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8"/>
  </p:notesMasterIdLst>
  <p:sldIdLst>
    <p:sldId id="327" r:id="rId2"/>
    <p:sldId id="339" r:id="rId3"/>
    <p:sldId id="328" r:id="rId4"/>
    <p:sldId id="340" r:id="rId5"/>
    <p:sldId id="341" r:id="rId6"/>
    <p:sldId id="329" r:id="rId7"/>
    <p:sldId id="326" r:id="rId8"/>
    <p:sldId id="342" r:id="rId9"/>
    <p:sldId id="331" r:id="rId10"/>
    <p:sldId id="332" r:id="rId11"/>
    <p:sldId id="343" r:id="rId12"/>
    <p:sldId id="333" r:id="rId13"/>
    <p:sldId id="344" r:id="rId14"/>
    <p:sldId id="334" r:id="rId15"/>
    <p:sldId id="335" r:id="rId16"/>
    <p:sldId id="336" r:id="rId17"/>
    <p:sldId id="337" r:id="rId18"/>
    <p:sldId id="345" r:id="rId19"/>
    <p:sldId id="338" r:id="rId20"/>
    <p:sldId id="258" r:id="rId21"/>
    <p:sldId id="347" r:id="rId22"/>
    <p:sldId id="346" r:id="rId23"/>
    <p:sldId id="348" r:id="rId24"/>
    <p:sldId id="325" r:id="rId25"/>
    <p:sldId id="349" r:id="rId26"/>
    <p:sldId id="350" r:id="rId27"/>
  </p:sldIdLst>
  <p:sldSz cx="9144000" cy="6858000" type="screen4x3"/>
  <p:notesSz cx="6858000" cy="9144000"/>
  <p:defaultTextStyle>
    <a:defPPr>
      <a:defRPr lang="en-US"/>
    </a:defPPr>
    <a:lvl1pPr marL="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838" autoAdjust="0"/>
    <p:restoredTop sz="94708" autoAdjust="0"/>
  </p:normalViewPr>
  <p:slideViewPr>
    <p:cSldViewPr>
      <p:cViewPr varScale="1">
        <p:scale>
          <a:sx n="111" d="100"/>
          <a:sy n="111" d="100"/>
        </p:scale>
        <p:origin x="-1614" y="-6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2DC5CC2-060F-41E3-904F-CE4D14F28D6D}" type="datetimeFigureOut">
              <a:rPr lang="ru-RU" smtClean="0"/>
              <a:pPr/>
              <a:t>06.04.2022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A4CC932-6535-4AC6-AB41-B9F17C33A701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5983739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1747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>
              <a:latin typeface="Arial" charset="0"/>
              <a:cs typeface="Arial" charset="0"/>
            </a:endParaRPr>
          </a:p>
        </p:txBody>
      </p:sp>
      <p:sp>
        <p:nvSpPr>
          <p:cNvPr id="31748" name="Номер слайда 3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fld id="{01F3B0EE-4625-4031-98AD-CBF662F4C8AA}" type="slidenum">
              <a:rPr lang="ru-RU" altLang="ru-RU" smtClean="0">
                <a:cs typeface="Arial" charset="0"/>
              </a:rPr>
              <a:pPr/>
              <a:t>1</a:t>
            </a:fld>
            <a:endParaRPr lang="ru-RU" altLang="ru-RU" smtClean="0">
              <a:cs typeface="Arial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1747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>
              <a:latin typeface="Arial" charset="0"/>
              <a:cs typeface="Arial" charset="0"/>
            </a:endParaRPr>
          </a:p>
        </p:txBody>
      </p:sp>
      <p:sp>
        <p:nvSpPr>
          <p:cNvPr id="31748" name="Номер слайда 3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fld id="{01F3B0EE-4625-4031-98AD-CBF662F4C8AA}" type="slidenum">
              <a:rPr lang="ru-RU" altLang="ru-RU" smtClean="0">
                <a:cs typeface="Arial" charset="0"/>
              </a:rPr>
              <a:pPr/>
              <a:t>2</a:t>
            </a:fld>
            <a:endParaRPr lang="ru-RU" altLang="ru-RU" smtClean="0">
              <a:cs typeface="Arial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1747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>
              <a:latin typeface="Arial" charset="0"/>
              <a:cs typeface="Arial" charset="0"/>
            </a:endParaRPr>
          </a:p>
        </p:txBody>
      </p:sp>
      <p:sp>
        <p:nvSpPr>
          <p:cNvPr id="31748" name="Номер слайда 3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fld id="{01F3B0EE-4625-4031-98AD-CBF662F4C8AA}" type="slidenum">
              <a:rPr lang="ru-RU" altLang="ru-RU" smtClean="0">
                <a:cs typeface="Arial" charset="0"/>
              </a:rPr>
              <a:pPr/>
              <a:t>3</a:t>
            </a:fld>
            <a:endParaRPr lang="ru-RU" altLang="ru-RU" smtClean="0">
              <a:cs typeface="Arial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1747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>
              <a:latin typeface="Arial" charset="0"/>
              <a:cs typeface="Arial" charset="0"/>
            </a:endParaRPr>
          </a:p>
        </p:txBody>
      </p:sp>
      <p:sp>
        <p:nvSpPr>
          <p:cNvPr id="31748" name="Номер слайда 3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fld id="{01F3B0EE-4625-4031-98AD-CBF662F4C8AA}" type="slidenum">
              <a:rPr lang="ru-RU" altLang="ru-RU" smtClean="0">
                <a:cs typeface="Arial" charset="0"/>
              </a:rPr>
              <a:pPr/>
              <a:t>4</a:t>
            </a:fld>
            <a:endParaRPr lang="ru-RU" altLang="ru-RU" smtClean="0">
              <a:cs typeface="Arial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1747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>
              <a:latin typeface="Arial" charset="0"/>
              <a:cs typeface="Arial" charset="0"/>
            </a:endParaRPr>
          </a:p>
        </p:txBody>
      </p:sp>
      <p:sp>
        <p:nvSpPr>
          <p:cNvPr id="31748" name="Номер слайда 3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fld id="{01F3B0EE-4625-4031-98AD-CBF662F4C8AA}" type="slidenum">
              <a:rPr lang="ru-RU" altLang="ru-RU" smtClean="0">
                <a:cs typeface="Arial" charset="0"/>
              </a:rPr>
              <a:pPr/>
              <a:t>5</a:t>
            </a:fld>
            <a:endParaRPr lang="ru-RU" altLang="ru-RU" smtClean="0">
              <a:cs typeface="Arial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1747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>
              <a:latin typeface="Arial" charset="0"/>
              <a:cs typeface="Arial" charset="0"/>
            </a:endParaRPr>
          </a:p>
        </p:txBody>
      </p:sp>
      <p:sp>
        <p:nvSpPr>
          <p:cNvPr id="31748" name="Номер слайда 3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fld id="{01F3B0EE-4625-4031-98AD-CBF662F4C8AA}" type="slidenum">
              <a:rPr lang="ru-RU" altLang="ru-RU" smtClean="0">
                <a:cs typeface="Arial" charset="0"/>
              </a:rPr>
              <a:pPr/>
              <a:t>6</a:t>
            </a:fld>
            <a:endParaRPr lang="ru-RU" altLang="ru-RU" smtClean="0">
              <a:cs typeface="Arial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1747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>
              <a:latin typeface="Arial" charset="0"/>
              <a:cs typeface="Arial" charset="0"/>
            </a:endParaRPr>
          </a:p>
        </p:txBody>
      </p:sp>
      <p:sp>
        <p:nvSpPr>
          <p:cNvPr id="31748" name="Номер слайда 3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fld id="{01F3B0EE-4625-4031-98AD-CBF662F4C8AA}" type="slidenum">
              <a:rPr lang="ru-RU" altLang="ru-RU" smtClean="0">
                <a:cs typeface="Arial" charset="0"/>
              </a:rPr>
              <a:pPr/>
              <a:t>7</a:t>
            </a:fld>
            <a:endParaRPr lang="ru-RU" altLang="ru-RU" smtClean="0">
              <a:cs typeface="Arial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4/6/2022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4/6/2022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add title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4/6/2022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4/6/2022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4/6/2022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4/6/2022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4/6/2022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4/6/2022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4/6/2022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4/6/2022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AF463A-BC7C-46EE-9F1E-7F377CCA4891}" type="datetimeFigureOut">
              <a:rPr lang="en-US" smtClean="0"/>
              <a:pPr/>
              <a:t>4/6/2022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EAF463A-BC7C-46EE-9F1E-7F377CCA4891}" type="datetimeFigureOut">
              <a:rPr lang="en-US" smtClean="0"/>
              <a:pPr/>
              <a:t>4/6/2022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483448D-3A78-4528-A469-B745A65DA480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latinLnBrk="0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latinLnBrk="0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latinLnBrk="0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latinLnBrk="0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latinLnBrk="0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latinLnBrk="0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latinLnBrk="0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latinLnBrk="0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latinLnBrk="0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latinLnBrk="0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latinLnBrk="0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latinLnBrk="0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latinLnBrk="0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latinLnBrk="0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latinLnBrk="0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latinLnBrk="0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latinLnBrk="0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latinLnBrk="0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latinLnBrk="0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7" Type="http://schemas.openxmlformats.org/officeDocument/2006/relationships/image" Target="../media/image13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jpe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3" Type="http://schemas.openxmlformats.org/officeDocument/2006/relationships/image" Target="../media/image9.jpeg"/><Relationship Id="rId7" Type="http://schemas.openxmlformats.org/officeDocument/2006/relationships/image" Target="../media/image13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7" Type="http://schemas.openxmlformats.org/officeDocument/2006/relationships/image" Target="../media/image13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7" Type="http://schemas.openxmlformats.org/officeDocument/2006/relationships/image" Target="../media/image13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jpe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jpeg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jpeg"/><Relationship Id="rId3" Type="http://schemas.openxmlformats.org/officeDocument/2006/relationships/image" Target="../media/image9.jpeg"/><Relationship Id="rId7" Type="http://schemas.openxmlformats.org/officeDocument/2006/relationships/image" Target="../media/image13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jpeg"/><Relationship Id="rId4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.jpeg"/><Relationship Id="rId4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7" Type="http://schemas.openxmlformats.org/officeDocument/2006/relationships/image" Target="../media/image13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7" Type="http://schemas.openxmlformats.org/officeDocument/2006/relationships/image" Target="../media/image13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Рисунок 3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27517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342" name="Rectangle 2" descr="Large confetti"/>
          <p:cNvSpPr>
            <a:spLocks noChangeArrowheads="1"/>
          </p:cNvSpPr>
          <p:nvPr/>
        </p:nvSpPr>
        <p:spPr bwMode="auto">
          <a:xfrm>
            <a:off x="0" y="1752600"/>
            <a:ext cx="9144000" cy="47730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b="1" dirty="0" smtClean="0">
              <a:solidFill>
                <a:srgbClr val="FF33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ahoma" pitchFamily="34" charset="0"/>
              <a:cs typeface="Arial" pitchFamily="34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 smtClean="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Arial" pitchFamily="34" charset="0"/>
              </a:rPr>
              <a:t>МЕТОДИЧЕСКАЯ  ПОДГОТОВКА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b="1" dirty="0" smtClean="0">
              <a:solidFill>
                <a:srgbClr val="FF33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ahoma" pitchFamily="34" charset="0"/>
              <a:cs typeface="Arial" pitchFamily="34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Tahoma" pitchFamily="34" charset="0"/>
              </a:rPr>
              <a:t>ТЕМА № 5: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ahoma" pitchFamily="34" charset="0"/>
              <a:cs typeface="Tahoma" pitchFamily="34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400" b="1" dirty="0" smtClean="0">
                <a:solidFill>
                  <a:srgbClr val="FF0000"/>
                </a:solidFill>
                <a:latin typeface="+mn-lt"/>
                <a:cs typeface="+mn-cs"/>
              </a:rPr>
              <a:t>«</a:t>
            </a:r>
            <a:r>
              <a:rPr lang="ru-RU" sz="2400" b="1" dirty="0" smtClean="0">
                <a:solidFill>
                  <a:srgbClr val="FF0000"/>
                </a:solidFill>
                <a:latin typeface="+mj-lt"/>
                <a:cs typeface="Arial" pitchFamily="34" charset="0"/>
              </a:rPr>
              <a:t>Методика организации и проведения занятий по </a:t>
            </a:r>
            <a:r>
              <a:rPr lang="ru-RU" sz="2400" b="1" dirty="0" err="1" smtClean="0">
                <a:solidFill>
                  <a:srgbClr val="FF0000"/>
                </a:solidFill>
                <a:latin typeface="+mj-lt"/>
                <a:cs typeface="Arial" pitchFamily="34" charset="0"/>
              </a:rPr>
              <a:t>РХБЗащите</a:t>
            </a:r>
            <a:r>
              <a:rPr lang="ru-RU" sz="2400" b="1" dirty="0" smtClean="0">
                <a:solidFill>
                  <a:srgbClr val="FF0000"/>
                </a:solidFill>
                <a:latin typeface="+mj-lt"/>
                <a:cs typeface="Arial" pitchFamily="34" charset="0"/>
              </a:rPr>
              <a:t>».</a:t>
            </a:r>
            <a:r>
              <a:rPr lang="ru-RU" sz="2400" b="1" dirty="0" smtClean="0">
                <a:latin typeface="+mj-lt"/>
                <a:cs typeface="Arial" pitchFamily="34" charset="0"/>
              </a:rPr>
              <a:t> </a:t>
            </a:r>
            <a:endParaRPr lang="ru-RU" sz="2400" b="1" dirty="0" smtClean="0">
              <a:latin typeface="+mj-lt"/>
              <a:cs typeface="Arial" pitchFamily="34" charset="0"/>
            </a:endParaRPr>
          </a:p>
          <a:p>
            <a:pPr algn="just"/>
            <a:r>
              <a:rPr lang="ru-RU" sz="2800" b="1" dirty="0" smtClean="0">
                <a:latin typeface="+mj-lt"/>
                <a:cs typeface="Arial" pitchFamily="34" charset="0"/>
              </a:rPr>
              <a:t>   </a:t>
            </a:r>
            <a:r>
              <a:rPr lang="ru-RU" sz="2800" b="1" dirty="0" smtClean="0"/>
              <a:t>Занятие 1.</a:t>
            </a:r>
            <a:r>
              <a:rPr lang="ru-RU" sz="2800" dirty="0" smtClean="0"/>
              <a:t> Общие основы методики проведения занятий по РХБ защите. Формы и методы обучения. Требования безопасности при проведении занятий.  Допустимое время работы личного состава в средствах индивидуальной защиты в различных условиях. Организация и методика проведения тренировок по выполнению нормативов по РХБ защите. </a:t>
            </a:r>
          </a:p>
          <a:p>
            <a:pPr algn="just"/>
            <a:r>
              <a:rPr lang="ru-RU" sz="2800" dirty="0" smtClean="0"/>
              <a:t>Методика проведения занятий по РХБ защите.  </a:t>
            </a:r>
          </a:p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400" dirty="0">
              <a:latin typeface="+mn-lt"/>
              <a:cs typeface="+mn-cs"/>
            </a:endParaRPr>
          </a:p>
        </p:txBody>
      </p:sp>
      <p:pic>
        <p:nvPicPr>
          <p:cNvPr id="3076" name="Рисунок 1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929064" y="-2117"/>
            <a:ext cx="1692275" cy="17166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7" name="Picture 7"/>
          <p:cNvPicPr>
            <a:picLocks noChangeAspect="1" noChangeArrowheads="1"/>
          </p:cNvPicPr>
          <p:nvPr/>
        </p:nvPicPr>
        <p:blipFill rotWithShape="1">
          <a:blip r:embed="rId2" cstate="print"/>
          <a:srcRect l="45501" t="21004"/>
          <a:stretch/>
        </p:blipFill>
        <p:spPr bwMode="auto">
          <a:xfrm>
            <a:off x="0" y="683684"/>
            <a:ext cx="9151938" cy="6631516"/>
          </a:xfrm>
          <a:prstGeom prst="rect">
            <a:avLst/>
          </a:prstGeom>
          <a:noFill/>
          <a:ln w="19050">
            <a:noFill/>
            <a:prstDash val="dash"/>
          </a:ln>
          <a:effectLst>
            <a:glow rad="12700">
              <a:schemeClr val="bg1">
                <a:alpha val="40000"/>
              </a:schemeClr>
            </a:glow>
          </a:effectLst>
        </p:spPr>
      </p:pic>
      <p:grpSp>
        <p:nvGrpSpPr>
          <p:cNvPr id="2" name="Группа 7075"/>
          <p:cNvGrpSpPr>
            <a:grpSpLocks/>
          </p:cNvGrpSpPr>
          <p:nvPr/>
        </p:nvGrpSpPr>
        <p:grpSpPr bwMode="auto">
          <a:xfrm>
            <a:off x="1263651" y="698501"/>
            <a:ext cx="6500813" cy="833967"/>
            <a:chOff x="1263393" y="501673"/>
            <a:chExt cx="6501739" cy="624782"/>
          </a:xfrm>
        </p:grpSpPr>
        <p:sp>
          <p:nvSpPr>
            <p:cNvPr id="853" name="Дуга 852"/>
            <p:cNvSpPr/>
            <p:nvPr/>
          </p:nvSpPr>
          <p:spPr>
            <a:xfrm rot="10800000">
              <a:off x="1263393" y="693548"/>
              <a:ext cx="6501739" cy="204560"/>
            </a:xfrm>
            <a:prstGeom prst="arc">
              <a:avLst>
                <a:gd name="adj1" fmla="val 10665707"/>
                <a:gd name="adj2" fmla="val 137035"/>
              </a:avLst>
            </a:prstGeom>
            <a:ln w="3175"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91388" tIns="45692" rIns="91388" bIns="45692"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srgbClr val="000000"/>
                </a:solidFill>
              </a:endParaRPr>
            </a:p>
          </p:txBody>
        </p:sp>
        <p:grpSp>
          <p:nvGrpSpPr>
            <p:cNvPr id="3" name="Group 2"/>
            <p:cNvGrpSpPr>
              <a:grpSpLocks noChangeAspect="1"/>
            </p:cNvGrpSpPr>
            <p:nvPr/>
          </p:nvGrpSpPr>
          <p:grpSpPr bwMode="auto">
            <a:xfrm rot="18502218" flipH="1">
              <a:off x="1366817" y="687906"/>
              <a:ext cx="624782" cy="252316"/>
              <a:chOff x="483" y="605"/>
              <a:chExt cx="82" cy="44"/>
            </a:xfrm>
          </p:grpSpPr>
          <p:sp>
            <p:nvSpPr>
              <p:cNvPr id="856" name="Oval 3"/>
              <p:cNvSpPr>
                <a:spLocks noChangeAspect="1" noChangeArrowheads="1"/>
              </p:cNvSpPr>
              <p:nvPr/>
            </p:nvSpPr>
            <p:spPr bwMode="auto">
              <a:xfrm rot="-1211715">
                <a:off x="507" y="606"/>
                <a:ext cx="9" cy="11"/>
              </a:xfrm>
              <a:prstGeom prst="ellipse">
                <a:avLst/>
              </a:prstGeom>
              <a:solidFill>
                <a:srgbClr val="3366FF"/>
              </a:solidFill>
              <a:ln w="9525">
                <a:round/>
                <a:headEnd/>
                <a:tailEnd/>
              </a:ln>
              <a:scene3d>
                <a:camera prst="legacyObliqueTopRight">
                  <a:rot lat="600000" lon="18600000" rev="0"/>
                </a:camera>
                <a:lightRig rig="legacyFlat3" dir="b"/>
              </a:scene3d>
              <a:sp3d extrusionH="36500" prstMaterial="legacyMatte">
                <a:bevelT w="13500" h="13500" prst="angle"/>
                <a:bevelB w="13500" h="13500" prst="angle"/>
                <a:extrusionClr>
                  <a:srgbClr val="3366FF"/>
                </a:extrusionClr>
              </a:sp3d>
            </p:spPr>
            <p:txBody>
              <a:bodyPr>
                <a:flatTx/>
              </a:bodyPr>
              <a:lstStyle/>
              <a:p>
                <a:pPr defTabSz="685800">
                  <a:defRPr/>
                </a:pPr>
                <a:endParaRPr lang="ru-RU" altLang="ru-RU" sz="1350">
                  <a:solidFill>
                    <a:srgbClr val="000000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57" name="Oval 4"/>
              <p:cNvSpPr>
                <a:spLocks noChangeAspect="1" noChangeArrowheads="1"/>
              </p:cNvSpPr>
              <p:nvPr/>
            </p:nvSpPr>
            <p:spPr bwMode="auto">
              <a:xfrm rot="-1211715">
                <a:off x="515" y="607"/>
                <a:ext cx="20" cy="18"/>
              </a:xfrm>
              <a:prstGeom prst="ellipse">
                <a:avLst/>
              </a:prstGeom>
              <a:solidFill>
                <a:srgbClr val="3366FF"/>
              </a:solidFill>
              <a:ln w="9525">
                <a:round/>
                <a:headEnd/>
                <a:tailEnd/>
              </a:ln>
              <a:scene3d>
                <a:camera prst="legacyObliqueTopRight">
                  <a:rot lat="0" lon="18600000" rev="0"/>
                </a:camera>
                <a:lightRig rig="legacyFlat3" dir="b"/>
              </a:scene3d>
              <a:sp3d extrusionH="100000" prstMaterial="legacyMatte">
                <a:bevelT w="13500" h="13500" prst="angle"/>
                <a:bevelB w="13500" h="13500" prst="angle"/>
                <a:extrusionClr>
                  <a:srgbClr val="3366FF"/>
                </a:extrusionClr>
              </a:sp3d>
            </p:spPr>
            <p:txBody>
              <a:bodyPr>
                <a:flatTx/>
              </a:bodyPr>
              <a:lstStyle/>
              <a:p>
                <a:pPr defTabSz="685800">
                  <a:defRPr/>
                </a:pPr>
                <a:endParaRPr lang="ru-RU" altLang="ru-RU" sz="1350">
                  <a:solidFill>
                    <a:srgbClr val="000000"/>
                  </a:solidFill>
                  <a:latin typeface="Calibri"/>
                  <a:cs typeface="Arial" pitchFamily="34" charset="0"/>
                </a:endParaRPr>
              </a:p>
            </p:txBody>
          </p:sp>
          <p:grpSp>
            <p:nvGrpSpPr>
              <p:cNvPr id="4" name="Group 5"/>
              <p:cNvGrpSpPr>
                <a:grpSpLocks noChangeAspect="1"/>
              </p:cNvGrpSpPr>
              <p:nvPr/>
            </p:nvGrpSpPr>
            <p:grpSpPr bwMode="auto">
              <a:xfrm>
                <a:off x="483" y="605"/>
                <a:ext cx="81" cy="44"/>
                <a:chOff x="0" y="475"/>
                <a:chExt cx="680" cy="367"/>
              </a:xfrm>
            </p:grpSpPr>
            <p:grpSp>
              <p:nvGrpSpPr>
                <p:cNvPr id="5" name="Group 6"/>
                <p:cNvGrpSpPr>
                  <a:grpSpLocks noChangeAspect="1"/>
                </p:cNvGrpSpPr>
                <p:nvPr/>
              </p:nvGrpSpPr>
              <p:grpSpPr bwMode="auto">
                <a:xfrm>
                  <a:off x="429" y="488"/>
                  <a:ext cx="251" cy="114"/>
                  <a:chOff x="717" y="496"/>
                  <a:chExt cx="419" cy="191"/>
                </a:xfrm>
              </p:grpSpPr>
              <p:sp>
                <p:nvSpPr>
                  <p:cNvPr id="876" name="Freeform 7"/>
                  <p:cNvSpPr>
                    <a:spLocks noChangeAspect="1"/>
                  </p:cNvSpPr>
                  <p:nvPr/>
                </p:nvSpPr>
                <p:spPr bwMode="auto">
                  <a:xfrm>
                    <a:off x="653" y="340"/>
                    <a:ext cx="452" cy="170"/>
                  </a:xfrm>
                  <a:custGeom>
                    <a:avLst/>
                    <a:gdLst>
                      <a:gd name="T0" fmla="*/ 174 w 419"/>
                      <a:gd name="T1" fmla="*/ 6 h 191"/>
                      <a:gd name="T2" fmla="*/ 200 w 419"/>
                      <a:gd name="T3" fmla="*/ 0 h 191"/>
                      <a:gd name="T4" fmla="*/ 244 w 419"/>
                      <a:gd name="T5" fmla="*/ 10 h 191"/>
                      <a:gd name="T6" fmla="*/ 276 w 419"/>
                      <a:gd name="T7" fmla="*/ 32 h 191"/>
                      <a:gd name="T8" fmla="*/ 284 w 419"/>
                      <a:gd name="T9" fmla="*/ 39 h 191"/>
                      <a:gd name="T10" fmla="*/ 325 w 419"/>
                      <a:gd name="T11" fmla="*/ 40 h 191"/>
                      <a:gd name="T12" fmla="*/ 358 w 419"/>
                      <a:gd name="T13" fmla="*/ 50 h 191"/>
                      <a:gd name="T14" fmla="*/ 398 w 419"/>
                      <a:gd name="T15" fmla="*/ 72 h 191"/>
                      <a:gd name="T16" fmla="*/ 419 w 419"/>
                      <a:gd name="T17" fmla="*/ 97 h 191"/>
                      <a:gd name="T18" fmla="*/ 243 w 419"/>
                      <a:gd name="T19" fmla="*/ 191 h 191"/>
                      <a:gd name="T20" fmla="*/ 222 w 419"/>
                      <a:gd name="T21" fmla="*/ 165 h 191"/>
                      <a:gd name="T22" fmla="*/ 183 w 419"/>
                      <a:gd name="T23" fmla="*/ 145 h 191"/>
                      <a:gd name="T24" fmla="*/ 134 w 419"/>
                      <a:gd name="T25" fmla="*/ 133 h 191"/>
                      <a:gd name="T26" fmla="*/ 13 w 419"/>
                      <a:gd name="T27" fmla="*/ 85 h 191"/>
                      <a:gd name="T28" fmla="*/ 0 w 419"/>
                      <a:gd name="T29" fmla="*/ 79 h 191"/>
                      <a:gd name="T30" fmla="*/ 174 w 419"/>
                      <a:gd name="T31" fmla="*/ 6 h 191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419"/>
                      <a:gd name="T49" fmla="*/ 0 h 191"/>
                      <a:gd name="T50" fmla="*/ 419 w 419"/>
                      <a:gd name="T51" fmla="*/ 191 h 191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419" h="191">
                        <a:moveTo>
                          <a:pt x="174" y="6"/>
                        </a:moveTo>
                        <a:lnTo>
                          <a:pt x="200" y="0"/>
                        </a:lnTo>
                        <a:lnTo>
                          <a:pt x="244" y="10"/>
                        </a:lnTo>
                        <a:lnTo>
                          <a:pt x="276" y="32"/>
                        </a:lnTo>
                        <a:lnTo>
                          <a:pt x="284" y="39"/>
                        </a:lnTo>
                        <a:lnTo>
                          <a:pt x="325" y="40"/>
                        </a:lnTo>
                        <a:lnTo>
                          <a:pt x="358" y="50"/>
                        </a:lnTo>
                        <a:lnTo>
                          <a:pt x="398" y="72"/>
                        </a:lnTo>
                        <a:lnTo>
                          <a:pt x="419" y="97"/>
                        </a:lnTo>
                        <a:lnTo>
                          <a:pt x="243" y="191"/>
                        </a:lnTo>
                        <a:lnTo>
                          <a:pt x="222" y="165"/>
                        </a:lnTo>
                        <a:lnTo>
                          <a:pt x="183" y="145"/>
                        </a:lnTo>
                        <a:lnTo>
                          <a:pt x="134" y="133"/>
                        </a:lnTo>
                        <a:lnTo>
                          <a:pt x="13" y="85"/>
                        </a:lnTo>
                        <a:lnTo>
                          <a:pt x="0" y="79"/>
                        </a:lnTo>
                        <a:lnTo>
                          <a:pt x="174" y="6"/>
                        </a:lnTo>
                        <a:close/>
                      </a:path>
                    </a:pathLst>
                  </a:custGeom>
                  <a:solidFill>
                    <a:srgbClr val="3366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  <p:sp>
                <p:nvSpPr>
                  <p:cNvPr id="877" name="Line 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59" y="372"/>
                    <a:ext cx="192" cy="8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867" name="Freeform 9"/>
                <p:cNvSpPr>
                  <a:spLocks noChangeAspect="1"/>
                </p:cNvSpPr>
                <p:nvPr/>
              </p:nvSpPr>
              <p:spPr bwMode="auto">
                <a:xfrm>
                  <a:off x="253" y="487"/>
                  <a:ext cx="215" cy="143"/>
                </a:xfrm>
                <a:custGeom>
                  <a:avLst/>
                  <a:gdLst>
                    <a:gd name="T0" fmla="*/ 0 w 360"/>
                    <a:gd name="T1" fmla="*/ 1 h 238"/>
                    <a:gd name="T2" fmla="*/ 1 w 360"/>
                    <a:gd name="T3" fmla="*/ 1 h 238"/>
                    <a:gd name="T4" fmla="*/ 1 w 360"/>
                    <a:gd name="T5" fmla="*/ 1 h 238"/>
                    <a:gd name="T6" fmla="*/ 1 w 360"/>
                    <a:gd name="T7" fmla="*/ 1 h 238"/>
                    <a:gd name="T8" fmla="*/ 1 w 360"/>
                    <a:gd name="T9" fmla="*/ 1 h 238"/>
                    <a:gd name="T10" fmla="*/ 1 w 360"/>
                    <a:gd name="T11" fmla="*/ 1 h 238"/>
                    <a:gd name="T12" fmla="*/ 1 w 360"/>
                    <a:gd name="T13" fmla="*/ 0 h 238"/>
                    <a:gd name="T14" fmla="*/ 0 w 360"/>
                    <a:gd name="T15" fmla="*/ 1 h 23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60"/>
                    <a:gd name="T25" fmla="*/ 0 h 238"/>
                    <a:gd name="T26" fmla="*/ 360 w 360"/>
                    <a:gd name="T27" fmla="*/ 238 h 23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60" h="238">
                      <a:moveTo>
                        <a:pt x="0" y="38"/>
                      </a:moveTo>
                      <a:lnTo>
                        <a:pt x="21" y="108"/>
                      </a:lnTo>
                      <a:lnTo>
                        <a:pt x="205" y="238"/>
                      </a:lnTo>
                      <a:lnTo>
                        <a:pt x="274" y="217"/>
                      </a:lnTo>
                      <a:lnTo>
                        <a:pt x="329" y="181"/>
                      </a:lnTo>
                      <a:lnTo>
                        <a:pt x="360" y="122"/>
                      </a:lnTo>
                      <a:lnTo>
                        <a:pt x="78" y="0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68" name="Freeform 10"/>
                <p:cNvSpPr>
                  <a:spLocks noChangeAspect="1"/>
                </p:cNvSpPr>
                <p:nvPr/>
              </p:nvSpPr>
              <p:spPr bwMode="auto">
                <a:xfrm>
                  <a:off x="280" y="385"/>
                  <a:ext cx="238" cy="97"/>
                </a:xfrm>
                <a:custGeom>
                  <a:avLst/>
                  <a:gdLst>
                    <a:gd name="T0" fmla="*/ 1 w 400"/>
                    <a:gd name="T1" fmla="*/ 1 h 169"/>
                    <a:gd name="T2" fmla="*/ 0 w 400"/>
                    <a:gd name="T3" fmla="*/ 1 h 169"/>
                    <a:gd name="T4" fmla="*/ 1 w 400"/>
                    <a:gd name="T5" fmla="*/ 1 h 169"/>
                    <a:gd name="T6" fmla="*/ 1 w 400"/>
                    <a:gd name="T7" fmla="*/ 1 h 169"/>
                    <a:gd name="T8" fmla="*/ 1 w 400"/>
                    <a:gd name="T9" fmla="*/ 0 h 169"/>
                    <a:gd name="T10" fmla="*/ 1 w 400"/>
                    <a:gd name="T11" fmla="*/ 1 h 169"/>
                    <a:gd name="T12" fmla="*/ 1 w 400"/>
                    <a:gd name="T13" fmla="*/ 1 h 169"/>
                    <a:gd name="T14" fmla="*/ 1 w 400"/>
                    <a:gd name="T15" fmla="*/ 1 h 169"/>
                    <a:gd name="T16" fmla="*/ 1 w 400"/>
                    <a:gd name="T17" fmla="*/ 1 h 169"/>
                    <a:gd name="T18" fmla="*/ 1 w 400"/>
                    <a:gd name="T19" fmla="*/ 1 h 169"/>
                    <a:gd name="T20" fmla="*/ 1 w 400"/>
                    <a:gd name="T21" fmla="*/ 1 h 16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400"/>
                    <a:gd name="T34" fmla="*/ 0 h 169"/>
                    <a:gd name="T35" fmla="*/ 400 w 400"/>
                    <a:gd name="T36" fmla="*/ 169 h 16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400" h="169">
                      <a:moveTo>
                        <a:pt x="212" y="169"/>
                      </a:moveTo>
                      <a:lnTo>
                        <a:pt x="0" y="83"/>
                      </a:lnTo>
                      <a:lnTo>
                        <a:pt x="33" y="43"/>
                      </a:lnTo>
                      <a:lnTo>
                        <a:pt x="84" y="11"/>
                      </a:lnTo>
                      <a:lnTo>
                        <a:pt x="149" y="0"/>
                      </a:lnTo>
                      <a:lnTo>
                        <a:pt x="191" y="2"/>
                      </a:lnTo>
                      <a:lnTo>
                        <a:pt x="400" y="90"/>
                      </a:lnTo>
                      <a:lnTo>
                        <a:pt x="361" y="77"/>
                      </a:lnTo>
                      <a:lnTo>
                        <a:pt x="294" y="93"/>
                      </a:lnTo>
                      <a:lnTo>
                        <a:pt x="248" y="137"/>
                      </a:lnTo>
                      <a:lnTo>
                        <a:pt x="212" y="169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69" name="Freeform 11"/>
                <p:cNvSpPr>
                  <a:spLocks noChangeAspect="1"/>
                </p:cNvSpPr>
                <p:nvPr/>
              </p:nvSpPr>
              <p:spPr bwMode="auto">
                <a:xfrm>
                  <a:off x="282" y="430"/>
                  <a:ext cx="129" cy="159"/>
                </a:xfrm>
                <a:custGeom>
                  <a:avLst/>
                  <a:gdLst>
                    <a:gd name="T0" fmla="*/ 1 w 208"/>
                    <a:gd name="T1" fmla="*/ 1 h 252"/>
                    <a:gd name="T2" fmla="*/ 1 w 208"/>
                    <a:gd name="T3" fmla="*/ 0 h 252"/>
                    <a:gd name="T4" fmla="*/ 0 w 208"/>
                    <a:gd name="T5" fmla="*/ 1 h 252"/>
                    <a:gd name="T6" fmla="*/ 1 w 208"/>
                    <a:gd name="T7" fmla="*/ 1 h 252"/>
                    <a:gd name="T8" fmla="*/ 1 w 208"/>
                    <a:gd name="T9" fmla="*/ 1 h 2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8"/>
                    <a:gd name="T16" fmla="*/ 0 h 252"/>
                    <a:gd name="T17" fmla="*/ 208 w 208"/>
                    <a:gd name="T18" fmla="*/ 252 h 2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8" h="252">
                      <a:moveTo>
                        <a:pt x="208" y="89"/>
                      </a:moveTo>
                      <a:lnTo>
                        <a:pt x="1" y="0"/>
                      </a:lnTo>
                      <a:lnTo>
                        <a:pt x="0" y="142"/>
                      </a:lnTo>
                      <a:lnTo>
                        <a:pt x="190" y="252"/>
                      </a:lnTo>
                      <a:lnTo>
                        <a:pt x="208" y="89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70" name="Freeform 12"/>
                <p:cNvSpPr>
                  <a:spLocks noChangeAspect="1"/>
                </p:cNvSpPr>
                <p:nvPr/>
              </p:nvSpPr>
              <p:spPr bwMode="auto">
                <a:xfrm>
                  <a:off x="396" y="423"/>
                  <a:ext cx="121" cy="173"/>
                </a:xfrm>
                <a:custGeom>
                  <a:avLst/>
                  <a:gdLst>
                    <a:gd name="T0" fmla="*/ 1 w 205"/>
                    <a:gd name="T1" fmla="*/ 1 h 291"/>
                    <a:gd name="T2" fmla="*/ 1 w 205"/>
                    <a:gd name="T3" fmla="*/ 0 h 291"/>
                    <a:gd name="T4" fmla="*/ 1 w 205"/>
                    <a:gd name="T5" fmla="*/ 1 h 291"/>
                    <a:gd name="T6" fmla="*/ 1 w 205"/>
                    <a:gd name="T7" fmla="*/ 1 h 291"/>
                    <a:gd name="T8" fmla="*/ 1 w 205"/>
                    <a:gd name="T9" fmla="*/ 1 h 291"/>
                    <a:gd name="T10" fmla="*/ 1 w 205"/>
                    <a:gd name="T11" fmla="*/ 1 h 291"/>
                    <a:gd name="T12" fmla="*/ 1 w 205"/>
                    <a:gd name="T13" fmla="*/ 1 h 291"/>
                    <a:gd name="T14" fmla="*/ 0 w 205"/>
                    <a:gd name="T15" fmla="*/ 1 h 291"/>
                    <a:gd name="T16" fmla="*/ 1 w 205"/>
                    <a:gd name="T17" fmla="*/ 1 h 291"/>
                    <a:gd name="T18" fmla="*/ 1 w 205"/>
                    <a:gd name="T19" fmla="*/ 1 h 291"/>
                    <a:gd name="T20" fmla="*/ 1 w 205"/>
                    <a:gd name="T21" fmla="*/ 1 h 291"/>
                    <a:gd name="T22" fmla="*/ 1 w 205"/>
                    <a:gd name="T23" fmla="*/ 1 h 291"/>
                    <a:gd name="T24" fmla="*/ 1 w 205"/>
                    <a:gd name="T25" fmla="*/ 1 h 291"/>
                    <a:gd name="T26" fmla="*/ 1 w 205"/>
                    <a:gd name="T27" fmla="*/ 1 h 2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5"/>
                    <a:gd name="T43" fmla="*/ 0 h 291"/>
                    <a:gd name="T44" fmla="*/ 205 w 205"/>
                    <a:gd name="T45" fmla="*/ 291 h 29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5" h="291">
                      <a:moveTo>
                        <a:pt x="205" y="20"/>
                      </a:moveTo>
                      <a:lnTo>
                        <a:pt x="165" y="0"/>
                      </a:lnTo>
                      <a:lnTo>
                        <a:pt x="119" y="1"/>
                      </a:lnTo>
                      <a:lnTo>
                        <a:pt x="79" y="23"/>
                      </a:lnTo>
                      <a:lnTo>
                        <a:pt x="41" y="63"/>
                      </a:lnTo>
                      <a:lnTo>
                        <a:pt x="16" y="92"/>
                      </a:lnTo>
                      <a:lnTo>
                        <a:pt x="6" y="170"/>
                      </a:lnTo>
                      <a:lnTo>
                        <a:pt x="0" y="264"/>
                      </a:lnTo>
                      <a:lnTo>
                        <a:pt x="38" y="291"/>
                      </a:lnTo>
                      <a:lnTo>
                        <a:pt x="112" y="281"/>
                      </a:lnTo>
                      <a:lnTo>
                        <a:pt x="146" y="261"/>
                      </a:lnTo>
                      <a:lnTo>
                        <a:pt x="180" y="226"/>
                      </a:lnTo>
                      <a:lnTo>
                        <a:pt x="190" y="208"/>
                      </a:lnTo>
                      <a:lnTo>
                        <a:pt x="205" y="20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grpSp>
              <p:nvGrpSpPr>
                <p:cNvPr id="6" name="Group 13"/>
                <p:cNvGrpSpPr>
                  <a:grpSpLocks noChangeAspect="1"/>
                </p:cNvGrpSpPr>
                <p:nvPr/>
              </p:nvGrpSpPr>
              <p:grpSpPr bwMode="auto">
                <a:xfrm>
                  <a:off x="0" y="600"/>
                  <a:ext cx="393" cy="242"/>
                  <a:chOff x="0" y="684"/>
                  <a:chExt cx="656" cy="404"/>
                </a:xfrm>
              </p:grpSpPr>
              <p:sp>
                <p:nvSpPr>
                  <p:cNvPr id="874" name="Freeform 14"/>
                  <p:cNvSpPr>
                    <a:spLocks noChangeAspect="1"/>
                  </p:cNvSpPr>
                  <p:nvPr/>
                </p:nvSpPr>
                <p:spPr bwMode="auto">
                  <a:xfrm>
                    <a:off x="-83" y="456"/>
                    <a:ext cx="656" cy="416"/>
                  </a:xfrm>
                  <a:custGeom>
                    <a:avLst/>
                    <a:gdLst>
                      <a:gd name="T0" fmla="*/ 390 w 656"/>
                      <a:gd name="T1" fmla="*/ 0 h 404"/>
                      <a:gd name="T2" fmla="*/ 424 w 656"/>
                      <a:gd name="T3" fmla="*/ 2 h 404"/>
                      <a:gd name="T4" fmla="*/ 461 w 656"/>
                      <a:gd name="T5" fmla="*/ 24 h 404"/>
                      <a:gd name="T6" fmla="*/ 497 w 656"/>
                      <a:gd name="T7" fmla="*/ 52 h 404"/>
                      <a:gd name="T8" fmla="*/ 518 w 656"/>
                      <a:gd name="T9" fmla="*/ 74 h 404"/>
                      <a:gd name="T10" fmla="*/ 561 w 656"/>
                      <a:gd name="T11" fmla="*/ 84 h 404"/>
                      <a:gd name="T12" fmla="*/ 599 w 656"/>
                      <a:gd name="T13" fmla="*/ 110 h 404"/>
                      <a:gd name="T14" fmla="*/ 642 w 656"/>
                      <a:gd name="T15" fmla="*/ 147 h 404"/>
                      <a:gd name="T16" fmla="*/ 656 w 656"/>
                      <a:gd name="T17" fmla="*/ 172 h 404"/>
                      <a:gd name="T18" fmla="*/ 206 w 656"/>
                      <a:gd name="T19" fmla="*/ 404 h 404"/>
                      <a:gd name="T20" fmla="*/ 164 w 656"/>
                      <a:gd name="T21" fmla="*/ 351 h 404"/>
                      <a:gd name="T22" fmla="*/ 120 w 656"/>
                      <a:gd name="T23" fmla="*/ 303 h 404"/>
                      <a:gd name="T24" fmla="*/ 82 w 656"/>
                      <a:gd name="T25" fmla="*/ 273 h 404"/>
                      <a:gd name="T26" fmla="*/ 69 w 656"/>
                      <a:gd name="T27" fmla="*/ 238 h 404"/>
                      <a:gd name="T28" fmla="*/ 38 w 656"/>
                      <a:gd name="T29" fmla="*/ 200 h 404"/>
                      <a:gd name="T30" fmla="*/ 0 w 656"/>
                      <a:gd name="T31" fmla="*/ 158 h 404"/>
                      <a:gd name="T32" fmla="*/ 400 w 656"/>
                      <a:gd name="T33" fmla="*/ 0 h 40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56"/>
                      <a:gd name="T52" fmla="*/ 0 h 404"/>
                      <a:gd name="T53" fmla="*/ 656 w 656"/>
                      <a:gd name="T54" fmla="*/ 404 h 40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56" h="404">
                        <a:moveTo>
                          <a:pt x="390" y="0"/>
                        </a:moveTo>
                        <a:lnTo>
                          <a:pt x="424" y="2"/>
                        </a:lnTo>
                        <a:lnTo>
                          <a:pt x="461" y="24"/>
                        </a:lnTo>
                        <a:lnTo>
                          <a:pt x="497" y="52"/>
                        </a:lnTo>
                        <a:lnTo>
                          <a:pt x="518" y="74"/>
                        </a:lnTo>
                        <a:lnTo>
                          <a:pt x="561" y="84"/>
                        </a:lnTo>
                        <a:lnTo>
                          <a:pt x="599" y="110"/>
                        </a:lnTo>
                        <a:lnTo>
                          <a:pt x="642" y="147"/>
                        </a:lnTo>
                        <a:lnTo>
                          <a:pt x="656" y="172"/>
                        </a:lnTo>
                        <a:lnTo>
                          <a:pt x="206" y="404"/>
                        </a:lnTo>
                        <a:lnTo>
                          <a:pt x="164" y="351"/>
                        </a:lnTo>
                        <a:lnTo>
                          <a:pt x="120" y="303"/>
                        </a:lnTo>
                        <a:lnTo>
                          <a:pt x="82" y="273"/>
                        </a:lnTo>
                        <a:lnTo>
                          <a:pt x="69" y="238"/>
                        </a:lnTo>
                        <a:lnTo>
                          <a:pt x="38" y="200"/>
                        </a:lnTo>
                        <a:lnTo>
                          <a:pt x="0" y="158"/>
                        </a:lnTo>
                        <a:lnTo>
                          <a:pt x="400" y="0"/>
                        </a:lnTo>
                      </a:path>
                    </a:pathLst>
                  </a:custGeom>
                  <a:solidFill>
                    <a:srgbClr val="3366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  <p:sp>
                <p:nvSpPr>
                  <p:cNvPr id="875" name="Line 1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36" y="544"/>
                    <a:ext cx="437" cy="20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872" name="Freeform 16"/>
                <p:cNvSpPr>
                  <a:spLocks noChangeAspect="1"/>
                </p:cNvSpPr>
                <p:nvPr/>
              </p:nvSpPr>
              <p:spPr bwMode="auto">
                <a:xfrm>
                  <a:off x="360" y="370"/>
                  <a:ext cx="58" cy="46"/>
                </a:xfrm>
                <a:custGeom>
                  <a:avLst/>
                  <a:gdLst>
                    <a:gd name="T0" fmla="*/ 1 w 100"/>
                    <a:gd name="T1" fmla="*/ 1 h 72"/>
                    <a:gd name="T2" fmla="*/ 0 w 100"/>
                    <a:gd name="T3" fmla="*/ 1 h 72"/>
                    <a:gd name="T4" fmla="*/ 1 w 100"/>
                    <a:gd name="T5" fmla="*/ 1 h 72"/>
                    <a:gd name="T6" fmla="*/ 1 w 100"/>
                    <a:gd name="T7" fmla="*/ 1 h 72"/>
                    <a:gd name="T8" fmla="*/ 1 w 100"/>
                    <a:gd name="T9" fmla="*/ 1 h 72"/>
                    <a:gd name="T10" fmla="*/ 1 w 100"/>
                    <a:gd name="T11" fmla="*/ 0 h 72"/>
                    <a:gd name="T12" fmla="*/ 1 w 100"/>
                    <a:gd name="T13" fmla="*/ 1 h 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0"/>
                    <a:gd name="T22" fmla="*/ 0 h 72"/>
                    <a:gd name="T23" fmla="*/ 100 w 100"/>
                    <a:gd name="T24" fmla="*/ 72 h 7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0" h="72">
                      <a:moveTo>
                        <a:pt x="1" y="19"/>
                      </a:moveTo>
                      <a:lnTo>
                        <a:pt x="0" y="55"/>
                      </a:lnTo>
                      <a:lnTo>
                        <a:pt x="45" y="72"/>
                      </a:lnTo>
                      <a:lnTo>
                        <a:pt x="100" y="50"/>
                      </a:lnTo>
                      <a:lnTo>
                        <a:pt x="99" y="16"/>
                      </a:lnTo>
                      <a:lnTo>
                        <a:pt x="57" y="0"/>
                      </a:lnTo>
                      <a:lnTo>
                        <a:pt x="1" y="19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73" name="Freeform 17"/>
                <p:cNvSpPr>
                  <a:spLocks noChangeAspect="1"/>
                </p:cNvSpPr>
                <p:nvPr/>
              </p:nvSpPr>
              <p:spPr bwMode="auto">
                <a:xfrm>
                  <a:off x="357" y="382"/>
                  <a:ext cx="58" cy="30"/>
                </a:xfrm>
                <a:custGeom>
                  <a:avLst/>
                  <a:gdLst>
                    <a:gd name="T0" fmla="*/ 0 w 98"/>
                    <a:gd name="T1" fmla="*/ 1 h 53"/>
                    <a:gd name="T2" fmla="*/ 1 w 98"/>
                    <a:gd name="T3" fmla="*/ 1 h 53"/>
                    <a:gd name="T4" fmla="*/ 1 w 98"/>
                    <a:gd name="T5" fmla="*/ 1 h 53"/>
                    <a:gd name="T6" fmla="*/ 1 w 98"/>
                    <a:gd name="T7" fmla="*/ 1 h 53"/>
                    <a:gd name="T8" fmla="*/ 1 w 98"/>
                    <a:gd name="T9" fmla="*/ 0 h 5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8"/>
                    <a:gd name="T16" fmla="*/ 0 h 53"/>
                    <a:gd name="T17" fmla="*/ 98 w 98"/>
                    <a:gd name="T18" fmla="*/ 53 h 5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8" h="53">
                      <a:moveTo>
                        <a:pt x="0" y="4"/>
                      </a:moveTo>
                      <a:lnTo>
                        <a:pt x="46" y="20"/>
                      </a:lnTo>
                      <a:lnTo>
                        <a:pt x="46" y="53"/>
                      </a:lnTo>
                      <a:lnTo>
                        <a:pt x="46" y="17"/>
                      </a:lnTo>
                      <a:lnTo>
                        <a:pt x="98" y="0"/>
                      </a:lnTo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</p:grpSp>
          <p:sp>
            <p:nvSpPr>
              <p:cNvPr id="859" name="Line 18"/>
              <p:cNvSpPr>
                <a:spLocks noChangeAspect="1" noChangeShapeType="1"/>
              </p:cNvSpPr>
              <p:nvPr/>
            </p:nvSpPr>
            <p:spPr bwMode="auto">
              <a:xfrm>
                <a:off x="541" y="615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0" name="Line 19"/>
              <p:cNvSpPr>
                <a:spLocks noChangeAspect="1" noChangeShapeType="1"/>
              </p:cNvSpPr>
              <p:nvPr/>
            </p:nvSpPr>
            <p:spPr bwMode="auto">
              <a:xfrm>
                <a:off x="537" y="619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1" name="Line 20"/>
              <p:cNvSpPr>
                <a:spLocks noChangeAspect="1" noChangeShapeType="1"/>
              </p:cNvSpPr>
              <p:nvPr/>
            </p:nvSpPr>
            <p:spPr bwMode="auto">
              <a:xfrm>
                <a:off x="534" y="624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2" name="Line 21"/>
              <p:cNvSpPr>
                <a:spLocks noChangeAspect="1" noChangeShapeType="1"/>
              </p:cNvSpPr>
              <p:nvPr/>
            </p:nvSpPr>
            <p:spPr bwMode="auto">
              <a:xfrm>
                <a:off x="536" y="622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3" name="Line 22"/>
              <p:cNvSpPr>
                <a:spLocks noChangeAspect="1" noChangeShapeType="1"/>
              </p:cNvSpPr>
              <p:nvPr/>
            </p:nvSpPr>
            <p:spPr bwMode="auto">
              <a:xfrm>
                <a:off x="542" y="621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4" name="Line 23"/>
              <p:cNvSpPr>
                <a:spLocks noChangeAspect="1" noChangeShapeType="1"/>
              </p:cNvSpPr>
              <p:nvPr/>
            </p:nvSpPr>
            <p:spPr bwMode="auto">
              <a:xfrm>
                <a:off x="536" y="629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5" name="Line 24"/>
              <p:cNvSpPr>
                <a:spLocks noChangeAspect="1" noChangeShapeType="1"/>
              </p:cNvSpPr>
              <p:nvPr/>
            </p:nvSpPr>
            <p:spPr bwMode="auto">
              <a:xfrm>
                <a:off x="539" y="627"/>
                <a:ext cx="26" cy="1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</p:grpSp>
      </p:grpSp>
      <p:sp>
        <p:nvSpPr>
          <p:cNvPr id="6148" name="Rectangle 193"/>
          <p:cNvSpPr>
            <a:spLocks noChangeArrowheads="1"/>
          </p:cNvSpPr>
          <p:nvPr/>
        </p:nvSpPr>
        <p:spPr bwMode="auto">
          <a:xfrm>
            <a:off x="0" y="-137583"/>
            <a:ext cx="184731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ru-RU" altLang="ru-RU" sz="800" b="1">
              <a:solidFill>
                <a:srgbClr val="000000"/>
              </a:solidFill>
            </a:endParaRPr>
          </a:p>
        </p:txBody>
      </p:sp>
      <p:sp>
        <p:nvSpPr>
          <p:cNvPr id="5479" name="Полилиния 5478"/>
          <p:cNvSpPr/>
          <p:nvPr/>
        </p:nvSpPr>
        <p:spPr>
          <a:xfrm>
            <a:off x="2290764" y="1123951"/>
            <a:ext cx="841375" cy="550333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673502"/>
              <a:gd name="connsiteY0" fmla="*/ 1598212 h 1598212"/>
              <a:gd name="connsiteX1" fmla="*/ 111318 w 3673502"/>
              <a:gd name="connsiteY1" fmla="*/ 1526650 h 1598212"/>
              <a:gd name="connsiteX2" fmla="*/ 238539 w 3673502"/>
              <a:gd name="connsiteY2" fmla="*/ 1463040 h 1598212"/>
              <a:gd name="connsiteX3" fmla="*/ 318052 w 3673502"/>
              <a:gd name="connsiteY3" fmla="*/ 1311965 h 1598212"/>
              <a:gd name="connsiteX4" fmla="*/ 405516 w 3673502"/>
              <a:gd name="connsiteY4" fmla="*/ 1232452 h 1598212"/>
              <a:gd name="connsiteX5" fmla="*/ 445273 w 3673502"/>
              <a:gd name="connsiteY5" fmla="*/ 1137036 h 1598212"/>
              <a:gd name="connsiteX6" fmla="*/ 564542 w 3673502"/>
              <a:gd name="connsiteY6" fmla="*/ 1049572 h 1598212"/>
              <a:gd name="connsiteX7" fmla="*/ 723569 w 3673502"/>
              <a:gd name="connsiteY7" fmla="*/ 962107 h 1598212"/>
              <a:gd name="connsiteX8" fmla="*/ 771276 w 3673502"/>
              <a:gd name="connsiteY8" fmla="*/ 858740 h 1598212"/>
              <a:gd name="connsiteX9" fmla="*/ 842838 w 3673502"/>
              <a:gd name="connsiteY9" fmla="*/ 779227 h 1598212"/>
              <a:gd name="connsiteX10" fmla="*/ 922351 w 3673502"/>
              <a:gd name="connsiteY10" fmla="*/ 739471 h 1598212"/>
              <a:gd name="connsiteX11" fmla="*/ 1017767 w 3673502"/>
              <a:gd name="connsiteY11" fmla="*/ 707666 h 1598212"/>
              <a:gd name="connsiteX12" fmla="*/ 1152939 w 3673502"/>
              <a:gd name="connsiteY12" fmla="*/ 644055 h 1598212"/>
              <a:gd name="connsiteX13" fmla="*/ 1304014 w 3673502"/>
              <a:gd name="connsiteY13" fmla="*/ 572493 h 1598212"/>
              <a:gd name="connsiteX14" fmla="*/ 1391478 w 3673502"/>
              <a:gd name="connsiteY14" fmla="*/ 492980 h 1598212"/>
              <a:gd name="connsiteX15" fmla="*/ 1510748 w 3673502"/>
              <a:gd name="connsiteY15" fmla="*/ 413467 h 1598212"/>
              <a:gd name="connsiteX16" fmla="*/ 1725433 w 3673502"/>
              <a:gd name="connsiteY16" fmla="*/ 357808 h 1598212"/>
              <a:gd name="connsiteX17" fmla="*/ 1868556 w 3673502"/>
              <a:gd name="connsiteY17" fmla="*/ 278295 h 1598212"/>
              <a:gd name="connsiteX18" fmla="*/ 1940118 w 3673502"/>
              <a:gd name="connsiteY18" fmla="*/ 206733 h 1598212"/>
              <a:gd name="connsiteX19" fmla="*/ 2019631 w 3673502"/>
              <a:gd name="connsiteY19" fmla="*/ 262393 h 1598212"/>
              <a:gd name="connsiteX20" fmla="*/ 2107096 w 3673502"/>
              <a:gd name="connsiteY20" fmla="*/ 262393 h 1598212"/>
              <a:gd name="connsiteX21" fmla="*/ 2250219 w 3673502"/>
              <a:gd name="connsiteY21" fmla="*/ 206733 h 1598212"/>
              <a:gd name="connsiteX22" fmla="*/ 2353586 w 3673502"/>
              <a:gd name="connsiteY22" fmla="*/ 206733 h 1598212"/>
              <a:gd name="connsiteX23" fmla="*/ 2512612 w 3673502"/>
              <a:gd name="connsiteY23" fmla="*/ 174928 h 1598212"/>
              <a:gd name="connsiteX24" fmla="*/ 2600076 w 3673502"/>
              <a:gd name="connsiteY24" fmla="*/ 166977 h 1598212"/>
              <a:gd name="connsiteX25" fmla="*/ 2727297 w 3673502"/>
              <a:gd name="connsiteY25" fmla="*/ 190831 h 1598212"/>
              <a:gd name="connsiteX26" fmla="*/ 2997642 w 3673502"/>
              <a:gd name="connsiteY26" fmla="*/ 190831 h 1598212"/>
              <a:gd name="connsiteX27" fmla="*/ 3172570 w 3673502"/>
              <a:gd name="connsiteY27" fmla="*/ 182880 h 1598212"/>
              <a:gd name="connsiteX28" fmla="*/ 3252083 w 3673502"/>
              <a:gd name="connsiteY28" fmla="*/ 174928 h 1598212"/>
              <a:gd name="connsiteX29" fmla="*/ 3411109 w 3673502"/>
              <a:gd name="connsiteY29" fmla="*/ 174928 h 1598212"/>
              <a:gd name="connsiteX30" fmla="*/ 3514476 w 3673502"/>
              <a:gd name="connsiteY30" fmla="*/ 222636 h 1598212"/>
              <a:gd name="connsiteX31" fmla="*/ 3673502 w 3673502"/>
              <a:gd name="connsiteY31" fmla="*/ 206733 h 1598212"/>
              <a:gd name="connsiteX32" fmla="*/ 3371353 w 3673502"/>
              <a:gd name="connsiteY32" fmla="*/ 0 h 1598212"/>
              <a:gd name="connsiteX0" fmla="*/ 0 w 3562184"/>
              <a:gd name="connsiteY0" fmla="*/ 1526650 h 1526650"/>
              <a:gd name="connsiteX1" fmla="*/ 127221 w 3562184"/>
              <a:gd name="connsiteY1" fmla="*/ 1463040 h 1526650"/>
              <a:gd name="connsiteX2" fmla="*/ 206734 w 3562184"/>
              <a:gd name="connsiteY2" fmla="*/ 1311965 h 1526650"/>
              <a:gd name="connsiteX3" fmla="*/ 294198 w 3562184"/>
              <a:gd name="connsiteY3" fmla="*/ 1232452 h 1526650"/>
              <a:gd name="connsiteX4" fmla="*/ 333955 w 3562184"/>
              <a:gd name="connsiteY4" fmla="*/ 1137036 h 1526650"/>
              <a:gd name="connsiteX5" fmla="*/ 453224 w 3562184"/>
              <a:gd name="connsiteY5" fmla="*/ 1049572 h 1526650"/>
              <a:gd name="connsiteX6" fmla="*/ 612251 w 3562184"/>
              <a:gd name="connsiteY6" fmla="*/ 962107 h 1526650"/>
              <a:gd name="connsiteX7" fmla="*/ 659958 w 3562184"/>
              <a:gd name="connsiteY7" fmla="*/ 858740 h 1526650"/>
              <a:gd name="connsiteX8" fmla="*/ 731520 w 3562184"/>
              <a:gd name="connsiteY8" fmla="*/ 779227 h 1526650"/>
              <a:gd name="connsiteX9" fmla="*/ 811033 w 3562184"/>
              <a:gd name="connsiteY9" fmla="*/ 739471 h 1526650"/>
              <a:gd name="connsiteX10" fmla="*/ 906449 w 3562184"/>
              <a:gd name="connsiteY10" fmla="*/ 707666 h 1526650"/>
              <a:gd name="connsiteX11" fmla="*/ 1041621 w 3562184"/>
              <a:gd name="connsiteY11" fmla="*/ 644055 h 1526650"/>
              <a:gd name="connsiteX12" fmla="*/ 1192696 w 3562184"/>
              <a:gd name="connsiteY12" fmla="*/ 572493 h 1526650"/>
              <a:gd name="connsiteX13" fmla="*/ 1280160 w 3562184"/>
              <a:gd name="connsiteY13" fmla="*/ 492980 h 1526650"/>
              <a:gd name="connsiteX14" fmla="*/ 1399430 w 3562184"/>
              <a:gd name="connsiteY14" fmla="*/ 413467 h 1526650"/>
              <a:gd name="connsiteX15" fmla="*/ 1614115 w 3562184"/>
              <a:gd name="connsiteY15" fmla="*/ 357808 h 1526650"/>
              <a:gd name="connsiteX16" fmla="*/ 1757238 w 3562184"/>
              <a:gd name="connsiteY16" fmla="*/ 278295 h 1526650"/>
              <a:gd name="connsiteX17" fmla="*/ 1828800 w 3562184"/>
              <a:gd name="connsiteY17" fmla="*/ 206733 h 1526650"/>
              <a:gd name="connsiteX18" fmla="*/ 1908313 w 3562184"/>
              <a:gd name="connsiteY18" fmla="*/ 262393 h 1526650"/>
              <a:gd name="connsiteX19" fmla="*/ 1995778 w 3562184"/>
              <a:gd name="connsiteY19" fmla="*/ 262393 h 1526650"/>
              <a:gd name="connsiteX20" fmla="*/ 2138901 w 3562184"/>
              <a:gd name="connsiteY20" fmla="*/ 206733 h 1526650"/>
              <a:gd name="connsiteX21" fmla="*/ 2242268 w 3562184"/>
              <a:gd name="connsiteY21" fmla="*/ 206733 h 1526650"/>
              <a:gd name="connsiteX22" fmla="*/ 2401294 w 3562184"/>
              <a:gd name="connsiteY22" fmla="*/ 174928 h 1526650"/>
              <a:gd name="connsiteX23" fmla="*/ 2488758 w 3562184"/>
              <a:gd name="connsiteY23" fmla="*/ 166977 h 1526650"/>
              <a:gd name="connsiteX24" fmla="*/ 2615979 w 3562184"/>
              <a:gd name="connsiteY24" fmla="*/ 190831 h 1526650"/>
              <a:gd name="connsiteX25" fmla="*/ 2886324 w 3562184"/>
              <a:gd name="connsiteY25" fmla="*/ 190831 h 1526650"/>
              <a:gd name="connsiteX26" fmla="*/ 3061252 w 3562184"/>
              <a:gd name="connsiteY26" fmla="*/ 182880 h 1526650"/>
              <a:gd name="connsiteX27" fmla="*/ 3140765 w 3562184"/>
              <a:gd name="connsiteY27" fmla="*/ 174928 h 1526650"/>
              <a:gd name="connsiteX28" fmla="*/ 3299791 w 3562184"/>
              <a:gd name="connsiteY28" fmla="*/ 174928 h 1526650"/>
              <a:gd name="connsiteX29" fmla="*/ 3403158 w 3562184"/>
              <a:gd name="connsiteY29" fmla="*/ 222636 h 1526650"/>
              <a:gd name="connsiteX30" fmla="*/ 3562184 w 3562184"/>
              <a:gd name="connsiteY30" fmla="*/ 206733 h 1526650"/>
              <a:gd name="connsiteX31" fmla="*/ 3260035 w 3562184"/>
              <a:gd name="connsiteY31" fmla="*/ 0 h 1526650"/>
              <a:gd name="connsiteX0" fmla="*/ 0 w 3434963"/>
              <a:gd name="connsiteY0" fmla="*/ 1463040 h 1463040"/>
              <a:gd name="connsiteX1" fmla="*/ 79513 w 3434963"/>
              <a:gd name="connsiteY1" fmla="*/ 1311965 h 1463040"/>
              <a:gd name="connsiteX2" fmla="*/ 166977 w 3434963"/>
              <a:gd name="connsiteY2" fmla="*/ 1232452 h 1463040"/>
              <a:gd name="connsiteX3" fmla="*/ 206734 w 3434963"/>
              <a:gd name="connsiteY3" fmla="*/ 1137036 h 1463040"/>
              <a:gd name="connsiteX4" fmla="*/ 326003 w 3434963"/>
              <a:gd name="connsiteY4" fmla="*/ 1049572 h 1463040"/>
              <a:gd name="connsiteX5" fmla="*/ 485030 w 3434963"/>
              <a:gd name="connsiteY5" fmla="*/ 962107 h 1463040"/>
              <a:gd name="connsiteX6" fmla="*/ 532737 w 3434963"/>
              <a:gd name="connsiteY6" fmla="*/ 858740 h 1463040"/>
              <a:gd name="connsiteX7" fmla="*/ 604299 w 3434963"/>
              <a:gd name="connsiteY7" fmla="*/ 779227 h 1463040"/>
              <a:gd name="connsiteX8" fmla="*/ 683812 w 3434963"/>
              <a:gd name="connsiteY8" fmla="*/ 739471 h 1463040"/>
              <a:gd name="connsiteX9" fmla="*/ 779228 w 3434963"/>
              <a:gd name="connsiteY9" fmla="*/ 707666 h 1463040"/>
              <a:gd name="connsiteX10" fmla="*/ 914400 w 3434963"/>
              <a:gd name="connsiteY10" fmla="*/ 644055 h 1463040"/>
              <a:gd name="connsiteX11" fmla="*/ 1065475 w 3434963"/>
              <a:gd name="connsiteY11" fmla="*/ 572493 h 1463040"/>
              <a:gd name="connsiteX12" fmla="*/ 1152939 w 3434963"/>
              <a:gd name="connsiteY12" fmla="*/ 492980 h 1463040"/>
              <a:gd name="connsiteX13" fmla="*/ 1272209 w 3434963"/>
              <a:gd name="connsiteY13" fmla="*/ 413467 h 1463040"/>
              <a:gd name="connsiteX14" fmla="*/ 1486894 w 3434963"/>
              <a:gd name="connsiteY14" fmla="*/ 357808 h 1463040"/>
              <a:gd name="connsiteX15" fmla="*/ 1630017 w 3434963"/>
              <a:gd name="connsiteY15" fmla="*/ 278295 h 1463040"/>
              <a:gd name="connsiteX16" fmla="*/ 1701579 w 3434963"/>
              <a:gd name="connsiteY16" fmla="*/ 206733 h 1463040"/>
              <a:gd name="connsiteX17" fmla="*/ 1781092 w 3434963"/>
              <a:gd name="connsiteY17" fmla="*/ 262393 h 1463040"/>
              <a:gd name="connsiteX18" fmla="*/ 1868557 w 3434963"/>
              <a:gd name="connsiteY18" fmla="*/ 262393 h 1463040"/>
              <a:gd name="connsiteX19" fmla="*/ 2011680 w 3434963"/>
              <a:gd name="connsiteY19" fmla="*/ 206733 h 1463040"/>
              <a:gd name="connsiteX20" fmla="*/ 2115047 w 3434963"/>
              <a:gd name="connsiteY20" fmla="*/ 206733 h 1463040"/>
              <a:gd name="connsiteX21" fmla="*/ 2274073 w 3434963"/>
              <a:gd name="connsiteY21" fmla="*/ 174928 h 1463040"/>
              <a:gd name="connsiteX22" fmla="*/ 2361537 w 3434963"/>
              <a:gd name="connsiteY22" fmla="*/ 166977 h 1463040"/>
              <a:gd name="connsiteX23" fmla="*/ 2488758 w 3434963"/>
              <a:gd name="connsiteY23" fmla="*/ 190831 h 1463040"/>
              <a:gd name="connsiteX24" fmla="*/ 2759103 w 3434963"/>
              <a:gd name="connsiteY24" fmla="*/ 190831 h 1463040"/>
              <a:gd name="connsiteX25" fmla="*/ 2934031 w 3434963"/>
              <a:gd name="connsiteY25" fmla="*/ 182880 h 1463040"/>
              <a:gd name="connsiteX26" fmla="*/ 3013544 w 3434963"/>
              <a:gd name="connsiteY26" fmla="*/ 174928 h 1463040"/>
              <a:gd name="connsiteX27" fmla="*/ 3172570 w 3434963"/>
              <a:gd name="connsiteY27" fmla="*/ 174928 h 1463040"/>
              <a:gd name="connsiteX28" fmla="*/ 3275937 w 3434963"/>
              <a:gd name="connsiteY28" fmla="*/ 222636 h 1463040"/>
              <a:gd name="connsiteX29" fmla="*/ 3434963 w 3434963"/>
              <a:gd name="connsiteY29" fmla="*/ 206733 h 1463040"/>
              <a:gd name="connsiteX30" fmla="*/ 3132814 w 3434963"/>
              <a:gd name="connsiteY30" fmla="*/ 0 h 1463040"/>
              <a:gd name="connsiteX0" fmla="*/ 0 w 3355450"/>
              <a:gd name="connsiteY0" fmla="*/ 1311965 h 1311965"/>
              <a:gd name="connsiteX1" fmla="*/ 87464 w 3355450"/>
              <a:gd name="connsiteY1" fmla="*/ 1232452 h 1311965"/>
              <a:gd name="connsiteX2" fmla="*/ 127221 w 3355450"/>
              <a:gd name="connsiteY2" fmla="*/ 1137036 h 1311965"/>
              <a:gd name="connsiteX3" fmla="*/ 246490 w 3355450"/>
              <a:gd name="connsiteY3" fmla="*/ 1049572 h 1311965"/>
              <a:gd name="connsiteX4" fmla="*/ 405517 w 3355450"/>
              <a:gd name="connsiteY4" fmla="*/ 962107 h 1311965"/>
              <a:gd name="connsiteX5" fmla="*/ 453224 w 3355450"/>
              <a:gd name="connsiteY5" fmla="*/ 858740 h 1311965"/>
              <a:gd name="connsiteX6" fmla="*/ 524786 w 3355450"/>
              <a:gd name="connsiteY6" fmla="*/ 779227 h 1311965"/>
              <a:gd name="connsiteX7" fmla="*/ 604299 w 3355450"/>
              <a:gd name="connsiteY7" fmla="*/ 739471 h 1311965"/>
              <a:gd name="connsiteX8" fmla="*/ 699715 w 3355450"/>
              <a:gd name="connsiteY8" fmla="*/ 707666 h 1311965"/>
              <a:gd name="connsiteX9" fmla="*/ 834887 w 3355450"/>
              <a:gd name="connsiteY9" fmla="*/ 644055 h 1311965"/>
              <a:gd name="connsiteX10" fmla="*/ 985962 w 3355450"/>
              <a:gd name="connsiteY10" fmla="*/ 572493 h 1311965"/>
              <a:gd name="connsiteX11" fmla="*/ 1073426 w 3355450"/>
              <a:gd name="connsiteY11" fmla="*/ 492980 h 1311965"/>
              <a:gd name="connsiteX12" fmla="*/ 1192696 w 3355450"/>
              <a:gd name="connsiteY12" fmla="*/ 413467 h 1311965"/>
              <a:gd name="connsiteX13" fmla="*/ 1407381 w 3355450"/>
              <a:gd name="connsiteY13" fmla="*/ 357808 h 1311965"/>
              <a:gd name="connsiteX14" fmla="*/ 1550504 w 3355450"/>
              <a:gd name="connsiteY14" fmla="*/ 278295 h 1311965"/>
              <a:gd name="connsiteX15" fmla="*/ 1622066 w 3355450"/>
              <a:gd name="connsiteY15" fmla="*/ 206733 h 1311965"/>
              <a:gd name="connsiteX16" fmla="*/ 1701579 w 3355450"/>
              <a:gd name="connsiteY16" fmla="*/ 262393 h 1311965"/>
              <a:gd name="connsiteX17" fmla="*/ 1789044 w 3355450"/>
              <a:gd name="connsiteY17" fmla="*/ 262393 h 1311965"/>
              <a:gd name="connsiteX18" fmla="*/ 1932167 w 3355450"/>
              <a:gd name="connsiteY18" fmla="*/ 206733 h 1311965"/>
              <a:gd name="connsiteX19" fmla="*/ 2035534 w 3355450"/>
              <a:gd name="connsiteY19" fmla="*/ 206733 h 1311965"/>
              <a:gd name="connsiteX20" fmla="*/ 2194560 w 3355450"/>
              <a:gd name="connsiteY20" fmla="*/ 174928 h 1311965"/>
              <a:gd name="connsiteX21" fmla="*/ 2282024 w 3355450"/>
              <a:gd name="connsiteY21" fmla="*/ 166977 h 1311965"/>
              <a:gd name="connsiteX22" fmla="*/ 2409245 w 3355450"/>
              <a:gd name="connsiteY22" fmla="*/ 190831 h 1311965"/>
              <a:gd name="connsiteX23" fmla="*/ 2679590 w 3355450"/>
              <a:gd name="connsiteY23" fmla="*/ 190831 h 1311965"/>
              <a:gd name="connsiteX24" fmla="*/ 2854518 w 3355450"/>
              <a:gd name="connsiteY24" fmla="*/ 182880 h 1311965"/>
              <a:gd name="connsiteX25" fmla="*/ 2934031 w 3355450"/>
              <a:gd name="connsiteY25" fmla="*/ 174928 h 1311965"/>
              <a:gd name="connsiteX26" fmla="*/ 3093057 w 3355450"/>
              <a:gd name="connsiteY26" fmla="*/ 174928 h 1311965"/>
              <a:gd name="connsiteX27" fmla="*/ 3196424 w 3355450"/>
              <a:gd name="connsiteY27" fmla="*/ 222636 h 1311965"/>
              <a:gd name="connsiteX28" fmla="*/ 3355450 w 3355450"/>
              <a:gd name="connsiteY28" fmla="*/ 206733 h 1311965"/>
              <a:gd name="connsiteX29" fmla="*/ 3053301 w 3355450"/>
              <a:gd name="connsiteY29" fmla="*/ 0 h 1311965"/>
              <a:gd name="connsiteX0" fmla="*/ 0 w 3267986"/>
              <a:gd name="connsiteY0" fmla="*/ 1232452 h 1232452"/>
              <a:gd name="connsiteX1" fmla="*/ 39757 w 3267986"/>
              <a:gd name="connsiteY1" fmla="*/ 1137036 h 1232452"/>
              <a:gd name="connsiteX2" fmla="*/ 159026 w 3267986"/>
              <a:gd name="connsiteY2" fmla="*/ 1049572 h 1232452"/>
              <a:gd name="connsiteX3" fmla="*/ 318053 w 3267986"/>
              <a:gd name="connsiteY3" fmla="*/ 962107 h 1232452"/>
              <a:gd name="connsiteX4" fmla="*/ 365760 w 3267986"/>
              <a:gd name="connsiteY4" fmla="*/ 858740 h 1232452"/>
              <a:gd name="connsiteX5" fmla="*/ 437322 w 3267986"/>
              <a:gd name="connsiteY5" fmla="*/ 779227 h 1232452"/>
              <a:gd name="connsiteX6" fmla="*/ 516835 w 3267986"/>
              <a:gd name="connsiteY6" fmla="*/ 739471 h 1232452"/>
              <a:gd name="connsiteX7" fmla="*/ 612251 w 3267986"/>
              <a:gd name="connsiteY7" fmla="*/ 707666 h 1232452"/>
              <a:gd name="connsiteX8" fmla="*/ 747423 w 3267986"/>
              <a:gd name="connsiteY8" fmla="*/ 644055 h 1232452"/>
              <a:gd name="connsiteX9" fmla="*/ 898498 w 3267986"/>
              <a:gd name="connsiteY9" fmla="*/ 572493 h 1232452"/>
              <a:gd name="connsiteX10" fmla="*/ 985962 w 3267986"/>
              <a:gd name="connsiteY10" fmla="*/ 492980 h 1232452"/>
              <a:gd name="connsiteX11" fmla="*/ 1105232 w 3267986"/>
              <a:gd name="connsiteY11" fmla="*/ 413467 h 1232452"/>
              <a:gd name="connsiteX12" fmla="*/ 1319917 w 3267986"/>
              <a:gd name="connsiteY12" fmla="*/ 357808 h 1232452"/>
              <a:gd name="connsiteX13" fmla="*/ 1463040 w 3267986"/>
              <a:gd name="connsiteY13" fmla="*/ 278295 h 1232452"/>
              <a:gd name="connsiteX14" fmla="*/ 1534602 w 3267986"/>
              <a:gd name="connsiteY14" fmla="*/ 206733 h 1232452"/>
              <a:gd name="connsiteX15" fmla="*/ 1614115 w 3267986"/>
              <a:gd name="connsiteY15" fmla="*/ 262393 h 1232452"/>
              <a:gd name="connsiteX16" fmla="*/ 1701580 w 3267986"/>
              <a:gd name="connsiteY16" fmla="*/ 262393 h 1232452"/>
              <a:gd name="connsiteX17" fmla="*/ 1844703 w 3267986"/>
              <a:gd name="connsiteY17" fmla="*/ 206733 h 1232452"/>
              <a:gd name="connsiteX18" fmla="*/ 1948070 w 3267986"/>
              <a:gd name="connsiteY18" fmla="*/ 206733 h 1232452"/>
              <a:gd name="connsiteX19" fmla="*/ 2107096 w 3267986"/>
              <a:gd name="connsiteY19" fmla="*/ 174928 h 1232452"/>
              <a:gd name="connsiteX20" fmla="*/ 2194560 w 3267986"/>
              <a:gd name="connsiteY20" fmla="*/ 166977 h 1232452"/>
              <a:gd name="connsiteX21" fmla="*/ 2321781 w 3267986"/>
              <a:gd name="connsiteY21" fmla="*/ 190831 h 1232452"/>
              <a:gd name="connsiteX22" fmla="*/ 2592126 w 3267986"/>
              <a:gd name="connsiteY22" fmla="*/ 190831 h 1232452"/>
              <a:gd name="connsiteX23" fmla="*/ 2767054 w 3267986"/>
              <a:gd name="connsiteY23" fmla="*/ 182880 h 1232452"/>
              <a:gd name="connsiteX24" fmla="*/ 2846567 w 3267986"/>
              <a:gd name="connsiteY24" fmla="*/ 174928 h 1232452"/>
              <a:gd name="connsiteX25" fmla="*/ 3005593 w 3267986"/>
              <a:gd name="connsiteY25" fmla="*/ 174928 h 1232452"/>
              <a:gd name="connsiteX26" fmla="*/ 3108960 w 3267986"/>
              <a:gd name="connsiteY26" fmla="*/ 222636 h 1232452"/>
              <a:gd name="connsiteX27" fmla="*/ 3267986 w 3267986"/>
              <a:gd name="connsiteY27" fmla="*/ 206733 h 1232452"/>
              <a:gd name="connsiteX28" fmla="*/ 2965837 w 3267986"/>
              <a:gd name="connsiteY28" fmla="*/ 0 h 1232452"/>
              <a:gd name="connsiteX0" fmla="*/ 0 w 3228229"/>
              <a:gd name="connsiteY0" fmla="*/ 1137036 h 1137036"/>
              <a:gd name="connsiteX1" fmla="*/ 119269 w 3228229"/>
              <a:gd name="connsiteY1" fmla="*/ 1049572 h 1137036"/>
              <a:gd name="connsiteX2" fmla="*/ 278296 w 3228229"/>
              <a:gd name="connsiteY2" fmla="*/ 962107 h 1137036"/>
              <a:gd name="connsiteX3" fmla="*/ 326003 w 3228229"/>
              <a:gd name="connsiteY3" fmla="*/ 858740 h 1137036"/>
              <a:gd name="connsiteX4" fmla="*/ 397565 w 3228229"/>
              <a:gd name="connsiteY4" fmla="*/ 779227 h 1137036"/>
              <a:gd name="connsiteX5" fmla="*/ 477078 w 3228229"/>
              <a:gd name="connsiteY5" fmla="*/ 739471 h 1137036"/>
              <a:gd name="connsiteX6" fmla="*/ 572494 w 3228229"/>
              <a:gd name="connsiteY6" fmla="*/ 707666 h 1137036"/>
              <a:gd name="connsiteX7" fmla="*/ 707666 w 3228229"/>
              <a:gd name="connsiteY7" fmla="*/ 644055 h 1137036"/>
              <a:gd name="connsiteX8" fmla="*/ 858741 w 3228229"/>
              <a:gd name="connsiteY8" fmla="*/ 572493 h 1137036"/>
              <a:gd name="connsiteX9" fmla="*/ 946205 w 3228229"/>
              <a:gd name="connsiteY9" fmla="*/ 492980 h 1137036"/>
              <a:gd name="connsiteX10" fmla="*/ 1065475 w 3228229"/>
              <a:gd name="connsiteY10" fmla="*/ 413467 h 1137036"/>
              <a:gd name="connsiteX11" fmla="*/ 1280160 w 3228229"/>
              <a:gd name="connsiteY11" fmla="*/ 357808 h 1137036"/>
              <a:gd name="connsiteX12" fmla="*/ 1423283 w 3228229"/>
              <a:gd name="connsiteY12" fmla="*/ 278295 h 1137036"/>
              <a:gd name="connsiteX13" fmla="*/ 1494845 w 3228229"/>
              <a:gd name="connsiteY13" fmla="*/ 206733 h 1137036"/>
              <a:gd name="connsiteX14" fmla="*/ 1574358 w 3228229"/>
              <a:gd name="connsiteY14" fmla="*/ 262393 h 1137036"/>
              <a:gd name="connsiteX15" fmla="*/ 1661823 w 3228229"/>
              <a:gd name="connsiteY15" fmla="*/ 262393 h 1137036"/>
              <a:gd name="connsiteX16" fmla="*/ 1804946 w 3228229"/>
              <a:gd name="connsiteY16" fmla="*/ 206733 h 1137036"/>
              <a:gd name="connsiteX17" fmla="*/ 1908313 w 3228229"/>
              <a:gd name="connsiteY17" fmla="*/ 206733 h 1137036"/>
              <a:gd name="connsiteX18" fmla="*/ 2067339 w 3228229"/>
              <a:gd name="connsiteY18" fmla="*/ 174928 h 1137036"/>
              <a:gd name="connsiteX19" fmla="*/ 2154803 w 3228229"/>
              <a:gd name="connsiteY19" fmla="*/ 166977 h 1137036"/>
              <a:gd name="connsiteX20" fmla="*/ 2282024 w 3228229"/>
              <a:gd name="connsiteY20" fmla="*/ 190831 h 1137036"/>
              <a:gd name="connsiteX21" fmla="*/ 2552369 w 3228229"/>
              <a:gd name="connsiteY21" fmla="*/ 190831 h 1137036"/>
              <a:gd name="connsiteX22" fmla="*/ 2727297 w 3228229"/>
              <a:gd name="connsiteY22" fmla="*/ 182880 h 1137036"/>
              <a:gd name="connsiteX23" fmla="*/ 2806810 w 3228229"/>
              <a:gd name="connsiteY23" fmla="*/ 174928 h 1137036"/>
              <a:gd name="connsiteX24" fmla="*/ 2965836 w 3228229"/>
              <a:gd name="connsiteY24" fmla="*/ 174928 h 1137036"/>
              <a:gd name="connsiteX25" fmla="*/ 3069203 w 3228229"/>
              <a:gd name="connsiteY25" fmla="*/ 222636 h 1137036"/>
              <a:gd name="connsiteX26" fmla="*/ 3228229 w 3228229"/>
              <a:gd name="connsiteY26" fmla="*/ 206733 h 1137036"/>
              <a:gd name="connsiteX27" fmla="*/ 2926080 w 3228229"/>
              <a:gd name="connsiteY27" fmla="*/ 0 h 1137036"/>
              <a:gd name="connsiteX0" fmla="*/ 0 w 3108960"/>
              <a:gd name="connsiteY0" fmla="*/ 1049572 h 1049572"/>
              <a:gd name="connsiteX1" fmla="*/ 159027 w 3108960"/>
              <a:gd name="connsiteY1" fmla="*/ 962107 h 1049572"/>
              <a:gd name="connsiteX2" fmla="*/ 206734 w 3108960"/>
              <a:gd name="connsiteY2" fmla="*/ 858740 h 1049572"/>
              <a:gd name="connsiteX3" fmla="*/ 278296 w 3108960"/>
              <a:gd name="connsiteY3" fmla="*/ 779227 h 1049572"/>
              <a:gd name="connsiteX4" fmla="*/ 357809 w 3108960"/>
              <a:gd name="connsiteY4" fmla="*/ 739471 h 1049572"/>
              <a:gd name="connsiteX5" fmla="*/ 453225 w 3108960"/>
              <a:gd name="connsiteY5" fmla="*/ 707666 h 1049572"/>
              <a:gd name="connsiteX6" fmla="*/ 588397 w 3108960"/>
              <a:gd name="connsiteY6" fmla="*/ 644055 h 1049572"/>
              <a:gd name="connsiteX7" fmla="*/ 739472 w 3108960"/>
              <a:gd name="connsiteY7" fmla="*/ 572493 h 1049572"/>
              <a:gd name="connsiteX8" fmla="*/ 826936 w 3108960"/>
              <a:gd name="connsiteY8" fmla="*/ 492980 h 1049572"/>
              <a:gd name="connsiteX9" fmla="*/ 946206 w 3108960"/>
              <a:gd name="connsiteY9" fmla="*/ 413467 h 1049572"/>
              <a:gd name="connsiteX10" fmla="*/ 1160891 w 3108960"/>
              <a:gd name="connsiteY10" fmla="*/ 357808 h 1049572"/>
              <a:gd name="connsiteX11" fmla="*/ 1304014 w 3108960"/>
              <a:gd name="connsiteY11" fmla="*/ 278295 h 1049572"/>
              <a:gd name="connsiteX12" fmla="*/ 1375576 w 3108960"/>
              <a:gd name="connsiteY12" fmla="*/ 206733 h 1049572"/>
              <a:gd name="connsiteX13" fmla="*/ 1455089 w 3108960"/>
              <a:gd name="connsiteY13" fmla="*/ 262393 h 1049572"/>
              <a:gd name="connsiteX14" fmla="*/ 1542554 w 3108960"/>
              <a:gd name="connsiteY14" fmla="*/ 262393 h 1049572"/>
              <a:gd name="connsiteX15" fmla="*/ 1685677 w 3108960"/>
              <a:gd name="connsiteY15" fmla="*/ 206733 h 1049572"/>
              <a:gd name="connsiteX16" fmla="*/ 1789044 w 3108960"/>
              <a:gd name="connsiteY16" fmla="*/ 206733 h 1049572"/>
              <a:gd name="connsiteX17" fmla="*/ 1948070 w 3108960"/>
              <a:gd name="connsiteY17" fmla="*/ 174928 h 1049572"/>
              <a:gd name="connsiteX18" fmla="*/ 2035534 w 3108960"/>
              <a:gd name="connsiteY18" fmla="*/ 166977 h 1049572"/>
              <a:gd name="connsiteX19" fmla="*/ 2162755 w 3108960"/>
              <a:gd name="connsiteY19" fmla="*/ 190831 h 1049572"/>
              <a:gd name="connsiteX20" fmla="*/ 2433100 w 3108960"/>
              <a:gd name="connsiteY20" fmla="*/ 190831 h 1049572"/>
              <a:gd name="connsiteX21" fmla="*/ 2608028 w 3108960"/>
              <a:gd name="connsiteY21" fmla="*/ 182880 h 1049572"/>
              <a:gd name="connsiteX22" fmla="*/ 2687541 w 3108960"/>
              <a:gd name="connsiteY22" fmla="*/ 174928 h 1049572"/>
              <a:gd name="connsiteX23" fmla="*/ 2846567 w 3108960"/>
              <a:gd name="connsiteY23" fmla="*/ 174928 h 1049572"/>
              <a:gd name="connsiteX24" fmla="*/ 2949934 w 3108960"/>
              <a:gd name="connsiteY24" fmla="*/ 222636 h 1049572"/>
              <a:gd name="connsiteX25" fmla="*/ 3108960 w 3108960"/>
              <a:gd name="connsiteY25" fmla="*/ 206733 h 1049572"/>
              <a:gd name="connsiteX26" fmla="*/ 2806811 w 3108960"/>
              <a:gd name="connsiteY26" fmla="*/ 0 h 1049572"/>
              <a:gd name="connsiteX0" fmla="*/ 0 w 2949933"/>
              <a:gd name="connsiteY0" fmla="*/ 962107 h 962107"/>
              <a:gd name="connsiteX1" fmla="*/ 47707 w 2949933"/>
              <a:gd name="connsiteY1" fmla="*/ 858740 h 962107"/>
              <a:gd name="connsiteX2" fmla="*/ 119269 w 2949933"/>
              <a:gd name="connsiteY2" fmla="*/ 779227 h 962107"/>
              <a:gd name="connsiteX3" fmla="*/ 198782 w 2949933"/>
              <a:gd name="connsiteY3" fmla="*/ 739471 h 962107"/>
              <a:gd name="connsiteX4" fmla="*/ 294198 w 2949933"/>
              <a:gd name="connsiteY4" fmla="*/ 707666 h 962107"/>
              <a:gd name="connsiteX5" fmla="*/ 429370 w 2949933"/>
              <a:gd name="connsiteY5" fmla="*/ 644055 h 962107"/>
              <a:gd name="connsiteX6" fmla="*/ 580445 w 2949933"/>
              <a:gd name="connsiteY6" fmla="*/ 572493 h 962107"/>
              <a:gd name="connsiteX7" fmla="*/ 667909 w 2949933"/>
              <a:gd name="connsiteY7" fmla="*/ 492980 h 962107"/>
              <a:gd name="connsiteX8" fmla="*/ 787179 w 2949933"/>
              <a:gd name="connsiteY8" fmla="*/ 413467 h 962107"/>
              <a:gd name="connsiteX9" fmla="*/ 1001864 w 2949933"/>
              <a:gd name="connsiteY9" fmla="*/ 357808 h 962107"/>
              <a:gd name="connsiteX10" fmla="*/ 1144987 w 2949933"/>
              <a:gd name="connsiteY10" fmla="*/ 278295 h 962107"/>
              <a:gd name="connsiteX11" fmla="*/ 1216549 w 2949933"/>
              <a:gd name="connsiteY11" fmla="*/ 206733 h 962107"/>
              <a:gd name="connsiteX12" fmla="*/ 1296062 w 2949933"/>
              <a:gd name="connsiteY12" fmla="*/ 262393 h 962107"/>
              <a:gd name="connsiteX13" fmla="*/ 1383527 w 2949933"/>
              <a:gd name="connsiteY13" fmla="*/ 262393 h 962107"/>
              <a:gd name="connsiteX14" fmla="*/ 1526650 w 2949933"/>
              <a:gd name="connsiteY14" fmla="*/ 206733 h 962107"/>
              <a:gd name="connsiteX15" fmla="*/ 1630017 w 2949933"/>
              <a:gd name="connsiteY15" fmla="*/ 206733 h 962107"/>
              <a:gd name="connsiteX16" fmla="*/ 1789043 w 2949933"/>
              <a:gd name="connsiteY16" fmla="*/ 174928 h 962107"/>
              <a:gd name="connsiteX17" fmla="*/ 1876507 w 2949933"/>
              <a:gd name="connsiteY17" fmla="*/ 166977 h 962107"/>
              <a:gd name="connsiteX18" fmla="*/ 2003728 w 2949933"/>
              <a:gd name="connsiteY18" fmla="*/ 190831 h 962107"/>
              <a:gd name="connsiteX19" fmla="*/ 2274073 w 2949933"/>
              <a:gd name="connsiteY19" fmla="*/ 190831 h 962107"/>
              <a:gd name="connsiteX20" fmla="*/ 2449001 w 2949933"/>
              <a:gd name="connsiteY20" fmla="*/ 182880 h 962107"/>
              <a:gd name="connsiteX21" fmla="*/ 2528514 w 2949933"/>
              <a:gd name="connsiteY21" fmla="*/ 174928 h 962107"/>
              <a:gd name="connsiteX22" fmla="*/ 2687540 w 2949933"/>
              <a:gd name="connsiteY22" fmla="*/ 174928 h 962107"/>
              <a:gd name="connsiteX23" fmla="*/ 2790907 w 2949933"/>
              <a:gd name="connsiteY23" fmla="*/ 222636 h 962107"/>
              <a:gd name="connsiteX24" fmla="*/ 2949933 w 2949933"/>
              <a:gd name="connsiteY24" fmla="*/ 206733 h 962107"/>
              <a:gd name="connsiteX25" fmla="*/ 2647784 w 2949933"/>
              <a:gd name="connsiteY25" fmla="*/ 0 h 962107"/>
              <a:gd name="connsiteX0" fmla="*/ 0 w 2902226"/>
              <a:gd name="connsiteY0" fmla="*/ 858740 h 858740"/>
              <a:gd name="connsiteX1" fmla="*/ 71562 w 2902226"/>
              <a:gd name="connsiteY1" fmla="*/ 779227 h 858740"/>
              <a:gd name="connsiteX2" fmla="*/ 151075 w 2902226"/>
              <a:gd name="connsiteY2" fmla="*/ 739471 h 858740"/>
              <a:gd name="connsiteX3" fmla="*/ 246491 w 2902226"/>
              <a:gd name="connsiteY3" fmla="*/ 707666 h 858740"/>
              <a:gd name="connsiteX4" fmla="*/ 381663 w 2902226"/>
              <a:gd name="connsiteY4" fmla="*/ 644055 h 858740"/>
              <a:gd name="connsiteX5" fmla="*/ 532738 w 2902226"/>
              <a:gd name="connsiteY5" fmla="*/ 572493 h 858740"/>
              <a:gd name="connsiteX6" fmla="*/ 620202 w 2902226"/>
              <a:gd name="connsiteY6" fmla="*/ 492980 h 858740"/>
              <a:gd name="connsiteX7" fmla="*/ 739472 w 2902226"/>
              <a:gd name="connsiteY7" fmla="*/ 413467 h 858740"/>
              <a:gd name="connsiteX8" fmla="*/ 954157 w 2902226"/>
              <a:gd name="connsiteY8" fmla="*/ 357808 h 858740"/>
              <a:gd name="connsiteX9" fmla="*/ 1097280 w 2902226"/>
              <a:gd name="connsiteY9" fmla="*/ 278295 h 858740"/>
              <a:gd name="connsiteX10" fmla="*/ 1168842 w 2902226"/>
              <a:gd name="connsiteY10" fmla="*/ 206733 h 858740"/>
              <a:gd name="connsiteX11" fmla="*/ 1248355 w 2902226"/>
              <a:gd name="connsiteY11" fmla="*/ 262393 h 858740"/>
              <a:gd name="connsiteX12" fmla="*/ 1335820 w 2902226"/>
              <a:gd name="connsiteY12" fmla="*/ 262393 h 858740"/>
              <a:gd name="connsiteX13" fmla="*/ 1478943 w 2902226"/>
              <a:gd name="connsiteY13" fmla="*/ 206733 h 858740"/>
              <a:gd name="connsiteX14" fmla="*/ 1582310 w 2902226"/>
              <a:gd name="connsiteY14" fmla="*/ 206733 h 858740"/>
              <a:gd name="connsiteX15" fmla="*/ 1741336 w 2902226"/>
              <a:gd name="connsiteY15" fmla="*/ 174928 h 858740"/>
              <a:gd name="connsiteX16" fmla="*/ 1828800 w 2902226"/>
              <a:gd name="connsiteY16" fmla="*/ 166977 h 858740"/>
              <a:gd name="connsiteX17" fmla="*/ 1956021 w 2902226"/>
              <a:gd name="connsiteY17" fmla="*/ 190831 h 858740"/>
              <a:gd name="connsiteX18" fmla="*/ 2226366 w 2902226"/>
              <a:gd name="connsiteY18" fmla="*/ 190831 h 858740"/>
              <a:gd name="connsiteX19" fmla="*/ 2401294 w 2902226"/>
              <a:gd name="connsiteY19" fmla="*/ 182880 h 858740"/>
              <a:gd name="connsiteX20" fmla="*/ 2480807 w 2902226"/>
              <a:gd name="connsiteY20" fmla="*/ 174928 h 858740"/>
              <a:gd name="connsiteX21" fmla="*/ 2639833 w 2902226"/>
              <a:gd name="connsiteY21" fmla="*/ 174928 h 858740"/>
              <a:gd name="connsiteX22" fmla="*/ 2743200 w 2902226"/>
              <a:gd name="connsiteY22" fmla="*/ 222636 h 858740"/>
              <a:gd name="connsiteX23" fmla="*/ 2902226 w 2902226"/>
              <a:gd name="connsiteY23" fmla="*/ 206733 h 858740"/>
              <a:gd name="connsiteX24" fmla="*/ 2600077 w 2902226"/>
              <a:gd name="connsiteY24" fmla="*/ 0 h 858740"/>
              <a:gd name="connsiteX0" fmla="*/ 0 w 2830664"/>
              <a:gd name="connsiteY0" fmla="*/ 779227 h 779227"/>
              <a:gd name="connsiteX1" fmla="*/ 79513 w 2830664"/>
              <a:gd name="connsiteY1" fmla="*/ 739471 h 779227"/>
              <a:gd name="connsiteX2" fmla="*/ 174929 w 2830664"/>
              <a:gd name="connsiteY2" fmla="*/ 707666 h 779227"/>
              <a:gd name="connsiteX3" fmla="*/ 310101 w 2830664"/>
              <a:gd name="connsiteY3" fmla="*/ 644055 h 779227"/>
              <a:gd name="connsiteX4" fmla="*/ 461176 w 2830664"/>
              <a:gd name="connsiteY4" fmla="*/ 572493 h 779227"/>
              <a:gd name="connsiteX5" fmla="*/ 548640 w 2830664"/>
              <a:gd name="connsiteY5" fmla="*/ 492980 h 779227"/>
              <a:gd name="connsiteX6" fmla="*/ 667910 w 2830664"/>
              <a:gd name="connsiteY6" fmla="*/ 413467 h 779227"/>
              <a:gd name="connsiteX7" fmla="*/ 882595 w 2830664"/>
              <a:gd name="connsiteY7" fmla="*/ 357808 h 779227"/>
              <a:gd name="connsiteX8" fmla="*/ 1025718 w 2830664"/>
              <a:gd name="connsiteY8" fmla="*/ 278295 h 779227"/>
              <a:gd name="connsiteX9" fmla="*/ 1097280 w 2830664"/>
              <a:gd name="connsiteY9" fmla="*/ 206733 h 779227"/>
              <a:gd name="connsiteX10" fmla="*/ 1176793 w 2830664"/>
              <a:gd name="connsiteY10" fmla="*/ 262393 h 779227"/>
              <a:gd name="connsiteX11" fmla="*/ 1264258 w 2830664"/>
              <a:gd name="connsiteY11" fmla="*/ 262393 h 779227"/>
              <a:gd name="connsiteX12" fmla="*/ 1407381 w 2830664"/>
              <a:gd name="connsiteY12" fmla="*/ 206733 h 779227"/>
              <a:gd name="connsiteX13" fmla="*/ 1510748 w 2830664"/>
              <a:gd name="connsiteY13" fmla="*/ 206733 h 779227"/>
              <a:gd name="connsiteX14" fmla="*/ 1669774 w 2830664"/>
              <a:gd name="connsiteY14" fmla="*/ 174928 h 779227"/>
              <a:gd name="connsiteX15" fmla="*/ 1757238 w 2830664"/>
              <a:gd name="connsiteY15" fmla="*/ 166977 h 779227"/>
              <a:gd name="connsiteX16" fmla="*/ 1884459 w 2830664"/>
              <a:gd name="connsiteY16" fmla="*/ 190831 h 779227"/>
              <a:gd name="connsiteX17" fmla="*/ 2154804 w 2830664"/>
              <a:gd name="connsiteY17" fmla="*/ 190831 h 779227"/>
              <a:gd name="connsiteX18" fmla="*/ 2329732 w 2830664"/>
              <a:gd name="connsiteY18" fmla="*/ 182880 h 779227"/>
              <a:gd name="connsiteX19" fmla="*/ 2409245 w 2830664"/>
              <a:gd name="connsiteY19" fmla="*/ 174928 h 779227"/>
              <a:gd name="connsiteX20" fmla="*/ 2568271 w 2830664"/>
              <a:gd name="connsiteY20" fmla="*/ 174928 h 779227"/>
              <a:gd name="connsiteX21" fmla="*/ 2671638 w 2830664"/>
              <a:gd name="connsiteY21" fmla="*/ 222636 h 779227"/>
              <a:gd name="connsiteX22" fmla="*/ 2830664 w 2830664"/>
              <a:gd name="connsiteY22" fmla="*/ 206733 h 779227"/>
              <a:gd name="connsiteX23" fmla="*/ 2528515 w 2830664"/>
              <a:gd name="connsiteY23" fmla="*/ 0 h 779227"/>
              <a:gd name="connsiteX0" fmla="*/ 0 w 2814761"/>
              <a:gd name="connsiteY0" fmla="*/ 842837 h 842837"/>
              <a:gd name="connsiteX1" fmla="*/ 63610 w 2814761"/>
              <a:gd name="connsiteY1" fmla="*/ 739471 h 842837"/>
              <a:gd name="connsiteX2" fmla="*/ 159026 w 2814761"/>
              <a:gd name="connsiteY2" fmla="*/ 707666 h 842837"/>
              <a:gd name="connsiteX3" fmla="*/ 294198 w 2814761"/>
              <a:gd name="connsiteY3" fmla="*/ 644055 h 842837"/>
              <a:gd name="connsiteX4" fmla="*/ 445273 w 2814761"/>
              <a:gd name="connsiteY4" fmla="*/ 572493 h 842837"/>
              <a:gd name="connsiteX5" fmla="*/ 532737 w 2814761"/>
              <a:gd name="connsiteY5" fmla="*/ 492980 h 842837"/>
              <a:gd name="connsiteX6" fmla="*/ 652007 w 2814761"/>
              <a:gd name="connsiteY6" fmla="*/ 413467 h 842837"/>
              <a:gd name="connsiteX7" fmla="*/ 866692 w 2814761"/>
              <a:gd name="connsiteY7" fmla="*/ 357808 h 842837"/>
              <a:gd name="connsiteX8" fmla="*/ 1009815 w 2814761"/>
              <a:gd name="connsiteY8" fmla="*/ 278295 h 842837"/>
              <a:gd name="connsiteX9" fmla="*/ 1081377 w 2814761"/>
              <a:gd name="connsiteY9" fmla="*/ 206733 h 842837"/>
              <a:gd name="connsiteX10" fmla="*/ 1160890 w 2814761"/>
              <a:gd name="connsiteY10" fmla="*/ 262393 h 842837"/>
              <a:gd name="connsiteX11" fmla="*/ 1248355 w 2814761"/>
              <a:gd name="connsiteY11" fmla="*/ 262393 h 842837"/>
              <a:gd name="connsiteX12" fmla="*/ 1391478 w 2814761"/>
              <a:gd name="connsiteY12" fmla="*/ 206733 h 842837"/>
              <a:gd name="connsiteX13" fmla="*/ 1494845 w 2814761"/>
              <a:gd name="connsiteY13" fmla="*/ 206733 h 842837"/>
              <a:gd name="connsiteX14" fmla="*/ 1653871 w 2814761"/>
              <a:gd name="connsiteY14" fmla="*/ 174928 h 842837"/>
              <a:gd name="connsiteX15" fmla="*/ 1741335 w 2814761"/>
              <a:gd name="connsiteY15" fmla="*/ 166977 h 842837"/>
              <a:gd name="connsiteX16" fmla="*/ 1868556 w 2814761"/>
              <a:gd name="connsiteY16" fmla="*/ 190831 h 842837"/>
              <a:gd name="connsiteX17" fmla="*/ 2138901 w 2814761"/>
              <a:gd name="connsiteY17" fmla="*/ 190831 h 842837"/>
              <a:gd name="connsiteX18" fmla="*/ 2313829 w 2814761"/>
              <a:gd name="connsiteY18" fmla="*/ 182880 h 842837"/>
              <a:gd name="connsiteX19" fmla="*/ 2393342 w 2814761"/>
              <a:gd name="connsiteY19" fmla="*/ 174928 h 842837"/>
              <a:gd name="connsiteX20" fmla="*/ 2552368 w 2814761"/>
              <a:gd name="connsiteY20" fmla="*/ 174928 h 842837"/>
              <a:gd name="connsiteX21" fmla="*/ 2655735 w 2814761"/>
              <a:gd name="connsiteY21" fmla="*/ 222636 h 842837"/>
              <a:gd name="connsiteX22" fmla="*/ 2814761 w 2814761"/>
              <a:gd name="connsiteY22" fmla="*/ 206733 h 842837"/>
              <a:gd name="connsiteX23" fmla="*/ 2512612 w 2814761"/>
              <a:gd name="connsiteY23" fmla="*/ 0 h 842837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66977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44417 w 2814761"/>
              <a:gd name="connsiteY20" fmla="*/ 206733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655735"/>
              <a:gd name="connsiteY0" fmla="*/ 803080 h 803080"/>
              <a:gd name="connsiteX1" fmla="*/ 63610 w 2655735"/>
              <a:gd name="connsiteY1" fmla="*/ 739471 h 803080"/>
              <a:gd name="connsiteX2" fmla="*/ 159026 w 2655735"/>
              <a:gd name="connsiteY2" fmla="*/ 707666 h 803080"/>
              <a:gd name="connsiteX3" fmla="*/ 294198 w 2655735"/>
              <a:gd name="connsiteY3" fmla="*/ 644055 h 803080"/>
              <a:gd name="connsiteX4" fmla="*/ 445273 w 2655735"/>
              <a:gd name="connsiteY4" fmla="*/ 572493 h 803080"/>
              <a:gd name="connsiteX5" fmla="*/ 532737 w 2655735"/>
              <a:gd name="connsiteY5" fmla="*/ 492980 h 803080"/>
              <a:gd name="connsiteX6" fmla="*/ 652007 w 2655735"/>
              <a:gd name="connsiteY6" fmla="*/ 413467 h 803080"/>
              <a:gd name="connsiteX7" fmla="*/ 866692 w 2655735"/>
              <a:gd name="connsiteY7" fmla="*/ 357808 h 803080"/>
              <a:gd name="connsiteX8" fmla="*/ 1009815 w 2655735"/>
              <a:gd name="connsiteY8" fmla="*/ 278295 h 803080"/>
              <a:gd name="connsiteX9" fmla="*/ 1081377 w 2655735"/>
              <a:gd name="connsiteY9" fmla="*/ 206733 h 803080"/>
              <a:gd name="connsiteX10" fmla="*/ 1160890 w 2655735"/>
              <a:gd name="connsiteY10" fmla="*/ 262393 h 803080"/>
              <a:gd name="connsiteX11" fmla="*/ 1248355 w 2655735"/>
              <a:gd name="connsiteY11" fmla="*/ 262393 h 803080"/>
              <a:gd name="connsiteX12" fmla="*/ 1391478 w 2655735"/>
              <a:gd name="connsiteY12" fmla="*/ 206733 h 803080"/>
              <a:gd name="connsiteX13" fmla="*/ 1494845 w 2655735"/>
              <a:gd name="connsiteY13" fmla="*/ 206733 h 803080"/>
              <a:gd name="connsiteX14" fmla="*/ 1653871 w 2655735"/>
              <a:gd name="connsiteY14" fmla="*/ 174928 h 803080"/>
              <a:gd name="connsiteX15" fmla="*/ 1741335 w 2655735"/>
              <a:gd name="connsiteY15" fmla="*/ 198782 h 803080"/>
              <a:gd name="connsiteX16" fmla="*/ 1868556 w 2655735"/>
              <a:gd name="connsiteY16" fmla="*/ 214684 h 803080"/>
              <a:gd name="connsiteX17" fmla="*/ 2138901 w 2655735"/>
              <a:gd name="connsiteY17" fmla="*/ 222636 h 803080"/>
              <a:gd name="connsiteX18" fmla="*/ 2313829 w 2655735"/>
              <a:gd name="connsiteY18" fmla="*/ 206733 h 803080"/>
              <a:gd name="connsiteX19" fmla="*/ 2393342 w 2655735"/>
              <a:gd name="connsiteY19" fmla="*/ 206733 h 803080"/>
              <a:gd name="connsiteX20" fmla="*/ 2544417 w 2655735"/>
              <a:gd name="connsiteY20" fmla="*/ 206733 h 803080"/>
              <a:gd name="connsiteX21" fmla="*/ 2655735 w 2655735"/>
              <a:gd name="connsiteY21" fmla="*/ 222636 h 803080"/>
              <a:gd name="connsiteX22" fmla="*/ 2512612 w 2655735"/>
              <a:gd name="connsiteY22" fmla="*/ 0 h 803080"/>
              <a:gd name="connsiteX0" fmla="*/ 0 w 2655735"/>
              <a:gd name="connsiteY0" fmla="*/ 628152 h 628152"/>
              <a:gd name="connsiteX1" fmla="*/ 63610 w 2655735"/>
              <a:gd name="connsiteY1" fmla="*/ 564543 h 628152"/>
              <a:gd name="connsiteX2" fmla="*/ 159026 w 2655735"/>
              <a:gd name="connsiteY2" fmla="*/ 532738 h 628152"/>
              <a:gd name="connsiteX3" fmla="*/ 294198 w 2655735"/>
              <a:gd name="connsiteY3" fmla="*/ 469127 h 628152"/>
              <a:gd name="connsiteX4" fmla="*/ 445273 w 2655735"/>
              <a:gd name="connsiteY4" fmla="*/ 397565 h 628152"/>
              <a:gd name="connsiteX5" fmla="*/ 532737 w 2655735"/>
              <a:gd name="connsiteY5" fmla="*/ 318052 h 628152"/>
              <a:gd name="connsiteX6" fmla="*/ 652007 w 2655735"/>
              <a:gd name="connsiteY6" fmla="*/ 238539 h 628152"/>
              <a:gd name="connsiteX7" fmla="*/ 866692 w 2655735"/>
              <a:gd name="connsiteY7" fmla="*/ 182880 h 628152"/>
              <a:gd name="connsiteX8" fmla="*/ 1009815 w 2655735"/>
              <a:gd name="connsiteY8" fmla="*/ 103367 h 628152"/>
              <a:gd name="connsiteX9" fmla="*/ 1081377 w 2655735"/>
              <a:gd name="connsiteY9" fmla="*/ 31805 h 628152"/>
              <a:gd name="connsiteX10" fmla="*/ 1160890 w 2655735"/>
              <a:gd name="connsiteY10" fmla="*/ 87465 h 628152"/>
              <a:gd name="connsiteX11" fmla="*/ 1248355 w 2655735"/>
              <a:gd name="connsiteY11" fmla="*/ 87465 h 628152"/>
              <a:gd name="connsiteX12" fmla="*/ 1391478 w 2655735"/>
              <a:gd name="connsiteY12" fmla="*/ 31805 h 628152"/>
              <a:gd name="connsiteX13" fmla="*/ 1494845 w 2655735"/>
              <a:gd name="connsiteY13" fmla="*/ 31805 h 628152"/>
              <a:gd name="connsiteX14" fmla="*/ 1653871 w 2655735"/>
              <a:gd name="connsiteY14" fmla="*/ 0 h 628152"/>
              <a:gd name="connsiteX15" fmla="*/ 1741335 w 2655735"/>
              <a:gd name="connsiteY15" fmla="*/ 23854 h 628152"/>
              <a:gd name="connsiteX16" fmla="*/ 1868556 w 2655735"/>
              <a:gd name="connsiteY16" fmla="*/ 39756 h 628152"/>
              <a:gd name="connsiteX17" fmla="*/ 2138901 w 2655735"/>
              <a:gd name="connsiteY17" fmla="*/ 47708 h 628152"/>
              <a:gd name="connsiteX18" fmla="*/ 2313829 w 2655735"/>
              <a:gd name="connsiteY18" fmla="*/ 31805 h 628152"/>
              <a:gd name="connsiteX19" fmla="*/ 2393342 w 2655735"/>
              <a:gd name="connsiteY19" fmla="*/ 31805 h 628152"/>
              <a:gd name="connsiteX20" fmla="*/ 2544417 w 2655735"/>
              <a:gd name="connsiteY20" fmla="*/ 31805 h 628152"/>
              <a:gd name="connsiteX21" fmla="*/ 2655735 w 2655735"/>
              <a:gd name="connsiteY21" fmla="*/ 47708 h 628152"/>
              <a:gd name="connsiteX0" fmla="*/ 0 w 2544417"/>
              <a:gd name="connsiteY0" fmla="*/ 628152 h 628152"/>
              <a:gd name="connsiteX1" fmla="*/ 63610 w 2544417"/>
              <a:gd name="connsiteY1" fmla="*/ 564543 h 628152"/>
              <a:gd name="connsiteX2" fmla="*/ 159026 w 2544417"/>
              <a:gd name="connsiteY2" fmla="*/ 532738 h 628152"/>
              <a:gd name="connsiteX3" fmla="*/ 294198 w 2544417"/>
              <a:gd name="connsiteY3" fmla="*/ 469127 h 628152"/>
              <a:gd name="connsiteX4" fmla="*/ 445273 w 2544417"/>
              <a:gd name="connsiteY4" fmla="*/ 397565 h 628152"/>
              <a:gd name="connsiteX5" fmla="*/ 532737 w 2544417"/>
              <a:gd name="connsiteY5" fmla="*/ 318052 h 628152"/>
              <a:gd name="connsiteX6" fmla="*/ 652007 w 2544417"/>
              <a:gd name="connsiteY6" fmla="*/ 238539 h 628152"/>
              <a:gd name="connsiteX7" fmla="*/ 866692 w 2544417"/>
              <a:gd name="connsiteY7" fmla="*/ 182880 h 628152"/>
              <a:gd name="connsiteX8" fmla="*/ 1009815 w 2544417"/>
              <a:gd name="connsiteY8" fmla="*/ 103367 h 628152"/>
              <a:gd name="connsiteX9" fmla="*/ 1081377 w 2544417"/>
              <a:gd name="connsiteY9" fmla="*/ 31805 h 628152"/>
              <a:gd name="connsiteX10" fmla="*/ 1160890 w 2544417"/>
              <a:gd name="connsiteY10" fmla="*/ 87465 h 628152"/>
              <a:gd name="connsiteX11" fmla="*/ 1248355 w 2544417"/>
              <a:gd name="connsiteY11" fmla="*/ 87465 h 628152"/>
              <a:gd name="connsiteX12" fmla="*/ 1391478 w 2544417"/>
              <a:gd name="connsiteY12" fmla="*/ 31805 h 628152"/>
              <a:gd name="connsiteX13" fmla="*/ 1494845 w 2544417"/>
              <a:gd name="connsiteY13" fmla="*/ 31805 h 628152"/>
              <a:gd name="connsiteX14" fmla="*/ 1653871 w 2544417"/>
              <a:gd name="connsiteY14" fmla="*/ 0 h 628152"/>
              <a:gd name="connsiteX15" fmla="*/ 1741335 w 2544417"/>
              <a:gd name="connsiteY15" fmla="*/ 23854 h 628152"/>
              <a:gd name="connsiteX16" fmla="*/ 1868556 w 2544417"/>
              <a:gd name="connsiteY16" fmla="*/ 39756 h 628152"/>
              <a:gd name="connsiteX17" fmla="*/ 2138901 w 2544417"/>
              <a:gd name="connsiteY17" fmla="*/ 47708 h 628152"/>
              <a:gd name="connsiteX18" fmla="*/ 2313829 w 2544417"/>
              <a:gd name="connsiteY18" fmla="*/ 31805 h 628152"/>
              <a:gd name="connsiteX19" fmla="*/ 2393342 w 2544417"/>
              <a:gd name="connsiteY19" fmla="*/ 31805 h 628152"/>
              <a:gd name="connsiteX20" fmla="*/ 2544417 w 2544417"/>
              <a:gd name="connsiteY20" fmla="*/ 31805 h 628152"/>
              <a:gd name="connsiteX0" fmla="*/ 0 w 2393342"/>
              <a:gd name="connsiteY0" fmla="*/ 628152 h 628152"/>
              <a:gd name="connsiteX1" fmla="*/ 63610 w 2393342"/>
              <a:gd name="connsiteY1" fmla="*/ 564543 h 628152"/>
              <a:gd name="connsiteX2" fmla="*/ 159026 w 2393342"/>
              <a:gd name="connsiteY2" fmla="*/ 532738 h 628152"/>
              <a:gd name="connsiteX3" fmla="*/ 294198 w 2393342"/>
              <a:gd name="connsiteY3" fmla="*/ 469127 h 628152"/>
              <a:gd name="connsiteX4" fmla="*/ 445273 w 2393342"/>
              <a:gd name="connsiteY4" fmla="*/ 397565 h 628152"/>
              <a:gd name="connsiteX5" fmla="*/ 532737 w 2393342"/>
              <a:gd name="connsiteY5" fmla="*/ 318052 h 628152"/>
              <a:gd name="connsiteX6" fmla="*/ 652007 w 2393342"/>
              <a:gd name="connsiteY6" fmla="*/ 238539 h 628152"/>
              <a:gd name="connsiteX7" fmla="*/ 866692 w 2393342"/>
              <a:gd name="connsiteY7" fmla="*/ 182880 h 628152"/>
              <a:gd name="connsiteX8" fmla="*/ 1009815 w 2393342"/>
              <a:gd name="connsiteY8" fmla="*/ 103367 h 628152"/>
              <a:gd name="connsiteX9" fmla="*/ 1081377 w 2393342"/>
              <a:gd name="connsiteY9" fmla="*/ 31805 h 628152"/>
              <a:gd name="connsiteX10" fmla="*/ 1160890 w 2393342"/>
              <a:gd name="connsiteY10" fmla="*/ 87465 h 628152"/>
              <a:gd name="connsiteX11" fmla="*/ 1248355 w 2393342"/>
              <a:gd name="connsiteY11" fmla="*/ 87465 h 628152"/>
              <a:gd name="connsiteX12" fmla="*/ 1391478 w 2393342"/>
              <a:gd name="connsiteY12" fmla="*/ 31805 h 628152"/>
              <a:gd name="connsiteX13" fmla="*/ 1494845 w 2393342"/>
              <a:gd name="connsiteY13" fmla="*/ 31805 h 628152"/>
              <a:gd name="connsiteX14" fmla="*/ 1653871 w 2393342"/>
              <a:gd name="connsiteY14" fmla="*/ 0 h 628152"/>
              <a:gd name="connsiteX15" fmla="*/ 1741335 w 2393342"/>
              <a:gd name="connsiteY15" fmla="*/ 23854 h 628152"/>
              <a:gd name="connsiteX16" fmla="*/ 1868556 w 2393342"/>
              <a:gd name="connsiteY16" fmla="*/ 39756 h 628152"/>
              <a:gd name="connsiteX17" fmla="*/ 2138901 w 2393342"/>
              <a:gd name="connsiteY17" fmla="*/ 47708 h 628152"/>
              <a:gd name="connsiteX18" fmla="*/ 2313829 w 2393342"/>
              <a:gd name="connsiteY18" fmla="*/ 31805 h 628152"/>
              <a:gd name="connsiteX19" fmla="*/ 2393342 w 2393342"/>
              <a:gd name="connsiteY19" fmla="*/ 31805 h 628152"/>
              <a:gd name="connsiteX0" fmla="*/ 0 w 2313829"/>
              <a:gd name="connsiteY0" fmla="*/ 628152 h 628152"/>
              <a:gd name="connsiteX1" fmla="*/ 63610 w 2313829"/>
              <a:gd name="connsiteY1" fmla="*/ 564543 h 628152"/>
              <a:gd name="connsiteX2" fmla="*/ 159026 w 2313829"/>
              <a:gd name="connsiteY2" fmla="*/ 532738 h 628152"/>
              <a:gd name="connsiteX3" fmla="*/ 294198 w 2313829"/>
              <a:gd name="connsiteY3" fmla="*/ 469127 h 628152"/>
              <a:gd name="connsiteX4" fmla="*/ 445273 w 2313829"/>
              <a:gd name="connsiteY4" fmla="*/ 397565 h 628152"/>
              <a:gd name="connsiteX5" fmla="*/ 532737 w 2313829"/>
              <a:gd name="connsiteY5" fmla="*/ 318052 h 628152"/>
              <a:gd name="connsiteX6" fmla="*/ 652007 w 2313829"/>
              <a:gd name="connsiteY6" fmla="*/ 238539 h 628152"/>
              <a:gd name="connsiteX7" fmla="*/ 866692 w 2313829"/>
              <a:gd name="connsiteY7" fmla="*/ 182880 h 628152"/>
              <a:gd name="connsiteX8" fmla="*/ 1009815 w 2313829"/>
              <a:gd name="connsiteY8" fmla="*/ 103367 h 628152"/>
              <a:gd name="connsiteX9" fmla="*/ 1081377 w 2313829"/>
              <a:gd name="connsiteY9" fmla="*/ 31805 h 628152"/>
              <a:gd name="connsiteX10" fmla="*/ 1160890 w 2313829"/>
              <a:gd name="connsiteY10" fmla="*/ 87465 h 628152"/>
              <a:gd name="connsiteX11" fmla="*/ 1248355 w 2313829"/>
              <a:gd name="connsiteY11" fmla="*/ 87465 h 628152"/>
              <a:gd name="connsiteX12" fmla="*/ 1391478 w 2313829"/>
              <a:gd name="connsiteY12" fmla="*/ 31805 h 628152"/>
              <a:gd name="connsiteX13" fmla="*/ 1494845 w 2313829"/>
              <a:gd name="connsiteY13" fmla="*/ 31805 h 628152"/>
              <a:gd name="connsiteX14" fmla="*/ 1653871 w 2313829"/>
              <a:gd name="connsiteY14" fmla="*/ 0 h 628152"/>
              <a:gd name="connsiteX15" fmla="*/ 1741335 w 2313829"/>
              <a:gd name="connsiteY15" fmla="*/ 23854 h 628152"/>
              <a:gd name="connsiteX16" fmla="*/ 1868556 w 2313829"/>
              <a:gd name="connsiteY16" fmla="*/ 39756 h 628152"/>
              <a:gd name="connsiteX17" fmla="*/ 2138901 w 2313829"/>
              <a:gd name="connsiteY17" fmla="*/ 47708 h 628152"/>
              <a:gd name="connsiteX18" fmla="*/ 2313829 w 2313829"/>
              <a:gd name="connsiteY18" fmla="*/ 31805 h 628152"/>
              <a:gd name="connsiteX0" fmla="*/ 0 w 2138901"/>
              <a:gd name="connsiteY0" fmla="*/ 628152 h 628152"/>
              <a:gd name="connsiteX1" fmla="*/ 63610 w 2138901"/>
              <a:gd name="connsiteY1" fmla="*/ 564543 h 628152"/>
              <a:gd name="connsiteX2" fmla="*/ 159026 w 2138901"/>
              <a:gd name="connsiteY2" fmla="*/ 532738 h 628152"/>
              <a:gd name="connsiteX3" fmla="*/ 294198 w 2138901"/>
              <a:gd name="connsiteY3" fmla="*/ 469127 h 628152"/>
              <a:gd name="connsiteX4" fmla="*/ 445273 w 2138901"/>
              <a:gd name="connsiteY4" fmla="*/ 397565 h 628152"/>
              <a:gd name="connsiteX5" fmla="*/ 532737 w 2138901"/>
              <a:gd name="connsiteY5" fmla="*/ 318052 h 628152"/>
              <a:gd name="connsiteX6" fmla="*/ 652007 w 2138901"/>
              <a:gd name="connsiteY6" fmla="*/ 238539 h 628152"/>
              <a:gd name="connsiteX7" fmla="*/ 866692 w 2138901"/>
              <a:gd name="connsiteY7" fmla="*/ 182880 h 628152"/>
              <a:gd name="connsiteX8" fmla="*/ 1009815 w 2138901"/>
              <a:gd name="connsiteY8" fmla="*/ 103367 h 628152"/>
              <a:gd name="connsiteX9" fmla="*/ 1081377 w 2138901"/>
              <a:gd name="connsiteY9" fmla="*/ 31805 h 628152"/>
              <a:gd name="connsiteX10" fmla="*/ 1160890 w 2138901"/>
              <a:gd name="connsiteY10" fmla="*/ 87465 h 628152"/>
              <a:gd name="connsiteX11" fmla="*/ 1248355 w 2138901"/>
              <a:gd name="connsiteY11" fmla="*/ 87465 h 628152"/>
              <a:gd name="connsiteX12" fmla="*/ 1391478 w 2138901"/>
              <a:gd name="connsiteY12" fmla="*/ 31805 h 628152"/>
              <a:gd name="connsiteX13" fmla="*/ 1494845 w 2138901"/>
              <a:gd name="connsiteY13" fmla="*/ 31805 h 628152"/>
              <a:gd name="connsiteX14" fmla="*/ 1653871 w 2138901"/>
              <a:gd name="connsiteY14" fmla="*/ 0 h 628152"/>
              <a:gd name="connsiteX15" fmla="*/ 1741335 w 2138901"/>
              <a:gd name="connsiteY15" fmla="*/ 23854 h 628152"/>
              <a:gd name="connsiteX16" fmla="*/ 1868556 w 2138901"/>
              <a:gd name="connsiteY16" fmla="*/ 39756 h 628152"/>
              <a:gd name="connsiteX17" fmla="*/ 2138901 w 2138901"/>
              <a:gd name="connsiteY17" fmla="*/ 47708 h 628152"/>
              <a:gd name="connsiteX0" fmla="*/ 0 w 1868556"/>
              <a:gd name="connsiteY0" fmla="*/ 628152 h 628152"/>
              <a:gd name="connsiteX1" fmla="*/ 63610 w 1868556"/>
              <a:gd name="connsiteY1" fmla="*/ 564543 h 628152"/>
              <a:gd name="connsiteX2" fmla="*/ 159026 w 1868556"/>
              <a:gd name="connsiteY2" fmla="*/ 532738 h 628152"/>
              <a:gd name="connsiteX3" fmla="*/ 294198 w 1868556"/>
              <a:gd name="connsiteY3" fmla="*/ 469127 h 628152"/>
              <a:gd name="connsiteX4" fmla="*/ 445273 w 1868556"/>
              <a:gd name="connsiteY4" fmla="*/ 397565 h 628152"/>
              <a:gd name="connsiteX5" fmla="*/ 532737 w 1868556"/>
              <a:gd name="connsiteY5" fmla="*/ 318052 h 628152"/>
              <a:gd name="connsiteX6" fmla="*/ 652007 w 1868556"/>
              <a:gd name="connsiteY6" fmla="*/ 238539 h 628152"/>
              <a:gd name="connsiteX7" fmla="*/ 866692 w 1868556"/>
              <a:gd name="connsiteY7" fmla="*/ 182880 h 628152"/>
              <a:gd name="connsiteX8" fmla="*/ 1009815 w 1868556"/>
              <a:gd name="connsiteY8" fmla="*/ 103367 h 628152"/>
              <a:gd name="connsiteX9" fmla="*/ 1081377 w 1868556"/>
              <a:gd name="connsiteY9" fmla="*/ 31805 h 628152"/>
              <a:gd name="connsiteX10" fmla="*/ 1160890 w 1868556"/>
              <a:gd name="connsiteY10" fmla="*/ 87465 h 628152"/>
              <a:gd name="connsiteX11" fmla="*/ 1248355 w 1868556"/>
              <a:gd name="connsiteY11" fmla="*/ 87465 h 628152"/>
              <a:gd name="connsiteX12" fmla="*/ 1391478 w 1868556"/>
              <a:gd name="connsiteY12" fmla="*/ 31805 h 628152"/>
              <a:gd name="connsiteX13" fmla="*/ 1494845 w 1868556"/>
              <a:gd name="connsiteY13" fmla="*/ 31805 h 628152"/>
              <a:gd name="connsiteX14" fmla="*/ 1653871 w 1868556"/>
              <a:gd name="connsiteY14" fmla="*/ 0 h 628152"/>
              <a:gd name="connsiteX15" fmla="*/ 1741335 w 1868556"/>
              <a:gd name="connsiteY15" fmla="*/ 23854 h 628152"/>
              <a:gd name="connsiteX16" fmla="*/ 1868556 w 1868556"/>
              <a:gd name="connsiteY16" fmla="*/ 39756 h 628152"/>
              <a:gd name="connsiteX0" fmla="*/ 0 w 2001906"/>
              <a:gd name="connsiteY0" fmla="*/ 786902 h 786902"/>
              <a:gd name="connsiteX1" fmla="*/ 196960 w 2001906"/>
              <a:gd name="connsiteY1" fmla="*/ 564543 h 786902"/>
              <a:gd name="connsiteX2" fmla="*/ 292376 w 2001906"/>
              <a:gd name="connsiteY2" fmla="*/ 532738 h 786902"/>
              <a:gd name="connsiteX3" fmla="*/ 427548 w 2001906"/>
              <a:gd name="connsiteY3" fmla="*/ 469127 h 786902"/>
              <a:gd name="connsiteX4" fmla="*/ 578623 w 2001906"/>
              <a:gd name="connsiteY4" fmla="*/ 397565 h 786902"/>
              <a:gd name="connsiteX5" fmla="*/ 666087 w 2001906"/>
              <a:gd name="connsiteY5" fmla="*/ 318052 h 786902"/>
              <a:gd name="connsiteX6" fmla="*/ 785357 w 2001906"/>
              <a:gd name="connsiteY6" fmla="*/ 238539 h 786902"/>
              <a:gd name="connsiteX7" fmla="*/ 1000042 w 2001906"/>
              <a:gd name="connsiteY7" fmla="*/ 182880 h 786902"/>
              <a:gd name="connsiteX8" fmla="*/ 1143165 w 2001906"/>
              <a:gd name="connsiteY8" fmla="*/ 103367 h 786902"/>
              <a:gd name="connsiteX9" fmla="*/ 1214727 w 2001906"/>
              <a:gd name="connsiteY9" fmla="*/ 31805 h 786902"/>
              <a:gd name="connsiteX10" fmla="*/ 1294240 w 2001906"/>
              <a:gd name="connsiteY10" fmla="*/ 87465 h 786902"/>
              <a:gd name="connsiteX11" fmla="*/ 1381705 w 2001906"/>
              <a:gd name="connsiteY11" fmla="*/ 87465 h 786902"/>
              <a:gd name="connsiteX12" fmla="*/ 1524828 w 2001906"/>
              <a:gd name="connsiteY12" fmla="*/ 31805 h 786902"/>
              <a:gd name="connsiteX13" fmla="*/ 1628195 w 2001906"/>
              <a:gd name="connsiteY13" fmla="*/ 31805 h 786902"/>
              <a:gd name="connsiteX14" fmla="*/ 1787221 w 2001906"/>
              <a:gd name="connsiteY14" fmla="*/ 0 h 786902"/>
              <a:gd name="connsiteX15" fmla="*/ 1874685 w 2001906"/>
              <a:gd name="connsiteY15" fmla="*/ 23854 h 786902"/>
              <a:gd name="connsiteX16" fmla="*/ 2001906 w 2001906"/>
              <a:gd name="connsiteY16" fmla="*/ 39756 h 786902"/>
              <a:gd name="connsiteX0" fmla="*/ 0 w 1995556"/>
              <a:gd name="connsiteY0" fmla="*/ 761502 h 761502"/>
              <a:gd name="connsiteX1" fmla="*/ 190610 w 1995556"/>
              <a:gd name="connsiteY1" fmla="*/ 564543 h 761502"/>
              <a:gd name="connsiteX2" fmla="*/ 286026 w 1995556"/>
              <a:gd name="connsiteY2" fmla="*/ 532738 h 761502"/>
              <a:gd name="connsiteX3" fmla="*/ 421198 w 1995556"/>
              <a:gd name="connsiteY3" fmla="*/ 469127 h 761502"/>
              <a:gd name="connsiteX4" fmla="*/ 572273 w 1995556"/>
              <a:gd name="connsiteY4" fmla="*/ 397565 h 761502"/>
              <a:gd name="connsiteX5" fmla="*/ 659737 w 1995556"/>
              <a:gd name="connsiteY5" fmla="*/ 318052 h 761502"/>
              <a:gd name="connsiteX6" fmla="*/ 779007 w 1995556"/>
              <a:gd name="connsiteY6" fmla="*/ 238539 h 761502"/>
              <a:gd name="connsiteX7" fmla="*/ 993692 w 1995556"/>
              <a:gd name="connsiteY7" fmla="*/ 182880 h 761502"/>
              <a:gd name="connsiteX8" fmla="*/ 1136815 w 1995556"/>
              <a:gd name="connsiteY8" fmla="*/ 103367 h 761502"/>
              <a:gd name="connsiteX9" fmla="*/ 1208377 w 1995556"/>
              <a:gd name="connsiteY9" fmla="*/ 31805 h 761502"/>
              <a:gd name="connsiteX10" fmla="*/ 1287890 w 1995556"/>
              <a:gd name="connsiteY10" fmla="*/ 87465 h 761502"/>
              <a:gd name="connsiteX11" fmla="*/ 1375355 w 1995556"/>
              <a:gd name="connsiteY11" fmla="*/ 87465 h 761502"/>
              <a:gd name="connsiteX12" fmla="*/ 1518478 w 1995556"/>
              <a:gd name="connsiteY12" fmla="*/ 31805 h 761502"/>
              <a:gd name="connsiteX13" fmla="*/ 1621845 w 1995556"/>
              <a:gd name="connsiteY13" fmla="*/ 31805 h 761502"/>
              <a:gd name="connsiteX14" fmla="*/ 1780871 w 1995556"/>
              <a:gd name="connsiteY14" fmla="*/ 0 h 761502"/>
              <a:gd name="connsiteX15" fmla="*/ 1868335 w 1995556"/>
              <a:gd name="connsiteY15" fmla="*/ 23854 h 761502"/>
              <a:gd name="connsiteX16" fmla="*/ 1995556 w 1995556"/>
              <a:gd name="connsiteY16" fmla="*/ 39756 h 761502"/>
              <a:gd name="connsiteX0" fmla="*/ 0 w 1868335"/>
              <a:gd name="connsiteY0" fmla="*/ 761502 h 761502"/>
              <a:gd name="connsiteX1" fmla="*/ 190610 w 1868335"/>
              <a:gd name="connsiteY1" fmla="*/ 564543 h 761502"/>
              <a:gd name="connsiteX2" fmla="*/ 286026 w 1868335"/>
              <a:gd name="connsiteY2" fmla="*/ 532738 h 761502"/>
              <a:gd name="connsiteX3" fmla="*/ 421198 w 1868335"/>
              <a:gd name="connsiteY3" fmla="*/ 469127 h 761502"/>
              <a:gd name="connsiteX4" fmla="*/ 572273 w 1868335"/>
              <a:gd name="connsiteY4" fmla="*/ 397565 h 761502"/>
              <a:gd name="connsiteX5" fmla="*/ 659737 w 1868335"/>
              <a:gd name="connsiteY5" fmla="*/ 318052 h 761502"/>
              <a:gd name="connsiteX6" fmla="*/ 779007 w 1868335"/>
              <a:gd name="connsiteY6" fmla="*/ 238539 h 761502"/>
              <a:gd name="connsiteX7" fmla="*/ 993692 w 1868335"/>
              <a:gd name="connsiteY7" fmla="*/ 182880 h 761502"/>
              <a:gd name="connsiteX8" fmla="*/ 1136815 w 1868335"/>
              <a:gd name="connsiteY8" fmla="*/ 103367 h 761502"/>
              <a:gd name="connsiteX9" fmla="*/ 1208377 w 1868335"/>
              <a:gd name="connsiteY9" fmla="*/ 31805 h 761502"/>
              <a:gd name="connsiteX10" fmla="*/ 1287890 w 1868335"/>
              <a:gd name="connsiteY10" fmla="*/ 87465 h 761502"/>
              <a:gd name="connsiteX11" fmla="*/ 1375355 w 1868335"/>
              <a:gd name="connsiteY11" fmla="*/ 87465 h 761502"/>
              <a:gd name="connsiteX12" fmla="*/ 1518478 w 1868335"/>
              <a:gd name="connsiteY12" fmla="*/ 31805 h 761502"/>
              <a:gd name="connsiteX13" fmla="*/ 1621845 w 1868335"/>
              <a:gd name="connsiteY13" fmla="*/ 31805 h 761502"/>
              <a:gd name="connsiteX14" fmla="*/ 1780871 w 1868335"/>
              <a:gd name="connsiteY14" fmla="*/ 0 h 761502"/>
              <a:gd name="connsiteX15" fmla="*/ 1868335 w 1868335"/>
              <a:gd name="connsiteY15" fmla="*/ 23854 h 761502"/>
              <a:gd name="connsiteX0" fmla="*/ 0 w 1780871"/>
              <a:gd name="connsiteY0" fmla="*/ 761502 h 761502"/>
              <a:gd name="connsiteX1" fmla="*/ 190610 w 1780871"/>
              <a:gd name="connsiteY1" fmla="*/ 564543 h 761502"/>
              <a:gd name="connsiteX2" fmla="*/ 286026 w 1780871"/>
              <a:gd name="connsiteY2" fmla="*/ 532738 h 761502"/>
              <a:gd name="connsiteX3" fmla="*/ 421198 w 1780871"/>
              <a:gd name="connsiteY3" fmla="*/ 469127 h 761502"/>
              <a:gd name="connsiteX4" fmla="*/ 572273 w 1780871"/>
              <a:gd name="connsiteY4" fmla="*/ 397565 h 761502"/>
              <a:gd name="connsiteX5" fmla="*/ 659737 w 1780871"/>
              <a:gd name="connsiteY5" fmla="*/ 318052 h 761502"/>
              <a:gd name="connsiteX6" fmla="*/ 779007 w 1780871"/>
              <a:gd name="connsiteY6" fmla="*/ 238539 h 761502"/>
              <a:gd name="connsiteX7" fmla="*/ 993692 w 1780871"/>
              <a:gd name="connsiteY7" fmla="*/ 182880 h 761502"/>
              <a:gd name="connsiteX8" fmla="*/ 1136815 w 1780871"/>
              <a:gd name="connsiteY8" fmla="*/ 103367 h 761502"/>
              <a:gd name="connsiteX9" fmla="*/ 1208377 w 1780871"/>
              <a:gd name="connsiteY9" fmla="*/ 31805 h 761502"/>
              <a:gd name="connsiteX10" fmla="*/ 1287890 w 1780871"/>
              <a:gd name="connsiteY10" fmla="*/ 87465 h 761502"/>
              <a:gd name="connsiteX11" fmla="*/ 1375355 w 1780871"/>
              <a:gd name="connsiteY11" fmla="*/ 87465 h 761502"/>
              <a:gd name="connsiteX12" fmla="*/ 1518478 w 1780871"/>
              <a:gd name="connsiteY12" fmla="*/ 31805 h 761502"/>
              <a:gd name="connsiteX13" fmla="*/ 1621845 w 1780871"/>
              <a:gd name="connsiteY13" fmla="*/ 31805 h 761502"/>
              <a:gd name="connsiteX14" fmla="*/ 1780871 w 1780871"/>
              <a:gd name="connsiteY14" fmla="*/ 0 h 761502"/>
              <a:gd name="connsiteX0" fmla="*/ 0 w 1621845"/>
              <a:gd name="connsiteY0" fmla="*/ 729697 h 729697"/>
              <a:gd name="connsiteX1" fmla="*/ 190610 w 1621845"/>
              <a:gd name="connsiteY1" fmla="*/ 532738 h 729697"/>
              <a:gd name="connsiteX2" fmla="*/ 286026 w 1621845"/>
              <a:gd name="connsiteY2" fmla="*/ 500933 h 729697"/>
              <a:gd name="connsiteX3" fmla="*/ 421198 w 1621845"/>
              <a:gd name="connsiteY3" fmla="*/ 437322 h 729697"/>
              <a:gd name="connsiteX4" fmla="*/ 572273 w 1621845"/>
              <a:gd name="connsiteY4" fmla="*/ 365760 h 729697"/>
              <a:gd name="connsiteX5" fmla="*/ 659737 w 1621845"/>
              <a:gd name="connsiteY5" fmla="*/ 286247 h 729697"/>
              <a:gd name="connsiteX6" fmla="*/ 779007 w 1621845"/>
              <a:gd name="connsiteY6" fmla="*/ 206734 h 729697"/>
              <a:gd name="connsiteX7" fmla="*/ 993692 w 1621845"/>
              <a:gd name="connsiteY7" fmla="*/ 151075 h 729697"/>
              <a:gd name="connsiteX8" fmla="*/ 1136815 w 1621845"/>
              <a:gd name="connsiteY8" fmla="*/ 71562 h 729697"/>
              <a:gd name="connsiteX9" fmla="*/ 1208377 w 1621845"/>
              <a:gd name="connsiteY9" fmla="*/ 0 h 729697"/>
              <a:gd name="connsiteX10" fmla="*/ 1287890 w 1621845"/>
              <a:gd name="connsiteY10" fmla="*/ 55660 h 729697"/>
              <a:gd name="connsiteX11" fmla="*/ 1375355 w 1621845"/>
              <a:gd name="connsiteY11" fmla="*/ 55660 h 729697"/>
              <a:gd name="connsiteX12" fmla="*/ 1518478 w 1621845"/>
              <a:gd name="connsiteY12" fmla="*/ 0 h 729697"/>
              <a:gd name="connsiteX13" fmla="*/ 1621845 w 1621845"/>
              <a:gd name="connsiteY13" fmla="*/ 0 h 729697"/>
              <a:gd name="connsiteX0" fmla="*/ 0 w 1518478"/>
              <a:gd name="connsiteY0" fmla="*/ 729697 h 729697"/>
              <a:gd name="connsiteX1" fmla="*/ 190610 w 1518478"/>
              <a:gd name="connsiteY1" fmla="*/ 532738 h 729697"/>
              <a:gd name="connsiteX2" fmla="*/ 286026 w 1518478"/>
              <a:gd name="connsiteY2" fmla="*/ 500933 h 729697"/>
              <a:gd name="connsiteX3" fmla="*/ 421198 w 1518478"/>
              <a:gd name="connsiteY3" fmla="*/ 437322 h 729697"/>
              <a:gd name="connsiteX4" fmla="*/ 572273 w 1518478"/>
              <a:gd name="connsiteY4" fmla="*/ 365760 h 729697"/>
              <a:gd name="connsiteX5" fmla="*/ 659737 w 1518478"/>
              <a:gd name="connsiteY5" fmla="*/ 286247 h 729697"/>
              <a:gd name="connsiteX6" fmla="*/ 779007 w 1518478"/>
              <a:gd name="connsiteY6" fmla="*/ 206734 h 729697"/>
              <a:gd name="connsiteX7" fmla="*/ 993692 w 1518478"/>
              <a:gd name="connsiteY7" fmla="*/ 151075 h 729697"/>
              <a:gd name="connsiteX8" fmla="*/ 1136815 w 1518478"/>
              <a:gd name="connsiteY8" fmla="*/ 71562 h 729697"/>
              <a:gd name="connsiteX9" fmla="*/ 1208377 w 1518478"/>
              <a:gd name="connsiteY9" fmla="*/ 0 h 729697"/>
              <a:gd name="connsiteX10" fmla="*/ 1287890 w 1518478"/>
              <a:gd name="connsiteY10" fmla="*/ 55660 h 729697"/>
              <a:gd name="connsiteX11" fmla="*/ 1375355 w 1518478"/>
              <a:gd name="connsiteY11" fmla="*/ 55660 h 729697"/>
              <a:gd name="connsiteX12" fmla="*/ 1518478 w 1518478"/>
              <a:gd name="connsiteY12" fmla="*/ 0 h 729697"/>
              <a:gd name="connsiteX0" fmla="*/ 0 w 1375355"/>
              <a:gd name="connsiteY0" fmla="*/ 729697 h 729697"/>
              <a:gd name="connsiteX1" fmla="*/ 190610 w 1375355"/>
              <a:gd name="connsiteY1" fmla="*/ 532738 h 729697"/>
              <a:gd name="connsiteX2" fmla="*/ 286026 w 1375355"/>
              <a:gd name="connsiteY2" fmla="*/ 500933 h 729697"/>
              <a:gd name="connsiteX3" fmla="*/ 421198 w 1375355"/>
              <a:gd name="connsiteY3" fmla="*/ 437322 h 729697"/>
              <a:gd name="connsiteX4" fmla="*/ 572273 w 1375355"/>
              <a:gd name="connsiteY4" fmla="*/ 365760 h 729697"/>
              <a:gd name="connsiteX5" fmla="*/ 659737 w 1375355"/>
              <a:gd name="connsiteY5" fmla="*/ 286247 h 729697"/>
              <a:gd name="connsiteX6" fmla="*/ 779007 w 1375355"/>
              <a:gd name="connsiteY6" fmla="*/ 206734 h 729697"/>
              <a:gd name="connsiteX7" fmla="*/ 993692 w 1375355"/>
              <a:gd name="connsiteY7" fmla="*/ 151075 h 729697"/>
              <a:gd name="connsiteX8" fmla="*/ 1136815 w 1375355"/>
              <a:gd name="connsiteY8" fmla="*/ 71562 h 729697"/>
              <a:gd name="connsiteX9" fmla="*/ 1208377 w 1375355"/>
              <a:gd name="connsiteY9" fmla="*/ 0 h 729697"/>
              <a:gd name="connsiteX10" fmla="*/ 1287890 w 1375355"/>
              <a:gd name="connsiteY10" fmla="*/ 55660 h 729697"/>
              <a:gd name="connsiteX11" fmla="*/ 1375355 w 1375355"/>
              <a:gd name="connsiteY11" fmla="*/ 55660 h 729697"/>
              <a:gd name="connsiteX0" fmla="*/ 0 w 1287890"/>
              <a:gd name="connsiteY0" fmla="*/ 729697 h 729697"/>
              <a:gd name="connsiteX1" fmla="*/ 190610 w 1287890"/>
              <a:gd name="connsiteY1" fmla="*/ 532738 h 729697"/>
              <a:gd name="connsiteX2" fmla="*/ 286026 w 1287890"/>
              <a:gd name="connsiteY2" fmla="*/ 500933 h 729697"/>
              <a:gd name="connsiteX3" fmla="*/ 421198 w 1287890"/>
              <a:gd name="connsiteY3" fmla="*/ 437322 h 729697"/>
              <a:gd name="connsiteX4" fmla="*/ 572273 w 1287890"/>
              <a:gd name="connsiteY4" fmla="*/ 365760 h 729697"/>
              <a:gd name="connsiteX5" fmla="*/ 659737 w 1287890"/>
              <a:gd name="connsiteY5" fmla="*/ 286247 h 729697"/>
              <a:gd name="connsiteX6" fmla="*/ 779007 w 1287890"/>
              <a:gd name="connsiteY6" fmla="*/ 206734 h 729697"/>
              <a:gd name="connsiteX7" fmla="*/ 993692 w 1287890"/>
              <a:gd name="connsiteY7" fmla="*/ 151075 h 729697"/>
              <a:gd name="connsiteX8" fmla="*/ 1136815 w 1287890"/>
              <a:gd name="connsiteY8" fmla="*/ 71562 h 729697"/>
              <a:gd name="connsiteX9" fmla="*/ 1208377 w 1287890"/>
              <a:gd name="connsiteY9" fmla="*/ 0 h 729697"/>
              <a:gd name="connsiteX10" fmla="*/ 1287890 w 1287890"/>
              <a:gd name="connsiteY10" fmla="*/ 55660 h 729697"/>
              <a:gd name="connsiteX0" fmla="*/ 0 w 1208377"/>
              <a:gd name="connsiteY0" fmla="*/ 729697 h 729697"/>
              <a:gd name="connsiteX1" fmla="*/ 190610 w 1208377"/>
              <a:gd name="connsiteY1" fmla="*/ 532738 h 729697"/>
              <a:gd name="connsiteX2" fmla="*/ 286026 w 1208377"/>
              <a:gd name="connsiteY2" fmla="*/ 500933 h 729697"/>
              <a:gd name="connsiteX3" fmla="*/ 421198 w 1208377"/>
              <a:gd name="connsiteY3" fmla="*/ 437322 h 729697"/>
              <a:gd name="connsiteX4" fmla="*/ 572273 w 1208377"/>
              <a:gd name="connsiteY4" fmla="*/ 365760 h 729697"/>
              <a:gd name="connsiteX5" fmla="*/ 659737 w 1208377"/>
              <a:gd name="connsiteY5" fmla="*/ 286247 h 729697"/>
              <a:gd name="connsiteX6" fmla="*/ 779007 w 1208377"/>
              <a:gd name="connsiteY6" fmla="*/ 206734 h 729697"/>
              <a:gd name="connsiteX7" fmla="*/ 993692 w 1208377"/>
              <a:gd name="connsiteY7" fmla="*/ 151075 h 729697"/>
              <a:gd name="connsiteX8" fmla="*/ 1136815 w 1208377"/>
              <a:gd name="connsiteY8" fmla="*/ 71562 h 729697"/>
              <a:gd name="connsiteX9" fmla="*/ 1208377 w 1208377"/>
              <a:gd name="connsiteY9" fmla="*/ 0 h 729697"/>
              <a:gd name="connsiteX0" fmla="*/ 0 w 1136815"/>
              <a:gd name="connsiteY0" fmla="*/ 658135 h 658135"/>
              <a:gd name="connsiteX1" fmla="*/ 190610 w 1136815"/>
              <a:gd name="connsiteY1" fmla="*/ 461176 h 658135"/>
              <a:gd name="connsiteX2" fmla="*/ 286026 w 1136815"/>
              <a:gd name="connsiteY2" fmla="*/ 429371 h 658135"/>
              <a:gd name="connsiteX3" fmla="*/ 421198 w 1136815"/>
              <a:gd name="connsiteY3" fmla="*/ 365760 h 658135"/>
              <a:gd name="connsiteX4" fmla="*/ 572273 w 1136815"/>
              <a:gd name="connsiteY4" fmla="*/ 294198 h 658135"/>
              <a:gd name="connsiteX5" fmla="*/ 659737 w 1136815"/>
              <a:gd name="connsiteY5" fmla="*/ 214685 h 658135"/>
              <a:gd name="connsiteX6" fmla="*/ 779007 w 1136815"/>
              <a:gd name="connsiteY6" fmla="*/ 135172 h 658135"/>
              <a:gd name="connsiteX7" fmla="*/ 993692 w 1136815"/>
              <a:gd name="connsiteY7" fmla="*/ 79513 h 658135"/>
              <a:gd name="connsiteX8" fmla="*/ 1136815 w 1136815"/>
              <a:gd name="connsiteY8" fmla="*/ 0 h 658135"/>
              <a:gd name="connsiteX0" fmla="*/ 0 w 993692"/>
              <a:gd name="connsiteY0" fmla="*/ 578622 h 578622"/>
              <a:gd name="connsiteX1" fmla="*/ 190610 w 993692"/>
              <a:gd name="connsiteY1" fmla="*/ 381663 h 578622"/>
              <a:gd name="connsiteX2" fmla="*/ 286026 w 993692"/>
              <a:gd name="connsiteY2" fmla="*/ 349858 h 578622"/>
              <a:gd name="connsiteX3" fmla="*/ 421198 w 993692"/>
              <a:gd name="connsiteY3" fmla="*/ 286247 h 578622"/>
              <a:gd name="connsiteX4" fmla="*/ 572273 w 993692"/>
              <a:gd name="connsiteY4" fmla="*/ 214685 h 578622"/>
              <a:gd name="connsiteX5" fmla="*/ 659737 w 993692"/>
              <a:gd name="connsiteY5" fmla="*/ 135172 h 578622"/>
              <a:gd name="connsiteX6" fmla="*/ 779007 w 993692"/>
              <a:gd name="connsiteY6" fmla="*/ 55659 h 578622"/>
              <a:gd name="connsiteX7" fmla="*/ 993692 w 993692"/>
              <a:gd name="connsiteY7" fmla="*/ 0 h 578622"/>
              <a:gd name="connsiteX0" fmla="*/ 0 w 841292"/>
              <a:gd name="connsiteY0" fmla="*/ 402410 h 402410"/>
              <a:gd name="connsiteX1" fmla="*/ 38210 w 841292"/>
              <a:gd name="connsiteY1" fmla="*/ 381663 h 402410"/>
              <a:gd name="connsiteX2" fmla="*/ 133626 w 841292"/>
              <a:gd name="connsiteY2" fmla="*/ 349858 h 402410"/>
              <a:gd name="connsiteX3" fmla="*/ 268798 w 841292"/>
              <a:gd name="connsiteY3" fmla="*/ 286247 h 402410"/>
              <a:gd name="connsiteX4" fmla="*/ 419873 w 841292"/>
              <a:gd name="connsiteY4" fmla="*/ 214685 h 402410"/>
              <a:gd name="connsiteX5" fmla="*/ 507337 w 841292"/>
              <a:gd name="connsiteY5" fmla="*/ 135172 h 402410"/>
              <a:gd name="connsiteX6" fmla="*/ 626607 w 841292"/>
              <a:gd name="connsiteY6" fmla="*/ 55659 h 402410"/>
              <a:gd name="connsiteX7" fmla="*/ 841292 w 841292"/>
              <a:gd name="connsiteY7" fmla="*/ 0 h 40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1292" h="402410">
                <a:moveTo>
                  <a:pt x="0" y="402410"/>
                </a:moveTo>
                <a:lnTo>
                  <a:pt x="38210" y="381663"/>
                </a:lnTo>
                <a:lnTo>
                  <a:pt x="133626" y="349858"/>
                </a:lnTo>
                <a:lnTo>
                  <a:pt x="268798" y="286247"/>
                </a:lnTo>
                <a:lnTo>
                  <a:pt x="419873" y="214685"/>
                </a:lnTo>
                <a:lnTo>
                  <a:pt x="507337" y="135172"/>
                </a:lnTo>
                <a:lnTo>
                  <a:pt x="626607" y="55659"/>
                </a:lnTo>
                <a:lnTo>
                  <a:pt x="841292" y="0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929" name="Text Box 252"/>
          <p:cNvSpPr txBox="1">
            <a:spLocks noChangeArrowheads="1"/>
          </p:cNvSpPr>
          <p:nvPr/>
        </p:nvSpPr>
        <p:spPr bwMode="auto">
          <a:xfrm>
            <a:off x="1547664" y="4197086"/>
            <a:ext cx="501430" cy="1873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996633"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800" b="1" dirty="0">
                <a:latin typeface="Arial Narrow" pitchFamily="34" charset="0"/>
                <a:cs typeface="Arial" pitchFamily="34" charset="0"/>
              </a:rPr>
              <a:t>Китай</a:t>
            </a:r>
          </a:p>
        </p:txBody>
      </p:sp>
      <p:sp>
        <p:nvSpPr>
          <p:cNvPr id="5295" name="Полилиния 5294"/>
          <p:cNvSpPr/>
          <p:nvPr/>
        </p:nvSpPr>
        <p:spPr>
          <a:xfrm>
            <a:off x="747713" y="2678953"/>
            <a:ext cx="2105025" cy="1853219"/>
          </a:xfrm>
          <a:custGeom>
            <a:avLst/>
            <a:gdLst>
              <a:gd name="connsiteX0" fmla="*/ 1708150 w 2105025"/>
              <a:gd name="connsiteY0" fmla="*/ 981075 h 981075"/>
              <a:gd name="connsiteX1" fmla="*/ 1749425 w 2105025"/>
              <a:gd name="connsiteY1" fmla="*/ 949325 h 981075"/>
              <a:gd name="connsiteX2" fmla="*/ 1768475 w 2105025"/>
              <a:gd name="connsiteY2" fmla="*/ 949325 h 981075"/>
              <a:gd name="connsiteX3" fmla="*/ 1793875 w 2105025"/>
              <a:gd name="connsiteY3" fmla="*/ 962025 h 981075"/>
              <a:gd name="connsiteX4" fmla="*/ 1838325 w 2105025"/>
              <a:gd name="connsiteY4" fmla="*/ 974725 h 981075"/>
              <a:gd name="connsiteX5" fmla="*/ 1838325 w 2105025"/>
              <a:gd name="connsiteY5" fmla="*/ 974725 h 981075"/>
              <a:gd name="connsiteX6" fmla="*/ 1866900 w 2105025"/>
              <a:gd name="connsiteY6" fmla="*/ 930275 h 981075"/>
              <a:gd name="connsiteX7" fmla="*/ 1889125 w 2105025"/>
              <a:gd name="connsiteY7" fmla="*/ 911225 h 981075"/>
              <a:gd name="connsiteX8" fmla="*/ 1914525 w 2105025"/>
              <a:gd name="connsiteY8" fmla="*/ 879475 h 981075"/>
              <a:gd name="connsiteX9" fmla="*/ 1936750 w 2105025"/>
              <a:gd name="connsiteY9" fmla="*/ 850900 h 981075"/>
              <a:gd name="connsiteX10" fmla="*/ 1958975 w 2105025"/>
              <a:gd name="connsiteY10" fmla="*/ 828675 h 981075"/>
              <a:gd name="connsiteX11" fmla="*/ 1965325 w 2105025"/>
              <a:gd name="connsiteY11" fmla="*/ 803275 h 981075"/>
              <a:gd name="connsiteX12" fmla="*/ 1987550 w 2105025"/>
              <a:gd name="connsiteY12" fmla="*/ 768350 h 981075"/>
              <a:gd name="connsiteX13" fmla="*/ 1997075 w 2105025"/>
              <a:gd name="connsiteY13" fmla="*/ 733425 h 981075"/>
              <a:gd name="connsiteX14" fmla="*/ 2032000 w 2105025"/>
              <a:gd name="connsiteY14" fmla="*/ 682625 h 981075"/>
              <a:gd name="connsiteX15" fmla="*/ 2032000 w 2105025"/>
              <a:gd name="connsiteY15" fmla="*/ 682625 h 981075"/>
              <a:gd name="connsiteX16" fmla="*/ 2073275 w 2105025"/>
              <a:gd name="connsiteY16" fmla="*/ 650875 h 981075"/>
              <a:gd name="connsiteX17" fmla="*/ 2073275 w 2105025"/>
              <a:gd name="connsiteY17" fmla="*/ 650875 h 981075"/>
              <a:gd name="connsiteX18" fmla="*/ 2079625 w 2105025"/>
              <a:gd name="connsiteY18" fmla="*/ 603250 h 981075"/>
              <a:gd name="connsiteX19" fmla="*/ 2089150 w 2105025"/>
              <a:gd name="connsiteY19" fmla="*/ 577850 h 981075"/>
              <a:gd name="connsiteX20" fmla="*/ 2098675 w 2105025"/>
              <a:gd name="connsiteY20" fmla="*/ 565150 h 981075"/>
              <a:gd name="connsiteX21" fmla="*/ 2105025 w 2105025"/>
              <a:gd name="connsiteY21" fmla="*/ 552450 h 981075"/>
              <a:gd name="connsiteX22" fmla="*/ 2070100 w 2105025"/>
              <a:gd name="connsiteY22" fmla="*/ 549275 h 981075"/>
              <a:gd name="connsiteX23" fmla="*/ 2051050 w 2105025"/>
              <a:gd name="connsiteY23" fmla="*/ 565150 h 981075"/>
              <a:gd name="connsiteX24" fmla="*/ 2028825 w 2105025"/>
              <a:gd name="connsiteY24" fmla="*/ 571500 h 981075"/>
              <a:gd name="connsiteX25" fmla="*/ 2003425 w 2105025"/>
              <a:gd name="connsiteY25" fmla="*/ 584200 h 981075"/>
              <a:gd name="connsiteX26" fmla="*/ 1984375 w 2105025"/>
              <a:gd name="connsiteY26" fmla="*/ 584200 h 981075"/>
              <a:gd name="connsiteX27" fmla="*/ 1965325 w 2105025"/>
              <a:gd name="connsiteY27" fmla="*/ 587375 h 981075"/>
              <a:gd name="connsiteX28" fmla="*/ 1939925 w 2105025"/>
              <a:gd name="connsiteY28" fmla="*/ 593725 h 981075"/>
              <a:gd name="connsiteX29" fmla="*/ 1930400 w 2105025"/>
              <a:gd name="connsiteY29" fmla="*/ 606425 h 981075"/>
              <a:gd name="connsiteX30" fmla="*/ 1905000 w 2105025"/>
              <a:gd name="connsiteY30" fmla="*/ 619125 h 981075"/>
              <a:gd name="connsiteX31" fmla="*/ 1895475 w 2105025"/>
              <a:gd name="connsiteY31" fmla="*/ 635000 h 981075"/>
              <a:gd name="connsiteX32" fmla="*/ 1857375 w 2105025"/>
              <a:gd name="connsiteY32" fmla="*/ 644525 h 981075"/>
              <a:gd name="connsiteX33" fmla="*/ 1825625 w 2105025"/>
              <a:gd name="connsiteY33" fmla="*/ 650875 h 981075"/>
              <a:gd name="connsiteX34" fmla="*/ 1800225 w 2105025"/>
              <a:gd name="connsiteY34" fmla="*/ 644525 h 981075"/>
              <a:gd name="connsiteX35" fmla="*/ 1765300 w 2105025"/>
              <a:gd name="connsiteY35" fmla="*/ 638175 h 981075"/>
              <a:gd name="connsiteX36" fmla="*/ 1762125 w 2105025"/>
              <a:gd name="connsiteY36" fmla="*/ 615950 h 981075"/>
              <a:gd name="connsiteX37" fmla="*/ 1762125 w 2105025"/>
              <a:gd name="connsiteY37" fmla="*/ 587375 h 981075"/>
              <a:gd name="connsiteX38" fmla="*/ 1771650 w 2105025"/>
              <a:gd name="connsiteY38" fmla="*/ 555625 h 981075"/>
              <a:gd name="connsiteX39" fmla="*/ 1768475 w 2105025"/>
              <a:gd name="connsiteY39" fmla="*/ 533400 h 981075"/>
              <a:gd name="connsiteX40" fmla="*/ 1768475 w 2105025"/>
              <a:gd name="connsiteY40" fmla="*/ 533400 h 981075"/>
              <a:gd name="connsiteX41" fmla="*/ 1784350 w 2105025"/>
              <a:gd name="connsiteY41" fmla="*/ 495300 h 981075"/>
              <a:gd name="connsiteX42" fmla="*/ 1746250 w 2105025"/>
              <a:gd name="connsiteY42" fmla="*/ 485775 h 981075"/>
              <a:gd name="connsiteX43" fmla="*/ 1746250 w 2105025"/>
              <a:gd name="connsiteY43" fmla="*/ 485775 h 981075"/>
              <a:gd name="connsiteX44" fmla="*/ 1724025 w 2105025"/>
              <a:gd name="connsiteY44" fmla="*/ 444500 h 981075"/>
              <a:gd name="connsiteX45" fmla="*/ 1701800 w 2105025"/>
              <a:gd name="connsiteY45" fmla="*/ 431800 h 981075"/>
              <a:gd name="connsiteX46" fmla="*/ 1701800 w 2105025"/>
              <a:gd name="connsiteY46" fmla="*/ 431800 h 981075"/>
              <a:gd name="connsiteX47" fmla="*/ 1660525 w 2105025"/>
              <a:gd name="connsiteY47" fmla="*/ 415925 h 981075"/>
              <a:gd name="connsiteX48" fmla="*/ 1641475 w 2105025"/>
              <a:gd name="connsiteY48" fmla="*/ 412750 h 981075"/>
              <a:gd name="connsiteX49" fmla="*/ 1600200 w 2105025"/>
              <a:gd name="connsiteY49" fmla="*/ 422275 h 981075"/>
              <a:gd name="connsiteX50" fmla="*/ 1600200 w 2105025"/>
              <a:gd name="connsiteY50" fmla="*/ 384175 h 981075"/>
              <a:gd name="connsiteX51" fmla="*/ 1600200 w 2105025"/>
              <a:gd name="connsiteY51" fmla="*/ 358775 h 981075"/>
              <a:gd name="connsiteX52" fmla="*/ 1600200 w 2105025"/>
              <a:gd name="connsiteY52" fmla="*/ 358775 h 981075"/>
              <a:gd name="connsiteX53" fmla="*/ 1600200 w 2105025"/>
              <a:gd name="connsiteY53" fmla="*/ 358775 h 981075"/>
              <a:gd name="connsiteX54" fmla="*/ 1597025 w 2105025"/>
              <a:gd name="connsiteY54" fmla="*/ 314325 h 981075"/>
              <a:gd name="connsiteX55" fmla="*/ 1606550 w 2105025"/>
              <a:gd name="connsiteY55" fmla="*/ 295275 h 981075"/>
              <a:gd name="connsiteX56" fmla="*/ 1622425 w 2105025"/>
              <a:gd name="connsiteY56" fmla="*/ 254000 h 981075"/>
              <a:gd name="connsiteX57" fmla="*/ 1619250 w 2105025"/>
              <a:gd name="connsiteY57" fmla="*/ 231775 h 981075"/>
              <a:gd name="connsiteX58" fmla="*/ 1619250 w 2105025"/>
              <a:gd name="connsiteY58" fmla="*/ 203200 h 981075"/>
              <a:gd name="connsiteX59" fmla="*/ 1625600 w 2105025"/>
              <a:gd name="connsiteY59" fmla="*/ 171450 h 981075"/>
              <a:gd name="connsiteX60" fmla="*/ 1628775 w 2105025"/>
              <a:gd name="connsiteY60" fmla="*/ 136525 h 981075"/>
              <a:gd name="connsiteX61" fmla="*/ 1631950 w 2105025"/>
              <a:gd name="connsiteY61" fmla="*/ 98425 h 981075"/>
              <a:gd name="connsiteX62" fmla="*/ 1625600 w 2105025"/>
              <a:gd name="connsiteY62" fmla="*/ 76200 h 981075"/>
              <a:gd name="connsiteX63" fmla="*/ 1625600 w 2105025"/>
              <a:gd name="connsiteY63" fmla="*/ 50800 h 981075"/>
              <a:gd name="connsiteX64" fmla="*/ 1603375 w 2105025"/>
              <a:gd name="connsiteY64" fmla="*/ 38100 h 981075"/>
              <a:gd name="connsiteX65" fmla="*/ 1577975 w 2105025"/>
              <a:gd name="connsiteY65" fmla="*/ 22225 h 981075"/>
              <a:gd name="connsiteX66" fmla="*/ 1577975 w 2105025"/>
              <a:gd name="connsiteY66" fmla="*/ 22225 h 981075"/>
              <a:gd name="connsiteX67" fmla="*/ 1552575 w 2105025"/>
              <a:gd name="connsiteY67" fmla="*/ 19050 h 981075"/>
              <a:gd name="connsiteX68" fmla="*/ 1508125 w 2105025"/>
              <a:gd name="connsiteY68" fmla="*/ 0 h 981075"/>
              <a:gd name="connsiteX69" fmla="*/ 1460500 w 2105025"/>
              <a:gd name="connsiteY69" fmla="*/ 3175 h 981075"/>
              <a:gd name="connsiteX70" fmla="*/ 1431925 w 2105025"/>
              <a:gd name="connsiteY70" fmla="*/ 6350 h 981075"/>
              <a:gd name="connsiteX71" fmla="*/ 1406525 w 2105025"/>
              <a:gd name="connsiteY71" fmla="*/ 15875 h 981075"/>
              <a:gd name="connsiteX72" fmla="*/ 1374775 w 2105025"/>
              <a:gd name="connsiteY72" fmla="*/ 22225 h 981075"/>
              <a:gd name="connsiteX73" fmla="*/ 1355725 w 2105025"/>
              <a:gd name="connsiteY73" fmla="*/ 22225 h 981075"/>
              <a:gd name="connsiteX74" fmla="*/ 1323975 w 2105025"/>
              <a:gd name="connsiteY74" fmla="*/ 41275 h 981075"/>
              <a:gd name="connsiteX75" fmla="*/ 1295400 w 2105025"/>
              <a:gd name="connsiteY75" fmla="*/ 63500 h 981075"/>
              <a:gd name="connsiteX76" fmla="*/ 1270000 w 2105025"/>
              <a:gd name="connsiteY76" fmla="*/ 76200 h 981075"/>
              <a:gd name="connsiteX77" fmla="*/ 1270000 w 2105025"/>
              <a:gd name="connsiteY77" fmla="*/ 76200 h 981075"/>
              <a:gd name="connsiteX78" fmla="*/ 1289050 w 2105025"/>
              <a:gd name="connsiteY78" fmla="*/ 98425 h 981075"/>
              <a:gd name="connsiteX79" fmla="*/ 1285875 w 2105025"/>
              <a:gd name="connsiteY79" fmla="*/ 127000 h 981075"/>
              <a:gd name="connsiteX80" fmla="*/ 1266825 w 2105025"/>
              <a:gd name="connsiteY80" fmla="*/ 146050 h 981075"/>
              <a:gd name="connsiteX81" fmla="*/ 1235075 w 2105025"/>
              <a:gd name="connsiteY81" fmla="*/ 165100 h 981075"/>
              <a:gd name="connsiteX82" fmla="*/ 1196975 w 2105025"/>
              <a:gd name="connsiteY82" fmla="*/ 206375 h 981075"/>
              <a:gd name="connsiteX83" fmla="*/ 1168400 w 2105025"/>
              <a:gd name="connsiteY83" fmla="*/ 215900 h 981075"/>
              <a:gd name="connsiteX84" fmla="*/ 1152525 w 2105025"/>
              <a:gd name="connsiteY84" fmla="*/ 247650 h 981075"/>
              <a:gd name="connsiteX85" fmla="*/ 1152525 w 2105025"/>
              <a:gd name="connsiteY85" fmla="*/ 247650 h 981075"/>
              <a:gd name="connsiteX86" fmla="*/ 1095375 w 2105025"/>
              <a:gd name="connsiteY86" fmla="*/ 279400 h 981075"/>
              <a:gd name="connsiteX87" fmla="*/ 1085850 w 2105025"/>
              <a:gd name="connsiteY87" fmla="*/ 304800 h 981075"/>
              <a:gd name="connsiteX88" fmla="*/ 1076325 w 2105025"/>
              <a:gd name="connsiteY88" fmla="*/ 330200 h 981075"/>
              <a:gd name="connsiteX89" fmla="*/ 1063625 w 2105025"/>
              <a:gd name="connsiteY89" fmla="*/ 349250 h 981075"/>
              <a:gd name="connsiteX90" fmla="*/ 1044575 w 2105025"/>
              <a:gd name="connsiteY90" fmla="*/ 361950 h 981075"/>
              <a:gd name="connsiteX91" fmla="*/ 1016000 w 2105025"/>
              <a:gd name="connsiteY91" fmla="*/ 381000 h 981075"/>
              <a:gd name="connsiteX92" fmla="*/ 981075 w 2105025"/>
              <a:gd name="connsiteY92" fmla="*/ 396875 h 981075"/>
              <a:gd name="connsiteX93" fmla="*/ 952500 w 2105025"/>
              <a:gd name="connsiteY93" fmla="*/ 415925 h 981075"/>
              <a:gd name="connsiteX94" fmla="*/ 952500 w 2105025"/>
              <a:gd name="connsiteY94" fmla="*/ 415925 h 981075"/>
              <a:gd name="connsiteX95" fmla="*/ 914400 w 2105025"/>
              <a:gd name="connsiteY95" fmla="*/ 396875 h 981075"/>
              <a:gd name="connsiteX96" fmla="*/ 892175 w 2105025"/>
              <a:gd name="connsiteY96" fmla="*/ 368300 h 981075"/>
              <a:gd name="connsiteX97" fmla="*/ 876300 w 2105025"/>
              <a:gd name="connsiteY97" fmla="*/ 349250 h 981075"/>
              <a:gd name="connsiteX98" fmla="*/ 876300 w 2105025"/>
              <a:gd name="connsiteY98" fmla="*/ 349250 h 981075"/>
              <a:gd name="connsiteX99" fmla="*/ 838200 w 2105025"/>
              <a:gd name="connsiteY99" fmla="*/ 346075 h 981075"/>
              <a:gd name="connsiteX100" fmla="*/ 819150 w 2105025"/>
              <a:gd name="connsiteY100" fmla="*/ 330200 h 981075"/>
              <a:gd name="connsiteX101" fmla="*/ 812800 w 2105025"/>
              <a:gd name="connsiteY101" fmla="*/ 330200 h 981075"/>
              <a:gd name="connsiteX102" fmla="*/ 800100 w 2105025"/>
              <a:gd name="connsiteY102" fmla="*/ 327025 h 981075"/>
              <a:gd name="connsiteX103" fmla="*/ 765175 w 2105025"/>
              <a:gd name="connsiteY103" fmla="*/ 339725 h 981075"/>
              <a:gd name="connsiteX104" fmla="*/ 749300 w 2105025"/>
              <a:gd name="connsiteY104" fmla="*/ 349250 h 981075"/>
              <a:gd name="connsiteX105" fmla="*/ 727075 w 2105025"/>
              <a:gd name="connsiteY105" fmla="*/ 365125 h 981075"/>
              <a:gd name="connsiteX106" fmla="*/ 704850 w 2105025"/>
              <a:gd name="connsiteY106" fmla="*/ 381000 h 981075"/>
              <a:gd name="connsiteX107" fmla="*/ 679450 w 2105025"/>
              <a:gd name="connsiteY107" fmla="*/ 390525 h 981075"/>
              <a:gd name="connsiteX108" fmla="*/ 584200 w 2105025"/>
              <a:gd name="connsiteY108" fmla="*/ 406400 h 981075"/>
              <a:gd name="connsiteX109" fmla="*/ 542925 w 2105025"/>
              <a:gd name="connsiteY109" fmla="*/ 419100 h 981075"/>
              <a:gd name="connsiteX110" fmla="*/ 511175 w 2105025"/>
              <a:gd name="connsiteY110" fmla="*/ 412750 h 981075"/>
              <a:gd name="connsiteX111" fmla="*/ 485775 w 2105025"/>
              <a:gd name="connsiteY111" fmla="*/ 400050 h 981075"/>
              <a:gd name="connsiteX112" fmla="*/ 476250 w 2105025"/>
              <a:gd name="connsiteY112" fmla="*/ 377825 h 981075"/>
              <a:gd name="connsiteX113" fmla="*/ 479425 w 2105025"/>
              <a:gd name="connsiteY113" fmla="*/ 346075 h 981075"/>
              <a:gd name="connsiteX114" fmla="*/ 498475 w 2105025"/>
              <a:gd name="connsiteY114" fmla="*/ 330200 h 981075"/>
              <a:gd name="connsiteX115" fmla="*/ 498475 w 2105025"/>
              <a:gd name="connsiteY115" fmla="*/ 330200 h 981075"/>
              <a:gd name="connsiteX116" fmla="*/ 482600 w 2105025"/>
              <a:gd name="connsiteY116" fmla="*/ 304800 h 981075"/>
              <a:gd name="connsiteX117" fmla="*/ 485775 w 2105025"/>
              <a:gd name="connsiteY117" fmla="*/ 276225 h 981075"/>
              <a:gd name="connsiteX118" fmla="*/ 466725 w 2105025"/>
              <a:gd name="connsiteY118" fmla="*/ 263525 h 981075"/>
              <a:gd name="connsiteX119" fmla="*/ 441325 w 2105025"/>
              <a:gd name="connsiteY119" fmla="*/ 254000 h 981075"/>
              <a:gd name="connsiteX120" fmla="*/ 419100 w 2105025"/>
              <a:gd name="connsiteY120" fmla="*/ 266700 h 981075"/>
              <a:gd name="connsiteX121" fmla="*/ 387350 w 2105025"/>
              <a:gd name="connsiteY121" fmla="*/ 276225 h 981075"/>
              <a:gd name="connsiteX122" fmla="*/ 387350 w 2105025"/>
              <a:gd name="connsiteY122" fmla="*/ 276225 h 981075"/>
              <a:gd name="connsiteX123" fmla="*/ 361950 w 2105025"/>
              <a:gd name="connsiteY123" fmla="*/ 250825 h 981075"/>
              <a:gd name="connsiteX124" fmla="*/ 365125 w 2105025"/>
              <a:gd name="connsiteY124" fmla="*/ 225425 h 981075"/>
              <a:gd name="connsiteX125" fmla="*/ 381000 w 2105025"/>
              <a:gd name="connsiteY125" fmla="*/ 203200 h 981075"/>
              <a:gd name="connsiteX126" fmla="*/ 390525 w 2105025"/>
              <a:gd name="connsiteY126" fmla="*/ 174625 h 981075"/>
              <a:gd name="connsiteX127" fmla="*/ 412750 w 2105025"/>
              <a:gd name="connsiteY127" fmla="*/ 152400 h 981075"/>
              <a:gd name="connsiteX128" fmla="*/ 406400 w 2105025"/>
              <a:gd name="connsiteY128" fmla="*/ 139700 h 981075"/>
              <a:gd name="connsiteX129" fmla="*/ 406400 w 2105025"/>
              <a:gd name="connsiteY129" fmla="*/ 139700 h 981075"/>
              <a:gd name="connsiteX130" fmla="*/ 393700 w 2105025"/>
              <a:gd name="connsiteY130" fmla="*/ 101600 h 981075"/>
              <a:gd name="connsiteX131" fmla="*/ 381000 w 2105025"/>
              <a:gd name="connsiteY131" fmla="*/ 98425 h 981075"/>
              <a:gd name="connsiteX132" fmla="*/ 390525 w 2105025"/>
              <a:gd name="connsiteY132" fmla="*/ 79375 h 981075"/>
              <a:gd name="connsiteX133" fmla="*/ 381000 w 2105025"/>
              <a:gd name="connsiteY133" fmla="*/ 66675 h 981075"/>
              <a:gd name="connsiteX134" fmla="*/ 346075 w 2105025"/>
              <a:gd name="connsiteY134" fmla="*/ 95250 h 981075"/>
              <a:gd name="connsiteX135" fmla="*/ 282575 w 2105025"/>
              <a:gd name="connsiteY135" fmla="*/ 146050 h 981075"/>
              <a:gd name="connsiteX136" fmla="*/ 244475 w 2105025"/>
              <a:gd name="connsiteY136" fmla="*/ 203200 h 981075"/>
              <a:gd name="connsiteX137" fmla="*/ 244475 w 2105025"/>
              <a:gd name="connsiteY137" fmla="*/ 203200 h 981075"/>
              <a:gd name="connsiteX138" fmla="*/ 196850 w 2105025"/>
              <a:gd name="connsiteY138" fmla="*/ 247650 h 981075"/>
              <a:gd name="connsiteX139" fmla="*/ 174625 w 2105025"/>
              <a:gd name="connsiteY139" fmla="*/ 263525 h 981075"/>
              <a:gd name="connsiteX140" fmla="*/ 152400 w 2105025"/>
              <a:gd name="connsiteY140" fmla="*/ 231775 h 981075"/>
              <a:gd name="connsiteX141" fmla="*/ 139700 w 2105025"/>
              <a:gd name="connsiteY141" fmla="*/ 206375 h 981075"/>
              <a:gd name="connsiteX142" fmla="*/ 155575 w 2105025"/>
              <a:gd name="connsiteY142" fmla="*/ 180975 h 981075"/>
              <a:gd name="connsiteX143" fmla="*/ 168275 w 2105025"/>
              <a:gd name="connsiteY143" fmla="*/ 158750 h 981075"/>
              <a:gd name="connsiteX144" fmla="*/ 161925 w 2105025"/>
              <a:gd name="connsiteY144" fmla="*/ 136525 h 981075"/>
              <a:gd name="connsiteX145" fmla="*/ 161925 w 2105025"/>
              <a:gd name="connsiteY145" fmla="*/ 136525 h 981075"/>
              <a:gd name="connsiteX146" fmla="*/ 101600 w 2105025"/>
              <a:gd name="connsiteY146" fmla="*/ 161925 h 981075"/>
              <a:gd name="connsiteX147" fmla="*/ 82550 w 2105025"/>
              <a:gd name="connsiteY147" fmla="*/ 184150 h 981075"/>
              <a:gd name="connsiteX148" fmla="*/ 41275 w 2105025"/>
              <a:gd name="connsiteY148" fmla="*/ 203200 h 981075"/>
              <a:gd name="connsiteX149" fmla="*/ 22225 w 2105025"/>
              <a:gd name="connsiteY149" fmla="*/ 219075 h 981075"/>
              <a:gd name="connsiteX150" fmla="*/ 0 w 2105025"/>
              <a:gd name="connsiteY150" fmla="*/ 219075 h 981075"/>
              <a:gd name="connsiteX151" fmla="*/ 9525 w 2105025"/>
              <a:gd name="connsiteY151" fmla="*/ 200025 h 981075"/>
              <a:gd name="connsiteX152" fmla="*/ 25400 w 2105025"/>
              <a:gd name="connsiteY152" fmla="*/ 180975 h 981075"/>
              <a:gd name="connsiteX153" fmla="*/ 47625 w 2105025"/>
              <a:gd name="connsiteY153" fmla="*/ 139700 h 981075"/>
              <a:gd name="connsiteX154" fmla="*/ 63500 w 2105025"/>
              <a:gd name="connsiteY154" fmla="*/ 114300 h 981075"/>
              <a:gd name="connsiteX155" fmla="*/ 92075 w 2105025"/>
              <a:gd name="connsiteY155" fmla="*/ 82550 h 981075"/>
              <a:gd name="connsiteX156" fmla="*/ 98425 w 2105025"/>
              <a:gd name="connsiteY156" fmla="*/ 47625 h 981075"/>
              <a:gd name="connsiteX0" fmla="*/ 1639094 w 2105025"/>
              <a:gd name="connsiteY0" fmla="*/ 1183482 h 1183482"/>
              <a:gd name="connsiteX1" fmla="*/ 1749425 w 2105025"/>
              <a:gd name="connsiteY1" fmla="*/ 949325 h 1183482"/>
              <a:gd name="connsiteX2" fmla="*/ 1768475 w 2105025"/>
              <a:gd name="connsiteY2" fmla="*/ 949325 h 1183482"/>
              <a:gd name="connsiteX3" fmla="*/ 1793875 w 2105025"/>
              <a:gd name="connsiteY3" fmla="*/ 962025 h 1183482"/>
              <a:gd name="connsiteX4" fmla="*/ 1838325 w 2105025"/>
              <a:gd name="connsiteY4" fmla="*/ 974725 h 1183482"/>
              <a:gd name="connsiteX5" fmla="*/ 1838325 w 2105025"/>
              <a:gd name="connsiteY5" fmla="*/ 974725 h 1183482"/>
              <a:gd name="connsiteX6" fmla="*/ 1866900 w 2105025"/>
              <a:gd name="connsiteY6" fmla="*/ 930275 h 1183482"/>
              <a:gd name="connsiteX7" fmla="*/ 1889125 w 2105025"/>
              <a:gd name="connsiteY7" fmla="*/ 911225 h 1183482"/>
              <a:gd name="connsiteX8" fmla="*/ 1914525 w 2105025"/>
              <a:gd name="connsiteY8" fmla="*/ 879475 h 1183482"/>
              <a:gd name="connsiteX9" fmla="*/ 1936750 w 2105025"/>
              <a:gd name="connsiteY9" fmla="*/ 850900 h 1183482"/>
              <a:gd name="connsiteX10" fmla="*/ 1958975 w 2105025"/>
              <a:gd name="connsiteY10" fmla="*/ 828675 h 1183482"/>
              <a:gd name="connsiteX11" fmla="*/ 1965325 w 2105025"/>
              <a:gd name="connsiteY11" fmla="*/ 803275 h 1183482"/>
              <a:gd name="connsiteX12" fmla="*/ 1987550 w 2105025"/>
              <a:gd name="connsiteY12" fmla="*/ 768350 h 1183482"/>
              <a:gd name="connsiteX13" fmla="*/ 1997075 w 2105025"/>
              <a:gd name="connsiteY13" fmla="*/ 733425 h 1183482"/>
              <a:gd name="connsiteX14" fmla="*/ 2032000 w 2105025"/>
              <a:gd name="connsiteY14" fmla="*/ 682625 h 1183482"/>
              <a:gd name="connsiteX15" fmla="*/ 2032000 w 2105025"/>
              <a:gd name="connsiteY15" fmla="*/ 682625 h 1183482"/>
              <a:gd name="connsiteX16" fmla="*/ 2073275 w 2105025"/>
              <a:gd name="connsiteY16" fmla="*/ 650875 h 1183482"/>
              <a:gd name="connsiteX17" fmla="*/ 2073275 w 2105025"/>
              <a:gd name="connsiteY17" fmla="*/ 650875 h 1183482"/>
              <a:gd name="connsiteX18" fmla="*/ 2079625 w 2105025"/>
              <a:gd name="connsiteY18" fmla="*/ 603250 h 1183482"/>
              <a:gd name="connsiteX19" fmla="*/ 2089150 w 2105025"/>
              <a:gd name="connsiteY19" fmla="*/ 577850 h 1183482"/>
              <a:gd name="connsiteX20" fmla="*/ 2098675 w 2105025"/>
              <a:gd name="connsiteY20" fmla="*/ 565150 h 1183482"/>
              <a:gd name="connsiteX21" fmla="*/ 2105025 w 2105025"/>
              <a:gd name="connsiteY21" fmla="*/ 552450 h 1183482"/>
              <a:gd name="connsiteX22" fmla="*/ 2070100 w 2105025"/>
              <a:gd name="connsiteY22" fmla="*/ 549275 h 1183482"/>
              <a:gd name="connsiteX23" fmla="*/ 2051050 w 2105025"/>
              <a:gd name="connsiteY23" fmla="*/ 565150 h 1183482"/>
              <a:gd name="connsiteX24" fmla="*/ 2028825 w 2105025"/>
              <a:gd name="connsiteY24" fmla="*/ 571500 h 1183482"/>
              <a:gd name="connsiteX25" fmla="*/ 2003425 w 2105025"/>
              <a:gd name="connsiteY25" fmla="*/ 584200 h 1183482"/>
              <a:gd name="connsiteX26" fmla="*/ 1984375 w 2105025"/>
              <a:gd name="connsiteY26" fmla="*/ 584200 h 1183482"/>
              <a:gd name="connsiteX27" fmla="*/ 1965325 w 2105025"/>
              <a:gd name="connsiteY27" fmla="*/ 587375 h 1183482"/>
              <a:gd name="connsiteX28" fmla="*/ 1939925 w 2105025"/>
              <a:gd name="connsiteY28" fmla="*/ 593725 h 1183482"/>
              <a:gd name="connsiteX29" fmla="*/ 1930400 w 2105025"/>
              <a:gd name="connsiteY29" fmla="*/ 606425 h 1183482"/>
              <a:gd name="connsiteX30" fmla="*/ 1905000 w 2105025"/>
              <a:gd name="connsiteY30" fmla="*/ 619125 h 1183482"/>
              <a:gd name="connsiteX31" fmla="*/ 1895475 w 2105025"/>
              <a:gd name="connsiteY31" fmla="*/ 635000 h 1183482"/>
              <a:gd name="connsiteX32" fmla="*/ 1857375 w 2105025"/>
              <a:gd name="connsiteY32" fmla="*/ 644525 h 1183482"/>
              <a:gd name="connsiteX33" fmla="*/ 1825625 w 2105025"/>
              <a:gd name="connsiteY33" fmla="*/ 650875 h 1183482"/>
              <a:gd name="connsiteX34" fmla="*/ 1800225 w 2105025"/>
              <a:gd name="connsiteY34" fmla="*/ 644525 h 1183482"/>
              <a:gd name="connsiteX35" fmla="*/ 1765300 w 2105025"/>
              <a:gd name="connsiteY35" fmla="*/ 638175 h 1183482"/>
              <a:gd name="connsiteX36" fmla="*/ 1762125 w 2105025"/>
              <a:gd name="connsiteY36" fmla="*/ 615950 h 1183482"/>
              <a:gd name="connsiteX37" fmla="*/ 1762125 w 2105025"/>
              <a:gd name="connsiteY37" fmla="*/ 587375 h 1183482"/>
              <a:gd name="connsiteX38" fmla="*/ 1771650 w 2105025"/>
              <a:gd name="connsiteY38" fmla="*/ 555625 h 1183482"/>
              <a:gd name="connsiteX39" fmla="*/ 1768475 w 2105025"/>
              <a:gd name="connsiteY39" fmla="*/ 533400 h 1183482"/>
              <a:gd name="connsiteX40" fmla="*/ 1768475 w 2105025"/>
              <a:gd name="connsiteY40" fmla="*/ 533400 h 1183482"/>
              <a:gd name="connsiteX41" fmla="*/ 1784350 w 2105025"/>
              <a:gd name="connsiteY41" fmla="*/ 495300 h 1183482"/>
              <a:gd name="connsiteX42" fmla="*/ 1746250 w 2105025"/>
              <a:gd name="connsiteY42" fmla="*/ 485775 h 1183482"/>
              <a:gd name="connsiteX43" fmla="*/ 1746250 w 2105025"/>
              <a:gd name="connsiteY43" fmla="*/ 485775 h 1183482"/>
              <a:gd name="connsiteX44" fmla="*/ 1724025 w 2105025"/>
              <a:gd name="connsiteY44" fmla="*/ 444500 h 1183482"/>
              <a:gd name="connsiteX45" fmla="*/ 1701800 w 2105025"/>
              <a:gd name="connsiteY45" fmla="*/ 431800 h 1183482"/>
              <a:gd name="connsiteX46" fmla="*/ 1701800 w 2105025"/>
              <a:gd name="connsiteY46" fmla="*/ 431800 h 1183482"/>
              <a:gd name="connsiteX47" fmla="*/ 1660525 w 2105025"/>
              <a:gd name="connsiteY47" fmla="*/ 415925 h 1183482"/>
              <a:gd name="connsiteX48" fmla="*/ 1641475 w 2105025"/>
              <a:gd name="connsiteY48" fmla="*/ 412750 h 1183482"/>
              <a:gd name="connsiteX49" fmla="*/ 1600200 w 2105025"/>
              <a:gd name="connsiteY49" fmla="*/ 422275 h 1183482"/>
              <a:gd name="connsiteX50" fmla="*/ 1600200 w 2105025"/>
              <a:gd name="connsiteY50" fmla="*/ 384175 h 1183482"/>
              <a:gd name="connsiteX51" fmla="*/ 1600200 w 2105025"/>
              <a:gd name="connsiteY51" fmla="*/ 358775 h 1183482"/>
              <a:gd name="connsiteX52" fmla="*/ 1600200 w 2105025"/>
              <a:gd name="connsiteY52" fmla="*/ 358775 h 1183482"/>
              <a:gd name="connsiteX53" fmla="*/ 1600200 w 2105025"/>
              <a:gd name="connsiteY53" fmla="*/ 358775 h 1183482"/>
              <a:gd name="connsiteX54" fmla="*/ 1597025 w 2105025"/>
              <a:gd name="connsiteY54" fmla="*/ 314325 h 1183482"/>
              <a:gd name="connsiteX55" fmla="*/ 1606550 w 2105025"/>
              <a:gd name="connsiteY55" fmla="*/ 295275 h 1183482"/>
              <a:gd name="connsiteX56" fmla="*/ 1622425 w 2105025"/>
              <a:gd name="connsiteY56" fmla="*/ 254000 h 1183482"/>
              <a:gd name="connsiteX57" fmla="*/ 1619250 w 2105025"/>
              <a:gd name="connsiteY57" fmla="*/ 231775 h 1183482"/>
              <a:gd name="connsiteX58" fmla="*/ 1619250 w 2105025"/>
              <a:gd name="connsiteY58" fmla="*/ 203200 h 1183482"/>
              <a:gd name="connsiteX59" fmla="*/ 1625600 w 2105025"/>
              <a:gd name="connsiteY59" fmla="*/ 171450 h 1183482"/>
              <a:gd name="connsiteX60" fmla="*/ 1628775 w 2105025"/>
              <a:gd name="connsiteY60" fmla="*/ 136525 h 1183482"/>
              <a:gd name="connsiteX61" fmla="*/ 1631950 w 2105025"/>
              <a:gd name="connsiteY61" fmla="*/ 98425 h 1183482"/>
              <a:gd name="connsiteX62" fmla="*/ 1625600 w 2105025"/>
              <a:gd name="connsiteY62" fmla="*/ 76200 h 1183482"/>
              <a:gd name="connsiteX63" fmla="*/ 1625600 w 2105025"/>
              <a:gd name="connsiteY63" fmla="*/ 50800 h 1183482"/>
              <a:gd name="connsiteX64" fmla="*/ 1603375 w 2105025"/>
              <a:gd name="connsiteY64" fmla="*/ 38100 h 1183482"/>
              <a:gd name="connsiteX65" fmla="*/ 1577975 w 2105025"/>
              <a:gd name="connsiteY65" fmla="*/ 22225 h 1183482"/>
              <a:gd name="connsiteX66" fmla="*/ 1577975 w 2105025"/>
              <a:gd name="connsiteY66" fmla="*/ 22225 h 1183482"/>
              <a:gd name="connsiteX67" fmla="*/ 1552575 w 2105025"/>
              <a:gd name="connsiteY67" fmla="*/ 19050 h 1183482"/>
              <a:gd name="connsiteX68" fmla="*/ 1508125 w 2105025"/>
              <a:gd name="connsiteY68" fmla="*/ 0 h 1183482"/>
              <a:gd name="connsiteX69" fmla="*/ 1460500 w 2105025"/>
              <a:gd name="connsiteY69" fmla="*/ 3175 h 1183482"/>
              <a:gd name="connsiteX70" fmla="*/ 1431925 w 2105025"/>
              <a:gd name="connsiteY70" fmla="*/ 6350 h 1183482"/>
              <a:gd name="connsiteX71" fmla="*/ 1406525 w 2105025"/>
              <a:gd name="connsiteY71" fmla="*/ 15875 h 1183482"/>
              <a:gd name="connsiteX72" fmla="*/ 1374775 w 2105025"/>
              <a:gd name="connsiteY72" fmla="*/ 22225 h 1183482"/>
              <a:gd name="connsiteX73" fmla="*/ 1355725 w 2105025"/>
              <a:gd name="connsiteY73" fmla="*/ 22225 h 1183482"/>
              <a:gd name="connsiteX74" fmla="*/ 1323975 w 2105025"/>
              <a:gd name="connsiteY74" fmla="*/ 41275 h 1183482"/>
              <a:gd name="connsiteX75" fmla="*/ 1295400 w 2105025"/>
              <a:gd name="connsiteY75" fmla="*/ 63500 h 1183482"/>
              <a:gd name="connsiteX76" fmla="*/ 1270000 w 2105025"/>
              <a:gd name="connsiteY76" fmla="*/ 76200 h 1183482"/>
              <a:gd name="connsiteX77" fmla="*/ 1270000 w 2105025"/>
              <a:gd name="connsiteY77" fmla="*/ 76200 h 1183482"/>
              <a:gd name="connsiteX78" fmla="*/ 1289050 w 2105025"/>
              <a:gd name="connsiteY78" fmla="*/ 98425 h 1183482"/>
              <a:gd name="connsiteX79" fmla="*/ 1285875 w 2105025"/>
              <a:gd name="connsiteY79" fmla="*/ 127000 h 1183482"/>
              <a:gd name="connsiteX80" fmla="*/ 1266825 w 2105025"/>
              <a:gd name="connsiteY80" fmla="*/ 146050 h 1183482"/>
              <a:gd name="connsiteX81" fmla="*/ 1235075 w 2105025"/>
              <a:gd name="connsiteY81" fmla="*/ 165100 h 1183482"/>
              <a:gd name="connsiteX82" fmla="*/ 1196975 w 2105025"/>
              <a:gd name="connsiteY82" fmla="*/ 206375 h 1183482"/>
              <a:gd name="connsiteX83" fmla="*/ 1168400 w 2105025"/>
              <a:gd name="connsiteY83" fmla="*/ 215900 h 1183482"/>
              <a:gd name="connsiteX84" fmla="*/ 1152525 w 2105025"/>
              <a:gd name="connsiteY84" fmla="*/ 247650 h 1183482"/>
              <a:gd name="connsiteX85" fmla="*/ 1152525 w 2105025"/>
              <a:gd name="connsiteY85" fmla="*/ 247650 h 1183482"/>
              <a:gd name="connsiteX86" fmla="*/ 1095375 w 2105025"/>
              <a:gd name="connsiteY86" fmla="*/ 279400 h 1183482"/>
              <a:gd name="connsiteX87" fmla="*/ 1085850 w 2105025"/>
              <a:gd name="connsiteY87" fmla="*/ 304800 h 1183482"/>
              <a:gd name="connsiteX88" fmla="*/ 1076325 w 2105025"/>
              <a:gd name="connsiteY88" fmla="*/ 330200 h 1183482"/>
              <a:gd name="connsiteX89" fmla="*/ 1063625 w 2105025"/>
              <a:gd name="connsiteY89" fmla="*/ 349250 h 1183482"/>
              <a:gd name="connsiteX90" fmla="*/ 1044575 w 2105025"/>
              <a:gd name="connsiteY90" fmla="*/ 361950 h 1183482"/>
              <a:gd name="connsiteX91" fmla="*/ 1016000 w 2105025"/>
              <a:gd name="connsiteY91" fmla="*/ 381000 h 1183482"/>
              <a:gd name="connsiteX92" fmla="*/ 981075 w 2105025"/>
              <a:gd name="connsiteY92" fmla="*/ 396875 h 1183482"/>
              <a:gd name="connsiteX93" fmla="*/ 952500 w 2105025"/>
              <a:gd name="connsiteY93" fmla="*/ 415925 h 1183482"/>
              <a:gd name="connsiteX94" fmla="*/ 952500 w 2105025"/>
              <a:gd name="connsiteY94" fmla="*/ 415925 h 1183482"/>
              <a:gd name="connsiteX95" fmla="*/ 914400 w 2105025"/>
              <a:gd name="connsiteY95" fmla="*/ 396875 h 1183482"/>
              <a:gd name="connsiteX96" fmla="*/ 892175 w 2105025"/>
              <a:gd name="connsiteY96" fmla="*/ 368300 h 1183482"/>
              <a:gd name="connsiteX97" fmla="*/ 876300 w 2105025"/>
              <a:gd name="connsiteY97" fmla="*/ 349250 h 1183482"/>
              <a:gd name="connsiteX98" fmla="*/ 876300 w 2105025"/>
              <a:gd name="connsiteY98" fmla="*/ 349250 h 1183482"/>
              <a:gd name="connsiteX99" fmla="*/ 838200 w 2105025"/>
              <a:gd name="connsiteY99" fmla="*/ 346075 h 1183482"/>
              <a:gd name="connsiteX100" fmla="*/ 819150 w 2105025"/>
              <a:gd name="connsiteY100" fmla="*/ 330200 h 1183482"/>
              <a:gd name="connsiteX101" fmla="*/ 812800 w 2105025"/>
              <a:gd name="connsiteY101" fmla="*/ 330200 h 1183482"/>
              <a:gd name="connsiteX102" fmla="*/ 800100 w 2105025"/>
              <a:gd name="connsiteY102" fmla="*/ 327025 h 1183482"/>
              <a:gd name="connsiteX103" fmla="*/ 765175 w 2105025"/>
              <a:gd name="connsiteY103" fmla="*/ 339725 h 1183482"/>
              <a:gd name="connsiteX104" fmla="*/ 749300 w 2105025"/>
              <a:gd name="connsiteY104" fmla="*/ 349250 h 1183482"/>
              <a:gd name="connsiteX105" fmla="*/ 727075 w 2105025"/>
              <a:gd name="connsiteY105" fmla="*/ 365125 h 1183482"/>
              <a:gd name="connsiteX106" fmla="*/ 704850 w 2105025"/>
              <a:gd name="connsiteY106" fmla="*/ 381000 h 1183482"/>
              <a:gd name="connsiteX107" fmla="*/ 679450 w 2105025"/>
              <a:gd name="connsiteY107" fmla="*/ 390525 h 1183482"/>
              <a:gd name="connsiteX108" fmla="*/ 584200 w 2105025"/>
              <a:gd name="connsiteY108" fmla="*/ 406400 h 1183482"/>
              <a:gd name="connsiteX109" fmla="*/ 542925 w 2105025"/>
              <a:gd name="connsiteY109" fmla="*/ 419100 h 1183482"/>
              <a:gd name="connsiteX110" fmla="*/ 511175 w 2105025"/>
              <a:gd name="connsiteY110" fmla="*/ 412750 h 1183482"/>
              <a:gd name="connsiteX111" fmla="*/ 485775 w 2105025"/>
              <a:gd name="connsiteY111" fmla="*/ 400050 h 1183482"/>
              <a:gd name="connsiteX112" fmla="*/ 476250 w 2105025"/>
              <a:gd name="connsiteY112" fmla="*/ 377825 h 1183482"/>
              <a:gd name="connsiteX113" fmla="*/ 479425 w 2105025"/>
              <a:gd name="connsiteY113" fmla="*/ 346075 h 1183482"/>
              <a:gd name="connsiteX114" fmla="*/ 498475 w 2105025"/>
              <a:gd name="connsiteY114" fmla="*/ 330200 h 1183482"/>
              <a:gd name="connsiteX115" fmla="*/ 498475 w 2105025"/>
              <a:gd name="connsiteY115" fmla="*/ 330200 h 1183482"/>
              <a:gd name="connsiteX116" fmla="*/ 482600 w 2105025"/>
              <a:gd name="connsiteY116" fmla="*/ 304800 h 1183482"/>
              <a:gd name="connsiteX117" fmla="*/ 485775 w 2105025"/>
              <a:gd name="connsiteY117" fmla="*/ 276225 h 1183482"/>
              <a:gd name="connsiteX118" fmla="*/ 466725 w 2105025"/>
              <a:gd name="connsiteY118" fmla="*/ 263525 h 1183482"/>
              <a:gd name="connsiteX119" fmla="*/ 441325 w 2105025"/>
              <a:gd name="connsiteY119" fmla="*/ 254000 h 1183482"/>
              <a:gd name="connsiteX120" fmla="*/ 419100 w 2105025"/>
              <a:gd name="connsiteY120" fmla="*/ 266700 h 1183482"/>
              <a:gd name="connsiteX121" fmla="*/ 387350 w 2105025"/>
              <a:gd name="connsiteY121" fmla="*/ 276225 h 1183482"/>
              <a:gd name="connsiteX122" fmla="*/ 387350 w 2105025"/>
              <a:gd name="connsiteY122" fmla="*/ 276225 h 1183482"/>
              <a:gd name="connsiteX123" fmla="*/ 361950 w 2105025"/>
              <a:gd name="connsiteY123" fmla="*/ 250825 h 1183482"/>
              <a:gd name="connsiteX124" fmla="*/ 365125 w 2105025"/>
              <a:gd name="connsiteY124" fmla="*/ 225425 h 1183482"/>
              <a:gd name="connsiteX125" fmla="*/ 381000 w 2105025"/>
              <a:gd name="connsiteY125" fmla="*/ 203200 h 1183482"/>
              <a:gd name="connsiteX126" fmla="*/ 390525 w 2105025"/>
              <a:gd name="connsiteY126" fmla="*/ 174625 h 1183482"/>
              <a:gd name="connsiteX127" fmla="*/ 412750 w 2105025"/>
              <a:gd name="connsiteY127" fmla="*/ 152400 h 1183482"/>
              <a:gd name="connsiteX128" fmla="*/ 406400 w 2105025"/>
              <a:gd name="connsiteY128" fmla="*/ 139700 h 1183482"/>
              <a:gd name="connsiteX129" fmla="*/ 406400 w 2105025"/>
              <a:gd name="connsiteY129" fmla="*/ 139700 h 1183482"/>
              <a:gd name="connsiteX130" fmla="*/ 393700 w 2105025"/>
              <a:gd name="connsiteY130" fmla="*/ 101600 h 1183482"/>
              <a:gd name="connsiteX131" fmla="*/ 381000 w 2105025"/>
              <a:gd name="connsiteY131" fmla="*/ 98425 h 1183482"/>
              <a:gd name="connsiteX132" fmla="*/ 390525 w 2105025"/>
              <a:gd name="connsiteY132" fmla="*/ 79375 h 1183482"/>
              <a:gd name="connsiteX133" fmla="*/ 381000 w 2105025"/>
              <a:gd name="connsiteY133" fmla="*/ 66675 h 1183482"/>
              <a:gd name="connsiteX134" fmla="*/ 346075 w 2105025"/>
              <a:gd name="connsiteY134" fmla="*/ 95250 h 1183482"/>
              <a:gd name="connsiteX135" fmla="*/ 282575 w 2105025"/>
              <a:gd name="connsiteY135" fmla="*/ 146050 h 1183482"/>
              <a:gd name="connsiteX136" fmla="*/ 244475 w 2105025"/>
              <a:gd name="connsiteY136" fmla="*/ 203200 h 1183482"/>
              <a:gd name="connsiteX137" fmla="*/ 244475 w 2105025"/>
              <a:gd name="connsiteY137" fmla="*/ 203200 h 1183482"/>
              <a:gd name="connsiteX138" fmla="*/ 196850 w 2105025"/>
              <a:gd name="connsiteY138" fmla="*/ 247650 h 1183482"/>
              <a:gd name="connsiteX139" fmla="*/ 174625 w 2105025"/>
              <a:gd name="connsiteY139" fmla="*/ 263525 h 1183482"/>
              <a:gd name="connsiteX140" fmla="*/ 152400 w 2105025"/>
              <a:gd name="connsiteY140" fmla="*/ 231775 h 1183482"/>
              <a:gd name="connsiteX141" fmla="*/ 139700 w 2105025"/>
              <a:gd name="connsiteY141" fmla="*/ 206375 h 1183482"/>
              <a:gd name="connsiteX142" fmla="*/ 155575 w 2105025"/>
              <a:gd name="connsiteY142" fmla="*/ 180975 h 1183482"/>
              <a:gd name="connsiteX143" fmla="*/ 168275 w 2105025"/>
              <a:gd name="connsiteY143" fmla="*/ 158750 h 1183482"/>
              <a:gd name="connsiteX144" fmla="*/ 161925 w 2105025"/>
              <a:gd name="connsiteY144" fmla="*/ 136525 h 1183482"/>
              <a:gd name="connsiteX145" fmla="*/ 161925 w 2105025"/>
              <a:gd name="connsiteY145" fmla="*/ 136525 h 1183482"/>
              <a:gd name="connsiteX146" fmla="*/ 101600 w 2105025"/>
              <a:gd name="connsiteY146" fmla="*/ 161925 h 1183482"/>
              <a:gd name="connsiteX147" fmla="*/ 82550 w 2105025"/>
              <a:gd name="connsiteY147" fmla="*/ 184150 h 1183482"/>
              <a:gd name="connsiteX148" fmla="*/ 41275 w 2105025"/>
              <a:gd name="connsiteY148" fmla="*/ 203200 h 1183482"/>
              <a:gd name="connsiteX149" fmla="*/ 22225 w 2105025"/>
              <a:gd name="connsiteY149" fmla="*/ 219075 h 1183482"/>
              <a:gd name="connsiteX150" fmla="*/ 0 w 2105025"/>
              <a:gd name="connsiteY150" fmla="*/ 219075 h 1183482"/>
              <a:gd name="connsiteX151" fmla="*/ 9525 w 2105025"/>
              <a:gd name="connsiteY151" fmla="*/ 200025 h 1183482"/>
              <a:gd name="connsiteX152" fmla="*/ 25400 w 2105025"/>
              <a:gd name="connsiteY152" fmla="*/ 180975 h 1183482"/>
              <a:gd name="connsiteX153" fmla="*/ 47625 w 2105025"/>
              <a:gd name="connsiteY153" fmla="*/ 139700 h 1183482"/>
              <a:gd name="connsiteX154" fmla="*/ 63500 w 2105025"/>
              <a:gd name="connsiteY154" fmla="*/ 114300 h 1183482"/>
              <a:gd name="connsiteX155" fmla="*/ 92075 w 2105025"/>
              <a:gd name="connsiteY155" fmla="*/ 82550 h 1183482"/>
              <a:gd name="connsiteX156" fmla="*/ 98425 w 2105025"/>
              <a:gd name="connsiteY156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749425 w 2105025"/>
              <a:gd name="connsiteY2" fmla="*/ 949325 h 1183482"/>
              <a:gd name="connsiteX3" fmla="*/ 1768475 w 2105025"/>
              <a:gd name="connsiteY3" fmla="*/ 949325 h 1183482"/>
              <a:gd name="connsiteX4" fmla="*/ 1793875 w 2105025"/>
              <a:gd name="connsiteY4" fmla="*/ 962025 h 1183482"/>
              <a:gd name="connsiteX5" fmla="*/ 1838325 w 2105025"/>
              <a:gd name="connsiteY5" fmla="*/ 974725 h 1183482"/>
              <a:gd name="connsiteX6" fmla="*/ 1838325 w 2105025"/>
              <a:gd name="connsiteY6" fmla="*/ 974725 h 1183482"/>
              <a:gd name="connsiteX7" fmla="*/ 1866900 w 2105025"/>
              <a:gd name="connsiteY7" fmla="*/ 930275 h 1183482"/>
              <a:gd name="connsiteX8" fmla="*/ 1889125 w 2105025"/>
              <a:gd name="connsiteY8" fmla="*/ 911225 h 1183482"/>
              <a:gd name="connsiteX9" fmla="*/ 1914525 w 2105025"/>
              <a:gd name="connsiteY9" fmla="*/ 879475 h 1183482"/>
              <a:gd name="connsiteX10" fmla="*/ 1936750 w 2105025"/>
              <a:gd name="connsiteY10" fmla="*/ 850900 h 1183482"/>
              <a:gd name="connsiteX11" fmla="*/ 1958975 w 2105025"/>
              <a:gd name="connsiteY11" fmla="*/ 828675 h 1183482"/>
              <a:gd name="connsiteX12" fmla="*/ 1965325 w 2105025"/>
              <a:gd name="connsiteY12" fmla="*/ 803275 h 1183482"/>
              <a:gd name="connsiteX13" fmla="*/ 1987550 w 2105025"/>
              <a:gd name="connsiteY13" fmla="*/ 768350 h 1183482"/>
              <a:gd name="connsiteX14" fmla="*/ 1997075 w 2105025"/>
              <a:gd name="connsiteY14" fmla="*/ 733425 h 1183482"/>
              <a:gd name="connsiteX15" fmla="*/ 2032000 w 2105025"/>
              <a:gd name="connsiteY15" fmla="*/ 682625 h 1183482"/>
              <a:gd name="connsiteX16" fmla="*/ 2032000 w 2105025"/>
              <a:gd name="connsiteY16" fmla="*/ 682625 h 1183482"/>
              <a:gd name="connsiteX17" fmla="*/ 2073275 w 2105025"/>
              <a:gd name="connsiteY17" fmla="*/ 650875 h 1183482"/>
              <a:gd name="connsiteX18" fmla="*/ 2073275 w 2105025"/>
              <a:gd name="connsiteY18" fmla="*/ 650875 h 1183482"/>
              <a:gd name="connsiteX19" fmla="*/ 2079625 w 2105025"/>
              <a:gd name="connsiteY19" fmla="*/ 603250 h 1183482"/>
              <a:gd name="connsiteX20" fmla="*/ 2089150 w 2105025"/>
              <a:gd name="connsiteY20" fmla="*/ 577850 h 1183482"/>
              <a:gd name="connsiteX21" fmla="*/ 2098675 w 2105025"/>
              <a:gd name="connsiteY21" fmla="*/ 565150 h 1183482"/>
              <a:gd name="connsiteX22" fmla="*/ 2105025 w 2105025"/>
              <a:gd name="connsiteY22" fmla="*/ 552450 h 1183482"/>
              <a:gd name="connsiteX23" fmla="*/ 2070100 w 2105025"/>
              <a:gd name="connsiteY23" fmla="*/ 549275 h 1183482"/>
              <a:gd name="connsiteX24" fmla="*/ 2051050 w 2105025"/>
              <a:gd name="connsiteY24" fmla="*/ 565150 h 1183482"/>
              <a:gd name="connsiteX25" fmla="*/ 2028825 w 2105025"/>
              <a:gd name="connsiteY25" fmla="*/ 571500 h 1183482"/>
              <a:gd name="connsiteX26" fmla="*/ 2003425 w 2105025"/>
              <a:gd name="connsiteY26" fmla="*/ 584200 h 1183482"/>
              <a:gd name="connsiteX27" fmla="*/ 1984375 w 2105025"/>
              <a:gd name="connsiteY27" fmla="*/ 584200 h 1183482"/>
              <a:gd name="connsiteX28" fmla="*/ 1965325 w 2105025"/>
              <a:gd name="connsiteY28" fmla="*/ 587375 h 1183482"/>
              <a:gd name="connsiteX29" fmla="*/ 1939925 w 2105025"/>
              <a:gd name="connsiteY29" fmla="*/ 593725 h 1183482"/>
              <a:gd name="connsiteX30" fmla="*/ 1930400 w 2105025"/>
              <a:gd name="connsiteY30" fmla="*/ 606425 h 1183482"/>
              <a:gd name="connsiteX31" fmla="*/ 1905000 w 2105025"/>
              <a:gd name="connsiteY31" fmla="*/ 619125 h 1183482"/>
              <a:gd name="connsiteX32" fmla="*/ 1895475 w 2105025"/>
              <a:gd name="connsiteY32" fmla="*/ 635000 h 1183482"/>
              <a:gd name="connsiteX33" fmla="*/ 1857375 w 2105025"/>
              <a:gd name="connsiteY33" fmla="*/ 644525 h 1183482"/>
              <a:gd name="connsiteX34" fmla="*/ 1825625 w 2105025"/>
              <a:gd name="connsiteY34" fmla="*/ 650875 h 1183482"/>
              <a:gd name="connsiteX35" fmla="*/ 1800225 w 2105025"/>
              <a:gd name="connsiteY35" fmla="*/ 644525 h 1183482"/>
              <a:gd name="connsiteX36" fmla="*/ 1765300 w 2105025"/>
              <a:gd name="connsiteY36" fmla="*/ 638175 h 1183482"/>
              <a:gd name="connsiteX37" fmla="*/ 1762125 w 2105025"/>
              <a:gd name="connsiteY37" fmla="*/ 615950 h 1183482"/>
              <a:gd name="connsiteX38" fmla="*/ 1762125 w 2105025"/>
              <a:gd name="connsiteY38" fmla="*/ 587375 h 1183482"/>
              <a:gd name="connsiteX39" fmla="*/ 1771650 w 2105025"/>
              <a:gd name="connsiteY39" fmla="*/ 555625 h 1183482"/>
              <a:gd name="connsiteX40" fmla="*/ 1768475 w 2105025"/>
              <a:gd name="connsiteY40" fmla="*/ 533400 h 1183482"/>
              <a:gd name="connsiteX41" fmla="*/ 1768475 w 2105025"/>
              <a:gd name="connsiteY41" fmla="*/ 533400 h 1183482"/>
              <a:gd name="connsiteX42" fmla="*/ 1784350 w 2105025"/>
              <a:gd name="connsiteY42" fmla="*/ 495300 h 1183482"/>
              <a:gd name="connsiteX43" fmla="*/ 1746250 w 2105025"/>
              <a:gd name="connsiteY43" fmla="*/ 485775 h 1183482"/>
              <a:gd name="connsiteX44" fmla="*/ 1746250 w 2105025"/>
              <a:gd name="connsiteY44" fmla="*/ 485775 h 1183482"/>
              <a:gd name="connsiteX45" fmla="*/ 1724025 w 2105025"/>
              <a:gd name="connsiteY45" fmla="*/ 444500 h 1183482"/>
              <a:gd name="connsiteX46" fmla="*/ 1701800 w 2105025"/>
              <a:gd name="connsiteY46" fmla="*/ 431800 h 1183482"/>
              <a:gd name="connsiteX47" fmla="*/ 1701800 w 2105025"/>
              <a:gd name="connsiteY47" fmla="*/ 431800 h 1183482"/>
              <a:gd name="connsiteX48" fmla="*/ 1660525 w 2105025"/>
              <a:gd name="connsiteY48" fmla="*/ 415925 h 1183482"/>
              <a:gd name="connsiteX49" fmla="*/ 1641475 w 2105025"/>
              <a:gd name="connsiteY49" fmla="*/ 412750 h 1183482"/>
              <a:gd name="connsiteX50" fmla="*/ 1600200 w 2105025"/>
              <a:gd name="connsiteY50" fmla="*/ 422275 h 1183482"/>
              <a:gd name="connsiteX51" fmla="*/ 1600200 w 2105025"/>
              <a:gd name="connsiteY51" fmla="*/ 384175 h 1183482"/>
              <a:gd name="connsiteX52" fmla="*/ 1600200 w 2105025"/>
              <a:gd name="connsiteY52" fmla="*/ 358775 h 1183482"/>
              <a:gd name="connsiteX53" fmla="*/ 1600200 w 2105025"/>
              <a:gd name="connsiteY53" fmla="*/ 358775 h 1183482"/>
              <a:gd name="connsiteX54" fmla="*/ 1600200 w 2105025"/>
              <a:gd name="connsiteY54" fmla="*/ 358775 h 1183482"/>
              <a:gd name="connsiteX55" fmla="*/ 1597025 w 2105025"/>
              <a:gd name="connsiteY55" fmla="*/ 314325 h 1183482"/>
              <a:gd name="connsiteX56" fmla="*/ 1606550 w 2105025"/>
              <a:gd name="connsiteY56" fmla="*/ 295275 h 1183482"/>
              <a:gd name="connsiteX57" fmla="*/ 1622425 w 2105025"/>
              <a:gd name="connsiteY57" fmla="*/ 254000 h 1183482"/>
              <a:gd name="connsiteX58" fmla="*/ 1619250 w 2105025"/>
              <a:gd name="connsiteY58" fmla="*/ 231775 h 1183482"/>
              <a:gd name="connsiteX59" fmla="*/ 1619250 w 2105025"/>
              <a:gd name="connsiteY59" fmla="*/ 203200 h 1183482"/>
              <a:gd name="connsiteX60" fmla="*/ 1625600 w 2105025"/>
              <a:gd name="connsiteY60" fmla="*/ 171450 h 1183482"/>
              <a:gd name="connsiteX61" fmla="*/ 1628775 w 2105025"/>
              <a:gd name="connsiteY61" fmla="*/ 136525 h 1183482"/>
              <a:gd name="connsiteX62" fmla="*/ 1631950 w 2105025"/>
              <a:gd name="connsiteY62" fmla="*/ 98425 h 1183482"/>
              <a:gd name="connsiteX63" fmla="*/ 1625600 w 2105025"/>
              <a:gd name="connsiteY63" fmla="*/ 76200 h 1183482"/>
              <a:gd name="connsiteX64" fmla="*/ 1625600 w 2105025"/>
              <a:gd name="connsiteY64" fmla="*/ 50800 h 1183482"/>
              <a:gd name="connsiteX65" fmla="*/ 1603375 w 2105025"/>
              <a:gd name="connsiteY65" fmla="*/ 38100 h 1183482"/>
              <a:gd name="connsiteX66" fmla="*/ 1577975 w 2105025"/>
              <a:gd name="connsiteY66" fmla="*/ 22225 h 1183482"/>
              <a:gd name="connsiteX67" fmla="*/ 1577975 w 2105025"/>
              <a:gd name="connsiteY67" fmla="*/ 22225 h 1183482"/>
              <a:gd name="connsiteX68" fmla="*/ 1552575 w 2105025"/>
              <a:gd name="connsiteY68" fmla="*/ 19050 h 1183482"/>
              <a:gd name="connsiteX69" fmla="*/ 1508125 w 2105025"/>
              <a:gd name="connsiteY69" fmla="*/ 0 h 1183482"/>
              <a:gd name="connsiteX70" fmla="*/ 1460500 w 2105025"/>
              <a:gd name="connsiteY70" fmla="*/ 3175 h 1183482"/>
              <a:gd name="connsiteX71" fmla="*/ 1431925 w 2105025"/>
              <a:gd name="connsiteY71" fmla="*/ 6350 h 1183482"/>
              <a:gd name="connsiteX72" fmla="*/ 1406525 w 2105025"/>
              <a:gd name="connsiteY72" fmla="*/ 15875 h 1183482"/>
              <a:gd name="connsiteX73" fmla="*/ 1374775 w 2105025"/>
              <a:gd name="connsiteY73" fmla="*/ 22225 h 1183482"/>
              <a:gd name="connsiteX74" fmla="*/ 1355725 w 2105025"/>
              <a:gd name="connsiteY74" fmla="*/ 22225 h 1183482"/>
              <a:gd name="connsiteX75" fmla="*/ 1323975 w 2105025"/>
              <a:gd name="connsiteY75" fmla="*/ 41275 h 1183482"/>
              <a:gd name="connsiteX76" fmla="*/ 1295400 w 2105025"/>
              <a:gd name="connsiteY76" fmla="*/ 63500 h 1183482"/>
              <a:gd name="connsiteX77" fmla="*/ 1270000 w 2105025"/>
              <a:gd name="connsiteY77" fmla="*/ 76200 h 1183482"/>
              <a:gd name="connsiteX78" fmla="*/ 1270000 w 2105025"/>
              <a:gd name="connsiteY78" fmla="*/ 76200 h 1183482"/>
              <a:gd name="connsiteX79" fmla="*/ 1289050 w 2105025"/>
              <a:gd name="connsiteY79" fmla="*/ 98425 h 1183482"/>
              <a:gd name="connsiteX80" fmla="*/ 1285875 w 2105025"/>
              <a:gd name="connsiteY80" fmla="*/ 127000 h 1183482"/>
              <a:gd name="connsiteX81" fmla="*/ 1266825 w 2105025"/>
              <a:gd name="connsiteY81" fmla="*/ 146050 h 1183482"/>
              <a:gd name="connsiteX82" fmla="*/ 1235075 w 2105025"/>
              <a:gd name="connsiteY82" fmla="*/ 165100 h 1183482"/>
              <a:gd name="connsiteX83" fmla="*/ 1196975 w 2105025"/>
              <a:gd name="connsiteY83" fmla="*/ 206375 h 1183482"/>
              <a:gd name="connsiteX84" fmla="*/ 1168400 w 2105025"/>
              <a:gd name="connsiteY84" fmla="*/ 215900 h 1183482"/>
              <a:gd name="connsiteX85" fmla="*/ 1152525 w 2105025"/>
              <a:gd name="connsiteY85" fmla="*/ 247650 h 1183482"/>
              <a:gd name="connsiteX86" fmla="*/ 1152525 w 2105025"/>
              <a:gd name="connsiteY86" fmla="*/ 247650 h 1183482"/>
              <a:gd name="connsiteX87" fmla="*/ 1095375 w 2105025"/>
              <a:gd name="connsiteY87" fmla="*/ 279400 h 1183482"/>
              <a:gd name="connsiteX88" fmla="*/ 1085850 w 2105025"/>
              <a:gd name="connsiteY88" fmla="*/ 304800 h 1183482"/>
              <a:gd name="connsiteX89" fmla="*/ 1076325 w 2105025"/>
              <a:gd name="connsiteY89" fmla="*/ 330200 h 1183482"/>
              <a:gd name="connsiteX90" fmla="*/ 1063625 w 2105025"/>
              <a:gd name="connsiteY90" fmla="*/ 349250 h 1183482"/>
              <a:gd name="connsiteX91" fmla="*/ 1044575 w 2105025"/>
              <a:gd name="connsiteY91" fmla="*/ 361950 h 1183482"/>
              <a:gd name="connsiteX92" fmla="*/ 1016000 w 2105025"/>
              <a:gd name="connsiteY92" fmla="*/ 381000 h 1183482"/>
              <a:gd name="connsiteX93" fmla="*/ 981075 w 2105025"/>
              <a:gd name="connsiteY93" fmla="*/ 396875 h 1183482"/>
              <a:gd name="connsiteX94" fmla="*/ 952500 w 2105025"/>
              <a:gd name="connsiteY94" fmla="*/ 415925 h 1183482"/>
              <a:gd name="connsiteX95" fmla="*/ 952500 w 2105025"/>
              <a:gd name="connsiteY95" fmla="*/ 415925 h 1183482"/>
              <a:gd name="connsiteX96" fmla="*/ 914400 w 2105025"/>
              <a:gd name="connsiteY96" fmla="*/ 396875 h 1183482"/>
              <a:gd name="connsiteX97" fmla="*/ 892175 w 2105025"/>
              <a:gd name="connsiteY97" fmla="*/ 368300 h 1183482"/>
              <a:gd name="connsiteX98" fmla="*/ 876300 w 2105025"/>
              <a:gd name="connsiteY98" fmla="*/ 349250 h 1183482"/>
              <a:gd name="connsiteX99" fmla="*/ 876300 w 2105025"/>
              <a:gd name="connsiteY99" fmla="*/ 349250 h 1183482"/>
              <a:gd name="connsiteX100" fmla="*/ 838200 w 2105025"/>
              <a:gd name="connsiteY100" fmla="*/ 346075 h 1183482"/>
              <a:gd name="connsiteX101" fmla="*/ 819150 w 2105025"/>
              <a:gd name="connsiteY101" fmla="*/ 330200 h 1183482"/>
              <a:gd name="connsiteX102" fmla="*/ 812800 w 2105025"/>
              <a:gd name="connsiteY102" fmla="*/ 330200 h 1183482"/>
              <a:gd name="connsiteX103" fmla="*/ 800100 w 2105025"/>
              <a:gd name="connsiteY103" fmla="*/ 327025 h 1183482"/>
              <a:gd name="connsiteX104" fmla="*/ 765175 w 2105025"/>
              <a:gd name="connsiteY104" fmla="*/ 339725 h 1183482"/>
              <a:gd name="connsiteX105" fmla="*/ 749300 w 2105025"/>
              <a:gd name="connsiteY105" fmla="*/ 349250 h 1183482"/>
              <a:gd name="connsiteX106" fmla="*/ 727075 w 2105025"/>
              <a:gd name="connsiteY106" fmla="*/ 365125 h 1183482"/>
              <a:gd name="connsiteX107" fmla="*/ 704850 w 2105025"/>
              <a:gd name="connsiteY107" fmla="*/ 381000 h 1183482"/>
              <a:gd name="connsiteX108" fmla="*/ 679450 w 2105025"/>
              <a:gd name="connsiteY108" fmla="*/ 390525 h 1183482"/>
              <a:gd name="connsiteX109" fmla="*/ 584200 w 2105025"/>
              <a:gd name="connsiteY109" fmla="*/ 406400 h 1183482"/>
              <a:gd name="connsiteX110" fmla="*/ 542925 w 2105025"/>
              <a:gd name="connsiteY110" fmla="*/ 419100 h 1183482"/>
              <a:gd name="connsiteX111" fmla="*/ 511175 w 2105025"/>
              <a:gd name="connsiteY111" fmla="*/ 412750 h 1183482"/>
              <a:gd name="connsiteX112" fmla="*/ 485775 w 2105025"/>
              <a:gd name="connsiteY112" fmla="*/ 400050 h 1183482"/>
              <a:gd name="connsiteX113" fmla="*/ 476250 w 2105025"/>
              <a:gd name="connsiteY113" fmla="*/ 377825 h 1183482"/>
              <a:gd name="connsiteX114" fmla="*/ 479425 w 2105025"/>
              <a:gd name="connsiteY114" fmla="*/ 346075 h 1183482"/>
              <a:gd name="connsiteX115" fmla="*/ 498475 w 2105025"/>
              <a:gd name="connsiteY115" fmla="*/ 330200 h 1183482"/>
              <a:gd name="connsiteX116" fmla="*/ 498475 w 2105025"/>
              <a:gd name="connsiteY116" fmla="*/ 330200 h 1183482"/>
              <a:gd name="connsiteX117" fmla="*/ 482600 w 2105025"/>
              <a:gd name="connsiteY117" fmla="*/ 304800 h 1183482"/>
              <a:gd name="connsiteX118" fmla="*/ 485775 w 2105025"/>
              <a:gd name="connsiteY118" fmla="*/ 276225 h 1183482"/>
              <a:gd name="connsiteX119" fmla="*/ 466725 w 2105025"/>
              <a:gd name="connsiteY119" fmla="*/ 263525 h 1183482"/>
              <a:gd name="connsiteX120" fmla="*/ 441325 w 2105025"/>
              <a:gd name="connsiteY120" fmla="*/ 254000 h 1183482"/>
              <a:gd name="connsiteX121" fmla="*/ 419100 w 2105025"/>
              <a:gd name="connsiteY121" fmla="*/ 266700 h 1183482"/>
              <a:gd name="connsiteX122" fmla="*/ 387350 w 2105025"/>
              <a:gd name="connsiteY122" fmla="*/ 276225 h 1183482"/>
              <a:gd name="connsiteX123" fmla="*/ 387350 w 2105025"/>
              <a:gd name="connsiteY123" fmla="*/ 276225 h 1183482"/>
              <a:gd name="connsiteX124" fmla="*/ 361950 w 2105025"/>
              <a:gd name="connsiteY124" fmla="*/ 250825 h 1183482"/>
              <a:gd name="connsiteX125" fmla="*/ 365125 w 2105025"/>
              <a:gd name="connsiteY125" fmla="*/ 225425 h 1183482"/>
              <a:gd name="connsiteX126" fmla="*/ 381000 w 2105025"/>
              <a:gd name="connsiteY126" fmla="*/ 203200 h 1183482"/>
              <a:gd name="connsiteX127" fmla="*/ 390525 w 2105025"/>
              <a:gd name="connsiteY127" fmla="*/ 174625 h 1183482"/>
              <a:gd name="connsiteX128" fmla="*/ 412750 w 2105025"/>
              <a:gd name="connsiteY128" fmla="*/ 152400 h 1183482"/>
              <a:gd name="connsiteX129" fmla="*/ 406400 w 2105025"/>
              <a:gd name="connsiteY129" fmla="*/ 139700 h 1183482"/>
              <a:gd name="connsiteX130" fmla="*/ 406400 w 2105025"/>
              <a:gd name="connsiteY130" fmla="*/ 139700 h 1183482"/>
              <a:gd name="connsiteX131" fmla="*/ 393700 w 2105025"/>
              <a:gd name="connsiteY131" fmla="*/ 101600 h 1183482"/>
              <a:gd name="connsiteX132" fmla="*/ 381000 w 2105025"/>
              <a:gd name="connsiteY132" fmla="*/ 98425 h 1183482"/>
              <a:gd name="connsiteX133" fmla="*/ 390525 w 2105025"/>
              <a:gd name="connsiteY133" fmla="*/ 79375 h 1183482"/>
              <a:gd name="connsiteX134" fmla="*/ 381000 w 2105025"/>
              <a:gd name="connsiteY134" fmla="*/ 66675 h 1183482"/>
              <a:gd name="connsiteX135" fmla="*/ 346075 w 2105025"/>
              <a:gd name="connsiteY135" fmla="*/ 95250 h 1183482"/>
              <a:gd name="connsiteX136" fmla="*/ 282575 w 2105025"/>
              <a:gd name="connsiteY136" fmla="*/ 146050 h 1183482"/>
              <a:gd name="connsiteX137" fmla="*/ 244475 w 2105025"/>
              <a:gd name="connsiteY137" fmla="*/ 203200 h 1183482"/>
              <a:gd name="connsiteX138" fmla="*/ 244475 w 2105025"/>
              <a:gd name="connsiteY138" fmla="*/ 203200 h 1183482"/>
              <a:gd name="connsiteX139" fmla="*/ 196850 w 2105025"/>
              <a:gd name="connsiteY139" fmla="*/ 247650 h 1183482"/>
              <a:gd name="connsiteX140" fmla="*/ 174625 w 2105025"/>
              <a:gd name="connsiteY140" fmla="*/ 263525 h 1183482"/>
              <a:gd name="connsiteX141" fmla="*/ 152400 w 2105025"/>
              <a:gd name="connsiteY141" fmla="*/ 231775 h 1183482"/>
              <a:gd name="connsiteX142" fmla="*/ 139700 w 2105025"/>
              <a:gd name="connsiteY142" fmla="*/ 206375 h 1183482"/>
              <a:gd name="connsiteX143" fmla="*/ 155575 w 2105025"/>
              <a:gd name="connsiteY143" fmla="*/ 180975 h 1183482"/>
              <a:gd name="connsiteX144" fmla="*/ 168275 w 2105025"/>
              <a:gd name="connsiteY144" fmla="*/ 158750 h 1183482"/>
              <a:gd name="connsiteX145" fmla="*/ 161925 w 2105025"/>
              <a:gd name="connsiteY145" fmla="*/ 136525 h 1183482"/>
              <a:gd name="connsiteX146" fmla="*/ 161925 w 2105025"/>
              <a:gd name="connsiteY146" fmla="*/ 136525 h 1183482"/>
              <a:gd name="connsiteX147" fmla="*/ 101600 w 2105025"/>
              <a:gd name="connsiteY147" fmla="*/ 161925 h 1183482"/>
              <a:gd name="connsiteX148" fmla="*/ 82550 w 2105025"/>
              <a:gd name="connsiteY148" fmla="*/ 184150 h 1183482"/>
              <a:gd name="connsiteX149" fmla="*/ 41275 w 2105025"/>
              <a:gd name="connsiteY149" fmla="*/ 203200 h 1183482"/>
              <a:gd name="connsiteX150" fmla="*/ 22225 w 2105025"/>
              <a:gd name="connsiteY150" fmla="*/ 219075 h 1183482"/>
              <a:gd name="connsiteX151" fmla="*/ 0 w 2105025"/>
              <a:gd name="connsiteY151" fmla="*/ 219075 h 1183482"/>
              <a:gd name="connsiteX152" fmla="*/ 9525 w 2105025"/>
              <a:gd name="connsiteY152" fmla="*/ 200025 h 1183482"/>
              <a:gd name="connsiteX153" fmla="*/ 25400 w 2105025"/>
              <a:gd name="connsiteY153" fmla="*/ 180975 h 1183482"/>
              <a:gd name="connsiteX154" fmla="*/ 47625 w 2105025"/>
              <a:gd name="connsiteY154" fmla="*/ 139700 h 1183482"/>
              <a:gd name="connsiteX155" fmla="*/ 63500 w 2105025"/>
              <a:gd name="connsiteY155" fmla="*/ 114300 h 1183482"/>
              <a:gd name="connsiteX156" fmla="*/ 92075 w 2105025"/>
              <a:gd name="connsiteY156" fmla="*/ 82550 h 1183482"/>
              <a:gd name="connsiteX157" fmla="*/ 98425 w 2105025"/>
              <a:gd name="connsiteY157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652588 w 2105025"/>
              <a:gd name="connsiteY2" fmla="*/ 1073149 h 1183482"/>
              <a:gd name="connsiteX3" fmla="*/ 1749425 w 2105025"/>
              <a:gd name="connsiteY3" fmla="*/ 949325 h 1183482"/>
              <a:gd name="connsiteX4" fmla="*/ 1768475 w 2105025"/>
              <a:gd name="connsiteY4" fmla="*/ 949325 h 1183482"/>
              <a:gd name="connsiteX5" fmla="*/ 1793875 w 2105025"/>
              <a:gd name="connsiteY5" fmla="*/ 962025 h 1183482"/>
              <a:gd name="connsiteX6" fmla="*/ 1838325 w 2105025"/>
              <a:gd name="connsiteY6" fmla="*/ 974725 h 1183482"/>
              <a:gd name="connsiteX7" fmla="*/ 1838325 w 2105025"/>
              <a:gd name="connsiteY7" fmla="*/ 974725 h 1183482"/>
              <a:gd name="connsiteX8" fmla="*/ 1866900 w 2105025"/>
              <a:gd name="connsiteY8" fmla="*/ 930275 h 1183482"/>
              <a:gd name="connsiteX9" fmla="*/ 1889125 w 2105025"/>
              <a:gd name="connsiteY9" fmla="*/ 911225 h 1183482"/>
              <a:gd name="connsiteX10" fmla="*/ 1914525 w 2105025"/>
              <a:gd name="connsiteY10" fmla="*/ 879475 h 1183482"/>
              <a:gd name="connsiteX11" fmla="*/ 1936750 w 2105025"/>
              <a:gd name="connsiteY11" fmla="*/ 850900 h 1183482"/>
              <a:gd name="connsiteX12" fmla="*/ 1958975 w 2105025"/>
              <a:gd name="connsiteY12" fmla="*/ 828675 h 1183482"/>
              <a:gd name="connsiteX13" fmla="*/ 1965325 w 2105025"/>
              <a:gd name="connsiteY13" fmla="*/ 803275 h 1183482"/>
              <a:gd name="connsiteX14" fmla="*/ 1987550 w 2105025"/>
              <a:gd name="connsiteY14" fmla="*/ 768350 h 1183482"/>
              <a:gd name="connsiteX15" fmla="*/ 1997075 w 2105025"/>
              <a:gd name="connsiteY15" fmla="*/ 733425 h 1183482"/>
              <a:gd name="connsiteX16" fmla="*/ 2032000 w 2105025"/>
              <a:gd name="connsiteY16" fmla="*/ 682625 h 1183482"/>
              <a:gd name="connsiteX17" fmla="*/ 2032000 w 2105025"/>
              <a:gd name="connsiteY17" fmla="*/ 682625 h 1183482"/>
              <a:gd name="connsiteX18" fmla="*/ 2073275 w 2105025"/>
              <a:gd name="connsiteY18" fmla="*/ 650875 h 1183482"/>
              <a:gd name="connsiteX19" fmla="*/ 2073275 w 2105025"/>
              <a:gd name="connsiteY19" fmla="*/ 650875 h 1183482"/>
              <a:gd name="connsiteX20" fmla="*/ 2079625 w 2105025"/>
              <a:gd name="connsiteY20" fmla="*/ 603250 h 1183482"/>
              <a:gd name="connsiteX21" fmla="*/ 2089150 w 2105025"/>
              <a:gd name="connsiteY21" fmla="*/ 577850 h 1183482"/>
              <a:gd name="connsiteX22" fmla="*/ 2098675 w 2105025"/>
              <a:gd name="connsiteY22" fmla="*/ 565150 h 1183482"/>
              <a:gd name="connsiteX23" fmla="*/ 2105025 w 2105025"/>
              <a:gd name="connsiteY23" fmla="*/ 552450 h 1183482"/>
              <a:gd name="connsiteX24" fmla="*/ 2070100 w 2105025"/>
              <a:gd name="connsiteY24" fmla="*/ 549275 h 1183482"/>
              <a:gd name="connsiteX25" fmla="*/ 2051050 w 2105025"/>
              <a:gd name="connsiteY25" fmla="*/ 565150 h 1183482"/>
              <a:gd name="connsiteX26" fmla="*/ 2028825 w 2105025"/>
              <a:gd name="connsiteY26" fmla="*/ 571500 h 1183482"/>
              <a:gd name="connsiteX27" fmla="*/ 2003425 w 2105025"/>
              <a:gd name="connsiteY27" fmla="*/ 584200 h 1183482"/>
              <a:gd name="connsiteX28" fmla="*/ 1984375 w 2105025"/>
              <a:gd name="connsiteY28" fmla="*/ 584200 h 1183482"/>
              <a:gd name="connsiteX29" fmla="*/ 1965325 w 2105025"/>
              <a:gd name="connsiteY29" fmla="*/ 587375 h 1183482"/>
              <a:gd name="connsiteX30" fmla="*/ 1939925 w 2105025"/>
              <a:gd name="connsiteY30" fmla="*/ 593725 h 1183482"/>
              <a:gd name="connsiteX31" fmla="*/ 1930400 w 2105025"/>
              <a:gd name="connsiteY31" fmla="*/ 606425 h 1183482"/>
              <a:gd name="connsiteX32" fmla="*/ 1905000 w 2105025"/>
              <a:gd name="connsiteY32" fmla="*/ 619125 h 1183482"/>
              <a:gd name="connsiteX33" fmla="*/ 1895475 w 2105025"/>
              <a:gd name="connsiteY33" fmla="*/ 635000 h 1183482"/>
              <a:gd name="connsiteX34" fmla="*/ 1857375 w 2105025"/>
              <a:gd name="connsiteY34" fmla="*/ 644525 h 1183482"/>
              <a:gd name="connsiteX35" fmla="*/ 1825625 w 2105025"/>
              <a:gd name="connsiteY35" fmla="*/ 650875 h 1183482"/>
              <a:gd name="connsiteX36" fmla="*/ 1800225 w 2105025"/>
              <a:gd name="connsiteY36" fmla="*/ 644525 h 1183482"/>
              <a:gd name="connsiteX37" fmla="*/ 1765300 w 2105025"/>
              <a:gd name="connsiteY37" fmla="*/ 638175 h 1183482"/>
              <a:gd name="connsiteX38" fmla="*/ 1762125 w 2105025"/>
              <a:gd name="connsiteY38" fmla="*/ 615950 h 1183482"/>
              <a:gd name="connsiteX39" fmla="*/ 1762125 w 2105025"/>
              <a:gd name="connsiteY39" fmla="*/ 587375 h 1183482"/>
              <a:gd name="connsiteX40" fmla="*/ 1771650 w 2105025"/>
              <a:gd name="connsiteY40" fmla="*/ 555625 h 1183482"/>
              <a:gd name="connsiteX41" fmla="*/ 1768475 w 2105025"/>
              <a:gd name="connsiteY41" fmla="*/ 533400 h 1183482"/>
              <a:gd name="connsiteX42" fmla="*/ 1768475 w 2105025"/>
              <a:gd name="connsiteY42" fmla="*/ 533400 h 1183482"/>
              <a:gd name="connsiteX43" fmla="*/ 1784350 w 2105025"/>
              <a:gd name="connsiteY43" fmla="*/ 495300 h 1183482"/>
              <a:gd name="connsiteX44" fmla="*/ 1746250 w 2105025"/>
              <a:gd name="connsiteY44" fmla="*/ 485775 h 1183482"/>
              <a:gd name="connsiteX45" fmla="*/ 1746250 w 2105025"/>
              <a:gd name="connsiteY45" fmla="*/ 485775 h 1183482"/>
              <a:gd name="connsiteX46" fmla="*/ 1724025 w 2105025"/>
              <a:gd name="connsiteY46" fmla="*/ 444500 h 1183482"/>
              <a:gd name="connsiteX47" fmla="*/ 1701800 w 2105025"/>
              <a:gd name="connsiteY47" fmla="*/ 431800 h 1183482"/>
              <a:gd name="connsiteX48" fmla="*/ 1701800 w 2105025"/>
              <a:gd name="connsiteY48" fmla="*/ 431800 h 1183482"/>
              <a:gd name="connsiteX49" fmla="*/ 1660525 w 2105025"/>
              <a:gd name="connsiteY49" fmla="*/ 415925 h 1183482"/>
              <a:gd name="connsiteX50" fmla="*/ 1641475 w 2105025"/>
              <a:gd name="connsiteY50" fmla="*/ 412750 h 1183482"/>
              <a:gd name="connsiteX51" fmla="*/ 1600200 w 2105025"/>
              <a:gd name="connsiteY51" fmla="*/ 422275 h 1183482"/>
              <a:gd name="connsiteX52" fmla="*/ 1600200 w 2105025"/>
              <a:gd name="connsiteY52" fmla="*/ 384175 h 1183482"/>
              <a:gd name="connsiteX53" fmla="*/ 1600200 w 2105025"/>
              <a:gd name="connsiteY53" fmla="*/ 358775 h 1183482"/>
              <a:gd name="connsiteX54" fmla="*/ 1600200 w 2105025"/>
              <a:gd name="connsiteY54" fmla="*/ 358775 h 1183482"/>
              <a:gd name="connsiteX55" fmla="*/ 1600200 w 2105025"/>
              <a:gd name="connsiteY55" fmla="*/ 358775 h 1183482"/>
              <a:gd name="connsiteX56" fmla="*/ 1597025 w 2105025"/>
              <a:gd name="connsiteY56" fmla="*/ 314325 h 1183482"/>
              <a:gd name="connsiteX57" fmla="*/ 1606550 w 2105025"/>
              <a:gd name="connsiteY57" fmla="*/ 295275 h 1183482"/>
              <a:gd name="connsiteX58" fmla="*/ 1622425 w 2105025"/>
              <a:gd name="connsiteY58" fmla="*/ 254000 h 1183482"/>
              <a:gd name="connsiteX59" fmla="*/ 1619250 w 2105025"/>
              <a:gd name="connsiteY59" fmla="*/ 231775 h 1183482"/>
              <a:gd name="connsiteX60" fmla="*/ 1619250 w 2105025"/>
              <a:gd name="connsiteY60" fmla="*/ 203200 h 1183482"/>
              <a:gd name="connsiteX61" fmla="*/ 1625600 w 2105025"/>
              <a:gd name="connsiteY61" fmla="*/ 171450 h 1183482"/>
              <a:gd name="connsiteX62" fmla="*/ 1628775 w 2105025"/>
              <a:gd name="connsiteY62" fmla="*/ 136525 h 1183482"/>
              <a:gd name="connsiteX63" fmla="*/ 1631950 w 2105025"/>
              <a:gd name="connsiteY63" fmla="*/ 98425 h 1183482"/>
              <a:gd name="connsiteX64" fmla="*/ 1625600 w 2105025"/>
              <a:gd name="connsiteY64" fmla="*/ 76200 h 1183482"/>
              <a:gd name="connsiteX65" fmla="*/ 1625600 w 2105025"/>
              <a:gd name="connsiteY65" fmla="*/ 50800 h 1183482"/>
              <a:gd name="connsiteX66" fmla="*/ 1603375 w 2105025"/>
              <a:gd name="connsiteY66" fmla="*/ 38100 h 1183482"/>
              <a:gd name="connsiteX67" fmla="*/ 1577975 w 2105025"/>
              <a:gd name="connsiteY67" fmla="*/ 22225 h 1183482"/>
              <a:gd name="connsiteX68" fmla="*/ 1577975 w 2105025"/>
              <a:gd name="connsiteY68" fmla="*/ 22225 h 1183482"/>
              <a:gd name="connsiteX69" fmla="*/ 1552575 w 2105025"/>
              <a:gd name="connsiteY69" fmla="*/ 19050 h 1183482"/>
              <a:gd name="connsiteX70" fmla="*/ 1508125 w 2105025"/>
              <a:gd name="connsiteY70" fmla="*/ 0 h 1183482"/>
              <a:gd name="connsiteX71" fmla="*/ 1460500 w 2105025"/>
              <a:gd name="connsiteY71" fmla="*/ 3175 h 1183482"/>
              <a:gd name="connsiteX72" fmla="*/ 1431925 w 2105025"/>
              <a:gd name="connsiteY72" fmla="*/ 6350 h 1183482"/>
              <a:gd name="connsiteX73" fmla="*/ 1406525 w 2105025"/>
              <a:gd name="connsiteY73" fmla="*/ 15875 h 1183482"/>
              <a:gd name="connsiteX74" fmla="*/ 1374775 w 2105025"/>
              <a:gd name="connsiteY74" fmla="*/ 22225 h 1183482"/>
              <a:gd name="connsiteX75" fmla="*/ 1355725 w 2105025"/>
              <a:gd name="connsiteY75" fmla="*/ 22225 h 1183482"/>
              <a:gd name="connsiteX76" fmla="*/ 1323975 w 2105025"/>
              <a:gd name="connsiteY76" fmla="*/ 41275 h 1183482"/>
              <a:gd name="connsiteX77" fmla="*/ 1295400 w 2105025"/>
              <a:gd name="connsiteY77" fmla="*/ 63500 h 1183482"/>
              <a:gd name="connsiteX78" fmla="*/ 1270000 w 2105025"/>
              <a:gd name="connsiteY78" fmla="*/ 76200 h 1183482"/>
              <a:gd name="connsiteX79" fmla="*/ 1270000 w 2105025"/>
              <a:gd name="connsiteY79" fmla="*/ 76200 h 1183482"/>
              <a:gd name="connsiteX80" fmla="*/ 1289050 w 2105025"/>
              <a:gd name="connsiteY80" fmla="*/ 98425 h 1183482"/>
              <a:gd name="connsiteX81" fmla="*/ 1285875 w 2105025"/>
              <a:gd name="connsiteY81" fmla="*/ 127000 h 1183482"/>
              <a:gd name="connsiteX82" fmla="*/ 1266825 w 2105025"/>
              <a:gd name="connsiteY82" fmla="*/ 146050 h 1183482"/>
              <a:gd name="connsiteX83" fmla="*/ 1235075 w 2105025"/>
              <a:gd name="connsiteY83" fmla="*/ 165100 h 1183482"/>
              <a:gd name="connsiteX84" fmla="*/ 1196975 w 2105025"/>
              <a:gd name="connsiteY84" fmla="*/ 206375 h 1183482"/>
              <a:gd name="connsiteX85" fmla="*/ 1168400 w 2105025"/>
              <a:gd name="connsiteY85" fmla="*/ 215900 h 1183482"/>
              <a:gd name="connsiteX86" fmla="*/ 1152525 w 2105025"/>
              <a:gd name="connsiteY86" fmla="*/ 247650 h 1183482"/>
              <a:gd name="connsiteX87" fmla="*/ 1152525 w 2105025"/>
              <a:gd name="connsiteY87" fmla="*/ 247650 h 1183482"/>
              <a:gd name="connsiteX88" fmla="*/ 1095375 w 2105025"/>
              <a:gd name="connsiteY88" fmla="*/ 279400 h 1183482"/>
              <a:gd name="connsiteX89" fmla="*/ 1085850 w 2105025"/>
              <a:gd name="connsiteY89" fmla="*/ 304800 h 1183482"/>
              <a:gd name="connsiteX90" fmla="*/ 1076325 w 2105025"/>
              <a:gd name="connsiteY90" fmla="*/ 330200 h 1183482"/>
              <a:gd name="connsiteX91" fmla="*/ 1063625 w 2105025"/>
              <a:gd name="connsiteY91" fmla="*/ 349250 h 1183482"/>
              <a:gd name="connsiteX92" fmla="*/ 1044575 w 2105025"/>
              <a:gd name="connsiteY92" fmla="*/ 361950 h 1183482"/>
              <a:gd name="connsiteX93" fmla="*/ 1016000 w 2105025"/>
              <a:gd name="connsiteY93" fmla="*/ 381000 h 1183482"/>
              <a:gd name="connsiteX94" fmla="*/ 981075 w 2105025"/>
              <a:gd name="connsiteY94" fmla="*/ 396875 h 1183482"/>
              <a:gd name="connsiteX95" fmla="*/ 952500 w 2105025"/>
              <a:gd name="connsiteY95" fmla="*/ 415925 h 1183482"/>
              <a:gd name="connsiteX96" fmla="*/ 952500 w 2105025"/>
              <a:gd name="connsiteY96" fmla="*/ 415925 h 1183482"/>
              <a:gd name="connsiteX97" fmla="*/ 914400 w 2105025"/>
              <a:gd name="connsiteY97" fmla="*/ 396875 h 1183482"/>
              <a:gd name="connsiteX98" fmla="*/ 892175 w 2105025"/>
              <a:gd name="connsiteY98" fmla="*/ 368300 h 1183482"/>
              <a:gd name="connsiteX99" fmla="*/ 876300 w 2105025"/>
              <a:gd name="connsiteY99" fmla="*/ 349250 h 1183482"/>
              <a:gd name="connsiteX100" fmla="*/ 876300 w 2105025"/>
              <a:gd name="connsiteY100" fmla="*/ 349250 h 1183482"/>
              <a:gd name="connsiteX101" fmla="*/ 838200 w 2105025"/>
              <a:gd name="connsiteY101" fmla="*/ 346075 h 1183482"/>
              <a:gd name="connsiteX102" fmla="*/ 819150 w 2105025"/>
              <a:gd name="connsiteY102" fmla="*/ 330200 h 1183482"/>
              <a:gd name="connsiteX103" fmla="*/ 812800 w 2105025"/>
              <a:gd name="connsiteY103" fmla="*/ 330200 h 1183482"/>
              <a:gd name="connsiteX104" fmla="*/ 800100 w 2105025"/>
              <a:gd name="connsiteY104" fmla="*/ 327025 h 1183482"/>
              <a:gd name="connsiteX105" fmla="*/ 765175 w 2105025"/>
              <a:gd name="connsiteY105" fmla="*/ 339725 h 1183482"/>
              <a:gd name="connsiteX106" fmla="*/ 749300 w 2105025"/>
              <a:gd name="connsiteY106" fmla="*/ 349250 h 1183482"/>
              <a:gd name="connsiteX107" fmla="*/ 727075 w 2105025"/>
              <a:gd name="connsiteY107" fmla="*/ 365125 h 1183482"/>
              <a:gd name="connsiteX108" fmla="*/ 704850 w 2105025"/>
              <a:gd name="connsiteY108" fmla="*/ 381000 h 1183482"/>
              <a:gd name="connsiteX109" fmla="*/ 679450 w 2105025"/>
              <a:gd name="connsiteY109" fmla="*/ 390525 h 1183482"/>
              <a:gd name="connsiteX110" fmla="*/ 584200 w 2105025"/>
              <a:gd name="connsiteY110" fmla="*/ 406400 h 1183482"/>
              <a:gd name="connsiteX111" fmla="*/ 542925 w 2105025"/>
              <a:gd name="connsiteY111" fmla="*/ 419100 h 1183482"/>
              <a:gd name="connsiteX112" fmla="*/ 511175 w 2105025"/>
              <a:gd name="connsiteY112" fmla="*/ 412750 h 1183482"/>
              <a:gd name="connsiteX113" fmla="*/ 485775 w 2105025"/>
              <a:gd name="connsiteY113" fmla="*/ 400050 h 1183482"/>
              <a:gd name="connsiteX114" fmla="*/ 476250 w 2105025"/>
              <a:gd name="connsiteY114" fmla="*/ 377825 h 1183482"/>
              <a:gd name="connsiteX115" fmla="*/ 479425 w 2105025"/>
              <a:gd name="connsiteY115" fmla="*/ 346075 h 1183482"/>
              <a:gd name="connsiteX116" fmla="*/ 498475 w 2105025"/>
              <a:gd name="connsiteY116" fmla="*/ 330200 h 1183482"/>
              <a:gd name="connsiteX117" fmla="*/ 498475 w 2105025"/>
              <a:gd name="connsiteY117" fmla="*/ 330200 h 1183482"/>
              <a:gd name="connsiteX118" fmla="*/ 482600 w 2105025"/>
              <a:gd name="connsiteY118" fmla="*/ 304800 h 1183482"/>
              <a:gd name="connsiteX119" fmla="*/ 485775 w 2105025"/>
              <a:gd name="connsiteY119" fmla="*/ 276225 h 1183482"/>
              <a:gd name="connsiteX120" fmla="*/ 466725 w 2105025"/>
              <a:gd name="connsiteY120" fmla="*/ 263525 h 1183482"/>
              <a:gd name="connsiteX121" fmla="*/ 441325 w 2105025"/>
              <a:gd name="connsiteY121" fmla="*/ 254000 h 1183482"/>
              <a:gd name="connsiteX122" fmla="*/ 419100 w 2105025"/>
              <a:gd name="connsiteY122" fmla="*/ 266700 h 1183482"/>
              <a:gd name="connsiteX123" fmla="*/ 387350 w 2105025"/>
              <a:gd name="connsiteY123" fmla="*/ 276225 h 1183482"/>
              <a:gd name="connsiteX124" fmla="*/ 387350 w 2105025"/>
              <a:gd name="connsiteY124" fmla="*/ 276225 h 1183482"/>
              <a:gd name="connsiteX125" fmla="*/ 361950 w 2105025"/>
              <a:gd name="connsiteY125" fmla="*/ 250825 h 1183482"/>
              <a:gd name="connsiteX126" fmla="*/ 365125 w 2105025"/>
              <a:gd name="connsiteY126" fmla="*/ 225425 h 1183482"/>
              <a:gd name="connsiteX127" fmla="*/ 381000 w 2105025"/>
              <a:gd name="connsiteY127" fmla="*/ 203200 h 1183482"/>
              <a:gd name="connsiteX128" fmla="*/ 390525 w 2105025"/>
              <a:gd name="connsiteY128" fmla="*/ 174625 h 1183482"/>
              <a:gd name="connsiteX129" fmla="*/ 412750 w 2105025"/>
              <a:gd name="connsiteY129" fmla="*/ 152400 h 1183482"/>
              <a:gd name="connsiteX130" fmla="*/ 406400 w 2105025"/>
              <a:gd name="connsiteY130" fmla="*/ 139700 h 1183482"/>
              <a:gd name="connsiteX131" fmla="*/ 406400 w 2105025"/>
              <a:gd name="connsiteY131" fmla="*/ 139700 h 1183482"/>
              <a:gd name="connsiteX132" fmla="*/ 393700 w 2105025"/>
              <a:gd name="connsiteY132" fmla="*/ 101600 h 1183482"/>
              <a:gd name="connsiteX133" fmla="*/ 381000 w 2105025"/>
              <a:gd name="connsiteY133" fmla="*/ 98425 h 1183482"/>
              <a:gd name="connsiteX134" fmla="*/ 390525 w 2105025"/>
              <a:gd name="connsiteY134" fmla="*/ 79375 h 1183482"/>
              <a:gd name="connsiteX135" fmla="*/ 381000 w 2105025"/>
              <a:gd name="connsiteY135" fmla="*/ 66675 h 1183482"/>
              <a:gd name="connsiteX136" fmla="*/ 346075 w 2105025"/>
              <a:gd name="connsiteY136" fmla="*/ 95250 h 1183482"/>
              <a:gd name="connsiteX137" fmla="*/ 282575 w 2105025"/>
              <a:gd name="connsiteY137" fmla="*/ 146050 h 1183482"/>
              <a:gd name="connsiteX138" fmla="*/ 244475 w 2105025"/>
              <a:gd name="connsiteY138" fmla="*/ 203200 h 1183482"/>
              <a:gd name="connsiteX139" fmla="*/ 244475 w 2105025"/>
              <a:gd name="connsiteY139" fmla="*/ 203200 h 1183482"/>
              <a:gd name="connsiteX140" fmla="*/ 196850 w 2105025"/>
              <a:gd name="connsiteY140" fmla="*/ 247650 h 1183482"/>
              <a:gd name="connsiteX141" fmla="*/ 174625 w 2105025"/>
              <a:gd name="connsiteY141" fmla="*/ 263525 h 1183482"/>
              <a:gd name="connsiteX142" fmla="*/ 152400 w 2105025"/>
              <a:gd name="connsiteY142" fmla="*/ 231775 h 1183482"/>
              <a:gd name="connsiteX143" fmla="*/ 139700 w 2105025"/>
              <a:gd name="connsiteY143" fmla="*/ 206375 h 1183482"/>
              <a:gd name="connsiteX144" fmla="*/ 155575 w 2105025"/>
              <a:gd name="connsiteY144" fmla="*/ 180975 h 1183482"/>
              <a:gd name="connsiteX145" fmla="*/ 168275 w 2105025"/>
              <a:gd name="connsiteY145" fmla="*/ 158750 h 1183482"/>
              <a:gd name="connsiteX146" fmla="*/ 161925 w 2105025"/>
              <a:gd name="connsiteY146" fmla="*/ 136525 h 1183482"/>
              <a:gd name="connsiteX147" fmla="*/ 161925 w 2105025"/>
              <a:gd name="connsiteY147" fmla="*/ 136525 h 1183482"/>
              <a:gd name="connsiteX148" fmla="*/ 101600 w 2105025"/>
              <a:gd name="connsiteY148" fmla="*/ 161925 h 1183482"/>
              <a:gd name="connsiteX149" fmla="*/ 82550 w 2105025"/>
              <a:gd name="connsiteY149" fmla="*/ 184150 h 1183482"/>
              <a:gd name="connsiteX150" fmla="*/ 41275 w 2105025"/>
              <a:gd name="connsiteY150" fmla="*/ 203200 h 1183482"/>
              <a:gd name="connsiteX151" fmla="*/ 22225 w 2105025"/>
              <a:gd name="connsiteY151" fmla="*/ 219075 h 1183482"/>
              <a:gd name="connsiteX152" fmla="*/ 0 w 2105025"/>
              <a:gd name="connsiteY152" fmla="*/ 219075 h 1183482"/>
              <a:gd name="connsiteX153" fmla="*/ 9525 w 2105025"/>
              <a:gd name="connsiteY153" fmla="*/ 200025 h 1183482"/>
              <a:gd name="connsiteX154" fmla="*/ 25400 w 2105025"/>
              <a:gd name="connsiteY154" fmla="*/ 180975 h 1183482"/>
              <a:gd name="connsiteX155" fmla="*/ 47625 w 2105025"/>
              <a:gd name="connsiteY155" fmla="*/ 139700 h 1183482"/>
              <a:gd name="connsiteX156" fmla="*/ 63500 w 2105025"/>
              <a:gd name="connsiteY156" fmla="*/ 114300 h 1183482"/>
              <a:gd name="connsiteX157" fmla="*/ 92075 w 2105025"/>
              <a:gd name="connsiteY157" fmla="*/ 82550 h 1183482"/>
              <a:gd name="connsiteX158" fmla="*/ 98425 w 2105025"/>
              <a:gd name="connsiteY158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652588 w 2105025"/>
              <a:gd name="connsiteY2" fmla="*/ 1073149 h 1183482"/>
              <a:gd name="connsiteX3" fmla="*/ 1749425 w 2105025"/>
              <a:gd name="connsiteY3" fmla="*/ 949325 h 1183482"/>
              <a:gd name="connsiteX4" fmla="*/ 1768475 w 2105025"/>
              <a:gd name="connsiteY4" fmla="*/ 949325 h 1183482"/>
              <a:gd name="connsiteX5" fmla="*/ 1793875 w 2105025"/>
              <a:gd name="connsiteY5" fmla="*/ 962025 h 1183482"/>
              <a:gd name="connsiteX6" fmla="*/ 1838325 w 2105025"/>
              <a:gd name="connsiteY6" fmla="*/ 974725 h 1183482"/>
              <a:gd name="connsiteX7" fmla="*/ 1838325 w 2105025"/>
              <a:gd name="connsiteY7" fmla="*/ 974725 h 1183482"/>
              <a:gd name="connsiteX8" fmla="*/ 1866900 w 2105025"/>
              <a:gd name="connsiteY8" fmla="*/ 930275 h 1183482"/>
              <a:gd name="connsiteX9" fmla="*/ 1889125 w 2105025"/>
              <a:gd name="connsiteY9" fmla="*/ 911225 h 1183482"/>
              <a:gd name="connsiteX10" fmla="*/ 1914525 w 2105025"/>
              <a:gd name="connsiteY10" fmla="*/ 879475 h 1183482"/>
              <a:gd name="connsiteX11" fmla="*/ 1936750 w 2105025"/>
              <a:gd name="connsiteY11" fmla="*/ 850900 h 1183482"/>
              <a:gd name="connsiteX12" fmla="*/ 1958975 w 2105025"/>
              <a:gd name="connsiteY12" fmla="*/ 828675 h 1183482"/>
              <a:gd name="connsiteX13" fmla="*/ 1965325 w 2105025"/>
              <a:gd name="connsiteY13" fmla="*/ 803275 h 1183482"/>
              <a:gd name="connsiteX14" fmla="*/ 1987550 w 2105025"/>
              <a:gd name="connsiteY14" fmla="*/ 768350 h 1183482"/>
              <a:gd name="connsiteX15" fmla="*/ 1997075 w 2105025"/>
              <a:gd name="connsiteY15" fmla="*/ 733425 h 1183482"/>
              <a:gd name="connsiteX16" fmla="*/ 2032000 w 2105025"/>
              <a:gd name="connsiteY16" fmla="*/ 682625 h 1183482"/>
              <a:gd name="connsiteX17" fmla="*/ 2032000 w 2105025"/>
              <a:gd name="connsiteY17" fmla="*/ 682625 h 1183482"/>
              <a:gd name="connsiteX18" fmla="*/ 2073275 w 2105025"/>
              <a:gd name="connsiteY18" fmla="*/ 650875 h 1183482"/>
              <a:gd name="connsiteX19" fmla="*/ 2073275 w 2105025"/>
              <a:gd name="connsiteY19" fmla="*/ 650875 h 1183482"/>
              <a:gd name="connsiteX20" fmla="*/ 2079625 w 2105025"/>
              <a:gd name="connsiteY20" fmla="*/ 603250 h 1183482"/>
              <a:gd name="connsiteX21" fmla="*/ 2089150 w 2105025"/>
              <a:gd name="connsiteY21" fmla="*/ 577850 h 1183482"/>
              <a:gd name="connsiteX22" fmla="*/ 2098675 w 2105025"/>
              <a:gd name="connsiteY22" fmla="*/ 565150 h 1183482"/>
              <a:gd name="connsiteX23" fmla="*/ 2105025 w 2105025"/>
              <a:gd name="connsiteY23" fmla="*/ 552450 h 1183482"/>
              <a:gd name="connsiteX24" fmla="*/ 2070100 w 2105025"/>
              <a:gd name="connsiteY24" fmla="*/ 549275 h 1183482"/>
              <a:gd name="connsiteX25" fmla="*/ 2051050 w 2105025"/>
              <a:gd name="connsiteY25" fmla="*/ 565150 h 1183482"/>
              <a:gd name="connsiteX26" fmla="*/ 2028825 w 2105025"/>
              <a:gd name="connsiteY26" fmla="*/ 571500 h 1183482"/>
              <a:gd name="connsiteX27" fmla="*/ 2003425 w 2105025"/>
              <a:gd name="connsiteY27" fmla="*/ 584200 h 1183482"/>
              <a:gd name="connsiteX28" fmla="*/ 1984375 w 2105025"/>
              <a:gd name="connsiteY28" fmla="*/ 584200 h 1183482"/>
              <a:gd name="connsiteX29" fmla="*/ 1965325 w 2105025"/>
              <a:gd name="connsiteY29" fmla="*/ 587375 h 1183482"/>
              <a:gd name="connsiteX30" fmla="*/ 1939925 w 2105025"/>
              <a:gd name="connsiteY30" fmla="*/ 593725 h 1183482"/>
              <a:gd name="connsiteX31" fmla="*/ 1930400 w 2105025"/>
              <a:gd name="connsiteY31" fmla="*/ 606425 h 1183482"/>
              <a:gd name="connsiteX32" fmla="*/ 1905000 w 2105025"/>
              <a:gd name="connsiteY32" fmla="*/ 619125 h 1183482"/>
              <a:gd name="connsiteX33" fmla="*/ 1895475 w 2105025"/>
              <a:gd name="connsiteY33" fmla="*/ 635000 h 1183482"/>
              <a:gd name="connsiteX34" fmla="*/ 1857375 w 2105025"/>
              <a:gd name="connsiteY34" fmla="*/ 644525 h 1183482"/>
              <a:gd name="connsiteX35" fmla="*/ 1825625 w 2105025"/>
              <a:gd name="connsiteY35" fmla="*/ 650875 h 1183482"/>
              <a:gd name="connsiteX36" fmla="*/ 1800225 w 2105025"/>
              <a:gd name="connsiteY36" fmla="*/ 644525 h 1183482"/>
              <a:gd name="connsiteX37" fmla="*/ 1765300 w 2105025"/>
              <a:gd name="connsiteY37" fmla="*/ 638175 h 1183482"/>
              <a:gd name="connsiteX38" fmla="*/ 1762125 w 2105025"/>
              <a:gd name="connsiteY38" fmla="*/ 615950 h 1183482"/>
              <a:gd name="connsiteX39" fmla="*/ 1762125 w 2105025"/>
              <a:gd name="connsiteY39" fmla="*/ 587375 h 1183482"/>
              <a:gd name="connsiteX40" fmla="*/ 1771650 w 2105025"/>
              <a:gd name="connsiteY40" fmla="*/ 555625 h 1183482"/>
              <a:gd name="connsiteX41" fmla="*/ 1768475 w 2105025"/>
              <a:gd name="connsiteY41" fmla="*/ 533400 h 1183482"/>
              <a:gd name="connsiteX42" fmla="*/ 1768475 w 2105025"/>
              <a:gd name="connsiteY42" fmla="*/ 533400 h 1183482"/>
              <a:gd name="connsiteX43" fmla="*/ 1784350 w 2105025"/>
              <a:gd name="connsiteY43" fmla="*/ 495300 h 1183482"/>
              <a:gd name="connsiteX44" fmla="*/ 1746250 w 2105025"/>
              <a:gd name="connsiteY44" fmla="*/ 485775 h 1183482"/>
              <a:gd name="connsiteX45" fmla="*/ 1746250 w 2105025"/>
              <a:gd name="connsiteY45" fmla="*/ 485775 h 1183482"/>
              <a:gd name="connsiteX46" fmla="*/ 1724025 w 2105025"/>
              <a:gd name="connsiteY46" fmla="*/ 444500 h 1183482"/>
              <a:gd name="connsiteX47" fmla="*/ 1701800 w 2105025"/>
              <a:gd name="connsiteY47" fmla="*/ 431800 h 1183482"/>
              <a:gd name="connsiteX48" fmla="*/ 1701800 w 2105025"/>
              <a:gd name="connsiteY48" fmla="*/ 431800 h 1183482"/>
              <a:gd name="connsiteX49" fmla="*/ 1660525 w 2105025"/>
              <a:gd name="connsiteY49" fmla="*/ 415925 h 1183482"/>
              <a:gd name="connsiteX50" fmla="*/ 1641475 w 2105025"/>
              <a:gd name="connsiteY50" fmla="*/ 412750 h 1183482"/>
              <a:gd name="connsiteX51" fmla="*/ 1600200 w 2105025"/>
              <a:gd name="connsiteY51" fmla="*/ 422275 h 1183482"/>
              <a:gd name="connsiteX52" fmla="*/ 1600200 w 2105025"/>
              <a:gd name="connsiteY52" fmla="*/ 384175 h 1183482"/>
              <a:gd name="connsiteX53" fmla="*/ 1600200 w 2105025"/>
              <a:gd name="connsiteY53" fmla="*/ 358775 h 1183482"/>
              <a:gd name="connsiteX54" fmla="*/ 1600200 w 2105025"/>
              <a:gd name="connsiteY54" fmla="*/ 358775 h 1183482"/>
              <a:gd name="connsiteX55" fmla="*/ 1600200 w 2105025"/>
              <a:gd name="connsiteY55" fmla="*/ 358775 h 1183482"/>
              <a:gd name="connsiteX56" fmla="*/ 1597025 w 2105025"/>
              <a:gd name="connsiteY56" fmla="*/ 314325 h 1183482"/>
              <a:gd name="connsiteX57" fmla="*/ 1606550 w 2105025"/>
              <a:gd name="connsiteY57" fmla="*/ 295275 h 1183482"/>
              <a:gd name="connsiteX58" fmla="*/ 1622425 w 2105025"/>
              <a:gd name="connsiteY58" fmla="*/ 254000 h 1183482"/>
              <a:gd name="connsiteX59" fmla="*/ 1619250 w 2105025"/>
              <a:gd name="connsiteY59" fmla="*/ 231775 h 1183482"/>
              <a:gd name="connsiteX60" fmla="*/ 1619250 w 2105025"/>
              <a:gd name="connsiteY60" fmla="*/ 203200 h 1183482"/>
              <a:gd name="connsiteX61" fmla="*/ 1625600 w 2105025"/>
              <a:gd name="connsiteY61" fmla="*/ 171450 h 1183482"/>
              <a:gd name="connsiteX62" fmla="*/ 1628775 w 2105025"/>
              <a:gd name="connsiteY62" fmla="*/ 136525 h 1183482"/>
              <a:gd name="connsiteX63" fmla="*/ 1631950 w 2105025"/>
              <a:gd name="connsiteY63" fmla="*/ 98425 h 1183482"/>
              <a:gd name="connsiteX64" fmla="*/ 1625600 w 2105025"/>
              <a:gd name="connsiteY64" fmla="*/ 76200 h 1183482"/>
              <a:gd name="connsiteX65" fmla="*/ 1625600 w 2105025"/>
              <a:gd name="connsiteY65" fmla="*/ 50800 h 1183482"/>
              <a:gd name="connsiteX66" fmla="*/ 1603375 w 2105025"/>
              <a:gd name="connsiteY66" fmla="*/ 38100 h 1183482"/>
              <a:gd name="connsiteX67" fmla="*/ 1577975 w 2105025"/>
              <a:gd name="connsiteY67" fmla="*/ 22225 h 1183482"/>
              <a:gd name="connsiteX68" fmla="*/ 1577975 w 2105025"/>
              <a:gd name="connsiteY68" fmla="*/ 22225 h 1183482"/>
              <a:gd name="connsiteX69" fmla="*/ 1552575 w 2105025"/>
              <a:gd name="connsiteY69" fmla="*/ 19050 h 1183482"/>
              <a:gd name="connsiteX70" fmla="*/ 1508125 w 2105025"/>
              <a:gd name="connsiteY70" fmla="*/ 0 h 1183482"/>
              <a:gd name="connsiteX71" fmla="*/ 1460500 w 2105025"/>
              <a:gd name="connsiteY71" fmla="*/ 3175 h 1183482"/>
              <a:gd name="connsiteX72" fmla="*/ 1431925 w 2105025"/>
              <a:gd name="connsiteY72" fmla="*/ 6350 h 1183482"/>
              <a:gd name="connsiteX73" fmla="*/ 1406525 w 2105025"/>
              <a:gd name="connsiteY73" fmla="*/ 15875 h 1183482"/>
              <a:gd name="connsiteX74" fmla="*/ 1374775 w 2105025"/>
              <a:gd name="connsiteY74" fmla="*/ 22225 h 1183482"/>
              <a:gd name="connsiteX75" fmla="*/ 1355725 w 2105025"/>
              <a:gd name="connsiteY75" fmla="*/ 22225 h 1183482"/>
              <a:gd name="connsiteX76" fmla="*/ 1323975 w 2105025"/>
              <a:gd name="connsiteY76" fmla="*/ 41275 h 1183482"/>
              <a:gd name="connsiteX77" fmla="*/ 1295400 w 2105025"/>
              <a:gd name="connsiteY77" fmla="*/ 63500 h 1183482"/>
              <a:gd name="connsiteX78" fmla="*/ 1270000 w 2105025"/>
              <a:gd name="connsiteY78" fmla="*/ 76200 h 1183482"/>
              <a:gd name="connsiteX79" fmla="*/ 1270000 w 2105025"/>
              <a:gd name="connsiteY79" fmla="*/ 76200 h 1183482"/>
              <a:gd name="connsiteX80" fmla="*/ 1289050 w 2105025"/>
              <a:gd name="connsiteY80" fmla="*/ 98425 h 1183482"/>
              <a:gd name="connsiteX81" fmla="*/ 1285875 w 2105025"/>
              <a:gd name="connsiteY81" fmla="*/ 127000 h 1183482"/>
              <a:gd name="connsiteX82" fmla="*/ 1266825 w 2105025"/>
              <a:gd name="connsiteY82" fmla="*/ 146050 h 1183482"/>
              <a:gd name="connsiteX83" fmla="*/ 1235075 w 2105025"/>
              <a:gd name="connsiteY83" fmla="*/ 165100 h 1183482"/>
              <a:gd name="connsiteX84" fmla="*/ 1196975 w 2105025"/>
              <a:gd name="connsiteY84" fmla="*/ 206375 h 1183482"/>
              <a:gd name="connsiteX85" fmla="*/ 1168400 w 2105025"/>
              <a:gd name="connsiteY85" fmla="*/ 215900 h 1183482"/>
              <a:gd name="connsiteX86" fmla="*/ 1152525 w 2105025"/>
              <a:gd name="connsiteY86" fmla="*/ 247650 h 1183482"/>
              <a:gd name="connsiteX87" fmla="*/ 1152525 w 2105025"/>
              <a:gd name="connsiteY87" fmla="*/ 247650 h 1183482"/>
              <a:gd name="connsiteX88" fmla="*/ 1095375 w 2105025"/>
              <a:gd name="connsiteY88" fmla="*/ 279400 h 1183482"/>
              <a:gd name="connsiteX89" fmla="*/ 1085850 w 2105025"/>
              <a:gd name="connsiteY89" fmla="*/ 304800 h 1183482"/>
              <a:gd name="connsiteX90" fmla="*/ 1076325 w 2105025"/>
              <a:gd name="connsiteY90" fmla="*/ 330200 h 1183482"/>
              <a:gd name="connsiteX91" fmla="*/ 1063625 w 2105025"/>
              <a:gd name="connsiteY91" fmla="*/ 349250 h 1183482"/>
              <a:gd name="connsiteX92" fmla="*/ 1044575 w 2105025"/>
              <a:gd name="connsiteY92" fmla="*/ 361950 h 1183482"/>
              <a:gd name="connsiteX93" fmla="*/ 1016000 w 2105025"/>
              <a:gd name="connsiteY93" fmla="*/ 381000 h 1183482"/>
              <a:gd name="connsiteX94" fmla="*/ 981075 w 2105025"/>
              <a:gd name="connsiteY94" fmla="*/ 396875 h 1183482"/>
              <a:gd name="connsiteX95" fmla="*/ 952500 w 2105025"/>
              <a:gd name="connsiteY95" fmla="*/ 415925 h 1183482"/>
              <a:gd name="connsiteX96" fmla="*/ 952500 w 2105025"/>
              <a:gd name="connsiteY96" fmla="*/ 415925 h 1183482"/>
              <a:gd name="connsiteX97" fmla="*/ 914400 w 2105025"/>
              <a:gd name="connsiteY97" fmla="*/ 396875 h 1183482"/>
              <a:gd name="connsiteX98" fmla="*/ 892175 w 2105025"/>
              <a:gd name="connsiteY98" fmla="*/ 368300 h 1183482"/>
              <a:gd name="connsiteX99" fmla="*/ 876300 w 2105025"/>
              <a:gd name="connsiteY99" fmla="*/ 349250 h 1183482"/>
              <a:gd name="connsiteX100" fmla="*/ 876300 w 2105025"/>
              <a:gd name="connsiteY100" fmla="*/ 349250 h 1183482"/>
              <a:gd name="connsiteX101" fmla="*/ 838200 w 2105025"/>
              <a:gd name="connsiteY101" fmla="*/ 346075 h 1183482"/>
              <a:gd name="connsiteX102" fmla="*/ 819150 w 2105025"/>
              <a:gd name="connsiteY102" fmla="*/ 330200 h 1183482"/>
              <a:gd name="connsiteX103" fmla="*/ 812800 w 2105025"/>
              <a:gd name="connsiteY103" fmla="*/ 330200 h 1183482"/>
              <a:gd name="connsiteX104" fmla="*/ 800100 w 2105025"/>
              <a:gd name="connsiteY104" fmla="*/ 327025 h 1183482"/>
              <a:gd name="connsiteX105" fmla="*/ 765175 w 2105025"/>
              <a:gd name="connsiteY105" fmla="*/ 339725 h 1183482"/>
              <a:gd name="connsiteX106" fmla="*/ 749300 w 2105025"/>
              <a:gd name="connsiteY106" fmla="*/ 349250 h 1183482"/>
              <a:gd name="connsiteX107" fmla="*/ 727075 w 2105025"/>
              <a:gd name="connsiteY107" fmla="*/ 365125 h 1183482"/>
              <a:gd name="connsiteX108" fmla="*/ 704850 w 2105025"/>
              <a:gd name="connsiteY108" fmla="*/ 381000 h 1183482"/>
              <a:gd name="connsiteX109" fmla="*/ 679450 w 2105025"/>
              <a:gd name="connsiteY109" fmla="*/ 390525 h 1183482"/>
              <a:gd name="connsiteX110" fmla="*/ 584200 w 2105025"/>
              <a:gd name="connsiteY110" fmla="*/ 406400 h 1183482"/>
              <a:gd name="connsiteX111" fmla="*/ 542925 w 2105025"/>
              <a:gd name="connsiteY111" fmla="*/ 419100 h 1183482"/>
              <a:gd name="connsiteX112" fmla="*/ 511175 w 2105025"/>
              <a:gd name="connsiteY112" fmla="*/ 412750 h 1183482"/>
              <a:gd name="connsiteX113" fmla="*/ 485775 w 2105025"/>
              <a:gd name="connsiteY113" fmla="*/ 400050 h 1183482"/>
              <a:gd name="connsiteX114" fmla="*/ 476250 w 2105025"/>
              <a:gd name="connsiteY114" fmla="*/ 377825 h 1183482"/>
              <a:gd name="connsiteX115" fmla="*/ 479425 w 2105025"/>
              <a:gd name="connsiteY115" fmla="*/ 346075 h 1183482"/>
              <a:gd name="connsiteX116" fmla="*/ 498475 w 2105025"/>
              <a:gd name="connsiteY116" fmla="*/ 330200 h 1183482"/>
              <a:gd name="connsiteX117" fmla="*/ 498475 w 2105025"/>
              <a:gd name="connsiteY117" fmla="*/ 330200 h 1183482"/>
              <a:gd name="connsiteX118" fmla="*/ 482600 w 2105025"/>
              <a:gd name="connsiteY118" fmla="*/ 304800 h 1183482"/>
              <a:gd name="connsiteX119" fmla="*/ 485775 w 2105025"/>
              <a:gd name="connsiteY119" fmla="*/ 276225 h 1183482"/>
              <a:gd name="connsiteX120" fmla="*/ 466725 w 2105025"/>
              <a:gd name="connsiteY120" fmla="*/ 263525 h 1183482"/>
              <a:gd name="connsiteX121" fmla="*/ 441325 w 2105025"/>
              <a:gd name="connsiteY121" fmla="*/ 254000 h 1183482"/>
              <a:gd name="connsiteX122" fmla="*/ 419100 w 2105025"/>
              <a:gd name="connsiteY122" fmla="*/ 266700 h 1183482"/>
              <a:gd name="connsiteX123" fmla="*/ 387350 w 2105025"/>
              <a:gd name="connsiteY123" fmla="*/ 276225 h 1183482"/>
              <a:gd name="connsiteX124" fmla="*/ 387350 w 2105025"/>
              <a:gd name="connsiteY124" fmla="*/ 276225 h 1183482"/>
              <a:gd name="connsiteX125" fmla="*/ 361950 w 2105025"/>
              <a:gd name="connsiteY125" fmla="*/ 250825 h 1183482"/>
              <a:gd name="connsiteX126" fmla="*/ 365125 w 2105025"/>
              <a:gd name="connsiteY126" fmla="*/ 225425 h 1183482"/>
              <a:gd name="connsiteX127" fmla="*/ 381000 w 2105025"/>
              <a:gd name="connsiteY127" fmla="*/ 203200 h 1183482"/>
              <a:gd name="connsiteX128" fmla="*/ 390525 w 2105025"/>
              <a:gd name="connsiteY128" fmla="*/ 174625 h 1183482"/>
              <a:gd name="connsiteX129" fmla="*/ 412750 w 2105025"/>
              <a:gd name="connsiteY129" fmla="*/ 152400 h 1183482"/>
              <a:gd name="connsiteX130" fmla="*/ 406400 w 2105025"/>
              <a:gd name="connsiteY130" fmla="*/ 139700 h 1183482"/>
              <a:gd name="connsiteX131" fmla="*/ 406400 w 2105025"/>
              <a:gd name="connsiteY131" fmla="*/ 139700 h 1183482"/>
              <a:gd name="connsiteX132" fmla="*/ 393700 w 2105025"/>
              <a:gd name="connsiteY132" fmla="*/ 101600 h 1183482"/>
              <a:gd name="connsiteX133" fmla="*/ 381000 w 2105025"/>
              <a:gd name="connsiteY133" fmla="*/ 98425 h 1183482"/>
              <a:gd name="connsiteX134" fmla="*/ 390525 w 2105025"/>
              <a:gd name="connsiteY134" fmla="*/ 79375 h 1183482"/>
              <a:gd name="connsiteX135" fmla="*/ 381000 w 2105025"/>
              <a:gd name="connsiteY135" fmla="*/ 66675 h 1183482"/>
              <a:gd name="connsiteX136" fmla="*/ 346075 w 2105025"/>
              <a:gd name="connsiteY136" fmla="*/ 95250 h 1183482"/>
              <a:gd name="connsiteX137" fmla="*/ 282575 w 2105025"/>
              <a:gd name="connsiteY137" fmla="*/ 146050 h 1183482"/>
              <a:gd name="connsiteX138" fmla="*/ 244475 w 2105025"/>
              <a:gd name="connsiteY138" fmla="*/ 203200 h 1183482"/>
              <a:gd name="connsiteX139" fmla="*/ 244475 w 2105025"/>
              <a:gd name="connsiteY139" fmla="*/ 203200 h 1183482"/>
              <a:gd name="connsiteX140" fmla="*/ 196850 w 2105025"/>
              <a:gd name="connsiteY140" fmla="*/ 247650 h 1183482"/>
              <a:gd name="connsiteX141" fmla="*/ 174625 w 2105025"/>
              <a:gd name="connsiteY141" fmla="*/ 263525 h 1183482"/>
              <a:gd name="connsiteX142" fmla="*/ 152400 w 2105025"/>
              <a:gd name="connsiteY142" fmla="*/ 231775 h 1183482"/>
              <a:gd name="connsiteX143" fmla="*/ 139700 w 2105025"/>
              <a:gd name="connsiteY143" fmla="*/ 206375 h 1183482"/>
              <a:gd name="connsiteX144" fmla="*/ 155575 w 2105025"/>
              <a:gd name="connsiteY144" fmla="*/ 180975 h 1183482"/>
              <a:gd name="connsiteX145" fmla="*/ 168275 w 2105025"/>
              <a:gd name="connsiteY145" fmla="*/ 158750 h 1183482"/>
              <a:gd name="connsiteX146" fmla="*/ 161925 w 2105025"/>
              <a:gd name="connsiteY146" fmla="*/ 136525 h 1183482"/>
              <a:gd name="connsiteX147" fmla="*/ 161925 w 2105025"/>
              <a:gd name="connsiteY147" fmla="*/ 136525 h 1183482"/>
              <a:gd name="connsiteX148" fmla="*/ 101600 w 2105025"/>
              <a:gd name="connsiteY148" fmla="*/ 161925 h 1183482"/>
              <a:gd name="connsiteX149" fmla="*/ 82550 w 2105025"/>
              <a:gd name="connsiteY149" fmla="*/ 184150 h 1183482"/>
              <a:gd name="connsiteX150" fmla="*/ 41275 w 2105025"/>
              <a:gd name="connsiteY150" fmla="*/ 203200 h 1183482"/>
              <a:gd name="connsiteX151" fmla="*/ 22225 w 2105025"/>
              <a:gd name="connsiteY151" fmla="*/ 219075 h 1183482"/>
              <a:gd name="connsiteX152" fmla="*/ 0 w 2105025"/>
              <a:gd name="connsiteY152" fmla="*/ 219075 h 1183482"/>
              <a:gd name="connsiteX153" fmla="*/ 9525 w 2105025"/>
              <a:gd name="connsiteY153" fmla="*/ 200025 h 1183482"/>
              <a:gd name="connsiteX154" fmla="*/ 25400 w 2105025"/>
              <a:gd name="connsiteY154" fmla="*/ 180975 h 1183482"/>
              <a:gd name="connsiteX155" fmla="*/ 47625 w 2105025"/>
              <a:gd name="connsiteY155" fmla="*/ 139700 h 1183482"/>
              <a:gd name="connsiteX156" fmla="*/ 63500 w 2105025"/>
              <a:gd name="connsiteY156" fmla="*/ 114300 h 1183482"/>
              <a:gd name="connsiteX157" fmla="*/ 92075 w 2105025"/>
              <a:gd name="connsiteY157" fmla="*/ 82550 h 1183482"/>
              <a:gd name="connsiteX158" fmla="*/ 98425 w 2105025"/>
              <a:gd name="connsiteY158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652588 w 2105025"/>
              <a:gd name="connsiteY2" fmla="*/ 1073149 h 1183482"/>
              <a:gd name="connsiteX3" fmla="*/ 1666875 w 2105025"/>
              <a:gd name="connsiteY3" fmla="*/ 1006474 h 1183482"/>
              <a:gd name="connsiteX4" fmla="*/ 1749425 w 2105025"/>
              <a:gd name="connsiteY4" fmla="*/ 949325 h 1183482"/>
              <a:gd name="connsiteX5" fmla="*/ 1768475 w 2105025"/>
              <a:gd name="connsiteY5" fmla="*/ 949325 h 1183482"/>
              <a:gd name="connsiteX6" fmla="*/ 1793875 w 2105025"/>
              <a:gd name="connsiteY6" fmla="*/ 962025 h 1183482"/>
              <a:gd name="connsiteX7" fmla="*/ 1838325 w 2105025"/>
              <a:gd name="connsiteY7" fmla="*/ 974725 h 1183482"/>
              <a:gd name="connsiteX8" fmla="*/ 1838325 w 2105025"/>
              <a:gd name="connsiteY8" fmla="*/ 974725 h 1183482"/>
              <a:gd name="connsiteX9" fmla="*/ 1866900 w 2105025"/>
              <a:gd name="connsiteY9" fmla="*/ 930275 h 1183482"/>
              <a:gd name="connsiteX10" fmla="*/ 1889125 w 2105025"/>
              <a:gd name="connsiteY10" fmla="*/ 911225 h 1183482"/>
              <a:gd name="connsiteX11" fmla="*/ 1914525 w 2105025"/>
              <a:gd name="connsiteY11" fmla="*/ 879475 h 1183482"/>
              <a:gd name="connsiteX12" fmla="*/ 1936750 w 2105025"/>
              <a:gd name="connsiteY12" fmla="*/ 850900 h 1183482"/>
              <a:gd name="connsiteX13" fmla="*/ 1958975 w 2105025"/>
              <a:gd name="connsiteY13" fmla="*/ 828675 h 1183482"/>
              <a:gd name="connsiteX14" fmla="*/ 1965325 w 2105025"/>
              <a:gd name="connsiteY14" fmla="*/ 803275 h 1183482"/>
              <a:gd name="connsiteX15" fmla="*/ 1987550 w 2105025"/>
              <a:gd name="connsiteY15" fmla="*/ 768350 h 1183482"/>
              <a:gd name="connsiteX16" fmla="*/ 1997075 w 2105025"/>
              <a:gd name="connsiteY16" fmla="*/ 733425 h 1183482"/>
              <a:gd name="connsiteX17" fmla="*/ 2032000 w 2105025"/>
              <a:gd name="connsiteY17" fmla="*/ 682625 h 1183482"/>
              <a:gd name="connsiteX18" fmla="*/ 2032000 w 2105025"/>
              <a:gd name="connsiteY18" fmla="*/ 682625 h 1183482"/>
              <a:gd name="connsiteX19" fmla="*/ 2073275 w 2105025"/>
              <a:gd name="connsiteY19" fmla="*/ 650875 h 1183482"/>
              <a:gd name="connsiteX20" fmla="*/ 2073275 w 2105025"/>
              <a:gd name="connsiteY20" fmla="*/ 650875 h 1183482"/>
              <a:gd name="connsiteX21" fmla="*/ 2079625 w 2105025"/>
              <a:gd name="connsiteY21" fmla="*/ 603250 h 1183482"/>
              <a:gd name="connsiteX22" fmla="*/ 2089150 w 2105025"/>
              <a:gd name="connsiteY22" fmla="*/ 577850 h 1183482"/>
              <a:gd name="connsiteX23" fmla="*/ 2098675 w 2105025"/>
              <a:gd name="connsiteY23" fmla="*/ 565150 h 1183482"/>
              <a:gd name="connsiteX24" fmla="*/ 2105025 w 2105025"/>
              <a:gd name="connsiteY24" fmla="*/ 552450 h 1183482"/>
              <a:gd name="connsiteX25" fmla="*/ 2070100 w 2105025"/>
              <a:gd name="connsiteY25" fmla="*/ 549275 h 1183482"/>
              <a:gd name="connsiteX26" fmla="*/ 2051050 w 2105025"/>
              <a:gd name="connsiteY26" fmla="*/ 565150 h 1183482"/>
              <a:gd name="connsiteX27" fmla="*/ 2028825 w 2105025"/>
              <a:gd name="connsiteY27" fmla="*/ 571500 h 1183482"/>
              <a:gd name="connsiteX28" fmla="*/ 2003425 w 2105025"/>
              <a:gd name="connsiteY28" fmla="*/ 584200 h 1183482"/>
              <a:gd name="connsiteX29" fmla="*/ 1984375 w 2105025"/>
              <a:gd name="connsiteY29" fmla="*/ 584200 h 1183482"/>
              <a:gd name="connsiteX30" fmla="*/ 1965325 w 2105025"/>
              <a:gd name="connsiteY30" fmla="*/ 587375 h 1183482"/>
              <a:gd name="connsiteX31" fmla="*/ 1939925 w 2105025"/>
              <a:gd name="connsiteY31" fmla="*/ 593725 h 1183482"/>
              <a:gd name="connsiteX32" fmla="*/ 1930400 w 2105025"/>
              <a:gd name="connsiteY32" fmla="*/ 606425 h 1183482"/>
              <a:gd name="connsiteX33" fmla="*/ 1905000 w 2105025"/>
              <a:gd name="connsiteY33" fmla="*/ 619125 h 1183482"/>
              <a:gd name="connsiteX34" fmla="*/ 1895475 w 2105025"/>
              <a:gd name="connsiteY34" fmla="*/ 635000 h 1183482"/>
              <a:gd name="connsiteX35" fmla="*/ 1857375 w 2105025"/>
              <a:gd name="connsiteY35" fmla="*/ 644525 h 1183482"/>
              <a:gd name="connsiteX36" fmla="*/ 1825625 w 2105025"/>
              <a:gd name="connsiteY36" fmla="*/ 650875 h 1183482"/>
              <a:gd name="connsiteX37" fmla="*/ 1800225 w 2105025"/>
              <a:gd name="connsiteY37" fmla="*/ 644525 h 1183482"/>
              <a:gd name="connsiteX38" fmla="*/ 1765300 w 2105025"/>
              <a:gd name="connsiteY38" fmla="*/ 638175 h 1183482"/>
              <a:gd name="connsiteX39" fmla="*/ 1762125 w 2105025"/>
              <a:gd name="connsiteY39" fmla="*/ 615950 h 1183482"/>
              <a:gd name="connsiteX40" fmla="*/ 1762125 w 2105025"/>
              <a:gd name="connsiteY40" fmla="*/ 587375 h 1183482"/>
              <a:gd name="connsiteX41" fmla="*/ 1771650 w 2105025"/>
              <a:gd name="connsiteY41" fmla="*/ 555625 h 1183482"/>
              <a:gd name="connsiteX42" fmla="*/ 1768475 w 2105025"/>
              <a:gd name="connsiteY42" fmla="*/ 533400 h 1183482"/>
              <a:gd name="connsiteX43" fmla="*/ 1768475 w 2105025"/>
              <a:gd name="connsiteY43" fmla="*/ 533400 h 1183482"/>
              <a:gd name="connsiteX44" fmla="*/ 1784350 w 2105025"/>
              <a:gd name="connsiteY44" fmla="*/ 495300 h 1183482"/>
              <a:gd name="connsiteX45" fmla="*/ 1746250 w 2105025"/>
              <a:gd name="connsiteY45" fmla="*/ 485775 h 1183482"/>
              <a:gd name="connsiteX46" fmla="*/ 1746250 w 2105025"/>
              <a:gd name="connsiteY46" fmla="*/ 485775 h 1183482"/>
              <a:gd name="connsiteX47" fmla="*/ 1724025 w 2105025"/>
              <a:gd name="connsiteY47" fmla="*/ 444500 h 1183482"/>
              <a:gd name="connsiteX48" fmla="*/ 1701800 w 2105025"/>
              <a:gd name="connsiteY48" fmla="*/ 431800 h 1183482"/>
              <a:gd name="connsiteX49" fmla="*/ 1701800 w 2105025"/>
              <a:gd name="connsiteY49" fmla="*/ 431800 h 1183482"/>
              <a:gd name="connsiteX50" fmla="*/ 1660525 w 2105025"/>
              <a:gd name="connsiteY50" fmla="*/ 415925 h 1183482"/>
              <a:gd name="connsiteX51" fmla="*/ 1641475 w 2105025"/>
              <a:gd name="connsiteY51" fmla="*/ 412750 h 1183482"/>
              <a:gd name="connsiteX52" fmla="*/ 1600200 w 2105025"/>
              <a:gd name="connsiteY52" fmla="*/ 422275 h 1183482"/>
              <a:gd name="connsiteX53" fmla="*/ 1600200 w 2105025"/>
              <a:gd name="connsiteY53" fmla="*/ 384175 h 1183482"/>
              <a:gd name="connsiteX54" fmla="*/ 1600200 w 2105025"/>
              <a:gd name="connsiteY54" fmla="*/ 358775 h 1183482"/>
              <a:gd name="connsiteX55" fmla="*/ 1600200 w 2105025"/>
              <a:gd name="connsiteY55" fmla="*/ 358775 h 1183482"/>
              <a:gd name="connsiteX56" fmla="*/ 1600200 w 2105025"/>
              <a:gd name="connsiteY56" fmla="*/ 358775 h 1183482"/>
              <a:gd name="connsiteX57" fmla="*/ 1597025 w 2105025"/>
              <a:gd name="connsiteY57" fmla="*/ 314325 h 1183482"/>
              <a:gd name="connsiteX58" fmla="*/ 1606550 w 2105025"/>
              <a:gd name="connsiteY58" fmla="*/ 295275 h 1183482"/>
              <a:gd name="connsiteX59" fmla="*/ 1622425 w 2105025"/>
              <a:gd name="connsiteY59" fmla="*/ 254000 h 1183482"/>
              <a:gd name="connsiteX60" fmla="*/ 1619250 w 2105025"/>
              <a:gd name="connsiteY60" fmla="*/ 231775 h 1183482"/>
              <a:gd name="connsiteX61" fmla="*/ 1619250 w 2105025"/>
              <a:gd name="connsiteY61" fmla="*/ 203200 h 1183482"/>
              <a:gd name="connsiteX62" fmla="*/ 1625600 w 2105025"/>
              <a:gd name="connsiteY62" fmla="*/ 171450 h 1183482"/>
              <a:gd name="connsiteX63" fmla="*/ 1628775 w 2105025"/>
              <a:gd name="connsiteY63" fmla="*/ 136525 h 1183482"/>
              <a:gd name="connsiteX64" fmla="*/ 1631950 w 2105025"/>
              <a:gd name="connsiteY64" fmla="*/ 98425 h 1183482"/>
              <a:gd name="connsiteX65" fmla="*/ 1625600 w 2105025"/>
              <a:gd name="connsiteY65" fmla="*/ 76200 h 1183482"/>
              <a:gd name="connsiteX66" fmla="*/ 1625600 w 2105025"/>
              <a:gd name="connsiteY66" fmla="*/ 50800 h 1183482"/>
              <a:gd name="connsiteX67" fmla="*/ 1603375 w 2105025"/>
              <a:gd name="connsiteY67" fmla="*/ 38100 h 1183482"/>
              <a:gd name="connsiteX68" fmla="*/ 1577975 w 2105025"/>
              <a:gd name="connsiteY68" fmla="*/ 22225 h 1183482"/>
              <a:gd name="connsiteX69" fmla="*/ 1577975 w 2105025"/>
              <a:gd name="connsiteY69" fmla="*/ 22225 h 1183482"/>
              <a:gd name="connsiteX70" fmla="*/ 1552575 w 2105025"/>
              <a:gd name="connsiteY70" fmla="*/ 19050 h 1183482"/>
              <a:gd name="connsiteX71" fmla="*/ 1508125 w 2105025"/>
              <a:gd name="connsiteY71" fmla="*/ 0 h 1183482"/>
              <a:gd name="connsiteX72" fmla="*/ 1460500 w 2105025"/>
              <a:gd name="connsiteY72" fmla="*/ 3175 h 1183482"/>
              <a:gd name="connsiteX73" fmla="*/ 1431925 w 2105025"/>
              <a:gd name="connsiteY73" fmla="*/ 6350 h 1183482"/>
              <a:gd name="connsiteX74" fmla="*/ 1406525 w 2105025"/>
              <a:gd name="connsiteY74" fmla="*/ 15875 h 1183482"/>
              <a:gd name="connsiteX75" fmla="*/ 1374775 w 2105025"/>
              <a:gd name="connsiteY75" fmla="*/ 22225 h 1183482"/>
              <a:gd name="connsiteX76" fmla="*/ 1355725 w 2105025"/>
              <a:gd name="connsiteY76" fmla="*/ 22225 h 1183482"/>
              <a:gd name="connsiteX77" fmla="*/ 1323975 w 2105025"/>
              <a:gd name="connsiteY77" fmla="*/ 41275 h 1183482"/>
              <a:gd name="connsiteX78" fmla="*/ 1295400 w 2105025"/>
              <a:gd name="connsiteY78" fmla="*/ 63500 h 1183482"/>
              <a:gd name="connsiteX79" fmla="*/ 1270000 w 2105025"/>
              <a:gd name="connsiteY79" fmla="*/ 76200 h 1183482"/>
              <a:gd name="connsiteX80" fmla="*/ 1270000 w 2105025"/>
              <a:gd name="connsiteY80" fmla="*/ 76200 h 1183482"/>
              <a:gd name="connsiteX81" fmla="*/ 1289050 w 2105025"/>
              <a:gd name="connsiteY81" fmla="*/ 98425 h 1183482"/>
              <a:gd name="connsiteX82" fmla="*/ 1285875 w 2105025"/>
              <a:gd name="connsiteY82" fmla="*/ 127000 h 1183482"/>
              <a:gd name="connsiteX83" fmla="*/ 1266825 w 2105025"/>
              <a:gd name="connsiteY83" fmla="*/ 146050 h 1183482"/>
              <a:gd name="connsiteX84" fmla="*/ 1235075 w 2105025"/>
              <a:gd name="connsiteY84" fmla="*/ 165100 h 1183482"/>
              <a:gd name="connsiteX85" fmla="*/ 1196975 w 2105025"/>
              <a:gd name="connsiteY85" fmla="*/ 206375 h 1183482"/>
              <a:gd name="connsiteX86" fmla="*/ 1168400 w 2105025"/>
              <a:gd name="connsiteY86" fmla="*/ 215900 h 1183482"/>
              <a:gd name="connsiteX87" fmla="*/ 1152525 w 2105025"/>
              <a:gd name="connsiteY87" fmla="*/ 247650 h 1183482"/>
              <a:gd name="connsiteX88" fmla="*/ 1152525 w 2105025"/>
              <a:gd name="connsiteY88" fmla="*/ 247650 h 1183482"/>
              <a:gd name="connsiteX89" fmla="*/ 1095375 w 2105025"/>
              <a:gd name="connsiteY89" fmla="*/ 279400 h 1183482"/>
              <a:gd name="connsiteX90" fmla="*/ 1085850 w 2105025"/>
              <a:gd name="connsiteY90" fmla="*/ 304800 h 1183482"/>
              <a:gd name="connsiteX91" fmla="*/ 1076325 w 2105025"/>
              <a:gd name="connsiteY91" fmla="*/ 330200 h 1183482"/>
              <a:gd name="connsiteX92" fmla="*/ 1063625 w 2105025"/>
              <a:gd name="connsiteY92" fmla="*/ 349250 h 1183482"/>
              <a:gd name="connsiteX93" fmla="*/ 1044575 w 2105025"/>
              <a:gd name="connsiteY93" fmla="*/ 361950 h 1183482"/>
              <a:gd name="connsiteX94" fmla="*/ 1016000 w 2105025"/>
              <a:gd name="connsiteY94" fmla="*/ 381000 h 1183482"/>
              <a:gd name="connsiteX95" fmla="*/ 981075 w 2105025"/>
              <a:gd name="connsiteY95" fmla="*/ 396875 h 1183482"/>
              <a:gd name="connsiteX96" fmla="*/ 952500 w 2105025"/>
              <a:gd name="connsiteY96" fmla="*/ 415925 h 1183482"/>
              <a:gd name="connsiteX97" fmla="*/ 952500 w 2105025"/>
              <a:gd name="connsiteY97" fmla="*/ 415925 h 1183482"/>
              <a:gd name="connsiteX98" fmla="*/ 914400 w 2105025"/>
              <a:gd name="connsiteY98" fmla="*/ 396875 h 1183482"/>
              <a:gd name="connsiteX99" fmla="*/ 892175 w 2105025"/>
              <a:gd name="connsiteY99" fmla="*/ 368300 h 1183482"/>
              <a:gd name="connsiteX100" fmla="*/ 876300 w 2105025"/>
              <a:gd name="connsiteY100" fmla="*/ 349250 h 1183482"/>
              <a:gd name="connsiteX101" fmla="*/ 876300 w 2105025"/>
              <a:gd name="connsiteY101" fmla="*/ 349250 h 1183482"/>
              <a:gd name="connsiteX102" fmla="*/ 838200 w 2105025"/>
              <a:gd name="connsiteY102" fmla="*/ 346075 h 1183482"/>
              <a:gd name="connsiteX103" fmla="*/ 819150 w 2105025"/>
              <a:gd name="connsiteY103" fmla="*/ 330200 h 1183482"/>
              <a:gd name="connsiteX104" fmla="*/ 812800 w 2105025"/>
              <a:gd name="connsiteY104" fmla="*/ 330200 h 1183482"/>
              <a:gd name="connsiteX105" fmla="*/ 800100 w 2105025"/>
              <a:gd name="connsiteY105" fmla="*/ 327025 h 1183482"/>
              <a:gd name="connsiteX106" fmla="*/ 765175 w 2105025"/>
              <a:gd name="connsiteY106" fmla="*/ 339725 h 1183482"/>
              <a:gd name="connsiteX107" fmla="*/ 749300 w 2105025"/>
              <a:gd name="connsiteY107" fmla="*/ 349250 h 1183482"/>
              <a:gd name="connsiteX108" fmla="*/ 727075 w 2105025"/>
              <a:gd name="connsiteY108" fmla="*/ 365125 h 1183482"/>
              <a:gd name="connsiteX109" fmla="*/ 704850 w 2105025"/>
              <a:gd name="connsiteY109" fmla="*/ 381000 h 1183482"/>
              <a:gd name="connsiteX110" fmla="*/ 679450 w 2105025"/>
              <a:gd name="connsiteY110" fmla="*/ 390525 h 1183482"/>
              <a:gd name="connsiteX111" fmla="*/ 584200 w 2105025"/>
              <a:gd name="connsiteY111" fmla="*/ 406400 h 1183482"/>
              <a:gd name="connsiteX112" fmla="*/ 542925 w 2105025"/>
              <a:gd name="connsiteY112" fmla="*/ 419100 h 1183482"/>
              <a:gd name="connsiteX113" fmla="*/ 511175 w 2105025"/>
              <a:gd name="connsiteY113" fmla="*/ 412750 h 1183482"/>
              <a:gd name="connsiteX114" fmla="*/ 485775 w 2105025"/>
              <a:gd name="connsiteY114" fmla="*/ 400050 h 1183482"/>
              <a:gd name="connsiteX115" fmla="*/ 476250 w 2105025"/>
              <a:gd name="connsiteY115" fmla="*/ 377825 h 1183482"/>
              <a:gd name="connsiteX116" fmla="*/ 479425 w 2105025"/>
              <a:gd name="connsiteY116" fmla="*/ 346075 h 1183482"/>
              <a:gd name="connsiteX117" fmla="*/ 498475 w 2105025"/>
              <a:gd name="connsiteY117" fmla="*/ 330200 h 1183482"/>
              <a:gd name="connsiteX118" fmla="*/ 498475 w 2105025"/>
              <a:gd name="connsiteY118" fmla="*/ 330200 h 1183482"/>
              <a:gd name="connsiteX119" fmla="*/ 482600 w 2105025"/>
              <a:gd name="connsiteY119" fmla="*/ 304800 h 1183482"/>
              <a:gd name="connsiteX120" fmla="*/ 485775 w 2105025"/>
              <a:gd name="connsiteY120" fmla="*/ 276225 h 1183482"/>
              <a:gd name="connsiteX121" fmla="*/ 466725 w 2105025"/>
              <a:gd name="connsiteY121" fmla="*/ 263525 h 1183482"/>
              <a:gd name="connsiteX122" fmla="*/ 441325 w 2105025"/>
              <a:gd name="connsiteY122" fmla="*/ 254000 h 1183482"/>
              <a:gd name="connsiteX123" fmla="*/ 419100 w 2105025"/>
              <a:gd name="connsiteY123" fmla="*/ 266700 h 1183482"/>
              <a:gd name="connsiteX124" fmla="*/ 387350 w 2105025"/>
              <a:gd name="connsiteY124" fmla="*/ 276225 h 1183482"/>
              <a:gd name="connsiteX125" fmla="*/ 387350 w 2105025"/>
              <a:gd name="connsiteY125" fmla="*/ 276225 h 1183482"/>
              <a:gd name="connsiteX126" fmla="*/ 361950 w 2105025"/>
              <a:gd name="connsiteY126" fmla="*/ 250825 h 1183482"/>
              <a:gd name="connsiteX127" fmla="*/ 365125 w 2105025"/>
              <a:gd name="connsiteY127" fmla="*/ 225425 h 1183482"/>
              <a:gd name="connsiteX128" fmla="*/ 381000 w 2105025"/>
              <a:gd name="connsiteY128" fmla="*/ 203200 h 1183482"/>
              <a:gd name="connsiteX129" fmla="*/ 390525 w 2105025"/>
              <a:gd name="connsiteY129" fmla="*/ 174625 h 1183482"/>
              <a:gd name="connsiteX130" fmla="*/ 412750 w 2105025"/>
              <a:gd name="connsiteY130" fmla="*/ 152400 h 1183482"/>
              <a:gd name="connsiteX131" fmla="*/ 406400 w 2105025"/>
              <a:gd name="connsiteY131" fmla="*/ 139700 h 1183482"/>
              <a:gd name="connsiteX132" fmla="*/ 406400 w 2105025"/>
              <a:gd name="connsiteY132" fmla="*/ 139700 h 1183482"/>
              <a:gd name="connsiteX133" fmla="*/ 393700 w 2105025"/>
              <a:gd name="connsiteY133" fmla="*/ 101600 h 1183482"/>
              <a:gd name="connsiteX134" fmla="*/ 381000 w 2105025"/>
              <a:gd name="connsiteY134" fmla="*/ 98425 h 1183482"/>
              <a:gd name="connsiteX135" fmla="*/ 390525 w 2105025"/>
              <a:gd name="connsiteY135" fmla="*/ 79375 h 1183482"/>
              <a:gd name="connsiteX136" fmla="*/ 381000 w 2105025"/>
              <a:gd name="connsiteY136" fmla="*/ 66675 h 1183482"/>
              <a:gd name="connsiteX137" fmla="*/ 346075 w 2105025"/>
              <a:gd name="connsiteY137" fmla="*/ 95250 h 1183482"/>
              <a:gd name="connsiteX138" fmla="*/ 282575 w 2105025"/>
              <a:gd name="connsiteY138" fmla="*/ 146050 h 1183482"/>
              <a:gd name="connsiteX139" fmla="*/ 244475 w 2105025"/>
              <a:gd name="connsiteY139" fmla="*/ 203200 h 1183482"/>
              <a:gd name="connsiteX140" fmla="*/ 244475 w 2105025"/>
              <a:gd name="connsiteY140" fmla="*/ 203200 h 1183482"/>
              <a:gd name="connsiteX141" fmla="*/ 196850 w 2105025"/>
              <a:gd name="connsiteY141" fmla="*/ 247650 h 1183482"/>
              <a:gd name="connsiteX142" fmla="*/ 174625 w 2105025"/>
              <a:gd name="connsiteY142" fmla="*/ 263525 h 1183482"/>
              <a:gd name="connsiteX143" fmla="*/ 152400 w 2105025"/>
              <a:gd name="connsiteY143" fmla="*/ 231775 h 1183482"/>
              <a:gd name="connsiteX144" fmla="*/ 139700 w 2105025"/>
              <a:gd name="connsiteY144" fmla="*/ 206375 h 1183482"/>
              <a:gd name="connsiteX145" fmla="*/ 155575 w 2105025"/>
              <a:gd name="connsiteY145" fmla="*/ 180975 h 1183482"/>
              <a:gd name="connsiteX146" fmla="*/ 168275 w 2105025"/>
              <a:gd name="connsiteY146" fmla="*/ 158750 h 1183482"/>
              <a:gd name="connsiteX147" fmla="*/ 161925 w 2105025"/>
              <a:gd name="connsiteY147" fmla="*/ 136525 h 1183482"/>
              <a:gd name="connsiteX148" fmla="*/ 161925 w 2105025"/>
              <a:gd name="connsiteY148" fmla="*/ 136525 h 1183482"/>
              <a:gd name="connsiteX149" fmla="*/ 101600 w 2105025"/>
              <a:gd name="connsiteY149" fmla="*/ 161925 h 1183482"/>
              <a:gd name="connsiteX150" fmla="*/ 82550 w 2105025"/>
              <a:gd name="connsiteY150" fmla="*/ 184150 h 1183482"/>
              <a:gd name="connsiteX151" fmla="*/ 41275 w 2105025"/>
              <a:gd name="connsiteY151" fmla="*/ 203200 h 1183482"/>
              <a:gd name="connsiteX152" fmla="*/ 22225 w 2105025"/>
              <a:gd name="connsiteY152" fmla="*/ 219075 h 1183482"/>
              <a:gd name="connsiteX153" fmla="*/ 0 w 2105025"/>
              <a:gd name="connsiteY153" fmla="*/ 219075 h 1183482"/>
              <a:gd name="connsiteX154" fmla="*/ 9525 w 2105025"/>
              <a:gd name="connsiteY154" fmla="*/ 200025 h 1183482"/>
              <a:gd name="connsiteX155" fmla="*/ 25400 w 2105025"/>
              <a:gd name="connsiteY155" fmla="*/ 180975 h 1183482"/>
              <a:gd name="connsiteX156" fmla="*/ 47625 w 2105025"/>
              <a:gd name="connsiteY156" fmla="*/ 139700 h 1183482"/>
              <a:gd name="connsiteX157" fmla="*/ 63500 w 2105025"/>
              <a:gd name="connsiteY157" fmla="*/ 114300 h 1183482"/>
              <a:gd name="connsiteX158" fmla="*/ 92075 w 2105025"/>
              <a:gd name="connsiteY158" fmla="*/ 82550 h 1183482"/>
              <a:gd name="connsiteX159" fmla="*/ 98425 w 2105025"/>
              <a:gd name="connsiteY159" fmla="*/ 47625 h 1183482"/>
              <a:gd name="connsiteX0" fmla="*/ 1527176 w 2105025"/>
              <a:gd name="connsiteY0" fmla="*/ 1357314 h 1357314"/>
              <a:gd name="connsiteX1" fmla="*/ 1645444 w 2105025"/>
              <a:gd name="connsiteY1" fmla="*/ 1132680 h 1357314"/>
              <a:gd name="connsiteX2" fmla="*/ 1652588 w 2105025"/>
              <a:gd name="connsiteY2" fmla="*/ 1073149 h 1357314"/>
              <a:gd name="connsiteX3" fmla="*/ 1666875 w 2105025"/>
              <a:gd name="connsiteY3" fmla="*/ 1006474 h 1357314"/>
              <a:gd name="connsiteX4" fmla="*/ 1749425 w 2105025"/>
              <a:gd name="connsiteY4" fmla="*/ 949325 h 1357314"/>
              <a:gd name="connsiteX5" fmla="*/ 1768475 w 2105025"/>
              <a:gd name="connsiteY5" fmla="*/ 949325 h 1357314"/>
              <a:gd name="connsiteX6" fmla="*/ 1793875 w 2105025"/>
              <a:gd name="connsiteY6" fmla="*/ 962025 h 1357314"/>
              <a:gd name="connsiteX7" fmla="*/ 1838325 w 2105025"/>
              <a:gd name="connsiteY7" fmla="*/ 974725 h 1357314"/>
              <a:gd name="connsiteX8" fmla="*/ 1838325 w 2105025"/>
              <a:gd name="connsiteY8" fmla="*/ 974725 h 1357314"/>
              <a:gd name="connsiteX9" fmla="*/ 1866900 w 2105025"/>
              <a:gd name="connsiteY9" fmla="*/ 930275 h 1357314"/>
              <a:gd name="connsiteX10" fmla="*/ 1889125 w 2105025"/>
              <a:gd name="connsiteY10" fmla="*/ 911225 h 1357314"/>
              <a:gd name="connsiteX11" fmla="*/ 1914525 w 2105025"/>
              <a:gd name="connsiteY11" fmla="*/ 879475 h 1357314"/>
              <a:gd name="connsiteX12" fmla="*/ 1936750 w 2105025"/>
              <a:gd name="connsiteY12" fmla="*/ 850900 h 1357314"/>
              <a:gd name="connsiteX13" fmla="*/ 1958975 w 2105025"/>
              <a:gd name="connsiteY13" fmla="*/ 828675 h 1357314"/>
              <a:gd name="connsiteX14" fmla="*/ 1965325 w 2105025"/>
              <a:gd name="connsiteY14" fmla="*/ 803275 h 1357314"/>
              <a:gd name="connsiteX15" fmla="*/ 1987550 w 2105025"/>
              <a:gd name="connsiteY15" fmla="*/ 768350 h 1357314"/>
              <a:gd name="connsiteX16" fmla="*/ 1997075 w 2105025"/>
              <a:gd name="connsiteY16" fmla="*/ 733425 h 1357314"/>
              <a:gd name="connsiteX17" fmla="*/ 2032000 w 2105025"/>
              <a:gd name="connsiteY17" fmla="*/ 682625 h 1357314"/>
              <a:gd name="connsiteX18" fmla="*/ 2032000 w 2105025"/>
              <a:gd name="connsiteY18" fmla="*/ 682625 h 1357314"/>
              <a:gd name="connsiteX19" fmla="*/ 2073275 w 2105025"/>
              <a:gd name="connsiteY19" fmla="*/ 650875 h 1357314"/>
              <a:gd name="connsiteX20" fmla="*/ 2073275 w 2105025"/>
              <a:gd name="connsiteY20" fmla="*/ 650875 h 1357314"/>
              <a:gd name="connsiteX21" fmla="*/ 2079625 w 2105025"/>
              <a:gd name="connsiteY21" fmla="*/ 603250 h 1357314"/>
              <a:gd name="connsiteX22" fmla="*/ 2089150 w 2105025"/>
              <a:gd name="connsiteY22" fmla="*/ 577850 h 1357314"/>
              <a:gd name="connsiteX23" fmla="*/ 2098675 w 2105025"/>
              <a:gd name="connsiteY23" fmla="*/ 565150 h 1357314"/>
              <a:gd name="connsiteX24" fmla="*/ 2105025 w 2105025"/>
              <a:gd name="connsiteY24" fmla="*/ 552450 h 1357314"/>
              <a:gd name="connsiteX25" fmla="*/ 2070100 w 2105025"/>
              <a:gd name="connsiteY25" fmla="*/ 549275 h 1357314"/>
              <a:gd name="connsiteX26" fmla="*/ 2051050 w 2105025"/>
              <a:gd name="connsiteY26" fmla="*/ 565150 h 1357314"/>
              <a:gd name="connsiteX27" fmla="*/ 2028825 w 2105025"/>
              <a:gd name="connsiteY27" fmla="*/ 571500 h 1357314"/>
              <a:gd name="connsiteX28" fmla="*/ 2003425 w 2105025"/>
              <a:gd name="connsiteY28" fmla="*/ 584200 h 1357314"/>
              <a:gd name="connsiteX29" fmla="*/ 1984375 w 2105025"/>
              <a:gd name="connsiteY29" fmla="*/ 584200 h 1357314"/>
              <a:gd name="connsiteX30" fmla="*/ 1965325 w 2105025"/>
              <a:gd name="connsiteY30" fmla="*/ 587375 h 1357314"/>
              <a:gd name="connsiteX31" fmla="*/ 1939925 w 2105025"/>
              <a:gd name="connsiteY31" fmla="*/ 593725 h 1357314"/>
              <a:gd name="connsiteX32" fmla="*/ 1930400 w 2105025"/>
              <a:gd name="connsiteY32" fmla="*/ 606425 h 1357314"/>
              <a:gd name="connsiteX33" fmla="*/ 1905000 w 2105025"/>
              <a:gd name="connsiteY33" fmla="*/ 619125 h 1357314"/>
              <a:gd name="connsiteX34" fmla="*/ 1895475 w 2105025"/>
              <a:gd name="connsiteY34" fmla="*/ 635000 h 1357314"/>
              <a:gd name="connsiteX35" fmla="*/ 1857375 w 2105025"/>
              <a:gd name="connsiteY35" fmla="*/ 644525 h 1357314"/>
              <a:gd name="connsiteX36" fmla="*/ 1825625 w 2105025"/>
              <a:gd name="connsiteY36" fmla="*/ 650875 h 1357314"/>
              <a:gd name="connsiteX37" fmla="*/ 1800225 w 2105025"/>
              <a:gd name="connsiteY37" fmla="*/ 644525 h 1357314"/>
              <a:gd name="connsiteX38" fmla="*/ 1765300 w 2105025"/>
              <a:gd name="connsiteY38" fmla="*/ 638175 h 1357314"/>
              <a:gd name="connsiteX39" fmla="*/ 1762125 w 2105025"/>
              <a:gd name="connsiteY39" fmla="*/ 615950 h 1357314"/>
              <a:gd name="connsiteX40" fmla="*/ 1762125 w 2105025"/>
              <a:gd name="connsiteY40" fmla="*/ 587375 h 1357314"/>
              <a:gd name="connsiteX41" fmla="*/ 1771650 w 2105025"/>
              <a:gd name="connsiteY41" fmla="*/ 555625 h 1357314"/>
              <a:gd name="connsiteX42" fmla="*/ 1768475 w 2105025"/>
              <a:gd name="connsiteY42" fmla="*/ 533400 h 1357314"/>
              <a:gd name="connsiteX43" fmla="*/ 1768475 w 2105025"/>
              <a:gd name="connsiteY43" fmla="*/ 533400 h 1357314"/>
              <a:gd name="connsiteX44" fmla="*/ 1784350 w 2105025"/>
              <a:gd name="connsiteY44" fmla="*/ 495300 h 1357314"/>
              <a:gd name="connsiteX45" fmla="*/ 1746250 w 2105025"/>
              <a:gd name="connsiteY45" fmla="*/ 485775 h 1357314"/>
              <a:gd name="connsiteX46" fmla="*/ 1746250 w 2105025"/>
              <a:gd name="connsiteY46" fmla="*/ 485775 h 1357314"/>
              <a:gd name="connsiteX47" fmla="*/ 1724025 w 2105025"/>
              <a:gd name="connsiteY47" fmla="*/ 444500 h 1357314"/>
              <a:gd name="connsiteX48" fmla="*/ 1701800 w 2105025"/>
              <a:gd name="connsiteY48" fmla="*/ 431800 h 1357314"/>
              <a:gd name="connsiteX49" fmla="*/ 1701800 w 2105025"/>
              <a:gd name="connsiteY49" fmla="*/ 431800 h 1357314"/>
              <a:gd name="connsiteX50" fmla="*/ 1660525 w 2105025"/>
              <a:gd name="connsiteY50" fmla="*/ 415925 h 1357314"/>
              <a:gd name="connsiteX51" fmla="*/ 1641475 w 2105025"/>
              <a:gd name="connsiteY51" fmla="*/ 412750 h 1357314"/>
              <a:gd name="connsiteX52" fmla="*/ 1600200 w 2105025"/>
              <a:gd name="connsiteY52" fmla="*/ 422275 h 1357314"/>
              <a:gd name="connsiteX53" fmla="*/ 1600200 w 2105025"/>
              <a:gd name="connsiteY53" fmla="*/ 384175 h 1357314"/>
              <a:gd name="connsiteX54" fmla="*/ 1600200 w 2105025"/>
              <a:gd name="connsiteY54" fmla="*/ 358775 h 1357314"/>
              <a:gd name="connsiteX55" fmla="*/ 1600200 w 2105025"/>
              <a:gd name="connsiteY55" fmla="*/ 358775 h 1357314"/>
              <a:gd name="connsiteX56" fmla="*/ 1600200 w 2105025"/>
              <a:gd name="connsiteY56" fmla="*/ 358775 h 1357314"/>
              <a:gd name="connsiteX57" fmla="*/ 1597025 w 2105025"/>
              <a:gd name="connsiteY57" fmla="*/ 314325 h 1357314"/>
              <a:gd name="connsiteX58" fmla="*/ 1606550 w 2105025"/>
              <a:gd name="connsiteY58" fmla="*/ 295275 h 1357314"/>
              <a:gd name="connsiteX59" fmla="*/ 1622425 w 2105025"/>
              <a:gd name="connsiteY59" fmla="*/ 254000 h 1357314"/>
              <a:gd name="connsiteX60" fmla="*/ 1619250 w 2105025"/>
              <a:gd name="connsiteY60" fmla="*/ 231775 h 1357314"/>
              <a:gd name="connsiteX61" fmla="*/ 1619250 w 2105025"/>
              <a:gd name="connsiteY61" fmla="*/ 203200 h 1357314"/>
              <a:gd name="connsiteX62" fmla="*/ 1625600 w 2105025"/>
              <a:gd name="connsiteY62" fmla="*/ 171450 h 1357314"/>
              <a:gd name="connsiteX63" fmla="*/ 1628775 w 2105025"/>
              <a:gd name="connsiteY63" fmla="*/ 136525 h 1357314"/>
              <a:gd name="connsiteX64" fmla="*/ 1631950 w 2105025"/>
              <a:gd name="connsiteY64" fmla="*/ 98425 h 1357314"/>
              <a:gd name="connsiteX65" fmla="*/ 1625600 w 2105025"/>
              <a:gd name="connsiteY65" fmla="*/ 76200 h 1357314"/>
              <a:gd name="connsiteX66" fmla="*/ 1625600 w 2105025"/>
              <a:gd name="connsiteY66" fmla="*/ 50800 h 1357314"/>
              <a:gd name="connsiteX67" fmla="*/ 1603375 w 2105025"/>
              <a:gd name="connsiteY67" fmla="*/ 38100 h 1357314"/>
              <a:gd name="connsiteX68" fmla="*/ 1577975 w 2105025"/>
              <a:gd name="connsiteY68" fmla="*/ 22225 h 1357314"/>
              <a:gd name="connsiteX69" fmla="*/ 1577975 w 2105025"/>
              <a:gd name="connsiteY69" fmla="*/ 22225 h 1357314"/>
              <a:gd name="connsiteX70" fmla="*/ 1552575 w 2105025"/>
              <a:gd name="connsiteY70" fmla="*/ 19050 h 1357314"/>
              <a:gd name="connsiteX71" fmla="*/ 1508125 w 2105025"/>
              <a:gd name="connsiteY71" fmla="*/ 0 h 1357314"/>
              <a:gd name="connsiteX72" fmla="*/ 1460500 w 2105025"/>
              <a:gd name="connsiteY72" fmla="*/ 3175 h 1357314"/>
              <a:gd name="connsiteX73" fmla="*/ 1431925 w 2105025"/>
              <a:gd name="connsiteY73" fmla="*/ 6350 h 1357314"/>
              <a:gd name="connsiteX74" fmla="*/ 1406525 w 2105025"/>
              <a:gd name="connsiteY74" fmla="*/ 15875 h 1357314"/>
              <a:gd name="connsiteX75" fmla="*/ 1374775 w 2105025"/>
              <a:gd name="connsiteY75" fmla="*/ 22225 h 1357314"/>
              <a:gd name="connsiteX76" fmla="*/ 1355725 w 2105025"/>
              <a:gd name="connsiteY76" fmla="*/ 22225 h 1357314"/>
              <a:gd name="connsiteX77" fmla="*/ 1323975 w 2105025"/>
              <a:gd name="connsiteY77" fmla="*/ 41275 h 1357314"/>
              <a:gd name="connsiteX78" fmla="*/ 1295400 w 2105025"/>
              <a:gd name="connsiteY78" fmla="*/ 63500 h 1357314"/>
              <a:gd name="connsiteX79" fmla="*/ 1270000 w 2105025"/>
              <a:gd name="connsiteY79" fmla="*/ 76200 h 1357314"/>
              <a:gd name="connsiteX80" fmla="*/ 1270000 w 2105025"/>
              <a:gd name="connsiteY80" fmla="*/ 76200 h 1357314"/>
              <a:gd name="connsiteX81" fmla="*/ 1289050 w 2105025"/>
              <a:gd name="connsiteY81" fmla="*/ 98425 h 1357314"/>
              <a:gd name="connsiteX82" fmla="*/ 1285875 w 2105025"/>
              <a:gd name="connsiteY82" fmla="*/ 127000 h 1357314"/>
              <a:gd name="connsiteX83" fmla="*/ 1266825 w 2105025"/>
              <a:gd name="connsiteY83" fmla="*/ 146050 h 1357314"/>
              <a:gd name="connsiteX84" fmla="*/ 1235075 w 2105025"/>
              <a:gd name="connsiteY84" fmla="*/ 165100 h 1357314"/>
              <a:gd name="connsiteX85" fmla="*/ 1196975 w 2105025"/>
              <a:gd name="connsiteY85" fmla="*/ 206375 h 1357314"/>
              <a:gd name="connsiteX86" fmla="*/ 1168400 w 2105025"/>
              <a:gd name="connsiteY86" fmla="*/ 215900 h 1357314"/>
              <a:gd name="connsiteX87" fmla="*/ 1152525 w 2105025"/>
              <a:gd name="connsiteY87" fmla="*/ 247650 h 1357314"/>
              <a:gd name="connsiteX88" fmla="*/ 1152525 w 2105025"/>
              <a:gd name="connsiteY88" fmla="*/ 247650 h 1357314"/>
              <a:gd name="connsiteX89" fmla="*/ 1095375 w 2105025"/>
              <a:gd name="connsiteY89" fmla="*/ 279400 h 1357314"/>
              <a:gd name="connsiteX90" fmla="*/ 1085850 w 2105025"/>
              <a:gd name="connsiteY90" fmla="*/ 304800 h 1357314"/>
              <a:gd name="connsiteX91" fmla="*/ 1076325 w 2105025"/>
              <a:gd name="connsiteY91" fmla="*/ 330200 h 1357314"/>
              <a:gd name="connsiteX92" fmla="*/ 1063625 w 2105025"/>
              <a:gd name="connsiteY92" fmla="*/ 349250 h 1357314"/>
              <a:gd name="connsiteX93" fmla="*/ 1044575 w 2105025"/>
              <a:gd name="connsiteY93" fmla="*/ 361950 h 1357314"/>
              <a:gd name="connsiteX94" fmla="*/ 1016000 w 2105025"/>
              <a:gd name="connsiteY94" fmla="*/ 381000 h 1357314"/>
              <a:gd name="connsiteX95" fmla="*/ 981075 w 2105025"/>
              <a:gd name="connsiteY95" fmla="*/ 396875 h 1357314"/>
              <a:gd name="connsiteX96" fmla="*/ 952500 w 2105025"/>
              <a:gd name="connsiteY96" fmla="*/ 415925 h 1357314"/>
              <a:gd name="connsiteX97" fmla="*/ 952500 w 2105025"/>
              <a:gd name="connsiteY97" fmla="*/ 415925 h 1357314"/>
              <a:gd name="connsiteX98" fmla="*/ 914400 w 2105025"/>
              <a:gd name="connsiteY98" fmla="*/ 396875 h 1357314"/>
              <a:gd name="connsiteX99" fmla="*/ 892175 w 2105025"/>
              <a:gd name="connsiteY99" fmla="*/ 368300 h 1357314"/>
              <a:gd name="connsiteX100" fmla="*/ 876300 w 2105025"/>
              <a:gd name="connsiteY100" fmla="*/ 349250 h 1357314"/>
              <a:gd name="connsiteX101" fmla="*/ 876300 w 2105025"/>
              <a:gd name="connsiteY101" fmla="*/ 349250 h 1357314"/>
              <a:gd name="connsiteX102" fmla="*/ 838200 w 2105025"/>
              <a:gd name="connsiteY102" fmla="*/ 346075 h 1357314"/>
              <a:gd name="connsiteX103" fmla="*/ 819150 w 2105025"/>
              <a:gd name="connsiteY103" fmla="*/ 330200 h 1357314"/>
              <a:gd name="connsiteX104" fmla="*/ 812800 w 2105025"/>
              <a:gd name="connsiteY104" fmla="*/ 330200 h 1357314"/>
              <a:gd name="connsiteX105" fmla="*/ 800100 w 2105025"/>
              <a:gd name="connsiteY105" fmla="*/ 327025 h 1357314"/>
              <a:gd name="connsiteX106" fmla="*/ 765175 w 2105025"/>
              <a:gd name="connsiteY106" fmla="*/ 339725 h 1357314"/>
              <a:gd name="connsiteX107" fmla="*/ 749300 w 2105025"/>
              <a:gd name="connsiteY107" fmla="*/ 349250 h 1357314"/>
              <a:gd name="connsiteX108" fmla="*/ 727075 w 2105025"/>
              <a:gd name="connsiteY108" fmla="*/ 365125 h 1357314"/>
              <a:gd name="connsiteX109" fmla="*/ 704850 w 2105025"/>
              <a:gd name="connsiteY109" fmla="*/ 381000 h 1357314"/>
              <a:gd name="connsiteX110" fmla="*/ 679450 w 2105025"/>
              <a:gd name="connsiteY110" fmla="*/ 390525 h 1357314"/>
              <a:gd name="connsiteX111" fmla="*/ 584200 w 2105025"/>
              <a:gd name="connsiteY111" fmla="*/ 406400 h 1357314"/>
              <a:gd name="connsiteX112" fmla="*/ 542925 w 2105025"/>
              <a:gd name="connsiteY112" fmla="*/ 419100 h 1357314"/>
              <a:gd name="connsiteX113" fmla="*/ 511175 w 2105025"/>
              <a:gd name="connsiteY113" fmla="*/ 412750 h 1357314"/>
              <a:gd name="connsiteX114" fmla="*/ 485775 w 2105025"/>
              <a:gd name="connsiteY114" fmla="*/ 400050 h 1357314"/>
              <a:gd name="connsiteX115" fmla="*/ 476250 w 2105025"/>
              <a:gd name="connsiteY115" fmla="*/ 377825 h 1357314"/>
              <a:gd name="connsiteX116" fmla="*/ 479425 w 2105025"/>
              <a:gd name="connsiteY116" fmla="*/ 346075 h 1357314"/>
              <a:gd name="connsiteX117" fmla="*/ 498475 w 2105025"/>
              <a:gd name="connsiteY117" fmla="*/ 330200 h 1357314"/>
              <a:gd name="connsiteX118" fmla="*/ 498475 w 2105025"/>
              <a:gd name="connsiteY118" fmla="*/ 330200 h 1357314"/>
              <a:gd name="connsiteX119" fmla="*/ 482600 w 2105025"/>
              <a:gd name="connsiteY119" fmla="*/ 304800 h 1357314"/>
              <a:gd name="connsiteX120" fmla="*/ 485775 w 2105025"/>
              <a:gd name="connsiteY120" fmla="*/ 276225 h 1357314"/>
              <a:gd name="connsiteX121" fmla="*/ 466725 w 2105025"/>
              <a:gd name="connsiteY121" fmla="*/ 263525 h 1357314"/>
              <a:gd name="connsiteX122" fmla="*/ 441325 w 2105025"/>
              <a:gd name="connsiteY122" fmla="*/ 254000 h 1357314"/>
              <a:gd name="connsiteX123" fmla="*/ 419100 w 2105025"/>
              <a:gd name="connsiteY123" fmla="*/ 266700 h 1357314"/>
              <a:gd name="connsiteX124" fmla="*/ 387350 w 2105025"/>
              <a:gd name="connsiteY124" fmla="*/ 276225 h 1357314"/>
              <a:gd name="connsiteX125" fmla="*/ 387350 w 2105025"/>
              <a:gd name="connsiteY125" fmla="*/ 276225 h 1357314"/>
              <a:gd name="connsiteX126" fmla="*/ 361950 w 2105025"/>
              <a:gd name="connsiteY126" fmla="*/ 250825 h 1357314"/>
              <a:gd name="connsiteX127" fmla="*/ 365125 w 2105025"/>
              <a:gd name="connsiteY127" fmla="*/ 225425 h 1357314"/>
              <a:gd name="connsiteX128" fmla="*/ 381000 w 2105025"/>
              <a:gd name="connsiteY128" fmla="*/ 203200 h 1357314"/>
              <a:gd name="connsiteX129" fmla="*/ 390525 w 2105025"/>
              <a:gd name="connsiteY129" fmla="*/ 174625 h 1357314"/>
              <a:gd name="connsiteX130" fmla="*/ 412750 w 2105025"/>
              <a:gd name="connsiteY130" fmla="*/ 152400 h 1357314"/>
              <a:gd name="connsiteX131" fmla="*/ 406400 w 2105025"/>
              <a:gd name="connsiteY131" fmla="*/ 139700 h 1357314"/>
              <a:gd name="connsiteX132" fmla="*/ 406400 w 2105025"/>
              <a:gd name="connsiteY132" fmla="*/ 139700 h 1357314"/>
              <a:gd name="connsiteX133" fmla="*/ 393700 w 2105025"/>
              <a:gd name="connsiteY133" fmla="*/ 101600 h 1357314"/>
              <a:gd name="connsiteX134" fmla="*/ 381000 w 2105025"/>
              <a:gd name="connsiteY134" fmla="*/ 98425 h 1357314"/>
              <a:gd name="connsiteX135" fmla="*/ 390525 w 2105025"/>
              <a:gd name="connsiteY135" fmla="*/ 79375 h 1357314"/>
              <a:gd name="connsiteX136" fmla="*/ 381000 w 2105025"/>
              <a:gd name="connsiteY136" fmla="*/ 66675 h 1357314"/>
              <a:gd name="connsiteX137" fmla="*/ 346075 w 2105025"/>
              <a:gd name="connsiteY137" fmla="*/ 95250 h 1357314"/>
              <a:gd name="connsiteX138" fmla="*/ 282575 w 2105025"/>
              <a:gd name="connsiteY138" fmla="*/ 146050 h 1357314"/>
              <a:gd name="connsiteX139" fmla="*/ 244475 w 2105025"/>
              <a:gd name="connsiteY139" fmla="*/ 203200 h 1357314"/>
              <a:gd name="connsiteX140" fmla="*/ 244475 w 2105025"/>
              <a:gd name="connsiteY140" fmla="*/ 203200 h 1357314"/>
              <a:gd name="connsiteX141" fmla="*/ 196850 w 2105025"/>
              <a:gd name="connsiteY141" fmla="*/ 247650 h 1357314"/>
              <a:gd name="connsiteX142" fmla="*/ 174625 w 2105025"/>
              <a:gd name="connsiteY142" fmla="*/ 263525 h 1357314"/>
              <a:gd name="connsiteX143" fmla="*/ 152400 w 2105025"/>
              <a:gd name="connsiteY143" fmla="*/ 231775 h 1357314"/>
              <a:gd name="connsiteX144" fmla="*/ 139700 w 2105025"/>
              <a:gd name="connsiteY144" fmla="*/ 206375 h 1357314"/>
              <a:gd name="connsiteX145" fmla="*/ 155575 w 2105025"/>
              <a:gd name="connsiteY145" fmla="*/ 180975 h 1357314"/>
              <a:gd name="connsiteX146" fmla="*/ 168275 w 2105025"/>
              <a:gd name="connsiteY146" fmla="*/ 158750 h 1357314"/>
              <a:gd name="connsiteX147" fmla="*/ 161925 w 2105025"/>
              <a:gd name="connsiteY147" fmla="*/ 136525 h 1357314"/>
              <a:gd name="connsiteX148" fmla="*/ 161925 w 2105025"/>
              <a:gd name="connsiteY148" fmla="*/ 136525 h 1357314"/>
              <a:gd name="connsiteX149" fmla="*/ 101600 w 2105025"/>
              <a:gd name="connsiteY149" fmla="*/ 161925 h 1357314"/>
              <a:gd name="connsiteX150" fmla="*/ 82550 w 2105025"/>
              <a:gd name="connsiteY150" fmla="*/ 184150 h 1357314"/>
              <a:gd name="connsiteX151" fmla="*/ 41275 w 2105025"/>
              <a:gd name="connsiteY151" fmla="*/ 203200 h 1357314"/>
              <a:gd name="connsiteX152" fmla="*/ 22225 w 2105025"/>
              <a:gd name="connsiteY152" fmla="*/ 219075 h 1357314"/>
              <a:gd name="connsiteX153" fmla="*/ 0 w 2105025"/>
              <a:gd name="connsiteY153" fmla="*/ 219075 h 1357314"/>
              <a:gd name="connsiteX154" fmla="*/ 9525 w 2105025"/>
              <a:gd name="connsiteY154" fmla="*/ 200025 h 1357314"/>
              <a:gd name="connsiteX155" fmla="*/ 25400 w 2105025"/>
              <a:gd name="connsiteY155" fmla="*/ 180975 h 1357314"/>
              <a:gd name="connsiteX156" fmla="*/ 47625 w 2105025"/>
              <a:gd name="connsiteY156" fmla="*/ 139700 h 1357314"/>
              <a:gd name="connsiteX157" fmla="*/ 63500 w 2105025"/>
              <a:gd name="connsiteY157" fmla="*/ 114300 h 1357314"/>
              <a:gd name="connsiteX158" fmla="*/ 92075 w 2105025"/>
              <a:gd name="connsiteY158" fmla="*/ 82550 h 1357314"/>
              <a:gd name="connsiteX159" fmla="*/ 98425 w 2105025"/>
              <a:gd name="connsiteY159" fmla="*/ 47625 h 1357314"/>
              <a:gd name="connsiteX0" fmla="*/ 1527176 w 2105025"/>
              <a:gd name="connsiteY0" fmla="*/ 1357314 h 1357314"/>
              <a:gd name="connsiteX1" fmla="*/ 1533525 w 2105025"/>
              <a:gd name="connsiteY1" fmla="*/ 1296987 h 1357314"/>
              <a:gd name="connsiteX2" fmla="*/ 1645444 w 2105025"/>
              <a:gd name="connsiteY2" fmla="*/ 1132680 h 1357314"/>
              <a:gd name="connsiteX3" fmla="*/ 1652588 w 2105025"/>
              <a:gd name="connsiteY3" fmla="*/ 1073149 h 1357314"/>
              <a:gd name="connsiteX4" fmla="*/ 1666875 w 2105025"/>
              <a:gd name="connsiteY4" fmla="*/ 1006474 h 1357314"/>
              <a:gd name="connsiteX5" fmla="*/ 1749425 w 2105025"/>
              <a:gd name="connsiteY5" fmla="*/ 949325 h 1357314"/>
              <a:gd name="connsiteX6" fmla="*/ 1768475 w 2105025"/>
              <a:gd name="connsiteY6" fmla="*/ 949325 h 1357314"/>
              <a:gd name="connsiteX7" fmla="*/ 1793875 w 2105025"/>
              <a:gd name="connsiteY7" fmla="*/ 962025 h 1357314"/>
              <a:gd name="connsiteX8" fmla="*/ 1838325 w 2105025"/>
              <a:gd name="connsiteY8" fmla="*/ 974725 h 1357314"/>
              <a:gd name="connsiteX9" fmla="*/ 1838325 w 2105025"/>
              <a:gd name="connsiteY9" fmla="*/ 974725 h 1357314"/>
              <a:gd name="connsiteX10" fmla="*/ 1866900 w 2105025"/>
              <a:gd name="connsiteY10" fmla="*/ 930275 h 1357314"/>
              <a:gd name="connsiteX11" fmla="*/ 1889125 w 2105025"/>
              <a:gd name="connsiteY11" fmla="*/ 911225 h 1357314"/>
              <a:gd name="connsiteX12" fmla="*/ 1914525 w 2105025"/>
              <a:gd name="connsiteY12" fmla="*/ 879475 h 1357314"/>
              <a:gd name="connsiteX13" fmla="*/ 1936750 w 2105025"/>
              <a:gd name="connsiteY13" fmla="*/ 850900 h 1357314"/>
              <a:gd name="connsiteX14" fmla="*/ 1958975 w 2105025"/>
              <a:gd name="connsiteY14" fmla="*/ 828675 h 1357314"/>
              <a:gd name="connsiteX15" fmla="*/ 1965325 w 2105025"/>
              <a:gd name="connsiteY15" fmla="*/ 803275 h 1357314"/>
              <a:gd name="connsiteX16" fmla="*/ 1987550 w 2105025"/>
              <a:gd name="connsiteY16" fmla="*/ 768350 h 1357314"/>
              <a:gd name="connsiteX17" fmla="*/ 1997075 w 2105025"/>
              <a:gd name="connsiteY17" fmla="*/ 733425 h 1357314"/>
              <a:gd name="connsiteX18" fmla="*/ 2032000 w 2105025"/>
              <a:gd name="connsiteY18" fmla="*/ 682625 h 1357314"/>
              <a:gd name="connsiteX19" fmla="*/ 2032000 w 2105025"/>
              <a:gd name="connsiteY19" fmla="*/ 682625 h 1357314"/>
              <a:gd name="connsiteX20" fmla="*/ 2073275 w 2105025"/>
              <a:gd name="connsiteY20" fmla="*/ 650875 h 1357314"/>
              <a:gd name="connsiteX21" fmla="*/ 2073275 w 2105025"/>
              <a:gd name="connsiteY21" fmla="*/ 650875 h 1357314"/>
              <a:gd name="connsiteX22" fmla="*/ 2079625 w 2105025"/>
              <a:gd name="connsiteY22" fmla="*/ 603250 h 1357314"/>
              <a:gd name="connsiteX23" fmla="*/ 2089150 w 2105025"/>
              <a:gd name="connsiteY23" fmla="*/ 577850 h 1357314"/>
              <a:gd name="connsiteX24" fmla="*/ 2098675 w 2105025"/>
              <a:gd name="connsiteY24" fmla="*/ 565150 h 1357314"/>
              <a:gd name="connsiteX25" fmla="*/ 2105025 w 2105025"/>
              <a:gd name="connsiteY25" fmla="*/ 552450 h 1357314"/>
              <a:gd name="connsiteX26" fmla="*/ 2070100 w 2105025"/>
              <a:gd name="connsiteY26" fmla="*/ 549275 h 1357314"/>
              <a:gd name="connsiteX27" fmla="*/ 2051050 w 2105025"/>
              <a:gd name="connsiteY27" fmla="*/ 565150 h 1357314"/>
              <a:gd name="connsiteX28" fmla="*/ 2028825 w 2105025"/>
              <a:gd name="connsiteY28" fmla="*/ 571500 h 1357314"/>
              <a:gd name="connsiteX29" fmla="*/ 2003425 w 2105025"/>
              <a:gd name="connsiteY29" fmla="*/ 584200 h 1357314"/>
              <a:gd name="connsiteX30" fmla="*/ 1984375 w 2105025"/>
              <a:gd name="connsiteY30" fmla="*/ 584200 h 1357314"/>
              <a:gd name="connsiteX31" fmla="*/ 1965325 w 2105025"/>
              <a:gd name="connsiteY31" fmla="*/ 587375 h 1357314"/>
              <a:gd name="connsiteX32" fmla="*/ 1939925 w 2105025"/>
              <a:gd name="connsiteY32" fmla="*/ 593725 h 1357314"/>
              <a:gd name="connsiteX33" fmla="*/ 1930400 w 2105025"/>
              <a:gd name="connsiteY33" fmla="*/ 606425 h 1357314"/>
              <a:gd name="connsiteX34" fmla="*/ 1905000 w 2105025"/>
              <a:gd name="connsiteY34" fmla="*/ 619125 h 1357314"/>
              <a:gd name="connsiteX35" fmla="*/ 1895475 w 2105025"/>
              <a:gd name="connsiteY35" fmla="*/ 635000 h 1357314"/>
              <a:gd name="connsiteX36" fmla="*/ 1857375 w 2105025"/>
              <a:gd name="connsiteY36" fmla="*/ 644525 h 1357314"/>
              <a:gd name="connsiteX37" fmla="*/ 1825625 w 2105025"/>
              <a:gd name="connsiteY37" fmla="*/ 650875 h 1357314"/>
              <a:gd name="connsiteX38" fmla="*/ 1800225 w 2105025"/>
              <a:gd name="connsiteY38" fmla="*/ 644525 h 1357314"/>
              <a:gd name="connsiteX39" fmla="*/ 1765300 w 2105025"/>
              <a:gd name="connsiteY39" fmla="*/ 638175 h 1357314"/>
              <a:gd name="connsiteX40" fmla="*/ 1762125 w 2105025"/>
              <a:gd name="connsiteY40" fmla="*/ 615950 h 1357314"/>
              <a:gd name="connsiteX41" fmla="*/ 1762125 w 2105025"/>
              <a:gd name="connsiteY41" fmla="*/ 587375 h 1357314"/>
              <a:gd name="connsiteX42" fmla="*/ 1771650 w 2105025"/>
              <a:gd name="connsiteY42" fmla="*/ 555625 h 1357314"/>
              <a:gd name="connsiteX43" fmla="*/ 1768475 w 2105025"/>
              <a:gd name="connsiteY43" fmla="*/ 533400 h 1357314"/>
              <a:gd name="connsiteX44" fmla="*/ 1768475 w 2105025"/>
              <a:gd name="connsiteY44" fmla="*/ 533400 h 1357314"/>
              <a:gd name="connsiteX45" fmla="*/ 1784350 w 2105025"/>
              <a:gd name="connsiteY45" fmla="*/ 495300 h 1357314"/>
              <a:gd name="connsiteX46" fmla="*/ 1746250 w 2105025"/>
              <a:gd name="connsiteY46" fmla="*/ 485775 h 1357314"/>
              <a:gd name="connsiteX47" fmla="*/ 1746250 w 2105025"/>
              <a:gd name="connsiteY47" fmla="*/ 485775 h 1357314"/>
              <a:gd name="connsiteX48" fmla="*/ 1724025 w 2105025"/>
              <a:gd name="connsiteY48" fmla="*/ 444500 h 1357314"/>
              <a:gd name="connsiteX49" fmla="*/ 1701800 w 2105025"/>
              <a:gd name="connsiteY49" fmla="*/ 431800 h 1357314"/>
              <a:gd name="connsiteX50" fmla="*/ 1701800 w 2105025"/>
              <a:gd name="connsiteY50" fmla="*/ 431800 h 1357314"/>
              <a:gd name="connsiteX51" fmla="*/ 1660525 w 2105025"/>
              <a:gd name="connsiteY51" fmla="*/ 415925 h 1357314"/>
              <a:gd name="connsiteX52" fmla="*/ 1641475 w 2105025"/>
              <a:gd name="connsiteY52" fmla="*/ 412750 h 1357314"/>
              <a:gd name="connsiteX53" fmla="*/ 1600200 w 2105025"/>
              <a:gd name="connsiteY53" fmla="*/ 422275 h 1357314"/>
              <a:gd name="connsiteX54" fmla="*/ 1600200 w 2105025"/>
              <a:gd name="connsiteY54" fmla="*/ 384175 h 1357314"/>
              <a:gd name="connsiteX55" fmla="*/ 1600200 w 2105025"/>
              <a:gd name="connsiteY55" fmla="*/ 358775 h 1357314"/>
              <a:gd name="connsiteX56" fmla="*/ 1600200 w 2105025"/>
              <a:gd name="connsiteY56" fmla="*/ 358775 h 1357314"/>
              <a:gd name="connsiteX57" fmla="*/ 1600200 w 2105025"/>
              <a:gd name="connsiteY57" fmla="*/ 358775 h 1357314"/>
              <a:gd name="connsiteX58" fmla="*/ 1597025 w 2105025"/>
              <a:gd name="connsiteY58" fmla="*/ 314325 h 1357314"/>
              <a:gd name="connsiteX59" fmla="*/ 1606550 w 2105025"/>
              <a:gd name="connsiteY59" fmla="*/ 295275 h 1357314"/>
              <a:gd name="connsiteX60" fmla="*/ 1622425 w 2105025"/>
              <a:gd name="connsiteY60" fmla="*/ 254000 h 1357314"/>
              <a:gd name="connsiteX61" fmla="*/ 1619250 w 2105025"/>
              <a:gd name="connsiteY61" fmla="*/ 231775 h 1357314"/>
              <a:gd name="connsiteX62" fmla="*/ 1619250 w 2105025"/>
              <a:gd name="connsiteY62" fmla="*/ 203200 h 1357314"/>
              <a:gd name="connsiteX63" fmla="*/ 1625600 w 2105025"/>
              <a:gd name="connsiteY63" fmla="*/ 171450 h 1357314"/>
              <a:gd name="connsiteX64" fmla="*/ 1628775 w 2105025"/>
              <a:gd name="connsiteY64" fmla="*/ 136525 h 1357314"/>
              <a:gd name="connsiteX65" fmla="*/ 1631950 w 2105025"/>
              <a:gd name="connsiteY65" fmla="*/ 98425 h 1357314"/>
              <a:gd name="connsiteX66" fmla="*/ 1625600 w 2105025"/>
              <a:gd name="connsiteY66" fmla="*/ 76200 h 1357314"/>
              <a:gd name="connsiteX67" fmla="*/ 1625600 w 2105025"/>
              <a:gd name="connsiteY67" fmla="*/ 50800 h 1357314"/>
              <a:gd name="connsiteX68" fmla="*/ 1603375 w 2105025"/>
              <a:gd name="connsiteY68" fmla="*/ 38100 h 1357314"/>
              <a:gd name="connsiteX69" fmla="*/ 1577975 w 2105025"/>
              <a:gd name="connsiteY69" fmla="*/ 22225 h 1357314"/>
              <a:gd name="connsiteX70" fmla="*/ 1577975 w 2105025"/>
              <a:gd name="connsiteY70" fmla="*/ 22225 h 1357314"/>
              <a:gd name="connsiteX71" fmla="*/ 1552575 w 2105025"/>
              <a:gd name="connsiteY71" fmla="*/ 19050 h 1357314"/>
              <a:gd name="connsiteX72" fmla="*/ 1508125 w 2105025"/>
              <a:gd name="connsiteY72" fmla="*/ 0 h 1357314"/>
              <a:gd name="connsiteX73" fmla="*/ 1460500 w 2105025"/>
              <a:gd name="connsiteY73" fmla="*/ 3175 h 1357314"/>
              <a:gd name="connsiteX74" fmla="*/ 1431925 w 2105025"/>
              <a:gd name="connsiteY74" fmla="*/ 6350 h 1357314"/>
              <a:gd name="connsiteX75" fmla="*/ 1406525 w 2105025"/>
              <a:gd name="connsiteY75" fmla="*/ 15875 h 1357314"/>
              <a:gd name="connsiteX76" fmla="*/ 1374775 w 2105025"/>
              <a:gd name="connsiteY76" fmla="*/ 22225 h 1357314"/>
              <a:gd name="connsiteX77" fmla="*/ 1355725 w 2105025"/>
              <a:gd name="connsiteY77" fmla="*/ 22225 h 1357314"/>
              <a:gd name="connsiteX78" fmla="*/ 1323975 w 2105025"/>
              <a:gd name="connsiteY78" fmla="*/ 41275 h 1357314"/>
              <a:gd name="connsiteX79" fmla="*/ 1295400 w 2105025"/>
              <a:gd name="connsiteY79" fmla="*/ 63500 h 1357314"/>
              <a:gd name="connsiteX80" fmla="*/ 1270000 w 2105025"/>
              <a:gd name="connsiteY80" fmla="*/ 76200 h 1357314"/>
              <a:gd name="connsiteX81" fmla="*/ 1270000 w 2105025"/>
              <a:gd name="connsiteY81" fmla="*/ 76200 h 1357314"/>
              <a:gd name="connsiteX82" fmla="*/ 1289050 w 2105025"/>
              <a:gd name="connsiteY82" fmla="*/ 98425 h 1357314"/>
              <a:gd name="connsiteX83" fmla="*/ 1285875 w 2105025"/>
              <a:gd name="connsiteY83" fmla="*/ 127000 h 1357314"/>
              <a:gd name="connsiteX84" fmla="*/ 1266825 w 2105025"/>
              <a:gd name="connsiteY84" fmla="*/ 146050 h 1357314"/>
              <a:gd name="connsiteX85" fmla="*/ 1235075 w 2105025"/>
              <a:gd name="connsiteY85" fmla="*/ 165100 h 1357314"/>
              <a:gd name="connsiteX86" fmla="*/ 1196975 w 2105025"/>
              <a:gd name="connsiteY86" fmla="*/ 206375 h 1357314"/>
              <a:gd name="connsiteX87" fmla="*/ 1168400 w 2105025"/>
              <a:gd name="connsiteY87" fmla="*/ 215900 h 1357314"/>
              <a:gd name="connsiteX88" fmla="*/ 1152525 w 2105025"/>
              <a:gd name="connsiteY88" fmla="*/ 247650 h 1357314"/>
              <a:gd name="connsiteX89" fmla="*/ 1152525 w 2105025"/>
              <a:gd name="connsiteY89" fmla="*/ 247650 h 1357314"/>
              <a:gd name="connsiteX90" fmla="*/ 1095375 w 2105025"/>
              <a:gd name="connsiteY90" fmla="*/ 279400 h 1357314"/>
              <a:gd name="connsiteX91" fmla="*/ 1085850 w 2105025"/>
              <a:gd name="connsiteY91" fmla="*/ 304800 h 1357314"/>
              <a:gd name="connsiteX92" fmla="*/ 1076325 w 2105025"/>
              <a:gd name="connsiteY92" fmla="*/ 330200 h 1357314"/>
              <a:gd name="connsiteX93" fmla="*/ 1063625 w 2105025"/>
              <a:gd name="connsiteY93" fmla="*/ 349250 h 1357314"/>
              <a:gd name="connsiteX94" fmla="*/ 1044575 w 2105025"/>
              <a:gd name="connsiteY94" fmla="*/ 361950 h 1357314"/>
              <a:gd name="connsiteX95" fmla="*/ 1016000 w 2105025"/>
              <a:gd name="connsiteY95" fmla="*/ 381000 h 1357314"/>
              <a:gd name="connsiteX96" fmla="*/ 981075 w 2105025"/>
              <a:gd name="connsiteY96" fmla="*/ 396875 h 1357314"/>
              <a:gd name="connsiteX97" fmla="*/ 952500 w 2105025"/>
              <a:gd name="connsiteY97" fmla="*/ 415925 h 1357314"/>
              <a:gd name="connsiteX98" fmla="*/ 952500 w 2105025"/>
              <a:gd name="connsiteY98" fmla="*/ 415925 h 1357314"/>
              <a:gd name="connsiteX99" fmla="*/ 914400 w 2105025"/>
              <a:gd name="connsiteY99" fmla="*/ 396875 h 1357314"/>
              <a:gd name="connsiteX100" fmla="*/ 892175 w 2105025"/>
              <a:gd name="connsiteY100" fmla="*/ 368300 h 1357314"/>
              <a:gd name="connsiteX101" fmla="*/ 876300 w 2105025"/>
              <a:gd name="connsiteY101" fmla="*/ 349250 h 1357314"/>
              <a:gd name="connsiteX102" fmla="*/ 876300 w 2105025"/>
              <a:gd name="connsiteY102" fmla="*/ 349250 h 1357314"/>
              <a:gd name="connsiteX103" fmla="*/ 838200 w 2105025"/>
              <a:gd name="connsiteY103" fmla="*/ 346075 h 1357314"/>
              <a:gd name="connsiteX104" fmla="*/ 819150 w 2105025"/>
              <a:gd name="connsiteY104" fmla="*/ 330200 h 1357314"/>
              <a:gd name="connsiteX105" fmla="*/ 812800 w 2105025"/>
              <a:gd name="connsiteY105" fmla="*/ 330200 h 1357314"/>
              <a:gd name="connsiteX106" fmla="*/ 800100 w 2105025"/>
              <a:gd name="connsiteY106" fmla="*/ 327025 h 1357314"/>
              <a:gd name="connsiteX107" fmla="*/ 765175 w 2105025"/>
              <a:gd name="connsiteY107" fmla="*/ 339725 h 1357314"/>
              <a:gd name="connsiteX108" fmla="*/ 749300 w 2105025"/>
              <a:gd name="connsiteY108" fmla="*/ 349250 h 1357314"/>
              <a:gd name="connsiteX109" fmla="*/ 727075 w 2105025"/>
              <a:gd name="connsiteY109" fmla="*/ 365125 h 1357314"/>
              <a:gd name="connsiteX110" fmla="*/ 704850 w 2105025"/>
              <a:gd name="connsiteY110" fmla="*/ 381000 h 1357314"/>
              <a:gd name="connsiteX111" fmla="*/ 679450 w 2105025"/>
              <a:gd name="connsiteY111" fmla="*/ 390525 h 1357314"/>
              <a:gd name="connsiteX112" fmla="*/ 584200 w 2105025"/>
              <a:gd name="connsiteY112" fmla="*/ 406400 h 1357314"/>
              <a:gd name="connsiteX113" fmla="*/ 542925 w 2105025"/>
              <a:gd name="connsiteY113" fmla="*/ 419100 h 1357314"/>
              <a:gd name="connsiteX114" fmla="*/ 511175 w 2105025"/>
              <a:gd name="connsiteY114" fmla="*/ 412750 h 1357314"/>
              <a:gd name="connsiteX115" fmla="*/ 485775 w 2105025"/>
              <a:gd name="connsiteY115" fmla="*/ 400050 h 1357314"/>
              <a:gd name="connsiteX116" fmla="*/ 476250 w 2105025"/>
              <a:gd name="connsiteY116" fmla="*/ 377825 h 1357314"/>
              <a:gd name="connsiteX117" fmla="*/ 479425 w 2105025"/>
              <a:gd name="connsiteY117" fmla="*/ 346075 h 1357314"/>
              <a:gd name="connsiteX118" fmla="*/ 498475 w 2105025"/>
              <a:gd name="connsiteY118" fmla="*/ 330200 h 1357314"/>
              <a:gd name="connsiteX119" fmla="*/ 498475 w 2105025"/>
              <a:gd name="connsiteY119" fmla="*/ 330200 h 1357314"/>
              <a:gd name="connsiteX120" fmla="*/ 482600 w 2105025"/>
              <a:gd name="connsiteY120" fmla="*/ 304800 h 1357314"/>
              <a:gd name="connsiteX121" fmla="*/ 485775 w 2105025"/>
              <a:gd name="connsiteY121" fmla="*/ 276225 h 1357314"/>
              <a:gd name="connsiteX122" fmla="*/ 466725 w 2105025"/>
              <a:gd name="connsiteY122" fmla="*/ 263525 h 1357314"/>
              <a:gd name="connsiteX123" fmla="*/ 441325 w 2105025"/>
              <a:gd name="connsiteY123" fmla="*/ 254000 h 1357314"/>
              <a:gd name="connsiteX124" fmla="*/ 419100 w 2105025"/>
              <a:gd name="connsiteY124" fmla="*/ 266700 h 1357314"/>
              <a:gd name="connsiteX125" fmla="*/ 387350 w 2105025"/>
              <a:gd name="connsiteY125" fmla="*/ 276225 h 1357314"/>
              <a:gd name="connsiteX126" fmla="*/ 387350 w 2105025"/>
              <a:gd name="connsiteY126" fmla="*/ 276225 h 1357314"/>
              <a:gd name="connsiteX127" fmla="*/ 361950 w 2105025"/>
              <a:gd name="connsiteY127" fmla="*/ 250825 h 1357314"/>
              <a:gd name="connsiteX128" fmla="*/ 365125 w 2105025"/>
              <a:gd name="connsiteY128" fmla="*/ 225425 h 1357314"/>
              <a:gd name="connsiteX129" fmla="*/ 381000 w 2105025"/>
              <a:gd name="connsiteY129" fmla="*/ 203200 h 1357314"/>
              <a:gd name="connsiteX130" fmla="*/ 390525 w 2105025"/>
              <a:gd name="connsiteY130" fmla="*/ 174625 h 1357314"/>
              <a:gd name="connsiteX131" fmla="*/ 412750 w 2105025"/>
              <a:gd name="connsiteY131" fmla="*/ 152400 h 1357314"/>
              <a:gd name="connsiteX132" fmla="*/ 406400 w 2105025"/>
              <a:gd name="connsiteY132" fmla="*/ 139700 h 1357314"/>
              <a:gd name="connsiteX133" fmla="*/ 406400 w 2105025"/>
              <a:gd name="connsiteY133" fmla="*/ 139700 h 1357314"/>
              <a:gd name="connsiteX134" fmla="*/ 393700 w 2105025"/>
              <a:gd name="connsiteY134" fmla="*/ 101600 h 1357314"/>
              <a:gd name="connsiteX135" fmla="*/ 381000 w 2105025"/>
              <a:gd name="connsiteY135" fmla="*/ 98425 h 1357314"/>
              <a:gd name="connsiteX136" fmla="*/ 390525 w 2105025"/>
              <a:gd name="connsiteY136" fmla="*/ 79375 h 1357314"/>
              <a:gd name="connsiteX137" fmla="*/ 381000 w 2105025"/>
              <a:gd name="connsiteY137" fmla="*/ 66675 h 1357314"/>
              <a:gd name="connsiteX138" fmla="*/ 346075 w 2105025"/>
              <a:gd name="connsiteY138" fmla="*/ 95250 h 1357314"/>
              <a:gd name="connsiteX139" fmla="*/ 282575 w 2105025"/>
              <a:gd name="connsiteY139" fmla="*/ 146050 h 1357314"/>
              <a:gd name="connsiteX140" fmla="*/ 244475 w 2105025"/>
              <a:gd name="connsiteY140" fmla="*/ 203200 h 1357314"/>
              <a:gd name="connsiteX141" fmla="*/ 244475 w 2105025"/>
              <a:gd name="connsiteY141" fmla="*/ 203200 h 1357314"/>
              <a:gd name="connsiteX142" fmla="*/ 196850 w 2105025"/>
              <a:gd name="connsiteY142" fmla="*/ 247650 h 1357314"/>
              <a:gd name="connsiteX143" fmla="*/ 174625 w 2105025"/>
              <a:gd name="connsiteY143" fmla="*/ 263525 h 1357314"/>
              <a:gd name="connsiteX144" fmla="*/ 152400 w 2105025"/>
              <a:gd name="connsiteY144" fmla="*/ 231775 h 1357314"/>
              <a:gd name="connsiteX145" fmla="*/ 139700 w 2105025"/>
              <a:gd name="connsiteY145" fmla="*/ 206375 h 1357314"/>
              <a:gd name="connsiteX146" fmla="*/ 155575 w 2105025"/>
              <a:gd name="connsiteY146" fmla="*/ 180975 h 1357314"/>
              <a:gd name="connsiteX147" fmla="*/ 168275 w 2105025"/>
              <a:gd name="connsiteY147" fmla="*/ 158750 h 1357314"/>
              <a:gd name="connsiteX148" fmla="*/ 161925 w 2105025"/>
              <a:gd name="connsiteY148" fmla="*/ 136525 h 1357314"/>
              <a:gd name="connsiteX149" fmla="*/ 161925 w 2105025"/>
              <a:gd name="connsiteY149" fmla="*/ 136525 h 1357314"/>
              <a:gd name="connsiteX150" fmla="*/ 101600 w 2105025"/>
              <a:gd name="connsiteY150" fmla="*/ 161925 h 1357314"/>
              <a:gd name="connsiteX151" fmla="*/ 82550 w 2105025"/>
              <a:gd name="connsiteY151" fmla="*/ 184150 h 1357314"/>
              <a:gd name="connsiteX152" fmla="*/ 41275 w 2105025"/>
              <a:gd name="connsiteY152" fmla="*/ 203200 h 1357314"/>
              <a:gd name="connsiteX153" fmla="*/ 22225 w 2105025"/>
              <a:gd name="connsiteY153" fmla="*/ 219075 h 1357314"/>
              <a:gd name="connsiteX154" fmla="*/ 0 w 2105025"/>
              <a:gd name="connsiteY154" fmla="*/ 219075 h 1357314"/>
              <a:gd name="connsiteX155" fmla="*/ 9525 w 2105025"/>
              <a:gd name="connsiteY155" fmla="*/ 200025 h 1357314"/>
              <a:gd name="connsiteX156" fmla="*/ 25400 w 2105025"/>
              <a:gd name="connsiteY156" fmla="*/ 180975 h 1357314"/>
              <a:gd name="connsiteX157" fmla="*/ 47625 w 2105025"/>
              <a:gd name="connsiteY157" fmla="*/ 139700 h 1357314"/>
              <a:gd name="connsiteX158" fmla="*/ 63500 w 2105025"/>
              <a:gd name="connsiteY158" fmla="*/ 114300 h 1357314"/>
              <a:gd name="connsiteX159" fmla="*/ 92075 w 2105025"/>
              <a:gd name="connsiteY159" fmla="*/ 82550 h 1357314"/>
              <a:gd name="connsiteX160" fmla="*/ 98425 w 2105025"/>
              <a:gd name="connsiteY160" fmla="*/ 47625 h 1357314"/>
              <a:gd name="connsiteX0" fmla="*/ 1527176 w 2105025"/>
              <a:gd name="connsiteY0" fmla="*/ 1357314 h 1357314"/>
              <a:gd name="connsiteX1" fmla="*/ 1533525 w 2105025"/>
              <a:gd name="connsiteY1" fmla="*/ 1296987 h 1357314"/>
              <a:gd name="connsiteX2" fmla="*/ 1597819 w 2105025"/>
              <a:gd name="connsiteY2" fmla="*/ 1261268 h 1357314"/>
              <a:gd name="connsiteX3" fmla="*/ 1645444 w 2105025"/>
              <a:gd name="connsiteY3" fmla="*/ 1132680 h 1357314"/>
              <a:gd name="connsiteX4" fmla="*/ 1652588 w 2105025"/>
              <a:gd name="connsiteY4" fmla="*/ 1073149 h 1357314"/>
              <a:gd name="connsiteX5" fmla="*/ 1666875 w 2105025"/>
              <a:gd name="connsiteY5" fmla="*/ 1006474 h 1357314"/>
              <a:gd name="connsiteX6" fmla="*/ 1749425 w 2105025"/>
              <a:gd name="connsiteY6" fmla="*/ 949325 h 1357314"/>
              <a:gd name="connsiteX7" fmla="*/ 1768475 w 2105025"/>
              <a:gd name="connsiteY7" fmla="*/ 949325 h 1357314"/>
              <a:gd name="connsiteX8" fmla="*/ 1793875 w 2105025"/>
              <a:gd name="connsiteY8" fmla="*/ 962025 h 1357314"/>
              <a:gd name="connsiteX9" fmla="*/ 1838325 w 2105025"/>
              <a:gd name="connsiteY9" fmla="*/ 974725 h 1357314"/>
              <a:gd name="connsiteX10" fmla="*/ 1838325 w 2105025"/>
              <a:gd name="connsiteY10" fmla="*/ 974725 h 1357314"/>
              <a:gd name="connsiteX11" fmla="*/ 1866900 w 2105025"/>
              <a:gd name="connsiteY11" fmla="*/ 930275 h 1357314"/>
              <a:gd name="connsiteX12" fmla="*/ 1889125 w 2105025"/>
              <a:gd name="connsiteY12" fmla="*/ 911225 h 1357314"/>
              <a:gd name="connsiteX13" fmla="*/ 1914525 w 2105025"/>
              <a:gd name="connsiteY13" fmla="*/ 879475 h 1357314"/>
              <a:gd name="connsiteX14" fmla="*/ 1936750 w 2105025"/>
              <a:gd name="connsiteY14" fmla="*/ 850900 h 1357314"/>
              <a:gd name="connsiteX15" fmla="*/ 1958975 w 2105025"/>
              <a:gd name="connsiteY15" fmla="*/ 828675 h 1357314"/>
              <a:gd name="connsiteX16" fmla="*/ 1965325 w 2105025"/>
              <a:gd name="connsiteY16" fmla="*/ 803275 h 1357314"/>
              <a:gd name="connsiteX17" fmla="*/ 1987550 w 2105025"/>
              <a:gd name="connsiteY17" fmla="*/ 768350 h 1357314"/>
              <a:gd name="connsiteX18" fmla="*/ 1997075 w 2105025"/>
              <a:gd name="connsiteY18" fmla="*/ 733425 h 1357314"/>
              <a:gd name="connsiteX19" fmla="*/ 2032000 w 2105025"/>
              <a:gd name="connsiteY19" fmla="*/ 682625 h 1357314"/>
              <a:gd name="connsiteX20" fmla="*/ 2032000 w 2105025"/>
              <a:gd name="connsiteY20" fmla="*/ 682625 h 1357314"/>
              <a:gd name="connsiteX21" fmla="*/ 2073275 w 2105025"/>
              <a:gd name="connsiteY21" fmla="*/ 650875 h 1357314"/>
              <a:gd name="connsiteX22" fmla="*/ 2073275 w 2105025"/>
              <a:gd name="connsiteY22" fmla="*/ 650875 h 1357314"/>
              <a:gd name="connsiteX23" fmla="*/ 2079625 w 2105025"/>
              <a:gd name="connsiteY23" fmla="*/ 603250 h 1357314"/>
              <a:gd name="connsiteX24" fmla="*/ 2089150 w 2105025"/>
              <a:gd name="connsiteY24" fmla="*/ 577850 h 1357314"/>
              <a:gd name="connsiteX25" fmla="*/ 2098675 w 2105025"/>
              <a:gd name="connsiteY25" fmla="*/ 565150 h 1357314"/>
              <a:gd name="connsiteX26" fmla="*/ 2105025 w 2105025"/>
              <a:gd name="connsiteY26" fmla="*/ 552450 h 1357314"/>
              <a:gd name="connsiteX27" fmla="*/ 2070100 w 2105025"/>
              <a:gd name="connsiteY27" fmla="*/ 549275 h 1357314"/>
              <a:gd name="connsiteX28" fmla="*/ 2051050 w 2105025"/>
              <a:gd name="connsiteY28" fmla="*/ 565150 h 1357314"/>
              <a:gd name="connsiteX29" fmla="*/ 2028825 w 2105025"/>
              <a:gd name="connsiteY29" fmla="*/ 571500 h 1357314"/>
              <a:gd name="connsiteX30" fmla="*/ 2003425 w 2105025"/>
              <a:gd name="connsiteY30" fmla="*/ 584200 h 1357314"/>
              <a:gd name="connsiteX31" fmla="*/ 1984375 w 2105025"/>
              <a:gd name="connsiteY31" fmla="*/ 584200 h 1357314"/>
              <a:gd name="connsiteX32" fmla="*/ 1965325 w 2105025"/>
              <a:gd name="connsiteY32" fmla="*/ 587375 h 1357314"/>
              <a:gd name="connsiteX33" fmla="*/ 1939925 w 2105025"/>
              <a:gd name="connsiteY33" fmla="*/ 593725 h 1357314"/>
              <a:gd name="connsiteX34" fmla="*/ 1930400 w 2105025"/>
              <a:gd name="connsiteY34" fmla="*/ 606425 h 1357314"/>
              <a:gd name="connsiteX35" fmla="*/ 1905000 w 2105025"/>
              <a:gd name="connsiteY35" fmla="*/ 619125 h 1357314"/>
              <a:gd name="connsiteX36" fmla="*/ 1895475 w 2105025"/>
              <a:gd name="connsiteY36" fmla="*/ 635000 h 1357314"/>
              <a:gd name="connsiteX37" fmla="*/ 1857375 w 2105025"/>
              <a:gd name="connsiteY37" fmla="*/ 644525 h 1357314"/>
              <a:gd name="connsiteX38" fmla="*/ 1825625 w 2105025"/>
              <a:gd name="connsiteY38" fmla="*/ 650875 h 1357314"/>
              <a:gd name="connsiteX39" fmla="*/ 1800225 w 2105025"/>
              <a:gd name="connsiteY39" fmla="*/ 644525 h 1357314"/>
              <a:gd name="connsiteX40" fmla="*/ 1765300 w 2105025"/>
              <a:gd name="connsiteY40" fmla="*/ 638175 h 1357314"/>
              <a:gd name="connsiteX41" fmla="*/ 1762125 w 2105025"/>
              <a:gd name="connsiteY41" fmla="*/ 615950 h 1357314"/>
              <a:gd name="connsiteX42" fmla="*/ 1762125 w 2105025"/>
              <a:gd name="connsiteY42" fmla="*/ 587375 h 1357314"/>
              <a:gd name="connsiteX43" fmla="*/ 1771650 w 2105025"/>
              <a:gd name="connsiteY43" fmla="*/ 555625 h 1357314"/>
              <a:gd name="connsiteX44" fmla="*/ 1768475 w 2105025"/>
              <a:gd name="connsiteY44" fmla="*/ 533400 h 1357314"/>
              <a:gd name="connsiteX45" fmla="*/ 1768475 w 2105025"/>
              <a:gd name="connsiteY45" fmla="*/ 533400 h 1357314"/>
              <a:gd name="connsiteX46" fmla="*/ 1784350 w 2105025"/>
              <a:gd name="connsiteY46" fmla="*/ 495300 h 1357314"/>
              <a:gd name="connsiteX47" fmla="*/ 1746250 w 2105025"/>
              <a:gd name="connsiteY47" fmla="*/ 485775 h 1357314"/>
              <a:gd name="connsiteX48" fmla="*/ 1746250 w 2105025"/>
              <a:gd name="connsiteY48" fmla="*/ 485775 h 1357314"/>
              <a:gd name="connsiteX49" fmla="*/ 1724025 w 2105025"/>
              <a:gd name="connsiteY49" fmla="*/ 444500 h 1357314"/>
              <a:gd name="connsiteX50" fmla="*/ 1701800 w 2105025"/>
              <a:gd name="connsiteY50" fmla="*/ 431800 h 1357314"/>
              <a:gd name="connsiteX51" fmla="*/ 1701800 w 2105025"/>
              <a:gd name="connsiteY51" fmla="*/ 431800 h 1357314"/>
              <a:gd name="connsiteX52" fmla="*/ 1660525 w 2105025"/>
              <a:gd name="connsiteY52" fmla="*/ 415925 h 1357314"/>
              <a:gd name="connsiteX53" fmla="*/ 1641475 w 2105025"/>
              <a:gd name="connsiteY53" fmla="*/ 412750 h 1357314"/>
              <a:gd name="connsiteX54" fmla="*/ 1600200 w 2105025"/>
              <a:gd name="connsiteY54" fmla="*/ 422275 h 1357314"/>
              <a:gd name="connsiteX55" fmla="*/ 1600200 w 2105025"/>
              <a:gd name="connsiteY55" fmla="*/ 384175 h 1357314"/>
              <a:gd name="connsiteX56" fmla="*/ 1600200 w 2105025"/>
              <a:gd name="connsiteY56" fmla="*/ 358775 h 1357314"/>
              <a:gd name="connsiteX57" fmla="*/ 1600200 w 2105025"/>
              <a:gd name="connsiteY57" fmla="*/ 358775 h 1357314"/>
              <a:gd name="connsiteX58" fmla="*/ 1600200 w 2105025"/>
              <a:gd name="connsiteY58" fmla="*/ 358775 h 1357314"/>
              <a:gd name="connsiteX59" fmla="*/ 1597025 w 2105025"/>
              <a:gd name="connsiteY59" fmla="*/ 314325 h 1357314"/>
              <a:gd name="connsiteX60" fmla="*/ 1606550 w 2105025"/>
              <a:gd name="connsiteY60" fmla="*/ 295275 h 1357314"/>
              <a:gd name="connsiteX61" fmla="*/ 1622425 w 2105025"/>
              <a:gd name="connsiteY61" fmla="*/ 254000 h 1357314"/>
              <a:gd name="connsiteX62" fmla="*/ 1619250 w 2105025"/>
              <a:gd name="connsiteY62" fmla="*/ 231775 h 1357314"/>
              <a:gd name="connsiteX63" fmla="*/ 1619250 w 2105025"/>
              <a:gd name="connsiteY63" fmla="*/ 203200 h 1357314"/>
              <a:gd name="connsiteX64" fmla="*/ 1625600 w 2105025"/>
              <a:gd name="connsiteY64" fmla="*/ 171450 h 1357314"/>
              <a:gd name="connsiteX65" fmla="*/ 1628775 w 2105025"/>
              <a:gd name="connsiteY65" fmla="*/ 136525 h 1357314"/>
              <a:gd name="connsiteX66" fmla="*/ 1631950 w 2105025"/>
              <a:gd name="connsiteY66" fmla="*/ 98425 h 1357314"/>
              <a:gd name="connsiteX67" fmla="*/ 1625600 w 2105025"/>
              <a:gd name="connsiteY67" fmla="*/ 76200 h 1357314"/>
              <a:gd name="connsiteX68" fmla="*/ 1625600 w 2105025"/>
              <a:gd name="connsiteY68" fmla="*/ 50800 h 1357314"/>
              <a:gd name="connsiteX69" fmla="*/ 1603375 w 2105025"/>
              <a:gd name="connsiteY69" fmla="*/ 38100 h 1357314"/>
              <a:gd name="connsiteX70" fmla="*/ 1577975 w 2105025"/>
              <a:gd name="connsiteY70" fmla="*/ 22225 h 1357314"/>
              <a:gd name="connsiteX71" fmla="*/ 1577975 w 2105025"/>
              <a:gd name="connsiteY71" fmla="*/ 22225 h 1357314"/>
              <a:gd name="connsiteX72" fmla="*/ 1552575 w 2105025"/>
              <a:gd name="connsiteY72" fmla="*/ 19050 h 1357314"/>
              <a:gd name="connsiteX73" fmla="*/ 1508125 w 2105025"/>
              <a:gd name="connsiteY73" fmla="*/ 0 h 1357314"/>
              <a:gd name="connsiteX74" fmla="*/ 1460500 w 2105025"/>
              <a:gd name="connsiteY74" fmla="*/ 3175 h 1357314"/>
              <a:gd name="connsiteX75" fmla="*/ 1431925 w 2105025"/>
              <a:gd name="connsiteY75" fmla="*/ 6350 h 1357314"/>
              <a:gd name="connsiteX76" fmla="*/ 1406525 w 2105025"/>
              <a:gd name="connsiteY76" fmla="*/ 15875 h 1357314"/>
              <a:gd name="connsiteX77" fmla="*/ 1374775 w 2105025"/>
              <a:gd name="connsiteY77" fmla="*/ 22225 h 1357314"/>
              <a:gd name="connsiteX78" fmla="*/ 1355725 w 2105025"/>
              <a:gd name="connsiteY78" fmla="*/ 22225 h 1357314"/>
              <a:gd name="connsiteX79" fmla="*/ 1323975 w 2105025"/>
              <a:gd name="connsiteY79" fmla="*/ 41275 h 1357314"/>
              <a:gd name="connsiteX80" fmla="*/ 1295400 w 2105025"/>
              <a:gd name="connsiteY80" fmla="*/ 63500 h 1357314"/>
              <a:gd name="connsiteX81" fmla="*/ 1270000 w 2105025"/>
              <a:gd name="connsiteY81" fmla="*/ 76200 h 1357314"/>
              <a:gd name="connsiteX82" fmla="*/ 1270000 w 2105025"/>
              <a:gd name="connsiteY82" fmla="*/ 76200 h 1357314"/>
              <a:gd name="connsiteX83" fmla="*/ 1289050 w 2105025"/>
              <a:gd name="connsiteY83" fmla="*/ 98425 h 1357314"/>
              <a:gd name="connsiteX84" fmla="*/ 1285875 w 2105025"/>
              <a:gd name="connsiteY84" fmla="*/ 127000 h 1357314"/>
              <a:gd name="connsiteX85" fmla="*/ 1266825 w 2105025"/>
              <a:gd name="connsiteY85" fmla="*/ 146050 h 1357314"/>
              <a:gd name="connsiteX86" fmla="*/ 1235075 w 2105025"/>
              <a:gd name="connsiteY86" fmla="*/ 165100 h 1357314"/>
              <a:gd name="connsiteX87" fmla="*/ 1196975 w 2105025"/>
              <a:gd name="connsiteY87" fmla="*/ 206375 h 1357314"/>
              <a:gd name="connsiteX88" fmla="*/ 1168400 w 2105025"/>
              <a:gd name="connsiteY88" fmla="*/ 215900 h 1357314"/>
              <a:gd name="connsiteX89" fmla="*/ 1152525 w 2105025"/>
              <a:gd name="connsiteY89" fmla="*/ 247650 h 1357314"/>
              <a:gd name="connsiteX90" fmla="*/ 1152525 w 2105025"/>
              <a:gd name="connsiteY90" fmla="*/ 247650 h 1357314"/>
              <a:gd name="connsiteX91" fmla="*/ 1095375 w 2105025"/>
              <a:gd name="connsiteY91" fmla="*/ 279400 h 1357314"/>
              <a:gd name="connsiteX92" fmla="*/ 1085850 w 2105025"/>
              <a:gd name="connsiteY92" fmla="*/ 304800 h 1357314"/>
              <a:gd name="connsiteX93" fmla="*/ 1076325 w 2105025"/>
              <a:gd name="connsiteY93" fmla="*/ 330200 h 1357314"/>
              <a:gd name="connsiteX94" fmla="*/ 1063625 w 2105025"/>
              <a:gd name="connsiteY94" fmla="*/ 349250 h 1357314"/>
              <a:gd name="connsiteX95" fmla="*/ 1044575 w 2105025"/>
              <a:gd name="connsiteY95" fmla="*/ 361950 h 1357314"/>
              <a:gd name="connsiteX96" fmla="*/ 1016000 w 2105025"/>
              <a:gd name="connsiteY96" fmla="*/ 381000 h 1357314"/>
              <a:gd name="connsiteX97" fmla="*/ 981075 w 2105025"/>
              <a:gd name="connsiteY97" fmla="*/ 396875 h 1357314"/>
              <a:gd name="connsiteX98" fmla="*/ 952500 w 2105025"/>
              <a:gd name="connsiteY98" fmla="*/ 415925 h 1357314"/>
              <a:gd name="connsiteX99" fmla="*/ 952500 w 2105025"/>
              <a:gd name="connsiteY99" fmla="*/ 415925 h 1357314"/>
              <a:gd name="connsiteX100" fmla="*/ 914400 w 2105025"/>
              <a:gd name="connsiteY100" fmla="*/ 396875 h 1357314"/>
              <a:gd name="connsiteX101" fmla="*/ 892175 w 2105025"/>
              <a:gd name="connsiteY101" fmla="*/ 368300 h 1357314"/>
              <a:gd name="connsiteX102" fmla="*/ 876300 w 2105025"/>
              <a:gd name="connsiteY102" fmla="*/ 349250 h 1357314"/>
              <a:gd name="connsiteX103" fmla="*/ 876300 w 2105025"/>
              <a:gd name="connsiteY103" fmla="*/ 349250 h 1357314"/>
              <a:gd name="connsiteX104" fmla="*/ 838200 w 2105025"/>
              <a:gd name="connsiteY104" fmla="*/ 346075 h 1357314"/>
              <a:gd name="connsiteX105" fmla="*/ 819150 w 2105025"/>
              <a:gd name="connsiteY105" fmla="*/ 330200 h 1357314"/>
              <a:gd name="connsiteX106" fmla="*/ 812800 w 2105025"/>
              <a:gd name="connsiteY106" fmla="*/ 330200 h 1357314"/>
              <a:gd name="connsiteX107" fmla="*/ 800100 w 2105025"/>
              <a:gd name="connsiteY107" fmla="*/ 327025 h 1357314"/>
              <a:gd name="connsiteX108" fmla="*/ 765175 w 2105025"/>
              <a:gd name="connsiteY108" fmla="*/ 339725 h 1357314"/>
              <a:gd name="connsiteX109" fmla="*/ 749300 w 2105025"/>
              <a:gd name="connsiteY109" fmla="*/ 349250 h 1357314"/>
              <a:gd name="connsiteX110" fmla="*/ 727075 w 2105025"/>
              <a:gd name="connsiteY110" fmla="*/ 365125 h 1357314"/>
              <a:gd name="connsiteX111" fmla="*/ 704850 w 2105025"/>
              <a:gd name="connsiteY111" fmla="*/ 381000 h 1357314"/>
              <a:gd name="connsiteX112" fmla="*/ 679450 w 2105025"/>
              <a:gd name="connsiteY112" fmla="*/ 390525 h 1357314"/>
              <a:gd name="connsiteX113" fmla="*/ 584200 w 2105025"/>
              <a:gd name="connsiteY113" fmla="*/ 406400 h 1357314"/>
              <a:gd name="connsiteX114" fmla="*/ 542925 w 2105025"/>
              <a:gd name="connsiteY114" fmla="*/ 419100 h 1357314"/>
              <a:gd name="connsiteX115" fmla="*/ 511175 w 2105025"/>
              <a:gd name="connsiteY115" fmla="*/ 412750 h 1357314"/>
              <a:gd name="connsiteX116" fmla="*/ 485775 w 2105025"/>
              <a:gd name="connsiteY116" fmla="*/ 400050 h 1357314"/>
              <a:gd name="connsiteX117" fmla="*/ 476250 w 2105025"/>
              <a:gd name="connsiteY117" fmla="*/ 377825 h 1357314"/>
              <a:gd name="connsiteX118" fmla="*/ 479425 w 2105025"/>
              <a:gd name="connsiteY118" fmla="*/ 346075 h 1357314"/>
              <a:gd name="connsiteX119" fmla="*/ 498475 w 2105025"/>
              <a:gd name="connsiteY119" fmla="*/ 330200 h 1357314"/>
              <a:gd name="connsiteX120" fmla="*/ 498475 w 2105025"/>
              <a:gd name="connsiteY120" fmla="*/ 330200 h 1357314"/>
              <a:gd name="connsiteX121" fmla="*/ 482600 w 2105025"/>
              <a:gd name="connsiteY121" fmla="*/ 304800 h 1357314"/>
              <a:gd name="connsiteX122" fmla="*/ 485775 w 2105025"/>
              <a:gd name="connsiteY122" fmla="*/ 276225 h 1357314"/>
              <a:gd name="connsiteX123" fmla="*/ 466725 w 2105025"/>
              <a:gd name="connsiteY123" fmla="*/ 263525 h 1357314"/>
              <a:gd name="connsiteX124" fmla="*/ 441325 w 2105025"/>
              <a:gd name="connsiteY124" fmla="*/ 254000 h 1357314"/>
              <a:gd name="connsiteX125" fmla="*/ 419100 w 2105025"/>
              <a:gd name="connsiteY125" fmla="*/ 266700 h 1357314"/>
              <a:gd name="connsiteX126" fmla="*/ 387350 w 2105025"/>
              <a:gd name="connsiteY126" fmla="*/ 276225 h 1357314"/>
              <a:gd name="connsiteX127" fmla="*/ 387350 w 2105025"/>
              <a:gd name="connsiteY127" fmla="*/ 276225 h 1357314"/>
              <a:gd name="connsiteX128" fmla="*/ 361950 w 2105025"/>
              <a:gd name="connsiteY128" fmla="*/ 250825 h 1357314"/>
              <a:gd name="connsiteX129" fmla="*/ 365125 w 2105025"/>
              <a:gd name="connsiteY129" fmla="*/ 225425 h 1357314"/>
              <a:gd name="connsiteX130" fmla="*/ 381000 w 2105025"/>
              <a:gd name="connsiteY130" fmla="*/ 203200 h 1357314"/>
              <a:gd name="connsiteX131" fmla="*/ 390525 w 2105025"/>
              <a:gd name="connsiteY131" fmla="*/ 174625 h 1357314"/>
              <a:gd name="connsiteX132" fmla="*/ 412750 w 2105025"/>
              <a:gd name="connsiteY132" fmla="*/ 152400 h 1357314"/>
              <a:gd name="connsiteX133" fmla="*/ 406400 w 2105025"/>
              <a:gd name="connsiteY133" fmla="*/ 139700 h 1357314"/>
              <a:gd name="connsiteX134" fmla="*/ 406400 w 2105025"/>
              <a:gd name="connsiteY134" fmla="*/ 139700 h 1357314"/>
              <a:gd name="connsiteX135" fmla="*/ 393700 w 2105025"/>
              <a:gd name="connsiteY135" fmla="*/ 101600 h 1357314"/>
              <a:gd name="connsiteX136" fmla="*/ 381000 w 2105025"/>
              <a:gd name="connsiteY136" fmla="*/ 98425 h 1357314"/>
              <a:gd name="connsiteX137" fmla="*/ 390525 w 2105025"/>
              <a:gd name="connsiteY137" fmla="*/ 79375 h 1357314"/>
              <a:gd name="connsiteX138" fmla="*/ 381000 w 2105025"/>
              <a:gd name="connsiteY138" fmla="*/ 66675 h 1357314"/>
              <a:gd name="connsiteX139" fmla="*/ 346075 w 2105025"/>
              <a:gd name="connsiteY139" fmla="*/ 95250 h 1357314"/>
              <a:gd name="connsiteX140" fmla="*/ 282575 w 2105025"/>
              <a:gd name="connsiteY140" fmla="*/ 146050 h 1357314"/>
              <a:gd name="connsiteX141" fmla="*/ 244475 w 2105025"/>
              <a:gd name="connsiteY141" fmla="*/ 203200 h 1357314"/>
              <a:gd name="connsiteX142" fmla="*/ 244475 w 2105025"/>
              <a:gd name="connsiteY142" fmla="*/ 203200 h 1357314"/>
              <a:gd name="connsiteX143" fmla="*/ 196850 w 2105025"/>
              <a:gd name="connsiteY143" fmla="*/ 247650 h 1357314"/>
              <a:gd name="connsiteX144" fmla="*/ 174625 w 2105025"/>
              <a:gd name="connsiteY144" fmla="*/ 263525 h 1357314"/>
              <a:gd name="connsiteX145" fmla="*/ 152400 w 2105025"/>
              <a:gd name="connsiteY145" fmla="*/ 231775 h 1357314"/>
              <a:gd name="connsiteX146" fmla="*/ 139700 w 2105025"/>
              <a:gd name="connsiteY146" fmla="*/ 206375 h 1357314"/>
              <a:gd name="connsiteX147" fmla="*/ 155575 w 2105025"/>
              <a:gd name="connsiteY147" fmla="*/ 180975 h 1357314"/>
              <a:gd name="connsiteX148" fmla="*/ 168275 w 2105025"/>
              <a:gd name="connsiteY148" fmla="*/ 158750 h 1357314"/>
              <a:gd name="connsiteX149" fmla="*/ 161925 w 2105025"/>
              <a:gd name="connsiteY149" fmla="*/ 136525 h 1357314"/>
              <a:gd name="connsiteX150" fmla="*/ 161925 w 2105025"/>
              <a:gd name="connsiteY150" fmla="*/ 136525 h 1357314"/>
              <a:gd name="connsiteX151" fmla="*/ 101600 w 2105025"/>
              <a:gd name="connsiteY151" fmla="*/ 161925 h 1357314"/>
              <a:gd name="connsiteX152" fmla="*/ 82550 w 2105025"/>
              <a:gd name="connsiteY152" fmla="*/ 184150 h 1357314"/>
              <a:gd name="connsiteX153" fmla="*/ 41275 w 2105025"/>
              <a:gd name="connsiteY153" fmla="*/ 203200 h 1357314"/>
              <a:gd name="connsiteX154" fmla="*/ 22225 w 2105025"/>
              <a:gd name="connsiteY154" fmla="*/ 219075 h 1357314"/>
              <a:gd name="connsiteX155" fmla="*/ 0 w 2105025"/>
              <a:gd name="connsiteY155" fmla="*/ 219075 h 1357314"/>
              <a:gd name="connsiteX156" fmla="*/ 9525 w 2105025"/>
              <a:gd name="connsiteY156" fmla="*/ 200025 h 1357314"/>
              <a:gd name="connsiteX157" fmla="*/ 25400 w 2105025"/>
              <a:gd name="connsiteY157" fmla="*/ 180975 h 1357314"/>
              <a:gd name="connsiteX158" fmla="*/ 47625 w 2105025"/>
              <a:gd name="connsiteY158" fmla="*/ 139700 h 1357314"/>
              <a:gd name="connsiteX159" fmla="*/ 63500 w 2105025"/>
              <a:gd name="connsiteY159" fmla="*/ 114300 h 1357314"/>
              <a:gd name="connsiteX160" fmla="*/ 92075 w 2105025"/>
              <a:gd name="connsiteY160" fmla="*/ 82550 h 1357314"/>
              <a:gd name="connsiteX161" fmla="*/ 98425 w 2105025"/>
              <a:gd name="connsiteY161" fmla="*/ 47625 h 1357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2105025" h="1357314">
                <a:moveTo>
                  <a:pt x="1527176" y="1357314"/>
                </a:moveTo>
                <a:cubicBezTo>
                  <a:pt x="1532203" y="1349244"/>
                  <a:pt x="1513814" y="1334426"/>
                  <a:pt x="1533525" y="1296987"/>
                </a:cubicBezTo>
                <a:cubicBezTo>
                  <a:pt x="1541330" y="1276614"/>
                  <a:pt x="1579166" y="1288653"/>
                  <a:pt x="1597819" y="1261268"/>
                </a:cubicBezTo>
                <a:cubicBezTo>
                  <a:pt x="1616472" y="1233884"/>
                  <a:pt x="1632347" y="1159668"/>
                  <a:pt x="1645444" y="1132680"/>
                </a:cubicBezTo>
                <a:cubicBezTo>
                  <a:pt x="1653381" y="1119980"/>
                  <a:pt x="1644651" y="1085849"/>
                  <a:pt x="1652588" y="1073149"/>
                </a:cubicBezTo>
                <a:cubicBezTo>
                  <a:pt x="1662510" y="1049734"/>
                  <a:pt x="1650735" y="1027111"/>
                  <a:pt x="1666875" y="1006474"/>
                </a:cubicBezTo>
                <a:cubicBezTo>
                  <a:pt x="1683015" y="985837"/>
                  <a:pt x="1738842" y="956469"/>
                  <a:pt x="1749425" y="949325"/>
                </a:cubicBezTo>
                <a:lnTo>
                  <a:pt x="1768475" y="949325"/>
                </a:lnTo>
                <a:lnTo>
                  <a:pt x="1793875" y="962025"/>
                </a:lnTo>
                <a:lnTo>
                  <a:pt x="1838325" y="974725"/>
                </a:lnTo>
                <a:lnTo>
                  <a:pt x="1838325" y="974725"/>
                </a:lnTo>
                <a:lnTo>
                  <a:pt x="1866900" y="930275"/>
                </a:lnTo>
                <a:lnTo>
                  <a:pt x="1889125" y="911225"/>
                </a:lnTo>
                <a:lnTo>
                  <a:pt x="1914525" y="879475"/>
                </a:lnTo>
                <a:lnTo>
                  <a:pt x="1936750" y="850900"/>
                </a:lnTo>
                <a:lnTo>
                  <a:pt x="1958975" y="828675"/>
                </a:lnTo>
                <a:lnTo>
                  <a:pt x="1965325" y="803275"/>
                </a:lnTo>
                <a:lnTo>
                  <a:pt x="1987550" y="768350"/>
                </a:lnTo>
                <a:lnTo>
                  <a:pt x="1997075" y="733425"/>
                </a:lnTo>
                <a:lnTo>
                  <a:pt x="2032000" y="682625"/>
                </a:lnTo>
                <a:lnTo>
                  <a:pt x="2032000" y="682625"/>
                </a:lnTo>
                <a:lnTo>
                  <a:pt x="2073275" y="650875"/>
                </a:lnTo>
                <a:lnTo>
                  <a:pt x="2073275" y="650875"/>
                </a:lnTo>
                <a:lnTo>
                  <a:pt x="2079625" y="603250"/>
                </a:lnTo>
                <a:lnTo>
                  <a:pt x="2089150" y="577850"/>
                </a:lnTo>
                <a:lnTo>
                  <a:pt x="2098675" y="565150"/>
                </a:lnTo>
                <a:lnTo>
                  <a:pt x="2105025" y="552450"/>
                </a:lnTo>
                <a:lnTo>
                  <a:pt x="2070100" y="549275"/>
                </a:lnTo>
                <a:lnTo>
                  <a:pt x="2051050" y="565150"/>
                </a:lnTo>
                <a:lnTo>
                  <a:pt x="2028825" y="571500"/>
                </a:lnTo>
                <a:lnTo>
                  <a:pt x="2003425" y="584200"/>
                </a:lnTo>
                <a:lnTo>
                  <a:pt x="1984375" y="584200"/>
                </a:lnTo>
                <a:lnTo>
                  <a:pt x="1965325" y="587375"/>
                </a:lnTo>
                <a:lnTo>
                  <a:pt x="1939925" y="593725"/>
                </a:lnTo>
                <a:lnTo>
                  <a:pt x="1930400" y="606425"/>
                </a:lnTo>
                <a:lnTo>
                  <a:pt x="1905000" y="619125"/>
                </a:lnTo>
                <a:lnTo>
                  <a:pt x="1895475" y="635000"/>
                </a:lnTo>
                <a:lnTo>
                  <a:pt x="1857375" y="644525"/>
                </a:lnTo>
                <a:lnTo>
                  <a:pt x="1825625" y="650875"/>
                </a:lnTo>
                <a:lnTo>
                  <a:pt x="1800225" y="644525"/>
                </a:lnTo>
                <a:lnTo>
                  <a:pt x="1765300" y="638175"/>
                </a:lnTo>
                <a:lnTo>
                  <a:pt x="1762125" y="615950"/>
                </a:lnTo>
                <a:lnTo>
                  <a:pt x="1762125" y="587375"/>
                </a:lnTo>
                <a:lnTo>
                  <a:pt x="1771650" y="555625"/>
                </a:lnTo>
                <a:lnTo>
                  <a:pt x="1768475" y="533400"/>
                </a:lnTo>
                <a:lnTo>
                  <a:pt x="1768475" y="533400"/>
                </a:lnTo>
                <a:lnTo>
                  <a:pt x="1784350" y="495300"/>
                </a:lnTo>
                <a:lnTo>
                  <a:pt x="1746250" y="485775"/>
                </a:lnTo>
                <a:lnTo>
                  <a:pt x="1746250" y="485775"/>
                </a:lnTo>
                <a:lnTo>
                  <a:pt x="1724025" y="444500"/>
                </a:lnTo>
                <a:lnTo>
                  <a:pt x="1701800" y="431800"/>
                </a:lnTo>
                <a:lnTo>
                  <a:pt x="1701800" y="431800"/>
                </a:lnTo>
                <a:lnTo>
                  <a:pt x="1660525" y="415925"/>
                </a:lnTo>
                <a:lnTo>
                  <a:pt x="1641475" y="412750"/>
                </a:lnTo>
                <a:lnTo>
                  <a:pt x="1600200" y="422275"/>
                </a:lnTo>
                <a:lnTo>
                  <a:pt x="1600200" y="384175"/>
                </a:lnTo>
                <a:lnTo>
                  <a:pt x="1600200" y="358775"/>
                </a:lnTo>
                <a:lnTo>
                  <a:pt x="1600200" y="358775"/>
                </a:lnTo>
                <a:lnTo>
                  <a:pt x="1600200" y="358775"/>
                </a:lnTo>
                <a:lnTo>
                  <a:pt x="1597025" y="314325"/>
                </a:lnTo>
                <a:lnTo>
                  <a:pt x="1606550" y="295275"/>
                </a:lnTo>
                <a:lnTo>
                  <a:pt x="1622425" y="254000"/>
                </a:lnTo>
                <a:lnTo>
                  <a:pt x="1619250" y="231775"/>
                </a:lnTo>
                <a:lnTo>
                  <a:pt x="1619250" y="203200"/>
                </a:lnTo>
                <a:lnTo>
                  <a:pt x="1625600" y="171450"/>
                </a:lnTo>
                <a:lnTo>
                  <a:pt x="1628775" y="136525"/>
                </a:lnTo>
                <a:lnTo>
                  <a:pt x="1631950" y="98425"/>
                </a:lnTo>
                <a:lnTo>
                  <a:pt x="1625600" y="76200"/>
                </a:lnTo>
                <a:lnTo>
                  <a:pt x="1625600" y="50800"/>
                </a:lnTo>
                <a:lnTo>
                  <a:pt x="1603375" y="38100"/>
                </a:lnTo>
                <a:lnTo>
                  <a:pt x="1577975" y="22225"/>
                </a:lnTo>
                <a:lnTo>
                  <a:pt x="1577975" y="22225"/>
                </a:lnTo>
                <a:lnTo>
                  <a:pt x="1552575" y="19050"/>
                </a:lnTo>
                <a:lnTo>
                  <a:pt x="1508125" y="0"/>
                </a:lnTo>
                <a:lnTo>
                  <a:pt x="1460500" y="3175"/>
                </a:lnTo>
                <a:lnTo>
                  <a:pt x="1431925" y="6350"/>
                </a:lnTo>
                <a:lnTo>
                  <a:pt x="1406525" y="15875"/>
                </a:lnTo>
                <a:lnTo>
                  <a:pt x="1374775" y="22225"/>
                </a:lnTo>
                <a:lnTo>
                  <a:pt x="1355725" y="22225"/>
                </a:lnTo>
                <a:lnTo>
                  <a:pt x="1323975" y="41275"/>
                </a:lnTo>
                <a:lnTo>
                  <a:pt x="1295400" y="63500"/>
                </a:lnTo>
                <a:lnTo>
                  <a:pt x="1270000" y="76200"/>
                </a:lnTo>
                <a:lnTo>
                  <a:pt x="1270000" y="76200"/>
                </a:lnTo>
                <a:lnTo>
                  <a:pt x="1289050" y="98425"/>
                </a:lnTo>
                <a:lnTo>
                  <a:pt x="1285875" y="127000"/>
                </a:lnTo>
                <a:lnTo>
                  <a:pt x="1266825" y="146050"/>
                </a:lnTo>
                <a:lnTo>
                  <a:pt x="1235075" y="165100"/>
                </a:lnTo>
                <a:lnTo>
                  <a:pt x="1196975" y="206375"/>
                </a:lnTo>
                <a:lnTo>
                  <a:pt x="1168400" y="215900"/>
                </a:lnTo>
                <a:lnTo>
                  <a:pt x="1152525" y="247650"/>
                </a:lnTo>
                <a:lnTo>
                  <a:pt x="1152525" y="247650"/>
                </a:lnTo>
                <a:lnTo>
                  <a:pt x="1095375" y="279400"/>
                </a:lnTo>
                <a:lnTo>
                  <a:pt x="1085850" y="304800"/>
                </a:lnTo>
                <a:lnTo>
                  <a:pt x="1076325" y="330200"/>
                </a:lnTo>
                <a:lnTo>
                  <a:pt x="1063625" y="349250"/>
                </a:lnTo>
                <a:lnTo>
                  <a:pt x="1044575" y="361950"/>
                </a:lnTo>
                <a:lnTo>
                  <a:pt x="1016000" y="381000"/>
                </a:lnTo>
                <a:lnTo>
                  <a:pt x="981075" y="396875"/>
                </a:lnTo>
                <a:lnTo>
                  <a:pt x="952500" y="415925"/>
                </a:lnTo>
                <a:lnTo>
                  <a:pt x="952500" y="415925"/>
                </a:lnTo>
                <a:lnTo>
                  <a:pt x="914400" y="396875"/>
                </a:lnTo>
                <a:lnTo>
                  <a:pt x="892175" y="368300"/>
                </a:lnTo>
                <a:lnTo>
                  <a:pt x="876300" y="349250"/>
                </a:lnTo>
                <a:lnTo>
                  <a:pt x="876300" y="349250"/>
                </a:lnTo>
                <a:lnTo>
                  <a:pt x="838200" y="346075"/>
                </a:lnTo>
                <a:lnTo>
                  <a:pt x="819150" y="330200"/>
                </a:lnTo>
                <a:lnTo>
                  <a:pt x="812800" y="330200"/>
                </a:lnTo>
                <a:lnTo>
                  <a:pt x="800100" y="327025"/>
                </a:lnTo>
                <a:lnTo>
                  <a:pt x="765175" y="339725"/>
                </a:lnTo>
                <a:lnTo>
                  <a:pt x="749300" y="349250"/>
                </a:lnTo>
                <a:lnTo>
                  <a:pt x="727075" y="365125"/>
                </a:lnTo>
                <a:lnTo>
                  <a:pt x="704850" y="381000"/>
                </a:lnTo>
                <a:lnTo>
                  <a:pt x="679450" y="390525"/>
                </a:lnTo>
                <a:lnTo>
                  <a:pt x="584200" y="406400"/>
                </a:lnTo>
                <a:lnTo>
                  <a:pt x="542925" y="419100"/>
                </a:lnTo>
                <a:lnTo>
                  <a:pt x="511175" y="412750"/>
                </a:lnTo>
                <a:lnTo>
                  <a:pt x="485775" y="400050"/>
                </a:lnTo>
                <a:lnTo>
                  <a:pt x="476250" y="377825"/>
                </a:lnTo>
                <a:lnTo>
                  <a:pt x="479425" y="346075"/>
                </a:lnTo>
                <a:lnTo>
                  <a:pt x="498475" y="330200"/>
                </a:lnTo>
                <a:lnTo>
                  <a:pt x="498475" y="330200"/>
                </a:lnTo>
                <a:lnTo>
                  <a:pt x="482600" y="304800"/>
                </a:lnTo>
                <a:lnTo>
                  <a:pt x="485775" y="276225"/>
                </a:lnTo>
                <a:lnTo>
                  <a:pt x="466725" y="263525"/>
                </a:lnTo>
                <a:lnTo>
                  <a:pt x="441325" y="254000"/>
                </a:lnTo>
                <a:lnTo>
                  <a:pt x="419100" y="266700"/>
                </a:lnTo>
                <a:lnTo>
                  <a:pt x="387350" y="276225"/>
                </a:lnTo>
                <a:lnTo>
                  <a:pt x="387350" y="276225"/>
                </a:lnTo>
                <a:lnTo>
                  <a:pt x="361950" y="250825"/>
                </a:lnTo>
                <a:lnTo>
                  <a:pt x="365125" y="225425"/>
                </a:lnTo>
                <a:lnTo>
                  <a:pt x="381000" y="203200"/>
                </a:lnTo>
                <a:lnTo>
                  <a:pt x="390525" y="174625"/>
                </a:lnTo>
                <a:lnTo>
                  <a:pt x="412750" y="152400"/>
                </a:lnTo>
                <a:lnTo>
                  <a:pt x="406400" y="139700"/>
                </a:lnTo>
                <a:lnTo>
                  <a:pt x="406400" y="139700"/>
                </a:lnTo>
                <a:lnTo>
                  <a:pt x="393700" y="101600"/>
                </a:lnTo>
                <a:lnTo>
                  <a:pt x="381000" y="98425"/>
                </a:lnTo>
                <a:lnTo>
                  <a:pt x="390525" y="79375"/>
                </a:lnTo>
                <a:lnTo>
                  <a:pt x="381000" y="66675"/>
                </a:lnTo>
                <a:lnTo>
                  <a:pt x="346075" y="95250"/>
                </a:lnTo>
                <a:lnTo>
                  <a:pt x="282575" y="146050"/>
                </a:lnTo>
                <a:lnTo>
                  <a:pt x="244475" y="203200"/>
                </a:lnTo>
                <a:lnTo>
                  <a:pt x="244475" y="203200"/>
                </a:lnTo>
                <a:lnTo>
                  <a:pt x="196850" y="247650"/>
                </a:lnTo>
                <a:lnTo>
                  <a:pt x="174625" y="263525"/>
                </a:lnTo>
                <a:lnTo>
                  <a:pt x="152400" y="231775"/>
                </a:lnTo>
                <a:lnTo>
                  <a:pt x="139700" y="206375"/>
                </a:lnTo>
                <a:lnTo>
                  <a:pt x="155575" y="180975"/>
                </a:lnTo>
                <a:lnTo>
                  <a:pt x="168275" y="158750"/>
                </a:lnTo>
                <a:lnTo>
                  <a:pt x="161925" y="136525"/>
                </a:lnTo>
                <a:lnTo>
                  <a:pt x="161925" y="136525"/>
                </a:lnTo>
                <a:lnTo>
                  <a:pt x="101600" y="161925"/>
                </a:lnTo>
                <a:lnTo>
                  <a:pt x="82550" y="184150"/>
                </a:lnTo>
                <a:lnTo>
                  <a:pt x="41275" y="203200"/>
                </a:lnTo>
                <a:lnTo>
                  <a:pt x="22225" y="219075"/>
                </a:lnTo>
                <a:lnTo>
                  <a:pt x="0" y="219075"/>
                </a:lnTo>
                <a:lnTo>
                  <a:pt x="9525" y="200025"/>
                </a:lnTo>
                <a:lnTo>
                  <a:pt x="25400" y="180975"/>
                </a:lnTo>
                <a:lnTo>
                  <a:pt x="47625" y="139700"/>
                </a:lnTo>
                <a:lnTo>
                  <a:pt x="63500" y="114300"/>
                </a:lnTo>
                <a:lnTo>
                  <a:pt x="92075" y="82550"/>
                </a:lnTo>
                <a:lnTo>
                  <a:pt x="98425" y="47625"/>
                </a:lnTo>
              </a:path>
            </a:pathLst>
          </a:custGeom>
          <a:ln w="12700">
            <a:solidFill>
              <a:srgbClr val="FF0000"/>
            </a:solidFill>
            <a:prstDash val="solid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prstClr val="black"/>
              </a:solidFill>
              <a:latin typeface="Arial Narrow" pitchFamily="34" charset="0"/>
            </a:endParaRPr>
          </a:p>
        </p:txBody>
      </p:sp>
      <p:cxnSp>
        <p:nvCxnSpPr>
          <p:cNvPr id="6154" name="Прямая соединительная линия 802"/>
          <p:cNvCxnSpPr>
            <a:cxnSpLocks noChangeShapeType="1"/>
          </p:cNvCxnSpPr>
          <p:nvPr/>
        </p:nvCxnSpPr>
        <p:spPr bwMode="auto">
          <a:xfrm flipH="1">
            <a:off x="3492500" y="2660651"/>
            <a:ext cx="20638" cy="289983"/>
          </a:xfrm>
          <a:prstGeom prst="line">
            <a:avLst/>
          </a:prstGeom>
          <a:noFill/>
          <a:ln w="38100" cmpd="dbl" algn="ctr">
            <a:solidFill>
              <a:srgbClr val="663300"/>
            </a:solidFill>
            <a:round/>
            <a:headEnd/>
            <a:tailEnd/>
          </a:ln>
        </p:spPr>
      </p:cxnSp>
      <p:sp>
        <p:nvSpPr>
          <p:cNvPr id="5297" name="Rectangle 117"/>
          <p:cNvSpPr>
            <a:spLocks noChangeArrowheads="1"/>
          </p:cNvSpPr>
          <p:nvPr/>
        </p:nvSpPr>
        <p:spPr bwMode="auto">
          <a:xfrm>
            <a:off x="3515717" y="2938511"/>
            <a:ext cx="662768" cy="119477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Сахалинское ОН</a:t>
            </a:r>
          </a:p>
        </p:txBody>
      </p:sp>
      <p:cxnSp>
        <p:nvCxnSpPr>
          <p:cNvPr id="6156" name="Прямая соединительная линия 802"/>
          <p:cNvCxnSpPr>
            <a:cxnSpLocks noChangeShapeType="1"/>
          </p:cNvCxnSpPr>
          <p:nvPr/>
        </p:nvCxnSpPr>
        <p:spPr bwMode="auto">
          <a:xfrm>
            <a:off x="4583113" y="2559051"/>
            <a:ext cx="279400" cy="376767"/>
          </a:xfrm>
          <a:prstGeom prst="line">
            <a:avLst/>
          </a:prstGeom>
          <a:noFill/>
          <a:ln w="38100" cmpd="dbl" algn="ctr">
            <a:solidFill>
              <a:srgbClr val="663300"/>
            </a:solidFill>
            <a:round/>
            <a:headEnd/>
            <a:tailEnd/>
          </a:ln>
        </p:spPr>
      </p:cxnSp>
      <p:cxnSp>
        <p:nvCxnSpPr>
          <p:cNvPr id="6157" name="Прямая соединительная линия 802"/>
          <p:cNvCxnSpPr>
            <a:cxnSpLocks noChangeShapeType="1"/>
          </p:cNvCxnSpPr>
          <p:nvPr/>
        </p:nvCxnSpPr>
        <p:spPr bwMode="auto">
          <a:xfrm>
            <a:off x="4989513" y="1528234"/>
            <a:ext cx="241300" cy="215900"/>
          </a:xfrm>
          <a:prstGeom prst="line">
            <a:avLst/>
          </a:prstGeom>
          <a:noFill/>
          <a:ln w="38100" cmpd="dbl" algn="ctr">
            <a:solidFill>
              <a:srgbClr val="663300"/>
            </a:solidFill>
            <a:round/>
            <a:headEnd/>
            <a:tailEnd/>
          </a:ln>
        </p:spPr>
      </p:cxnSp>
      <p:sp>
        <p:nvSpPr>
          <p:cNvPr id="5343" name="Rectangle 117"/>
          <p:cNvSpPr>
            <a:spLocks noChangeArrowheads="1"/>
          </p:cNvSpPr>
          <p:nvPr/>
        </p:nvSpPr>
        <p:spPr bwMode="auto">
          <a:xfrm>
            <a:off x="4684489" y="1721610"/>
            <a:ext cx="500066" cy="119477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Камчатское ОН</a:t>
            </a:r>
          </a:p>
        </p:txBody>
      </p:sp>
      <p:sp>
        <p:nvSpPr>
          <p:cNvPr id="5348" name="Rectangle 117"/>
          <p:cNvSpPr>
            <a:spLocks noChangeArrowheads="1"/>
          </p:cNvSpPr>
          <p:nvPr/>
        </p:nvSpPr>
        <p:spPr bwMode="auto">
          <a:xfrm>
            <a:off x="4932040" y="1181258"/>
            <a:ext cx="662768" cy="119477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Чукотское ОН</a:t>
            </a:r>
          </a:p>
        </p:txBody>
      </p:sp>
      <p:sp>
        <p:nvSpPr>
          <p:cNvPr id="5481" name="Полилиния 5480"/>
          <p:cNvSpPr/>
          <p:nvPr/>
        </p:nvSpPr>
        <p:spPr>
          <a:xfrm>
            <a:off x="1677989" y="1672167"/>
            <a:ext cx="612775" cy="781051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888187"/>
              <a:gd name="connsiteY0" fmla="*/ 1478943 h 1478943"/>
              <a:gd name="connsiteX1" fmla="*/ 214685 w 3888187"/>
              <a:gd name="connsiteY1" fmla="*/ 1431235 h 1478943"/>
              <a:gd name="connsiteX2" fmla="*/ 326003 w 3888187"/>
              <a:gd name="connsiteY2" fmla="*/ 1359673 h 1478943"/>
              <a:gd name="connsiteX3" fmla="*/ 453224 w 3888187"/>
              <a:gd name="connsiteY3" fmla="*/ 1296063 h 1478943"/>
              <a:gd name="connsiteX4" fmla="*/ 532737 w 3888187"/>
              <a:gd name="connsiteY4" fmla="*/ 1144988 h 1478943"/>
              <a:gd name="connsiteX5" fmla="*/ 620201 w 3888187"/>
              <a:gd name="connsiteY5" fmla="*/ 1065475 h 1478943"/>
              <a:gd name="connsiteX6" fmla="*/ 659958 w 3888187"/>
              <a:gd name="connsiteY6" fmla="*/ 970059 h 1478943"/>
              <a:gd name="connsiteX7" fmla="*/ 779227 w 3888187"/>
              <a:gd name="connsiteY7" fmla="*/ 882595 h 1478943"/>
              <a:gd name="connsiteX8" fmla="*/ 938254 w 3888187"/>
              <a:gd name="connsiteY8" fmla="*/ 795130 h 1478943"/>
              <a:gd name="connsiteX9" fmla="*/ 985961 w 3888187"/>
              <a:gd name="connsiteY9" fmla="*/ 691763 h 1478943"/>
              <a:gd name="connsiteX10" fmla="*/ 1057523 w 3888187"/>
              <a:gd name="connsiteY10" fmla="*/ 612250 h 1478943"/>
              <a:gd name="connsiteX11" fmla="*/ 1137036 w 3888187"/>
              <a:gd name="connsiteY11" fmla="*/ 572494 h 1478943"/>
              <a:gd name="connsiteX12" fmla="*/ 1232452 w 3888187"/>
              <a:gd name="connsiteY12" fmla="*/ 540689 h 1478943"/>
              <a:gd name="connsiteX13" fmla="*/ 1367624 w 3888187"/>
              <a:gd name="connsiteY13" fmla="*/ 477078 h 1478943"/>
              <a:gd name="connsiteX14" fmla="*/ 1518699 w 3888187"/>
              <a:gd name="connsiteY14" fmla="*/ 405516 h 1478943"/>
              <a:gd name="connsiteX15" fmla="*/ 1606163 w 3888187"/>
              <a:gd name="connsiteY15" fmla="*/ 326003 h 1478943"/>
              <a:gd name="connsiteX16" fmla="*/ 1725433 w 3888187"/>
              <a:gd name="connsiteY16" fmla="*/ 246490 h 1478943"/>
              <a:gd name="connsiteX17" fmla="*/ 1940118 w 3888187"/>
              <a:gd name="connsiteY17" fmla="*/ 190831 h 1478943"/>
              <a:gd name="connsiteX18" fmla="*/ 2083241 w 3888187"/>
              <a:gd name="connsiteY18" fmla="*/ 111318 h 1478943"/>
              <a:gd name="connsiteX19" fmla="*/ 2154803 w 3888187"/>
              <a:gd name="connsiteY19" fmla="*/ 39756 h 1478943"/>
              <a:gd name="connsiteX20" fmla="*/ 2234316 w 3888187"/>
              <a:gd name="connsiteY20" fmla="*/ 95416 h 1478943"/>
              <a:gd name="connsiteX21" fmla="*/ 2321781 w 3888187"/>
              <a:gd name="connsiteY21" fmla="*/ 95416 h 1478943"/>
              <a:gd name="connsiteX22" fmla="*/ 2464904 w 3888187"/>
              <a:gd name="connsiteY22" fmla="*/ 39756 h 1478943"/>
              <a:gd name="connsiteX23" fmla="*/ 2568271 w 3888187"/>
              <a:gd name="connsiteY23" fmla="*/ 39756 h 1478943"/>
              <a:gd name="connsiteX24" fmla="*/ 2727297 w 3888187"/>
              <a:gd name="connsiteY24" fmla="*/ 7951 h 1478943"/>
              <a:gd name="connsiteX25" fmla="*/ 2814761 w 3888187"/>
              <a:gd name="connsiteY25" fmla="*/ 0 h 1478943"/>
              <a:gd name="connsiteX26" fmla="*/ 2941982 w 3888187"/>
              <a:gd name="connsiteY26" fmla="*/ 23854 h 1478943"/>
              <a:gd name="connsiteX27" fmla="*/ 3212327 w 3888187"/>
              <a:gd name="connsiteY27" fmla="*/ 23854 h 1478943"/>
              <a:gd name="connsiteX28" fmla="*/ 3387255 w 3888187"/>
              <a:gd name="connsiteY28" fmla="*/ 15903 h 1478943"/>
              <a:gd name="connsiteX29" fmla="*/ 3466768 w 3888187"/>
              <a:gd name="connsiteY29" fmla="*/ 7951 h 1478943"/>
              <a:gd name="connsiteX30" fmla="*/ 3625794 w 3888187"/>
              <a:gd name="connsiteY30" fmla="*/ 7951 h 1478943"/>
              <a:gd name="connsiteX31" fmla="*/ 3729161 w 3888187"/>
              <a:gd name="connsiteY31" fmla="*/ 55659 h 1478943"/>
              <a:gd name="connsiteX32" fmla="*/ 3888187 w 3888187"/>
              <a:gd name="connsiteY32" fmla="*/ 39756 h 1478943"/>
              <a:gd name="connsiteX0" fmla="*/ 0 w 3729161"/>
              <a:gd name="connsiteY0" fmla="*/ 1478943 h 1478943"/>
              <a:gd name="connsiteX1" fmla="*/ 214685 w 3729161"/>
              <a:gd name="connsiteY1" fmla="*/ 1431235 h 1478943"/>
              <a:gd name="connsiteX2" fmla="*/ 326003 w 3729161"/>
              <a:gd name="connsiteY2" fmla="*/ 1359673 h 1478943"/>
              <a:gd name="connsiteX3" fmla="*/ 453224 w 3729161"/>
              <a:gd name="connsiteY3" fmla="*/ 1296063 h 1478943"/>
              <a:gd name="connsiteX4" fmla="*/ 532737 w 3729161"/>
              <a:gd name="connsiteY4" fmla="*/ 1144988 h 1478943"/>
              <a:gd name="connsiteX5" fmla="*/ 620201 w 3729161"/>
              <a:gd name="connsiteY5" fmla="*/ 1065475 h 1478943"/>
              <a:gd name="connsiteX6" fmla="*/ 659958 w 3729161"/>
              <a:gd name="connsiteY6" fmla="*/ 970059 h 1478943"/>
              <a:gd name="connsiteX7" fmla="*/ 779227 w 3729161"/>
              <a:gd name="connsiteY7" fmla="*/ 882595 h 1478943"/>
              <a:gd name="connsiteX8" fmla="*/ 938254 w 3729161"/>
              <a:gd name="connsiteY8" fmla="*/ 795130 h 1478943"/>
              <a:gd name="connsiteX9" fmla="*/ 985961 w 3729161"/>
              <a:gd name="connsiteY9" fmla="*/ 691763 h 1478943"/>
              <a:gd name="connsiteX10" fmla="*/ 1057523 w 3729161"/>
              <a:gd name="connsiteY10" fmla="*/ 612250 h 1478943"/>
              <a:gd name="connsiteX11" fmla="*/ 1137036 w 3729161"/>
              <a:gd name="connsiteY11" fmla="*/ 572494 h 1478943"/>
              <a:gd name="connsiteX12" fmla="*/ 1232452 w 3729161"/>
              <a:gd name="connsiteY12" fmla="*/ 540689 h 1478943"/>
              <a:gd name="connsiteX13" fmla="*/ 1367624 w 3729161"/>
              <a:gd name="connsiteY13" fmla="*/ 477078 h 1478943"/>
              <a:gd name="connsiteX14" fmla="*/ 1518699 w 3729161"/>
              <a:gd name="connsiteY14" fmla="*/ 405516 h 1478943"/>
              <a:gd name="connsiteX15" fmla="*/ 1606163 w 3729161"/>
              <a:gd name="connsiteY15" fmla="*/ 326003 h 1478943"/>
              <a:gd name="connsiteX16" fmla="*/ 1725433 w 3729161"/>
              <a:gd name="connsiteY16" fmla="*/ 246490 h 1478943"/>
              <a:gd name="connsiteX17" fmla="*/ 1940118 w 3729161"/>
              <a:gd name="connsiteY17" fmla="*/ 190831 h 1478943"/>
              <a:gd name="connsiteX18" fmla="*/ 2083241 w 3729161"/>
              <a:gd name="connsiteY18" fmla="*/ 111318 h 1478943"/>
              <a:gd name="connsiteX19" fmla="*/ 2154803 w 3729161"/>
              <a:gd name="connsiteY19" fmla="*/ 39756 h 1478943"/>
              <a:gd name="connsiteX20" fmla="*/ 2234316 w 3729161"/>
              <a:gd name="connsiteY20" fmla="*/ 95416 h 1478943"/>
              <a:gd name="connsiteX21" fmla="*/ 2321781 w 3729161"/>
              <a:gd name="connsiteY21" fmla="*/ 95416 h 1478943"/>
              <a:gd name="connsiteX22" fmla="*/ 2464904 w 3729161"/>
              <a:gd name="connsiteY22" fmla="*/ 39756 h 1478943"/>
              <a:gd name="connsiteX23" fmla="*/ 2568271 w 3729161"/>
              <a:gd name="connsiteY23" fmla="*/ 39756 h 1478943"/>
              <a:gd name="connsiteX24" fmla="*/ 2727297 w 3729161"/>
              <a:gd name="connsiteY24" fmla="*/ 7951 h 1478943"/>
              <a:gd name="connsiteX25" fmla="*/ 2814761 w 3729161"/>
              <a:gd name="connsiteY25" fmla="*/ 0 h 1478943"/>
              <a:gd name="connsiteX26" fmla="*/ 2941982 w 3729161"/>
              <a:gd name="connsiteY26" fmla="*/ 23854 h 1478943"/>
              <a:gd name="connsiteX27" fmla="*/ 3212327 w 3729161"/>
              <a:gd name="connsiteY27" fmla="*/ 23854 h 1478943"/>
              <a:gd name="connsiteX28" fmla="*/ 3387255 w 3729161"/>
              <a:gd name="connsiteY28" fmla="*/ 15903 h 1478943"/>
              <a:gd name="connsiteX29" fmla="*/ 3466768 w 3729161"/>
              <a:gd name="connsiteY29" fmla="*/ 7951 h 1478943"/>
              <a:gd name="connsiteX30" fmla="*/ 3625794 w 3729161"/>
              <a:gd name="connsiteY30" fmla="*/ 7951 h 1478943"/>
              <a:gd name="connsiteX31" fmla="*/ 3729161 w 3729161"/>
              <a:gd name="connsiteY31" fmla="*/ 55659 h 1478943"/>
              <a:gd name="connsiteX0" fmla="*/ 0 w 3625794"/>
              <a:gd name="connsiteY0" fmla="*/ 1478943 h 1478943"/>
              <a:gd name="connsiteX1" fmla="*/ 214685 w 3625794"/>
              <a:gd name="connsiteY1" fmla="*/ 1431235 h 1478943"/>
              <a:gd name="connsiteX2" fmla="*/ 326003 w 3625794"/>
              <a:gd name="connsiteY2" fmla="*/ 1359673 h 1478943"/>
              <a:gd name="connsiteX3" fmla="*/ 453224 w 3625794"/>
              <a:gd name="connsiteY3" fmla="*/ 1296063 h 1478943"/>
              <a:gd name="connsiteX4" fmla="*/ 532737 w 3625794"/>
              <a:gd name="connsiteY4" fmla="*/ 1144988 h 1478943"/>
              <a:gd name="connsiteX5" fmla="*/ 620201 w 3625794"/>
              <a:gd name="connsiteY5" fmla="*/ 1065475 h 1478943"/>
              <a:gd name="connsiteX6" fmla="*/ 659958 w 3625794"/>
              <a:gd name="connsiteY6" fmla="*/ 970059 h 1478943"/>
              <a:gd name="connsiteX7" fmla="*/ 779227 w 3625794"/>
              <a:gd name="connsiteY7" fmla="*/ 882595 h 1478943"/>
              <a:gd name="connsiteX8" fmla="*/ 938254 w 3625794"/>
              <a:gd name="connsiteY8" fmla="*/ 795130 h 1478943"/>
              <a:gd name="connsiteX9" fmla="*/ 985961 w 3625794"/>
              <a:gd name="connsiteY9" fmla="*/ 691763 h 1478943"/>
              <a:gd name="connsiteX10" fmla="*/ 1057523 w 3625794"/>
              <a:gd name="connsiteY10" fmla="*/ 612250 h 1478943"/>
              <a:gd name="connsiteX11" fmla="*/ 1137036 w 3625794"/>
              <a:gd name="connsiteY11" fmla="*/ 572494 h 1478943"/>
              <a:gd name="connsiteX12" fmla="*/ 1232452 w 3625794"/>
              <a:gd name="connsiteY12" fmla="*/ 540689 h 1478943"/>
              <a:gd name="connsiteX13" fmla="*/ 1367624 w 3625794"/>
              <a:gd name="connsiteY13" fmla="*/ 477078 h 1478943"/>
              <a:gd name="connsiteX14" fmla="*/ 1518699 w 3625794"/>
              <a:gd name="connsiteY14" fmla="*/ 405516 h 1478943"/>
              <a:gd name="connsiteX15" fmla="*/ 1606163 w 3625794"/>
              <a:gd name="connsiteY15" fmla="*/ 326003 h 1478943"/>
              <a:gd name="connsiteX16" fmla="*/ 1725433 w 3625794"/>
              <a:gd name="connsiteY16" fmla="*/ 246490 h 1478943"/>
              <a:gd name="connsiteX17" fmla="*/ 1940118 w 3625794"/>
              <a:gd name="connsiteY17" fmla="*/ 190831 h 1478943"/>
              <a:gd name="connsiteX18" fmla="*/ 2083241 w 3625794"/>
              <a:gd name="connsiteY18" fmla="*/ 111318 h 1478943"/>
              <a:gd name="connsiteX19" fmla="*/ 2154803 w 3625794"/>
              <a:gd name="connsiteY19" fmla="*/ 39756 h 1478943"/>
              <a:gd name="connsiteX20" fmla="*/ 2234316 w 3625794"/>
              <a:gd name="connsiteY20" fmla="*/ 95416 h 1478943"/>
              <a:gd name="connsiteX21" fmla="*/ 2321781 w 3625794"/>
              <a:gd name="connsiteY21" fmla="*/ 95416 h 1478943"/>
              <a:gd name="connsiteX22" fmla="*/ 2464904 w 3625794"/>
              <a:gd name="connsiteY22" fmla="*/ 39756 h 1478943"/>
              <a:gd name="connsiteX23" fmla="*/ 2568271 w 3625794"/>
              <a:gd name="connsiteY23" fmla="*/ 39756 h 1478943"/>
              <a:gd name="connsiteX24" fmla="*/ 2727297 w 3625794"/>
              <a:gd name="connsiteY24" fmla="*/ 7951 h 1478943"/>
              <a:gd name="connsiteX25" fmla="*/ 2814761 w 3625794"/>
              <a:gd name="connsiteY25" fmla="*/ 0 h 1478943"/>
              <a:gd name="connsiteX26" fmla="*/ 2941982 w 3625794"/>
              <a:gd name="connsiteY26" fmla="*/ 23854 h 1478943"/>
              <a:gd name="connsiteX27" fmla="*/ 3212327 w 3625794"/>
              <a:gd name="connsiteY27" fmla="*/ 23854 h 1478943"/>
              <a:gd name="connsiteX28" fmla="*/ 3387255 w 3625794"/>
              <a:gd name="connsiteY28" fmla="*/ 15903 h 1478943"/>
              <a:gd name="connsiteX29" fmla="*/ 3466768 w 3625794"/>
              <a:gd name="connsiteY29" fmla="*/ 7951 h 1478943"/>
              <a:gd name="connsiteX30" fmla="*/ 3625794 w 3625794"/>
              <a:gd name="connsiteY30" fmla="*/ 7951 h 1478943"/>
              <a:gd name="connsiteX0" fmla="*/ 0 w 3466768"/>
              <a:gd name="connsiteY0" fmla="*/ 1478943 h 1478943"/>
              <a:gd name="connsiteX1" fmla="*/ 214685 w 3466768"/>
              <a:gd name="connsiteY1" fmla="*/ 1431235 h 1478943"/>
              <a:gd name="connsiteX2" fmla="*/ 326003 w 3466768"/>
              <a:gd name="connsiteY2" fmla="*/ 1359673 h 1478943"/>
              <a:gd name="connsiteX3" fmla="*/ 453224 w 3466768"/>
              <a:gd name="connsiteY3" fmla="*/ 1296063 h 1478943"/>
              <a:gd name="connsiteX4" fmla="*/ 532737 w 3466768"/>
              <a:gd name="connsiteY4" fmla="*/ 1144988 h 1478943"/>
              <a:gd name="connsiteX5" fmla="*/ 620201 w 3466768"/>
              <a:gd name="connsiteY5" fmla="*/ 1065475 h 1478943"/>
              <a:gd name="connsiteX6" fmla="*/ 659958 w 3466768"/>
              <a:gd name="connsiteY6" fmla="*/ 970059 h 1478943"/>
              <a:gd name="connsiteX7" fmla="*/ 779227 w 3466768"/>
              <a:gd name="connsiteY7" fmla="*/ 882595 h 1478943"/>
              <a:gd name="connsiteX8" fmla="*/ 938254 w 3466768"/>
              <a:gd name="connsiteY8" fmla="*/ 795130 h 1478943"/>
              <a:gd name="connsiteX9" fmla="*/ 985961 w 3466768"/>
              <a:gd name="connsiteY9" fmla="*/ 691763 h 1478943"/>
              <a:gd name="connsiteX10" fmla="*/ 1057523 w 3466768"/>
              <a:gd name="connsiteY10" fmla="*/ 612250 h 1478943"/>
              <a:gd name="connsiteX11" fmla="*/ 1137036 w 3466768"/>
              <a:gd name="connsiteY11" fmla="*/ 572494 h 1478943"/>
              <a:gd name="connsiteX12" fmla="*/ 1232452 w 3466768"/>
              <a:gd name="connsiteY12" fmla="*/ 540689 h 1478943"/>
              <a:gd name="connsiteX13" fmla="*/ 1367624 w 3466768"/>
              <a:gd name="connsiteY13" fmla="*/ 477078 h 1478943"/>
              <a:gd name="connsiteX14" fmla="*/ 1518699 w 3466768"/>
              <a:gd name="connsiteY14" fmla="*/ 405516 h 1478943"/>
              <a:gd name="connsiteX15" fmla="*/ 1606163 w 3466768"/>
              <a:gd name="connsiteY15" fmla="*/ 326003 h 1478943"/>
              <a:gd name="connsiteX16" fmla="*/ 1725433 w 3466768"/>
              <a:gd name="connsiteY16" fmla="*/ 246490 h 1478943"/>
              <a:gd name="connsiteX17" fmla="*/ 1940118 w 3466768"/>
              <a:gd name="connsiteY17" fmla="*/ 190831 h 1478943"/>
              <a:gd name="connsiteX18" fmla="*/ 2083241 w 3466768"/>
              <a:gd name="connsiteY18" fmla="*/ 111318 h 1478943"/>
              <a:gd name="connsiteX19" fmla="*/ 2154803 w 3466768"/>
              <a:gd name="connsiteY19" fmla="*/ 39756 h 1478943"/>
              <a:gd name="connsiteX20" fmla="*/ 2234316 w 3466768"/>
              <a:gd name="connsiteY20" fmla="*/ 95416 h 1478943"/>
              <a:gd name="connsiteX21" fmla="*/ 2321781 w 3466768"/>
              <a:gd name="connsiteY21" fmla="*/ 95416 h 1478943"/>
              <a:gd name="connsiteX22" fmla="*/ 2464904 w 3466768"/>
              <a:gd name="connsiteY22" fmla="*/ 39756 h 1478943"/>
              <a:gd name="connsiteX23" fmla="*/ 2568271 w 3466768"/>
              <a:gd name="connsiteY23" fmla="*/ 39756 h 1478943"/>
              <a:gd name="connsiteX24" fmla="*/ 2727297 w 3466768"/>
              <a:gd name="connsiteY24" fmla="*/ 7951 h 1478943"/>
              <a:gd name="connsiteX25" fmla="*/ 2814761 w 3466768"/>
              <a:gd name="connsiteY25" fmla="*/ 0 h 1478943"/>
              <a:gd name="connsiteX26" fmla="*/ 2941982 w 3466768"/>
              <a:gd name="connsiteY26" fmla="*/ 23854 h 1478943"/>
              <a:gd name="connsiteX27" fmla="*/ 3212327 w 3466768"/>
              <a:gd name="connsiteY27" fmla="*/ 23854 h 1478943"/>
              <a:gd name="connsiteX28" fmla="*/ 3387255 w 3466768"/>
              <a:gd name="connsiteY28" fmla="*/ 15903 h 1478943"/>
              <a:gd name="connsiteX29" fmla="*/ 3466768 w 3466768"/>
              <a:gd name="connsiteY29" fmla="*/ 7951 h 1478943"/>
              <a:gd name="connsiteX0" fmla="*/ 0 w 3387255"/>
              <a:gd name="connsiteY0" fmla="*/ 1478943 h 1478943"/>
              <a:gd name="connsiteX1" fmla="*/ 214685 w 3387255"/>
              <a:gd name="connsiteY1" fmla="*/ 1431235 h 1478943"/>
              <a:gd name="connsiteX2" fmla="*/ 326003 w 3387255"/>
              <a:gd name="connsiteY2" fmla="*/ 1359673 h 1478943"/>
              <a:gd name="connsiteX3" fmla="*/ 453224 w 3387255"/>
              <a:gd name="connsiteY3" fmla="*/ 1296063 h 1478943"/>
              <a:gd name="connsiteX4" fmla="*/ 532737 w 3387255"/>
              <a:gd name="connsiteY4" fmla="*/ 1144988 h 1478943"/>
              <a:gd name="connsiteX5" fmla="*/ 620201 w 3387255"/>
              <a:gd name="connsiteY5" fmla="*/ 1065475 h 1478943"/>
              <a:gd name="connsiteX6" fmla="*/ 659958 w 3387255"/>
              <a:gd name="connsiteY6" fmla="*/ 970059 h 1478943"/>
              <a:gd name="connsiteX7" fmla="*/ 779227 w 3387255"/>
              <a:gd name="connsiteY7" fmla="*/ 882595 h 1478943"/>
              <a:gd name="connsiteX8" fmla="*/ 938254 w 3387255"/>
              <a:gd name="connsiteY8" fmla="*/ 795130 h 1478943"/>
              <a:gd name="connsiteX9" fmla="*/ 985961 w 3387255"/>
              <a:gd name="connsiteY9" fmla="*/ 691763 h 1478943"/>
              <a:gd name="connsiteX10" fmla="*/ 1057523 w 3387255"/>
              <a:gd name="connsiteY10" fmla="*/ 612250 h 1478943"/>
              <a:gd name="connsiteX11" fmla="*/ 1137036 w 3387255"/>
              <a:gd name="connsiteY11" fmla="*/ 572494 h 1478943"/>
              <a:gd name="connsiteX12" fmla="*/ 1232452 w 3387255"/>
              <a:gd name="connsiteY12" fmla="*/ 540689 h 1478943"/>
              <a:gd name="connsiteX13" fmla="*/ 1367624 w 3387255"/>
              <a:gd name="connsiteY13" fmla="*/ 477078 h 1478943"/>
              <a:gd name="connsiteX14" fmla="*/ 1518699 w 3387255"/>
              <a:gd name="connsiteY14" fmla="*/ 405516 h 1478943"/>
              <a:gd name="connsiteX15" fmla="*/ 1606163 w 3387255"/>
              <a:gd name="connsiteY15" fmla="*/ 326003 h 1478943"/>
              <a:gd name="connsiteX16" fmla="*/ 1725433 w 3387255"/>
              <a:gd name="connsiteY16" fmla="*/ 246490 h 1478943"/>
              <a:gd name="connsiteX17" fmla="*/ 1940118 w 3387255"/>
              <a:gd name="connsiteY17" fmla="*/ 190831 h 1478943"/>
              <a:gd name="connsiteX18" fmla="*/ 2083241 w 3387255"/>
              <a:gd name="connsiteY18" fmla="*/ 111318 h 1478943"/>
              <a:gd name="connsiteX19" fmla="*/ 2154803 w 3387255"/>
              <a:gd name="connsiteY19" fmla="*/ 39756 h 1478943"/>
              <a:gd name="connsiteX20" fmla="*/ 2234316 w 3387255"/>
              <a:gd name="connsiteY20" fmla="*/ 95416 h 1478943"/>
              <a:gd name="connsiteX21" fmla="*/ 2321781 w 3387255"/>
              <a:gd name="connsiteY21" fmla="*/ 95416 h 1478943"/>
              <a:gd name="connsiteX22" fmla="*/ 2464904 w 3387255"/>
              <a:gd name="connsiteY22" fmla="*/ 39756 h 1478943"/>
              <a:gd name="connsiteX23" fmla="*/ 2568271 w 3387255"/>
              <a:gd name="connsiteY23" fmla="*/ 39756 h 1478943"/>
              <a:gd name="connsiteX24" fmla="*/ 2727297 w 3387255"/>
              <a:gd name="connsiteY24" fmla="*/ 7951 h 1478943"/>
              <a:gd name="connsiteX25" fmla="*/ 2814761 w 3387255"/>
              <a:gd name="connsiteY25" fmla="*/ 0 h 1478943"/>
              <a:gd name="connsiteX26" fmla="*/ 2941982 w 3387255"/>
              <a:gd name="connsiteY26" fmla="*/ 23854 h 1478943"/>
              <a:gd name="connsiteX27" fmla="*/ 3212327 w 3387255"/>
              <a:gd name="connsiteY27" fmla="*/ 23854 h 1478943"/>
              <a:gd name="connsiteX28" fmla="*/ 3387255 w 3387255"/>
              <a:gd name="connsiteY28" fmla="*/ 15903 h 1478943"/>
              <a:gd name="connsiteX0" fmla="*/ 0 w 3212327"/>
              <a:gd name="connsiteY0" fmla="*/ 1478943 h 1478943"/>
              <a:gd name="connsiteX1" fmla="*/ 214685 w 3212327"/>
              <a:gd name="connsiteY1" fmla="*/ 1431235 h 1478943"/>
              <a:gd name="connsiteX2" fmla="*/ 326003 w 3212327"/>
              <a:gd name="connsiteY2" fmla="*/ 1359673 h 1478943"/>
              <a:gd name="connsiteX3" fmla="*/ 453224 w 3212327"/>
              <a:gd name="connsiteY3" fmla="*/ 1296063 h 1478943"/>
              <a:gd name="connsiteX4" fmla="*/ 532737 w 3212327"/>
              <a:gd name="connsiteY4" fmla="*/ 1144988 h 1478943"/>
              <a:gd name="connsiteX5" fmla="*/ 620201 w 3212327"/>
              <a:gd name="connsiteY5" fmla="*/ 1065475 h 1478943"/>
              <a:gd name="connsiteX6" fmla="*/ 659958 w 3212327"/>
              <a:gd name="connsiteY6" fmla="*/ 970059 h 1478943"/>
              <a:gd name="connsiteX7" fmla="*/ 779227 w 3212327"/>
              <a:gd name="connsiteY7" fmla="*/ 882595 h 1478943"/>
              <a:gd name="connsiteX8" fmla="*/ 938254 w 3212327"/>
              <a:gd name="connsiteY8" fmla="*/ 795130 h 1478943"/>
              <a:gd name="connsiteX9" fmla="*/ 985961 w 3212327"/>
              <a:gd name="connsiteY9" fmla="*/ 691763 h 1478943"/>
              <a:gd name="connsiteX10" fmla="*/ 1057523 w 3212327"/>
              <a:gd name="connsiteY10" fmla="*/ 612250 h 1478943"/>
              <a:gd name="connsiteX11" fmla="*/ 1137036 w 3212327"/>
              <a:gd name="connsiteY11" fmla="*/ 572494 h 1478943"/>
              <a:gd name="connsiteX12" fmla="*/ 1232452 w 3212327"/>
              <a:gd name="connsiteY12" fmla="*/ 540689 h 1478943"/>
              <a:gd name="connsiteX13" fmla="*/ 1367624 w 3212327"/>
              <a:gd name="connsiteY13" fmla="*/ 477078 h 1478943"/>
              <a:gd name="connsiteX14" fmla="*/ 1518699 w 3212327"/>
              <a:gd name="connsiteY14" fmla="*/ 405516 h 1478943"/>
              <a:gd name="connsiteX15" fmla="*/ 1606163 w 3212327"/>
              <a:gd name="connsiteY15" fmla="*/ 326003 h 1478943"/>
              <a:gd name="connsiteX16" fmla="*/ 1725433 w 3212327"/>
              <a:gd name="connsiteY16" fmla="*/ 246490 h 1478943"/>
              <a:gd name="connsiteX17" fmla="*/ 1940118 w 3212327"/>
              <a:gd name="connsiteY17" fmla="*/ 190831 h 1478943"/>
              <a:gd name="connsiteX18" fmla="*/ 2083241 w 3212327"/>
              <a:gd name="connsiteY18" fmla="*/ 111318 h 1478943"/>
              <a:gd name="connsiteX19" fmla="*/ 2154803 w 3212327"/>
              <a:gd name="connsiteY19" fmla="*/ 39756 h 1478943"/>
              <a:gd name="connsiteX20" fmla="*/ 2234316 w 3212327"/>
              <a:gd name="connsiteY20" fmla="*/ 95416 h 1478943"/>
              <a:gd name="connsiteX21" fmla="*/ 2321781 w 3212327"/>
              <a:gd name="connsiteY21" fmla="*/ 95416 h 1478943"/>
              <a:gd name="connsiteX22" fmla="*/ 2464904 w 3212327"/>
              <a:gd name="connsiteY22" fmla="*/ 39756 h 1478943"/>
              <a:gd name="connsiteX23" fmla="*/ 2568271 w 3212327"/>
              <a:gd name="connsiteY23" fmla="*/ 39756 h 1478943"/>
              <a:gd name="connsiteX24" fmla="*/ 2727297 w 3212327"/>
              <a:gd name="connsiteY24" fmla="*/ 7951 h 1478943"/>
              <a:gd name="connsiteX25" fmla="*/ 2814761 w 3212327"/>
              <a:gd name="connsiteY25" fmla="*/ 0 h 1478943"/>
              <a:gd name="connsiteX26" fmla="*/ 2941982 w 3212327"/>
              <a:gd name="connsiteY26" fmla="*/ 23854 h 1478943"/>
              <a:gd name="connsiteX27" fmla="*/ 3212327 w 3212327"/>
              <a:gd name="connsiteY27" fmla="*/ 23854 h 1478943"/>
              <a:gd name="connsiteX0" fmla="*/ 0 w 2941982"/>
              <a:gd name="connsiteY0" fmla="*/ 1478943 h 1478943"/>
              <a:gd name="connsiteX1" fmla="*/ 214685 w 2941982"/>
              <a:gd name="connsiteY1" fmla="*/ 1431235 h 1478943"/>
              <a:gd name="connsiteX2" fmla="*/ 326003 w 2941982"/>
              <a:gd name="connsiteY2" fmla="*/ 1359673 h 1478943"/>
              <a:gd name="connsiteX3" fmla="*/ 453224 w 2941982"/>
              <a:gd name="connsiteY3" fmla="*/ 1296063 h 1478943"/>
              <a:gd name="connsiteX4" fmla="*/ 532737 w 2941982"/>
              <a:gd name="connsiteY4" fmla="*/ 1144988 h 1478943"/>
              <a:gd name="connsiteX5" fmla="*/ 620201 w 2941982"/>
              <a:gd name="connsiteY5" fmla="*/ 1065475 h 1478943"/>
              <a:gd name="connsiteX6" fmla="*/ 659958 w 2941982"/>
              <a:gd name="connsiteY6" fmla="*/ 970059 h 1478943"/>
              <a:gd name="connsiteX7" fmla="*/ 779227 w 2941982"/>
              <a:gd name="connsiteY7" fmla="*/ 882595 h 1478943"/>
              <a:gd name="connsiteX8" fmla="*/ 938254 w 2941982"/>
              <a:gd name="connsiteY8" fmla="*/ 795130 h 1478943"/>
              <a:gd name="connsiteX9" fmla="*/ 985961 w 2941982"/>
              <a:gd name="connsiteY9" fmla="*/ 691763 h 1478943"/>
              <a:gd name="connsiteX10" fmla="*/ 1057523 w 2941982"/>
              <a:gd name="connsiteY10" fmla="*/ 612250 h 1478943"/>
              <a:gd name="connsiteX11" fmla="*/ 1137036 w 2941982"/>
              <a:gd name="connsiteY11" fmla="*/ 572494 h 1478943"/>
              <a:gd name="connsiteX12" fmla="*/ 1232452 w 2941982"/>
              <a:gd name="connsiteY12" fmla="*/ 540689 h 1478943"/>
              <a:gd name="connsiteX13" fmla="*/ 1367624 w 2941982"/>
              <a:gd name="connsiteY13" fmla="*/ 477078 h 1478943"/>
              <a:gd name="connsiteX14" fmla="*/ 1518699 w 2941982"/>
              <a:gd name="connsiteY14" fmla="*/ 405516 h 1478943"/>
              <a:gd name="connsiteX15" fmla="*/ 1606163 w 2941982"/>
              <a:gd name="connsiteY15" fmla="*/ 326003 h 1478943"/>
              <a:gd name="connsiteX16" fmla="*/ 1725433 w 2941982"/>
              <a:gd name="connsiteY16" fmla="*/ 246490 h 1478943"/>
              <a:gd name="connsiteX17" fmla="*/ 1940118 w 2941982"/>
              <a:gd name="connsiteY17" fmla="*/ 190831 h 1478943"/>
              <a:gd name="connsiteX18" fmla="*/ 2083241 w 2941982"/>
              <a:gd name="connsiteY18" fmla="*/ 111318 h 1478943"/>
              <a:gd name="connsiteX19" fmla="*/ 2154803 w 2941982"/>
              <a:gd name="connsiteY19" fmla="*/ 39756 h 1478943"/>
              <a:gd name="connsiteX20" fmla="*/ 2234316 w 2941982"/>
              <a:gd name="connsiteY20" fmla="*/ 95416 h 1478943"/>
              <a:gd name="connsiteX21" fmla="*/ 2321781 w 2941982"/>
              <a:gd name="connsiteY21" fmla="*/ 95416 h 1478943"/>
              <a:gd name="connsiteX22" fmla="*/ 2464904 w 2941982"/>
              <a:gd name="connsiteY22" fmla="*/ 39756 h 1478943"/>
              <a:gd name="connsiteX23" fmla="*/ 2568271 w 2941982"/>
              <a:gd name="connsiteY23" fmla="*/ 39756 h 1478943"/>
              <a:gd name="connsiteX24" fmla="*/ 2727297 w 2941982"/>
              <a:gd name="connsiteY24" fmla="*/ 7951 h 1478943"/>
              <a:gd name="connsiteX25" fmla="*/ 2814761 w 2941982"/>
              <a:gd name="connsiteY25" fmla="*/ 0 h 1478943"/>
              <a:gd name="connsiteX26" fmla="*/ 2941982 w 2941982"/>
              <a:gd name="connsiteY26" fmla="*/ 23854 h 1478943"/>
              <a:gd name="connsiteX0" fmla="*/ 0 w 2814761"/>
              <a:gd name="connsiteY0" fmla="*/ 1478943 h 1478943"/>
              <a:gd name="connsiteX1" fmla="*/ 214685 w 2814761"/>
              <a:gd name="connsiteY1" fmla="*/ 1431235 h 1478943"/>
              <a:gd name="connsiteX2" fmla="*/ 326003 w 2814761"/>
              <a:gd name="connsiteY2" fmla="*/ 1359673 h 1478943"/>
              <a:gd name="connsiteX3" fmla="*/ 453224 w 2814761"/>
              <a:gd name="connsiteY3" fmla="*/ 1296063 h 1478943"/>
              <a:gd name="connsiteX4" fmla="*/ 532737 w 2814761"/>
              <a:gd name="connsiteY4" fmla="*/ 1144988 h 1478943"/>
              <a:gd name="connsiteX5" fmla="*/ 620201 w 2814761"/>
              <a:gd name="connsiteY5" fmla="*/ 1065475 h 1478943"/>
              <a:gd name="connsiteX6" fmla="*/ 659958 w 2814761"/>
              <a:gd name="connsiteY6" fmla="*/ 970059 h 1478943"/>
              <a:gd name="connsiteX7" fmla="*/ 779227 w 2814761"/>
              <a:gd name="connsiteY7" fmla="*/ 882595 h 1478943"/>
              <a:gd name="connsiteX8" fmla="*/ 938254 w 2814761"/>
              <a:gd name="connsiteY8" fmla="*/ 795130 h 1478943"/>
              <a:gd name="connsiteX9" fmla="*/ 985961 w 2814761"/>
              <a:gd name="connsiteY9" fmla="*/ 691763 h 1478943"/>
              <a:gd name="connsiteX10" fmla="*/ 1057523 w 2814761"/>
              <a:gd name="connsiteY10" fmla="*/ 612250 h 1478943"/>
              <a:gd name="connsiteX11" fmla="*/ 1137036 w 2814761"/>
              <a:gd name="connsiteY11" fmla="*/ 572494 h 1478943"/>
              <a:gd name="connsiteX12" fmla="*/ 1232452 w 2814761"/>
              <a:gd name="connsiteY12" fmla="*/ 540689 h 1478943"/>
              <a:gd name="connsiteX13" fmla="*/ 1367624 w 2814761"/>
              <a:gd name="connsiteY13" fmla="*/ 477078 h 1478943"/>
              <a:gd name="connsiteX14" fmla="*/ 1518699 w 2814761"/>
              <a:gd name="connsiteY14" fmla="*/ 405516 h 1478943"/>
              <a:gd name="connsiteX15" fmla="*/ 1606163 w 2814761"/>
              <a:gd name="connsiteY15" fmla="*/ 326003 h 1478943"/>
              <a:gd name="connsiteX16" fmla="*/ 1725433 w 2814761"/>
              <a:gd name="connsiteY16" fmla="*/ 246490 h 1478943"/>
              <a:gd name="connsiteX17" fmla="*/ 1940118 w 2814761"/>
              <a:gd name="connsiteY17" fmla="*/ 190831 h 1478943"/>
              <a:gd name="connsiteX18" fmla="*/ 2083241 w 2814761"/>
              <a:gd name="connsiteY18" fmla="*/ 111318 h 1478943"/>
              <a:gd name="connsiteX19" fmla="*/ 2154803 w 2814761"/>
              <a:gd name="connsiteY19" fmla="*/ 39756 h 1478943"/>
              <a:gd name="connsiteX20" fmla="*/ 2234316 w 2814761"/>
              <a:gd name="connsiteY20" fmla="*/ 95416 h 1478943"/>
              <a:gd name="connsiteX21" fmla="*/ 2321781 w 2814761"/>
              <a:gd name="connsiteY21" fmla="*/ 95416 h 1478943"/>
              <a:gd name="connsiteX22" fmla="*/ 2464904 w 2814761"/>
              <a:gd name="connsiteY22" fmla="*/ 39756 h 1478943"/>
              <a:gd name="connsiteX23" fmla="*/ 2568271 w 2814761"/>
              <a:gd name="connsiteY23" fmla="*/ 39756 h 1478943"/>
              <a:gd name="connsiteX24" fmla="*/ 2727297 w 2814761"/>
              <a:gd name="connsiteY24" fmla="*/ 7951 h 1478943"/>
              <a:gd name="connsiteX25" fmla="*/ 2814761 w 2814761"/>
              <a:gd name="connsiteY25" fmla="*/ 0 h 1478943"/>
              <a:gd name="connsiteX0" fmla="*/ 0 w 2727297"/>
              <a:gd name="connsiteY0" fmla="*/ 1470992 h 1470992"/>
              <a:gd name="connsiteX1" fmla="*/ 214685 w 2727297"/>
              <a:gd name="connsiteY1" fmla="*/ 1423284 h 1470992"/>
              <a:gd name="connsiteX2" fmla="*/ 326003 w 2727297"/>
              <a:gd name="connsiteY2" fmla="*/ 1351722 h 1470992"/>
              <a:gd name="connsiteX3" fmla="*/ 453224 w 2727297"/>
              <a:gd name="connsiteY3" fmla="*/ 1288112 h 1470992"/>
              <a:gd name="connsiteX4" fmla="*/ 532737 w 2727297"/>
              <a:gd name="connsiteY4" fmla="*/ 1137037 h 1470992"/>
              <a:gd name="connsiteX5" fmla="*/ 620201 w 2727297"/>
              <a:gd name="connsiteY5" fmla="*/ 1057524 h 1470992"/>
              <a:gd name="connsiteX6" fmla="*/ 659958 w 2727297"/>
              <a:gd name="connsiteY6" fmla="*/ 962108 h 1470992"/>
              <a:gd name="connsiteX7" fmla="*/ 779227 w 2727297"/>
              <a:gd name="connsiteY7" fmla="*/ 874644 h 1470992"/>
              <a:gd name="connsiteX8" fmla="*/ 938254 w 2727297"/>
              <a:gd name="connsiteY8" fmla="*/ 787179 h 1470992"/>
              <a:gd name="connsiteX9" fmla="*/ 985961 w 2727297"/>
              <a:gd name="connsiteY9" fmla="*/ 683812 h 1470992"/>
              <a:gd name="connsiteX10" fmla="*/ 1057523 w 2727297"/>
              <a:gd name="connsiteY10" fmla="*/ 604299 h 1470992"/>
              <a:gd name="connsiteX11" fmla="*/ 1137036 w 2727297"/>
              <a:gd name="connsiteY11" fmla="*/ 564543 h 1470992"/>
              <a:gd name="connsiteX12" fmla="*/ 1232452 w 2727297"/>
              <a:gd name="connsiteY12" fmla="*/ 532738 h 1470992"/>
              <a:gd name="connsiteX13" fmla="*/ 1367624 w 2727297"/>
              <a:gd name="connsiteY13" fmla="*/ 469127 h 1470992"/>
              <a:gd name="connsiteX14" fmla="*/ 1518699 w 2727297"/>
              <a:gd name="connsiteY14" fmla="*/ 397565 h 1470992"/>
              <a:gd name="connsiteX15" fmla="*/ 1606163 w 2727297"/>
              <a:gd name="connsiteY15" fmla="*/ 318052 h 1470992"/>
              <a:gd name="connsiteX16" fmla="*/ 1725433 w 2727297"/>
              <a:gd name="connsiteY16" fmla="*/ 238539 h 1470992"/>
              <a:gd name="connsiteX17" fmla="*/ 1940118 w 2727297"/>
              <a:gd name="connsiteY17" fmla="*/ 182880 h 1470992"/>
              <a:gd name="connsiteX18" fmla="*/ 2083241 w 2727297"/>
              <a:gd name="connsiteY18" fmla="*/ 103367 h 1470992"/>
              <a:gd name="connsiteX19" fmla="*/ 2154803 w 2727297"/>
              <a:gd name="connsiteY19" fmla="*/ 31805 h 1470992"/>
              <a:gd name="connsiteX20" fmla="*/ 2234316 w 2727297"/>
              <a:gd name="connsiteY20" fmla="*/ 87465 h 1470992"/>
              <a:gd name="connsiteX21" fmla="*/ 2321781 w 2727297"/>
              <a:gd name="connsiteY21" fmla="*/ 87465 h 1470992"/>
              <a:gd name="connsiteX22" fmla="*/ 2464904 w 2727297"/>
              <a:gd name="connsiteY22" fmla="*/ 31805 h 1470992"/>
              <a:gd name="connsiteX23" fmla="*/ 2568271 w 2727297"/>
              <a:gd name="connsiteY23" fmla="*/ 31805 h 1470992"/>
              <a:gd name="connsiteX24" fmla="*/ 2727297 w 2727297"/>
              <a:gd name="connsiteY24" fmla="*/ 0 h 1470992"/>
              <a:gd name="connsiteX0" fmla="*/ 0 w 2568271"/>
              <a:gd name="connsiteY0" fmla="*/ 1439187 h 1439187"/>
              <a:gd name="connsiteX1" fmla="*/ 214685 w 2568271"/>
              <a:gd name="connsiteY1" fmla="*/ 1391479 h 1439187"/>
              <a:gd name="connsiteX2" fmla="*/ 326003 w 2568271"/>
              <a:gd name="connsiteY2" fmla="*/ 1319917 h 1439187"/>
              <a:gd name="connsiteX3" fmla="*/ 453224 w 2568271"/>
              <a:gd name="connsiteY3" fmla="*/ 1256307 h 1439187"/>
              <a:gd name="connsiteX4" fmla="*/ 532737 w 2568271"/>
              <a:gd name="connsiteY4" fmla="*/ 1105232 h 1439187"/>
              <a:gd name="connsiteX5" fmla="*/ 620201 w 2568271"/>
              <a:gd name="connsiteY5" fmla="*/ 1025719 h 1439187"/>
              <a:gd name="connsiteX6" fmla="*/ 659958 w 2568271"/>
              <a:gd name="connsiteY6" fmla="*/ 930303 h 1439187"/>
              <a:gd name="connsiteX7" fmla="*/ 779227 w 2568271"/>
              <a:gd name="connsiteY7" fmla="*/ 842839 h 1439187"/>
              <a:gd name="connsiteX8" fmla="*/ 938254 w 2568271"/>
              <a:gd name="connsiteY8" fmla="*/ 755374 h 1439187"/>
              <a:gd name="connsiteX9" fmla="*/ 985961 w 2568271"/>
              <a:gd name="connsiteY9" fmla="*/ 652007 h 1439187"/>
              <a:gd name="connsiteX10" fmla="*/ 1057523 w 2568271"/>
              <a:gd name="connsiteY10" fmla="*/ 572494 h 1439187"/>
              <a:gd name="connsiteX11" fmla="*/ 1137036 w 2568271"/>
              <a:gd name="connsiteY11" fmla="*/ 532738 h 1439187"/>
              <a:gd name="connsiteX12" fmla="*/ 1232452 w 2568271"/>
              <a:gd name="connsiteY12" fmla="*/ 500933 h 1439187"/>
              <a:gd name="connsiteX13" fmla="*/ 1367624 w 2568271"/>
              <a:gd name="connsiteY13" fmla="*/ 437322 h 1439187"/>
              <a:gd name="connsiteX14" fmla="*/ 1518699 w 2568271"/>
              <a:gd name="connsiteY14" fmla="*/ 365760 h 1439187"/>
              <a:gd name="connsiteX15" fmla="*/ 1606163 w 2568271"/>
              <a:gd name="connsiteY15" fmla="*/ 286247 h 1439187"/>
              <a:gd name="connsiteX16" fmla="*/ 1725433 w 2568271"/>
              <a:gd name="connsiteY16" fmla="*/ 206734 h 1439187"/>
              <a:gd name="connsiteX17" fmla="*/ 1940118 w 2568271"/>
              <a:gd name="connsiteY17" fmla="*/ 151075 h 1439187"/>
              <a:gd name="connsiteX18" fmla="*/ 2083241 w 2568271"/>
              <a:gd name="connsiteY18" fmla="*/ 71562 h 1439187"/>
              <a:gd name="connsiteX19" fmla="*/ 2154803 w 2568271"/>
              <a:gd name="connsiteY19" fmla="*/ 0 h 1439187"/>
              <a:gd name="connsiteX20" fmla="*/ 2234316 w 2568271"/>
              <a:gd name="connsiteY20" fmla="*/ 55660 h 1439187"/>
              <a:gd name="connsiteX21" fmla="*/ 2321781 w 2568271"/>
              <a:gd name="connsiteY21" fmla="*/ 55660 h 1439187"/>
              <a:gd name="connsiteX22" fmla="*/ 2464904 w 2568271"/>
              <a:gd name="connsiteY22" fmla="*/ 0 h 1439187"/>
              <a:gd name="connsiteX23" fmla="*/ 2568271 w 2568271"/>
              <a:gd name="connsiteY23" fmla="*/ 0 h 1439187"/>
              <a:gd name="connsiteX0" fmla="*/ 0 w 2464904"/>
              <a:gd name="connsiteY0" fmla="*/ 1439187 h 1439187"/>
              <a:gd name="connsiteX1" fmla="*/ 214685 w 2464904"/>
              <a:gd name="connsiteY1" fmla="*/ 1391479 h 1439187"/>
              <a:gd name="connsiteX2" fmla="*/ 326003 w 2464904"/>
              <a:gd name="connsiteY2" fmla="*/ 1319917 h 1439187"/>
              <a:gd name="connsiteX3" fmla="*/ 453224 w 2464904"/>
              <a:gd name="connsiteY3" fmla="*/ 1256307 h 1439187"/>
              <a:gd name="connsiteX4" fmla="*/ 532737 w 2464904"/>
              <a:gd name="connsiteY4" fmla="*/ 1105232 h 1439187"/>
              <a:gd name="connsiteX5" fmla="*/ 620201 w 2464904"/>
              <a:gd name="connsiteY5" fmla="*/ 1025719 h 1439187"/>
              <a:gd name="connsiteX6" fmla="*/ 659958 w 2464904"/>
              <a:gd name="connsiteY6" fmla="*/ 930303 h 1439187"/>
              <a:gd name="connsiteX7" fmla="*/ 779227 w 2464904"/>
              <a:gd name="connsiteY7" fmla="*/ 842839 h 1439187"/>
              <a:gd name="connsiteX8" fmla="*/ 938254 w 2464904"/>
              <a:gd name="connsiteY8" fmla="*/ 755374 h 1439187"/>
              <a:gd name="connsiteX9" fmla="*/ 985961 w 2464904"/>
              <a:gd name="connsiteY9" fmla="*/ 652007 h 1439187"/>
              <a:gd name="connsiteX10" fmla="*/ 1057523 w 2464904"/>
              <a:gd name="connsiteY10" fmla="*/ 572494 h 1439187"/>
              <a:gd name="connsiteX11" fmla="*/ 1137036 w 2464904"/>
              <a:gd name="connsiteY11" fmla="*/ 532738 h 1439187"/>
              <a:gd name="connsiteX12" fmla="*/ 1232452 w 2464904"/>
              <a:gd name="connsiteY12" fmla="*/ 500933 h 1439187"/>
              <a:gd name="connsiteX13" fmla="*/ 1367624 w 2464904"/>
              <a:gd name="connsiteY13" fmla="*/ 437322 h 1439187"/>
              <a:gd name="connsiteX14" fmla="*/ 1518699 w 2464904"/>
              <a:gd name="connsiteY14" fmla="*/ 365760 h 1439187"/>
              <a:gd name="connsiteX15" fmla="*/ 1606163 w 2464904"/>
              <a:gd name="connsiteY15" fmla="*/ 286247 h 1439187"/>
              <a:gd name="connsiteX16" fmla="*/ 1725433 w 2464904"/>
              <a:gd name="connsiteY16" fmla="*/ 206734 h 1439187"/>
              <a:gd name="connsiteX17" fmla="*/ 1940118 w 2464904"/>
              <a:gd name="connsiteY17" fmla="*/ 151075 h 1439187"/>
              <a:gd name="connsiteX18" fmla="*/ 2083241 w 2464904"/>
              <a:gd name="connsiteY18" fmla="*/ 71562 h 1439187"/>
              <a:gd name="connsiteX19" fmla="*/ 2154803 w 2464904"/>
              <a:gd name="connsiteY19" fmla="*/ 0 h 1439187"/>
              <a:gd name="connsiteX20" fmla="*/ 2234316 w 2464904"/>
              <a:gd name="connsiteY20" fmla="*/ 55660 h 1439187"/>
              <a:gd name="connsiteX21" fmla="*/ 2321781 w 2464904"/>
              <a:gd name="connsiteY21" fmla="*/ 55660 h 1439187"/>
              <a:gd name="connsiteX22" fmla="*/ 2464904 w 2464904"/>
              <a:gd name="connsiteY22" fmla="*/ 0 h 1439187"/>
              <a:gd name="connsiteX0" fmla="*/ 0 w 2321781"/>
              <a:gd name="connsiteY0" fmla="*/ 1439187 h 1439187"/>
              <a:gd name="connsiteX1" fmla="*/ 214685 w 2321781"/>
              <a:gd name="connsiteY1" fmla="*/ 1391479 h 1439187"/>
              <a:gd name="connsiteX2" fmla="*/ 326003 w 2321781"/>
              <a:gd name="connsiteY2" fmla="*/ 1319917 h 1439187"/>
              <a:gd name="connsiteX3" fmla="*/ 453224 w 2321781"/>
              <a:gd name="connsiteY3" fmla="*/ 1256307 h 1439187"/>
              <a:gd name="connsiteX4" fmla="*/ 532737 w 2321781"/>
              <a:gd name="connsiteY4" fmla="*/ 1105232 h 1439187"/>
              <a:gd name="connsiteX5" fmla="*/ 620201 w 2321781"/>
              <a:gd name="connsiteY5" fmla="*/ 1025719 h 1439187"/>
              <a:gd name="connsiteX6" fmla="*/ 659958 w 2321781"/>
              <a:gd name="connsiteY6" fmla="*/ 930303 h 1439187"/>
              <a:gd name="connsiteX7" fmla="*/ 779227 w 2321781"/>
              <a:gd name="connsiteY7" fmla="*/ 842839 h 1439187"/>
              <a:gd name="connsiteX8" fmla="*/ 938254 w 2321781"/>
              <a:gd name="connsiteY8" fmla="*/ 755374 h 1439187"/>
              <a:gd name="connsiteX9" fmla="*/ 985961 w 2321781"/>
              <a:gd name="connsiteY9" fmla="*/ 652007 h 1439187"/>
              <a:gd name="connsiteX10" fmla="*/ 1057523 w 2321781"/>
              <a:gd name="connsiteY10" fmla="*/ 572494 h 1439187"/>
              <a:gd name="connsiteX11" fmla="*/ 1137036 w 2321781"/>
              <a:gd name="connsiteY11" fmla="*/ 532738 h 1439187"/>
              <a:gd name="connsiteX12" fmla="*/ 1232452 w 2321781"/>
              <a:gd name="connsiteY12" fmla="*/ 500933 h 1439187"/>
              <a:gd name="connsiteX13" fmla="*/ 1367624 w 2321781"/>
              <a:gd name="connsiteY13" fmla="*/ 437322 h 1439187"/>
              <a:gd name="connsiteX14" fmla="*/ 1518699 w 2321781"/>
              <a:gd name="connsiteY14" fmla="*/ 365760 h 1439187"/>
              <a:gd name="connsiteX15" fmla="*/ 1606163 w 2321781"/>
              <a:gd name="connsiteY15" fmla="*/ 286247 h 1439187"/>
              <a:gd name="connsiteX16" fmla="*/ 1725433 w 2321781"/>
              <a:gd name="connsiteY16" fmla="*/ 206734 h 1439187"/>
              <a:gd name="connsiteX17" fmla="*/ 1940118 w 2321781"/>
              <a:gd name="connsiteY17" fmla="*/ 151075 h 1439187"/>
              <a:gd name="connsiteX18" fmla="*/ 2083241 w 2321781"/>
              <a:gd name="connsiteY18" fmla="*/ 71562 h 1439187"/>
              <a:gd name="connsiteX19" fmla="*/ 2154803 w 2321781"/>
              <a:gd name="connsiteY19" fmla="*/ 0 h 1439187"/>
              <a:gd name="connsiteX20" fmla="*/ 2234316 w 2321781"/>
              <a:gd name="connsiteY20" fmla="*/ 55660 h 1439187"/>
              <a:gd name="connsiteX21" fmla="*/ 2321781 w 2321781"/>
              <a:gd name="connsiteY21" fmla="*/ 55660 h 1439187"/>
              <a:gd name="connsiteX0" fmla="*/ 0 w 2234316"/>
              <a:gd name="connsiteY0" fmla="*/ 1439187 h 1439187"/>
              <a:gd name="connsiteX1" fmla="*/ 214685 w 2234316"/>
              <a:gd name="connsiteY1" fmla="*/ 1391479 h 1439187"/>
              <a:gd name="connsiteX2" fmla="*/ 326003 w 2234316"/>
              <a:gd name="connsiteY2" fmla="*/ 1319917 h 1439187"/>
              <a:gd name="connsiteX3" fmla="*/ 453224 w 2234316"/>
              <a:gd name="connsiteY3" fmla="*/ 1256307 h 1439187"/>
              <a:gd name="connsiteX4" fmla="*/ 532737 w 2234316"/>
              <a:gd name="connsiteY4" fmla="*/ 1105232 h 1439187"/>
              <a:gd name="connsiteX5" fmla="*/ 620201 w 2234316"/>
              <a:gd name="connsiteY5" fmla="*/ 1025719 h 1439187"/>
              <a:gd name="connsiteX6" fmla="*/ 659958 w 2234316"/>
              <a:gd name="connsiteY6" fmla="*/ 930303 h 1439187"/>
              <a:gd name="connsiteX7" fmla="*/ 779227 w 2234316"/>
              <a:gd name="connsiteY7" fmla="*/ 842839 h 1439187"/>
              <a:gd name="connsiteX8" fmla="*/ 938254 w 2234316"/>
              <a:gd name="connsiteY8" fmla="*/ 755374 h 1439187"/>
              <a:gd name="connsiteX9" fmla="*/ 985961 w 2234316"/>
              <a:gd name="connsiteY9" fmla="*/ 652007 h 1439187"/>
              <a:gd name="connsiteX10" fmla="*/ 1057523 w 2234316"/>
              <a:gd name="connsiteY10" fmla="*/ 572494 h 1439187"/>
              <a:gd name="connsiteX11" fmla="*/ 1137036 w 2234316"/>
              <a:gd name="connsiteY11" fmla="*/ 532738 h 1439187"/>
              <a:gd name="connsiteX12" fmla="*/ 1232452 w 2234316"/>
              <a:gd name="connsiteY12" fmla="*/ 500933 h 1439187"/>
              <a:gd name="connsiteX13" fmla="*/ 1367624 w 2234316"/>
              <a:gd name="connsiteY13" fmla="*/ 437322 h 1439187"/>
              <a:gd name="connsiteX14" fmla="*/ 1518699 w 2234316"/>
              <a:gd name="connsiteY14" fmla="*/ 365760 h 1439187"/>
              <a:gd name="connsiteX15" fmla="*/ 1606163 w 2234316"/>
              <a:gd name="connsiteY15" fmla="*/ 286247 h 1439187"/>
              <a:gd name="connsiteX16" fmla="*/ 1725433 w 2234316"/>
              <a:gd name="connsiteY16" fmla="*/ 206734 h 1439187"/>
              <a:gd name="connsiteX17" fmla="*/ 1940118 w 2234316"/>
              <a:gd name="connsiteY17" fmla="*/ 151075 h 1439187"/>
              <a:gd name="connsiteX18" fmla="*/ 2083241 w 2234316"/>
              <a:gd name="connsiteY18" fmla="*/ 71562 h 1439187"/>
              <a:gd name="connsiteX19" fmla="*/ 2154803 w 2234316"/>
              <a:gd name="connsiteY19" fmla="*/ 0 h 1439187"/>
              <a:gd name="connsiteX20" fmla="*/ 2234316 w 2234316"/>
              <a:gd name="connsiteY20" fmla="*/ 55660 h 1439187"/>
              <a:gd name="connsiteX0" fmla="*/ 0 w 2154803"/>
              <a:gd name="connsiteY0" fmla="*/ 1439187 h 1439187"/>
              <a:gd name="connsiteX1" fmla="*/ 214685 w 2154803"/>
              <a:gd name="connsiteY1" fmla="*/ 1391479 h 1439187"/>
              <a:gd name="connsiteX2" fmla="*/ 326003 w 2154803"/>
              <a:gd name="connsiteY2" fmla="*/ 1319917 h 1439187"/>
              <a:gd name="connsiteX3" fmla="*/ 453224 w 2154803"/>
              <a:gd name="connsiteY3" fmla="*/ 1256307 h 1439187"/>
              <a:gd name="connsiteX4" fmla="*/ 532737 w 2154803"/>
              <a:gd name="connsiteY4" fmla="*/ 1105232 h 1439187"/>
              <a:gd name="connsiteX5" fmla="*/ 620201 w 2154803"/>
              <a:gd name="connsiteY5" fmla="*/ 1025719 h 1439187"/>
              <a:gd name="connsiteX6" fmla="*/ 659958 w 2154803"/>
              <a:gd name="connsiteY6" fmla="*/ 930303 h 1439187"/>
              <a:gd name="connsiteX7" fmla="*/ 779227 w 2154803"/>
              <a:gd name="connsiteY7" fmla="*/ 842839 h 1439187"/>
              <a:gd name="connsiteX8" fmla="*/ 938254 w 2154803"/>
              <a:gd name="connsiteY8" fmla="*/ 755374 h 1439187"/>
              <a:gd name="connsiteX9" fmla="*/ 985961 w 2154803"/>
              <a:gd name="connsiteY9" fmla="*/ 652007 h 1439187"/>
              <a:gd name="connsiteX10" fmla="*/ 1057523 w 2154803"/>
              <a:gd name="connsiteY10" fmla="*/ 572494 h 1439187"/>
              <a:gd name="connsiteX11" fmla="*/ 1137036 w 2154803"/>
              <a:gd name="connsiteY11" fmla="*/ 532738 h 1439187"/>
              <a:gd name="connsiteX12" fmla="*/ 1232452 w 2154803"/>
              <a:gd name="connsiteY12" fmla="*/ 500933 h 1439187"/>
              <a:gd name="connsiteX13" fmla="*/ 1367624 w 2154803"/>
              <a:gd name="connsiteY13" fmla="*/ 437322 h 1439187"/>
              <a:gd name="connsiteX14" fmla="*/ 1518699 w 2154803"/>
              <a:gd name="connsiteY14" fmla="*/ 365760 h 1439187"/>
              <a:gd name="connsiteX15" fmla="*/ 1606163 w 2154803"/>
              <a:gd name="connsiteY15" fmla="*/ 286247 h 1439187"/>
              <a:gd name="connsiteX16" fmla="*/ 1725433 w 2154803"/>
              <a:gd name="connsiteY16" fmla="*/ 206734 h 1439187"/>
              <a:gd name="connsiteX17" fmla="*/ 1940118 w 2154803"/>
              <a:gd name="connsiteY17" fmla="*/ 151075 h 1439187"/>
              <a:gd name="connsiteX18" fmla="*/ 2083241 w 2154803"/>
              <a:gd name="connsiteY18" fmla="*/ 71562 h 1439187"/>
              <a:gd name="connsiteX19" fmla="*/ 2154803 w 2154803"/>
              <a:gd name="connsiteY19" fmla="*/ 0 h 1439187"/>
              <a:gd name="connsiteX0" fmla="*/ 0 w 2083241"/>
              <a:gd name="connsiteY0" fmla="*/ 1367625 h 1367625"/>
              <a:gd name="connsiteX1" fmla="*/ 214685 w 2083241"/>
              <a:gd name="connsiteY1" fmla="*/ 1319917 h 1367625"/>
              <a:gd name="connsiteX2" fmla="*/ 326003 w 2083241"/>
              <a:gd name="connsiteY2" fmla="*/ 1248355 h 1367625"/>
              <a:gd name="connsiteX3" fmla="*/ 453224 w 2083241"/>
              <a:gd name="connsiteY3" fmla="*/ 1184745 h 1367625"/>
              <a:gd name="connsiteX4" fmla="*/ 532737 w 2083241"/>
              <a:gd name="connsiteY4" fmla="*/ 1033670 h 1367625"/>
              <a:gd name="connsiteX5" fmla="*/ 620201 w 2083241"/>
              <a:gd name="connsiteY5" fmla="*/ 954157 h 1367625"/>
              <a:gd name="connsiteX6" fmla="*/ 659958 w 2083241"/>
              <a:gd name="connsiteY6" fmla="*/ 858741 h 1367625"/>
              <a:gd name="connsiteX7" fmla="*/ 779227 w 2083241"/>
              <a:gd name="connsiteY7" fmla="*/ 771277 h 1367625"/>
              <a:gd name="connsiteX8" fmla="*/ 938254 w 2083241"/>
              <a:gd name="connsiteY8" fmla="*/ 683812 h 1367625"/>
              <a:gd name="connsiteX9" fmla="*/ 985961 w 2083241"/>
              <a:gd name="connsiteY9" fmla="*/ 580445 h 1367625"/>
              <a:gd name="connsiteX10" fmla="*/ 1057523 w 2083241"/>
              <a:gd name="connsiteY10" fmla="*/ 500932 h 1367625"/>
              <a:gd name="connsiteX11" fmla="*/ 1137036 w 2083241"/>
              <a:gd name="connsiteY11" fmla="*/ 461176 h 1367625"/>
              <a:gd name="connsiteX12" fmla="*/ 1232452 w 2083241"/>
              <a:gd name="connsiteY12" fmla="*/ 429371 h 1367625"/>
              <a:gd name="connsiteX13" fmla="*/ 1367624 w 2083241"/>
              <a:gd name="connsiteY13" fmla="*/ 365760 h 1367625"/>
              <a:gd name="connsiteX14" fmla="*/ 1518699 w 2083241"/>
              <a:gd name="connsiteY14" fmla="*/ 294198 h 1367625"/>
              <a:gd name="connsiteX15" fmla="*/ 1606163 w 2083241"/>
              <a:gd name="connsiteY15" fmla="*/ 214685 h 1367625"/>
              <a:gd name="connsiteX16" fmla="*/ 1725433 w 2083241"/>
              <a:gd name="connsiteY16" fmla="*/ 135172 h 1367625"/>
              <a:gd name="connsiteX17" fmla="*/ 1940118 w 2083241"/>
              <a:gd name="connsiteY17" fmla="*/ 79513 h 1367625"/>
              <a:gd name="connsiteX18" fmla="*/ 2083241 w 2083241"/>
              <a:gd name="connsiteY18" fmla="*/ 0 h 1367625"/>
              <a:gd name="connsiteX0" fmla="*/ 0 w 1940118"/>
              <a:gd name="connsiteY0" fmla="*/ 1288112 h 1288112"/>
              <a:gd name="connsiteX1" fmla="*/ 214685 w 1940118"/>
              <a:gd name="connsiteY1" fmla="*/ 1240404 h 1288112"/>
              <a:gd name="connsiteX2" fmla="*/ 326003 w 1940118"/>
              <a:gd name="connsiteY2" fmla="*/ 1168842 h 1288112"/>
              <a:gd name="connsiteX3" fmla="*/ 453224 w 1940118"/>
              <a:gd name="connsiteY3" fmla="*/ 1105232 h 1288112"/>
              <a:gd name="connsiteX4" fmla="*/ 532737 w 1940118"/>
              <a:gd name="connsiteY4" fmla="*/ 954157 h 1288112"/>
              <a:gd name="connsiteX5" fmla="*/ 620201 w 1940118"/>
              <a:gd name="connsiteY5" fmla="*/ 874644 h 1288112"/>
              <a:gd name="connsiteX6" fmla="*/ 659958 w 1940118"/>
              <a:gd name="connsiteY6" fmla="*/ 779228 h 1288112"/>
              <a:gd name="connsiteX7" fmla="*/ 779227 w 1940118"/>
              <a:gd name="connsiteY7" fmla="*/ 691764 h 1288112"/>
              <a:gd name="connsiteX8" fmla="*/ 938254 w 1940118"/>
              <a:gd name="connsiteY8" fmla="*/ 604299 h 1288112"/>
              <a:gd name="connsiteX9" fmla="*/ 985961 w 1940118"/>
              <a:gd name="connsiteY9" fmla="*/ 500932 h 1288112"/>
              <a:gd name="connsiteX10" fmla="*/ 1057523 w 1940118"/>
              <a:gd name="connsiteY10" fmla="*/ 421419 h 1288112"/>
              <a:gd name="connsiteX11" fmla="*/ 1137036 w 1940118"/>
              <a:gd name="connsiteY11" fmla="*/ 381663 h 1288112"/>
              <a:gd name="connsiteX12" fmla="*/ 1232452 w 1940118"/>
              <a:gd name="connsiteY12" fmla="*/ 349858 h 1288112"/>
              <a:gd name="connsiteX13" fmla="*/ 1367624 w 1940118"/>
              <a:gd name="connsiteY13" fmla="*/ 286247 h 1288112"/>
              <a:gd name="connsiteX14" fmla="*/ 1518699 w 1940118"/>
              <a:gd name="connsiteY14" fmla="*/ 214685 h 1288112"/>
              <a:gd name="connsiteX15" fmla="*/ 1606163 w 1940118"/>
              <a:gd name="connsiteY15" fmla="*/ 135172 h 1288112"/>
              <a:gd name="connsiteX16" fmla="*/ 1725433 w 1940118"/>
              <a:gd name="connsiteY16" fmla="*/ 55659 h 1288112"/>
              <a:gd name="connsiteX17" fmla="*/ 1940118 w 1940118"/>
              <a:gd name="connsiteY17" fmla="*/ 0 h 1288112"/>
              <a:gd name="connsiteX0" fmla="*/ 0 w 1725433"/>
              <a:gd name="connsiteY0" fmla="*/ 1232453 h 1232453"/>
              <a:gd name="connsiteX1" fmla="*/ 214685 w 1725433"/>
              <a:gd name="connsiteY1" fmla="*/ 1184745 h 1232453"/>
              <a:gd name="connsiteX2" fmla="*/ 326003 w 1725433"/>
              <a:gd name="connsiteY2" fmla="*/ 1113183 h 1232453"/>
              <a:gd name="connsiteX3" fmla="*/ 453224 w 1725433"/>
              <a:gd name="connsiteY3" fmla="*/ 1049573 h 1232453"/>
              <a:gd name="connsiteX4" fmla="*/ 532737 w 1725433"/>
              <a:gd name="connsiteY4" fmla="*/ 898498 h 1232453"/>
              <a:gd name="connsiteX5" fmla="*/ 620201 w 1725433"/>
              <a:gd name="connsiteY5" fmla="*/ 818985 h 1232453"/>
              <a:gd name="connsiteX6" fmla="*/ 659958 w 1725433"/>
              <a:gd name="connsiteY6" fmla="*/ 723569 h 1232453"/>
              <a:gd name="connsiteX7" fmla="*/ 779227 w 1725433"/>
              <a:gd name="connsiteY7" fmla="*/ 636105 h 1232453"/>
              <a:gd name="connsiteX8" fmla="*/ 938254 w 1725433"/>
              <a:gd name="connsiteY8" fmla="*/ 548640 h 1232453"/>
              <a:gd name="connsiteX9" fmla="*/ 985961 w 1725433"/>
              <a:gd name="connsiteY9" fmla="*/ 445273 h 1232453"/>
              <a:gd name="connsiteX10" fmla="*/ 1057523 w 1725433"/>
              <a:gd name="connsiteY10" fmla="*/ 365760 h 1232453"/>
              <a:gd name="connsiteX11" fmla="*/ 1137036 w 1725433"/>
              <a:gd name="connsiteY11" fmla="*/ 326004 h 1232453"/>
              <a:gd name="connsiteX12" fmla="*/ 1232452 w 1725433"/>
              <a:gd name="connsiteY12" fmla="*/ 294199 h 1232453"/>
              <a:gd name="connsiteX13" fmla="*/ 1367624 w 1725433"/>
              <a:gd name="connsiteY13" fmla="*/ 230588 h 1232453"/>
              <a:gd name="connsiteX14" fmla="*/ 1518699 w 1725433"/>
              <a:gd name="connsiteY14" fmla="*/ 159026 h 1232453"/>
              <a:gd name="connsiteX15" fmla="*/ 1606163 w 1725433"/>
              <a:gd name="connsiteY15" fmla="*/ 79513 h 1232453"/>
              <a:gd name="connsiteX16" fmla="*/ 1725433 w 1725433"/>
              <a:gd name="connsiteY16" fmla="*/ 0 h 1232453"/>
              <a:gd name="connsiteX0" fmla="*/ 0 w 1606163"/>
              <a:gd name="connsiteY0" fmla="*/ 1152940 h 1152940"/>
              <a:gd name="connsiteX1" fmla="*/ 214685 w 1606163"/>
              <a:gd name="connsiteY1" fmla="*/ 1105232 h 1152940"/>
              <a:gd name="connsiteX2" fmla="*/ 326003 w 1606163"/>
              <a:gd name="connsiteY2" fmla="*/ 1033670 h 1152940"/>
              <a:gd name="connsiteX3" fmla="*/ 453224 w 1606163"/>
              <a:gd name="connsiteY3" fmla="*/ 970060 h 1152940"/>
              <a:gd name="connsiteX4" fmla="*/ 532737 w 1606163"/>
              <a:gd name="connsiteY4" fmla="*/ 818985 h 1152940"/>
              <a:gd name="connsiteX5" fmla="*/ 620201 w 1606163"/>
              <a:gd name="connsiteY5" fmla="*/ 739472 h 1152940"/>
              <a:gd name="connsiteX6" fmla="*/ 659958 w 1606163"/>
              <a:gd name="connsiteY6" fmla="*/ 644056 h 1152940"/>
              <a:gd name="connsiteX7" fmla="*/ 779227 w 1606163"/>
              <a:gd name="connsiteY7" fmla="*/ 556592 h 1152940"/>
              <a:gd name="connsiteX8" fmla="*/ 938254 w 1606163"/>
              <a:gd name="connsiteY8" fmla="*/ 469127 h 1152940"/>
              <a:gd name="connsiteX9" fmla="*/ 985961 w 1606163"/>
              <a:gd name="connsiteY9" fmla="*/ 365760 h 1152940"/>
              <a:gd name="connsiteX10" fmla="*/ 1057523 w 1606163"/>
              <a:gd name="connsiteY10" fmla="*/ 286247 h 1152940"/>
              <a:gd name="connsiteX11" fmla="*/ 1137036 w 1606163"/>
              <a:gd name="connsiteY11" fmla="*/ 246491 h 1152940"/>
              <a:gd name="connsiteX12" fmla="*/ 1232452 w 1606163"/>
              <a:gd name="connsiteY12" fmla="*/ 214686 h 1152940"/>
              <a:gd name="connsiteX13" fmla="*/ 1367624 w 1606163"/>
              <a:gd name="connsiteY13" fmla="*/ 151075 h 1152940"/>
              <a:gd name="connsiteX14" fmla="*/ 1518699 w 1606163"/>
              <a:gd name="connsiteY14" fmla="*/ 79513 h 1152940"/>
              <a:gd name="connsiteX15" fmla="*/ 1606163 w 1606163"/>
              <a:gd name="connsiteY15" fmla="*/ 0 h 1152940"/>
              <a:gd name="connsiteX0" fmla="*/ 0 w 1518699"/>
              <a:gd name="connsiteY0" fmla="*/ 1073427 h 1073427"/>
              <a:gd name="connsiteX1" fmla="*/ 214685 w 1518699"/>
              <a:gd name="connsiteY1" fmla="*/ 1025719 h 1073427"/>
              <a:gd name="connsiteX2" fmla="*/ 326003 w 1518699"/>
              <a:gd name="connsiteY2" fmla="*/ 954157 h 1073427"/>
              <a:gd name="connsiteX3" fmla="*/ 453224 w 1518699"/>
              <a:gd name="connsiteY3" fmla="*/ 890547 h 1073427"/>
              <a:gd name="connsiteX4" fmla="*/ 532737 w 1518699"/>
              <a:gd name="connsiteY4" fmla="*/ 739472 h 1073427"/>
              <a:gd name="connsiteX5" fmla="*/ 620201 w 1518699"/>
              <a:gd name="connsiteY5" fmla="*/ 659959 h 1073427"/>
              <a:gd name="connsiteX6" fmla="*/ 659958 w 1518699"/>
              <a:gd name="connsiteY6" fmla="*/ 564543 h 1073427"/>
              <a:gd name="connsiteX7" fmla="*/ 779227 w 1518699"/>
              <a:gd name="connsiteY7" fmla="*/ 477079 h 1073427"/>
              <a:gd name="connsiteX8" fmla="*/ 938254 w 1518699"/>
              <a:gd name="connsiteY8" fmla="*/ 389614 h 1073427"/>
              <a:gd name="connsiteX9" fmla="*/ 985961 w 1518699"/>
              <a:gd name="connsiteY9" fmla="*/ 286247 h 1073427"/>
              <a:gd name="connsiteX10" fmla="*/ 1057523 w 1518699"/>
              <a:gd name="connsiteY10" fmla="*/ 206734 h 1073427"/>
              <a:gd name="connsiteX11" fmla="*/ 1137036 w 1518699"/>
              <a:gd name="connsiteY11" fmla="*/ 166978 h 1073427"/>
              <a:gd name="connsiteX12" fmla="*/ 1232452 w 1518699"/>
              <a:gd name="connsiteY12" fmla="*/ 135173 h 1073427"/>
              <a:gd name="connsiteX13" fmla="*/ 1367624 w 1518699"/>
              <a:gd name="connsiteY13" fmla="*/ 71562 h 1073427"/>
              <a:gd name="connsiteX14" fmla="*/ 1518699 w 1518699"/>
              <a:gd name="connsiteY14" fmla="*/ 0 h 1073427"/>
              <a:gd name="connsiteX0" fmla="*/ 0 w 1367624"/>
              <a:gd name="connsiteY0" fmla="*/ 1001865 h 1001865"/>
              <a:gd name="connsiteX1" fmla="*/ 214685 w 1367624"/>
              <a:gd name="connsiteY1" fmla="*/ 954157 h 1001865"/>
              <a:gd name="connsiteX2" fmla="*/ 326003 w 1367624"/>
              <a:gd name="connsiteY2" fmla="*/ 882595 h 1001865"/>
              <a:gd name="connsiteX3" fmla="*/ 453224 w 1367624"/>
              <a:gd name="connsiteY3" fmla="*/ 818985 h 1001865"/>
              <a:gd name="connsiteX4" fmla="*/ 532737 w 1367624"/>
              <a:gd name="connsiteY4" fmla="*/ 667910 h 1001865"/>
              <a:gd name="connsiteX5" fmla="*/ 620201 w 1367624"/>
              <a:gd name="connsiteY5" fmla="*/ 588397 h 1001865"/>
              <a:gd name="connsiteX6" fmla="*/ 659958 w 1367624"/>
              <a:gd name="connsiteY6" fmla="*/ 492981 h 1001865"/>
              <a:gd name="connsiteX7" fmla="*/ 779227 w 1367624"/>
              <a:gd name="connsiteY7" fmla="*/ 405517 h 1001865"/>
              <a:gd name="connsiteX8" fmla="*/ 938254 w 1367624"/>
              <a:gd name="connsiteY8" fmla="*/ 318052 h 1001865"/>
              <a:gd name="connsiteX9" fmla="*/ 985961 w 1367624"/>
              <a:gd name="connsiteY9" fmla="*/ 214685 h 1001865"/>
              <a:gd name="connsiteX10" fmla="*/ 1057523 w 1367624"/>
              <a:gd name="connsiteY10" fmla="*/ 135172 h 1001865"/>
              <a:gd name="connsiteX11" fmla="*/ 1137036 w 1367624"/>
              <a:gd name="connsiteY11" fmla="*/ 95416 h 1001865"/>
              <a:gd name="connsiteX12" fmla="*/ 1232452 w 1367624"/>
              <a:gd name="connsiteY12" fmla="*/ 63611 h 1001865"/>
              <a:gd name="connsiteX13" fmla="*/ 1367624 w 1367624"/>
              <a:gd name="connsiteY13" fmla="*/ 0 h 1001865"/>
              <a:gd name="connsiteX0" fmla="*/ 0 w 1232452"/>
              <a:gd name="connsiteY0" fmla="*/ 938254 h 938254"/>
              <a:gd name="connsiteX1" fmla="*/ 214685 w 1232452"/>
              <a:gd name="connsiteY1" fmla="*/ 890546 h 938254"/>
              <a:gd name="connsiteX2" fmla="*/ 326003 w 1232452"/>
              <a:gd name="connsiteY2" fmla="*/ 818984 h 938254"/>
              <a:gd name="connsiteX3" fmla="*/ 453224 w 1232452"/>
              <a:gd name="connsiteY3" fmla="*/ 755374 h 938254"/>
              <a:gd name="connsiteX4" fmla="*/ 532737 w 1232452"/>
              <a:gd name="connsiteY4" fmla="*/ 604299 h 938254"/>
              <a:gd name="connsiteX5" fmla="*/ 620201 w 1232452"/>
              <a:gd name="connsiteY5" fmla="*/ 524786 h 938254"/>
              <a:gd name="connsiteX6" fmla="*/ 659958 w 1232452"/>
              <a:gd name="connsiteY6" fmla="*/ 429370 h 938254"/>
              <a:gd name="connsiteX7" fmla="*/ 779227 w 1232452"/>
              <a:gd name="connsiteY7" fmla="*/ 341906 h 938254"/>
              <a:gd name="connsiteX8" fmla="*/ 938254 w 1232452"/>
              <a:gd name="connsiteY8" fmla="*/ 254441 h 938254"/>
              <a:gd name="connsiteX9" fmla="*/ 985961 w 1232452"/>
              <a:gd name="connsiteY9" fmla="*/ 151074 h 938254"/>
              <a:gd name="connsiteX10" fmla="*/ 1057523 w 1232452"/>
              <a:gd name="connsiteY10" fmla="*/ 71561 h 938254"/>
              <a:gd name="connsiteX11" fmla="*/ 1137036 w 1232452"/>
              <a:gd name="connsiteY11" fmla="*/ 31805 h 938254"/>
              <a:gd name="connsiteX12" fmla="*/ 1232452 w 1232452"/>
              <a:gd name="connsiteY12" fmla="*/ 0 h 938254"/>
              <a:gd name="connsiteX0" fmla="*/ 0 w 1137036"/>
              <a:gd name="connsiteY0" fmla="*/ 906449 h 906449"/>
              <a:gd name="connsiteX1" fmla="*/ 214685 w 1137036"/>
              <a:gd name="connsiteY1" fmla="*/ 858741 h 906449"/>
              <a:gd name="connsiteX2" fmla="*/ 326003 w 1137036"/>
              <a:gd name="connsiteY2" fmla="*/ 787179 h 906449"/>
              <a:gd name="connsiteX3" fmla="*/ 453224 w 1137036"/>
              <a:gd name="connsiteY3" fmla="*/ 723569 h 906449"/>
              <a:gd name="connsiteX4" fmla="*/ 532737 w 1137036"/>
              <a:gd name="connsiteY4" fmla="*/ 572494 h 906449"/>
              <a:gd name="connsiteX5" fmla="*/ 620201 w 1137036"/>
              <a:gd name="connsiteY5" fmla="*/ 492981 h 906449"/>
              <a:gd name="connsiteX6" fmla="*/ 659958 w 1137036"/>
              <a:gd name="connsiteY6" fmla="*/ 397565 h 906449"/>
              <a:gd name="connsiteX7" fmla="*/ 779227 w 1137036"/>
              <a:gd name="connsiteY7" fmla="*/ 310101 h 906449"/>
              <a:gd name="connsiteX8" fmla="*/ 938254 w 1137036"/>
              <a:gd name="connsiteY8" fmla="*/ 222636 h 906449"/>
              <a:gd name="connsiteX9" fmla="*/ 985961 w 1137036"/>
              <a:gd name="connsiteY9" fmla="*/ 119269 h 906449"/>
              <a:gd name="connsiteX10" fmla="*/ 1057523 w 1137036"/>
              <a:gd name="connsiteY10" fmla="*/ 39756 h 906449"/>
              <a:gd name="connsiteX11" fmla="*/ 1137036 w 1137036"/>
              <a:gd name="connsiteY11" fmla="*/ 0 h 906449"/>
              <a:gd name="connsiteX0" fmla="*/ 0 w 1057523"/>
              <a:gd name="connsiteY0" fmla="*/ 866693 h 866693"/>
              <a:gd name="connsiteX1" fmla="*/ 214685 w 1057523"/>
              <a:gd name="connsiteY1" fmla="*/ 818985 h 866693"/>
              <a:gd name="connsiteX2" fmla="*/ 326003 w 1057523"/>
              <a:gd name="connsiteY2" fmla="*/ 747423 h 866693"/>
              <a:gd name="connsiteX3" fmla="*/ 453224 w 1057523"/>
              <a:gd name="connsiteY3" fmla="*/ 683813 h 866693"/>
              <a:gd name="connsiteX4" fmla="*/ 532737 w 1057523"/>
              <a:gd name="connsiteY4" fmla="*/ 532738 h 866693"/>
              <a:gd name="connsiteX5" fmla="*/ 620201 w 1057523"/>
              <a:gd name="connsiteY5" fmla="*/ 453225 h 866693"/>
              <a:gd name="connsiteX6" fmla="*/ 659958 w 1057523"/>
              <a:gd name="connsiteY6" fmla="*/ 357809 h 866693"/>
              <a:gd name="connsiteX7" fmla="*/ 779227 w 1057523"/>
              <a:gd name="connsiteY7" fmla="*/ 270345 h 866693"/>
              <a:gd name="connsiteX8" fmla="*/ 938254 w 1057523"/>
              <a:gd name="connsiteY8" fmla="*/ 182880 h 866693"/>
              <a:gd name="connsiteX9" fmla="*/ 985961 w 1057523"/>
              <a:gd name="connsiteY9" fmla="*/ 79513 h 866693"/>
              <a:gd name="connsiteX10" fmla="*/ 1057523 w 1057523"/>
              <a:gd name="connsiteY10" fmla="*/ 0 h 866693"/>
              <a:gd name="connsiteX0" fmla="*/ 0 w 985961"/>
              <a:gd name="connsiteY0" fmla="*/ 787180 h 787180"/>
              <a:gd name="connsiteX1" fmla="*/ 214685 w 985961"/>
              <a:gd name="connsiteY1" fmla="*/ 739472 h 787180"/>
              <a:gd name="connsiteX2" fmla="*/ 326003 w 985961"/>
              <a:gd name="connsiteY2" fmla="*/ 667910 h 787180"/>
              <a:gd name="connsiteX3" fmla="*/ 453224 w 985961"/>
              <a:gd name="connsiteY3" fmla="*/ 604300 h 787180"/>
              <a:gd name="connsiteX4" fmla="*/ 532737 w 985961"/>
              <a:gd name="connsiteY4" fmla="*/ 453225 h 787180"/>
              <a:gd name="connsiteX5" fmla="*/ 620201 w 985961"/>
              <a:gd name="connsiteY5" fmla="*/ 373712 h 787180"/>
              <a:gd name="connsiteX6" fmla="*/ 659958 w 985961"/>
              <a:gd name="connsiteY6" fmla="*/ 278296 h 787180"/>
              <a:gd name="connsiteX7" fmla="*/ 779227 w 985961"/>
              <a:gd name="connsiteY7" fmla="*/ 190832 h 787180"/>
              <a:gd name="connsiteX8" fmla="*/ 938254 w 985961"/>
              <a:gd name="connsiteY8" fmla="*/ 103367 h 787180"/>
              <a:gd name="connsiteX9" fmla="*/ 985961 w 985961"/>
              <a:gd name="connsiteY9" fmla="*/ 0 h 787180"/>
              <a:gd name="connsiteX0" fmla="*/ 0 w 938254"/>
              <a:gd name="connsiteY0" fmla="*/ 683813 h 683813"/>
              <a:gd name="connsiteX1" fmla="*/ 214685 w 938254"/>
              <a:gd name="connsiteY1" fmla="*/ 636105 h 683813"/>
              <a:gd name="connsiteX2" fmla="*/ 326003 w 938254"/>
              <a:gd name="connsiteY2" fmla="*/ 564543 h 683813"/>
              <a:gd name="connsiteX3" fmla="*/ 453224 w 938254"/>
              <a:gd name="connsiteY3" fmla="*/ 500933 h 683813"/>
              <a:gd name="connsiteX4" fmla="*/ 532737 w 938254"/>
              <a:gd name="connsiteY4" fmla="*/ 349858 h 683813"/>
              <a:gd name="connsiteX5" fmla="*/ 620201 w 938254"/>
              <a:gd name="connsiteY5" fmla="*/ 270345 h 683813"/>
              <a:gd name="connsiteX6" fmla="*/ 659958 w 938254"/>
              <a:gd name="connsiteY6" fmla="*/ 174929 h 683813"/>
              <a:gd name="connsiteX7" fmla="*/ 779227 w 938254"/>
              <a:gd name="connsiteY7" fmla="*/ 87465 h 683813"/>
              <a:gd name="connsiteX8" fmla="*/ 938254 w 938254"/>
              <a:gd name="connsiteY8" fmla="*/ 0 h 683813"/>
              <a:gd name="connsiteX0" fmla="*/ 0 w 890546"/>
              <a:gd name="connsiteY0" fmla="*/ 715619 h 715619"/>
              <a:gd name="connsiteX1" fmla="*/ 214685 w 890546"/>
              <a:gd name="connsiteY1" fmla="*/ 667911 h 715619"/>
              <a:gd name="connsiteX2" fmla="*/ 326003 w 890546"/>
              <a:gd name="connsiteY2" fmla="*/ 596349 h 715619"/>
              <a:gd name="connsiteX3" fmla="*/ 453224 w 890546"/>
              <a:gd name="connsiteY3" fmla="*/ 532739 h 715619"/>
              <a:gd name="connsiteX4" fmla="*/ 532737 w 890546"/>
              <a:gd name="connsiteY4" fmla="*/ 381664 h 715619"/>
              <a:gd name="connsiteX5" fmla="*/ 620201 w 890546"/>
              <a:gd name="connsiteY5" fmla="*/ 302151 h 715619"/>
              <a:gd name="connsiteX6" fmla="*/ 659958 w 890546"/>
              <a:gd name="connsiteY6" fmla="*/ 206735 h 715619"/>
              <a:gd name="connsiteX7" fmla="*/ 779227 w 890546"/>
              <a:gd name="connsiteY7" fmla="*/ 119271 h 715619"/>
              <a:gd name="connsiteX8" fmla="*/ 890546 w 890546"/>
              <a:gd name="connsiteY8" fmla="*/ 0 h 715619"/>
              <a:gd name="connsiteX0" fmla="*/ 0 w 978010"/>
              <a:gd name="connsiteY0" fmla="*/ 755375 h 755375"/>
              <a:gd name="connsiteX1" fmla="*/ 214685 w 978010"/>
              <a:gd name="connsiteY1" fmla="*/ 707667 h 755375"/>
              <a:gd name="connsiteX2" fmla="*/ 326003 w 978010"/>
              <a:gd name="connsiteY2" fmla="*/ 636105 h 755375"/>
              <a:gd name="connsiteX3" fmla="*/ 453224 w 978010"/>
              <a:gd name="connsiteY3" fmla="*/ 572495 h 755375"/>
              <a:gd name="connsiteX4" fmla="*/ 532737 w 978010"/>
              <a:gd name="connsiteY4" fmla="*/ 421420 h 755375"/>
              <a:gd name="connsiteX5" fmla="*/ 620201 w 978010"/>
              <a:gd name="connsiteY5" fmla="*/ 341907 h 755375"/>
              <a:gd name="connsiteX6" fmla="*/ 659958 w 978010"/>
              <a:gd name="connsiteY6" fmla="*/ 246491 h 755375"/>
              <a:gd name="connsiteX7" fmla="*/ 779227 w 978010"/>
              <a:gd name="connsiteY7" fmla="*/ 159027 h 755375"/>
              <a:gd name="connsiteX8" fmla="*/ 978010 w 978010"/>
              <a:gd name="connsiteY8" fmla="*/ 0 h 755375"/>
              <a:gd name="connsiteX0" fmla="*/ 0 w 779227"/>
              <a:gd name="connsiteY0" fmla="*/ 596348 h 596348"/>
              <a:gd name="connsiteX1" fmla="*/ 214685 w 779227"/>
              <a:gd name="connsiteY1" fmla="*/ 548640 h 596348"/>
              <a:gd name="connsiteX2" fmla="*/ 326003 w 779227"/>
              <a:gd name="connsiteY2" fmla="*/ 477078 h 596348"/>
              <a:gd name="connsiteX3" fmla="*/ 453224 w 779227"/>
              <a:gd name="connsiteY3" fmla="*/ 413468 h 596348"/>
              <a:gd name="connsiteX4" fmla="*/ 532737 w 779227"/>
              <a:gd name="connsiteY4" fmla="*/ 262393 h 596348"/>
              <a:gd name="connsiteX5" fmla="*/ 620201 w 779227"/>
              <a:gd name="connsiteY5" fmla="*/ 182880 h 596348"/>
              <a:gd name="connsiteX6" fmla="*/ 659958 w 779227"/>
              <a:gd name="connsiteY6" fmla="*/ 87464 h 596348"/>
              <a:gd name="connsiteX7" fmla="*/ 779227 w 779227"/>
              <a:gd name="connsiteY7" fmla="*/ 0 h 5963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944327 w 944327"/>
              <a:gd name="connsiteY7" fmla="*/ 0 h 6090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823527 w 944327"/>
              <a:gd name="connsiteY7" fmla="*/ 119890 h 609048"/>
              <a:gd name="connsiteX8" fmla="*/ 944327 w 944327"/>
              <a:gd name="connsiteY8" fmla="*/ 0 h 609048"/>
              <a:gd name="connsiteX0" fmla="*/ 0 w 906227"/>
              <a:gd name="connsiteY0" fmla="*/ 615398 h 615398"/>
              <a:gd name="connsiteX1" fmla="*/ 214685 w 906227"/>
              <a:gd name="connsiteY1" fmla="*/ 567690 h 615398"/>
              <a:gd name="connsiteX2" fmla="*/ 326003 w 906227"/>
              <a:gd name="connsiteY2" fmla="*/ 496128 h 615398"/>
              <a:gd name="connsiteX3" fmla="*/ 453224 w 906227"/>
              <a:gd name="connsiteY3" fmla="*/ 432518 h 615398"/>
              <a:gd name="connsiteX4" fmla="*/ 532737 w 906227"/>
              <a:gd name="connsiteY4" fmla="*/ 281443 h 615398"/>
              <a:gd name="connsiteX5" fmla="*/ 620201 w 906227"/>
              <a:gd name="connsiteY5" fmla="*/ 201930 h 615398"/>
              <a:gd name="connsiteX6" fmla="*/ 659958 w 906227"/>
              <a:gd name="connsiteY6" fmla="*/ 106514 h 615398"/>
              <a:gd name="connsiteX7" fmla="*/ 823527 w 906227"/>
              <a:gd name="connsiteY7" fmla="*/ 126240 h 615398"/>
              <a:gd name="connsiteX8" fmla="*/ 906227 w 906227"/>
              <a:gd name="connsiteY8" fmla="*/ 0 h 615398"/>
              <a:gd name="connsiteX0" fmla="*/ 0 w 691542"/>
              <a:gd name="connsiteY0" fmla="*/ 567690 h 567690"/>
              <a:gd name="connsiteX1" fmla="*/ 111318 w 691542"/>
              <a:gd name="connsiteY1" fmla="*/ 496128 h 567690"/>
              <a:gd name="connsiteX2" fmla="*/ 238539 w 691542"/>
              <a:gd name="connsiteY2" fmla="*/ 432518 h 567690"/>
              <a:gd name="connsiteX3" fmla="*/ 318052 w 691542"/>
              <a:gd name="connsiteY3" fmla="*/ 281443 h 567690"/>
              <a:gd name="connsiteX4" fmla="*/ 405516 w 691542"/>
              <a:gd name="connsiteY4" fmla="*/ 201930 h 567690"/>
              <a:gd name="connsiteX5" fmla="*/ 445273 w 691542"/>
              <a:gd name="connsiteY5" fmla="*/ 106514 h 567690"/>
              <a:gd name="connsiteX6" fmla="*/ 608842 w 691542"/>
              <a:gd name="connsiteY6" fmla="*/ 126240 h 567690"/>
              <a:gd name="connsiteX7" fmla="*/ 691542 w 691542"/>
              <a:gd name="connsiteY7" fmla="*/ 0 h 567690"/>
              <a:gd name="connsiteX0" fmla="*/ 0 w 580224"/>
              <a:gd name="connsiteY0" fmla="*/ 496128 h 496128"/>
              <a:gd name="connsiteX1" fmla="*/ 127221 w 580224"/>
              <a:gd name="connsiteY1" fmla="*/ 432518 h 496128"/>
              <a:gd name="connsiteX2" fmla="*/ 206734 w 580224"/>
              <a:gd name="connsiteY2" fmla="*/ 281443 h 496128"/>
              <a:gd name="connsiteX3" fmla="*/ 294198 w 580224"/>
              <a:gd name="connsiteY3" fmla="*/ 201930 h 496128"/>
              <a:gd name="connsiteX4" fmla="*/ 333955 w 580224"/>
              <a:gd name="connsiteY4" fmla="*/ 106514 h 496128"/>
              <a:gd name="connsiteX5" fmla="*/ 497524 w 580224"/>
              <a:gd name="connsiteY5" fmla="*/ 126240 h 496128"/>
              <a:gd name="connsiteX6" fmla="*/ 580224 w 580224"/>
              <a:gd name="connsiteY6" fmla="*/ 0 h 496128"/>
              <a:gd name="connsiteX0" fmla="*/ 0 w 453003"/>
              <a:gd name="connsiteY0" fmla="*/ 432518 h 432518"/>
              <a:gd name="connsiteX1" fmla="*/ 79513 w 453003"/>
              <a:gd name="connsiteY1" fmla="*/ 281443 h 432518"/>
              <a:gd name="connsiteX2" fmla="*/ 166977 w 453003"/>
              <a:gd name="connsiteY2" fmla="*/ 201930 h 432518"/>
              <a:gd name="connsiteX3" fmla="*/ 206734 w 453003"/>
              <a:gd name="connsiteY3" fmla="*/ 106514 h 432518"/>
              <a:gd name="connsiteX4" fmla="*/ 370303 w 453003"/>
              <a:gd name="connsiteY4" fmla="*/ 126240 h 432518"/>
              <a:gd name="connsiteX5" fmla="*/ 453003 w 453003"/>
              <a:gd name="connsiteY5" fmla="*/ 0 h 432518"/>
              <a:gd name="connsiteX0" fmla="*/ 0 w 373490"/>
              <a:gd name="connsiteY0" fmla="*/ 281443 h 281443"/>
              <a:gd name="connsiteX1" fmla="*/ 87464 w 373490"/>
              <a:gd name="connsiteY1" fmla="*/ 201930 h 281443"/>
              <a:gd name="connsiteX2" fmla="*/ 127221 w 373490"/>
              <a:gd name="connsiteY2" fmla="*/ 106514 h 281443"/>
              <a:gd name="connsiteX3" fmla="*/ 290790 w 373490"/>
              <a:gd name="connsiteY3" fmla="*/ 126240 h 281443"/>
              <a:gd name="connsiteX4" fmla="*/ 373490 w 373490"/>
              <a:gd name="connsiteY4" fmla="*/ 0 h 28144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127221 w 463977"/>
              <a:gd name="connsiteY2" fmla="*/ 277964 h 452893"/>
              <a:gd name="connsiteX3" fmla="*/ 290790 w 463977"/>
              <a:gd name="connsiteY3" fmla="*/ 297690 h 452893"/>
              <a:gd name="connsiteX4" fmla="*/ 463977 w 463977"/>
              <a:gd name="connsiteY4" fmla="*/ 0 h 45289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127221 w 463977"/>
              <a:gd name="connsiteY2" fmla="*/ 277964 h 452893"/>
              <a:gd name="connsiteX3" fmla="*/ 290790 w 463977"/>
              <a:gd name="connsiteY3" fmla="*/ 297690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127221 w 463977"/>
              <a:gd name="connsiteY2" fmla="*/ 277964 h 452893"/>
              <a:gd name="connsiteX3" fmla="*/ 406729 w 463977"/>
              <a:gd name="connsiteY3" fmla="*/ 239491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313484 w 463977"/>
              <a:gd name="connsiteY2" fmla="*/ 345257 h 452893"/>
              <a:gd name="connsiteX3" fmla="*/ 406729 w 463977"/>
              <a:gd name="connsiteY3" fmla="*/ 239491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0 w 463977"/>
              <a:gd name="connsiteY0" fmla="*/ 452893 h 452893"/>
              <a:gd name="connsiteX1" fmla="*/ 121675 w 463977"/>
              <a:gd name="connsiteY1" fmla="*/ 317000 h 452893"/>
              <a:gd name="connsiteX2" fmla="*/ 313484 w 463977"/>
              <a:gd name="connsiteY2" fmla="*/ 345257 h 452893"/>
              <a:gd name="connsiteX3" fmla="*/ 406729 w 463977"/>
              <a:gd name="connsiteY3" fmla="*/ 239491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24489 w 488466"/>
              <a:gd name="connsiteY0" fmla="*/ 452893 h 452893"/>
              <a:gd name="connsiteX1" fmla="*/ 0 w 488466"/>
              <a:gd name="connsiteY1" fmla="*/ 447489 h 452893"/>
              <a:gd name="connsiteX2" fmla="*/ 146164 w 488466"/>
              <a:gd name="connsiteY2" fmla="*/ 317000 h 452893"/>
              <a:gd name="connsiteX3" fmla="*/ 337973 w 488466"/>
              <a:gd name="connsiteY3" fmla="*/ 345257 h 452893"/>
              <a:gd name="connsiteX4" fmla="*/ 431218 w 488466"/>
              <a:gd name="connsiteY4" fmla="*/ 239491 h 452893"/>
              <a:gd name="connsiteX5" fmla="*/ 386715 w 488466"/>
              <a:gd name="connsiteY5" fmla="*/ 121478 h 452893"/>
              <a:gd name="connsiteX6" fmla="*/ 488466 w 488466"/>
              <a:gd name="connsiteY6" fmla="*/ 0 h 452893"/>
              <a:gd name="connsiteX0" fmla="*/ 0 w 488466"/>
              <a:gd name="connsiteY0" fmla="*/ 447489 h 447489"/>
              <a:gd name="connsiteX1" fmla="*/ 146164 w 488466"/>
              <a:gd name="connsiteY1" fmla="*/ 317000 h 447489"/>
              <a:gd name="connsiteX2" fmla="*/ 337973 w 488466"/>
              <a:gd name="connsiteY2" fmla="*/ 345257 h 447489"/>
              <a:gd name="connsiteX3" fmla="*/ 431218 w 488466"/>
              <a:gd name="connsiteY3" fmla="*/ 239491 h 447489"/>
              <a:gd name="connsiteX4" fmla="*/ 386715 w 488466"/>
              <a:gd name="connsiteY4" fmla="*/ 121478 h 447489"/>
              <a:gd name="connsiteX5" fmla="*/ 488466 w 488466"/>
              <a:gd name="connsiteY5" fmla="*/ 0 h 447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8466" h="447489">
                <a:moveTo>
                  <a:pt x="0" y="447489"/>
                </a:moveTo>
                <a:lnTo>
                  <a:pt x="146164" y="317000"/>
                </a:lnTo>
                <a:lnTo>
                  <a:pt x="337973" y="345257"/>
                </a:lnTo>
                <a:cubicBezTo>
                  <a:pt x="367096" y="337016"/>
                  <a:pt x="402095" y="247732"/>
                  <a:pt x="431218" y="239491"/>
                </a:cubicBezTo>
                <a:cubicBezTo>
                  <a:pt x="472767" y="215791"/>
                  <a:pt x="377174" y="161393"/>
                  <a:pt x="386715" y="121478"/>
                </a:cubicBezTo>
                <a:cubicBezTo>
                  <a:pt x="396256" y="81563"/>
                  <a:pt x="473889" y="22628"/>
                  <a:pt x="488466" y="0"/>
                </a:cubicBez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927" name="Text Box 45"/>
          <p:cNvSpPr txBox="1">
            <a:spLocks noChangeAspect="1" noChangeArrowheads="1"/>
          </p:cNvSpPr>
          <p:nvPr/>
        </p:nvSpPr>
        <p:spPr bwMode="auto">
          <a:xfrm>
            <a:off x="2267744" y="932723"/>
            <a:ext cx="1346200" cy="20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/>
          <a:p>
            <a:pPr algn="ctr" defTabSz="815632" eaLnBrk="0" fontAlgn="auto" hangingPunct="0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glow rad="101600">
                    <a:srgbClr val="C0504D">
                      <a:satMod val="175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Российская Федерация</a:t>
            </a:r>
          </a:p>
        </p:txBody>
      </p:sp>
      <p:sp>
        <p:nvSpPr>
          <p:cNvPr id="5483" name="Полилиния 5482"/>
          <p:cNvSpPr/>
          <p:nvPr/>
        </p:nvSpPr>
        <p:spPr>
          <a:xfrm>
            <a:off x="4191000" y="668867"/>
            <a:ext cx="617538" cy="211667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673502"/>
              <a:gd name="connsiteY0" fmla="*/ 1598212 h 1598212"/>
              <a:gd name="connsiteX1" fmla="*/ 111318 w 3673502"/>
              <a:gd name="connsiteY1" fmla="*/ 1526650 h 1598212"/>
              <a:gd name="connsiteX2" fmla="*/ 238539 w 3673502"/>
              <a:gd name="connsiteY2" fmla="*/ 1463040 h 1598212"/>
              <a:gd name="connsiteX3" fmla="*/ 318052 w 3673502"/>
              <a:gd name="connsiteY3" fmla="*/ 1311965 h 1598212"/>
              <a:gd name="connsiteX4" fmla="*/ 405516 w 3673502"/>
              <a:gd name="connsiteY4" fmla="*/ 1232452 h 1598212"/>
              <a:gd name="connsiteX5" fmla="*/ 445273 w 3673502"/>
              <a:gd name="connsiteY5" fmla="*/ 1137036 h 1598212"/>
              <a:gd name="connsiteX6" fmla="*/ 564542 w 3673502"/>
              <a:gd name="connsiteY6" fmla="*/ 1049572 h 1598212"/>
              <a:gd name="connsiteX7" fmla="*/ 723569 w 3673502"/>
              <a:gd name="connsiteY7" fmla="*/ 962107 h 1598212"/>
              <a:gd name="connsiteX8" fmla="*/ 771276 w 3673502"/>
              <a:gd name="connsiteY8" fmla="*/ 858740 h 1598212"/>
              <a:gd name="connsiteX9" fmla="*/ 842838 w 3673502"/>
              <a:gd name="connsiteY9" fmla="*/ 779227 h 1598212"/>
              <a:gd name="connsiteX10" fmla="*/ 922351 w 3673502"/>
              <a:gd name="connsiteY10" fmla="*/ 739471 h 1598212"/>
              <a:gd name="connsiteX11" fmla="*/ 1017767 w 3673502"/>
              <a:gd name="connsiteY11" fmla="*/ 707666 h 1598212"/>
              <a:gd name="connsiteX12" fmla="*/ 1152939 w 3673502"/>
              <a:gd name="connsiteY12" fmla="*/ 644055 h 1598212"/>
              <a:gd name="connsiteX13" fmla="*/ 1304014 w 3673502"/>
              <a:gd name="connsiteY13" fmla="*/ 572493 h 1598212"/>
              <a:gd name="connsiteX14" fmla="*/ 1391478 w 3673502"/>
              <a:gd name="connsiteY14" fmla="*/ 492980 h 1598212"/>
              <a:gd name="connsiteX15" fmla="*/ 1510748 w 3673502"/>
              <a:gd name="connsiteY15" fmla="*/ 413467 h 1598212"/>
              <a:gd name="connsiteX16" fmla="*/ 1725433 w 3673502"/>
              <a:gd name="connsiteY16" fmla="*/ 357808 h 1598212"/>
              <a:gd name="connsiteX17" fmla="*/ 1868556 w 3673502"/>
              <a:gd name="connsiteY17" fmla="*/ 278295 h 1598212"/>
              <a:gd name="connsiteX18" fmla="*/ 1940118 w 3673502"/>
              <a:gd name="connsiteY18" fmla="*/ 206733 h 1598212"/>
              <a:gd name="connsiteX19" fmla="*/ 2019631 w 3673502"/>
              <a:gd name="connsiteY19" fmla="*/ 262393 h 1598212"/>
              <a:gd name="connsiteX20" fmla="*/ 2107096 w 3673502"/>
              <a:gd name="connsiteY20" fmla="*/ 262393 h 1598212"/>
              <a:gd name="connsiteX21" fmla="*/ 2250219 w 3673502"/>
              <a:gd name="connsiteY21" fmla="*/ 206733 h 1598212"/>
              <a:gd name="connsiteX22" fmla="*/ 2353586 w 3673502"/>
              <a:gd name="connsiteY22" fmla="*/ 206733 h 1598212"/>
              <a:gd name="connsiteX23" fmla="*/ 2512612 w 3673502"/>
              <a:gd name="connsiteY23" fmla="*/ 174928 h 1598212"/>
              <a:gd name="connsiteX24" fmla="*/ 2600076 w 3673502"/>
              <a:gd name="connsiteY24" fmla="*/ 166977 h 1598212"/>
              <a:gd name="connsiteX25" fmla="*/ 2727297 w 3673502"/>
              <a:gd name="connsiteY25" fmla="*/ 190831 h 1598212"/>
              <a:gd name="connsiteX26" fmla="*/ 2997642 w 3673502"/>
              <a:gd name="connsiteY26" fmla="*/ 190831 h 1598212"/>
              <a:gd name="connsiteX27" fmla="*/ 3172570 w 3673502"/>
              <a:gd name="connsiteY27" fmla="*/ 182880 h 1598212"/>
              <a:gd name="connsiteX28" fmla="*/ 3252083 w 3673502"/>
              <a:gd name="connsiteY28" fmla="*/ 174928 h 1598212"/>
              <a:gd name="connsiteX29" fmla="*/ 3411109 w 3673502"/>
              <a:gd name="connsiteY29" fmla="*/ 174928 h 1598212"/>
              <a:gd name="connsiteX30" fmla="*/ 3514476 w 3673502"/>
              <a:gd name="connsiteY30" fmla="*/ 222636 h 1598212"/>
              <a:gd name="connsiteX31" fmla="*/ 3673502 w 3673502"/>
              <a:gd name="connsiteY31" fmla="*/ 206733 h 1598212"/>
              <a:gd name="connsiteX32" fmla="*/ 3371353 w 3673502"/>
              <a:gd name="connsiteY32" fmla="*/ 0 h 1598212"/>
              <a:gd name="connsiteX0" fmla="*/ 0 w 3562184"/>
              <a:gd name="connsiteY0" fmla="*/ 1526650 h 1526650"/>
              <a:gd name="connsiteX1" fmla="*/ 127221 w 3562184"/>
              <a:gd name="connsiteY1" fmla="*/ 1463040 h 1526650"/>
              <a:gd name="connsiteX2" fmla="*/ 206734 w 3562184"/>
              <a:gd name="connsiteY2" fmla="*/ 1311965 h 1526650"/>
              <a:gd name="connsiteX3" fmla="*/ 294198 w 3562184"/>
              <a:gd name="connsiteY3" fmla="*/ 1232452 h 1526650"/>
              <a:gd name="connsiteX4" fmla="*/ 333955 w 3562184"/>
              <a:gd name="connsiteY4" fmla="*/ 1137036 h 1526650"/>
              <a:gd name="connsiteX5" fmla="*/ 453224 w 3562184"/>
              <a:gd name="connsiteY5" fmla="*/ 1049572 h 1526650"/>
              <a:gd name="connsiteX6" fmla="*/ 612251 w 3562184"/>
              <a:gd name="connsiteY6" fmla="*/ 962107 h 1526650"/>
              <a:gd name="connsiteX7" fmla="*/ 659958 w 3562184"/>
              <a:gd name="connsiteY7" fmla="*/ 858740 h 1526650"/>
              <a:gd name="connsiteX8" fmla="*/ 731520 w 3562184"/>
              <a:gd name="connsiteY8" fmla="*/ 779227 h 1526650"/>
              <a:gd name="connsiteX9" fmla="*/ 811033 w 3562184"/>
              <a:gd name="connsiteY9" fmla="*/ 739471 h 1526650"/>
              <a:gd name="connsiteX10" fmla="*/ 906449 w 3562184"/>
              <a:gd name="connsiteY10" fmla="*/ 707666 h 1526650"/>
              <a:gd name="connsiteX11" fmla="*/ 1041621 w 3562184"/>
              <a:gd name="connsiteY11" fmla="*/ 644055 h 1526650"/>
              <a:gd name="connsiteX12" fmla="*/ 1192696 w 3562184"/>
              <a:gd name="connsiteY12" fmla="*/ 572493 h 1526650"/>
              <a:gd name="connsiteX13" fmla="*/ 1280160 w 3562184"/>
              <a:gd name="connsiteY13" fmla="*/ 492980 h 1526650"/>
              <a:gd name="connsiteX14" fmla="*/ 1399430 w 3562184"/>
              <a:gd name="connsiteY14" fmla="*/ 413467 h 1526650"/>
              <a:gd name="connsiteX15" fmla="*/ 1614115 w 3562184"/>
              <a:gd name="connsiteY15" fmla="*/ 357808 h 1526650"/>
              <a:gd name="connsiteX16" fmla="*/ 1757238 w 3562184"/>
              <a:gd name="connsiteY16" fmla="*/ 278295 h 1526650"/>
              <a:gd name="connsiteX17" fmla="*/ 1828800 w 3562184"/>
              <a:gd name="connsiteY17" fmla="*/ 206733 h 1526650"/>
              <a:gd name="connsiteX18" fmla="*/ 1908313 w 3562184"/>
              <a:gd name="connsiteY18" fmla="*/ 262393 h 1526650"/>
              <a:gd name="connsiteX19" fmla="*/ 1995778 w 3562184"/>
              <a:gd name="connsiteY19" fmla="*/ 262393 h 1526650"/>
              <a:gd name="connsiteX20" fmla="*/ 2138901 w 3562184"/>
              <a:gd name="connsiteY20" fmla="*/ 206733 h 1526650"/>
              <a:gd name="connsiteX21" fmla="*/ 2242268 w 3562184"/>
              <a:gd name="connsiteY21" fmla="*/ 206733 h 1526650"/>
              <a:gd name="connsiteX22" fmla="*/ 2401294 w 3562184"/>
              <a:gd name="connsiteY22" fmla="*/ 174928 h 1526650"/>
              <a:gd name="connsiteX23" fmla="*/ 2488758 w 3562184"/>
              <a:gd name="connsiteY23" fmla="*/ 166977 h 1526650"/>
              <a:gd name="connsiteX24" fmla="*/ 2615979 w 3562184"/>
              <a:gd name="connsiteY24" fmla="*/ 190831 h 1526650"/>
              <a:gd name="connsiteX25" fmla="*/ 2886324 w 3562184"/>
              <a:gd name="connsiteY25" fmla="*/ 190831 h 1526650"/>
              <a:gd name="connsiteX26" fmla="*/ 3061252 w 3562184"/>
              <a:gd name="connsiteY26" fmla="*/ 182880 h 1526650"/>
              <a:gd name="connsiteX27" fmla="*/ 3140765 w 3562184"/>
              <a:gd name="connsiteY27" fmla="*/ 174928 h 1526650"/>
              <a:gd name="connsiteX28" fmla="*/ 3299791 w 3562184"/>
              <a:gd name="connsiteY28" fmla="*/ 174928 h 1526650"/>
              <a:gd name="connsiteX29" fmla="*/ 3403158 w 3562184"/>
              <a:gd name="connsiteY29" fmla="*/ 222636 h 1526650"/>
              <a:gd name="connsiteX30" fmla="*/ 3562184 w 3562184"/>
              <a:gd name="connsiteY30" fmla="*/ 206733 h 1526650"/>
              <a:gd name="connsiteX31" fmla="*/ 3260035 w 3562184"/>
              <a:gd name="connsiteY31" fmla="*/ 0 h 1526650"/>
              <a:gd name="connsiteX0" fmla="*/ 0 w 3434963"/>
              <a:gd name="connsiteY0" fmla="*/ 1463040 h 1463040"/>
              <a:gd name="connsiteX1" fmla="*/ 79513 w 3434963"/>
              <a:gd name="connsiteY1" fmla="*/ 1311965 h 1463040"/>
              <a:gd name="connsiteX2" fmla="*/ 166977 w 3434963"/>
              <a:gd name="connsiteY2" fmla="*/ 1232452 h 1463040"/>
              <a:gd name="connsiteX3" fmla="*/ 206734 w 3434963"/>
              <a:gd name="connsiteY3" fmla="*/ 1137036 h 1463040"/>
              <a:gd name="connsiteX4" fmla="*/ 326003 w 3434963"/>
              <a:gd name="connsiteY4" fmla="*/ 1049572 h 1463040"/>
              <a:gd name="connsiteX5" fmla="*/ 485030 w 3434963"/>
              <a:gd name="connsiteY5" fmla="*/ 962107 h 1463040"/>
              <a:gd name="connsiteX6" fmla="*/ 532737 w 3434963"/>
              <a:gd name="connsiteY6" fmla="*/ 858740 h 1463040"/>
              <a:gd name="connsiteX7" fmla="*/ 604299 w 3434963"/>
              <a:gd name="connsiteY7" fmla="*/ 779227 h 1463040"/>
              <a:gd name="connsiteX8" fmla="*/ 683812 w 3434963"/>
              <a:gd name="connsiteY8" fmla="*/ 739471 h 1463040"/>
              <a:gd name="connsiteX9" fmla="*/ 779228 w 3434963"/>
              <a:gd name="connsiteY9" fmla="*/ 707666 h 1463040"/>
              <a:gd name="connsiteX10" fmla="*/ 914400 w 3434963"/>
              <a:gd name="connsiteY10" fmla="*/ 644055 h 1463040"/>
              <a:gd name="connsiteX11" fmla="*/ 1065475 w 3434963"/>
              <a:gd name="connsiteY11" fmla="*/ 572493 h 1463040"/>
              <a:gd name="connsiteX12" fmla="*/ 1152939 w 3434963"/>
              <a:gd name="connsiteY12" fmla="*/ 492980 h 1463040"/>
              <a:gd name="connsiteX13" fmla="*/ 1272209 w 3434963"/>
              <a:gd name="connsiteY13" fmla="*/ 413467 h 1463040"/>
              <a:gd name="connsiteX14" fmla="*/ 1486894 w 3434963"/>
              <a:gd name="connsiteY14" fmla="*/ 357808 h 1463040"/>
              <a:gd name="connsiteX15" fmla="*/ 1630017 w 3434963"/>
              <a:gd name="connsiteY15" fmla="*/ 278295 h 1463040"/>
              <a:gd name="connsiteX16" fmla="*/ 1701579 w 3434963"/>
              <a:gd name="connsiteY16" fmla="*/ 206733 h 1463040"/>
              <a:gd name="connsiteX17" fmla="*/ 1781092 w 3434963"/>
              <a:gd name="connsiteY17" fmla="*/ 262393 h 1463040"/>
              <a:gd name="connsiteX18" fmla="*/ 1868557 w 3434963"/>
              <a:gd name="connsiteY18" fmla="*/ 262393 h 1463040"/>
              <a:gd name="connsiteX19" fmla="*/ 2011680 w 3434963"/>
              <a:gd name="connsiteY19" fmla="*/ 206733 h 1463040"/>
              <a:gd name="connsiteX20" fmla="*/ 2115047 w 3434963"/>
              <a:gd name="connsiteY20" fmla="*/ 206733 h 1463040"/>
              <a:gd name="connsiteX21" fmla="*/ 2274073 w 3434963"/>
              <a:gd name="connsiteY21" fmla="*/ 174928 h 1463040"/>
              <a:gd name="connsiteX22" fmla="*/ 2361537 w 3434963"/>
              <a:gd name="connsiteY22" fmla="*/ 166977 h 1463040"/>
              <a:gd name="connsiteX23" fmla="*/ 2488758 w 3434963"/>
              <a:gd name="connsiteY23" fmla="*/ 190831 h 1463040"/>
              <a:gd name="connsiteX24" fmla="*/ 2759103 w 3434963"/>
              <a:gd name="connsiteY24" fmla="*/ 190831 h 1463040"/>
              <a:gd name="connsiteX25" fmla="*/ 2934031 w 3434963"/>
              <a:gd name="connsiteY25" fmla="*/ 182880 h 1463040"/>
              <a:gd name="connsiteX26" fmla="*/ 3013544 w 3434963"/>
              <a:gd name="connsiteY26" fmla="*/ 174928 h 1463040"/>
              <a:gd name="connsiteX27" fmla="*/ 3172570 w 3434963"/>
              <a:gd name="connsiteY27" fmla="*/ 174928 h 1463040"/>
              <a:gd name="connsiteX28" fmla="*/ 3275937 w 3434963"/>
              <a:gd name="connsiteY28" fmla="*/ 222636 h 1463040"/>
              <a:gd name="connsiteX29" fmla="*/ 3434963 w 3434963"/>
              <a:gd name="connsiteY29" fmla="*/ 206733 h 1463040"/>
              <a:gd name="connsiteX30" fmla="*/ 3132814 w 3434963"/>
              <a:gd name="connsiteY30" fmla="*/ 0 h 1463040"/>
              <a:gd name="connsiteX0" fmla="*/ 0 w 3355450"/>
              <a:gd name="connsiteY0" fmla="*/ 1311965 h 1311965"/>
              <a:gd name="connsiteX1" fmla="*/ 87464 w 3355450"/>
              <a:gd name="connsiteY1" fmla="*/ 1232452 h 1311965"/>
              <a:gd name="connsiteX2" fmla="*/ 127221 w 3355450"/>
              <a:gd name="connsiteY2" fmla="*/ 1137036 h 1311965"/>
              <a:gd name="connsiteX3" fmla="*/ 246490 w 3355450"/>
              <a:gd name="connsiteY3" fmla="*/ 1049572 h 1311965"/>
              <a:gd name="connsiteX4" fmla="*/ 405517 w 3355450"/>
              <a:gd name="connsiteY4" fmla="*/ 962107 h 1311965"/>
              <a:gd name="connsiteX5" fmla="*/ 453224 w 3355450"/>
              <a:gd name="connsiteY5" fmla="*/ 858740 h 1311965"/>
              <a:gd name="connsiteX6" fmla="*/ 524786 w 3355450"/>
              <a:gd name="connsiteY6" fmla="*/ 779227 h 1311965"/>
              <a:gd name="connsiteX7" fmla="*/ 604299 w 3355450"/>
              <a:gd name="connsiteY7" fmla="*/ 739471 h 1311965"/>
              <a:gd name="connsiteX8" fmla="*/ 699715 w 3355450"/>
              <a:gd name="connsiteY8" fmla="*/ 707666 h 1311965"/>
              <a:gd name="connsiteX9" fmla="*/ 834887 w 3355450"/>
              <a:gd name="connsiteY9" fmla="*/ 644055 h 1311965"/>
              <a:gd name="connsiteX10" fmla="*/ 985962 w 3355450"/>
              <a:gd name="connsiteY10" fmla="*/ 572493 h 1311965"/>
              <a:gd name="connsiteX11" fmla="*/ 1073426 w 3355450"/>
              <a:gd name="connsiteY11" fmla="*/ 492980 h 1311965"/>
              <a:gd name="connsiteX12" fmla="*/ 1192696 w 3355450"/>
              <a:gd name="connsiteY12" fmla="*/ 413467 h 1311965"/>
              <a:gd name="connsiteX13" fmla="*/ 1407381 w 3355450"/>
              <a:gd name="connsiteY13" fmla="*/ 357808 h 1311965"/>
              <a:gd name="connsiteX14" fmla="*/ 1550504 w 3355450"/>
              <a:gd name="connsiteY14" fmla="*/ 278295 h 1311965"/>
              <a:gd name="connsiteX15" fmla="*/ 1622066 w 3355450"/>
              <a:gd name="connsiteY15" fmla="*/ 206733 h 1311965"/>
              <a:gd name="connsiteX16" fmla="*/ 1701579 w 3355450"/>
              <a:gd name="connsiteY16" fmla="*/ 262393 h 1311965"/>
              <a:gd name="connsiteX17" fmla="*/ 1789044 w 3355450"/>
              <a:gd name="connsiteY17" fmla="*/ 262393 h 1311965"/>
              <a:gd name="connsiteX18" fmla="*/ 1932167 w 3355450"/>
              <a:gd name="connsiteY18" fmla="*/ 206733 h 1311965"/>
              <a:gd name="connsiteX19" fmla="*/ 2035534 w 3355450"/>
              <a:gd name="connsiteY19" fmla="*/ 206733 h 1311965"/>
              <a:gd name="connsiteX20" fmla="*/ 2194560 w 3355450"/>
              <a:gd name="connsiteY20" fmla="*/ 174928 h 1311965"/>
              <a:gd name="connsiteX21" fmla="*/ 2282024 w 3355450"/>
              <a:gd name="connsiteY21" fmla="*/ 166977 h 1311965"/>
              <a:gd name="connsiteX22" fmla="*/ 2409245 w 3355450"/>
              <a:gd name="connsiteY22" fmla="*/ 190831 h 1311965"/>
              <a:gd name="connsiteX23" fmla="*/ 2679590 w 3355450"/>
              <a:gd name="connsiteY23" fmla="*/ 190831 h 1311965"/>
              <a:gd name="connsiteX24" fmla="*/ 2854518 w 3355450"/>
              <a:gd name="connsiteY24" fmla="*/ 182880 h 1311965"/>
              <a:gd name="connsiteX25" fmla="*/ 2934031 w 3355450"/>
              <a:gd name="connsiteY25" fmla="*/ 174928 h 1311965"/>
              <a:gd name="connsiteX26" fmla="*/ 3093057 w 3355450"/>
              <a:gd name="connsiteY26" fmla="*/ 174928 h 1311965"/>
              <a:gd name="connsiteX27" fmla="*/ 3196424 w 3355450"/>
              <a:gd name="connsiteY27" fmla="*/ 222636 h 1311965"/>
              <a:gd name="connsiteX28" fmla="*/ 3355450 w 3355450"/>
              <a:gd name="connsiteY28" fmla="*/ 206733 h 1311965"/>
              <a:gd name="connsiteX29" fmla="*/ 3053301 w 3355450"/>
              <a:gd name="connsiteY29" fmla="*/ 0 h 1311965"/>
              <a:gd name="connsiteX0" fmla="*/ 0 w 3267986"/>
              <a:gd name="connsiteY0" fmla="*/ 1232452 h 1232452"/>
              <a:gd name="connsiteX1" fmla="*/ 39757 w 3267986"/>
              <a:gd name="connsiteY1" fmla="*/ 1137036 h 1232452"/>
              <a:gd name="connsiteX2" fmla="*/ 159026 w 3267986"/>
              <a:gd name="connsiteY2" fmla="*/ 1049572 h 1232452"/>
              <a:gd name="connsiteX3" fmla="*/ 318053 w 3267986"/>
              <a:gd name="connsiteY3" fmla="*/ 962107 h 1232452"/>
              <a:gd name="connsiteX4" fmla="*/ 365760 w 3267986"/>
              <a:gd name="connsiteY4" fmla="*/ 858740 h 1232452"/>
              <a:gd name="connsiteX5" fmla="*/ 437322 w 3267986"/>
              <a:gd name="connsiteY5" fmla="*/ 779227 h 1232452"/>
              <a:gd name="connsiteX6" fmla="*/ 516835 w 3267986"/>
              <a:gd name="connsiteY6" fmla="*/ 739471 h 1232452"/>
              <a:gd name="connsiteX7" fmla="*/ 612251 w 3267986"/>
              <a:gd name="connsiteY7" fmla="*/ 707666 h 1232452"/>
              <a:gd name="connsiteX8" fmla="*/ 747423 w 3267986"/>
              <a:gd name="connsiteY8" fmla="*/ 644055 h 1232452"/>
              <a:gd name="connsiteX9" fmla="*/ 898498 w 3267986"/>
              <a:gd name="connsiteY9" fmla="*/ 572493 h 1232452"/>
              <a:gd name="connsiteX10" fmla="*/ 985962 w 3267986"/>
              <a:gd name="connsiteY10" fmla="*/ 492980 h 1232452"/>
              <a:gd name="connsiteX11" fmla="*/ 1105232 w 3267986"/>
              <a:gd name="connsiteY11" fmla="*/ 413467 h 1232452"/>
              <a:gd name="connsiteX12" fmla="*/ 1319917 w 3267986"/>
              <a:gd name="connsiteY12" fmla="*/ 357808 h 1232452"/>
              <a:gd name="connsiteX13" fmla="*/ 1463040 w 3267986"/>
              <a:gd name="connsiteY13" fmla="*/ 278295 h 1232452"/>
              <a:gd name="connsiteX14" fmla="*/ 1534602 w 3267986"/>
              <a:gd name="connsiteY14" fmla="*/ 206733 h 1232452"/>
              <a:gd name="connsiteX15" fmla="*/ 1614115 w 3267986"/>
              <a:gd name="connsiteY15" fmla="*/ 262393 h 1232452"/>
              <a:gd name="connsiteX16" fmla="*/ 1701580 w 3267986"/>
              <a:gd name="connsiteY16" fmla="*/ 262393 h 1232452"/>
              <a:gd name="connsiteX17" fmla="*/ 1844703 w 3267986"/>
              <a:gd name="connsiteY17" fmla="*/ 206733 h 1232452"/>
              <a:gd name="connsiteX18" fmla="*/ 1948070 w 3267986"/>
              <a:gd name="connsiteY18" fmla="*/ 206733 h 1232452"/>
              <a:gd name="connsiteX19" fmla="*/ 2107096 w 3267986"/>
              <a:gd name="connsiteY19" fmla="*/ 174928 h 1232452"/>
              <a:gd name="connsiteX20" fmla="*/ 2194560 w 3267986"/>
              <a:gd name="connsiteY20" fmla="*/ 166977 h 1232452"/>
              <a:gd name="connsiteX21" fmla="*/ 2321781 w 3267986"/>
              <a:gd name="connsiteY21" fmla="*/ 190831 h 1232452"/>
              <a:gd name="connsiteX22" fmla="*/ 2592126 w 3267986"/>
              <a:gd name="connsiteY22" fmla="*/ 190831 h 1232452"/>
              <a:gd name="connsiteX23" fmla="*/ 2767054 w 3267986"/>
              <a:gd name="connsiteY23" fmla="*/ 182880 h 1232452"/>
              <a:gd name="connsiteX24" fmla="*/ 2846567 w 3267986"/>
              <a:gd name="connsiteY24" fmla="*/ 174928 h 1232452"/>
              <a:gd name="connsiteX25" fmla="*/ 3005593 w 3267986"/>
              <a:gd name="connsiteY25" fmla="*/ 174928 h 1232452"/>
              <a:gd name="connsiteX26" fmla="*/ 3108960 w 3267986"/>
              <a:gd name="connsiteY26" fmla="*/ 222636 h 1232452"/>
              <a:gd name="connsiteX27" fmla="*/ 3267986 w 3267986"/>
              <a:gd name="connsiteY27" fmla="*/ 206733 h 1232452"/>
              <a:gd name="connsiteX28" fmla="*/ 2965837 w 3267986"/>
              <a:gd name="connsiteY28" fmla="*/ 0 h 1232452"/>
              <a:gd name="connsiteX0" fmla="*/ 0 w 3228229"/>
              <a:gd name="connsiteY0" fmla="*/ 1137036 h 1137036"/>
              <a:gd name="connsiteX1" fmla="*/ 119269 w 3228229"/>
              <a:gd name="connsiteY1" fmla="*/ 1049572 h 1137036"/>
              <a:gd name="connsiteX2" fmla="*/ 278296 w 3228229"/>
              <a:gd name="connsiteY2" fmla="*/ 962107 h 1137036"/>
              <a:gd name="connsiteX3" fmla="*/ 326003 w 3228229"/>
              <a:gd name="connsiteY3" fmla="*/ 858740 h 1137036"/>
              <a:gd name="connsiteX4" fmla="*/ 397565 w 3228229"/>
              <a:gd name="connsiteY4" fmla="*/ 779227 h 1137036"/>
              <a:gd name="connsiteX5" fmla="*/ 477078 w 3228229"/>
              <a:gd name="connsiteY5" fmla="*/ 739471 h 1137036"/>
              <a:gd name="connsiteX6" fmla="*/ 572494 w 3228229"/>
              <a:gd name="connsiteY6" fmla="*/ 707666 h 1137036"/>
              <a:gd name="connsiteX7" fmla="*/ 707666 w 3228229"/>
              <a:gd name="connsiteY7" fmla="*/ 644055 h 1137036"/>
              <a:gd name="connsiteX8" fmla="*/ 858741 w 3228229"/>
              <a:gd name="connsiteY8" fmla="*/ 572493 h 1137036"/>
              <a:gd name="connsiteX9" fmla="*/ 946205 w 3228229"/>
              <a:gd name="connsiteY9" fmla="*/ 492980 h 1137036"/>
              <a:gd name="connsiteX10" fmla="*/ 1065475 w 3228229"/>
              <a:gd name="connsiteY10" fmla="*/ 413467 h 1137036"/>
              <a:gd name="connsiteX11" fmla="*/ 1280160 w 3228229"/>
              <a:gd name="connsiteY11" fmla="*/ 357808 h 1137036"/>
              <a:gd name="connsiteX12" fmla="*/ 1423283 w 3228229"/>
              <a:gd name="connsiteY12" fmla="*/ 278295 h 1137036"/>
              <a:gd name="connsiteX13" fmla="*/ 1494845 w 3228229"/>
              <a:gd name="connsiteY13" fmla="*/ 206733 h 1137036"/>
              <a:gd name="connsiteX14" fmla="*/ 1574358 w 3228229"/>
              <a:gd name="connsiteY14" fmla="*/ 262393 h 1137036"/>
              <a:gd name="connsiteX15" fmla="*/ 1661823 w 3228229"/>
              <a:gd name="connsiteY15" fmla="*/ 262393 h 1137036"/>
              <a:gd name="connsiteX16" fmla="*/ 1804946 w 3228229"/>
              <a:gd name="connsiteY16" fmla="*/ 206733 h 1137036"/>
              <a:gd name="connsiteX17" fmla="*/ 1908313 w 3228229"/>
              <a:gd name="connsiteY17" fmla="*/ 206733 h 1137036"/>
              <a:gd name="connsiteX18" fmla="*/ 2067339 w 3228229"/>
              <a:gd name="connsiteY18" fmla="*/ 174928 h 1137036"/>
              <a:gd name="connsiteX19" fmla="*/ 2154803 w 3228229"/>
              <a:gd name="connsiteY19" fmla="*/ 166977 h 1137036"/>
              <a:gd name="connsiteX20" fmla="*/ 2282024 w 3228229"/>
              <a:gd name="connsiteY20" fmla="*/ 190831 h 1137036"/>
              <a:gd name="connsiteX21" fmla="*/ 2552369 w 3228229"/>
              <a:gd name="connsiteY21" fmla="*/ 190831 h 1137036"/>
              <a:gd name="connsiteX22" fmla="*/ 2727297 w 3228229"/>
              <a:gd name="connsiteY22" fmla="*/ 182880 h 1137036"/>
              <a:gd name="connsiteX23" fmla="*/ 2806810 w 3228229"/>
              <a:gd name="connsiteY23" fmla="*/ 174928 h 1137036"/>
              <a:gd name="connsiteX24" fmla="*/ 2965836 w 3228229"/>
              <a:gd name="connsiteY24" fmla="*/ 174928 h 1137036"/>
              <a:gd name="connsiteX25" fmla="*/ 3069203 w 3228229"/>
              <a:gd name="connsiteY25" fmla="*/ 222636 h 1137036"/>
              <a:gd name="connsiteX26" fmla="*/ 3228229 w 3228229"/>
              <a:gd name="connsiteY26" fmla="*/ 206733 h 1137036"/>
              <a:gd name="connsiteX27" fmla="*/ 2926080 w 3228229"/>
              <a:gd name="connsiteY27" fmla="*/ 0 h 1137036"/>
              <a:gd name="connsiteX0" fmla="*/ 0 w 3108960"/>
              <a:gd name="connsiteY0" fmla="*/ 1049572 h 1049572"/>
              <a:gd name="connsiteX1" fmla="*/ 159027 w 3108960"/>
              <a:gd name="connsiteY1" fmla="*/ 962107 h 1049572"/>
              <a:gd name="connsiteX2" fmla="*/ 206734 w 3108960"/>
              <a:gd name="connsiteY2" fmla="*/ 858740 h 1049572"/>
              <a:gd name="connsiteX3" fmla="*/ 278296 w 3108960"/>
              <a:gd name="connsiteY3" fmla="*/ 779227 h 1049572"/>
              <a:gd name="connsiteX4" fmla="*/ 357809 w 3108960"/>
              <a:gd name="connsiteY4" fmla="*/ 739471 h 1049572"/>
              <a:gd name="connsiteX5" fmla="*/ 453225 w 3108960"/>
              <a:gd name="connsiteY5" fmla="*/ 707666 h 1049572"/>
              <a:gd name="connsiteX6" fmla="*/ 588397 w 3108960"/>
              <a:gd name="connsiteY6" fmla="*/ 644055 h 1049572"/>
              <a:gd name="connsiteX7" fmla="*/ 739472 w 3108960"/>
              <a:gd name="connsiteY7" fmla="*/ 572493 h 1049572"/>
              <a:gd name="connsiteX8" fmla="*/ 826936 w 3108960"/>
              <a:gd name="connsiteY8" fmla="*/ 492980 h 1049572"/>
              <a:gd name="connsiteX9" fmla="*/ 946206 w 3108960"/>
              <a:gd name="connsiteY9" fmla="*/ 413467 h 1049572"/>
              <a:gd name="connsiteX10" fmla="*/ 1160891 w 3108960"/>
              <a:gd name="connsiteY10" fmla="*/ 357808 h 1049572"/>
              <a:gd name="connsiteX11" fmla="*/ 1304014 w 3108960"/>
              <a:gd name="connsiteY11" fmla="*/ 278295 h 1049572"/>
              <a:gd name="connsiteX12" fmla="*/ 1375576 w 3108960"/>
              <a:gd name="connsiteY12" fmla="*/ 206733 h 1049572"/>
              <a:gd name="connsiteX13" fmla="*/ 1455089 w 3108960"/>
              <a:gd name="connsiteY13" fmla="*/ 262393 h 1049572"/>
              <a:gd name="connsiteX14" fmla="*/ 1542554 w 3108960"/>
              <a:gd name="connsiteY14" fmla="*/ 262393 h 1049572"/>
              <a:gd name="connsiteX15" fmla="*/ 1685677 w 3108960"/>
              <a:gd name="connsiteY15" fmla="*/ 206733 h 1049572"/>
              <a:gd name="connsiteX16" fmla="*/ 1789044 w 3108960"/>
              <a:gd name="connsiteY16" fmla="*/ 206733 h 1049572"/>
              <a:gd name="connsiteX17" fmla="*/ 1948070 w 3108960"/>
              <a:gd name="connsiteY17" fmla="*/ 174928 h 1049572"/>
              <a:gd name="connsiteX18" fmla="*/ 2035534 w 3108960"/>
              <a:gd name="connsiteY18" fmla="*/ 166977 h 1049572"/>
              <a:gd name="connsiteX19" fmla="*/ 2162755 w 3108960"/>
              <a:gd name="connsiteY19" fmla="*/ 190831 h 1049572"/>
              <a:gd name="connsiteX20" fmla="*/ 2433100 w 3108960"/>
              <a:gd name="connsiteY20" fmla="*/ 190831 h 1049572"/>
              <a:gd name="connsiteX21" fmla="*/ 2608028 w 3108960"/>
              <a:gd name="connsiteY21" fmla="*/ 182880 h 1049572"/>
              <a:gd name="connsiteX22" fmla="*/ 2687541 w 3108960"/>
              <a:gd name="connsiteY22" fmla="*/ 174928 h 1049572"/>
              <a:gd name="connsiteX23" fmla="*/ 2846567 w 3108960"/>
              <a:gd name="connsiteY23" fmla="*/ 174928 h 1049572"/>
              <a:gd name="connsiteX24" fmla="*/ 2949934 w 3108960"/>
              <a:gd name="connsiteY24" fmla="*/ 222636 h 1049572"/>
              <a:gd name="connsiteX25" fmla="*/ 3108960 w 3108960"/>
              <a:gd name="connsiteY25" fmla="*/ 206733 h 1049572"/>
              <a:gd name="connsiteX26" fmla="*/ 2806811 w 3108960"/>
              <a:gd name="connsiteY26" fmla="*/ 0 h 1049572"/>
              <a:gd name="connsiteX0" fmla="*/ 0 w 2949933"/>
              <a:gd name="connsiteY0" fmla="*/ 962107 h 962107"/>
              <a:gd name="connsiteX1" fmla="*/ 47707 w 2949933"/>
              <a:gd name="connsiteY1" fmla="*/ 858740 h 962107"/>
              <a:gd name="connsiteX2" fmla="*/ 119269 w 2949933"/>
              <a:gd name="connsiteY2" fmla="*/ 779227 h 962107"/>
              <a:gd name="connsiteX3" fmla="*/ 198782 w 2949933"/>
              <a:gd name="connsiteY3" fmla="*/ 739471 h 962107"/>
              <a:gd name="connsiteX4" fmla="*/ 294198 w 2949933"/>
              <a:gd name="connsiteY4" fmla="*/ 707666 h 962107"/>
              <a:gd name="connsiteX5" fmla="*/ 429370 w 2949933"/>
              <a:gd name="connsiteY5" fmla="*/ 644055 h 962107"/>
              <a:gd name="connsiteX6" fmla="*/ 580445 w 2949933"/>
              <a:gd name="connsiteY6" fmla="*/ 572493 h 962107"/>
              <a:gd name="connsiteX7" fmla="*/ 667909 w 2949933"/>
              <a:gd name="connsiteY7" fmla="*/ 492980 h 962107"/>
              <a:gd name="connsiteX8" fmla="*/ 787179 w 2949933"/>
              <a:gd name="connsiteY8" fmla="*/ 413467 h 962107"/>
              <a:gd name="connsiteX9" fmla="*/ 1001864 w 2949933"/>
              <a:gd name="connsiteY9" fmla="*/ 357808 h 962107"/>
              <a:gd name="connsiteX10" fmla="*/ 1144987 w 2949933"/>
              <a:gd name="connsiteY10" fmla="*/ 278295 h 962107"/>
              <a:gd name="connsiteX11" fmla="*/ 1216549 w 2949933"/>
              <a:gd name="connsiteY11" fmla="*/ 206733 h 962107"/>
              <a:gd name="connsiteX12" fmla="*/ 1296062 w 2949933"/>
              <a:gd name="connsiteY12" fmla="*/ 262393 h 962107"/>
              <a:gd name="connsiteX13" fmla="*/ 1383527 w 2949933"/>
              <a:gd name="connsiteY13" fmla="*/ 262393 h 962107"/>
              <a:gd name="connsiteX14" fmla="*/ 1526650 w 2949933"/>
              <a:gd name="connsiteY14" fmla="*/ 206733 h 962107"/>
              <a:gd name="connsiteX15" fmla="*/ 1630017 w 2949933"/>
              <a:gd name="connsiteY15" fmla="*/ 206733 h 962107"/>
              <a:gd name="connsiteX16" fmla="*/ 1789043 w 2949933"/>
              <a:gd name="connsiteY16" fmla="*/ 174928 h 962107"/>
              <a:gd name="connsiteX17" fmla="*/ 1876507 w 2949933"/>
              <a:gd name="connsiteY17" fmla="*/ 166977 h 962107"/>
              <a:gd name="connsiteX18" fmla="*/ 2003728 w 2949933"/>
              <a:gd name="connsiteY18" fmla="*/ 190831 h 962107"/>
              <a:gd name="connsiteX19" fmla="*/ 2274073 w 2949933"/>
              <a:gd name="connsiteY19" fmla="*/ 190831 h 962107"/>
              <a:gd name="connsiteX20" fmla="*/ 2449001 w 2949933"/>
              <a:gd name="connsiteY20" fmla="*/ 182880 h 962107"/>
              <a:gd name="connsiteX21" fmla="*/ 2528514 w 2949933"/>
              <a:gd name="connsiteY21" fmla="*/ 174928 h 962107"/>
              <a:gd name="connsiteX22" fmla="*/ 2687540 w 2949933"/>
              <a:gd name="connsiteY22" fmla="*/ 174928 h 962107"/>
              <a:gd name="connsiteX23" fmla="*/ 2790907 w 2949933"/>
              <a:gd name="connsiteY23" fmla="*/ 222636 h 962107"/>
              <a:gd name="connsiteX24" fmla="*/ 2949933 w 2949933"/>
              <a:gd name="connsiteY24" fmla="*/ 206733 h 962107"/>
              <a:gd name="connsiteX25" fmla="*/ 2647784 w 2949933"/>
              <a:gd name="connsiteY25" fmla="*/ 0 h 962107"/>
              <a:gd name="connsiteX0" fmla="*/ 0 w 2902226"/>
              <a:gd name="connsiteY0" fmla="*/ 858740 h 858740"/>
              <a:gd name="connsiteX1" fmla="*/ 71562 w 2902226"/>
              <a:gd name="connsiteY1" fmla="*/ 779227 h 858740"/>
              <a:gd name="connsiteX2" fmla="*/ 151075 w 2902226"/>
              <a:gd name="connsiteY2" fmla="*/ 739471 h 858740"/>
              <a:gd name="connsiteX3" fmla="*/ 246491 w 2902226"/>
              <a:gd name="connsiteY3" fmla="*/ 707666 h 858740"/>
              <a:gd name="connsiteX4" fmla="*/ 381663 w 2902226"/>
              <a:gd name="connsiteY4" fmla="*/ 644055 h 858740"/>
              <a:gd name="connsiteX5" fmla="*/ 532738 w 2902226"/>
              <a:gd name="connsiteY5" fmla="*/ 572493 h 858740"/>
              <a:gd name="connsiteX6" fmla="*/ 620202 w 2902226"/>
              <a:gd name="connsiteY6" fmla="*/ 492980 h 858740"/>
              <a:gd name="connsiteX7" fmla="*/ 739472 w 2902226"/>
              <a:gd name="connsiteY7" fmla="*/ 413467 h 858740"/>
              <a:gd name="connsiteX8" fmla="*/ 954157 w 2902226"/>
              <a:gd name="connsiteY8" fmla="*/ 357808 h 858740"/>
              <a:gd name="connsiteX9" fmla="*/ 1097280 w 2902226"/>
              <a:gd name="connsiteY9" fmla="*/ 278295 h 858740"/>
              <a:gd name="connsiteX10" fmla="*/ 1168842 w 2902226"/>
              <a:gd name="connsiteY10" fmla="*/ 206733 h 858740"/>
              <a:gd name="connsiteX11" fmla="*/ 1248355 w 2902226"/>
              <a:gd name="connsiteY11" fmla="*/ 262393 h 858740"/>
              <a:gd name="connsiteX12" fmla="*/ 1335820 w 2902226"/>
              <a:gd name="connsiteY12" fmla="*/ 262393 h 858740"/>
              <a:gd name="connsiteX13" fmla="*/ 1478943 w 2902226"/>
              <a:gd name="connsiteY13" fmla="*/ 206733 h 858740"/>
              <a:gd name="connsiteX14" fmla="*/ 1582310 w 2902226"/>
              <a:gd name="connsiteY14" fmla="*/ 206733 h 858740"/>
              <a:gd name="connsiteX15" fmla="*/ 1741336 w 2902226"/>
              <a:gd name="connsiteY15" fmla="*/ 174928 h 858740"/>
              <a:gd name="connsiteX16" fmla="*/ 1828800 w 2902226"/>
              <a:gd name="connsiteY16" fmla="*/ 166977 h 858740"/>
              <a:gd name="connsiteX17" fmla="*/ 1956021 w 2902226"/>
              <a:gd name="connsiteY17" fmla="*/ 190831 h 858740"/>
              <a:gd name="connsiteX18" fmla="*/ 2226366 w 2902226"/>
              <a:gd name="connsiteY18" fmla="*/ 190831 h 858740"/>
              <a:gd name="connsiteX19" fmla="*/ 2401294 w 2902226"/>
              <a:gd name="connsiteY19" fmla="*/ 182880 h 858740"/>
              <a:gd name="connsiteX20" fmla="*/ 2480807 w 2902226"/>
              <a:gd name="connsiteY20" fmla="*/ 174928 h 858740"/>
              <a:gd name="connsiteX21" fmla="*/ 2639833 w 2902226"/>
              <a:gd name="connsiteY21" fmla="*/ 174928 h 858740"/>
              <a:gd name="connsiteX22" fmla="*/ 2743200 w 2902226"/>
              <a:gd name="connsiteY22" fmla="*/ 222636 h 858740"/>
              <a:gd name="connsiteX23" fmla="*/ 2902226 w 2902226"/>
              <a:gd name="connsiteY23" fmla="*/ 206733 h 858740"/>
              <a:gd name="connsiteX24" fmla="*/ 2600077 w 2902226"/>
              <a:gd name="connsiteY24" fmla="*/ 0 h 858740"/>
              <a:gd name="connsiteX0" fmla="*/ 0 w 2830664"/>
              <a:gd name="connsiteY0" fmla="*/ 779227 h 779227"/>
              <a:gd name="connsiteX1" fmla="*/ 79513 w 2830664"/>
              <a:gd name="connsiteY1" fmla="*/ 739471 h 779227"/>
              <a:gd name="connsiteX2" fmla="*/ 174929 w 2830664"/>
              <a:gd name="connsiteY2" fmla="*/ 707666 h 779227"/>
              <a:gd name="connsiteX3" fmla="*/ 310101 w 2830664"/>
              <a:gd name="connsiteY3" fmla="*/ 644055 h 779227"/>
              <a:gd name="connsiteX4" fmla="*/ 461176 w 2830664"/>
              <a:gd name="connsiteY4" fmla="*/ 572493 h 779227"/>
              <a:gd name="connsiteX5" fmla="*/ 548640 w 2830664"/>
              <a:gd name="connsiteY5" fmla="*/ 492980 h 779227"/>
              <a:gd name="connsiteX6" fmla="*/ 667910 w 2830664"/>
              <a:gd name="connsiteY6" fmla="*/ 413467 h 779227"/>
              <a:gd name="connsiteX7" fmla="*/ 882595 w 2830664"/>
              <a:gd name="connsiteY7" fmla="*/ 357808 h 779227"/>
              <a:gd name="connsiteX8" fmla="*/ 1025718 w 2830664"/>
              <a:gd name="connsiteY8" fmla="*/ 278295 h 779227"/>
              <a:gd name="connsiteX9" fmla="*/ 1097280 w 2830664"/>
              <a:gd name="connsiteY9" fmla="*/ 206733 h 779227"/>
              <a:gd name="connsiteX10" fmla="*/ 1176793 w 2830664"/>
              <a:gd name="connsiteY10" fmla="*/ 262393 h 779227"/>
              <a:gd name="connsiteX11" fmla="*/ 1264258 w 2830664"/>
              <a:gd name="connsiteY11" fmla="*/ 262393 h 779227"/>
              <a:gd name="connsiteX12" fmla="*/ 1407381 w 2830664"/>
              <a:gd name="connsiteY12" fmla="*/ 206733 h 779227"/>
              <a:gd name="connsiteX13" fmla="*/ 1510748 w 2830664"/>
              <a:gd name="connsiteY13" fmla="*/ 206733 h 779227"/>
              <a:gd name="connsiteX14" fmla="*/ 1669774 w 2830664"/>
              <a:gd name="connsiteY14" fmla="*/ 174928 h 779227"/>
              <a:gd name="connsiteX15" fmla="*/ 1757238 w 2830664"/>
              <a:gd name="connsiteY15" fmla="*/ 166977 h 779227"/>
              <a:gd name="connsiteX16" fmla="*/ 1884459 w 2830664"/>
              <a:gd name="connsiteY16" fmla="*/ 190831 h 779227"/>
              <a:gd name="connsiteX17" fmla="*/ 2154804 w 2830664"/>
              <a:gd name="connsiteY17" fmla="*/ 190831 h 779227"/>
              <a:gd name="connsiteX18" fmla="*/ 2329732 w 2830664"/>
              <a:gd name="connsiteY18" fmla="*/ 182880 h 779227"/>
              <a:gd name="connsiteX19" fmla="*/ 2409245 w 2830664"/>
              <a:gd name="connsiteY19" fmla="*/ 174928 h 779227"/>
              <a:gd name="connsiteX20" fmla="*/ 2568271 w 2830664"/>
              <a:gd name="connsiteY20" fmla="*/ 174928 h 779227"/>
              <a:gd name="connsiteX21" fmla="*/ 2671638 w 2830664"/>
              <a:gd name="connsiteY21" fmla="*/ 222636 h 779227"/>
              <a:gd name="connsiteX22" fmla="*/ 2830664 w 2830664"/>
              <a:gd name="connsiteY22" fmla="*/ 206733 h 779227"/>
              <a:gd name="connsiteX23" fmla="*/ 2528515 w 2830664"/>
              <a:gd name="connsiteY23" fmla="*/ 0 h 779227"/>
              <a:gd name="connsiteX0" fmla="*/ 0 w 2814761"/>
              <a:gd name="connsiteY0" fmla="*/ 842837 h 842837"/>
              <a:gd name="connsiteX1" fmla="*/ 63610 w 2814761"/>
              <a:gd name="connsiteY1" fmla="*/ 739471 h 842837"/>
              <a:gd name="connsiteX2" fmla="*/ 159026 w 2814761"/>
              <a:gd name="connsiteY2" fmla="*/ 707666 h 842837"/>
              <a:gd name="connsiteX3" fmla="*/ 294198 w 2814761"/>
              <a:gd name="connsiteY3" fmla="*/ 644055 h 842837"/>
              <a:gd name="connsiteX4" fmla="*/ 445273 w 2814761"/>
              <a:gd name="connsiteY4" fmla="*/ 572493 h 842837"/>
              <a:gd name="connsiteX5" fmla="*/ 532737 w 2814761"/>
              <a:gd name="connsiteY5" fmla="*/ 492980 h 842837"/>
              <a:gd name="connsiteX6" fmla="*/ 652007 w 2814761"/>
              <a:gd name="connsiteY6" fmla="*/ 413467 h 842837"/>
              <a:gd name="connsiteX7" fmla="*/ 866692 w 2814761"/>
              <a:gd name="connsiteY7" fmla="*/ 357808 h 842837"/>
              <a:gd name="connsiteX8" fmla="*/ 1009815 w 2814761"/>
              <a:gd name="connsiteY8" fmla="*/ 278295 h 842837"/>
              <a:gd name="connsiteX9" fmla="*/ 1081377 w 2814761"/>
              <a:gd name="connsiteY9" fmla="*/ 206733 h 842837"/>
              <a:gd name="connsiteX10" fmla="*/ 1160890 w 2814761"/>
              <a:gd name="connsiteY10" fmla="*/ 262393 h 842837"/>
              <a:gd name="connsiteX11" fmla="*/ 1248355 w 2814761"/>
              <a:gd name="connsiteY11" fmla="*/ 262393 h 842837"/>
              <a:gd name="connsiteX12" fmla="*/ 1391478 w 2814761"/>
              <a:gd name="connsiteY12" fmla="*/ 206733 h 842837"/>
              <a:gd name="connsiteX13" fmla="*/ 1494845 w 2814761"/>
              <a:gd name="connsiteY13" fmla="*/ 206733 h 842837"/>
              <a:gd name="connsiteX14" fmla="*/ 1653871 w 2814761"/>
              <a:gd name="connsiteY14" fmla="*/ 174928 h 842837"/>
              <a:gd name="connsiteX15" fmla="*/ 1741335 w 2814761"/>
              <a:gd name="connsiteY15" fmla="*/ 166977 h 842837"/>
              <a:gd name="connsiteX16" fmla="*/ 1868556 w 2814761"/>
              <a:gd name="connsiteY16" fmla="*/ 190831 h 842837"/>
              <a:gd name="connsiteX17" fmla="*/ 2138901 w 2814761"/>
              <a:gd name="connsiteY17" fmla="*/ 190831 h 842837"/>
              <a:gd name="connsiteX18" fmla="*/ 2313829 w 2814761"/>
              <a:gd name="connsiteY18" fmla="*/ 182880 h 842837"/>
              <a:gd name="connsiteX19" fmla="*/ 2393342 w 2814761"/>
              <a:gd name="connsiteY19" fmla="*/ 174928 h 842837"/>
              <a:gd name="connsiteX20" fmla="*/ 2552368 w 2814761"/>
              <a:gd name="connsiteY20" fmla="*/ 174928 h 842837"/>
              <a:gd name="connsiteX21" fmla="*/ 2655735 w 2814761"/>
              <a:gd name="connsiteY21" fmla="*/ 222636 h 842837"/>
              <a:gd name="connsiteX22" fmla="*/ 2814761 w 2814761"/>
              <a:gd name="connsiteY22" fmla="*/ 206733 h 842837"/>
              <a:gd name="connsiteX23" fmla="*/ 2512612 w 2814761"/>
              <a:gd name="connsiteY23" fmla="*/ 0 h 842837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66977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44417 w 2814761"/>
              <a:gd name="connsiteY20" fmla="*/ 206733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655735"/>
              <a:gd name="connsiteY0" fmla="*/ 803080 h 803080"/>
              <a:gd name="connsiteX1" fmla="*/ 63610 w 2655735"/>
              <a:gd name="connsiteY1" fmla="*/ 739471 h 803080"/>
              <a:gd name="connsiteX2" fmla="*/ 159026 w 2655735"/>
              <a:gd name="connsiteY2" fmla="*/ 707666 h 803080"/>
              <a:gd name="connsiteX3" fmla="*/ 294198 w 2655735"/>
              <a:gd name="connsiteY3" fmla="*/ 644055 h 803080"/>
              <a:gd name="connsiteX4" fmla="*/ 445273 w 2655735"/>
              <a:gd name="connsiteY4" fmla="*/ 572493 h 803080"/>
              <a:gd name="connsiteX5" fmla="*/ 532737 w 2655735"/>
              <a:gd name="connsiteY5" fmla="*/ 492980 h 803080"/>
              <a:gd name="connsiteX6" fmla="*/ 652007 w 2655735"/>
              <a:gd name="connsiteY6" fmla="*/ 413467 h 803080"/>
              <a:gd name="connsiteX7" fmla="*/ 866692 w 2655735"/>
              <a:gd name="connsiteY7" fmla="*/ 357808 h 803080"/>
              <a:gd name="connsiteX8" fmla="*/ 1009815 w 2655735"/>
              <a:gd name="connsiteY8" fmla="*/ 278295 h 803080"/>
              <a:gd name="connsiteX9" fmla="*/ 1081377 w 2655735"/>
              <a:gd name="connsiteY9" fmla="*/ 206733 h 803080"/>
              <a:gd name="connsiteX10" fmla="*/ 1160890 w 2655735"/>
              <a:gd name="connsiteY10" fmla="*/ 262393 h 803080"/>
              <a:gd name="connsiteX11" fmla="*/ 1248355 w 2655735"/>
              <a:gd name="connsiteY11" fmla="*/ 262393 h 803080"/>
              <a:gd name="connsiteX12" fmla="*/ 1391478 w 2655735"/>
              <a:gd name="connsiteY12" fmla="*/ 206733 h 803080"/>
              <a:gd name="connsiteX13" fmla="*/ 1494845 w 2655735"/>
              <a:gd name="connsiteY13" fmla="*/ 206733 h 803080"/>
              <a:gd name="connsiteX14" fmla="*/ 1653871 w 2655735"/>
              <a:gd name="connsiteY14" fmla="*/ 174928 h 803080"/>
              <a:gd name="connsiteX15" fmla="*/ 1741335 w 2655735"/>
              <a:gd name="connsiteY15" fmla="*/ 198782 h 803080"/>
              <a:gd name="connsiteX16" fmla="*/ 1868556 w 2655735"/>
              <a:gd name="connsiteY16" fmla="*/ 214684 h 803080"/>
              <a:gd name="connsiteX17" fmla="*/ 2138901 w 2655735"/>
              <a:gd name="connsiteY17" fmla="*/ 222636 h 803080"/>
              <a:gd name="connsiteX18" fmla="*/ 2313829 w 2655735"/>
              <a:gd name="connsiteY18" fmla="*/ 206733 h 803080"/>
              <a:gd name="connsiteX19" fmla="*/ 2393342 w 2655735"/>
              <a:gd name="connsiteY19" fmla="*/ 206733 h 803080"/>
              <a:gd name="connsiteX20" fmla="*/ 2544417 w 2655735"/>
              <a:gd name="connsiteY20" fmla="*/ 206733 h 803080"/>
              <a:gd name="connsiteX21" fmla="*/ 2655735 w 2655735"/>
              <a:gd name="connsiteY21" fmla="*/ 222636 h 803080"/>
              <a:gd name="connsiteX22" fmla="*/ 2512612 w 2655735"/>
              <a:gd name="connsiteY22" fmla="*/ 0 h 803080"/>
              <a:gd name="connsiteX0" fmla="*/ 0 w 2592125"/>
              <a:gd name="connsiteY0" fmla="*/ 739471 h 739471"/>
              <a:gd name="connsiteX1" fmla="*/ 95416 w 2592125"/>
              <a:gd name="connsiteY1" fmla="*/ 707666 h 739471"/>
              <a:gd name="connsiteX2" fmla="*/ 230588 w 2592125"/>
              <a:gd name="connsiteY2" fmla="*/ 644055 h 739471"/>
              <a:gd name="connsiteX3" fmla="*/ 381663 w 2592125"/>
              <a:gd name="connsiteY3" fmla="*/ 572493 h 739471"/>
              <a:gd name="connsiteX4" fmla="*/ 469127 w 2592125"/>
              <a:gd name="connsiteY4" fmla="*/ 492980 h 739471"/>
              <a:gd name="connsiteX5" fmla="*/ 588397 w 2592125"/>
              <a:gd name="connsiteY5" fmla="*/ 413467 h 739471"/>
              <a:gd name="connsiteX6" fmla="*/ 803082 w 2592125"/>
              <a:gd name="connsiteY6" fmla="*/ 357808 h 739471"/>
              <a:gd name="connsiteX7" fmla="*/ 946205 w 2592125"/>
              <a:gd name="connsiteY7" fmla="*/ 278295 h 739471"/>
              <a:gd name="connsiteX8" fmla="*/ 1017767 w 2592125"/>
              <a:gd name="connsiteY8" fmla="*/ 206733 h 739471"/>
              <a:gd name="connsiteX9" fmla="*/ 1097280 w 2592125"/>
              <a:gd name="connsiteY9" fmla="*/ 262393 h 739471"/>
              <a:gd name="connsiteX10" fmla="*/ 1184745 w 2592125"/>
              <a:gd name="connsiteY10" fmla="*/ 262393 h 739471"/>
              <a:gd name="connsiteX11" fmla="*/ 1327868 w 2592125"/>
              <a:gd name="connsiteY11" fmla="*/ 206733 h 739471"/>
              <a:gd name="connsiteX12" fmla="*/ 1431235 w 2592125"/>
              <a:gd name="connsiteY12" fmla="*/ 206733 h 739471"/>
              <a:gd name="connsiteX13" fmla="*/ 1590261 w 2592125"/>
              <a:gd name="connsiteY13" fmla="*/ 174928 h 739471"/>
              <a:gd name="connsiteX14" fmla="*/ 1677725 w 2592125"/>
              <a:gd name="connsiteY14" fmla="*/ 198782 h 739471"/>
              <a:gd name="connsiteX15" fmla="*/ 1804946 w 2592125"/>
              <a:gd name="connsiteY15" fmla="*/ 214684 h 739471"/>
              <a:gd name="connsiteX16" fmla="*/ 2075291 w 2592125"/>
              <a:gd name="connsiteY16" fmla="*/ 222636 h 739471"/>
              <a:gd name="connsiteX17" fmla="*/ 2250219 w 2592125"/>
              <a:gd name="connsiteY17" fmla="*/ 206733 h 739471"/>
              <a:gd name="connsiteX18" fmla="*/ 2329732 w 2592125"/>
              <a:gd name="connsiteY18" fmla="*/ 206733 h 739471"/>
              <a:gd name="connsiteX19" fmla="*/ 2480807 w 2592125"/>
              <a:gd name="connsiteY19" fmla="*/ 206733 h 739471"/>
              <a:gd name="connsiteX20" fmla="*/ 2592125 w 2592125"/>
              <a:gd name="connsiteY20" fmla="*/ 222636 h 739471"/>
              <a:gd name="connsiteX21" fmla="*/ 2449002 w 2592125"/>
              <a:gd name="connsiteY21" fmla="*/ 0 h 739471"/>
              <a:gd name="connsiteX0" fmla="*/ 0 w 2496709"/>
              <a:gd name="connsiteY0" fmla="*/ 707666 h 707666"/>
              <a:gd name="connsiteX1" fmla="*/ 135172 w 2496709"/>
              <a:gd name="connsiteY1" fmla="*/ 644055 h 707666"/>
              <a:gd name="connsiteX2" fmla="*/ 286247 w 2496709"/>
              <a:gd name="connsiteY2" fmla="*/ 572493 h 707666"/>
              <a:gd name="connsiteX3" fmla="*/ 373711 w 2496709"/>
              <a:gd name="connsiteY3" fmla="*/ 492980 h 707666"/>
              <a:gd name="connsiteX4" fmla="*/ 492981 w 2496709"/>
              <a:gd name="connsiteY4" fmla="*/ 413467 h 707666"/>
              <a:gd name="connsiteX5" fmla="*/ 707666 w 2496709"/>
              <a:gd name="connsiteY5" fmla="*/ 357808 h 707666"/>
              <a:gd name="connsiteX6" fmla="*/ 850789 w 2496709"/>
              <a:gd name="connsiteY6" fmla="*/ 278295 h 707666"/>
              <a:gd name="connsiteX7" fmla="*/ 922351 w 2496709"/>
              <a:gd name="connsiteY7" fmla="*/ 206733 h 707666"/>
              <a:gd name="connsiteX8" fmla="*/ 1001864 w 2496709"/>
              <a:gd name="connsiteY8" fmla="*/ 262393 h 707666"/>
              <a:gd name="connsiteX9" fmla="*/ 1089329 w 2496709"/>
              <a:gd name="connsiteY9" fmla="*/ 262393 h 707666"/>
              <a:gd name="connsiteX10" fmla="*/ 1232452 w 2496709"/>
              <a:gd name="connsiteY10" fmla="*/ 206733 h 707666"/>
              <a:gd name="connsiteX11" fmla="*/ 1335819 w 2496709"/>
              <a:gd name="connsiteY11" fmla="*/ 206733 h 707666"/>
              <a:gd name="connsiteX12" fmla="*/ 1494845 w 2496709"/>
              <a:gd name="connsiteY12" fmla="*/ 174928 h 707666"/>
              <a:gd name="connsiteX13" fmla="*/ 1582309 w 2496709"/>
              <a:gd name="connsiteY13" fmla="*/ 198782 h 707666"/>
              <a:gd name="connsiteX14" fmla="*/ 1709530 w 2496709"/>
              <a:gd name="connsiteY14" fmla="*/ 214684 h 707666"/>
              <a:gd name="connsiteX15" fmla="*/ 1979875 w 2496709"/>
              <a:gd name="connsiteY15" fmla="*/ 222636 h 707666"/>
              <a:gd name="connsiteX16" fmla="*/ 2154803 w 2496709"/>
              <a:gd name="connsiteY16" fmla="*/ 206733 h 707666"/>
              <a:gd name="connsiteX17" fmla="*/ 2234316 w 2496709"/>
              <a:gd name="connsiteY17" fmla="*/ 206733 h 707666"/>
              <a:gd name="connsiteX18" fmla="*/ 2385391 w 2496709"/>
              <a:gd name="connsiteY18" fmla="*/ 206733 h 707666"/>
              <a:gd name="connsiteX19" fmla="*/ 2496709 w 2496709"/>
              <a:gd name="connsiteY19" fmla="*/ 222636 h 707666"/>
              <a:gd name="connsiteX20" fmla="*/ 2353586 w 2496709"/>
              <a:gd name="connsiteY20" fmla="*/ 0 h 707666"/>
              <a:gd name="connsiteX0" fmla="*/ 0 w 2361537"/>
              <a:gd name="connsiteY0" fmla="*/ 644055 h 644055"/>
              <a:gd name="connsiteX1" fmla="*/ 151075 w 2361537"/>
              <a:gd name="connsiteY1" fmla="*/ 572493 h 644055"/>
              <a:gd name="connsiteX2" fmla="*/ 238539 w 2361537"/>
              <a:gd name="connsiteY2" fmla="*/ 492980 h 644055"/>
              <a:gd name="connsiteX3" fmla="*/ 357809 w 2361537"/>
              <a:gd name="connsiteY3" fmla="*/ 413467 h 644055"/>
              <a:gd name="connsiteX4" fmla="*/ 572494 w 2361537"/>
              <a:gd name="connsiteY4" fmla="*/ 357808 h 644055"/>
              <a:gd name="connsiteX5" fmla="*/ 715617 w 2361537"/>
              <a:gd name="connsiteY5" fmla="*/ 278295 h 644055"/>
              <a:gd name="connsiteX6" fmla="*/ 787179 w 2361537"/>
              <a:gd name="connsiteY6" fmla="*/ 206733 h 644055"/>
              <a:gd name="connsiteX7" fmla="*/ 866692 w 2361537"/>
              <a:gd name="connsiteY7" fmla="*/ 262393 h 644055"/>
              <a:gd name="connsiteX8" fmla="*/ 954157 w 2361537"/>
              <a:gd name="connsiteY8" fmla="*/ 262393 h 644055"/>
              <a:gd name="connsiteX9" fmla="*/ 1097280 w 2361537"/>
              <a:gd name="connsiteY9" fmla="*/ 206733 h 644055"/>
              <a:gd name="connsiteX10" fmla="*/ 1200647 w 2361537"/>
              <a:gd name="connsiteY10" fmla="*/ 206733 h 644055"/>
              <a:gd name="connsiteX11" fmla="*/ 1359673 w 2361537"/>
              <a:gd name="connsiteY11" fmla="*/ 174928 h 644055"/>
              <a:gd name="connsiteX12" fmla="*/ 1447137 w 2361537"/>
              <a:gd name="connsiteY12" fmla="*/ 198782 h 644055"/>
              <a:gd name="connsiteX13" fmla="*/ 1574358 w 2361537"/>
              <a:gd name="connsiteY13" fmla="*/ 214684 h 644055"/>
              <a:gd name="connsiteX14" fmla="*/ 1844703 w 2361537"/>
              <a:gd name="connsiteY14" fmla="*/ 222636 h 644055"/>
              <a:gd name="connsiteX15" fmla="*/ 2019631 w 2361537"/>
              <a:gd name="connsiteY15" fmla="*/ 206733 h 644055"/>
              <a:gd name="connsiteX16" fmla="*/ 2099144 w 2361537"/>
              <a:gd name="connsiteY16" fmla="*/ 206733 h 644055"/>
              <a:gd name="connsiteX17" fmla="*/ 2250219 w 2361537"/>
              <a:gd name="connsiteY17" fmla="*/ 206733 h 644055"/>
              <a:gd name="connsiteX18" fmla="*/ 2361537 w 2361537"/>
              <a:gd name="connsiteY18" fmla="*/ 222636 h 644055"/>
              <a:gd name="connsiteX19" fmla="*/ 2218414 w 2361537"/>
              <a:gd name="connsiteY19" fmla="*/ 0 h 644055"/>
              <a:gd name="connsiteX0" fmla="*/ 0 w 2210462"/>
              <a:gd name="connsiteY0" fmla="*/ 572493 h 572493"/>
              <a:gd name="connsiteX1" fmla="*/ 87464 w 2210462"/>
              <a:gd name="connsiteY1" fmla="*/ 492980 h 572493"/>
              <a:gd name="connsiteX2" fmla="*/ 206734 w 2210462"/>
              <a:gd name="connsiteY2" fmla="*/ 413467 h 572493"/>
              <a:gd name="connsiteX3" fmla="*/ 421419 w 2210462"/>
              <a:gd name="connsiteY3" fmla="*/ 357808 h 572493"/>
              <a:gd name="connsiteX4" fmla="*/ 564542 w 2210462"/>
              <a:gd name="connsiteY4" fmla="*/ 278295 h 572493"/>
              <a:gd name="connsiteX5" fmla="*/ 636104 w 2210462"/>
              <a:gd name="connsiteY5" fmla="*/ 206733 h 572493"/>
              <a:gd name="connsiteX6" fmla="*/ 715617 w 2210462"/>
              <a:gd name="connsiteY6" fmla="*/ 262393 h 572493"/>
              <a:gd name="connsiteX7" fmla="*/ 803082 w 2210462"/>
              <a:gd name="connsiteY7" fmla="*/ 262393 h 572493"/>
              <a:gd name="connsiteX8" fmla="*/ 946205 w 2210462"/>
              <a:gd name="connsiteY8" fmla="*/ 206733 h 572493"/>
              <a:gd name="connsiteX9" fmla="*/ 1049572 w 2210462"/>
              <a:gd name="connsiteY9" fmla="*/ 206733 h 572493"/>
              <a:gd name="connsiteX10" fmla="*/ 1208598 w 2210462"/>
              <a:gd name="connsiteY10" fmla="*/ 174928 h 572493"/>
              <a:gd name="connsiteX11" fmla="*/ 1296062 w 2210462"/>
              <a:gd name="connsiteY11" fmla="*/ 198782 h 572493"/>
              <a:gd name="connsiteX12" fmla="*/ 1423283 w 2210462"/>
              <a:gd name="connsiteY12" fmla="*/ 214684 h 572493"/>
              <a:gd name="connsiteX13" fmla="*/ 1693628 w 2210462"/>
              <a:gd name="connsiteY13" fmla="*/ 222636 h 572493"/>
              <a:gd name="connsiteX14" fmla="*/ 1868556 w 2210462"/>
              <a:gd name="connsiteY14" fmla="*/ 206733 h 572493"/>
              <a:gd name="connsiteX15" fmla="*/ 1948069 w 2210462"/>
              <a:gd name="connsiteY15" fmla="*/ 206733 h 572493"/>
              <a:gd name="connsiteX16" fmla="*/ 2099144 w 2210462"/>
              <a:gd name="connsiteY16" fmla="*/ 206733 h 572493"/>
              <a:gd name="connsiteX17" fmla="*/ 2210462 w 2210462"/>
              <a:gd name="connsiteY17" fmla="*/ 222636 h 572493"/>
              <a:gd name="connsiteX18" fmla="*/ 2067339 w 2210462"/>
              <a:gd name="connsiteY18" fmla="*/ 0 h 572493"/>
              <a:gd name="connsiteX0" fmla="*/ 0 w 2122998"/>
              <a:gd name="connsiteY0" fmla="*/ 492980 h 492980"/>
              <a:gd name="connsiteX1" fmla="*/ 119270 w 2122998"/>
              <a:gd name="connsiteY1" fmla="*/ 413467 h 492980"/>
              <a:gd name="connsiteX2" fmla="*/ 333955 w 2122998"/>
              <a:gd name="connsiteY2" fmla="*/ 357808 h 492980"/>
              <a:gd name="connsiteX3" fmla="*/ 477078 w 2122998"/>
              <a:gd name="connsiteY3" fmla="*/ 278295 h 492980"/>
              <a:gd name="connsiteX4" fmla="*/ 548640 w 2122998"/>
              <a:gd name="connsiteY4" fmla="*/ 206733 h 492980"/>
              <a:gd name="connsiteX5" fmla="*/ 628153 w 2122998"/>
              <a:gd name="connsiteY5" fmla="*/ 262393 h 492980"/>
              <a:gd name="connsiteX6" fmla="*/ 715618 w 2122998"/>
              <a:gd name="connsiteY6" fmla="*/ 262393 h 492980"/>
              <a:gd name="connsiteX7" fmla="*/ 858741 w 2122998"/>
              <a:gd name="connsiteY7" fmla="*/ 206733 h 492980"/>
              <a:gd name="connsiteX8" fmla="*/ 962108 w 2122998"/>
              <a:gd name="connsiteY8" fmla="*/ 206733 h 492980"/>
              <a:gd name="connsiteX9" fmla="*/ 1121134 w 2122998"/>
              <a:gd name="connsiteY9" fmla="*/ 174928 h 492980"/>
              <a:gd name="connsiteX10" fmla="*/ 1208598 w 2122998"/>
              <a:gd name="connsiteY10" fmla="*/ 198782 h 492980"/>
              <a:gd name="connsiteX11" fmla="*/ 1335819 w 2122998"/>
              <a:gd name="connsiteY11" fmla="*/ 214684 h 492980"/>
              <a:gd name="connsiteX12" fmla="*/ 1606164 w 2122998"/>
              <a:gd name="connsiteY12" fmla="*/ 222636 h 492980"/>
              <a:gd name="connsiteX13" fmla="*/ 1781092 w 2122998"/>
              <a:gd name="connsiteY13" fmla="*/ 206733 h 492980"/>
              <a:gd name="connsiteX14" fmla="*/ 1860605 w 2122998"/>
              <a:gd name="connsiteY14" fmla="*/ 206733 h 492980"/>
              <a:gd name="connsiteX15" fmla="*/ 2011680 w 2122998"/>
              <a:gd name="connsiteY15" fmla="*/ 206733 h 492980"/>
              <a:gd name="connsiteX16" fmla="*/ 2122998 w 2122998"/>
              <a:gd name="connsiteY16" fmla="*/ 222636 h 492980"/>
              <a:gd name="connsiteX17" fmla="*/ 1979875 w 2122998"/>
              <a:gd name="connsiteY17" fmla="*/ 0 h 492980"/>
              <a:gd name="connsiteX0" fmla="*/ 0 w 2003728"/>
              <a:gd name="connsiteY0" fmla="*/ 413467 h 413467"/>
              <a:gd name="connsiteX1" fmla="*/ 214685 w 2003728"/>
              <a:gd name="connsiteY1" fmla="*/ 357808 h 413467"/>
              <a:gd name="connsiteX2" fmla="*/ 357808 w 2003728"/>
              <a:gd name="connsiteY2" fmla="*/ 278295 h 413467"/>
              <a:gd name="connsiteX3" fmla="*/ 429370 w 2003728"/>
              <a:gd name="connsiteY3" fmla="*/ 206733 h 413467"/>
              <a:gd name="connsiteX4" fmla="*/ 508883 w 2003728"/>
              <a:gd name="connsiteY4" fmla="*/ 262393 h 413467"/>
              <a:gd name="connsiteX5" fmla="*/ 596348 w 2003728"/>
              <a:gd name="connsiteY5" fmla="*/ 262393 h 413467"/>
              <a:gd name="connsiteX6" fmla="*/ 739471 w 2003728"/>
              <a:gd name="connsiteY6" fmla="*/ 206733 h 413467"/>
              <a:gd name="connsiteX7" fmla="*/ 842838 w 2003728"/>
              <a:gd name="connsiteY7" fmla="*/ 206733 h 413467"/>
              <a:gd name="connsiteX8" fmla="*/ 1001864 w 2003728"/>
              <a:gd name="connsiteY8" fmla="*/ 174928 h 413467"/>
              <a:gd name="connsiteX9" fmla="*/ 1089328 w 2003728"/>
              <a:gd name="connsiteY9" fmla="*/ 198782 h 413467"/>
              <a:gd name="connsiteX10" fmla="*/ 1216549 w 2003728"/>
              <a:gd name="connsiteY10" fmla="*/ 214684 h 413467"/>
              <a:gd name="connsiteX11" fmla="*/ 1486894 w 2003728"/>
              <a:gd name="connsiteY11" fmla="*/ 222636 h 413467"/>
              <a:gd name="connsiteX12" fmla="*/ 1661822 w 2003728"/>
              <a:gd name="connsiteY12" fmla="*/ 206733 h 413467"/>
              <a:gd name="connsiteX13" fmla="*/ 1741335 w 2003728"/>
              <a:gd name="connsiteY13" fmla="*/ 206733 h 413467"/>
              <a:gd name="connsiteX14" fmla="*/ 1892410 w 2003728"/>
              <a:gd name="connsiteY14" fmla="*/ 206733 h 413467"/>
              <a:gd name="connsiteX15" fmla="*/ 2003728 w 2003728"/>
              <a:gd name="connsiteY15" fmla="*/ 222636 h 413467"/>
              <a:gd name="connsiteX16" fmla="*/ 1860605 w 2003728"/>
              <a:gd name="connsiteY16" fmla="*/ 0 h 413467"/>
              <a:gd name="connsiteX0" fmla="*/ 0 w 1789043"/>
              <a:gd name="connsiteY0" fmla="*/ 357808 h 357808"/>
              <a:gd name="connsiteX1" fmla="*/ 143123 w 1789043"/>
              <a:gd name="connsiteY1" fmla="*/ 278295 h 357808"/>
              <a:gd name="connsiteX2" fmla="*/ 214685 w 1789043"/>
              <a:gd name="connsiteY2" fmla="*/ 206733 h 357808"/>
              <a:gd name="connsiteX3" fmla="*/ 294198 w 1789043"/>
              <a:gd name="connsiteY3" fmla="*/ 262393 h 357808"/>
              <a:gd name="connsiteX4" fmla="*/ 381663 w 1789043"/>
              <a:gd name="connsiteY4" fmla="*/ 262393 h 357808"/>
              <a:gd name="connsiteX5" fmla="*/ 524786 w 1789043"/>
              <a:gd name="connsiteY5" fmla="*/ 206733 h 357808"/>
              <a:gd name="connsiteX6" fmla="*/ 628153 w 1789043"/>
              <a:gd name="connsiteY6" fmla="*/ 206733 h 357808"/>
              <a:gd name="connsiteX7" fmla="*/ 787179 w 1789043"/>
              <a:gd name="connsiteY7" fmla="*/ 174928 h 357808"/>
              <a:gd name="connsiteX8" fmla="*/ 874643 w 1789043"/>
              <a:gd name="connsiteY8" fmla="*/ 198782 h 357808"/>
              <a:gd name="connsiteX9" fmla="*/ 1001864 w 1789043"/>
              <a:gd name="connsiteY9" fmla="*/ 214684 h 357808"/>
              <a:gd name="connsiteX10" fmla="*/ 1272209 w 1789043"/>
              <a:gd name="connsiteY10" fmla="*/ 222636 h 357808"/>
              <a:gd name="connsiteX11" fmla="*/ 1447137 w 1789043"/>
              <a:gd name="connsiteY11" fmla="*/ 206733 h 357808"/>
              <a:gd name="connsiteX12" fmla="*/ 1526650 w 1789043"/>
              <a:gd name="connsiteY12" fmla="*/ 206733 h 357808"/>
              <a:gd name="connsiteX13" fmla="*/ 1677725 w 1789043"/>
              <a:gd name="connsiteY13" fmla="*/ 206733 h 357808"/>
              <a:gd name="connsiteX14" fmla="*/ 1789043 w 1789043"/>
              <a:gd name="connsiteY14" fmla="*/ 222636 h 357808"/>
              <a:gd name="connsiteX15" fmla="*/ 1645920 w 1789043"/>
              <a:gd name="connsiteY15" fmla="*/ 0 h 357808"/>
              <a:gd name="connsiteX0" fmla="*/ 0 w 1645920"/>
              <a:gd name="connsiteY0" fmla="*/ 278295 h 278295"/>
              <a:gd name="connsiteX1" fmla="*/ 71562 w 1645920"/>
              <a:gd name="connsiteY1" fmla="*/ 206733 h 278295"/>
              <a:gd name="connsiteX2" fmla="*/ 151075 w 1645920"/>
              <a:gd name="connsiteY2" fmla="*/ 262393 h 278295"/>
              <a:gd name="connsiteX3" fmla="*/ 238540 w 1645920"/>
              <a:gd name="connsiteY3" fmla="*/ 262393 h 278295"/>
              <a:gd name="connsiteX4" fmla="*/ 381663 w 1645920"/>
              <a:gd name="connsiteY4" fmla="*/ 206733 h 278295"/>
              <a:gd name="connsiteX5" fmla="*/ 485030 w 1645920"/>
              <a:gd name="connsiteY5" fmla="*/ 206733 h 278295"/>
              <a:gd name="connsiteX6" fmla="*/ 644056 w 1645920"/>
              <a:gd name="connsiteY6" fmla="*/ 174928 h 278295"/>
              <a:gd name="connsiteX7" fmla="*/ 731520 w 1645920"/>
              <a:gd name="connsiteY7" fmla="*/ 198782 h 278295"/>
              <a:gd name="connsiteX8" fmla="*/ 858741 w 1645920"/>
              <a:gd name="connsiteY8" fmla="*/ 214684 h 278295"/>
              <a:gd name="connsiteX9" fmla="*/ 1129086 w 1645920"/>
              <a:gd name="connsiteY9" fmla="*/ 222636 h 278295"/>
              <a:gd name="connsiteX10" fmla="*/ 1304014 w 1645920"/>
              <a:gd name="connsiteY10" fmla="*/ 206733 h 278295"/>
              <a:gd name="connsiteX11" fmla="*/ 1383527 w 1645920"/>
              <a:gd name="connsiteY11" fmla="*/ 206733 h 278295"/>
              <a:gd name="connsiteX12" fmla="*/ 1534602 w 1645920"/>
              <a:gd name="connsiteY12" fmla="*/ 206733 h 278295"/>
              <a:gd name="connsiteX13" fmla="*/ 1645920 w 1645920"/>
              <a:gd name="connsiteY13" fmla="*/ 222636 h 278295"/>
              <a:gd name="connsiteX14" fmla="*/ 1502797 w 1645920"/>
              <a:gd name="connsiteY14" fmla="*/ 0 h 278295"/>
              <a:gd name="connsiteX0" fmla="*/ 0 w 1574358"/>
              <a:gd name="connsiteY0" fmla="*/ 206733 h 262393"/>
              <a:gd name="connsiteX1" fmla="*/ 79513 w 1574358"/>
              <a:gd name="connsiteY1" fmla="*/ 262393 h 262393"/>
              <a:gd name="connsiteX2" fmla="*/ 166978 w 1574358"/>
              <a:gd name="connsiteY2" fmla="*/ 262393 h 262393"/>
              <a:gd name="connsiteX3" fmla="*/ 310101 w 1574358"/>
              <a:gd name="connsiteY3" fmla="*/ 206733 h 262393"/>
              <a:gd name="connsiteX4" fmla="*/ 413468 w 1574358"/>
              <a:gd name="connsiteY4" fmla="*/ 206733 h 262393"/>
              <a:gd name="connsiteX5" fmla="*/ 572494 w 1574358"/>
              <a:gd name="connsiteY5" fmla="*/ 174928 h 262393"/>
              <a:gd name="connsiteX6" fmla="*/ 659958 w 1574358"/>
              <a:gd name="connsiteY6" fmla="*/ 198782 h 262393"/>
              <a:gd name="connsiteX7" fmla="*/ 787179 w 1574358"/>
              <a:gd name="connsiteY7" fmla="*/ 214684 h 262393"/>
              <a:gd name="connsiteX8" fmla="*/ 1057524 w 1574358"/>
              <a:gd name="connsiteY8" fmla="*/ 222636 h 262393"/>
              <a:gd name="connsiteX9" fmla="*/ 1232452 w 1574358"/>
              <a:gd name="connsiteY9" fmla="*/ 206733 h 262393"/>
              <a:gd name="connsiteX10" fmla="*/ 1311965 w 1574358"/>
              <a:gd name="connsiteY10" fmla="*/ 206733 h 262393"/>
              <a:gd name="connsiteX11" fmla="*/ 1463040 w 1574358"/>
              <a:gd name="connsiteY11" fmla="*/ 206733 h 262393"/>
              <a:gd name="connsiteX12" fmla="*/ 1574358 w 1574358"/>
              <a:gd name="connsiteY12" fmla="*/ 222636 h 262393"/>
              <a:gd name="connsiteX13" fmla="*/ 1431235 w 1574358"/>
              <a:gd name="connsiteY13" fmla="*/ 0 h 262393"/>
              <a:gd name="connsiteX0" fmla="*/ 0 w 1494845"/>
              <a:gd name="connsiteY0" fmla="*/ 262393 h 262393"/>
              <a:gd name="connsiteX1" fmla="*/ 87465 w 1494845"/>
              <a:gd name="connsiteY1" fmla="*/ 262393 h 262393"/>
              <a:gd name="connsiteX2" fmla="*/ 230588 w 1494845"/>
              <a:gd name="connsiteY2" fmla="*/ 206733 h 262393"/>
              <a:gd name="connsiteX3" fmla="*/ 333955 w 1494845"/>
              <a:gd name="connsiteY3" fmla="*/ 206733 h 262393"/>
              <a:gd name="connsiteX4" fmla="*/ 492981 w 1494845"/>
              <a:gd name="connsiteY4" fmla="*/ 174928 h 262393"/>
              <a:gd name="connsiteX5" fmla="*/ 580445 w 1494845"/>
              <a:gd name="connsiteY5" fmla="*/ 198782 h 262393"/>
              <a:gd name="connsiteX6" fmla="*/ 707666 w 1494845"/>
              <a:gd name="connsiteY6" fmla="*/ 214684 h 262393"/>
              <a:gd name="connsiteX7" fmla="*/ 978011 w 1494845"/>
              <a:gd name="connsiteY7" fmla="*/ 222636 h 262393"/>
              <a:gd name="connsiteX8" fmla="*/ 1152939 w 1494845"/>
              <a:gd name="connsiteY8" fmla="*/ 206733 h 262393"/>
              <a:gd name="connsiteX9" fmla="*/ 1232452 w 1494845"/>
              <a:gd name="connsiteY9" fmla="*/ 206733 h 262393"/>
              <a:gd name="connsiteX10" fmla="*/ 1383527 w 1494845"/>
              <a:gd name="connsiteY10" fmla="*/ 206733 h 262393"/>
              <a:gd name="connsiteX11" fmla="*/ 1494845 w 1494845"/>
              <a:gd name="connsiteY11" fmla="*/ 222636 h 262393"/>
              <a:gd name="connsiteX12" fmla="*/ 1351722 w 1494845"/>
              <a:gd name="connsiteY12" fmla="*/ 0 h 262393"/>
              <a:gd name="connsiteX0" fmla="*/ 0 w 1407380"/>
              <a:gd name="connsiteY0" fmla="*/ 262393 h 262393"/>
              <a:gd name="connsiteX1" fmla="*/ 143123 w 1407380"/>
              <a:gd name="connsiteY1" fmla="*/ 206733 h 262393"/>
              <a:gd name="connsiteX2" fmla="*/ 246490 w 1407380"/>
              <a:gd name="connsiteY2" fmla="*/ 206733 h 262393"/>
              <a:gd name="connsiteX3" fmla="*/ 405516 w 1407380"/>
              <a:gd name="connsiteY3" fmla="*/ 174928 h 262393"/>
              <a:gd name="connsiteX4" fmla="*/ 492980 w 1407380"/>
              <a:gd name="connsiteY4" fmla="*/ 198782 h 262393"/>
              <a:gd name="connsiteX5" fmla="*/ 620201 w 1407380"/>
              <a:gd name="connsiteY5" fmla="*/ 214684 h 262393"/>
              <a:gd name="connsiteX6" fmla="*/ 890546 w 1407380"/>
              <a:gd name="connsiteY6" fmla="*/ 222636 h 262393"/>
              <a:gd name="connsiteX7" fmla="*/ 1065474 w 1407380"/>
              <a:gd name="connsiteY7" fmla="*/ 206733 h 262393"/>
              <a:gd name="connsiteX8" fmla="*/ 1144987 w 1407380"/>
              <a:gd name="connsiteY8" fmla="*/ 206733 h 262393"/>
              <a:gd name="connsiteX9" fmla="*/ 1296062 w 1407380"/>
              <a:gd name="connsiteY9" fmla="*/ 206733 h 262393"/>
              <a:gd name="connsiteX10" fmla="*/ 1407380 w 1407380"/>
              <a:gd name="connsiteY10" fmla="*/ 222636 h 262393"/>
              <a:gd name="connsiteX11" fmla="*/ 1264257 w 1407380"/>
              <a:gd name="connsiteY11" fmla="*/ 0 h 262393"/>
              <a:gd name="connsiteX0" fmla="*/ 0 w 1264257"/>
              <a:gd name="connsiteY0" fmla="*/ 206733 h 222636"/>
              <a:gd name="connsiteX1" fmla="*/ 103367 w 1264257"/>
              <a:gd name="connsiteY1" fmla="*/ 206733 h 222636"/>
              <a:gd name="connsiteX2" fmla="*/ 262393 w 1264257"/>
              <a:gd name="connsiteY2" fmla="*/ 174928 h 222636"/>
              <a:gd name="connsiteX3" fmla="*/ 349857 w 1264257"/>
              <a:gd name="connsiteY3" fmla="*/ 198782 h 222636"/>
              <a:gd name="connsiteX4" fmla="*/ 477078 w 1264257"/>
              <a:gd name="connsiteY4" fmla="*/ 214684 h 222636"/>
              <a:gd name="connsiteX5" fmla="*/ 747423 w 1264257"/>
              <a:gd name="connsiteY5" fmla="*/ 222636 h 222636"/>
              <a:gd name="connsiteX6" fmla="*/ 922351 w 1264257"/>
              <a:gd name="connsiteY6" fmla="*/ 206733 h 222636"/>
              <a:gd name="connsiteX7" fmla="*/ 1001864 w 1264257"/>
              <a:gd name="connsiteY7" fmla="*/ 206733 h 222636"/>
              <a:gd name="connsiteX8" fmla="*/ 1152939 w 1264257"/>
              <a:gd name="connsiteY8" fmla="*/ 206733 h 222636"/>
              <a:gd name="connsiteX9" fmla="*/ 1264257 w 1264257"/>
              <a:gd name="connsiteY9" fmla="*/ 222636 h 222636"/>
              <a:gd name="connsiteX10" fmla="*/ 1121134 w 1264257"/>
              <a:gd name="connsiteY10" fmla="*/ 0 h 222636"/>
              <a:gd name="connsiteX0" fmla="*/ 0 w 1160890"/>
              <a:gd name="connsiteY0" fmla="*/ 206733 h 222636"/>
              <a:gd name="connsiteX1" fmla="*/ 159026 w 1160890"/>
              <a:gd name="connsiteY1" fmla="*/ 174928 h 222636"/>
              <a:gd name="connsiteX2" fmla="*/ 246490 w 1160890"/>
              <a:gd name="connsiteY2" fmla="*/ 198782 h 222636"/>
              <a:gd name="connsiteX3" fmla="*/ 373711 w 1160890"/>
              <a:gd name="connsiteY3" fmla="*/ 214684 h 222636"/>
              <a:gd name="connsiteX4" fmla="*/ 644056 w 1160890"/>
              <a:gd name="connsiteY4" fmla="*/ 222636 h 222636"/>
              <a:gd name="connsiteX5" fmla="*/ 818984 w 1160890"/>
              <a:gd name="connsiteY5" fmla="*/ 206733 h 222636"/>
              <a:gd name="connsiteX6" fmla="*/ 898497 w 1160890"/>
              <a:gd name="connsiteY6" fmla="*/ 206733 h 222636"/>
              <a:gd name="connsiteX7" fmla="*/ 1049572 w 1160890"/>
              <a:gd name="connsiteY7" fmla="*/ 206733 h 222636"/>
              <a:gd name="connsiteX8" fmla="*/ 1160890 w 1160890"/>
              <a:gd name="connsiteY8" fmla="*/ 222636 h 222636"/>
              <a:gd name="connsiteX9" fmla="*/ 1017767 w 1160890"/>
              <a:gd name="connsiteY9" fmla="*/ 0 h 222636"/>
              <a:gd name="connsiteX0" fmla="*/ 0 w 1001864"/>
              <a:gd name="connsiteY0" fmla="*/ 174928 h 222636"/>
              <a:gd name="connsiteX1" fmla="*/ 87464 w 1001864"/>
              <a:gd name="connsiteY1" fmla="*/ 198782 h 222636"/>
              <a:gd name="connsiteX2" fmla="*/ 214685 w 1001864"/>
              <a:gd name="connsiteY2" fmla="*/ 214684 h 222636"/>
              <a:gd name="connsiteX3" fmla="*/ 485030 w 1001864"/>
              <a:gd name="connsiteY3" fmla="*/ 222636 h 222636"/>
              <a:gd name="connsiteX4" fmla="*/ 659958 w 1001864"/>
              <a:gd name="connsiteY4" fmla="*/ 206733 h 222636"/>
              <a:gd name="connsiteX5" fmla="*/ 739471 w 1001864"/>
              <a:gd name="connsiteY5" fmla="*/ 206733 h 222636"/>
              <a:gd name="connsiteX6" fmla="*/ 890546 w 1001864"/>
              <a:gd name="connsiteY6" fmla="*/ 206733 h 222636"/>
              <a:gd name="connsiteX7" fmla="*/ 1001864 w 1001864"/>
              <a:gd name="connsiteY7" fmla="*/ 222636 h 222636"/>
              <a:gd name="connsiteX8" fmla="*/ 858741 w 1001864"/>
              <a:gd name="connsiteY8" fmla="*/ 0 h 222636"/>
              <a:gd name="connsiteX0" fmla="*/ 0 w 914400"/>
              <a:gd name="connsiteY0" fmla="*/ 198782 h 222636"/>
              <a:gd name="connsiteX1" fmla="*/ 127221 w 914400"/>
              <a:gd name="connsiteY1" fmla="*/ 214684 h 222636"/>
              <a:gd name="connsiteX2" fmla="*/ 397566 w 914400"/>
              <a:gd name="connsiteY2" fmla="*/ 222636 h 222636"/>
              <a:gd name="connsiteX3" fmla="*/ 572494 w 914400"/>
              <a:gd name="connsiteY3" fmla="*/ 206733 h 222636"/>
              <a:gd name="connsiteX4" fmla="*/ 652007 w 914400"/>
              <a:gd name="connsiteY4" fmla="*/ 206733 h 222636"/>
              <a:gd name="connsiteX5" fmla="*/ 803082 w 914400"/>
              <a:gd name="connsiteY5" fmla="*/ 206733 h 222636"/>
              <a:gd name="connsiteX6" fmla="*/ 914400 w 914400"/>
              <a:gd name="connsiteY6" fmla="*/ 222636 h 222636"/>
              <a:gd name="connsiteX7" fmla="*/ 771277 w 914400"/>
              <a:gd name="connsiteY7" fmla="*/ 0 h 222636"/>
              <a:gd name="connsiteX0" fmla="*/ 0 w 787179"/>
              <a:gd name="connsiteY0" fmla="*/ 214684 h 222636"/>
              <a:gd name="connsiteX1" fmla="*/ 270345 w 787179"/>
              <a:gd name="connsiteY1" fmla="*/ 222636 h 222636"/>
              <a:gd name="connsiteX2" fmla="*/ 445273 w 787179"/>
              <a:gd name="connsiteY2" fmla="*/ 206733 h 222636"/>
              <a:gd name="connsiteX3" fmla="*/ 524786 w 787179"/>
              <a:gd name="connsiteY3" fmla="*/ 206733 h 222636"/>
              <a:gd name="connsiteX4" fmla="*/ 675861 w 787179"/>
              <a:gd name="connsiteY4" fmla="*/ 206733 h 222636"/>
              <a:gd name="connsiteX5" fmla="*/ 787179 w 787179"/>
              <a:gd name="connsiteY5" fmla="*/ 222636 h 222636"/>
              <a:gd name="connsiteX6" fmla="*/ 644056 w 787179"/>
              <a:gd name="connsiteY6" fmla="*/ 0 h 222636"/>
              <a:gd name="connsiteX0" fmla="*/ 0 w 516834"/>
              <a:gd name="connsiteY0" fmla="*/ 222636 h 222636"/>
              <a:gd name="connsiteX1" fmla="*/ 174928 w 516834"/>
              <a:gd name="connsiteY1" fmla="*/ 206733 h 222636"/>
              <a:gd name="connsiteX2" fmla="*/ 254441 w 516834"/>
              <a:gd name="connsiteY2" fmla="*/ 206733 h 222636"/>
              <a:gd name="connsiteX3" fmla="*/ 405516 w 516834"/>
              <a:gd name="connsiteY3" fmla="*/ 206733 h 222636"/>
              <a:gd name="connsiteX4" fmla="*/ 516834 w 516834"/>
              <a:gd name="connsiteY4" fmla="*/ 222636 h 222636"/>
              <a:gd name="connsiteX5" fmla="*/ 373711 w 516834"/>
              <a:gd name="connsiteY5" fmla="*/ 0 h 222636"/>
              <a:gd name="connsiteX0" fmla="*/ 0 w 516834"/>
              <a:gd name="connsiteY0" fmla="*/ 201205 h 201205"/>
              <a:gd name="connsiteX1" fmla="*/ 174928 w 516834"/>
              <a:gd name="connsiteY1" fmla="*/ 185302 h 201205"/>
              <a:gd name="connsiteX2" fmla="*/ 254441 w 516834"/>
              <a:gd name="connsiteY2" fmla="*/ 185302 h 201205"/>
              <a:gd name="connsiteX3" fmla="*/ 405516 w 516834"/>
              <a:gd name="connsiteY3" fmla="*/ 185302 h 201205"/>
              <a:gd name="connsiteX4" fmla="*/ 516834 w 516834"/>
              <a:gd name="connsiteY4" fmla="*/ 201205 h 201205"/>
              <a:gd name="connsiteX5" fmla="*/ 387999 w 516834"/>
              <a:gd name="connsiteY5" fmla="*/ 0 h 201205"/>
              <a:gd name="connsiteX0" fmla="*/ 81207 w 598041"/>
              <a:gd name="connsiteY0" fmla="*/ 201205 h 201205"/>
              <a:gd name="connsiteX1" fmla="*/ 0 w 598041"/>
              <a:gd name="connsiteY1" fmla="*/ 137531 h 201205"/>
              <a:gd name="connsiteX2" fmla="*/ 256135 w 598041"/>
              <a:gd name="connsiteY2" fmla="*/ 185302 h 201205"/>
              <a:gd name="connsiteX3" fmla="*/ 335648 w 598041"/>
              <a:gd name="connsiteY3" fmla="*/ 185302 h 201205"/>
              <a:gd name="connsiteX4" fmla="*/ 486723 w 598041"/>
              <a:gd name="connsiteY4" fmla="*/ 185302 h 201205"/>
              <a:gd name="connsiteX5" fmla="*/ 598041 w 598041"/>
              <a:gd name="connsiteY5" fmla="*/ 201205 h 201205"/>
              <a:gd name="connsiteX6" fmla="*/ 469206 w 598041"/>
              <a:gd name="connsiteY6" fmla="*/ 0 h 201205"/>
              <a:gd name="connsiteX0" fmla="*/ 0 w 598041"/>
              <a:gd name="connsiteY0" fmla="*/ 137531 h 201205"/>
              <a:gd name="connsiteX1" fmla="*/ 256135 w 598041"/>
              <a:gd name="connsiteY1" fmla="*/ 185302 h 201205"/>
              <a:gd name="connsiteX2" fmla="*/ 335648 w 598041"/>
              <a:gd name="connsiteY2" fmla="*/ 185302 h 201205"/>
              <a:gd name="connsiteX3" fmla="*/ 486723 w 598041"/>
              <a:gd name="connsiteY3" fmla="*/ 185302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598041"/>
              <a:gd name="connsiteY0" fmla="*/ 137531 h 201205"/>
              <a:gd name="connsiteX1" fmla="*/ 220416 w 598041"/>
              <a:gd name="connsiteY1" fmla="*/ 106239 h 201205"/>
              <a:gd name="connsiteX2" fmla="*/ 335648 w 598041"/>
              <a:gd name="connsiteY2" fmla="*/ 185302 h 201205"/>
              <a:gd name="connsiteX3" fmla="*/ 486723 w 598041"/>
              <a:gd name="connsiteY3" fmla="*/ 185302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598041"/>
              <a:gd name="connsiteY0" fmla="*/ 137531 h 201205"/>
              <a:gd name="connsiteX1" fmla="*/ 220416 w 598041"/>
              <a:gd name="connsiteY1" fmla="*/ 106239 h 201205"/>
              <a:gd name="connsiteX2" fmla="*/ 335648 w 598041"/>
              <a:gd name="connsiteY2" fmla="*/ 157397 h 201205"/>
              <a:gd name="connsiteX3" fmla="*/ 486723 w 598041"/>
              <a:gd name="connsiteY3" fmla="*/ 185302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598041"/>
              <a:gd name="connsiteY0" fmla="*/ 137531 h 201205"/>
              <a:gd name="connsiteX1" fmla="*/ 220416 w 598041"/>
              <a:gd name="connsiteY1" fmla="*/ 106239 h 201205"/>
              <a:gd name="connsiteX2" fmla="*/ 335648 w 598041"/>
              <a:gd name="connsiteY2" fmla="*/ 157397 h 201205"/>
              <a:gd name="connsiteX3" fmla="*/ 423670 w 598041"/>
              <a:gd name="connsiteY3" fmla="*/ 148629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617091"/>
              <a:gd name="connsiteY0" fmla="*/ 137531 h 157397"/>
              <a:gd name="connsiteX1" fmla="*/ 220416 w 617091"/>
              <a:gd name="connsiteY1" fmla="*/ 106239 h 157397"/>
              <a:gd name="connsiteX2" fmla="*/ 335648 w 617091"/>
              <a:gd name="connsiteY2" fmla="*/ 157397 h 157397"/>
              <a:gd name="connsiteX3" fmla="*/ 423670 w 617091"/>
              <a:gd name="connsiteY3" fmla="*/ 148629 h 157397"/>
              <a:gd name="connsiteX4" fmla="*/ 617091 w 617091"/>
              <a:gd name="connsiteY4" fmla="*/ 133769 h 157397"/>
              <a:gd name="connsiteX5" fmla="*/ 469206 w 617091"/>
              <a:gd name="connsiteY5" fmla="*/ 0 h 157397"/>
              <a:gd name="connsiteX0" fmla="*/ 0 w 617091"/>
              <a:gd name="connsiteY0" fmla="*/ 107422 h 127288"/>
              <a:gd name="connsiteX1" fmla="*/ 220416 w 617091"/>
              <a:gd name="connsiteY1" fmla="*/ 76130 h 127288"/>
              <a:gd name="connsiteX2" fmla="*/ 335648 w 617091"/>
              <a:gd name="connsiteY2" fmla="*/ 127288 h 127288"/>
              <a:gd name="connsiteX3" fmla="*/ 423670 w 617091"/>
              <a:gd name="connsiteY3" fmla="*/ 118520 h 127288"/>
              <a:gd name="connsiteX4" fmla="*/ 617091 w 617091"/>
              <a:gd name="connsiteY4" fmla="*/ 103660 h 127288"/>
              <a:gd name="connsiteX5" fmla="*/ 611511 w 617091"/>
              <a:gd name="connsiteY5" fmla="*/ 0 h 127288"/>
              <a:gd name="connsiteX0" fmla="*/ 0 w 617091"/>
              <a:gd name="connsiteY0" fmla="*/ 135327 h 155193"/>
              <a:gd name="connsiteX1" fmla="*/ 220416 w 617091"/>
              <a:gd name="connsiteY1" fmla="*/ 104035 h 155193"/>
              <a:gd name="connsiteX2" fmla="*/ 335648 w 617091"/>
              <a:gd name="connsiteY2" fmla="*/ 155193 h 155193"/>
              <a:gd name="connsiteX3" fmla="*/ 423670 w 617091"/>
              <a:gd name="connsiteY3" fmla="*/ 146425 h 155193"/>
              <a:gd name="connsiteX4" fmla="*/ 617091 w 617091"/>
              <a:gd name="connsiteY4" fmla="*/ 131565 h 155193"/>
              <a:gd name="connsiteX5" fmla="*/ 611511 w 617091"/>
              <a:gd name="connsiteY5" fmla="*/ 0 h 155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7091" h="155193">
                <a:moveTo>
                  <a:pt x="0" y="135327"/>
                </a:moveTo>
                <a:lnTo>
                  <a:pt x="220416" y="104035"/>
                </a:lnTo>
                <a:lnTo>
                  <a:pt x="335648" y="155193"/>
                </a:lnTo>
                <a:lnTo>
                  <a:pt x="423670" y="146425"/>
                </a:lnTo>
                <a:lnTo>
                  <a:pt x="617091" y="131565"/>
                </a:lnTo>
                <a:lnTo>
                  <a:pt x="611511" y="0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5487" name="Полилиния 5486"/>
          <p:cNvSpPr/>
          <p:nvPr/>
        </p:nvSpPr>
        <p:spPr>
          <a:xfrm>
            <a:off x="1176339" y="2846917"/>
            <a:ext cx="92075" cy="74083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888187"/>
              <a:gd name="connsiteY0" fmla="*/ 1478943 h 1478943"/>
              <a:gd name="connsiteX1" fmla="*/ 214685 w 3888187"/>
              <a:gd name="connsiteY1" fmla="*/ 1431235 h 1478943"/>
              <a:gd name="connsiteX2" fmla="*/ 326003 w 3888187"/>
              <a:gd name="connsiteY2" fmla="*/ 1359673 h 1478943"/>
              <a:gd name="connsiteX3" fmla="*/ 453224 w 3888187"/>
              <a:gd name="connsiteY3" fmla="*/ 1296063 h 1478943"/>
              <a:gd name="connsiteX4" fmla="*/ 532737 w 3888187"/>
              <a:gd name="connsiteY4" fmla="*/ 1144988 h 1478943"/>
              <a:gd name="connsiteX5" fmla="*/ 620201 w 3888187"/>
              <a:gd name="connsiteY5" fmla="*/ 1065475 h 1478943"/>
              <a:gd name="connsiteX6" fmla="*/ 659958 w 3888187"/>
              <a:gd name="connsiteY6" fmla="*/ 970059 h 1478943"/>
              <a:gd name="connsiteX7" fmla="*/ 779227 w 3888187"/>
              <a:gd name="connsiteY7" fmla="*/ 882595 h 1478943"/>
              <a:gd name="connsiteX8" fmla="*/ 938254 w 3888187"/>
              <a:gd name="connsiteY8" fmla="*/ 795130 h 1478943"/>
              <a:gd name="connsiteX9" fmla="*/ 985961 w 3888187"/>
              <a:gd name="connsiteY9" fmla="*/ 691763 h 1478943"/>
              <a:gd name="connsiteX10" fmla="*/ 1057523 w 3888187"/>
              <a:gd name="connsiteY10" fmla="*/ 612250 h 1478943"/>
              <a:gd name="connsiteX11" fmla="*/ 1137036 w 3888187"/>
              <a:gd name="connsiteY11" fmla="*/ 572494 h 1478943"/>
              <a:gd name="connsiteX12" fmla="*/ 1232452 w 3888187"/>
              <a:gd name="connsiteY12" fmla="*/ 540689 h 1478943"/>
              <a:gd name="connsiteX13" fmla="*/ 1367624 w 3888187"/>
              <a:gd name="connsiteY13" fmla="*/ 477078 h 1478943"/>
              <a:gd name="connsiteX14" fmla="*/ 1518699 w 3888187"/>
              <a:gd name="connsiteY14" fmla="*/ 405516 h 1478943"/>
              <a:gd name="connsiteX15" fmla="*/ 1606163 w 3888187"/>
              <a:gd name="connsiteY15" fmla="*/ 326003 h 1478943"/>
              <a:gd name="connsiteX16" fmla="*/ 1725433 w 3888187"/>
              <a:gd name="connsiteY16" fmla="*/ 246490 h 1478943"/>
              <a:gd name="connsiteX17" fmla="*/ 1940118 w 3888187"/>
              <a:gd name="connsiteY17" fmla="*/ 190831 h 1478943"/>
              <a:gd name="connsiteX18" fmla="*/ 2083241 w 3888187"/>
              <a:gd name="connsiteY18" fmla="*/ 111318 h 1478943"/>
              <a:gd name="connsiteX19" fmla="*/ 2154803 w 3888187"/>
              <a:gd name="connsiteY19" fmla="*/ 39756 h 1478943"/>
              <a:gd name="connsiteX20" fmla="*/ 2234316 w 3888187"/>
              <a:gd name="connsiteY20" fmla="*/ 95416 h 1478943"/>
              <a:gd name="connsiteX21" fmla="*/ 2321781 w 3888187"/>
              <a:gd name="connsiteY21" fmla="*/ 95416 h 1478943"/>
              <a:gd name="connsiteX22" fmla="*/ 2464904 w 3888187"/>
              <a:gd name="connsiteY22" fmla="*/ 39756 h 1478943"/>
              <a:gd name="connsiteX23" fmla="*/ 2568271 w 3888187"/>
              <a:gd name="connsiteY23" fmla="*/ 39756 h 1478943"/>
              <a:gd name="connsiteX24" fmla="*/ 2727297 w 3888187"/>
              <a:gd name="connsiteY24" fmla="*/ 7951 h 1478943"/>
              <a:gd name="connsiteX25" fmla="*/ 2814761 w 3888187"/>
              <a:gd name="connsiteY25" fmla="*/ 0 h 1478943"/>
              <a:gd name="connsiteX26" fmla="*/ 2941982 w 3888187"/>
              <a:gd name="connsiteY26" fmla="*/ 23854 h 1478943"/>
              <a:gd name="connsiteX27" fmla="*/ 3212327 w 3888187"/>
              <a:gd name="connsiteY27" fmla="*/ 23854 h 1478943"/>
              <a:gd name="connsiteX28" fmla="*/ 3387255 w 3888187"/>
              <a:gd name="connsiteY28" fmla="*/ 15903 h 1478943"/>
              <a:gd name="connsiteX29" fmla="*/ 3466768 w 3888187"/>
              <a:gd name="connsiteY29" fmla="*/ 7951 h 1478943"/>
              <a:gd name="connsiteX30" fmla="*/ 3625794 w 3888187"/>
              <a:gd name="connsiteY30" fmla="*/ 7951 h 1478943"/>
              <a:gd name="connsiteX31" fmla="*/ 3729161 w 3888187"/>
              <a:gd name="connsiteY31" fmla="*/ 55659 h 1478943"/>
              <a:gd name="connsiteX32" fmla="*/ 3888187 w 3888187"/>
              <a:gd name="connsiteY32" fmla="*/ 39756 h 1478943"/>
              <a:gd name="connsiteX0" fmla="*/ 0 w 3729161"/>
              <a:gd name="connsiteY0" fmla="*/ 1478943 h 1478943"/>
              <a:gd name="connsiteX1" fmla="*/ 214685 w 3729161"/>
              <a:gd name="connsiteY1" fmla="*/ 1431235 h 1478943"/>
              <a:gd name="connsiteX2" fmla="*/ 326003 w 3729161"/>
              <a:gd name="connsiteY2" fmla="*/ 1359673 h 1478943"/>
              <a:gd name="connsiteX3" fmla="*/ 453224 w 3729161"/>
              <a:gd name="connsiteY3" fmla="*/ 1296063 h 1478943"/>
              <a:gd name="connsiteX4" fmla="*/ 532737 w 3729161"/>
              <a:gd name="connsiteY4" fmla="*/ 1144988 h 1478943"/>
              <a:gd name="connsiteX5" fmla="*/ 620201 w 3729161"/>
              <a:gd name="connsiteY5" fmla="*/ 1065475 h 1478943"/>
              <a:gd name="connsiteX6" fmla="*/ 659958 w 3729161"/>
              <a:gd name="connsiteY6" fmla="*/ 970059 h 1478943"/>
              <a:gd name="connsiteX7" fmla="*/ 779227 w 3729161"/>
              <a:gd name="connsiteY7" fmla="*/ 882595 h 1478943"/>
              <a:gd name="connsiteX8" fmla="*/ 938254 w 3729161"/>
              <a:gd name="connsiteY8" fmla="*/ 795130 h 1478943"/>
              <a:gd name="connsiteX9" fmla="*/ 985961 w 3729161"/>
              <a:gd name="connsiteY9" fmla="*/ 691763 h 1478943"/>
              <a:gd name="connsiteX10" fmla="*/ 1057523 w 3729161"/>
              <a:gd name="connsiteY10" fmla="*/ 612250 h 1478943"/>
              <a:gd name="connsiteX11" fmla="*/ 1137036 w 3729161"/>
              <a:gd name="connsiteY11" fmla="*/ 572494 h 1478943"/>
              <a:gd name="connsiteX12" fmla="*/ 1232452 w 3729161"/>
              <a:gd name="connsiteY12" fmla="*/ 540689 h 1478943"/>
              <a:gd name="connsiteX13" fmla="*/ 1367624 w 3729161"/>
              <a:gd name="connsiteY13" fmla="*/ 477078 h 1478943"/>
              <a:gd name="connsiteX14" fmla="*/ 1518699 w 3729161"/>
              <a:gd name="connsiteY14" fmla="*/ 405516 h 1478943"/>
              <a:gd name="connsiteX15" fmla="*/ 1606163 w 3729161"/>
              <a:gd name="connsiteY15" fmla="*/ 326003 h 1478943"/>
              <a:gd name="connsiteX16" fmla="*/ 1725433 w 3729161"/>
              <a:gd name="connsiteY16" fmla="*/ 246490 h 1478943"/>
              <a:gd name="connsiteX17" fmla="*/ 1940118 w 3729161"/>
              <a:gd name="connsiteY17" fmla="*/ 190831 h 1478943"/>
              <a:gd name="connsiteX18" fmla="*/ 2083241 w 3729161"/>
              <a:gd name="connsiteY18" fmla="*/ 111318 h 1478943"/>
              <a:gd name="connsiteX19" fmla="*/ 2154803 w 3729161"/>
              <a:gd name="connsiteY19" fmla="*/ 39756 h 1478943"/>
              <a:gd name="connsiteX20" fmla="*/ 2234316 w 3729161"/>
              <a:gd name="connsiteY20" fmla="*/ 95416 h 1478943"/>
              <a:gd name="connsiteX21" fmla="*/ 2321781 w 3729161"/>
              <a:gd name="connsiteY21" fmla="*/ 95416 h 1478943"/>
              <a:gd name="connsiteX22" fmla="*/ 2464904 w 3729161"/>
              <a:gd name="connsiteY22" fmla="*/ 39756 h 1478943"/>
              <a:gd name="connsiteX23" fmla="*/ 2568271 w 3729161"/>
              <a:gd name="connsiteY23" fmla="*/ 39756 h 1478943"/>
              <a:gd name="connsiteX24" fmla="*/ 2727297 w 3729161"/>
              <a:gd name="connsiteY24" fmla="*/ 7951 h 1478943"/>
              <a:gd name="connsiteX25" fmla="*/ 2814761 w 3729161"/>
              <a:gd name="connsiteY25" fmla="*/ 0 h 1478943"/>
              <a:gd name="connsiteX26" fmla="*/ 2941982 w 3729161"/>
              <a:gd name="connsiteY26" fmla="*/ 23854 h 1478943"/>
              <a:gd name="connsiteX27" fmla="*/ 3212327 w 3729161"/>
              <a:gd name="connsiteY27" fmla="*/ 23854 h 1478943"/>
              <a:gd name="connsiteX28" fmla="*/ 3387255 w 3729161"/>
              <a:gd name="connsiteY28" fmla="*/ 15903 h 1478943"/>
              <a:gd name="connsiteX29" fmla="*/ 3466768 w 3729161"/>
              <a:gd name="connsiteY29" fmla="*/ 7951 h 1478943"/>
              <a:gd name="connsiteX30" fmla="*/ 3625794 w 3729161"/>
              <a:gd name="connsiteY30" fmla="*/ 7951 h 1478943"/>
              <a:gd name="connsiteX31" fmla="*/ 3729161 w 3729161"/>
              <a:gd name="connsiteY31" fmla="*/ 55659 h 1478943"/>
              <a:gd name="connsiteX0" fmla="*/ 0 w 3625794"/>
              <a:gd name="connsiteY0" fmla="*/ 1478943 h 1478943"/>
              <a:gd name="connsiteX1" fmla="*/ 214685 w 3625794"/>
              <a:gd name="connsiteY1" fmla="*/ 1431235 h 1478943"/>
              <a:gd name="connsiteX2" fmla="*/ 326003 w 3625794"/>
              <a:gd name="connsiteY2" fmla="*/ 1359673 h 1478943"/>
              <a:gd name="connsiteX3" fmla="*/ 453224 w 3625794"/>
              <a:gd name="connsiteY3" fmla="*/ 1296063 h 1478943"/>
              <a:gd name="connsiteX4" fmla="*/ 532737 w 3625794"/>
              <a:gd name="connsiteY4" fmla="*/ 1144988 h 1478943"/>
              <a:gd name="connsiteX5" fmla="*/ 620201 w 3625794"/>
              <a:gd name="connsiteY5" fmla="*/ 1065475 h 1478943"/>
              <a:gd name="connsiteX6" fmla="*/ 659958 w 3625794"/>
              <a:gd name="connsiteY6" fmla="*/ 970059 h 1478943"/>
              <a:gd name="connsiteX7" fmla="*/ 779227 w 3625794"/>
              <a:gd name="connsiteY7" fmla="*/ 882595 h 1478943"/>
              <a:gd name="connsiteX8" fmla="*/ 938254 w 3625794"/>
              <a:gd name="connsiteY8" fmla="*/ 795130 h 1478943"/>
              <a:gd name="connsiteX9" fmla="*/ 985961 w 3625794"/>
              <a:gd name="connsiteY9" fmla="*/ 691763 h 1478943"/>
              <a:gd name="connsiteX10" fmla="*/ 1057523 w 3625794"/>
              <a:gd name="connsiteY10" fmla="*/ 612250 h 1478943"/>
              <a:gd name="connsiteX11" fmla="*/ 1137036 w 3625794"/>
              <a:gd name="connsiteY11" fmla="*/ 572494 h 1478943"/>
              <a:gd name="connsiteX12" fmla="*/ 1232452 w 3625794"/>
              <a:gd name="connsiteY12" fmla="*/ 540689 h 1478943"/>
              <a:gd name="connsiteX13" fmla="*/ 1367624 w 3625794"/>
              <a:gd name="connsiteY13" fmla="*/ 477078 h 1478943"/>
              <a:gd name="connsiteX14" fmla="*/ 1518699 w 3625794"/>
              <a:gd name="connsiteY14" fmla="*/ 405516 h 1478943"/>
              <a:gd name="connsiteX15" fmla="*/ 1606163 w 3625794"/>
              <a:gd name="connsiteY15" fmla="*/ 326003 h 1478943"/>
              <a:gd name="connsiteX16" fmla="*/ 1725433 w 3625794"/>
              <a:gd name="connsiteY16" fmla="*/ 246490 h 1478943"/>
              <a:gd name="connsiteX17" fmla="*/ 1940118 w 3625794"/>
              <a:gd name="connsiteY17" fmla="*/ 190831 h 1478943"/>
              <a:gd name="connsiteX18" fmla="*/ 2083241 w 3625794"/>
              <a:gd name="connsiteY18" fmla="*/ 111318 h 1478943"/>
              <a:gd name="connsiteX19" fmla="*/ 2154803 w 3625794"/>
              <a:gd name="connsiteY19" fmla="*/ 39756 h 1478943"/>
              <a:gd name="connsiteX20" fmla="*/ 2234316 w 3625794"/>
              <a:gd name="connsiteY20" fmla="*/ 95416 h 1478943"/>
              <a:gd name="connsiteX21" fmla="*/ 2321781 w 3625794"/>
              <a:gd name="connsiteY21" fmla="*/ 95416 h 1478943"/>
              <a:gd name="connsiteX22" fmla="*/ 2464904 w 3625794"/>
              <a:gd name="connsiteY22" fmla="*/ 39756 h 1478943"/>
              <a:gd name="connsiteX23" fmla="*/ 2568271 w 3625794"/>
              <a:gd name="connsiteY23" fmla="*/ 39756 h 1478943"/>
              <a:gd name="connsiteX24" fmla="*/ 2727297 w 3625794"/>
              <a:gd name="connsiteY24" fmla="*/ 7951 h 1478943"/>
              <a:gd name="connsiteX25" fmla="*/ 2814761 w 3625794"/>
              <a:gd name="connsiteY25" fmla="*/ 0 h 1478943"/>
              <a:gd name="connsiteX26" fmla="*/ 2941982 w 3625794"/>
              <a:gd name="connsiteY26" fmla="*/ 23854 h 1478943"/>
              <a:gd name="connsiteX27" fmla="*/ 3212327 w 3625794"/>
              <a:gd name="connsiteY27" fmla="*/ 23854 h 1478943"/>
              <a:gd name="connsiteX28" fmla="*/ 3387255 w 3625794"/>
              <a:gd name="connsiteY28" fmla="*/ 15903 h 1478943"/>
              <a:gd name="connsiteX29" fmla="*/ 3466768 w 3625794"/>
              <a:gd name="connsiteY29" fmla="*/ 7951 h 1478943"/>
              <a:gd name="connsiteX30" fmla="*/ 3625794 w 3625794"/>
              <a:gd name="connsiteY30" fmla="*/ 7951 h 1478943"/>
              <a:gd name="connsiteX0" fmla="*/ 0 w 3466768"/>
              <a:gd name="connsiteY0" fmla="*/ 1478943 h 1478943"/>
              <a:gd name="connsiteX1" fmla="*/ 214685 w 3466768"/>
              <a:gd name="connsiteY1" fmla="*/ 1431235 h 1478943"/>
              <a:gd name="connsiteX2" fmla="*/ 326003 w 3466768"/>
              <a:gd name="connsiteY2" fmla="*/ 1359673 h 1478943"/>
              <a:gd name="connsiteX3" fmla="*/ 453224 w 3466768"/>
              <a:gd name="connsiteY3" fmla="*/ 1296063 h 1478943"/>
              <a:gd name="connsiteX4" fmla="*/ 532737 w 3466768"/>
              <a:gd name="connsiteY4" fmla="*/ 1144988 h 1478943"/>
              <a:gd name="connsiteX5" fmla="*/ 620201 w 3466768"/>
              <a:gd name="connsiteY5" fmla="*/ 1065475 h 1478943"/>
              <a:gd name="connsiteX6" fmla="*/ 659958 w 3466768"/>
              <a:gd name="connsiteY6" fmla="*/ 970059 h 1478943"/>
              <a:gd name="connsiteX7" fmla="*/ 779227 w 3466768"/>
              <a:gd name="connsiteY7" fmla="*/ 882595 h 1478943"/>
              <a:gd name="connsiteX8" fmla="*/ 938254 w 3466768"/>
              <a:gd name="connsiteY8" fmla="*/ 795130 h 1478943"/>
              <a:gd name="connsiteX9" fmla="*/ 985961 w 3466768"/>
              <a:gd name="connsiteY9" fmla="*/ 691763 h 1478943"/>
              <a:gd name="connsiteX10" fmla="*/ 1057523 w 3466768"/>
              <a:gd name="connsiteY10" fmla="*/ 612250 h 1478943"/>
              <a:gd name="connsiteX11" fmla="*/ 1137036 w 3466768"/>
              <a:gd name="connsiteY11" fmla="*/ 572494 h 1478943"/>
              <a:gd name="connsiteX12" fmla="*/ 1232452 w 3466768"/>
              <a:gd name="connsiteY12" fmla="*/ 540689 h 1478943"/>
              <a:gd name="connsiteX13" fmla="*/ 1367624 w 3466768"/>
              <a:gd name="connsiteY13" fmla="*/ 477078 h 1478943"/>
              <a:gd name="connsiteX14" fmla="*/ 1518699 w 3466768"/>
              <a:gd name="connsiteY14" fmla="*/ 405516 h 1478943"/>
              <a:gd name="connsiteX15" fmla="*/ 1606163 w 3466768"/>
              <a:gd name="connsiteY15" fmla="*/ 326003 h 1478943"/>
              <a:gd name="connsiteX16" fmla="*/ 1725433 w 3466768"/>
              <a:gd name="connsiteY16" fmla="*/ 246490 h 1478943"/>
              <a:gd name="connsiteX17" fmla="*/ 1940118 w 3466768"/>
              <a:gd name="connsiteY17" fmla="*/ 190831 h 1478943"/>
              <a:gd name="connsiteX18" fmla="*/ 2083241 w 3466768"/>
              <a:gd name="connsiteY18" fmla="*/ 111318 h 1478943"/>
              <a:gd name="connsiteX19" fmla="*/ 2154803 w 3466768"/>
              <a:gd name="connsiteY19" fmla="*/ 39756 h 1478943"/>
              <a:gd name="connsiteX20" fmla="*/ 2234316 w 3466768"/>
              <a:gd name="connsiteY20" fmla="*/ 95416 h 1478943"/>
              <a:gd name="connsiteX21" fmla="*/ 2321781 w 3466768"/>
              <a:gd name="connsiteY21" fmla="*/ 95416 h 1478943"/>
              <a:gd name="connsiteX22" fmla="*/ 2464904 w 3466768"/>
              <a:gd name="connsiteY22" fmla="*/ 39756 h 1478943"/>
              <a:gd name="connsiteX23" fmla="*/ 2568271 w 3466768"/>
              <a:gd name="connsiteY23" fmla="*/ 39756 h 1478943"/>
              <a:gd name="connsiteX24" fmla="*/ 2727297 w 3466768"/>
              <a:gd name="connsiteY24" fmla="*/ 7951 h 1478943"/>
              <a:gd name="connsiteX25" fmla="*/ 2814761 w 3466768"/>
              <a:gd name="connsiteY25" fmla="*/ 0 h 1478943"/>
              <a:gd name="connsiteX26" fmla="*/ 2941982 w 3466768"/>
              <a:gd name="connsiteY26" fmla="*/ 23854 h 1478943"/>
              <a:gd name="connsiteX27" fmla="*/ 3212327 w 3466768"/>
              <a:gd name="connsiteY27" fmla="*/ 23854 h 1478943"/>
              <a:gd name="connsiteX28" fmla="*/ 3387255 w 3466768"/>
              <a:gd name="connsiteY28" fmla="*/ 15903 h 1478943"/>
              <a:gd name="connsiteX29" fmla="*/ 3466768 w 3466768"/>
              <a:gd name="connsiteY29" fmla="*/ 7951 h 1478943"/>
              <a:gd name="connsiteX0" fmla="*/ 0 w 3387255"/>
              <a:gd name="connsiteY0" fmla="*/ 1478943 h 1478943"/>
              <a:gd name="connsiteX1" fmla="*/ 214685 w 3387255"/>
              <a:gd name="connsiteY1" fmla="*/ 1431235 h 1478943"/>
              <a:gd name="connsiteX2" fmla="*/ 326003 w 3387255"/>
              <a:gd name="connsiteY2" fmla="*/ 1359673 h 1478943"/>
              <a:gd name="connsiteX3" fmla="*/ 453224 w 3387255"/>
              <a:gd name="connsiteY3" fmla="*/ 1296063 h 1478943"/>
              <a:gd name="connsiteX4" fmla="*/ 532737 w 3387255"/>
              <a:gd name="connsiteY4" fmla="*/ 1144988 h 1478943"/>
              <a:gd name="connsiteX5" fmla="*/ 620201 w 3387255"/>
              <a:gd name="connsiteY5" fmla="*/ 1065475 h 1478943"/>
              <a:gd name="connsiteX6" fmla="*/ 659958 w 3387255"/>
              <a:gd name="connsiteY6" fmla="*/ 970059 h 1478943"/>
              <a:gd name="connsiteX7" fmla="*/ 779227 w 3387255"/>
              <a:gd name="connsiteY7" fmla="*/ 882595 h 1478943"/>
              <a:gd name="connsiteX8" fmla="*/ 938254 w 3387255"/>
              <a:gd name="connsiteY8" fmla="*/ 795130 h 1478943"/>
              <a:gd name="connsiteX9" fmla="*/ 985961 w 3387255"/>
              <a:gd name="connsiteY9" fmla="*/ 691763 h 1478943"/>
              <a:gd name="connsiteX10" fmla="*/ 1057523 w 3387255"/>
              <a:gd name="connsiteY10" fmla="*/ 612250 h 1478943"/>
              <a:gd name="connsiteX11" fmla="*/ 1137036 w 3387255"/>
              <a:gd name="connsiteY11" fmla="*/ 572494 h 1478943"/>
              <a:gd name="connsiteX12" fmla="*/ 1232452 w 3387255"/>
              <a:gd name="connsiteY12" fmla="*/ 540689 h 1478943"/>
              <a:gd name="connsiteX13" fmla="*/ 1367624 w 3387255"/>
              <a:gd name="connsiteY13" fmla="*/ 477078 h 1478943"/>
              <a:gd name="connsiteX14" fmla="*/ 1518699 w 3387255"/>
              <a:gd name="connsiteY14" fmla="*/ 405516 h 1478943"/>
              <a:gd name="connsiteX15" fmla="*/ 1606163 w 3387255"/>
              <a:gd name="connsiteY15" fmla="*/ 326003 h 1478943"/>
              <a:gd name="connsiteX16" fmla="*/ 1725433 w 3387255"/>
              <a:gd name="connsiteY16" fmla="*/ 246490 h 1478943"/>
              <a:gd name="connsiteX17" fmla="*/ 1940118 w 3387255"/>
              <a:gd name="connsiteY17" fmla="*/ 190831 h 1478943"/>
              <a:gd name="connsiteX18" fmla="*/ 2083241 w 3387255"/>
              <a:gd name="connsiteY18" fmla="*/ 111318 h 1478943"/>
              <a:gd name="connsiteX19" fmla="*/ 2154803 w 3387255"/>
              <a:gd name="connsiteY19" fmla="*/ 39756 h 1478943"/>
              <a:gd name="connsiteX20" fmla="*/ 2234316 w 3387255"/>
              <a:gd name="connsiteY20" fmla="*/ 95416 h 1478943"/>
              <a:gd name="connsiteX21" fmla="*/ 2321781 w 3387255"/>
              <a:gd name="connsiteY21" fmla="*/ 95416 h 1478943"/>
              <a:gd name="connsiteX22" fmla="*/ 2464904 w 3387255"/>
              <a:gd name="connsiteY22" fmla="*/ 39756 h 1478943"/>
              <a:gd name="connsiteX23" fmla="*/ 2568271 w 3387255"/>
              <a:gd name="connsiteY23" fmla="*/ 39756 h 1478943"/>
              <a:gd name="connsiteX24" fmla="*/ 2727297 w 3387255"/>
              <a:gd name="connsiteY24" fmla="*/ 7951 h 1478943"/>
              <a:gd name="connsiteX25" fmla="*/ 2814761 w 3387255"/>
              <a:gd name="connsiteY25" fmla="*/ 0 h 1478943"/>
              <a:gd name="connsiteX26" fmla="*/ 2941982 w 3387255"/>
              <a:gd name="connsiteY26" fmla="*/ 23854 h 1478943"/>
              <a:gd name="connsiteX27" fmla="*/ 3212327 w 3387255"/>
              <a:gd name="connsiteY27" fmla="*/ 23854 h 1478943"/>
              <a:gd name="connsiteX28" fmla="*/ 3387255 w 3387255"/>
              <a:gd name="connsiteY28" fmla="*/ 15903 h 1478943"/>
              <a:gd name="connsiteX0" fmla="*/ 0 w 3212327"/>
              <a:gd name="connsiteY0" fmla="*/ 1478943 h 1478943"/>
              <a:gd name="connsiteX1" fmla="*/ 214685 w 3212327"/>
              <a:gd name="connsiteY1" fmla="*/ 1431235 h 1478943"/>
              <a:gd name="connsiteX2" fmla="*/ 326003 w 3212327"/>
              <a:gd name="connsiteY2" fmla="*/ 1359673 h 1478943"/>
              <a:gd name="connsiteX3" fmla="*/ 453224 w 3212327"/>
              <a:gd name="connsiteY3" fmla="*/ 1296063 h 1478943"/>
              <a:gd name="connsiteX4" fmla="*/ 532737 w 3212327"/>
              <a:gd name="connsiteY4" fmla="*/ 1144988 h 1478943"/>
              <a:gd name="connsiteX5" fmla="*/ 620201 w 3212327"/>
              <a:gd name="connsiteY5" fmla="*/ 1065475 h 1478943"/>
              <a:gd name="connsiteX6" fmla="*/ 659958 w 3212327"/>
              <a:gd name="connsiteY6" fmla="*/ 970059 h 1478943"/>
              <a:gd name="connsiteX7" fmla="*/ 779227 w 3212327"/>
              <a:gd name="connsiteY7" fmla="*/ 882595 h 1478943"/>
              <a:gd name="connsiteX8" fmla="*/ 938254 w 3212327"/>
              <a:gd name="connsiteY8" fmla="*/ 795130 h 1478943"/>
              <a:gd name="connsiteX9" fmla="*/ 985961 w 3212327"/>
              <a:gd name="connsiteY9" fmla="*/ 691763 h 1478943"/>
              <a:gd name="connsiteX10" fmla="*/ 1057523 w 3212327"/>
              <a:gd name="connsiteY10" fmla="*/ 612250 h 1478943"/>
              <a:gd name="connsiteX11" fmla="*/ 1137036 w 3212327"/>
              <a:gd name="connsiteY11" fmla="*/ 572494 h 1478943"/>
              <a:gd name="connsiteX12" fmla="*/ 1232452 w 3212327"/>
              <a:gd name="connsiteY12" fmla="*/ 540689 h 1478943"/>
              <a:gd name="connsiteX13" fmla="*/ 1367624 w 3212327"/>
              <a:gd name="connsiteY13" fmla="*/ 477078 h 1478943"/>
              <a:gd name="connsiteX14" fmla="*/ 1518699 w 3212327"/>
              <a:gd name="connsiteY14" fmla="*/ 405516 h 1478943"/>
              <a:gd name="connsiteX15" fmla="*/ 1606163 w 3212327"/>
              <a:gd name="connsiteY15" fmla="*/ 326003 h 1478943"/>
              <a:gd name="connsiteX16" fmla="*/ 1725433 w 3212327"/>
              <a:gd name="connsiteY16" fmla="*/ 246490 h 1478943"/>
              <a:gd name="connsiteX17" fmla="*/ 1940118 w 3212327"/>
              <a:gd name="connsiteY17" fmla="*/ 190831 h 1478943"/>
              <a:gd name="connsiteX18" fmla="*/ 2083241 w 3212327"/>
              <a:gd name="connsiteY18" fmla="*/ 111318 h 1478943"/>
              <a:gd name="connsiteX19" fmla="*/ 2154803 w 3212327"/>
              <a:gd name="connsiteY19" fmla="*/ 39756 h 1478943"/>
              <a:gd name="connsiteX20" fmla="*/ 2234316 w 3212327"/>
              <a:gd name="connsiteY20" fmla="*/ 95416 h 1478943"/>
              <a:gd name="connsiteX21" fmla="*/ 2321781 w 3212327"/>
              <a:gd name="connsiteY21" fmla="*/ 95416 h 1478943"/>
              <a:gd name="connsiteX22" fmla="*/ 2464904 w 3212327"/>
              <a:gd name="connsiteY22" fmla="*/ 39756 h 1478943"/>
              <a:gd name="connsiteX23" fmla="*/ 2568271 w 3212327"/>
              <a:gd name="connsiteY23" fmla="*/ 39756 h 1478943"/>
              <a:gd name="connsiteX24" fmla="*/ 2727297 w 3212327"/>
              <a:gd name="connsiteY24" fmla="*/ 7951 h 1478943"/>
              <a:gd name="connsiteX25" fmla="*/ 2814761 w 3212327"/>
              <a:gd name="connsiteY25" fmla="*/ 0 h 1478943"/>
              <a:gd name="connsiteX26" fmla="*/ 2941982 w 3212327"/>
              <a:gd name="connsiteY26" fmla="*/ 23854 h 1478943"/>
              <a:gd name="connsiteX27" fmla="*/ 3212327 w 3212327"/>
              <a:gd name="connsiteY27" fmla="*/ 23854 h 1478943"/>
              <a:gd name="connsiteX0" fmla="*/ 0 w 2941982"/>
              <a:gd name="connsiteY0" fmla="*/ 1478943 h 1478943"/>
              <a:gd name="connsiteX1" fmla="*/ 214685 w 2941982"/>
              <a:gd name="connsiteY1" fmla="*/ 1431235 h 1478943"/>
              <a:gd name="connsiteX2" fmla="*/ 326003 w 2941982"/>
              <a:gd name="connsiteY2" fmla="*/ 1359673 h 1478943"/>
              <a:gd name="connsiteX3" fmla="*/ 453224 w 2941982"/>
              <a:gd name="connsiteY3" fmla="*/ 1296063 h 1478943"/>
              <a:gd name="connsiteX4" fmla="*/ 532737 w 2941982"/>
              <a:gd name="connsiteY4" fmla="*/ 1144988 h 1478943"/>
              <a:gd name="connsiteX5" fmla="*/ 620201 w 2941982"/>
              <a:gd name="connsiteY5" fmla="*/ 1065475 h 1478943"/>
              <a:gd name="connsiteX6" fmla="*/ 659958 w 2941982"/>
              <a:gd name="connsiteY6" fmla="*/ 970059 h 1478943"/>
              <a:gd name="connsiteX7" fmla="*/ 779227 w 2941982"/>
              <a:gd name="connsiteY7" fmla="*/ 882595 h 1478943"/>
              <a:gd name="connsiteX8" fmla="*/ 938254 w 2941982"/>
              <a:gd name="connsiteY8" fmla="*/ 795130 h 1478943"/>
              <a:gd name="connsiteX9" fmla="*/ 985961 w 2941982"/>
              <a:gd name="connsiteY9" fmla="*/ 691763 h 1478943"/>
              <a:gd name="connsiteX10" fmla="*/ 1057523 w 2941982"/>
              <a:gd name="connsiteY10" fmla="*/ 612250 h 1478943"/>
              <a:gd name="connsiteX11" fmla="*/ 1137036 w 2941982"/>
              <a:gd name="connsiteY11" fmla="*/ 572494 h 1478943"/>
              <a:gd name="connsiteX12" fmla="*/ 1232452 w 2941982"/>
              <a:gd name="connsiteY12" fmla="*/ 540689 h 1478943"/>
              <a:gd name="connsiteX13" fmla="*/ 1367624 w 2941982"/>
              <a:gd name="connsiteY13" fmla="*/ 477078 h 1478943"/>
              <a:gd name="connsiteX14" fmla="*/ 1518699 w 2941982"/>
              <a:gd name="connsiteY14" fmla="*/ 405516 h 1478943"/>
              <a:gd name="connsiteX15" fmla="*/ 1606163 w 2941982"/>
              <a:gd name="connsiteY15" fmla="*/ 326003 h 1478943"/>
              <a:gd name="connsiteX16" fmla="*/ 1725433 w 2941982"/>
              <a:gd name="connsiteY16" fmla="*/ 246490 h 1478943"/>
              <a:gd name="connsiteX17" fmla="*/ 1940118 w 2941982"/>
              <a:gd name="connsiteY17" fmla="*/ 190831 h 1478943"/>
              <a:gd name="connsiteX18" fmla="*/ 2083241 w 2941982"/>
              <a:gd name="connsiteY18" fmla="*/ 111318 h 1478943"/>
              <a:gd name="connsiteX19" fmla="*/ 2154803 w 2941982"/>
              <a:gd name="connsiteY19" fmla="*/ 39756 h 1478943"/>
              <a:gd name="connsiteX20" fmla="*/ 2234316 w 2941982"/>
              <a:gd name="connsiteY20" fmla="*/ 95416 h 1478943"/>
              <a:gd name="connsiteX21" fmla="*/ 2321781 w 2941982"/>
              <a:gd name="connsiteY21" fmla="*/ 95416 h 1478943"/>
              <a:gd name="connsiteX22" fmla="*/ 2464904 w 2941982"/>
              <a:gd name="connsiteY22" fmla="*/ 39756 h 1478943"/>
              <a:gd name="connsiteX23" fmla="*/ 2568271 w 2941982"/>
              <a:gd name="connsiteY23" fmla="*/ 39756 h 1478943"/>
              <a:gd name="connsiteX24" fmla="*/ 2727297 w 2941982"/>
              <a:gd name="connsiteY24" fmla="*/ 7951 h 1478943"/>
              <a:gd name="connsiteX25" fmla="*/ 2814761 w 2941982"/>
              <a:gd name="connsiteY25" fmla="*/ 0 h 1478943"/>
              <a:gd name="connsiteX26" fmla="*/ 2941982 w 2941982"/>
              <a:gd name="connsiteY26" fmla="*/ 23854 h 1478943"/>
              <a:gd name="connsiteX0" fmla="*/ 0 w 2814761"/>
              <a:gd name="connsiteY0" fmla="*/ 1478943 h 1478943"/>
              <a:gd name="connsiteX1" fmla="*/ 214685 w 2814761"/>
              <a:gd name="connsiteY1" fmla="*/ 1431235 h 1478943"/>
              <a:gd name="connsiteX2" fmla="*/ 326003 w 2814761"/>
              <a:gd name="connsiteY2" fmla="*/ 1359673 h 1478943"/>
              <a:gd name="connsiteX3" fmla="*/ 453224 w 2814761"/>
              <a:gd name="connsiteY3" fmla="*/ 1296063 h 1478943"/>
              <a:gd name="connsiteX4" fmla="*/ 532737 w 2814761"/>
              <a:gd name="connsiteY4" fmla="*/ 1144988 h 1478943"/>
              <a:gd name="connsiteX5" fmla="*/ 620201 w 2814761"/>
              <a:gd name="connsiteY5" fmla="*/ 1065475 h 1478943"/>
              <a:gd name="connsiteX6" fmla="*/ 659958 w 2814761"/>
              <a:gd name="connsiteY6" fmla="*/ 970059 h 1478943"/>
              <a:gd name="connsiteX7" fmla="*/ 779227 w 2814761"/>
              <a:gd name="connsiteY7" fmla="*/ 882595 h 1478943"/>
              <a:gd name="connsiteX8" fmla="*/ 938254 w 2814761"/>
              <a:gd name="connsiteY8" fmla="*/ 795130 h 1478943"/>
              <a:gd name="connsiteX9" fmla="*/ 985961 w 2814761"/>
              <a:gd name="connsiteY9" fmla="*/ 691763 h 1478943"/>
              <a:gd name="connsiteX10" fmla="*/ 1057523 w 2814761"/>
              <a:gd name="connsiteY10" fmla="*/ 612250 h 1478943"/>
              <a:gd name="connsiteX11" fmla="*/ 1137036 w 2814761"/>
              <a:gd name="connsiteY11" fmla="*/ 572494 h 1478943"/>
              <a:gd name="connsiteX12" fmla="*/ 1232452 w 2814761"/>
              <a:gd name="connsiteY12" fmla="*/ 540689 h 1478943"/>
              <a:gd name="connsiteX13" fmla="*/ 1367624 w 2814761"/>
              <a:gd name="connsiteY13" fmla="*/ 477078 h 1478943"/>
              <a:gd name="connsiteX14" fmla="*/ 1518699 w 2814761"/>
              <a:gd name="connsiteY14" fmla="*/ 405516 h 1478943"/>
              <a:gd name="connsiteX15" fmla="*/ 1606163 w 2814761"/>
              <a:gd name="connsiteY15" fmla="*/ 326003 h 1478943"/>
              <a:gd name="connsiteX16" fmla="*/ 1725433 w 2814761"/>
              <a:gd name="connsiteY16" fmla="*/ 246490 h 1478943"/>
              <a:gd name="connsiteX17" fmla="*/ 1940118 w 2814761"/>
              <a:gd name="connsiteY17" fmla="*/ 190831 h 1478943"/>
              <a:gd name="connsiteX18" fmla="*/ 2083241 w 2814761"/>
              <a:gd name="connsiteY18" fmla="*/ 111318 h 1478943"/>
              <a:gd name="connsiteX19" fmla="*/ 2154803 w 2814761"/>
              <a:gd name="connsiteY19" fmla="*/ 39756 h 1478943"/>
              <a:gd name="connsiteX20" fmla="*/ 2234316 w 2814761"/>
              <a:gd name="connsiteY20" fmla="*/ 95416 h 1478943"/>
              <a:gd name="connsiteX21" fmla="*/ 2321781 w 2814761"/>
              <a:gd name="connsiteY21" fmla="*/ 95416 h 1478943"/>
              <a:gd name="connsiteX22" fmla="*/ 2464904 w 2814761"/>
              <a:gd name="connsiteY22" fmla="*/ 39756 h 1478943"/>
              <a:gd name="connsiteX23" fmla="*/ 2568271 w 2814761"/>
              <a:gd name="connsiteY23" fmla="*/ 39756 h 1478943"/>
              <a:gd name="connsiteX24" fmla="*/ 2727297 w 2814761"/>
              <a:gd name="connsiteY24" fmla="*/ 7951 h 1478943"/>
              <a:gd name="connsiteX25" fmla="*/ 2814761 w 2814761"/>
              <a:gd name="connsiteY25" fmla="*/ 0 h 1478943"/>
              <a:gd name="connsiteX0" fmla="*/ 0 w 2727297"/>
              <a:gd name="connsiteY0" fmla="*/ 1470992 h 1470992"/>
              <a:gd name="connsiteX1" fmla="*/ 214685 w 2727297"/>
              <a:gd name="connsiteY1" fmla="*/ 1423284 h 1470992"/>
              <a:gd name="connsiteX2" fmla="*/ 326003 w 2727297"/>
              <a:gd name="connsiteY2" fmla="*/ 1351722 h 1470992"/>
              <a:gd name="connsiteX3" fmla="*/ 453224 w 2727297"/>
              <a:gd name="connsiteY3" fmla="*/ 1288112 h 1470992"/>
              <a:gd name="connsiteX4" fmla="*/ 532737 w 2727297"/>
              <a:gd name="connsiteY4" fmla="*/ 1137037 h 1470992"/>
              <a:gd name="connsiteX5" fmla="*/ 620201 w 2727297"/>
              <a:gd name="connsiteY5" fmla="*/ 1057524 h 1470992"/>
              <a:gd name="connsiteX6" fmla="*/ 659958 w 2727297"/>
              <a:gd name="connsiteY6" fmla="*/ 962108 h 1470992"/>
              <a:gd name="connsiteX7" fmla="*/ 779227 w 2727297"/>
              <a:gd name="connsiteY7" fmla="*/ 874644 h 1470992"/>
              <a:gd name="connsiteX8" fmla="*/ 938254 w 2727297"/>
              <a:gd name="connsiteY8" fmla="*/ 787179 h 1470992"/>
              <a:gd name="connsiteX9" fmla="*/ 985961 w 2727297"/>
              <a:gd name="connsiteY9" fmla="*/ 683812 h 1470992"/>
              <a:gd name="connsiteX10" fmla="*/ 1057523 w 2727297"/>
              <a:gd name="connsiteY10" fmla="*/ 604299 h 1470992"/>
              <a:gd name="connsiteX11" fmla="*/ 1137036 w 2727297"/>
              <a:gd name="connsiteY11" fmla="*/ 564543 h 1470992"/>
              <a:gd name="connsiteX12" fmla="*/ 1232452 w 2727297"/>
              <a:gd name="connsiteY12" fmla="*/ 532738 h 1470992"/>
              <a:gd name="connsiteX13" fmla="*/ 1367624 w 2727297"/>
              <a:gd name="connsiteY13" fmla="*/ 469127 h 1470992"/>
              <a:gd name="connsiteX14" fmla="*/ 1518699 w 2727297"/>
              <a:gd name="connsiteY14" fmla="*/ 397565 h 1470992"/>
              <a:gd name="connsiteX15" fmla="*/ 1606163 w 2727297"/>
              <a:gd name="connsiteY15" fmla="*/ 318052 h 1470992"/>
              <a:gd name="connsiteX16" fmla="*/ 1725433 w 2727297"/>
              <a:gd name="connsiteY16" fmla="*/ 238539 h 1470992"/>
              <a:gd name="connsiteX17" fmla="*/ 1940118 w 2727297"/>
              <a:gd name="connsiteY17" fmla="*/ 182880 h 1470992"/>
              <a:gd name="connsiteX18" fmla="*/ 2083241 w 2727297"/>
              <a:gd name="connsiteY18" fmla="*/ 103367 h 1470992"/>
              <a:gd name="connsiteX19" fmla="*/ 2154803 w 2727297"/>
              <a:gd name="connsiteY19" fmla="*/ 31805 h 1470992"/>
              <a:gd name="connsiteX20" fmla="*/ 2234316 w 2727297"/>
              <a:gd name="connsiteY20" fmla="*/ 87465 h 1470992"/>
              <a:gd name="connsiteX21" fmla="*/ 2321781 w 2727297"/>
              <a:gd name="connsiteY21" fmla="*/ 87465 h 1470992"/>
              <a:gd name="connsiteX22" fmla="*/ 2464904 w 2727297"/>
              <a:gd name="connsiteY22" fmla="*/ 31805 h 1470992"/>
              <a:gd name="connsiteX23" fmla="*/ 2568271 w 2727297"/>
              <a:gd name="connsiteY23" fmla="*/ 31805 h 1470992"/>
              <a:gd name="connsiteX24" fmla="*/ 2727297 w 2727297"/>
              <a:gd name="connsiteY24" fmla="*/ 0 h 1470992"/>
              <a:gd name="connsiteX0" fmla="*/ 0 w 2568271"/>
              <a:gd name="connsiteY0" fmla="*/ 1439187 h 1439187"/>
              <a:gd name="connsiteX1" fmla="*/ 214685 w 2568271"/>
              <a:gd name="connsiteY1" fmla="*/ 1391479 h 1439187"/>
              <a:gd name="connsiteX2" fmla="*/ 326003 w 2568271"/>
              <a:gd name="connsiteY2" fmla="*/ 1319917 h 1439187"/>
              <a:gd name="connsiteX3" fmla="*/ 453224 w 2568271"/>
              <a:gd name="connsiteY3" fmla="*/ 1256307 h 1439187"/>
              <a:gd name="connsiteX4" fmla="*/ 532737 w 2568271"/>
              <a:gd name="connsiteY4" fmla="*/ 1105232 h 1439187"/>
              <a:gd name="connsiteX5" fmla="*/ 620201 w 2568271"/>
              <a:gd name="connsiteY5" fmla="*/ 1025719 h 1439187"/>
              <a:gd name="connsiteX6" fmla="*/ 659958 w 2568271"/>
              <a:gd name="connsiteY6" fmla="*/ 930303 h 1439187"/>
              <a:gd name="connsiteX7" fmla="*/ 779227 w 2568271"/>
              <a:gd name="connsiteY7" fmla="*/ 842839 h 1439187"/>
              <a:gd name="connsiteX8" fmla="*/ 938254 w 2568271"/>
              <a:gd name="connsiteY8" fmla="*/ 755374 h 1439187"/>
              <a:gd name="connsiteX9" fmla="*/ 985961 w 2568271"/>
              <a:gd name="connsiteY9" fmla="*/ 652007 h 1439187"/>
              <a:gd name="connsiteX10" fmla="*/ 1057523 w 2568271"/>
              <a:gd name="connsiteY10" fmla="*/ 572494 h 1439187"/>
              <a:gd name="connsiteX11" fmla="*/ 1137036 w 2568271"/>
              <a:gd name="connsiteY11" fmla="*/ 532738 h 1439187"/>
              <a:gd name="connsiteX12" fmla="*/ 1232452 w 2568271"/>
              <a:gd name="connsiteY12" fmla="*/ 500933 h 1439187"/>
              <a:gd name="connsiteX13" fmla="*/ 1367624 w 2568271"/>
              <a:gd name="connsiteY13" fmla="*/ 437322 h 1439187"/>
              <a:gd name="connsiteX14" fmla="*/ 1518699 w 2568271"/>
              <a:gd name="connsiteY14" fmla="*/ 365760 h 1439187"/>
              <a:gd name="connsiteX15" fmla="*/ 1606163 w 2568271"/>
              <a:gd name="connsiteY15" fmla="*/ 286247 h 1439187"/>
              <a:gd name="connsiteX16" fmla="*/ 1725433 w 2568271"/>
              <a:gd name="connsiteY16" fmla="*/ 206734 h 1439187"/>
              <a:gd name="connsiteX17" fmla="*/ 1940118 w 2568271"/>
              <a:gd name="connsiteY17" fmla="*/ 151075 h 1439187"/>
              <a:gd name="connsiteX18" fmla="*/ 2083241 w 2568271"/>
              <a:gd name="connsiteY18" fmla="*/ 71562 h 1439187"/>
              <a:gd name="connsiteX19" fmla="*/ 2154803 w 2568271"/>
              <a:gd name="connsiteY19" fmla="*/ 0 h 1439187"/>
              <a:gd name="connsiteX20" fmla="*/ 2234316 w 2568271"/>
              <a:gd name="connsiteY20" fmla="*/ 55660 h 1439187"/>
              <a:gd name="connsiteX21" fmla="*/ 2321781 w 2568271"/>
              <a:gd name="connsiteY21" fmla="*/ 55660 h 1439187"/>
              <a:gd name="connsiteX22" fmla="*/ 2464904 w 2568271"/>
              <a:gd name="connsiteY22" fmla="*/ 0 h 1439187"/>
              <a:gd name="connsiteX23" fmla="*/ 2568271 w 2568271"/>
              <a:gd name="connsiteY23" fmla="*/ 0 h 1439187"/>
              <a:gd name="connsiteX0" fmla="*/ 0 w 2464904"/>
              <a:gd name="connsiteY0" fmla="*/ 1439187 h 1439187"/>
              <a:gd name="connsiteX1" fmla="*/ 214685 w 2464904"/>
              <a:gd name="connsiteY1" fmla="*/ 1391479 h 1439187"/>
              <a:gd name="connsiteX2" fmla="*/ 326003 w 2464904"/>
              <a:gd name="connsiteY2" fmla="*/ 1319917 h 1439187"/>
              <a:gd name="connsiteX3" fmla="*/ 453224 w 2464904"/>
              <a:gd name="connsiteY3" fmla="*/ 1256307 h 1439187"/>
              <a:gd name="connsiteX4" fmla="*/ 532737 w 2464904"/>
              <a:gd name="connsiteY4" fmla="*/ 1105232 h 1439187"/>
              <a:gd name="connsiteX5" fmla="*/ 620201 w 2464904"/>
              <a:gd name="connsiteY5" fmla="*/ 1025719 h 1439187"/>
              <a:gd name="connsiteX6" fmla="*/ 659958 w 2464904"/>
              <a:gd name="connsiteY6" fmla="*/ 930303 h 1439187"/>
              <a:gd name="connsiteX7" fmla="*/ 779227 w 2464904"/>
              <a:gd name="connsiteY7" fmla="*/ 842839 h 1439187"/>
              <a:gd name="connsiteX8" fmla="*/ 938254 w 2464904"/>
              <a:gd name="connsiteY8" fmla="*/ 755374 h 1439187"/>
              <a:gd name="connsiteX9" fmla="*/ 985961 w 2464904"/>
              <a:gd name="connsiteY9" fmla="*/ 652007 h 1439187"/>
              <a:gd name="connsiteX10" fmla="*/ 1057523 w 2464904"/>
              <a:gd name="connsiteY10" fmla="*/ 572494 h 1439187"/>
              <a:gd name="connsiteX11" fmla="*/ 1137036 w 2464904"/>
              <a:gd name="connsiteY11" fmla="*/ 532738 h 1439187"/>
              <a:gd name="connsiteX12" fmla="*/ 1232452 w 2464904"/>
              <a:gd name="connsiteY12" fmla="*/ 500933 h 1439187"/>
              <a:gd name="connsiteX13" fmla="*/ 1367624 w 2464904"/>
              <a:gd name="connsiteY13" fmla="*/ 437322 h 1439187"/>
              <a:gd name="connsiteX14" fmla="*/ 1518699 w 2464904"/>
              <a:gd name="connsiteY14" fmla="*/ 365760 h 1439187"/>
              <a:gd name="connsiteX15" fmla="*/ 1606163 w 2464904"/>
              <a:gd name="connsiteY15" fmla="*/ 286247 h 1439187"/>
              <a:gd name="connsiteX16" fmla="*/ 1725433 w 2464904"/>
              <a:gd name="connsiteY16" fmla="*/ 206734 h 1439187"/>
              <a:gd name="connsiteX17" fmla="*/ 1940118 w 2464904"/>
              <a:gd name="connsiteY17" fmla="*/ 151075 h 1439187"/>
              <a:gd name="connsiteX18" fmla="*/ 2083241 w 2464904"/>
              <a:gd name="connsiteY18" fmla="*/ 71562 h 1439187"/>
              <a:gd name="connsiteX19" fmla="*/ 2154803 w 2464904"/>
              <a:gd name="connsiteY19" fmla="*/ 0 h 1439187"/>
              <a:gd name="connsiteX20" fmla="*/ 2234316 w 2464904"/>
              <a:gd name="connsiteY20" fmla="*/ 55660 h 1439187"/>
              <a:gd name="connsiteX21" fmla="*/ 2321781 w 2464904"/>
              <a:gd name="connsiteY21" fmla="*/ 55660 h 1439187"/>
              <a:gd name="connsiteX22" fmla="*/ 2464904 w 2464904"/>
              <a:gd name="connsiteY22" fmla="*/ 0 h 1439187"/>
              <a:gd name="connsiteX0" fmla="*/ 0 w 2321781"/>
              <a:gd name="connsiteY0" fmla="*/ 1439187 h 1439187"/>
              <a:gd name="connsiteX1" fmla="*/ 214685 w 2321781"/>
              <a:gd name="connsiteY1" fmla="*/ 1391479 h 1439187"/>
              <a:gd name="connsiteX2" fmla="*/ 326003 w 2321781"/>
              <a:gd name="connsiteY2" fmla="*/ 1319917 h 1439187"/>
              <a:gd name="connsiteX3" fmla="*/ 453224 w 2321781"/>
              <a:gd name="connsiteY3" fmla="*/ 1256307 h 1439187"/>
              <a:gd name="connsiteX4" fmla="*/ 532737 w 2321781"/>
              <a:gd name="connsiteY4" fmla="*/ 1105232 h 1439187"/>
              <a:gd name="connsiteX5" fmla="*/ 620201 w 2321781"/>
              <a:gd name="connsiteY5" fmla="*/ 1025719 h 1439187"/>
              <a:gd name="connsiteX6" fmla="*/ 659958 w 2321781"/>
              <a:gd name="connsiteY6" fmla="*/ 930303 h 1439187"/>
              <a:gd name="connsiteX7" fmla="*/ 779227 w 2321781"/>
              <a:gd name="connsiteY7" fmla="*/ 842839 h 1439187"/>
              <a:gd name="connsiteX8" fmla="*/ 938254 w 2321781"/>
              <a:gd name="connsiteY8" fmla="*/ 755374 h 1439187"/>
              <a:gd name="connsiteX9" fmla="*/ 985961 w 2321781"/>
              <a:gd name="connsiteY9" fmla="*/ 652007 h 1439187"/>
              <a:gd name="connsiteX10" fmla="*/ 1057523 w 2321781"/>
              <a:gd name="connsiteY10" fmla="*/ 572494 h 1439187"/>
              <a:gd name="connsiteX11" fmla="*/ 1137036 w 2321781"/>
              <a:gd name="connsiteY11" fmla="*/ 532738 h 1439187"/>
              <a:gd name="connsiteX12" fmla="*/ 1232452 w 2321781"/>
              <a:gd name="connsiteY12" fmla="*/ 500933 h 1439187"/>
              <a:gd name="connsiteX13" fmla="*/ 1367624 w 2321781"/>
              <a:gd name="connsiteY13" fmla="*/ 437322 h 1439187"/>
              <a:gd name="connsiteX14" fmla="*/ 1518699 w 2321781"/>
              <a:gd name="connsiteY14" fmla="*/ 365760 h 1439187"/>
              <a:gd name="connsiteX15" fmla="*/ 1606163 w 2321781"/>
              <a:gd name="connsiteY15" fmla="*/ 286247 h 1439187"/>
              <a:gd name="connsiteX16" fmla="*/ 1725433 w 2321781"/>
              <a:gd name="connsiteY16" fmla="*/ 206734 h 1439187"/>
              <a:gd name="connsiteX17" fmla="*/ 1940118 w 2321781"/>
              <a:gd name="connsiteY17" fmla="*/ 151075 h 1439187"/>
              <a:gd name="connsiteX18" fmla="*/ 2083241 w 2321781"/>
              <a:gd name="connsiteY18" fmla="*/ 71562 h 1439187"/>
              <a:gd name="connsiteX19" fmla="*/ 2154803 w 2321781"/>
              <a:gd name="connsiteY19" fmla="*/ 0 h 1439187"/>
              <a:gd name="connsiteX20" fmla="*/ 2234316 w 2321781"/>
              <a:gd name="connsiteY20" fmla="*/ 55660 h 1439187"/>
              <a:gd name="connsiteX21" fmla="*/ 2321781 w 2321781"/>
              <a:gd name="connsiteY21" fmla="*/ 55660 h 1439187"/>
              <a:gd name="connsiteX0" fmla="*/ 0 w 2234316"/>
              <a:gd name="connsiteY0" fmla="*/ 1439187 h 1439187"/>
              <a:gd name="connsiteX1" fmla="*/ 214685 w 2234316"/>
              <a:gd name="connsiteY1" fmla="*/ 1391479 h 1439187"/>
              <a:gd name="connsiteX2" fmla="*/ 326003 w 2234316"/>
              <a:gd name="connsiteY2" fmla="*/ 1319917 h 1439187"/>
              <a:gd name="connsiteX3" fmla="*/ 453224 w 2234316"/>
              <a:gd name="connsiteY3" fmla="*/ 1256307 h 1439187"/>
              <a:gd name="connsiteX4" fmla="*/ 532737 w 2234316"/>
              <a:gd name="connsiteY4" fmla="*/ 1105232 h 1439187"/>
              <a:gd name="connsiteX5" fmla="*/ 620201 w 2234316"/>
              <a:gd name="connsiteY5" fmla="*/ 1025719 h 1439187"/>
              <a:gd name="connsiteX6" fmla="*/ 659958 w 2234316"/>
              <a:gd name="connsiteY6" fmla="*/ 930303 h 1439187"/>
              <a:gd name="connsiteX7" fmla="*/ 779227 w 2234316"/>
              <a:gd name="connsiteY7" fmla="*/ 842839 h 1439187"/>
              <a:gd name="connsiteX8" fmla="*/ 938254 w 2234316"/>
              <a:gd name="connsiteY8" fmla="*/ 755374 h 1439187"/>
              <a:gd name="connsiteX9" fmla="*/ 985961 w 2234316"/>
              <a:gd name="connsiteY9" fmla="*/ 652007 h 1439187"/>
              <a:gd name="connsiteX10" fmla="*/ 1057523 w 2234316"/>
              <a:gd name="connsiteY10" fmla="*/ 572494 h 1439187"/>
              <a:gd name="connsiteX11" fmla="*/ 1137036 w 2234316"/>
              <a:gd name="connsiteY11" fmla="*/ 532738 h 1439187"/>
              <a:gd name="connsiteX12" fmla="*/ 1232452 w 2234316"/>
              <a:gd name="connsiteY12" fmla="*/ 500933 h 1439187"/>
              <a:gd name="connsiteX13" fmla="*/ 1367624 w 2234316"/>
              <a:gd name="connsiteY13" fmla="*/ 437322 h 1439187"/>
              <a:gd name="connsiteX14" fmla="*/ 1518699 w 2234316"/>
              <a:gd name="connsiteY14" fmla="*/ 365760 h 1439187"/>
              <a:gd name="connsiteX15" fmla="*/ 1606163 w 2234316"/>
              <a:gd name="connsiteY15" fmla="*/ 286247 h 1439187"/>
              <a:gd name="connsiteX16" fmla="*/ 1725433 w 2234316"/>
              <a:gd name="connsiteY16" fmla="*/ 206734 h 1439187"/>
              <a:gd name="connsiteX17" fmla="*/ 1940118 w 2234316"/>
              <a:gd name="connsiteY17" fmla="*/ 151075 h 1439187"/>
              <a:gd name="connsiteX18" fmla="*/ 2083241 w 2234316"/>
              <a:gd name="connsiteY18" fmla="*/ 71562 h 1439187"/>
              <a:gd name="connsiteX19" fmla="*/ 2154803 w 2234316"/>
              <a:gd name="connsiteY19" fmla="*/ 0 h 1439187"/>
              <a:gd name="connsiteX20" fmla="*/ 2234316 w 2234316"/>
              <a:gd name="connsiteY20" fmla="*/ 55660 h 1439187"/>
              <a:gd name="connsiteX0" fmla="*/ 0 w 2154803"/>
              <a:gd name="connsiteY0" fmla="*/ 1439187 h 1439187"/>
              <a:gd name="connsiteX1" fmla="*/ 214685 w 2154803"/>
              <a:gd name="connsiteY1" fmla="*/ 1391479 h 1439187"/>
              <a:gd name="connsiteX2" fmla="*/ 326003 w 2154803"/>
              <a:gd name="connsiteY2" fmla="*/ 1319917 h 1439187"/>
              <a:gd name="connsiteX3" fmla="*/ 453224 w 2154803"/>
              <a:gd name="connsiteY3" fmla="*/ 1256307 h 1439187"/>
              <a:gd name="connsiteX4" fmla="*/ 532737 w 2154803"/>
              <a:gd name="connsiteY4" fmla="*/ 1105232 h 1439187"/>
              <a:gd name="connsiteX5" fmla="*/ 620201 w 2154803"/>
              <a:gd name="connsiteY5" fmla="*/ 1025719 h 1439187"/>
              <a:gd name="connsiteX6" fmla="*/ 659958 w 2154803"/>
              <a:gd name="connsiteY6" fmla="*/ 930303 h 1439187"/>
              <a:gd name="connsiteX7" fmla="*/ 779227 w 2154803"/>
              <a:gd name="connsiteY7" fmla="*/ 842839 h 1439187"/>
              <a:gd name="connsiteX8" fmla="*/ 938254 w 2154803"/>
              <a:gd name="connsiteY8" fmla="*/ 755374 h 1439187"/>
              <a:gd name="connsiteX9" fmla="*/ 985961 w 2154803"/>
              <a:gd name="connsiteY9" fmla="*/ 652007 h 1439187"/>
              <a:gd name="connsiteX10" fmla="*/ 1057523 w 2154803"/>
              <a:gd name="connsiteY10" fmla="*/ 572494 h 1439187"/>
              <a:gd name="connsiteX11" fmla="*/ 1137036 w 2154803"/>
              <a:gd name="connsiteY11" fmla="*/ 532738 h 1439187"/>
              <a:gd name="connsiteX12" fmla="*/ 1232452 w 2154803"/>
              <a:gd name="connsiteY12" fmla="*/ 500933 h 1439187"/>
              <a:gd name="connsiteX13" fmla="*/ 1367624 w 2154803"/>
              <a:gd name="connsiteY13" fmla="*/ 437322 h 1439187"/>
              <a:gd name="connsiteX14" fmla="*/ 1518699 w 2154803"/>
              <a:gd name="connsiteY14" fmla="*/ 365760 h 1439187"/>
              <a:gd name="connsiteX15" fmla="*/ 1606163 w 2154803"/>
              <a:gd name="connsiteY15" fmla="*/ 286247 h 1439187"/>
              <a:gd name="connsiteX16" fmla="*/ 1725433 w 2154803"/>
              <a:gd name="connsiteY16" fmla="*/ 206734 h 1439187"/>
              <a:gd name="connsiteX17" fmla="*/ 1940118 w 2154803"/>
              <a:gd name="connsiteY17" fmla="*/ 151075 h 1439187"/>
              <a:gd name="connsiteX18" fmla="*/ 2083241 w 2154803"/>
              <a:gd name="connsiteY18" fmla="*/ 71562 h 1439187"/>
              <a:gd name="connsiteX19" fmla="*/ 2154803 w 2154803"/>
              <a:gd name="connsiteY19" fmla="*/ 0 h 1439187"/>
              <a:gd name="connsiteX0" fmla="*/ 0 w 2083241"/>
              <a:gd name="connsiteY0" fmla="*/ 1367625 h 1367625"/>
              <a:gd name="connsiteX1" fmla="*/ 214685 w 2083241"/>
              <a:gd name="connsiteY1" fmla="*/ 1319917 h 1367625"/>
              <a:gd name="connsiteX2" fmla="*/ 326003 w 2083241"/>
              <a:gd name="connsiteY2" fmla="*/ 1248355 h 1367625"/>
              <a:gd name="connsiteX3" fmla="*/ 453224 w 2083241"/>
              <a:gd name="connsiteY3" fmla="*/ 1184745 h 1367625"/>
              <a:gd name="connsiteX4" fmla="*/ 532737 w 2083241"/>
              <a:gd name="connsiteY4" fmla="*/ 1033670 h 1367625"/>
              <a:gd name="connsiteX5" fmla="*/ 620201 w 2083241"/>
              <a:gd name="connsiteY5" fmla="*/ 954157 h 1367625"/>
              <a:gd name="connsiteX6" fmla="*/ 659958 w 2083241"/>
              <a:gd name="connsiteY6" fmla="*/ 858741 h 1367625"/>
              <a:gd name="connsiteX7" fmla="*/ 779227 w 2083241"/>
              <a:gd name="connsiteY7" fmla="*/ 771277 h 1367625"/>
              <a:gd name="connsiteX8" fmla="*/ 938254 w 2083241"/>
              <a:gd name="connsiteY8" fmla="*/ 683812 h 1367625"/>
              <a:gd name="connsiteX9" fmla="*/ 985961 w 2083241"/>
              <a:gd name="connsiteY9" fmla="*/ 580445 h 1367625"/>
              <a:gd name="connsiteX10" fmla="*/ 1057523 w 2083241"/>
              <a:gd name="connsiteY10" fmla="*/ 500932 h 1367625"/>
              <a:gd name="connsiteX11" fmla="*/ 1137036 w 2083241"/>
              <a:gd name="connsiteY11" fmla="*/ 461176 h 1367625"/>
              <a:gd name="connsiteX12" fmla="*/ 1232452 w 2083241"/>
              <a:gd name="connsiteY12" fmla="*/ 429371 h 1367625"/>
              <a:gd name="connsiteX13" fmla="*/ 1367624 w 2083241"/>
              <a:gd name="connsiteY13" fmla="*/ 365760 h 1367625"/>
              <a:gd name="connsiteX14" fmla="*/ 1518699 w 2083241"/>
              <a:gd name="connsiteY14" fmla="*/ 294198 h 1367625"/>
              <a:gd name="connsiteX15" fmla="*/ 1606163 w 2083241"/>
              <a:gd name="connsiteY15" fmla="*/ 214685 h 1367625"/>
              <a:gd name="connsiteX16" fmla="*/ 1725433 w 2083241"/>
              <a:gd name="connsiteY16" fmla="*/ 135172 h 1367625"/>
              <a:gd name="connsiteX17" fmla="*/ 1940118 w 2083241"/>
              <a:gd name="connsiteY17" fmla="*/ 79513 h 1367625"/>
              <a:gd name="connsiteX18" fmla="*/ 2083241 w 2083241"/>
              <a:gd name="connsiteY18" fmla="*/ 0 h 1367625"/>
              <a:gd name="connsiteX0" fmla="*/ 0 w 1940118"/>
              <a:gd name="connsiteY0" fmla="*/ 1288112 h 1288112"/>
              <a:gd name="connsiteX1" fmla="*/ 214685 w 1940118"/>
              <a:gd name="connsiteY1" fmla="*/ 1240404 h 1288112"/>
              <a:gd name="connsiteX2" fmla="*/ 326003 w 1940118"/>
              <a:gd name="connsiteY2" fmla="*/ 1168842 h 1288112"/>
              <a:gd name="connsiteX3" fmla="*/ 453224 w 1940118"/>
              <a:gd name="connsiteY3" fmla="*/ 1105232 h 1288112"/>
              <a:gd name="connsiteX4" fmla="*/ 532737 w 1940118"/>
              <a:gd name="connsiteY4" fmla="*/ 954157 h 1288112"/>
              <a:gd name="connsiteX5" fmla="*/ 620201 w 1940118"/>
              <a:gd name="connsiteY5" fmla="*/ 874644 h 1288112"/>
              <a:gd name="connsiteX6" fmla="*/ 659958 w 1940118"/>
              <a:gd name="connsiteY6" fmla="*/ 779228 h 1288112"/>
              <a:gd name="connsiteX7" fmla="*/ 779227 w 1940118"/>
              <a:gd name="connsiteY7" fmla="*/ 691764 h 1288112"/>
              <a:gd name="connsiteX8" fmla="*/ 938254 w 1940118"/>
              <a:gd name="connsiteY8" fmla="*/ 604299 h 1288112"/>
              <a:gd name="connsiteX9" fmla="*/ 985961 w 1940118"/>
              <a:gd name="connsiteY9" fmla="*/ 500932 h 1288112"/>
              <a:gd name="connsiteX10" fmla="*/ 1057523 w 1940118"/>
              <a:gd name="connsiteY10" fmla="*/ 421419 h 1288112"/>
              <a:gd name="connsiteX11" fmla="*/ 1137036 w 1940118"/>
              <a:gd name="connsiteY11" fmla="*/ 381663 h 1288112"/>
              <a:gd name="connsiteX12" fmla="*/ 1232452 w 1940118"/>
              <a:gd name="connsiteY12" fmla="*/ 349858 h 1288112"/>
              <a:gd name="connsiteX13" fmla="*/ 1367624 w 1940118"/>
              <a:gd name="connsiteY13" fmla="*/ 286247 h 1288112"/>
              <a:gd name="connsiteX14" fmla="*/ 1518699 w 1940118"/>
              <a:gd name="connsiteY14" fmla="*/ 214685 h 1288112"/>
              <a:gd name="connsiteX15" fmla="*/ 1606163 w 1940118"/>
              <a:gd name="connsiteY15" fmla="*/ 135172 h 1288112"/>
              <a:gd name="connsiteX16" fmla="*/ 1725433 w 1940118"/>
              <a:gd name="connsiteY16" fmla="*/ 55659 h 1288112"/>
              <a:gd name="connsiteX17" fmla="*/ 1940118 w 1940118"/>
              <a:gd name="connsiteY17" fmla="*/ 0 h 1288112"/>
              <a:gd name="connsiteX0" fmla="*/ 0 w 1725433"/>
              <a:gd name="connsiteY0" fmla="*/ 1232453 h 1232453"/>
              <a:gd name="connsiteX1" fmla="*/ 214685 w 1725433"/>
              <a:gd name="connsiteY1" fmla="*/ 1184745 h 1232453"/>
              <a:gd name="connsiteX2" fmla="*/ 326003 w 1725433"/>
              <a:gd name="connsiteY2" fmla="*/ 1113183 h 1232453"/>
              <a:gd name="connsiteX3" fmla="*/ 453224 w 1725433"/>
              <a:gd name="connsiteY3" fmla="*/ 1049573 h 1232453"/>
              <a:gd name="connsiteX4" fmla="*/ 532737 w 1725433"/>
              <a:gd name="connsiteY4" fmla="*/ 898498 h 1232453"/>
              <a:gd name="connsiteX5" fmla="*/ 620201 w 1725433"/>
              <a:gd name="connsiteY5" fmla="*/ 818985 h 1232453"/>
              <a:gd name="connsiteX6" fmla="*/ 659958 w 1725433"/>
              <a:gd name="connsiteY6" fmla="*/ 723569 h 1232453"/>
              <a:gd name="connsiteX7" fmla="*/ 779227 w 1725433"/>
              <a:gd name="connsiteY7" fmla="*/ 636105 h 1232453"/>
              <a:gd name="connsiteX8" fmla="*/ 938254 w 1725433"/>
              <a:gd name="connsiteY8" fmla="*/ 548640 h 1232453"/>
              <a:gd name="connsiteX9" fmla="*/ 985961 w 1725433"/>
              <a:gd name="connsiteY9" fmla="*/ 445273 h 1232453"/>
              <a:gd name="connsiteX10" fmla="*/ 1057523 w 1725433"/>
              <a:gd name="connsiteY10" fmla="*/ 365760 h 1232453"/>
              <a:gd name="connsiteX11" fmla="*/ 1137036 w 1725433"/>
              <a:gd name="connsiteY11" fmla="*/ 326004 h 1232453"/>
              <a:gd name="connsiteX12" fmla="*/ 1232452 w 1725433"/>
              <a:gd name="connsiteY12" fmla="*/ 294199 h 1232453"/>
              <a:gd name="connsiteX13" fmla="*/ 1367624 w 1725433"/>
              <a:gd name="connsiteY13" fmla="*/ 230588 h 1232453"/>
              <a:gd name="connsiteX14" fmla="*/ 1518699 w 1725433"/>
              <a:gd name="connsiteY14" fmla="*/ 159026 h 1232453"/>
              <a:gd name="connsiteX15" fmla="*/ 1606163 w 1725433"/>
              <a:gd name="connsiteY15" fmla="*/ 79513 h 1232453"/>
              <a:gd name="connsiteX16" fmla="*/ 1725433 w 1725433"/>
              <a:gd name="connsiteY16" fmla="*/ 0 h 1232453"/>
              <a:gd name="connsiteX0" fmla="*/ 0 w 1606163"/>
              <a:gd name="connsiteY0" fmla="*/ 1152940 h 1152940"/>
              <a:gd name="connsiteX1" fmla="*/ 214685 w 1606163"/>
              <a:gd name="connsiteY1" fmla="*/ 1105232 h 1152940"/>
              <a:gd name="connsiteX2" fmla="*/ 326003 w 1606163"/>
              <a:gd name="connsiteY2" fmla="*/ 1033670 h 1152940"/>
              <a:gd name="connsiteX3" fmla="*/ 453224 w 1606163"/>
              <a:gd name="connsiteY3" fmla="*/ 970060 h 1152940"/>
              <a:gd name="connsiteX4" fmla="*/ 532737 w 1606163"/>
              <a:gd name="connsiteY4" fmla="*/ 818985 h 1152940"/>
              <a:gd name="connsiteX5" fmla="*/ 620201 w 1606163"/>
              <a:gd name="connsiteY5" fmla="*/ 739472 h 1152940"/>
              <a:gd name="connsiteX6" fmla="*/ 659958 w 1606163"/>
              <a:gd name="connsiteY6" fmla="*/ 644056 h 1152940"/>
              <a:gd name="connsiteX7" fmla="*/ 779227 w 1606163"/>
              <a:gd name="connsiteY7" fmla="*/ 556592 h 1152940"/>
              <a:gd name="connsiteX8" fmla="*/ 938254 w 1606163"/>
              <a:gd name="connsiteY8" fmla="*/ 469127 h 1152940"/>
              <a:gd name="connsiteX9" fmla="*/ 985961 w 1606163"/>
              <a:gd name="connsiteY9" fmla="*/ 365760 h 1152940"/>
              <a:gd name="connsiteX10" fmla="*/ 1057523 w 1606163"/>
              <a:gd name="connsiteY10" fmla="*/ 286247 h 1152940"/>
              <a:gd name="connsiteX11" fmla="*/ 1137036 w 1606163"/>
              <a:gd name="connsiteY11" fmla="*/ 246491 h 1152940"/>
              <a:gd name="connsiteX12" fmla="*/ 1232452 w 1606163"/>
              <a:gd name="connsiteY12" fmla="*/ 214686 h 1152940"/>
              <a:gd name="connsiteX13" fmla="*/ 1367624 w 1606163"/>
              <a:gd name="connsiteY13" fmla="*/ 151075 h 1152940"/>
              <a:gd name="connsiteX14" fmla="*/ 1518699 w 1606163"/>
              <a:gd name="connsiteY14" fmla="*/ 79513 h 1152940"/>
              <a:gd name="connsiteX15" fmla="*/ 1606163 w 1606163"/>
              <a:gd name="connsiteY15" fmla="*/ 0 h 1152940"/>
              <a:gd name="connsiteX0" fmla="*/ 0 w 1518699"/>
              <a:gd name="connsiteY0" fmla="*/ 1073427 h 1073427"/>
              <a:gd name="connsiteX1" fmla="*/ 214685 w 1518699"/>
              <a:gd name="connsiteY1" fmla="*/ 1025719 h 1073427"/>
              <a:gd name="connsiteX2" fmla="*/ 326003 w 1518699"/>
              <a:gd name="connsiteY2" fmla="*/ 954157 h 1073427"/>
              <a:gd name="connsiteX3" fmla="*/ 453224 w 1518699"/>
              <a:gd name="connsiteY3" fmla="*/ 890547 h 1073427"/>
              <a:gd name="connsiteX4" fmla="*/ 532737 w 1518699"/>
              <a:gd name="connsiteY4" fmla="*/ 739472 h 1073427"/>
              <a:gd name="connsiteX5" fmla="*/ 620201 w 1518699"/>
              <a:gd name="connsiteY5" fmla="*/ 659959 h 1073427"/>
              <a:gd name="connsiteX6" fmla="*/ 659958 w 1518699"/>
              <a:gd name="connsiteY6" fmla="*/ 564543 h 1073427"/>
              <a:gd name="connsiteX7" fmla="*/ 779227 w 1518699"/>
              <a:gd name="connsiteY7" fmla="*/ 477079 h 1073427"/>
              <a:gd name="connsiteX8" fmla="*/ 938254 w 1518699"/>
              <a:gd name="connsiteY8" fmla="*/ 389614 h 1073427"/>
              <a:gd name="connsiteX9" fmla="*/ 985961 w 1518699"/>
              <a:gd name="connsiteY9" fmla="*/ 286247 h 1073427"/>
              <a:gd name="connsiteX10" fmla="*/ 1057523 w 1518699"/>
              <a:gd name="connsiteY10" fmla="*/ 206734 h 1073427"/>
              <a:gd name="connsiteX11" fmla="*/ 1137036 w 1518699"/>
              <a:gd name="connsiteY11" fmla="*/ 166978 h 1073427"/>
              <a:gd name="connsiteX12" fmla="*/ 1232452 w 1518699"/>
              <a:gd name="connsiteY12" fmla="*/ 135173 h 1073427"/>
              <a:gd name="connsiteX13" fmla="*/ 1367624 w 1518699"/>
              <a:gd name="connsiteY13" fmla="*/ 71562 h 1073427"/>
              <a:gd name="connsiteX14" fmla="*/ 1518699 w 1518699"/>
              <a:gd name="connsiteY14" fmla="*/ 0 h 1073427"/>
              <a:gd name="connsiteX0" fmla="*/ 0 w 1367624"/>
              <a:gd name="connsiteY0" fmla="*/ 1001865 h 1001865"/>
              <a:gd name="connsiteX1" fmla="*/ 214685 w 1367624"/>
              <a:gd name="connsiteY1" fmla="*/ 954157 h 1001865"/>
              <a:gd name="connsiteX2" fmla="*/ 326003 w 1367624"/>
              <a:gd name="connsiteY2" fmla="*/ 882595 h 1001865"/>
              <a:gd name="connsiteX3" fmla="*/ 453224 w 1367624"/>
              <a:gd name="connsiteY3" fmla="*/ 818985 h 1001865"/>
              <a:gd name="connsiteX4" fmla="*/ 532737 w 1367624"/>
              <a:gd name="connsiteY4" fmla="*/ 667910 h 1001865"/>
              <a:gd name="connsiteX5" fmla="*/ 620201 w 1367624"/>
              <a:gd name="connsiteY5" fmla="*/ 588397 h 1001865"/>
              <a:gd name="connsiteX6" fmla="*/ 659958 w 1367624"/>
              <a:gd name="connsiteY6" fmla="*/ 492981 h 1001865"/>
              <a:gd name="connsiteX7" fmla="*/ 779227 w 1367624"/>
              <a:gd name="connsiteY7" fmla="*/ 405517 h 1001865"/>
              <a:gd name="connsiteX8" fmla="*/ 938254 w 1367624"/>
              <a:gd name="connsiteY8" fmla="*/ 318052 h 1001865"/>
              <a:gd name="connsiteX9" fmla="*/ 985961 w 1367624"/>
              <a:gd name="connsiteY9" fmla="*/ 214685 h 1001865"/>
              <a:gd name="connsiteX10" fmla="*/ 1057523 w 1367624"/>
              <a:gd name="connsiteY10" fmla="*/ 135172 h 1001865"/>
              <a:gd name="connsiteX11" fmla="*/ 1137036 w 1367624"/>
              <a:gd name="connsiteY11" fmla="*/ 95416 h 1001865"/>
              <a:gd name="connsiteX12" fmla="*/ 1232452 w 1367624"/>
              <a:gd name="connsiteY12" fmla="*/ 63611 h 1001865"/>
              <a:gd name="connsiteX13" fmla="*/ 1367624 w 1367624"/>
              <a:gd name="connsiteY13" fmla="*/ 0 h 1001865"/>
              <a:gd name="connsiteX0" fmla="*/ 0 w 1232452"/>
              <a:gd name="connsiteY0" fmla="*/ 938254 h 938254"/>
              <a:gd name="connsiteX1" fmla="*/ 214685 w 1232452"/>
              <a:gd name="connsiteY1" fmla="*/ 890546 h 938254"/>
              <a:gd name="connsiteX2" fmla="*/ 326003 w 1232452"/>
              <a:gd name="connsiteY2" fmla="*/ 818984 h 938254"/>
              <a:gd name="connsiteX3" fmla="*/ 453224 w 1232452"/>
              <a:gd name="connsiteY3" fmla="*/ 755374 h 938254"/>
              <a:gd name="connsiteX4" fmla="*/ 532737 w 1232452"/>
              <a:gd name="connsiteY4" fmla="*/ 604299 h 938254"/>
              <a:gd name="connsiteX5" fmla="*/ 620201 w 1232452"/>
              <a:gd name="connsiteY5" fmla="*/ 524786 h 938254"/>
              <a:gd name="connsiteX6" fmla="*/ 659958 w 1232452"/>
              <a:gd name="connsiteY6" fmla="*/ 429370 h 938254"/>
              <a:gd name="connsiteX7" fmla="*/ 779227 w 1232452"/>
              <a:gd name="connsiteY7" fmla="*/ 341906 h 938254"/>
              <a:gd name="connsiteX8" fmla="*/ 938254 w 1232452"/>
              <a:gd name="connsiteY8" fmla="*/ 254441 h 938254"/>
              <a:gd name="connsiteX9" fmla="*/ 985961 w 1232452"/>
              <a:gd name="connsiteY9" fmla="*/ 151074 h 938254"/>
              <a:gd name="connsiteX10" fmla="*/ 1057523 w 1232452"/>
              <a:gd name="connsiteY10" fmla="*/ 71561 h 938254"/>
              <a:gd name="connsiteX11" fmla="*/ 1137036 w 1232452"/>
              <a:gd name="connsiteY11" fmla="*/ 31805 h 938254"/>
              <a:gd name="connsiteX12" fmla="*/ 1232452 w 1232452"/>
              <a:gd name="connsiteY12" fmla="*/ 0 h 938254"/>
              <a:gd name="connsiteX0" fmla="*/ 0 w 1137036"/>
              <a:gd name="connsiteY0" fmla="*/ 906449 h 906449"/>
              <a:gd name="connsiteX1" fmla="*/ 214685 w 1137036"/>
              <a:gd name="connsiteY1" fmla="*/ 858741 h 906449"/>
              <a:gd name="connsiteX2" fmla="*/ 326003 w 1137036"/>
              <a:gd name="connsiteY2" fmla="*/ 787179 h 906449"/>
              <a:gd name="connsiteX3" fmla="*/ 453224 w 1137036"/>
              <a:gd name="connsiteY3" fmla="*/ 723569 h 906449"/>
              <a:gd name="connsiteX4" fmla="*/ 532737 w 1137036"/>
              <a:gd name="connsiteY4" fmla="*/ 572494 h 906449"/>
              <a:gd name="connsiteX5" fmla="*/ 620201 w 1137036"/>
              <a:gd name="connsiteY5" fmla="*/ 492981 h 906449"/>
              <a:gd name="connsiteX6" fmla="*/ 659958 w 1137036"/>
              <a:gd name="connsiteY6" fmla="*/ 397565 h 906449"/>
              <a:gd name="connsiteX7" fmla="*/ 779227 w 1137036"/>
              <a:gd name="connsiteY7" fmla="*/ 310101 h 906449"/>
              <a:gd name="connsiteX8" fmla="*/ 938254 w 1137036"/>
              <a:gd name="connsiteY8" fmla="*/ 222636 h 906449"/>
              <a:gd name="connsiteX9" fmla="*/ 985961 w 1137036"/>
              <a:gd name="connsiteY9" fmla="*/ 119269 h 906449"/>
              <a:gd name="connsiteX10" fmla="*/ 1057523 w 1137036"/>
              <a:gd name="connsiteY10" fmla="*/ 39756 h 906449"/>
              <a:gd name="connsiteX11" fmla="*/ 1137036 w 1137036"/>
              <a:gd name="connsiteY11" fmla="*/ 0 h 906449"/>
              <a:gd name="connsiteX0" fmla="*/ 0 w 1057523"/>
              <a:gd name="connsiteY0" fmla="*/ 866693 h 866693"/>
              <a:gd name="connsiteX1" fmla="*/ 214685 w 1057523"/>
              <a:gd name="connsiteY1" fmla="*/ 818985 h 866693"/>
              <a:gd name="connsiteX2" fmla="*/ 326003 w 1057523"/>
              <a:gd name="connsiteY2" fmla="*/ 747423 h 866693"/>
              <a:gd name="connsiteX3" fmla="*/ 453224 w 1057523"/>
              <a:gd name="connsiteY3" fmla="*/ 683813 h 866693"/>
              <a:gd name="connsiteX4" fmla="*/ 532737 w 1057523"/>
              <a:gd name="connsiteY4" fmla="*/ 532738 h 866693"/>
              <a:gd name="connsiteX5" fmla="*/ 620201 w 1057523"/>
              <a:gd name="connsiteY5" fmla="*/ 453225 h 866693"/>
              <a:gd name="connsiteX6" fmla="*/ 659958 w 1057523"/>
              <a:gd name="connsiteY6" fmla="*/ 357809 h 866693"/>
              <a:gd name="connsiteX7" fmla="*/ 779227 w 1057523"/>
              <a:gd name="connsiteY7" fmla="*/ 270345 h 866693"/>
              <a:gd name="connsiteX8" fmla="*/ 938254 w 1057523"/>
              <a:gd name="connsiteY8" fmla="*/ 182880 h 866693"/>
              <a:gd name="connsiteX9" fmla="*/ 985961 w 1057523"/>
              <a:gd name="connsiteY9" fmla="*/ 79513 h 866693"/>
              <a:gd name="connsiteX10" fmla="*/ 1057523 w 1057523"/>
              <a:gd name="connsiteY10" fmla="*/ 0 h 866693"/>
              <a:gd name="connsiteX0" fmla="*/ 0 w 985961"/>
              <a:gd name="connsiteY0" fmla="*/ 787180 h 787180"/>
              <a:gd name="connsiteX1" fmla="*/ 214685 w 985961"/>
              <a:gd name="connsiteY1" fmla="*/ 739472 h 787180"/>
              <a:gd name="connsiteX2" fmla="*/ 326003 w 985961"/>
              <a:gd name="connsiteY2" fmla="*/ 667910 h 787180"/>
              <a:gd name="connsiteX3" fmla="*/ 453224 w 985961"/>
              <a:gd name="connsiteY3" fmla="*/ 604300 h 787180"/>
              <a:gd name="connsiteX4" fmla="*/ 532737 w 985961"/>
              <a:gd name="connsiteY4" fmla="*/ 453225 h 787180"/>
              <a:gd name="connsiteX5" fmla="*/ 620201 w 985961"/>
              <a:gd name="connsiteY5" fmla="*/ 373712 h 787180"/>
              <a:gd name="connsiteX6" fmla="*/ 659958 w 985961"/>
              <a:gd name="connsiteY6" fmla="*/ 278296 h 787180"/>
              <a:gd name="connsiteX7" fmla="*/ 779227 w 985961"/>
              <a:gd name="connsiteY7" fmla="*/ 190832 h 787180"/>
              <a:gd name="connsiteX8" fmla="*/ 938254 w 985961"/>
              <a:gd name="connsiteY8" fmla="*/ 103367 h 787180"/>
              <a:gd name="connsiteX9" fmla="*/ 985961 w 985961"/>
              <a:gd name="connsiteY9" fmla="*/ 0 h 787180"/>
              <a:gd name="connsiteX0" fmla="*/ 0 w 938254"/>
              <a:gd name="connsiteY0" fmla="*/ 683813 h 683813"/>
              <a:gd name="connsiteX1" fmla="*/ 214685 w 938254"/>
              <a:gd name="connsiteY1" fmla="*/ 636105 h 683813"/>
              <a:gd name="connsiteX2" fmla="*/ 326003 w 938254"/>
              <a:gd name="connsiteY2" fmla="*/ 564543 h 683813"/>
              <a:gd name="connsiteX3" fmla="*/ 453224 w 938254"/>
              <a:gd name="connsiteY3" fmla="*/ 500933 h 683813"/>
              <a:gd name="connsiteX4" fmla="*/ 532737 w 938254"/>
              <a:gd name="connsiteY4" fmla="*/ 349858 h 683813"/>
              <a:gd name="connsiteX5" fmla="*/ 620201 w 938254"/>
              <a:gd name="connsiteY5" fmla="*/ 270345 h 683813"/>
              <a:gd name="connsiteX6" fmla="*/ 659958 w 938254"/>
              <a:gd name="connsiteY6" fmla="*/ 174929 h 683813"/>
              <a:gd name="connsiteX7" fmla="*/ 779227 w 938254"/>
              <a:gd name="connsiteY7" fmla="*/ 87465 h 683813"/>
              <a:gd name="connsiteX8" fmla="*/ 938254 w 938254"/>
              <a:gd name="connsiteY8" fmla="*/ 0 h 683813"/>
              <a:gd name="connsiteX0" fmla="*/ 0 w 890546"/>
              <a:gd name="connsiteY0" fmla="*/ 715619 h 715619"/>
              <a:gd name="connsiteX1" fmla="*/ 214685 w 890546"/>
              <a:gd name="connsiteY1" fmla="*/ 667911 h 715619"/>
              <a:gd name="connsiteX2" fmla="*/ 326003 w 890546"/>
              <a:gd name="connsiteY2" fmla="*/ 596349 h 715619"/>
              <a:gd name="connsiteX3" fmla="*/ 453224 w 890546"/>
              <a:gd name="connsiteY3" fmla="*/ 532739 h 715619"/>
              <a:gd name="connsiteX4" fmla="*/ 532737 w 890546"/>
              <a:gd name="connsiteY4" fmla="*/ 381664 h 715619"/>
              <a:gd name="connsiteX5" fmla="*/ 620201 w 890546"/>
              <a:gd name="connsiteY5" fmla="*/ 302151 h 715619"/>
              <a:gd name="connsiteX6" fmla="*/ 659958 w 890546"/>
              <a:gd name="connsiteY6" fmla="*/ 206735 h 715619"/>
              <a:gd name="connsiteX7" fmla="*/ 779227 w 890546"/>
              <a:gd name="connsiteY7" fmla="*/ 119271 h 715619"/>
              <a:gd name="connsiteX8" fmla="*/ 890546 w 890546"/>
              <a:gd name="connsiteY8" fmla="*/ 0 h 715619"/>
              <a:gd name="connsiteX0" fmla="*/ 0 w 978010"/>
              <a:gd name="connsiteY0" fmla="*/ 755375 h 755375"/>
              <a:gd name="connsiteX1" fmla="*/ 214685 w 978010"/>
              <a:gd name="connsiteY1" fmla="*/ 707667 h 755375"/>
              <a:gd name="connsiteX2" fmla="*/ 326003 w 978010"/>
              <a:gd name="connsiteY2" fmla="*/ 636105 h 755375"/>
              <a:gd name="connsiteX3" fmla="*/ 453224 w 978010"/>
              <a:gd name="connsiteY3" fmla="*/ 572495 h 755375"/>
              <a:gd name="connsiteX4" fmla="*/ 532737 w 978010"/>
              <a:gd name="connsiteY4" fmla="*/ 421420 h 755375"/>
              <a:gd name="connsiteX5" fmla="*/ 620201 w 978010"/>
              <a:gd name="connsiteY5" fmla="*/ 341907 h 755375"/>
              <a:gd name="connsiteX6" fmla="*/ 659958 w 978010"/>
              <a:gd name="connsiteY6" fmla="*/ 246491 h 755375"/>
              <a:gd name="connsiteX7" fmla="*/ 779227 w 978010"/>
              <a:gd name="connsiteY7" fmla="*/ 159027 h 755375"/>
              <a:gd name="connsiteX8" fmla="*/ 978010 w 978010"/>
              <a:gd name="connsiteY8" fmla="*/ 0 h 755375"/>
              <a:gd name="connsiteX0" fmla="*/ 0 w 779227"/>
              <a:gd name="connsiteY0" fmla="*/ 596348 h 596348"/>
              <a:gd name="connsiteX1" fmla="*/ 214685 w 779227"/>
              <a:gd name="connsiteY1" fmla="*/ 548640 h 596348"/>
              <a:gd name="connsiteX2" fmla="*/ 326003 w 779227"/>
              <a:gd name="connsiteY2" fmla="*/ 477078 h 596348"/>
              <a:gd name="connsiteX3" fmla="*/ 453224 w 779227"/>
              <a:gd name="connsiteY3" fmla="*/ 413468 h 596348"/>
              <a:gd name="connsiteX4" fmla="*/ 532737 w 779227"/>
              <a:gd name="connsiteY4" fmla="*/ 262393 h 596348"/>
              <a:gd name="connsiteX5" fmla="*/ 620201 w 779227"/>
              <a:gd name="connsiteY5" fmla="*/ 182880 h 596348"/>
              <a:gd name="connsiteX6" fmla="*/ 659958 w 779227"/>
              <a:gd name="connsiteY6" fmla="*/ 87464 h 596348"/>
              <a:gd name="connsiteX7" fmla="*/ 779227 w 779227"/>
              <a:gd name="connsiteY7" fmla="*/ 0 h 5963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944327 w 944327"/>
              <a:gd name="connsiteY7" fmla="*/ 0 h 6090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823527 w 944327"/>
              <a:gd name="connsiteY7" fmla="*/ 119890 h 609048"/>
              <a:gd name="connsiteX8" fmla="*/ 944327 w 944327"/>
              <a:gd name="connsiteY8" fmla="*/ 0 h 609048"/>
              <a:gd name="connsiteX0" fmla="*/ 0 w 906227"/>
              <a:gd name="connsiteY0" fmla="*/ 615398 h 615398"/>
              <a:gd name="connsiteX1" fmla="*/ 214685 w 906227"/>
              <a:gd name="connsiteY1" fmla="*/ 567690 h 615398"/>
              <a:gd name="connsiteX2" fmla="*/ 326003 w 906227"/>
              <a:gd name="connsiteY2" fmla="*/ 496128 h 615398"/>
              <a:gd name="connsiteX3" fmla="*/ 453224 w 906227"/>
              <a:gd name="connsiteY3" fmla="*/ 432518 h 615398"/>
              <a:gd name="connsiteX4" fmla="*/ 532737 w 906227"/>
              <a:gd name="connsiteY4" fmla="*/ 281443 h 615398"/>
              <a:gd name="connsiteX5" fmla="*/ 620201 w 906227"/>
              <a:gd name="connsiteY5" fmla="*/ 201930 h 615398"/>
              <a:gd name="connsiteX6" fmla="*/ 659958 w 906227"/>
              <a:gd name="connsiteY6" fmla="*/ 106514 h 615398"/>
              <a:gd name="connsiteX7" fmla="*/ 823527 w 906227"/>
              <a:gd name="connsiteY7" fmla="*/ 126240 h 615398"/>
              <a:gd name="connsiteX8" fmla="*/ 906227 w 906227"/>
              <a:gd name="connsiteY8" fmla="*/ 0 h 615398"/>
              <a:gd name="connsiteX0" fmla="*/ 0 w 823527"/>
              <a:gd name="connsiteY0" fmla="*/ 510113 h 510113"/>
              <a:gd name="connsiteX1" fmla="*/ 214685 w 823527"/>
              <a:gd name="connsiteY1" fmla="*/ 462405 h 510113"/>
              <a:gd name="connsiteX2" fmla="*/ 326003 w 823527"/>
              <a:gd name="connsiteY2" fmla="*/ 390843 h 510113"/>
              <a:gd name="connsiteX3" fmla="*/ 453224 w 823527"/>
              <a:gd name="connsiteY3" fmla="*/ 327233 h 510113"/>
              <a:gd name="connsiteX4" fmla="*/ 532737 w 823527"/>
              <a:gd name="connsiteY4" fmla="*/ 176158 h 510113"/>
              <a:gd name="connsiteX5" fmla="*/ 620201 w 823527"/>
              <a:gd name="connsiteY5" fmla="*/ 96645 h 510113"/>
              <a:gd name="connsiteX6" fmla="*/ 659958 w 823527"/>
              <a:gd name="connsiteY6" fmla="*/ 1229 h 510113"/>
              <a:gd name="connsiteX7" fmla="*/ 823527 w 823527"/>
              <a:gd name="connsiteY7" fmla="*/ 20955 h 510113"/>
              <a:gd name="connsiteX0" fmla="*/ 0 w 659958"/>
              <a:gd name="connsiteY0" fmla="*/ 508884 h 508884"/>
              <a:gd name="connsiteX1" fmla="*/ 214685 w 659958"/>
              <a:gd name="connsiteY1" fmla="*/ 461176 h 508884"/>
              <a:gd name="connsiteX2" fmla="*/ 326003 w 659958"/>
              <a:gd name="connsiteY2" fmla="*/ 389614 h 508884"/>
              <a:gd name="connsiteX3" fmla="*/ 453224 w 659958"/>
              <a:gd name="connsiteY3" fmla="*/ 326004 h 508884"/>
              <a:gd name="connsiteX4" fmla="*/ 532737 w 659958"/>
              <a:gd name="connsiteY4" fmla="*/ 174929 h 508884"/>
              <a:gd name="connsiteX5" fmla="*/ 620201 w 659958"/>
              <a:gd name="connsiteY5" fmla="*/ 95416 h 508884"/>
              <a:gd name="connsiteX6" fmla="*/ 659958 w 659958"/>
              <a:gd name="connsiteY6" fmla="*/ 0 h 508884"/>
              <a:gd name="connsiteX0" fmla="*/ 0 w 620201"/>
              <a:gd name="connsiteY0" fmla="*/ 413468 h 413468"/>
              <a:gd name="connsiteX1" fmla="*/ 214685 w 620201"/>
              <a:gd name="connsiteY1" fmla="*/ 365760 h 413468"/>
              <a:gd name="connsiteX2" fmla="*/ 326003 w 620201"/>
              <a:gd name="connsiteY2" fmla="*/ 294198 h 413468"/>
              <a:gd name="connsiteX3" fmla="*/ 453224 w 620201"/>
              <a:gd name="connsiteY3" fmla="*/ 230588 h 413468"/>
              <a:gd name="connsiteX4" fmla="*/ 532737 w 620201"/>
              <a:gd name="connsiteY4" fmla="*/ 79513 h 413468"/>
              <a:gd name="connsiteX5" fmla="*/ 620201 w 620201"/>
              <a:gd name="connsiteY5" fmla="*/ 0 h 413468"/>
              <a:gd name="connsiteX0" fmla="*/ 0 w 532737"/>
              <a:gd name="connsiteY0" fmla="*/ 333955 h 333955"/>
              <a:gd name="connsiteX1" fmla="*/ 214685 w 532737"/>
              <a:gd name="connsiteY1" fmla="*/ 286247 h 333955"/>
              <a:gd name="connsiteX2" fmla="*/ 326003 w 532737"/>
              <a:gd name="connsiteY2" fmla="*/ 214685 h 333955"/>
              <a:gd name="connsiteX3" fmla="*/ 453224 w 532737"/>
              <a:gd name="connsiteY3" fmla="*/ 151075 h 333955"/>
              <a:gd name="connsiteX4" fmla="*/ 532737 w 532737"/>
              <a:gd name="connsiteY4" fmla="*/ 0 h 333955"/>
              <a:gd name="connsiteX0" fmla="*/ 0 w 453224"/>
              <a:gd name="connsiteY0" fmla="*/ 182880 h 182880"/>
              <a:gd name="connsiteX1" fmla="*/ 214685 w 453224"/>
              <a:gd name="connsiteY1" fmla="*/ 135172 h 182880"/>
              <a:gd name="connsiteX2" fmla="*/ 326003 w 453224"/>
              <a:gd name="connsiteY2" fmla="*/ 63610 h 182880"/>
              <a:gd name="connsiteX3" fmla="*/ 453224 w 453224"/>
              <a:gd name="connsiteY3" fmla="*/ 0 h 182880"/>
              <a:gd name="connsiteX0" fmla="*/ 0 w 326003"/>
              <a:gd name="connsiteY0" fmla="*/ 119270 h 119270"/>
              <a:gd name="connsiteX1" fmla="*/ 214685 w 326003"/>
              <a:gd name="connsiteY1" fmla="*/ 71562 h 119270"/>
              <a:gd name="connsiteX2" fmla="*/ 326003 w 326003"/>
              <a:gd name="connsiteY2" fmla="*/ 0 h 119270"/>
              <a:gd name="connsiteX0" fmla="*/ 0 w 214685"/>
              <a:gd name="connsiteY0" fmla="*/ 47708 h 47708"/>
              <a:gd name="connsiteX1" fmla="*/ 214685 w 214685"/>
              <a:gd name="connsiteY1" fmla="*/ 0 h 47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4685" h="47708">
                <a:moveTo>
                  <a:pt x="0" y="47708"/>
                </a:moveTo>
                <a:lnTo>
                  <a:pt x="214685" y="0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7102" name="Полилиния 7101"/>
          <p:cNvSpPr/>
          <p:nvPr/>
        </p:nvSpPr>
        <p:spPr>
          <a:xfrm>
            <a:off x="3275014" y="793752"/>
            <a:ext cx="928687" cy="222249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673502"/>
              <a:gd name="connsiteY0" fmla="*/ 1598212 h 1598212"/>
              <a:gd name="connsiteX1" fmla="*/ 111318 w 3673502"/>
              <a:gd name="connsiteY1" fmla="*/ 1526650 h 1598212"/>
              <a:gd name="connsiteX2" fmla="*/ 238539 w 3673502"/>
              <a:gd name="connsiteY2" fmla="*/ 1463040 h 1598212"/>
              <a:gd name="connsiteX3" fmla="*/ 318052 w 3673502"/>
              <a:gd name="connsiteY3" fmla="*/ 1311965 h 1598212"/>
              <a:gd name="connsiteX4" fmla="*/ 405516 w 3673502"/>
              <a:gd name="connsiteY4" fmla="*/ 1232452 h 1598212"/>
              <a:gd name="connsiteX5" fmla="*/ 445273 w 3673502"/>
              <a:gd name="connsiteY5" fmla="*/ 1137036 h 1598212"/>
              <a:gd name="connsiteX6" fmla="*/ 564542 w 3673502"/>
              <a:gd name="connsiteY6" fmla="*/ 1049572 h 1598212"/>
              <a:gd name="connsiteX7" fmla="*/ 723569 w 3673502"/>
              <a:gd name="connsiteY7" fmla="*/ 962107 h 1598212"/>
              <a:gd name="connsiteX8" fmla="*/ 771276 w 3673502"/>
              <a:gd name="connsiteY8" fmla="*/ 858740 h 1598212"/>
              <a:gd name="connsiteX9" fmla="*/ 842838 w 3673502"/>
              <a:gd name="connsiteY9" fmla="*/ 779227 h 1598212"/>
              <a:gd name="connsiteX10" fmla="*/ 922351 w 3673502"/>
              <a:gd name="connsiteY10" fmla="*/ 739471 h 1598212"/>
              <a:gd name="connsiteX11" fmla="*/ 1017767 w 3673502"/>
              <a:gd name="connsiteY11" fmla="*/ 707666 h 1598212"/>
              <a:gd name="connsiteX12" fmla="*/ 1152939 w 3673502"/>
              <a:gd name="connsiteY12" fmla="*/ 644055 h 1598212"/>
              <a:gd name="connsiteX13" fmla="*/ 1304014 w 3673502"/>
              <a:gd name="connsiteY13" fmla="*/ 572493 h 1598212"/>
              <a:gd name="connsiteX14" fmla="*/ 1391478 w 3673502"/>
              <a:gd name="connsiteY14" fmla="*/ 492980 h 1598212"/>
              <a:gd name="connsiteX15" fmla="*/ 1510748 w 3673502"/>
              <a:gd name="connsiteY15" fmla="*/ 413467 h 1598212"/>
              <a:gd name="connsiteX16" fmla="*/ 1725433 w 3673502"/>
              <a:gd name="connsiteY16" fmla="*/ 357808 h 1598212"/>
              <a:gd name="connsiteX17" fmla="*/ 1868556 w 3673502"/>
              <a:gd name="connsiteY17" fmla="*/ 278295 h 1598212"/>
              <a:gd name="connsiteX18" fmla="*/ 1940118 w 3673502"/>
              <a:gd name="connsiteY18" fmla="*/ 206733 h 1598212"/>
              <a:gd name="connsiteX19" fmla="*/ 2019631 w 3673502"/>
              <a:gd name="connsiteY19" fmla="*/ 262393 h 1598212"/>
              <a:gd name="connsiteX20" fmla="*/ 2107096 w 3673502"/>
              <a:gd name="connsiteY20" fmla="*/ 262393 h 1598212"/>
              <a:gd name="connsiteX21" fmla="*/ 2250219 w 3673502"/>
              <a:gd name="connsiteY21" fmla="*/ 206733 h 1598212"/>
              <a:gd name="connsiteX22" fmla="*/ 2353586 w 3673502"/>
              <a:gd name="connsiteY22" fmla="*/ 206733 h 1598212"/>
              <a:gd name="connsiteX23" fmla="*/ 2512612 w 3673502"/>
              <a:gd name="connsiteY23" fmla="*/ 174928 h 1598212"/>
              <a:gd name="connsiteX24" fmla="*/ 2600076 w 3673502"/>
              <a:gd name="connsiteY24" fmla="*/ 166977 h 1598212"/>
              <a:gd name="connsiteX25" fmla="*/ 2727297 w 3673502"/>
              <a:gd name="connsiteY25" fmla="*/ 190831 h 1598212"/>
              <a:gd name="connsiteX26" fmla="*/ 2997642 w 3673502"/>
              <a:gd name="connsiteY26" fmla="*/ 190831 h 1598212"/>
              <a:gd name="connsiteX27" fmla="*/ 3172570 w 3673502"/>
              <a:gd name="connsiteY27" fmla="*/ 182880 h 1598212"/>
              <a:gd name="connsiteX28" fmla="*/ 3252083 w 3673502"/>
              <a:gd name="connsiteY28" fmla="*/ 174928 h 1598212"/>
              <a:gd name="connsiteX29" fmla="*/ 3411109 w 3673502"/>
              <a:gd name="connsiteY29" fmla="*/ 174928 h 1598212"/>
              <a:gd name="connsiteX30" fmla="*/ 3514476 w 3673502"/>
              <a:gd name="connsiteY30" fmla="*/ 222636 h 1598212"/>
              <a:gd name="connsiteX31" fmla="*/ 3673502 w 3673502"/>
              <a:gd name="connsiteY31" fmla="*/ 206733 h 1598212"/>
              <a:gd name="connsiteX32" fmla="*/ 3371353 w 3673502"/>
              <a:gd name="connsiteY32" fmla="*/ 0 h 1598212"/>
              <a:gd name="connsiteX0" fmla="*/ 0 w 3562184"/>
              <a:gd name="connsiteY0" fmla="*/ 1526650 h 1526650"/>
              <a:gd name="connsiteX1" fmla="*/ 127221 w 3562184"/>
              <a:gd name="connsiteY1" fmla="*/ 1463040 h 1526650"/>
              <a:gd name="connsiteX2" fmla="*/ 206734 w 3562184"/>
              <a:gd name="connsiteY2" fmla="*/ 1311965 h 1526650"/>
              <a:gd name="connsiteX3" fmla="*/ 294198 w 3562184"/>
              <a:gd name="connsiteY3" fmla="*/ 1232452 h 1526650"/>
              <a:gd name="connsiteX4" fmla="*/ 333955 w 3562184"/>
              <a:gd name="connsiteY4" fmla="*/ 1137036 h 1526650"/>
              <a:gd name="connsiteX5" fmla="*/ 453224 w 3562184"/>
              <a:gd name="connsiteY5" fmla="*/ 1049572 h 1526650"/>
              <a:gd name="connsiteX6" fmla="*/ 612251 w 3562184"/>
              <a:gd name="connsiteY6" fmla="*/ 962107 h 1526650"/>
              <a:gd name="connsiteX7" fmla="*/ 659958 w 3562184"/>
              <a:gd name="connsiteY7" fmla="*/ 858740 h 1526650"/>
              <a:gd name="connsiteX8" fmla="*/ 731520 w 3562184"/>
              <a:gd name="connsiteY8" fmla="*/ 779227 h 1526650"/>
              <a:gd name="connsiteX9" fmla="*/ 811033 w 3562184"/>
              <a:gd name="connsiteY9" fmla="*/ 739471 h 1526650"/>
              <a:gd name="connsiteX10" fmla="*/ 906449 w 3562184"/>
              <a:gd name="connsiteY10" fmla="*/ 707666 h 1526650"/>
              <a:gd name="connsiteX11" fmla="*/ 1041621 w 3562184"/>
              <a:gd name="connsiteY11" fmla="*/ 644055 h 1526650"/>
              <a:gd name="connsiteX12" fmla="*/ 1192696 w 3562184"/>
              <a:gd name="connsiteY12" fmla="*/ 572493 h 1526650"/>
              <a:gd name="connsiteX13" fmla="*/ 1280160 w 3562184"/>
              <a:gd name="connsiteY13" fmla="*/ 492980 h 1526650"/>
              <a:gd name="connsiteX14" fmla="*/ 1399430 w 3562184"/>
              <a:gd name="connsiteY14" fmla="*/ 413467 h 1526650"/>
              <a:gd name="connsiteX15" fmla="*/ 1614115 w 3562184"/>
              <a:gd name="connsiteY15" fmla="*/ 357808 h 1526650"/>
              <a:gd name="connsiteX16" fmla="*/ 1757238 w 3562184"/>
              <a:gd name="connsiteY16" fmla="*/ 278295 h 1526650"/>
              <a:gd name="connsiteX17" fmla="*/ 1828800 w 3562184"/>
              <a:gd name="connsiteY17" fmla="*/ 206733 h 1526650"/>
              <a:gd name="connsiteX18" fmla="*/ 1908313 w 3562184"/>
              <a:gd name="connsiteY18" fmla="*/ 262393 h 1526650"/>
              <a:gd name="connsiteX19" fmla="*/ 1995778 w 3562184"/>
              <a:gd name="connsiteY19" fmla="*/ 262393 h 1526650"/>
              <a:gd name="connsiteX20" fmla="*/ 2138901 w 3562184"/>
              <a:gd name="connsiteY20" fmla="*/ 206733 h 1526650"/>
              <a:gd name="connsiteX21" fmla="*/ 2242268 w 3562184"/>
              <a:gd name="connsiteY21" fmla="*/ 206733 h 1526650"/>
              <a:gd name="connsiteX22" fmla="*/ 2401294 w 3562184"/>
              <a:gd name="connsiteY22" fmla="*/ 174928 h 1526650"/>
              <a:gd name="connsiteX23" fmla="*/ 2488758 w 3562184"/>
              <a:gd name="connsiteY23" fmla="*/ 166977 h 1526650"/>
              <a:gd name="connsiteX24" fmla="*/ 2615979 w 3562184"/>
              <a:gd name="connsiteY24" fmla="*/ 190831 h 1526650"/>
              <a:gd name="connsiteX25" fmla="*/ 2886324 w 3562184"/>
              <a:gd name="connsiteY25" fmla="*/ 190831 h 1526650"/>
              <a:gd name="connsiteX26" fmla="*/ 3061252 w 3562184"/>
              <a:gd name="connsiteY26" fmla="*/ 182880 h 1526650"/>
              <a:gd name="connsiteX27" fmla="*/ 3140765 w 3562184"/>
              <a:gd name="connsiteY27" fmla="*/ 174928 h 1526650"/>
              <a:gd name="connsiteX28" fmla="*/ 3299791 w 3562184"/>
              <a:gd name="connsiteY28" fmla="*/ 174928 h 1526650"/>
              <a:gd name="connsiteX29" fmla="*/ 3403158 w 3562184"/>
              <a:gd name="connsiteY29" fmla="*/ 222636 h 1526650"/>
              <a:gd name="connsiteX30" fmla="*/ 3562184 w 3562184"/>
              <a:gd name="connsiteY30" fmla="*/ 206733 h 1526650"/>
              <a:gd name="connsiteX31" fmla="*/ 3260035 w 3562184"/>
              <a:gd name="connsiteY31" fmla="*/ 0 h 1526650"/>
              <a:gd name="connsiteX0" fmla="*/ 0 w 3434963"/>
              <a:gd name="connsiteY0" fmla="*/ 1463040 h 1463040"/>
              <a:gd name="connsiteX1" fmla="*/ 79513 w 3434963"/>
              <a:gd name="connsiteY1" fmla="*/ 1311965 h 1463040"/>
              <a:gd name="connsiteX2" fmla="*/ 166977 w 3434963"/>
              <a:gd name="connsiteY2" fmla="*/ 1232452 h 1463040"/>
              <a:gd name="connsiteX3" fmla="*/ 206734 w 3434963"/>
              <a:gd name="connsiteY3" fmla="*/ 1137036 h 1463040"/>
              <a:gd name="connsiteX4" fmla="*/ 326003 w 3434963"/>
              <a:gd name="connsiteY4" fmla="*/ 1049572 h 1463040"/>
              <a:gd name="connsiteX5" fmla="*/ 485030 w 3434963"/>
              <a:gd name="connsiteY5" fmla="*/ 962107 h 1463040"/>
              <a:gd name="connsiteX6" fmla="*/ 532737 w 3434963"/>
              <a:gd name="connsiteY6" fmla="*/ 858740 h 1463040"/>
              <a:gd name="connsiteX7" fmla="*/ 604299 w 3434963"/>
              <a:gd name="connsiteY7" fmla="*/ 779227 h 1463040"/>
              <a:gd name="connsiteX8" fmla="*/ 683812 w 3434963"/>
              <a:gd name="connsiteY8" fmla="*/ 739471 h 1463040"/>
              <a:gd name="connsiteX9" fmla="*/ 779228 w 3434963"/>
              <a:gd name="connsiteY9" fmla="*/ 707666 h 1463040"/>
              <a:gd name="connsiteX10" fmla="*/ 914400 w 3434963"/>
              <a:gd name="connsiteY10" fmla="*/ 644055 h 1463040"/>
              <a:gd name="connsiteX11" fmla="*/ 1065475 w 3434963"/>
              <a:gd name="connsiteY11" fmla="*/ 572493 h 1463040"/>
              <a:gd name="connsiteX12" fmla="*/ 1152939 w 3434963"/>
              <a:gd name="connsiteY12" fmla="*/ 492980 h 1463040"/>
              <a:gd name="connsiteX13" fmla="*/ 1272209 w 3434963"/>
              <a:gd name="connsiteY13" fmla="*/ 413467 h 1463040"/>
              <a:gd name="connsiteX14" fmla="*/ 1486894 w 3434963"/>
              <a:gd name="connsiteY14" fmla="*/ 357808 h 1463040"/>
              <a:gd name="connsiteX15" fmla="*/ 1630017 w 3434963"/>
              <a:gd name="connsiteY15" fmla="*/ 278295 h 1463040"/>
              <a:gd name="connsiteX16" fmla="*/ 1701579 w 3434963"/>
              <a:gd name="connsiteY16" fmla="*/ 206733 h 1463040"/>
              <a:gd name="connsiteX17" fmla="*/ 1781092 w 3434963"/>
              <a:gd name="connsiteY17" fmla="*/ 262393 h 1463040"/>
              <a:gd name="connsiteX18" fmla="*/ 1868557 w 3434963"/>
              <a:gd name="connsiteY18" fmla="*/ 262393 h 1463040"/>
              <a:gd name="connsiteX19" fmla="*/ 2011680 w 3434963"/>
              <a:gd name="connsiteY19" fmla="*/ 206733 h 1463040"/>
              <a:gd name="connsiteX20" fmla="*/ 2115047 w 3434963"/>
              <a:gd name="connsiteY20" fmla="*/ 206733 h 1463040"/>
              <a:gd name="connsiteX21" fmla="*/ 2274073 w 3434963"/>
              <a:gd name="connsiteY21" fmla="*/ 174928 h 1463040"/>
              <a:gd name="connsiteX22" fmla="*/ 2361537 w 3434963"/>
              <a:gd name="connsiteY22" fmla="*/ 166977 h 1463040"/>
              <a:gd name="connsiteX23" fmla="*/ 2488758 w 3434963"/>
              <a:gd name="connsiteY23" fmla="*/ 190831 h 1463040"/>
              <a:gd name="connsiteX24" fmla="*/ 2759103 w 3434963"/>
              <a:gd name="connsiteY24" fmla="*/ 190831 h 1463040"/>
              <a:gd name="connsiteX25" fmla="*/ 2934031 w 3434963"/>
              <a:gd name="connsiteY25" fmla="*/ 182880 h 1463040"/>
              <a:gd name="connsiteX26" fmla="*/ 3013544 w 3434963"/>
              <a:gd name="connsiteY26" fmla="*/ 174928 h 1463040"/>
              <a:gd name="connsiteX27" fmla="*/ 3172570 w 3434963"/>
              <a:gd name="connsiteY27" fmla="*/ 174928 h 1463040"/>
              <a:gd name="connsiteX28" fmla="*/ 3275937 w 3434963"/>
              <a:gd name="connsiteY28" fmla="*/ 222636 h 1463040"/>
              <a:gd name="connsiteX29" fmla="*/ 3434963 w 3434963"/>
              <a:gd name="connsiteY29" fmla="*/ 206733 h 1463040"/>
              <a:gd name="connsiteX30" fmla="*/ 3132814 w 3434963"/>
              <a:gd name="connsiteY30" fmla="*/ 0 h 1463040"/>
              <a:gd name="connsiteX0" fmla="*/ 0 w 3355450"/>
              <a:gd name="connsiteY0" fmla="*/ 1311965 h 1311965"/>
              <a:gd name="connsiteX1" fmla="*/ 87464 w 3355450"/>
              <a:gd name="connsiteY1" fmla="*/ 1232452 h 1311965"/>
              <a:gd name="connsiteX2" fmla="*/ 127221 w 3355450"/>
              <a:gd name="connsiteY2" fmla="*/ 1137036 h 1311965"/>
              <a:gd name="connsiteX3" fmla="*/ 246490 w 3355450"/>
              <a:gd name="connsiteY3" fmla="*/ 1049572 h 1311965"/>
              <a:gd name="connsiteX4" fmla="*/ 405517 w 3355450"/>
              <a:gd name="connsiteY4" fmla="*/ 962107 h 1311965"/>
              <a:gd name="connsiteX5" fmla="*/ 453224 w 3355450"/>
              <a:gd name="connsiteY5" fmla="*/ 858740 h 1311965"/>
              <a:gd name="connsiteX6" fmla="*/ 524786 w 3355450"/>
              <a:gd name="connsiteY6" fmla="*/ 779227 h 1311965"/>
              <a:gd name="connsiteX7" fmla="*/ 604299 w 3355450"/>
              <a:gd name="connsiteY7" fmla="*/ 739471 h 1311965"/>
              <a:gd name="connsiteX8" fmla="*/ 699715 w 3355450"/>
              <a:gd name="connsiteY8" fmla="*/ 707666 h 1311965"/>
              <a:gd name="connsiteX9" fmla="*/ 834887 w 3355450"/>
              <a:gd name="connsiteY9" fmla="*/ 644055 h 1311965"/>
              <a:gd name="connsiteX10" fmla="*/ 985962 w 3355450"/>
              <a:gd name="connsiteY10" fmla="*/ 572493 h 1311965"/>
              <a:gd name="connsiteX11" fmla="*/ 1073426 w 3355450"/>
              <a:gd name="connsiteY11" fmla="*/ 492980 h 1311965"/>
              <a:gd name="connsiteX12" fmla="*/ 1192696 w 3355450"/>
              <a:gd name="connsiteY12" fmla="*/ 413467 h 1311965"/>
              <a:gd name="connsiteX13" fmla="*/ 1407381 w 3355450"/>
              <a:gd name="connsiteY13" fmla="*/ 357808 h 1311965"/>
              <a:gd name="connsiteX14" fmla="*/ 1550504 w 3355450"/>
              <a:gd name="connsiteY14" fmla="*/ 278295 h 1311965"/>
              <a:gd name="connsiteX15" fmla="*/ 1622066 w 3355450"/>
              <a:gd name="connsiteY15" fmla="*/ 206733 h 1311965"/>
              <a:gd name="connsiteX16" fmla="*/ 1701579 w 3355450"/>
              <a:gd name="connsiteY16" fmla="*/ 262393 h 1311965"/>
              <a:gd name="connsiteX17" fmla="*/ 1789044 w 3355450"/>
              <a:gd name="connsiteY17" fmla="*/ 262393 h 1311965"/>
              <a:gd name="connsiteX18" fmla="*/ 1932167 w 3355450"/>
              <a:gd name="connsiteY18" fmla="*/ 206733 h 1311965"/>
              <a:gd name="connsiteX19" fmla="*/ 2035534 w 3355450"/>
              <a:gd name="connsiteY19" fmla="*/ 206733 h 1311965"/>
              <a:gd name="connsiteX20" fmla="*/ 2194560 w 3355450"/>
              <a:gd name="connsiteY20" fmla="*/ 174928 h 1311965"/>
              <a:gd name="connsiteX21" fmla="*/ 2282024 w 3355450"/>
              <a:gd name="connsiteY21" fmla="*/ 166977 h 1311965"/>
              <a:gd name="connsiteX22" fmla="*/ 2409245 w 3355450"/>
              <a:gd name="connsiteY22" fmla="*/ 190831 h 1311965"/>
              <a:gd name="connsiteX23" fmla="*/ 2679590 w 3355450"/>
              <a:gd name="connsiteY23" fmla="*/ 190831 h 1311965"/>
              <a:gd name="connsiteX24" fmla="*/ 2854518 w 3355450"/>
              <a:gd name="connsiteY24" fmla="*/ 182880 h 1311965"/>
              <a:gd name="connsiteX25" fmla="*/ 2934031 w 3355450"/>
              <a:gd name="connsiteY25" fmla="*/ 174928 h 1311965"/>
              <a:gd name="connsiteX26" fmla="*/ 3093057 w 3355450"/>
              <a:gd name="connsiteY26" fmla="*/ 174928 h 1311965"/>
              <a:gd name="connsiteX27" fmla="*/ 3196424 w 3355450"/>
              <a:gd name="connsiteY27" fmla="*/ 222636 h 1311965"/>
              <a:gd name="connsiteX28" fmla="*/ 3355450 w 3355450"/>
              <a:gd name="connsiteY28" fmla="*/ 206733 h 1311965"/>
              <a:gd name="connsiteX29" fmla="*/ 3053301 w 3355450"/>
              <a:gd name="connsiteY29" fmla="*/ 0 h 1311965"/>
              <a:gd name="connsiteX0" fmla="*/ 0 w 3267986"/>
              <a:gd name="connsiteY0" fmla="*/ 1232452 h 1232452"/>
              <a:gd name="connsiteX1" fmla="*/ 39757 w 3267986"/>
              <a:gd name="connsiteY1" fmla="*/ 1137036 h 1232452"/>
              <a:gd name="connsiteX2" fmla="*/ 159026 w 3267986"/>
              <a:gd name="connsiteY2" fmla="*/ 1049572 h 1232452"/>
              <a:gd name="connsiteX3" fmla="*/ 318053 w 3267986"/>
              <a:gd name="connsiteY3" fmla="*/ 962107 h 1232452"/>
              <a:gd name="connsiteX4" fmla="*/ 365760 w 3267986"/>
              <a:gd name="connsiteY4" fmla="*/ 858740 h 1232452"/>
              <a:gd name="connsiteX5" fmla="*/ 437322 w 3267986"/>
              <a:gd name="connsiteY5" fmla="*/ 779227 h 1232452"/>
              <a:gd name="connsiteX6" fmla="*/ 516835 w 3267986"/>
              <a:gd name="connsiteY6" fmla="*/ 739471 h 1232452"/>
              <a:gd name="connsiteX7" fmla="*/ 612251 w 3267986"/>
              <a:gd name="connsiteY7" fmla="*/ 707666 h 1232452"/>
              <a:gd name="connsiteX8" fmla="*/ 747423 w 3267986"/>
              <a:gd name="connsiteY8" fmla="*/ 644055 h 1232452"/>
              <a:gd name="connsiteX9" fmla="*/ 898498 w 3267986"/>
              <a:gd name="connsiteY9" fmla="*/ 572493 h 1232452"/>
              <a:gd name="connsiteX10" fmla="*/ 985962 w 3267986"/>
              <a:gd name="connsiteY10" fmla="*/ 492980 h 1232452"/>
              <a:gd name="connsiteX11" fmla="*/ 1105232 w 3267986"/>
              <a:gd name="connsiteY11" fmla="*/ 413467 h 1232452"/>
              <a:gd name="connsiteX12" fmla="*/ 1319917 w 3267986"/>
              <a:gd name="connsiteY12" fmla="*/ 357808 h 1232452"/>
              <a:gd name="connsiteX13" fmla="*/ 1463040 w 3267986"/>
              <a:gd name="connsiteY13" fmla="*/ 278295 h 1232452"/>
              <a:gd name="connsiteX14" fmla="*/ 1534602 w 3267986"/>
              <a:gd name="connsiteY14" fmla="*/ 206733 h 1232452"/>
              <a:gd name="connsiteX15" fmla="*/ 1614115 w 3267986"/>
              <a:gd name="connsiteY15" fmla="*/ 262393 h 1232452"/>
              <a:gd name="connsiteX16" fmla="*/ 1701580 w 3267986"/>
              <a:gd name="connsiteY16" fmla="*/ 262393 h 1232452"/>
              <a:gd name="connsiteX17" fmla="*/ 1844703 w 3267986"/>
              <a:gd name="connsiteY17" fmla="*/ 206733 h 1232452"/>
              <a:gd name="connsiteX18" fmla="*/ 1948070 w 3267986"/>
              <a:gd name="connsiteY18" fmla="*/ 206733 h 1232452"/>
              <a:gd name="connsiteX19" fmla="*/ 2107096 w 3267986"/>
              <a:gd name="connsiteY19" fmla="*/ 174928 h 1232452"/>
              <a:gd name="connsiteX20" fmla="*/ 2194560 w 3267986"/>
              <a:gd name="connsiteY20" fmla="*/ 166977 h 1232452"/>
              <a:gd name="connsiteX21" fmla="*/ 2321781 w 3267986"/>
              <a:gd name="connsiteY21" fmla="*/ 190831 h 1232452"/>
              <a:gd name="connsiteX22" fmla="*/ 2592126 w 3267986"/>
              <a:gd name="connsiteY22" fmla="*/ 190831 h 1232452"/>
              <a:gd name="connsiteX23" fmla="*/ 2767054 w 3267986"/>
              <a:gd name="connsiteY23" fmla="*/ 182880 h 1232452"/>
              <a:gd name="connsiteX24" fmla="*/ 2846567 w 3267986"/>
              <a:gd name="connsiteY24" fmla="*/ 174928 h 1232452"/>
              <a:gd name="connsiteX25" fmla="*/ 3005593 w 3267986"/>
              <a:gd name="connsiteY25" fmla="*/ 174928 h 1232452"/>
              <a:gd name="connsiteX26" fmla="*/ 3108960 w 3267986"/>
              <a:gd name="connsiteY26" fmla="*/ 222636 h 1232452"/>
              <a:gd name="connsiteX27" fmla="*/ 3267986 w 3267986"/>
              <a:gd name="connsiteY27" fmla="*/ 206733 h 1232452"/>
              <a:gd name="connsiteX28" fmla="*/ 2965837 w 3267986"/>
              <a:gd name="connsiteY28" fmla="*/ 0 h 1232452"/>
              <a:gd name="connsiteX0" fmla="*/ 0 w 3228229"/>
              <a:gd name="connsiteY0" fmla="*/ 1137036 h 1137036"/>
              <a:gd name="connsiteX1" fmla="*/ 119269 w 3228229"/>
              <a:gd name="connsiteY1" fmla="*/ 1049572 h 1137036"/>
              <a:gd name="connsiteX2" fmla="*/ 278296 w 3228229"/>
              <a:gd name="connsiteY2" fmla="*/ 962107 h 1137036"/>
              <a:gd name="connsiteX3" fmla="*/ 326003 w 3228229"/>
              <a:gd name="connsiteY3" fmla="*/ 858740 h 1137036"/>
              <a:gd name="connsiteX4" fmla="*/ 397565 w 3228229"/>
              <a:gd name="connsiteY4" fmla="*/ 779227 h 1137036"/>
              <a:gd name="connsiteX5" fmla="*/ 477078 w 3228229"/>
              <a:gd name="connsiteY5" fmla="*/ 739471 h 1137036"/>
              <a:gd name="connsiteX6" fmla="*/ 572494 w 3228229"/>
              <a:gd name="connsiteY6" fmla="*/ 707666 h 1137036"/>
              <a:gd name="connsiteX7" fmla="*/ 707666 w 3228229"/>
              <a:gd name="connsiteY7" fmla="*/ 644055 h 1137036"/>
              <a:gd name="connsiteX8" fmla="*/ 858741 w 3228229"/>
              <a:gd name="connsiteY8" fmla="*/ 572493 h 1137036"/>
              <a:gd name="connsiteX9" fmla="*/ 946205 w 3228229"/>
              <a:gd name="connsiteY9" fmla="*/ 492980 h 1137036"/>
              <a:gd name="connsiteX10" fmla="*/ 1065475 w 3228229"/>
              <a:gd name="connsiteY10" fmla="*/ 413467 h 1137036"/>
              <a:gd name="connsiteX11" fmla="*/ 1280160 w 3228229"/>
              <a:gd name="connsiteY11" fmla="*/ 357808 h 1137036"/>
              <a:gd name="connsiteX12" fmla="*/ 1423283 w 3228229"/>
              <a:gd name="connsiteY12" fmla="*/ 278295 h 1137036"/>
              <a:gd name="connsiteX13" fmla="*/ 1494845 w 3228229"/>
              <a:gd name="connsiteY13" fmla="*/ 206733 h 1137036"/>
              <a:gd name="connsiteX14" fmla="*/ 1574358 w 3228229"/>
              <a:gd name="connsiteY14" fmla="*/ 262393 h 1137036"/>
              <a:gd name="connsiteX15" fmla="*/ 1661823 w 3228229"/>
              <a:gd name="connsiteY15" fmla="*/ 262393 h 1137036"/>
              <a:gd name="connsiteX16" fmla="*/ 1804946 w 3228229"/>
              <a:gd name="connsiteY16" fmla="*/ 206733 h 1137036"/>
              <a:gd name="connsiteX17" fmla="*/ 1908313 w 3228229"/>
              <a:gd name="connsiteY17" fmla="*/ 206733 h 1137036"/>
              <a:gd name="connsiteX18" fmla="*/ 2067339 w 3228229"/>
              <a:gd name="connsiteY18" fmla="*/ 174928 h 1137036"/>
              <a:gd name="connsiteX19" fmla="*/ 2154803 w 3228229"/>
              <a:gd name="connsiteY19" fmla="*/ 166977 h 1137036"/>
              <a:gd name="connsiteX20" fmla="*/ 2282024 w 3228229"/>
              <a:gd name="connsiteY20" fmla="*/ 190831 h 1137036"/>
              <a:gd name="connsiteX21" fmla="*/ 2552369 w 3228229"/>
              <a:gd name="connsiteY21" fmla="*/ 190831 h 1137036"/>
              <a:gd name="connsiteX22" fmla="*/ 2727297 w 3228229"/>
              <a:gd name="connsiteY22" fmla="*/ 182880 h 1137036"/>
              <a:gd name="connsiteX23" fmla="*/ 2806810 w 3228229"/>
              <a:gd name="connsiteY23" fmla="*/ 174928 h 1137036"/>
              <a:gd name="connsiteX24" fmla="*/ 2965836 w 3228229"/>
              <a:gd name="connsiteY24" fmla="*/ 174928 h 1137036"/>
              <a:gd name="connsiteX25" fmla="*/ 3069203 w 3228229"/>
              <a:gd name="connsiteY25" fmla="*/ 222636 h 1137036"/>
              <a:gd name="connsiteX26" fmla="*/ 3228229 w 3228229"/>
              <a:gd name="connsiteY26" fmla="*/ 206733 h 1137036"/>
              <a:gd name="connsiteX27" fmla="*/ 2926080 w 3228229"/>
              <a:gd name="connsiteY27" fmla="*/ 0 h 1137036"/>
              <a:gd name="connsiteX0" fmla="*/ 0 w 3108960"/>
              <a:gd name="connsiteY0" fmla="*/ 1049572 h 1049572"/>
              <a:gd name="connsiteX1" fmla="*/ 159027 w 3108960"/>
              <a:gd name="connsiteY1" fmla="*/ 962107 h 1049572"/>
              <a:gd name="connsiteX2" fmla="*/ 206734 w 3108960"/>
              <a:gd name="connsiteY2" fmla="*/ 858740 h 1049572"/>
              <a:gd name="connsiteX3" fmla="*/ 278296 w 3108960"/>
              <a:gd name="connsiteY3" fmla="*/ 779227 h 1049572"/>
              <a:gd name="connsiteX4" fmla="*/ 357809 w 3108960"/>
              <a:gd name="connsiteY4" fmla="*/ 739471 h 1049572"/>
              <a:gd name="connsiteX5" fmla="*/ 453225 w 3108960"/>
              <a:gd name="connsiteY5" fmla="*/ 707666 h 1049572"/>
              <a:gd name="connsiteX6" fmla="*/ 588397 w 3108960"/>
              <a:gd name="connsiteY6" fmla="*/ 644055 h 1049572"/>
              <a:gd name="connsiteX7" fmla="*/ 739472 w 3108960"/>
              <a:gd name="connsiteY7" fmla="*/ 572493 h 1049572"/>
              <a:gd name="connsiteX8" fmla="*/ 826936 w 3108960"/>
              <a:gd name="connsiteY8" fmla="*/ 492980 h 1049572"/>
              <a:gd name="connsiteX9" fmla="*/ 946206 w 3108960"/>
              <a:gd name="connsiteY9" fmla="*/ 413467 h 1049572"/>
              <a:gd name="connsiteX10" fmla="*/ 1160891 w 3108960"/>
              <a:gd name="connsiteY10" fmla="*/ 357808 h 1049572"/>
              <a:gd name="connsiteX11" fmla="*/ 1304014 w 3108960"/>
              <a:gd name="connsiteY11" fmla="*/ 278295 h 1049572"/>
              <a:gd name="connsiteX12" fmla="*/ 1375576 w 3108960"/>
              <a:gd name="connsiteY12" fmla="*/ 206733 h 1049572"/>
              <a:gd name="connsiteX13" fmla="*/ 1455089 w 3108960"/>
              <a:gd name="connsiteY13" fmla="*/ 262393 h 1049572"/>
              <a:gd name="connsiteX14" fmla="*/ 1542554 w 3108960"/>
              <a:gd name="connsiteY14" fmla="*/ 262393 h 1049572"/>
              <a:gd name="connsiteX15" fmla="*/ 1685677 w 3108960"/>
              <a:gd name="connsiteY15" fmla="*/ 206733 h 1049572"/>
              <a:gd name="connsiteX16" fmla="*/ 1789044 w 3108960"/>
              <a:gd name="connsiteY16" fmla="*/ 206733 h 1049572"/>
              <a:gd name="connsiteX17" fmla="*/ 1948070 w 3108960"/>
              <a:gd name="connsiteY17" fmla="*/ 174928 h 1049572"/>
              <a:gd name="connsiteX18" fmla="*/ 2035534 w 3108960"/>
              <a:gd name="connsiteY18" fmla="*/ 166977 h 1049572"/>
              <a:gd name="connsiteX19" fmla="*/ 2162755 w 3108960"/>
              <a:gd name="connsiteY19" fmla="*/ 190831 h 1049572"/>
              <a:gd name="connsiteX20" fmla="*/ 2433100 w 3108960"/>
              <a:gd name="connsiteY20" fmla="*/ 190831 h 1049572"/>
              <a:gd name="connsiteX21" fmla="*/ 2608028 w 3108960"/>
              <a:gd name="connsiteY21" fmla="*/ 182880 h 1049572"/>
              <a:gd name="connsiteX22" fmla="*/ 2687541 w 3108960"/>
              <a:gd name="connsiteY22" fmla="*/ 174928 h 1049572"/>
              <a:gd name="connsiteX23" fmla="*/ 2846567 w 3108960"/>
              <a:gd name="connsiteY23" fmla="*/ 174928 h 1049572"/>
              <a:gd name="connsiteX24" fmla="*/ 2949934 w 3108960"/>
              <a:gd name="connsiteY24" fmla="*/ 222636 h 1049572"/>
              <a:gd name="connsiteX25" fmla="*/ 3108960 w 3108960"/>
              <a:gd name="connsiteY25" fmla="*/ 206733 h 1049572"/>
              <a:gd name="connsiteX26" fmla="*/ 2806811 w 3108960"/>
              <a:gd name="connsiteY26" fmla="*/ 0 h 1049572"/>
              <a:gd name="connsiteX0" fmla="*/ 0 w 2949933"/>
              <a:gd name="connsiteY0" fmla="*/ 962107 h 962107"/>
              <a:gd name="connsiteX1" fmla="*/ 47707 w 2949933"/>
              <a:gd name="connsiteY1" fmla="*/ 858740 h 962107"/>
              <a:gd name="connsiteX2" fmla="*/ 119269 w 2949933"/>
              <a:gd name="connsiteY2" fmla="*/ 779227 h 962107"/>
              <a:gd name="connsiteX3" fmla="*/ 198782 w 2949933"/>
              <a:gd name="connsiteY3" fmla="*/ 739471 h 962107"/>
              <a:gd name="connsiteX4" fmla="*/ 294198 w 2949933"/>
              <a:gd name="connsiteY4" fmla="*/ 707666 h 962107"/>
              <a:gd name="connsiteX5" fmla="*/ 429370 w 2949933"/>
              <a:gd name="connsiteY5" fmla="*/ 644055 h 962107"/>
              <a:gd name="connsiteX6" fmla="*/ 580445 w 2949933"/>
              <a:gd name="connsiteY6" fmla="*/ 572493 h 962107"/>
              <a:gd name="connsiteX7" fmla="*/ 667909 w 2949933"/>
              <a:gd name="connsiteY7" fmla="*/ 492980 h 962107"/>
              <a:gd name="connsiteX8" fmla="*/ 787179 w 2949933"/>
              <a:gd name="connsiteY8" fmla="*/ 413467 h 962107"/>
              <a:gd name="connsiteX9" fmla="*/ 1001864 w 2949933"/>
              <a:gd name="connsiteY9" fmla="*/ 357808 h 962107"/>
              <a:gd name="connsiteX10" fmla="*/ 1144987 w 2949933"/>
              <a:gd name="connsiteY10" fmla="*/ 278295 h 962107"/>
              <a:gd name="connsiteX11" fmla="*/ 1216549 w 2949933"/>
              <a:gd name="connsiteY11" fmla="*/ 206733 h 962107"/>
              <a:gd name="connsiteX12" fmla="*/ 1296062 w 2949933"/>
              <a:gd name="connsiteY12" fmla="*/ 262393 h 962107"/>
              <a:gd name="connsiteX13" fmla="*/ 1383527 w 2949933"/>
              <a:gd name="connsiteY13" fmla="*/ 262393 h 962107"/>
              <a:gd name="connsiteX14" fmla="*/ 1526650 w 2949933"/>
              <a:gd name="connsiteY14" fmla="*/ 206733 h 962107"/>
              <a:gd name="connsiteX15" fmla="*/ 1630017 w 2949933"/>
              <a:gd name="connsiteY15" fmla="*/ 206733 h 962107"/>
              <a:gd name="connsiteX16" fmla="*/ 1789043 w 2949933"/>
              <a:gd name="connsiteY16" fmla="*/ 174928 h 962107"/>
              <a:gd name="connsiteX17" fmla="*/ 1876507 w 2949933"/>
              <a:gd name="connsiteY17" fmla="*/ 166977 h 962107"/>
              <a:gd name="connsiteX18" fmla="*/ 2003728 w 2949933"/>
              <a:gd name="connsiteY18" fmla="*/ 190831 h 962107"/>
              <a:gd name="connsiteX19" fmla="*/ 2274073 w 2949933"/>
              <a:gd name="connsiteY19" fmla="*/ 190831 h 962107"/>
              <a:gd name="connsiteX20" fmla="*/ 2449001 w 2949933"/>
              <a:gd name="connsiteY20" fmla="*/ 182880 h 962107"/>
              <a:gd name="connsiteX21" fmla="*/ 2528514 w 2949933"/>
              <a:gd name="connsiteY21" fmla="*/ 174928 h 962107"/>
              <a:gd name="connsiteX22" fmla="*/ 2687540 w 2949933"/>
              <a:gd name="connsiteY22" fmla="*/ 174928 h 962107"/>
              <a:gd name="connsiteX23" fmla="*/ 2790907 w 2949933"/>
              <a:gd name="connsiteY23" fmla="*/ 222636 h 962107"/>
              <a:gd name="connsiteX24" fmla="*/ 2949933 w 2949933"/>
              <a:gd name="connsiteY24" fmla="*/ 206733 h 962107"/>
              <a:gd name="connsiteX25" fmla="*/ 2647784 w 2949933"/>
              <a:gd name="connsiteY25" fmla="*/ 0 h 962107"/>
              <a:gd name="connsiteX0" fmla="*/ 0 w 2902226"/>
              <a:gd name="connsiteY0" fmla="*/ 858740 h 858740"/>
              <a:gd name="connsiteX1" fmla="*/ 71562 w 2902226"/>
              <a:gd name="connsiteY1" fmla="*/ 779227 h 858740"/>
              <a:gd name="connsiteX2" fmla="*/ 151075 w 2902226"/>
              <a:gd name="connsiteY2" fmla="*/ 739471 h 858740"/>
              <a:gd name="connsiteX3" fmla="*/ 246491 w 2902226"/>
              <a:gd name="connsiteY3" fmla="*/ 707666 h 858740"/>
              <a:gd name="connsiteX4" fmla="*/ 381663 w 2902226"/>
              <a:gd name="connsiteY4" fmla="*/ 644055 h 858740"/>
              <a:gd name="connsiteX5" fmla="*/ 532738 w 2902226"/>
              <a:gd name="connsiteY5" fmla="*/ 572493 h 858740"/>
              <a:gd name="connsiteX6" fmla="*/ 620202 w 2902226"/>
              <a:gd name="connsiteY6" fmla="*/ 492980 h 858740"/>
              <a:gd name="connsiteX7" fmla="*/ 739472 w 2902226"/>
              <a:gd name="connsiteY7" fmla="*/ 413467 h 858740"/>
              <a:gd name="connsiteX8" fmla="*/ 954157 w 2902226"/>
              <a:gd name="connsiteY8" fmla="*/ 357808 h 858740"/>
              <a:gd name="connsiteX9" fmla="*/ 1097280 w 2902226"/>
              <a:gd name="connsiteY9" fmla="*/ 278295 h 858740"/>
              <a:gd name="connsiteX10" fmla="*/ 1168842 w 2902226"/>
              <a:gd name="connsiteY10" fmla="*/ 206733 h 858740"/>
              <a:gd name="connsiteX11" fmla="*/ 1248355 w 2902226"/>
              <a:gd name="connsiteY11" fmla="*/ 262393 h 858740"/>
              <a:gd name="connsiteX12" fmla="*/ 1335820 w 2902226"/>
              <a:gd name="connsiteY12" fmla="*/ 262393 h 858740"/>
              <a:gd name="connsiteX13" fmla="*/ 1478943 w 2902226"/>
              <a:gd name="connsiteY13" fmla="*/ 206733 h 858740"/>
              <a:gd name="connsiteX14" fmla="*/ 1582310 w 2902226"/>
              <a:gd name="connsiteY14" fmla="*/ 206733 h 858740"/>
              <a:gd name="connsiteX15" fmla="*/ 1741336 w 2902226"/>
              <a:gd name="connsiteY15" fmla="*/ 174928 h 858740"/>
              <a:gd name="connsiteX16" fmla="*/ 1828800 w 2902226"/>
              <a:gd name="connsiteY16" fmla="*/ 166977 h 858740"/>
              <a:gd name="connsiteX17" fmla="*/ 1956021 w 2902226"/>
              <a:gd name="connsiteY17" fmla="*/ 190831 h 858740"/>
              <a:gd name="connsiteX18" fmla="*/ 2226366 w 2902226"/>
              <a:gd name="connsiteY18" fmla="*/ 190831 h 858740"/>
              <a:gd name="connsiteX19" fmla="*/ 2401294 w 2902226"/>
              <a:gd name="connsiteY19" fmla="*/ 182880 h 858740"/>
              <a:gd name="connsiteX20" fmla="*/ 2480807 w 2902226"/>
              <a:gd name="connsiteY20" fmla="*/ 174928 h 858740"/>
              <a:gd name="connsiteX21" fmla="*/ 2639833 w 2902226"/>
              <a:gd name="connsiteY21" fmla="*/ 174928 h 858740"/>
              <a:gd name="connsiteX22" fmla="*/ 2743200 w 2902226"/>
              <a:gd name="connsiteY22" fmla="*/ 222636 h 858740"/>
              <a:gd name="connsiteX23" fmla="*/ 2902226 w 2902226"/>
              <a:gd name="connsiteY23" fmla="*/ 206733 h 858740"/>
              <a:gd name="connsiteX24" fmla="*/ 2600077 w 2902226"/>
              <a:gd name="connsiteY24" fmla="*/ 0 h 858740"/>
              <a:gd name="connsiteX0" fmla="*/ 0 w 2830664"/>
              <a:gd name="connsiteY0" fmla="*/ 779227 h 779227"/>
              <a:gd name="connsiteX1" fmla="*/ 79513 w 2830664"/>
              <a:gd name="connsiteY1" fmla="*/ 739471 h 779227"/>
              <a:gd name="connsiteX2" fmla="*/ 174929 w 2830664"/>
              <a:gd name="connsiteY2" fmla="*/ 707666 h 779227"/>
              <a:gd name="connsiteX3" fmla="*/ 310101 w 2830664"/>
              <a:gd name="connsiteY3" fmla="*/ 644055 h 779227"/>
              <a:gd name="connsiteX4" fmla="*/ 461176 w 2830664"/>
              <a:gd name="connsiteY4" fmla="*/ 572493 h 779227"/>
              <a:gd name="connsiteX5" fmla="*/ 548640 w 2830664"/>
              <a:gd name="connsiteY5" fmla="*/ 492980 h 779227"/>
              <a:gd name="connsiteX6" fmla="*/ 667910 w 2830664"/>
              <a:gd name="connsiteY6" fmla="*/ 413467 h 779227"/>
              <a:gd name="connsiteX7" fmla="*/ 882595 w 2830664"/>
              <a:gd name="connsiteY7" fmla="*/ 357808 h 779227"/>
              <a:gd name="connsiteX8" fmla="*/ 1025718 w 2830664"/>
              <a:gd name="connsiteY8" fmla="*/ 278295 h 779227"/>
              <a:gd name="connsiteX9" fmla="*/ 1097280 w 2830664"/>
              <a:gd name="connsiteY9" fmla="*/ 206733 h 779227"/>
              <a:gd name="connsiteX10" fmla="*/ 1176793 w 2830664"/>
              <a:gd name="connsiteY10" fmla="*/ 262393 h 779227"/>
              <a:gd name="connsiteX11" fmla="*/ 1264258 w 2830664"/>
              <a:gd name="connsiteY11" fmla="*/ 262393 h 779227"/>
              <a:gd name="connsiteX12" fmla="*/ 1407381 w 2830664"/>
              <a:gd name="connsiteY12" fmla="*/ 206733 h 779227"/>
              <a:gd name="connsiteX13" fmla="*/ 1510748 w 2830664"/>
              <a:gd name="connsiteY13" fmla="*/ 206733 h 779227"/>
              <a:gd name="connsiteX14" fmla="*/ 1669774 w 2830664"/>
              <a:gd name="connsiteY14" fmla="*/ 174928 h 779227"/>
              <a:gd name="connsiteX15" fmla="*/ 1757238 w 2830664"/>
              <a:gd name="connsiteY15" fmla="*/ 166977 h 779227"/>
              <a:gd name="connsiteX16" fmla="*/ 1884459 w 2830664"/>
              <a:gd name="connsiteY16" fmla="*/ 190831 h 779227"/>
              <a:gd name="connsiteX17" fmla="*/ 2154804 w 2830664"/>
              <a:gd name="connsiteY17" fmla="*/ 190831 h 779227"/>
              <a:gd name="connsiteX18" fmla="*/ 2329732 w 2830664"/>
              <a:gd name="connsiteY18" fmla="*/ 182880 h 779227"/>
              <a:gd name="connsiteX19" fmla="*/ 2409245 w 2830664"/>
              <a:gd name="connsiteY19" fmla="*/ 174928 h 779227"/>
              <a:gd name="connsiteX20" fmla="*/ 2568271 w 2830664"/>
              <a:gd name="connsiteY20" fmla="*/ 174928 h 779227"/>
              <a:gd name="connsiteX21" fmla="*/ 2671638 w 2830664"/>
              <a:gd name="connsiteY21" fmla="*/ 222636 h 779227"/>
              <a:gd name="connsiteX22" fmla="*/ 2830664 w 2830664"/>
              <a:gd name="connsiteY22" fmla="*/ 206733 h 779227"/>
              <a:gd name="connsiteX23" fmla="*/ 2528515 w 2830664"/>
              <a:gd name="connsiteY23" fmla="*/ 0 h 779227"/>
              <a:gd name="connsiteX0" fmla="*/ 0 w 2814761"/>
              <a:gd name="connsiteY0" fmla="*/ 842837 h 842837"/>
              <a:gd name="connsiteX1" fmla="*/ 63610 w 2814761"/>
              <a:gd name="connsiteY1" fmla="*/ 739471 h 842837"/>
              <a:gd name="connsiteX2" fmla="*/ 159026 w 2814761"/>
              <a:gd name="connsiteY2" fmla="*/ 707666 h 842837"/>
              <a:gd name="connsiteX3" fmla="*/ 294198 w 2814761"/>
              <a:gd name="connsiteY3" fmla="*/ 644055 h 842837"/>
              <a:gd name="connsiteX4" fmla="*/ 445273 w 2814761"/>
              <a:gd name="connsiteY4" fmla="*/ 572493 h 842837"/>
              <a:gd name="connsiteX5" fmla="*/ 532737 w 2814761"/>
              <a:gd name="connsiteY5" fmla="*/ 492980 h 842837"/>
              <a:gd name="connsiteX6" fmla="*/ 652007 w 2814761"/>
              <a:gd name="connsiteY6" fmla="*/ 413467 h 842837"/>
              <a:gd name="connsiteX7" fmla="*/ 866692 w 2814761"/>
              <a:gd name="connsiteY7" fmla="*/ 357808 h 842837"/>
              <a:gd name="connsiteX8" fmla="*/ 1009815 w 2814761"/>
              <a:gd name="connsiteY8" fmla="*/ 278295 h 842837"/>
              <a:gd name="connsiteX9" fmla="*/ 1081377 w 2814761"/>
              <a:gd name="connsiteY9" fmla="*/ 206733 h 842837"/>
              <a:gd name="connsiteX10" fmla="*/ 1160890 w 2814761"/>
              <a:gd name="connsiteY10" fmla="*/ 262393 h 842837"/>
              <a:gd name="connsiteX11" fmla="*/ 1248355 w 2814761"/>
              <a:gd name="connsiteY11" fmla="*/ 262393 h 842837"/>
              <a:gd name="connsiteX12" fmla="*/ 1391478 w 2814761"/>
              <a:gd name="connsiteY12" fmla="*/ 206733 h 842837"/>
              <a:gd name="connsiteX13" fmla="*/ 1494845 w 2814761"/>
              <a:gd name="connsiteY13" fmla="*/ 206733 h 842837"/>
              <a:gd name="connsiteX14" fmla="*/ 1653871 w 2814761"/>
              <a:gd name="connsiteY14" fmla="*/ 174928 h 842837"/>
              <a:gd name="connsiteX15" fmla="*/ 1741335 w 2814761"/>
              <a:gd name="connsiteY15" fmla="*/ 166977 h 842837"/>
              <a:gd name="connsiteX16" fmla="*/ 1868556 w 2814761"/>
              <a:gd name="connsiteY16" fmla="*/ 190831 h 842837"/>
              <a:gd name="connsiteX17" fmla="*/ 2138901 w 2814761"/>
              <a:gd name="connsiteY17" fmla="*/ 190831 h 842837"/>
              <a:gd name="connsiteX18" fmla="*/ 2313829 w 2814761"/>
              <a:gd name="connsiteY18" fmla="*/ 182880 h 842837"/>
              <a:gd name="connsiteX19" fmla="*/ 2393342 w 2814761"/>
              <a:gd name="connsiteY19" fmla="*/ 174928 h 842837"/>
              <a:gd name="connsiteX20" fmla="*/ 2552368 w 2814761"/>
              <a:gd name="connsiteY20" fmla="*/ 174928 h 842837"/>
              <a:gd name="connsiteX21" fmla="*/ 2655735 w 2814761"/>
              <a:gd name="connsiteY21" fmla="*/ 222636 h 842837"/>
              <a:gd name="connsiteX22" fmla="*/ 2814761 w 2814761"/>
              <a:gd name="connsiteY22" fmla="*/ 206733 h 842837"/>
              <a:gd name="connsiteX23" fmla="*/ 2512612 w 2814761"/>
              <a:gd name="connsiteY23" fmla="*/ 0 h 842837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66977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44417 w 2814761"/>
              <a:gd name="connsiteY20" fmla="*/ 206733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655735"/>
              <a:gd name="connsiteY0" fmla="*/ 803080 h 803080"/>
              <a:gd name="connsiteX1" fmla="*/ 63610 w 2655735"/>
              <a:gd name="connsiteY1" fmla="*/ 739471 h 803080"/>
              <a:gd name="connsiteX2" fmla="*/ 159026 w 2655735"/>
              <a:gd name="connsiteY2" fmla="*/ 707666 h 803080"/>
              <a:gd name="connsiteX3" fmla="*/ 294198 w 2655735"/>
              <a:gd name="connsiteY3" fmla="*/ 644055 h 803080"/>
              <a:gd name="connsiteX4" fmla="*/ 445273 w 2655735"/>
              <a:gd name="connsiteY4" fmla="*/ 572493 h 803080"/>
              <a:gd name="connsiteX5" fmla="*/ 532737 w 2655735"/>
              <a:gd name="connsiteY5" fmla="*/ 492980 h 803080"/>
              <a:gd name="connsiteX6" fmla="*/ 652007 w 2655735"/>
              <a:gd name="connsiteY6" fmla="*/ 413467 h 803080"/>
              <a:gd name="connsiteX7" fmla="*/ 866692 w 2655735"/>
              <a:gd name="connsiteY7" fmla="*/ 357808 h 803080"/>
              <a:gd name="connsiteX8" fmla="*/ 1009815 w 2655735"/>
              <a:gd name="connsiteY8" fmla="*/ 278295 h 803080"/>
              <a:gd name="connsiteX9" fmla="*/ 1081377 w 2655735"/>
              <a:gd name="connsiteY9" fmla="*/ 206733 h 803080"/>
              <a:gd name="connsiteX10" fmla="*/ 1160890 w 2655735"/>
              <a:gd name="connsiteY10" fmla="*/ 262393 h 803080"/>
              <a:gd name="connsiteX11" fmla="*/ 1248355 w 2655735"/>
              <a:gd name="connsiteY11" fmla="*/ 262393 h 803080"/>
              <a:gd name="connsiteX12" fmla="*/ 1391478 w 2655735"/>
              <a:gd name="connsiteY12" fmla="*/ 206733 h 803080"/>
              <a:gd name="connsiteX13" fmla="*/ 1494845 w 2655735"/>
              <a:gd name="connsiteY13" fmla="*/ 206733 h 803080"/>
              <a:gd name="connsiteX14" fmla="*/ 1653871 w 2655735"/>
              <a:gd name="connsiteY14" fmla="*/ 174928 h 803080"/>
              <a:gd name="connsiteX15" fmla="*/ 1741335 w 2655735"/>
              <a:gd name="connsiteY15" fmla="*/ 198782 h 803080"/>
              <a:gd name="connsiteX16" fmla="*/ 1868556 w 2655735"/>
              <a:gd name="connsiteY16" fmla="*/ 214684 h 803080"/>
              <a:gd name="connsiteX17" fmla="*/ 2138901 w 2655735"/>
              <a:gd name="connsiteY17" fmla="*/ 222636 h 803080"/>
              <a:gd name="connsiteX18" fmla="*/ 2313829 w 2655735"/>
              <a:gd name="connsiteY18" fmla="*/ 206733 h 803080"/>
              <a:gd name="connsiteX19" fmla="*/ 2393342 w 2655735"/>
              <a:gd name="connsiteY19" fmla="*/ 206733 h 803080"/>
              <a:gd name="connsiteX20" fmla="*/ 2544417 w 2655735"/>
              <a:gd name="connsiteY20" fmla="*/ 206733 h 803080"/>
              <a:gd name="connsiteX21" fmla="*/ 2655735 w 2655735"/>
              <a:gd name="connsiteY21" fmla="*/ 222636 h 803080"/>
              <a:gd name="connsiteX22" fmla="*/ 2512612 w 2655735"/>
              <a:gd name="connsiteY22" fmla="*/ 0 h 803080"/>
              <a:gd name="connsiteX0" fmla="*/ 0 w 2655735"/>
              <a:gd name="connsiteY0" fmla="*/ 628152 h 628152"/>
              <a:gd name="connsiteX1" fmla="*/ 63610 w 2655735"/>
              <a:gd name="connsiteY1" fmla="*/ 564543 h 628152"/>
              <a:gd name="connsiteX2" fmla="*/ 159026 w 2655735"/>
              <a:gd name="connsiteY2" fmla="*/ 532738 h 628152"/>
              <a:gd name="connsiteX3" fmla="*/ 294198 w 2655735"/>
              <a:gd name="connsiteY3" fmla="*/ 469127 h 628152"/>
              <a:gd name="connsiteX4" fmla="*/ 445273 w 2655735"/>
              <a:gd name="connsiteY4" fmla="*/ 397565 h 628152"/>
              <a:gd name="connsiteX5" fmla="*/ 532737 w 2655735"/>
              <a:gd name="connsiteY5" fmla="*/ 318052 h 628152"/>
              <a:gd name="connsiteX6" fmla="*/ 652007 w 2655735"/>
              <a:gd name="connsiteY6" fmla="*/ 238539 h 628152"/>
              <a:gd name="connsiteX7" fmla="*/ 866692 w 2655735"/>
              <a:gd name="connsiteY7" fmla="*/ 182880 h 628152"/>
              <a:gd name="connsiteX8" fmla="*/ 1009815 w 2655735"/>
              <a:gd name="connsiteY8" fmla="*/ 103367 h 628152"/>
              <a:gd name="connsiteX9" fmla="*/ 1081377 w 2655735"/>
              <a:gd name="connsiteY9" fmla="*/ 31805 h 628152"/>
              <a:gd name="connsiteX10" fmla="*/ 1160890 w 2655735"/>
              <a:gd name="connsiteY10" fmla="*/ 87465 h 628152"/>
              <a:gd name="connsiteX11" fmla="*/ 1248355 w 2655735"/>
              <a:gd name="connsiteY11" fmla="*/ 87465 h 628152"/>
              <a:gd name="connsiteX12" fmla="*/ 1391478 w 2655735"/>
              <a:gd name="connsiteY12" fmla="*/ 31805 h 628152"/>
              <a:gd name="connsiteX13" fmla="*/ 1494845 w 2655735"/>
              <a:gd name="connsiteY13" fmla="*/ 31805 h 628152"/>
              <a:gd name="connsiteX14" fmla="*/ 1653871 w 2655735"/>
              <a:gd name="connsiteY14" fmla="*/ 0 h 628152"/>
              <a:gd name="connsiteX15" fmla="*/ 1741335 w 2655735"/>
              <a:gd name="connsiteY15" fmla="*/ 23854 h 628152"/>
              <a:gd name="connsiteX16" fmla="*/ 1868556 w 2655735"/>
              <a:gd name="connsiteY16" fmla="*/ 39756 h 628152"/>
              <a:gd name="connsiteX17" fmla="*/ 2138901 w 2655735"/>
              <a:gd name="connsiteY17" fmla="*/ 47708 h 628152"/>
              <a:gd name="connsiteX18" fmla="*/ 2313829 w 2655735"/>
              <a:gd name="connsiteY18" fmla="*/ 31805 h 628152"/>
              <a:gd name="connsiteX19" fmla="*/ 2393342 w 2655735"/>
              <a:gd name="connsiteY19" fmla="*/ 31805 h 628152"/>
              <a:gd name="connsiteX20" fmla="*/ 2544417 w 2655735"/>
              <a:gd name="connsiteY20" fmla="*/ 31805 h 628152"/>
              <a:gd name="connsiteX21" fmla="*/ 2655735 w 2655735"/>
              <a:gd name="connsiteY21" fmla="*/ 47708 h 628152"/>
              <a:gd name="connsiteX0" fmla="*/ 0 w 2544417"/>
              <a:gd name="connsiteY0" fmla="*/ 628152 h 628152"/>
              <a:gd name="connsiteX1" fmla="*/ 63610 w 2544417"/>
              <a:gd name="connsiteY1" fmla="*/ 564543 h 628152"/>
              <a:gd name="connsiteX2" fmla="*/ 159026 w 2544417"/>
              <a:gd name="connsiteY2" fmla="*/ 532738 h 628152"/>
              <a:gd name="connsiteX3" fmla="*/ 294198 w 2544417"/>
              <a:gd name="connsiteY3" fmla="*/ 469127 h 628152"/>
              <a:gd name="connsiteX4" fmla="*/ 445273 w 2544417"/>
              <a:gd name="connsiteY4" fmla="*/ 397565 h 628152"/>
              <a:gd name="connsiteX5" fmla="*/ 532737 w 2544417"/>
              <a:gd name="connsiteY5" fmla="*/ 318052 h 628152"/>
              <a:gd name="connsiteX6" fmla="*/ 652007 w 2544417"/>
              <a:gd name="connsiteY6" fmla="*/ 238539 h 628152"/>
              <a:gd name="connsiteX7" fmla="*/ 866692 w 2544417"/>
              <a:gd name="connsiteY7" fmla="*/ 182880 h 628152"/>
              <a:gd name="connsiteX8" fmla="*/ 1009815 w 2544417"/>
              <a:gd name="connsiteY8" fmla="*/ 103367 h 628152"/>
              <a:gd name="connsiteX9" fmla="*/ 1081377 w 2544417"/>
              <a:gd name="connsiteY9" fmla="*/ 31805 h 628152"/>
              <a:gd name="connsiteX10" fmla="*/ 1160890 w 2544417"/>
              <a:gd name="connsiteY10" fmla="*/ 87465 h 628152"/>
              <a:gd name="connsiteX11" fmla="*/ 1248355 w 2544417"/>
              <a:gd name="connsiteY11" fmla="*/ 87465 h 628152"/>
              <a:gd name="connsiteX12" fmla="*/ 1391478 w 2544417"/>
              <a:gd name="connsiteY12" fmla="*/ 31805 h 628152"/>
              <a:gd name="connsiteX13" fmla="*/ 1494845 w 2544417"/>
              <a:gd name="connsiteY13" fmla="*/ 31805 h 628152"/>
              <a:gd name="connsiteX14" fmla="*/ 1653871 w 2544417"/>
              <a:gd name="connsiteY14" fmla="*/ 0 h 628152"/>
              <a:gd name="connsiteX15" fmla="*/ 1741335 w 2544417"/>
              <a:gd name="connsiteY15" fmla="*/ 23854 h 628152"/>
              <a:gd name="connsiteX16" fmla="*/ 1868556 w 2544417"/>
              <a:gd name="connsiteY16" fmla="*/ 39756 h 628152"/>
              <a:gd name="connsiteX17" fmla="*/ 2138901 w 2544417"/>
              <a:gd name="connsiteY17" fmla="*/ 47708 h 628152"/>
              <a:gd name="connsiteX18" fmla="*/ 2313829 w 2544417"/>
              <a:gd name="connsiteY18" fmla="*/ 31805 h 628152"/>
              <a:gd name="connsiteX19" fmla="*/ 2393342 w 2544417"/>
              <a:gd name="connsiteY19" fmla="*/ 31805 h 628152"/>
              <a:gd name="connsiteX20" fmla="*/ 2544417 w 2544417"/>
              <a:gd name="connsiteY20" fmla="*/ 31805 h 628152"/>
              <a:gd name="connsiteX0" fmla="*/ 0 w 2393342"/>
              <a:gd name="connsiteY0" fmla="*/ 628152 h 628152"/>
              <a:gd name="connsiteX1" fmla="*/ 63610 w 2393342"/>
              <a:gd name="connsiteY1" fmla="*/ 564543 h 628152"/>
              <a:gd name="connsiteX2" fmla="*/ 159026 w 2393342"/>
              <a:gd name="connsiteY2" fmla="*/ 532738 h 628152"/>
              <a:gd name="connsiteX3" fmla="*/ 294198 w 2393342"/>
              <a:gd name="connsiteY3" fmla="*/ 469127 h 628152"/>
              <a:gd name="connsiteX4" fmla="*/ 445273 w 2393342"/>
              <a:gd name="connsiteY4" fmla="*/ 397565 h 628152"/>
              <a:gd name="connsiteX5" fmla="*/ 532737 w 2393342"/>
              <a:gd name="connsiteY5" fmla="*/ 318052 h 628152"/>
              <a:gd name="connsiteX6" fmla="*/ 652007 w 2393342"/>
              <a:gd name="connsiteY6" fmla="*/ 238539 h 628152"/>
              <a:gd name="connsiteX7" fmla="*/ 866692 w 2393342"/>
              <a:gd name="connsiteY7" fmla="*/ 182880 h 628152"/>
              <a:gd name="connsiteX8" fmla="*/ 1009815 w 2393342"/>
              <a:gd name="connsiteY8" fmla="*/ 103367 h 628152"/>
              <a:gd name="connsiteX9" fmla="*/ 1081377 w 2393342"/>
              <a:gd name="connsiteY9" fmla="*/ 31805 h 628152"/>
              <a:gd name="connsiteX10" fmla="*/ 1160890 w 2393342"/>
              <a:gd name="connsiteY10" fmla="*/ 87465 h 628152"/>
              <a:gd name="connsiteX11" fmla="*/ 1248355 w 2393342"/>
              <a:gd name="connsiteY11" fmla="*/ 87465 h 628152"/>
              <a:gd name="connsiteX12" fmla="*/ 1391478 w 2393342"/>
              <a:gd name="connsiteY12" fmla="*/ 31805 h 628152"/>
              <a:gd name="connsiteX13" fmla="*/ 1494845 w 2393342"/>
              <a:gd name="connsiteY13" fmla="*/ 31805 h 628152"/>
              <a:gd name="connsiteX14" fmla="*/ 1653871 w 2393342"/>
              <a:gd name="connsiteY14" fmla="*/ 0 h 628152"/>
              <a:gd name="connsiteX15" fmla="*/ 1741335 w 2393342"/>
              <a:gd name="connsiteY15" fmla="*/ 23854 h 628152"/>
              <a:gd name="connsiteX16" fmla="*/ 1868556 w 2393342"/>
              <a:gd name="connsiteY16" fmla="*/ 39756 h 628152"/>
              <a:gd name="connsiteX17" fmla="*/ 2138901 w 2393342"/>
              <a:gd name="connsiteY17" fmla="*/ 47708 h 628152"/>
              <a:gd name="connsiteX18" fmla="*/ 2313829 w 2393342"/>
              <a:gd name="connsiteY18" fmla="*/ 31805 h 628152"/>
              <a:gd name="connsiteX19" fmla="*/ 2393342 w 2393342"/>
              <a:gd name="connsiteY19" fmla="*/ 31805 h 628152"/>
              <a:gd name="connsiteX0" fmla="*/ 0 w 2313829"/>
              <a:gd name="connsiteY0" fmla="*/ 628152 h 628152"/>
              <a:gd name="connsiteX1" fmla="*/ 63610 w 2313829"/>
              <a:gd name="connsiteY1" fmla="*/ 564543 h 628152"/>
              <a:gd name="connsiteX2" fmla="*/ 159026 w 2313829"/>
              <a:gd name="connsiteY2" fmla="*/ 532738 h 628152"/>
              <a:gd name="connsiteX3" fmla="*/ 294198 w 2313829"/>
              <a:gd name="connsiteY3" fmla="*/ 469127 h 628152"/>
              <a:gd name="connsiteX4" fmla="*/ 445273 w 2313829"/>
              <a:gd name="connsiteY4" fmla="*/ 397565 h 628152"/>
              <a:gd name="connsiteX5" fmla="*/ 532737 w 2313829"/>
              <a:gd name="connsiteY5" fmla="*/ 318052 h 628152"/>
              <a:gd name="connsiteX6" fmla="*/ 652007 w 2313829"/>
              <a:gd name="connsiteY6" fmla="*/ 238539 h 628152"/>
              <a:gd name="connsiteX7" fmla="*/ 866692 w 2313829"/>
              <a:gd name="connsiteY7" fmla="*/ 182880 h 628152"/>
              <a:gd name="connsiteX8" fmla="*/ 1009815 w 2313829"/>
              <a:gd name="connsiteY8" fmla="*/ 103367 h 628152"/>
              <a:gd name="connsiteX9" fmla="*/ 1081377 w 2313829"/>
              <a:gd name="connsiteY9" fmla="*/ 31805 h 628152"/>
              <a:gd name="connsiteX10" fmla="*/ 1160890 w 2313829"/>
              <a:gd name="connsiteY10" fmla="*/ 87465 h 628152"/>
              <a:gd name="connsiteX11" fmla="*/ 1248355 w 2313829"/>
              <a:gd name="connsiteY11" fmla="*/ 87465 h 628152"/>
              <a:gd name="connsiteX12" fmla="*/ 1391478 w 2313829"/>
              <a:gd name="connsiteY12" fmla="*/ 31805 h 628152"/>
              <a:gd name="connsiteX13" fmla="*/ 1494845 w 2313829"/>
              <a:gd name="connsiteY13" fmla="*/ 31805 h 628152"/>
              <a:gd name="connsiteX14" fmla="*/ 1653871 w 2313829"/>
              <a:gd name="connsiteY14" fmla="*/ 0 h 628152"/>
              <a:gd name="connsiteX15" fmla="*/ 1741335 w 2313829"/>
              <a:gd name="connsiteY15" fmla="*/ 23854 h 628152"/>
              <a:gd name="connsiteX16" fmla="*/ 1868556 w 2313829"/>
              <a:gd name="connsiteY16" fmla="*/ 39756 h 628152"/>
              <a:gd name="connsiteX17" fmla="*/ 2138901 w 2313829"/>
              <a:gd name="connsiteY17" fmla="*/ 47708 h 628152"/>
              <a:gd name="connsiteX18" fmla="*/ 2313829 w 2313829"/>
              <a:gd name="connsiteY18" fmla="*/ 31805 h 628152"/>
              <a:gd name="connsiteX0" fmla="*/ 0 w 2138901"/>
              <a:gd name="connsiteY0" fmla="*/ 628152 h 628152"/>
              <a:gd name="connsiteX1" fmla="*/ 63610 w 2138901"/>
              <a:gd name="connsiteY1" fmla="*/ 564543 h 628152"/>
              <a:gd name="connsiteX2" fmla="*/ 159026 w 2138901"/>
              <a:gd name="connsiteY2" fmla="*/ 532738 h 628152"/>
              <a:gd name="connsiteX3" fmla="*/ 294198 w 2138901"/>
              <a:gd name="connsiteY3" fmla="*/ 469127 h 628152"/>
              <a:gd name="connsiteX4" fmla="*/ 445273 w 2138901"/>
              <a:gd name="connsiteY4" fmla="*/ 397565 h 628152"/>
              <a:gd name="connsiteX5" fmla="*/ 532737 w 2138901"/>
              <a:gd name="connsiteY5" fmla="*/ 318052 h 628152"/>
              <a:gd name="connsiteX6" fmla="*/ 652007 w 2138901"/>
              <a:gd name="connsiteY6" fmla="*/ 238539 h 628152"/>
              <a:gd name="connsiteX7" fmla="*/ 866692 w 2138901"/>
              <a:gd name="connsiteY7" fmla="*/ 182880 h 628152"/>
              <a:gd name="connsiteX8" fmla="*/ 1009815 w 2138901"/>
              <a:gd name="connsiteY8" fmla="*/ 103367 h 628152"/>
              <a:gd name="connsiteX9" fmla="*/ 1081377 w 2138901"/>
              <a:gd name="connsiteY9" fmla="*/ 31805 h 628152"/>
              <a:gd name="connsiteX10" fmla="*/ 1160890 w 2138901"/>
              <a:gd name="connsiteY10" fmla="*/ 87465 h 628152"/>
              <a:gd name="connsiteX11" fmla="*/ 1248355 w 2138901"/>
              <a:gd name="connsiteY11" fmla="*/ 87465 h 628152"/>
              <a:gd name="connsiteX12" fmla="*/ 1391478 w 2138901"/>
              <a:gd name="connsiteY12" fmla="*/ 31805 h 628152"/>
              <a:gd name="connsiteX13" fmla="*/ 1494845 w 2138901"/>
              <a:gd name="connsiteY13" fmla="*/ 31805 h 628152"/>
              <a:gd name="connsiteX14" fmla="*/ 1653871 w 2138901"/>
              <a:gd name="connsiteY14" fmla="*/ 0 h 628152"/>
              <a:gd name="connsiteX15" fmla="*/ 1741335 w 2138901"/>
              <a:gd name="connsiteY15" fmla="*/ 23854 h 628152"/>
              <a:gd name="connsiteX16" fmla="*/ 1868556 w 2138901"/>
              <a:gd name="connsiteY16" fmla="*/ 39756 h 628152"/>
              <a:gd name="connsiteX17" fmla="*/ 2138901 w 2138901"/>
              <a:gd name="connsiteY17" fmla="*/ 47708 h 628152"/>
              <a:gd name="connsiteX0" fmla="*/ 0 w 1868556"/>
              <a:gd name="connsiteY0" fmla="*/ 628152 h 628152"/>
              <a:gd name="connsiteX1" fmla="*/ 63610 w 1868556"/>
              <a:gd name="connsiteY1" fmla="*/ 564543 h 628152"/>
              <a:gd name="connsiteX2" fmla="*/ 159026 w 1868556"/>
              <a:gd name="connsiteY2" fmla="*/ 532738 h 628152"/>
              <a:gd name="connsiteX3" fmla="*/ 294198 w 1868556"/>
              <a:gd name="connsiteY3" fmla="*/ 469127 h 628152"/>
              <a:gd name="connsiteX4" fmla="*/ 445273 w 1868556"/>
              <a:gd name="connsiteY4" fmla="*/ 397565 h 628152"/>
              <a:gd name="connsiteX5" fmla="*/ 532737 w 1868556"/>
              <a:gd name="connsiteY5" fmla="*/ 318052 h 628152"/>
              <a:gd name="connsiteX6" fmla="*/ 652007 w 1868556"/>
              <a:gd name="connsiteY6" fmla="*/ 238539 h 628152"/>
              <a:gd name="connsiteX7" fmla="*/ 866692 w 1868556"/>
              <a:gd name="connsiteY7" fmla="*/ 182880 h 628152"/>
              <a:gd name="connsiteX8" fmla="*/ 1009815 w 1868556"/>
              <a:gd name="connsiteY8" fmla="*/ 103367 h 628152"/>
              <a:gd name="connsiteX9" fmla="*/ 1081377 w 1868556"/>
              <a:gd name="connsiteY9" fmla="*/ 31805 h 628152"/>
              <a:gd name="connsiteX10" fmla="*/ 1160890 w 1868556"/>
              <a:gd name="connsiteY10" fmla="*/ 87465 h 628152"/>
              <a:gd name="connsiteX11" fmla="*/ 1248355 w 1868556"/>
              <a:gd name="connsiteY11" fmla="*/ 87465 h 628152"/>
              <a:gd name="connsiteX12" fmla="*/ 1391478 w 1868556"/>
              <a:gd name="connsiteY12" fmla="*/ 31805 h 628152"/>
              <a:gd name="connsiteX13" fmla="*/ 1494845 w 1868556"/>
              <a:gd name="connsiteY13" fmla="*/ 31805 h 628152"/>
              <a:gd name="connsiteX14" fmla="*/ 1653871 w 1868556"/>
              <a:gd name="connsiteY14" fmla="*/ 0 h 628152"/>
              <a:gd name="connsiteX15" fmla="*/ 1741335 w 1868556"/>
              <a:gd name="connsiteY15" fmla="*/ 23854 h 628152"/>
              <a:gd name="connsiteX16" fmla="*/ 1868556 w 1868556"/>
              <a:gd name="connsiteY16" fmla="*/ 39756 h 628152"/>
              <a:gd name="connsiteX0" fmla="*/ 0 w 2001906"/>
              <a:gd name="connsiteY0" fmla="*/ 786902 h 786902"/>
              <a:gd name="connsiteX1" fmla="*/ 196960 w 2001906"/>
              <a:gd name="connsiteY1" fmla="*/ 564543 h 786902"/>
              <a:gd name="connsiteX2" fmla="*/ 292376 w 2001906"/>
              <a:gd name="connsiteY2" fmla="*/ 532738 h 786902"/>
              <a:gd name="connsiteX3" fmla="*/ 427548 w 2001906"/>
              <a:gd name="connsiteY3" fmla="*/ 469127 h 786902"/>
              <a:gd name="connsiteX4" fmla="*/ 578623 w 2001906"/>
              <a:gd name="connsiteY4" fmla="*/ 397565 h 786902"/>
              <a:gd name="connsiteX5" fmla="*/ 666087 w 2001906"/>
              <a:gd name="connsiteY5" fmla="*/ 318052 h 786902"/>
              <a:gd name="connsiteX6" fmla="*/ 785357 w 2001906"/>
              <a:gd name="connsiteY6" fmla="*/ 238539 h 786902"/>
              <a:gd name="connsiteX7" fmla="*/ 1000042 w 2001906"/>
              <a:gd name="connsiteY7" fmla="*/ 182880 h 786902"/>
              <a:gd name="connsiteX8" fmla="*/ 1143165 w 2001906"/>
              <a:gd name="connsiteY8" fmla="*/ 103367 h 786902"/>
              <a:gd name="connsiteX9" fmla="*/ 1214727 w 2001906"/>
              <a:gd name="connsiteY9" fmla="*/ 31805 h 786902"/>
              <a:gd name="connsiteX10" fmla="*/ 1294240 w 2001906"/>
              <a:gd name="connsiteY10" fmla="*/ 87465 h 786902"/>
              <a:gd name="connsiteX11" fmla="*/ 1381705 w 2001906"/>
              <a:gd name="connsiteY11" fmla="*/ 87465 h 786902"/>
              <a:gd name="connsiteX12" fmla="*/ 1524828 w 2001906"/>
              <a:gd name="connsiteY12" fmla="*/ 31805 h 786902"/>
              <a:gd name="connsiteX13" fmla="*/ 1628195 w 2001906"/>
              <a:gd name="connsiteY13" fmla="*/ 31805 h 786902"/>
              <a:gd name="connsiteX14" fmla="*/ 1787221 w 2001906"/>
              <a:gd name="connsiteY14" fmla="*/ 0 h 786902"/>
              <a:gd name="connsiteX15" fmla="*/ 1874685 w 2001906"/>
              <a:gd name="connsiteY15" fmla="*/ 23854 h 786902"/>
              <a:gd name="connsiteX16" fmla="*/ 2001906 w 2001906"/>
              <a:gd name="connsiteY16" fmla="*/ 39756 h 786902"/>
              <a:gd name="connsiteX0" fmla="*/ 0 w 1995556"/>
              <a:gd name="connsiteY0" fmla="*/ 761502 h 761502"/>
              <a:gd name="connsiteX1" fmla="*/ 190610 w 1995556"/>
              <a:gd name="connsiteY1" fmla="*/ 564543 h 761502"/>
              <a:gd name="connsiteX2" fmla="*/ 286026 w 1995556"/>
              <a:gd name="connsiteY2" fmla="*/ 532738 h 761502"/>
              <a:gd name="connsiteX3" fmla="*/ 421198 w 1995556"/>
              <a:gd name="connsiteY3" fmla="*/ 469127 h 761502"/>
              <a:gd name="connsiteX4" fmla="*/ 572273 w 1995556"/>
              <a:gd name="connsiteY4" fmla="*/ 397565 h 761502"/>
              <a:gd name="connsiteX5" fmla="*/ 659737 w 1995556"/>
              <a:gd name="connsiteY5" fmla="*/ 318052 h 761502"/>
              <a:gd name="connsiteX6" fmla="*/ 779007 w 1995556"/>
              <a:gd name="connsiteY6" fmla="*/ 238539 h 761502"/>
              <a:gd name="connsiteX7" fmla="*/ 993692 w 1995556"/>
              <a:gd name="connsiteY7" fmla="*/ 182880 h 761502"/>
              <a:gd name="connsiteX8" fmla="*/ 1136815 w 1995556"/>
              <a:gd name="connsiteY8" fmla="*/ 103367 h 761502"/>
              <a:gd name="connsiteX9" fmla="*/ 1208377 w 1995556"/>
              <a:gd name="connsiteY9" fmla="*/ 31805 h 761502"/>
              <a:gd name="connsiteX10" fmla="*/ 1287890 w 1995556"/>
              <a:gd name="connsiteY10" fmla="*/ 87465 h 761502"/>
              <a:gd name="connsiteX11" fmla="*/ 1375355 w 1995556"/>
              <a:gd name="connsiteY11" fmla="*/ 87465 h 761502"/>
              <a:gd name="connsiteX12" fmla="*/ 1518478 w 1995556"/>
              <a:gd name="connsiteY12" fmla="*/ 31805 h 761502"/>
              <a:gd name="connsiteX13" fmla="*/ 1621845 w 1995556"/>
              <a:gd name="connsiteY13" fmla="*/ 31805 h 761502"/>
              <a:gd name="connsiteX14" fmla="*/ 1780871 w 1995556"/>
              <a:gd name="connsiteY14" fmla="*/ 0 h 761502"/>
              <a:gd name="connsiteX15" fmla="*/ 1868335 w 1995556"/>
              <a:gd name="connsiteY15" fmla="*/ 23854 h 761502"/>
              <a:gd name="connsiteX16" fmla="*/ 1995556 w 1995556"/>
              <a:gd name="connsiteY16" fmla="*/ 39756 h 761502"/>
              <a:gd name="connsiteX0" fmla="*/ 0 w 1804946"/>
              <a:gd name="connsiteY0" fmla="*/ 564543 h 564543"/>
              <a:gd name="connsiteX1" fmla="*/ 95416 w 1804946"/>
              <a:gd name="connsiteY1" fmla="*/ 532738 h 564543"/>
              <a:gd name="connsiteX2" fmla="*/ 230588 w 1804946"/>
              <a:gd name="connsiteY2" fmla="*/ 469127 h 564543"/>
              <a:gd name="connsiteX3" fmla="*/ 381663 w 1804946"/>
              <a:gd name="connsiteY3" fmla="*/ 397565 h 564543"/>
              <a:gd name="connsiteX4" fmla="*/ 469127 w 1804946"/>
              <a:gd name="connsiteY4" fmla="*/ 318052 h 564543"/>
              <a:gd name="connsiteX5" fmla="*/ 588397 w 1804946"/>
              <a:gd name="connsiteY5" fmla="*/ 238539 h 564543"/>
              <a:gd name="connsiteX6" fmla="*/ 803082 w 1804946"/>
              <a:gd name="connsiteY6" fmla="*/ 182880 h 564543"/>
              <a:gd name="connsiteX7" fmla="*/ 946205 w 1804946"/>
              <a:gd name="connsiteY7" fmla="*/ 103367 h 564543"/>
              <a:gd name="connsiteX8" fmla="*/ 1017767 w 1804946"/>
              <a:gd name="connsiteY8" fmla="*/ 31805 h 564543"/>
              <a:gd name="connsiteX9" fmla="*/ 1097280 w 1804946"/>
              <a:gd name="connsiteY9" fmla="*/ 87465 h 564543"/>
              <a:gd name="connsiteX10" fmla="*/ 1184745 w 1804946"/>
              <a:gd name="connsiteY10" fmla="*/ 87465 h 564543"/>
              <a:gd name="connsiteX11" fmla="*/ 1327868 w 1804946"/>
              <a:gd name="connsiteY11" fmla="*/ 31805 h 564543"/>
              <a:gd name="connsiteX12" fmla="*/ 1431235 w 1804946"/>
              <a:gd name="connsiteY12" fmla="*/ 31805 h 564543"/>
              <a:gd name="connsiteX13" fmla="*/ 1590261 w 1804946"/>
              <a:gd name="connsiteY13" fmla="*/ 0 h 564543"/>
              <a:gd name="connsiteX14" fmla="*/ 1677725 w 1804946"/>
              <a:gd name="connsiteY14" fmla="*/ 23854 h 564543"/>
              <a:gd name="connsiteX15" fmla="*/ 1804946 w 1804946"/>
              <a:gd name="connsiteY15" fmla="*/ 39756 h 564543"/>
              <a:gd name="connsiteX0" fmla="*/ 0 w 1709530"/>
              <a:gd name="connsiteY0" fmla="*/ 532738 h 532738"/>
              <a:gd name="connsiteX1" fmla="*/ 135172 w 1709530"/>
              <a:gd name="connsiteY1" fmla="*/ 469127 h 532738"/>
              <a:gd name="connsiteX2" fmla="*/ 286247 w 1709530"/>
              <a:gd name="connsiteY2" fmla="*/ 397565 h 532738"/>
              <a:gd name="connsiteX3" fmla="*/ 373711 w 1709530"/>
              <a:gd name="connsiteY3" fmla="*/ 318052 h 532738"/>
              <a:gd name="connsiteX4" fmla="*/ 492981 w 1709530"/>
              <a:gd name="connsiteY4" fmla="*/ 238539 h 532738"/>
              <a:gd name="connsiteX5" fmla="*/ 707666 w 1709530"/>
              <a:gd name="connsiteY5" fmla="*/ 182880 h 532738"/>
              <a:gd name="connsiteX6" fmla="*/ 850789 w 1709530"/>
              <a:gd name="connsiteY6" fmla="*/ 103367 h 532738"/>
              <a:gd name="connsiteX7" fmla="*/ 922351 w 1709530"/>
              <a:gd name="connsiteY7" fmla="*/ 31805 h 532738"/>
              <a:gd name="connsiteX8" fmla="*/ 1001864 w 1709530"/>
              <a:gd name="connsiteY8" fmla="*/ 87465 h 532738"/>
              <a:gd name="connsiteX9" fmla="*/ 1089329 w 1709530"/>
              <a:gd name="connsiteY9" fmla="*/ 87465 h 532738"/>
              <a:gd name="connsiteX10" fmla="*/ 1232452 w 1709530"/>
              <a:gd name="connsiteY10" fmla="*/ 31805 h 532738"/>
              <a:gd name="connsiteX11" fmla="*/ 1335819 w 1709530"/>
              <a:gd name="connsiteY11" fmla="*/ 31805 h 532738"/>
              <a:gd name="connsiteX12" fmla="*/ 1494845 w 1709530"/>
              <a:gd name="connsiteY12" fmla="*/ 0 h 532738"/>
              <a:gd name="connsiteX13" fmla="*/ 1582309 w 1709530"/>
              <a:gd name="connsiteY13" fmla="*/ 23854 h 532738"/>
              <a:gd name="connsiteX14" fmla="*/ 1709530 w 1709530"/>
              <a:gd name="connsiteY14" fmla="*/ 39756 h 532738"/>
              <a:gd name="connsiteX0" fmla="*/ 0 w 1574358"/>
              <a:gd name="connsiteY0" fmla="*/ 469127 h 469127"/>
              <a:gd name="connsiteX1" fmla="*/ 151075 w 1574358"/>
              <a:gd name="connsiteY1" fmla="*/ 397565 h 469127"/>
              <a:gd name="connsiteX2" fmla="*/ 238539 w 1574358"/>
              <a:gd name="connsiteY2" fmla="*/ 318052 h 469127"/>
              <a:gd name="connsiteX3" fmla="*/ 357809 w 1574358"/>
              <a:gd name="connsiteY3" fmla="*/ 238539 h 469127"/>
              <a:gd name="connsiteX4" fmla="*/ 572494 w 1574358"/>
              <a:gd name="connsiteY4" fmla="*/ 182880 h 469127"/>
              <a:gd name="connsiteX5" fmla="*/ 715617 w 1574358"/>
              <a:gd name="connsiteY5" fmla="*/ 103367 h 469127"/>
              <a:gd name="connsiteX6" fmla="*/ 787179 w 1574358"/>
              <a:gd name="connsiteY6" fmla="*/ 31805 h 469127"/>
              <a:gd name="connsiteX7" fmla="*/ 866692 w 1574358"/>
              <a:gd name="connsiteY7" fmla="*/ 87465 h 469127"/>
              <a:gd name="connsiteX8" fmla="*/ 954157 w 1574358"/>
              <a:gd name="connsiteY8" fmla="*/ 87465 h 469127"/>
              <a:gd name="connsiteX9" fmla="*/ 1097280 w 1574358"/>
              <a:gd name="connsiteY9" fmla="*/ 31805 h 469127"/>
              <a:gd name="connsiteX10" fmla="*/ 1200647 w 1574358"/>
              <a:gd name="connsiteY10" fmla="*/ 31805 h 469127"/>
              <a:gd name="connsiteX11" fmla="*/ 1359673 w 1574358"/>
              <a:gd name="connsiteY11" fmla="*/ 0 h 469127"/>
              <a:gd name="connsiteX12" fmla="*/ 1447137 w 1574358"/>
              <a:gd name="connsiteY12" fmla="*/ 23854 h 469127"/>
              <a:gd name="connsiteX13" fmla="*/ 1574358 w 1574358"/>
              <a:gd name="connsiteY13" fmla="*/ 39756 h 469127"/>
              <a:gd name="connsiteX0" fmla="*/ 0 w 1423283"/>
              <a:gd name="connsiteY0" fmla="*/ 397565 h 397565"/>
              <a:gd name="connsiteX1" fmla="*/ 87464 w 1423283"/>
              <a:gd name="connsiteY1" fmla="*/ 318052 h 397565"/>
              <a:gd name="connsiteX2" fmla="*/ 206734 w 1423283"/>
              <a:gd name="connsiteY2" fmla="*/ 238539 h 397565"/>
              <a:gd name="connsiteX3" fmla="*/ 421419 w 1423283"/>
              <a:gd name="connsiteY3" fmla="*/ 182880 h 397565"/>
              <a:gd name="connsiteX4" fmla="*/ 564542 w 1423283"/>
              <a:gd name="connsiteY4" fmla="*/ 103367 h 397565"/>
              <a:gd name="connsiteX5" fmla="*/ 636104 w 1423283"/>
              <a:gd name="connsiteY5" fmla="*/ 31805 h 397565"/>
              <a:gd name="connsiteX6" fmla="*/ 715617 w 1423283"/>
              <a:gd name="connsiteY6" fmla="*/ 87465 h 397565"/>
              <a:gd name="connsiteX7" fmla="*/ 803082 w 1423283"/>
              <a:gd name="connsiteY7" fmla="*/ 87465 h 397565"/>
              <a:gd name="connsiteX8" fmla="*/ 946205 w 1423283"/>
              <a:gd name="connsiteY8" fmla="*/ 31805 h 397565"/>
              <a:gd name="connsiteX9" fmla="*/ 1049572 w 1423283"/>
              <a:gd name="connsiteY9" fmla="*/ 31805 h 397565"/>
              <a:gd name="connsiteX10" fmla="*/ 1208598 w 1423283"/>
              <a:gd name="connsiteY10" fmla="*/ 0 h 397565"/>
              <a:gd name="connsiteX11" fmla="*/ 1296062 w 1423283"/>
              <a:gd name="connsiteY11" fmla="*/ 23854 h 397565"/>
              <a:gd name="connsiteX12" fmla="*/ 1423283 w 1423283"/>
              <a:gd name="connsiteY12" fmla="*/ 39756 h 397565"/>
              <a:gd name="connsiteX0" fmla="*/ 0 w 1335819"/>
              <a:gd name="connsiteY0" fmla="*/ 318052 h 318052"/>
              <a:gd name="connsiteX1" fmla="*/ 119270 w 1335819"/>
              <a:gd name="connsiteY1" fmla="*/ 238539 h 318052"/>
              <a:gd name="connsiteX2" fmla="*/ 333955 w 1335819"/>
              <a:gd name="connsiteY2" fmla="*/ 182880 h 318052"/>
              <a:gd name="connsiteX3" fmla="*/ 477078 w 1335819"/>
              <a:gd name="connsiteY3" fmla="*/ 103367 h 318052"/>
              <a:gd name="connsiteX4" fmla="*/ 548640 w 1335819"/>
              <a:gd name="connsiteY4" fmla="*/ 31805 h 318052"/>
              <a:gd name="connsiteX5" fmla="*/ 628153 w 1335819"/>
              <a:gd name="connsiteY5" fmla="*/ 87465 h 318052"/>
              <a:gd name="connsiteX6" fmla="*/ 715618 w 1335819"/>
              <a:gd name="connsiteY6" fmla="*/ 87465 h 318052"/>
              <a:gd name="connsiteX7" fmla="*/ 858741 w 1335819"/>
              <a:gd name="connsiteY7" fmla="*/ 31805 h 318052"/>
              <a:gd name="connsiteX8" fmla="*/ 962108 w 1335819"/>
              <a:gd name="connsiteY8" fmla="*/ 31805 h 318052"/>
              <a:gd name="connsiteX9" fmla="*/ 1121134 w 1335819"/>
              <a:gd name="connsiteY9" fmla="*/ 0 h 318052"/>
              <a:gd name="connsiteX10" fmla="*/ 1208598 w 1335819"/>
              <a:gd name="connsiteY10" fmla="*/ 23854 h 318052"/>
              <a:gd name="connsiteX11" fmla="*/ 1335819 w 1335819"/>
              <a:gd name="connsiteY11" fmla="*/ 39756 h 318052"/>
              <a:gd name="connsiteX0" fmla="*/ 0 w 1216549"/>
              <a:gd name="connsiteY0" fmla="*/ 238539 h 238539"/>
              <a:gd name="connsiteX1" fmla="*/ 214685 w 1216549"/>
              <a:gd name="connsiteY1" fmla="*/ 182880 h 238539"/>
              <a:gd name="connsiteX2" fmla="*/ 357808 w 1216549"/>
              <a:gd name="connsiteY2" fmla="*/ 103367 h 238539"/>
              <a:gd name="connsiteX3" fmla="*/ 429370 w 1216549"/>
              <a:gd name="connsiteY3" fmla="*/ 31805 h 238539"/>
              <a:gd name="connsiteX4" fmla="*/ 508883 w 1216549"/>
              <a:gd name="connsiteY4" fmla="*/ 87465 h 238539"/>
              <a:gd name="connsiteX5" fmla="*/ 596348 w 1216549"/>
              <a:gd name="connsiteY5" fmla="*/ 87465 h 238539"/>
              <a:gd name="connsiteX6" fmla="*/ 739471 w 1216549"/>
              <a:gd name="connsiteY6" fmla="*/ 31805 h 238539"/>
              <a:gd name="connsiteX7" fmla="*/ 842838 w 1216549"/>
              <a:gd name="connsiteY7" fmla="*/ 31805 h 238539"/>
              <a:gd name="connsiteX8" fmla="*/ 1001864 w 1216549"/>
              <a:gd name="connsiteY8" fmla="*/ 0 h 238539"/>
              <a:gd name="connsiteX9" fmla="*/ 1089328 w 1216549"/>
              <a:gd name="connsiteY9" fmla="*/ 23854 h 238539"/>
              <a:gd name="connsiteX10" fmla="*/ 1216549 w 1216549"/>
              <a:gd name="connsiteY10" fmla="*/ 39756 h 238539"/>
              <a:gd name="connsiteX0" fmla="*/ 0 w 1001864"/>
              <a:gd name="connsiteY0" fmla="*/ 182880 h 182880"/>
              <a:gd name="connsiteX1" fmla="*/ 143123 w 1001864"/>
              <a:gd name="connsiteY1" fmla="*/ 103367 h 182880"/>
              <a:gd name="connsiteX2" fmla="*/ 214685 w 1001864"/>
              <a:gd name="connsiteY2" fmla="*/ 31805 h 182880"/>
              <a:gd name="connsiteX3" fmla="*/ 294198 w 1001864"/>
              <a:gd name="connsiteY3" fmla="*/ 87465 h 182880"/>
              <a:gd name="connsiteX4" fmla="*/ 381663 w 1001864"/>
              <a:gd name="connsiteY4" fmla="*/ 87465 h 182880"/>
              <a:gd name="connsiteX5" fmla="*/ 524786 w 1001864"/>
              <a:gd name="connsiteY5" fmla="*/ 31805 h 182880"/>
              <a:gd name="connsiteX6" fmla="*/ 628153 w 1001864"/>
              <a:gd name="connsiteY6" fmla="*/ 31805 h 182880"/>
              <a:gd name="connsiteX7" fmla="*/ 787179 w 1001864"/>
              <a:gd name="connsiteY7" fmla="*/ 0 h 182880"/>
              <a:gd name="connsiteX8" fmla="*/ 874643 w 1001864"/>
              <a:gd name="connsiteY8" fmla="*/ 23854 h 182880"/>
              <a:gd name="connsiteX9" fmla="*/ 1001864 w 1001864"/>
              <a:gd name="connsiteY9" fmla="*/ 39756 h 182880"/>
              <a:gd name="connsiteX0" fmla="*/ 0 w 858741"/>
              <a:gd name="connsiteY0" fmla="*/ 103367 h 103367"/>
              <a:gd name="connsiteX1" fmla="*/ 71562 w 858741"/>
              <a:gd name="connsiteY1" fmla="*/ 31805 h 103367"/>
              <a:gd name="connsiteX2" fmla="*/ 151075 w 858741"/>
              <a:gd name="connsiteY2" fmla="*/ 87465 h 103367"/>
              <a:gd name="connsiteX3" fmla="*/ 238540 w 858741"/>
              <a:gd name="connsiteY3" fmla="*/ 87465 h 103367"/>
              <a:gd name="connsiteX4" fmla="*/ 381663 w 858741"/>
              <a:gd name="connsiteY4" fmla="*/ 31805 h 103367"/>
              <a:gd name="connsiteX5" fmla="*/ 485030 w 858741"/>
              <a:gd name="connsiteY5" fmla="*/ 31805 h 103367"/>
              <a:gd name="connsiteX6" fmla="*/ 644056 w 858741"/>
              <a:gd name="connsiteY6" fmla="*/ 0 h 103367"/>
              <a:gd name="connsiteX7" fmla="*/ 731520 w 858741"/>
              <a:gd name="connsiteY7" fmla="*/ 23854 h 103367"/>
              <a:gd name="connsiteX8" fmla="*/ 858741 w 858741"/>
              <a:gd name="connsiteY8" fmla="*/ 39756 h 103367"/>
              <a:gd name="connsiteX0" fmla="*/ 0 w 983674"/>
              <a:gd name="connsiteY0" fmla="*/ 103367 h 103367"/>
              <a:gd name="connsiteX1" fmla="*/ 71562 w 983674"/>
              <a:gd name="connsiteY1" fmla="*/ 31805 h 103367"/>
              <a:gd name="connsiteX2" fmla="*/ 151075 w 983674"/>
              <a:gd name="connsiteY2" fmla="*/ 87465 h 103367"/>
              <a:gd name="connsiteX3" fmla="*/ 238540 w 983674"/>
              <a:gd name="connsiteY3" fmla="*/ 87465 h 103367"/>
              <a:gd name="connsiteX4" fmla="*/ 381663 w 983674"/>
              <a:gd name="connsiteY4" fmla="*/ 31805 h 103367"/>
              <a:gd name="connsiteX5" fmla="*/ 485030 w 983674"/>
              <a:gd name="connsiteY5" fmla="*/ 31805 h 103367"/>
              <a:gd name="connsiteX6" fmla="*/ 644056 w 983674"/>
              <a:gd name="connsiteY6" fmla="*/ 0 h 103367"/>
              <a:gd name="connsiteX7" fmla="*/ 731520 w 983674"/>
              <a:gd name="connsiteY7" fmla="*/ 23854 h 103367"/>
              <a:gd name="connsiteX8" fmla="*/ 983674 w 983674"/>
              <a:gd name="connsiteY8" fmla="*/ 47731 h 103367"/>
              <a:gd name="connsiteX0" fmla="*/ 0 w 996964"/>
              <a:gd name="connsiteY0" fmla="*/ 103367 h 103367"/>
              <a:gd name="connsiteX1" fmla="*/ 71562 w 996964"/>
              <a:gd name="connsiteY1" fmla="*/ 31805 h 103367"/>
              <a:gd name="connsiteX2" fmla="*/ 151075 w 996964"/>
              <a:gd name="connsiteY2" fmla="*/ 87465 h 103367"/>
              <a:gd name="connsiteX3" fmla="*/ 238540 w 996964"/>
              <a:gd name="connsiteY3" fmla="*/ 87465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51075 w 996964"/>
              <a:gd name="connsiteY2" fmla="*/ 87465 h 103367"/>
              <a:gd name="connsiteX3" fmla="*/ 238540 w 996964"/>
              <a:gd name="connsiteY3" fmla="*/ 87465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38540 w 996964"/>
              <a:gd name="connsiteY3" fmla="*/ 87465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88541 w 996964"/>
              <a:gd name="connsiteY3" fmla="*/ 42226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67109 w 996964"/>
              <a:gd name="connsiteY3" fmla="*/ 21297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67109 w 996964"/>
              <a:gd name="connsiteY3" fmla="*/ 21297 h 103367"/>
              <a:gd name="connsiteX4" fmla="*/ 360232 w 996964"/>
              <a:gd name="connsiteY4" fmla="*/ 24829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67109 w 996964"/>
              <a:gd name="connsiteY3" fmla="*/ 21297 h 103367"/>
              <a:gd name="connsiteX4" fmla="*/ 360232 w 996964"/>
              <a:gd name="connsiteY4" fmla="*/ 24829 h 103367"/>
              <a:gd name="connsiteX5" fmla="*/ 470743 w 996964"/>
              <a:gd name="connsiteY5" fmla="*/ 15527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62737 h 162737"/>
              <a:gd name="connsiteX1" fmla="*/ 145381 w 996964"/>
              <a:gd name="connsiteY1" fmla="*/ 86524 h 162737"/>
              <a:gd name="connsiteX2" fmla="*/ 167743 w 996964"/>
              <a:gd name="connsiteY2" fmla="*/ 135208 h 162737"/>
              <a:gd name="connsiteX3" fmla="*/ 267109 w 996964"/>
              <a:gd name="connsiteY3" fmla="*/ 80667 h 162737"/>
              <a:gd name="connsiteX4" fmla="*/ 360232 w 996964"/>
              <a:gd name="connsiteY4" fmla="*/ 84199 h 162737"/>
              <a:gd name="connsiteX5" fmla="*/ 470743 w 996964"/>
              <a:gd name="connsiteY5" fmla="*/ 74897 h 162737"/>
              <a:gd name="connsiteX6" fmla="*/ 558703 w 996964"/>
              <a:gd name="connsiteY6" fmla="*/ 0 h 162737"/>
              <a:gd name="connsiteX7" fmla="*/ 731520 w 996964"/>
              <a:gd name="connsiteY7" fmla="*/ 83224 h 162737"/>
              <a:gd name="connsiteX8" fmla="*/ 996964 w 996964"/>
              <a:gd name="connsiteY8" fmla="*/ 104442 h 162737"/>
              <a:gd name="connsiteX0" fmla="*/ 0 w 996964"/>
              <a:gd name="connsiteY0" fmla="*/ 162737 h 162737"/>
              <a:gd name="connsiteX1" fmla="*/ 145381 w 996964"/>
              <a:gd name="connsiteY1" fmla="*/ 86524 h 162737"/>
              <a:gd name="connsiteX2" fmla="*/ 167743 w 996964"/>
              <a:gd name="connsiteY2" fmla="*/ 135208 h 162737"/>
              <a:gd name="connsiteX3" fmla="*/ 267109 w 996964"/>
              <a:gd name="connsiteY3" fmla="*/ 80667 h 162737"/>
              <a:gd name="connsiteX4" fmla="*/ 360232 w 996964"/>
              <a:gd name="connsiteY4" fmla="*/ 84199 h 162737"/>
              <a:gd name="connsiteX5" fmla="*/ 470743 w 996964"/>
              <a:gd name="connsiteY5" fmla="*/ 74897 h 162737"/>
              <a:gd name="connsiteX6" fmla="*/ 558703 w 996964"/>
              <a:gd name="connsiteY6" fmla="*/ 0 h 162737"/>
              <a:gd name="connsiteX7" fmla="*/ 757714 w 996964"/>
              <a:gd name="connsiteY7" fmla="*/ 13463 h 162737"/>
              <a:gd name="connsiteX8" fmla="*/ 996964 w 996964"/>
              <a:gd name="connsiteY8" fmla="*/ 104442 h 162737"/>
              <a:gd name="connsiteX0" fmla="*/ 0 w 927908"/>
              <a:gd name="connsiteY0" fmla="*/ 162737 h 162737"/>
              <a:gd name="connsiteX1" fmla="*/ 145381 w 927908"/>
              <a:gd name="connsiteY1" fmla="*/ 86524 h 162737"/>
              <a:gd name="connsiteX2" fmla="*/ 167743 w 927908"/>
              <a:gd name="connsiteY2" fmla="*/ 135208 h 162737"/>
              <a:gd name="connsiteX3" fmla="*/ 267109 w 927908"/>
              <a:gd name="connsiteY3" fmla="*/ 80667 h 162737"/>
              <a:gd name="connsiteX4" fmla="*/ 360232 w 927908"/>
              <a:gd name="connsiteY4" fmla="*/ 84199 h 162737"/>
              <a:gd name="connsiteX5" fmla="*/ 470743 w 927908"/>
              <a:gd name="connsiteY5" fmla="*/ 74897 h 162737"/>
              <a:gd name="connsiteX6" fmla="*/ 558703 w 927908"/>
              <a:gd name="connsiteY6" fmla="*/ 0 h 162737"/>
              <a:gd name="connsiteX7" fmla="*/ 757714 w 927908"/>
              <a:gd name="connsiteY7" fmla="*/ 13463 h 162737"/>
              <a:gd name="connsiteX8" fmla="*/ 927908 w 927908"/>
              <a:gd name="connsiteY8" fmla="*/ 41656 h 162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7908" h="162737">
                <a:moveTo>
                  <a:pt x="0" y="162737"/>
                </a:moveTo>
                <a:lnTo>
                  <a:pt x="145381" y="86524"/>
                </a:lnTo>
                <a:lnTo>
                  <a:pt x="167743" y="135208"/>
                </a:lnTo>
                <a:lnTo>
                  <a:pt x="267109" y="80667"/>
                </a:lnTo>
                <a:lnTo>
                  <a:pt x="360232" y="84199"/>
                </a:lnTo>
                <a:lnTo>
                  <a:pt x="470743" y="74897"/>
                </a:lnTo>
                <a:lnTo>
                  <a:pt x="558703" y="0"/>
                </a:lnTo>
                <a:lnTo>
                  <a:pt x="757714" y="13463"/>
                </a:lnTo>
                <a:lnTo>
                  <a:pt x="927908" y="41656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7185" name="Text Box 252"/>
          <p:cNvSpPr txBox="1">
            <a:spLocks noChangeArrowheads="1"/>
          </p:cNvSpPr>
          <p:nvPr/>
        </p:nvSpPr>
        <p:spPr bwMode="auto">
          <a:xfrm>
            <a:off x="757088" y="3309757"/>
            <a:ext cx="718568" cy="1873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glow rad="63500">
              <a:schemeClr val="accent3">
                <a:satMod val="175000"/>
                <a:alpha val="40000"/>
              </a:schemeClr>
            </a:glow>
          </a:effectLst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996633"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800" b="1" dirty="0">
                <a:latin typeface="Arial Narrow" pitchFamily="34" charset="0"/>
                <a:cs typeface="Arial" pitchFamily="34" charset="0"/>
              </a:rPr>
              <a:t>Монголия</a:t>
            </a:r>
          </a:p>
        </p:txBody>
      </p:sp>
      <p:sp>
        <p:nvSpPr>
          <p:cNvPr id="7186" name="Полилиния 7185"/>
          <p:cNvSpPr/>
          <p:nvPr/>
        </p:nvSpPr>
        <p:spPr>
          <a:xfrm>
            <a:off x="411163" y="3016251"/>
            <a:ext cx="1257300" cy="1297516"/>
          </a:xfrm>
          <a:custGeom>
            <a:avLst/>
            <a:gdLst>
              <a:gd name="connsiteX0" fmla="*/ 328613 w 1257300"/>
              <a:gd name="connsiteY0" fmla="*/ 0 h 950119"/>
              <a:gd name="connsiteX1" fmla="*/ 290513 w 1257300"/>
              <a:gd name="connsiteY1" fmla="*/ 71437 h 950119"/>
              <a:gd name="connsiteX2" fmla="*/ 271463 w 1257300"/>
              <a:gd name="connsiteY2" fmla="*/ 102394 h 950119"/>
              <a:gd name="connsiteX3" fmla="*/ 261938 w 1257300"/>
              <a:gd name="connsiteY3" fmla="*/ 145256 h 950119"/>
              <a:gd name="connsiteX4" fmla="*/ 207169 w 1257300"/>
              <a:gd name="connsiteY4" fmla="*/ 223837 h 950119"/>
              <a:gd name="connsiteX5" fmla="*/ 161925 w 1257300"/>
              <a:gd name="connsiteY5" fmla="*/ 297656 h 950119"/>
              <a:gd name="connsiteX6" fmla="*/ 111919 w 1257300"/>
              <a:gd name="connsiteY6" fmla="*/ 347662 h 950119"/>
              <a:gd name="connsiteX7" fmla="*/ 100013 w 1257300"/>
              <a:gd name="connsiteY7" fmla="*/ 373856 h 950119"/>
              <a:gd name="connsiteX8" fmla="*/ 95250 w 1257300"/>
              <a:gd name="connsiteY8" fmla="*/ 419100 h 950119"/>
              <a:gd name="connsiteX9" fmla="*/ 104775 w 1257300"/>
              <a:gd name="connsiteY9" fmla="*/ 440531 h 950119"/>
              <a:gd name="connsiteX10" fmla="*/ 80963 w 1257300"/>
              <a:gd name="connsiteY10" fmla="*/ 526256 h 950119"/>
              <a:gd name="connsiteX11" fmla="*/ 80963 w 1257300"/>
              <a:gd name="connsiteY11" fmla="*/ 526256 h 950119"/>
              <a:gd name="connsiteX12" fmla="*/ 61913 w 1257300"/>
              <a:gd name="connsiteY12" fmla="*/ 595312 h 950119"/>
              <a:gd name="connsiteX13" fmla="*/ 0 w 1257300"/>
              <a:gd name="connsiteY13" fmla="*/ 700087 h 950119"/>
              <a:gd name="connsiteX14" fmla="*/ 26194 w 1257300"/>
              <a:gd name="connsiteY14" fmla="*/ 726281 h 950119"/>
              <a:gd name="connsiteX15" fmla="*/ 59532 w 1257300"/>
              <a:gd name="connsiteY15" fmla="*/ 764381 h 950119"/>
              <a:gd name="connsiteX16" fmla="*/ 83344 w 1257300"/>
              <a:gd name="connsiteY16" fmla="*/ 781050 h 950119"/>
              <a:gd name="connsiteX17" fmla="*/ 107157 w 1257300"/>
              <a:gd name="connsiteY17" fmla="*/ 792956 h 950119"/>
              <a:gd name="connsiteX18" fmla="*/ 116682 w 1257300"/>
              <a:gd name="connsiteY18" fmla="*/ 816769 h 950119"/>
              <a:gd name="connsiteX19" fmla="*/ 109538 w 1257300"/>
              <a:gd name="connsiteY19" fmla="*/ 862012 h 950119"/>
              <a:gd name="connsiteX20" fmla="*/ 140494 w 1257300"/>
              <a:gd name="connsiteY20" fmla="*/ 900112 h 950119"/>
              <a:gd name="connsiteX21" fmla="*/ 157163 w 1257300"/>
              <a:gd name="connsiteY21" fmla="*/ 921544 h 950119"/>
              <a:gd name="connsiteX22" fmla="*/ 159544 w 1257300"/>
              <a:gd name="connsiteY22" fmla="*/ 945356 h 950119"/>
              <a:gd name="connsiteX23" fmla="*/ 183357 w 1257300"/>
              <a:gd name="connsiteY23" fmla="*/ 950119 h 950119"/>
              <a:gd name="connsiteX24" fmla="*/ 278607 w 1257300"/>
              <a:gd name="connsiteY24" fmla="*/ 912019 h 950119"/>
              <a:gd name="connsiteX25" fmla="*/ 316707 w 1257300"/>
              <a:gd name="connsiteY25" fmla="*/ 897731 h 950119"/>
              <a:gd name="connsiteX26" fmla="*/ 359569 w 1257300"/>
              <a:gd name="connsiteY26" fmla="*/ 907256 h 950119"/>
              <a:gd name="connsiteX27" fmla="*/ 411957 w 1257300"/>
              <a:gd name="connsiteY27" fmla="*/ 916781 h 950119"/>
              <a:gd name="connsiteX28" fmla="*/ 507207 w 1257300"/>
              <a:gd name="connsiteY28" fmla="*/ 857250 h 950119"/>
              <a:gd name="connsiteX29" fmla="*/ 561975 w 1257300"/>
              <a:gd name="connsiteY29" fmla="*/ 814387 h 950119"/>
              <a:gd name="connsiteX30" fmla="*/ 614363 w 1257300"/>
              <a:gd name="connsiteY30" fmla="*/ 781050 h 950119"/>
              <a:gd name="connsiteX31" fmla="*/ 619125 w 1257300"/>
              <a:gd name="connsiteY31" fmla="*/ 733425 h 950119"/>
              <a:gd name="connsiteX32" fmla="*/ 645319 w 1257300"/>
              <a:gd name="connsiteY32" fmla="*/ 671512 h 950119"/>
              <a:gd name="connsiteX33" fmla="*/ 678657 w 1257300"/>
              <a:gd name="connsiteY33" fmla="*/ 645319 h 950119"/>
              <a:gd name="connsiteX34" fmla="*/ 709613 w 1257300"/>
              <a:gd name="connsiteY34" fmla="*/ 638175 h 950119"/>
              <a:gd name="connsiteX35" fmla="*/ 735807 w 1257300"/>
              <a:gd name="connsiteY35" fmla="*/ 673894 h 950119"/>
              <a:gd name="connsiteX36" fmla="*/ 769144 w 1257300"/>
              <a:gd name="connsiteY36" fmla="*/ 683419 h 950119"/>
              <a:gd name="connsiteX37" fmla="*/ 852488 w 1257300"/>
              <a:gd name="connsiteY37" fmla="*/ 616744 h 950119"/>
              <a:gd name="connsiteX38" fmla="*/ 895350 w 1257300"/>
              <a:gd name="connsiteY38" fmla="*/ 619125 h 950119"/>
              <a:gd name="connsiteX39" fmla="*/ 969169 w 1257300"/>
              <a:gd name="connsiteY39" fmla="*/ 585787 h 950119"/>
              <a:gd name="connsiteX40" fmla="*/ 1009650 w 1257300"/>
              <a:gd name="connsiteY40" fmla="*/ 533400 h 950119"/>
              <a:gd name="connsiteX41" fmla="*/ 1057275 w 1257300"/>
              <a:gd name="connsiteY41" fmla="*/ 521494 h 950119"/>
              <a:gd name="connsiteX42" fmla="*/ 1083469 w 1257300"/>
              <a:gd name="connsiteY42" fmla="*/ 507206 h 950119"/>
              <a:gd name="connsiteX43" fmla="*/ 1126332 w 1257300"/>
              <a:gd name="connsiteY43" fmla="*/ 495300 h 950119"/>
              <a:gd name="connsiteX44" fmla="*/ 1162050 w 1257300"/>
              <a:gd name="connsiteY44" fmla="*/ 492919 h 950119"/>
              <a:gd name="connsiteX45" fmla="*/ 1193007 w 1257300"/>
              <a:gd name="connsiteY45" fmla="*/ 495300 h 950119"/>
              <a:gd name="connsiteX46" fmla="*/ 1226344 w 1257300"/>
              <a:gd name="connsiteY46" fmla="*/ 502444 h 950119"/>
              <a:gd name="connsiteX47" fmla="*/ 1250157 w 1257300"/>
              <a:gd name="connsiteY47" fmla="*/ 476250 h 950119"/>
              <a:gd name="connsiteX48" fmla="*/ 1257300 w 1257300"/>
              <a:gd name="connsiteY48" fmla="*/ 431006 h 950119"/>
              <a:gd name="connsiteX49" fmla="*/ 1245394 w 1257300"/>
              <a:gd name="connsiteY49" fmla="*/ 383381 h 950119"/>
              <a:gd name="connsiteX50" fmla="*/ 1233488 w 1257300"/>
              <a:gd name="connsiteY50" fmla="*/ 338137 h 950119"/>
              <a:gd name="connsiteX51" fmla="*/ 1202532 w 1257300"/>
              <a:gd name="connsiteY51" fmla="*/ 330994 h 950119"/>
              <a:gd name="connsiteX52" fmla="*/ 1185863 w 1257300"/>
              <a:gd name="connsiteY52" fmla="*/ 342900 h 950119"/>
              <a:gd name="connsiteX53" fmla="*/ 1157288 w 1257300"/>
              <a:gd name="connsiteY53" fmla="*/ 369094 h 950119"/>
              <a:gd name="connsiteX54" fmla="*/ 1126332 w 1257300"/>
              <a:gd name="connsiteY54" fmla="*/ 350044 h 950119"/>
              <a:gd name="connsiteX55" fmla="*/ 1092994 w 1257300"/>
              <a:gd name="connsiteY55" fmla="*/ 354806 h 950119"/>
              <a:gd name="connsiteX56" fmla="*/ 1066800 w 1257300"/>
              <a:gd name="connsiteY56" fmla="*/ 352425 h 950119"/>
              <a:gd name="connsiteX57" fmla="*/ 1069182 w 1257300"/>
              <a:gd name="connsiteY57" fmla="*/ 309562 h 950119"/>
              <a:gd name="connsiteX58" fmla="*/ 1193007 w 1257300"/>
              <a:gd name="connsiteY58" fmla="*/ 192881 h 950119"/>
              <a:gd name="connsiteX59" fmla="*/ 1238250 w 1257300"/>
              <a:gd name="connsiteY59" fmla="*/ 145256 h 950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257300" h="950119">
                <a:moveTo>
                  <a:pt x="328613" y="0"/>
                </a:moveTo>
                <a:lnTo>
                  <a:pt x="290513" y="71437"/>
                </a:lnTo>
                <a:lnTo>
                  <a:pt x="271463" y="102394"/>
                </a:lnTo>
                <a:lnTo>
                  <a:pt x="261938" y="145256"/>
                </a:lnTo>
                <a:lnTo>
                  <a:pt x="207169" y="223837"/>
                </a:lnTo>
                <a:lnTo>
                  <a:pt x="161925" y="297656"/>
                </a:lnTo>
                <a:lnTo>
                  <a:pt x="111919" y="347662"/>
                </a:lnTo>
                <a:lnTo>
                  <a:pt x="100013" y="373856"/>
                </a:lnTo>
                <a:lnTo>
                  <a:pt x="95250" y="419100"/>
                </a:lnTo>
                <a:lnTo>
                  <a:pt x="104775" y="440531"/>
                </a:lnTo>
                <a:lnTo>
                  <a:pt x="80963" y="526256"/>
                </a:lnTo>
                <a:lnTo>
                  <a:pt x="80963" y="526256"/>
                </a:lnTo>
                <a:lnTo>
                  <a:pt x="61913" y="595312"/>
                </a:lnTo>
                <a:lnTo>
                  <a:pt x="0" y="700087"/>
                </a:lnTo>
                <a:lnTo>
                  <a:pt x="26194" y="726281"/>
                </a:lnTo>
                <a:lnTo>
                  <a:pt x="59532" y="764381"/>
                </a:lnTo>
                <a:lnTo>
                  <a:pt x="83344" y="781050"/>
                </a:lnTo>
                <a:lnTo>
                  <a:pt x="107157" y="792956"/>
                </a:lnTo>
                <a:lnTo>
                  <a:pt x="116682" y="816769"/>
                </a:lnTo>
                <a:lnTo>
                  <a:pt x="109538" y="862012"/>
                </a:lnTo>
                <a:lnTo>
                  <a:pt x="140494" y="900112"/>
                </a:lnTo>
                <a:lnTo>
                  <a:pt x="157163" y="921544"/>
                </a:lnTo>
                <a:lnTo>
                  <a:pt x="159544" y="945356"/>
                </a:lnTo>
                <a:lnTo>
                  <a:pt x="183357" y="950119"/>
                </a:lnTo>
                <a:lnTo>
                  <a:pt x="278607" y="912019"/>
                </a:lnTo>
                <a:lnTo>
                  <a:pt x="316707" y="897731"/>
                </a:lnTo>
                <a:lnTo>
                  <a:pt x="359569" y="907256"/>
                </a:lnTo>
                <a:lnTo>
                  <a:pt x="411957" y="916781"/>
                </a:lnTo>
                <a:lnTo>
                  <a:pt x="507207" y="857250"/>
                </a:lnTo>
                <a:lnTo>
                  <a:pt x="561975" y="814387"/>
                </a:lnTo>
                <a:lnTo>
                  <a:pt x="614363" y="781050"/>
                </a:lnTo>
                <a:lnTo>
                  <a:pt x="619125" y="733425"/>
                </a:lnTo>
                <a:lnTo>
                  <a:pt x="645319" y="671512"/>
                </a:lnTo>
                <a:lnTo>
                  <a:pt x="678657" y="645319"/>
                </a:lnTo>
                <a:lnTo>
                  <a:pt x="709613" y="638175"/>
                </a:lnTo>
                <a:lnTo>
                  <a:pt x="735807" y="673894"/>
                </a:lnTo>
                <a:lnTo>
                  <a:pt x="769144" y="683419"/>
                </a:lnTo>
                <a:lnTo>
                  <a:pt x="852488" y="616744"/>
                </a:lnTo>
                <a:lnTo>
                  <a:pt x="895350" y="619125"/>
                </a:lnTo>
                <a:lnTo>
                  <a:pt x="969169" y="585787"/>
                </a:lnTo>
                <a:lnTo>
                  <a:pt x="1009650" y="533400"/>
                </a:lnTo>
                <a:lnTo>
                  <a:pt x="1057275" y="521494"/>
                </a:lnTo>
                <a:lnTo>
                  <a:pt x="1083469" y="507206"/>
                </a:lnTo>
                <a:lnTo>
                  <a:pt x="1126332" y="495300"/>
                </a:lnTo>
                <a:lnTo>
                  <a:pt x="1162050" y="492919"/>
                </a:lnTo>
                <a:lnTo>
                  <a:pt x="1193007" y="495300"/>
                </a:lnTo>
                <a:lnTo>
                  <a:pt x="1226344" y="502444"/>
                </a:lnTo>
                <a:lnTo>
                  <a:pt x="1250157" y="476250"/>
                </a:lnTo>
                <a:lnTo>
                  <a:pt x="1257300" y="431006"/>
                </a:lnTo>
                <a:lnTo>
                  <a:pt x="1245394" y="383381"/>
                </a:lnTo>
                <a:lnTo>
                  <a:pt x="1233488" y="338137"/>
                </a:lnTo>
                <a:lnTo>
                  <a:pt x="1202532" y="330994"/>
                </a:lnTo>
                <a:lnTo>
                  <a:pt x="1185863" y="342900"/>
                </a:lnTo>
                <a:lnTo>
                  <a:pt x="1157288" y="369094"/>
                </a:lnTo>
                <a:lnTo>
                  <a:pt x="1126332" y="350044"/>
                </a:lnTo>
                <a:lnTo>
                  <a:pt x="1092994" y="354806"/>
                </a:lnTo>
                <a:lnTo>
                  <a:pt x="1066800" y="352425"/>
                </a:lnTo>
                <a:lnTo>
                  <a:pt x="1069182" y="309562"/>
                </a:lnTo>
                <a:lnTo>
                  <a:pt x="1193007" y="192881"/>
                </a:lnTo>
                <a:lnTo>
                  <a:pt x="1238250" y="145256"/>
                </a:lnTo>
              </a:path>
            </a:pathLst>
          </a:custGeom>
          <a:ln w="12700">
            <a:solidFill>
              <a:srgbClr val="FF99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prstClr val="black"/>
              </a:solidFill>
              <a:latin typeface="Arial Narrow" pitchFamily="34" charset="0"/>
            </a:endParaRPr>
          </a:p>
        </p:txBody>
      </p:sp>
      <p:grpSp>
        <p:nvGrpSpPr>
          <p:cNvPr id="7" name="Группа 7091"/>
          <p:cNvGrpSpPr>
            <a:grpSpLocks/>
          </p:cNvGrpSpPr>
          <p:nvPr/>
        </p:nvGrpSpPr>
        <p:grpSpPr bwMode="auto">
          <a:xfrm>
            <a:off x="2376488" y="2859617"/>
            <a:ext cx="152400" cy="211667"/>
            <a:chOff x="3030683" y="2879727"/>
            <a:chExt cx="152603" cy="154261"/>
          </a:xfrm>
        </p:grpSpPr>
        <p:pic>
          <p:nvPicPr>
            <p:cNvPr id="6428" name="Picture 459" descr="C:\Documents and Settings\ВасильевСВ\Рабочий стол\Безымянный.JPG"/>
            <p:cNvPicPr preferRelativeResize="0">
              <a:picLocks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r="40137" b="15517"/>
            <a:stretch>
              <a:fillRect/>
            </a:stretch>
          </p:blipFill>
          <p:spPr bwMode="auto">
            <a:xfrm>
              <a:off x="3030683" y="2879727"/>
              <a:ext cx="152603" cy="1542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106" name="Овал 7105"/>
            <p:cNvSpPr/>
            <p:nvPr/>
          </p:nvSpPr>
          <p:spPr>
            <a:xfrm>
              <a:off x="3035451" y="2882812"/>
              <a:ext cx="138297" cy="137292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8" name="Группа 7119"/>
          <p:cNvGrpSpPr>
            <a:grpSpLocks/>
          </p:cNvGrpSpPr>
          <p:nvPr/>
        </p:nvGrpSpPr>
        <p:grpSpPr bwMode="auto">
          <a:xfrm>
            <a:off x="1758951" y="2804585"/>
            <a:ext cx="144463" cy="188383"/>
            <a:chOff x="-312072" y="2068921"/>
            <a:chExt cx="144091" cy="139067"/>
          </a:xfrm>
        </p:grpSpPr>
        <p:pic>
          <p:nvPicPr>
            <p:cNvPr id="6426" name="Picture 461"/>
            <p:cNvPicPr preferRelativeResize="0">
              <a:picLocks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-312072" y="2068921"/>
              <a:ext cx="144091" cy="137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122" name="Овал 7121"/>
            <p:cNvSpPr/>
            <p:nvPr/>
          </p:nvSpPr>
          <p:spPr>
            <a:xfrm>
              <a:off x="-308905" y="2070483"/>
              <a:ext cx="137757" cy="137505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9" name="Группа 7082"/>
          <p:cNvGrpSpPr>
            <a:grpSpLocks/>
          </p:cNvGrpSpPr>
          <p:nvPr/>
        </p:nvGrpSpPr>
        <p:grpSpPr bwMode="auto">
          <a:xfrm>
            <a:off x="3476625" y="1805517"/>
            <a:ext cx="152400" cy="211667"/>
            <a:chOff x="3030683" y="2879727"/>
            <a:chExt cx="152603" cy="154261"/>
          </a:xfrm>
        </p:grpSpPr>
        <p:pic>
          <p:nvPicPr>
            <p:cNvPr id="6424" name="Picture 459" descr="C:\Documents and Settings\ВасильевСВ\Рабочий стол\Безымянный.JPG"/>
            <p:cNvPicPr preferRelativeResize="0">
              <a:picLocks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r="40137" b="15517"/>
            <a:stretch>
              <a:fillRect/>
            </a:stretch>
          </p:blipFill>
          <p:spPr bwMode="auto">
            <a:xfrm>
              <a:off x="3030683" y="2879727"/>
              <a:ext cx="152603" cy="1542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086" name="Овал 7085"/>
            <p:cNvSpPr/>
            <p:nvPr/>
          </p:nvSpPr>
          <p:spPr>
            <a:xfrm>
              <a:off x="3035452" y="2882812"/>
              <a:ext cx="138296" cy="137292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170" name="Rectangle 84"/>
          <p:cNvSpPr>
            <a:spLocks noChangeArrowheads="1"/>
          </p:cNvSpPr>
          <p:nvPr/>
        </p:nvSpPr>
        <p:spPr bwMode="auto">
          <a:xfrm flipH="1">
            <a:off x="5962651" y="2114551"/>
            <a:ext cx="265113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Шемья</a:t>
            </a:r>
          </a:p>
        </p:txBody>
      </p:sp>
      <p:grpSp>
        <p:nvGrpSpPr>
          <p:cNvPr id="10" name="Group 70"/>
          <p:cNvGrpSpPr>
            <a:grpSpLocks/>
          </p:cNvGrpSpPr>
          <p:nvPr/>
        </p:nvGrpSpPr>
        <p:grpSpPr bwMode="auto">
          <a:xfrm>
            <a:off x="5937251" y="2252134"/>
            <a:ext cx="73025" cy="97367"/>
            <a:chOff x="784" y="1700"/>
            <a:chExt cx="136" cy="136"/>
          </a:xfrm>
        </p:grpSpPr>
        <p:sp>
          <p:nvSpPr>
            <p:cNvPr id="5042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5043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5069" name="Oval 3167"/>
          <p:cNvSpPr>
            <a:spLocks noChangeArrowheads="1"/>
          </p:cNvSpPr>
          <p:nvPr/>
        </p:nvSpPr>
        <p:spPr bwMode="auto">
          <a:xfrm>
            <a:off x="6810375" y="1833033"/>
            <a:ext cx="107950" cy="1460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11" name="Group 70"/>
          <p:cNvGrpSpPr>
            <a:grpSpLocks/>
          </p:cNvGrpSpPr>
          <p:nvPr/>
        </p:nvGrpSpPr>
        <p:grpSpPr bwMode="auto">
          <a:xfrm>
            <a:off x="3500439" y="3560234"/>
            <a:ext cx="71437" cy="97367"/>
            <a:chOff x="784" y="1700"/>
            <a:chExt cx="136" cy="136"/>
          </a:xfrm>
        </p:grpSpPr>
        <p:sp>
          <p:nvSpPr>
            <p:cNvPr id="9823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24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12" name="Group 70"/>
          <p:cNvGrpSpPr>
            <a:grpSpLocks/>
          </p:cNvGrpSpPr>
          <p:nvPr/>
        </p:nvGrpSpPr>
        <p:grpSpPr bwMode="auto">
          <a:xfrm>
            <a:off x="1622426" y="2705101"/>
            <a:ext cx="73025" cy="99484"/>
            <a:chOff x="784" y="1700"/>
            <a:chExt cx="136" cy="136"/>
          </a:xfrm>
        </p:grpSpPr>
        <p:sp>
          <p:nvSpPr>
            <p:cNvPr id="9826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27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13" name="Group 70"/>
          <p:cNvGrpSpPr>
            <a:grpSpLocks/>
          </p:cNvGrpSpPr>
          <p:nvPr/>
        </p:nvGrpSpPr>
        <p:grpSpPr bwMode="auto">
          <a:xfrm>
            <a:off x="1476375" y="2923117"/>
            <a:ext cx="71438" cy="99483"/>
            <a:chOff x="784" y="1700"/>
            <a:chExt cx="136" cy="136"/>
          </a:xfrm>
        </p:grpSpPr>
        <p:sp>
          <p:nvSpPr>
            <p:cNvPr id="9829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30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176" name="Rectangle 84"/>
          <p:cNvSpPr>
            <a:spLocks noChangeArrowheads="1"/>
          </p:cNvSpPr>
          <p:nvPr/>
        </p:nvSpPr>
        <p:spPr bwMode="auto">
          <a:xfrm>
            <a:off x="3011488" y="4883151"/>
            <a:ext cx="215900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Мисава</a:t>
            </a:r>
          </a:p>
        </p:txBody>
      </p:sp>
      <p:sp>
        <p:nvSpPr>
          <p:cNvPr id="6177" name="Rectangle 84"/>
          <p:cNvSpPr>
            <a:spLocks noChangeArrowheads="1"/>
          </p:cNvSpPr>
          <p:nvPr/>
        </p:nvSpPr>
        <p:spPr bwMode="auto">
          <a:xfrm>
            <a:off x="3065464" y="5835651"/>
            <a:ext cx="236537" cy="65616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Токио</a:t>
            </a:r>
          </a:p>
        </p:txBody>
      </p:sp>
      <p:sp>
        <p:nvSpPr>
          <p:cNvPr id="25070" name="Line 65"/>
          <p:cNvSpPr>
            <a:spLocks noChangeAspect="1" noChangeShapeType="1"/>
          </p:cNvSpPr>
          <p:nvPr/>
        </p:nvSpPr>
        <p:spPr bwMode="auto">
          <a:xfrm>
            <a:off x="3324225" y="5742517"/>
            <a:ext cx="0" cy="404283"/>
          </a:xfrm>
          <a:prstGeom prst="line">
            <a:avLst/>
          </a:prstGeom>
          <a:noFill/>
          <a:ln w="6350">
            <a:solidFill>
              <a:srgbClr val="0000CC"/>
            </a:solidFill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074" name="Oval 3167"/>
          <p:cNvSpPr>
            <a:spLocks noChangeArrowheads="1"/>
          </p:cNvSpPr>
          <p:nvPr/>
        </p:nvSpPr>
        <p:spPr bwMode="auto">
          <a:xfrm>
            <a:off x="2973388" y="5952067"/>
            <a:ext cx="144462" cy="1968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ВМБ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18049" name="Rectangle 84"/>
          <p:cNvSpPr>
            <a:spLocks noChangeArrowheads="1"/>
          </p:cNvSpPr>
          <p:nvPr/>
        </p:nvSpPr>
        <p:spPr bwMode="auto">
          <a:xfrm flipH="1">
            <a:off x="2483768" y="4677139"/>
            <a:ext cx="576064" cy="172355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Японское море</a:t>
            </a:r>
          </a:p>
        </p:txBody>
      </p:sp>
      <p:grpSp>
        <p:nvGrpSpPr>
          <p:cNvPr id="14" name="Group 70"/>
          <p:cNvGrpSpPr>
            <a:grpSpLocks/>
          </p:cNvGrpSpPr>
          <p:nvPr/>
        </p:nvGrpSpPr>
        <p:grpSpPr bwMode="auto">
          <a:xfrm>
            <a:off x="2868613" y="3416301"/>
            <a:ext cx="73025" cy="99484"/>
            <a:chOff x="784" y="1700"/>
            <a:chExt cx="136" cy="136"/>
          </a:xfrm>
        </p:grpSpPr>
        <p:sp>
          <p:nvSpPr>
            <p:cNvPr id="7156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7157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15" name="Группа 549"/>
          <p:cNvGrpSpPr>
            <a:grpSpLocks/>
          </p:cNvGrpSpPr>
          <p:nvPr/>
        </p:nvGrpSpPr>
        <p:grpSpPr bwMode="auto">
          <a:xfrm flipH="1">
            <a:off x="1754189" y="3420534"/>
            <a:ext cx="504825" cy="336551"/>
            <a:chOff x="3273601" y="5298648"/>
            <a:chExt cx="742940" cy="291300"/>
          </a:xfrm>
        </p:grpSpPr>
        <p:sp>
          <p:nvSpPr>
            <p:cNvPr id="6411" name="Freeform 41"/>
            <p:cNvSpPr>
              <a:spLocks noChangeAspect="1"/>
            </p:cNvSpPr>
            <p:nvPr/>
          </p:nvSpPr>
          <p:spPr bwMode="auto">
            <a:xfrm flipH="1">
              <a:off x="3442772" y="5298648"/>
              <a:ext cx="481535" cy="291299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rgbClr val="CC6600"/>
                </a:gs>
                <a:gs pos="50000">
                  <a:srgbClr val="FFFFFF"/>
                </a:gs>
                <a:gs pos="100000">
                  <a:srgbClr val="993300"/>
                </a:gs>
              </a:gsLst>
              <a:lin ang="5400000" scaled="1"/>
            </a:gradFill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ru-RU"/>
            </a:p>
          </p:txBody>
        </p:sp>
        <p:sp>
          <p:nvSpPr>
            <p:cNvPr id="6412" name="Text Box 45"/>
            <p:cNvSpPr txBox="1">
              <a:spLocks noChangeAspect="1" noChangeArrowheads="1"/>
            </p:cNvSpPr>
            <p:nvPr/>
          </p:nvSpPr>
          <p:spPr bwMode="auto">
            <a:xfrm>
              <a:off x="3273601" y="5321123"/>
              <a:ext cx="742940" cy="147643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>
                <a:lnSpc>
                  <a:spcPct val="80000"/>
                </a:lnSpc>
              </a:pPr>
              <a:r>
                <a:rPr lang="ru-RU" altLang="ru-RU" sz="600" b="1">
                  <a:solidFill>
                    <a:srgbClr val="990000"/>
                  </a:solidFill>
                  <a:latin typeface="Arial Narrow" pitchFamily="34" charset="0"/>
                </a:rPr>
                <a:t>Сев.ОК</a:t>
              </a:r>
              <a:endParaRPr lang="ru-RU" altLang="ru-RU" sz="700" b="1">
                <a:solidFill>
                  <a:srgbClr val="990000"/>
                </a:solidFill>
                <a:latin typeface="Arial Narrow" pitchFamily="34" charset="0"/>
              </a:endParaRPr>
            </a:p>
          </p:txBody>
        </p:sp>
        <p:sp>
          <p:nvSpPr>
            <p:cNvPr id="6413" name="Line 65"/>
            <p:cNvSpPr>
              <a:spLocks noChangeAspect="1" noChangeShapeType="1"/>
            </p:cNvSpPr>
            <p:nvPr/>
          </p:nvSpPr>
          <p:spPr bwMode="auto">
            <a:xfrm>
              <a:off x="3440729" y="5340803"/>
              <a:ext cx="0" cy="249145"/>
            </a:xfrm>
            <a:prstGeom prst="line">
              <a:avLst/>
            </a:prstGeom>
            <a:noFill/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652" name="Rectangle 84"/>
          <p:cNvSpPr>
            <a:spLocks noChangeArrowheads="1"/>
          </p:cNvSpPr>
          <p:nvPr/>
        </p:nvSpPr>
        <p:spPr bwMode="auto">
          <a:xfrm flipH="1">
            <a:off x="3851920" y="2276873"/>
            <a:ext cx="576064" cy="172355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Охотское</a:t>
            </a:r>
          </a:p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море</a:t>
            </a:r>
          </a:p>
        </p:txBody>
      </p:sp>
      <p:grpSp>
        <p:nvGrpSpPr>
          <p:cNvPr id="16" name="Group 101"/>
          <p:cNvGrpSpPr>
            <a:grpSpLocks noChangeAspect="1"/>
          </p:cNvGrpSpPr>
          <p:nvPr/>
        </p:nvGrpSpPr>
        <p:grpSpPr bwMode="auto">
          <a:xfrm>
            <a:off x="6569076" y="986367"/>
            <a:ext cx="123825" cy="188384"/>
            <a:chOff x="4556" y="1156"/>
            <a:chExt cx="244" cy="348"/>
          </a:xfrm>
        </p:grpSpPr>
        <p:sp>
          <p:nvSpPr>
            <p:cNvPr id="2704" name="AutoShape 102"/>
            <p:cNvSpPr>
              <a:spLocks noChangeAspect="1" noChangeArrowheads="1"/>
            </p:cNvSpPr>
            <p:nvPr/>
          </p:nvSpPr>
          <p:spPr bwMode="auto">
            <a:xfrm>
              <a:off x="4559" y="1297"/>
              <a:ext cx="241" cy="207"/>
            </a:xfrm>
            <a:prstGeom prst="triangle">
              <a:avLst>
                <a:gd name="adj" fmla="val 50000"/>
              </a:avLst>
            </a:prstGeom>
            <a:noFill/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5" name="Line 103"/>
            <p:cNvSpPr>
              <a:spLocks noChangeAspect="1" noChangeShapeType="1"/>
            </p:cNvSpPr>
            <p:nvPr/>
          </p:nvSpPr>
          <p:spPr bwMode="auto">
            <a:xfrm rot="5400000">
              <a:off x="4617" y="1236"/>
              <a:ext cx="129" cy="0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6" name="Line 104"/>
            <p:cNvSpPr>
              <a:spLocks noChangeAspect="1" noChangeShapeType="1"/>
            </p:cNvSpPr>
            <p:nvPr/>
          </p:nvSpPr>
          <p:spPr bwMode="auto">
            <a:xfrm rot="-5400000">
              <a:off x="4681" y="1091"/>
              <a:ext cx="0" cy="169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7" name="Line 105"/>
            <p:cNvSpPr>
              <a:spLocks noChangeAspect="1" noChangeShapeType="1"/>
            </p:cNvSpPr>
            <p:nvPr/>
          </p:nvSpPr>
          <p:spPr bwMode="auto">
            <a:xfrm flipH="1">
              <a:off x="4578" y="1156"/>
              <a:ext cx="34" cy="35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8" name="Line 106"/>
            <p:cNvSpPr>
              <a:spLocks noChangeAspect="1" noChangeShapeType="1"/>
            </p:cNvSpPr>
            <p:nvPr/>
          </p:nvSpPr>
          <p:spPr bwMode="auto">
            <a:xfrm flipH="1">
              <a:off x="4556" y="1156"/>
              <a:ext cx="34" cy="35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9" name="Line 107"/>
            <p:cNvSpPr>
              <a:spLocks noChangeAspect="1" noChangeShapeType="1"/>
            </p:cNvSpPr>
            <p:nvPr/>
          </p:nvSpPr>
          <p:spPr bwMode="auto">
            <a:xfrm flipH="1">
              <a:off x="4741" y="1160"/>
              <a:ext cx="34" cy="3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10" name="Line 108"/>
            <p:cNvSpPr>
              <a:spLocks noChangeAspect="1" noChangeShapeType="1"/>
            </p:cNvSpPr>
            <p:nvPr/>
          </p:nvSpPr>
          <p:spPr bwMode="auto">
            <a:xfrm flipH="1">
              <a:off x="4762" y="1164"/>
              <a:ext cx="34" cy="3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11" name="AutoShape 109"/>
            <p:cNvSpPr>
              <a:spLocks noChangeAspect="1" noChangeArrowheads="1"/>
            </p:cNvSpPr>
            <p:nvPr/>
          </p:nvSpPr>
          <p:spPr bwMode="auto">
            <a:xfrm>
              <a:off x="4615" y="1363"/>
              <a:ext cx="128" cy="109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" name="Group 70"/>
          <p:cNvGrpSpPr>
            <a:grpSpLocks/>
          </p:cNvGrpSpPr>
          <p:nvPr/>
        </p:nvGrpSpPr>
        <p:grpSpPr bwMode="auto">
          <a:xfrm>
            <a:off x="4910139" y="2269067"/>
            <a:ext cx="71437" cy="97367"/>
            <a:chOff x="784" y="1700"/>
            <a:chExt cx="136" cy="136"/>
          </a:xfrm>
        </p:grpSpPr>
        <p:sp>
          <p:nvSpPr>
            <p:cNvPr id="9820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21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186" name="Rectangle 84"/>
          <p:cNvSpPr>
            <a:spLocks noChangeArrowheads="1"/>
          </p:cNvSpPr>
          <p:nvPr/>
        </p:nvSpPr>
        <p:spPr bwMode="auto">
          <a:xfrm flipH="1">
            <a:off x="6372225" y="1369484"/>
            <a:ext cx="287338" cy="61555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400" b="1">
                <a:solidFill>
                  <a:srgbClr val="000000"/>
                </a:solidFill>
              </a:rPr>
              <a:t>Анкоридж</a:t>
            </a:r>
          </a:p>
        </p:txBody>
      </p:sp>
      <p:sp>
        <p:nvSpPr>
          <p:cNvPr id="5302" name="Rectangle 117"/>
          <p:cNvSpPr>
            <a:spLocks noChangeArrowheads="1"/>
          </p:cNvSpPr>
          <p:nvPr/>
        </p:nvSpPr>
        <p:spPr bwMode="auto">
          <a:xfrm>
            <a:off x="2675354" y="3687899"/>
            <a:ext cx="662770" cy="160279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Приморское ОН</a:t>
            </a:r>
          </a:p>
        </p:txBody>
      </p:sp>
      <p:sp>
        <p:nvSpPr>
          <p:cNvPr id="2529" name="Oval 3167"/>
          <p:cNvSpPr>
            <a:spLocks noChangeArrowheads="1"/>
          </p:cNvSpPr>
          <p:nvPr/>
        </p:nvSpPr>
        <p:spPr bwMode="auto">
          <a:xfrm>
            <a:off x="4903788" y="2372785"/>
            <a:ext cx="107950" cy="148167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FF0000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6189" name="Rectangle 84"/>
          <p:cNvSpPr>
            <a:spLocks noChangeArrowheads="1"/>
          </p:cNvSpPr>
          <p:nvPr/>
        </p:nvSpPr>
        <p:spPr bwMode="auto">
          <a:xfrm>
            <a:off x="2890838" y="6220885"/>
            <a:ext cx="322262" cy="105833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Йокосука</a:t>
            </a:r>
          </a:p>
        </p:txBody>
      </p:sp>
      <p:grpSp>
        <p:nvGrpSpPr>
          <p:cNvPr id="18" name="Группа 20"/>
          <p:cNvGrpSpPr>
            <a:grpSpLocks/>
          </p:cNvGrpSpPr>
          <p:nvPr/>
        </p:nvGrpSpPr>
        <p:grpSpPr bwMode="auto">
          <a:xfrm>
            <a:off x="6588125" y="886885"/>
            <a:ext cx="615950" cy="393700"/>
            <a:chOff x="6385234" y="6858000"/>
            <a:chExt cx="792284" cy="527697"/>
          </a:xfrm>
        </p:grpSpPr>
        <p:sp>
          <p:nvSpPr>
            <p:cNvPr id="9812" name="Freeform 41"/>
            <p:cNvSpPr>
              <a:spLocks noChangeAspect="1"/>
            </p:cNvSpPr>
            <p:nvPr/>
          </p:nvSpPr>
          <p:spPr bwMode="auto">
            <a:xfrm flipH="1">
              <a:off x="6554718" y="6858000"/>
              <a:ext cx="520701" cy="473792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813" name="Text Box 45"/>
            <p:cNvSpPr txBox="1">
              <a:spLocks noChangeAspect="1" noChangeArrowheads="1"/>
            </p:cNvSpPr>
            <p:nvPr/>
          </p:nvSpPr>
          <p:spPr bwMode="auto">
            <a:xfrm>
              <a:off x="6385234" y="6877859"/>
              <a:ext cx="792284" cy="267138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ВС США</a:t>
              </a:r>
            </a:p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на Аляске</a:t>
              </a:r>
            </a:p>
          </p:txBody>
        </p:sp>
        <p:sp>
          <p:nvSpPr>
            <p:cNvPr id="9814" name="Line 65"/>
            <p:cNvSpPr>
              <a:spLocks noChangeAspect="1" noChangeShapeType="1"/>
            </p:cNvSpPr>
            <p:nvPr/>
          </p:nvSpPr>
          <p:spPr bwMode="auto">
            <a:xfrm>
              <a:off x="6556759" y="6894881"/>
              <a:ext cx="0" cy="490816"/>
            </a:xfrm>
            <a:prstGeom prst="line">
              <a:avLst/>
            </a:prstGeom>
            <a:noFill/>
            <a:ln w="1270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9" name="Группа 3532"/>
          <p:cNvGrpSpPr>
            <a:grpSpLocks/>
          </p:cNvGrpSpPr>
          <p:nvPr/>
        </p:nvGrpSpPr>
        <p:grpSpPr bwMode="auto">
          <a:xfrm>
            <a:off x="3721100" y="3909484"/>
            <a:ext cx="901700" cy="260349"/>
            <a:chOff x="3435649" y="4525693"/>
            <a:chExt cx="900699" cy="253294"/>
          </a:xfrm>
        </p:grpSpPr>
        <p:sp>
          <p:nvSpPr>
            <p:cNvPr id="18609" name="AutoShape 30"/>
            <p:cNvSpPr>
              <a:spLocks noChangeArrowheads="1"/>
            </p:cNvSpPr>
            <p:nvPr/>
          </p:nvSpPr>
          <p:spPr bwMode="auto">
            <a:xfrm>
              <a:off x="3435649" y="4637698"/>
              <a:ext cx="847724" cy="141289"/>
            </a:xfrm>
            <a:prstGeom prst="wedgeRectCallout">
              <a:avLst>
                <a:gd name="adj1" fmla="val -48926"/>
                <a:gd name="adj2" fmla="val -10787"/>
              </a:avLst>
            </a:prstGeom>
            <a:noFill/>
            <a:ln w="0" algn="ctr">
              <a:noFill/>
              <a:miter lim="800000"/>
              <a:headEnd/>
              <a:tailEnd/>
            </a:ln>
          </p:spPr>
          <p:txBody>
            <a:bodyPr lIns="0" tIns="3600" rIns="0" bIns="3600" anchorCtr="1"/>
            <a:lstStyle/>
            <a:p>
              <a:pPr algn="ctr" eaLnBrk="0" hangingPunct="0">
                <a:defRPr/>
              </a:pPr>
              <a:r>
                <a:rPr lang="ru-RU" sz="500" b="1" i="1" dirty="0">
                  <a:solidFill>
                    <a:prstClr val="black"/>
                  </a:solidFill>
                  <a:effectLst>
                    <a:glow rad="63500">
                      <a:prstClr val="white">
                        <a:alpha val="40000"/>
                      </a:prstClr>
                    </a:glow>
                  </a:effectLst>
                  <a:latin typeface="Tahoma" pitchFamily="34" charset="0"/>
                  <a:cs typeface="Tahoma" pitchFamily="34" charset="0"/>
                </a:rPr>
                <a:t>о. Кунашир</a:t>
              </a:r>
            </a:p>
          </p:txBody>
        </p:sp>
        <p:sp>
          <p:nvSpPr>
            <p:cNvPr id="18610" name="AutoShape 30"/>
            <p:cNvSpPr>
              <a:spLocks noChangeArrowheads="1"/>
            </p:cNvSpPr>
            <p:nvPr/>
          </p:nvSpPr>
          <p:spPr bwMode="auto">
            <a:xfrm>
              <a:off x="3488625" y="4525693"/>
              <a:ext cx="847723" cy="141286"/>
            </a:xfrm>
            <a:prstGeom prst="wedgeRectCallout">
              <a:avLst>
                <a:gd name="adj1" fmla="val -48926"/>
                <a:gd name="adj2" fmla="val -10787"/>
              </a:avLst>
            </a:prstGeom>
            <a:noFill/>
            <a:ln w="0" algn="ctr">
              <a:noFill/>
              <a:miter lim="800000"/>
              <a:headEnd/>
              <a:tailEnd/>
            </a:ln>
          </p:spPr>
          <p:txBody>
            <a:bodyPr lIns="0" tIns="3600" rIns="0" bIns="3600" anchorCtr="1"/>
            <a:lstStyle/>
            <a:p>
              <a:pPr algn="ctr" eaLnBrk="0" hangingPunct="0">
                <a:defRPr/>
              </a:pPr>
              <a:r>
                <a:rPr lang="ru-RU" sz="500" b="1" i="1" dirty="0">
                  <a:solidFill>
                    <a:prstClr val="black"/>
                  </a:solidFill>
                  <a:effectLst>
                    <a:glow rad="63500">
                      <a:prstClr val="white">
                        <a:alpha val="40000"/>
                      </a:prstClr>
                    </a:glow>
                  </a:effectLst>
                  <a:latin typeface="Tahoma" pitchFamily="34" charset="0"/>
                  <a:cs typeface="Tahoma" pitchFamily="34" charset="0"/>
                </a:rPr>
                <a:t>о. Итуруп</a:t>
              </a:r>
            </a:p>
          </p:txBody>
        </p:sp>
      </p:grpSp>
      <p:sp>
        <p:nvSpPr>
          <p:cNvPr id="6192" name="Rectangle 84"/>
          <p:cNvSpPr>
            <a:spLocks noChangeArrowheads="1"/>
          </p:cNvSpPr>
          <p:nvPr/>
        </p:nvSpPr>
        <p:spPr bwMode="auto">
          <a:xfrm flipH="1">
            <a:off x="6038851" y="787400"/>
            <a:ext cx="252413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Гэмбл</a:t>
            </a:r>
          </a:p>
        </p:txBody>
      </p:sp>
      <p:grpSp>
        <p:nvGrpSpPr>
          <p:cNvPr id="20" name="Group 70"/>
          <p:cNvGrpSpPr>
            <a:grpSpLocks/>
          </p:cNvGrpSpPr>
          <p:nvPr/>
        </p:nvGrpSpPr>
        <p:grpSpPr bwMode="auto">
          <a:xfrm>
            <a:off x="6115051" y="950385"/>
            <a:ext cx="73025" cy="97367"/>
            <a:chOff x="784" y="1700"/>
            <a:chExt cx="136" cy="136"/>
          </a:xfrm>
        </p:grpSpPr>
        <p:sp>
          <p:nvSpPr>
            <p:cNvPr id="5084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5085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4810" name="Rectangle 84"/>
          <p:cNvSpPr>
            <a:spLocks noChangeArrowheads="1"/>
          </p:cNvSpPr>
          <p:nvPr/>
        </p:nvSpPr>
        <p:spPr bwMode="auto">
          <a:xfrm flipH="1">
            <a:off x="5995998" y="1704954"/>
            <a:ext cx="576064" cy="172355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Берингово</a:t>
            </a:r>
          </a:p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море</a:t>
            </a:r>
          </a:p>
        </p:txBody>
      </p:sp>
      <p:sp>
        <p:nvSpPr>
          <p:cNvPr id="6195" name="Rectangle 84"/>
          <p:cNvSpPr>
            <a:spLocks noChangeArrowheads="1"/>
          </p:cNvSpPr>
          <p:nvPr/>
        </p:nvSpPr>
        <p:spPr bwMode="auto">
          <a:xfrm flipH="1">
            <a:off x="6446839" y="1919818"/>
            <a:ext cx="352425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Колд-Бей</a:t>
            </a:r>
          </a:p>
        </p:txBody>
      </p:sp>
      <p:sp>
        <p:nvSpPr>
          <p:cNvPr id="10354" name="Полилиния 10353"/>
          <p:cNvSpPr/>
          <p:nvPr/>
        </p:nvSpPr>
        <p:spPr>
          <a:xfrm rot="2695963">
            <a:off x="3759201" y="4095751"/>
            <a:ext cx="174625" cy="114300"/>
          </a:xfrm>
          <a:custGeom>
            <a:avLst/>
            <a:gdLst>
              <a:gd name="connsiteX0" fmla="*/ 12699 w 107949"/>
              <a:gd name="connsiteY0" fmla="*/ 0 h 98425"/>
              <a:gd name="connsiteX1" fmla="*/ 7937 w 107949"/>
              <a:gd name="connsiteY1" fmla="*/ 71437 h 98425"/>
              <a:gd name="connsiteX2" fmla="*/ 60324 w 107949"/>
              <a:gd name="connsiteY2" fmla="*/ 97631 h 98425"/>
              <a:gd name="connsiteX3" fmla="*/ 107949 w 107949"/>
              <a:gd name="connsiteY3" fmla="*/ 76200 h 98425"/>
              <a:gd name="connsiteX0" fmla="*/ 6350 w 128653"/>
              <a:gd name="connsiteY0" fmla="*/ 0 h 92816"/>
              <a:gd name="connsiteX1" fmla="*/ 28641 w 128653"/>
              <a:gd name="connsiteY1" fmla="*/ 65828 h 92816"/>
              <a:gd name="connsiteX2" fmla="*/ 81028 w 128653"/>
              <a:gd name="connsiteY2" fmla="*/ 92022 h 92816"/>
              <a:gd name="connsiteX3" fmla="*/ 128653 w 128653"/>
              <a:gd name="connsiteY3" fmla="*/ 70591 h 92816"/>
              <a:gd name="connsiteX0" fmla="*/ 6350 w 187201"/>
              <a:gd name="connsiteY0" fmla="*/ 0 h 96236"/>
              <a:gd name="connsiteX1" fmla="*/ 28641 w 187201"/>
              <a:gd name="connsiteY1" fmla="*/ 65828 h 96236"/>
              <a:gd name="connsiteX2" fmla="*/ 81028 w 187201"/>
              <a:gd name="connsiteY2" fmla="*/ 92022 h 96236"/>
              <a:gd name="connsiteX3" fmla="*/ 187201 w 187201"/>
              <a:gd name="connsiteY3" fmla="*/ 85123 h 9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201" h="96236">
                <a:moveTo>
                  <a:pt x="6350" y="0"/>
                </a:moveTo>
                <a:cubicBezTo>
                  <a:pt x="0" y="27582"/>
                  <a:pt x="16195" y="50491"/>
                  <a:pt x="28641" y="65828"/>
                </a:cubicBezTo>
                <a:cubicBezTo>
                  <a:pt x="41087" y="81165"/>
                  <a:pt x="54601" y="88806"/>
                  <a:pt x="81028" y="92022"/>
                </a:cubicBezTo>
                <a:cubicBezTo>
                  <a:pt x="107455" y="95238"/>
                  <a:pt x="171723" y="96235"/>
                  <a:pt x="187201" y="85123"/>
                </a:cubicBezTo>
              </a:path>
            </a:pathLst>
          </a:cu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black"/>
              </a:solidFill>
            </a:endParaRPr>
          </a:p>
        </p:txBody>
      </p:sp>
      <p:grpSp>
        <p:nvGrpSpPr>
          <p:cNvPr id="21" name="Группа 9838"/>
          <p:cNvGrpSpPr>
            <a:grpSpLocks/>
          </p:cNvGrpSpPr>
          <p:nvPr/>
        </p:nvGrpSpPr>
        <p:grpSpPr bwMode="auto">
          <a:xfrm>
            <a:off x="3348038" y="4049185"/>
            <a:ext cx="317500" cy="298449"/>
            <a:chOff x="3923928" y="3219822"/>
            <a:chExt cx="317500" cy="217586"/>
          </a:xfrm>
        </p:grpSpPr>
        <p:grpSp>
          <p:nvGrpSpPr>
            <p:cNvPr id="22" name="Группа 9835"/>
            <p:cNvGrpSpPr>
              <a:grpSpLocks/>
            </p:cNvGrpSpPr>
            <p:nvPr/>
          </p:nvGrpSpPr>
          <p:grpSpPr bwMode="auto">
            <a:xfrm flipH="1">
              <a:off x="3923928" y="3219822"/>
              <a:ext cx="317500" cy="217586"/>
              <a:chOff x="3923928" y="3219822"/>
              <a:chExt cx="317500" cy="217586"/>
            </a:xfrm>
          </p:grpSpPr>
          <p:sp>
            <p:nvSpPr>
              <p:cNvPr id="9832" name="Блок-схема: типовой процесс 9831"/>
              <p:cNvSpPr/>
              <p:nvPr/>
            </p:nvSpPr>
            <p:spPr bwMode="auto">
              <a:xfrm rot="5400000">
                <a:off x="4029439" y="3114311"/>
                <a:ext cx="106478" cy="317500"/>
              </a:xfrm>
              <a:prstGeom prst="flowChartPredefinedProcess">
                <a:avLst/>
              </a:prstGeom>
              <a:gradFill rotWithShape="1">
                <a:gsLst>
                  <a:gs pos="0">
                    <a:srgbClr val="1F497D">
                      <a:lumMod val="40000"/>
                      <a:lumOff val="60000"/>
                    </a:srgbClr>
                  </a:gs>
                  <a:gs pos="50000">
                    <a:srgbClr val="FFFFFF"/>
                  </a:gs>
                  <a:gs pos="100000">
                    <a:srgbClr val="1F497D">
                      <a:lumMod val="40000"/>
                      <a:lumOff val="60000"/>
                    </a:srgbClr>
                  </a:gs>
                </a:gsLst>
                <a:lin ang="5400000" scaled="1"/>
              </a:gradFill>
              <a:ln w="6350">
                <a:solidFill>
                  <a:srgbClr val="0000C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4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cxnSp>
            <p:nvCxnSpPr>
              <p:cNvPr id="6393" name="Прямая соединительная линия 9833"/>
              <p:cNvCxnSpPr>
                <a:cxnSpLocks noChangeShapeType="1"/>
              </p:cNvCxnSpPr>
              <p:nvPr/>
            </p:nvCxnSpPr>
            <p:spPr bwMode="auto">
              <a:xfrm>
                <a:off x="4241428" y="3221408"/>
                <a:ext cx="0" cy="216000"/>
              </a:xfrm>
              <a:prstGeom prst="line">
                <a:avLst/>
              </a:prstGeom>
              <a:noFill/>
              <a:ln w="6350">
                <a:solidFill>
                  <a:srgbClr val="0000CC"/>
                </a:solidFill>
                <a:round/>
                <a:headEnd/>
                <a:tailEnd/>
              </a:ln>
            </p:spPr>
          </p:cxnSp>
        </p:grpSp>
        <p:sp>
          <p:nvSpPr>
            <p:cNvPr id="9838" name="Text Box 1205"/>
            <p:cNvSpPr txBox="1">
              <a:spLocks noChangeArrowheads="1"/>
            </p:cNvSpPr>
            <p:nvPr/>
          </p:nvSpPr>
          <p:spPr bwMode="auto">
            <a:xfrm>
              <a:off x="3992190" y="3250685"/>
              <a:ext cx="166712" cy="392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957263" fontAlgn="auto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 Narrow" pitchFamily="34" charset="0"/>
                  <a:cs typeface="Arial" pitchFamily="34" charset="0"/>
                </a:rPr>
                <a:t>Сев. А</a:t>
              </a:r>
              <a:endParaRPr lang="ru-RU" sz="600" b="1" kern="0" dirty="0">
                <a:solidFill>
                  <a:srgbClr val="0000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10356" name="Полилиния 10355"/>
          <p:cNvSpPr/>
          <p:nvPr/>
        </p:nvSpPr>
        <p:spPr>
          <a:xfrm rot="9406350">
            <a:off x="3402014" y="3820585"/>
            <a:ext cx="115887" cy="114300"/>
          </a:xfrm>
          <a:custGeom>
            <a:avLst/>
            <a:gdLst>
              <a:gd name="connsiteX0" fmla="*/ 12699 w 107949"/>
              <a:gd name="connsiteY0" fmla="*/ 0 h 98425"/>
              <a:gd name="connsiteX1" fmla="*/ 7937 w 107949"/>
              <a:gd name="connsiteY1" fmla="*/ 71437 h 98425"/>
              <a:gd name="connsiteX2" fmla="*/ 60324 w 107949"/>
              <a:gd name="connsiteY2" fmla="*/ 97631 h 98425"/>
              <a:gd name="connsiteX3" fmla="*/ 107949 w 107949"/>
              <a:gd name="connsiteY3" fmla="*/ 76200 h 98425"/>
              <a:gd name="connsiteX0" fmla="*/ 6350 w 128653"/>
              <a:gd name="connsiteY0" fmla="*/ 0 h 92816"/>
              <a:gd name="connsiteX1" fmla="*/ 28641 w 128653"/>
              <a:gd name="connsiteY1" fmla="*/ 65828 h 92816"/>
              <a:gd name="connsiteX2" fmla="*/ 81028 w 128653"/>
              <a:gd name="connsiteY2" fmla="*/ 92022 h 92816"/>
              <a:gd name="connsiteX3" fmla="*/ 128653 w 128653"/>
              <a:gd name="connsiteY3" fmla="*/ 70591 h 92816"/>
              <a:gd name="connsiteX0" fmla="*/ 6350 w 187201"/>
              <a:gd name="connsiteY0" fmla="*/ 0 h 96236"/>
              <a:gd name="connsiteX1" fmla="*/ 28641 w 187201"/>
              <a:gd name="connsiteY1" fmla="*/ 65828 h 96236"/>
              <a:gd name="connsiteX2" fmla="*/ 81028 w 187201"/>
              <a:gd name="connsiteY2" fmla="*/ 92022 h 96236"/>
              <a:gd name="connsiteX3" fmla="*/ 187201 w 187201"/>
              <a:gd name="connsiteY3" fmla="*/ 85123 h 9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201" h="96236">
                <a:moveTo>
                  <a:pt x="6350" y="0"/>
                </a:moveTo>
                <a:cubicBezTo>
                  <a:pt x="0" y="27582"/>
                  <a:pt x="16195" y="50491"/>
                  <a:pt x="28641" y="65828"/>
                </a:cubicBezTo>
                <a:cubicBezTo>
                  <a:pt x="41087" y="81165"/>
                  <a:pt x="54601" y="88806"/>
                  <a:pt x="81028" y="92022"/>
                </a:cubicBezTo>
                <a:cubicBezTo>
                  <a:pt x="107455" y="95238"/>
                  <a:pt x="171723" y="96235"/>
                  <a:pt x="187201" y="85123"/>
                </a:cubicBezTo>
              </a:path>
            </a:pathLst>
          </a:cu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black"/>
              </a:solidFill>
            </a:endParaRPr>
          </a:p>
        </p:txBody>
      </p:sp>
      <p:sp>
        <p:nvSpPr>
          <p:cNvPr id="10358" name="Полилиния 10357"/>
          <p:cNvSpPr/>
          <p:nvPr/>
        </p:nvSpPr>
        <p:spPr>
          <a:xfrm>
            <a:off x="5634038" y="2135717"/>
            <a:ext cx="44450" cy="218016"/>
          </a:xfrm>
          <a:custGeom>
            <a:avLst/>
            <a:gdLst>
              <a:gd name="connsiteX0" fmla="*/ 40878 w 40878"/>
              <a:gd name="connsiteY0" fmla="*/ 0 h 226219"/>
              <a:gd name="connsiteX1" fmla="*/ 397 w 40878"/>
              <a:gd name="connsiteY1" fmla="*/ 73819 h 226219"/>
              <a:gd name="connsiteX2" fmla="*/ 38497 w 40878"/>
              <a:gd name="connsiteY2" fmla="*/ 226219 h 226219"/>
              <a:gd name="connsiteX0" fmla="*/ 45640 w 45640"/>
              <a:gd name="connsiteY0" fmla="*/ 0 h 161926"/>
              <a:gd name="connsiteX1" fmla="*/ 5159 w 45640"/>
              <a:gd name="connsiteY1" fmla="*/ 73819 h 161926"/>
              <a:gd name="connsiteX2" fmla="*/ 14684 w 45640"/>
              <a:gd name="connsiteY2" fmla="*/ 161926 h 161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640" h="161926">
                <a:moveTo>
                  <a:pt x="45640" y="0"/>
                </a:moveTo>
                <a:cubicBezTo>
                  <a:pt x="25598" y="18058"/>
                  <a:pt x="10318" y="46831"/>
                  <a:pt x="5159" y="73819"/>
                </a:cubicBezTo>
                <a:cubicBezTo>
                  <a:pt x="0" y="100807"/>
                  <a:pt x="14684" y="161926"/>
                  <a:pt x="14684" y="161926"/>
                </a:cubicBezTo>
              </a:path>
            </a:pathLst>
          </a:cu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black"/>
              </a:solidFill>
            </a:endParaRPr>
          </a:p>
        </p:txBody>
      </p:sp>
      <p:sp>
        <p:nvSpPr>
          <p:cNvPr id="4999" name="Text Box 252"/>
          <p:cNvSpPr txBox="1">
            <a:spLocks noChangeArrowheads="1"/>
          </p:cNvSpPr>
          <p:nvPr/>
        </p:nvSpPr>
        <p:spPr bwMode="auto">
          <a:xfrm>
            <a:off x="1475656" y="5851789"/>
            <a:ext cx="505312" cy="20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C0504D">
                      <a:satMod val="175000"/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900" b="1" dirty="0">
                <a:solidFill>
                  <a:srgbClr val="000000"/>
                </a:solidFill>
                <a:effectLst>
                  <a:glow rad="139700">
                    <a:srgbClr val="3366CC"/>
                  </a:glow>
                </a:effectLst>
                <a:latin typeface="Arial Narrow" pitchFamily="34" charset="0"/>
                <a:cs typeface="Arial" pitchFamily="34" charset="0"/>
              </a:rPr>
              <a:t>Р.Корея</a:t>
            </a:r>
          </a:p>
        </p:txBody>
      </p:sp>
      <p:sp>
        <p:nvSpPr>
          <p:cNvPr id="6201" name="Rectangle 84"/>
          <p:cNvSpPr>
            <a:spLocks noChangeArrowheads="1"/>
          </p:cNvSpPr>
          <p:nvPr/>
        </p:nvSpPr>
        <p:spPr bwMode="auto">
          <a:xfrm>
            <a:off x="3344863" y="4356101"/>
            <a:ext cx="290512" cy="740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Саппоро</a:t>
            </a:r>
          </a:p>
        </p:txBody>
      </p:sp>
      <p:grpSp>
        <p:nvGrpSpPr>
          <p:cNvPr id="23" name="Группа 20"/>
          <p:cNvGrpSpPr>
            <a:grpSpLocks/>
          </p:cNvGrpSpPr>
          <p:nvPr/>
        </p:nvGrpSpPr>
        <p:grpSpPr bwMode="auto">
          <a:xfrm>
            <a:off x="3203575" y="5958418"/>
            <a:ext cx="552450" cy="351367"/>
            <a:chOff x="6380883" y="6858000"/>
            <a:chExt cx="792284" cy="473850"/>
          </a:xfrm>
        </p:grpSpPr>
        <p:sp>
          <p:nvSpPr>
            <p:cNvPr id="2732" name="Freeform 41"/>
            <p:cNvSpPr>
              <a:spLocks noChangeAspect="1"/>
            </p:cNvSpPr>
            <p:nvPr/>
          </p:nvSpPr>
          <p:spPr bwMode="auto">
            <a:xfrm flipH="1">
              <a:off x="6556188" y="6858000"/>
              <a:ext cx="512252" cy="473850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33" name="Text Box 45"/>
            <p:cNvSpPr txBox="1">
              <a:spLocks noChangeAspect="1" noChangeArrowheads="1"/>
            </p:cNvSpPr>
            <p:nvPr/>
          </p:nvSpPr>
          <p:spPr bwMode="auto">
            <a:xfrm>
              <a:off x="6380883" y="6937927"/>
              <a:ext cx="792284" cy="199601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6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7 ОФ</a:t>
              </a:r>
            </a:p>
          </p:txBody>
        </p:sp>
      </p:grpSp>
      <p:sp>
        <p:nvSpPr>
          <p:cNvPr id="5003" name="Text Box 252"/>
          <p:cNvSpPr txBox="1">
            <a:spLocks noChangeArrowheads="1"/>
          </p:cNvSpPr>
          <p:nvPr/>
        </p:nvSpPr>
        <p:spPr bwMode="auto">
          <a:xfrm>
            <a:off x="1515707" y="4843793"/>
            <a:ext cx="501430" cy="1873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996633"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800" b="1" dirty="0">
                <a:latin typeface="Arial Narrow" pitchFamily="34" charset="0"/>
                <a:cs typeface="Arial" pitchFamily="34" charset="0"/>
              </a:rPr>
              <a:t>КНДР</a:t>
            </a:r>
          </a:p>
        </p:txBody>
      </p:sp>
      <p:grpSp>
        <p:nvGrpSpPr>
          <p:cNvPr id="24" name="Group 70"/>
          <p:cNvGrpSpPr>
            <a:grpSpLocks/>
          </p:cNvGrpSpPr>
          <p:nvPr/>
        </p:nvGrpSpPr>
        <p:grpSpPr bwMode="auto">
          <a:xfrm>
            <a:off x="2813050" y="5996518"/>
            <a:ext cx="71438" cy="97367"/>
            <a:chOff x="784" y="1700"/>
            <a:chExt cx="136" cy="136"/>
          </a:xfrm>
        </p:grpSpPr>
        <p:sp>
          <p:nvSpPr>
            <p:cNvPr id="3897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3898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25" name="Группа 7110"/>
          <p:cNvGrpSpPr>
            <a:grpSpLocks/>
          </p:cNvGrpSpPr>
          <p:nvPr/>
        </p:nvGrpSpPr>
        <p:grpSpPr bwMode="auto">
          <a:xfrm>
            <a:off x="4957763" y="2072217"/>
            <a:ext cx="152400" cy="211667"/>
            <a:chOff x="3030683" y="2879727"/>
            <a:chExt cx="152603" cy="154261"/>
          </a:xfrm>
        </p:grpSpPr>
        <p:pic>
          <p:nvPicPr>
            <p:cNvPr id="6384" name="Picture 459" descr="C:\Documents and Settings\ВасильевСВ\Рабочий стол\Безымянный.JPG"/>
            <p:cNvPicPr preferRelativeResize="0">
              <a:picLocks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r="40137" b="15517"/>
            <a:stretch>
              <a:fillRect/>
            </a:stretch>
          </p:blipFill>
          <p:spPr bwMode="auto">
            <a:xfrm>
              <a:off x="3030683" y="2879727"/>
              <a:ext cx="152603" cy="1542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113" name="Овал 7112"/>
            <p:cNvSpPr/>
            <p:nvPr/>
          </p:nvSpPr>
          <p:spPr>
            <a:xfrm>
              <a:off x="3035451" y="2882812"/>
              <a:ext cx="138297" cy="137292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1777" name="Дуга 1776"/>
          <p:cNvSpPr/>
          <p:nvPr/>
        </p:nvSpPr>
        <p:spPr>
          <a:xfrm>
            <a:off x="2227263" y="3742267"/>
            <a:ext cx="503237" cy="670984"/>
          </a:xfrm>
          <a:prstGeom prst="arc">
            <a:avLst>
              <a:gd name="adj1" fmla="val 10120005"/>
              <a:gd name="adj2" fmla="val 16325776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81" name="Дуга 1780"/>
          <p:cNvSpPr/>
          <p:nvPr/>
        </p:nvSpPr>
        <p:spPr>
          <a:xfrm>
            <a:off x="2111376" y="2377018"/>
            <a:ext cx="504825" cy="673100"/>
          </a:xfrm>
          <a:prstGeom prst="arc">
            <a:avLst>
              <a:gd name="adj1" fmla="val 7231973"/>
              <a:gd name="adj2" fmla="val 7621552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82" name="Дуга 1781"/>
          <p:cNvSpPr/>
          <p:nvPr/>
        </p:nvSpPr>
        <p:spPr>
          <a:xfrm>
            <a:off x="1814514" y="2357967"/>
            <a:ext cx="504825" cy="673100"/>
          </a:xfrm>
          <a:prstGeom prst="arc">
            <a:avLst>
              <a:gd name="adj1" fmla="val 3537977"/>
              <a:gd name="adj2" fmla="val 4537382"/>
            </a:avLst>
          </a:prstGeom>
          <a:noFill/>
          <a:ln w="12700">
            <a:solidFill>
              <a:schemeClr val="accent6">
                <a:lumMod val="5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89" name="Дуга 1788"/>
          <p:cNvSpPr/>
          <p:nvPr/>
        </p:nvSpPr>
        <p:spPr>
          <a:xfrm>
            <a:off x="2295525" y="3158067"/>
            <a:ext cx="503238" cy="673100"/>
          </a:xfrm>
          <a:prstGeom prst="arc">
            <a:avLst>
              <a:gd name="adj1" fmla="val 16919492"/>
              <a:gd name="adj2" fmla="val 18111685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90" name="Дуга 1789"/>
          <p:cNvSpPr/>
          <p:nvPr/>
        </p:nvSpPr>
        <p:spPr>
          <a:xfrm>
            <a:off x="2610950" y="3069343"/>
            <a:ext cx="504056" cy="672075"/>
          </a:xfrm>
          <a:prstGeom prst="arc">
            <a:avLst>
              <a:gd name="adj1" fmla="val 16919492"/>
              <a:gd name="adj2" fmla="val 18765400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  <a:effectLst>
            <a:glow rad="127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6213" name="Rectangle 84"/>
          <p:cNvSpPr>
            <a:spLocks noChangeArrowheads="1"/>
          </p:cNvSpPr>
          <p:nvPr/>
        </p:nvSpPr>
        <p:spPr bwMode="auto">
          <a:xfrm>
            <a:off x="3189289" y="3670300"/>
            <a:ext cx="484187" cy="69851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Ю-Сахалинск</a:t>
            </a:r>
          </a:p>
        </p:txBody>
      </p:sp>
      <p:grpSp>
        <p:nvGrpSpPr>
          <p:cNvPr id="26" name="Группа 3369"/>
          <p:cNvGrpSpPr>
            <a:grpSpLocks noChangeAspect="1"/>
          </p:cNvGrpSpPr>
          <p:nvPr/>
        </p:nvGrpSpPr>
        <p:grpSpPr bwMode="auto">
          <a:xfrm>
            <a:off x="4664075" y="1894418"/>
            <a:ext cx="287338" cy="383116"/>
            <a:chOff x="5786429" y="1439056"/>
            <a:chExt cx="535932" cy="536911"/>
          </a:xfrm>
        </p:grpSpPr>
        <p:sp>
          <p:nvSpPr>
            <p:cNvPr id="6381" name="Блок-схема: типовой процесс 3374"/>
            <p:cNvSpPr>
              <a:spLocks noChangeArrowheads="1"/>
            </p:cNvSpPr>
            <p:nvPr/>
          </p:nvSpPr>
          <p:spPr bwMode="auto">
            <a:xfrm rot="5400000">
              <a:off x="5964909" y="1260576"/>
              <a:ext cx="178971" cy="535931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1620000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600">
                <a:solidFill>
                  <a:srgbClr val="FFFFFF"/>
                </a:solidFill>
              </a:endParaRPr>
            </a:p>
          </p:txBody>
        </p:sp>
        <p:sp>
          <p:nvSpPr>
            <p:cNvPr id="6382" name="Text Box 1205"/>
            <p:cNvSpPr txBox="1">
              <a:spLocks noChangeArrowheads="1"/>
            </p:cNvSpPr>
            <p:nvPr/>
          </p:nvSpPr>
          <p:spPr bwMode="auto">
            <a:xfrm>
              <a:off x="5888468" y="1457021"/>
              <a:ext cx="278058" cy="1078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500" b="1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ОКВС</a:t>
              </a:r>
              <a:endParaRPr lang="ru-RU" altLang="ru-RU" sz="300" b="1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3377" name="Прямая соединительная линия 3376"/>
            <p:cNvCxnSpPr/>
            <p:nvPr/>
          </p:nvCxnSpPr>
          <p:spPr bwMode="auto">
            <a:xfrm flipH="1">
              <a:off x="6307555" y="1442021"/>
              <a:ext cx="14806" cy="533946"/>
            </a:xfrm>
            <a:prstGeom prst="line">
              <a:avLst/>
            </a:prstGeom>
            <a:ln w="95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15" name="Rectangle 84"/>
          <p:cNvSpPr>
            <a:spLocks noChangeArrowheads="1"/>
          </p:cNvSpPr>
          <p:nvPr/>
        </p:nvSpPr>
        <p:spPr bwMode="auto">
          <a:xfrm>
            <a:off x="5030788" y="2436285"/>
            <a:ext cx="349250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400" b="1">
                <a:solidFill>
                  <a:srgbClr val="000000"/>
                </a:solidFill>
              </a:rPr>
              <a:t>Вилючинск</a:t>
            </a:r>
          </a:p>
        </p:txBody>
      </p:sp>
      <p:sp>
        <p:nvSpPr>
          <p:cNvPr id="6216" name="Rectangle 84"/>
          <p:cNvSpPr>
            <a:spLocks noChangeArrowheads="1"/>
          </p:cNvSpPr>
          <p:nvPr/>
        </p:nvSpPr>
        <p:spPr bwMode="auto">
          <a:xfrm>
            <a:off x="4999038" y="2319867"/>
            <a:ext cx="436562" cy="613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400" b="1">
                <a:solidFill>
                  <a:srgbClr val="000000"/>
                </a:solidFill>
              </a:rPr>
              <a:t>П-Камчатский</a:t>
            </a:r>
          </a:p>
        </p:txBody>
      </p:sp>
      <p:sp>
        <p:nvSpPr>
          <p:cNvPr id="6217" name="Rectangle 84"/>
          <p:cNvSpPr>
            <a:spLocks noChangeArrowheads="1"/>
          </p:cNvSpPr>
          <p:nvPr/>
        </p:nvSpPr>
        <p:spPr bwMode="auto">
          <a:xfrm>
            <a:off x="2203450" y="4576234"/>
            <a:ext cx="452438" cy="740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Владивосток</a:t>
            </a:r>
          </a:p>
        </p:txBody>
      </p:sp>
      <p:grpSp>
        <p:nvGrpSpPr>
          <p:cNvPr id="27" name="Группа 20"/>
          <p:cNvGrpSpPr>
            <a:grpSpLocks/>
          </p:cNvGrpSpPr>
          <p:nvPr/>
        </p:nvGrpSpPr>
        <p:grpSpPr bwMode="auto">
          <a:xfrm flipH="1">
            <a:off x="1281113" y="4897967"/>
            <a:ext cx="495300" cy="389467"/>
            <a:chOff x="6339516" y="6858000"/>
            <a:chExt cx="792284" cy="582088"/>
          </a:xfrm>
        </p:grpSpPr>
        <p:sp>
          <p:nvSpPr>
            <p:cNvPr id="18035" name="Freeform 41"/>
            <p:cNvSpPr>
              <a:spLocks noChangeAspect="1"/>
            </p:cNvSpPr>
            <p:nvPr/>
          </p:nvSpPr>
          <p:spPr bwMode="auto">
            <a:xfrm flipH="1">
              <a:off x="6555363" y="6858000"/>
              <a:ext cx="454547" cy="474528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rgbClr val="336600"/>
                </a:gs>
                <a:gs pos="50000">
                  <a:srgbClr val="FFFFFF"/>
                </a:gs>
                <a:gs pos="100000">
                  <a:srgbClr val="336600"/>
                </a:gs>
              </a:gsLst>
              <a:lin ang="5400000" scaled="1"/>
            </a:gradFill>
            <a:ln w="6350">
              <a:solidFill>
                <a:srgbClr val="33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036" name="Text Box 45"/>
            <p:cNvSpPr txBox="1">
              <a:spLocks noChangeAspect="1" noChangeArrowheads="1"/>
            </p:cNvSpPr>
            <p:nvPr/>
          </p:nvSpPr>
          <p:spPr bwMode="auto">
            <a:xfrm>
              <a:off x="6339516" y="6949743"/>
              <a:ext cx="792284" cy="227774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336600"/>
                  </a:solidFill>
                  <a:latin typeface="Arial" pitchFamily="34" charset="0"/>
                  <a:cs typeface="Arial" pitchFamily="34" charset="0"/>
                </a:rPr>
                <a:t>ГШ КНА</a:t>
              </a:r>
            </a:p>
          </p:txBody>
        </p:sp>
        <p:sp>
          <p:nvSpPr>
            <p:cNvPr id="18037" name="Line 65"/>
            <p:cNvSpPr>
              <a:spLocks noChangeAspect="1" noChangeShapeType="1"/>
            </p:cNvSpPr>
            <p:nvPr/>
          </p:nvSpPr>
          <p:spPr bwMode="auto">
            <a:xfrm>
              <a:off x="6557902" y="6895962"/>
              <a:ext cx="0" cy="544126"/>
            </a:xfrm>
            <a:prstGeom prst="line">
              <a:avLst/>
            </a:prstGeom>
            <a:noFill/>
            <a:ln w="6350">
              <a:solidFill>
                <a:srgbClr val="33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6219" name="Rectangle 84"/>
          <p:cNvSpPr>
            <a:spLocks noChangeArrowheads="1"/>
          </p:cNvSpPr>
          <p:nvPr/>
        </p:nvSpPr>
        <p:spPr bwMode="auto">
          <a:xfrm>
            <a:off x="1454150" y="5251451"/>
            <a:ext cx="255588" cy="88900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Пхеньян</a:t>
            </a:r>
          </a:p>
        </p:txBody>
      </p:sp>
      <p:grpSp>
        <p:nvGrpSpPr>
          <p:cNvPr id="28" name="Группа 3369"/>
          <p:cNvGrpSpPr>
            <a:grpSpLocks noChangeAspect="1"/>
          </p:cNvGrpSpPr>
          <p:nvPr/>
        </p:nvGrpSpPr>
        <p:grpSpPr bwMode="auto">
          <a:xfrm>
            <a:off x="4656139" y="2048933"/>
            <a:ext cx="287337" cy="127000"/>
            <a:chOff x="5786429" y="1439056"/>
            <a:chExt cx="535931" cy="178971"/>
          </a:xfrm>
        </p:grpSpPr>
        <p:sp>
          <p:nvSpPr>
            <p:cNvPr id="6376" name="Блок-схема: типовой процесс 2530"/>
            <p:cNvSpPr>
              <a:spLocks noChangeArrowheads="1"/>
            </p:cNvSpPr>
            <p:nvPr/>
          </p:nvSpPr>
          <p:spPr bwMode="auto">
            <a:xfrm rot="5400000">
              <a:off x="5964909" y="1260576"/>
              <a:ext cx="178971" cy="535931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1620000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600">
                <a:solidFill>
                  <a:srgbClr val="FFFFFF"/>
                </a:solidFill>
              </a:endParaRPr>
            </a:p>
          </p:txBody>
        </p:sp>
        <p:sp>
          <p:nvSpPr>
            <p:cNvPr id="6377" name="Text Box 1205"/>
            <p:cNvSpPr txBox="1">
              <a:spLocks noChangeArrowheads="1"/>
            </p:cNvSpPr>
            <p:nvPr/>
          </p:nvSpPr>
          <p:spPr bwMode="auto">
            <a:xfrm>
              <a:off x="5934822" y="1457017"/>
              <a:ext cx="206302" cy="1084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500" b="1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КПС</a:t>
              </a:r>
              <a:endParaRPr lang="ru-RU" altLang="ru-RU" sz="300" b="1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endParaRPr>
            </a:p>
          </p:txBody>
        </p:sp>
      </p:grpSp>
      <p:sp>
        <p:nvSpPr>
          <p:cNvPr id="6221" name="Rectangle 84"/>
          <p:cNvSpPr>
            <a:spLocks noChangeArrowheads="1"/>
          </p:cNvSpPr>
          <p:nvPr/>
        </p:nvSpPr>
        <p:spPr bwMode="auto">
          <a:xfrm>
            <a:off x="1711325" y="2722034"/>
            <a:ext cx="165100" cy="63500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Чита</a:t>
            </a:r>
          </a:p>
        </p:txBody>
      </p:sp>
      <p:sp>
        <p:nvSpPr>
          <p:cNvPr id="6222" name="Rectangle 84"/>
          <p:cNvSpPr>
            <a:spLocks noChangeArrowheads="1"/>
          </p:cNvSpPr>
          <p:nvPr/>
        </p:nvSpPr>
        <p:spPr bwMode="auto">
          <a:xfrm>
            <a:off x="1428751" y="3056467"/>
            <a:ext cx="339725" cy="6773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Улан-Удэ</a:t>
            </a:r>
          </a:p>
        </p:txBody>
      </p:sp>
      <p:grpSp>
        <p:nvGrpSpPr>
          <p:cNvPr id="29" name="Группа 20"/>
          <p:cNvGrpSpPr>
            <a:grpSpLocks/>
          </p:cNvGrpSpPr>
          <p:nvPr/>
        </p:nvGrpSpPr>
        <p:grpSpPr bwMode="auto">
          <a:xfrm>
            <a:off x="1563688" y="5213351"/>
            <a:ext cx="552450" cy="520700"/>
            <a:chOff x="6360396" y="6858000"/>
            <a:chExt cx="792284" cy="703038"/>
          </a:xfrm>
        </p:grpSpPr>
        <p:sp>
          <p:nvSpPr>
            <p:cNvPr id="18031" name="Freeform 41"/>
            <p:cNvSpPr>
              <a:spLocks noChangeAspect="1"/>
            </p:cNvSpPr>
            <p:nvPr/>
          </p:nvSpPr>
          <p:spPr bwMode="auto">
            <a:xfrm flipH="1">
              <a:off x="6556190" y="6858000"/>
              <a:ext cx="512252" cy="474408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032" name="Text Box 45"/>
            <p:cNvSpPr txBox="1">
              <a:spLocks noChangeAspect="1" noChangeArrowheads="1"/>
            </p:cNvSpPr>
            <p:nvPr/>
          </p:nvSpPr>
          <p:spPr bwMode="auto">
            <a:xfrm>
              <a:off x="6360396" y="6929446"/>
              <a:ext cx="792284" cy="199836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6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ОАЮК</a:t>
              </a:r>
            </a:p>
          </p:txBody>
        </p:sp>
        <p:sp>
          <p:nvSpPr>
            <p:cNvPr id="18033" name="Line 65"/>
            <p:cNvSpPr>
              <a:spLocks noChangeAspect="1" noChangeShapeType="1"/>
            </p:cNvSpPr>
            <p:nvPr/>
          </p:nvSpPr>
          <p:spPr bwMode="auto">
            <a:xfrm>
              <a:off x="6556190" y="6895152"/>
              <a:ext cx="0" cy="665886"/>
            </a:xfrm>
            <a:prstGeom prst="line">
              <a:avLst/>
            </a:prstGeom>
            <a:noFill/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0" name="Группа 726"/>
          <p:cNvGrpSpPr>
            <a:grpSpLocks/>
          </p:cNvGrpSpPr>
          <p:nvPr/>
        </p:nvGrpSpPr>
        <p:grpSpPr bwMode="auto">
          <a:xfrm>
            <a:off x="1992313" y="3909485"/>
            <a:ext cx="546100" cy="501649"/>
            <a:chOff x="2150750" y="2666019"/>
            <a:chExt cx="461963" cy="267614"/>
          </a:xfrm>
        </p:grpSpPr>
        <p:grpSp>
          <p:nvGrpSpPr>
            <p:cNvPr id="31" name="Группа 436"/>
            <p:cNvGrpSpPr>
              <a:grpSpLocks/>
            </p:cNvGrpSpPr>
            <p:nvPr/>
          </p:nvGrpSpPr>
          <p:grpSpPr bwMode="auto">
            <a:xfrm>
              <a:off x="2150750" y="2666019"/>
              <a:ext cx="461963" cy="212816"/>
              <a:chOff x="4303117" y="2360613"/>
              <a:chExt cx="573212" cy="215900"/>
            </a:xfrm>
          </p:grpSpPr>
          <p:grpSp>
            <p:nvGrpSpPr>
              <p:cNvPr id="4195" name="Group 39"/>
              <p:cNvGrpSpPr>
                <a:grpSpLocks noChangeAspect="1"/>
              </p:cNvGrpSpPr>
              <p:nvPr/>
            </p:nvGrpSpPr>
            <p:grpSpPr bwMode="auto">
              <a:xfrm>
                <a:off x="4365379" y="2360613"/>
                <a:ext cx="383683" cy="215900"/>
                <a:chOff x="7149" y="-737"/>
                <a:chExt cx="854" cy="562"/>
              </a:xfrm>
            </p:grpSpPr>
            <p:sp>
              <p:nvSpPr>
                <p:cNvPr id="5450" name="Freeform 41"/>
                <p:cNvSpPr>
                  <a:spLocks noChangeAspect="1"/>
                </p:cNvSpPr>
                <p:nvPr/>
              </p:nvSpPr>
              <p:spPr bwMode="auto">
                <a:xfrm>
                  <a:off x="7151" y="-728"/>
                  <a:ext cx="849" cy="552"/>
                </a:xfrm>
                <a:custGeom>
                  <a:avLst/>
                  <a:gdLst>
                    <a:gd name="T0" fmla="*/ 5 w 935"/>
                    <a:gd name="T1" fmla="*/ 9 h 583"/>
                    <a:gd name="T2" fmla="*/ 5 w 935"/>
                    <a:gd name="T3" fmla="*/ 9 h 583"/>
                    <a:gd name="T4" fmla="*/ 5 w 935"/>
                    <a:gd name="T5" fmla="*/ 9 h 583"/>
                    <a:gd name="T6" fmla="*/ 5 w 935"/>
                    <a:gd name="T7" fmla="*/ 9 h 583"/>
                    <a:gd name="T8" fmla="*/ 5 w 935"/>
                    <a:gd name="T9" fmla="*/ 9 h 583"/>
                    <a:gd name="T10" fmla="*/ 5 w 935"/>
                    <a:gd name="T11" fmla="*/ 1 h 583"/>
                    <a:gd name="T12" fmla="*/ 5 w 935"/>
                    <a:gd name="T13" fmla="*/ 1 h 583"/>
                    <a:gd name="T14" fmla="*/ 5 w 935"/>
                    <a:gd name="T15" fmla="*/ 9 h 583"/>
                    <a:gd name="T16" fmla="*/ 5 w 935"/>
                    <a:gd name="T17" fmla="*/ 9 h 583"/>
                    <a:gd name="T18" fmla="*/ 5 w 935"/>
                    <a:gd name="T19" fmla="*/ 9 h 583"/>
                    <a:gd name="T20" fmla="*/ 5 w 935"/>
                    <a:gd name="T21" fmla="*/ 9 h 583"/>
                    <a:gd name="T22" fmla="*/ 5 w 935"/>
                    <a:gd name="T23" fmla="*/ 9 h 583"/>
                    <a:gd name="T24" fmla="*/ 5 w 935"/>
                    <a:gd name="T25" fmla="*/ 9 h 583"/>
                    <a:gd name="T26" fmla="*/ 5 w 935"/>
                    <a:gd name="T27" fmla="*/ 9 h 583"/>
                    <a:gd name="T28" fmla="*/ 5 w 935"/>
                    <a:gd name="T29" fmla="*/ 9 h 583"/>
                    <a:gd name="T30" fmla="*/ 5 w 935"/>
                    <a:gd name="T31" fmla="*/ 9 h 583"/>
                    <a:gd name="T32" fmla="*/ 5 w 935"/>
                    <a:gd name="T33" fmla="*/ 9 h 583"/>
                    <a:gd name="T34" fmla="*/ 5 w 935"/>
                    <a:gd name="T35" fmla="*/ 9 h 583"/>
                    <a:gd name="T36" fmla="*/ 5 w 935"/>
                    <a:gd name="T37" fmla="*/ 9 h 583"/>
                    <a:gd name="T38" fmla="*/ 0 w 935"/>
                    <a:gd name="T39" fmla="*/ 9 h 583"/>
                    <a:gd name="T40" fmla="*/ 0 w 935"/>
                    <a:gd name="T41" fmla="*/ 9 h 583"/>
                    <a:gd name="T42" fmla="*/ 5 w 935"/>
                    <a:gd name="T43" fmla="*/ 9 h 583"/>
                    <a:gd name="T44" fmla="*/ 5 w 935"/>
                    <a:gd name="T45" fmla="*/ 9 h 583"/>
                    <a:gd name="T46" fmla="*/ 5 w 935"/>
                    <a:gd name="T47" fmla="*/ 9 h 583"/>
                    <a:gd name="T48" fmla="*/ 5 w 935"/>
                    <a:gd name="T49" fmla="*/ 9 h 583"/>
                    <a:gd name="T50" fmla="*/ 5 w 935"/>
                    <a:gd name="T51" fmla="*/ 9 h 583"/>
                    <a:gd name="T52" fmla="*/ 5 w 935"/>
                    <a:gd name="T53" fmla="*/ 9 h 583"/>
                    <a:gd name="T54" fmla="*/ 5 w 935"/>
                    <a:gd name="T55" fmla="*/ 9 h 583"/>
                    <a:gd name="T56" fmla="*/ 5 w 935"/>
                    <a:gd name="T57" fmla="*/ 9 h 583"/>
                    <a:gd name="T58" fmla="*/ 5 w 935"/>
                    <a:gd name="T59" fmla="*/ 9 h 583"/>
                    <a:gd name="T60" fmla="*/ 5 w 935"/>
                    <a:gd name="T61" fmla="*/ 9 h 583"/>
                    <a:gd name="T62" fmla="*/ 5 w 935"/>
                    <a:gd name="T63" fmla="*/ 9 h 583"/>
                    <a:gd name="T64" fmla="*/ 5 w 935"/>
                    <a:gd name="T65" fmla="*/ 9 h 583"/>
                    <a:gd name="T66" fmla="*/ 5 w 935"/>
                    <a:gd name="T67" fmla="*/ 9 h 583"/>
                    <a:gd name="T68" fmla="*/ 5 w 935"/>
                    <a:gd name="T69" fmla="*/ 9 h 583"/>
                    <a:gd name="T70" fmla="*/ 5 w 935"/>
                    <a:gd name="T71" fmla="*/ 9 h 583"/>
                    <a:gd name="T72" fmla="*/ 5 w 935"/>
                    <a:gd name="T73" fmla="*/ 9 h 583"/>
                    <a:gd name="T74" fmla="*/ 5 w 935"/>
                    <a:gd name="T75" fmla="*/ 9 h 583"/>
                    <a:gd name="T76" fmla="*/ 5 w 935"/>
                    <a:gd name="T77" fmla="*/ 9 h 583"/>
                    <a:gd name="T78" fmla="*/ 5 w 935"/>
                    <a:gd name="T79" fmla="*/ 9 h 583"/>
                    <a:gd name="T80" fmla="*/ 5 w 935"/>
                    <a:gd name="T81" fmla="*/ 9 h 583"/>
                    <a:gd name="T82" fmla="*/ 5 w 935"/>
                    <a:gd name="T83" fmla="*/ 9 h 583"/>
                    <a:gd name="T84" fmla="*/ 5 w 935"/>
                    <a:gd name="T85" fmla="*/ 9 h 583"/>
                    <a:gd name="T86" fmla="*/ 5 w 935"/>
                    <a:gd name="T87" fmla="*/ 9 h 583"/>
                    <a:gd name="T88" fmla="*/ 5 w 935"/>
                    <a:gd name="T89" fmla="*/ 9 h 583"/>
                    <a:gd name="T90" fmla="*/ 5 w 935"/>
                    <a:gd name="T91" fmla="*/ 9 h 583"/>
                    <a:gd name="T92" fmla="*/ 5 w 935"/>
                    <a:gd name="T93" fmla="*/ 9 h 583"/>
                    <a:gd name="T94" fmla="*/ 5 w 935"/>
                    <a:gd name="T95" fmla="*/ 9 h 583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935"/>
                    <a:gd name="T145" fmla="*/ 0 h 583"/>
                    <a:gd name="T146" fmla="*/ 935 w 935"/>
                    <a:gd name="T147" fmla="*/ 583 h 583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935" h="583">
                      <a:moveTo>
                        <a:pt x="931" y="53"/>
                      </a:moveTo>
                      <a:lnTo>
                        <a:pt x="908" y="61"/>
                      </a:lnTo>
                      <a:lnTo>
                        <a:pt x="884" y="67"/>
                      </a:lnTo>
                      <a:lnTo>
                        <a:pt x="861" y="72"/>
                      </a:lnTo>
                      <a:lnTo>
                        <a:pt x="838" y="75"/>
                      </a:lnTo>
                      <a:lnTo>
                        <a:pt x="815" y="78"/>
                      </a:lnTo>
                      <a:lnTo>
                        <a:pt x="792" y="79"/>
                      </a:lnTo>
                      <a:lnTo>
                        <a:pt x="769" y="81"/>
                      </a:lnTo>
                      <a:lnTo>
                        <a:pt x="746" y="81"/>
                      </a:lnTo>
                      <a:lnTo>
                        <a:pt x="701" y="79"/>
                      </a:lnTo>
                      <a:lnTo>
                        <a:pt x="656" y="73"/>
                      </a:lnTo>
                      <a:lnTo>
                        <a:pt x="612" y="67"/>
                      </a:lnTo>
                      <a:lnTo>
                        <a:pt x="568" y="58"/>
                      </a:lnTo>
                      <a:lnTo>
                        <a:pt x="481" y="39"/>
                      </a:lnTo>
                      <a:lnTo>
                        <a:pt x="396" y="20"/>
                      </a:lnTo>
                      <a:lnTo>
                        <a:pt x="356" y="12"/>
                      </a:lnTo>
                      <a:lnTo>
                        <a:pt x="315" y="4"/>
                      </a:lnTo>
                      <a:lnTo>
                        <a:pt x="277" y="1"/>
                      </a:lnTo>
                      <a:lnTo>
                        <a:pt x="239" y="0"/>
                      </a:lnTo>
                      <a:lnTo>
                        <a:pt x="222" y="0"/>
                      </a:lnTo>
                      <a:lnTo>
                        <a:pt x="208" y="1"/>
                      </a:lnTo>
                      <a:lnTo>
                        <a:pt x="196" y="3"/>
                      </a:lnTo>
                      <a:lnTo>
                        <a:pt x="186" y="6"/>
                      </a:lnTo>
                      <a:lnTo>
                        <a:pt x="176" y="9"/>
                      </a:lnTo>
                      <a:lnTo>
                        <a:pt x="169" y="13"/>
                      </a:lnTo>
                      <a:lnTo>
                        <a:pt x="163" y="18"/>
                      </a:lnTo>
                      <a:lnTo>
                        <a:pt x="158" y="24"/>
                      </a:lnTo>
                      <a:lnTo>
                        <a:pt x="155" y="30"/>
                      </a:lnTo>
                      <a:lnTo>
                        <a:pt x="152" y="36"/>
                      </a:lnTo>
                      <a:lnTo>
                        <a:pt x="151" y="44"/>
                      </a:lnTo>
                      <a:lnTo>
                        <a:pt x="149" y="52"/>
                      </a:lnTo>
                      <a:lnTo>
                        <a:pt x="151" y="67"/>
                      </a:lnTo>
                      <a:lnTo>
                        <a:pt x="155" y="84"/>
                      </a:lnTo>
                      <a:lnTo>
                        <a:pt x="163" y="101"/>
                      </a:lnTo>
                      <a:lnTo>
                        <a:pt x="172" y="119"/>
                      </a:lnTo>
                      <a:lnTo>
                        <a:pt x="181" y="136"/>
                      </a:lnTo>
                      <a:lnTo>
                        <a:pt x="192" y="152"/>
                      </a:lnTo>
                      <a:lnTo>
                        <a:pt x="213" y="183"/>
                      </a:lnTo>
                      <a:lnTo>
                        <a:pt x="230" y="207"/>
                      </a:lnTo>
                      <a:lnTo>
                        <a:pt x="228" y="209"/>
                      </a:lnTo>
                      <a:lnTo>
                        <a:pt x="225" y="209"/>
                      </a:lnTo>
                      <a:lnTo>
                        <a:pt x="218" y="207"/>
                      </a:lnTo>
                      <a:lnTo>
                        <a:pt x="207" y="206"/>
                      </a:lnTo>
                      <a:lnTo>
                        <a:pt x="179" y="201"/>
                      </a:lnTo>
                      <a:lnTo>
                        <a:pt x="146" y="195"/>
                      </a:lnTo>
                      <a:lnTo>
                        <a:pt x="128" y="194"/>
                      </a:lnTo>
                      <a:lnTo>
                        <a:pt x="109" y="192"/>
                      </a:lnTo>
                      <a:lnTo>
                        <a:pt x="91" y="192"/>
                      </a:lnTo>
                      <a:lnTo>
                        <a:pt x="73" y="194"/>
                      </a:lnTo>
                      <a:lnTo>
                        <a:pt x="56" y="197"/>
                      </a:lnTo>
                      <a:lnTo>
                        <a:pt x="41" y="203"/>
                      </a:lnTo>
                      <a:lnTo>
                        <a:pt x="33" y="206"/>
                      </a:lnTo>
                      <a:lnTo>
                        <a:pt x="27" y="211"/>
                      </a:lnTo>
                      <a:lnTo>
                        <a:pt x="21" y="215"/>
                      </a:lnTo>
                      <a:lnTo>
                        <a:pt x="15" y="220"/>
                      </a:lnTo>
                      <a:lnTo>
                        <a:pt x="10" y="226"/>
                      </a:lnTo>
                      <a:lnTo>
                        <a:pt x="6" y="232"/>
                      </a:lnTo>
                      <a:lnTo>
                        <a:pt x="3" y="240"/>
                      </a:lnTo>
                      <a:lnTo>
                        <a:pt x="1" y="246"/>
                      </a:lnTo>
                      <a:lnTo>
                        <a:pt x="0" y="253"/>
                      </a:lnTo>
                      <a:lnTo>
                        <a:pt x="0" y="262"/>
                      </a:lnTo>
                      <a:lnTo>
                        <a:pt x="0" y="270"/>
                      </a:lnTo>
                      <a:lnTo>
                        <a:pt x="0" y="278"/>
                      </a:lnTo>
                      <a:lnTo>
                        <a:pt x="4" y="296"/>
                      </a:lnTo>
                      <a:lnTo>
                        <a:pt x="10" y="313"/>
                      </a:lnTo>
                      <a:lnTo>
                        <a:pt x="18" y="333"/>
                      </a:lnTo>
                      <a:lnTo>
                        <a:pt x="27" y="351"/>
                      </a:lnTo>
                      <a:lnTo>
                        <a:pt x="48" y="388"/>
                      </a:lnTo>
                      <a:lnTo>
                        <a:pt x="71" y="423"/>
                      </a:lnTo>
                      <a:lnTo>
                        <a:pt x="91" y="455"/>
                      </a:lnTo>
                      <a:lnTo>
                        <a:pt x="105" y="482"/>
                      </a:lnTo>
                      <a:lnTo>
                        <a:pt x="111" y="496"/>
                      </a:lnTo>
                      <a:lnTo>
                        <a:pt x="112" y="508"/>
                      </a:lnTo>
                      <a:lnTo>
                        <a:pt x="114" y="521"/>
                      </a:lnTo>
                      <a:lnTo>
                        <a:pt x="114" y="533"/>
                      </a:lnTo>
                      <a:lnTo>
                        <a:pt x="111" y="557"/>
                      </a:lnTo>
                      <a:lnTo>
                        <a:pt x="108" y="583"/>
                      </a:lnTo>
                      <a:lnTo>
                        <a:pt x="125" y="582"/>
                      </a:lnTo>
                      <a:lnTo>
                        <a:pt x="164" y="571"/>
                      </a:lnTo>
                      <a:lnTo>
                        <a:pt x="189" y="565"/>
                      </a:lnTo>
                      <a:lnTo>
                        <a:pt x="215" y="559"/>
                      </a:lnTo>
                      <a:lnTo>
                        <a:pt x="240" y="554"/>
                      </a:lnTo>
                      <a:lnTo>
                        <a:pt x="263" y="553"/>
                      </a:lnTo>
                      <a:lnTo>
                        <a:pt x="318" y="554"/>
                      </a:lnTo>
                      <a:lnTo>
                        <a:pt x="364" y="554"/>
                      </a:lnTo>
                      <a:lnTo>
                        <a:pt x="385" y="553"/>
                      </a:lnTo>
                      <a:lnTo>
                        <a:pt x="407" y="548"/>
                      </a:lnTo>
                      <a:lnTo>
                        <a:pt x="426" y="542"/>
                      </a:lnTo>
                      <a:lnTo>
                        <a:pt x="448" y="533"/>
                      </a:lnTo>
                      <a:lnTo>
                        <a:pt x="452" y="530"/>
                      </a:lnTo>
                      <a:lnTo>
                        <a:pt x="457" y="527"/>
                      </a:lnTo>
                      <a:lnTo>
                        <a:pt x="460" y="522"/>
                      </a:lnTo>
                      <a:lnTo>
                        <a:pt x="461" y="519"/>
                      </a:lnTo>
                      <a:lnTo>
                        <a:pt x="461" y="515"/>
                      </a:lnTo>
                      <a:lnTo>
                        <a:pt x="461" y="512"/>
                      </a:lnTo>
                      <a:lnTo>
                        <a:pt x="460" y="507"/>
                      </a:lnTo>
                      <a:lnTo>
                        <a:pt x="458" y="504"/>
                      </a:lnTo>
                      <a:lnTo>
                        <a:pt x="452" y="495"/>
                      </a:lnTo>
                      <a:lnTo>
                        <a:pt x="443" y="487"/>
                      </a:lnTo>
                      <a:lnTo>
                        <a:pt x="432" y="479"/>
                      </a:lnTo>
                      <a:lnTo>
                        <a:pt x="420" y="470"/>
                      </a:lnTo>
                      <a:lnTo>
                        <a:pt x="394" y="457"/>
                      </a:lnTo>
                      <a:lnTo>
                        <a:pt x="368" y="444"/>
                      </a:lnTo>
                      <a:lnTo>
                        <a:pt x="350" y="435"/>
                      </a:lnTo>
                      <a:lnTo>
                        <a:pt x="339" y="431"/>
                      </a:lnTo>
                      <a:lnTo>
                        <a:pt x="327" y="426"/>
                      </a:lnTo>
                      <a:lnTo>
                        <a:pt x="315" y="421"/>
                      </a:lnTo>
                      <a:lnTo>
                        <a:pt x="306" y="415"/>
                      </a:lnTo>
                      <a:lnTo>
                        <a:pt x="298" y="411"/>
                      </a:lnTo>
                      <a:lnTo>
                        <a:pt x="294" y="406"/>
                      </a:lnTo>
                      <a:lnTo>
                        <a:pt x="289" y="400"/>
                      </a:lnTo>
                      <a:lnTo>
                        <a:pt x="288" y="395"/>
                      </a:lnTo>
                      <a:lnTo>
                        <a:pt x="286" y="391"/>
                      </a:lnTo>
                      <a:lnTo>
                        <a:pt x="288" y="386"/>
                      </a:lnTo>
                      <a:lnTo>
                        <a:pt x="289" y="380"/>
                      </a:lnTo>
                      <a:lnTo>
                        <a:pt x="292" y="376"/>
                      </a:lnTo>
                      <a:lnTo>
                        <a:pt x="297" y="372"/>
                      </a:lnTo>
                      <a:lnTo>
                        <a:pt x="309" y="363"/>
                      </a:lnTo>
                      <a:lnTo>
                        <a:pt x="326" y="357"/>
                      </a:lnTo>
                      <a:lnTo>
                        <a:pt x="344" y="351"/>
                      </a:lnTo>
                      <a:lnTo>
                        <a:pt x="365" y="347"/>
                      </a:lnTo>
                      <a:lnTo>
                        <a:pt x="388" y="343"/>
                      </a:lnTo>
                      <a:lnTo>
                        <a:pt x="413" y="343"/>
                      </a:lnTo>
                      <a:lnTo>
                        <a:pt x="437" y="345"/>
                      </a:lnTo>
                      <a:lnTo>
                        <a:pt x="460" y="348"/>
                      </a:lnTo>
                      <a:lnTo>
                        <a:pt x="472" y="351"/>
                      </a:lnTo>
                      <a:lnTo>
                        <a:pt x="483" y="354"/>
                      </a:lnTo>
                      <a:lnTo>
                        <a:pt x="493" y="359"/>
                      </a:lnTo>
                      <a:lnTo>
                        <a:pt x="504" y="363"/>
                      </a:lnTo>
                      <a:lnTo>
                        <a:pt x="538" y="377"/>
                      </a:lnTo>
                      <a:lnTo>
                        <a:pt x="594" y="395"/>
                      </a:lnTo>
                      <a:lnTo>
                        <a:pt x="664" y="417"/>
                      </a:lnTo>
                      <a:lnTo>
                        <a:pt x="740" y="437"/>
                      </a:lnTo>
                      <a:lnTo>
                        <a:pt x="777" y="446"/>
                      </a:lnTo>
                      <a:lnTo>
                        <a:pt x="813" y="452"/>
                      </a:lnTo>
                      <a:lnTo>
                        <a:pt x="847" y="458"/>
                      </a:lnTo>
                      <a:lnTo>
                        <a:pt x="876" y="461"/>
                      </a:lnTo>
                      <a:lnTo>
                        <a:pt x="890" y="461"/>
                      </a:lnTo>
                      <a:lnTo>
                        <a:pt x="900" y="461"/>
                      </a:lnTo>
                      <a:lnTo>
                        <a:pt x="911" y="461"/>
                      </a:lnTo>
                      <a:lnTo>
                        <a:pt x="920" y="460"/>
                      </a:lnTo>
                      <a:lnTo>
                        <a:pt x="926" y="457"/>
                      </a:lnTo>
                      <a:lnTo>
                        <a:pt x="932" y="453"/>
                      </a:lnTo>
                      <a:lnTo>
                        <a:pt x="935" y="449"/>
                      </a:lnTo>
                      <a:lnTo>
                        <a:pt x="935" y="443"/>
                      </a:lnTo>
                      <a:lnTo>
                        <a:pt x="931" y="53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3300"/>
                    </a:gs>
                    <a:gs pos="50000">
                      <a:srgbClr val="FFFFFF"/>
                    </a:gs>
                    <a:gs pos="100000">
                      <a:srgbClr val="FF3300"/>
                    </a:gs>
                  </a:gsLst>
                  <a:lin ang="5400000" scaled="1"/>
                </a:gra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1" name="Freeform 42"/>
                <p:cNvSpPr>
                  <a:spLocks noChangeAspect="1" noEditPoints="1"/>
                </p:cNvSpPr>
                <p:nvPr/>
              </p:nvSpPr>
              <p:spPr bwMode="auto">
                <a:xfrm>
                  <a:off x="7148" y="-737"/>
                  <a:ext cx="860" cy="561"/>
                </a:xfrm>
                <a:custGeom>
                  <a:avLst/>
                  <a:gdLst>
                    <a:gd name="T0" fmla="*/ 5 w 945"/>
                    <a:gd name="T1" fmla="*/ 10 h 589"/>
                    <a:gd name="T2" fmla="*/ 5 w 945"/>
                    <a:gd name="T3" fmla="*/ 10 h 589"/>
                    <a:gd name="T4" fmla="*/ 5 w 945"/>
                    <a:gd name="T5" fmla="*/ 10 h 589"/>
                    <a:gd name="T6" fmla="*/ 5 w 945"/>
                    <a:gd name="T7" fmla="*/ 10 h 589"/>
                    <a:gd name="T8" fmla="*/ 5 w 945"/>
                    <a:gd name="T9" fmla="*/ 10 h 589"/>
                    <a:gd name="T10" fmla="*/ 5 w 945"/>
                    <a:gd name="T11" fmla="*/ 10 h 589"/>
                    <a:gd name="T12" fmla="*/ 5 w 945"/>
                    <a:gd name="T13" fmla="*/ 7 h 589"/>
                    <a:gd name="T14" fmla="*/ 5 w 945"/>
                    <a:gd name="T15" fmla="*/ 10 h 589"/>
                    <a:gd name="T16" fmla="*/ 5 w 945"/>
                    <a:gd name="T17" fmla="*/ 10 h 589"/>
                    <a:gd name="T18" fmla="*/ 5 w 945"/>
                    <a:gd name="T19" fmla="*/ 10 h 589"/>
                    <a:gd name="T20" fmla="*/ 5 w 945"/>
                    <a:gd name="T21" fmla="*/ 6 h 589"/>
                    <a:gd name="T22" fmla="*/ 5 w 945"/>
                    <a:gd name="T23" fmla="*/ 10 h 589"/>
                    <a:gd name="T24" fmla="*/ 5 w 945"/>
                    <a:gd name="T25" fmla="*/ 10 h 589"/>
                    <a:gd name="T26" fmla="*/ 5 w 945"/>
                    <a:gd name="T27" fmla="*/ 10 h 589"/>
                    <a:gd name="T28" fmla="*/ 5 w 945"/>
                    <a:gd name="T29" fmla="*/ 10 h 589"/>
                    <a:gd name="T30" fmla="*/ 5 w 945"/>
                    <a:gd name="T31" fmla="*/ 10 h 589"/>
                    <a:gd name="T32" fmla="*/ 5 w 945"/>
                    <a:gd name="T33" fmla="*/ 10 h 589"/>
                    <a:gd name="T34" fmla="*/ 5 w 945"/>
                    <a:gd name="T35" fmla="*/ 10 h 589"/>
                    <a:gd name="T36" fmla="*/ 5 w 945"/>
                    <a:gd name="T37" fmla="*/ 10 h 589"/>
                    <a:gd name="T38" fmla="*/ 5 w 945"/>
                    <a:gd name="T39" fmla="*/ 10 h 589"/>
                    <a:gd name="T40" fmla="*/ 5 w 945"/>
                    <a:gd name="T41" fmla="*/ 10 h 589"/>
                    <a:gd name="T42" fmla="*/ 3 w 945"/>
                    <a:gd name="T43" fmla="*/ 10 h 589"/>
                    <a:gd name="T44" fmla="*/ 5 w 945"/>
                    <a:gd name="T45" fmla="*/ 10 h 589"/>
                    <a:gd name="T46" fmla="*/ 5 w 945"/>
                    <a:gd name="T47" fmla="*/ 10 h 589"/>
                    <a:gd name="T48" fmla="*/ 5 w 945"/>
                    <a:gd name="T49" fmla="*/ 10 h 589"/>
                    <a:gd name="T50" fmla="*/ 5 w 945"/>
                    <a:gd name="T51" fmla="*/ 10 h 589"/>
                    <a:gd name="T52" fmla="*/ 5 w 945"/>
                    <a:gd name="T53" fmla="*/ 10 h 589"/>
                    <a:gd name="T54" fmla="*/ 5 w 945"/>
                    <a:gd name="T55" fmla="*/ 10 h 589"/>
                    <a:gd name="T56" fmla="*/ 5 w 945"/>
                    <a:gd name="T57" fmla="*/ 10 h 589"/>
                    <a:gd name="T58" fmla="*/ 5 w 945"/>
                    <a:gd name="T59" fmla="*/ 10 h 589"/>
                    <a:gd name="T60" fmla="*/ 5 w 945"/>
                    <a:gd name="T61" fmla="*/ 10 h 589"/>
                    <a:gd name="T62" fmla="*/ 5 w 945"/>
                    <a:gd name="T63" fmla="*/ 10 h 589"/>
                    <a:gd name="T64" fmla="*/ 5 w 945"/>
                    <a:gd name="T65" fmla="*/ 10 h 589"/>
                    <a:gd name="T66" fmla="*/ 5 w 945"/>
                    <a:gd name="T67" fmla="*/ 10 h 589"/>
                    <a:gd name="T68" fmla="*/ 5 w 945"/>
                    <a:gd name="T69" fmla="*/ 10 h 589"/>
                    <a:gd name="T70" fmla="*/ 5 w 945"/>
                    <a:gd name="T71" fmla="*/ 10 h 589"/>
                    <a:gd name="T72" fmla="*/ 5 w 945"/>
                    <a:gd name="T73" fmla="*/ 10 h 589"/>
                    <a:gd name="T74" fmla="*/ 5 w 945"/>
                    <a:gd name="T75" fmla="*/ 10 h 589"/>
                    <a:gd name="T76" fmla="*/ 5 w 945"/>
                    <a:gd name="T77" fmla="*/ 10 h 589"/>
                    <a:gd name="T78" fmla="*/ 5 w 945"/>
                    <a:gd name="T79" fmla="*/ 10 h 589"/>
                    <a:gd name="T80" fmla="*/ 5 w 945"/>
                    <a:gd name="T81" fmla="*/ 10 h 589"/>
                    <a:gd name="T82" fmla="*/ 5 w 945"/>
                    <a:gd name="T83" fmla="*/ 10 h 589"/>
                    <a:gd name="T84" fmla="*/ 5 w 945"/>
                    <a:gd name="T85" fmla="*/ 10 h 589"/>
                    <a:gd name="T86" fmla="*/ 5 w 945"/>
                    <a:gd name="T87" fmla="*/ 10 h 589"/>
                    <a:gd name="T88" fmla="*/ 5 w 945"/>
                    <a:gd name="T89" fmla="*/ 10 h 589"/>
                    <a:gd name="T90" fmla="*/ 5 w 945"/>
                    <a:gd name="T91" fmla="*/ 10 h 589"/>
                    <a:gd name="T92" fmla="*/ 5 w 945"/>
                    <a:gd name="T93" fmla="*/ 10 h 589"/>
                    <a:gd name="T94" fmla="*/ 5 w 945"/>
                    <a:gd name="T95" fmla="*/ 10 h 589"/>
                    <a:gd name="T96" fmla="*/ 5 w 945"/>
                    <a:gd name="T97" fmla="*/ 10 h 589"/>
                    <a:gd name="T98" fmla="*/ 5 w 945"/>
                    <a:gd name="T99" fmla="*/ 10 h 589"/>
                    <a:gd name="T100" fmla="*/ 5 w 945"/>
                    <a:gd name="T101" fmla="*/ 10 h 589"/>
                    <a:gd name="T102" fmla="*/ 5 w 945"/>
                    <a:gd name="T103" fmla="*/ 10 h 589"/>
                    <a:gd name="T104" fmla="*/ 5 w 945"/>
                    <a:gd name="T105" fmla="*/ 10 h 589"/>
                    <a:gd name="T106" fmla="*/ 5 w 945"/>
                    <a:gd name="T107" fmla="*/ 10 h 589"/>
                    <a:gd name="T108" fmla="*/ 5 w 945"/>
                    <a:gd name="T109" fmla="*/ 10 h 589"/>
                    <a:gd name="T110" fmla="*/ 5 w 945"/>
                    <a:gd name="T111" fmla="*/ 10 h 589"/>
                    <a:gd name="T112" fmla="*/ 5 w 945"/>
                    <a:gd name="T113" fmla="*/ 10 h 589"/>
                    <a:gd name="T114" fmla="*/ 5 w 945"/>
                    <a:gd name="T115" fmla="*/ 10 h 589"/>
                    <a:gd name="T116" fmla="*/ 5 w 945"/>
                    <a:gd name="T117" fmla="*/ 10 h 58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945"/>
                    <a:gd name="T178" fmla="*/ 0 h 589"/>
                    <a:gd name="T179" fmla="*/ 945 w 945"/>
                    <a:gd name="T180" fmla="*/ 589 h 58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945" h="589">
                      <a:moveTo>
                        <a:pt x="244" y="6"/>
                      </a:moveTo>
                      <a:lnTo>
                        <a:pt x="244" y="0"/>
                      </a:lnTo>
                      <a:lnTo>
                        <a:pt x="253" y="0"/>
                      </a:lnTo>
                      <a:lnTo>
                        <a:pt x="262" y="0"/>
                      </a:lnTo>
                      <a:lnTo>
                        <a:pt x="271" y="0"/>
                      </a:lnTo>
                      <a:lnTo>
                        <a:pt x="282" y="1"/>
                      </a:lnTo>
                      <a:lnTo>
                        <a:pt x="291" y="1"/>
                      </a:lnTo>
                      <a:lnTo>
                        <a:pt x="302" y="3"/>
                      </a:lnTo>
                      <a:lnTo>
                        <a:pt x="311" y="3"/>
                      </a:lnTo>
                      <a:lnTo>
                        <a:pt x="322" y="4"/>
                      </a:lnTo>
                      <a:lnTo>
                        <a:pt x="341" y="7"/>
                      </a:lnTo>
                      <a:lnTo>
                        <a:pt x="361" y="12"/>
                      </a:lnTo>
                      <a:lnTo>
                        <a:pt x="381" y="15"/>
                      </a:lnTo>
                      <a:lnTo>
                        <a:pt x="402" y="20"/>
                      </a:lnTo>
                      <a:lnTo>
                        <a:pt x="444" y="29"/>
                      </a:lnTo>
                      <a:lnTo>
                        <a:pt x="486" y="39"/>
                      </a:lnTo>
                      <a:lnTo>
                        <a:pt x="508" y="44"/>
                      </a:lnTo>
                      <a:lnTo>
                        <a:pt x="529" y="49"/>
                      </a:lnTo>
                      <a:lnTo>
                        <a:pt x="552" y="53"/>
                      </a:lnTo>
                      <a:lnTo>
                        <a:pt x="573" y="58"/>
                      </a:lnTo>
                      <a:lnTo>
                        <a:pt x="594" y="62"/>
                      </a:lnTo>
                      <a:lnTo>
                        <a:pt x="617" y="67"/>
                      </a:lnTo>
                      <a:lnTo>
                        <a:pt x="639" y="70"/>
                      </a:lnTo>
                      <a:lnTo>
                        <a:pt x="661" y="73"/>
                      </a:lnTo>
                      <a:lnTo>
                        <a:pt x="672" y="75"/>
                      </a:lnTo>
                      <a:lnTo>
                        <a:pt x="684" y="76"/>
                      </a:lnTo>
                      <a:lnTo>
                        <a:pt x="695" y="78"/>
                      </a:lnTo>
                      <a:lnTo>
                        <a:pt x="707" y="79"/>
                      </a:lnTo>
                      <a:lnTo>
                        <a:pt x="718" y="79"/>
                      </a:lnTo>
                      <a:lnTo>
                        <a:pt x="729" y="81"/>
                      </a:lnTo>
                      <a:lnTo>
                        <a:pt x="741" y="81"/>
                      </a:lnTo>
                      <a:lnTo>
                        <a:pt x="751" y="81"/>
                      </a:lnTo>
                      <a:lnTo>
                        <a:pt x="764" y="81"/>
                      </a:lnTo>
                      <a:lnTo>
                        <a:pt x="774" y="81"/>
                      </a:lnTo>
                      <a:lnTo>
                        <a:pt x="786" y="81"/>
                      </a:lnTo>
                      <a:lnTo>
                        <a:pt x="797" y="79"/>
                      </a:lnTo>
                      <a:lnTo>
                        <a:pt x="809" y="79"/>
                      </a:lnTo>
                      <a:lnTo>
                        <a:pt x="820" y="78"/>
                      </a:lnTo>
                      <a:lnTo>
                        <a:pt x="832" y="76"/>
                      </a:lnTo>
                      <a:lnTo>
                        <a:pt x="843" y="75"/>
                      </a:lnTo>
                      <a:lnTo>
                        <a:pt x="853" y="73"/>
                      </a:lnTo>
                      <a:lnTo>
                        <a:pt x="866" y="71"/>
                      </a:lnTo>
                      <a:lnTo>
                        <a:pt x="876" y="68"/>
                      </a:lnTo>
                      <a:lnTo>
                        <a:pt x="889" y="67"/>
                      </a:lnTo>
                      <a:lnTo>
                        <a:pt x="901" y="64"/>
                      </a:lnTo>
                      <a:lnTo>
                        <a:pt x="911" y="61"/>
                      </a:lnTo>
                      <a:lnTo>
                        <a:pt x="924" y="56"/>
                      </a:lnTo>
                      <a:lnTo>
                        <a:pt x="934" y="53"/>
                      </a:lnTo>
                      <a:lnTo>
                        <a:pt x="936" y="59"/>
                      </a:lnTo>
                      <a:lnTo>
                        <a:pt x="925" y="62"/>
                      </a:lnTo>
                      <a:lnTo>
                        <a:pt x="913" y="67"/>
                      </a:lnTo>
                      <a:lnTo>
                        <a:pt x="902" y="70"/>
                      </a:lnTo>
                      <a:lnTo>
                        <a:pt x="890" y="73"/>
                      </a:lnTo>
                      <a:lnTo>
                        <a:pt x="878" y="75"/>
                      </a:lnTo>
                      <a:lnTo>
                        <a:pt x="867" y="78"/>
                      </a:lnTo>
                      <a:lnTo>
                        <a:pt x="855" y="79"/>
                      </a:lnTo>
                      <a:lnTo>
                        <a:pt x="844" y="82"/>
                      </a:lnTo>
                      <a:lnTo>
                        <a:pt x="832" y="84"/>
                      </a:lnTo>
                      <a:lnTo>
                        <a:pt x="820" y="84"/>
                      </a:lnTo>
                      <a:lnTo>
                        <a:pt x="809" y="85"/>
                      </a:lnTo>
                      <a:lnTo>
                        <a:pt x="797" y="87"/>
                      </a:lnTo>
                      <a:lnTo>
                        <a:pt x="786" y="87"/>
                      </a:lnTo>
                      <a:lnTo>
                        <a:pt x="774" y="87"/>
                      </a:lnTo>
                      <a:lnTo>
                        <a:pt x="764" y="87"/>
                      </a:lnTo>
                      <a:lnTo>
                        <a:pt x="751" y="87"/>
                      </a:lnTo>
                      <a:lnTo>
                        <a:pt x="741" y="87"/>
                      </a:lnTo>
                      <a:lnTo>
                        <a:pt x="729" y="87"/>
                      </a:lnTo>
                      <a:lnTo>
                        <a:pt x="718" y="85"/>
                      </a:lnTo>
                      <a:lnTo>
                        <a:pt x="706" y="85"/>
                      </a:lnTo>
                      <a:lnTo>
                        <a:pt x="695" y="84"/>
                      </a:lnTo>
                      <a:lnTo>
                        <a:pt x="683" y="82"/>
                      </a:lnTo>
                      <a:lnTo>
                        <a:pt x="672" y="81"/>
                      </a:lnTo>
                      <a:lnTo>
                        <a:pt x="661" y="81"/>
                      </a:lnTo>
                      <a:lnTo>
                        <a:pt x="639" y="76"/>
                      </a:lnTo>
                      <a:lnTo>
                        <a:pt x="616" y="73"/>
                      </a:lnTo>
                      <a:lnTo>
                        <a:pt x="594" y="68"/>
                      </a:lnTo>
                      <a:lnTo>
                        <a:pt x="572" y="64"/>
                      </a:lnTo>
                      <a:lnTo>
                        <a:pt x="550" y="59"/>
                      </a:lnTo>
                      <a:lnTo>
                        <a:pt x="527" y="55"/>
                      </a:lnTo>
                      <a:lnTo>
                        <a:pt x="506" y="50"/>
                      </a:lnTo>
                      <a:lnTo>
                        <a:pt x="485" y="45"/>
                      </a:lnTo>
                      <a:lnTo>
                        <a:pt x="442" y="35"/>
                      </a:lnTo>
                      <a:lnTo>
                        <a:pt x="401" y="26"/>
                      </a:lnTo>
                      <a:lnTo>
                        <a:pt x="380" y="21"/>
                      </a:lnTo>
                      <a:lnTo>
                        <a:pt x="360" y="18"/>
                      </a:lnTo>
                      <a:lnTo>
                        <a:pt x="340" y="13"/>
                      </a:lnTo>
                      <a:lnTo>
                        <a:pt x="320" y="10"/>
                      </a:lnTo>
                      <a:lnTo>
                        <a:pt x="311" y="10"/>
                      </a:lnTo>
                      <a:lnTo>
                        <a:pt x="300" y="9"/>
                      </a:lnTo>
                      <a:lnTo>
                        <a:pt x="291" y="7"/>
                      </a:lnTo>
                      <a:lnTo>
                        <a:pt x="280" y="7"/>
                      </a:lnTo>
                      <a:lnTo>
                        <a:pt x="271" y="6"/>
                      </a:lnTo>
                      <a:lnTo>
                        <a:pt x="262" y="6"/>
                      </a:lnTo>
                      <a:lnTo>
                        <a:pt x="253" y="6"/>
                      </a:lnTo>
                      <a:lnTo>
                        <a:pt x="244" y="6"/>
                      </a:lnTo>
                      <a:close/>
                      <a:moveTo>
                        <a:pt x="238" y="209"/>
                      </a:moveTo>
                      <a:lnTo>
                        <a:pt x="232" y="212"/>
                      </a:lnTo>
                      <a:lnTo>
                        <a:pt x="224" y="201"/>
                      </a:lnTo>
                      <a:lnTo>
                        <a:pt x="215" y="188"/>
                      </a:lnTo>
                      <a:lnTo>
                        <a:pt x="206" y="174"/>
                      </a:lnTo>
                      <a:lnTo>
                        <a:pt x="195" y="157"/>
                      </a:lnTo>
                      <a:lnTo>
                        <a:pt x="189" y="149"/>
                      </a:lnTo>
                      <a:lnTo>
                        <a:pt x="184" y="140"/>
                      </a:lnTo>
                      <a:lnTo>
                        <a:pt x="178" y="131"/>
                      </a:lnTo>
                      <a:lnTo>
                        <a:pt x="174" y="123"/>
                      </a:lnTo>
                      <a:lnTo>
                        <a:pt x="169" y="114"/>
                      </a:lnTo>
                      <a:lnTo>
                        <a:pt x="165" y="105"/>
                      </a:lnTo>
                      <a:lnTo>
                        <a:pt x="162" y="96"/>
                      </a:lnTo>
                      <a:lnTo>
                        <a:pt x="157" y="87"/>
                      </a:lnTo>
                      <a:lnTo>
                        <a:pt x="156" y="84"/>
                      </a:lnTo>
                      <a:lnTo>
                        <a:pt x="156" y="79"/>
                      </a:lnTo>
                      <a:lnTo>
                        <a:pt x="154" y="75"/>
                      </a:lnTo>
                      <a:lnTo>
                        <a:pt x="152" y="70"/>
                      </a:lnTo>
                      <a:lnTo>
                        <a:pt x="152" y="65"/>
                      </a:lnTo>
                      <a:lnTo>
                        <a:pt x="152" y="62"/>
                      </a:lnTo>
                      <a:lnTo>
                        <a:pt x="151" y="58"/>
                      </a:lnTo>
                      <a:lnTo>
                        <a:pt x="151" y="55"/>
                      </a:lnTo>
                      <a:lnTo>
                        <a:pt x="151" y="50"/>
                      </a:lnTo>
                      <a:lnTo>
                        <a:pt x="152" y="45"/>
                      </a:lnTo>
                      <a:lnTo>
                        <a:pt x="152" y="42"/>
                      </a:lnTo>
                      <a:lnTo>
                        <a:pt x="154" y="39"/>
                      </a:lnTo>
                      <a:lnTo>
                        <a:pt x="156" y="35"/>
                      </a:lnTo>
                      <a:lnTo>
                        <a:pt x="157" y="32"/>
                      </a:lnTo>
                      <a:lnTo>
                        <a:pt x="159" y="29"/>
                      </a:lnTo>
                      <a:lnTo>
                        <a:pt x="160" y="26"/>
                      </a:lnTo>
                      <a:lnTo>
                        <a:pt x="163" y="23"/>
                      </a:lnTo>
                      <a:lnTo>
                        <a:pt x="166" y="20"/>
                      </a:lnTo>
                      <a:lnTo>
                        <a:pt x="169" y="16"/>
                      </a:lnTo>
                      <a:lnTo>
                        <a:pt x="172" y="13"/>
                      </a:lnTo>
                      <a:lnTo>
                        <a:pt x="177" y="12"/>
                      </a:lnTo>
                      <a:lnTo>
                        <a:pt x="181" y="9"/>
                      </a:lnTo>
                      <a:lnTo>
                        <a:pt x="186" y="7"/>
                      </a:lnTo>
                      <a:lnTo>
                        <a:pt x="191" y="6"/>
                      </a:lnTo>
                      <a:lnTo>
                        <a:pt x="195" y="4"/>
                      </a:lnTo>
                      <a:lnTo>
                        <a:pt x="201" y="3"/>
                      </a:lnTo>
                      <a:lnTo>
                        <a:pt x="207" y="1"/>
                      </a:lnTo>
                      <a:lnTo>
                        <a:pt x="213" y="1"/>
                      </a:lnTo>
                      <a:lnTo>
                        <a:pt x="221" y="0"/>
                      </a:lnTo>
                      <a:lnTo>
                        <a:pt x="227" y="0"/>
                      </a:lnTo>
                      <a:lnTo>
                        <a:pt x="235" y="0"/>
                      </a:lnTo>
                      <a:lnTo>
                        <a:pt x="244" y="0"/>
                      </a:lnTo>
                      <a:lnTo>
                        <a:pt x="244" y="6"/>
                      </a:lnTo>
                      <a:lnTo>
                        <a:pt x="235" y="6"/>
                      </a:lnTo>
                      <a:lnTo>
                        <a:pt x="229" y="6"/>
                      </a:lnTo>
                      <a:lnTo>
                        <a:pt x="221" y="6"/>
                      </a:lnTo>
                      <a:lnTo>
                        <a:pt x="215" y="7"/>
                      </a:lnTo>
                      <a:lnTo>
                        <a:pt x="209" y="7"/>
                      </a:lnTo>
                      <a:lnTo>
                        <a:pt x="203" y="9"/>
                      </a:lnTo>
                      <a:lnTo>
                        <a:pt x="197" y="10"/>
                      </a:lnTo>
                      <a:lnTo>
                        <a:pt x="192" y="12"/>
                      </a:lnTo>
                      <a:lnTo>
                        <a:pt x="188" y="13"/>
                      </a:lnTo>
                      <a:lnTo>
                        <a:pt x="183" y="15"/>
                      </a:lnTo>
                      <a:lnTo>
                        <a:pt x="180" y="18"/>
                      </a:lnTo>
                      <a:lnTo>
                        <a:pt x="177" y="20"/>
                      </a:lnTo>
                      <a:lnTo>
                        <a:pt x="174" y="21"/>
                      </a:lnTo>
                      <a:lnTo>
                        <a:pt x="171" y="24"/>
                      </a:lnTo>
                      <a:lnTo>
                        <a:pt x="168" y="27"/>
                      </a:lnTo>
                      <a:lnTo>
                        <a:pt x="166" y="29"/>
                      </a:lnTo>
                      <a:lnTo>
                        <a:pt x="165" y="32"/>
                      </a:lnTo>
                      <a:lnTo>
                        <a:pt x="162" y="35"/>
                      </a:lnTo>
                      <a:lnTo>
                        <a:pt x="162" y="38"/>
                      </a:lnTo>
                      <a:lnTo>
                        <a:pt x="160" y="41"/>
                      </a:lnTo>
                      <a:lnTo>
                        <a:pt x="159" y="44"/>
                      </a:lnTo>
                      <a:lnTo>
                        <a:pt x="159" y="47"/>
                      </a:lnTo>
                      <a:lnTo>
                        <a:pt x="159" y="50"/>
                      </a:lnTo>
                      <a:lnTo>
                        <a:pt x="159" y="55"/>
                      </a:lnTo>
                      <a:lnTo>
                        <a:pt x="159" y="58"/>
                      </a:lnTo>
                      <a:lnTo>
                        <a:pt x="159" y="61"/>
                      </a:lnTo>
                      <a:lnTo>
                        <a:pt x="159" y="65"/>
                      </a:lnTo>
                      <a:lnTo>
                        <a:pt x="159" y="68"/>
                      </a:lnTo>
                      <a:lnTo>
                        <a:pt x="160" y="73"/>
                      </a:lnTo>
                      <a:lnTo>
                        <a:pt x="162" y="78"/>
                      </a:lnTo>
                      <a:lnTo>
                        <a:pt x="162" y="81"/>
                      </a:lnTo>
                      <a:lnTo>
                        <a:pt x="163" y="85"/>
                      </a:lnTo>
                      <a:lnTo>
                        <a:pt x="166" y="94"/>
                      </a:lnTo>
                      <a:lnTo>
                        <a:pt x="171" y="102"/>
                      </a:lnTo>
                      <a:lnTo>
                        <a:pt x="175" y="111"/>
                      </a:lnTo>
                      <a:lnTo>
                        <a:pt x="180" y="120"/>
                      </a:lnTo>
                      <a:lnTo>
                        <a:pt x="184" y="128"/>
                      </a:lnTo>
                      <a:lnTo>
                        <a:pt x="189" y="137"/>
                      </a:lnTo>
                      <a:lnTo>
                        <a:pt x="195" y="145"/>
                      </a:lnTo>
                      <a:lnTo>
                        <a:pt x="200" y="154"/>
                      </a:lnTo>
                      <a:lnTo>
                        <a:pt x="210" y="169"/>
                      </a:lnTo>
                      <a:lnTo>
                        <a:pt x="221" y="185"/>
                      </a:lnTo>
                      <a:lnTo>
                        <a:pt x="230" y="198"/>
                      </a:lnTo>
                      <a:lnTo>
                        <a:pt x="238" y="209"/>
                      </a:lnTo>
                      <a:close/>
                      <a:moveTo>
                        <a:pt x="238" y="209"/>
                      </a:moveTo>
                      <a:lnTo>
                        <a:pt x="238" y="209"/>
                      </a:lnTo>
                      <a:close/>
                      <a:moveTo>
                        <a:pt x="23" y="224"/>
                      </a:moveTo>
                      <a:lnTo>
                        <a:pt x="18" y="221"/>
                      </a:lnTo>
                      <a:lnTo>
                        <a:pt x="21" y="218"/>
                      </a:lnTo>
                      <a:lnTo>
                        <a:pt x="23" y="215"/>
                      </a:lnTo>
                      <a:lnTo>
                        <a:pt x="28" y="212"/>
                      </a:lnTo>
                      <a:lnTo>
                        <a:pt x="31" y="210"/>
                      </a:lnTo>
                      <a:lnTo>
                        <a:pt x="34" y="207"/>
                      </a:lnTo>
                      <a:lnTo>
                        <a:pt x="37" y="206"/>
                      </a:lnTo>
                      <a:lnTo>
                        <a:pt x="41" y="204"/>
                      </a:lnTo>
                      <a:lnTo>
                        <a:pt x="44" y="203"/>
                      </a:lnTo>
                      <a:lnTo>
                        <a:pt x="49" y="201"/>
                      </a:lnTo>
                      <a:lnTo>
                        <a:pt x="52" y="200"/>
                      </a:lnTo>
                      <a:lnTo>
                        <a:pt x="56" y="198"/>
                      </a:lnTo>
                      <a:lnTo>
                        <a:pt x="61" y="197"/>
                      </a:lnTo>
                      <a:lnTo>
                        <a:pt x="69" y="195"/>
                      </a:lnTo>
                      <a:lnTo>
                        <a:pt x="78" y="194"/>
                      </a:lnTo>
                      <a:lnTo>
                        <a:pt x="87" y="194"/>
                      </a:lnTo>
                      <a:lnTo>
                        <a:pt x="96" y="192"/>
                      </a:lnTo>
                      <a:lnTo>
                        <a:pt x="105" y="192"/>
                      </a:lnTo>
                      <a:lnTo>
                        <a:pt x="114" y="192"/>
                      </a:lnTo>
                      <a:lnTo>
                        <a:pt x="124" y="194"/>
                      </a:lnTo>
                      <a:lnTo>
                        <a:pt x="133" y="194"/>
                      </a:lnTo>
                      <a:lnTo>
                        <a:pt x="142" y="195"/>
                      </a:lnTo>
                      <a:lnTo>
                        <a:pt x="151" y="195"/>
                      </a:lnTo>
                      <a:lnTo>
                        <a:pt x="169" y="198"/>
                      </a:lnTo>
                      <a:lnTo>
                        <a:pt x="184" y="201"/>
                      </a:lnTo>
                      <a:lnTo>
                        <a:pt x="200" y="204"/>
                      </a:lnTo>
                      <a:lnTo>
                        <a:pt x="212" y="206"/>
                      </a:lnTo>
                      <a:lnTo>
                        <a:pt x="223" y="207"/>
                      </a:lnTo>
                      <a:lnTo>
                        <a:pt x="230" y="209"/>
                      </a:lnTo>
                      <a:lnTo>
                        <a:pt x="232" y="209"/>
                      </a:lnTo>
                      <a:lnTo>
                        <a:pt x="233" y="209"/>
                      </a:lnTo>
                      <a:lnTo>
                        <a:pt x="232" y="210"/>
                      </a:lnTo>
                      <a:lnTo>
                        <a:pt x="232" y="212"/>
                      </a:lnTo>
                      <a:lnTo>
                        <a:pt x="238" y="209"/>
                      </a:lnTo>
                      <a:lnTo>
                        <a:pt x="238" y="210"/>
                      </a:lnTo>
                      <a:lnTo>
                        <a:pt x="238" y="214"/>
                      </a:lnTo>
                      <a:lnTo>
                        <a:pt x="236" y="215"/>
                      </a:lnTo>
                      <a:lnTo>
                        <a:pt x="235" y="215"/>
                      </a:lnTo>
                      <a:lnTo>
                        <a:pt x="232" y="215"/>
                      </a:lnTo>
                      <a:lnTo>
                        <a:pt x="229" y="215"/>
                      </a:lnTo>
                      <a:lnTo>
                        <a:pt x="221" y="214"/>
                      </a:lnTo>
                      <a:lnTo>
                        <a:pt x="210" y="212"/>
                      </a:lnTo>
                      <a:lnTo>
                        <a:pt x="198" y="210"/>
                      </a:lnTo>
                      <a:lnTo>
                        <a:pt x="183" y="207"/>
                      </a:lnTo>
                      <a:lnTo>
                        <a:pt x="168" y="204"/>
                      </a:lnTo>
                      <a:lnTo>
                        <a:pt x="151" y="201"/>
                      </a:lnTo>
                      <a:lnTo>
                        <a:pt x="142" y="201"/>
                      </a:lnTo>
                      <a:lnTo>
                        <a:pt x="133" y="200"/>
                      </a:lnTo>
                      <a:lnTo>
                        <a:pt x="124" y="200"/>
                      </a:lnTo>
                      <a:lnTo>
                        <a:pt x="114" y="198"/>
                      </a:lnTo>
                      <a:lnTo>
                        <a:pt x="105" y="198"/>
                      </a:lnTo>
                      <a:lnTo>
                        <a:pt x="96" y="200"/>
                      </a:lnTo>
                      <a:lnTo>
                        <a:pt x="87" y="200"/>
                      </a:lnTo>
                      <a:lnTo>
                        <a:pt x="79" y="200"/>
                      </a:lnTo>
                      <a:lnTo>
                        <a:pt x="70" y="201"/>
                      </a:lnTo>
                      <a:lnTo>
                        <a:pt x="63" y="203"/>
                      </a:lnTo>
                      <a:lnTo>
                        <a:pt x="58" y="204"/>
                      </a:lnTo>
                      <a:lnTo>
                        <a:pt x="55" y="206"/>
                      </a:lnTo>
                      <a:lnTo>
                        <a:pt x="50" y="207"/>
                      </a:lnTo>
                      <a:lnTo>
                        <a:pt x="47" y="209"/>
                      </a:lnTo>
                      <a:lnTo>
                        <a:pt x="43" y="210"/>
                      </a:lnTo>
                      <a:lnTo>
                        <a:pt x="40" y="212"/>
                      </a:lnTo>
                      <a:lnTo>
                        <a:pt x="37" y="214"/>
                      </a:lnTo>
                      <a:lnTo>
                        <a:pt x="34" y="215"/>
                      </a:lnTo>
                      <a:lnTo>
                        <a:pt x="31" y="218"/>
                      </a:lnTo>
                      <a:lnTo>
                        <a:pt x="28" y="220"/>
                      </a:lnTo>
                      <a:lnTo>
                        <a:pt x="24" y="223"/>
                      </a:lnTo>
                      <a:lnTo>
                        <a:pt x="23" y="224"/>
                      </a:lnTo>
                      <a:close/>
                      <a:moveTo>
                        <a:pt x="113" y="484"/>
                      </a:moveTo>
                      <a:lnTo>
                        <a:pt x="108" y="485"/>
                      </a:lnTo>
                      <a:lnTo>
                        <a:pt x="108" y="487"/>
                      </a:lnTo>
                      <a:lnTo>
                        <a:pt x="105" y="481"/>
                      </a:lnTo>
                      <a:lnTo>
                        <a:pt x="101" y="473"/>
                      </a:lnTo>
                      <a:lnTo>
                        <a:pt x="98" y="467"/>
                      </a:lnTo>
                      <a:lnTo>
                        <a:pt x="93" y="460"/>
                      </a:lnTo>
                      <a:lnTo>
                        <a:pt x="84" y="444"/>
                      </a:lnTo>
                      <a:lnTo>
                        <a:pt x="73" y="427"/>
                      </a:lnTo>
                      <a:lnTo>
                        <a:pt x="63" y="411"/>
                      </a:lnTo>
                      <a:lnTo>
                        <a:pt x="52" y="392"/>
                      </a:lnTo>
                      <a:lnTo>
                        <a:pt x="46" y="383"/>
                      </a:lnTo>
                      <a:lnTo>
                        <a:pt x="40" y="374"/>
                      </a:lnTo>
                      <a:lnTo>
                        <a:pt x="35" y="365"/>
                      </a:lnTo>
                      <a:lnTo>
                        <a:pt x="29" y="356"/>
                      </a:lnTo>
                      <a:lnTo>
                        <a:pt x="24" y="346"/>
                      </a:lnTo>
                      <a:lnTo>
                        <a:pt x="20" y="336"/>
                      </a:lnTo>
                      <a:lnTo>
                        <a:pt x="15" y="327"/>
                      </a:lnTo>
                      <a:lnTo>
                        <a:pt x="12" y="317"/>
                      </a:lnTo>
                      <a:lnTo>
                        <a:pt x="9" y="308"/>
                      </a:lnTo>
                      <a:lnTo>
                        <a:pt x="6" y="299"/>
                      </a:lnTo>
                      <a:lnTo>
                        <a:pt x="5" y="295"/>
                      </a:lnTo>
                      <a:lnTo>
                        <a:pt x="3" y="290"/>
                      </a:lnTo>
                      <a:lnTo>
                        <a:pt x="3" y="285"/>
                      </a:lnTo>
                      <a:lnTo>
                        <a:pt x="2" y="282"/>
                      </a:lnTo>
                      <a:lnTo>
                        <a:pt x="2" y="278"/>
                      </a:lnTo>
                      <a:lnTo>
                        <a:pt x="2" y="273"/>
                      </a:lnTo>
                      <a:lnTo>
                        <a:pt x="2" y="269"/>
                      </a:lnTo>
                      <a:lnTo>
                        <a:pt x="0" y="264"/>
                      </a:lnTo>
                      <a:lnTo>
                        <a:pt x="2" y="261"/>
                      </a:lnTo>
                      <a:lnTo>
                        <a:pt x="2" y="256"/>
                      </a:lnTo>
                      <a:lnTo>
                        <a:pt x="2" y="253"/>
                      </a:lnTo>
                      <a:lnTo>
                        <a:pt x="3" y="249"/>
                      </a:lnTo>
                      <a:lnTo>
                        <a:pt x="3" y="244"/>
                      </a:lnTo>
                      <a:lnTo>
                        <a:pt x="5" y="241"/>
                      </a:lnTo>
                      <a:lnTo>
                        <a:pt x="6" y="238"/>
                      </a:lnTo>
                      <a:lnTo>
                        <a:pt x="8" y="233"/>
                      </a:lnTo>
                      <a:lnTo>
                        <a:pt x="11" y="230"/>
                      </a:lnTo>
                      <a:lnTo>
                        <a:pt x="12" y="227"/>
                      </a:lnTo>
                      <a:lnTo>
                        <a:pt x="15" y="224"/>
                      </a:lnTo>
                      <a:lnTo>
                        <a:pt x="18" y="221"/>
                      </a:lnTo>
                      <a:lnTo>
                        <a:pt x="23" y="224"/>
                      </a:lnTo>
                      <a:lnTo>
                        <a:pt x="20" y="227"/>
                      </a:lnTo>
                      <a:lnTo>
                        <a:pt x="18" y="230"/>
                      </a:lnTo>
                      <a:lnTo>
                        <a:pt x="15" y="233"/>
                      </a:lnTo>
                      <a:lnTo>
                        <a:pt x="14" y="236"/>
                      </a:lnTo>
                      <a:lnTo>
                        <a:pt x="12" y="240"/>
                      </a:lnTo>
                      <a:lnTo>
                        <a:pt x="11" y="243"/>
                      </a:lnTo>
                      <a:lnTo>
                        <a:pt x="9" y="247"/>
                      </a:lnTo>
                      <a:lnTo>
                        <a:pt x="9" y="250"/>
                      </a:lnTo>
                      <a:lnTo>
                        <a:pt x="8" y="253"/>
                      </a:lnTo>
                      <a:lnTo>
                        <a:pt x="8" y="258"/>
                      </a:lnTo>
                      <a:lnTo>
                        <a:pt x="8" y="261"/>
                      </a:lnTo>
                      <a:lnTo>
                        <a:pt x="8" y="265"/>
                      </a:lnTo>
                      <a:lnTo>
                        <a:pt x="8" y="269"/>
                      </a:lnTo>
                      <a:lnTo>
                        <a:pt x="8" y="273"/>
                      </a:lnTo>
                      <a:lnTo>
                        <a:pt x="8" y="276"/>
                      </a:lnTo>
                      <a:lnTo>
                        <a:pt x="8" y="281"/>
                      </a:lnTo>
                      <a:lnTo>
                        <a:pt x="9" y="285"/>
                      </a:lnTo>
                      <a:lnTo>
                        <a:pt x="9" y="288"/>
                      </a:lnTo>
                      <a:lnTo>
                        <a:pt x="11" y="293"/>
                      </a:lnTo>
                      <a:lnTo>
                        <a:pt x="12" y="298"/>
                      </a:lnTo>
                      <a:lnTo>
                        <a:pt x="15" y="307"/>
                      </a:lnTo>
                      <a:lnTo>
                        <a:pt x="18" y="316"/>
                      </a:lnTo>
                      <a:lnTo>
                        <a:pt x="21" y="325"/>
                      </a:lnTo>
                      <a:lnTo>
                        <a:pt x="26" y="334"/>
                      </a:lnTo>
                      <a:lnTo>
                        <a:pt x="31" y="343"/>
                      </a:lnTo>
                      <a:lnTo>
                        <a:pt x="35" y="353"/>
                      </a:lnTo>
                      <a:lnTo>
                        <a:pt x="40" y="362"/>
                      </a:lnTo>
                      <a:lnTo>
                        <a:pt x="46" y="371"/>
                      </a:lnTo>
                      <a:lnTo>
                        <a:pt x="50" y="380"/>
                      </a:lnTo>
                      <a:lnTo>
                        <a:pt x="56" y="389"/>
                      </a:lnTo>
                      <a:lnTo>
                        <a:pt x="67" y="408"/>
                      </a:lnTo>
                      <a:lnTo>
                        <a:pt x="79" y="424"/>
                      </a:lnTo>
                      <a:lnTo>
                        <a:pt x="90" y="441"/>
                      </a:lnTo>
                      <a:lnTo>
                        <a:pt x="99" y="456"/>
                      </a:lnTo>
                      <a:lnTo>
                        <a:pt x="104" y="464"/>
                      </a:lnTo>
                      <a:lnTo>
                        <a:pt x="107" y="470"/>
                      </a:lnTo>
                      <a:lnTo>
                        <a:pt x="110" y="478"/>
                      </a:lnTo>
                      <a:lnTo>
                        <a:pt x="113" y="484"/>
                      </a:lnTo>
                      <a:close/>
                      <a:moveTo>
                        <a:pt x="113" y="484"/>
                      </a:moveTo>
                      <a:lnTo>
                        <a:pt x="113" y="484"/>
                      </a:lnTo>
                      <a:close/>
                      <a:moveTo>
                        <a:pt x="116" y="586"/>
                      </a:moveTo>
                      <a:lnTo>
                        <a:pt x="110" y="586"/>
                      </a:lnTo>
                      <a:lnTo>
                        <a:pt x="110" y="579"/>
                      </a:lnTo>
                      <a:lnTo>
                        <a:pt x="111" y="573"/>
                      </a:lnTo>
                      <a:lnTo>
                        <a:pt x="111" y="565"/>
                      </a:lnTo>
                      <a:lnTo>
                        <a:pt x="113" y="559"/>
                      </a:lnTo>
                      <a:lnTo>
                        <a:pt x="114" y="547"/>
                      </a:lnTo>
                      <a:lnTo>
                        <a:pt x="114" y="536"/>
                      </a:lnTo>
                      <a:lnTo>
                        <a:pt x="116" y="530"/>
                      </a:lnTo>
                      <a:lnTo>
                        <a:pt x="116" y="524"/>
                      </a:lnTo>
                      <a:lnTo>
                        <a:pt x="116" y="518"/>
                      </a:lnTo>
                      <a:lnTo>
                        <a:pt x="114" y="511"/>
                      </a:lnTo>
                      <a:lnTo>
                        <a:pt x="114" y="505"/>
                      </a:lnTo>
                      <a:lnTo>
                        <a:pt x="113" y="499"/>
                      </a:lnTo>
                      <a:lnTo>
                        <a:pt x="111" y="496"/>
                      </a:lnTo>
                      <a:lnTo>
                        <a:pt x="110" y="493"/>
                      </a:lnTo>
                      <a:lnTo>
                        <a:pt x="110" y="490"/>
                      </a:lnTo>
                      <a:lnTo>
                        <a:pt x="108" y="485"/>
                      </a:lnTo>
                      <a:lnTo>
                        <a:pt x="113" y="484"/>
                      </a:lnTo>
                      <a:lnTo>
                        <a:pt x="114" y="487"/>
                      </a:lnTo>
                      <a:lnTo>
                        <a:pt x="116" y="492"/>
                      </a:lnTo>
                      <a:lnTo>
                        <a:pt x="117" y="495"/>
                      </a:lnTo>
                      <a:lnTo>
                        <a:pt x="119" y="498"/>
                      </a:lnTo>
                      <a:lnTo>
                        <a:pt x="120" y="505"/>
                      </a:lnTo>
                      <a:lnTo>
                        <a:pt x="120" y="511"/>
                      </a:lnTo>
                      <a:lnTo>
                        <a:pt x="122" y="518"/>
                      </a:lnTo>
                      <a:lnTo>
                        <a:pt x="122" y="524"/>
                      </a:lnTo>
                      <a:lnTo>
                        <a:pt x="122" y="530"/>
                      </a:lnTo>
                      <a:lnTo>
                        <a:pt x="122" y="536"/>
                      </a:lnTo>
                      <a:lnTo>
                        <a:pt x="120" y="548"/>
                      </a:lnTo>
                      <a:lnTo>
                        <a:pt x="119" y="560"/>
                      </a:lnTo>
                      <a:lnTo>
                        <a:pt x="117" y="566"/>
                      </a:lnTo>
                      <a:lnTo>
                        <a:pt x="117" y="573"/>
                      </a:lnTo>
                      <a:lnTo>
                        <a:pt x="116" y="579"/>
                      </a:lnTo>
                      <a:lnTo>
                        <a:pt x="116" y="586"/>
                      </a:lnTo>
                      <a:close/>
                      <a:moveTo>
                        <a:pt x="268" y="553"/>
                      </a:moveTo>
                      <a:lnTo>
                        <a:pt x="268" y="560"/>
                      </a:lnTo>
                      <a:lnTo>
                        <a:pt x="264" y="560"/>
                      </a:lnTo>
                      <a:lnTo>
                        <a:pt x="258" y="560"/>
                      </a:lnTo>
                      <a:lnTo>
                        <a:pt x="252" y="560"/>
                      </a:lnTo>
                      <a:lnTo>
                        <a:pt x="245" y="562"/>
                      </a:lnTo>
                      <a:lnTo>
                        <a:pt x="233" y="563"/>
                      </a:lnTo>
                      <a:lnTo>
                        <a:pt x="220" y="565"/>
                      </a:lnTo>
                      <a:lnTo>
                        <a:pt x="207" y="568"/>
                      </a:lnTo>
                      <a:lnTo>
                        <a:pt x="194" y="571"/>
                      </a:lnTo>
                      <a:lnTo>
                        <a:pt x="181" y="574"/>
                      </a:lnTo>
                      <a:lnTo>
                        <a:pt x="169" y="577"/>
                      </a:lnTo>
                      <a:lnTo>
                        <a:pt x="148" y="583"/>
                      </a:lnTo>
                      <a:lnTo>
                        <a:pt x="130" y="588"/>
                      </a:lnTo>
                      <a:lnTo>
                        <a:pt x="124" y="589"/>
                      </a:lnTo>
                      <a:lnTo>
                        <a:pt x="117" y="589"/>
                      </a:lnTo>
                      <a:lnTo>
                        <a:pt x="116" y="589"/>
                      </a:lnTo>
                      <a:lnTo>
                        <a:pt x="114" y="589"/>
                      </a:lnTo>
                      <a:lnTo>
                        <a:pt x="111" y="589"/>
                      </a:lnTo>
                      <a:lnTo>
                        <a:pt x="110" y="586"/>
                      </a:lnTo>
                      <a:lnTo>
                        <a:pt x="116" y="586"/>
                      </a:lnTo>
                      <a:lnTo>
                        <a:pt x="116" y="583"/>
                      </a:lnTo>
                      <a:lnTo>
                        <a:pt x="114" y="583"/>
                      </a:lnTo>
                      <a:lnTo>
                        <a:pt x="116" y="583"/>
                      </a:lnTo>
                      <a:lnTo>
                        <a:pt x="117" y="583"/>
                      </a:lnTo>
                      <a:lnTo>
                        <a:pt x="122" y="583"/>
                      </a:lnTo>
                      <a:lnTo>
                        <a:pt x="128" y="582"/>
                      </a:lnTo>
                      <a:lnTo>
                        <a:pt x="146" y="577"/>
                      </a:lnTo>
                      <a:lnTo>
                        <a:pt x="168" y="571"/>
                      </a:lnTo>
                      <a:lnTo>
                        <a:pt x="180" y="568"/>
                      </a:lnTo>
                      <a:lnTo>
                        <a:pt x="192" y="565"/>
                      </a:lnTo>
                      <a:lnTo>
                        <a:pt x="206" y="562"/>
                      </a:lnTo>
                      <a:lnTo>
                        <a:pt x="220" y="559"/>
                      </a:lnTo>
                      <a:lnTo>
                        <a:pt x="232" y="557"/>
                      </a:lnTo>
                      <a:lnTo>
                        <a:pt x="244" y="554"/>
                      </a:lnTo>
                      <a:lnTo>
                        <a:pt x="252" y="554"/>
                      </a:lnTo>
                      <a:lnTo>
                        <a:pt x="258" y="554"/>
                      </a:lnTo>
                      <a:lnTo>
                        <a:pt x="262" y="553"/>
                      </a:lnTo>
                      <a:lnTo>
                        <a:pt x="268" y="553"/>
                      </a:lnTo>
                      <a:close/>
                      <a:moveTo>
                        <a:pt x="451" y="533"/>
                      </a:moveTo>
                      <a:lnTo>
                        <a:pt x="454" y="539"/>
                      </a:lnTo>
                      <a:lnTo>
                        <a:pt x="448" y="540"/>
                      </a:lnTo>
                      <a:lnTo>
                        <a:pt x="444" y="544"/>
                      </a:lnTo>
                      <a:lnTo>
                        <a:pt x="437" y="547"/>
                      </a:lnTo>
                      <a:lnTo>
                        <a:pt x="433" y="548"/>
                      </a:lnTo>
                      <a:lnTo>
                        <a:pt x="427" y="550"/>
                      </a:lnTo>
                      <a:lnTo>
                        <a:pt x="422" y="551"/>
                      </a:lnTo>
                      <a:lnTo>
                        <a:pt x="416" y="553"/>
                      </a:lnTo>
                      <a:lnTo>
                        <a:pt x="412" y="554"/>
                      </a:lnTo>
                      <a:lnTo>
                        <a:pt x="407" y="556"/>
                      </a:lnTo>
                      <a:lnTo>
                        <a:pt x="401" y="557"/>
                      </a:lnTo>
                      <a:lnTo>
                        <a:pt x="396" y="557"/>
                      </a:lnTo>
                      <a:lnTo>
                        <a:pt x="390" y="559"/>
                      </a:lnTo>
                      <a:lnTo>
                        <a:pt x="380" y="560"/>
                      </a:lnTo>
                      <a:lnTo>
                        <a:pt x="369" y="560"/>
                      </a:lnTo>
                      <a:lnTo>
                        <a:pt x="358" y="560"/>
                      </a:lnTo>
                      <a:lnTo>
                        <a:pt x="346" y="560"/>
                      </a:lnTo>
                      <a:lnTo>
                        <a:pt x="335" y="560"/>
                      </a:lnTo>
                      <a:lnTo>
                        <a:pt x="323" y="560"/>
                      </a:lnTo>
                      <a:lnTo>
                        <a:pt x="309" y="560"/>
                      </a:lnTo>
                      <a:lnTo>
                        <a:pt x="297" y="560"/>
                      </a:lnTo>
                      <a:lnTo>
                        <a:pt x="284" y="560"/>
                      </a:lnTo>
                      <a:lnTo>
                        <a:pt x="268" y="560"/>
                      </a:lnTo>
                      <a:lnTo>
                        <a:pt x="268" y="553"/>
                      </a:lnTo>
                      <a:lnTo>
                        <a:pt x="284" y="553"/>
                      </a:lnTo>
                      <a:lnTo>
                        <a:pt x="297" y="554"/>
                      </a:lnTo>
                      <a:lnTo>
                        <a:pt x="311" y="554"/>
                      </a:lnTo>
                      <a:lnTo>
                        <a:pt x="323" y="554"/>
                      </a:lnTo>
                      <a:lnTo>
                        <a:pt x="335" y="554"/>
                      </a:lnTo>
                      <a:lnTo>
                        <a:pt x="346" y="554"/>
                      </a:lnTo>
                      <a:lnTo>
                        <a:pt x="358" y="554"/>
                      </a:lnTo>
                      <a:lnTo>
                        <a:pt x="369" y="554"/>
                      </a:lnTo>
                      <a:lnTo>
                        <a:pt x="380" y="553"/>
                      </a:lnTo>
                      <a:lnTo>
                        <a:pt x="390" y="553"/>
                      </a:lnTo>
                      <a:lnTo>
                        <a:pt x="395" y="551"/>
                      </a:lnTo>
                      <a:lnTo>
                        <a:pt x="399" y="551"/>
                      </a:lnTo>
                      <a:lnTo>
                        <a:pt x="405" y="550"/>
                      </a:lnTo>
                      <a:lnTo>
                        <a:pt x="410" y="548"/>
                      </a:lnTo>
                      <a:lnTo>
                        <a:pt x="415" y="547"/>
                      </a:lnTo>
                      <a:lnTo>
                        <a:pt x="421" y="545"/>
                      </a:lnTo>
                      <a:lnTo>
                        <a:pt x="425" y="544"/>
                      </a:lnTo>
                      <a:lnTo>
                        <a:pt x="430" y="542"/>
                      </a:lnTo>
                      <a:lnTo>
                        <a:pt x="436" y="540"/>
                      </a:lnTo>
                      <a:lnTo>
                        <a:pt x="440" y="537"/>
                      </a:lnTo>
                      <a:lnTo>
                        <a:pt x="445" y="536"/>
                      </a:lnTo>
                      <a:lnTo>
                        <a:pt x="451" y="533"/>
                      </a:lnTo>
                      <a:close/>
                      <a:moveTo>
                        <a:pt x="344" y="437"/>
                      </a:moveTo>
                      <a:lnTo>
                        <a:pt x="346" y="432"/>
                      </a:lnTo>
                      <a:lnTo>
                        <a:pt x="349" y="432"/>
                      </a:lnTo>
                      <a:lnTo>
                        <a:pt x="355" y="435"/>
                      </a:lnTo>
                      <a:lnTo>
                        <a:pt x="364" y="440"/>
                      </a:lnTo>
                      <a:lnTo>
                        <a:pt x="375" y="444"/>
                      </a:lnTo>
                      <a:lnTo>
                        <a:pt x="387" y="450"/>
                      </a:lnTo>
                      <a:lnTo>
                        <a:pt x="401" y="456"/>
                      </a:lnTo>
                      <a:lnTo>
                        <a:pt x="407" y="460"/>
                      </a:lnTo>
                      <a:lnTo>
                        <a:pt x="413" y="464"/>
                      </a:lnTo>
                      <a:lnTo>
                        <a:pt x="421" y="467"/>
                      </a:lnTo>
                      <a:lnTo>
                        <a:pt x="427" y="472"/>
                      </a:lnTo>
                      <a:lnTo>
                        <a:pt x="433" y="475"/>
                      </a:lnTo>
                      <a:lnTo>
                        <a:pt x="439" y="479"/>
                      </a:lnTo>
                      <a:lnTo>
                        <a:pt x="445" y="484"/>
                      </a:lnTo>
                      <a:lnTo>
                        <a:pt x="450" y="487"/>
                      </a:lnTo>
                      <a:lnTo>
                        <a:pt x="454" y="492"/>
                      </a:lnTo>
                      <a:lnTo>
                        <a:pt x="459" y="496"/>
                      </a:lnTo>
                      <a:lnTo>
                        <a:pt x="460" y="498"/>
                      </a:lnTo>
                      <a:lnTo>
                        <a:pt x="463" y="501"/>
                      </a:lnTo>
                      <a:lnTo>
                        <a:pt x="465" y="502"/>
                      </a:lnTo>
                      <a:lnTo>
                        <a:pt x="466" y="505"/>
                      </a:lnTo>
                      <a:lnTo>
                        <a:pt x="466" y="507"/>
                      </a:lnTo>
                      <a:lnTo>
                        <a:pt x="468" y="510"/>
                      </a:lnTo>
                      <a:lnTo>
                        <a:pt x="469" y="511"/>
                      </a:lnTo>
                      <a:lnTo>
                        <a:pt x="469" y="515"/>
                      </a:lnTo>
                      <a:lnTo>
                        <a:pt x="469" y="516"/>
                      </a:lnTo>
                      <a:lnTo>
                        <a:pt x="469" y="519"/>
                      </a:lnTo>
                      <a:lnTo>
                        <a:pt x="469" y="521"/>
                      </a:lnTo>
                      <a:lnTo>
                        <a:pt x="469" y="524"/>
                      </a:lnTo>
                      <a:lnTo>
                        <a:pt x="468" y="525"/>
                      </a:lnTo>
                      <a:lnTo>
                        <a:pt x="466" y="527"/>
                      </a:lnTo>
                      <a:lnTo>
                        <a:pt x="465" y="530"/>
                      </a:lnTo>
                      <a:lnTo>
                        <a:pt x="463" y="531"/>
                      </a:lnTo>
                      <a:lnTo>
                        <a:pt x="462" y="533"/>
                      </a:lnTo>
                      <a:lnTo>
                        <a:pt x="459" y="534"/>
                      </a:lnTo>
                      <a:lnTo>
                        <a:pt x="457" y="537"/>
                      </a:lnTo>
                      <a:lnTo>
                        <a:pt x="454" y="539"/>
                      </a:lnTo>
                      <a:lnTo>
                        <a:pt x="451" y="533"/>
                      </a:lnTo>
                      <a:lnTo>
                        <a:pt x="453" y="531"/>
                      </a:lnTo>
                      <a:lnTo>
                        <a:pt x="456" y="530"/>
                      </a:lnTo>
                      <a:lnTo>
                        <a:pt x="457" y="528"/>
                      </a:lnTo>
                      <a:lnTo>
                        <a:pt x="459" y="527"/>
                      </a:lnTo>
                      <a:lnTo>
                        <a:pt x="460" y="525"/>
                      </a:lnTo>
                      <a:lnTo>
                        <a:pt x="462" y="524"/>
                      </a:lnTo>
                      <a:lnTo>
                        <a:pt x="462" y="522"/>
                      </a:lnTo>
                      <a:lnTo>
                        <a:pt x="463" y="521"/>
                      </a:lnTo>
                      <a:lnTo>
                        <a:pt x="463" y="519"/>
                      </a:lnTo>
                      <a:lnTo>
                        <a:pt x="463" y="518"/>
                      </a:lnTo>
                      <a:lnTo>
                        <a:pt x="463" y="516"/>
                      </a:lnTo>
                      <a:lnTo>
                        <a:pt x="463" y="515"/>
                      </a:lnTo>
                      <a:lnTo>
                        <a:pt x="463" y="513"/>
                      </a:lnTo>
                      <a:lnTo>
                        <a:pt x="462" y="511"/>
                      </a:lnTo>
                      <a:lnTo>
                        <a:pt x="462" y="510"/>
                      </a:lnTo>
                      <a:lnTo>
                        <a:pt x="460" y="508"/>
                      </a:lnTo>
                      <a:lnTo>
                        <a:pt x="459" y="507"/>
                      </a:lnTo>
                      <a:lnTo>
                        <a:pt x="457" y="504"/>
                      </a:lnTo>
                      <a:lnTo>
                        <a:pt x="456" y="502"/>
                      </a:lnTo>
                      <a:lnTo>
                        <a:pt x="454" y="501"/>
                      </a:lnTo>
                      <a:lnTo>
                        <a:pt x="450" y="496"/>
                      </a:lnTo>
                      <a:lnTo>
                        <a:pt x="447" y="493"/>
                      </a:lnTo>
                      <a:lnTo>
                        <a:pt x="440" y="489"/>
                      </a:lnTo>
                      <a:lnTo>
                        <a:pt x="436" y="484"/>
                      </a:lnTo>
                      <a:lnTo>
                        <a:pt x="430" y="481"/>
                      </a:lnTo>
                      <a:lnTo>
                        <a:pt x="424" y="476"/>
                      </a:lnTo>
                      <a:lnTo>
                        <a:pt x="418" y="473"/>
                      </a:lnTo>
                      <a:lnTo>
                        <a:pt x="410" y="469"/>
                      </a:lnTo>
                      <a:lnTo>
                        <a:pt x="404" y="466"/>
                      </a:lnTo>
                      <a:lnTo>
                        <a:pt x="398" y="463"/>
                      </a:lnTo>
                      <a:lnTo>
                        <a:pt x="384" y="455"/>
                      </a:lnTo>
                      <a:lnTo>
                        <a:pt x="373" y="450"/>
                      </a:lnTo>
                      <a:lnTo>
                        <a:pt x="363" y="444"/>
                      </a:lnTo>
                      <a:lnTo>
                        <a:pt x="354" y="441"/>
                      </a:lnTo>
                      <a:lnTo>
                        <a:pt x="348" y="438"/>
                      </a:lnTo>
                      <a:lnTo>
                        <a:pt x="344" y="437"/>
                      </a:lnTo>
                      <a:close/>
                      <a:moveTo>
                        <a:pt x="511" y="363"/>
                      </a:moveTo>
                      <a:lnTo>
                        <a:pt x="508" y="368"/>
                      </a:lnTo>
                      <a:lnTo>
                        <a:pt x="503" y="366"/>
                      </a:lnTo>
                      <a:lnTo>
                        <a:pt x="497" y="363"/>
                      </a:lnTo>
                      <a:lnTo>
                        <a:pt x="492" y="362"/>
                      </a:lnTo>
                      <a:lnTo>
                        <a:pt x="488" y="360"/>
                      </a:lnTo>
                      <a:lnTo>
                        <a:pt x="482" y="359"/>
                      </a:lnTo>
                      <a:lnTo>
                        <a:pt x="476" y="357"/>
                      </a:lnTo>
                      <a:lnTo>
                        <a:pt x="471" y="356"/>
                      </a:lnTo>
                      <a:lnTo>
                        <a:pt x="465" y="354"/>
                      </a:lnTo>
                      <a:lnTo>
                        <a:pt x="459" y="353"/>
                      </a:lnTo>
                      <a:lnTo>
                        <a:pt x="453" y="353"/>
                      </a:lnTo>
                      <a:lnTo>
                        <a:pt x="448" y="351"/>
                      </a:lnTo>
                      <a:lnTo>
                        <a:pt x="442" y="351"/>
                      </a:lnTo>
                      <a:lnTo>
                        <a:pt x="436" y="350"/>
                      </a:lnTo>
                      <a:lnTo>
                        <a:pt x="430" y="350"/>
                      </a:lnTo>
                      <a:lnTo>
                        <a:pt x="424" y="350"/>
                      </a:lnTo>
                      <a:lnTo>
                        <a:pt x="418" y="350"/>
                      </a:lnTo>
                      <a:lnTo>
                        <a:pt x="405" y="350"/>
                      </a:lnTo>
                      <a:lnTo>
                        <a:pt x="393" y="350"/>
                      </a:lnTo>
                      <a:lnTo>
                        <a:pt x="383" y="351"/>
                      </a:lnTo>
                      <a:lnTo>
                        <a:pt x="372" y="353"/>
                      </a:lnTo>
                      <a:lnTo>
                        <a:pt x="361" y="354"/>
                      </a:lnTo>
                      <a:lnTo>
                        <a:pt x="351" y="357"/>
                      </a:lnTo>
                      <a:lnTo>
                        <a:pt x="346" y="359"/>
                      </a:lnTo>
                      <a:lnTo>
                        <a:pt x="340" y="360"/>
                      </a:lnTo>
                      <a:lnTo>
                        <a:pt x="335" y="362"/>
                      </a:lnTo>
                      <a:lnTo>
                        <a:pt x="332" y="363"/>
                      </a:lnTo>
                      <a:lnTo>
                        <a:pt x="328" y="365"/>
                      </a:lnTo>
                      <a:lnTo>
                        <a:pt x="323" y="366"/>
                      </a:lnTo>
                      <a:lnTo>
                        <a:pt x="320" y="368"/>
                      </a:lnTo>
                      <a:lnTo>
                        <a:pt x="316" y="369"/>
                      </a:lnTo>
                      <a:lnTo>
                        <a:pt x="312" y="371"/>
                      </a:lnTo>
                      <a:lnTo>
                        <a:pt x="309" y="374"/>
                      </a:lnTo>
                      <a:lnTo>
                        <a:pt x="306" y="375"/>
                      </a:lnTo>
                      <a:lnTo>
                        <a:pt x="305" y="377"/>
                      </a:lnTo>
                      <a:lnTo>
                        <a:pt x="302" y="380"/>
                      </a:lnTo>
                      <a:lnTo>
                        <a:pt x="300" y="382"/>
                      </a:lnTo>
                      <a:lnTo>
                        <a:pt x="299" y="383"/>
                      </a:lnTo>
                      <a:lnTo>
                        <a:pt x="297" y="386"/>
                      </a:lnTo>
                      <a:lnTo>
                        <a:pt x="296" y="388"/>
                      </a:lnTo>
                      <a:lnTo>
                        <a:pt x="296" y="389"/>
                      </a:lnTo>
                      <a:lnTo>
                        <a:pt x="294" y="391"/>
                      </a:lnTo>
                      <a:lnTo>
                        <a:pt x="294" y="394"/>
                      </a:lnTo>
                      <a:lnTo>
                        <a:pt x="294" y="395"/>
                      </a:lnTo>
                      <a:lnTo>
                        <a:pt x="296" y="397"/>
                      </a:lnTo>
                      <a:lnTo>
                        <a:pt x="296" y="400"/>
                      </a:lnTo>
                      <a:lnTo>
                        <a:pt x="297" y="401"/>
                      </a:lnTo>
                      <a:lnTo>
                        <a:pt x="299" y="405"/>
                      </a:lnTo>
                      <a:lnTo>
                        <a:pt x="300" y="406"/>
                      </a:lnTo>
                      <a:lnTo>
                        <a:pt x="303" y="409"/>
                      </a:lnTo>
                      <a:lnTo>
                        <a:pt x="306" y="411"/>
                      </a:lnTo>
                      <a:lnTo>
                        <a:pt x="309" y="414"/>
                      </a:lnTo>
                      <a:lnTo>
                        <a:pt x="312" y="417"/>
                      </a:lnTo>
                      <a:lnTo>
                        <a:pt x="317" y="418"/>
                      </a:lnTo>
                      <a:lnTo>
                        <a:pt x="322" y="421"/>
                      </a:lnTo>
                      <a:lnTo>
                        <a:pt x="328" y="424"/>
                      </a:lnTo>
                      <a:lnTo>
                        <a:pt x="332" y="426"/>
                      </a:lnTo>
                      <a:lnTo>
                        <a:pt x="340" y="429"/>
                      </a:lnTo>
                      <a:lnTo>
                        <a:pt x="346" y="432"/>
                      </a:lnTo>
                      <a:lnTo>
                        <a:pt x="344" y="437"/>
                      </a:lnTo>
                      <a:lnTo>
                        <a:pt x="337" y="435"/>
                      </a:lnTo>
                      <a:lnTo>
                        <a:pt x="331" y="432"/>
                      </a:lnTo>
                      <a:lnTo>
                        <a:pt x="325" y="429"/>
                      </a:lnTo>
                      <a:lnTo>
                        <a:pt x="319" y="427"/>
                      </a:lnTo>
                      <a:lnTo>
                        <a:pt x="314" y="424"/>
                      </a:lnTo>
                      <a:lnTo>
                        <a:pt x="309" y="421"/>
                      </a:lnTo>
                      <a:lnTo>
                        <a:pt x="305" y="418"/>
                      </a:lnTo>
                      <a:lnTo>
                        <a:pt x="302" y="417"/>
                      </a:lnTo>
                      <a:lnTo>
                        <a:pt x="299" y="414"/>
                      </a:lnTo>
                      <a:lnTo>
                        <a:pt x="296" y="411"/>
                      </a:lnTo>
                      <a:lnTo>
                        <a:pt x="294" y="408"/>
                      </a:lnTo>
                      <a:lnTo>
                        <a:pt x="291" y="405"/>
                      </a:lnTo>
                      <a:lnTo>
                        <a:pt x="290" y="401"/>
                      </a:lnTo>
                      <a:lnTo>
                        <a:pt x="290" y="400"/>
                      </a:lnTo>
                      <a:lnTo>
                        <a:pt x="288" y="397"/>
                      </a:lnTo>
                      <a:lnTo>
                        <a:pt x="288" y="394"/>
                      </a:lnTo>
                      <a:lnTo>
                        <a:pt x="288" y="391"/>
                      </a:lnTo>
                      <a:lnTo>
                        <a:pt x="290" y="388"/>
                      </a:lnTo>
                      <a:lnTo>
                        <a:pt x="290" y="385"/>
                      </a:lnTo>
                      <a:lnTo>
                        <a:pt x="291" y="382"/>
                      </a:lnTo>
                      <a:lnTo>
                        <a:pt x="293" y="380"/>
                      </a:lnTo>
                      <a:lnTo>
                        <a:pt x="296" y="377"/>
                      </a:lnTo>
                      <a:lnTo>
                        <a:pt x="297" y="375"/>
                      </a:lnTo>
                      <a:lnTo>
                        <a:pt x="300" y="372"/>
                      </a:lnTo>
                      <a:lnTo>
                        <a:pt x="303" y="371"/>
                      </a:lnTo>
                      <a:lnTo>
                        <a:pt x="306" y="368"/>
                      </a:lnTo>
                      <a:lnTo>
                        <a:pt x="309" y="366"/>
                      </a:lnTo>
                      <a:lnTo>
                        <a:pt x="312" y="363"/>
                      </a:lnTo>
                      <a:lnTo>
                        <a:pt x="317" y="362"/>
                      </a:lnTo>
                      <a:lnTo>
                        <a:pt x="320" y="360"/>
                      </a:lnTo>
                      <a:lnTo>
                        <a:pt x="325" y="359"/>
                      </a:lnTo>
                      <a:lnTo>
                        <a:pt x="329" y="357"/>
                      </a:lnTo>
                      <a:lnTo>
                        <a:pt x="334" y="356"/>
                      </a:lnTo>
                      <a:lnTo>
                        <a:pt x="338" y="354"/>
                      </a:lnTo>
                      <a:lnTo>
                        <a:pt x="343" y="353"/>
                      </a:lnTo>
                      <a:lnTo>
                        <a:pt x="349" y="351"/>
                      </a:lnTo>
                      <a:lnTo>
                        <a:pt x="360" y="348"/>
                      </a:lnTo>
                      <a:lnTo>
                        <a:pt x="370" y="346"/>
                      </a:lnTo>
                      <a:lnTo>
                        <a:pt x="381" y="345"/>
                      </a:lnTo>
                      <a:lnTo>
                        <a:pt x="393" y="343"/>
                      </a:lnTo>
                      <a:lnTo>
                        <a:pt x="405" y="343"/>
                      </a:lnTo>
                      <a:lnTo>
                        <a:pt x="418" y="343"/>
                      </a:lnTo>
                      <a:lnTo>
                        <a:pt x="424" y="343"/>
                      </a:lnTo>
                      <a:lnTo>
                        <a:pt x="430" y="343"/>
                      </a:lnTo>
                      <a:lnTo>
                        <a:pt x="436" y="343"/>
                      </a:lnTo>
                      <a:lnTo>
                        <a:pt x="442" y="345"/>
                      </a:lnTo>
                      <a:lnTo>
                        <a:pt x="448" y="345"/>
                      </a:lnTo>
                      <a:lnTo>
                        <a:pt x="454" y="346"/>
                      </a:lnTo>
                      <a:lnTo>
                        <a:pt x="460" y="346"/>
                      </a:lnTo>
                      <a:lnTo>
                        <a:pt x="466" y="348"/>
                      </a:lnTo>
                      <a:lnTo>
                        <a:pt x="473" y="350"/>
                      </a:lnTo>
                      <a:lnTo>
                        <a:pt x="477" y="351"/>
                      </a:lnTo>
                      <a:lnTo>
                        <a:pt x="483" y="353"/>
                      </a:lnTo>
                      <a:lnTo>
                        <a:pt x="489" y="354"/>
                      </a:lnTo>
                      <a:lnTo>
                        <a:pt x="494" y="356"/>
                      </a:lnTo>
                      <a:lnTo>
                        <a:pt x="500" y="359"/>
                      </a:lnTo>
                      <a:lnTo>
                        <a:pt x="505" y="360"/>
                      </a:lnTo>
                      <a:lnTo>
                        <a:pt x="511" y="363"/>
                      </a:lnTo>
                      <a:close/>
                      <a:moveTo>
                        <a:pt x="508" y="368"/>
                      </a:moveTo>
                      <a:lnTo>
                        <a:pt x="508" y="368"/>
                      </a:lnTo>
                      <a:lnTo>
                        <a:pt x="509" y="369"/>
                      </a:lnTo>
                      <a:lnTo>
                        <a:pt x="508" y="368"/>
                      </a:lnTo>
                      <a:close/>
                      <a:moveTo>
                        <a:pt x="937" y="446"/>
                      </a:moveTo>
                      <a:lnTo>
                        <a:pt x="943" y="446"/>
                      </a:lnTo>
                      <a:lnTo>
                        <a:pt x="945" y="446"/>
                      </a:lnTo>
                      <a:lnTo>
                        <a:pt x="943" y="447"/>
                      </a:lnTo>
                      <a:lnTo>
                        <a:pt x="943" y="450"/>
                      </a:lnTo>
                      <a:lnTo>
                        <a:pt x="943" y="452"/>
                      </a:lnTo>
                      <a:lnTo>
                        <a:pt x="943" y="453"/>
                      </a:lnTo>
                      <a:lnTo>
                        <a:pt x="942" y="455"/>
                      </a:lnTo>
                      <a:lnTo>
                        <a:pt x="942" y="456"/>
                      </a:lnTo>
                      <a:lnTo>
                        <a:pt x="940" y="456"/>
                      </a:lnTo>
                      <a:lnTo>
                        <a:pt x="939" y="458"/>
                      </a:lnTo>
                      <a:lnTo>
                        <a:pt x="936" y="461"/>
                      </a:lnTo>
                      <a:lnTo>
                        <a:pt x="933" y="463"/>
                      </a:lnTo>
                      <a:lnTo>
                        <a:pt x="930" y="464"/>
                      </a:lnTo>
                      <a:lnTo>
                        <a:pt x="925" y="466"/>
                      </a:lnTo>
                      <a:lnTo>
                        <a:pt x="921" y="466"/>
                      </a:lnTo>
                      <a:lnTo>
                        <a:pt x="916" y="467"/>
                      </a:lnTo>
                      <a:lnTo>
                        <a:pt x="911" y="467"/>
                      </a:lnTo>
                      <a:lnTo>
                        <a:pt x="905" y="467"/>
                      </a:lnTo>
                      <a:lnTo>
                        <a:pt x="901" y="467"/>
                      </a:lnTo>
                      <a:lnTo>
                        <a:pt x="895" y="467"/>
                      </a:lnTo>
                      <a:lnTo>
                        <a:pt x="887" y="467"/>
                      </a:lnTo>
                      <a:lnTo>
                        <a:pt x="881" y="467"/>
                      </a:lnTo>
                      <a:lnTo>
                        <a:pt x="867" y="466"/>
                      </a:lnTo>
                      <a:lnTo>
                        <a:pt x="850" y="464"/>
                      </a:lnTo>
                      <a:lnTo>
                        <a:pt x="835" y="461"/>
                      </a:lnTo>
                      <a:lnTo>
                        <a:pt x="818" y="458"/>
                      </a:lnTo>
                      <a:lnTo>
                        <a:pt x="800" y="455"/>
                      </a:lnTo>
                      <a:lnTo>
                        <a:pt x="782" y="452"/>
                      </a:lnTo>
                      <a:lnTo>
                        <a:pt x="764" y="447"/>
                      </a:lnTo>
                      <a:lnTo>
                        <a:pt x="744" y="443"/>
                      </a:lnTo>
                      <a:lnTo>
                        <a:pt x="725" y="438"/>
                      </a:lnTo>
                      <a:lnTo>
                        <a:pt x="706" y="434"/>
                      </a:lnTo>
                      <a:lnTo>
                        <a:pt x="687" y="427"/>
                      </a:lnTo>
                      <a:lnTo>
                        <a:pt x="668" y="423"/>
                      </a:lnTo>
                      <a:lnTo>
                        <a:pt x="649" y="417"/>
                      </a:lnTo>
                      <a:lnTo>
                        <a:pt x="633" y="412"/>
                      </a:lnTo>
                      <a:lnTo>
                        <a:pt x="614" y="406"/>
                      </a:lnTo>
                      <a:lnTo>
                        <a:pt x="597" y="401"/>
                      </a:lnTo>
                      <a:lnTo>
                        <a:pt x="582" y="397"/>
                      </a:lnTo>
                      <a:lnTo>
                        <a:pt x="567" y="391"/>
                      </a:lnTo>
                      <a:lnTo>
                        <a:pt x="553" y="386"/>
                      </a:lnTo>
                      <a:lnTo>
                        <a:pt x="541" y="383"/>
                      </a:lnTo>
                      <a:lnTo>
                        <a:pt x="530" y="379"/>
                      </a:lnTo>
                      <a:lnTo>
                        <a:pt x="521" y="374"/>
                      </a:lnTo>
                      <a:lnTo>
                        <a:pt x="514" y="371"/>
                      </a:lnTo>
                      <a:lnTo>
                        <a:pt x="508" y="368"/>
                      </a:lnTo>
                      <a:lnTo>
                        <a:pt x="511" y="363"/>
                      </a:lnTo>
                      <a:lnTo>
                        <a:pt x="517" y="366"/>
                      </a:lnTo>
                      <a:lnTo>
                        <a:pt x="524" y="369"/>
                      </a:lnTo>
                      <a:lnTo>
                        <a:pt x="533" y="372"/>
                      </a:lnTo>
                      <a:lnTo>
                        <a:pt x="544" y="377"/>
                      </a:lnTo>
                      <a:lnTo>
                        <a:pt x="556" y="382"/>
                      </a:lnTo>
                      <a:lnTo>
                        <a:pt x="570" y="386"/>
                      </a:lnTo>
                      <a:lnTo>
                        <a:pt x="584" y="391"/>
                      </a:lnTo>
                      <a:lnTo>
                        <a:pt x="601" y="395"/>
                      </a:lnTo>
                      <a:lnTo>
                        <a:pt x="616" y="400"/>
                      </a:lnTo>
                      <a:lnTo>
                        <a:pt x="634" y="406"/>
                      </a:lnTo>
                      <a:lnTo>
                        <a:pt x="652" y="411"/>
                      </a:lnTo>
                      <a:lnTo>
                        <a:pt x="671" y="417"/>
                      </a:lnTo>
                      <a:lnTo>
                        <a:pt x="689" y="421"/>
                      </a:lnTo>
                      <a:lnTo>
                        <a:pt x="707" y="427"/>
                      </a:lnTo>
                      <a:lnTo>
                        <a:pt x="727" y="432"/>
                      </a:lnTo>
                      <a:lnTo>
                        <a:pt x="745" y="437"/>
                      </a:lnTo>
                      <a:lnTo>
                        <a:pt x="765" y="441"/>
                      </a:lnTo>
                      <a:lnTo>
                        <a:pt x="783" y="446"/>
                      </a:lnTo>
                      <a:lnTo>
                        <a:pt x="802" y="449"/>
                      </a:lnTo>
                      <a:lnTo>
                        <a:pt x="818" y="452"/>
                      </a:lnTo>
                      <a:lnTo>
                        <a:pt x="835" y="455"/>
                      </a:lnTo>
                      <a:lnTo>
                        <a:pt x="852" y="458"/>
                      </a:lnTo>
                      <a:lnTo>
                        <a:pt x="867" y="460"/>
                      </a:lnTo>
                      <a:lnTo>
                        <a:pt x="881" y="461"/>
                      </a:lnTo>
                      <a:lnTo>
                        <a:pt x="889" y="461"/>
                      </a:lnTo>
                      <a:lnTo>
                        <a:pt x="895" y="461"/>
                      </a:lnTo>
                      <a:lnTo>
                        <a:pt x="901" y="461"/>
                      </a:lnTo>
                      <a:lnTo>
                        <a:pt x="905" y="461"/>
                      </a:lnTo>
                      <a:lnTo>
                        <a:pt x="911" y="461"/>
                      </a:lnTo>
                      <a:lnTo>
                        <a:pt x="916" y="461"/>
                      </a:lnTo>
                      <a:lnTo>
                        <a:pt x="921" y="460"/>
                      </a:lnTo>
                      <a:lnTo>
                        <a:pt x="924" y="460"/>
                      </a:lnTo>
                      <a:lnTo>
                        <a:pt x="927" y="458"/>
                      </a:lnTo>
                      <a:lnTo>
                        <a:pt x="930" y="456"/>
                      </a:lnTo>
                      <a:lnTo>
                        <a:pt x="933" y="455"/>
                      </a:lnTo>
                      <a:lnTo>
                        <a:pt x="934" y="453"/>
                      </a:lnTo>
                      <a:lnTo>
                        <a:pt x="936" y="453"/>
                      </a:lnTo>
                      <a:lnTo>
                        <a:pt x="936" y="452"/>
                      </a:lnTo>
                      <a:lnTo>
                        <a:pt x="937" y="452"/>
                      </a:lnTo>
                      <a:lnTo>
                        <a:pt x="937" y="450"/>
                      </a:lnTo>
                      <a:lnTo>
                        <a:pt x="937" y="449"/>
                      </a:lnTo>
                      <a:lnTo>
                        <a:pt x="937" y="447"/>
                      </a:lnTo>
                      <a:lnTo>
                        <a:pt x="937" y="446"/>
                      </a:lnTo>
                      <a:close/>
                      <a:moveTo>
                        <a:pt x="943" y="446"/>
                      </a:moveTo>
                      <a:lnTo>
                        <a:pt x="945" y="446"/>
                      </a:lnTo>
                      <a:lnTo>
                        <a:pt x="945" y="447"/>
                      </a:lnTo>
                      <a:lnTo>
                        <a:pt x="943" y="446"/>
                      </a:lnTo>
                      <a:close/>
                      <a:moveTo>
                        <a:pt x="934" y="53"/>
                      </a:moveTo>
                      <a:lnTo>
                        <a:pt x="939" y="56"/>
                      </a:lnTo>
                      <a:lnTo>
                        <a:pt x="943" y="446"/>
                      </a:lnTo>
                      <a:lnTo>
                        <a:pt x="937" y="446"/>
                      </a:lnTo>
                      <a:lnTo>
                        <a:pt x="933" y="56"/>
                      </a:lnTo>
                      <a:lnTo>
                        <a:pt x="934" y="53"/>
                      </a:lnTo>
                      <a:close/>
                      <a:moveTo>
                        <a:pt x="934" y="53"/>
                      </a:moveTo>
                      <a:lnTo>
                        <a:pt x="939" y="52"/>
                      </a:lnTo>
                      <a:lnTo>
                        <a:pt x="939" y="56"/>
                      </a:lnTo>
                      <a:lnTo>
                        <a:pt x="934" y="53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2" name="Freeform 43"/>
                <p:cNvSpPr>
                  <a:spLocks noChangeAspect="1"/>
                </p:cNvSpPr>
                <p:nvPr/>
              </p:nvSpPr>
              <p:spPr bwMode="auto">
                <a:xfrm>
                  <a:off x="7415" y="-388"/>
                  <a:ext cx="122" cy="104"/>
                </a:xfrm>
                <a:custGeom>
                  <a:avLst/>
                  <a:gdLst>
                    <a:gd name="T0" fmla="*/ 5 w 136"/>
                    <a:gd name="T1" fmla="*/ 0 h 110"/>
                    <a:gd name="T2" fmla="*/ 5 w 136"/>
                    <a:gd name="T3" fmla="*/ 9 h 110"/>
                    <a:gd name="T4" fmla="*/ 5 w 136"/>
                    <a:gd name="T5" fmla="*/ 9 h 110"/>
                    <a:gd name="T6" fmla="*/ 5 w 136"/>
                    <a:gd name="T7" fmla="*/ 9 h 110"/>
                    <a:gd name="T8" fmla="*/ 5 w 136"/>
                    <a:gd name="T9" fmla="*/ 9 h 110"/>
                    <a:gd name="T10" fmla="*/ 5 w 136"/>
                    <a:gd name="T11" fmla="*/ 9 h 110"/>
                    <a:gd name="T12" fmla="*/ 3 w 136"/>
                    <a:gd name="T13" fmla="*/ 9 h 110"/>
                    <a:gd name="T14" fmla="*/ 0 w 136"/>
                    <a:gd name="T15" fmla="*/ 9 h 110"/>
                    <a:gd name="T16" fmla="*/ 2 w 136"/>
                    <a:gd name="T17" fmla="*/ 9 h 110"/>
                    <a:gd name="T18" fmla="*/ 5 w 136"/>
                    <a:gd name="T19" fmla="*/ 9 h 110"/>
                    <a:gd name="T20" fmla="*/ 5 w 136"/>
                    <a:gd name="T21" fmla="*/ 6 h 110"/>
                    <a:gd name="T22" fmla="*/ 5 w 136"/>
                    <a:gd name="T23" fmla="*/ 0 h 11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36"/>
                    <a:gd name="T37" fmla="*/ 0 h 110"/>
                    <a:gd name="T38" fmla="*/ 136 w 136"/>
                    <a:gd name="T39" fmla="*/ 110 h 110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36" h="110">
                      <a:moveTo>
                        <a:pt x="28" y="0"/>
                      </a:moveTo>
                      <a:lnTo>
                        <a:pt x="136" y="110"/>
                      </a:lnTo>
                      <a:lnTo>
                        <a:pt x="89" y="83"/>
                      </a:lnTo>
                      <a:lnTo>
                        <a:pt x="57" y="67"/>
                      </a:lnTo>
                      <a:lnTo>
                        <a:pt x="28" y="57"/>
                      </a:lnTo>
                      <a:lnTo>
                        <a:pt x="11" y="45"/>
                      </a:lnTo>
                      <a:lnTo>
                        <a:pt x="3" y="37"/>
                      </a:lnTo>
                      <a:lnTo>
                        <a:pt x="0" y="29"/>
                      </a:lnTo>
                      <a:lnTo>
                        <a:pt x="2" y="20"/>
                      </a:lnTo>
                      <a:lnTo>
                        <a:pt x="6" y="14"/>
                      </a:lnTo>
                      <a:lnTo>
                        <a:pt x="15" y="6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FF9904"/>
                </a:soli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3" name="Freeform 44"/>
                <p:cNvSpPr>
                  <a:spLocks noChangeAspect="1" noEditPoints="1"/>
                </p:cNvSpPr>
                <p:nvPr/>
              </p:nvSpPr>
              <p:spPr bwMode="auto">
                <a:xfrm>
                  <a:off x="7411" y="-394"/>
                  <a:ext cx="141" cy="119"/>
                </a:xfrm>
                <a:custGeom>
                  <a:avLst/>
                  <a:gdLst>
                    <a:gd name="T0" fmla="*/ 5 w 157"/>
                    <a:gd name="T1" fmla="*/ 10 h 127"/>
                    <a:gd name="T2" fmla="*/ 5 w 157"/>
                    <a:gd name="T3" fmla="*/ 2 h 127"/>
                    <a:gd name="T4" fmla="*/ 5 w 157"/>
                    <a:gd name="T5" fmla="*/ 10 h 127"/>
                    <a:gd name="T6" fmla="*/ 5 w 157"/>
                    <a:gd name="T7" fmla="*/ 10 h 127"/>
                    <a:gd name="T8" fmla="*/ 5 w 157"/>
                    <a:gd name="T9" fmla="*/ 10 h 127"/>
                    <a:gd name="T10" fmla="*/ 5 w 157"/>
                    <a:gd name="T11" fmla="*/ 10 h 127"/>
                    <a:gd name="T12" fmla="*/ 5 w 157"/>
                    <a:gd name="T13" fmla="*/ 10 h 127"/>
                    <a:gd name="T14" fmla="*/ 5 w 157"/>
                    <a:gd name="T15" fmla="*/ 10 h 127"/>
                    <a:gd name="T16" fmla="*/ 5 w 157"/>
                    <a:gd name="T17" fmla="*/ 10 h 127"/>
                    <a:gd name="T18" fmla="*/ 5 w 157"/>
                    <a:gd name="T19" fmla="*/ 10 h 127"/>
                    <a:gd name="T20" fmla="*/ 5 w 157"/>
                    <a:gd name="T21" fmla="*/ 10 h 127"/>
                    <a:gd name="T22" fmla="*/ 5 w 157"/>
                    <a:gd name="T23" fmla="*/ 10 h 127"/>
                    <a:gd name="T24" fmla="*/ 5 w 157"/>
                    <a:gd name="T25" fmla="*/ 10 h 127"/>
                    <a:gd name="T26" fmla="*/ 5 w 157"/>
                    <a:gd name="T27" fmla="*/ 10 h 127"/>
                    <a:gd name="T28" fmla="*/ 5 w 157"/>
                    <a:gd name="T29" fmla="*/ 10 h 127"/>
                    <a:gd name="T30" fmla="*/ 5 w 157"/>
                    <a:gd name="T31" fmla="*/ 10 h 127"/>
                    <a:gd name="T32" fmla="*/ 5 w 157"/>
                    <a:gd name="T33" fmla="*/ 10 h 127"/>
                    <a:gd name="T34" fmla="*/ 5 w 157"/>
                    <a:gd name="T35" fmla="*/ 10 h 127"/>
                    <a:gd name="T36" fmla="*/ 5 w 157"/>
                    <a:gd name="T37" fmla="*/ 10 h 127"/>
                    <a:gd name="T38" fmla="*/ 5 w 157"/>
                    <a:gd name="T39" fmla="*/ 10 h 127"/>
                    <a:gd name="T40" fmla="*/ 5 w 157"/>
                    <a:gd name="T41" fmla="*/ 10 h 127"/>
                    <a:gd name="T42" fmla="*/ 5 w 157"/>
                    <a:gd name="T43" fmla="*/ 10 h 127"/>
                    <a:gd name="T44" fmla="*/ 5 w 157"/>
                    <a:gd name="T45" fmla="*/ 10 h 127"/>
                    <a:gd name="T46" fmla="*/ 5 w 157"/>
                    <a:gd name="T47" fmla="*/ 10 h 127"/>
                    <a:gd name="T48" fmla="*/ 5 w 157"/>
                    <a:gd name="T49" fmla="*/ 10 h 127"/>
                    <a:gd name="T50" fmla="*/ 5 w 157"/>
                    <a:gd name="T51" fmla="*/ 10 h 127"/>
                    <a:gd name="T52" fmla="*/ 5 w 157"/>
                    <a:gd name="T53" fmla="*/ 10 h 127"/>
                    <a:gd name="T54" fmla="*/ 3 w 157"/>
                    <a:gd name="T55" fmla="*/ 10 h 127"/>
                    <a:gd name="T56" fmla="*/ 3 w 157"/>
                    <a:gd name="T57" fmla="*/ 10 h 127"/>
                    <a:gd name="T58" fmla="*/ 5 w 157"/>
                    <a:gd name="T59" fmla="*/ 10 h 127"/>
                    <a:gd name="T60" fmla="*/ 5 w 157"/>
                    <a:gd name="T61" fmla="*/ 10 h 127"/>
                    <a:gd name="T62" fmla="*/ 3 w 157"/>
                    <a:gd name="T63" fmla="*/ 10 h 127"/>
                    <a:gd name="T64" fmla="*/ 0 w 157"/>
                    <a:gd name="T65" fmla="*/ 10 h 127"/>
                    <a:gd name="T66" fmla="*/ 0 w 157"/>
                    <a:gd name="T67" fmla="*/ 10 h 127"/>
                    <a:gd name="T68" fmla="*/ 0 w 157"/>
                    <a:gd name="T69" fmla="*/ 10 h 127"/>
                    <a:gd name="T70" fmla="*/ 5 w 157"/>
                    <a:gd name="T71" fmla="*/ 10 h 127"/>
                    <a:gd name="T72" fmla="*/ 0 w 157"/>
                    <a:gd name="T73" fmla="*/ 10 h 127"/>
                    <a:gd name="T74" fmla="*/ 3 w 157"/>
                    <a:gd name="T75" fmla="*/ 10 h 127"/>
                    <a:gd name="T76" fmla="*/ 2 w 157"/>
                    <a:gd name="T77" fmla="*/ 10 h 127"/>
                    <a:gd name="T78" fmla="*/ 2 w 157"/>
                    <a:gd name="T79" fmla="*/ 10 h 127"/>
                    <a:gd name="T80" fmla="*/ 5 w 157"/>
                    <a:gd name="T81" fmla="*/ 10 h 127"/>
                    <a:gd name="T82" fmla="*/ 3 w 157"/>
                    <a:gd name="T83" fmla="*/ 10 h 127"/>
                    <a:gd name="T84" fmla="*/ 5 w 157"/>
                    <a:gd name="T85" fmla="*/ 10 h 127"/>
                    <a:gd name="T86" fmla="*/ 5 w 157"/>
                    <a:gd name="T87" fmla="*/ 10 h 127"/>
                    <a:gd name="T88" fmla="*/ 5 w 157"/>
                    <a:gd name="T89" fmla="*/ 10 h 127"/>
                    <a:gd name="T90" fmla="*/ 5 w 157"/>
                    <a:gd name="T91" fmla="*/ 10 h 127"/>
                    <a:gd name="T92" fmla="*/ 5 w 157"/>
                    <a:gd name="T93" fmla="*/ 10 h 127"/>
                    <a:gd name="T94" fmla="*/ 5 w 157"/>
                    <a:gd name="T95" fmla="*/ 8 h 127"/>
                    <a:gd name="T96" fmla="*/ 5 w 157"/>
                    <a:gd name="T97" fmla="*/ 8 h 127"/>
                    <a:gd name="T98" fmla="*/ 5 w 157"/>
                    <a:gd name="T99" fmla="*/ 8 h 127"/>
                    <a:gd name="T100" fmla="*/ 5 w 157"/>
                    <a:gd name="T101" fmla="*/ 6 h 127"/>
                    <a:gd name="T102" fmla="*/ 5 w 157"/>
                    <a:gd name="T103" fmla="*/ 8 h 127"/>
                    <a:gd name="T104" fmla="*/ 5 w 157"/>
                    <a:gd name="T105" fmla="*/ 2 h 127"/>
                    <a:gd name="T106" fmla="*/ 5 w 157"/>
                    <a:gd name="T107" fmla="*/ 0 h 127"/>
                    <a:gd name="T108" fmla="*/ 5 w 157"/>
                    <a:gd name="T109" fmla="*/ 0 h 127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57"/>
                    <a:gd name="T166" fmla="*/ 0 h 127"/>
                    <a:gd name="T167" fmla="*/ 157 w 157"/>
                    <a:gd name="T168" fmla="*/ 127 h 127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57" h="127">
                      <a:moveTo>
                        <a:pt x="137" y="115"/>
                      </a:moveTo>
                      <a:lnTo>
                        <a:pt x="136" y="115"/>
                      </a:lnTo>
                      <a:lnTo>
                        <a:pt x="28" y="6"/>
                      </a:lnTo>
                      <a:lnTo>
                        <a:pt x="32" y="2"/>
                      </a:lnTo>
                      <a:lnTo>
                        <a:pt x="140" y="110"/>
                      </a:lnTo>
                      <a:lnTo>
                        <a:pt x="137" y="115"/>
                      </a:lnTo>
                      <a:close/>
                      <a:moveTo>
                        <a:pt x="140" y="110"/>
                      </a:moveTo>
                      <a:lnTo>
                        <a:pt x="157" y="127"/>
                      </a:lnTo>
                      <a:lnTo>
                        <a:pt x="137" y="115"/>
                      </a:lnTo>
                      <a:lnTo>
                        <a:pt x="140" y="110"/>
                      </a:lnTo>
                      <a:close/>
                      <a:moveTo>
                        <a:pt x="93" y="83"/>
                      </a:moveTo>
                      <a:lnTo>
                        <a:pt x="93" y="83"/>
                      </a:lnTo>
                      <a:lnTo>
                        <a:pt x="140" y="110"/>
                      </a:lnTo>
                      <a:lnTo>
                        <a:pt x="137" y="115"/>
                      </a:lnTo>
                      <a:lnTo>
                        <a:pt x="90" y="87"/>
                      </a:lnTo>
                      <a:lnTo>
                        <a:pt x="93" y="83"/>
                      </a:lnTo>
                      <a:close/>
                      <a:moveTo>
                        <a:pt x="93" y="83"/>
                      </a:moveTo>
                      <a:lnTo>
                        <a:pt x="93" y="83"/>
                      </a:lnTo>
                      <a:close/>
                      <a:moveTo>
                        <a:pt x="61" y="67"/>
                      </a:moveTo>
                      <a:lnTo>
                        <a:pt x="61" y="67"/>
                      </a:lnTo>
                      <a:lnTo>
                        <a:pt x="93" y="83"/>
                      </a:lnTo>
                      <a:lnTo>
                        <a:pt x="90" y="89"/>
                      </a:lnTo>
                      <a:lnTo>
                        <a:pt x="58" y="74"/>
                      </a:lnTo>
                      <a:lnTo>
                        <a:pt x="61" y="67"/>
                      </a:lnTo>
                      <a:close/>
                      <a:moveTo>
                        <a:pt x="61" y="67"/>
                      </a:moveTo>
                      <a:lnTo>
                        <a:pt x="61" y="67"/>
                      </a:lnTo>
                      <a:close/>
                      <a:moveTo>
                        <a:pt x="29" y="63"/>
                      </a:moveTo>
                      <a:lnTo>
                        <a:pt x="32" y="57"/>
                      </a:lnTo>
                      <a:lnTo>
                        <a:pt x="61" y="67"/>
                      </a:lnTo>
                      <a:lnTo>
                        <a:pt x="58" y="74"/>
                      </a:lnTo>
                      <a:lnTo>
                        <a:pt x="29" y="63"/>
                      </a:lnTo>
                      <a:close/>
                      <a:moveTo>
                        <a:pt x="29" y="63"/>
                      </a:moveTo>
                      <a:lnTo>
                        <a:pt x="29" y="63"/>
                      </a:lnTo>
                      <a:close/>
                      <a:moveTo>
                        <a:pt x="12" y="51"/>
                      </a:moveTo>
                      <a:lnTo>
                        <a:pt x="15" y="46"/>
                      </a:lnTo>
                      <a:lnTo>
                        <a:pt x="32" y="57"/>
                      </a:lnTo>
                      <a:lnTo>
                        <a:pt x="29" y="63"/>
                      </a:lnTo>
                      <a:lnTo>
                        <a:pt x="12" y="51"/>
                      </a:lnTo>
                      <a:close/>
                      <a:moveTo>
                        <a:pt x="12" y="51"/>
                      </a:moveTo>
                      <a:lnTo>
                        <a:pt x="12" y="51"/>
                      </a:lnTo>
                      <a:close/>
                      <a:moveTo>
                        <a:pt x="3" y="41"/>
                      </a:moveTo>
                      <a:lnTo>
                        <a:pt x="9" y="38"/>
                      </a:lnTo>
                      <a:lnTo>
                        <a:pt x="17" y="46"/>
                      </a:lnTo>
                      <a:lnTo>
                        <a:pt x="12" y="51"/>
                      </a:lnTo>
                      <a:lnTo>
                        <a:pt x="5" y="43"/>
                      </a:lnTo>
                      <a:lnTo>
                        <a:pt x="3" y="41"/>
                      </a:lnTo>
                      <a:close/>
                      <a:moveTo>
                        <a:pt x="5" y="43"/>
                      </a:moveTo>
                      <a:lnTo>
                        <a:pt x="3" y="41"/>
                      </a:lnTo>
                      <a:lnTo>
                        <a:pt x="5" y="43"/>
                      </a:lnTo>
                      <a:close/>
                      <a:moveTo>
                        <a:pt x="0" y="31"/>
                      </a:moveTo>
                      <a:lnTo>
                        <a:pt x="6" y="31"/>
                      </a:lnTo>
                      <a:lnTo>
                        <a:pt x="9" y="38"/>
                      </a:lnTo>
                      <a:lnTo>
                        <a:pt x="3" y="41"/>
                      </a:lnTo>
                      <a:lnTo>
                        <a:pt x="0" y="34"/>
                      </a:lnTo>
                      <a:lnTo>
                        <a:pt x="0" y="31"/>
                      </a:lnTo>
                      <a:close/>
                      <a:moveTo>
                        <a:pt x="0" y="34"/>
                      </a:moveTo>
                      <a:lnTo>
                        <a:pt x="0" y="32"/>
                      </a:lnTo>
                      <a:lnTo>
                        <a:pt x="0" y="31"/>
                      </a:lnTo>
                      <a:lnTo>
                        <a:pt x="0" y="34"/>
                      </a:lnTo>
                      <a:close/>
                      <a:moveTo>
                        <a:pt x="3" y="22"/>
                      </a:moveTo>
                      <a:lnTo>
                        <a:pt x="8" y="25"/>
                      </a:lnTo>
                      <a:lnTo>
                        <a:pt x="6" y="32"/>
                      </a:lnTo>
                      <a:lnTo>
                        <a:pt x="0" y="31"/>
                      </a:lnTo>
                      <a:lnTo>
                        <a:pt x="2" y="23"/>
                      </a:lnTo>
                      <a:lnTo>
                        <a:pt x="3" y="22"/>
                      </a:lnTo>
                      <a:close/>
                      <a:moveTo>
                        <a:pt x="2" y="23"/>
                      </a:moveTo>
                      <a:lnTo>
                        <a:pt x="2" y="22"/>
                      </a:lnTo>
                      <a:lnTo>
                        <a:pt x="3" y="22"/>
                      </a:lnTo>
                      <a:lnTo>
                        <a:pt x="2" y="23"/>
                      </a:lnTo>
                      <a:close/>
                      <a:moveTo>
                        <a:pt x="8" y="14"/>
                      </a:moveTo>
                      <a:lnTo>
                        <a:pt x="12" y="19"/>
                      </a:lnTo>
                      <a:lnTo>
                        <a:pt x="8" y="25"/>
                      </a:lnTo>
                      <a:lnTo>
                        <a:pt x="3" y="22"/>
                      </a:lnTo>
                      <a:lnTo>
                        <a:pt x="8" y="15"/>
                      </a:lnTo>
                      <a:lnTo>
                        <a:pt x="8" y="14"/>
                      </a:lnTo>
                      <a:close/>
                      <a:moveTo>
                        <a:pt x="8" y="15"/>
                      </a:moveTo>
                      <a:lnTo>
                        <a:pt x="8" y="15"/>
                      </a:lnTo>
                      <a:lnTo>
                        <a:pt x="8" y="14"/>
                      </a:lnTo>
                      <a:lnTo>
                        <a:pt x="8" y="15"/>
                      </a:lnTo>
                      <a:close/>
                      <a:moveTo>
                        <a:pt x="17" y="8"/>
                      </a:moveTo>
                      <a:lnTo>
                        <a:pt x="20" y="12"/>
                      </a:lnTo>
                      <a:lnTo>
                        <a:pt x="12" y="20"/>
                      </a:lnTo>
                      <a:lnTo>
                        <a:pt x="8" y="14"/>
                      </a:lnTo>
                      <a:lnTo>
                        <a:pt x="17" y="8"/>
                      </a:lnTo>
                      <a:close/>
                      <a:moveTo>
                        <a:pt x="17" y="8"/>
                      </a:moveTo>
                      <a:lnTo>
                        <a:pt x="17" y="8"/>
                      </a:lnTo>
                      <a:close/>
                      <a:moveTo>
                        <a:pt x="32" y="2"/>
                      </a:moveTo>
                      <a:lnTo>
                        <a:pt x="32" y="6"/>
                      </a:lnTo>
                      <a:lnTo>
                        <a:pt x="20" y="12"/>
                      </a:lnTo>
                      <a:lnTo>
                        <a:pt x="17" y="8"/>
                      </a:lnTo>
                      <a:lnTo>
                        <a:pt x="29" y="0"/>
                      </a:lnTo>
                      <a:lnTo>
                        <a:pt x="32" y="2"/>
                      </a:lnTo>
                      <a:close/>
                      <a:moveTo>
                        <a:pt x="29" y="0"/>
                      </a:moveTo>
                      <a:lnTo>
                        <a:pt x="31" y="0"/>
                      </a:lnTo>
                      <a:lnTo>
                        <a:pt x="32" y="2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6368" name="Text Box 45"/>
              <p:cNvSpPr txBox="1">
                <a:spLocks noChangeAspect="1" noChangeArrowheads="1"/>
              </p:cNvSpPr>
              <p:nvPr/>
            </p:nvSpPr>
            <p:spPr bwMode="auto">
              <a:xfrm>
                <a:off x="4303117" y="2375070"/>
                <a:ext cx="573212" cy="98979"/>
              </a:xfrm>
              <a:prstGeom prst="rect">
                <a:avLst/>
              </a:prstGeom>
              <a:noFill/>
              <a:ln w="6350">
                <a:noFill/>
                <a:miter lim="800000"/>
                <a:headEnd/>
                <a:tailEnd/>
              </a:ln>
            </p:spPr>
            <p:txBody>
              <a:bodyPr lIns="95775" tIns="47888" rIns="95775" bIns="47888">
                <a:spAutoFit/>
              </a:bodyPr>
              <a:lstStyle/>
              <a:p>
                <a:pPr algn="ctr" defTabSz="957263">
                  <a:lnSpc>
                    <a:spcPct val="80000"/>
                  </a:lnSpc>
                </a:pPr>
                <a:r>
                  <a:rPr lang="ru-RU" altLang="ru-RU" sz="700" b="1">
                    <a:solidFill>
                      <a:srgbClr val="000000"/>
                    </a:solidFill>
                    <a:latin typeface="Arial Narrow" pitchFamily="34" charset="0"/>
                  </a:rPr>
                  <a:t>ТОФ</a:t>
                </a:r>
                <a:endParaRPr lang="ru-RU" altLang="ru-RU" sz="600" b="1">
                  <a:solidFill>
                    <a:srgbClr val="000000"/>
                  </a:solidFill>
                  <a:latin typeface="Arial Narrow" pitchFamily="34" charset="0"/>
                </a:endParaRPr>
              </a:p>
            </p:txBody>
          </p:sp>
        </p:grpSp>
        <p:sp>
          <p:nvSpPr>
            <p:cNvPr id="5447" name="Line 65"/>
            <p:cNvSpPr>
              <a:spLocks noChangeAspect="1" noChangeShapeType="1"/>
            </p:cNvSpPr>
            <p:nvPr/>
          </p:nvSpPr>
          <p:spPr bwMode="auto">
            <a:xfrm>
              <a:off x="2505280" y="2688602"/>
              <a:ext cx="0" cy="245031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685800">
                <a:defRPr/>
              </a:pPr>
              <a:endParaRPr lang="ru-RU" sz="1350">
                <a:solidFill>
                  <a:prstClr val="black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4196" name="Группа 55"/>
          <p:cNvGrpSpPr>
            <a:grpSpLocks noChangeAspect="1"/>
          </p:cNvGrpSpPr>
          <p:nvPr/>
        </p:nvGrpSpPr>
        <p:grpSpPr bwMode="auto">
          <a:xfrm>
            <a:off x="2195513" y="3738034"/>
            <a:ext cx="317500" cy="395817"/>
            <a:chOff x="5786329" y="1439055"/>
            <a:chExt cx="536032" cy="485315"/>
          </a:xfrm>
        </p:grpSpPr>
        <p:sp>
          <p:nvSpPr>
            <p:cNvPr id="6362" name="Блок-схема: типовой процесс 2790"/>
            <p:cNvSpPr>
              <a:spLocks noChangeArrowheads="1"/>
            </p:cNvSpPr>
            <p:nvPr/>
          </p:nvSpPr>
          <p:spPr bwMode="auto">
            <a:xfrm rot="5400000">
              <a:off x="5965219" y="1260165"/>
              <a:ext cx="178251" cy="536032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1620000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700">
                <a:solidFill>
                  <a:srgbClr val="FFFFFF"/>
                </a:solidFill>
                <a:latin typeface="Arial Narrow" pitchFamily="34" charset="0"/>
              </a:endParaRPr>
            </a:p>
          </p:txBody>
        </p:sp>
        <p:sp>
          <p:nvSpPr>
            <p:cNvPr id="6363" name="Text Box 1205"/>
            <p:cNvSpPr txBox="1">
              <a:spLocks noChangeArrowheads="1"/>
            </p:cNvSpPr>
            <p:nvPr/>
          </p:nvSpPr>
          <p:spPr bwMode="auto">
            <a:xfrm>
              <a:off x="5974747" y="1453166"/>
              <a:ext cx="165088" cy="113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600" b="1">
                  <a:solidFill>
                    <a:srgbClr val="000000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5А </a:t>
              </a:r>
              <a:endParaRPr lang="ru-RU" altLang="ru-RU" sz="400" b="1">
                <a:solidFill>
                  <a:srgbClr val="000000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2793" name="Прямая соединительная линия 2792"/>
            <p:cNvCxnSpPr/>
            <p:nvPr/>
          </p:nvCxnSpPr>
          <p:spPr bwMode="auto">
            <a:xfrm>
              <a:off x="6322361" y="1441651"/>
              <a:ext cx="0" cy="482719"/>
            </a:xfrm>
            <a:prstGeom prst="line">
              <a:avLst/>
            </a:prstGeom>
            <a:ln w="95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26" name="Rectangle 84"/>
          <p:cNvSpPr>
            <a:spLocks noChangeArrowheads="1"/>
          </p:cNvSpPr>
          <p:nvPr/>
        </p:nvSpPr>
        <p:spPr bwMode="auto">
          <a:xfrm>
            <a:off x="5016501" y="1090085"/>
            <a:ext cx="328613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Анадырь</a:t>
            </a:r>
          </a:p>
        </p:txBody>
      </p:sp>
      <p:sp>
        <p:nvSpPr>
          <p:cNvPr id="6227" name="Rectangle 84"/>
          <p:cNvSpPr>
            <a:spLocks noChangeArrowheads="1"/>
          </p:cNvSpPr>
          <p:nvPr/>
        </p:nvSpPr>
        <p:spPr bwMode="auto">
          <a:xfrm>
            <a:off x="3203575" y="1968500"/>
            <a:ext cx="274638" cy="613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Магадан</a:t>
            </a:r>
          </a:p>
        </p:txBody>
      </p:sp>
      <p:grpSp>
        <p:nvGrpSpPr>
          <p:cNvPr id="4198" name="Group 70"/>
          <p:cNvGrpSpPr>
            <a:grpSpLocks/>
          </p:cNvGrpSpPr>
          <p:nvPr/>
        </p:nvGrpSpPr>
        <p:grpSpPr bwMode="auto">
          <a:xfrm>
            <a:off x="3211514" y="4760385"/>
            <a:ext cx="73025" cy="97367"/>
            <a:chOff x="784" y="1700"/>
            <a:chExt cx="136" cy="136"/>
          </a:xfrm>
        </p:grpSpPr>
        <p:sp>
          <p:nvSpPr>
            <p:cNvPr id="3884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3885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4199" name="Группа 2016"/>
          <p:cNvGrpSpPr>
            <a:grpSpLocks/>
          </p:cNvGrpSpPr>
          <p:nvPr/>
        </p:nvGrpSpPr>
        <p:grpSpPr bwMode="auto">
          <a:xfrm>
            <a:off x="5375275" y="975784"/>
            <a:ext cx="107950" cy="143933"/>
            <a:chOff x="6166775" y="5370435"/>
            <a:chExt cx="229001" cy="213596"/>
          </a:xfrm>
        </p:grpSpPr>
        <p:sp>
          <p:nvSpPr>
            <p:cNvPr id="6355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2019" name="Прямая соединительная линия 2018"/>
            <p:cNvCxnSpPr/>
            <p:nvPr/>
          </p:nvCxnSpPr>
          <p:spPr>
            <a:xfrm>
              <a:off x="6281275" y="5455244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57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2021" name="Овал 2020"/>
            <p:cNvSpPr/>
            <p:nvPr/>
          </p:nvSpPr>
          <p:spPr>
            <a:xfrm>
              <a:off x="6257703" y="5408128"/>
              <a:ext cx="47147" cy="47116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2022" name="Прямая соединительная линия 2021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30" name="Rectangle 84"/>
          <p:cNvSpPr>
            <a:spLocks noChangeArrowheads="1"/>
          </p:cNvSpPr>
          <p:nvPr/>
        </p:nvSpPr>
        <p:spPr bwMode="auto">
          <a:xfrm>
            <a:off x="1930401" y="3069167"/>
            <a:ext cx="455613" cy="867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Благовещенск</a:t>
            </a:r>
          </a:p>
        </p:txBody>
      </p:sp>
      <p:grpSp>
        <p:nvGrpSpPr>
          <p:cNvPr id="4200" name="Группа 137"/>
          <p:cNvGrpSpPr>
            <a:grpSpLocks noChangeAspect="1"/>
          </p:cNvGrpSpPr>
          <p:nvPr/>
        </p:nvGrpSpPr>
        <p:grpSpPr bwMode="auto">
          <a:xfrm>
            <a:off x="3302000" y="3302001"/>
            <a:ext cx="266700" cy="325967"/>
            <a:chOff x="6774188" y="1839106"/>
            <a:chExt cx="691139" cy="543577"/>
          </a:xfrm>
        </p:grpSpPr>
        <p:sp>
          <p:nvSpPr>
            <p:cNvPr id="6352" name="Блок-схема: типовой процесс 395"/>
            <p:cNvSpPr>
              <a:spLocks noChangeArrowheads="1"/>
            </p:cNvSpPr>
            <p:nvPr/>
          </p:nvSpPr>
          <p:spPr bwMode="auto">
            <a:xfrm>
              <a:off x="6774188" y="1839106"/>
              <a:ext cx="691038" cy="230710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600">
                <a:solidFill>
                  <a:srgbClr val="FFFFFF"/>
                </a:solidFill>
              </a:endParaRPr>
            </a:p>
          </p:txBody>
        </p:sp>
        <p:sp>
          <p:nvSpPr>
            <p:cNvPr id="6353" name="Text Box 1205"/>
            <p:cNvSpPr txBox="1">
              <a:spLocks noChangeArrowheads="1"/>
            </p:cNvSpPr>
            <p:nvPr/>
          </p:nvSpPr>
          <p:spPr bwMode="auto">
            <a:xfrm>
              <a:off x="6936928" y="1884804"/>
              <a:ext cx="315711" cy="1026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400" b="1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68 АК</a:t>
              </a:r>
            </a:p>
          </p:txBody>
        </p:sp>
        <p:cxnSp>
          <p:nvCxnSpPr>
            <p:cNvPr id="3362" name="Прямая соединительная линия 3361"/>
            <p:cNvCxnSpPr/>
            <p:nvPr/>
          </p:nvCxnSpPr>
          <p:spPr bwMode="auto">
            <a:xfrm flipV="1">
              <a:off x="7465327" y="1839106"/>
              <a:ext cx="0" cy="543577"/>
            </a:xfrm>
            <a:prstGeom prst="line">
              <a:avLst/>
            </a:prstGeom>
            <a:ln w="63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32" name="Rectangle 84"/>
          <p:cNvSpPr>
            <a:spLocks noChangeArrowheads="1"/>
          </p:cNvSpPr>
          <p:nvPr/>
        </p:nvSpPr>
        <p:spPr bwMode="auto">
          <a:xfrm>
            <a:off x="2557463" y="4123266"/>
            <a:ext cx="311150" cy="59267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Уссурийск</a:t>
            </a:r>
          </a:p>
        </p:txBody>
      </p:sp>
      <p:sp>
        <p:nvSpPr>
          <p:cNvPr id="6233" name="Rectangle 84"/>
          <p:cNvSpPr>
            <a:spLocks noChangeArrowheads="1"/>
          </p:cNvSpPr>
          <p:nvPr/>
        </p:nvSpPr>
        <p:spPr bwMode="auto">
          <a:xfrm>
            <a:off x="1890714" y="3797301"/>
            <a:ext cx="242887" cy="8043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Шеньян</a:t>
            </a:r>
          </a:p>
        </p:txBody>
      </p:sp>
      <p:sp>
        <p:nvSpPr>
          <p:cNvPr id="6234" name="Rectangle 84"/>
          <p:cNvSpPr>
            <a:spLocks noChangeArrowheads="1"/>
          </p:cNvSpPr>
          <p:nvPr/>
        </p:nvSpPr>
        <p:spPr bwMode="auto">
          <a:xfrm>
            <a:off x="2624138" y="6127752"/>
            <a:ext cx="271462" cy="95249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Йокота</a:t>
            </a:r>
          </a:p>
        </p:txBody>
      </p:sp>
      <p:grpSp>
        <p:nvGrpSpPr>
          <p:cNvPr id="4202" name="Group 70"/>
          <p:cNvGrpSpPr>
            <a:grpSpLocks/>
          </p:cNvGrpSpPr>
          <p:nvPr/>
        </p:nvGrpSpPr>
        <p:grpSpPr bwMode="auto">
          <a:xfrm>
            <a:off x="2492376" y="6212417"/>
            <a:ext cx="73025" cy="99483"/>
            <a:chOff x="784" y="1700"/>
            <a:chExt cx="136" cy="136"/>
          </a:xfrm>
        </p:grpSpPr>
        <p:sp>
          <p:nvSpPr>
            <p:cNvPr id="953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54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36" name="Rectangle 84"/>
          <p:cNvSpPr>
            <a:spLocks noChangeArrowheads="1"/>
          </p:cNvSpPr>
          <p:nvPr/>
        </p:nvSpPr>
        <p:spPr bwMode="auto">
          <a:xfrm>
            <a:off x="2355851" y="6345767"/>
            <a:ext cx="271463" cy="95251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Ивакуни</a:t>
            </a:r>
          </a:p>
        </p:txBody>
      </p:sp>
      <p:grpSp>
        <p:nvGrpSpPr>
          <p:cNvPr id="4224" name="Group 4036"/>
          <p:cNvGrpSpPr>
            <a:grpSpLocks noChangeAspect="1"/>
          </p:cNvGrpSpPr>
          <p:nvPr/>
        </p:nvGrpSpPr>
        <p:grpSpPr bwMode="auto">
          <a:xfrm>
            <a:off x="5808713" y="1974785"/>
            <a:ext cx="155575" cy="279700"/>
            <a:chOff x="2432" y="1418"/>
            <a:chExt cx="895" cy="1481"/>
          </a:xfrm>
          <a:solidFill>
            <a:schemeClr val="bg1"/>
          </a:solidFill>
          <a:effectLst>
            <a:glow rad="101600">
              <a:schemeClr val="bg1">
                <a:alpha val="60000"/>
              </a:schemeClr>
            </a:glow>
          </a:effectLst>
        </p:grpSpPr>
        <p:sp>
          <p:nvSpPr>
            <p:cNvPr id="3370" name="Freeform 4037"/>
            <p:cNvSpPr>
              <a:spLocks noChangeAspect="1"/>
            </p:cNvSpPr>
            <p:nvPr/>
          </p:nvSpPr>
          <p:spPr bwMode="auto">
            <a:xfrm>
              <a:off x="3024" y="2038"/>
              <a:ext cx="148" cy="195"/>
            </a:xfrm>
            <a:custGeom>
              <a:avLst/>
              <a:gdLst>
                <a:gd name="T0" fmla="*/ 60 w 148"/>
                <a:gd name="T1" fmla="*/ 195 h 195"/>
                <a:gd name="T2" fmla="*/ 52 w 148"/>
                <a:gd name="T3" fmla="*/ 195 h 195"/>
                <a:gd name="T4" fmla="*/ 46 w 148"/>
                <a:gd name="T5" fmla="*/ 193 h 195"/>
                <a:gd name="T6" fmla="*/ 39 w 148"/>
                <a:gd name="T7" fmla="*/ 190 h 195"/>
                <a:gd name="T8" fmla="*/ 33 w 148"/>
                <a:gd name="T9" fmla="*/ 188 h 195"/>
                <a:gd name="T10" fmla="*/ 21 w 148"/>
                <a:gd name="T11" fmla="*/ 178 h 195"/>
                <a:gd name="T12" fmla="*/ 14 w 148"/>
                <a:gd name="T13" fmla="*/ 167 h 195"/>
                <a:gd name="T14" fmla="*/ 6 w 148"/>
                <a:gd name="T15" fmla="*/ 151 h 195"/>
                <a:gd name="T16" fmla="*/ 2 w 148"/>
                <a:gd name="T17" fmla="*/ 134 h 195"/>
                <a:gd name="T18" fmla="*/ 0 w 148"/>
                <a:gd name="T19" fmla="*/ 117 h 195"/>
                <a:gd name="T20" fmla="*/ 2 w 148"/>
                <a:gd name="T21" fmla="*/ 98 h 195"/>
                <a:gd name="T22" fmla="*/ 8 w 148"/>
                <a:gd name="T23" fmla="*/ 76 h 195"/>
                <a:gd name="T24" fmla="*/ 14 w 148"/>
                <a:gd name="T25" fmla="*/ 59 h 195"/>
                <a:gd name="T26" fmla="*/ 23 w 148"/>
                <a:gd name="T27" fmla="*/ 42 h 195"/>
                <a:gd name="T28" fmla="*/ 35 w 148"/>
                <a:gd name="T29" fmla="*/ 28 h 195"/>
                <a:gd name="T30" fmla="*/ 46 w 148"/>
                <a:gd name="T31" fmla="*/ 17 h 195"/>
                <a:gd name="T32" fmla="*/ 60 w 148"/>
                <a:gd name="T33" fmla="*/ 7 h 195"/>
                <a:gd name="T34" fmla="*/ 75 w 148"/>
                <a:gd name="T35" fmla="*/ 2 h 195"/>
                <a:gd name="T36" fmla="*/ 89 w 148"/>
                <a:gd name="T37" fmla="*/ 0 h 195"/>
                <a:gd name="T38" fmla="*/ 96 w 148"/>
                <a:gd name="T39" fmla="*/ 0 h 195"/>
                <a:gd name="T40" fmla="*/ 104 w 148"/>
                <a:gd name="T41" fmla="*/ 2 h 195"/>
                <a:gd name="T42" fmla="*/ 110 w 148"/>
                <a:gd name="T43" fmla="*/ 3 h 195"/>
                <a:gd name="T44" fmla="*/ 115 w 148"/>
                <a:gd name="T45" fmla="*/ 7 h 195"/>
                <a:gd name="T46" fmla="*/ 127 w 148"/>
                <a:gd name="T47" fmla="*/ 17 h 195"/>
                <a:gd name="T48" fmla="*/ 137 w 148"/>
                <a:gd name="T49" fmla="*/ 28 h 195"/>
                <a:gd name="T50" fmla="*/ 142 w 148"/>
                <a:gd name="T51" fmla="*/ 42 h 195"/>
                <a:gd name="T52" fmla="*/ 146 w 148"/>
                <a:gd name="T53" fmla="*/ 59 h 195"/>
                <a:gd name="T54" fmla="*/ 148 w 148"/>
                <a:gd name="T55" fmla="*/ 78 h 195"/>
                <a:gd name="T56" fmla="*/ 146 w 148"/>
                <a:gd name="T57" fmla="*/ 98 h 195"/>
                <a:gd name="T58" fmla="*/ 142 w 148"/>
                <a:gd name="T59" fmla="*/ 117 h 195"/>
                <a:gd name="T60" fmla="*/ 135 w 148"/>
                <a:gd name="T61" fmla="*/ 136 h 195"/>
                <a:gd name="T62" fmla="*/ 127 w 148"/>
                <a:gd name="T63" fmla="*/ 151 h 195"/>
                <a:gd name="T64" fmla="*/ 115 w 148"/>
                <a:gd name="T65" fmla="*/ 167 h 195"/>
                <a:gd name="T66" fmla="*/ 102 w 148"/>
                <a:gd name="T67" fmla="*/ 178 h 195"/>
                <a:gd name="T68" fmla="*/ 89 w 148"/>
                <a:gd name="T69" fmla="*/ 188 h 195"/>
                <a:gd name="T70" fmla="*/ 75 w 148"/>
                <a:gd name="T71" fmla="*/ 193 h 195"/>
                <a:gd name="T72" fmla="*/ 60 w 148"/>
                <a:gd name="T73" fmla="*/ 195 h 1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5"/>
                <a:gd name="T113" fmla="*/ 148 w 148"/>
                <a:gd name="T114" fmla="*/ 195 h 19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5">
                  <a:moveTo>
                    <a:pt x="60" y="195"/>
                  </a:moveTo>
                  <a:lnTo>
                    <a:pt x="52" y="195"/>
                  </a:lnTo>
                  <a:lnTo>
                    <a:pt x="46" y="193"/>
                  </a:lnTo>
                  <a:lnTo>
                    <a:pt x="39" y="190"/>
                  </a:lnTo>
                  <a:lnTo>
                    <a:pt x="33" y="188"/>
                  </a:lnTo>
                  <a:lnTo>
                    <a:pt x="21" y="178"/>
                  </a:lnTo>
                  <a:lnTo>
                    <a:pt x="14" y="167"/>
                  </a:lnTo>
                  <a:lnTo>
                    <a:pt x="6" y="151"/>
                  </a:lnTo>
                  <a:lnTo>
                    <a:pt x="2" y="134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8" y="76"/>
                  </a:lnTo>
                  <a:lnTo>
                    <a:pt x="14" y="59"/>
                  </a:lnTo>
                  <a:lnTo>
                    <a:pt x="23" y="42"/>
                  </a:lnTo>
                  <a:lnTo>
                    <a:pt x="35" y="28"/>
                  </a:lnTo>
                  <a:lnTo>
                    <a:pt x="46" y="17"/>
                  </a:lnTo>
                  <a:lnTo>
                    <a:pt x="60" y="7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3"/>
                  </a:lnTo>
                  <a:lnTo>
                    <a:pt x="115" y="7"/>
                  </a:lnTo>
                  <a:lnTo>
                    <a:pt x="127" y="17"/>
                  </a:lnTo>
                  <a:lnTo>
                    <a:pt x="137" y="28"/>
                  </a:lnTo>
                  <a:lnTo>
                    <a:pt x="142" y="42"/>
                  </a:lnTo>
                  <a:lnTo>
                    <a:pt x="146" y="59"/>
                  </a:lnTo>
                  <a:lnTo>
                    <a:pt x="148" y="78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7" y="151"/>
                  </a:lnTo>
                  <a:lnTo>
                    <a:pt x="115" y="167"/>
                  </a:lnTo>
                  <a:lnTo>
                    <a:pt x="102" y="178"/>
                  </a:lnTo>
                  <a:lnTo>
                    <a:pt x="89" y="188"/>
                  </a:lnTo>
                  <a:lnTo>
                    <a:pt x="75" y="193"/>
                  </a:lnTo>
                  <a:lnTo>
                    <a:pt x="60" y="1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1" name="Freeform 4038"/>
            <p:cNvSpPr>
              <a:spLocks noChangeAspect="1"/>
            </p:cNvSpPr>
            <p:nvPr/>
          </p:nvSpPr>
          <p:spPr bwMode="auto">
            <a:xfrm>
              <a:off x="3020" y="2134"/>
              <a:ext cx="64" cy="103"/>
            </a:xfrm>
            <a:custGeom>
              <a:avLst/>
              <a:gdLst>
                <a:gd name="T0" fmla="*/ 2 w 64"/>
                <a:gd name="T1" fmla="*/ 0 h 103"/>
                <a:gd name="T2" fmla="*/ 2 w 64"/>
                <a:gd name="T3" fmla="*/ 0 h 103"/>
                <a:gd name="T4" fmla="*/ 0 w 64"/>
                <a:gd name="T5" fmla="*/ 21 h 103"/>
                <a:gd name="T6" fmla="*/ 2 w 64"/>
                <a:gd name="T7" fmla="*/ 40 h 103"/>
                <a:gd name="T8" fmla="*/ 6 w 64"/>
                <a:gd name="T9" fmla="*/ 57 h 103"/>
                <a:gd name="T10" fmla="*/ 14 w 64"/>
                <a:gd name="T11" fmla="*/ 73 h 103"/>
                <a:gd name="T12" fmla="*/ 24 w 64"/>
                <a:gd name="T13" fmla="*/ 84 h 103"/>
                <a:gd name="T14" fmla="*/ 35 w 64"/>
                <a:gd name="T15" fmla="*/ 94 h 103"/>
                <a:gd name="T16" fmla="*/ 41 w 64"/>
                <a:gd name="T17" fmla="*/ 97 h 103"/>
                <a:gd name="T18" fmla="*/ 48 w 64"/>
                <a:gd name="T19" fmla="*/ 101 h 103"/>
                <a:gd name="T20" fmla="*/ 56 w 64"/>
                <a:gd name="T21" fmla="*/ 103 h 103"/>
                <a:gd name="T22" fmla="*/ 64 w 64"/>
                <a:gd name="T23" fmla="*/ 103 h 103"/>
                <a:gd name="T24" fmla="*/ 64 w 64"/>
                <a:gd name="T25" fmla="*/ 96 h 103"/>
                <a:gd name="T26" fmla="*/ 58 w 64"/>
                <a:gd name="T27" fmla="*/ 96 h 103"/>
                <a:gd name="T28" fmla="*/ 50 w 64"/>
                <a:gd name="T29" fmla="*/ 94 h 103"/>
                <a:gd name="T30" fmla="*/ 45 w 64"/>
                <a:gd name="T31" fmla="*/ 92 h 103"/>
                <a:gd name="T32" fmla="*/ 39 w 64"/>
                <a:gd name="T33" fmla="*/ 88 h 103"/>
                <a:gd name="T34" fmla="*/ 29 w 64"/>
                <a:gd name="T35" fmla="*/ 80 h 103"/>
                <a:gd name="T36" fmla="*/ 22 w 64"/>
                <a:gd name="T37" fmla="*/ 69 h 103"/>
                <a:gd name="T38" fmla="*/ 14 w 64"/>
                <a:gd name="T39" fmla="*/ 53 h 103"/>
                <a:gd name="T40" fmla="*/ 10 w 64"/>
                <a:gd name="T41" fmla="*/ 38 h 103"/>
                <a:gd name="T42" fmla="*/ 10 w 64"/>
                <a:gd name="T43" fmla="*/ 21 h 103"/>
                <a:gd name="T44" fmla="*/ 10 w 64"/>
                <a:gd name="T45" fmla="*/ 2 h 103"/>
                <a:gd name="T46" fmla="*/ 10 w 64"/>
                <a:gd name="T47" fmla="*/ 2 h 103"/>
                <a:gd name="T48" fmla="*/ 2 w 64"/>
                <a:gd name="T49" fmla="*/ 0 h 10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4"/>
                <a:gd name="T76" fmla="*/ 0 h 103"/>
                <a:gd name="T77" fmla="*/ 64 w 64"/>
                <a:gd name="T78" fmla="*/ 103 h 10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4" h="103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6" y="57"/>
                  </a:lnTo>
                  <a:lnTo>
                    <a:pt x="14" y="73"/>
                  </a:lnTo>
                  <a:lnTo>
                    <a:pt x="24" y="84"/>
                  </a:lnTo>
                  <a:lnTo>
                    <a:pt x="35" y="94"/>
                  </a:lnTo>
                  <a:lnTo>
                    <a:pt x="41" y="97"/>
                  </a:lnTo>
                  <a:lnTo>
                    <a:pt x="48" y="101"/>
                  </a:lnTo>
                  <a:lnTo>
                    <a:pt x="56" y="103"/>
                  </a:lnTo>
                  <a:lnTo>
                    <a:pt x="64" y="103"/>
                  </a:lnTo>
                  <a:lnTo>
                    <a:pt x="64" y="96"/>
                  </a:lnTo>
                  <a:lnTo>
                    <a:pt x="58" y="96"/>
                  </a:lnTo>
                  <a:lnTo>
                    <a:pt x="50" y="94"/>
                  </a:lnTo>
                  <a:lnTo>
                    <a:pt x="45" y="92"/>
                  </a:lnTo>
                  <a:lnTo>
                    <a:pt x="39" y="88"/>
                  </a:lnTo>
                  <a:lnTo>
                    <a:pt x="29" y="80"/>
                  </a:lnTo>
                  <a:lnTo>
                    <a:pt x="22" y="69"/>
                  </a:lnTo>
                  <a:lnTo>
                    <a:pt x="14" y="53"/>
                  </a:lnTo>
                  <a:lnTo>
                    <a:pt x="10" y="38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2" name="Freeform 4039"/>
            <p:cNvSpPr>
              <a:spLocks noChangeAspect="1"/>
            </p:cNvSpPr>
            <p:nvPr/>
          </p:nvSpPr>
          <p:spPr bwMode="auto">
            <a:xfrm>
              <a:off x="3022" y="2034"/>
              <a:ext cx="91" cy="102"/>
            </a:xfrm>
            <a:custGeom>
              <a:avLst/>
              <a:gdLst>
                <a:gd name="T0" fmla="*/ 91 w 91"/>
                <a:gd name="T1" fmla="*/ 0 h 102"/>
                <a:gd name="T2" fmla="*/ 91 w 91"/>
                <a:gd name="T3" fmla="*/ 0 h 102"/>
                <a:gd name="T4" fmla="*/ 75 w 91"/>
                <a:gd name="T5" fmla="*/ 2 h 102"/>
                <a:gd name="T6" fmla="*/ 60 w 91"/>
                <a:gd name="T7" fmla="*/ 7 h 102"/>
                <a:gd name="T8" fmla="*/ 46 w 91"/>
                <a:gd name="T9" fmla="*/ 17 h 102"/>
                <a:gd name="T10" fmla="*/ 33 w 91"/>
                <a:gd name="T11" fmla="*/ 29 h 102"/>
                <a:gd name="T12" fmla="*/ 22 w 91"/>
                <a:gd name="T13" fmla="*/ 44 h 102"/>
                <a:gd name="T14" fmla="*/ 12 w 91"/>
                <a:gd name="T15" fmla="*/ 61 h 102"/>
                <a:gd name="T16" fmla="*/ 6 w 91"/>
                <a:gd name="T17" fmla="*/ 80 h 102"/>
                <a:gd name="T18" fmla="*/ 0 w 91"/>
                <a:gd name="T19" fmla="*/ 100 h 102"/>
                <a:gd name="T20" fmla="*/ 8 w 91"/>
                <a:gd name="T21" fmla="*/ 102 h 102"/>
                <a:gd name="T22" fmla="*/ 14 w 91"/>
                <a:gd name="T23" fmla="*/ 82 h 102"/>
                <a:gd name="T24" fmla="*/ 20 w 91"/>
                <a:gd name="T25" fmla="*/ 65 h 102"/>
                <a:gd name="T26" fmla="*/ 29 w 91"/>
                <a:gd name="T27" fmla="*/ 48 h 102"/>
                <a:gd name="T28" fmla="*/ 39 w 91"/>
                <a:gd name="T29" fmla="*/ 34 h 102"/>
                <a:gd name="T30" fmla="*/ 50 w 91"/>
                <a:gd name="T31" fmla="*/ 23 h 102"/>
                <a:gd name="T32" fmla="*/ 64 w 91"/>
                <a:gd name="T33" fmla="*/ 15 h 102"/>
                <a:gd name="T34" fmla="*/ 77 w 91"/>
                <a:gd name="T35" fmla="*/ 9 h 102"/>
                <a:gd name="T36" fmla="*/ 91 w 91"/>
                <a:gd name="T37" fmla="*/ 7 h 102"/>
                <a:gd name="T38" fmla="*/ 91 w 91"/>
                <a:gd name="T39" fmla="*/ 7 h 102"/>
                <a:gd name="T40" fmla="*/ 91 w 91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1"/>
                <a:gd name="T64" fmla="*/ 0 h 102"/>
                <a:gd name="T65" fmla="*/ 91 w 91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1" h="102">
                  <a:moveTo>
                    <a:pt x="91" y="0"/>
                  </a:moveTo>
                  <a:lnTo>
                    <a:pt x="91" y="0"/>
                  </a:lnTo>
                  <a:lnTo>
                    <a:pt x="75" y="2"/>
                  </a:lnTo>
                  <a:lnTo>
                    <a:pt x="60" y="7"/>
                  </a:lnTo>
                  <a:lnTo>
                    <a:pt x="46" y="17"/>
                  </a:lnTo>
                  <a:lnTo>
                    <a:pt x="33" y="29"/>
                  </a:lnTo>
                  <a:lnTo>
                    <a:pt x="22" y="44"/>
                  </a:lnTo>
                  <a:lnTo>
                    <a:pt x="12" y="61"/>
                  </a:lnTo>
                  <a:lnTo>
                    <a:pt x="6" y="80"/>
                  </a:lnTo>
                  <a:lnTo>
                    <a:pt x="0" y="100"/>
                  </a:lnTo>
                  <a:lnTo>
                    <a:pt x="8" y="102"/>
                  </a:lnTo>
                  <a:lnTo>
                    <a:pt x="14" y="82"/>
                  </a:lnTo>
                  <a:lnTo>
                    <a:pt x="20" y="65"/>
                  </a:lnTo>
                  <a:lnTo>
                    <a:pt x="29" y="48"/>
                  </a:lnTo>
                  <a:lnTo>
                    <a:pt x="39" y="34"/>
                  </a:lnTo>
                  <a:lnTo>
                    <a:pt x="50" y="23"/>
                  </a:lnTo>
                  <a:lnTo>
                    <a:pt x="64" y="15"/>
                  </a:lnTo>
                  <a:lnTo>
                    <a:pt x="77" y="9"/>
                  </a:lnTo>
                  <a:lnTo>
                    <a:pt x="91" y="7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3" name="Freeform 4040"/>
            <p:cNvSpPr>
              <a:spLocks noChangeAspect="1"/>
            </p:cNvSpPr>
            <p:nvPr/>
          </p:nvSpPr>
          <p:spPr bwMode="auto">
            <a:xfrm>
              <a:off x="3113" y="2034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2 h 102"/>
                <a:gd name="T6" fmla="*/ 61 w 63"/>
                <a:gd name="T7" fmla="*/ 63 h 102"/>
                <a:gd name="T8" fmla="*/ 57 w 63"/>
                <a:gd name="T9" fmla="*/ 46 h 102"/>
                <a:gd name="T10" fmla="*/ 51 w 63"/>
                <a:gd name="T11" fmla="*/ 30 h 102"/>
                <a:gd name="T12" fmla="*/ 42 w 63"/>
                <a:gd name="T13" fmla="*/ 17 h 102"/>
                <a:gd name="T14" fmla="*/ 30 w 63"/>
                <a:gd name="T15" fmla="*/ 7 h 102"/>
                <a:gd name="T16" fmla="*/ 23 w 63"/>
                <a:gd name="T17" fmla="*/ 4 h 102"/>
                <a:gd name="T18" fmla="*/ 15 w 63"/>
                <a:gd name="T19" fmla="*/ 2 h 102"/>
                <a:gd name="T20" fmla="*/ 7 w 63"/>
                <a:gd name="T21" fmla="*/ 0 h 102"/>
                <a:gd name="T22" fmla="*/ 0 w 63"/>
                <a:gd name="T23" fmla="*/ 0 h 102"/>
                <a:gd name="T24" fmla="*/ 0 w 63"/>
                <a:gd name="T25" fmla="*/ 7 h 102"/>
                <a:gd name="T26" fmla="*/ 7 w 63"/>
                <a:gd name="T27" fmla="*/ 7 h 102"/>
                <a:gd name="T28" fmla="*/ 13 w 63"/>
                <a:gd name="T29" fmla="*/ 9 h 102"/>
                <a:gd name="T30" fmla="*/ 19 w 63"/>
                <a:gd name="T31" fmla="*/ 11 h 102"/>
                <a:gd name="T32" fmla="*/ 25 w 63"/>
                <a:gd name="T33" fmla="*/ 15 h 102"/>
                <a:gd name="T34" fmla="*/ 36 w 63"/>
                <a:gd name="T35" fmla="*/ 23 h 102"/>
                <a:gd name="T36" fmla="*/ 44 w 63"/>
                <a:gd name="T37" fmla="*/ 34 h 102"/>
                <a:gd name="T38" fmla="*/ 49 w 63"/>
                <a:gd name="T39" fmla="*/ 48 h 102"/>
                <a:gd name="T40" fmla="*/ 53 w 63"/>
                <a:gd name="T41" fmla="*/ 63 h 102"/>
                <a:gd name="T42" fmla="*/ 55 w 63"/>
                <a:gd name="T43" fmla="*/ 82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2"/>
                  </a:lnTo>
                  <a:lnTo>
                    <a:pt x="61" y="63"/>
                  </a:lnTo>
                  <a:lnTo>
                    <a:pt x="57" y="46"/>
                  </a:lnTo>
                  <a:lnTo>
                    <a:pt x="51" y="30"/>
                  </a:lnTo>
                  <a:lnTo>
                    <a:pt x="42" y="17"/>
                  </a:lnTo>
                  <a:lnTo>
                    <a:pt x="30" y="7"/>
                  </a:lnTo>
                  <a:lnTo>
                    <a:pt x="23" y="4"/>
                  </a:lnTo>
                  <a:lnTo>
                    <a:pt x="15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13" y="9"/>
                  </a:lnTo>
                  <a:lnTo>
                    <a:pt x="19" y="11"/>
                  </a:lnTo>
                  <a:lnTo>
                    <a:pt x="25" y="15"/>
                  </a:lnTo>
                  <a:lnTo>
                    <a:pt x="36" y="23"/>
                  </a:lnTo>
                  <a:lnTo>
                    <a:pt x="44" y="34"/>
                  </a:lnTo>
                  <a:lnTo>
                    <a:pt x="49" y="48"/>
                  </a:lnTo>
                  <a:lnTo>
                    <a:pt x="53" y="63"/>
                  </a:lnTo>
                  <a:lnTo>
                    <a:pt x="55" y="82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4" name="Freeform 4041"/>
            <p:cNvSpPr>
              <a:spLocks noChangeAspect="1"/>
            </p:cNvSpPr>
            <p:nvPr/>
          </p:nvSpPr>
          <p:spPr bwMode="auto">
            <a:xfrm>
              <a:off x="3084" y="2136"/>
              <a:ext cx="90" cy="101"/>
            </a:xfrm>
            <a:custGeom>
              <a:avLst/>
              <a:gdLst>
                <a:gd name="T0" fmla="*/ 0 w 90"/>
                <a:gd name="T1" fmla="*/ 101 h 101"/>
                <a:gd name="T2" fmla="*/ 0 w 90"/>
                <a:gd name="T3" fmla="*/ 101 h 101"/>
                <a:gd name="T4" fmla="*/ 15 w 90"/>
                <a:gd name="T5" fmla="*/ 99 h 101"/>
                <a:gd name="T6" fmla="*/ 30 w 90"/>
                <a:gd name="T7" fmla="*/ 94 h 101"/>
                <a:gd name="T8" fmla="*/ 46 w 90"/>
                <a:gd name="T9" fmla="*/ 84 h 101"/>
                <a:gd name="T10" fmla="*/ 57 w 90"/>
                <a:gd name="T11" fmla="*/ 71 h 101"/>
                <a:gd name="T12" fmla="*/ 69 w 90"/>
                <a:gd name="T13" fmla="*/ 57 h 101"/>
                <a:gd name="T14" fmla="*/ 78 w 90"/>
                <a:gd name="T15" fmla="*/ 40 h 101"/>
                <a:gd name="T16" fmla="*/ 86 w 90"/>
                <a:gd name="T17" fmla="*/ 21 h 101"/>
                <a:gd name="T18" fmla="*/ 90 w 90"/>
                <a:gd name="T19" fmla="*/ 0 h 101"/>
                <a:gd name="T20" fmla="*/ 82 w 90"/>
                <a:gd name="T21" fmla="*/ 0 h 101"/>
                <a:gd name="T22" fmla="*/ 78 w 90"/>
                <a:gd name="T23" fmla="*/ 19 h 101"/>
                <a:gd name="T24" fmla="*/ 71 w 90"/>
                <a:gd name="T25" fmla="*/ 36 h 101"/>
                <a:gd name="T26" fmla="*/ 63 w 90"/>
                <a:gd name="T27" fmla="*/ 51 h 101"/>
                <a:gd name="T28" fmla="*/ 52 w 90"/>
                <a:gd name="T29" fmla="*/ 67 h 101"/>
                <a:gd name="T30" fmla="*/ 40 w 90"/>
                <a:gd name="T31" fmla="*/ 78 h 101"/>
                <a:gd name="T32" fmla="*/ 27 w 90"/>
                <a:gd name="T33" fmla="*/ 86 h 101"/>
                <a:gd name="T34" fmla="*/ 13 w 90"/>
                <a:gd name="T35" fmla="*/ 92 h 101"/>
                <a:gd name="T36" fmla="*/ 0 w 90"/>
                <a:gd name="T37" fmla="*/ 94 h 101"/>
                <a:gd name="T38" fmla="*/ 0 w 90"/>
                <a:gd name="T39" fmla="*/ 94 h 101"/>
                <a:gd name="T40" fmla="*/ 0 w 90"/>
                <a:gd name="T41" fmla="*/ 101 h 10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1"/>
                <a:gd name="T65" fmla="*/ 90 w 90"/>
                <a:gd name="T66" fmla="*/ 101 h 10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1">
                  <a:moveTo>
                    <a:pt x="0" y="101"/>
                  </a:moveTo>
                  <a:lnTo>
                    <a:pt x="0" y="101"/>
                  </a:lnTo>
                  <a:lnTo>
                    <a:pt x="15" y="99"/>
                  </a:lnTo>
                  <a:lnTo>
                    <a:pt x="30" y="94"/>
                  </a:lnTo>
                  <a:lnTo>
                    <a:pt x="46" y="84"/>
                  </a:lnTo>
                  <a:lnTo>
                    <a:pt x="57" y="71"/>
                  </a:lnTo>
                  <a:lnTo>
                    <a:pt x="69" y="57"/>
                  </a:lnTo>
                  <a:lnTo>
                    <a:pt x="78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8" y="19"/>
                  </a:lnTo>
                  <a:lnTo>
                    <a:pt x="71" y="36"/>
                  </a:lnTo>
                  <a:lnTo>
                    <a:pt x="63" y="51"/>
                  </a:lnTo>
                  <a:lnTo>
                    <a:pt x="52" y="67"/>
                  </a:lnTo>
                  <a:lnTo>
                    <a:pt x="40" y="78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8" name="Freeform 4042"/>
            <p:cNvSpPr>
              <a:spLocks noChangeAspect="1"/>
            </p:cNvSpPr>
            <p:nvPr/>
          </p:nvSpPr>
          <p:spPr bwMode="auto">
            <a:xfrm>
              <a:off x="2514" y="2041"/>
              <a:ext cx="516" cy="369"/>
            </a:xfrm>
            <a:custGeom>
              <a:avLst/>
              <a:gdLst>
                <a:gd name="T0" fmla="*/ 510 w 516"/>
                <a:gd name="T1" fmla="*/ 0 h 369"/>
                <a:gd name="T2" fmla="*/ 510 w 516"/>
                <a:gd name="T3" fmla="*/ 0 h 369"/>
                <a:gd name="T4" fmla="*/ 483 w 516"/>
                <a:gd name="T5" fmla="*/ 39 h 369"/>
                <a:gd name="T6" fmla="*/ 457 w 516"/>
                <a:gd name="T7" fmla="*/ 75 h 369"/>
                <a:gd name="T8" fmla="*/ 432 w 516"/>
                <a:gd name="T9" fmla="*/ 110 h 369"/>
                <a:gd name="T10" fmla="*/ 407 w 516"/>
                <a:gd name="T11" fmla="*/ 141 h 369"/>
                <a:gd name="T12" fmla="*/ 382 w 516"/>
                <a:gd name="T13" fmla="*/ 169 h 369"/>
                <a:gd name="T14" fmla="*/ 357 w 516"/>
                <a:gd name="T15" fmla="*/ 196 h 369"/>
                <a:gd name="T16" fmla="*/ 334 w 516"/>
                <a:gd name="T17" fmla="*/ 219 h 369"/>
                <a:gd name="T18" fmla="*/ 311 w 516"/>
                <a:gd name="T19" fmla="*/ 240 h 369"/>
                <a:gd name="T20" fmla="*/ 288 w 516"/>
                <a:gd name="T21" fmla="*/ 260 h 369"/>
                <a:gd name="T22" fmla="*/ 267 w 516"/>
                <a:gd name="T23" fmla="*/ 277 h 369"/>
                <a:gd name="T24" fmla="*/ 244 w 516"/>
                <a:gd name="T25" fmla="*/ 292 h 369"/>
                <a:gd name="T26" fmla="*/ 225 w 516"/>
                <a:gd name="T27" fmla="*/ 306 h 369"/>
                <a:gd name="T28" fmla="*/ 203 w 516"/>
                <a:gd name="T29" fmla="*/ 317 h 369"/>
                <a:gd name="T30" fmla="*/ 184 w 516"/>
                <a:gd name="T31" fmla="*/ 327 h 369"/>
                <a:gd name="T32" fmla="*/ 167 w 516"/>
                <a:gd name="T33" fmla="*/ 334 h 369"/>
                <a:gd name="T34" fmla="*/ 150 w 516"/>
                <a:gd name="T35" fmla="*/ 342 h 369"/>
                <a:gd name="T36" fmla="*/ 117 w 516"/>
                <a:gd name="T37" fmla="*/ 352 h 369"/>
                <a:gd name="T38" fmla="*/ 88 w 516"/>
                <a:gd name="T39" fmla="*/ 357 h 369"/>
                <a:gd name="T40" fmla="*/ 61 w 516"/>
                <a:gd name="T41" fmla="*/ 361 h 369"/>
                <a:gd name="T42" fmla="*/ 40 w 516"/>
                <a:gd name="T43" fmla="*/ 361 h 369"/>
                <a:gd name="T44" fmla="*/ 12 w 516"/>
                <a:gd name="T45" fmla="*/ 357 h 369"/>
                <a:gd name="T46" fmla="*/ 2 w 516"/>
                <a:gd name="T47" fmla="*/ 356 h 369"/>
                <a:gd name="T48" fmla="*/ 0 w 516"/>
                <a:gd name="T49" fmla="*/ 363 h 369"/>
                <a:gd name="T50" fmla="*/ 12 w 516"/>
                <a:gd name="T51" fmla="*/ 365 h 369"/>
                <a:gd name="T52" fmla="*/ 40 w 516"/>
                <a:gd name="T53" fmla="*/ 369 h 369"/>
                <a:gd name="T54" fmla="*/ 63 w 516"/>
                <a:gd name="T55" fmla="*/ 369 h 369"/>
                <a:gd name="T56" fmla="*/ 88 w 516"/>
                <a:gd name="T57" fmla="*/ 367 h 369"/>
                <a:gd name="T58" fmla="*/ 119 w 516"/>
                <a:gd name="T59" fmla="*/ 359 h 369"/>
                <a:gd name="T60" fmla="*/ 152 w 516"/>
                <a:gd name="T61" fmla="*/ 350 h 369"/>
                <a:gd name="T62" fmla="*/ 169 w 516"/>
                <a:gd name="T63" fmla="*/ 342 h 369"/>
                <a:gd name="T64" fmla="*/ 188 w 516"/>
                <a:gd name="T65" fmla="*/ 334 h 369"/>
                <a:gd name="T66" fmla="*/ 207 w 516"/>
                <a:gd name="T67" fmla="*/ 323 h 369"/>
                <a:gd name="T68" fmla="*/ 228 w 516"/>
                <a:gd name="T69" fmla="*/ 311 h 369"/>
                <a:gd name="T70" fmla="*/ 249 w 516"/>
                <a:gd name="T71" fmla="*/ 298 h 369"/>
                <a:gd name="T72" fmla="*/ 271 w 516"/>
                <a:gd name="T73" fmla="*/ 283 h 369"/>
                <a:gd name="T74" fmla="*/ 294 w 516"/>
                <a:gd name="T75" fmla="*/ 265 h 369"/>
                <a:gd name="T76" fmla="*/ 315 w 516"/>
                <a:gd name="T77" fmla="*/ 246 h 369"/>
                <a:gd name="T78" fmla="*/ 340 w 516"/>
                <a:gd name="T79" fmla="*/ 225 h 369"/>
                <a:gd name="T80" fmla="*/ 363 w 516"/>
                <a:gd name="T81" fmla="*/ 202 h 369"/>
                <a:gd name="T82" fmla="*/ 388 w 516"/>
                <a:gd name="T83" fmla="*/ 175 h 369"/>
                <a:gd name="T84" fmla="*/ 412 w 516"/>
                <a:gd name="T85" fmla="*/ 146 h 369"/>
                <a:gd name="T86" fmla="*/ 437 w 516"/>
                <a:gd name="T87" fmla="*/ 116 h 369"/>
                <a:gd name="T88" fmla="*/ 464 w 516"/>
                <a:gd name="T89" fmla="*/ 81 h 369"/>
                <a:gd name="T90" fmla="*/ 489 w 516"/>
                <a:gd name="T91" fmla="*/ 45 h 369"/>
                <a:gd name="T92" fmla="*/ 516 w 516"/>
                <a:gd name="T93" fmla="*/ 4 h 369"/>
                <a:gd name="T94" fmla="*/ 516 w 516"/>
                <a:gd name="T95" fmla="*/ 4 h 369"/>
                <a:gd name="T96" fmla="*/ 510 w 516"/>
                <a:gd name="T97" fmla="*/ 0 h 36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16"/>
                <a:gd name="T148" fmla="*/ 0 h 369"/>
                <a:gd name="T149" fmla="*/ 516 w 516"/>
                <a:gd name="T150" fmla="*/ 369 h 36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16" h="369">
                  <a:moveTo>
                    <a:pt x="510" y="0"/>
                  </a:moveTo>
                  <a:lnTo>
                    <a:pt x="510" y="0"/>
                  </a:lnTo>
                  <a:lnTo>
                    <a:pt x="483" y="39"/>
                  </a:lnTo>
                  <a:lnTo>
                    <a:pt x="457" y="75"/>
                  </a:lnTo>
                  <a:lnTo>
                    <a:pt x="432" y="110"/>
                  </a:lnTo>
                  <a:lnTo>
                    <a:pt x="407" y="141"/>
                  </a:lnTo>
                  <a:lnTo>
                    <a:pt x="382" y="169"/>
                  </a:lnTo>
                  <a:lnTo>
                    <a:pt x="357" y="196"/>
                  </a:lnTo>
                  <a:lnTo>
                    <a:pt x="334" y="219"/>
                  </a:lnTo>
                  <a:lnTo>
                    <a:pt x="311" y="240"/>
                  </a:lnTo>
                  <a:lnTo>
                    <a:pt x="288" y="260"/>
                  </a:lnTo>
                  <a:lnTo>
                    <a:pt x="267" y="277"/>
                  </a:lnTo>
                  <a:lnTo>
                    <a:pt x="244" y="292"/>
                  </a:lnTo>
                  <a:lnTo>
                    <a:pt x="225" y="306"/>
                  </a:lnTo>
                  <a:lnTo>
                    <a:pt x="203" y="317"/>
                  </a:lnTo>
                  <a:lnTo>
                    <a:pt x="184" y="327"/>
                  </a:lnTo>
                  <a:lnTo>
                    <a:pt x="167" y="334"/>
                  </a:lnTo>
                  <a:lnTo>
                    <a:pt x="150" y="342"/>
                  </a:lnTo>
                  <a:lnTo>
                    <a:pt x="117" y="352"/>
                  </a:lnTo>
                  <a:lnTo>
                    <a:pt x="88" y="357"/>
                  </a:lnTo>
                  <a:lnTo>
                    <a:pt x="61" y="361"/>
                  </a:lnTo>
                  <a:lnTo>
                    <a:pt x="40" y="361"/>
                  </a:lnTo>
                  <a:lnTo>
                    <a:pt x="12" y="357"/>
                  </a:lnTo>
                  <a:lnTo>
                    <a:pt x="2" y="356"/>
                  </a:lnTo>
                  <a:lnTo>
                    <a:pt x="0" y="363"/>
                  </a:lnTo>
                  <a:lnTo>
                    <a:pt x="12" y="365"/>
                  </a:lnTo>
                  <a:lnTo>
                    <a:pt x="40" y="369"/>
                  </a:lnTo>
                  <a:lnTo>
                    <a:pt x="63" y="369"/>
                  </a:lnTo>
                  <a:lnTo>
                    <a:pt x="88" y="367"/>
                  </a:lnTo>
                  <a:lnTo>
                    <a:pt x="119" y="359"/>
                  </a:lnTo>
                  <a:lnTo>
                    <a:pt x="152" y="350"/>
                  </a:lnTo>
                  <a:lnTo>
                    <a:pt x="169" y="342"/>
                  </a:lnTo>
                  <a:lnTo>
                    <a:pt x="188" y="334"/>
                  </a:lnTo>
                  <a:lnTo>
                    <a:pt x="207" y="323"/>
                  </a:lnTo>
                  <a:lnTo>
                    <a:pt x="228" y="311"/>
                  </a:lnTo>
                  <a:lnTo>
                    <a:pt x="249" y="298"/>
                  </a:lnTo>
                  <a:lnTo>
                    <a:pt x="271" y="283"/>
                  </a:lnTo>
                  <a:lnTo>
                    <a:pt x="294" y="265"/>
                  </a:lnTo>
                  <a:lnTo>
                    <a:pt x="315" y="246"/>
                  </a:lnTo>
                  <a:lnTo>
                    <a:pt x="340" y="225"/>
                  </a:lnTo>
                  <a:lnTo>
                    <a:pt x="363" y="202"/>
                  </a:lnTo>
                  <a:lnTo>
                    <a:pt x="388" y="175"/>
                  </a:lnTo>
                  <a:lnTo>
                    <a:pt x="412" y="146"/>
                  </a:lnTo>
                  <a:lnTo>
                    <a:pt x="437" y="116"/>
                  </a:lnTo>
                  <a:lnTo>
                    <a:pt x="464" y="81"/>
                  </a:lnTo>
                  <a:lnTo>
                    <a:pt x="489" y="45"/>
                  </a:lnTo>
                  <a:lnTo>
                    <a:pt x="516" y="4"/>
                  </a:lnTo>
                  <a:lnTo>
                    <a:pt x="51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9" name="Freeform 4043"/>
            <p:cNvSpPr>
              <a:spLocks noChangeAspect="1"/>
            </p:cNvSpPr>
            <p:nvPr/>
          </p:nvSpPr>
          <p:spPr bwMode="auto">
            <a:xfrm>
              <a:off x="3024" y="1437"/>
              <a:ext cx="123" cy="608"/>
            </a:xfrm>
            <a:custGeom>
              <a:avLst/>
              <a:gdLst>
                <a:gd name="T0" fmla="*/ 56 w 123"/>
                <a:gd name="T1" fmla="*/ 4 h 608"/>
                <a:gd name="T2" fmla="*/ 69 w 123"/>
                <a:gd name="T3" fmla="*/ 32 h 608"/>
                <a:gd name="T4" fmla="*/ 81 w 123"/>
                <a:gd name="T5" fmla="*/ 59 h 608"/>
                <a:gd name="T6" fmla="*/ 90 w 123"/>
                <a:gd name="T7" fmla="*/ 86 h 608"/>
                <a:gd name="T8" fmla="*/ 98 w 123"/>
                <a:gd name="T9" fmla="*/ 113 h 608"/>
                <a:gd name="T10" fmla="*/ 106 w 123"/>
                <a:gd name="T11" fmla="*/ 142 h 608"/>
                <a:gd name="T12" fmla="*/ 110 w 123"/>
                <a:gd name="T13" fmla="*/ 169 h 608"/>
                <a:gd name="T14" fmla="*/ 112 w 123"/>
                <a:gd name="T15" fmla="*/ 196 h 608"/>
                <a:gd name="T16" fmla="*/ 114 w 123"/>
                <a:gd name="T17" fmla="*/ 221 h 608"/>
                <a:gd name="T18" fmla="*/ 114 w 123"/>
                <a:gd name="T19" fmla="*/ 247 h 608"/>
                <a:gd name="T20" fmla="*/ 114 w 123"/>
                <a:gd name="T21" fmla="*/ 272 h 608"/>
                <a:gd name="T22" fmla="*/ 112 w 123"/>
                <a:gd name="T23" fmla="*/ 297 h 608"/>
                <a:gd name="T24" fmla="*/ 108 w 123"/>
                <a:gd name="T25" fmla="*/ 322 h 608"/>
                <a:gd name="T26" fmla="*/ 98 w 123"/>
                <a:gd name="T27" fmla="*/ 370 h 608"/>
                <a:gd name="T28" fmla="*/ 87 w 123"/>
                <a:gd name="T29" fmla="*/ 414 h 608"/>
                <a:gd name="T30" fmla="*/ 73 w 123"/>
                <a:gd name="T31" fmla="*/ 455 h 608"/>
                <a:gd name="T32" fmla="*/ 60 w 123"/>
                <a:gd name="T33" fmla="*/ 491 h 608"/>
                <a:gd name="T34" fmla="*/ 44 w 123"/>
                <a:gd name="T35" fmla="*/ 524 h 608"/>
                <a:gd name="T36" fmla="*/ 31 w 123"/>
                <a:gd name="T37" fmla="*/ 551 h 608"/>
                <a:gd name="T38" fmla="*/ 8 w 123"/>
                <a:gd name="T39" fmla="*/ 591 h 608"/>
                <a:gd name="T40" fmla="*/ 0 w 123"/>
                <a:gd name="T41" fmla="*/ 604 h 608"/>
                <a:gd name="T42" fmla="*/ 6 w 123"/>
                <a:gd name="T43" fmla="*/ 608 h 608"/>
                <a:gd name="T44" fmla="*/ 16 w 123"/>
                <a:gd name="T45" fmla="*/ 595 h 608"/>
                <a:gd name="T46" fmla="*/ 39 w 123"/>
                <a:gd name="T47" fmla="*/ 555 h 608"/>
                <a:gd name="T48" fmla="*/ 52 w 123"/>
                <a:gd name="T49" fmla="*/ 528 h 608"/>
                <a:gd name="T50" fmla="*/ 67 w 123"/>
                <a:gd name="T51" fmla="*/ 495 h 608"/>
                <a:gd name="T52" fmla="*/ 81 w 123"/>
                <a:gd name="T53" fmla="*/ 457 h 608"/>
                <a:gd name="T54" fmla="*/ 94 w 123"/>
                <a:gd name="T55" fmla="*/ 416 h 608"/>
                <a:gd name="T56" fmla="*/ 106 w 123"/>
                <a:gd name="T57" fmla="*/ 372 h 608"/>
                <a:gd name="T58" fmla="*/ 115 w 123"/>
                <a:gd name="T59" fmla="*/ 324 h 608"/>
                <a:gd name="T60" fmla="*/ 119 w 123"/>
                <a:gd name="T61" fmla="*/ 299 h 608"/>
                <a:gd name="T62" fmla="*/ 121 w 123"/>
                <a:gd name="T63" fmla="*/ 272 h 608"/>
                <a:gd name="T64" fmla="*/ 123 w 123"/>
                <a:gd name="T65" fmla="*/ 247 h 608"/>
                <a:gd name="T66" fmla="*/ 121 w 123"/>
                <a:gd name="T67" fmla="*/ 221 h 608"/>
                <a:gd name="T68" fmla="*/ 121 w 123"/>
                <a:gd name="T69" fmla="*/ 194 h 608"/>
                <a:gd name="T70" fmla="*/ 117 w 123"/>
                <a:gd name="T71" fmla="*/ 167 h 608"/>
                <a:gd name="T72" fmla="*/ 114 w 123"/>
                <a:gd name="T73" fmla="*/ 140 h 608"/>
                <a:gd name="T74" fmla="*/ 106 w 123"/>
                <a:gd name="T75" fmla="*/ 111 h 608"/>
                <a:gd name="T76" fmla="*/ 98 w 123"/>
                <a:gd name="T77" fmla="*/ 84 h 608"/>
                <a:gd name="T78" fmla="*/ 89 w 123"/>
                <a:gd name="T79" fmla="*/ 56 h 608"/>
                <a:gd name="T80" fmla="*/ 77 w 123"/>
                <a:gd name="T81" fmla="*/ 29 h 608"/>
                <a:gd name="T82" fmla="*/ 64 w 123"/>
                <a:gd name="T83" fmla="*/ 0 h 608"/>
                <a:gd name="T84" fmla="*/ 56 w 123"/>
                <a:gd name="T85" fmla="*/ 4 h 6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3"/>
                <a:gd name="T130" fmla="*/ 0 h 608"/>
                <a:gd name="T131" fmla="*/ 123 w 123"/>
                <a:gd name="T132" fmla="*/ 608 h 6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3" h="608">
                  <a:moveTo>
                    <a:pt x="56" y="4"/>
                  </a:moveTo>
                  <a:lnTo>
                    <a:pt x="69" y="32"/>
                  </a:lnTo>
                  <a:lnTo>
                    <a:pt x="81" y="59"/>
                  </a:lnTo>
                  <a:lnTo>
                    <a:pt x="90" y="86"/>
                  </a:lnTo>
                  <a:lnTo>
                    <a:pt x="98" y="113"/>
                  </a:lnTo>
                  <a:lnTo>
                    <a:pt x="106" y="142"/>
                  </a:lnTo>
                  <a:lnTo>
                    <a:pt x="110" y="169"/>
                  </a:lnTo>
                  <a:lnTo>
                    <a:pt x="112" y="196"/>
                  </a:lnTo>
                  <a:lnTo>
                    <a:pt x="114" y="221"/>
                  </a:lnTo>
                  <a:lnTo>
                    <a:pt x="114" y="247"/>
                  </a:lnTo>
                  <a:lnTo>
                    <a:pt x="114" y="272"/>
                  </a:lnTo>
                  <a:lnTo>
                    <a:pt x="112" y="297"/>
                  </a:lnTo>
                  <a:lnTo>
                    <a:pt x="108" y="322"/>
                  </a:lnTo>
                  <a:lnTo>
                    <a:pt x="98" y="370"/>
                  </a:lnTo>
                  <a:lnTo>
                    <a:pt x="87" y="414"/>
                  </a:lnTo>
                  <a:lnTo>
                    <a:pt x="73" y="455"/>
                  </a:lnTo>
                  <a:lnTo>
                    <a:pt x="60" y="491"/>
                  </a:lnTo>
                  <a:lnTo>
                    <a:pt x="44" y="524"/>
                  </a:lnTo>
                  <a:lnTo>
                    <a:pt x="31" y="551"/>
                  </a:lnTo>
                  <a:lnTo>
                    <a:pt x="8" y="591"/>
                  </a:lnTo>
                  <a:lnTo>
                    <a:pt x="0" y="604"/>
                  </a:lnTo>
                  <a:lnTo>
                    <a:pt x="6" y="608"/>
                  </a:lnTo>
                  <a:lnTo>
                    <a:pt x="16" y="595"/>
                  </a:lnTo>
                  <a:lnTo>
                    <a:pt x="39" y="555"/>
                  </a:lnTo>
                  <a:lnTo>
                    <a:pt x="52" y="528"/>
                  </a:lnTo>
                  <a:lnTo>
                    <a:pt x="67" y="495"/>
                  </a:lnTo>
                  <a:lnTo>
                    <a:pt x="81" y="457"/>
                  </a:lnTo>
                  <a:lnTo>
                    <a:pt x="94" y="416"/>
                  </a:lnTo>
                  <a:lnTo>
                    <a:pt x="106" y="372"/>
                  </a:lnTo>
                  <a:lnTo>
                    <a:pt x="115" y="324"/>
                  </a:lnTo>
                  <a:lnTo>
                    <a:pt x="119" y="299"/>
                  </a:lnTo>
                  <a:lnTo>
                    <a:pt x="121" y="272"/>
                  </a:lnTo>
                  <a:lnTo>
                    <a:pt x="123" y="247"/>
                  </a:lnTo>
                  <a:lnTo>
                    <a:pt x="121" y="221"/>
                  </a:lnTo>
                  <a:lnTo>
                    <a:pt x="121" y="194"/>
                  </a:lnTo>
                  <a:lnTo>
                    <a:pt x="117" y="167"/>
                  </a:lnTo>
                  <a:lnTo>
                    <a:pt x="114" y="140"/>
                  </a:lnTo>
                  <a:lnTo>
                    <a:pt x="106" y="111"/>
                  </a:lnTo>
                  <a:lnTo>
                    <a:pt x="98" y="84"/>
                  </a:lnTo>
                  <a:lnTo>
                    <a:pt x="89" y="56"/>
                  </a:lnTo>
                  <a:lnTo>
                    <a:pt x="77" y="29"/>
                  </a:lnTo>
                  <a:lnTo>
                    <a:pt x="64" y="0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0" name="Freeform 4044"/>
            <p:cNvSpPr>
              <a:spLocks noChangeAspect="1"/>
            </p:cNvSpPr>
            <p:nvPr/>
          </p:nvSpPr>
          <p:spPr bwMode="auto">
            <a:xfrm>
              <a:off x="2842" y="1932"/>
              <a:ext cx="259" cy="495"/>
            </a:xfrm>
            <a:custGeom>
              <a:avLst/>
              <a:gdLst>
                <a:gd name="T0" fmla="*/ 4 w 259"/>
                <a:gd name="T1" fmla="*/ 495 h 495"/>
                <a:gd name="T2" fmla="*/ 0 w 259"/>
                <a:gd name="T3" fmla="*/ 340 h 495"/>
                <a:gd name="T4" fmla="*/ 10 w 259"/>
                <a:gd name="T5" fmla="*/ 332 h 495"/>
                <a:gd name="T6" fmla="*/ 31 w 259"/>
                <a:gd name="T7" fmla="*/ 309 h 495"/>
                <a:gd name="T8" fmla="*/ 61 w 259"/>
                <a:gd name="T9" fmla="*/ 275 h 495"/>
                <a:gd name="T10" fmla="*/ 100 w 259"/>
                <a:gd name="T11" fmla="*/ 228 h 495"/>
                <a:gd name="T12" fmla="*/ 142 w 259"/>
                <a:gd name="T13" fmla="*/ 177 h 495"/>
                <a:gd name="T14" fmla="*/ 180 w 259"/>
                <a:gd name="T15" fmla="*/ 119 h 495"/>
                <a:gd name="T16" fmla="*/ 200 w 259"/>
                <a:gd name="T17" fmla="*/ 90 h 495"/>
                <a:gd name="T18" fmla="*/ 217 w 259"/>
                <a:gd name="T19" fmla="*/ 60 h 495"/>
                <a:gd name="T20" fmla="*/ 232 w 259"/>
                <a:gd name="T21" fmla="*/ 31 h 495"/>
                <a:gd name="T22" fmla="*/ 244 w 259"/>
                <a:gd name="T23" fmla="*/ 0 h 495"/>
                <a:gd name="T24" fmla="*/ 246 w 259"/>
                <a:gd name="T25" fmla="*/ 6 h 495"/>
                <a:gd name="T26" fmla="*/ 251 w 259"/>
                <a:gd name="T27" fmla="*/ 21 h 495"/>
                <a:gd name="T28" fmla="*/ 255 w 259"/>
                <a:gd name="T29" fmla="*/ 46 h 495"/>
                <a:gd name="T30" fmla="*/ 259 w 259"/>
                <a:gd name="T31" fmla="*/ 79 h 495"/>
                <a:gd name="T32" fmla="*/ 259 w 259"/>
                <a:gd name="T33" fmla="*/ 100 h 495"/>
                <a:gd name="T34" fmla="*/ 257 w 259"/>
                <a:gd name="T35" fmla="*/ 121 h 495"/>
                <a:gd name="T36" fmla="*/ 255 w 259"/>
                <a:gd name="T37" fmla="*/ 146 h 495"/>
                <a:gd name="T38" fmla="*/ 249 w 259"/>
                <a:gd name="T39" fmla="*/ 171 h 495"/>
                <a:gd name="T40" fmla="*/ 242 w 259"/>
                <a:gd name="T41" fmla="*/ 200 h 495"/>
                <a:gd name="T42" fmla="*/ 232 w 259"/>
                <a:gd name="T43" fmla="*/ 228 h 495"/>
                <a:gd name="T44" fmla="*/ 221 w 259"/>
                <a:gd name="T45" fmla="*/ 259 h 495"/>
                <a:gd name="T46" fmla="*/ 205 w 259"/>
                <a:gd name="T47" fmla="*/ 292 h 495"/>
                <a:gd name="T48" fmla="*/ 4 w 259"/>
                <a:gd name="T49" fmla="*/ 495 h 4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9"/>
                <a:gd name="T76" fmla="*/ 0 h 495"/>
                <a:gd name="T77" fmla="*/ 259 w 259"/>
                <a:gd name="T78" fmla="*/ 495 h 4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9" h="495">
                  <a:moveTo>
                    <a:pt x="4" y="495"/>
                  </a:moveTo>
                  <a:lnTo>
                    <a:pt x="0" y="340"/>
                  </a:lnTo>
                  <a:lnTo>
                    <a:pt x="10" y="332"/>
                  </a:lnTo>
                  <a:lnTo>
                    <a:pt x="31" y="309"/>
                  </a:lnTo>
                  <a:lnTo>
                    <a:pt x="61" y="275"/>
                  </a:lnTo>
                  <a:lnTo>
                    <a:pt x="100" y="228"/>
                  </a:lnTo>
                  <a:lnTo>
                    <a:pt x="142" y="177"/>
                  </a:lnTo>
                  <a:lnTo>
                    <a:pt x="180" y="119"/>
                  </a:lnTo>
                  <a:lnTo>
                    <a:pt x="200" y="90"/>
                  </a:lnTo>
                  <a:lnTo>
                    <a:pt x="217" y="60"/>
                  </a:lnTo>
                  <a:lnTo>
                    <a:pt x="232" y="31"/>
                  </a:lnTo>
                  <a:lnTo>
                    <a:pt x="244" y="0"/>
                  </a:lnTo>
                  <a:lnTo>
                    <a:pt x="246" y="6"/>
                  </a:lnTo>
                  <a:lnTo>
                    <a:pt x="251" y="21"/>
                  </a:lnTo>
                  <a:lnTo>
                    <a:pt x="255" y="46"/>
                  </a:lnTo>
                  <a:lnTo>
                    <a:pt x="259" y="79"/>
                  </a:lnTo>
                  <a:lnTo>
                    <a:pt x="259" y="100"/>
                  </a:lnTo>
                  <a:lnTo>
                    <a:pt x="257" y="121"/>
                  </a:lnTo>
                  <a:lnTo>
                    <a:pt x="255" y="146"/>
                  </a:lnTo>
                  <a:lnTo>
                    <a:pt x="249" y="171"/>
                  </a:lnTo>
                  <a:lnTo>
                    <a:pt x="242" y="200"/>
                  </a:lnTo>
                  <a:lnTo>
                    <a:pt x="232" y="228"/>
                  </a:lnTo>
                  <a:lnTo>
                    <a:pt x="221" y="259"/>
                  </a:lnTo>
                  <a:lnTo>
                    <a:pt x="205" y="292"/>
                  </a:lnTo>
                  <a:lnTo>
                    <a:pt x="4" y="4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1" name="Freeform 4045"/>
            <p:cNvSpPr>
              <a:spLocks noChangeAspect="1"/>
            </p:cNvSpPr>
            <p:nvPr/>
          </p:nvSpPr>
          <p:spPr bwMode="auto">
            <a:xfrm>
              <a:off x="2838" y="2268"/>
              <a:ext cx="14" cy="159"/>
            </a:xfrm>
            <a:custGeom>
              <a:avLst/>
              <a:gdLst>
                <a:gd name="T0" fmla="*/ 2 w 14"/>
                <a:gd name="T1" fmla="*/ 0 h 159"/>
                <a:gd name="T2" fmla="*/ 0 w 14"/>
                <a:gd name="T3" fmla="*/ 4 h 159"/>
                <a:gd name="T4" fmla="*/ 4 w 14"/>
                <a:gd name="T5" fmla="*/ 159 h 159"/>
                <a:gd name="T6" fmla="*/ 14 w 14"/>
                <a:gd name="T7" fmla="*/ 159 h 159"/>
                <a:gd name="T8" fmla="*/ 8 w 14"/>
                <a:gd name="T9" fmla="*/ 4 h 159"/>
                <a:gd name="T10" fmla="*/ 8 w 14"/>
                <a:gd name="T11" fmla="*/ 6 h 159"/>
                <a:gd name="T12" fmla="*/ 2 w 14"/>
                <a:gd name="T13" fmla="*/ 0 h 159"/>
                <a:gd name="T14" fmla="*/ 0 w 14"/>
                <a:gd name="T15" fmla="*/ 2 h 159"/>
                <a:gd name="T16" fmla="*/ 0 w 14"/>
                <a:gd name="T17" fmla="*/ 4 h 159"/>
                <a:gd name="T18" fmla="*/ 2 w 14"/>
                <a:gd name="T19" fmla="*/ 0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9"/>
                <a:gd name="T32" fmla="*/ 14 w 14"/>
                <a:gd name="T33" fmla="*/ 159 h 15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9">
                  <a:moveTo>
                    <a:pt x="2" y="0"/>
                  </a:moveTo>
                  <a:lnTo>
                    <a:pt x="0" y="4"/>
                  </a:lnTo>
                  <a:lnTo>
                    <a:pt x="4" y="159"/>
                  </a:lnTo>
                  <a:lnTo>
                    <a:pt x="14" y="159"/>
                  </a:lnTo>
                  <a:lnTo>
                    <a:pt x="8" y="4"/>
                  </a:lnTo>
                  <a:lnTo>
                    <a:pt x="8" y="6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2" name="Freeform 4046"/>
            <p:cNvSpPr>
              <a:spLocks noChangeAspect="1"/>
            </p:cNvSpPr>
            <p:nvPr/>
          </p:nvSpPr>
          <p:spPr bwMode="auto">
            <a:xfrm>
              <a:off x="2840" y="1930"/>
              <a:ext cx="250" cy="344"/>
            </a:xfrm>
            <a:custGeom>
              <a:avLst/>
              <a:gdLst>
                <a:gd name="T0" fmla="*/ 250 w 250"/>
                <a:gd name="T1" fmla="*/ 0 h 344"/>
                <a:gd name="T2" fmla="*/ 242 w 250"/>
                <a:gd name="T3" fmla="*/ 0 h 344"/>
                <a:gd name="T4" fmla="*/ 230 w 250"/>
                <a:gd name="T5" fmla="*/ 31 h 344"/>
                <a:gd name="T6" fmla="*/ 215 w 250"/>
                <a:gd name="T7" fmla="*/ 60 h 344"/>
                <a:gd name="T8" fmla="*/ 198 w 250"/>
                <a:gd name="T9" fmla="*/ 90 h 344"/>
                <a:gd name="T10" fmla="*/ 180 w 250"/>
                <a:gd name="T11" fmla="*/ 119 h 344"/>
                <a:gd name="T12" fmla="*/ 140 w 250"/>
                <a:gd name="T13" fmla="*/ 177 h 344"/>
                <a:gd name="T14" fmla="*/ 100 w 250"/>
                <a:gd name="T15" fmla="*/ 229 h 344"/>
                <a:gd name="T16" fmla="*/ 62 w 250"/>
                <a:gd name="T17" fmla="*/ 273 h 344"/>
                <a:gd name="T18" fmla="*/ 29 w 250"/>
                <a:gd name="T19" fmla="*/ 307 h 344"/>
                <a:gd name="T20" fmla="*/ 8 w 250"/>
                <a:gd name="T21" fmla="*/ 330 h 344"/>
                <a:gd name="T22" fmla="*/ 0 w 250"/>
                <a:gd name="T23" fmla="*/ 338 h 344"/>
                <a:gd name="T24" fmla="*/ 6 w 250"/>
                <a:gd name="T25" fmla="*/ 344 h 344"/>
                <a:gd name="T26" fmla="*/ 14 w 250"/>
                <a:gd name="T27" fmla="*/ 336 h 344"/>
                <a:gd name="T28" fmla="*/ 35 w 250"/>
                <a:gd name="T29" fmla="*/ 313 h 344"/>
                <a:gd name="T30" fmla="*/ 67 w 250"/>
                <a:gd name="T31" fmla="*/ 278 h 344"/>
                <a:gd name="T32" fmla="*/ 106 w 250"/>
                <a:gd name="T33" fmla="*/ 234 h 344"/>
                <a:gd name="T34" fmla="*/ 146 w 250"/>
                <a:gd name="T35" fmla="*/ 181 h 344"/>
                <a:gd name="T36" fmla="*/ 186 w 250"/>
                <a:gd name="T37" fmla="*/ 125 h 344"/>
                <a:gd name="T38" fmla="*/ 205 w 250"/>
                <a:gd name="T39" fmla="*/ 94 h 344"/>
                <a:gd name="T40" fmla="*/ 223 w 250"/>
                <a:gd name="T41" fmla="*/ 63 h 344"/>
                <a:gd name="T42" fmla="*/ 236 w 250"/>
                <a:gd name="T43" fmla="*/ 33 h 344"/>
                <a:gd name="T44" fmla="*/ 250 w 250"/>
                <a:gd name="T45" fmla="*/ 4 h 344"/>
                <a:gd name="T46" fmla="*/ 242 w 250"/>
                <a:gd name="T47" fmla="*/ 4 h 344"/>
                <a:gd name="T48" fmla="*/ 250 w 250"/>
                <a:gd name="T49" fmla="*/ 0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0"/>
                <a:gd name="T76" fmla="*/ 0 h 344"/>
                <a:gd name="T77" fmla="*/ 250 w 250"/>
                <a:gd name="T78" fmla="*/ 344 h 3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0" h="344">
                  <a:moveTo>
                    <a:pt x="250" y="0"/>
                  </a:moveTo>
                  <a:lnTo>
                    <a:pt x="242" y="0"/>
                  </a:lnTo>
                  <a:lnTo>
                    <a:pt x="230" y="31"/>
                  </a:lnTo>
                  <a:lnTo>
                    <a:pt x="215" y="60"/>
                  </a:lnTo>
                  <a:lnTo>
                    <a:pt x="198" y="90"/>
                  </a:lnTo>
                  <a:lnTo>
                    <a:pt x="180" y="119"/>
                  </a:lnTo>
                  <a:lnTo>
                    <a:pt x="140" y="177"/>
                  </a:lnTo>
                  <a:lnTo>
                    <a:pt x="100" y="229"/>
                  </a:lnTo>
                  <a:lnTo>
                    <a:pt x="62" y="273"/>
                  </a:lnTo>
                  <a:lnTo>
                    <a:pt x="29" y="307"/>
                  </a:lnTo>
                  <a:lnTo>
                    <a:pt x="8" y="330"/>
                  </a:lnTo>
                  <a:lnTo>
                    <a:pt x="0" y="338"/>
                  </a:lnTo>
                  <a:lnTo>
                    <a:pt x="6" y="344"/>
                  </a:lnTo>
                  <a:lnTo>
                    <a:pt x="14" y="336"/>
                  </a:lnTo>
                  <a:lnTo>
                    <a:pt x="35" y="313"/>
                  </a:lnTo>
                  <a:lnTo>
                    <a:pt x="67" y="278"/>
                  </a:lnTo>
                  <a:lnTo>
                    <a:pt x="106" y="234"/>
                  </a:lnTo>
                  <a:lnTo>
                    <a:pt x="146" y="181"/>
                  </a:lnTo>
                  <a:lnTo>
                    <a:pt x="186" y="125"/>
                  </a:lnTo>
                  <a:lnTo>
                    <a:pt x="205" y="94"/>
                  </a:lnTo>
                  <a:lnTo>
                    <a:pt x="223" y="63"/>
                  </a:lnTo>
                  <a:lnTo>
                    <a:pt x="236" y="33"/>
                  </a:lnTo>
                  <a:lnTo>
                    <a:pt x="250" y="4"/>
                  </a:lnTo>
                  <a:lnTo>
                    <a:pt x="242" y="4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3" name="Freeform 4047"/>
            <p:cNvSpPr>
              <a:spLocks noChangeAspect="1"/>
            </p:cNvSpPr>
            <p:nvPr/>
          </p:nvSpPr>
          <p:spPr bwMode="auto">
            <a:xfrm>
              <a:off x="3044" y="1930"/>
              <a:ext cx="61" cy="296"/>
            </a:xfrm>
            <a:custGeom>
              <a:avLst/>
              <a:gdLst>
                <a:gd name="T0" fmla="*/ 5 w 61"/>
                <a:gd name="T1" fmla="*/ 296 h 296"/>
                <a:gd name="T2" fmla="*/ 23 w 61"/>
                <a:gd name="T3" fmla="*/ 263 h 296"/>
                <a:gd name="T4" fmla="*/ 34 w 61"/>
                <a:gd name="T5" fmla="*/ 232 h 296"/>
                <a:gd name="T6" fmla="*/ 44 w 61"/>
                <a:gd name="T7" fmla="*/ 202 h 296"/>
                <a:gd name="T8" fmla="*/ 51 w 61"/>
                <a:gd name="T9" fmla="*/ 175 h 296"/>
                <a:gd name="T10" fmla="*/ 57 w 61"/>
                <a:gd name="T11" fmla="*/ 148 h 296"/>
                <a:gd name="T12" fmla="*/ 59 w 61"/>
                <a:gd name="T13" fmla="*/ 125 h 296"/>
                <a:gd name="T14" fmla="*/ 61 w 61"/>
                <a:gd name="T15" fmla="*/ 102 h 296"/>
                <a:gd name="T16" fmla="*/ 61 w 61"/>
                <a:gd name="T17" fmla="*/ 81 h 296"/>
                <a:gd name="T18" fmla="*/ 57 w 61"/>
                <a:gd name="T19" fmla="*/ 46 h 296"/>
                <a:gd name="T20" fmla="*/ 53 w 61"/>
                <a:gd name="T21" fmla="*/ 21 h 296"/>
                <a:gd name="T22" fmla="*/ 47 w 61"/>
                <a:gd name="T23" fmla="*/ 6 h 296"/>
                <a:gd name="T24" fmla="*/ 46 w 61"/>
                <a:gd name="T25" fmla="*/ 0 h 296"/>
                <a:gd name="T26" fmla="*/ 38 w 61"/>
                <a:gd name="T27" fmla="*/ 4 h 296"/>
                <a:gd name="T28" fmla="*/ 40 w 61"/>
                <a:gd name="T29" fmla="*/ 8 h 296"/>
                <a:gd name="T30" fmla="*/ 44 w 61"/>
                <a:gd name="T31" fmla="*/ 23 h 296"/>
                <a:gd name="T32" fmla="*/ 49 w 61"/>
                <a:gd name="T33" fmla="*/ 48 h 296"/>
                <a:gd name="T34" fmla="*/ 53 w 61"/>
                <a:gd name="T35" fmla="*/ 83 h 296"/>
                <a:gd name="T36" fmla="*/ 53 w 61"/>
                <a:gd name="T37" fmla="*/ 102 h 296"/>
                <a:gd name="T38" fmla="*/ 51 w 61"/>
                <a:gd name="T39" fmla="*/ 123 h 296"/>
                <a:gd name="T40" fmla="*/ 49 w 61"/>
                <a:gd name="T41" fmla="*/ 148 h 296"/>
                <a:gd name="T42" fmla="*/ 44 w 61"/>
                <a:gd name="T43" fmla="*/ 173 h 296"/>
                <a:gd name="T44" fmla="*/ 36 w 61"/>
                <a:gd name="T45" fmla="*/ 200 h 296"/>
                <a:gd name="T46" fmla="*/ 26 w 61"/>
                <a:gd name="T47" fmla="*/ 229 h 296"/>
                <a:gd name="T48" fmla="*/ 15 w 61"/>
                <a:gd name="T49" fmla="*/ 259 h 296"/>
                <a:gd name="T50" fmla="*/ 0 w 61"/>
                <a:gd name="T51" fmla="*/ 292 h 296"/>
                <a:gd name="T52" fmla="*/ 5 w 61"/>
                <a:gd name="T53" fmla="*/ 296 h 2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"/>
                <a:gd name="T82" fmla="*/ 0 h 296"/>
                <a:gd name="T83" fmla="*/ 61 w 61"/>
                <a:gd name="T84" fmla="*/ 296 h 2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" h="296">
                  <a:moveTo>
                    <a:pt x="5" y="296"/>
                  </a:moveTo>
                  <a:lnTo>
                    <a:pt x="23" y="263"/>
                  </a:lnTo>
                  <a:lnTo>
                    <a:pt x="34" y="232"/>
                  </a:lnTo>
                  <a:lnTo>
                    <a:pt x="44" y="202"/>
                  </a:lnTo>
                  <a:lnTo>
                    <a:pt x="51" y="175"/>
                  </a:lnTo>
                  <a:lnTo>
                    <a:pt x="57" y="148"/>
                  </a:lnTo>
                  <a:lnTo>
                    <a:pt x="59" y="125"/>
                  </a:lnTo>
                  <a:lnTo>
                    <a:pt x="61" y="102"/>
                  </a:lnTo>
                  <a:lnTo>
                    <a:pt x="61" y="81"/>
                  </a:lnTo>
                  <a:lnTo>
                    <a:pt x="57" y="46"/>
                  </a:lnTo>
                  <a:lnTo>
                    <a:pt x="53" y="21"/>
                  </a:lnTo>
                  <a:lnTo>
                    <a:pt x="47" y="6"/>
                  </a:lnTo>
                  <a:lnTo>
                    <a:pt x="46" y="0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4" y="23"/>
                  </a:lnTo>
                  <a:lnTo>
                    <a:pt x="49" y="48"/>
                  </a:lnTo>
                  <a:lnTo>
                    <a:pt x="53" y="83"/>
                  </a:lnTo>
                  <a:lnTo>
                    <a:pt x="53" y="102"/>
                  </a:lnTo>
                  <a:lnTo>
                    <a:pt x="51" y="123"/>
                  </a:lnTo>
                  <a:lnTo>
                    <a:pt x="49" y="148"/>
                  </a:lnTo>
                  <a:lnTo>
                    <a:pt x="44" y="173"/>
                  </a:lnTo>
                  <a:lnTo>
                    <a:pt x="36" y="200"/>
                  </a:lnTo>
                  <a:lnTo>
                    <a:pt x="26" y="229"/>
                  </a:lnTo>
                  <a:lnTo>
                    <a:pt x="15" y="259"/>
                  </a:lnTo>
                  <a:lnTo>
                    <a:pt x="0" y="292"/>
                  </a:lnTo>
                  <a:lnTo>
                    <a:pt x="5" y="2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4" name="Freeform 4048"/>
            <p:cNvSpPr>
              <a:spLocks noChangeAspect="1"/>
            </p:cNvSpPr>
            <p:nvPr/>
          </p:nvSpPr>
          <p:spPr bwMode="auto">
            <a:xfrm>
              <a:off x="2470" y="1422"/>
              <a:ext cx="635" cy="978"/>
            </a:xfrm>
            <a:custGeom>
              <a:avLst/>
              <a:gdLst>
                <a:gd name="T0" fmla="*/ 17 w 635"/>
                <a:gd name="T1" fmla="*/ 953 h 978"/>
                <a:gd name="T2" fmla="*/ 8 w 635"/>
                <a:gd name="T3" fmla="*/ 936 h 978"/>
                <a:gd name="T4" fmla="*/ 2 w 635"/>
                <a:gd name="T5" fmla="*/ 902 h 978"/>
                <a:gd name="T6" fmla="*/ 2 w 635"/>
                <a:gd name="T7" fmla="*/ 842 h 978"/>
                <a:gd name="T8" fmla="*/ 15 w 635"/>
                <a:gd name="T9" fmla="*/ 771 h 978"/>
                <a:gd name="T10" fmla="*/ 40 w 635"/>
                <a:gd name="T11" fmla="*/ 689 h 978"/>
                <a:gd name="T12" fmla="*/ 75 w 635"/>
                <a:gd name="T13" fmla="*/ 600 h 978"/>
                <a:gd name="T14" fmla="*/ 119 w 635"/>
                <a:gd name="T15" fmla="*/ 504 h 978"/>
                <a:gd name="T16" fmla="*/ 173 w 635"/>
                <a:gd name="T17" fmla="*/ 406 h 978"/>
                <a:gd name="T18" fmla="*/ 232 w 635"/>
                <a:gd name="T19" fmla="*/ 310 h 978"/>
                <a:gd name="T20" fmla="*/ 295 w 635"/>
                <a:gd name="T21" fmla="*/ 224 h 978"/>
                <a:gd name="T22" fmla="*/ 357 w 635"/>
                <a:gd name="T23" fmla="*/ 149 h 978"/>
                <a:gd name="T24" fmla="*/ 416 w 635"/>
                <a:gd name="T25" fmla="*/ 88 h 978"/>
                <a:gd name="T26" fmla="*/ 472 w 635"/>
                <a:gd name="T27" fmla="*/ 42 h 978"/>
                <a:gd name="T28" fmla="*/ 522 w 635"/>
                <a:gd name="T29" fmla="*/ 13 h 978"/>
                <a:gd name="T30" fmla="*/ 556 w 635"/>
                <a:gd name="T31" fmla="*/ 1 h 978"/>
                <a:gd name="T32" fmla="*/ 575 w 635"/>
                <a:gd name="T33" fmla="*/ 0 h 978"/>
                <a:gd name="T34" fmla="*/ 593 w 635"/>
                <a:gd name="T35" fmla="*/ 3 h 978"/>
                <a:gd name="T36" fmla="*/ 606 w 635"/>
                <a:gd name="T37" fmla="*/ 11 h 978"/>
                <a:gd name="T38" fmla="*/ 620 w 635"/>
                <a:gd name="T39" fmla="*/ 24 h 978"/>
                <a:gd name="T40" fmla="*/ 627 w 635"/>
                <a:gd name="T41" fmla="*/ 44 h 978"/>
                <a:gd name="T42" fmla="*/ 635 w 635"/>
                <a:gd name="T43" fmla="*/ 78 h 978"/>
                <a:gd name="T44" fmla="*/ 633 w 635"/>
                <a:gd name="T45" fmla="*/ 138 h 978"/>
                <a:gd name="T46" fmla="*/ 620 w 635"/>
                <a:gd name="T47" fmla="*/ 209 h 978"/>
                <a:gd name="T48" fmla="*/ 595 w 635"/>
                <a:gd name="T49" fmla="*/ 289 h 978"/>
                <a:gd name="T50" fmla="*/ 560 w 635"/>
                <a:gd name="T51" fmla="*/ 380 h 978"/>
                <a:gd name="T52" fmla="*/ 516 w 635"/>
                <a:gd name="T53" fmla="*/ 474 h 978"/>
                <a:gd name="T54" fmla="*/ 464 w 635"/>
                <a:gd name="T55" fmla="*/ 571 h 978"/>
                <a:gd name="T56" fmla="*/ 403 w 635"/>
                <a:gd name="T57" fmla="*/ 667 h 978"/>
                <a:gd name="T58" fmla="*/ 341 w 635"/>
                <a:gd name="T59" fmla="*/ 756 h 978"/>
                <a:gd name="T60" fmla="*/ 278 w 635"/>
                <a:gd name="T61" fmla="*/ 829 h 978"/>
                <a:gd name="T62" fmla="*/ 219 w 635"/>
                <a:gd name="T63" fmla="*/ 890 h 978"/>
                <a:gd name="T64" fmla="*/ 163 w 635"/>
                <a:gd name="T65" fmla="*/ 936 h 978"/>
                <a:gd name="T66" fmla="*/ 113 w 635"/>
                <a:gd name="T67" fmla="*/ 967 h 978"/>
                <a:gd name="T68" fmla="*/ 81 w 635"/>
                <a:gd name="T69" fmla="*/ 978 h 978"/>
                <a:gd name="T70" fmla="*/ 61 w 635"/>
                <a:gd name="T71" fmla="*/ 978 h 978"/>
                <a:gd name="T72" fmla="*/ 44 w 635"/>
                <a:gd name="T73" fmla="*/ 976 h 978"/>
                <a:gd name="T74" fmla="*/ 29 w 635"/>
                <a:gd name="T75" fmla="*/ 967 h 9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35"/>
                <a:gd name="T115" fmla="*/ 0 h 978"/>
                <a:gd name="T116" fmla="*/ 635 w 635"/>
                <a:gd name="T117" fmla="*/ 978 h 9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35" h="978">
                  <a:moveTo>
                    <a:pt x="23" y="961"/>
                  </a:moveTo>
                  <a:lnTo>
                    <a:pt x="17" y="953"/>
                  </a:lnTo>
                  <a:lnTo>
                    <a:pt x="11" y="946"/>
                  </a:lnTo>
                  <a:lnTo>
                    <a:pt x="8" y="936"/>
                  </a:lnTo>
                  <a:lnTo>
                    <a:pt x="4" y="927"/>
                  </a:lnTo>
                  <a:lnTo>
                    <a:pt x="2" y="902"/>
                  </a:lnTo>
                  <a:lnTo>
                    <a:pt x="0" y="873"/>
                  </a:lnTo>
                  <a:lnTo>
                    <a:pt x="2" y="842"/>
                  </a:lnTo>
                  <a:lnTo>
                    <a:pt x="8" y="808"/>
                  </a:lnTo>
                  <a:lnTo>
                    <a:pt x="15" y="771"/>
                  </a:lnTo>
                  <a:lnTo>
                    <a:pt x="27" y="731"/>
                  </a:lnTo>
                  <a:lnTo>
                    <a:pt x="40" y="689"/>
                  </a:lnTo>
                  <a:lnTo>
                    <a:pt x="56" y="644"/>
                  </a:lnTo>
                  <a:lnTo>
                    <a:pt x="75" y="600"/>
                  </a:lnTo>
                  <a:lnTo>
                    <a:pt x="96" y="552"/>
                  </a:lnTo>
                  <a:lnTo>
                    <a:pt x="119" y="504"/>
                  </a:lnTo>
                  <a:lnTo>
                    <a:pt x="144" y="456"/>
                  </a:lnTo>
                  <a:lnTo>
                    <a:pt x="173" y="406"/>
                  </a:lnTo>
                  <a:lnTo>
                    <a:pt x="201" y="358"/>
                  </a:lnTo>
                  <a:lnTo>
                    <a:pt x="232" y="310"/>
                  </a:lnTo>
                  <a:lnTo>
                    <a:pt x="263" y="266"/>
                  </a:lnTo>
                  <a:lnTo>
                    <a:pt x="295" y="224"/>
                  </a:lnTo>
                  <a:lnTo>
                    <a:pt x="326" y="186"/>
                  </a:lnTo>
                  <a:lnTo>
                    <a:pt x="357" y="149"/>
                  </a:lnTo>
                  <a:lnTo>
                    <a:pt x="387" y="117"/>
                  </a:lnTo>
                  <a:lnTo>
                    <a:pt x="416" y="88"/>
                  </a:lnTo>
                  <a:lnTo>
                    <a:pt x="445" y="63"/>
                  </a:lnTo>
                  <a:lnTo>
                    <a:pt x="472" y="42"/>
                  </a:lnTo>
                  <a:lnTo>
                    <a:pt x="499" y="24"/>
                  </a:lnTo>
                  <a:lnTo>
                    <a:pt x="522" y="13"/>
                  </a:lnTo>
                  <a:lnTo>
                    <a:pt x="545" y="3"/>
                  </a:lnTo>
                  <a:lnTo>
                    <a:pt x="556" y="1"/>
                  </a:lnTo>
                  <a:lnTo>
                    <a:pt x="566" y="0"/>
                  </a:lnTo>
                  <a:lnTo>
                    <a:pt x="575" y="0"/>
                  </a:lnTo>
                  <a:lnTo>
                    <a:pt x="583" y="1"/>
                  </a:lnTo>
                  <a:lnTo>
                    <a:pt x="593" y="3"/>
                  </a:lnTo>
                  <a:lnTo>
                    <a:pt x="600" y="7"/>
                  </a:lnTo>
                  <a:lnTo>
                    <a:pt x="606" y="11"/>
                  </a:lnTo>
                  <a:lnTo>
                    <a:pt x="614" y="17"/>
                  </a:lnTo>
                  <a:lnTo>
                    <a:pt x="620" y="24"/>
                  </a:lnTo>
                  <a:lnTo>
                    <a:pt x="623" y="34"/>
                  </a:lnTo>
                  <a:lnTo>
                    <a:pt x="627" y="44"/>
                  </a:lnTo>
                  <a:lnTo>
                    <a:pt x="631" y="53"/>
                  </a:lnTo>
                  <a:lnTo>
                    <a:pt x="635" y="78"/>
                  </a:lnTo>
                  <a:lnTo>
                    <a:pt x="635" y="105"/>
                  </a:lnTo>
                  <a:lnTo>
                    <a:pt x="633" y="138"/>
                  </a:lnTo>
                  <a:lnTo>
                    <a:pt x="627" y="170"/>
                  </a:lnTo>
                  <a:lnTo>
                    <a:pt x="620" y="209"/>
                  </a:lnTo>
                  <a:lnTo>
                    <a:pt x="608" y="249"/>
                  </a:lnTo>
                  <a:lnTo>
                    <a:pt x="595" y="289"/>
                  </a:lnTo>
                  <a:lnTo>
                    <a:pt x="579" y="333"/>
                  </a:lnTo>
                  <a:lnTo>
                    <a:pt x="560" y="380"/>
                  </a:lnTo>
                  <a:lnTo>
                    <a:pt x="539" y="426"/>
                  </a:lnTo>
                  <a:lnTo>
                    <a:pt x="516" y="474"/>
                  </a:lnTo>
                  <a:lnTo>
                    <a:pt x="491" y="523"/>
                  </a:lnTo>
                  <a:lnTo>
                    <a:pt x="464" y="571"/>
                  </a:lnTo>
                  <a:lnTo>
                    <a:pt x="433" y="621"/>
                  </a:lnTo>
                  <a:lnTo>
                    <a:pt x="403" y="667"/>
                  </a:lnTo>
                  <a:lnTo>
                    <a:pt x="372" y="714"/>
                  </a:lnTo>
                  <a:lnTo>
                    <a:pt x="341" y="756"/>
                  </a:lnTo>
                  <a:lnTo>
                    <a:pt x="309" y="794"/>
                  </a:lnTo>
                  <a:lnTo>
                    <a:pt x="278" y="829"/>
                  </a:lnTo>
                  <a:lnTo>
                    <a:pt x="249" y="861"/>
                  </a:lnTo>
                  <a:lnTo>
                    <a:pt x="219" y="890"/>
                  </a:lnTo>
                  <a:lnTo>
                    <a:pt x="192" y="915"/>
                  </a:lnTo>
                  <a:lnTo>
                    <a:pt x="163" y="936"/>
                  </a:lnTo>
                  <a:lnTo>
                    <a:pt x="138" y="953"/>
                  </a:lnTo>
                  <a:lnTo>
                    <a:pt x="113" y="967"/>
                  </a:lnTo>
                  <a:lnTo>
                    <a:pt x="90" y="975"/>
                  </a:lnTo>
                  <a:lnTo>
                    <a:pt x="81" y="978"/>
                  </a:lnTo>
                  <a:lnTo>
                    <a:pt x="71" y="978"/>
                  </a:lnTo>
                  <a:lnTo>
                    <a:pt x="61" y="978"/>
                  </a:lnTo>
                  <a:lnTo>
                    <a:pt x="52" y="978"/>
                  </a:lnTo>
                  <a:lnTo>
                    <a:pt x="44" y="976"/>
                  </a:lnTo>
                  <a:lnTo>
                    <a:pt x="36" y="973"/>
                  </a:lnTo>
                  <a:lnTo>
                    <a:pt x="29" y="967"/>
                  </a:lnTo>
                  <a:lnTo>
                    <a:pt x="23" y="96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5" name="Freeform 4049"/>
            <p:cNvSpPr>
              <a:spLocks noChangeAspect="1"/>
            </p:cNvSpPr>
            <p:nvPr/>
          </p:nvSpPr>
          <p:spPr bwMode="auto">
            <a:xfrm>
              <a:off x="2466" y="1779"/>
              <a:ext cx="209" cy="608"/>
            </a:xfrm>
            <a:custGeom>
              <a:avLst/>
              <a:gdLst>
                <a:gd name="T0" fmla="*/ 202 w 209"/>
                <a:gd name="T1" fmla="*/ 0 h 608"/>
                <a:gd name="T2" fmla="*/ 202 w 209"/>
                <a:gd name="T3" fmla="*/ 0 h 608"/>
                <a:gd name="T4" fmla="*/ 173 w 209"/>
                <a:gd name="T5" fmla="*/ 47 h 608"/>
                <a:gd name="T6" fmla="*/ 146 w 209"/>
                <a:gd name="T7" fmla="*/ 97 h 608"/>
                <a:gd name="T8" fmla="*/ 119 w 209"/>
                <a:gd name="T9" fmla="*/ 145 h 608"/>
                <a:gd name="T10" fmla="*/ 96 w 209"/>
                <a:gd name="T11" fmla="*/ 193 h 608"/>
                <a:gd name="T12" fmla="*/ 75 w 209"/>
                <a:gd name="T13" fmla="*/ 241 h 608"/>
                <a:gd name="T14" fmla="*/ 56 w 209"/>
                <a:gd name="T15" fmla="*/ 287 h 608"/>
                <a:gd name="T16" fmla="*/ 40 w 209"/>
                <a:gd name="T17" fmla="*/ 330 h 608"/>
                <a:gd name="T18" fmla="*/ 27 w 209"/>
                <a:gd name="T19" fmla="*/ 372 h 608"/>
                <a:gd name="T20" fmla="*/ 15 w 209"/>
                <a:gd name="T21" fmla="*/ 412 h 608"/>
                <a:gd name="T22" fmla="*/ 8 w 209"/>
                <a:gd name="T23" fmla="*/ 451 h 608"/>
                <a:gd name="T24" fmla="*/ 2 w 209"/>
                <a:gd name="T25" fmla="*/ 485 h 608"/>
                <a:gd name="T26" fmla="*/ 0 w 209"/>
                <a:gd name="T27" fmla="*/ 516 h 608"/>
                <a:gd name="T28" fmla="*/ 0 w 209"/>
                <a:gd name="T29" fmla="*/ 545 h 608"/>
                <a:gd name="T30" fmla="*/ 4 w 209"/>
                <a:gd name="T31" fmla="*/ 570 h 608"/>
                <a:gd name="T32" fmla="*/ 8 w 209"/>
                <a:gd name="T33" fmla="*/ 581 h 608"/>
                <a:gd name="T34" fmla="*/ 12 w 209"/>
                <a:gd name="T35" fmla="*/ 591 h 608"/>
                <a:gd name="T36" fmla="*/ 17 w 209"/>
                <a:gd name="T37" fmla="*/ 600 h 608"/>
                <a:gd name="T38" fmla="*/ 23 w 209"/>
                <a:gd name="T39" fmla="*/ 608 h 608"/>
                <a:gd name="T40" fmla="*/ 29 w 209"/>
                <a:gd name="T41" fmla="*/ 602 h 608"/>
                <a:gd name="T42" fmla="*/ 23 w 209"/>
                <a:gd name="T43" fmla="*/ 595 h 608"/>
                <a:gd name="T44" fmla="*/ 19 w 209"/>
                <a:gd name="T45" fmla="*/ 587 h 608"/>
                <a:gd name="T46" fmla="*/ 15 w 209"/>
                <a:gd name="T47" fmla="*/ 577 h 608"/>
                <a:gd name="T48" fmla="*/ 14 w 209"/>
                <a:gd name="T49" fmla="*/ 568 h 608"/>
                <a:gd name="T50" fmla="*/ 10 w 209"/>
                <a:gd name="T51" fmla="*/ 545 h 608"/>
                <a:gd name="T52" fmla="*/ 8 w 209"/>
                <a:gd name="T53" fmla="*/ 516 h 608"/>
                <a:gd name="T54" fmla="*/ 10 w 209"/>
                <a:gd name="T55" fmla="*/ 485 h 608"/>
                <a:gd name="T56" fmla="*/ 15 w 209"/>
                <a:gd name="T57" fmla="*/ 452 h 608"/>
                <a:gd name="T58" fmla="*/ 23 w 209"/>
                <a:gd name="T59" fmla="*/ 414 h 608"/>
                <a:gd name="T60" fmla="*/ 35 w 209"/>
                <a:gd name="T61" fmla="*/ 376 h 608"/>
                <a:gd name="T62" fmla="*/ 48 w 209"/>
                <a:gd name="T63" fmla="*/ 333 h 608"/>
                <a:gd name="T64" fmla="*/ 63 w 209"/>
                <a:gd name="T65" fmla="*/ 289 h 608"/>
                <a:gd name="T66" fmla="*/ 83 w 209"/>
                <a:gd name="T67" fmla="*/ 243 h 608"/>
                <a:gd name="T68" fmla="*/ 104 w 209"/>
                <a:gd name="T69" fmla="*/ 197 h 608"/>
                <a:gd name="T70" fmla="*/ 127 w 209"/>
                <a:gd name="T71" fmla="*/ 149 h 608"/>
                <a:gd name="T72" fmla="*/ 152 w 209"/>
                <a:gd name="T73" fmla="*/ 101 h 608"/>
                <a:gd name="T74" fmla="*/ 180 w 209"/>
                <a:gd name="T75" fmla="*/ 53 h 608"/>
                <a:gd name="T76" fmla="*/ 209 w 209"/>
                <a:gd name="T77" fmla="*/ 3 h 608"/>
                <a:gd name="T78" fmla="*/ 209 w 209"/>
                <a:gd name="T79" fmla="*/ 3 h 608"/>
                <a:gd name="T80" fmla="*/ 202 w 209"/>
                <a:gd name="T81" fmla="*/ 0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202" y="0"/>
                  </a:moveTo>
                  <a:lnTo>
                    <a:pt x="202" y="0"/>
                  </a:lnTo>
                  <a:lnTo>
                    <a:pt x="173" y="47"/>
                  </a:lnTo>
                  <a:lnTo>
                    <a:pt x="146" y="97"/>
                  </a:lnTo>
                  <a:lnTo>
                    <a:pt x="119" y="145"/>
                  </a:lnTo>
                  <a:lnTo>
                    <a:pt x="96" y="193"/>
                  </a:lnTo>
                  <a:lnTo>
                    <a:pt x="75" y="241"/>
                  </a:lnTo>
                  <a:lnTo>
                    <a:pt x="56" y="287"/>
                  </a:lnTo>
                  <a:lnTo>
                    <a:pt x="40" y="330"/>
                  </a:lnTo>
                  <a:lnTo>
                    <a:pt x="27" y="372"/>
                  </a:lnTo>
                  <a:lnTo>
                    <a:pt x="15" y="412"/>
                  </a:lnTo>
                  <a:lnTo>
                    <a:pt x="8" y="451"/>
                  </a:lnTo>
                  <a:lnTo>
                    <a:pt x="2" y="485"/>
                  </a:lnTo>
                  <a:lnTo>
                    <a:pt x="0" y="516"/>
                  </a:lnTo>
                  <a:lnTo>
                    <a:pt x="0" y="545"/>
                  </a:lnTo>
                  <a:lnTo>
                    <a:pt x="4" y="570"/>
                  </a:lnTo>
                  <a:lnTo>
                    <a:pt x="8" y="581"/>
                  </a:lnTo>
                  <a:lnTo>
                    <a:pt x="12" y="591"/>
                  </a:lnTo>
                  <a:lnTo>
                    <a:pt x="17" y="600"/>
                  </a:lnTo>
                  <a:lnTo>
                    <a:pt x="23" y="608"/>
                  </a:lnTo>
                  <a:lnTo>
                    <a:pt x="29" y="602"/>
                  </a:lnTo>
                  <a:lnTo>
                    <a:pt x="23" y="595"/>
                  </a:lnTo>
                  <a:lnTo>
                    <a:pt x="19" y="587"/>
                  </a:lnTo>
                  <a:lnTo>
                    <a:pt x="15" y="577"/>
                  </a:lnTo>
                  <a:lnTo>
                    <a:pt x="14" y="568"/>
                  </a:lnTo>
                  <a:lnTo>
                    <a:pt x="10" y="545"/>
                  </a:lnTo>
                  <a:lnTo>
                    <a:pt x="8" y="516"/>
                  </a:lnTo>
                  <a:lnTo>
                    <a:pt x="10" y="485"/>
                  </a:lnTo>
                  <a:lnTo>
                    <a:pt x="15" y="452"/>
                  </a:lnTo>
                  <a:lnTo>
                    <a:pt x="23" y="414"/>
                  </a:lnTo>
                  <a:lnTo>
                    <a:pt x="35" y="376"/>
                  </a:lnTo>
                  <a:lnTo>
                    <a:pt x="48" y="333"/>
                  </a:lnTo>
                  <a:lnTo>
                    <a:pt x="63" y="289"/>
                  </a:lnTo>
                  <a:lnTo>
                    <a:pt x="83" y="243"/>
                  </a:lnTo>
                  <a:lnTo>
                    <a:pt x="104" y="197"/>
                  </a:lnTo>
                  <a:lnTo>
                    <a:pt x="127" y="149"/>
                  </a:lnTo>
                  <a:lnTo>
                    <a:pt x="152" y="101"/>
                  </a:lnTo>
                  <a:lnTo>
                    <a:pt x="180" y="53"/>
                  </a:lnTo>
                  <a:lnTo>
                    <a:pt x="209" y="3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6" name="Freeform 4050"/>
            <p:cNvSpPr>
              <a:spLocks noChangeAspect="1"/>
            </p:cNvSpPr>
            <p:nvPr/>
          </p:nvSpPr>
          <p:spPr bwMode="auto">
            <a:xfrm>
              <a:off x="2668" y="1418"/>
              <a:ext cx="418" cy="364"/>
            </a:xfrm>
            <a:custGeom>
              <a:avLst/>
              <a:gdLst>
                <a:gd name="T0" fmla="*/ 418 w 418"/>
                <a:gd name="T1" fmla="*/ 19 h 364"/>
                <a:gd name="T2" fmla="*/ 418 w 418"/>
                <a:gd name="T3" fmla="*/ 19 h 364"/>
                <a:gd name="T4" fmla="*/ 412 w 418"/>
                <a:gd name="T5" fmla="*/ 11 h 364"/>
                <a:gd name="T6" fmla="*/ 404 w 418"/>
                <a:gd name="T7" fmla="*/ 7 h 364"/>
                <a:gd name="T8" fmla="*/ 397 w 418"/>
                <a:gd name="T9" fmla="*/ 4 h 364"/>
                <a:gd name="T10" fmla="*/ 387 w 418"/>
                <a:gd name="T11" fmla="*/ 2 h 364"/>
                <a:gd name="T12" fmla="*/ 377 w 418"/>
                <a:gd name="T13" fmla="*/ 0 h 364"/>
                <a:gd name="T14" fmla="*/ 368 w 418"/>
                <a:gd name="T15" fmla="*/ 0 h 364"/>
                <a:gd name="T16" fmla="*/ 356 w 418"/>
                <a:gd name="T17" fmla="*/ 2 h 364"/>
                <a:gd name="T18" fmla="*/ 347 w 418"/>
                <a:gd name="T19" fmla="*/ 4 h 364"/>
                <a:gd name="T20" fmla="*/ 324 w 418"/>
                <a:gd name="T21" fmla="*/ 13 h 364"/>
                <a:gd name="T22" fmla="*/ 299 w 418"/>
                <a:gd name="T23" fmla="*/ 25 h 364"/>
                <a:gd name="T24" fmla="*/ 272 w 418"/>
                <a:gd name="T25" fmla="*/ 42 h 364"/>
                <a:gd name="T26" fmla="*/ 245 w 418"/>
                <a:gd name="T27" fmla="*/ 65 h 364"/>
                <a:gd name="T28" fmla="*/ 216 w 418"/>
                <a:gd name="T29" fmla="*/ 90 h 364"/>
                <a:gd name="T30" fmla="*/ 186 w 418"/>
                <a:gd name="T31" fmla="*/ 119 h 364"/>
                <a:gd name="T32" fmla="*/ 155 w 418"/>
                <a:gd name="T33" fmla="*/ 151 h 364"/>
                <a:gd name="T34" fmla="*/ 124 w 418"/>
                <a:gd name="T35" fmla="*/ 186 h 364"/>
                <a:gd name="T36" fmla="*/ 94 w 418"/>
                <a:gd name="T37" fmla="*/ 226 h 364"/>
                <a:gd name="T38" fmla="*/ 63 w 418"/>
                <a:gd name="T39" fmla="*/ 268 h 364"/>
                <a:gd name="T40" fmla="*/ 32 w 418"/>
                <a:gd name="T41" fmla="*/ 313 h 364"/>
                <a:gd name="T42" fmla="*/ 0 w 418"/>
                <a:gd name="T43" fmla="*/ 361 h 364"/>
                <a:gd name="T44" fmla="*/ 7 w 418"/>
                <a:gd name="T45" fmla="*/ 364 h 364"/>
                <a:gd name="T46" fmla="*/ 38 w 418"/>
                <a:gd name="T47" fmla="*/ 316 h 364"/>
                <a:gd name="T48" fmla="*/ 69 w 418"/>
                <a:gd name="T49" fmla="*/ 272 h 364"/>
                <a:gd name="T50" fmla="*/ 99 w 418"/>
                <a:gd name="T51" fmla="*/ 230 h 364"/>
                <a:gd name="T52" fmla="*/ 132 w 418"/>
                <a:gd name="T53" fmla="*/ 192 h 364"/>
                <a:gd name="T54" fmla="*/ 163 w 418"/>
                <a:gd name="T55" fmla="*/ 155 h 364"/>
                <a:gd name="T56" fmla="*/ 191 w 418"/>
                <a:gd name="T57" fmla="*/ 124 h 364"/>
                <a:gd name="T58" fmla="*/ 222 w 418"/>
                <a:gd name="T59" fmla="*/ 96 h 364"/>
                <a:gd name="T60" fmla="*/ 249 w 418"/>
                <a:gd name="T61" fmla="*/ 71 h 364"/>
                <a:gd name="T62" fmla="*/ 276 w 418"/>
                <a:gd name="T63" fmla="*/ 50 h 364"/>
                <a:gd name="T64" fmla="*/ 303 w 418"/>
                <a:gd name="T65" fmla="*/ 32 h 364"/>
                <a:gd name="T66" fmla="*/ 326 w 418"/>
                <a:gd name="T67" fmla="*/ 19 h 364"/>
                <a:gd name="T68" fmla="*/ 349 w 418"/>
                <a:gd name="T69" fmla="*/ 11 h 364"/>
                <a:gd name="T70" fmla="*/ 358 w 418"/>
                <a:gd name="T71" fmla="*/ 9 h 364"/>
                <a:gd name="T72" fmla="*/ 368 w 418"/>
                <a:gd name="T73" fmla="*/ 7 h 364"/>
                <a:gd name="T74" fmla="*/ 377 w 418"/>
                <a:gd name="T75" fmla="*/ 7 h 364"/>
                <a:gd name="T76" fmla="*/ 385 w 418"/>
                <a:gd name="T77" fmla="*/ 9 h 364"/>
                <a:gd name="T78" fmla="*/ 393 w 418"/>
                <a:gd name="T79" fmla="*/ 11 h 364"/>
                <a:gd name="T80" fmla="*/ 400 w 418"/>
                <a:gd name="T81" fmla="*/ 13 h 364"/>
                <a:gd name="T82" fmla="*/ 406 w 418"/>
                <a:gd name="T83" fmla="*/ 19 h 364"/>
                <a:gd name="T84" fmla="*/ 412 w 418"/>
                <a:gd name="T85" fmla="*/ 25 h 364"/>
                <a:gd name="T86" fmla="*/ 412 w 418"/>
                <a:gd name="T87" fmla="*/ 25 h 364"/>
                <a:gd name="T88" fmla="*/ 418 w 418"/>
                <a:gd name="T89" fmla="*/ 19 h 3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4"/>
                <a:gd name="T137" fmla="*/ 418 w 418"/>
                <a:gd name="T138" fmla="*/ 364 h 3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4">
                  <a:moveTo>
                    <a:pt x="418" y="19"/>
                  </a:moveTo>
                  <a:lnTo>
                    <a:pt x="418" y="19"/>
                  </a:lnTo>
                  <a:lnTo>
                    <a:pt x="412" y="11"/>
                  </a:lnTo>
                  <a:lnTo>
                    <a:pt x="404" y="7"/>
                  </a:lnTo>
                  <a:lnTo>
                    <a:pt x="397" y="4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68" y="0"/>
                  </a:lnTo>
                  <a:lnTo>
                    <a:pt x="356" y="2"/>
                  </a:lnTo>
                  <a:lnTo>
                    <a:pt x="347" y="4"/>
                  </a:lnTo>
                  <a:lnTo>
                    <a:pt x="324" y="13"/>
                  </a:lnTo>
                  <a:lnTo>
                    <a:pt x="299" y="25"/>
                  </a:lnTo>
                  <a:lnTo>
                    <a:pt x="272" y="42"/>
                  </a:lnTo>
                  <a:lnTo>
                    <a:pt x="245" y="65"/>
                  </a:lnTo>
                  <a:lnTo>
                    <a:pt x="216" y="90"/>
                  </a:lnTo>
                  <a:lnTo>
                    <a:pt x="186" y="119"/>
                  </a:lnTo>
                  <a:lnTo>
                    <a:pt x="155" y="151"/>
                  </a:lnTo>
                  <a:lnTo>
                    <a:pt x="124" y="186"/>
                  </a:lnTo>
                  <a:lnTo>
                    <a:pt x="94" y="226"/>
                  </a:lnTo>
                  <a:lnTo>
                    <a:pt x="63" y="268"/>
                  </a:lnTo>
                  <a:lnTo>
                    <a:pt x="32" y="313"/>
                  </a:lnTo>
                  <a:lnTo>
                    <a:pt x="0" y="361"/>
                  </a:lnTo>
                  <a:lnTo>
                    <a:pt x="7" y="364"/>
                  </a:lnTo>
                  <a:lnTo>
                    <a:pt x="38" y="316"/>
                  </a:lnTo>
                  <a:lnTo>
                    <a:pt x="69" y="272"/>
                  </a:lnTo>
                  <a:lnTo>
                    <a:pt x="99" y="230"/>
                  </a:lnTo>
                  <a:lnTo>
                    <a:pt x="132" y="192"/>
                  </a:lnTo>
                  <a:lnTo>
                    <a:pt x="163" y="155"/>
                  </a:lnTo>
                  <a:lnTo>
                    <a:pt x="191" y="124"/>
                  </a:lnTo>
                  <a:lnTo>
                    <a:pt x="222" y="96"/>
                  </a:lnTo>
                  <a:lnTo>
                    <a:pt x="249" y="71"/>
                  </a:lnTo>
                  <a:lnTo>
                    <a:pt x="276" y="50"/>
                  </a:lnTo>
                  <a:lnTo>
                    <a:pt x="303" y="32"/>
                  </a:lnTo>
                  <a:lnTo>
                    <a:pt x="326" y="19"/>
                  </a:lnTo>
                  <a:lnTo>
                    <a:pt x="349" y="11"/>
                  </a:lnTo>
                  <a:lnTo>
                    <a:pt x="358" y="9"/>
                  </a:lnTo>
                  <a:lnTo>
                    <a:pt x="368" y="7"/>
                  </a:lnTo>
                  <a:lnTo>
                    <a:pt x="377" y="7"/>
                  </a:lnTo>
                  <a:lnTo>
                    <a:pt x="385" y="9"/>
                  </a:lnTo>
                  <a:lnTo>
                    <a:pt x="393" y="11"/>
                  </a:lnTo>
                  <a:lnTo>
                    <a:pt x="400" y="13"/>
                  </a:lnTo>
                  <a:lnTo>
                    <a:pt x="406" y="19"/>
                  </a:lnTo>
                  <a:lnTo>
                    <a:pt x="412" y="25"/>
                  </a:lnTo>
                  <a:lnTo>
                    <a:pt x="418" y="19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7" name="Freeform 4051"/>
            <p:cNvSpPr>
              <a:spLocks noChangeAspect="1"/>
            </p:cNvSpPr>
            <p:nvPr/>
          </p:nvSpPr>
          <p:spPr bwMode="auto">
            <a:xfrm>
              <a:off x="2900" y="1437"/>
              <a:ext cx="209" cy="608"/>
            </a:xfrm>
            <a:custGeom>
              <a:avLst/>
              <a:gdLst>
                <a:gd name="T0" fmla="*/ 7 w 209"/>
                <a:gd name="T1" fmla="*/ 608 h 608"/>
                <a:gd name="T2" fmla="*/ 7 w 209"/>
                <a:gd name="T3" fmla="*/ 608 h 608"/>
                <a:gd name="T4" fmla="*/ 36 w 209"/>
                <a:gd name="T5" fmla="*/ 558 h 608"/>
                <a:gd name="T6" fmla="*/ 65 w 209"/>
                <a:gd name="T7" fmla="*/ 510 h 608"/>
                <a:gd name="T8" fmla="*/ 90 w 209"/>
                <a:gd name="T9" fmla="*/ 461 h 608"/>
                <a:gd name="T10" fmla="*/ 113 w 209"/>
                <a:gd name="T11" fmla="*/ 413 h 608"/>
                <a:gd name="T12" fmla="*/ 134 w 209"/>
                <a:gd name="T13" fmla="*/ 366 h 608"/>
                <a:gd name="T14" fmla="*/ 153 w 209"/>
                <a:gd name="T15" fmla="*/ 320 h 608"/>
                <a:gd name="T16" fmla="*/ 168 w 209"/>
                <a:gd name="T17" fmla="*/ 276 h 608"/>
                <a:gd name="T18" fmla="*/ 182 w 209"/>
                <a:gd name="T19" fmla="*/ 234 h 608"/>
                <a:gd name="T20" fmla="*/ 193 w 209"/>
                <a:gd name="T21" fmla="*/ 194 h 608"/>
                <a:gd name="T22" fmla="*/ 201 w 209"/>
                <a:gd name="T23" fmla="*/ 157 h 608"/>
                <a:gd name="T24" fmla="*/ 207 w 209"/>
                <a:gd name="T25" fmla="*/ 123 h 608"/>
                <a:gd name="T26" fmla="*/ 209 w 209"/>
                <a:gd name="T27" fmla="*/ 90 h 608"/>
                <a:gd name="T28" fmla="*/ 209 w 209"/>
                <a:gd name="T29" fmla="*/ 61 h 608"/>
                <a:gd name="T30" fmla="*/ 205 w 209"/>
                <a:gd name="T31" fmla="*/ 38 h 608"/>
                <a:gd name="T32" fmla="*/ 201 w 209"/>
                <a:gd name="T33" fmla="*/ 27 h 608"/>
                <a:gd name="T34" fmla="*/ 197 w 209"/>
                <a:gd name="T35" fmla="*/ 17 h 608"/>
                <a:gd name="T36" fmla="*/ 191 w 209"/>
                <a:gd name="T37" fmla="*/ 8 h 608"/>
                <a:gd name="T38" fmla="*/ 186 w 209"/>
                <a:gd name="T39" fmla="*/ 0 h 608"/>
                <a:gd name="T40" fmla="*/ 180 w 209"/>
                <a:gd name="T41" fmla="*/ 6 h 608"/>
                <a:gd name="T42" fmla="*/ 186 w 209"/>
                <a:gd name="T43" fmla="*/ 11 h 608"/>
                <a:gd name="T44" fmla="*/ 190 w 209"/>
                <a:gd name="T45" fmla="*/ 19 h 608"/>
                <a:gd name="T46" fmla="*/ 193 w 209"/>
                <a:gd name="T47" fmla="*/ 29 h 608"/>
                <a:gd name="T48" fmla="*/ 197 w 209"/>
                <a:gd name="T49" fmla="*/ 38 h 608"/>
                <a:gd name="T50" fmla="*/ 201 w 209"/>
                <a:gd name="T51" fmla="*/ 63 h 608"/>
                <a:gd name="T52" fmla="*/ 201 w 209"/>
                <a:gd name="T53" fmla="*/ 90 h 608"/>
                <a:gd name="T54" fmla="*/ 199 w 209"/>
                <a:gd name="T55" fmla="*/ 121 h 608"/>
                <a:gd name="T56" fmla="*/ 193 w 209"/>
                <a:gd name="T57" fmla="*/ 155 h 608"/>
                <a:gd name="T58" fmla="*/ 186 w 209"/>
                <a:gd name="T59" fmla="*/ 192 h 608"/>
                <a:gd name="T60" fmla="*/ 174 w 209"/>
                <a:gd name="T61" fmla="*/ 232 h 608"/>
                <a:gd name="T62" fmla="*/ 161 w 209"/>
                <a:gd name="T63" fmla="*/ 274 h 608"/>
                <a:gd name="T64" fmla="*/ 145 w 209"/>
                <a:gd name="T65" fmla="*/ 318 h 608"/>
                <a:gd name="T66" fmla="*/ 126 w 209"/>
                <a:gd name="T67" fmla="*/ 363 h 608"/>
                <a:gd name="T68" fmla="*/ 105 w 209"/>
                <a:gd name="T69" fmla="*/ 411 h 608"/>
                <a:gd name="T70" fmla="*/ 82 w 209"/>
                <a:gd name="T71" fmla="*/ 457 h 608"/>
                <a:gd name="T72" fmla="*/ 57 w 209"/>
                <a:gd name="T73" fmla="*/ 507 h 608"/>
                <a:gd name="T74" fmla="*/ 30 w 209"/>
                <a:gd name="T75" fmla="*/ 555 h 608"/>
                <a:gd name="T76" fmla="*/ 0 w 209"/>
                <a:gd name="T77" fmla="*/ 603 h 608"/>
                <a:gd name="T78" fmla="*/ 0 w 209"/>
                <a:gd name="T79" fmla="*/ 603 h 608"/>
                <a:gd name="T80" fmla="*/ 7 w 209"/>
                <a:gd name="T81" fmla="*/ 608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7" y="608"/>
                  </a:moveTo>
                  <a:lnTo>
                    <a:pt x="7" y="608"/>
                  </a:lnTo>
                  <a:lnTo>
                    <a:pt x="36" y="558"/>
                  </a:lnTo>
                  <a:lnTo>
                    <a:pt x="65" y="510"/>
                  </a:lnTo>
                  <a:lnTo>
                    <a:pt x="90" y="461"/>
                  </a:lnTo>
                  <a:lnTo>
                    <a:pt x="113" y="413"/>
                  </a:lnTo>
                  <a:lnTo>
                    <a:pt x="134" y="366"/>
                  </a:lnTo>
                  <a:lnTo>
                    <a:pt x="153" y="320"/>
                  </a:lnTo>
                  <a:lnTo>
                    <a:pt x="168" y="276"/>
                  </a:lnTo>
                  <a:lnTo>
                    <a:pt x="182" y="234"/>
                  </a:lnTo>
                  <a:lnTo>
                    <a:pt x="193" y="194"/>
                  </a:lnTo>
                  <a:lnTo>
                    <a:pt x="201" y="157"/>
                  </a:lnTo>
                  <a:lnTo>
                    <a:pt x="207" y="123"/>
                  </a:lnTo>
                  <a:lnTo>
                    <a:pt x="209" y="90"/>
                  </a:lnTo>
                  <a:lnTo>
                    <a:pt x="209" y="61"/>
                  </a:lnTo>
                  <a:lnTo>
                    <a:pt x="205" y="38"/>
                  </a:lnTo>
                  <a:lnTo>
                    <a:pt x="201" y="27"/>
                  </a:lnTo>
                  <a:lnTo>
                    <a:pt x="197" y="17"/>
                  </a:lnTo>
                  <a:lnTo>
                    <a:pt x="191" y="8"/>
                  </a:lnTo>
                  <a:lnTo>
                    <a:pt x="186" y="0"/>
                  </a:lnTo>
                  <a:lnTo>
                    <a:pt x="180" y="6"/>
                  </a:lnTo>
                  <a:lnTo>
                    <a:pt x="186" y="11"/>
                  </a:lnTo>
                  <a:lnTo>
                    <a:pt x="190" y="19"/>
                  </a:lnTo>
                  <a:lnTo>
                    <a:pt x="193" y="29"/>
                  </a:lnTo>
                  <a:lnTo>
                    <a:pt x="197" y="38"/>
                  </a:lnTo>
                  <a:lnTo>
                    <a:pt x="201" y="63"/>
                  </a:lnTo>
                  <a:lnTo>
                    <a:pt x="201" y="90"/>
                  </a:lnTo>
                  <a:lnTo>
                    <a:pt x="199" y="121"/>
                  </a:lnTo>
                  <a:lnTo>
                    <a:pt x="193" y="155"/>
                  </a:lnTo>
                  <a:lnTo>
                    <a:pt x="186" y="192"/>
                  </a:lnTo>
                  <a:lnTo>
                    <a:pt x="174" y="232"/>
                  </a:lnTo>
                  <a:lnTo>
                    <a:pt x="161" y="274"/>
                  </a:lnTo>
                  <a:lnTo>
                    <a:pt x="145" y="318"/>
                  </a:lnTo>
                  <a:lnTo>
                    <a:pt x="126" y="363"/>
                  </a:lnTo>
                  <a:lnTo>
                    <a:pt x="105" y="411"/>
                  </a:lnTo>
                  <a:lnTo>
                    <a:pt x="82" y="457"/>
                  </a:lnTo>
                  <a:lnTo>
                    <a:pt x="57" y="507"/>
                  </a:lnTo>
                  <a:lnTo>
                    <a:pt x="30" y="555"/>
                  </a:lnTo>
                  <a:lnTo>
                    <a:pt x="0" y="603"/>
                  </a:lnTo>
                  <a:lnTo>
                    <a:pt x="7" y="60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8" name="Freeform 4052"/>
            <p:cNvSpPr>
              <a:spLocks noChangeAspect="1"/>
            </p:cNvSpPr>
            <p:nvPr/>
          </p:nvSpPr>
          <p:spPr bwMode="auto">
            <a:xfrm>
              <a:off x="2489" y="2040"/>
              <a:ext cx="418" cy="366"/>
            </a:xfrm>
            <a:custGeom>
              <a:avLst/>
              <a:gdLst>
                <a:gd name="T0" fmla="*/ 0 w 418"/>
                <a:gd name="T1" fmla="*/ 347 h 366"/>
                <a:gd name="T2" fmla="*/ 0 w 418"/>
                <a:gd name="T3" fmla="*/ 347 h 366"/>
                <a:gd name="T4" fmla="*/ 8 w 418"/>
                <a:gd name="T5" fmla="*/ 353 h 366"/>
                <a:gd name="T6" fmla="*/ 15 w 418"/>
                <a:gd name="T7" fmla="*/ 358 h 366"/>
                <a:gd name="T8" fmla="*/ 23 w 418"/>
                <a:gd name="T9" fmla="*/ 362 h 366"/>
                <a:gd name="T10" fmla="*/ 33 w 418"/>
                <a:gd name="T11" fmla="*/ 364 h 366"/>
                <a:gd name="T12" fmla="*/ 40 w 418"/>
                <a:gd name="T13" fmla="*/ 366 h 366"/>
                <a:gd name="T14" fmla="*/ 52 w 418"/>
                <a:gd name="T15" fmla="*/ 364 h 366"/>
                <a:gd name="T16" fmla="*/ 62 w 418"/>
                <a:gd name="T17" fmla="*/ 364 h 366"/>
                <a:gd name="T18" fmla="*/ 73 w 418"/>
                <a:gd name="T19" fmla="*/ 360 h 366"/>
                <a:gd name="T20" fmla="*/ 96 w 418"/>
                <a:gd name="T21" fmla="*/ 353 h 366"/>
                <a:gd name="T22" fmla="*/ 121 w 418"/>
                <a:gd name="T23" fmla="*/ 339 h 366"/>
                <a:gd name="T24" fmla="*/ 148 w 418"/>
                <a:gd name="T25" fmla="*/ 322 h 366"/>
                <a:gd name="T26" fmla="*/ 175 w 418"/>
                <a:gd name="T27" fmla="*/ 301 h 366"/>
                <a:gd name="T28" fmla="*/ 203 w 418"/>
                <a:gd name="T29" fmla="*/ 276 h 366"/>
                <a:gd name="T30" fmla="*/ 232 w 418"/>
                <a:gd name="T31" fmla="*/ 247 h 366"/>
                <a:gd name="T32" fmla="*/ 263 w 418"/>
                <a:gd name="T33" fmla="*/ 215 h 366"/>
                <a:gd name="T34" fmla="*/ 294 w 418"/>
                <a:gd name="T35" fmla="*/ 178 h 366"/>
                <a:gd name="T36" fmla="*/ 324 w 418"/>
                <a:gd name="T37" fmla="*/ 140 h 366"/>
                <a:gd name="T38" fmla="*/ 357 w 418"/>
                <a:gd name="T39" fmla="*/ 97 h 366"/>
                <a:gd name="T40" fmla="*/ 388 w 418"/>
                <a:gd name="T41" fmla="*/ 51 h 366"/>
                <a:gd name="T42" fmla="*/ 418 w 418"/>
                <a:gd name="T43" fmla="*/ 5 h 366"/>
                <a:gd name="T44" fmla="*/ 411 w 418"/>
                <a:gd name="T45" fmla="*/ 0 h 366"/>
                <a:gd name="T46" fmla="*/ 380 w 418"/>
                <a:gd name="T47" fmla="*/ 48 h 366"/>
                <a:gd name="T48" fmla="*/ 349 w 418"/>
                <a:gd name="T49" fmla="*/ 92 h 366"/>
                <a:gd name="T50" fmla="*/ 319 w 418"/>
                <a:gd name="T51" fmla="*/ 134 h 366"/>
                <a:gd name="T52" fmla="*/ 288 w 418"/>
                <a:gd name="T53" fmla="*/ 172 h 366"/>
                <a:gd name="T54" fmla="*/ 257 w 418"/>
                <a:gd name="T55" fmla="*/ 209 h 366"/>
                <a:gd name="T56" fmla="*/ 226 w 418"/>
                <a:gd name="T57" fmla="*/ 241 h 366"/>
                <a:gd name="T58" fmla="*/ 198 w 418"/>
                <a:gd name="T59" fmla="*/ 270 h 366"/>
                <a:gd name="T60" fmla="*/ 169 w 418"/>
                <a:gd name="T61" fmla="*/ 295 h 366"/>
                <a:gd name="T62" fmla="*/ 142 w 418"/>
                <a:gd name="T63" fmla="*/ 316 h 366"/>
                <a:gd name="T64" fmla="*/ 117 w 418"/>
                <a:gd name="T65" fmla="*/ 332 h 366"/>
                <a:gd name="T66" fmla="*/ 92 w 418"/>
                <a:gd name="T67" fmla="*/ 345 h 366"/>
                <a:gd name="T68" fmla="*/ 71 w 418"/>
                <a:gd name="T69" fmla="*/ 353 h 366"/>
                <a:gd name="T70" fmla="*/ 60 w 418"/>
                <a:gd name="T71" fmla="*/ 357 h 366"/>
                <a:gd name="T72" fmla="*/ 50 w 418"/>
                <a:gd name="T73" fmla="*/ 357 h 366"/>
                <a:gd name="T74" fmla="*/ 42 w 418"/>
                <a:gd name="T75" fmla="*/ 357 h 366"/>
                <a:gd name="T76" fmla="*/ 33 w 418"/>
                <a:gd name="T77" fmla="*/ 357 h 366"/>
                <a:gd name="T78" fmla="*/ 25 w 418"/>
                <a:gd name="T79" fmla="*/ 355 h 366"/>
                <a:gd name="T80" fmla="*/ 19 w 418"/>
                <a:gd name="T81" fmla="*/ 351 h 366"/>
                <a:gd name="T82" fmla="*/ 12 w 418"/>
                <a:gd name="T83" fmla="*/ 347 h 366"/>
                <a:gd name="T84" fmla="*/ 6 w 418"/>
                <a:gd name="T85" fmla="*/ 341 h 366"/>
                <a:gd name="T86" fmla="*/ 6 w 418"/>
                <a:gd name="T87" fmla="*/ 341 h 366"/>
                <a:gd name="T88" fmla="*/ 0 w 418"/>
                <a:gd name="T89" fmla="*/ 347 h 3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6"/>
                <a:gd name="T137" fmla="*/ 418 w 418"/>
                <a:gd name="T138" fmla="*/ 366 h 3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6">
                  <a:moveTo>
                    <a:pt x="0" y="347"/>
                  </a:moveTo>
                  <a:lnTo>
                    <a:pt x="0" y="347"/>
                  </a:lnTo>
                  <a:lnTo>
                    <a:pt x="8" y="353"/>
                  </a:lnTo>
                  <a:lnTo>
                    <a:pt x="15" y="358"/>
                  </a:lnTo>
                  <a:lnTo>
                    <a:pt x="23" y="362"/>
                  </a:lnTo>
                  <a:lnTo>
                    <a:pt x="33" y="364"/>
                  </a:lnTo>
                  <a:lnTo>
                    <a:pt x="40" y="366"/>
                  </a:lnTo>
                  <a:lnTo>
                    <a:pt x="52" y="364"/>
                  </a:lnTo>
                  <a:lnTo>
                    <a:pt x="62" y="364"/>
                  </a:lnTo>
                  <a:lnTo>
                    <a:pt x="73" y="360"/>
                  </a:lnTo>
                  <a:lnTo>
                    <a:pt x="96" y="353"/>
                  </a:lnTo>
                  <a:lnTo>
                    <a:pt x="121" y="339"/>
                  </a:lnTo>
                  <a:lnTo>
                    <a:pt x="148" y="322"/>
                  </a:lnTo>
                  <a:lnTo>
                    <a:pt x="175" y="301"/>
                  </a:lnTo>
                  <a:lnTo>
                    <a:pt x="203" y="276"/>
                  </a:lnTo>
                  <a:lnTo>
                    <a:pt x="232" y="247"/>
                  </a:lnTo>
                  <a:lnTo>
                    <a:pt x="263" y="215"/>
                  </a:lnTo>
                  <a:lnTo>
                    <a:pt x="294" y="178"/>
                  </a:lnTo>
                  <a:lnTo>
                    <a:pt x="324" y="140"/>
                  </a:lnTo>
                  <a:lnTo>
                    <a:pt x="357" y="97"/>
                  </a:lnTo>
                  <a:lnTo>
                    <a:pt x="388" y="51"/>
                  </a:lnTo>
                  <a:lnTo>
                    <a:pt x="418" y="5"/>
                  </a:lnTo>
                  <a:lnTo>
                    <a:pt x="411" y="0"/>
                  </a:lnTo>
                  <a:lnTo>
                    <a:pt x="380" y="48"/>
                  </a:lnTo>
                  <a:lnTo>
                    <a:pt x="349" y="92"/>
                  </a:lnTo>
                  <a:lnTo>
                    <a:pt x="319" y="134"/>
                  </a:lnTo>
                  <a:lnTo>
                    <a:pt x="288" y="172"/>
                  </a:lnTo>
                  <a:lnTo>
                    <a:pt x="257" y="209"/>
                  </a:lnTo>
                  <a:lnTo>
                    <a:pt x="226" y="241"/>
                  </a:lnTo>
                  <a:lnTo>
                    <a:pt x="198" y="270"/>
                  </a:lnTo>
                  <a:lnTo>
                    <a:pt x="169" y="295"/>
                  </a:lnTo>
                  <a:lnTo>
                    <a:pt x="142" y="316"/>
                  </a:lnTo>
                  <a:lnTo>
                    <a:pt x="117" y="332"/>
                  </a:lnTo>
                  <a:lnTo>
                    <a:pt x="92" y="345"/>
                  </a:lnTo>
                  <a:lnTo>
                    <a:pt x="71" y="353"/>
                  </a:lnTo>
                  <a:lnTo>
                    <a:pt x="60" y="357"/>
                  </a:lnTo>
                  <a:lnTo>
                    <a:pt x="50" y="357"/>
                  </a:lnTo>
                  <a:lnTo>
                    <a:pt x="42" y="357"/>
                  </a:lnTo>
                  <a:lnTo>
                    <a:pt x="33" y="357"/>
                  </a:lnTo>
                  <a:lnTo>
                    <a:pt x="25" y="355"/>
                  </a:lnTo>
                  <a:lnTo>
                    <a:pt x="19" y="351"/>
                  </a:lnTo>
                  <a:lnTo>
                    <a:pt x="12" y="347"/>
                  </a:lnTo>
                  <a:lnTo>
                    <a:pt x="6" y="341"/>
                  </a:lnTo>
                  <a:lnTo>
                    <a:pt x="0" y="34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9" name="Freeform 4053"/>
            <p:cNvSpPr>
              <a:spLocks noChangeAspect="1"/>
            </p:cNvSpPr>
            <p:nvPr/>
          </p:nvSpPr>
          <p:spPr bwMode="auto">
            <a:xfrm>
              <a:off x="2432" y="1702"/>
              <a:ext cx="410" cy="295"/>
            </a:xfrm>
            <a:custGeom>
              <a:avLst/>
              <a:gdLst>
                <a:gd name="T0" fmla="*/ 410 w 410"/>
                <a:gd name="T1" fmla="*/ 257 h 295"/>
                <a:gd name="T2" fmla="*/ 38 w 410"/>
                <a:gd name="T3" fmla="*/ 0 h 295"/>
                <a:gd name="T4" fmla="*/ 34 w 410"/>
                <a:gd name="T5" fmla="*/ 2 h 295"/>
                <a:gd name="T6" fmla="*/ 28 w 410"/>
                <a:gd name="T7" fmla="*/ 7 h 295"/>
                <a:gd name="T8" fmla="*/ 19 w 410"/>
                <a:gd name="T9" fmla="*/ 17 h 295"/>
                <a:gd name="T10" fmla="*/ 9 w 410"/>
                <a:gd name="T11" fmla="*/ 30 h 295"/>
                <a:gd name="T12" fmla="*/ 5 w 410"/>
                <a:gd name="T13" fmla="*/ 36 h 295"/>
                <a:gd name="T14" fmla="*/ 2 w 410"/>
                <a:gd name="T15" fmla="*/ 44 h 295"/>
                <a:gd name="T16" fmla="*/ 0 w 410"/>
                <a:gd name="T17" fmla="*/ 52 h 295"/>
                <a:gd name="T18" fmla="*/ 0 w 410"/>
                <a:gd name="T19" fmla="*/ 59 h 295"/>
                <a:gd name="T20" fmla="*/ 0 w 410"/>
                <a:gd name="T21" fmla="*/ 67 h 295"/>
                <a:gd name="T22" fmla="*/ 2 w 410"/>
                <a:gd name="T23" fmla="*/ 73 h 295"/>
                <a:gd name="T24" fmla="*/ 5 w 410"/>
                <a:gd name="T25" fmla="*/ 80 h 295"/>
                <a:gd name="T26" fmla="*/ 11 w 410"/>
                <a:gd name="T27" fmla="*/ 86 h 295"/>
                <a:gd name="T28" fmla="*/ 25 w 410"/>
                <a:gd name="T29" fmla="*/ 100 h 295"/>
                <a:gd name="T30" fmla="*/ 40 w 410"/>
                <a:gd name="T31" fmla="*/ 111 h 295"/>
                <a:gd name="T32" fmla="*/ 53 w 410"/>
                <a:gd name="T33" fmla="*/ 119 h 295"/>
                <a:gd name="T34" fmla="*/ 65 w 410"/>
                <a:gd name="T35" fmla="*/ 124 h 295"/>
                <a:gd name="T36" fmla="*/ 71 w 410"/>
                <a:gd name="T37" fmla="*/ 126 h 295"/>
                <a:gd name="T38" fmla="*/ 76 w 410"/>
                <a:gd name="T39" fmla="*/ 126 h 295"/>
                <a:gd name="T40" fmla="*/ 82 w 410"/>
                <a:gd name="T41" fmla="*/ 126 h 295"/>
                <a:gd name="T42" fmla="*/ 88 w 410"/>
                <a:gd name="T43" fmla="*/ 124 h 295"/>
                <a:gd name="T44" fmla="*/ 94 w 410"/>
                <a:gd name="T45" fmla="*/ 121 h 295"/>
                <a:gd name="T46" fmla="*/ 97 w 410"/>
                <a:gd name="T47" fmla="*/ 117 h 295"/>
                <a:gd name="T48" fmla="*/ 103 w 410"/>
                <a:gd name="T49" fmla="*/ 111 h 295"/>
                <a:gd name="T50" fmla="*/ 107 w 410"/>
                <a:gd name="T51" fmla="*/ 103 h 295"/>
                <a:gd name="T52" fmla="*/ 397 w 410"/>
                <a:gd name="T53" fmla="*/ 295 h 295"/>
                <a:gd name="T54" fmla="*/ 410 w 410"/>
                <a:gd name="T55" fmla="*/ 257 h 29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10"/>
                <a:gd name="T85" fmla="*/ 0 h 295"/>
                <a:gd name="T86" fmla="*/ 410 w 410"/>
                <a:gd name="T87" fmla="*/ 295 h 29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10" h="295">
                  <a:moveTo>
                    <a:pt x="410" y="257"/>
                  </a:moveTo>
                  <a:lnTo>
                    <a:pt x="38" y="0"/>
                  </a:lnTo>
                  <a:lnTo>
                    <a:pt x="34" y="2"/>
                  </a:lnTo>
                  <a:lnTo>
                    <a:pt x="28" y="7"/>
                  </a:lnTo>
                  <a:lnTo>
                    <a:pt x="19" y="17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4"/>
                  </a:lnTo>
                  <a:lnTo>
                    <a:pt x="0" y="52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2" y="73"/>
                  </a:lnTo>
                  <a:lnTo>
                    <a:pt x="5" y="80"/>
                  </a:lnTo>
                  <a:lnTo>
                    <a:pt x="11" y="86"/>
                  </a:lnTo>
                  <a:lnTo>
                    <a:pt x="25" y="100"/>
                  </a:lnTo>
                  <a:lnTo>
                    <a:pt x="40" y="111"/>
                  </a:lnTo>
                  <a:lnTo>
                    <a:pt x="53" y="119"/>
                  </a:lnTo>
                  <a:lnTo>
                    <a:pt x="65" y="124"/>
                  </a:lnTo>
                  <a:lnTo>
                    <a:pt x="71" y="126"/>
                  </a:lnTo>
                  <a:lnTo>
                    <a:pt x="76" y="126"/>
                  </a:lnTo>
                  <a:lnTo>
                    <a:pt x="82" y="126"/>
                  </a:lnTo>
                  <a:lnTo>
                    <a:pt x="88" y="124"/>
                  </a:lnTo>
                  <a:lnTo>
                    <a:pt x="94" y="121"/>
                  </a:lnTo>
                  <a:lnTo>
                    <a:pt x="97" y="117"/>
                  </a:lnTo>
                  <a:lnTo>
                    <a:pt x="103" y="111"/>
                  </a:lnTo>
                  <a:lnTo>
                    <a:pt x="107" y="103"/>
                  </a:lnTo>
                  <a:lnTo>
                    <a:pt x="397" y="295"/>
                  </a:lnTo>
                  <a:lnTo>
                    <a:pt x="410" y="25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0" name="Freeform 4054"/>
            <p:cNvSpPr>
              <a:spLocks noChangeAspect="1"/>
            </p:cNvSpPr>
            <p:nvPr/>
          </p:nvSpPr>
          <p:spPr bwMode="auto">
            <a:xfrm>
              <a:off x="2756" y="2853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6 h 46"/>
                <a:gd name="T6" fmla="*/ 6 w 234"/>
                <a:gd name="T7" fmla="*/ 12 h 46"/>
                <a:gd name="T8" fmla="*/ 11 w 234"/>
                <a:gd name="T9" fmla="*/ 18 h 46"/>
                <a:gd name="T10" fmla="*/ 21 w 234"/>
                <a:gd name="T11" fmla="*/ 21 h 46"/>
                <a:gd name="T12" fmla="*/ 42 w 234"/>
                <a:gd name="T13" fmla="*/ 29 h 46"/>
                <a:gd name="T14" fmla="*/ 71 w 234"/>
                <a:gd name="T15" fmla="*/ 35 h 46"/>
                <a:gd name="T16" fmla="*/ 103 w 234"/>
                <a:gd name="T17" fmla="*/ 41 h 46"/>
                <a:gd name="T18" fmla="*/ 144 w 234"/>
                <a:gd name="T19" fmla="*/ 44 h 46"/>
                <a:gd name="T20" fmla="*/ 186 w 234"/>
                <a:gd name="T21" fmla="*/ 46 h 46"/>
                <a:gd name="T22" fmla="*/ 234 w 234"/>
                <a:gd name="T23" fmla="*/ 46 h 46"/>
                <a:gd name="T24" fmla="*/ 234 w 234"/>
                <a:gd name="T25" fmla="*/ 39 h 46"/>
                <a:gd name="T26" fmla="*/ 188 w 234"/>
                <a:gd name="T27" fmla="*/ 39 h 46"/>
                <a:gd name="T28" fmla="*/ 144 w 234"/>
                <a:gd name="T29" fmla="*/ 37 h 46"/>
                <a:gd name="T30" fmla="*/ 105 w 234"/>
                <a:gd name="T31" fmla="*/ 33 h 46"/>
                <a:gd name="T32" fmla="*/ 71 w 234"/>
                <a:gd name="T33" fmla="*/ 27 h 46"/>
                <a:gd name="T34" fmla="*/ 44 w 234"/>
                <a:gd name="T35" fmla="*/ 21 h 46"/>
                <a:gd name="T36" fmla="*/ 23 w 234"/>
                <a:gd name="T37" fmla="*/ 14 h 46"/>
                <a:gd name="T38" fmla="*/ 17 w 234"/>
                <a:gd name="T39" fmla="*/ 10 h 46"/>
                <a:gd name="T40" fmla="*/ 11 w 234"/>
                <a:gd name="T41" fmla="*/ 6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2"/>
                  </a:lnTo>
                  <a:lnTo>
                    <a:pt x="11" y="18"/>
                  </a:lnTo>
                  <a:lnTo>
                    <a:pt x="21" y="21"/>
                  </a:lnTo>
                  <a:lnTo>
                    <a:pt x="42" y="29"/>
                  </a:lnTo>
                  <a:lnTo>
                    <a:pt x="71" y="35"/>
                  </a:lnTo>
                  <a:lnTo>
                    <a:pt x="103" y="41"/>
                  </a:lnTo>
                  <a:lnTo>
                    <a:pt x="144" y="44"/>
                  </a:lnTo>
                  <a:lnTo>
                    <a:pt x="186" y="46"/>
                  </a:lnTo>
                  <a:lnTo>
                    <a:pt x="234" y="46"/>
                  </a:lnTo>
                  <a:lnTo>
                    <a:pt x="234" y="39"/>
                  </a:lnTo>
                  <a:lnTo>
                    <a:pt x="188" y="39"/>
                  </a:lnTo>
                  <a:lnTo>
                    <a:pt x="144" y="37"/>
                  </a:lnTo>
                  <a:lnTo>
                    <a:pt x="105" y="33"/>
                  </a:lnTo>
                  <a:lnTo>
                    <a:pt x="71" y="27"/>
                  </a:lnTo>
                  <a:lnTo>
                    <a:pt x="44" y="21"/>
                  </a:lnTo>
                  <a:lnTo>
                    <a:pt x="23" y="14"/>
                  </a:lnTo>
                  <a:lnTo>
                    <a:pt x="17" y="10"/>
                  </a:lnTo>
                  <a:lnTo>
                    <a:pt x="11" y="6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1" name="Freeform 4055"/>
            <p:cNvSpPr>
              <a:spLocks noChangeAspect="1"/>
            </p:cNvSpPr>
            <p:nvPr/>
          </p:nvSpPr>
          <p:spPr bwMode="auto">
            <a:xfrm>
              <a:off x="2756" y="2807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2 h 46"/>
                <a:gd name="T6" fmla="*/ 144 w 234"/>
                <a:gd name="T7" fmla="*/ 4 h 46"/>
                <a:gd name="T8" fmla="*/ 103 w 234"/>
                <a:gd name="T9" fmla="*/ 8 h 46"/>
                <a:gd name="T10" fmla="*/ 71 w 234"/>
                <a:gd name="T11" fmla="*/ 14 h 46"/>
                <a:gd name="T12" fmla="*/ 42 w 234"/>
                <a:gd name="T13" fmla="*/ 19 h 46"/>
                <a:gd name="T14" fmla="*/ 21 w 234"/>
                <a:gd name="T15" fmla="*/ 27 h 46"/>
                <a:gd name="T16" fmla="*/ 11 w 234"/>
                <a:gd name="T17" fmla="*/ 31 h 46"/>
                <a:gd name="T18" fmla="*/ 6 w 234"/>
                <a:gd name="T19" fmla="*/ 35 h 46"/>
                <a:gd name="T20" fmla="*/ 2 w 234"/>
                <a:gd name="T21" fmla="*/ 41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1 h 46"/>
                <a:gd name="T30" fmla="*/ 17 w 234"/>
                <a:gd name="T31" fmla="*/ 39 h 46"/>
                <a:gd name="T32" fmla="*/ 23 w 234"/>
                <a:gd name="T33" fmla="*/ 35 h 46"/>
                <a:gd name="T34" fmla="*/ 44 w 234"/>
                <a:gd name="T35" fmla="*/ 27 h 46"/>
                <a:gd name="T36" fmla="*/ 71 w 234"/>
                <a:gd name="T37" fmla="*/ 21 h 46"/>
                <a:gd name="T38" fmla="*/ 105 w 234"/>
                <a:gd name="T39" fmla="*/ 16 h 46"/>
                <a:gd name="T40" fmla="*/ 144 w 234"/>
                <a:gd name="T41" fmla="*/ 12 h 46"/>
                <a:gd name="T42" fmla="*/ 188 w 234"/>
                <a:gd name="T43" fmla="*/ 10 h 46"/>
                <a:gd name="T44" fmla="*/ 234 w 234"/>
                <a:gd name="T45" fmla="*/ 8 h 46"/>
                <a:gd name="T46" fmla="*/ 234 w 234"/>
                <a:gd name="T47" fmla="*/ 8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2"/>
                  </a:lnTo>
                  <a:lnTo>
                    <a:pt x="144" y="4"/>
                  </a:lnTo>
                  <a:lnTo>
                    <a:pt x="103" y="8"/>
                  </a:lnTo>
                  <a:lnTo>
                    <a:pt x="71" y="14"/>
                  </a:lnTo>
                  <a:lnTo>
                    <a:pt x="42" y="19"/>
                  </a:lnTo>
                  <a:lnTo>
                    <a:pt x="21" y="27"/>
                  </a:lnTo>
                  <a:lnTo>
                    <a:pt x="11" y="31"/>
                  </a:lnTo>
                  <a:lnTo>
                    <a:pt x="6" y="35"/>
                  </a:lnTo>
                  <a:lnTo>
                    <a:pt x="2" y="41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1"/>
                  </a:lnTo>
                  <a:lnTo>
                    <a:pt x="17" y="39"/>
                  </a:lnTo>
                  <a:lnTo>
                    <a:pt x="23" y="35"/>
                  </a:lnTo>
                  <a:lnTo>
                    <a:pt x="44" y="27"/>
                  </a:lnTo>
                  <a:lnTo>
                    <a:pt x="71" y="21"/>
                  </a:lnTo>
                  <a:lnTo>
                    <a:pt x="105" y="16"/>
                  </a:lnTo>
                  <a:lnTo>
                    <a:pt x="144" y="12"/>
                  </a:lnTo>
                  <a:lnTo>
                    <a:pt x="188" y="10"/>
                  </a:lnTo>
                  <a:lnTo>
                    <a:pt x="234" y="8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2" name="Freeform 4056"/>
            <p:cNvSpPr>
              <a:spLocks noChangeAspect="1"/>
            </p:cNvSpPr>
            <p:nvPr/>
          </p:nvSpPr>
          <p:spPr bwMode="auto">
            <a:xfrm>
              <a:off x="2990" y="2807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1 h 46"/>
                <a:gd name="T6" fmla="*/ 226 w 232"/>
                <a:gd name="T7" fmla="*/ 35 h 46"/>
                <a:gd name="T8" fmla="*/ 218 w 232"/>
                <a:gd name="T9" fmla="*/ 31 h 46"/>
                <a:gd name="T10" fmla="*/ 211 w 232"/>
                <a:gd name="T11" fmla="*/ 27 h 46"/>
                <a:gd name="T12" fmla="*/ 190 w 232"/>
                <a:gd name="T13" fmla="*/ 19 h 46"/>
                <a:gd name="T14" fmla="*/ 161 w 232"/>
                <a:gd name="T15" fmla="*/ 14 h 46"/>
                <a:gd name="T16" fmla="*/ 126 w 232"/>
                <a:gd name="T17" fmla="*/ 8 h 46"/>
                <a:gd name="T18" fmla="*/ 88 w 232"/>
                <a:gd name="T19" fmla="*/ 4 h 46"/>
                <a:gd name="T20" fmla="*/ 46 w 232"/>
                <a:gd name="T21" fmla="*/ 2 h 46"/>
                <a:gd name="T22" fmla="*/ 0 w 232"/>
                <a:gd name="T23" fmla="*/ 0 h 46"/>
                <a:gd name="T24" fmla="*/ 0 w 232"/>
                <a:gd name="T25" fmla="*/ 8 h 46"/>
                <a:gd name="T26" fmla="*/ 44 w 232"/>
                <a:gd name="T27" fmla="*/ 10 h 46"/>
                <a:gd name="T28" fmla="*/ 88 w 232"/>
                <a:gd name="T29" fmla="*/ 12 h 46"/>
                <a:gd name="T30" fmla="*/ 126 w 232"/>
                <a:gd name="T31" fmla="*/ 16 h 46"/>
                <a:gd name="T32" fmla="*/ 159 w 232"/>
                <a:gd name="T33" fmla="*/ 21 h 46"/>
                <a:gd name="T34" fmla="*/ 188 w 232"/>
                <a:gd name="T35" fmla="*/ 27 h 46"/>
                <a:gd name="T36" fmla="*/ 209 w 232"/>
                <a:gd name="T37" fmla="*/ 35 h 46"/>
                <a:gd name="T38" fmla="*/ 215 w 232"/>
                <a:gd name="T39" fmla="*/ 39 h 46"/>
                <a:gd name="T40" fmla="*/ 220 w 232"/>
                <a:gd name="T41" fmla="*/ 41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1"/>
                  </a:lnTo>
                  <a:lnTo>
                    <a:pt x="226" y="35"/>
                  </a:lnTo>
                  <a:lnTo>
                    <a:pt x="218" y="31"/>
                  </a:lnTo>
                  <a:lnTo>
                    <a:pt x="211" y="27"/>
                  </a:lnTo>
                  <a:lnTo>
                    <a:pt x="190" y="19"/>
                  </a:lnTo>
                  <a:lnTo>
                    <a:pt x="161" y="14"/>
                  </a:lnTo>
                  <a:lnTo>
                    <a:pt x="126" y="8"/>
                  </a:lnTo>
                  <a:lnTo>
                    <a:pt x="88" y="4"/>
                  </a:lnTo>
                  <a:lnTo>
                    <a:pt x="46" y="2"/>
                  </a:lnTo>
                  <a:lnTo>
                    <a:pt x="0" y="0"/>
                  </a:lnTo>
                  <a:lnTo>
                    <a:pt x="0" y="8"/>
                  </a:lnTo>
                  <a:lnTo>
                    <a:pt x="44" y="10"/>
                  </a:lnTo>
                  <a:lnTo>
                    <a:pt x="88" y="12"/>
                  </a:lnTo>
                  <a:lnTo>
                    <a:pt x="126" y="16"/>
                  </a:lnTo>
                  <a:lnTo>
                    <a:pt x="159" y="21"/>
                  </a:lnTo>
                  <a:lnTo>
                    <a:pt x="188" y="27"/>
                  </a:lnTo>
                  <a:lnTo>
                    <a:pt x="209" y="35"/>
                  </a:lnTo>
                  <a:lnTo>
                    <a:pt x="215" y="39"/>
                  </a:lnTo>
                  <a:lnTo>
                    <a:pt x="220" y="41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3" name="Freeform 4057"/>
            <p:cNvSpPr>
              <a:spLocks noChangeAspect="1"/>
            </p:cNvSpPr>
            <p:nvPr/>
          </p:nvSpPr>
          <p:spPr bwMode="auto">
            <a:xfrm>
              <a:off x="2990" y="2853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6 h 46"/>
                <a:gd name="T6" fmla="*/ 88 w 232"/>
                <a:gd name="T7" fmla="*/ 44 h 46"/>
                <a:gd name="T8" fmla="*/ 126 w 232"/>
                <a:gd name="T9" fmla="*/ 41 h 46"/>
                <a:gd name="T10" fmla="*/ 161 w 232"/>
                <a:gd name="T11" fmla="*/ 35 h 46"/>
                <a:gd name="T12" fmla="*/ 190 w 232"/>
                <a:gd name="T13" fmla="*/ 29 h 46"/>
                <a:gd name="T14" fmla="*/ 211 w 232"/>
                <a:gd name="T15" fmla="*/ 21 h 46"/>
                <a:gd name="T16" fmla="*/ 218 w 232"/>
                <a:gd name="T17" fmla="*/ 18 h 46"/>
                <a:gd name="T18" fmla="*/ 226 w 232"/>
                <a:gd name="T19" fmla="*/ 12 h 46"/>
                <a:gd name="T20" fmla="*/ 230 w 232"/>
                <a:gd name="T21" fmla="*/ 6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6 h 46"/>
                <a:gd name="T30" fmla="*/ 215 w 232"/>
                <a:gd name="T31" fmla="*/ 10 h 46"/>
                <a:gd name="T32" fmla="*/ 209 w 232"/>
                <a:gd name="T33" fmla="*/ 14 h 46"/>
                <a:gd name="T34" fmla="*/ 188 w 232"/>
                <a:gd name="T35" fmla="*/ 21 h 46"/>
                <a:gd name="T36" fmla="*/ 159 w 232"/>
                <a:gd name="T37" fmla="*/ 27 h 46"/>
                <a:gd name="T38" fmla="*/ 126 w 232"/>
                <a:gd name="T39" fmla="*/ 33 h 46"/>
                <a:gd name="T40" fmla="*/ 88 w 232"/>
                <a:gd name="T41" fmla="*/ 37 h 46"/>
                <a:gd name="T42" fmla="*/ 44 w 232"/>
                <a:gd name="T43" fmla="*/ 39 h 46"/>
                <a:gd name="T44" fmla="*/ 0 w 232"/>
                <a:gd name="T45" fmla="*/ 39 h 46"/>
                <a:gd name="T46" fmla="*/ 0 w 232"/>
                <a:gd name="T47" fmla="*/ 39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6"/>
                  </a:lnTo>
                  <a:lnTo>
                    <a:pt x="88" y="44"/>
                  </a:lnTo>
                  <a:lnTo>
                    <a:pt x="126" y="41"/>
                  </a:lnTo>
                  <a:lnTo>
                    <a:pt x="161" y="35"/>
                  </a:lnTo>
                  <a:lnTo>
                    <a:pt x="190" y="29"/>
                  </a:lnTo>
                  <a:lnTo>
                    <a:pt x="211" y="21"/>
                  </a:lnTo>
                  <a:lnTo>
                    <a:pt x="218" y="18"/>
                  </a:lnTo>
                  <a:lnTo>
                    <a:pt x="226" y="12"/>
                  </a:lnTo>
                  <a:lnTo>
                    <a:pt x="230" y="6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6"/>
                  </a:lnTo>
                  <a:lnTo>
                    <a:pt x="215" y="10"/>
                  </a:lnTo>
                  <a:lnTo>
                    <a:pt x="209" y="14"/>
                  </a:lnTo>
                  <a:lnTo>
                    <a:pt x="188" y="21"/>
                  </a:lnTo>
                  <a:lnTo>
                    <a:pt x="159" y="27"/>
                  </a:lnTo>
                  <a:lnTo>
                    <a:pt x="126" y="33"/>
                  </a:lnTo>
                  <a:lnTo>
                    <a:pt x="88" y="37"/>
                  </a:lnTo>
                  <a:lnTo>
                    <a:pt x="44" y="39"/>
                  </a:lnTo>
                  <a:lnTo>
                    <a:pt x="0" y="39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4" name="Rectangle 4058"/>
            <p:cNvSpPr>
              <a:spLocks noChangeAspect="1" noChangeArrowheads="1"/>
            </p:cNvSpPr>
            <p:nvPr/>
          </p:nvSpPr>
          <p:spPr bwMode="auto">
            <a:xfrm>
              <a:off x="2760" y="2702"/>
              <a:ext cx="456" cy="151"/>
            </a:xfrm>
            <a:prstGeom prst="rect">
              <a:avLst/>
            </a:prstGeom>
            <a:grpFill/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5" name="Freeform 4059"/>
            <p:cNvSpPr>
              <a:spLocks noChangeAspect="1"/>
            </p:cNvSpPr>
            <p:nvPr/>
          </p:nvSpPr>
          <p:spPr bwMode="auto">
            <a:xfrm>
              <a:off x="2760" y="2659"/>
              <a:ext cx="458" cy="85"/>
            </a:xfrm>
            <a:custGeom>
              <a:avLst/>
              <a:gdLst>
                <a:gd name="T0" fmla="*/ 230 w 458"/>
                <a:gd name="T1" fmla="*/ 85 h 85"/>
                <a:gd name="T2" fmla="*/ 182 w 458"/>
                <a:gd name="T3" fmla="*/ 83 h 85"/>
                <a:gd name="T4" fmla="*/ 140 w 458"/>
                <a:gd name="T5" fmla="*/ 81 h 85"/>
                <a:gd name="T6" fmla="*/ 101 w 458"/>
                <a:gd name="T7" fmla="*/ 77 h 85"/>
                <a:gd name="T8" fmla="*/ 67 w 458"/>
                <a:gd name="T9" fmla="*/ 72 h 85"/>
                <a:gd name="T10" fmla="*/ 38 w 458"/>
                <a:gd name="T11" fmla="*/ 66 h 85"/>
                <a:gd name="T12" fmla="*/ 17 w 458"/>
                <a:gd name="T13" fmla="*/ 58 h 85"/>
                <a:gd name="T14" fmla="*/ 9 w 458"/>
                <a:gd name="T15" fmla="*/ 54 h 85"/>
                <a:gd name="T16" fmla="*/ 5 w 458"/>
                <a:gd name="T17" fmla="*/ 50 h 85"/>
                <a:gd name="T18" fmla="*/ 2 w 458"/>
                <a:gd name="T19" fmla="*/ 47 h 85"/>
                <a:gd name="T20" fmla="*/ 0 w 458"/>
                <a:gd name="T21" fmla="*/ 43 h 85"/>
                <a:gd name="T22" fmla="*/ 2 w 458"/>
                <a:gd name="T23" fmla="*/ 39 h 85"/>
                <a:gd name="T24" fmla="*/ 5 w 458"/>
                <a:gd name="T25" fmla="*/ 33 h 85"/>
                <a:gd name="T26" fmla="*/ 9 w 458"/>
                <a:gd name="T27" fmla="*/ 29 h 85"/>
                <a:gd name="T28" fmla="*/ 17 w 458"/>
                <a:gd name="T29" fmla="*/ 25 h 85"/>
                <a:gd name="T30" fmla="*/ 38 w 458"/>
                <a:gd name="T31" fmla="*/ 20 h 85"/>
                <a:gd name="T32" fmla="*/ 67 w 458"/>
                <a:gd name="T33" fmla="*/ 12 h 85"/>
                <a:gd name="T34" fmla="*/ 101 w 458"/>
                <a:gd name="T35" fmla="*/ 8 h 85"/>
                <a:gd name="T36" fmla="*/ 140 w 458"/>
                <a:gd name="T37" fmla="*/ 2 h 85"/>
                <a:gd name="T38" fmla="*/ 182 w 458"/>
                <a:gd name="T39" fmla="*/ 0 h 85"/>
                <a:gd name="T40" fmla="*/ 230 w 458"/>
                <a:gd name="T41" fmla="*/ 0 h 85"/>
                <a:gd name="T42" fmla="*/ 276 w 458"/>
                <a:gd name="T43" fmla="*/ 0 h 85"/>
                <a:gd name="T44" fmla="*/ 318 w 458"/>
                <a:gd name="T45" fmla="*/ 2 h 85"/>
                <a:gd name="T46" fmla="*/ 356 w 458"/>
                <a:gd name="T47" fmla="*/ 8 h 85"/>
                <a:gd name="T48" fmla="*/ 391 w 458"/>
                <a:gd name="T49" fmla="*/ 12 h 85"/>
                <a:gd name="T50" fmla="*/ 418 w 458"/>
                <a:gd name="T51" fmla="*/ 20 h 85"/>
                <a:gd name="T52" fmla="*/ 439 w 458"/>
                <a:gd name="T53" fmla="*/ 25 h 85"/>
                <a:gd name="T54" fmla="*/ 447 w 458"/>
                <a:gd name="T55" fmla="*/ 29 h 85"/>
                <a:gd name="T56" fmla="*/ 452 w 458"/>
                <a:gd name="T57" fmla="*/ 33 h 85"/>
                <a:gd name="T58" fmla="*/ 456 w 458"/>
                <a:gd name="T59" fmla="*/ 39 h 85"/>
                <a:gd name="T60" fmla="*/ 458 w 458"/>
                <a:gd name="T61" fmla="*/ 43 h 85"/>
                <a:gd name="T62" fmla="*/ 456 w 458"/>
                <a:gd name="T63" fmla="*/ 47 h 85"/>
                <a:gd name="T64" fmla="*/ 452 w 458"/>
                <a:gd name="T65" fmla="*/ 50 h 85"/>
                <a:gd name="T66" fmla="*/ 447 w 458"/>
                <a:gd name="T67" fmla="*/ 54 h 85"/>
                <a:gd name="T68" fmla="*/ 439 w 458"/>
                <a:gd name="T69" fmla="*/ 58 h 85"/>
                <a:gd name="T70" fmla="*/ 418 w 458"/>
                <a:gd name="T71" fmla="*/ 66 h 85"/>
                <a:gd name="T72" fmla="*/ 391 w 458"/>
                <a:gd name="T73" fmla="*/ 72 h 85"/>
                <a:gd name="T74" fmla="*/ 356 w 458"/>
                <a:gd name="T75" fmla="*/ 77 h 85"/>
                <a:gd name="T76" fmla="*/ 318 w 458"/>
                <a:gd name="T77" fmla="*/ 81 h 85"/>
                <a:gd name="T78" fmla="*/ 276 w 458"/>
                <a:gd name="T79" fmla="*/ 83 h 85"/>
                <a:gd name="T80" fmla="*/ 230 w 458"/>
                <a:gd name="T81" fmla="*/ 85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58"/>
                <a:gd name="T124" fmla="*/ 0 h 85"/>
                <a:gd name="T125" fmla="*/ 458 w 458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58" h="85">
                  <a:moveTo>
                    <a:pt x="230" y="85"/>
                  </a:moveTo>
                  <a:lnTo>
                    <a:pt x="182" y="83"/>
                  </a:lnTo>
                  <a:lnTo>
                    <a:pt x="140" y="81"/>
                  </a:lnTo>
                  <a:lnTo>
                    <a:pt x="101" y="77"/>
                  </a:lnTo>
                  <a:lnTo>
                    <a:pt x="67" y="72"/>
                  </a:lnTo>
                  <a:lnTo>
                    <a:pt x="38" y="66"/>
                  </a:lnTo>
                  <a:lnTo>
                    <a:pt x="17" y="58"/>
                  </a:lnTo>
                  <a:lnTo>
                    <a:pt x="9" y="54"/>
                  </a:lnTo>
                  <a:lnTo>
                    <a:pt x="5" y="50"/>
                  </a:lnTo>
                  <a:lnTo>
                    <a:pt x="2" y="47"/>
                  </a:lnTo>
                  <a:lnTo>
                    <a:pt x="0" y="43"/>
                  </a:lnTo>
                  <a:lnTo>
                    <a:pt x="2" y="39"/>
                  </a:lnTo>
                  <a:lnTo>
                    <a:pt x="5" y="33"/>
                  </a:lnTo>
                  <a:lnTo>
                    <a:pt x="9" y="29"/>
                  </a:lnTo>
                  <a:lnTo>
                    <a:pt x="17" y="25"/>
                  </a:lnTo>
                  <a:lnTo>
                    <a:pt x="38" y="20"/>
                  </a:lnTo>
                  <a:lnTo>
                    <a:pt x="67" y="12"/>
                  </a:lnTo>
                  <a:lnTo>
                    <a:pt x="101" y="8"/>
                  </a:lnTo>
                  <a:lnTo>
                    <a:pt x="140" y="2"/>
                  </a:lnTo>
                  <a:lnTo>
                    <a:pt x="182" y="0"/>
                  </a:lnTo>
                  <a:lnTo>
                    <a:pt x="230" y="0"/>
                  </a:lnTo>
                  <a:lnTo>
                    <a:pt x="276" y="0"/>
                  </a:lnTo>
                  <a:lnTo>
                    <a:pt x="318" y="2"/>
                  </a:lnTo>
                  <a:lnTo>
                    <a:pt x="356" y="8"/>
                  </a:lnTo>
                  <a:lnTo>
                    <a:pt x="391" y="12"/>
                  </a:lnTo>
                  <a:lnTo>
                    <a:pt x="418" y="20"/>
                  </a:lnTo>
                  <a:lnTo>
                    <a:pt x="439" y="25"/>
                  </a:lnTo>
                  <a:lnTo>
                    <a:pt x="447" y="29"/>
                  </a:lnTo>
                  <a:lnTo>
                    <a:pt x="452" y="33"/>
                  </a:lnTo>
                  <a:lnTo>
                    <a:pt x="456" y="39"/>
                  </a:lnTo>
                  <a:lnTo>
                    <a:pt x="458" y="43"/>
                  </a:lnTo>
                  <a:lnTo>
                    <a:pt x="456" y="47"/>
                  </a:lnTo>
                  <a:lnTo>
                    <a:pt x="452" y="50"/>
                  </a:lnTo>
                  <a:lnTo>
                    <a:pt x="447" y="54"/>
                  </a:lnTo>
                  <a:lnTo>
                    <a:pt x="439" y="58"/>
                  </a:lnTo>
                  <a:lnTo>
                    <a:pt x="418" y="66"/>
                  </a:lnTo>
                  <a:lnTo>
                    <a:pt x="391" y="72"/>
                  </a:lnTo>
                  <a:lnTo>
                    <a:pt x="356" y="77"/>
                  </a:lnTo>
                  <a:lnTo>
                    <a:pt x="318" y="81"/>
                  </a:lnTo>
                  <a:lnTo>
                    <a:pt x="276" y="83"/>
                  </a:lnTo>
                  <a:lnTo>
                    <a:pt x="230" y="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6" name="Freeform 4060"/>
            <p:cNvSpPr>
              <a:spLocks noChangeAspect="1"/>
            </p:cNvSpPr>
            <p:nvPr/>
          </p:nvSpPr>
          <p:spPr bwMode="auto">
            <a:xfrm>
              <a:off x="2756" y="2702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5 h 46"/>
                <a:gd name="T6" fmla="*/ 6 w 234"/>
                <a:gd name="T7" fmla="*/ 11 h 46"/>
                <a:gd name="T8" fmla="*/ 11 w 234"/>
                <a:gd name="T9" fmla="*/ 15 h 46"/>
                <a:gd name="T10" fmla="*/ 21 w 234"/>
                <a:gd name="T11" fmla="*/ 19 h 46"/>
                <a:gd name="T12" fmla="*/ 42 w 234"/>
                <a:gd name="T13" fmla="*/ 27 h 46"/>
                <a:gd name="T14" fmla="*/ 71 w 234"/>
                <a:gd name="T15" fmla="*/ 32 h 46"/>
                <a:gd name="T16" fmla="*/ 103 w 234"/>
                <a:gd name="T17" fmla="*/ 38 h 46"/>
                <a:gd name="T18" fmla="*/ 144 w 234"/>
                <a:gd name="T19" fmla="*/ 42 h 46"/>
                <a:gd name="T20" fmla="*/ 186 w 234"/>
                <a:gd name="T21" fmla="*/ 44 h 46"/>
                <a:gd name="T22" fmla="*/ 234 w 234"/>
                <a:gd name="T23" fmla="*/ 46 h 46"/>
                <a:gd name="T24" fmla="*/ 234 w 234"/>
                <a:gd name="T25" fmla="*/ 38 h 46"/>
                <a:gd name="T26" fmla="*/ 188 w 234"/>
                <a:gd name="T27" fmla="*/ 36 h 46"/>
                <a:gd name="T28" fmla="*/ 144 w 234"/>
                <a:gd name="T29" fmla="*/ 34 h 46"/>
                <a:gd name="T30" fmla="*/ 105 w 234"/>
                <a:gd name="T31" fmla="*/ 30 h 46"/>
                <a:gd name="T32" fmla="*/ 71 w 234"/>
                <a:gd name="T33" fmla="*/ 25 h 46"/>
                <a:gd name="T34" fmla="*/ 44 w 234"/>
                <a:gd name="T35" fmla="*/ 19 h 46"/>
                <a:gd name="T36" fmla="*/ 23 w 234"/>
                <a:gd name="T37" fmla="*/ 11 h 46"/>
                <a:gd name="T38" fmla="*/ 17 w 234"/>
                <a:gd name="T39" fmla="*/ 9 h 46"/>
                <a:gd name="T40" fmla="*/ 11 w 234"/>
                <a:gd name="T41" fmla="*/ 5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5"/>
                  </a:lnTo>
                  <a:lnTo>
                    <a:pt x="6" y="11"/>
                  </a:lnTo>
                  <a:lnTo>
                    <a:pt x="11" y="15"/>
                  </a:lnTo>
                  <a:lnTo>
                    <a:pt x="21" y="19"/>
                  </a:lnTo>
                  <a:lnTo>
                    <a:pt x="42" y="27"/>
                  </a:lnTo>
                  <a:lnTo>
                    <a:pt x="71" y="32"/>
                  </a:lnTo>
                  <a:lnTo>
                    <a:pt x="103" y="38"/>
                  </a:lnTo>
                  <a:lnTo>
                    <a:pt x="144" y="42"/>
                  </a:lnTo>
                  <a:lnTo>
                    <a:pt x="186" y="44"/>
                  </a:lnTo>
                  <a:lnTo>
                    <a:pt x="234" y="46"/>
                  </a:lnTo>
                  <a:lnTo>
                    <a:pt x="234" y="38"/>
                  </a:lnTo>
                  <a:lnTo>
                    <a:pt x="188" y="36"/>
                  </a:lnTo>
                  <a:lnTo>
                    <a:pt x="144" y="34"/>
                  </a:lnTo>
                  <a:lnTo>
                    <a:pt x="105" y="30"/>
                  </a:lnTo>
                  <a:lnTo>
                    <a:pt x="71" y="25"/>
                  </a:lnTo>
                  <a:lnTo>
                    <a:pt x="44" y="19"/>
                  </a:lnTo>
                  <a:lnTo>
                    <a:pt x="23" y="11"/>
                  </a:lnTo>
                  <a:lnTo>
                    <a:pt x="17" y="9"/>
                  </a:lnTo>
                  <a:lnTo>
                    <a:pt x="11" y="5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7" name="Freeform 4061"/>
            <p:cNvSpPr>
              <a:spLocks noChangeAspect="1"/>
            </p:cNvSpPr>
            <p:nvPr/>
          </p:nvSpPr>
          <p:spPr bwMode="auto">
            <a:xfrm>
              <a:off x="2756" y="2656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0 h 46"/>
                <a:gd name="T6" fmla="*/ 144 w 234"/>
                <a:gd name="T7" fmla="*/ 2 h 46"/>
                <a:gd name="T8" fmla="*/ 103 w 234"/>
                <a:gd name="T9" fmla="*/ 5 h 46"/>
                <a:gd name="T10" fmla="*/ 71 w 234"/>
                <a:gd name="T11" fmla="*/ 11 h 46"/>
                <a:gd name="T12" fmla="*/ 42 w 234"/>
                <a:gd name="T13" fmla="*/ 17 h 46"/>
                <a:gd name="T14" fmla="*/ 21 w 234"/>
                <a:gd name="T15" fmla="*/ 25 h 46"/>
                <a:gd name="T16" fmla="*/ 11 w 234"/>
                <a:gd name="T17" fmla="*/ 30 h 46"/>
                <a:gd name="T18" fmla="*/ 6 w 234"/>
                <a:gd name="T19" fmla="*/ 34 h 46"/>
                <a:gd name="T20" fmla="*/ 2 w 234"/>
                <a:gd name="T21" fmla="*/ 40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0 h 46"/>
                <a:gd name="T30" fmla="*/ 17 w 234"/>
                <a:gd name="T31" fmla="*/ 36 h 46"/>
                <a:gd name="T32" fmla="*/ 23 w 234"/>
                <a:gd name="T33" fmla="*/ 32 h 46"/>
                <a:gd name="T34" fmla="*/ 44 w 234"/>
                <a:gd name="T35" fmla="*/ 27 h 46"/>
                <a:gd name="T36" fmla="*/ 71 w 234"/>
                <a:gd name="T37" fmla="*/ 19 h 46"/>
                <a:gd name="T38" fmla="*/ 105 w 234"/>
                <a:gd name="T39" fmla="*/ 15 h 46"/>
                <a:gd name="T40" fmla="*/ 144 w 234"/>
                <a:gd name="T41" fmla="*/ 11 h 46"/>
                <a:gd name="T42" fmla="*/ 188 w 234"/>
                <a:gd name="T43" fmla="*/ 7 h 46"/>
                <a:gd name="T44" fmla="*/ 234 w 234"/>
                <a:gd name="T45" fmla="*/ 7 h 46"/>
                <a:gd name="T46" fmla="*/ 234 w 234"/>
                <a:gd name="T47" fmla="*/ 7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0"/>
                  </a:lnTo>
                  <a:lnTo>
                    <a:pt x="144" y="2"/>
                  </a:lnTo>
                  <a:lnTo>
                    <a:pt x="103" y="5"/>
                  </a:lnTo>
                  <a:lnTo>
                    <a:pt x="71" y="11"/>
                  </a:lnTo>
                  <a:lnTo>
                    <a:pt x="42" y="17"/>
                  </a:lnTo>
                  <a:lnTo>
                    <a:pt x="21" y="25"/>
                  </a:lnTo>
                  <a:lnTo>
                    <a:pt x="11" y="30"/>
                  </a:lnTo>
                  <a:lnTo>
                    <a:pt x="6" y="34"/>
                  </a:lnTo>
                  <a:lnTo>
                    <a:pt x="2" y="40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0"/>
                  </a:lnTo>
                  <a:lnTo>
                    <a:pt x="17" y="36"/>
                  </a:lnTo>
                  <a:lnTo>
                    <a:pt x="23" y="32"/>
                  </a:lnTo>
                  <a:lnTo>
                    <a:pt x="44" y="27"/>
                  </a:lnTo>
                  <a:lnTo>
                    <a:pt x="71" y="19"/>
                  </a:lnTo>
                  <a:lnTo>
                    <a:pt x="105" y="15"/>
                  </a:lnTo>
                  <a:lnTo>
                    <a:pt x="144" y="11"/>
                  </a:lnTo>
                  <a:lnTo>
                    <a:pt x="188" y="7"/>
                  </a:lnTo>
                  <a:lnTo>
                    <a:pt x="234" y="7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8" name="Freeform 4062"/>
            <p:cNvSpPr>
              <a:spLocks noChangeAspect="1"/>
            </p:cNvSpPr>
            <p:nvPr/>
          </p:nvSpPr>
          <p:spPr bwMode="auto">
            <a:xfrm>
              <a:off x="2990" y="2656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0 h 46"/>
                <a:gd name="T6" fmla="*/ 226 w 232"/>
                <a:gd name="T7" fmla="*/ 34 h 46"/>
                <a:gd name="T8" fmla="*/ 218 w 232"/>
                <a:gd name="T9" fmla="*/ 30 h 46"/>
                <a:gd name="T10" fmla="*/ 211 w 232"/>
                <a:gd name="T11" fmla="*/ 25 h 46"/>
                <a:gd name="T12" fmla="*/ 190 w 232"/>
                <a:gd name="T13" fmla="*/ 17 h 46"/>
                <a:gd name="T14" fmla="*/ 161 w 232"/>
                <a:gd name="T15" fmla="*/ 11 h 46"/>
                <a:gd name="T16" fmla="*/ 126 w 232"/>
                <a:gd name="T17" fmla="*/ 5 h 46"/>
                <a:gd name="T18" fmla="*/ 88 w 232"/>
                <a:gd name="T19" fmla="*/ 2 h 46"/>
                <a:gd name="T20" fmla="*/ 46 w 232"/>
                <a:gd name="T21" fmla="*/ 0 h 46"/>
                <a:gd name="T22" fmla="*/ 0 w 232"/>
                <a:gd name="T23" fmla="*/ 0 h 46"/>
                <a:gd name="T24" fmla="*/ 0 w 232"/>
                <a:gd name="T25" fmla="*/ 7 h 46"/>
                <a:gd name="T26" fmla="*/ 44 w 232"/>
                <a:gd name="T27" fmla="*/ 7 h 46"/>
                <a:gd name="T28" fmla="*/ 88 w 232"/>
                <a:gd name="T29" fmla="*/ 11 h 46"/>
                <a:gd name="T30" fmla="*/ 126 w 232"/>
                <a:gd name="T31" fmla="*/ 15 h 46"/>
                <a:gd name="T32" fmla="*/ 159 w 232"/>
                <a:gd name="T33" fmla="*/ 19 h 46"/>
                <a:gd name="T34" fmla="*/ 188 w 232"/>
                <a:gd name="T35" fmla="*/ 27 h 46"/>
                <a:gd name="T36" fmla="*/ 209 w 232"/>
                <a:gd name="T37" fmla="*/ 32 h 46"/>
                <a:gd name="T38" fmla="*/ 215 w 232"/>
                <a:gd name="T39" fmla="*/ 36 h 46"/>
                <a:gd name="T40" fmla="*/ 220 w 232"/>
                <a:gd name="T41" fmla="*/ 40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0"/>
                  </a:lnTo>
                  <a:lnTo>
                    <a:pt x="226" y="34"/>
                  </a:lnTo>
                  <a:lnTo>
                    <a:pt x="218" y="30"/>
                  </a:lnTo>
                  <a:lnTo>
                    <a:pt x="211" y="25"/>
                  </a:lnTo>
                  <a:lnTo>
                    <a:pt x="190" y="17"/>
                  </a:lnTo>
                  <a:lnTo>
                    <a:pt x="161" y="11"/>
                  </a:lnTo>
                  <a:lnTo>
                    <a:pt x="126" y="5"/>
                  </a:lnTo>
                  <a:lnTo>
                    <a:pt x="88" y="2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44" y="7"/>
                  </a:lnTo>
                  <a:lnTo>
                    <a:pt x="88" y="11"/>
                  </a:lnTo>
                  <a:lnTo>
                    <a:pt x="126" y="15"/>
                  </a:lnTo>
                  <a:lnTo>
                    <a:pt x="159" y="19"/>
                  </a:lnTo>
                  <a:lnTo>
                    <a:pt x="188" y="27"/>
                  </a:lnTo>
                  <a:lnTo>
                    <a:pt x="209" y="32"/>
                  </a:lnTo>
                  <a:lnTo>
                    <a:pt x="215" y="36"/>
                  </a:lnTo>
                  <a:lnTo>
                    <a:pt x="220" y="40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9" name="Freeform 4063"/>
            <p:cNvSpPr>
              <a:spLocks noChangeAspect="1"/>
            </p:cNvSpPr>
            <p:nvPr/>
          </p:nvSpPr>
          <p:spPr bwMode="auto">
            <a:xfrm>
              <a:off x="2990" y="2702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4 h 46"/>
                <a:gd name="T6" fmla="*/ 88 w 232"/>
                <a:gd name="T7" fmla="*/ 42 h 46"/>
                <a:gd name="T8" fmla="*/ 126 w 232"/>
                <a:gd name="T9" fmla="*/ 38 h 46"/>
                <a:gd name="T10" fmla="*/ 161 w 232"/>
                <a:gd name="T11" fmla="*/ 32 h 46"/>
                <a:gd name="T12" fmla="*/ 190 w 232"/>
                <a:gd name="T13" fmla="*/ 27 h 46"/>
                <a:gd name="T14" fmla="*/ 211 w 232"/>
                <a:gd name="T15" fmla="*/ 19 h 46"/>
                <a:gd name="T16" fmla="*/ 218 w 232"/>
                <a:gd name="T17" fmla="*/ 15 h 46"/>
                <a:gd name="T18" fmla="*/ 226 w 232"/>
                <a:gd name="T19" fmla="*/ 11 h 46"/>
                <a:gd name="T20" fmla="*/ 230 w 232"/>
                <a:gd name="T21" fmla="*/ 5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5 h 46"/>
                <a:gd name="T30" fmla="*/ 215 w 232"/>
                <a:gd name="T31" fmla="*/ 9 h 46"/>
                <a:gd name="T32" fmla="*/ 209 w 232"/>
                <a:gd name="T33" fmla="*/ 11 h 46"/>
                <a:gd name="T34" fmla="*/ 188 w 232"/>
                <a:gd name="T35" fmla="*/ 19 h 46"/>
                <a:gd name="T36" fmla="*/ 159 w 232"/>
                <a:gd name="T37" fmla="*/ 25 h 46"/>
                <a:gd name="T38" fmla="*/ 126 w 232"/>
                <a:gd name="T39" fmla="*/ 30 h 46"/>
                <a:gd name="T40" fmla="*/ 88 w 232"/>
                <a:gd name="T41" fmla="*/ 34 h 46"/>
                <a:gd name="T42" fmla="*/ 44 w 232"/>
                <a:gd name="T43" fmla="*/ 36 h 46"/>
                <a:gd name="T44" fmla="*/ 0 w 232"/>
                <a:gd name="T45" fmla="*/ 38 h 46"/>
                <a:gd name="T46" fmla="*/ 0 w 232"/>
                <a:gd name="T47" fmla="*/ 38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4"/>
                  </a:lnTo>
                  <a:lnTo>
                    <a:pt x="88" y="42"/>
                  </a:lnTo>
                  <a:lnTo>
                    <a:pt x="126" y="38"/>
                  </a:lnTo>
                  <a:lnTo>
                    <a:pt x="161" y="32"/>
                  </a:lnTo>
                  <a:lnTo>
                    <a:pt x="190" y="27"/>
                  </a:lnTo>
                  <a:lnTo>
                    <a:pt x="211" y="19"/>
                  </a:lnTo>
                  <a:lnTo>
                    <a:pt x="218" y="15"/>
                  </a:lnTo>
                  <a:lnTo>
                    <a:pt x="226" y="11"/>
                  </a:lnTo>
                  <a:lnTo>
                    <a:pt x="230" y="5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5"/>
                  </a:lnTo>
                  <a:lnTo>
                    <a:pt x="215" y="9"/>
                  </a:lnTo>
                  <a:lnTo>
                    <a:pt x="209" y="11"/>
                  </a:lnTo>
                  <a:lnTo>
                    <a:pt x="188" y="19"/>
                  </a:lnTo>
                  <a:lnTo>
                    <a:pt x="159" y="25"/>
                  </a:lnTo>
                  <a:lnTo>
                    <a:pt x="126" y="30"/>
                  </a:lnTo>
                  <a:lnTo>
                    <a:pt x="88" y="34"/>
                  </a:lnTo>
                  <a:lnTo>
                    <a:pt x="44" y="36"/>
                  </a:lnTo>
                  <a:lnTo>
                    <a:pt x="0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0" name="Freeform 4064"/>
            <p:cNvSpPr>
              <a:spLocks noChangeAspect="1"/>
            </p:cNvSpPr>
            <p:nvPr/>
          </p:nvSpPr>
          <p:spPr bwMode="auto">
            <a:xfrm>
              <a:off x="3214" y="2702"/>
              <a:ext cx="8" cy="151"/>
            </a:xfrm>
            <a:custGeom>
              <a:avLst/>
              <a:gdLst>
                <a:gd name="T0" fmla="*/ 4 w 8"/>
                <a:gd name="T1" fmla="*/ 151 h 151"/>
                <a:gd name="T2" fmla="*/ 8 w 8"/>
                <a:gd name="T3" fmla="*/ 151 h 151"/>
                <a:gd name="T4" fmla="*/ 8 w 8"/>
                <a:gd name="T5" fmla="*/ 0 h 151"/>
                <a:gd name="T6" fmla="*/ 0 w 8"/>
                <a:gd name="T7" fmla="*/ 0 h 151"/>
                <a:gd name="T8" fmla="*/ 0 w 8"/>
                <a:gd name="T9" fmla="*/ 151 h 151"/>
                <a:gd name="T10" fmla="*/ 4 w 8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1"/>
                <a:gd name="T20" fmla="*/ 8 w 8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1">
                  <a:moveTo>
                    <a:pt x="4" y="151"/>
                  </a:moveTo>
                  <a:lnTo>
                    <a:pt x="8" y="151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2" name="Freeform 4065"/>
            <p:cNvSpPr>
              <a:spLocks noChangeAspect="1"/>
            </p:cNvSpPr>
            <p:nvPr/>
          </p:nvSpPr>
          <p:spPr bwMode="auto">
            <a:xfrm>
              <a:off x="3015" y="2744"/>
              <a:ext cx="9" cy="152"/>
            </a:xfrm>
            <a:custGeom>
              <a:avLst/>
              <a:gdLst>
                <a:gd name="T0" fmla="*/ 4 w 9"/>
                <a:gd name="T1" fmla="*/ 152 h 152"/>
                <a:gd name="T2" fmla="*/ 9 w 9"/>
                <a:gd name="T3" fmla="*/ 152 h 152"/>
                <a:gd name="T4" fmla="*/ 9 w 9"/>
                <a:gd name="T5" fmla="*/ 0 h 152"/>
                <a:gd name="T6" fmla="*/ 0 w 9"/>
                <a:gd name="T7" fmla="*/ 0 h 152"/>
                <a:gd name="T8" fmla="*/ 0 w 9"/>
                <a:gd name="T9" fmla="*/ 152 h 152"/>
                <a:gd name="T10" fmla="*/ 4 w 9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2"/>
                <a:gd name="T20" fmla="*/ 9 w 9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2">
                  <a:moveTo>
                    <a:pt x="4" y="152"/>
                  </a:moveTo>
                  <a:lnTo>
                    <a:pt x="9" y="15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3" name="Freeform 4066"/>
            <p:cNvSpPr>
              <a:spLocks noChangeAspect="1"/>
            </p:cNvSpPr>
            <p:nvPr/>
          </p:nvSpPr>
          <p:spPr bwMode="auto">
            <a:xfrm>
              <a:off x="2984" y="2744"/>
              <a:ext cx="10" cy="152"/>
            </a:xfrm>
            <a:custGeom>
              <a:avLst/>
              <a:gdLst>
                <a:gd name="T0" fmla="*/ 6 w 10"/>
                <a:gd name="T1" fmla="*/ 152 h 152"/>
                <a:gd name="T2" fmla="*/ 10 w 10"/>
                <a:gd name="T3" fmla="*/ 152 h 152"/>
                <a:gd name="T4" fmla="*/ 10 w 10"/>
                <a:gd name="T5" fmla="*/ 0 h 152"/>
                <a:gd name="T6" fmla="*/ 0 w 10"/>
                <a:gd name="T7" fmla="*/ 0 h 152"/>
                <a:gd name="T8" fmla="*/ 0 w 10"/>
                <a:gd name="T9" fmla="*/ 152 h 152"/>
                <a:gd name="T10" fmla="*/ 6 w 10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2"/>
                <a:gd name="T20" fmla="*/ 10 w 10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2">
                  <a:moveTo>
                    <a:pt x="6" y="152"/>
                  </a:moveTo>
                  <a:lnTo>
                    <a:pt x="10" y="15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6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4" name="Freeform 4067"/>
            <p:cNvSpPr>
              <a:spLocks noChangeAspect="1"/>
            </p:cNvSpPr>
            <p:nvPr/>
          </p:nvSpPr>
          <p:spPr bwMode="auto">
            <a:xfrm>
              <a:off x="2955" y="2744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5" name="Freeform 4068"/>
            <p:cNvSpPr>
              <a:spLocks noChangeAspect="1"/>
            </p:cNvSpPr>
            <p:nvPr/>
          </p:nvSpPr>
          <p:spPr bwMode="auto">
            <a:xfrm>
              <a:off x="2813" y="2729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6" name="Freeform 4069"/>
            <p:cNvSpPr>
              <a:spLocks noChangeAspect="1"/>
            </p:cNvSpPr>
            <p:nvPr/>
          </p:nvSpPr>
          <p:spPr bwMode="auto">
            <a:xfrm>
              <a:off x="2840" y="2732"/>
              <a:ext cx="10" cy="154"/>
            </a:xfrm>
            <a:custGeom>
              <a:avLst/>
              <a:gdLst>
                <a:gd name="T0" fmla="*/ 6 w 10"/>
                <a:gd name="T1" fmla="*/ 154 h 154"/>
                <a:gd name="T2" fmla="*/ 10 w 10"/>
                <a:gd name="T3" fmla="*/ 154 h 154"/>
                <a:gd name="T4" fmla="*/ 10 w 10"/>
                <a:gd name="T5" fmla="*/ 0 h 154"/>
                <a:gd name="T6" fmla="*/ 0 w 10"/>
                <a:gd name="T7" fmla="*/ 0 h 154"/>
                <a:gd name="T8" fmla="*/ 0 w 10"/>
                <a:gd name="T9" fmla="*/ 154 h 154"/>
                <a:gd name="T10" fmla="*/ 6 w 10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4"/>
                <a:gd name="T20" fmla="*/ 10 w 10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4">
                  <a:moveTo>
                    <a:pt x="6" y="154"/>
                  </a:moveTo>
                  <a:lnTo>
                    <a:pt x="10" y="154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6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7" name="Freeform 4070"/>
            <p:cNvSpPr>
              <a:spLocks noChangeAspect="1"/>
            </p:cNvSpPr>
            <p:nvPr/>
          </p:nvSpPr>
          <p:spPr bwMode="auto">
            <a:xfrm>
              <a:off x="2898" y="2740"/>
              <a:ext cx="9" cy="154"/>
            </a:xfrm>
            <a:custGeom>
              <a:avLst/>
              <a:gdLst>
                <a:gd name="T0" fmla="*/ 5 w 9"/>
                <a:gd name="T1" fmla="*/ 154 h 154"/>
                <a:gd name="T2" fmla="*/ 9 w 9"/>
                <a:gd name="T3" fmla="*/ 154 h 154"/>
                <a:gd name="T4" fmla="*/ 9 w 9"/>
                <a:gd name="T5" fmla="*/ 0 h 154"/>
                <a:gd name="T6" fmla="*/ 0 w 9"/>
                <a:gd name="T7" fmla="*/ 0 h 154"/>
                <a:gd name="T8" fmla="*/ 0 w 9"/>
                <a:gd name="T9" fmla="*/ 154 h 154"/>
                <a:gd name="T10" fmla="*/ 5 w 9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4"/>
                <a:gd name="T20" fmla="*/ 9 w 9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4">
                  <a:moveTo>
                    <a:pt x="5" y="154"/>
                  </a:moveTo>
                  <a:lnTo>
                    <a:pt x="9" y="154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5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8" name="Freeform 4071"/>
            <p:cNvSpPr>
              <a:spLocks noChangeAspect="1"/>
            </p:cNvSpPr>
            <p:nvPr/>
          </p:nvSpPr>
          <p:spPr bwMode="auto">
            <a:xfrm>
              <a:off x="2926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9" name="Freeform 4072"/>
            <p:cNvSpPr>
              <a:spLocks noChangeAspect="1"/>
            </p:cNvSpPr>
            <p:nvPr/>
          </p:nvSpPr>
          <p:spPr bwMode="auto">
            <a:xfrm>
              <a:off x="2786" y="2721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0" name="Freeform 4073"/>
            <p:cNvSpPr>
              <a:spLocks noChangeAspect="1"/>
            </p:cNvSpPr>
            <p:nvPr/>
          </p:nvSpPr>
          <p:spPr bwMode="auto">
            <a:xfrm>
              <a:off x="2871" y="2738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1" name="Freeform 4074"/>
            <p:cNvSpPr>
              <a:spLocks noChangeAspect="1"/>
            </p:cNvSpPr>
            <p:nvPr/>
          </p:nvSpPr>
          <p:spPr bwMode="auto">
            <a:xfrm>
              <a:off x="3047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2" name="Freeform 4075"/>
            <p:cNvSpPr>
              <a:spLocks noChangeAspect="1"/>
            </p:cNvSpPr>
            <p:nvPr/>
          </p:nvSpPr>
          <p:spPr bwMode="auto">
            <a:xfrm>
              <a:off x="3078" y="2740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3" name="Freeform 4076"/>
            <p:cNvSpPr>
              <a:spLocks noChangeAspect="1"/>
            </p:cNvSpPr>
            <p:nvPr/>
          </p:nvSpPr>
          <p:spPr bwMode="auto">
            <a:xfrm>
              <a:off x="3111" y="2736"/>
              <a:ext cx="7" cy="152"/>
            </a:xfrm>
            <a:custGeom>
              <a:avLst/>
              <a:gdLst>
                <a:gd name="T0" fmla="*/ 3 w 7"/>
                <a:gd name="T1" fmla="*/ 152 h 152"/>
                <a:gd name="T2" fmla="*/ 7 w 7"/>
                <a:gd name="T3" fmla="*/ 152 h 152"/>
                <a:gd name="T4" fmla="*/ 7 w 7"/>
                <a:gd name="T5" fmla="*/ 0 h 152"/>
                <a:gd name="T6" fmla="*/ 0 w 7"/>
                <a:gd name="T7" fmla="*/ 0 h 152"/>
                <a:gd name="T8" fmla="*/ 0 w 7"/>
                <a:gd name="T9" fmla="*/ 152 h 152"/>
                <a:gd name="T10" fmla="*/ 3 w 7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2"/>
                <a:gd name="T20" fmla="*/ 7 w 7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2">
                  <a:moveTo>
                    <a:pt x="3" y="152"/>
                  </a:moveTo>
                  <a:lnTo>
                    <a:pt x="7" y="15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3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4" name="Freeform 4077"/>
            <p:cNvSpPr>
              <a:spLocks noChangeAspect="1"/>
            </p:cNvSpPr>
            <p:nvPr/>
          </p:nvSpPr>
          <p:spPr bwMode="auto">
            <a:xfrm>
              <a:off x="3145" y="273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5" name="Freeform 4078"/>
            <p:cNvSpPr>
              <a:spLocks noChangeAspect="1"/>
            </p:cNvSpPr>
            <p:nvPr/>
          </p:nvSpPr>
          <p:spPr bwMode="auto">
            <a:xfrm>
              <a:off x="3174" y="2725"/>
              <a:ext cx="10" cy="151"/>
            </a:xfrm>
            <a:custGeom>
              <a:avLst/>
              <a:gdLst>
                <a:gd name="T0" fmla="*/ 6 w 10"/>
                <a:gd name="T1" fmla="*/ 151 h 151"/>
                <a:gd name="T2" fmla="*/ 10 w 10"/>
                <a:gd name="T3" fmla="*/ 151 h 151"/>
                <a:gd name="T4" fmla="*/ 10 w 10"/>
                <a:gd name="T5" fmla="*/ 0 h 151"/>
                <a:gd name="T6" fmla="*/ 0 w 10"/>
                <a:gd name="T7" fmla="*/ 0 h 151"/>
                <a:gd name="T8" fmla="*/ 0 w 10"/>
                <a:gd name="T9" fmla="*/ 151 h 151"/>
                <a:gd name="T10" fmla="*/ 6 w 10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1"/>
                <a:gd name="T20" fmla="*/ 10 w 10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1">
                  <a:moveTo>
                    <a:pt x="6" y="151"/>
                  </a:moveTo>
                  <a:lnTo>
                    <a:pt x="10" y="15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6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6" name="Freeform 4079"/>
            <p:cNvSpPr>
              <a:spLocks noChangeAspect="1"/>
            </p:cNvSpPr>
            <p:nvPr/>
          </p:nvSpPr>
          <p:spPr bwMode="auto">
            <a:xfrm>
              <a:off x="2756" y="2704"/>
              <a:ext cx="7" cy="151"/>
            </a:xfrm>
            <a:custGeom>
              <a:avLst/>
              <a:gdLst>
                <a:gd name="T0" fmla="*/ 4 w 7"/>
                <a:gd name="T1" fmla="*/ 151 h 151"/>
                <a:gd name="T2" fmla="*/ 7 w 7"/>
                <a:gd name="T3" fmla="*/ 151 h 151"/>
                <a:gd name="T4" fmla="*/ 7 w 7"/>
                <a:gd name="T5" fmla="*/ 0 h 151"/>
                <a:gd name="T6" fmla="*/ 0 w 7"/>
                <a:gd name="T7" fmla="*/ 0 h 151"/>
                <a:gd name="T8" fmla="*/ 0 w 7"/>
                <a:gd name="T9" fmla="*/ 151 h 151"/>
                <a:gd name="T10" fmla="*/ 4 w 7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1"/>
                <a:gd name="T20" fmla="*/ 7 w 7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1">
                  <a:moveTo>
                    <a:pt x="4" y="151"/>
                  </a:moveTo>
                  <a:lnTo>
                    <a:pt x="7" y="151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7" name="Freeform 4080"/>
            <p:cNvSpPr>
              <a:spLocks noChangeAspect="1"/>
            </p:cNvSpPr>
            <p:nvPr/>
          </p:nvSpPr>
          <p:spPr bwMode="auto">
            <a:xfrm>
              <a:off x="2815" y="2663"/>
              <a:ext cx="346" cy="62"/>
            </a:xfrm>
            <a:custGeom>
              <a:avLst/>
              <a:gdLst>
                <a:gd name="T0" fmla="*/ 175 w 346"/>
                <a:gd name="T1" fmla="*/ 62 h 62"/>
                <a:gd name="T2" fmla="*/ 138 w 346"/>
                <a:gd name="T3" fmla="*/ 62 h 62"/>
                <a:gd name="T4" fmla="*/ 106 w 346"/>
                <a:gd name="T5" fmla="*/ 60 h 62"/>
                <a:gd name="T6" fmla="*/ 77 w 346"/>
                <a:gd name="T7" fmla="*/ 56 h 62"/>
                <a:gd name="T8" fmla="*/ 52 w 346"/>
                <a:gd name="T9" fmla="*/ 52 h 62"/>
                <a:gd name="T10" fmla="*/ 31 w 346"/>
                <a:gd name="T11" fmla="*/ 48 h 62"/>
                <a:gd name="T12" fmla="*/ 16 w 346"/>
                <a:gd name="T13" fmla="*/ 43 h 62"/>
                <a:gd name="T14" fmla="*/ 10 w 346"/>
                <a:gd name="T15" fmla="*/ 41 h 62"/>
                <a:gd name="T16" fmla="*/ 4 w 346"/>
                <a:gd name="T17" fmla="*/ 37 h 62"/>
                <a:gd name="T18" fmla="*/ 2 w 346"/>
                <a:gd name="T19" fmla="*/ 35 h 62"/>
                <a:gd name="T20" fmla="*/ 0 w 346"/>
                <a:gd name="T21" fmla="*/ 31 h 62"/>
                <a:gd name="T22" fmla="*/ 2 w 346"/>
                <a:gd name="T23" fmla="*/ 27 h 62"/>
                <a:gd name="T24" fmla="*/ 4 w 346"/>
                <a:gd name="T25" fmla="*/ 25 h 62"/>
                <a:gd name="T26" fmla="*/ 10 w 346"/>
                <a:gd name="T27" fmla="*/ 21 h 62"/>
                <a:gd name="T28" fmla="*/ 16 w 346"/>
                <a:gd name="T29" fmla="*/ 20 h 62"/>
                <a:gd name="T30" fmla="*/ 31 w 346"/>
                <a:gd name="T31" fmla="*/ 14 h 62"/>
                <a:gd name="T32" fmla="*/ 52 w 346"/>
                <a:gd name="T33" fmla="*/ 10 h 62"/>
                <a:gd name="T34" fmla="*/ 77 w 346"/>
                <a:gd name="T35" fmla="*/ 6 h 62"/>
                <a:gd name="T36" fmla="*/ 106 w 346"/>
                <a:gd name="T37" fmla="*/ 2 h 62"/>
                <a:gd name="T38" fmla="*/ 138 w 346"/>
                <a:gd name="T39" fmla="*/ 0 h 62"/>
                <a:gd name="T40" fmla="*/ 175 w 346"/>
                <a:gd name="T41" fmla="*/ 0 h 62"/>
                <a:gd name="T42" fmla="*/ 209 w 346"/>
                <a:gd name="T43" fmla="*/ 0 h 62"/>
                <a:gd name="T44" fmla="*/ 240 w 346"/>
                <a:gd name="T45" fmla="*/ 2 h 62"/>
                <a:gd name="T46" fmla="*/ 271 w 346"/>
                <a:gd name="T47" fmla="*/ 6 h 62"/>
                <a:gd name="T48" fmla="*/ 296 w 346"/>
                <a:gd name="T49" fmla="*/ 10 h 62"/>
                <a:gd name="T50" fmla="*/ 317 w 346"/>
                <a:gd name="T51" fmla="*/ 14 h 62"/>
                <a:gd name="T52" fmla="*/ 332 w 346"/>
                <a:gd name="T53" fmla="*/ 20 h 62"/>
                <a:gd name="T54" fmla="*/ 338 w 346"/>
                <a:gd name="T55" fmla="*/ 21 h 62"/>
                <a:gd name="T56" fmla="*/ 342 w 346"/>
                <a:gd name="T57" fmla="*/ 25 h 62"/>
                <a:gd name="T58" fmla="*/ 346 w 346"/>
                <a:gd name="T59" fmla="*/ 27 h 62"/>
                <a:gd name="T60" fmla="*/ 346 w 346"/>
                <a:gd name="T61" fmla="*/ 31 h 62"/>
                <a:gd name="T62" fmla="*/ 346 w 346"/>
                <a:gd name="T63" fmla="*/ 35 h 62"/>
                <a:gd name="T64" fmla="*/ 342 w 346"/>
                <a:gd name="T65" fmla="*/ 37 h 62"/>
                <a:gd name="T66" fmla="*/ 338 w 346"/>
                <a:gd name="T67" fmla="*/ 41 h 62"/>
                <a:gd name="T68" fmla="*/ 332 w 346"/>
                <a:gd name="T69" fmla="*/ 43 h 62"/>
                <a:gd name="T70" fmla="*/ 317 w 346"/>
                <a:gd name="T71" fmla="*/ 48 h 62"/>
                <a:gd name="T72" fmla="*/ 296 w 346"/>
                <a:gd name="T73" fmla="*/ 52 h 62"/>
                <a:gd name="T74" fmla="*/ 271 w 346"/>
                <a:gd name="T75" fmla="*/ 56 h 62"/>
                <a:gd name="T76" fmla="*/ 240 w 346"/>
                <a:gd name="T77" fmla="*/ 60 h 62"/>
                <a:gd name="T78" fmla="*/ 209 w 346"/>
                <a:gd name="T79" fmla="*/ 62 h 62"/>
                <a:gd name="T80" fmla="*/ 175 w 346"/>
                <a:gd name="T81" fmla="*/ 62 h 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46"/>
                <a:gd name="T124" fmla="*/ 0 h 62"/>
                <a:gd name="T125" fmla="*/ 346 w 346"/>
                <a:gd name="T126" fmla="*/ 62 h 6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46" h="62">
                  <a:moveTo>
                    <a:pt x="175" y="62"/>
                  </a:moveTo>
                  <a:lnTo>
                    <a:pt x="138" y="62"/>
                  </a:lnTo>
                  <a:lnTo>
                    <a:pt x="106" y="60"/>
                  </a:lnTo>
                  <a:lnTo>
                    <a:pt x="77" y="56"/>
                  </a:lnTo>
                  <a:lnTo>
                    <a:pt x="52" y="52"/>
                  </a:lnTo>
                  <a:lnTo>
                    <a:pt x="31" y="48"/>
                  </a:lnTo>
                  <a:lnTo>
                    <a:pt x="16" y="43"/>
                  </a:lnTo>
                  <a:lnTo>
                    <a:pt x="10" y="41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10" y="21"/>
                  </a:lnTo>
                  <a:lnTo>
                    <a:pt x="16" y="20"/>
                  </a:lnTo>
                  <a:lnTo>
                    <a:pt x="31" y="14"/>
                  </a:lnTo>
                  <a:lnTo>
                    <a:pt x="52" y="10"/>
                  </a:lnTo>
                  <a:lnTo>
                    <a:pt x="77" y="6"/>
                  </a:lnTo>
                  <a:lnTo>
                    <a:pt x="106" y="2"/>
                  </a:lnTo>
                  <a:lnTo>
                    <a:pt x="138" y="0"/>
                  </a:lnTo>
                  <a:lnTo>
                    <a:pt x="175" y="0"/>
                  </a:lnTo>
                  <a:lnTo>
                    <a:pt x="209" y="0"/>
                  </a:lnTo>
                  <a:lnTo>
                    <a:pt x="240" y="2"/>
                  </a:lnTo>
                  <a:lnTo>
                    <a:pt x="271" y="6"/>
                  </a:lnTo>
                  <a:lnTo>
                    <a:pt x="296" y="10"/>
                  </a:lnTo>
                  <a:lnTo>
                    <a:pt x="317" y="14"/>
                  </a:lnTo>
                  <a:lnTo>
                    <a:pt x="332" y="20"/>
                  </a:lnTo>
                  <a:lnTo>
                    <a:pt x="338" y="21"/>
                  </a:lnTo>
                  <a:lnTo>
                    <a:pt x="342" y="25"/>
                  </a:lnTo>
                  <a:lnTo>
                    <a:pt x="346" y="27"/>
                  </a:lnTo>
                  <a:lnTo>
                    <a:pt x="346" y="31"/>
                  </a:lnTo>
                  <a:lnTo>
                    <a:pt x="346" y="35"/>
                  </a:lnTo>
                  <a:lnTo>
                    <a:pt x="342" y="37"/>
                  </a:lnTo>
                  <a:lnTo>
                    <a:pt x="338" y="41"/>
                  </a:lnTo>
                  <a:lnTo>
                    <a:pt x="332" y="43"/>
                  </a:lnTo>
                  <a:lnTo>
                    <a:pt x="317" y="48"/>
                  </a:lnTo>
                  <a:lnTo>
                    <a:pt x="296" y="52"/>
                  </a:lnTo>
                  <a:lnTo>
                    <a:pt x="271" y="56"/>
                  </a:lnTo>
                  <a:lnTo>
                    <a:pt x="240" y="60"/>
                  </a:lnTo>
                  <a:lnTo>
                    <a:pt x="209" y="62"/>
                  </a:lnTo>
                  <a:lnTo>
                    <a:pt x="175" y="6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8" name="Freeform 4081"/>
            <p:cNvSpPr>
              <a:spLocks noChangeAspect="1"/>
            </p:cNvSpPr>
            <p:nvPr/>
          </p:nvSpPr>
          <p:spPr bwMode="auto">
            <a:xfrm>
              <a:off x="2811" y="2694"/>
              <a:ext cx="179" cy="35"/>
            </a:xfrm>
            <a:custGeom>
              <a:avLst/>
              <a:gdLst>
                <a:gd name="T0" fmla="*/ 0 w 179"/>
                <a:gd name="T1" fmla="*/ 0 h 35"/>
                <a:gd name="T2" fmla="*/ 0 w 179"/>
                <a:gd name="T3" fmla="*/ 0 h 35"/>
                <a:gd name="T4" fmla="*/ 2 w 179"/>
                <a:gd name="T5" fmla="*/ 6 h 35"/>
                <a:gd name="T6" fmla="*/ 6 w 179"/>
                <a:gd name="T7" fmla="*/ 10 h 35"/>
                <a:gd name="T8" fmla="*/ 10 w 179"/>
                <a:gd name="T9" fmla="*/ 13 h 35"/>
                <a:gd name="T10" fmla="*/ 18 w 179"/>
                <a:gd name="T11" fmla="*/ 15 h 35"/>
                <a:gd name="T12" fmla="*/ 33 w 179"/>
                <a:gd name="T13" fmla="*/ 21 h 35"/>
                <a:gd name="T14" fmla="*/ 54 w 179"/>
                <a:gd name="T15" fmla="*/ 25 h 35"/>
                <a:gd name="T16" fmla="*/ 81 w 179"/>
                <a:gd name="T17" fmla="*/ 29 h 35"/>
                <a:gd name="T18" fmla="*/ 110 w 179"/>
                <a:gd name="T19" fmla="*/ 33 h 35"/>
                <a:gd name="T20" fmla="*/ 142 w 179"/>
                <a:gd name="T21" fmla="*/ 35 h 35"/>
                <a:gd name="T22" fmla="*/ 179 w 179"/>
                <a:gd name="T23" fmla="*/ 35 h 35"/>
                <a:gd name="T24" fmla="*/ 179 w 179"/>
                <a:gd name="T25" fmla="*/ 27 h 35"/>
                <a:gd name="T26" fmla="*/ 142 w 179"/>
                <a:gd name="T27" fmla="*/ 27 h 35"/>
                <a:gd name="T28" fmla="*/ 112 w 179"/>
                <a:gd name="T29" fmla="*/ 25 h 35"/>
                <a:gd name="T30" fmla="*/ 81 w 179"/>
                <a:gd name="T31" fmla="*/ 21 h 35"/>
                <a:gd name="T32" fmla="*/ 56 w 179"/>
                <a:gd name="T33" fmla="*/ 17 h 35"/>
                <a:gd name="T34" fmla="*/ 35 w 179"/>
                <a:gd name="T35" fmla="*/ 13 h 35"/>
                <a:gd name="T36" fmla="*/ 20 w 179"/>
                <a:gd name="T37" fmla="*/ 8 h 35"/>
                <a:gd name="T38" fmla="*/ 16 w 179"/>
                <a:gd name="T39" fmla="*/ 6 h 35"/>
                <a:gd name="T40" fmla="*/ 12 w 179"/>
                <a:gd name="T41" fmla="*/ 4 h 35"/>
                <a:gd name="T42" fmla="*/ 10 w 179"/>
                <a:gd name="T43" fmla="*/ 2 h 35"/>
                <a:gd name="T44" fmla="*/ 10 w 179"/>
                <a:gd name="T45" fmla="*/ 0 h 35"/>
                <a:gd name="T46" fmla="*/ 10 w 179"/>
                <a:gd name="T47" fmla="*/ 0 h 35"/>
                <a:gd name="T48" fmla="*/ 0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0"/>
                  </a:lnTo>
                  <a:lnTo>
                    <a:pt x="10" y="13"/>
                  </a:lnTo>
                  <a:lnTo>
                    <a:pt x="18" y="15"/>
                  </a:lnTo>
                  <a:lnTo>
                    <a:pt x="33" y="21"/>
                  </a:lnTo>
                  <a:lnTo>
                    <a:pt x="54" y="25"/>
                  </a:lnTo>
                  <a:lnTo>
                    <a:pt x="81" y="29"/>
                  </a:lnTo>
                  <a:lnTo>
                    <a:pt x="110" y="33"/>
                  </a:lnTo>
                  <a:lnTo>
                    <a:pt x="142" y="35"/>
                  </a:lnTo>
                  <a:lnTo>
                    <a:pt x="179" y="35"/>
                  </a:lnTo>
                  <a:lnTo>
                    <a:pt x="179" y="27"/>
                  </a:lnTo>
                  <a:lnTo>
                    <a:pt x="142" y="27"/>
                  </a:lnTo>
                  <a:lnTo>
                    <a:pt x="112" y="25"/>
                  </a:lnTo>
                  <a:lnTo>
                    <a:pt x="81" y="21"/>
                  </a:lnTo>
                  <a:lnTo>
                    <a:pt x="56" y="17"/>
                  </a:lnTo>
                  <a:lnTo>
                    <a:pt x="35" y="13"/>
                  </a:lnTo>
                  <a:lnTo>
                    <a:pt x="20" y="8"/>
                  </a:lnTo>
                  <a:lnTo>
                    <a:pt x="16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9" name="Freeform 4082"/>
            <p:cNvSpPr>
              <a:spLocks noChangeAspect="1"/>
            </p:cNvSpPr>
            <p:nvPr/>
          </p:nvSpPr>
          <p:spPr bwMode="auto">
            <a:xfrm>
              <a:off x="2811" y="2659"/>
              <a:ext cx="179" cy="35"/>
            </a:xfrm>
            <a:custGeom>
              <a:avLst/>
              <a:gdLst>
                <a:gd name="T0" fmla="*/ 179 w 179"/>
                <a:gd name="T1" fmla="*/ 0 h 35"/>
                <a:gd name="T2" fmla="*/ 179 w 179"/>
                <a:gd name="T3" fmla="*/ 0 h 35"/>
                <a:gd name="T4" fmla="*/ 142 w 179"/>
                <a:gd name="T5" fmla="*/ 0 h 35"/>
                <a:gd name="T6" fmla="*/ 110 w 179"/>
                <a:gd name="T7" fmla="*/ 2 h 35"/>
                <a:gd name="T8" fmla="*/ 81 w 179"/>
                <a:gd name="T9" fmla="*/ 6 h 35"/>
                <a:gd name="T10" fmla="*/ 54 w 179"/>
                <a:gd name="T11" fmla="*/ 10 h 35"/>
                <a:gd name="T12" fmla="*/ 33 w 179"/>
                <a:gd name="T13" fmla="*/ 14 h 35"/>
                <a:gd name="T14" fmla="*/ 18 w 179"/>
                <a:gd name="T15" fmla="*/ 20 h 35"/>
                <a:gd name="T16" fmla="*/ 12 w 179"/>
                <a:gd name="T17" fmla="*/ 24 h 35"/>
                <a:gd name="T18" fmla="*/ 6 w 179"/>
                <a:gd name="T19" fmla="*/ 25 h 35"/>
                <a:gd name="T20" fmla="*/ 2 w 179"/>
                <a:gd name="T21" fmla="*/ 29 h 35"/>
                <a:gd name="T22" fmla="*/ 0 w 179"/>
                <a:gd name="T23" fmla="*/ 35 h 35"/>
                <a:gd name="T24" fmla="*/ 10 w 179"/>
                <a:gd name="T25" fmla="*/ 35 h 35"/>
                <a:gd name="T26" fmla="*/ 10 w 179"/>
                <a:gd name="T27" fmla="*/ 33 h 35"/>
                <a:gd name="T28" fmla="*/ 12 w 179"/>
                <a:gd name="T29" fmla="*/ 31 h 35"/>
                <a:gd name="T30" fmla="*/ 16 w 179"/>
                <a:gd name="T31" fmla="*/ 29 h 35"/>
                <a:gd name="T32" fmla="*/ 20 w 179"/>
                <a:gd name="T33" fmla="*/ 27 h 35"/>
                <a:gd name="T34" fmla="*/ 35 w 179"/>
                <a:gd name="T35" fmla="*/ 22 h 35"/>
                <a:gd name="T36" fmla="*/ 56 w 179"/>
                <a:gd name="T37" fmla="*/ 18 h 35"/>
                <a:gd name="T38" fmla="*/ 81 w 179"/>
                <a:gd name="T39" fmla="*/ 14 h 35"/>
                <a:gd name="T40" fmla="*/ 112 w 179"/>
                <a:gd name="T41" fmla="*/ 10 h 35"/>
                <a:gd name="T42" fmla="*/ 142 w 179"/>
                <a:gd name="T43" fmla="*/ 10 h 35"/>
                <a:gd name="T44" fmla="*/ 179 w 179"/>
                <a:gd name="T45" fmla="*/ 8 h 35"/>
                <a:gd name="T46" fmla="*/ 179 w 179"/>
                <a:gd name="T47" fmla="*/ 8 h 35"/>
                <a:gd name="T48" fmla="*/ 179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179" y="0"/>
                  </a:moveTo>
                  <a:lnTo>
                    <a:pt x="179" y="0"/>
                  </a:lnTo>
                  <a:lnTo>
                    <a:pt x="142" y="0"/>
                  </a:lnTo>
                  <a:lnTo>
                    <a:pt x="110" y="2"/>
                  </a:lnTo>
                  <a:lnTo>
                    <a:pt x="81" y="6"/>
                  </a:lnTo>
                  <a:lnTo>
                    <a:pt x="54" y="10"/>
                  </a:lnTo>
                  <a:lnTo>
                    <a:pt x="33" y="14"/>
                  </a:lnTo>
                  <a:lnTo>
                    <a:pt x="18" y="20"/>
                  </a:lnTo>
                  <a:lnTo>
                    <a:pt x="12" y="24"/>
                  </a:lnTo>
                  <a:lnTo>
                    <a:pt x="6" y="25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2" y="31"/>
                  </a:lnTo>
                  <a:lnTo>
                    <a:pt x="16" y="29"/>
                  </a:lnTo>
                  <a:lnTo>
                    <a:pt x="20" y="27"/>
                  </a:lnTo>
                  <a:lnTo>
                    <a:pt x="35" y="22"/>
                  </a:lnTo>
                  <a:lnTo>
                    <a:pt x="56" y="18"/>
                  </a:lnTo>
                  <a:lnTo>
                    <a:pt x="81" y="14"/>
                  </a:lnTo>
                  <a:lnTo>
                    <a:pt x="112" y="10"/>
                  </a:lnTo>
                  <a:lnTo>
                    <a:pt x="142" y="10"/>
                  </a:lnTo>
                  <a:lnTo>
                    <a:pt x="179" y="8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0" name="Freeform 4083"/>
            <p:cNvSpPr>
              <a:spLocks noChangeAspect="1"/>
            </p:cNvSpPr>
            <p:nvPr/>
          </p:nvSpPr>
          <p:spPr bwMode="auto">
            <a:xfrm>
              <a:off x="2990" y="2659"/>
              <a:ext cx="174" cy="35"/>
            </a:xfrm>
            <a:custGeom>
              <a:avLst/>
              <a:gdLst>
                <a:gd name="T0" fmla="*/ 174 w 174"/>
                <a:gd name="T1" fmla="*/ 35 h 35"/>
                <a:gd name="T2" fmla="*/ 174 w 174"/>
                <a:gd name="T3" fmla="*/ 35 h 35"/>
                <a:gd name="T4" fmla="*/ 174 w 174"/>
                <a:gd name="T5" fmla="*/ 29 h 35"/>
                <a:gd name="T6" fmla="*/ 171 w 174"/>
                <a:gd name="T7" fmla="*/ 25 h 35"/>
                <a:gd name="T8" fmla="*/ 165 w 174"/>
                <a:gd name="T9" fmla="*/ 24 h 35"/>
                <a:gd name="T10" fmla="*/ 159 w 174"/>
                <a:gd name="T11" fmla="*/ 20 h 35"/>
                <a:gd name="T12" fmla="*/ 142 w 174"/>
                <a:gd name="T13" fmla="*/ 14 h 35"/>
                <a:gd name="T14" fmla="*/ 121 w 174"/>
                <a:gd name="T15" fmla="*/ 10 h 35"/>
                <a:gd name="T16" fmla="*/ 96 w 174"/>
                <a:gd name="T17" fmla="*/ 6 h 35"/>
                <a:gd name="T18" fmla="*/ 67 w 174"/>
                <a:gd name="T19" fmla="*/ 2 h 35"/>
                <a:gd name="T20" fmla="*/ 34 w 174"/>
                <a:gd name="T21" fmla="*/ 0 h 35"/>
                <a:gd name="T22" fmla="*/ 0 w 174"/>
                <a:gd name="T23" fmla="*/ 0 h 35"/>
                <a:gd name="T24" fmla="*/ 0 w 174"/>
                <a:gd name="T25" fmla="*/ 8 h 35"/>
                <a:gd name="T26" fmla="*/ 34 w 174"/>
                <a:gd name="T27" fmla="*/ 10 h 35"/>
                <a:gd name="T28" fmla="*/ 65 w 174"/>
                <a:gd name="T29" fmla="*/ 10 h 35"/>
                <a:gd name="T30" fmla="*/ 94 w 174"/>
                <a:gd name="T31" fmla="*/ 14 h 35"/>
                <a:gd name="T32" fmla="*/ 121 w 174"/>
                <a:gd name="T33" fmla="*/ 18 h 35"/>
                <a:gd name="T34" fmla="*/ 140 w 174"/>
                <a:gd name="T35" fmla="*/ 22 h 35"/>
                <a:gd name="T36" fmla="*/ 157 w 174"/>
                <a:gd name="T37" fmla="*/ 27 h 35"/>
                <a:gd name="T38" fmla="*/ 161 w 174"/>
                <a:gd name="T39" fmla="*/ 29 h 35"/>
                <a:gd name="T40" fmla="*/ 165 w 174"/>
                <a:gd name="T41" fmla="*/ 31 h 35"/>
                <a:gd name="T42" fmla="*/ 167 w 174"/>
                <a:gd name="T43" fmla="*/ 33 h 35"/>
                <a:gd name="T44" fmla="*/ 167 w 174"/>
                <a:gd name="T45" fmla="*/ 35 h 35"/>
                <a:gd name="T46" fmla="*/ 167 w 174"/>
                <a:gd name="T47" fmla="*/ 35 h 35"/>
                <a:gd name="T48" fmla="*/ 174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174" y="35"/>
                  </a:moveTo>
                  <a:lnTo>
                    <a:pt x="174" y="35"/>
                  </a:lnTo>
                  <a:lnTo>
                    <a:pt x="174" y="29"/>
                  </a:lnTo>
                  <a:lnTo>
                    <a:pt x="171" y="25"/>
                  </a:lnTo>
                  <a:lnTo>
                    <a:pt x="165" y="24"/>
                  </a:lnTo>
                  <a:lnTo>
                    <a:pt x="159" y="20"/>
                  </a:lnTo>
                  <a:lnTo>
                    <a:pt x="142" y="14"/>
                  </a:lnTo>
                  <a:lnTo>
                    <a:pt x="121" y="10"/>
                  </a:lnTo>
                  <a:lnTo>
                    <a:pt x="96" y="6"/>
                  </a:lnTo>
                  <a:lnTo>
                    <a:pt x="67" y="2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34" y="10"/>
                  </a:lnTo>
                  <a:lnTo>
                    <a:pt x="65" y="10"/>
                  </a:lnTo>
                  <a:lnTo>
                    <a:pt x="94" y="14"/>
                  </a:lnTo>
                  <a:lnTo>
                    <a:pt x="121" y="18"/>
                  </a:lnTo>
                  <a:lnTo>
                    <a:pt x="140" y="22"/>
                  </a:lnTo>
                  <a:lnTo>
                    <a:pt x="157" y="27"/>
                  </a:lnTo>
                  <a:lnTo>
                    <a:pt x="161" y="29"/>
                  </a:lnTo>
                  <a:lnTo>
                    <a:pt x="165" y="31"/>
                  </a:lnTo>
                  <a:lnTo>
                    <a:pt x="167" y="33"/>
                  </a:lnTo>
                  <a:lnTo>
                    <a:pt x="167" y="35"/>
                  </a:lnTo>
                  <a:lnTo>
                    <a:pt x="174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1" name="Freeform 4084"/>
            <p:cNvSpPr>
              <a:spLocks noChangeAspect="1"/>
            </p:cNvSpPr>
            <p:nvPr/>
          </p:nvSpPr>
          <p:spPr bwMode="auto">
            <a:xfrm>
              <a:off x="2990" y="2694"/>
              <a:ext cx="174" cy="35"/>
            </a:xfrm>
            <a:custGeom>
              <a:avLst/>
              <a:gdLst>
                <a:gd name="T0" fmla="*/ 0 w 174"/>
                <a:gd name="T1" fmla="*/ 35 h 35"/>
                <a:gd name="T2" fmla="*/ 0 w 174"/>
                <a:gd name="T3" fmla="*/ 35 h 35"/>
                <a:gd name="T4" fmla="*/ 34 w 174"/>
                <a:gd name="T5" fmla="*/ 35 h 35"/>
                <a:gd name="T6" fmla="*/ 67 w 174"/>
                <a:gd name="T7" fmla="*/ 33 h 35"/>
                <a:gd name="T8" fmla="*/ 96 w 174"/>
                <a:gd name="T9" fmla="*/ 29 h 35"/>
                <a:gd name="T10" fmla="*/ 121 w 174"/>
                <a:gd name="T11" fmla="*/ 25 h 35"/>
                <a:gd name="T12" fmla="*/ 142 w 174"/>
                <a:gd name="T13" fmla="*/ 21 h 35"/>
                <a:gd name="T14" fmla="*/ 159 w 174"/>
                <a:gd name="T15" fmla="*/ 15 h 35"/>
                <a:gd name="T16" fmla="*/ 165 w 174"/>
                <a:gd name="T17" fmla="*/ 13 h 35"/>
                <a:gd name="T18" fmla="*/ 171 w 174"/>
                <a:gd name="T19" fmla="*/ 10 h 35"/>
                <a:gd name="T20" fmla="*/ 174 w 174"/>
                <a:gd name="T21" fmla="*/ 6 h 35"/>
                <a:gd name="T22" fmla="*/ 174 w 174"/>
                <a:gd name="T23" fmla="*/ 0 h 35"/>
                <a:gd name="T24" fmla="*/ 167 w 174"/>
                <a:gd name="T25" fmla="*/ 0 h 35"/>
                <a:gd name="T26" fmla="*/ 167 w 174"/>
                <a:gd name="T27" fmla="*/ 2 h 35"/>
                <a:gd name="T28" fmla="*/ 165 w 174"/>
                <a:gd name="T29" fmla="*/ 4 h 35"/>
                <a:gd name="T30" fmla="*/ 161 w 174"/>
                <a:gd name="T31" fmla="*/ 6 h 35"/>
                <a:gd name="T32" fmla="*/ 157 w 174"/>
                <a:gd name="T33" fmla="*/ 8 h 35"/>
                <a:gd name="T34" fmla="*/ 140 w 174"/>
                <a:gd name="T35" fmla="*/ 13 h 35"/>
                <a:gd name="T36" fmla="*/ 121 w 174"/>
                <a:gd name="T37" fmla="*/ 17 h 35"/>
                <a:gd name="T38" fmla="*/ 94 w 174"/>
                <a:gd name="T39" fmla="*/ 21 h 35"/>
                <a:gd name="T40" fmla="*/ 65 w 174"/>
                <a:gd name="T41" fmla="*/ 25 h 35"/>
                <a:gd name="T42" fmla="*/ 34 w 174"/>
                <a:gd name="T43" fmla="*/ 27 h 35"/>
                <a:gd name="T44" fmla="*/ 0 w 174"/>
                <a:gd name="T45" fmla="*/ 27 h 35"/>
                <a:gd name="T46" fmla="*/ 0 w 174"/>
                <a:gd name="T47" fmla="*/ 27 h 35"/>
                <a:gd name="T48" fmla="*/ 0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0" y="35"/>
                  </a:moveTo>
                  <a:lnTo>
                    <a:pt x="0" y="35"/>
                  </a:lnTo>
                  <a:lnTo>
                    <a:pt x="34" y="35"/>
                  </a:lnTo>
                  <a:lnTo>
                    <a:pt x="67" y="33"/>
                  </a:lnTo>
                  <a:lnTo>
                    <a:pt x="96" y="29"/>
                  </a:lnTo>
                  <a:lnTo>
                    <a:pt x="121" y="25"/>
                  </a:lnTo>
                  <a:lnTo>
                    <a:pt x="142" y="21"/>
                  </a:lnTo>
                  <a:lnTo>
                    <a:pt x="159" y="15"/>
                  </a:lnTo>
                  <a:lnTo>
                    <a:pt x="165" y="13"/>
                  </a:lnTo>
                  <a:lnTo>
                    <a:pt x="171" y="10"/>
                  </a:lnTo>
                  <a:lnTo>
                    <a:pt x="174" y="6"/>
                  </a:lnTo>
                  <a:lnTo>
                    <a:pt x="174" y="0"/>
                  </a:lnTo>
                  <a:lnTo>
                    <a:pt x="167" y="0"/>
                  </a:lnTo>
                  <a:lnTo>
                    <a:pt x="167" y="2"/>
                  </a:lnTo>
                  <a:lnTo>
                    <a:pt x="165" y="4"/>
                  </a:lnTo>
                  <a:lnTo>
                    <a:pt x="161" y="6"/>
                  </a:lnTo>
                  <a:lnTo>
                    <a:pt x="157" y="8"/>
                  </a:lnTo>
                  <a:lnTo>
                    <a:pt x="140" y="13"/>
                  </a:lnTo>
                  <a:lnTo>
                    <a:pt x="121" y="17"/>
                  </a:lnTo>
                  <a:lnTo>
                    <a:pt x="94" y="21"/>
                  </a:lnTo>
                  <a:lnTo>
                    <a:pt x="65" y="25"/>
                  </a:lnTo>
                  <a:lnTo>
                    <a:pt x="34" y="27"/>
                  </a:lnTo>
                  <a:lnTo>
                    <a:pt x="0" y="27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2" name="Freeform 4085"/>
            <p:cNvSpPr>
              <a:spLocks noChangeAspect="1"/>
            </p:cNvSpPr>
            <p:nvPr/>
          </p:nvSpPr>
          <p:spPr bwMode="auto">
            <a:xfrm>
              <a:off x="2815" y="2224"/>
              <a:ext cx="346" cy="470"/>
            </a:xfrm>
            <a:custGeom>
              <a:avLst/>
              <a:gdLst>
                <a:gd name="T0" fmla="*/ 346 w 346"/>
                <a:gd name="T1" fmla="*/ 468 h 470"/>
                <a:gd name="T2" fmla="*/ 232 w 346"/>
                <a:gd name="T3" fmla="*/ 0 h 470"/>
                <a:gd name="T4" fmla="*/ 31 w 346"/>
                <a:gd name="T5" fmla="*/ 203 h 470"/>
                <a:gd name="T6" fmla="*/ 0 w 346"/>
                <a:gd name="T7" fmla="*/ 470 h 470"/>
                <a:gd name="T8" fmla="*/ 346 w 346"/>
                <a:gd name="T9" fmla="*/ 468 h 4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6"/>
                <a:gd name="T16" fmla="*/ 0 h 470"/>
                <a:gd name="T17" fmla="*/ 346 w 346"/>
                <a:gd name="T18" fmla="*/ 470 h 4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6" h="470">
                  <a:moveTo>
                    <a:pt x="346" y="468"/>
                  </a:moveTo>
                  <a:lnTo>
                    <a:pt x="232" y="0"/>
                  </a:lnTo>
                  <a:lnTo>
                    <a:pt x="31" y="203"/>
                  </a:lnTo>
                  <a:lnTo>
                    <a:pt x="0" y="470"/>
                  </a:lnTo>
                  <a:lnTo>
                    <a:pt x="346" y="46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3" name="Freeform 4086"/>
            <p:cNvSpPr>
              <a:spLocks noChangeAspect="1"/>
            </p:cNvSpPr>
            <p:nvPr/>
          </p:nvSpPr>
          <p:spPr bwMode="auto">
            <a:xfrm>
              <a:off x="3044" y="2216"/>
              <a:ext cx="120" cy="478"/>
            </a:xfrm>
            <a:custGeom>
              <a:avLst/>
              <a:gdLst>
                <a:gd name="T0" fmla="*/ 5 w 120"/>
                <a:gd name="T1" fmla="*/ 10 h 478"/>
                <a:gd name="T2" fmla="*/ 0 w 120"/>
                <a:gd name="T3" fmla="*/ 8 h 478"/>
                <a:gd name="T4" fmla="*/ 113 w 120"/>
                <a:gd name="T5" fmla="*/ 478 h 478"/>
                <a:gd name="T6" fmla="*/ 120 w 120"/>
                <a:gd name="T7" fmla="*/ 476 h 478"/>
                <a:gd name="T8" fmla="*/ 7 w 120"/>
                <a:gd name="T9" fmla="*/ 6 h 478"/>
                <a:gd name="T10" fmla="*/ 0 w 120"/>
                <a:gd name="T11" fmla="*/ 4 h 478"/>
                <a:gd name="T12" fmla="*/ 7 w 120"/>
                <a:gd name="T13" fmla="*/ 6 h 478"/>
                <a:gd name="T14" fmla="*/ 5 w 120"/>
                <a:gd name="T15" fmla="*/ 0 h 478"/>
                <a:gd name="T16" fmla="*/ 0 w 120"/>
                <a:gd name="T17" fmla="*/ 4 h 478"/>
                <a:gd name="T18" fmla="*/ 5 w 120"/>
                <a:gd name="T19" fmla="*/ 10 h 4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0"/>
                <a:gd name="T31" fmla="*/ 0 h 478"/>
                <a:gd name="T32" fmla="*/ 120 w 120"/>
                <a:gd name="T33" fmla="*/ 478 h 47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0" h="478">
                  <a:moveTo>
                    <a:pt x="5" y="10"/>
                  </a:moveTo>
                  <a:lnTo>
                    <a:pt x="0" y="8"/>
                  </a:lnTo>
                  <a:lnTo>
                    <a:pt x="113" y="478"/>
                  </a:lnTo>
                  <a:lnTo>
                    <a:pt x="120" y="476"/>
                  </a:lnTo>
                  <a:lnTo>
                    <a:pt x="7" y="6"/>
                  </a:lnTo>
                  <a:lnTo>
                    <a:pt x="0" y="4"/>
                  </a:lnTo>
                  <a:lnTo>
                    <a:pt x="7" y="6"/>
                  </a:lnTo>
                  <a:lnTo>
                    <a:pt x="5" y="0"/>
                  </a:lnTo>
                  <a:lnTo>
                    <a:pt x="0" y="4"/>
                  </a:lnTo>
                  <a:lnTo>
                    <a:pt x="5" y="1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4" name="Freeform 4087"/>
            <p:cNvSpPr>
              <a:spLocks noChangeAspect="1"/>
            </p:cNvSpPr>
            <p:nvPr/>
          </p:nvSpPr>
          <p:spPr bwMode="auto">
            <a:xfrm>
              <a:off x="2842" y="2220"/>
              <a:ext cx="207" cy="211"/>
            </a:xfrm>
            <a:custGeom>
              <a:avLst/>
              <a:gdLst>
                <a:gd name="T0" fmla="*/ 8 w 207"/>
                <a:gd name="T1" fmla="*/ 207 h 211"/>
                <a:gd name="T2" fmla="*/ 8 w 207"/>
                <a:gd name="T3" fmla="*/ 211 h 211"/>
                <a:gd name="T4" fmla="*/ 207 w 207"/>
                <a:gd name="T5" fmla="*/ 6 h 211"/>
                <a:gd name="T6" fmla="*/ 202 w 207"/>
                <a:gd name="T7" fmla="*/ 0 h 211"/>
                <a:gd name="T8" fmla="*/ 2 w 207"/>
                <a:gd name="T9" fmla="*/ 205 h 211"/>
                <a:gd name="T10" fmla="*/ 0 w 207"/>
                <a:gd name="T11" fmla="*/ 207 h 211"/>
                <a:gd name="T12" fmla="*/ 8 w 207"/>
                <a:gd name="T13" fmla="*/ 207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7"/>
                <a:gd name="T22" fmla="*/ 0 h 211"/>
                <a:gd name="T23" fmla="*/ 207 w 207"/>
                <a:gd name="T24" fmla="*/ 211 h 2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7" h="211">
                  <a:moveTo>
                    <a:pt x="8" y="207"/>
                  </a:moveTo>
                  <a:lnTo>
                    <a:pt x="8" y="211"/>
                  </a:lnTo>
                  <a:lnTo>
                    <a:pt x="207" y="6"/>
                  </a:lnTo>
                  <a:lnTo>
                    <a:pt x="202" y="0"/>
                  </a:lnTo>
                  <a:lnTo>
                    <a:pt x="2" y="205"/>
                  </a:lnTo>
                  <a:lnTo>
                    <a:pt x="0" y="207"/>
                  </a:lnTo>
                  <a:lnTo>
                    <a:pt x="8" y="20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5" name="Freeform 4088"/>
            <p:cNvSpPr>
              <a:spLocks noChangeAspect="1"/>
            </p:cNvSpPr>
            <p:nvPr/>
          </p:nvSpPr>
          <p:spPr bwMode="auto">
            <a:xfrm>
              <a:off x="2811" y="2427"/>
              <a:ext cx="39" cy="267"/>
            </a:xfrm>
            <a:custGeom>
              <a:avLst/>
              <a:gdLst>
                <a:gd name="T0" fmla="*/ 4 w 39"/>
                <a:gd name="T1" fmla="*/ 267 h 267"/>
                <a:gd name="T2" fmla="*/ 10 w 39"/>
                <a:gd name="T3" fmla="*/ 267 h 267"/>
                <a:gd name="T4" fmla="*/ 39 w 39"/>
                <a:gd name="T5" fmla="*/ 0 h 267"/>
                <a:gd name="T6" fmla="*/ 31 w 39"/>
                <a:gd name="T7" fmla="*/ 0 h 267"/>
                <a:gd name="T8" fmla="*/ 0 w 39"/>
                <a:gd name="T9" fmla="*/ 267 h 267"/>
                <a:gd name="T10" fmla="*/ 4 w 39"/>
                <a:gd name="T11" fmla="*/ 267 h 2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67"/>
                <a:gd name="T20" fmla="*/ 39 w 39"/>
                <a:gd name="T21" fmla="*/ 267 h 2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67">
                  <a:moveTo>
                    <a:pt x="4" y="267"/>
                  </a:moveTo>
                  <a:lnTo>
                    <a:pt x="10" y="267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0" y="267"/>
                  </a:lnTo>
                  <a:lnTo>
                    <a:pt x="4" y="26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6" name="Freeform 4089"/>
            <p:cNvSpPr>
              <a:spLocks noChangeAspect="1"/>
            </p:cNvSpPr>
            <p:nvPr/>
          </p:nvSpPr>
          <p:spPr bwMode="auto">
            <a:xfrm>
              <a:off x="3178" y="2118"/>
              <a:ext cx="146" cy="198"/>
            </a:xfrm>
            <a:custGeom>
              <a:avLst/>
              <a:gdLst>
                <a:gd name="T0" fmla="*/ 57 w 146"/>
                <a:gd name="T1" fmla="*/ 198 h 198"/>
                <a:gd name="T2" fmla="*/ 52 w 146"/>
                <a:gd name="T3" fmla="*/ 196 h 198"/>
                <a:gd name="T4" fmla="*/ 44 w 146"/>
                <a:gd name="T5" fmla="*/ 194 h 198"/>
                <a:gd name="T6" fmla="*/ 36 w 146"/>
                <a:gd name="T7" fmla="*/ 192 h 198"/>
                <a:gd name="T8" fmla="*/ 30 w 146"/>
                <a:gd name="T9" fmla="*/ 190 h 198"/>
                <a:gd name="T10" fmla="*/ 21 w 146"/>
                <a:gd name="T11" fmla="*/ 181 h 198"/>
                <a:gd name="T12" fmla="*/ 11 w 146"/>
                <a:gd name="T13" fmla="*/ 169 h 198"/>
                <a:gd name="T14" fmla="*/ 4 w 146"/>
                <a:gd name="T15" fmla="*/ 154 h 198"/>
                <a:gd name="T16" fmla="*/ 0 w 146"/>
                <a:gd name="T17" fmla="*/ 137 h 198"/>
                <a:gd name="T18" fmla="*/ 0 w 146"/>
                <a:gd name="T19" fmla="*/ 119 h 198"/>
                <a:gd name="T20" fmla="*/ 0 w 146"/>
                <a:gd name="T21" fmla="*/ 98 h 198"/>
                <a:gd name="T22" fmla="*/ 6 w 146"/>
                <a:gd name="T23" fmla="*/ 79 h 198"/>
                <a:gd name="T24" fmla="*/ 11 w 146"/>
                <a:gd name="T25" fmla="*/ 62 h 198"/>
                <a:gd name="T26" fmla="*/ 21 w 146"/>
                <a:gd name="T27" fmla="*/ 44 h 198"/>
                <a:gd name="T28" fmla="*/ 32 w 146"/>
                <a:gd name="T29" fmla="*/ 29 h 198"/>
                <a:gd name="T30" fmla="*/ 44 w 146"/>
                <a:gd name="T31" fmla="*/ 18 h 198"/>
                <a:gd name="T32" fmla="*/ 57 w 146"/>
                <a:gd name="T33" fmla="*/ 8 h 198"/>
                <a:gd name="T34" fmla="*/ 73 w 146"/>
                <a:gd name="T35" fmla="*/ 4 h 198"/>
                <a:gd name="T36" fmla="*/ 88 w 146"/>
                <a:gd name="T37" fmla="*/ 0 h 198"/>
                <a:gd name="T38" fmla="*/ 94 w 146"/>
                <a:gd name="T39" fmla="*/ 2 h 198"/>
                <a:gd name="T40" fmla="*/ 101 w 146"/>
                <a:gd name="T41" fmla="*/ 4 h 198"/>
                <a:gd name="T42" fmla="*/ 107 w 146"/>
                <a:gd name="T43" fmla="*/ 6 h 198"/>
                <a:gd name="T44" fmla="*/ 115 w 146"/>
                <a:gd name="T45" fmla="*/ 10 h 198"/>
                <a:gd name="T46" fmla="*/ 124 w 146"/>
                <a:gd name="T47" fmla="*/ 18 h 198"/>
                <a:gd name="T48" fmla="*/ 134 w 146"/>
                <a:gd name="T49" fmla="*/ 31 h 198"/>
                <a:gd name="T50" fmla="*/ 140 w 146"/>
                <a:gd name="T51" fmla="*/ 44 h 198"/>
                <a:gd name="T52" fmla="*/ 146 w 146"/>
                <a:gd name="T53" fmla="*/ 62 h 198"/>
                <a:gd name="T54" fmla="*/ 146 w 146"/>
                <a:gd name="T55" fmla="*/ 81 h 198"/>
                <a:gd name="T56" fmla="*/ 146 w 146"/>
                <a:gd name="T57" fmla="*/ 100 h 198"/>
                <a:gd name="T58" fmla="*/ 140 w 146"/>
                <a:gd name="T59" fmla="*/ 119 h 198"/>
                <a:gd name="T60" fmla="*/ 134 w 146"/>
                <a:gd name="T61" fmla="*/ 138 h 198"/>
                <a:gd name="T62" fmla="*/ 124 w 146"/>
                <a:gd name="T63" fmla="*/ 154 h 198"/>
                <a:gd name="T64" fmla="*/ 113 w 146"/>
                <a:gd name="T65" fmla="*/ 169 h 198"/>
                <a:gd name="T66" fmla="*/ 101 w 146"/>
                <a:gd name="T67" fmla="*/ 181 h 198"/>
                <a:gd name="T68" fmla="*/ 86 w 146"/>
                <a:gd name="T69" fmla="*/ 190 h 198"/>
                <a:gd name="T70" fmla="*/ 73 w 146"/>
                <a:gd name="T71" fmla="*/ 196 h 198"/>
                <a:gd name="T72" fmla="*/ 57 w 146"/>
                <a:gd name="T73" fmla="*/ 198 h 19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6"/>
                <a:gd name="T112" fmla="*/ 0 h 198"/>
                <a:gd name="T113" fmla="*/ 146 w 146"/>
                <a:gd name="T114" fmla="*/ 198 h 19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6" h="198">
                  <a:moveTo>
                    <a:pt x="57" y="198"/>
                  </a:moveTo>
                  <a:lnTo>
                    <a:pt x="52" y="196"/>
                  </a:lnTo>
                  <a:lnTo>
                    <a:pt x="44" y="194"/>
                  </a:lnTo>
                  <a:lnTo>
                    <a:pt x="36" y="192"/>
                  </a:lnTo>
                  <a:lnTo>
                    <a:pt x="30" y="190"/>
                  </a:lnTo>
                  <a:lnTo>
                    <a:pt x="21" y="181"/>
                  </a:lnTo>
                  <a:lnTo>
                    <a:pt x="11" y="169"/>
                  </a:lnTo>
                  <a:lnTo>
                    <a:pt x="4" y="154"/>
                  </a:lnTo>
                  <a:lnTo>
                    <a:pt x="0" y="137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6" y="79"/>
                  </a:lnTo>
                  <a:lnTo>
                    <a:pt x="11" y="62"/>
                  </a:lnTo>
                  <a:lnTo>
                    <a:pt x="21" y="44"/>
                  </a:lnTo>
                  <a:lnTo>
                    <a:pt x="32" y="29"/>
                  </a:lnTo>
                  <a:lnTo>
                    <a:pt x="44" y="18"/>
                  </a:lnTo>
                  <a:lnTo>
                    <a:pt x="57" y="8"/>
                  </a:lnTo>
                  <a:lnTo>
                    <a:pt x="73" y="4"/>
                  </a:lnTo>
                  <a:lnTo>
                    <a:pt x="88" y="0"/>
                  </a:lnTo>
                  <a:lnTo>
                    <a:pt x="94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4" y="18"/>
                  </a:lnTo>
                  <a:lnTo>
                    <a:pt x="134" y="31"/>
                  </a:lnTo>
                  <a:lnTo>
                    <a:pt x="140" y="44"/>
                  </a:lnTo>
                  <a:lnTo>
                    <a:pt x="146" y="62"/>
                  </a:lnTo>
                  <a:lnTo>
                    <a:pt x="146" y="81"/>
                  </a:lnTo>
                  <a:lnTo>
                    <a:pt x="146" y="100"/>
                  </a:lnTo>
                  <a:lnTo>
                    <a:pt x="140" y="119"/>
                  </a:lnTo>
                  <a:lnTo>
                    <a:pt x="134" y="138"/>
                  </a:lnTo>
                  <a:lnTo>
                    <a:pt x="124" y="154"/>
                  </a:lnTo>
                  <a:lnTo>
                    <a:pt x="113" y="169"/>
                  </a:lnTo>
                  <a:lnTo>
                    <a:pt x="101" y="181"/>
                  </a:lnTo>
                  <a:lnTo>
                    <a:pt x="86" y="190"/>
                  </a:lnTo>
                  <a:lnTo>
                    <a:pt x="73" y="196"/>
                  </a:lnTo>
                  <a:lnTo>
                    <a:pt x="57" y="19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7" name="Freeform 4090"/>
            <p:cNvSpPr>
              <a:spLocks noChangeAspect="1"/>
            </p:cNvSpPr>
            <p:nvPr/>
          </p:nvSpPr>
          <p:spPr bwMode="auto">
            <a:xfrm>
              <a:off x="3172" y="2216"/>
              <a:ext cx="63" cy="104"/>
            </a:xfrm>
            <a:custGeom>
              <a:avLst/>
              <a:gdLst>
                <a:gd name="T0" fmla="*/ 2 w 63"/>
                <a:gd name="T1" fmla="*/ 0 h 104"/>
                <a:gd name="T2" fmla="*/ 2 w 63"/>
                <a:gd name="T3" fmla="*/ 0 h 104"/>
                <a:gd name="T4" fmla="*/ 0 w 63"/>
                <a:gd name="T5" fmla="*/ 21 h 104"/>
                <a:gd name="T6" fmla="*/ 2 w 63"/>
                <a:gd name="T7" fmla="*/ 40 h 104"/>
                <a:gd name="T8" fmla="*/ 8 w 63"/>
                <a:gd name="T9" fmla="*/ 58 h 104"/>
                <a:gd name="T10" fmla="*/ 13 w 63"/>
                <a:gd name="T11" fmla="*/ 73 h 104"/>
                <a:gd name="T12" fmla="*/ 23 w 63"/>
                <a:gd name="T13" fmla="*/ 85 h 104"/>
                <a:gd name="T14" fmla="*/ 35 w 63"/>
                <a:gd name="T15" fmla="*/ 94 h 104"/>
                <a:gd name="T16" fmla="*/ 42 w 63"/>
                <a:gd name="T17" fmla="*/ 98 h 104"/>
                <a:gd name="T18" fmla="*/ 48 w 63"/>
                <a:gd name="T19" fmla="*/ 102 h 104"/>
                <a:gd name="T20" fmla="*/ 56 w 63"/>
                <a:gd name="T21" fmla="*/ 102 h 104"/>
                <a:gd name="T22" fmla="*/ 63 w 63"/>
                <a:gd name="T23" fmla="*/ 104 h 104"/>
                <a:gd name="T24" fmla="*/ 63 w 63"/>
                <a:gd name="T25" fmla="*/ 94 h 104"/>
                <a:gd name="T26" fmla="*/ 58 w 63"/>
                <a:gd name="T27" fmla="*/ 94 h 104"/>
                <a:gd name="T28" fmla="*/ 50 w 63"/>
                <a:gd name="T29" fmla="*/ 92 h 104"/>
                <a:gd name="T30" fmla="*/ 44 w 63"/>
                <a:gd name="T31" fmla="*/ 90 h 104"/>
                <a:gd name="T32" fmla="*/ 40 w 63"/>
                <a:gd name="T33" fmla="*/ 88 h 104"/>
                <a:gd name="T34" fmla="*/ 29 w 63"/>
                <a:gd name="T35" fmla="*/ 79 h 104"/>
                <a:gd name="T36" fmla="*/ 21 w 63"/>
                <a:gd name="T37" fmla="*/ 69 h 104"/>
                <a:gd name="T38" fmla="*/ 13 w 63"/>
                <a:gd name="T39" fmla="*/ 54 h 104"/>
                <a:gd name="T40" fmla="*/ 10 w 63"/>
                <a:gd name="T41" fmla="*/ 39 h 104"/>
                <a:gd name="T42" fmla="*/ 10 w 63"/>
                <a:gd name="T43" fmla="*/ 21 h 104"/>
                <a:gd name="T44" fmla="*/ 10 w 63"/>
                <a:gd name="T45" fmla="*/ 2 h 104"/>
                <a:gd name="T46" fmla="*/ 10 w 63"/>
                <a:gd name="T47" fmla="*/ 2 h 104"/>
                <a:gd name="T48" fmla="*/ 2 w 63"/>
                <a:gd name="T49" fmla="*/ 0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4"/>
                <a:gd name="T77" fmla="*/ 63 w 63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4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8" y="58"/>
                  </a:lnTo>
                  <a:lnTo>
                    <a:pt x="13" y="73"/>
                  </a:lnTo>
                  <a:lnTo>
                    <a:pt x="23" y="85"/>
                  </a:lnTo>
                  <a:lnTo>
                    <a:pt x="35" y="94"/>
                  </a:lnTo>
                  <a:lnTo>
                    <a:pt x="42" y="98"/>
                  </a:lnTo>
                  <a:lnTo>
                    <a:pt x="48" y="102"/>
                  </a:lnTo>
                  <a:lnTo>
                    <a:pt x="56" y="102"/>
                  </a:lnTo>
                  <a:lnTo>
                    <a:pt x="63" y="104"/>
                  </a:lnTo>
                  <a:lnTo>
                    <a:pt x="63" y="94"/>
                  </a:lnTo>
                  <a:lnTo>
                    <a:pt x="58" y="94"/>
                  </a:lnTo>
                  <a:lnTo>
                    <a:pt x="50" y="92"/>
                  </a:lnTo>
                  <a:lnTo>
                    <a:pt x="44" y="90"/>
                  </a:lnTo>
                  <a:lnTo>
                    <a:pt x="40" y="88"/>
                  </a:lnTo>
                  <a:lnTo>
                    <a:pt x="29" y="79"/>
                  </a:lnTo>
                  <a:lnTo>
                    <a:pt x="21" y="69"/>
                  </a:lnTo>
                  <a:lnTo>
                    <a:pt x="13" y="54"/>
                  </a:lnTo>
                  <a:lnTo>
                    <a:pt x="10" y="39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8" name="Freeform 4091"/>
            <p:cNvSpPr>
              <a:spLocks noChangeAspect="1"/>
            </p:cNvSpPr>
            <p:nvPr/>
          </p:nvSpPr>
          <p:spPr bwMode="auto">
            <a:xfrm>
              <a:off x="3174" y="2114"/>
              <a:ext cx="92" cy="104"/>
            </a:xfrm>
            <a:custGeom>
              <a:avLst/>
              <a:gdLst>
                <a:gd name="T0" fmla="*/ 92 w 92"/>
                <a:gd name="T1" fmla="*/ 0 h 104"/>
                <a:gd name="T2" fmla="*/ 92 w 92"/>
                <a:gd name="T3" fmla="*/ 0 h 104"/>
                <a:gd name="T4" fmla="*/ 75 w 92"/>
                <a:gd name="T5" fmla="*/ 2 h 104"/>
                <a:gd name="T6" fmla="*/ 59 w 92"/>
                <a:gd name="T7" fmla="*/ 10 h 104"/>
                <a:gd name="T8" fmla="*/ 46 w 92"/>
                <a:gd name="T9" fmla="*/ 20 h 104"/>
                <a:gd name="T10" fmla="*/ 33 w 92"/>
                <a:gd name="T11" fmla="*/ 31 h 104"/>
                <a:gd name="T12" fmla="*/ 21 w 92"/>
                <a:gd name="T13" fmla="*/ 46 h 104"/>
                <a:gd name="T14" fmla="*/ 11 w 92"/>
                <a:gd name="T15" fmla="*/ 64 h 104"/>
                <a:gd name="T16" fmla="*/ 6 w 92"/>
                <a:gd name="T17" fmla="*/ 83 h 104"/>
                <a:gd name="T18" fmla="*/ 0 w 92"/>
                <a:gd name="T19" fmla="*/ 102 h 104"/>
                <a:gd name="T20" fmla="*/ 8 w 92"/>
                <a:gd name="T21" fmla="*/ 104 h 104"/>
                <a:gd name="T22" fmla="*/ 13 w 92"/>
                <a:gd name="T23" fmla="*/ 85 h 104"/>
                <a:gd name="T24" fmla="*/ 19 w 92"/>
                <a:gd name="T25" fmla="*/ 66 h 104"/>
                <a:gd name="T26" fmla="*/ 29 w 92"/>
                <a:gd name="T27" fmla="*/ 50 h 104"/>
                <a:gd name="T28" fmla="*/ 38 w 92"/>
                <a:gd name="T29" fmla="*/ 37 h 104"/>
                <a:gd name="T30" fmla="*/ 52 w 92"/>
                <a:gd name="T31" fmla="*/ 25 h 104"/>
                <a:gd name="T32" fmla="*/ 63 w 92"/>
                <a:gd name="T33" fmla="*/ 16 h 104"/>
                <a:gd name="T34" fmla="*/ 77 w 92"/>
                <a:gd name="T35" fmla="*/ 12 h 104"/>
                <a:gd name="T36" fmla="*/ 92 w 92"/>
                <a:gd name="T37" fmla="*/ 10 h 104"/>
                <a:gd name="T38" fmla="*/ 92 w 92"/>
                <a:gd name="T39" fmla="*/ 10 h 104"/>
                <a:gd name="T40" fmla="*/ 92 w 92"/>
                <a:gd name="T41" fmla="*/ 0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92" y="0"/>
                  </a:moveTo>
                  <a:lnTo>
                    <a:pt x="92" y="0"/>
                  </a:lnTo>
                  <a:lnTo>
                    <a:pt x="75" y="2"/>
                  </a:lnTo>
                  <a:lnTo>
                    <a:pt x="59" y="10"/>
                  </a:lnTo>
                  <a:lnTo>
                    <a:pt x="46" y="20"/>
                  </a:lnTo>
                  <a:lnTo>
                    <a:pt x="33" y="31"/>
                  </a:lnTo>
                  <a:lnTo>
                    <a:pt x="21" y="46"/>
                  </a:lnTo>
                  <a:lnTo>
                    <a:pt x="11" y="64"/>
                  </a:lnTo>
                  <a:lnTo>
                    <a:pt x="6" y="83"/>
                  </a:lnTo>
                  <a:lnTo>
                    <a:pt x="0" y="102"/>
                  </a:lnTo>
                  <a:lnTo>
                    <a:pt x="8" y="104"/>
                  </a:lnTo>
                  <a:lnTo>
                    <a:pt x="13" y="85"/>
                  </a:lnTo>
                  <a:lnTo>
                    <a:pt x="19" y="66"/>
                  </a:lnTo>
                  <a:lnTo>
                    <a:pt x="29" y="50"/>
                  </a:lnTo>
                  <a:lnTo>
                    <a:pt x="38" y="37"/>
                  </a:lnTo>
                  <a:lnTo>
                    <a:pt x="52" y="25"/>
                  </a:lnTo>
                  <a:lnTo>
                    <a:pt x="63" y="16"/>
                  </a:lnTo>
                  <a:lnTo>
                    <a:pt x="77" y="12"/>
                  </a:lnTo>
                  <a:lnTo>
                    <a:pt x="92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9" name="Freeform 4092"/>
            <p:cNvSpPr>
              <a:spLocks noChangeAspect="1"/>
            </p:cNvSpPr>
            <p:nvPr/>
          </p:nvSpPr>
          <p:spPr bwMode="auto">
            <a:xfrm>
              <a:off x="3266" y="2114"/>
              <a:ext cx="61" cy="104"/>
            </a:xfrm>
            <a:custGeom>
              <a:avLst/>
              <a:gdLst>
                <a:gd name="T0" fmla="*/ 61 w 61"/>
                <a:gd name="T1" fmla="*/ 104 h 104"/>
                <a:gd name="T2" fmla="*/ 61 w 61"/>
                <a:gd name="T3" fmla="*/ 104 h 104"/>
                <a:gd name="T4" fmla="*/ 61 w 61"/>
                <a:gd name="T5" fmla="*/ 85 h 104"/>
                <a:gd name="T6" fmla="*/ 61 w 61"/>
                <a:gd name="T7" fmla="*/ 66 h 104"/>
                <a:gd name="T8" fmla="*/ 56 w 61"/>
                <a:gd name="T9" fmla="*/ 48 h 104"/>
                <a:gd name="T10" fmla="*/ 50 w 61"/>
                <a:gd name="T11" fmla="*/ 33 h 104"/>
                <a:gd name="T12" fmla="*/ 40 w 61"/>
                <a:gd name="T13" fmla="*/ 20 h 104"/>
                <a:gd name="T14" fmla="*/ 29 w 61"/>
                <a:gd name="T15" fmla="*/ 10 h 104"/>
                <a:gd name="T16" fmla="*/ 21 w 61"/>
                <a:gd name="T17" fmla="*/ 6 h 104"/>
                <a:gd name="T18" fmla="*/ 15 w 61"/>
                <a:gd name="T19" fmla="*/ 4 h 104"/>
                <a:gd name="T20" fmla="*/ 8 w 61"/>
                <a:gd name="T21" fmla="*/ 2 h 104"/>
                <a:gd name="T22" fmla="*/ 0 w 61"/>
                <a:gd name="T23" fmla="*/ 0 h 104"/>
                <a:gd name="T24" fmla="*/ 0 w 61"/>
                <a:gd name="T25" fmla="*/ 10 h 104"/>
                <a:gd name="T26" fmla="*/ 6 w 61"/>
                <a:gd name="T27" fmla="*/ 10 h 104"/>
                <a:gd name="T28" fmla="*/ 12 w 61"/>
                <a:gd name="T29" fmla="*/ 12 h 104"/>
                <a:gd name="T30" fmla="*/ 19 w 61"/>
                <a:gd name="T31" fmla="*/ 14 h 104"/>
                <a:gd name="T32" fmla="*/ 23 w 61"/>
                <a:gd name="T33" fmla="*/ 16 h 104"/>
                <a:gd name="T34" fmla="*/ 35 w 61"/>
                <a:gd name="T35" fmla="*/ 25 h 104"/>
                <a:gd name="T36" fmla="*/ 42 w 61"/>
                <a:gd name="T37" fmla="*/ 37 h 104"/>
                <a:gd name="T38" fmla="*/ 48 w 61"/>
                <a:gd name="T39" fmla="*/ 50 h 104"/>
                <a:gd name="T40" fmla="*/ 54 w 61"/>
                <a:gd name="T41" fmla="*/ 66 h 104"/>
                <a:gd name="T42" fmla="*/ 54 w 61"/>
                <a:gd name="T43" fmla="*/ 85 h 104"/>
                <a:gd name="T44" fmla="*/ 54 w 61"/>
                <a:gd name="T45" fmla="*/ 102 h 104"/>
                <a:gd name="T46" fmla="*/ 54 w 61"/>
                <a:gd name="T47" fmla="*/ 102 h 104"/>
                <a:gd name="T48" fmla="*/ 61 w 61"/>
                <a:gd name="T49" fmla="*/ 104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"/>
                <a:gd name="T76" fmla="*/ 0 h 104"/>
                <a:gd name="T77" fmla="*/ 61 w 61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" h="104">
                  <a:moveTo>
                    <a:pt x="61" y="104"/>
                  </a:moveTo>
                  <a:lnTo>
                    <a:pt x="61" y="104"/>
                  </a:lnTo>
                  <a:lnTo>
                    <a:pt x="61" y="85"/>
                  </a:lnTo>
                  <a:lnTo>
                    <a:pt x="61" y="66"/>
                  </a:lnTo>
                  <a:lnTo>
                    <a:pt x="56" y="48"/>
                  </a:lnTo>
                  <a:lnTo>
                    <a:pt x="50" y="33"/>
                  </a:lnTo>
                  <a:lnTo>
                    <a:pt x="40" y="20"/>
                  </a:lnTo>
                  <a:lnTo>
                    <a:pt x="29" y="10"/>
                  </a:lnTo>
                  <a:lnTo>
                    <a:pt x="21" y="6"/>
                  </a:lnTo>
                  <a:lnTo>
                    <a:pt x="15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10"/>
                  </a:lnTo>
                  <a:lnTo>
                    <a:pt x="12" y="12"/>
                  </a:lnTo>
                  <a:lnTo>
                    <a:pt x="19" y="14"/>
                  </a:lnTo>
                  <a:lnTo>
                    <a:pt x="23" y="16"/>
                  </a:lnTo>
                  <a:lnTo>
                    <a:pt x="35" y="25"/>
                  </a:lnTo>
                  <a:lnTo>
                    <a:pt x="42" y="37"/>
                  </a:lnTo>
                  <a:lnTo>
                    <a:pt x="48" y="50"/>
                  </a:lnTo>
                  <a:lnTo>
                    <a:pt x="54" y="66"/>
                  </a:lnTo>
                  <a:lnTo>
                    <a:pt x="54" y="85"/>
                  </a:lnTo>
                  <a:lnTo>
                    <a:pt x="54" y="102"/>
                  </a:lnTo>
                  <a:lnTo>
                    <a:pt x="61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0" name="Freeform 4093"/>
            <p:cNvSpPr>
              <a:spLocks noChangeAspect="1"/>
            </p:cNvSpPr>
            <p:nvPr/>
          </p:nvSpPr>
          <p:spPr bwMode="auto">
            <a:xfrm>
              <a:off x="3235" y="2216"/>
              <a:ext cx="92" cy="104"/>
            </a:xfrm>
            <a:custGeom>
              <a:avLst/>
              <a:gdLst>
                <a:gd name="T0" fmla="*/ 0 w 92"/>
                <a:gd name="T1" fmla="*/ 104 h 104"/>
                <a:gd name="T2" fmla="*/ 0 w 92"/>
                <a:gd name="T3" fmla="*/ 104 h 104"/>
                <a:gd name="T4" fmla="*/ 18 w 92"/>
                <a:gd name="T5" fmla="*/ 102 h 104"/>
                <a:gd name="T6" fmla="*/ 31 w 92"/>
                <a:gd name="T7" fmla="*/ 94 h 104"/>
                <a:gd name="T8" fmla="*/ 46 w 92"/>
                <a:gd name="T9" fmla="*/ 86 h 104"/>
                <a:gd name="T10" fmla="*/ 60 w 92"/>
                <a:gd name="T11" fmla="*/ 73 h 104"/>
                <a:gd name="T12" fmla="*/ 71 w 92"/>
                <a:gd name="T13" fmla="*/ 58 h 104"/>
                <a:gd name="T14" fmla="*/ 79 w 92"/>
                <a:gd name="T15" fmla="*/ 42 h 104"/>
                <a:gd name="T16" fmla="*/ 87 w 92"/>
                <a:gd name="T17" fmla="*/ 23 h 104"/>
                <a:gd name="T18" fmla="*/ 92 w 92"/>
                <a:gd name="T19" fmla="*/ 2 h 104"/>
                <a:gd name="T20" fmla="*/ 85 w 92"/>
                <a:gd name="T21" fmla="*/ 0 h 104"/>
                <a:gd name="T22" fmla="*/ 79 w 92"/>
                <a:gd name="T23" fmla="*/ 19 h 104"/>
                <a:gd name="T24" fmla="*/ 73 w 92"/>
                <a:gd name="T25" fmla="*/ 39 h 104"/>
                <a:gd name="T26" fmla="*/ 64 w 92"/>
                <a:gd name="T27" fmla="*/ 54 h 104"/>
                <a:gd name="T28" fmla="*/ 52 w 92"/>
                <a:gd name="T29" fmla="*/ 67 h 104"/>
                <a:gd name="T30" fmla="*/ 41 w 92"/>
                <a:gd name="T31" fmla="*/ 79 h 104"/>
                <a:gd name="T32" fmla="*/ 29 w 92"/>
                <a:gd name="T33" fmla="*/ 88 h 104"/>
                <a:gd name="T34" fmla="*/ 14 w 92"/>
                <a:gd name="T35" fmla="*/ 92 h 104"/>
                <a:gd name="T36" fmla="*/ 0 w 92"/>
                <a:gd name="T37" fmla="*/ 94 h 104"/>
                <a:gd name="T38" fmla="*/ 0 w 92"/>
                <a:gd name="T39" fmla="*/ 94 h 104"/>
                <a:gd name="T40" fmla="*/ 0 w 92"/>
                <a:gd name="T41" fmla="*/ 104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0" y="104"/>
                  </a:moveTo>
                  <a:lnTo>
                    <a:pt x="0" y="104"/>
                  </a:lnTo>
                  <a:lnTo>
                    <a:pt x="18" y="102"/>
                  </a:lnTo>
                  <a:lnTo>
                    <a:pt x="31" y="94"/>
                  </a:lnTo>
                  <a:lnTo>
                    <a:pt x="46" y="86"/>
                  </a:lnTo>
                  <a:lnTo>
                    <a:pt x="60" y="73"/>
                  </a:lnTo>
                  <a:lnTo>
                    <a:pt x="71" y="58"/>
                  </a:lnTo>
                  <a:lnTo>
                    <a:pt x="79" y="42"/>
                  </a:lnTo>
                  <a:lnTo>
                    <a:pt x="87" y="23"/>
                  </a:lnTo>
                  <a:lnTo>
                    <a:pt x="92" y="2"/>
                  </a:lnTo>
                  <a:lnTo>
                    <a:pt x="85" y="0"/>
                  </a:lnTo>
                  <a:lnTo>
                    <a:pt x="79" y="19"/>
                  </a:lnTo>
                  <a:lnTo>
                    <a:pt x="73" y="39"/>
                  </a:lnTo>
                  <a:lnTo>
                    <a:pt x="64" y="54"/>
                  </a:lnTo>
                  <a:lnTo>
                    <a:pt x="52" y="67"/>
                  </a:lnTo>
                  <a:lnTo>
                    <a:pt x="41" y="79"/>
                  </a:lnTo>
                  <a:lnTo>
                    <a:pt x="29" y="88"/>
                  </a:lnTo>
                  <a:lnTo>
                    <a:pt x="14" y="92"/>
                  </a:lnTo>
                  <a:lnTo>
                    <a:pt x="0" y="94"/>
                  </a:lnTo>
                  <a:lnTo>
                    <a:pt x="0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1" name="Freeform 4094"/>
            <p:cNvSpPr>
              <a:spLocks noChangeAspect="1"/>
            </p:cNvSpPr>
            <p:nvPr/>
          </p:nvSpPr>
          <p:spPr bwMode="auto">
            <a:xfrm>
              <a:off x="3065" y="2043"/>
              <a:ext cx="228" cy="271"/>
            </a:xfrm>
            <a:custGeom>
              <a:avLst/>
              <a:gdLst>
                <a:gd name="T0" fmla="*/ 71 w 228"/>
                <a:gd name="T1" fmla="*/ 0 h 271"/>
                <a:gd name="T2" fmla="*/ 0 w 228"/>
                <a:gd name="T3" fmla="*/ 187 h 271"/>
                <a:gd name="T4" fmla="*/ 155 w 228"/>
                <a:gd name="T5" fmla="*/ 271 h 271"/>
                <a:gd name="T6" fmla="*/ 228 w 228"/>
                <a:gd name="T7" fmla="*/ 85 h 271"/>
                <a:gd name="T8" fmla="*/ 71 w 228"/>
                <a:gd name="T9" fmla="*/ 0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8"/>
                <a:gd name="T16" fmla="*/ 0 h 271"/>
                <a:gd name="T17" fmla="*/ 228 w 228"/>
                <a:gd name="T18" fmla="*/ 271 h 2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8" h="271">
                  <a:moveTo>
                    <a:pt x="71" y="0"/>
                  </a:moveTo>
                  <a:lnTo>
                    <a:pt x="0" y="187"/>
                  </a:lnTo>
                  <a:lnTo>
                    <a:pt x="155" y="271"/>
                  </a:lnTo>
                  <a:lnTo>
                    <a:pt x="228" y="85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2" name="Freeform 4095"/>
            <p:cNvSpPr>
              <a:spLocks noChangeAspect="1"/>
            </p:cNvSpPr>
            <p:nvPr/>
          </p:nvSpPr>
          <p:spPr bwMode="auto">
            <a:xfrm>
              <a:off x="3059" y="2041"/>
              <a:ext cx="80" cy="192"/>
            </a:xfrm>
            <a:custGeom>
              <a:avLst/>
              <a:gdLst>
                <a:gd name="T0" fmla="*/ 8 w 80"/>
                <a:gd name="T1" fmla="*/ 185 h 192"/>
                <a:gd name="T2" fmla="*/ 9 w 80"/>
                <a:gd name="T3" fmla="*/ 190 h 192"/>
                <a:gd name="T4" fmla="*/ 80 w 80"/>
                <a:gd name="T5" fmla="*/ 4 h 192"/>
                <a:gd name="T6" fmla="*/ 73 w 80"/>
                <a:gd name="T7" fmla="*/ 0 h 192"/>
                <a:gd name="T8" fmla="*/ 2 w 80"/>
                <a:gd name="T9" fmla="*/ 187 h 192"/>
                <a:gd name="T10" fmla="*/ 4 w 80"/>
                <a:gd name="T11" fmla="*/ 192 h 192"/>
                <a:gd name="T12" fmla="*/ 2 w 80"/>
                <a:gd name="T13" fmla="*/ 187 h 192"/>
                <a:gd name="T14" fmla="*/ 0 w 80"/>
                <a:gd name="T15" fmla="*/ 190 h 192"/>
                <a:gd name="T16" fmla="*/ 4 w 80"/>
                <a:gd name="T17" fmla="*/ 192 h 192"/>
                <a:gd name="T18" fmla="*/ 8 w 80"/>
                <a:gd name="T19" fmla="*/ 185 h 1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0"/>
                <a:gd name="T31" fmla="*/ 0 h 192"/>
                <a:gd name="T32" fmla="*/ 80 w 80"/>
                <a:gd name="T33" fmla="*/ 192 h 19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0" h="192">
                  <a:moveTo>
                    <a:pt x="8" y="185"/>
                  </a:moveTo>
                  <a:lnTo>
                    <a:pt x="9" y="190"/>
                  </a:lnTo>
                  <a:lnTo>
                    <a:pt x="80" y="4"/>
                  </a:lnTo>
                  <a:lnTo>
                    <a:pt x="73" y="0"/>
                  </a:lnTo>
                  <a:lnTo>
                    <a:pt x="2" y="187"/>
                  </a:lnTo>
                  <a:lnTo>
                    <a:pt x="4" y="192"/>
                  </a:lnTo>
                  <a:lnTo>
                    <a:pt x="2" y="187"/>
                  </a:lnTo>
                  <a:lnTo>
                    <a:pt x="0" y="190"/>
                  </a:lnTo>
                  <a:lnTo>
                    <a:pt x="4" y="192"/>
                  </a:lnTo>
                  <a:lnTo>
                    <a:pt x="8" y="1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3" name="Freeform 4096"/>
            <p:cNvSpPr>
              <a:spLocks noChangeAspect="1"/>
            </p:cNvSpPr>
            <p:nvPr/>
          </p:nvSpPr>
          <p:spPr bwMode="auto">
            <a:xfrm>
              <a:off x="3063" y="2226"/>
              <a:ext cx="161" cy="94"/>
            </a:xfrm>
            <a:custGeom>
              <a:avLst/>
              <a:gdLst>
                <a:gd name="T0" fmla="*/ 153 w 161"/>
                <a:gd name="T1" fmla="*/ 86 h 94"/>
                <a:gd name="T2" fmla="*/ 159 w 161"/>
                <a:gd name="T3" fmla="*/ 84 h 94"/>
                <a:gd name="T4" fmla="*/ 4 w 161"/>
                <a:gd name="T5" fmla="*/ 0 h 94"/>
                <a:gd name="T6" fmla="*/ 0 w 161"/>
                <a:gd name="T7" fmla="*/ 7 h 94"/>
                <a:gd name="T8" fmla="*/ 155 w 161"/>
                <a:gd name="T9" fmla="*/ 90 h 94"/>
                <a:gd name="T10" fmla="*/ 161 w 161"/>
                <a:gd name="T11" fmla="*/ 88 h 94"/>
                <a:gd name="T12" fmla="*/ 155 w 161"/>
                <a:gd name="T13" fmla="*/ 90 h 94"/>
                <a:gd name="T14" fmla="*/ 159 w 161"/>
                <a:gd name="T15" fmla="*/ 94 h 94"/>
                <a:gd name="T16" fmla="*/ 161 w 161"/>
                <a:gd name="T17" fmla="*/ 88 h 94"/>
                <a:gd name="T18" fmla="*/ 153 w 161"/>
                <a:gd name="T19" fmla="*/ 86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1"/>
                <a:gd name="T31" fmla="*/ 0 h 94"/>
                <a:gd name="T32" fmla="*/ 161 w 161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1" h="94">
                  <a:moveTo>
                    <a:pt x="153" y="86"/>
                  </a:moveTo>
                  <a:lnTo>
                    <a:pt x="159" y="84"/>
                  </a:lnTo>
                  <a:lnTo>
                    <a:pt x="4" y="0"/>
                  </a:lnTo>
                  <a:lnTo>
                    <a:pt x="0" y="7"/>
                  </a:lnTo>
                  <a:lnTo>
                    <a:pt x="155" y="90"/>
                  </a:lnTo>
                  <a:lnTo>
                    <a:pt x="161" y="88"/>
                  </a:lnTo>
                  <a:lnTo>
                    <a:pt x="155" y="90"/>
                  </a:lnTo>
                  <a:lnTo>
                    <a:pt x="159" y="94"/>
                  </a:lnTo>
                  <a:lnTo>
                    <a:pt x="161" y="88"/>
                  </a:lnTo>
                  <a:lnTo>
                    <a:pt x="153" y="8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4" name="Freeform 4097"/>
            <p:cNvSpPr>
              <a:spLocks noChangeAspect="1"/>
            </p:cNvSpPr>
            <p:nvPr/>
          </p:nvSpPr>
          <p:spPr bwMode="auto">
            <a:xfrm>
              <a:off x="3216" y="2124"/>
              <a:ext cx="81" cy="190"/>
            </a:xfrm>
            <a:custGeom>
              <a:avLst/>
              <a:gdLst>
                <a:gd name="T0" fmla="*/ 75 w 81"/>
                <a:gd name="T1" fmla="*/ 8 h 190"/>
                <a:gd name="T2" fmla="*/ 73 w 81"/>
                <a:gd name="T3" fmla="*/ 2 h 190"/>
                <a:gd name="T4" fmla="*/ 0 w 81"/>
                <a:gd name="T5" fmla="*/ 188 h 190"/>
                <a:gd name="T6" fmla="*/ 8 w 81"/>
                <a:gd name="T7" fmla="*/ 190 h 190"/>
                <a:gd name="T8" fmla="*/ 81 w 81"/>
                <a:gd name="T9" fmla="*/ 4 h 190"/>
                <a:gd name="T10" fmla="*/ 79 w 81"/>
                <a:gd name="T11" fmla="*/ 0 h 190"/>
                <a:gd name="T12" fmla="*/ 81 w 81"/>
                <a:gd name="T13" fmla="*/ 4 h 190"/>
                <a:gd name="T14" fmla="*/ 81 w 81"/>
                <a:gd name="T15" fmla="*/ 2 h 190"/>
                <a:gd name="T16" fmla="*/ 79 w 81"/>
                <a:gd name="T17" fmla="*/ 0 h 190"/>
                <a:gd name="T18" fmla="*/ 75 w 81"/>
                <a:gd name="T19" fmla="*/ 8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1"/>
                <a:gd name="T31" fmla="*/ 0 h 190"/>
                <a:gd name="T32" fmla="*/ 81 w 81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1" h="190">
                  <a:moveTo>
                    <a:pt x="75" y="8"/>
                  </a:moveTo>
                  <a:lnTo>
                    <a:pt x="73" y="2"/>
                  </a:lnTo>
                  <a:lnTo>
                    <a:pt x="0" y="188"/>
                  </a:lnTo>
                  <a:lnTo>
                    <a:pt x="8" y="190"/>
                  </a:lnTo>
                  <a:lnTo>
                    <a:pt x="81" y="4"/>
                  </a:lnTo>
                  <a:lnTo>
                    <a:pt x="79" y="0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79" y="0"/>
                  </a:lnTo>
                  <a:lnTo>
                    <a:pt x="75" y="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5" name="Freeform 4098"/>
            <p:cNvSpPr>
              <a:spLocks noChangeAspect="1"/>
            </p:cNvSpPr>
            <p:nvPr/>
          </p:nvSpPr>
          <p:spPr bwMode="auto">
            <a:xfrm>
              <a:off x="3132" y="2038"/>
              <a:ext cx="163" cy="94"/>
            </a:xfrm>
            <a:custGeom>
              <a:avLst/>
              <a:gdLst>
                <a:gd name="T0" fmla="*/ 7 w 163"/>
                <a:gd name="T1" fmla="*/ 7 h 94"/>
                <a:gd name="T2" fmla="*/ 2 w 163"/>
                <a:gd name="T3" fmla="*/ 9 h 94"/>
                <a:gd name="T4" fmla="*/ 159 w 163"/>
                <a:gd name="T5" fmla="*/ 94 h 94"/>
                <a:gd name="T6" fmla="*/ 163 w 163"/>
                <a:gd name="T7" fmla="*/ 86 h 94"/>
                <a:gd name="T8" fmla="*/ 6 w 163"/>
                <a:gd name="T9" fmla="*/ 2 h 94"/>
                <a:gd name="T10" fmla="*/ 0 w 163"/>
                <a:gd name="T11" fmla="*/ 3 h 94"/>
                <a:gd name="T12" fmla="*/ 6 w 163"/>
                <a:gd name="T13" fmla="*/ 2 h 94"/>
                <a:gd name="T14" fmla="*/ 2 w 163"/>
                <a:gd name="T15" fmla="*/ 0 h 94"/>
                <a:gd name="T16" fmla="*/ 0 w 163"/>
                <a:gd name="T17" fmla="*/ 3 h 94"/>
                <a:gd name="T18" fmla="*/ 7 w 163"/>
                <a:gd name="T19" fmla="*/ 7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3"/>
                <a:gd name="T31" fmla="*/ 0 h 94"/>
                <a:gd name="T32" fmla="*/ 163 w 163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3" h="94">
                  <a:moveTo>
                    <a:pt x="7" y="7"/>
                  </a:moveTo>
                  <a:lnTo>
                    <a:pt x="2" y="9"/>
                  </a:lnTo>
                  <a:lnTo>
                    <a:pt x="159" y="94"/>
                  </a:lnTo>
                  <a:lnTo>
                    <a:pt x="163" y="86"/>
                  </a:lnTo>
                  <a:lnTo>
                    <a:pt x="6" y="2"/>
                  </a:lnTo>
                  <a:lnTo>
                    <a:pt x="0" y="3"/>
                  </a:lnTo>
                  <a:lnTo>
                    <a:pt x="6" y="2"/>
                  </a:lnTo>
                  <a:lnTo>
                    <a:pt x="2" y="0"/>
                  </a:lnTo>
                  <a:lnTo>
                    <a:pt x="0" y="3"/>
                  </a:lnTo>
                  <a:lnTo>
                    <a:pt x="7" y="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6" name="Freeform 4099"/>
            <p:cNvSpPr>
              <a:spLocks noChangeAspect="1"/>
            </p:cNvSpPr>
            <p:nvPr/>
          </p:nvSpPr>
          <p:spPr bwMode="auto">
            <a:xfrm>
              <a:off x="3178" y="2076"/>
              <a:ext cx="124" cy="102"/>
            </a:xfrm>
            <a:custGeom>
              <a:avLst/>
              <a:gdLst>
                <a:gd name="T0" fmla="*/ 124 w 124"/>
                <a:gd name="T1" fmla="*/ 102 h 102"/>
                <a:gd name="T2" fmla="*/ 15 w 124"/>
                <a:gd name="T3" fmla="*/ 40 h 102"/>
                <a:gd name="T4" fmla="*/ 15 w 124"/>
                <a:gd name="T5" fmla="*/ 38 h 102"/>
                <a:gd name="T6" fmla="*/ 13 w 124"/>
                <a:gd name="T7" fmla="*/ 36 h 102"/>
                <a:gd name="T8" fmla="*/ 13 w 124"/>
                <a:gd name="T9" fmla="*/ 33 h 102"/>
                <a:gd name="T10" fmla="*/ 11 w 124"/>
                <a:gd name="T11" fmla="*/ 27 h 102"/>
                <a:gd name="T12" fmla="*/ 9 w 124"/>
                <a:gd name="T13" fmla="*/ 21 h 102"/>
                <a:gd name="T14" fmla="*/ 7 w 124"/>
                <a:gd name="T15" fmla="*/ 13 h 102"/>
                <a:gd name="T16" fmla="*/ 4 w 124"/>
                <a:gd name="T17" fmla="*/ 8 h 102"/>
                <a:gd name="T18" fmla="*/ 0 w 124"/>
                <a:gd name="T19" fmla="*/ 0 h 102"/>
                <a:gd name="T20" fmla="*/ 107 w 124"/>
                <a:gd name="T21" fmla="*/ 60 h 102"/>
                <a:gd name="T22" fmla="*/ 113 w 124"/>
                <a:gd name="T23" fmla="*/ 65 h 102"/>
                <a:gd name="T24" fmla="*/ 117 w 124"/>
                <a:gd name="T25" fmla="*/ 73 h 102"/>
                <a:gd name="T26" fmla="*/ 121 w 124"/>
                <a:gd name="T27" fmla="*/ 79 h 102"/>
                <a:gd name="T28" fmla="*/ 123 w 124"/>
                <a:gd name="T29" fmla="*/ 86 h 102"/>
                <a:gd name="T30" fmla="*/ 124 w 124"/>
                <a:gd name="T31" fmla="*/ 92 h 102"/>
                <a:gd name="T32" fmla="*/ 124 w 124"/>
                <a:gd name="T33" fmla="*/ 98 h 102"/>
                <a:gd name="T34" fmla="*/ 124 w 124"/>
                <a:gd name="T35" fmla="*/ 102 h 102"/>
                <a:gd name="T36" fmla="*/ 124 w 124"/>
                <a:gd name="T37" fmla="*/ 102 h 1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4"/>
                <a:gd name="T58" fmla="*/ 0 h 102"/>
                <a:gd name="T59" fmla="*/ 124 w 124"/>
                <a:gd name="T60" fmla="*/ 102 h 10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4" h="102">
                  <a:moveTo>
                    <a:pt x="124" y="102"/>
                  </a:moveTo>
                  <a:lnTo>
                    <a:pt x="15" y="40"/>
                  </a:lnTo>
                  <a:lnTo>
                    <a:pt x="15" y="38"/>
                  </a:lnTo>
                  <a:lnTo>
                    <a:pt x="13" y="36"/>
                  </a:lnTo>
                  <a:lnTo>
                    <a:pt x="13" y="33"/>
                  </a:lnTo>
                  <a:lnTo>
                    <a:pt x="11" y="27"/>
                  </a:lnTo>
                  <a:lnTo>
                    <a:pt x="9" y="21"/>
                  </a:lnTo>
                  <a:lnTo>
                    <a:pt x="7" y="13"/>
                  </a:lnTo>
                  <a:lnTo>
                    <a:pt x="4" y="8"/>
                  </a:lnTo>
                  <a:lnTo>
                    <a:pt x="0" y="0"/>
                  </a:lnTo>
                  <a:lnTo>
                    <a:pt x="107" y="60"/>
                  </a:lnTo>
                  <a:lnTo>
                    <a:pt x="113" y="65"/>
                  </a:lnTo>
                  <a:lnTo>
                    <a:pt x="117" y="73"/>
                  </a:lnTo>
                  <a:lnTo>
                    <a:pt x="121" y="79"/>
                  </a:lnTo>
                  <a:lnTo>
                    <a:pt x="123" y="86"/>
                  </a:lnTo>
                  <a:lnTo>
                    <a:pt x="124" y="92"/>
                  </a:lnTo>
                  <a:lnTo>
                    <a:pt x="124" y="98"/>
                  </a:lnTo>
                  <a:lnTo>
                    <a:pt x="124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7" name="Freeform 4100"/>
            <p:cNvSpPr>
              <a:spLocks noChangeAspect="1"/>
            </p:cNvSpPr>
            <p:nvPr/>
          </p:nvSpPr>
          <p:spPr bwMode="auto">
            <a:xfrm>
              <a:off x="3159" y="2182"/>
              <a:ext cx="134" cy="94"/>
            </a:xfrm>
            <a:custGeom>
              <a:avLst/>
              <a:gdLst>
                <a:gd name="T0" fmla="*/ 134 w 134"/>
                <a:gd name="T1" fmla="*/ 65 h 94"/>
                <a:gd name="T2" fmla="*/ 19 w 134"/>
                <a:gd name="T3" fmla="*/ 0 h 94"/>
                <a:gd name="T4" fmla="*/ 19 w 134"/>
                <a:gd name="T5" fmla="*/ 1 h 94"/>
                <a:gd name="T6" fmla="*/ 17 w 134"/>
                <a:gd name="T7" fmla="*/ 3 h 94"/>
                <a:gd name="T8" fmla="*/ 15 w 134"/>
                <a:gd name="T9" fmla="*/ 7 h 94"/>
                <a:gd name="T10" fmla="*/ 13 w 134"/>
                <a:gd name="T11" fmla="*/ 11 h 94"/>
                <a:gd name="T12" fmla="*/ 11 w 134"/>
                <a:gd name="T13" fmla="*/ 15 h 94"/>
                <a:gd name="T14" fmla="*/ 7 w 134"/>
                <a:gd name="T15" fmla="*/ 21 h 94"/>
                <a:gd name="T16" fmla="*/ 3 w 134"/>
                <a:gd name="T17" fmla="*/ 25 h 94"/>
                <a:gd name="T18" fmla="*/ 0 w 134"/>
                <a:gd name="T19" fmla="*/ 30 h 94"/>
                <a:gd name="T20" fmla="*/ 113 w 134"/>
                <a:gd name="T21" fmla="*/ 94 h 94"/>
                <a:gd name="T22" fmla="*/ 117 w 134"/>
                <a:gd name="T23" fmla="*/ 90 h 94"/>
                <a:gd name="T24" fmla="*/ 120 w 134"/>
                <a:gd name="T25" fmla="*/ 86 h 94"/>
                <a:gd name="T26" fmla="*/ 124 w 134"/>
                <a:gd name="T27" fmla="*/ 82 h 94"/>
                <a:gd name="T28" fmla="*/ 128 w 134"/>
                <a:gd name="T29" fmla="*/ 76 h 94"/>
                <a:gd name="T30" fmla="*/ 130 w 134"/>
                <a:gd name="T31" fmla="*/ 73 h 94"/>
                <a:gd name="T32" fmla="*/ 132 w 134"/>
                <a:gd name="T33" fmla="*/ 69 h 94"/>
                <a:gd name="T34" fmla="*/ 134 w 134"/>
                <a:gd name="T35" fmla="*/ 67 h 94"/>
                <a:gd name="T36" fmla="*/ 134 w 134"/>
                <a:gd name="T37" fmla="*/ 65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4"/>
                <a:gd name="T58" fmla="*/ 0 h 94"/>
                <a:gd name="T59" fmla="*/ 134 w 134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4" h="94">
                  <a:moveTo>
                    <a:pt x="134" y="65"/>
                  </a:moveTo>
                  <a:lnTo>
                    <a:pt x="19" y="0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5" y="7"/>
                  </a:lnTo>
                  <a:lnTo>
                    <a:pt x="13" y="11"/>
                  </a:lnTo>
                  <a:lnTo>
                    <a:pt x="11" y="15"/>
                  </a:lnTo>
                  <a:lnTo>
                    <a:pt x="7" y="21"/>
                  </a:lnTo>
                  <a:lnTo>
                    <a:pt x="3" y="25"/>
                  </a:lnTo>
                  <a:lnTo>
                    <a:pt x="0" y="30"/>
                  </a:lnTo>
                  <a:lnTo>
                    <a:pt x="113" y="94"/>
                  </a:lnTo>
                  <a:lnTo>
                    <a:pt x="117" y="90"/>
                  </a:lnTo>
                  <a:lnTo>
                    <a:pt x="120" y="86"/>
                  </a:lnTo>
                  <a:lnTo>
                    <a:pt x="124" y="82"/>
                  </a:lnTo>
                  <a:lnTo>
                    <a:pt x="128" y="76"/>
                  </a:lnTo>
                  <a:lnTo>
                    <a:pt x="130" y="73"/>
                  </a:lnTo>
                  <a:lnTo>
                    <a:pt x="132" y="69"/>
                  </a:lnTo>
                  <a:lnTo>
                    <a:pt x="134" y="67"/>
                  </a:lnTo>
                  <a:lnTo>
                    <a:pt x="134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8" name="Freeform 4101"/>
            <p:cNvSpPr>
              <a:spLocks noChangeAspect="1"/>
            </p:cNvSpPr>
            <p:nvPr/>
          </p:nvSpPr>
          <p:spPr bwMode="auto">
            <a:xfrm>
              <a:off x="3185" y="2132"/>
              <a:ext cx="119" cy="103"/>
            </a:xfrm>
            <a:custGeom>
              <a:avLst/>
              <a:gdLst>
                <a:gd name="T0" fmla="*/ 112 w 119"/>
                <a:gd name="T1" fmla="*/ 103 h 103"/>
                <a:gd name="T2" fmla="*/ 0 w 119"/>
                <a:gd name="T3" fmla="*/ 40 h 103"/>
                <a:gd name="T4" fmla="*/ 2 w 119"/>
                <a:gd name="T5" fmla="*/ 40 h 103"/>
                <a:gd name="T6" fmla="*/ 2 w 119"/>
                <a:gd name="T7" fmla="*/ 36 h 103"/>
                <a:gd name="T8" fmla="*/ 2 w 119"/>
                <a:gd name="T9" fmla="*/ 32 h 103"/>
                <a:gd name="T10" fmla="*/ 4 w 119"/>
                <a:gd name="T11" fmla="*/ 28 h 103"/>
                <a:gd name="T12" fmla="*/ 4 w 119"/>
                <a:gd name="T13" fmla="*/ 21 h 103"/>
                <a:gd name="T14" fmla="*/ 6 w 119"/>
                <a:gd name="T15" fmla="*/ 15 h 103"/>
                <a:gd name="T16" fmla="*/ 6 w 119"/>
                <a:gd name="T17" fmla="*/ 7 h 103"/>
                <a:gd name="T18" fmla="*/ 8 w 119"/>
                <a:gd name="T19" fmla="*/ 0 h 103"/>
                <a:gd name="T20" fmla="*/ 119 w 119"/>
                <a:gd name="T21" fmla="*/ 65 h 103"/>
                <a:gd name="T22" fmla="*/ 119 w 119"/>
                <a:gd name="T23" fmla="*/ 71 h 103"/>
                <a:gd name="T24" fmla="*/ 119 w 119"/>
                <a:gd name="T25" fmla="*/ 76 h 103"/>
                <a:gd name="T26" fmla="*/ 117 w 119"/>
                <a:gd name="T27" fmla="*/ 82 h 103"/>
                <a:gd name="T28" fmla="*/ 116 w 119"/>
                <a:gd name="T29" fmla="*/ 88 h 103"/>
                <a:gd name="T30" fmla="*/ 116 w 119"/>
                <a:gd name="T31" fmla="*/ 94 h 103"/>
                <a:gd name="T32" fmla="*/ 114 w 119"/>
                <a:gd name="T33" fmla="*/ 98 h 103"/>
                <a:gd name="T34" fmla="*/ 114 w 119"/>
                <a:gd name="T35" fmla="*/ 101 h 103"/>
                <a:gd name="T36" fmla="*/ 112 w 119"/>
                <a:gd name="T37" fmla="*/ 103 h 10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9"/>
                <a:gd name="T58" fmla="*/ 0 h 103"/>
                <a:gd name="T59" fmla="*/ 119 w 119"/>
                <a:gd name="T60" fmla="*/ 103 h 10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9" h="103">
                  <a:moveTo>
                    <a:pt x="112" y="103"/>
                  </a:moveTo>
                  <a:lnTo>
                    <a:pt x="0" y="40"/>
                  </a:lnTo>
                  <a:lnTo>
                    <a:pt x="2" y="40"/>
                  </a:lnTo>
                  <a:lnTo>
                    <a:pt x="2" y="36"/>
                  </a:lnTo>
                  <a:lnTo>
                    <a:pt x="2" y="32"/>
                  </a:lnTo>
                  <a:lnTo>
                    <a:pt x="4" y="28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6" y="7"/>
                  </a:lnTo>
                  <a:lnTo>
                    <a:pt x="8" y="0"/>
                  </a:lnTo>
                  <a:lnTo>
                    <a:pt x="119" y="65"/>
                  </a:lnTo>
                  <a:lnTo>
                    <a:pt x="119" y="71"/>
                  </a:lnTo>
                  <a:lnTo>
                    <a:pt x="119" y="76"/>
                  </a:lnTo>
                  <a:lnTo>
                    <a:pt x="117" y="82"/>
                  </a:lnTo>
                  <a:lnTo>
                    <a:pt x="116" y="88"/>
                  </a:lnTo>
                  <a:lnTo>
                    <a:pt x="116" y="94"/>
                  </a:lnTo>
                  <a:lnTo>
                    <a:pt x="114" y="98"/>
                  </a:lnTo>
                  <a:lnTo>
                    <a:pt x="114" y="101"/>
                  </a:lnTo>
                  <a:lnTo>
                    <a:pt x="112" y="10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9" name="Freeform 4102"/>
            <p:cNvSpPr>
              <a:spLocks noChangeAspect="1"/>
            </p:cNvSpPr>
            <p:nvPr/>
          </p:nvSpPr>
          <p:spPr bwMode="auto">
            <a:xfrm>
              <a:off x="3111" y="2220"/>
              <a:ext cx="149" cy="81"/>
            </a:xfrm>
            <a:custGeom>
              <a:avLst/>
              <a:gdLst>
                <a:gd name="T0" fmla="*/ 149 w 149"/>
                <a:gd name="T1" fmla="*/ 65 h 81"/>
                <a:gd name="T2" fmla="*/ 34 w 149"/>
                <a:gd name="T3" fmla="*/ 0 h 81"/>
                <a:gd name="T4" fmla="*/ 34 w 149"/>
                <a:gd name="T5" fmla="*/ 0 h 81"/>
                <a:gd name="T6" fmla="*/ 32 w 149"/>
                <a:gd name="T7" fmla="*/ 4 h 81"/>
                <a:gd name="T8" fmla="*/ 30 w 149"/>
                <a:gd name="T9" fmla="*/ 6 h 81"/>
                <a:gd name="T10" fmla="*/ 27 w 149"/>
                <a:gd name="T11" fmla="*/ 10 h 81"/>
                <a:gd name="T12" fmla="*/ 21 w 149"/>
                <a:gd name="T13" fmla="*/ 13 h 81"/>
                <a:gd name="T14" fmla="*/ 15 w 149"/>
                <a:gd name="T15" fmla="*/ 15 h 81"/>
                <a:gd name="T16" fmla="*/ 7 w 149"/>
                <a:gd name="T17" fmla="*/ 19 h 81"/>
                <a:gd name="T18" fmla="*/ 0 w 149"/>
                <a:gd name="T19" fmla="*/ 21 h 81"/>
                <a:gd name="T20" fmla="*/ 111 w 149"/>
                <a:gd name="T21" fmla="*/ 81 h 81"/>
                <a:gd name="T22" fmla="*/ 119 w 149"/>
                <a:gd name="T23" fmla="*/ 81 h 81"/>
                <a:gd name="T24" fmla="*/ 126 w 149"/>
                <a:gd name="T25" fmla="*/ 81 h 81"/>
                <a:gd name="T26" fmla="*/ 132 w 149"/>
                <a:gd name="T27" fmla="*/ 79 h 81"/>
                <a:gd name="T28" fmla="*/ 138 w 149"/>
                <a:gd name="T29" fmla="*/ 75 h 81"/>
                <a:gd name="T30" fmla="*/ 144 w 149"/>
                <a:gd name="T31" fmla="*/ 71 h 81"/>
                <a:gd name="T32" fmla="*/ 147 w 149"/>
                <a:gd name="T33" fmla="*/ 69 h 81"/>
                <a:gd name="T34" fmla="*/ 149 w 149"/>
                <a:gd name="T35" fmla="*/ 65 h 81"/>
                <a:gd name="T36" fmla="*/ 149 w 149"/>
                <a:gd name="T37" fmla="*/ 65 h 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9"/>
                <a:gd name="T58" fmla="*/ 0 h 81"/>
                <a:gd name="T59" fmla="*/ 149 w 149"/>
                <a:gd name="T60" fmla="*/ 81 h 8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9" h="81">
                  <a:moveTo>
                    <a:pt x="149" y="65"/>
                  </a:moveTo>
                  <a:lnTo>
                    <a:pt x="34" y="0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27" y="10"/>
                  </a:lnTo>
                  <a:lnTo>
                    <a:pt x="21" y="13"/>
                  </a:lnTo>
                  <a:lnTo>
                    <a:pt x="15" y="15"/>
                  </a:lnTo>
                  <a:lnTo>
                    <a:pt x="7" y="19"/>
                  </a:lnTo>
                  <a:lnTo>
                    <a:pt x="0" y="21"/>
                  </a:lnTo>
                  <a:lnTo>
                    <a:pt x="111" y="81"/>
                  </a:lnTo>
                  <a:lnTo>
                    <a:pt x="119" y="81"/>
                  </a:lnTo>
                  <a:lnTo>
                    <a:pt x="126" y="81"/>
                  </a:lnTo>
                  <a:lnTo>
                    <a:pt x="132" y="79"/>
                  </a:lnTo>
                  <a:lnTo>
                    <a:pt x="138" y="75"/>
                  </a:lnTo>
                  <a:lnTo>
                    <a:pt x="144" y="71"/>
                  </a:lnTo>
                  <a:lnTo>
                    <a:pt x="147" y="69"/>
                  </a:lnTo>
                  <a:lnTo>
                    <a:pt x="149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0" name="Freeform 4103"/>
            <p:cNvSpPr>
              <a:spLocks noChangeAspect="1"/>
            </p:cNvSpPr>
            <p:nvPr/>
          </p:nvSpPr>
          <p:spPr bwMode="auto">
            <a:xfrm>
              <a:off x="3045" y="2049"/>
              <a:ext cx="148" cy="196"/>
            </a:xfrm>
            <a:custGeom>
              <a:avLst/>
              <a:gdLst>
                <a:gd name="T0" fmla="*/ 60 w 148"/>
                <a:gd name="T1" fmla="*/ 196 h 196"/>
                <a:gd name="T2" fmla="*/ 52 w 148"/>
                <a:gd name="T3" fmla="*/ 196 h 196"/>
                <a:gd name="T4" fmla="*/ 45 w 148"/>
                <a:gd name="T5" fmla="*/ 194 h 196"/>
                <a:gd name="T6" fmla="*/ 39 w 148"/>
                <a:gd name="T7" fmla="*/ 192 h 196"/>
                <a:gd name="T8" fmla="*/ 33 w 148"/>
                <a:gd name="T9" fmla="*/ 188 h 196"/>
                <a:gd name="T10" fmla="*/ 22 w 148"/>
                <a:gd name="T11" fmla="*/ 179 h 196"/>
                <a:gd name="T12" fmla="*/ 14 w 148"/>
                <a:gd name="T13" fmla="*/ 167 h 196"/>
                <a:gd name="T14" fmla="*/ 6 w 148"/>
                <a:gd name="T15" fmla="*/ 152 h 196"/>
                <a:gd name="T16" fmla="*/ 2 w 148"/>
                <a:gd name="T17" fmla="*/ 136 h 196"/>
                <a:gd name="T18" fmla="*/ 0 w 148"/>
                <a:gd name="T19" fmla="*/ 117 h 196"/>
                <a:gd name="T20" fmla="*/ 2 w 148"/>
                <a:gd name="T21" fmla="*/ 98 h 196"/>
                <a:gd name="T22" fmla="*/ 6 w 148"/>
                <a:gd name="T23" fmla="*/ 79 h 196"/>
                <a:gd name="T24" fmla="*/ 14 w 148"/>
                <a:gd name="T25" fmla="*/ 60 h 196"/>
                <a:gd name="T26" fmla="*/ 23 w 148"/>
                <a:gd name="T27" fmla="*/ 42 h 196"/>
                <a:gd name="T28" fmla="*/ 35 w 148"/>
                <a:gd name="T29" fmla="*/ 29 h 196"/>
                <a:gd name="T30" fmla="*/ 46 w 148"/>
                <a:gd name="T31" fmla="*/ 17 h 196"/>
                <a:gd name="T32" fmla="*/ 60 w 148"/>
                <a:gd name="T33" fmla="*/ 8 h 196"/>
                <a:gd name="T34" fmla="*/ 75 w 148"/>
                <a:gd name="T35" fmla="*/ 2 h 196"/>
                <a:gd name="T36" fmla="*/ 89 w 148"/>
                <a:gd name="T37" fmla="*/ 0 h 196"/>
                <a:gd name="T38" fmla="*/ 96 w 148"/>
                <a:gd name="T39" fmla="*/ 0 h 196"/>
                <a:gd name="T40" fmla="*/ 104 w 148"/>
                <a:gd name="T41" fmla="*/ 2 h 196"/>
                <a:gd name="T42" fmla="*/ 110 w 148"/>
                <a:gd name="T43" fmla="*/ 4 h 196"/>
                <a:gd name="T44" fmla="*/ 116 w 148"/>
                <a:gd name="T45" fmla="*/ 8 h 196"/>
                <a:gd name="T46" fmla="*/ 127 w 148"/>
                <a:gd name="T47" fmla="*/ 17 h 196"/>
                <a:gd name="T48" fmla="*/ 137 w 148"/>
                <a:gd name="T49" fmla="*/ 29 h 196"/>
                <a:gd name="T50" fmla="*/ 142 w 148"/>
                <a:gd name="T51" fmla="*/ 44 h 196"/>
                <a:gd name="T52" fmla="*/ 146 w 148"/>
                <a:gd name="T53" fmla="*/ 60 h 196"/>
                <a:gd name="T54" fmla="*/ 148 w 148"/>
                <a:gd name="T55" fmla="*/ 79 h 196"/>
                <a:gd name="T56" fmla="*/ 146 w 148"/>
                <a:gd name="T57" fmla="*/ 98 h 196"/>
                <a:gd name="T58" fmla="*/ 142 w 148"/>
                <a:gd name="T59" fmla="*/ 117 h 196"/>
                <a:gd name="T60" fmla="*/ 135 w 148"/>
                <a:gd name="T61" fmla="*/ 136 h 196"/>
                <a:gd name="T62" fmla="*/ 125 w 148"/>
                <a:gd name="T63" fmla="*/ 154 h 196"/>
                <a:gd name="T64" fmla="*/ 116 w 148"/>
                <a:gd name="T65" fmla="*/ 167 h 196"/>
                <a:gd name="T66" fmla="*/ 102 w 148"/>
                <a:gd name="T67" fmla="*/ 179 h 196"/>
                <a:gd name="T68" fmla="*/ 89 w 148"/>
                <a:gd name="T69" fmla="*/ 188 h 196"/>
                <a:gd name="T70" fmla="*/ 75 w 148"/>
                <a:gd name="T71" fmla="*/ 194 h 196"/>
                <a:gd name="T72" fmla="*/ 60 w 148"/>
                <a:gd name="T73" fmla="*/ 196 h 1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6"/>
                <a:gd name="T113" fmla="*/ 148 w 148"/>
                <a:gd name="T114" fmla="*/ 196 h 19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6">
                  <a:moveTo>
                    <a:pt x="60" y="196"/>
                  </a:moveTo>
                  <a:lnTo>
                    <a:pt x="52" y="196"/>
                  </a:lnTo>
                  <a:lnTo>
                    <a:pt x="45" y="194"/>
                  </a:lnTo>
                  <a:lnTo>
                    <a:pt x="39" y="192"/>
                  </a:lnTo>
                  <a:lnTo>
                    <a:pt x="33" y="188"/>
                  </a:lnTo>
                  <a:lnTo>
                    <a:pt x="22" y="179"/>
                  </a:lnTo>
                  <a:lnTo>
                    <a:pt x="14" y="167"/>
                  </a:lnTo>
                  <a:lnTo>
                    <a:pt x="6" y="152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6" y="79"/>
                  </a:lnTo>
                  <a:lnTo>
                    <a:pt x="14" y="60"/>
                  </a:lnTo>
                  <a:lnTo>
                    <a:pt x="23" y="42"/>
                  </a:lnTo>
                  <a:lnTo>
                    <a:pt x="35" y="29"/>
                  </a:lnTo>
                  <a:lnTo>
                    <a:pt x="46" y="17"/>
                  </a:lnTo>
                  <a:lnTo>
                    <a:pt x="60" y="8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4"/>
                  </a:lnTo>
                  <a:lnTo>
                    <a:pt x="116" y="8"/>
                  </a:lnTo>
                  <a:lnTo>
                    <a:pt x="127" y="17"/>
                  </a:lnTo>
                  <a:lnTo>
                    <a:pt x="137" y="29"/>
                  </a:lnTo>
                  <a:lnTo>
                    <a:pt x="142" y="44"/>
                  </a:lnTo>
                  <a:lnTo>
                    <a:pt x="146" y="60"/>
                  </a:lnTo>
                  <a:lnTo>
                    <a:pt x="148" y="79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5" y="154"/>
                  </a:lnTo>
                  <a:lnTo>
                    <a:pt x="116" y="167"/>
                  </a:lnTo>
                  <a:lnTo>
                    <a:pt x="102" y="179"/>
                  </a:lnTo>
                  <a:lnTo>
                    <a:pt x="89" y="188"/>
                  </a:lnTo>
                  <a:lnTo>
                    <a:pt x="75" y="194"/>
                  </a:lnTo>
                  <a:lnTo>
                    <a:pt x="60" y="1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1" name="Freeform 4104"/>
            <p:cNvSpPr>
              <a:spLocks noChangeAspect="1"/>
            </p:cNvSpPr>
            <p:nvPr/>
          </p:nvSpPr>
          <p:spPr bwMode="auto">
            <a:xfrm>
              <a:off x="3042" y="2147"/>
              <a:ext cx="63" cy="102"/>
            </a:xfrm>
            <a:custGeom>
              <a:avLst/>
              <a:gdLst>
                <a:gd name="T0" fmla="*/ 2 w 63"/>
                <a:gd name="T1" fmla="*/ 0 h 102"/>
                <a:gd name="T2" fmla="*/ 2 w 63"/>
                <a:gd name="T3" fmla="*/ 0 h 102"/>
                <a:gd name="T4" fmla="*/ 0 w 63"/>
                <a:gd name="T5" fmla="*/ 19 h 102"/>
                <a:gd name="T6" fmla="*/ 2 w 63"/>
                <a:gd name="T7" fmla="*/ 38 h 102"/>
                <a:gd name="T8" fmla="*/ 5 w 63"/>
                <a:gd name="T9" fmla="*/ 56 h 102"/>
                <a:gd name="T10" fmla="*/ 13 w 63"/>
                <a:gd name="T11" fmla="*/ 71 h 102"/>
                <a:gd name="T12" fmla="*/ 23 w 63"/>
                <a:gd name="T13" fmla="*/ 84 h 102"/>
                <a:gd name="T14" fmla="*/ 34 w 63"/>
                <a:gd name="T15" fmla="*/ 94 h 102"/>
                <a:gd name="T16" fmla="*/ 40 w 63"/>
                <a:gd name="T17" fmla="*/ 98 h 102"/>
                <a:gd name="T18" fmla="*/ 48 w 63"/>
                <a:gd name="T19" fmla="*/ 100 h 102"/>
                <a:gd name="T20" fmla="*/ 55 w 63"/>
                <a:gd name="T21" fmla="*/ 102 h 102"/>
                <a:gd name="T22" fmla="*/ 63 w 63"/>
                <a:gd name="T23" fmla="*/ 102 h 102"/>
                <a:gd name="T24" fmla="*/ 63 w 63"/>
                <a:gd name="T25" fmla="*/ 94 h 102"/>
                <a:gd name="T26" fmla="*/ 55 w 63"/>
                <a:gd name="T27" fmla="*/ 94 h 102"/>
                <a:gd name="T28" fmla="*/ 49 w 63"/>
                <a:gd name="T29" fmla="*/ 92 h 102"/>
                <a:gd name="T30" fmla="*/ 44 w 63"/>
                <a:gd name="T31" fmla="*/ 90 h 102"/>
                <a:gd name="T32" fmla="*/ 38 w 63"/>
                <a:gd name="T33" fmla="*/ 86 h 102"/>
                <a:gd name="T34" fmla="*/ 28 w 63"/>
                <a:gd name="T35" fmla="*/ 79 h 102"/>
                <a:gd name="T36" fmla="*/ 19 w 63"/>
                <a:gd name="T37" fmla="*/ 67 h 102"/>
                <a:gd name="T38" fmla="*/ 13 w 63"/>
                <a:gd name="T39" fmla="*/ 54 h 102"/>
                <a:gd name="T40" fmla="*/ 9 w 63"/>
                <a:gd name="T41" fmla="*/ 36 h 102"/>
                <a:gd name="T42" fmla="*/ 7 w 63"/>
                <a:gd name="T43" fmla="*/ 19 h 102"/>
                <a:gd name="T44" fmla="*/ 9 w 63"/>
                <a:gd name="T45" fmla="*/ 0 h 102"/>
                <a:gd name="T46" fmla="*/ 9 w 63"/>
                <a:gd name="T47" fmla="*/ 0 h 102"/>
                <a:gd name="T48" fmla="*/ 2 w 63"/>
                <a:gd name="T49" fmla="*/ 0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2" y="0"/>
                  </a:moveTo>
                  <a:lnTo>
                    <a:pt x="2" y="0"/>
                  </a:lnTo>
                  <a:lnTo>
                    <a:pt x="0" y="19"/>
                  </a:lnTo>
                  <a:lnTo>
                    <a:pt x="2" y="38"/>
                  </a:lnTo>
                  <a:lnTo>
                    <a:pt x="5" y="56"/>
                  </a:lnTo>
                  <a:lnTo>
                    <a:pt x="13" y="71"/>
                  </a:lnTo>
                  <a:lnTo>
                    <a:pt x="23" y="84"/>
                  </a:lnTo>
                  <a:lnTo>
                    <a:pt x="34" y="94"/>
                  </a:lnTo>
                  <a:lnTo>
                    <a:pt x="40" y="98"/>
                  </a:lnTo>
                  <a:lnTo>
                    <a:pt x="48" y="100"/>
                  </a:lnTo>
                  <a:lnTo>
                    <a:pt x="55" y="102"/>
                  </a:lnTo>
                  <a:lnTo>
                    <a:pt x="63" y="102"/>
                  </a:lnTo>
                  <a:lnTo>
                    <a:pt x="63" y="94"/>
                  </a:lnTo>
                  <a:lnTo>
                    <a:pt x="55" y="94"/>
                  </a:lnTo>
                  <a:lnTo>
                    <a:pt x="49" y="92"/>
                  </a:lnTo>
                  <a:lnTo>
                    <a:pt x="44" y="90"/>
                  </a:lnTo>
                  <a:lnTo>
                    <a:pt x="38" y="86"/>
                  </a:lnTo>
                  <a:lnTo>
                    <a:pt x="28" y="79"/>
                  </a:lnTo>
                  <a:lnTo>
                    <a:pt x="19" y="67"/>
                  </a:lnTo>
                  <a:lnTo>
                    <a:pt x="13" y="54"/>
                  </a:lnTo>
                  <a:lnTo>
                    <a:pt x="9" y="36"/>
                  </a:lnTo>
                  <a:lnTo>
                    <a:pt x="7" y="19"/>
                  </a:lnTo>
                  <a:lnTo>
                    <a:pt x="9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2" name="Freeform 4105"/>
            <p:cNvSpPr>
              <a:spLocks noChangeAspect="1"/>
            </p:cNvSpPr>
            <p:nvPr/>
          </p:nvSpPr>
          <p:spPr bwMode="auto">
            <a:xfrm>
              <a:off x="3044" y="2045"/>
              <a:ext cx="90" cy="102"/>
            </a:xfrm>
            <a:custGeom>
              <a:avLst/>
              <a:gdLst>
                <a:gd name="T0" fmla="*/ 90 w 90"/>
                <a:gd name="T1" fmla="*/ 0 h 102"/>
                <a:gd name="T2" fmla="*/ 90 w 90"/>
                <a:gd name="T3" fmla="*/ 0 h 102"/>
                <a:gd name="T4" fmla="*/ 74 w 90"/>
                <a:gd name="T5" fmla="*/ 2 h 102"/>
                <a:gd name="T6" fmla="*/ 59 w 90"/>
                <a:gd name="T7" fmla="*/ 8 h 102"/>
                <a:gd name="T8" fmla="*/ 46 w 90"/>
                <a:gd name="T9" fmla="*/ 18 h 102"/>
                <a:gd name="T10" fmla="*/ 32 w 90"/>
                <a:gd name="T11" fmla="*/ 31 h 102"/>
                <a:gd name="T12" fmla="*/ 21 w 90"/>
                <a:gd name="T13" fmla="*/ 44 h 102"/>
                <a:gd name="T14" fmla="*/ 11 w 90"/>
                <a:gd name="T15" fmla="*/ 62 h 102"/>
                <a:gd name="T16" fmla="*/ 3 w 90"/>
                <a:gd name="T17" fmla="*/ 81 h 102"/>
                <a:gd name="T18" fmla="*/ 0 w 90"/>
                <a:gd name="T19" fmla="*/ 102 h 102"/>
                <a:gd name="T20" fmla="*/ 7 w 90"/>
                <a:gd name="T21" fmla="*/ 102 h 102"/>
                <a:gd name="T22" fmla="*/ 11 w 90"/>
                <a:gd name="T23" fmla="*/ 83 h 102"/>
                <a:gd name="T24" fmla="*/ 19 w 90"/>
                <a:gd name="T25" fmla="*/ 66 h 102"/>
                <a:gd name="T26" fmla="*/ 28 w 90"/>
                <a:gd name="T27" fmla="*/ 50 h 102"/>
                <a:gd name="T28" fmla="*/ 38 w 90"/>
                <a:gd name="T29" fmla="*/ 35 h 102"/>
                <a:gd name="T30" fmla="*/ 49 w 90"/>
                <a:gd name="T31" fmla="*/ 23 h 102"/>
                <a:gd name="T32" fmla="*/ 63 w 90"/>
                <a:gd name="T33" fmla="*/ 16 h 102"/>
                <a:gd name="T34" fmla="*/ 76 w 90"/>
                <a:gd name="T35" fmla="*/ 10 h 102"/>
                <a:gd name="T36" fmla="*/ 90 w 90"/>
                <a:gd name="T37" fmla="*/ 8 h 102"/>
                <a:gd name="T38" fmla="*/ 90 w 90"/>
                <a:gd name="T39" fmla="*/ 8 h 102"/>
                <a:gd name="T40" fmla="*/ 90 w 90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90" y="0"/>
                  </a:moveTo>
                  <a:lnTo>
                    <a:pt x="90" y="0"/>
                  </a:lnTo>
                  <a:lnTo>
                    <a:pt x="74" y="2"/>
                  </a:lnTo>
                  <a:lnTo>
                    <a:pt x="59" y="8"/>
                  </a:lnTo>
                  <a:lnTo>
                    <a:pt x="46" y="18"/>
                  </a:lnTo>
                  <a:lnTo>
                    <a:pt x="32" y="31"/>
                  </a:lnTo>
                  <a:lnTo>
                    <a:pt x="21" y="44"/>
                  </a:lnTo>
                  <a:lnTo>
                    <a:pt x="11" y="62"/>
                  </a:lnTo>
                  <a:lnTo>
                    <a:pt x="3" y="81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11" y="83"/>
                  </a:lnTo>
                  <a:lnTo>
                    <a:pt x="19" y="66"/>
                  </a:lnTo>
                  <a:lnTo>
                    <a:pt x="28" y="50"/>
                  </a:lnTo>
                  <a:lnTo>
                    <a:pt x="38" y="35"/>
                  </a:lnTo>
                  <a:lnTo>
                    <a:pt x="49" y="23"/>
                  </a:lnTo>
                  <a:lnTo>
                    <a:pt x="63" y="16"/>
                  </a:lnTo>
                  <a:lnTo>
                    <a:pt x="76" y="10"/>
                  </a:lnTo>
                  <a:lnTo>
                    <a:pt x="90" y="8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3" name="Freeform 4106"/>
            <p:cNvSpPr>
              <a:spLocks noChangeAspect="1"/>
            </p:cNvSpPr>
            <p:nvPr/>
          </p:nvSpPr>
          <p:spPr bwMode="auto">
            <a:xfrm>
              <a:off x="3134" y="2045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3 h 102"/>
                <a:gd name="T6" fmla="*/ 61 w 63"/>
                <a:gd name="T7" fmla="*/ 64 h 102"/>
                <a:gd name="T8" fmla="*/ 57 w 63"/>
                <a:gd name="T9" fmla="*/ 46 h 102"/>
                <a:gd name="T10" fmla="*/ 50 w 63"/>
                <a:gd name="T11" fmla="*/ 31 h 102"/>
                <a:gd name="T12" fmla="*/ 42 w 63"/>
                <a:gd name="T13" fmla="*/ 18 h 102"/>
                <a:gd name="T14" fmla="*/ 30 w 63"/>
                <a:gd name="T15" fmla="*/ 8 h 102"/>
                <a:gd name="T16" fmla="*/ 23 w 63"/>
                <a:gd name="T17" fmla="*/ 6 h 102"/>
                <a:gd name="T18" fmla="*/ 15 w 63"/>
                <a:gd name="T19" fmla="*/ 2 h 102"/>
                <a:gd name="T20" fmla="*/ 9 w 63"/>
                <a:gd name="T21" fmla="*/ 0 h 102"/>
                <a:gd name="T22" fmla="*/ 0 w 63"/>
                <a:gd name="T23" fmla="*/ 0 h 102"/>
                <a:gd name="T24" fmla="*/ 0 w 63"/>
                <a:gd name="T25" fmla="*/ 8 h 102"/>
                <a:gd name="T26" fmla="*/ 7 w 63"/>
                <a:gd name="T27" fmla="*/ 8 h 102"/>
                <a:gd name="T28" fmla="*/ 13 w 63"/>
                <a:gd name="T29" fmla="*/ 10 h 102"/>
                <a:gd name="T30" fmla="*/ 19 w 63"/>
                <a:gd name="T31" fmla="*/ 12 h 102"/>
                <a:gd name="T32" fmla="*/ 25 w 63"/>
                <a:gd name="T33" fmla="*/ 16 h 102"/>
                <a:gd name="T34" fmla="*/ 36 w 63"/>
                <a:gd name="T35" fmla="*/ 23 h 102"/>
                <a:gd name="T36" fmla="*/ 44 w 63"/>
                <a:gd name="T37" fmla="*/ 35 h 102"/>
                <a:gd name="T38" fmla="*/ 50 w 63"/>
                <a:gd name="T39" fmla="*/ 48 h 102"/>
                <a:gd name="T40" fmla="*/ 53 w 63"/>
                <a:gd name="T41" fmla="*/ 66 h 102"/>
                <a:gd name="T42" fmla="*/ 55 w 63"/>
                <a:gd name="T43" fmla="*/ 83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3"/>
                  </a:lnTo>
                  <a:lnTo>
                    <a:pt x="61" y="64"/>
                  </a:lnTo>
                  <a:lnTo>
                    <a:pt x="57" y="46"/>
                  </a:lnTo>
                  <a:lnTo>
                    <a:pt x="50" y="31"/>
                  </a:lnTo>
                  <a:lnTo>
                    <a:pt x="42" y="18"/>
                  </a:lnTo>
                  <a:lnTo>
                    <a:pt x="30" y="8"/>
                  </a:lnTo>
                  <a:lnTo>
                    <a:pt x="23" y="6"/>
                  </a:lnTo>
                  <a:lnTo>
                    <a:pt x="15" y="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13" y="10"/>
                  </a:lnTo>
                  <a:lnTo>
                    <a:pt x="19" y="12"/>
                  </a:lnTo>
                  <a:lnTo>
                    <a:pt x="25" y="16"/>
                  </a:lnTo>
                  <a:lnTo>
                    <a:pt x="36" y="23"/>
                  </a:lnTo>
                  <a:lnTo>
                    <a:pt x="44" y="35"/>
                  </a:lnTo>
                  <a:lnTo>
                    <a:pt x="50" y="48"/>
                  </a:lnTo>
                  <a:lnTo>
                    <a:pt x="53" y="66"/>
                  </a:lnTo>
                  <a:lnTo>
                    <a:pt x="55" y="83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4" name="Freeform 4107"/>
            <p:cNvSpPr>
              <a:spLocks noChangeAspect="1"/>
            </p:cNvSpPr>
            <p:nvPr/>
          </p:nvSpPr>
          <p:spPr bwMode="auto">
            <a:xfrm>
              <a:off x="3105" y="2147"/>
              <a:ext cx="90" cy="102"/>
            </a:xfrm>
            <a:custGeom>
              <a:avLst/>
              <a:gdLst>
                <a:gd name="T0" fmla="*/ 0 w 90"/>
                <a:gd name="T1" fmla="*/ 102 h 102"/>
                <a:gd name="T2" fmla="*/ 0 w 90"/>
                <a:gd name="T3" fmla="*/ 102 h 102"/>
                <a:gd name="T4" fmla="*/ 15 w 90"/>
                <a:gd name="T5" fmla="*/ 100 h 102"/>
                <a:gd name="T6" fmla="*/ 31 w 90"/>
                <a:gd name="T7" fmla="*/ 94 h 102"/>
                <a:gd name="T8" fmla="*/ 46 w 90"/>
                <a:gd name="T9" fmla="*/ 84 h 102"/>
                <a:gd name="T10" fmla="*/ 57 w 90"/>
                <a:gd name="T11" fmla="*/ 73 h 102"/>
                <a:gd name="T12" fmla="*/ 69 w 90"/>
                <a:gd name="T13" fmla="*/ 58 h 102"/>
                <a:gd name="T14" fmla="*/ 79 w 90"/>
                <a:gd name="T15" fmla="*/ 40 h 102"/>
                <a:gd name="T16" fmla="*/ 86 w 90"/>
                <a:gd name="T17" fmla="*/ 21 h 102"/>
                <a:gd name="T18" fmla="*/ 90 w 90"/>
                <a:gd name="T19" fmla="*/ 0 h 102"/>
                <a:gd name="T20" fmla="*/ 82 w 90"/>
                <a:gd name="T21" fmla="*/ 0 h 102"/>
                <a:gd name="T22" fmla="*/ 79 w 90"/>
                <a:gd name="T23" fmla="*/ 19 h 102"/>
                <a:gd name="T24" fmla="*/ 71 w 90"/>
                <a:gd name="T25" fmla="*/ 36 h 102"/>
                <a:gd name="T26" fmla="*/ 63 w 90"/>
                <a:gd name="T27" fmla="*/ 54 h 102"/>
                <a:gd name="T28" fmla="*/ 52 w 90"/>
                <a:gd name="T29" fmla="*/ 67 h 102"/>
                <a:gd name="T30" fmla="*/ 40 w 90"/>
                <a:gd name="T31" fmla="*/ 79 h 102"/>
                <a:gd name="T32" fmla="*/ 27 w 90"/>
                <a:gd name="T33" fmla="*/ 86 h 102"/>
                <a:gd name="T34" fmla="*/ 13 w 90"/>
                <a:gd name="T35" fmla="*/ 92 h 102"/>
                <a:gd name="T36" fmla="*/ 0 w 90"/>
                <a:gd name="T37" fmla="*/ 94 h 102"/>
                <a:gd name="T38" fmla="*/ 0 w 90"/>
                <a:gd name="T39" fmla="*/ 94 h 102"/>
                <a:gd name="T40" fmla="*/ 0 w 90"/>
                <a:gd name="T41" fmla="*/ 102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0" y="102"/>
                  </a:moveTo>
                  <a:lnTo>
                    <a:pt x="0" y="102"/>
                  </a:lnTo>
                  <a:lnTo>
                    <a:pt x="15" y="100"/>
                  </a:lnTo>
                  <a:lnTo>
                    <a:pt x="31" y="94"/>
                  </a:lnTo>
                  <a:lnTo>
                    <a:pt x="46" y="84"/>
                  </a:lnTo>
                  <a:lnTo>
                    <a:pt x="57" y="73"/>
                  </a:lnTo>
                  <a:lnTo>
                    <a:pt x="69" y="58"/>
                  </a:lnTo>
                  <a:lnTo>
                    <a:pt x="79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9" y="19"/>
                  </a:lnTo>
                  <a:lnTo>
                    <a:pt x="71" y="36"/>
                  </a:lnTo>
                  <a:lnTo>
                    <a:pt x="63" y="54"/>
                  </a:lnTo>
                  <a:lnTo>
                    <a:pt x="52" y="67"/>
                  </a:lnTo>
                  <a:lnTo>
                    <a:pt x="40" y="79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5" name="Freeform 4108"/>
            <p:cNvSpPr>
              <a:spLocks noChangeAspect="1"/>
            </p:cNvSpPr>
            <p:nvPr/>
          </p:nvSpPr>
          <p:spPr bwMode="auto">
            <a:xfrm>
              <a:off x="3205" y="2711"/>
              <a:ext cx="7" cy="154"/>
            </a:xfrm>
            <a:custGeom>
              <a:avLst/>
              <a:gdLst>
                <a:gd name="T0" fmla="*/ 3 w 7"/>
                <a:gd name="T1" fmla="*/ 154 h 154"/>
                <a:gd name="T2" fmla="*/ 7 w 7"/>
                <a:gd name="T3" fmla="*/ 154 h 154"/>
                <a:gd name="T4" fmla="*/ 7 w 7"/>
                <a:gd name="T5" fmla="*/ 0 h 154"/>
                <a:gd name="T6" fmla="*/ 0 w 7"/>
                <a:gd name="T7" fmla="*/ 0 h 154"/>
                <a:gd name="T8" fmla="*/ 0 w 7"/>
                <a:gd name="T9" fmla="*/ 154 h 154"/>
                <a:gd name="T10" fmla="*/ 3 w 7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4"/>
                <a:gd name="T20" fmla="*/ 7 w 7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4">
                  <a:moveTo>
                    <a:pt x="3" y="154"/>
                  </a:moveTo>
                  <a:lnTo>
                    <a:pt x="7" y="154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3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6" name="Freeform 4109"/>
            <p:cNvSpPr>
              <a:spLocks noChangeAspect="1"/>
            </p:cNvSpPr>
            <p:nvPr/>
          </p:nvSpPr>
          <p:spPr bwMode="auto">
            <a:xfrm>
              <a:off x="2765" y="2713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</p:grpSp>
      <p:grpSp>
        <p:nvGrpSpPr>
          <p:cNvPr id="4225" name="Group 4036"/>
          <p:cNvGrpSpPr>
            <a:grpSpLocks noChangeAspect="1"/>
          </p:cNvGrpSpPr>
          <p:nvPr/>
        </p:nvGrpSpPr>
        <p:grpSpPr bwMode="auto">
          <a:xfrm>
            <a:off x="5868145" y="740702"/>
            <a:ext cx="155575" cy="279700"/>
            <a:chOff x="2432" y="1418"/>
            <a:chExt cx="895" cy="1481"/>
          </a:xfrm>
          <a:solidFill>
            <a:schemeClr val="bg1"/>
          </a:solidFill>
          <a:effectLst>
            <a:glow rad="101600">
              <a:schemeClr val="bg1">
                <a:alpha val="60000"/>
              </a:schemeClr>
            </a:glow>
          </a:effectLst>
        </p:grpSpPr>
        <p:sp>
          <p:nvSpPr>
            <p:cNvPr id="3448" name="Freeform 4037"/>
            <p:cNvSpPr>
              <a:spLocks noChangeAspect="1"/>
            </p:cNvSpPr>
            <p:nvPr/>
          </p:nvSpPr>
          <p:spPr bwMode="auto">
            <a:xfrm>
              <a:off x="3024" y="2038"/>
              <a:ext cx="148" cy="195"/>
            </a:xfrm>
            <a:custGeom>
              <a:avLst/>
              <a:gdLst>
                <a:gd name="T0" fmla="*/ 60 w 148"/>
                <a:gd name="T1" fmla="*/ 195 h 195"/>
                <a:gd name="T2" fmla="*/ 52 w 148"/>
                <a:gd name="T3" fmla="*/ 195 h 195"/>
                <a:gd name="T4" fmla="*/ 46 w 148"/>
                <a:gd name="T5" fmla="*/ 193 h 195"/>
                <a:gd name="T6" fmla="*/ 39 w 148"/>
                <a:gd name="T7" fmla="*/ 190 h 195"/>
                <a:gd name="T8" fmla="*/ 33 w 148"/>
                <a:gd name="T9" fmla="*/ 188 h 195"/>
                <a:gd name="T10" fmla="*/ 21 w 148"/>
                <a:gd name="T11" fmla="*/ 178 h 195"/>
                <a:gd name="T12" fmla="*/ 14 w 148"/>
                <a:gd name="T13" fmla="*/ 167 h 195"/>
                <a:gd name="T14" fmla="*/ 6 w 148"/>
                <a:gd name="T15" fmla="*/ 151 h 195"/>
                <a:gd name="T16" fmla="*/ 2 w 148"/>
                <a:gd name="T17" fmla="*/ 134 h 195"/>
                <a:gd name="T18" fmla="*/ 0 w 148"/>
                <a:gd name="T19" fmla="*/ 117 h 195"/>
                <a:gd name="T20" fmla="*/ 2 w 148"/>
                <a:gd name="T21" fmla="*/ 98 h 195"/>
                <a:gd name="T22" fmla="*/ 8 w 148"/>
                <a:gd name="T23" fmla="*/ 76 h 195"/>
                <a:gd name="T24" fmla="*/ 14 w 148"/>
                <a:gd name="T25" fmla="*/ 59 h 195"/>
                <a:gd name="T26" fmla="*/ 23 w 148"/>
                <a:gd name="T27" fmla="*/ 42 h 195"/>
                <a:gd name="T28" fmla="*/ 35 w 148"/>
                <a:gd name="T29" fmla="*/ 28 h 195"/>
                <a:gd name="T30" fmla="*/ 46 w 148"/>
                <a:gd name="T31" fmla="*/ 17 h 195"/>
                <a:gd name="T32" fmla="*/ 60 w 148"/>
                <a:gd name="T33" fmla="*/ 7 h 195"/>
                <a:gd name="T34" fmla="*/ 75 w 148"/>
                <a:gd name="T35" fmla="*/ 2 h 195"/>
                <a:gd name="T36" fmla="*/ 89 w 148"/>
                <a:gd name="T37" fmla="*/ 0 h 195"/>
                <a:gd name="T38" fmla="*/ 96 w 148"/>
                <a:gd name="T39" fmla="*/ 0 h 195"/>
                <a:gd name="T40" fmla="*/ 104 w 148"/>
                <a:gd name="T41" fmla="*/ 2 h 195"/>
                <a:gd name="T42" fmla="*/ 110 w 148"/>
                <a:gd name="T43" fmla="*/ 3 h 195"/>
                <a:gd name="T44" fmla="*/ 115 w 148"/>
                <a:gd name="T45" fmla="*/ 7 h 195"/>
                <a:gd name="T46" fmla="*/ 127 w 148"/>
                <a:gd name="T47" fmla="*/ 17 h 195"/>
                <a:gd name="T48" fmla="*/ 137 w 148"/>
                <a:gd name="T49" fmla="*/ 28 h 195"/>
                <a:gd name="T50" fmla="*/ 142 w 148"/>
                <a:gd name="T51" fmla="*/ 42 h 195"/>
                <a:gd name="T52" fmla="*/ 146 w 148"/>
                <a:gd name="T53" fmla="*/ 59 h 195"/>
                <a:gd name="T54" fmla="*/ 148 w 148"/>
                <a:gd name="T55" fmla="*/ 78 h 195"/>
                <a:gd name="T56" fmla="*/ 146 w 148"/>
                <a:gd name="T57" fmla="*/ 98 h 195"/>
                <a:gd name="T58" fmla="*/ 142 w 148"/>
                <a:gd name="T59" fmla="*/ 117 h 195"/>
                <a:gd name="T60" fmla="*/ 135 w 148"/>
                <a:gd name="T61" fmla="*/ 136 h 195"/>
                <a:gd name="T62" fmla="*/ 127 w 148"/>
                <a:gd name="T63" fmla="*/ 151 h 195"/>
                <a:gd name="T64" fmla="*/ 115 w 148"/>
                <a:gd name="T65" fmla="*/ 167 h 195"/>
                <a:gd name="T66" fmla="*/ 102 w 148"/>
                <a:gd name="T67" fmla="*/ 178 h 195"/>
                <a:gd name="T68" fmla="*/ 89 w 148"/>
                <a:gd name="T69" fmla="*/ 188 h 195"/>
                <a:gd name="T70" fmla="*/ 75 w 148"/>
                <a:gd name="T71" fmla="*/ 193 h 195"/>
                <a:gd name="T72" fmla="*/ 60 w 148"/>
                <a:gd name="T73" fmla="*/ 195 h 1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5"/>
                <a:gd name="T113" fmla="*/ 148 w 148"/>
                <a:gd name="T114" fmla="*/ 195 h 19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5">
                  <a:moveTo>
                    <a:pt x="60" y="195"/>
                  </a:moveTo>
                  <a:lnTo>
                    <a:pt x="52" y="195"/>
                  </a:lnTo>
                  <a:lnTo>
                    <a:pt x="46" y="193"/>
                  </a:lnTo>
                  <a:lnTo>
                    <a:pt x="39" y="190"/>
                  </a:lnTo>
                  <a:lnTo>
                    <a:pt x="33" y="188"/>
                  </a:lnTo>
                  <a:lnTo>
                    <a:pt x="21" y="178"/>
                  </a:lnTo>
                  <a:lnTo>
                    <a:pt x="14" y="167"/>
                  </a:lnTo>
                  <a:lnTo>
                    <a:pt x="6" y="151"/>
                  </a:lnTo>
                  <a:lnTo>
                    <a:pt x="2" y="134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8" y="76"/>
                  </a:lnTo>
                  <a:lnTo>
                    <a:pt x="14" y="59"/>
                  </a:lnTo>
                  <a:lnTo>
                    <a:pt x="23" y="42"/>
                  </a:lnTo>
                  <a:lnTo>
                    <a:pt x="35" y="28"/>
                  </a:lnTo>
                  <a:lnTo>
                    <a:pt x="46" y="17"/>
                  </a:lnTo>
                  <a:lnTo>
                    <a:pt x="60" y="7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3"/>
                  </a:lnTo>
                  <a:lnTo>
                    <a:pt x="115" y="7"/>
                  </a:lnTo>
                  <a:lnTo>
                    <a:pt x="127" y="17"/>
                  </a:lnTo>
                  <a:lnTo>
                    <a:pt x="137" y="28"/>
                  </a:lnTo>
                  <a:lnTo>
                    <a:pt x="142" y="42"/>
                  </a:lnTo>
                  <a:lnTo>
                    <a:pt x="146" y="59"/>
                  </a:lnTo>
                  <a:lnTo>
                    <a:pt x="148" y="78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7" y="151"/>
                  </a:lnTo>
                  <a:lnTo>
                    <a:pt x="115" y="167"/>
                  </a:lnTo>
                  <a:lnTo>
                    <a:pt x="102" y="178"/>
                  </a:lnTo>
                  <a:lnTo>
                    <a:pt x="89" y="188"/>
                  </a:lnTo>
                  <a:lnTo>
                    <a:pt x="75" y="193"/>
                  </a:lnTo>
                  <a:lnTo>
                    <a:pt x="60" y="1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9" name="Freeform 4038"/>
            <p:cNvSpPr>
              <a:spLocks noChangeAspect="1"/>
            </p:cNvSpPr>
            <p:nvPr/>
          </p:nvSpPr>
          <p:spPr bwMode="auto">
            <a:xfrm>
              <a:off x="3020" y="2134"/>
              <a:ext cx="64" cy="103"/>
            </a:xfrm>
            <a:custGeom>
              <a:avLst/>
              <a:gdLst>
                <a:gd name="T0" fmla="*/ 2 w 64"/>
                <a:gd name="T1" fmla="*/ 0 h 103"/>
                <a:gd name="T2" fmla="*/ 2 w 64"/>
                <a:gd name="T3" fmla="*/ 0 h 103"/>
                <a:gd name="T4" fmla="*/ 0 w 64"/>
                <a:gd name="T5" fmla="*/ 21 h 103"/>
                <a:gd name="T6" fmla="*/ 2 w 64"/>
                <a:gd name="T7" fmla="*/ 40 h 103"/>
                <a:gd name="T8" fmla="*/ 6 w 64"/>
                <a:gd name="T9" fmla="*/ 57 h 103"/>
                <a:gd name="T10" fmla="*/ 14 w 64"/>
                <a:gd name="T11" fmla="*/ 73 h 103"/>
                <a:gd name="T12" fmla="*/ 24 w 64"/>
                <a:gd name="T13" fmla="*/ 84 h 103"/>
                <a:gd name="T14" fmla="*/ 35 w 64"/>
                <a:gd name="T15" fmla="*/ 94 h 103"/>
                <a:gd name="T16" fmla="*/ 41 w 64"/>
                <a:gd name="T17" fmla="*/ 97 h 103"/>
                <a:gd name="T18" fmla="*/ 48 w 64"/>
                <a:gd name="T19" fmla="*/ 101 h 103"/>
                <a:gd name="T20" fmla="*/ 56 w 64"/>
                <a:gd name="T21" fmla="*/ 103 h 103"/>
                <a:gd name="T22" fmla="*/ 64 w 64"/>
                <a:gd name="T23" fmla="*/ 103 h 103"/>
                <a:gd name="T24" fmla="*/ 64 w 64"/>
                <a:gd name="T25" fmla="*/ 96 h 103"/>
                <a:gd name="T26" fmla="*/ 58 w 64"/>
                <a:gd name="T27" fmla="*/ 96 h 103"/>
                <a:gd name="T28" fmla="*/ 50 w 64"/>
                <a:gd name="T29" fmla="*/ 94 h 103"/>
                <a:gd name="T30" fmla="*/ 45 w 64"/>
                <a:gd name="T31" fmla="*/ 92 h 103"/>
                <a:gd name="T32" fmla="*/ 39 w 64"/>
                <a:gd name="T33" fmla="*/ 88 h 103"/>
                <a:gd name="T34" fmla="*/ 29 w 64"/>
                <a:gd name="T35" fmla="*/ 80 h 103"/>
                <a:gd name="T36" fmla="*/ 22 w 64"/>
                <a:gd name="T37" fmla="*/ 69 h 103"/>
                <a:gd name="T38" fmla="*/ 14 w 64"/>
                <a:gd name="T39" fmla="*/ 53 h 103"/>
                <a:gd name="T40" fmla="*/ 10 w 64"/>
                <a:gd name="T41" fmla="*/ 38 h 103"/>
                <a:gd name="T42" fmla="*/ 10 w 64"/>
                <a:gd name="T43" fmla="*/ 21 h 103"/>
                <a:gd name="T44" fmla="*/ 10 w 64"/>
                <a:gd name="T45" fmla="*/ 2 h 103"/>
                <a:gd name="T46" fmla="*/ 10 w 64"/>
                <a:gd name="T47" fmla="*/ 2 h 103"/>
                <a:gd name="T48" fmla="*/ 2 w 64"/>
                <a:gd name="T49" fmla="*/ 0 h 10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4"/>
                <a:gd name="T76" fmla="*/ 0 h 103"/>
                <a:gd name="T77" fmla="*/ 64 w 64"/>
                <a:gd name="T78" fmla="*/ 103 h 10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4" h="103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6" y="57"/>
                  </a:lnTo>
                  <a:lnTo>
                    <a:pt x="14" y="73"/>
                  </a:lnTo>
                  <a:lnTo>
                    <a:pt x="24" y="84"/>
                  </a:lnTo>
                  <a:lnTo>
                    <a:pt x="35" y="94"/>
                  </a:lnTo>
                  <a:lnTo>
                    <a:pt x="41" y="97"/>
                  </a:lnTo>
                  <a:lnTo>
                    <a:pt x="48" y="101"/>
                  </a:lnTo>
                  <a:lnTo>
                    <a:pt x="56" y="103"/>
                  </a:lnTo>
                  <a:lnTo>
                    <a:pt x="64" y="103"/>
                  </a:lnTo>
                  <a:lnTo>
                    <a:pt x="64" y="96"/>
                  </a:lnTo>
                  <a:lnTo>
                    <a:pt x="58" y="96"/>
                  </a:lnTo>
                  <a:lnTo>
                    <a:pt x="50" y="94"/>
                  </a:lnTo>
                  <a:lnTo>
                    <a:pt x="45" y="92"/>
                  </a:lnTo>
                  <a:lnTo>
                    <a:pt x="39" y="88"/>
                  </a:lnTo>
                  <a:lnTo>
                    <a:pt x="29" y="80"/>
                  </a:lnTo>
                  <a:lnTo>
                    <a:pt x="22" y="69"/>
                  </a:lnTo>
                  <a:lnTo>
                    <a:pt x="14" y="53"/>
                  </a:lnTo>
                  <a:lnTo>
                    <a:pt x="10" y="38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0" name="Freeform 4039"/>
            <p:cNvSpPr>
              <a:spLocks noChangeAspect="1"/>
            </p:cNvSpPr>
            <p:nvPr/>
          </p:nvSpPr>
          <p:spPr bwMode="auto">
            <a:xfrm>
              <a:off x="3022" y="2034"/>
              <a:ext cx="91" cy="102"/>
            </a:xfrm>
            <a:custGeom>
              <a:avLst/>
              <a:gdLst>
                <a:gd name="T0" fmla="*/ 91 w 91"/>
                <a:gd name="T1" fmla="*/ 0 h 102"/>
                <a:gd name="T2" fmla="*/ 91 w 91"/>
                <a:gd name="T3" fmla="*/ 0 h 102"/>
                <a:gd name="T4" fmla="*/ 75 w 91"/>
                <a:gd name="T5" fmla="*/ 2 h 102"/>
                <a:gd name="T6" fmla="*/ 60 w 91"/>
                <a:gd name="T7" fmla="*/ 7 h 102"/>
                <a:gd name="T8" fmla="*/ 46 w 91"/>
                <a:gd name="T9" fmla="*/ 17 h 102"/>
                <a:gd name="T10" fmla="*/ 33 w 91"/>
                <a:gd name="T11" fmla="*/ 29 h 102"/>
                <a:gd name="T12" fmla="*/ 22 w 91"/>
                <a:gd name="T13" fmla="*/ 44 h 102"/>
                <a:gd name="T14" fmla="*/ 12 w 91"/>
                <a:gd name="T15" fmla="*/ 61 h 102"/>
                <a:gd name="T16" fmla="*/ 6 w 91"/>
                <a:gd name="T17" fmla="*/ 80 h 102"/>
                <a:gd name="T18" fmla="*/ 0 w 91"/>
                <a:gd name="T19" fmla="*/ 100 h 102"/>
                <a:gd name="T20" fmla="*/ 8 w 91"/>
                <a:gd name="T21" fmla="*/ 102 h 102"/>
                <a:gd name="T22" fmla="*/ 14 w 91"/>
                <a:gd name="T23" fmla="*/ 82 h 102"/>
                <a:gd name="T24" fmla="*/ 20 w 91"/>
                <a:gd name="T25" fmla="*/ 65 h 102"/>
                <a:gd name="T26" fmla="*/ 29 w 91"/>
                <a:gd name="T27" fmla="*/ 48 h 102"/>
                <a:gd name="T28" fmla="*/ 39 w 91"/>
                <a:gd name="T29" fmla="*/ 34 h 102"/>
                <a:gd name="T30" fmla="*/ 50 w 91"/>
                <a:gd name="T31" fmla="*/ 23 h 102"/>
                <a:gd name="T32" fmla="*/ 64 w 91"/>
                <a:gd name="T33" fmla="*/ 15 h 102"/>
                <a:gd name="T34" fmla="*/ 77 w 91"/>
                <a:gd name="T35" fmla="*/ 9 h 102"/>
                <a:gd name="T36" fmla="*/ 91 w 91"/>
                <a:gd name="T37" fmla="*/ 7 h 102"/>
                <a:gd name="T38" fmla="*/ 91 w 91"/>
                <a:gd name="T39" fmla="*/ 7 h 102"/>
                <a:gd name="T40" fmla="*/ 91 w 91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1"/>
                <a:gd name="T64" fmla="*/ 0 h 102"/>
                <a:gd name="T65" fmla="*/ 91 w 91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1" h="102">
                  <a:moveTo>
                    <a:pt x="91" y="0"/>
                  </a:moveTo>
                  <a:lnTo>
                    <a:pt x="91" y="0"/>
                  </a:lnTo>
                  <a:lnTo>
                    <a:pt x="75" y="2"/>
                  </a:lnTo>
                  <a:lnTo>
                    <a:pt x="60" y="7"/>
                  </a:lnTo>
                  <a:lnTo>
                    <a:pt x="46" y="17"/>
                  </a:lnTo>
                  <a:lnTo>
                    <a:pt x="33" y="29"/>
                  </a:lnTo>
                  <a:lnTo>
                    <a:pt x="22" y="44"/>
                  </a:lnTo>
                  <a:lnTo>
                    <a:pt x="12" y="61"/>
                  </a:lnTo>
                  <a:lnTo>
                    <a:pt x="6" y="80"/>
                  </a:lnTo>
                  <a:lnTo>
                    <a:pt x="0" y="100"/>
                  </a:lnTo>
                  <a:lnTo>
                    <a:pt x="8" y="102"/>
                  </a:lnTo>
                  <a:lnTo>
                    <a:pt x="14" y="82"/>
                  </a:lnTo>
                  <a:lnTo>
                    <a:pt x="20" y="65"/>
                  </a:lnTo>
                  <a:lnTo>
                    <a:pt x="29" y="48"/>
                  </a:lnTo>
                  <a:lnTo>
                    <a:pt x="39" y="34"/>
                  </a:lnTo>
                  <a:lnTo>
                    <a:pt x="50" y="23"/>
                  </a:lnTo>
                  <a:lnTo>
                    <a:pt x="64" y="15"/>
                  </a:lnTo>
                  <a:lnTo>
                    <a:pt x="77" y="9"/>
                  </a:lnTo>
                  <a:lnTo>
                    <a:pt x="91" y="7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1" name="Freeform 4040"/>
            <p:cNvSpPr>
              <a:spLocks noChangeAspect="1"/>
            </p:cNvSpPr>
            <p:nvPr/>
          </p:nvSpPr>
          <p:spPr bwMode="auto">
            <a:xfrm>
              <a:off x="3113" y="2034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2 h 102"/>
                <a:gd name="T6" fmla="*/ 61 w 63"/>
                <a:gd name="T7" fmla="*/ 63 h 102"/>
                <a:gd name="T8" fmla="*/ 57 w 63"/>
                <a:gd name="T9" fmla="*/ 46 h 102"/>
                <a:gd name="T10" fmla="*/ 51 w 63"/>
                <a:gd name="T11" fmla="*/ 30 h 102"/>
                <a:gd name="T12" fmla="*/ 42 w 63"/>
                <a:gd name="T13" fmla="*/ 17 h 102"/>
                <a:gd name="T14" fmla="*/ 30 w 63"/>
                <a:gd name="T15" fmla="*/ 7 h 102"/>
                <a:gd name="T16" fmla="*/ 23 w 63"/>
                <a:gd name="T17" fmla="*/ 4 h 102"/>
                <a:gd name="T18" fmla="*/ 15 w 63"/>
                <a:gd name="T19" fmla="*/ 2 h 102"/>
                <a:gd name="T20" fmla="*/ 7 w 63"/>
                <a:gd name="T21" fmla="*/ 0 h 102"/>
                <a:gd name="T22" fmla="*/ 0 w 63"/>
                <a:gd name="T23" fmla="*/ 0 h 102"/>
                <a:gd name="T24" fmla="*/ 0 w 63"/>
                <a:gd name="T25" fmla="*/ 7 h 102"/>
                <a:gd name="T26" fmla="*/ 7 w 63"/>
                <a:gd name="T27" fmla="*/ 7 h 102"/>
                <a:gd name="T28" fmla="*/ 13 w 63"/>
                <a:gd name="T29" fmla="*/ 9 h 102"/>
                <a:gd name="T30" fmla="*/ 19 w 63"/>
                <a:gd name="T31" fmla="*/ 11 h 102"/>
                <a:gd name="T32" fmla="*/ 25 w 63"/>
                <a:gd name="T33" fmla="*/ 15 h 102"/>
                <a:gd name="T34" fmla="*/ 36 w 63"/>
                <a:gd name="T35" fmla="*/ 23 h 102"/>
                <a:gd name="T36" fmla="*/ 44 w 63"/>
                <a:gd name="T37" fmla="*/ 34 h 102"/>
                <a:gd name="T38" fmla="*/ 49 w 63"/>
                <a:gd name="T39" fmla="*/ 48 h 102"/>
                <a:gd name="T40" fmla="*/ 53 w 63"/>
                <a:gd name="T41" fmla="*/ 63 h 102"/>
                <a:gd name="T42" fmla="*/ 55 w 63"/>
                <a:gd name="T43" fmla="*/ 82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2"/>
                  </a:lnTo>
                  <a:lnTo>
                    <a:pt x="61" y="63"/>
                  </a:lnTo>
                  <a:lnTo>
                    <a:pt x="57" y="46"/>
                  </a:lnTo>
                  <a:lnTo>
                    <a:pt x="51" y="30"/>
                  </a:lnTo>
                  <a:lnTo>
                    <a:pt x="42" y="17"/>
                  </a:lnTo>
                  <a:lnTo>
                    <a:pt x="30" y="7"/>
                  </a:lnTo>
                  <a:lnTo>
                    <a:pt x="23" y="4"/>
                  </a:lnTo>
                  <a:lnTo>
                    <a:pt x="15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13" y="9"/>
                  </a:lnTo>
                  <a:lnTo>
                    <a:pt x="19" y="11"/>
                  </a:lnTo>
                  <a:lnTo>
                    <a:pt x="25" y="15"/>
                  </a:lnTo>
                  <a:lnTo>
                    <a:pt x="36" y="23"/>
                  </a:lnTo>
                  <a:lnTo>
                    <a:pt x="44" y="34"/>
                  </a:lnTo>
                  <a:lnTo>
                    <a:pt x="49" y="48"/>
                  </a:lnTo>
                  <a:lnTo>
                    <a:pt x="53" y="63"/>
                  </a:lnTo>
                  <a:lnTo>
                    <a:pt x="55" y="82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2" name="Freeform 4041"/>
            <p:cNvSpPr>
              <a:spLocks noChangeAspect="1"/>
            </p:cNvSpPr>
            <p:nvPr/>
          </p:nvSpPr>
          <p:spPr bwMode="auto">
            <a:xfrm>
              <a:off x="3084" y="2136"/>
              <a:ext cx="90" cy="101"/>
            </a:xfrm>
            <a:custGeom>
              <a:avLst/>
              <a:gdLst>
                <a:gd name="T0" fmla="*/ 0 w 90"/>
                <a:gd name="T1" fmla="*/ 101 h 101"/>
                <a:gd name="T2" fmla="*/ 0 w 90"/>
                <a:gd name="T3" fmla="*/ 101 h 101"/>
                <a:gd name="T4" fmla="*/ 15 w 90"/>
                <a:gd name="T5" fmla="*/ 99 h 101"/>
                <a:gd name="T6" fmla="*/ 30 w 90"/>
                <a:gd name="T7" fmla="*/ 94 h 101"/>
                <a:gd name="T8" fmla="*/ 46 w 90"/>
                <a:gd name="T9" fmla="*/ 84 h 101"/>
                <a:gd name="T10" fmla="*/ 57 w 90"/>
                <a:gd name="T11" fmla="*/ 71 h 101"/>
                <a:gd name="T12" fmla="*/ 69 w 90"/>
                <a:gd name="T13" fmla="*/ 57 h 101"/>
                <a:gd name="T14" fmla="*/ 78 w 90"/>
                <a:gd name="T15" fmla="*/ 40 h 101"/>
                <a:gd name="T16" fmla="*/ 86 w 90"/>
                <a:gd name="T17" fmla="*/ 21 h 101"/>
                <a:gd name="T18" fmla="*/ 90 w 90"/>
                <a:gd name="T19" fmla="*/ 0 h 101"/>
                <a:gd name="T20" fmla="*/ 82 w 90"/>
                <a:gd name="T21" fmla="*/ 0 h 101"/>
                <a:gd name="T22" fmla="*/ 78 w 90"/>
                <a:gd name="T23" fmla="*/ 19 h 101"/>
                <a:gd name="T24" fmla="*/ 71 w 90"/>
                <a:gd name="T25" fmla="*/ 36 h 101"/>
                <a:gd name="T26" fmla="*/ 63 w 90"/>
                <a:gd name="T27" fmla="*/ 51 h 101"/>
                <a:gd name="T28" fmla="*/ 52 w 90"/>
                <a:gd name="T29" fmla="*/ 67 h 101"/>
                <a:gd name="T30" fmla="*/ 40 w 90"/>
                <a:gd name="T31" fmla="*/ 78 h 101"/>
                <a:gd name="T32" fmla="*/ 27 w 90"/>
                <a:gd name="T33" fmla="*/ 86 h 101"/>
                <a:gd name="T34" fmla="*/ 13 w 90"/>
                <a:gd name="T35" fmla="*/ 92 h 101"/>
                <a:gd name="T36" fmla="*/ 0 w 90"/>
                <a:gd name="T37" fmla="*/ 94 h 101"/>
                <a:gd name="T38" fmla="*/ 0 w 90"/>
                <a:gd name="T39" fmla="*/ 94 h 101"/>
                <a:gd name="T40" fmla="*/ 0 w 90"/>
                <a:gd name="T41" fmla="*/ 101 h 10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1"/>
                <a:gd name="T65" fmla="*/ 90 w 90"/>
                <a:gd name="T66" fmla="*/ 101 h 10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1">
                  <a:moveTo>
                    <a:pt x="0" y="101"/>
                  </a:moveTo>
                  <a:lnTo>
                    <a:pt x="0" y="101"/>
                  </a:lnTo>
                  <a:lnTo>
                    <a:pt x="15" y="99"/>
                  </a:lnTo>
                  <a:lnTo>
                    <a:pt x="30" y="94"/>
                  </a:lnTo>
                  <a:lnTo>
                    <a:pt x="46" y="84"/>
                  </a:lnTo>
                  <a:lnTo>
                    <a:pt x="57" y="71"/>
                  </a:lnTo>
                  <a:lnTo>
                    <a:pt x="69" y="57"/>
                  </a:lnTo>
                  <a:lnTo>
                    <a:pt x="78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8" y="19"/>
                  </a:lnTo>
                  <a:lnTo>
                    <a:pt x="71" y="36"/>
                  </a:lnTo>
                  <a:lnTo>
                    <a:pt x="63" y="51"/>
                  </a:lnTo>
                  <a:lnTo>
                    <a:pt x="52" y="67"/>
                  </a:lnTo>
                  <a:lnTo>
                    <a:pt x="40" y="78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3" name="Freeform 4042"/>
            <p:cNvSpPr>
              <a:spLocks noChangeAspect="1"/>
            </p:cNvSpPr>
            <p:nvPr/>
          </p:nvSpPr>
          <p:spPr bwMode="auto">
            <a:xfrm>
              <a:off x="2514" y="2041"/>
              <a:ext cx="516" cy="369"/>
            </a:xfrm>
            <a:custGeom>
              <a:avLst/>
              <a:gdLst>
                <a:gd name="T0" fmla="*/ 510 w 516"/>
                <a:gd name="T1" fmla="*/ 0 h 369"/>
                <a:gd name="T2" fmla="*/ 510 w 516"/>
                <a:gd name="T3" fmla="*/ 0 h 369"/>
                <a:gd name="T4" fmla="*/ 483 w 516"/>
                <a:gd name="T5" fmla="*/ 39 h 369"/>
                <a:gd name="T6" fmla="*/ 457 w 516"/>
                <a:gd name="T7" fmla="*/ 75 h 369"/>
                <a:gd name="T8" fmla="*/ 432 w 516"/>
                <a:gd name="T9" fmla="*/ 110 h 369"/>
                <a:gd name="T10" fmla="*/ 407 w 516"/>
                <a:gd name="T11" fmla="*/ 141 h 369"/>
                <a:gd name="T12" fmla="*/ 382 w 516"/>
                <a:gd name="T13" fmla="*/ 169 h 369"/>
                <a:gd name="T14" fmla="*/ 357 w 516"/>
                <a:gd name="T15" fmla="*/ 196 h 369"/>
                <a:gd name="T16" fmla="*/ 334 w 516"/>
                <a:gd name="T17" fmla="*/ 219 h 369"/>
                <a:gd name="T18" fmla="*/ 311 w 516"/>
                <a:gd name="T19" fmla="*/ 240 h 369"/>
                <a:gd name="T20" fmla="*/ 288 w 516"/>
                <a:gd name="T21" fmla="*/ 260 h 369"/>
                <a:gd name="T22" fmla="*/ 267 w 516"/>
                <a:gd name="T23" fmla="*/ 277 h 369"/>
                <a:gd name="T24" fmla="*/ 244 w 516"/>
                <a:gd name="T25" fmla="*/ 292 h 369"/>
                <a:gd name="T26" fmla="*/ 225 w 516"/>
                <a:gd name="T27" fmla="*/ 306 h 369"/>
                <a:gd name="T28" fmla="*/ 203 w 516"/>
                <a:gd name="T29" fmla="*/ 317 h 369"/>
                <a:gd name="T30" fmla="*/ 184 w 516"/>
                <a:gd name="T31" fmla="*/ 327 h 369"/>
                <a:gd name="T32" fmla="*/ 167 w 516"/>
                <a:gd name="T33" fmla="*/ 334 h 369"/>
                <a:gd name="T34" fmla="*/ 150 w 516"/>
                <a:gd name="T35" fmla="*/ 342 h 369"/>
                <a:gd name="T36" fmla="*/ 117 w 516"/>
                <a:gd name="T37" fmla="*/ 352 h 369"/>
                <a:gd name="T38" fmla="*/ 88 w 516"/>
                <a:gd name="T39" fmla="*/ 357 h 369"/>
                <a:gd name="T40" fmla="*/ 61 w 516"/>
                <a:gd name="T41" fmla="*/ 361 h 369"/>
                <a:gd name="T42" fmla="*/ 40 w 516"/>
                <a:gd name="T43" fmla="*/ 361 h 369"/>
                <a:gd name="T44" fmla="*/ 12 w 516"/>
                <a:gd name="T45" fmla="*/ 357 h 369"/>
                <a:gd name="T46" fmla="*/ 2 w 516"/>
                <a:gd name="T47" fmla="*/ 356 h 369"/>
                <a:gd name="T48" fmla="*/ 0 w 516"/>
                <a:gd name="T49" fmla="*/ 363 h 369"/>
                <a:gd name="T50" fmla="*/ 12 w 516"/>
                <a:gd name="T51" fmla="*/ 365 h 369"/>
                <a:gd name="T52" fmla="*/ 40 w 516"/>
                <a:gd name="T53" fmla="*/ 369 h 369"/>
                <a:gd name="T54" fmla="*/ 63 w 516"/>
                <a:gd name="T55" fmla="*/ 369 h 369"/>
                <a:gd name="T56" fmla="*/ 88 w 516"/>
                <a:gd name="T57" fmla="*/ 367 h 369"/>
                <a:gd name="T58" fmla="*/ 119 w 516"/>
                <a:gd name="T59" fmla="*/ 359 h 369"/>
                <a:gd name="T60" fmla="*/ 152 w 516"/>
                <a:gd name="T61" fmla="*/ 350 h 369"/>
                <a:gd name="T62" fmla="*/ 169 w 516"/>
                <a:gd name="T63" fmla="*/ 342 h 369"/>
                <a:gd name="T64" fmla="*/ 188 w 516"/>
                <a:gd name="T65" fmla="*/ 334 h 369"/>
                <a:gd name="T66" fmla="*/ 207 w 516"/>
                <a:gd name="T67" fmla="*/ 323 h 369"/>
                <a:gd name="T68" fmla="*/ 228 w 516"/>
                <a:gd name="T69" fmla="*/ 311 h 369"/>
                <a:gd name="T70" fmla="*/ 249 w 516"/>
                <a:gd name="T71" fmla="*/ 298 h 369"/>
                <a:gd name="T72" fmla="*/ 271 w 516"/>
                <a:gd name="T73" fmla="*/ 283 h 369"/>
                <a:gd name="T74" fmla="*/ 294 w 516"/>
                <a:gd name="T75" fmla="*/ 265 h 369"/>
                <a:gd name="T76" fmla="*/ 315 w 516"/>
                <a:gd name="T77" fmla="*/ 246 h 369"/>
                <a:gd name="T78" fmla="*/ 340 w 516"/>
                <a:gd name="T79" fmla="*/ 225 h 369"/>
                <a:gd name="T80" fmla="*/ 363 w 516"/>
                <a:gd name="T81" fmla="*/ 202 h 369"/>
                <a:gd name="T82" fmla="*/ 388 w 516"/>
                <a:gd name="T83" fmla="*/ 175 h 369"/>
                <a:gd name="T84" fmla="*/ 412 w 516"/>
                <a:gd name="T85" fmla="*/ 146 h 369"/>
                <a:gd name="T86" fmla="*/ 437 w 516"/>
                <a:gd name="T87" fmla="*/ 116 h 369"/>
                <a:gd name="T88" fmla="*/ 464 w 516"/>
                <a:gd name="T89" fmla="*/ 81 h 369"/>
                <a:gd name="T90" fmla="*/ 489 w 516"/>
                <a:gd name="T91" fmla="*/ 45 h 369"/>
                <a:gd name="T92" fmla="*/ 516 w 516"/>
                <a:gd name="T93" fmla="*/ 4 h 369"/>
                <a:gd name="T94" fmla="*/ 516 w 516"/>
                <a:gd name="T95" fmla="*/ 4 h 369"/>
                <a:gd name="T96" fmla="*/ 510 w 516"/>
                <a:gd name="T97" fmla="*/ 0 h 36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16"/>
                <a:gd name="T148" fmla="*/ 0 h 369"/>
                <a:gd name="T149" fmla="*/ 516 w 516"/>
                <a:gd name="T150" fmla="*/ 369 h 36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16" h="369">
                  <a:moveTo>
                    <a:pt x="510" y="0"/>
                  </a:moveTo>
                  <a:lnTo>
                    <a:pt x="510" y="0"/>
                  </a:lnTo>
                  <a:lnTo>
                    <a:pt x="483" y="39"/>
                  </a:lnTo>
                  <a:lnTo>
                    <a:pt x="457" y="75"/>
                  </a:lnTo>
                  <a:lnTo>
                    <a:pt x="432" y="110"/>
                  </a:lnTo>
                  <a:lnTo>
                    <a:pt x="407" y="141"/>
                  </a:lnTo>
                  <a:lnTo>
                    <a:pt x="382" y="169"/>
                  </a:lnTo>
                  <a:lnTo>
                    <a:pt x="357" y="196"/>
                  </a:lnTo>
                  <a:lnTo>
                    <a:pt x="334" y="219"/>
                  </a:lnTo>
                  <a:lnTo>
                    <a:pt x="311" y="240"/>
                  </a:lnTo>
                  <a:lnTo>
                    <a:pt x="288" y="260"/>
                  </a:lnTo>
                  <a:lnTo>
                    <a:pt x="267" y="277"/>
                  </a:lnTo>
                  <a:lnTo>
                    <a:pt x="244" y="292"/>
                  </a:lnTo>
                  <a:lnTo>
                    <a:pt x="225" y="306"/>
                  </a:lnTo>
                  <a:lnTo>
                    <a:pt x="203" y="317"/>
                  </a:lnTo>
                  <a:lnTo>
                    <a:pt x="184" y="327"/>
                  </a:lnTo>
                  <a:lnTo>
                    <a:pt x="167" y="334"/>
                  </a:lnTo>
                  <a:lnTo>
                    <a:pt x="150" y="342"/>
                  </a:lnTo>
                  <a:lnTo>
                    <a:pt x="117" y="352"/>
                  </a:lnTo>
                  <a:lnTo>
                    <a:pt x="88" y="357"/>
                  </a:lnTo>
                  <a:lnTo>
                    <a:pt x="61" y="361"/>
                  </a:lnTo>
                  <a:lnTo>
                    <a:pt x="40" y="361"/>
                  </a:lnTo>
                  <a:lnTo>
                    <a:pt x="12" y="357"/>
                  </a:lnTo>
                  <a:lnTo>
                    <a:pt x="2" y="356"/>
                  </a:lnTo>
                  <a:lnTo>
                    <a:pt x="0" y="363"/>
                  </a:lnTo>
                  <a:lnTo>
                    <a:pt x="12" y="365"/>
                  </a:lnTo>
                  <a:lnTo>
                    <a:pt x="40" y="369"/>
                  </a:lnTo>
                  <a:lnTo>
                    <a:pt x="63" y="369"/>
                  </a:lnTo>
                  <a:lnTo>
                    <a:pt x="88" y="367"/>
                  </a:lnTo>
                  <a:lnTo>
                    <a:pt x="119" y="359"/>
                  </a:lnTo>
                  <a:lnTo>
                    <a:pt x="152" y="350"/>
                  </a:lnTo>
                  <a:lnTo>
                    <a:pt x="169" y="342"/>
                  </a:lnTo>
                  <a:lnTo>
                    <a:pt x="188" y="334"/>
                  </a:lnTo>
                  <a:lnTo>
                    <a:pt x="207" y="323"/>
                  </a:lnTo>
                  <a:lnTo>
                    <a:pt x="228" y="311"/>
                  </a:lnTo>
                  <a:lnTo>
                    <a:pt x="249" y="298"/>
                  </a:lnTo>
                  <a:lnTo>
                    <a:pt x="271" y="283"/>
                  </a:lnTo>
                  <a:lnTo>
                    <a:pt x="294" y="265"/>
                  </a:lnTo>
                  <a:lnTo>
                    <a:pt x="315" y="246"/>
                  </a:lnTo>
                  <a:lnTo>
                    <a:pt x="340" y="225"/>
                  </a:lnTo>
                  <a:lnTo>
                    <a:pt x="363" y="202"/>
                  </a:lnTo>
                  <a:lnTo>
                    <a:pt x="388" y="175"/>
                  </a:lnTo>
                  <a:lnTo>
                    <a:pt x="412" y="146"/>
                  </a:lnTo>
                  <a:lnTo>
                    <a:pt x="437" y="116"/>
                  </a:lnTo>
                  <a:lnTo>
                    <a:pt x="464" y="81"/>
                  </a:lnTo>
                  <a:lnTo>
                    <a:pt x="489" y="45"/>
                  </a:lnTo>
                  <a:lnTo>
                    <a:pt x="516" y="4"/>
                  </a:lnTo>
                  <a:lnTo>
                    <a:pt x="51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4" name="Freeform 4043"/>
            <p:cNvSpPr>
              <a:spLocks noChangeAspect="1"/>
            </p:cNvSpPr>
            <p:nvPr/>
          </p:nvSpPr>
          <p:spPr bwMode="auto">
            <a:xfrm>
              <a:off x="3024" y="1437"/>
              <a:ext cx="123" cy="608"/>
            </a:xfrm>
            <a:custGeom>
              <a:avLst/>
              <a:gdLst>
                <a:gd name="T0" fmla="*/ 56 w 123"/>
                <a:gd name="T1" fmla="*/ 4 h 608"/>
                <a:gd name="T2" fmla="*/ 69 w 123"/>
                <a:gd name="T3" fmla="*/ 32 h 608"/>
                <a:gd name="T4" fmla="*/ 81 w 123"/>
                <a:gd name="T5" fmla="*/ 59 h 608"/>
                <a:gd name="T6" fmla="*/ 90 w 123"/>
                <a:gd name="T7" fmla="*/ 86 h 608"/>
                <a:gd name="T8" fmla="*/ 98 w 123"/>
                <a:gd name="T9" fmla="*/ 113 h 608"/>
                <a:gd name="T10" fmla="*/ 106 w 123"/>
                <a:gd name="T11" fmla="*/ 142 h 608"/>
                <a:gd name="T12" fmla="*/ 110 w 123"/>
                <a:gd name="T13" fmla="*/ 169 h 608"/>
                <a:gd name="T14" fmla="*/ 112 w 123"/>
                <a:gd name="T15" fmla="*/ 196 h 608"/>
                <a:gd name="T16" fmla="*/ 114 w 123"/>
                <a:gd name="T17" fmla="*/ 221 h 608"/>
                <a:gd name="T18" fmla="*/ 114 w 123"/>
                <a:gd name="T19" fmla="*/ 247 h 608"/>
                <a:gd name="T20" fmla="*/ 114 w 123"/>
                <a:gd name="T21" fmla="*/ 272 h 608"/>
                <a:gd name="T22" fmla="*/ 112 w 123"/>
                <a:gd name="T23" fmla="*/ 297 h 608"/>
                <a:gd name="T24" fmla="*/ 108 w 123"/>
                <a:gd name="T25" fmla="*/ 322 h 608"/>
                <a:gd name="T26" fmla="*/ 98 w 123"/>
                <a:gd name="T27" fmla="*/ 370 h 608"/>
                <a:gd name="T28" fmla="*/ 87 w 123"/>
                <a:gd name="T29" fmla="*/ 414 h 608"/>
                <a:gd name="T30" fmla="*/ 73 w 123"/>
                <a:gd name="T31" fmla="*/ 455 h 608"/>
                <a:gd name="T32" fmla="*/ 60 w 123"/>
                <a:gd name="T33" fmla="*/ 491 h 608"/>
                <a:gd name="T34" fmla="*/ 44 w 123"/>
                <a:gd name="T35" fmla="*/ 524 h 608"/>
                <a:gd name="T36" fmla="*/ 31 w 123"/>
                <a:gd name="T37" fmla="*/ 551 h 608"/>
                <a:gd name="T38" fmla="*/ 8 w 123"/>
                <a:gd name="T39" fmla="*/ 591 h 608"/>
                <a:gd name="T40" fmla="*/ 0 w 123"/>
                <a:gd name="T41" fmla="*/ 604 h 608"/>
                <a:gd name="T42" fmla="*/ 6 w 123"/>
                <a:gd name="T43" fmla="*/ 608 h 608"/>
                <a:gd name="T44" fmla="*/ 16 w 123"/>
                <a:gd name="T45" fmla="*/ 595 h 608"/>
                <a:gd name="T46" fmla="*/ 39 w 123"/>
                <a:gd name="T47" fmla="*/ 555 h 608"/>
                <a:gd name="T48" fmla="*/ 52 w 123"/>
                <a:gd name="T49" fmla="*/ 528 h 608"/>
                <a:gd name="T50" fmla="*/ 67 w 123"/>
                <a:gd name="T51" fmla="*/ 495 h 608"/>
                <a:gd name="T52" fmla="*/ 81 w 123"/>
                <a:gd name="T53" fmla="*/ 457 h 608"/>
                <a:gd name="T54" fmla="*/ 94 w 123"/>
                <a:gd name="T55" fmla="*/ 416 h 608"/>
                <a:gd name="T56" fmla="*/ 106 w 123"/>
                <a:gd name="T57" fmla="*/ 372 h 608"/>
                <a:gd name="T58" fmla="*/ 115 w 123"/>
                <a:gd name="T59" fmla="*/ 324 h 608"/>
                <a:gd name="T60" fmla="*/ 119 w 123"/>
                <a:gd name="T61" fmla="*/ 299 h 608"/>
                <a:gd name="T62" fmla="*/ 121 w 123"/>
                <a:gd name="T63" fmla="*/ 272 h 608"/>
                <a:gd name="T64" fmla="*/ 123 w 123"/>
                <a:gd name="T65" fmla="*/ 247 h 608"/>
                <a:gd name="T66" fmla="*/ 121 w 123"/>
                <a:gd name="T67" fmla="*/ 221 h 608"/>
                <a:gd name="T68" fmla="*/ 121 w 123"/>
                <a:gd name="T69" fmla="*/ 194 h 608"/>
                <a:gd name="T70" fmla="*/ 117 w 123"/>
                <a:gd name="T71" fmla="*/ 167 h 608"/>
                <a:gd name="T72" fmla="*/ 114 w 123"/>
                <a:gd name="T73" fmla="*/ 140 h 608"/>
                <a:gd name="T74" fmla="*/ 106 w 123"/>
                <a:gd name="T75" fmla="*/ 111 h 608"/>
                <a:gd name="T76" fmla="*/ 98 w 123"/>
                <a:gd name="T77" fmla="*/ 84 h 608"/>
                <a:gd name="T78" fmla="*/ 89 w 123"/>
                <a:gd name="T79" fmla="*/ 56 h 608"/>
                <a:gd name="T80" fmla="*/ 77 w 123"/>
                <a:gd name="T81" fmla="*/ 29 h 608"/>
                <a:gd name="T82" fmla="*/ 64 w 123"/>
                <a:gd name="T83" fmla="*/ 0 h 608"/>
                <a:gd name="T84" fmla="*/ 56 w 123"/>
                <a:gd name="T85" fmla="*/ 4 h 6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3"/>
                <a:gd name="T130" fmla="*/ 0 h 608"/>
                <a:gd name="T131" fmla="*/ 123 w 123"/>
                <a:gd name="T132" fmla="*/ 608 h 6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3" h="608">
                  <a:moveTo>
                    <a:pt x="56" y="4"/>
                  </a:moveTo>
                  <a:lnTo>
                    <a:pt x="69" y="32"/>
                  </a:lnTo>
                  <a:lnTo>
                    <a:pt x="81" y="59"/>
                  </a:lnTo>
                  <a:lnTo>
                    <a:pt x="90" y="86"/>
                  </a:lnTo>
                  <a:lnTo>
                    <a:pt x="98" y="113"/>
                  </a:lnTo>
                  <a:lnTo>
                    <a:pt x="106" y="142"/>
                  </a:lnTo>
                  <a:lnTo>
                    <a:pt x="110" y="169"/>
                  </a:lnTo>
                  <a:lnTo>
                    <a:pt x="112" y="196"/>
                  </a:lnTo>
                  <a:lnTo>
                    <a:pt x="114" y="221"/>
                  </a:lnTo>
                  <a:lnTo>
                    <a:pt x="114" y="247"/>
                  </a:lnTo>
                  <a:lnTo>
                    <a:pt x="114" y="272"/>
                  </a:lnTo>
                  <a:lnTo>
                    <a:pt x="112" y="297"/>
                  </a:lnTo>
                  <a:lnTo>
                    <a:pt x="108" y="322"/>
                  </a:lnTo>
                  <a:lnTo>
                    <a:pt x="98" y="370"/>
                  </a:lnTo>
                  <a:lnTo>
                    <a:pt x="87" y="414"/>
                  </a:lnTo>
                  <a:lnTo>
                    <a:pt x="73" y="455"/>
                  </a:lnTo>
                  <a:lnTo>
                    <a:pt x="60" y="491"/>
                  </a:lnTo>
                  <a:lnTo>
                    <a:pt x="44" y="524"/>
                  </a:lnTo>
                  <a:lnTo>
                    <a:pt x="31" y="551"/>
                  </a:lnTo>
                  <a:lnTo>
                    <a:pt x="8" y="591"/>
                  </a:lnTo>
                  <a:lnTo>
                    <a:pt x="0" y="604"/>
                  </a:lnTo>
                  <a:lnTo>
                    <a:pt x="6" y="608"/>
                  </a:lnTo>
                  <a:lnTo>
                    <a:pt x="16" y="595"/>
                  </a:lnTo>
                  <a:lnTo>
                    <a:pt x="39" y="555"/>
                  </a:lnTo>
                  <a:lnTo>
                    <a:pt x="52" y="528"/>
                  </a:lnTo>
                  <a:lnTo>
                    <a:pt x="67" y="495"/>
                  </a:lnTo>
                  <a:lnTo>
                    <a:pt x="81" y="457"/>
                  </a:lnTo>
                  <a:lnTo>
                    <a:pt x="94" y="416"/>
                  </a:lnTo>
                  <a:lnTo>
                    <a:pt x="106" y="372"/>
                  </a:lnTo>
                  <a:lnTo>
                    <a:pt x="115" y="324"/>
                  </a:lnTo>
                  <a:lnTo>
                    <a:pt x="119" y="299"/>
                  </a:lnTo>
                  <a:lnTo>
                    <a:pt x="121" y="272"/>
                  </a:lnTo>
                  <a:lnTo>
                    <a:pt x="123" y="247"/>
                  </a:lnTo>
                  <a:lnTo>
                    <a:pt x="121" y="221"/>
                  </a:lnTo>
                  <a:lnTo>
                    <a:pt x="121" y="194"/>
                  </a:lnTo>
                  <a:lnTo>
                    <a:pt x="117" y="167"/>
                  </a:lnTo>
                  <a:lnTo>
                    <a:pt x="114" y="140"/>
                  </a:lnTo>
                  <a:lnTo>
                    <a:pt x="106" y="111"/>
                  </a:lnTo>
                  <a:lnTo>
                    <a:pt x="98" y="84"/>
                  </a:lnTo>
                  <a:lnTo>
                    <a:pt x="89" y="56"/>
                  </a:lnTo>
                  <a:lnTo>
                    <a:pt x="77" y="29"/>
                  </a:lnTo>
                  <a:lnTo>
                    <a:pt x="64" y="0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5" name="Freeform 4044"/>
            <p:cNvSpPr>
              <a:spLocks noChangeAspect="1"/>
            </p:cNvSpPr>
            <p:nvPr/>
          </p:nvSpPr>
          <p:spPr bwMode="auto">
            <a:xfrm>
              <a:off x="2842" y="1932"/>
              <a:ext cx="259" cy="495"/>
            </a:xfrm>
            <a:custGeom>
              <a:avLst/>
              <a:gdLst>
                <a:gd name="T0" fmla="*/ 4 w 259"/>
                <a:gd name="T1" fmla="*/ 495 h 495"/>
                <a:gd name="T2" fmla="*/ 0 w 259"/>
                <a:gd name="T3" fmla="*/ 340 h 495"/>
                <a:gd name="T4" fmla="*/ 10 w 259"/>
                <a:gd name="T5" fmla="*/ 332 h 495"/>
                <a:gd name="T6" fmla="*/ 31 w 259"/>
                <a:gd name="T7" fmla="*/ 309 h 495"/>
                <a:gd name="T8" fmla="*/ 61 w 259"/>
                <a:gd name="T9" fmla="*/ 275 h 495"/>
                <a:gd name="T10" fmla="*/ 100 w 259"/>
                <a:gd name="T11" fmla="*/ 228 h 495"/>
                <a:gd name="T12" fmla="*/ 142 w 259"/>
                <a:gd name="T13" fmla="*/ 177 h 495"/>
                <a:gd name="T14" fmla="*/ 180 w 259"/>
                <a:gd name="T15" fmla="*/ 119 h 495"/>
                <a:gd name="T16" fmla="*/ 200 w 259"/>
                <a:gd name="T17" fmla="*/ 90 h 495"/>
                <a:gd name="T18" fmla="*/ 217 w 259"/>
                <a:gd name="T19" fmla="*/ 60 h 495"/>
                <a:gd name="T20" fmla="*/ 232 w 259"/>
                <a:gd name="T21" fmla="*/ 31 h 495"/>
                <a:gd name="T22" fmla="*/ 244 w 259"/>
                <a:gd name="T23" fmla="*/ 0 h 495"/>
                <a:gd name="T24" fmla="*/ 246 w 259"/>
                <a:gd name="T25" fmla="*/ 6 h 495"/>
                <a:gd name="T26" fmla="*/ 251 w 259"/>
                <a:gd name="T27" fmla="*/ 21 h 495"/>
                <a:gd name="T28" fmla="*/ 255 w 259"/>
                <a:gd name="T29" fmla="*/ 46 h 495"/>
                <a:gd name="T30" fmla="*/ 259 w 259"/>
                <a:gd name="T31" fmla="*/ 79 h 495"/>
                <a:gd name="T32" fmla="*/ 259 w 259"/>
                <a:gd name="T33" fmla="*/ 100 h 495"/>
                <a:gd name="T34" fmla="*/ 257 w 259"/>
                <a:gd name="T35" fmla="*/ 121 h 495"/>
                <a:gd name="T36" fmla="*/ 255 w 259"/>
                <a:gd name="T37" fmla="*/ 146 h 495"/>
                <a:gd name="T38" fmla="*/ 249 w 259"/>
                <a:gd name="T39" fmla="*/ 171 h 495"/>
                <a:gd name="T40" fmla="*/ 242 w 259"/>
                <a:gd name="T41" fmla="*/ 200 h 495"/>
                <a:gd name="T42" fmla="*/ 232 w 259"/>
                <a:gd name="T43" fmla="*/ 228 h 495"/>
                <a:gd name="T44" fmla="*/ 221 w 259"/>
                <a:gd name="T45" fmla="*/ 259 h 495"/>
                <a:gd name="T46" fmla="*/ 205 w 259"/>
                <a:gd name="T47" fmla="*/ 292 h 495"/>
                <a:gd name="T48" fmla="*/ 4 w 259"/>
                <a:gd name="T49" fmla="*/ 495 h 4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9"/>
                <a:gd name="T76" fmla="*/ 0 h 495"/>
                <a:gd name="T77" fmla="*/ 259 w 259"/>
                <a:gd name="T78" fmla="*/ 495 h 4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9" h="495">
                  <a:moveTo>
                    <a:pt x="4" y="495"/>
                  </a:moveTo>
                  <a:lnTo>
                    <a:pt x="0" y="340"/>
                  </a:lnTo>
                  <a:lnTo>
                    <a:pt x="10" y="332"/>
                  </a:lnTo>
                  <a:lnTo>
                    <a:pt x="31" y="309"/>
                  </a:lnTo>
                  <a:lnTo>
                    <a:pt x="61" y="275"/>
                  </a:lnTo>
                  <a:lnTo>
                    <a:pt x="100" y="228"/>
                  </a:lnTo>
                  <a:lnTo>
                    <a:pt x="142" y="177"/>
                  </a:lnTo>
                  <a:lnTo>
                    <a:pt x="180" y="119"/>
                  </a:lnTo>
                  <a:lnTo>
                    <a:pt x="200" y="90"/>
                  </a:lnTo>
                  <a:lnTo>
                    <a:pt x="217" y="60"/>
                  </a:lnTo>
                  <a:lnTo>
                    <a:pt x="232" y="31"/>
                  </a:lnTo>
                  <a:lnTo>
                    <a:pt x="244" y="0"/>
                  </a:lnTo>
                  <a:lnTo>
                    <a:pt x="246" y="6"/>
                  </a:lnTo>
                  <a:lnTo>
                    <a:pt x="251" y="21"/>
                  </a:lnTo>
                  <a:lnTo>
                    <a:pt x="255" y="46"/>
                  </a:lnTo>
                  <a:lnTo>
                    <a:pt x="259" y="79"/>
                  </a:lnTo>
                  <a:lnTo>
                    <a:pt x="259" y="100"/>
                  </a:lnTo>
                  <a:lnTo>
                    <a:pt x="257" y="121"/>
                  </a:lnTo>
                  <a:lnTo>
                    <a:pt x="255" y="146"/>
                  </a:lnTo>
                  <a:lnTo>
                    <a:pt x="249" y="171"/>
                  </a:lnTo>
                  <a:lnTo>
                    <a:pt x="242" y="200"/>
                  </a:lnTo>
                  <a:lnTo>
                    <a:pt x="232" y="228"/>
                  </a:lnTo>
                  <a:lnTo>
                    <a:pt x="221" y="259"/>
                  </a:lnTo>
                  <a:lnTo>
                    <a:pt x="205" y="292"/>
                  </a:lnTo>
                  <a:lnTo>
                    <a:pt x="4" y="4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6" name="Freeform 4045"/>
            <p:cNvSpPr>
              <a:spLocks noChangeAspect="1"/>
            </p:cNvSpPr>
            <p:nvPr/>
          </p:nvSpPr>
          <p:spPr bwMode="auto">
            <a:xfrm>
              <a:off x="2838" y="2268"/>
              <a:ext cx="14" cy="159"/>
            </a:xfrm>
            <a:custGeom>
              <a:avLst/>
              <a:gdLst>
                <a:gd name="T0" fmla="*/ 2 w 14"/>
                <a:gd name="T1" fmla="*/ 0 h 159"/>
                <a:gd name="T2" fmla="*/ 0 w 14"/>
                <a:gd name="T3" fmla="*/ 4 h 159"/>
                <a:gd name="T4" fmla="*/ 4 w 14"/>
                <a:gd name="T5" fmla="*/ 159 h 159"/>
                <a:gd name="T6" fmla="*/ 14 w 14"/>
                <a:gd name="T7" fmla="*/ 159 h 159"/>
                <a:gd name="T8" fmla="*/ 8 w 14"/>
                <a:gd name="T9" fmla="*/ 4 h 159"/>
                <a:gd name="T10" fmla="*/ 8 w 14"/>
                <a:gd name="T11" fmla="*/ 6 h 159"/>
                <a:gd name="T12" fmla="*/ 2 w 14"/>
                <a:gd name="T13" fmla="*/ 0 h 159"/>
                <a:gd name="T14" fmla="*/ 0 w 14"/>
                <a:gd name="T15" fmla="*/ 2 h 159"/>
                <a:gd name="T16" fmla="*/ 0 w 14"/>
                <a:gd name="T17" fmla="*/ 4 h 159"/>
                <a:gd name="T18" fmla="*/ 2 w 14"/>
                <a:gd name="T19" fmla="*/ 0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9"/>
                <a:gd name="T32" fmla="*/ 14 w 14"/>
                <a:gd name="T33" fmla="*/ 159 h 15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9">
                  <a:moveTo>
                    <a:pt x="2" y="0"/>
                  </a:moveTo>
                  <a:lnTo>
                    <a:pt x="0" y="4"/>
                  </a:lnTo>
                  <a:lnTo>
                    <a:pt x="4" y="159"/>
                  </a:lnTo>
                  <a:lnTo>
                    <a:pt x="14" y="159"/>
                  </a:lnTo>
                  <a:lnTo>
                    <a:pt x="8" y="4"/>
                  </a:lnTo>
                  <a:lnTo>
                    <a:pt x="8" y="6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7" name="Freeform 4046"/>
            <p:cNvSpPr>
              <a:spLocks noChangeAspect="1"/>
            </p:cNvSpPr>
            <p:nvPr/>
          </p:nvSpPr>
          <p:spPr bwMode="auto">
            <a:xfrm>
              <a:off x="2840" y="1930"/>
              <a:ext cx="250" cy="344"/>
            </a:xfrm>
            <a:custGeom>
              <a:avLst/>
              <a:gdLst>
                <a:gd name="T0" fmla="*/ 250 w 250"/>
                <a:gd name="T1" fmla="*/ 0 h 344"/>
                <a:gd name="T2" fmla="*/ 242 w 250"/>
                <a:gd name="T3" fmla="*/ 0 h 344"/>
                <a:gd name="T4" fmla="*/ 230 w 250"/>
                <a:gd name="T5" fmla="*/ 31 h 344"/>
                <a:gd name="T6" fmla="*/ 215 w 250"/>
                <a:gd name="T7" fmla="*/ 60 h 344"/>
                <a:gd name="T8" fmla="*/ 198 w 250"/>
                <a:gd name="T9" fmla="*/ 90 h 344"/>
                <a:gd name="T10" fmla="*/ 180 w 250"/>
                <a:gd name="T11" fmla="*/ 119 h 344"/>
                <a:gd name="T12" fmla="*/ 140 w 250"/>
                <a:gd name="T13" fmla="*/ 177 h 344"/>
                <a:gd name="T14" fmla="*/ 100 w 250"/>
                <a:gd name="T15" fmla="*/ 229 h 344"/>
                <a:gd name="T16" fmla="*/ 62 w 250"/>
                <a:gd name="T17" fmla="*/ 273 h 344"/>
                <a:gd name="T18" fmla="*/ 29 w 250"/>
                <a:gd name="T19" fmla="*/ 307 h 344"/>
                <a:gd name="T20" fmla="*/ 8 w 250"/>
                <a:gd name="T21" fmla="*/ 330 h 344"/>
                <a:gd name="T22" fmla="*/ 0 w 250"/>
                <a:gd name="T23" fmla="*/ 338 h 344"/>
                <a:gd name="T24" fmla="*/ 6 w 250"/>
                <a:gd name="T25" fmla="*/ 344 h 344"/>
                <a:gd name="T26" fmla="*/ 14 w 250"/>
                <a:gd name="T27" fmla="*/ 336 h 344"/>
                <a:gd name="T28" fmla="*/ 35 w 250"/>
                <a:gd name="T29" fmla="*/ 313 h 344"/>
                <a:gd name="T30" fmla="*/ 67 w 250"/>
                <a:gd name="T31" fmla="*/ 278 h 344"/>
                <a:gd name="T32" fmla="*/ 106 w 250"/>
                <a:gd name="T33" fmla="*/ 234 h 344"/>
                <a:gd name="T34" fmla="*/ 146 w 250"/>
                <a:gd name="T35" fmla="*/ 181 h 344"/>
                <a:gd name="T36" fmla="*/ 186 w 250"/>
                <a:gd name="T37" fmla="*/ 125 h 344"/>
                <a:gd name="T38" fmla="*/ 205 w 250"/>
                <a:gd name="T39" fmla="*/ 94 h 344"/>
                <a:gd name="T40" fmla="*/ 223 w 250"/>
                <a:gd name="T41" fmla="*/ 63 h 344"/>
                <a:gd name="T42" fmla="*/ 236 w 250"/>
                <a:gd name="T43" fmla="*/ 33 h 344"/>
                <a:gd name="T44" fmla="*/ 250 w 250"/>
                <a:gd name="T45" fmla="*/ 4 h 344"/>
                <a:gd name="T46" fmla="*/ 242 w 250"/>
                <a:gd name="T47" fmla="*/ 4 h 344"/>
                <a:gd name="T48" fmla="*/ 250 w 250"/>
                <a:gd name="T49" fmla="*/ 0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0"/>
                <a:gd name="T76" fmla="*/ 0 h 344"/>
                <a:gd name="T77" fmla="*/ 250 w 250"/>
                <a:gd name="T78" fmla="*/ 344 h 3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0" h="344">
                  <a:moveTo>
                    <a:pt x="250" y="0"/>
                  </a:moveTo>
                  <a:lnTo>
                    <a:pt x="242" y="0"/>
                  </a:lnTo>
                  <a:lnTo>
                    <a:pt x="230" y="31"/>
                  </a:lnTo>
                  <a:lnTo>
                    <a:pt x="215" y="60"/>
                  </a:lnTo>
                  <a:lnTo>
                    <a:pt x="198" y="90"/>
                  </a:lnTo>
                  <a:lnTo>
                    <a:pt x="180" y="119"/>
                  </a:lnTo>
                  <a:lnTo>
                    <a:pt x="140" y="177"/>
                  </a:lnTo>
                  <a:lnTo>
                    <a:pt x="100" y="229"/>
                  </a:lnTo>
                  <a:lnTo>
                    <a:pt x="62" y="273"/>
                  </a:lnTo>
                  <a:lnTo>
                    <a:pt x="29" y="307"/>
                  </a:lnTo>
                  <a:lnTo>
                    <a:pt x="8" y="330"/>
                  </a:lnTo>
                  <a:lnTo>
                    <a:pt x="0" y="338"/>
                  </a:lnTo>
                  <a:lnTo>
                    <a:pt x="6" y="344"/>
                  </a:lnTo>
                  <a:lnTo>
                    <a:pt x="14" y="336"/>
                  </a:lnTo>
                  <a:lnTo>
                    <a:pt x="35" y="313"/>
                  </a:lnTo>
                  <a:lnTo>
                    <a:pt x="67" y="278"/>
                  </a:lnTo>
                  <a:lnTo>
                    <a:pt x="106" y="234"/>
                  </a:lnTo>
                  <a:lnTo>
                    <a:pt x="146" y="181"/>
                  </a:lnTo>
                  <a:lnTo>
                    <a:pt x="186" y="125"/>
                  </a:lnTo>
                  <a:lnTo>
                    <a:pt x="205" y="94"/>
                  </a:lnTo>
                  <a:lnTo>
                    <a:pt x="223" y="63"/>
                  </a:lnTo>
                  <a:lnTo>
                    <a:pt x="236" y="33"/>
                  </a:lnTo>
                  <a:lnTo>
                    <a:pt x="250" y="4"/>
                  </a:lnTo>
                  <a:lnTo>
                    <a:pt x="242" y="4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8" name="Freeform 4047"/>
            <p:cNvSpPr>
              <a:spLocks noChangeAspect="1"/>
            </p:cNvSpPr>
            <p:nvPr/>
          </p:nvSpPr>
          <p:spPr bwMode="auto">
            <a:xfrm>
              <a:off x="3044" y="1930"/>
              <a:ext cx="61" cy="296"/>
            </a:xfrm>
            <a:custGeom>
              <a:avLst/>
              <a:gdLst>
                <a:gd name="T0" fmla="*/ 5 w 61"/>
                <a:gd name="T1" fmla="*/ 296 h 296"/>
                <a:gd name="T2" fmla="*/ 23 w 61"/>
                <a:gd name="T3" fmla="*/ 263 h 296"/>
                <a:gd name="T4" fmla="*/ 34 w 61"/>
                <a:gd name="T5" fmla="*/ 232 h 296"/>
                <a:gd name="T6" fmla="*/ 44 w 61"/>
                <a:gd name="T7" fmla="*/ 202 h 296"/>
                <a:gd name="T8" fmla="*/ 51 w 61"/>
                <a:gd name="T9" fmla="*/ 175 h 296"/>
                <a:gd name="T10" fmla="*/ 57 w 61"/>
                <a:gd name="T11" fmla="*/ 148 h 296"/>
                <a:gd name="T12" fmla="*/ 59 w 61"/>
                <a:gd name="T13" fmla="*/ 125 h 296"/>
                <a:gd name="T14" fmla="*/ 61 w 61"/>
                <a:gd name="T15" fmla="*/ 102 h 296"/>
                <a:gd name="T16" fmla="*/ 61 w 61"/>
                <a:gd name="T17" fmla="*/ 81 h 296"/>
                <a:gd name="T18" fmla="*/ 57 w 61"/>
                <a:gd name="T19" fmla="*/ 46 h 296"/>
                <a:gd name="T20" fmla="*/ 53 w 61"/>
                <a:gd name="T21" fmla="*/ 21 h 296"/>
                <a:gd name="T22" fmla="*/ 47 w 61"/>
                <a:gd name="T23" fmla="*/ 6 h 296"/>
                <a:gd name="T24" fmla="*/ 46 w 61"/>
                <a:gd name="T25" fmla="*/ 0 h 296"/>
                <a:gd name="T26" fmla="*/ 38 w 61"/>
                <a:gd name="T27" fmla="*/ 4 h 296"/>
                <a:gd name="T28" fmla="*/ 40 w 61"/>
                <a:gd name="T29" fmla="*/ 8 h 296"/>
                <a:gd name="T30" fmla="*/ 44 w 61"/>
                <a:gd name="T31" fmla="*/ 23 h 296"/>
                <a:gd name="T32" fmla="*/ 49 w 61"/>
                <a:gd name="T33" fmla="*/ 48 h 296"/>
                <a:gd name="T34" fmla="*/ 53 w 61"/>
                <a:gd name="T35" fmla="*/ 83 h 296"/>
                <a:gd name="T36" fmla="*/ 53 w 61"/>
                <a:gd name="T37" fmla="*/ 102 h 296"/>
                <a:gd name="T38" fmla="*/ 51 w 61"/>
                <a:gd name="T39" fmla="*/ 123 h 296"/>
                <a:gd name="T40" fmla="*/ 49 w 61"/>
                <a:gd name="T41" fmla="*/ 148 h 296"/>
                <a:gd name="T42" fmla="*/ 44 w 61"/>
                <a:gd name="T43" fmla="*/ 173 h 296"/>
                <a:gd name="T44" fmla="*/ 36 w 61"/>
                <a:gd name="T45" fmla="*/ 200 h 296"/>
                <a:gd name="T46" fmla="*/ 26 w 61"/>
                <a:gd name="T47" fmla="*/ 229 h 296"/>
                <a:gd name="T48" fmla="*/ 15 w 61"/>
                <a:gd name="T49" fmla="*/ 259 h 296"/>
                <a:gd name="T50" fmla="*/ 0 w 61"/>
                <a:gd name="T51" fmla="*/ 292 h 296"/>
                <a:gd name="T52" fmla="*/ 5 w 61"/>
                <a:gd name="T53" fmla="*/ 296 h 2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"/>
                <a:gd name="T82" fmla="*/ 0 h 296"/>
                <a:gd name="T83" fmla="*/ 61 w 61"/>
                <a:gd name="T84" fmla="*/ 296 h 2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" h="296">
                  <a:moveTo>
                    <a:pt x="5" y="296"/>
                  </a:moveTo>
                  <a:lnTo>
                    <a:pt x="23" y="263"/>
                  </a:lnTo>
                  <a:lnTo>
                    <a:pt x="34" y="232"/>
                  </a:lnTo>
                  <a:lnTo>
                    <a:pt x="44" y="202"/>
                  </a:lnTo>
                  <a:lnTo>
                    <a:pt x="51" y="175"/>
                  </a:lnTo>
                  <a:lnTo>
                    <a:pt x="57" y="148"/>
                  </a:lnTo>
                  <a:lnTo>
                    <a:pt x="59" y="125"/>
                  </a:lnTo>
                  <a:lnTo>
                    <a:pt x="61" y="102"/>
                  </a:lnTo>
                  <a:lnTo>
                    <a:pt x="61" y="81"/>
                  </a:lnTo>
                  <a:lnTo>
                    <a:pt x="57" y="46"/>
                  </a:lnTo>
                  <a:lnTo>
                    <a:pt x="53" y="21"/>
                  </a:lnTo>
                  <a:lnTo>
                    <a:pt x="47" y="6"/>
                  </a:lnTo>
                  <a:lnTo>
                    <a:pt x="46" y="0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4" y="23"/>
                  </a:lnTo>
                  <a:lnTo>
                    <a:pt x="49" y="48"/>
                  </a:lnTo>
                  <a:lnTo>
                    <a:pt x="53" y="83"/>
                  </a:lnTo>
                  <a:lnTo>
                    <a:pt x="53" y="102"/>
                  </a:lnTo>
                  <a:lnTo>
                    <a:pt x="51" y="123"/>
                  </a:lnTo>
                  <a:lnTo>
                    <a:pt x="49" y="148"/>
                  </a:lnTo>
                  <a:lnTo>
                    <a:pt x="44" y="173"/>
                  </a:lnTo>
                  <a:lnTo>
                    <a:pt x="36" y="200"/>
                  </a:lnTo>
                  <a:lnTo>
                    <a:pt x="26" y="229"/>
                  </a:lnTo>
                  <a:lnTo>
                    <a:pt x="15" y="259"/>
                  </a:lnTo>
                  <a:lnTo>
                    <a:pt x="0" y="292"/>
                  </a:lnTo>
                  <a:lnTo>
                    <a:pt x="5" y="2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9" name="Freeform 4048"/>
            <p:cNvSpPr>
              <a:spLocks noChangeAspect="1"/>
            </p:cNvSpPr>
            <p:nvPr/>
          </p:nvSpPr>
          <p:spPr bwMode="auto">
            <a:xfrm>
              <a:off x="2470" y="1422"/>
              <a:ext cx="635" cy="978"/>
            </a:xfrm>
            <a:custGeom>
              <a:avLst/>
              <a:gdLst>
                <a:gd name="T0" fmla="*/ 17 w 635"/>
                <a:gd name="T1" fmla="*/ 953 h 978"/>
                <a:gd name="T2" fmla="*/ 8 w 635"/>
                <a:gd name="T3" fmla="*/ 936 h 978"/>
                <a:gd name="T4" fmla="*/ 2 w 635"/>
                <a:gd name="T5" fmla="*/ 902 h 978"/>
                <a:gd name="T6" fmla="*/ 2 w 635"/>
                <a:gd name="T7" fmla="*/ 842 h 978"/>
                <a:gd name="T8" fmla="*/ 15 w 635"/>
                <a:gd name="T9" fmla="*/ 771 h 978"/>
                <a:gd name="T10" fmla="*/ 40 w 635"/>
                <a:gd name="T11" fmla="*/ 689 h 978"/>
                <a:gd name="T12" fmla="*/ 75 w 635"/>
                <a:gd name="T13" fmla="*/ 600 h 978"/>
                <a:gd name="T14" fmla="*/ 119 w 635"/>
                <a:gd name="T15" fmla="*/ 504 h 978"/>
                <a:gd name="T16" fmla="*/ 173 w 635"/>
                <a:gd name="T17" fmla="*/ 406 h 978"/>
                <a:gd name="T18" fmla="*/ 232 w 635"/>
                <a:gd name="T19" fmla="*/ 310 h 978"/>
                <a:gd name="T20" fmla="*/ 295 w 635"/>
                <a:gd name="T21" fmla="*/ 224 h 978"/>
                <a:gd name="T22" fmla="*/ 357 w 635"/>
                <a:gd name="T23" fmla="*/ 149 h 978"/>
                <a:gd name="T24" fmla="*/ 416 w 635"/>
                <a:gd name="T25" fmla="*/ 88 h 978"/>
                <a:gd name="T26" fmla="*/ 472 w 635"/>
                <a:gd name="T27" fmla="*/ 42 h 978"/>
                <a:gd name="T28" fmla="*/ 522 w 635"/>
                <a:gd name="T29" fmla="*/ 13 h 978"/>
                <a:gd name="T30" fmla="*/ 556 w 635"/>
                <a:gd name="T31" fmla="*/ 1 h 978"/>
                <a:gd name="T32" fmla="*/ 575 w 635"/>
                <a:gd name="T33" fmla="*/ 0 h 978"/>
                <a:gd name="T34" fmla="*/ 593 w 635"/>
                <a:gd name="T35" fmla="*/ 3 h 978"/>
                <a:gd name="T36" fmla="*/ 606 w 635"/>
                <a:gd name="T37" fmla="*/ 11 h 978"/>
                <a:gd name="T38" fmla="*/ 620 w 635"/>
                <a:gd name="T39" fmla="*/ 24 h 978"/>
                <a:gd name="T40" fmla="*/ 627 w 635"/>
                <a:gd name="T41" fmla="*/ 44 h 978"/>
                <a:gd name="T42" fmla="*/ 635 w 635"/>
                <a:gd name="T43" fmla="*/ 78 h 978"/>
                <a:gd name="T44" fmla="*/ 633 w 635"/>
                <a:gd name="T45" fmla="*/ 138 h 978"/>
                <a:gd name="T46" fmla="*/ 620 w 635"/>
                <a:gd name="T47" fmla="*/ 209 h 978"/>
                <a:gd name="T48" fmla="*/ 595 w 635"/>
                <a:gd name="T49" fmla="*/ 289 h 978"/>
                <a:gd name="T50" fmla="*/ 560 w 635"/>
                <a:gd name="T51" fmla="*/ 380 h 978"/>
                <a:gd name="T52" fmla="*/ 516 w 635"/>
                <a:gd name="T53" fmla="*/ 474 h 978"/>
                <a:gd name="T54" fmla="*/ 464 w 635"/>
                <a:gd name="T55" fmla="*/ 571 h 978"/>
                <a:gd name="T56" fmla="*/ 403 w 635"/>
                <a:gd name="T57" fmla="*/ 667 h 978"/>
                <a:gd name="T58" fmla="*/ 341 w 635"/>
                <a:gd name="T59" fmla="*/ 756 h 978"/>
                <a:gd name="T60" fmla="*/ 278 w 635"/>
                <a:gd name="T61" fmla="*/ 829 h 978"/>
                <a:gd name="T62" fmla="*/ 219 w 635"/>
                <a:gd name="T63" fmla="*/ 890 h 978"/>
                <a:gd name="T64" fmla="*/ 163 w 635"/>
                <a:gd name="T65" fmla="*/ 936 h 978"/>
                <a:gd name="T66" fmla="*/ 113 w 635"/>
                <a:gd name="T67" fmla="*/ 967 h 978"/>
                <a:gd name="T68" fmla="*/ 81 w 635"/>
                <a:gd name="T69" fmla="*/ 978 h 978"/>
                <a:gd name="T70" fmla="*/ 61 w 635"/>
                <a:gd name="T71" fmla="*/ 978 h 978"/>
                <a:gd name="T72" fmla="*/ 44 w 635"/>
                <a:gd name="T73" fmla="*/ 976 h 978"/>
                <a:gd name="T74" fmla="*/ 29 w 635"/>
                <a:gd name="T75" fmla="*/ 967 h 9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35"/>
                <a:gd name="T115" fmla="*/ 0 h 978"/>
                <a:gd name="T116" fmla="*/ 635 w 635"/>
                <a:gd name="T117" fmla="*/ 978 h 9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35" h="978">
                  <a:moveTo>
                    <a:pt x="23" y="961"/>
                  </a:moveTo>
                  <a:lnTo>
                    <a:pt x="17" y="953"/>
                  </a:lnTo>
                  <a:lnTo>
                    <a:pt x="11" y="946"/>
                  </a:lnTo>
                  <a:lnTo>
                    <a:pt x="8" y="936"/>
                  </a:lnTo>
                  <a:lnTo>
                    <a:pt x="4" y="927"/>
                  </a:lnTo>
                  <a:lnTo>
                    <a:pt x="2" y="902"/>
                  </a:lnTo>
                  <a:lnTo>
                    <a:pt x="0" y="873"/>
                  </a:lnTo>
                  <a:lnTo>
                    <a:pt x="2" y="842"/>
                  </a:lnTo>
                  <a:lnTo>
                    <a:pt x="8" y="808"/>
                  </a:lnTo>
                  <a:lnTo>
                    <a:pt x="15" y="771"/>
                  </a:lnTo>
                  <a:lnTo>
                    <a:pt x="27" y="731"/>
                  </a:lnTo>
                  <a:lnTo>
                    <a:pt x="40" y="689"/>
                  </a:lnTo>
                  <a:lnTo>
                    <a:pt x="56" y="644"/>
                  </a:lnTo>
                  <a:lnTo>
                    <a:pt x="75" y="600"/>
                  </a:lnTo>
                  <a:lnTo>
                    <a:pt x="96" y="552"/>
                  </a:lnTo>
                  <a:lnTo>
                    <a:pt x="119" y="504"/>
                  </a:lnTo>
                  <a:lnTo>
                    <a:pt x="144" y="456"/>
                  </a:lnTo>
                  <a:lnTo>
                    <a:pt x="173" y="406"/>
                  </a:lnTo>
                  <a:lnTo>
                    <a:pt x="201" y="358"/>
                  </a:lnTo>
                  <a:lnTo>
                    <a:pt x="232" y="310"/>
                  </a:lnTo>
                  <a:lnTo>
                    <a:pt x="263" y="266"/>
                  </a:lnTo>
                  <a:lnTo>
                    <a:pt x="295" y="224"/>
                  </a:lnTo>
                  <a:lnTo>
                    <a:pt x="326" y="186"/>
                  </a:lnTo>
                  <a:lnTo>
                    <a:pt x="357" y="149"/>
                  </a:lnTo>
                  <a:lnTo>
                    <a:pt x="387" y="117"/>
                  </a:lnTo>
                  <a:lnTo>
                    <a:pt x="416" y="88"/>
                  </a:lnTo>
                  <a:lnTo>
                    <a:pt x="445" y="63"/>
                  </a:lnTo>
                  <a:lnTo>
                    <a:pt x="472" y="42"/>
                  </a:lnTo>
                  <a:lnTo>
                    <a:pt x="499" y="24"/>
                  </a:lnTo>
                  <a:lnTo>
                    <a:pt x="522" y="13"/>
                  </a:lnTo>
                  <a:lnTo>
                    <a:pt x="545" y="3"/>
                  </a:lnTo>
                  <a:lnTo>
                    <a:pt x="556" y="1"/>
                  </a:lnTo>
                  <a:lnTo>
                    <a:pt x="566" y="0"/>
                  </a:lnTo>
                  <a:lnTo>
                    <a:pt x="575" y="0"/>
                  </a:lnTo>
                  <a:lnTo>
                    <a:pt x="583" y="1"/>
                  </a:lnTo>
                  <a:lnTo>
                    <a:pt x="593" y="3"/>
                  </a:lnTo>
                  <a:lnTo>
                    <a:pt x="600" y="7"/>
                  </a:lnTo>
                  <a:lnTo>
                    <a:pt x="606" y="11"/>
                  </a:lnTo>
                  <a:lnTo>
                    <a:pt x="614" y="17"/>
                  </a:lnTo>
                  <a:lnTo>
                    <a:pt x="620" y="24"/>
                  </a:lnTo>
                  <a:lnTo>
                    <a:pt x="623" y="34"/>
                  </a:lnTo>
                  <a:lnTo>
                    <a:pt x="627" y="44"/>
                  </a:lnTo>
                  <a:lnTo>
                    <a:pt x="631" y="53"/>
                  </a:lnTo>
                  <a:lnTo>
                    <a:pt x="635" y="78"/>
                  </a:lnTo>
                  <a:lnTo>
                    <a:pt x="635" y="105"/>
                  </a:lnTo>
                  <a:lnTo>
                    <a:pt x="633" y="138"/>
                  </a:lnTo>
                  <a:lnTo>
                    <a:pt x="627" y="170"/>
                  </a:lnTo>
                  <a:lnTo>
                    <a:pt x="620" y="209"/>
                  </a:lnTo>
                  <a:lnTo>
                    <a:pt x="608" y="249"/>
                  </a:lnTo>
                  <a:lnTo>
                    <a:pt x="595" y="289"/>
                  </a:lnTo>
                  <a:lnTo>
                    <a:pt x="579" y="333"/>
                  </a:lnTo>
                  <a:lnTo>
                    <a:pt x="560" y="380"/>
                  </a:lnTo>
                  <a:lnTo>
                    <a:pt x="539" y="426"/>
                  </a:lnTo>
                  <a:lnTo>
                    <a:pt x="516" y="474"/>
                  </a:lnTo>
                  <a:lnTo>
                    <a:pt x="491" y="523"/>
                  </a:lnTo>
                  <a:lnTo>
                    <a:pt x="464" y="571"/>
                  </a:lnTo>
                  <a:lnTo>
                    <a:pt x="433" y="621"/>
                  </a:lnTo>
                  <a:lnTo>
                    <a:pt x="403" y="667"/>
                  </a:lnTo>
                  <a:lnTo>
                    <a:pt x="372" y="714"/>
                  </a:lnTo>
                  <a:lnTo>
                    <a:pt x="341" y="756"/>
                  </a:lnTo>
                  <a:lnTo>
                    <a:pt x="309" y="794"/>
                  </a:lnTo>
                  <a:lnTo>
                    <a:pt x="278" y="829"/>
                  </a:lnTo>
                  <a:lnTo>
                    <a:pt x="249" y="861"/>
                  </a:lnTo>
                  <a:lnTo>
                    <a:pt x="219" y="890"/>
                  </a:lnTo>
                  <a:lnTo>
                    <a:pt x="192" y="915"/>
                  </a:lnTo>
                  <a:lnTo>
                    <a:pt x="163" y="936"/>
                  </a:lnTo>
                  <a:lnTo>
                    <a:pt x="138" y="953"/>
                  </a:lnTo>
                  <a:lnTo>
                    <a:pt x="113" y="967"/>
                  </a:lnTo>
                  <a:lnTo>
                    <a:pt x="90" y="975"/>
                  </a:lnTo>
                  <a:lnTo>
                    <a:pt x="81" y="978"/>
                  </a:lnTo>
                  <a:lnTo>
                    <a:pt x="71" y="978"/>
                  </a:lnTo>
                  <a:lnTo>
                    <a:pt x="61" y="978"/>
                  </a:lnTo>
                  <a:lnTo>
                    <a:pt x="52" y="978"/>
                  </a:lnTo>
                  <a:lnTo>
                    <a:pt x="44" y="976"/>
                  </a:lnTo>
                  <a:lnTo>
                    <a:pt x="36" y="973"/>
                  </a:lnTo>
                  <a:lnTo>
                    <a:pt x="29" y="967"/>
                  </a:lnTo>
                  <a:lnTo>
                    <a:pt x="23" y="96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0" name="Freeform 4049"/>
            <p:cNvSpPr>
              <a:spLocks noChangeAspect="1"/>
            </p:cNvSpPr>
            <p:nvPr/>
          </p:nvSpPr>
          <p:spPr bwMode="auto">
            <a:xfrm>
              <a:off x="2466" y="1779"/>
              <a:ext cx="209" cy="608"/>
            </a:xfrm>
            <a:custGeom>
              <a:avLst/>
              <a:gdLst>
                <a:gd name="T0" fmla="*/ 202 w 209"/>
                <a:gd name="T1" fmla="*/ 0 h 608"/>
                <a:gd name="T2" fmla="*/ 202 w 209"/>
                <a:gd name="T3" fmla="*/ 0 h 608"/>
                <a:gd name="T4" fmla="*/ 173 w 209"/>
                <a:gd name="T5" fmla="*/ 47 h 608"/>
                <a:gd name="T6" fmla="*/ 146 w 209"/>
                <a:gd name="T7" fmla="*/ 97 h 608"/>
                <a:gd name="T8" fmla="*/ 119 w 209"/>
                <a:gd name="T9" fmla="*/ 145 h 608"/>
                <a:gd name="T10" fmla="*/ 96 w 209"/>
                <a:gd name="T11" fmla="*/ 193 h 608"/>
                <a:gd name="T12" fmla="*/ 75 w 209"/>
                <a:gd name="T13" fmla="*/ 241 h 608"/>
                <a:gd name="T14" fmla="*/ 56 w 209"/>
                <a:gd name="T15" fmla="*/ 287 h 608"/>
                <a:gd name="T16" fmla="*/ 40 w 209"/>
                <a:gd name="T17" fmla="*/ 330 h 608"/>
                <a:gd name="T18" fmla="*/ 27 w 209"/>
                <a:gd name="T19" fmla="*/ 372 h 608"/>
                <a:gd name="T20" fmla="*/ 15 w 209"/>
                <a:gd name="T21" fmla="*/ 412 h 608"/>
                <a:gd name="T22" fmla="*/ 8 w 209"/>
                <a:gd name="T23" fmla="*/ 451 h 608"/>
                <a:gd name="T24" fmla="*/ 2 w 209"/>
                <a:gd name="T25" fmla="*/ 485 h 608"/>
                <a:gd name="T26" fmla="*/ 0 w 209"/>
                <a:gd name="T27" fmla="*/ 516 h 608"/>
                <a:gd name="T28" fmla="*/ 0 w 209"/>
                <a:gd name="T29" fmla="*/ 545 h 608"/>
                <a:gd name="T30" fmla="*/ 4 w 209"/>
                <a:gd name="T31" fmla="*/ 570 h 608"/>
                <a:gd name="T32" fmla="*/ 8 w 209"/>
                <a:gd name="T33" fmla="*/ 581 h 608"/>
                <a:gd name="T34" fmla="*/ 12 w 209"/>
                <a:gd name="T35" fmla="*/ 591 h 608"/>
                <a:gd name="T36" fmla="*/ 17 w 209"/>
                <a:gd name="T37" fmla="*/ 600 h 608"/>
                <a:gd name="T38" fmla="*/ 23 w 209"/>
                <a:gd name="T39" fmla="*/ 608 h 608"/>
                <a:gd name="T40" fmla="*/ 29 w 209"/>
                <a:gd name="T41" fmla="*/ 602 h 608"/>
                <a:gd name="T42" fmla="*/ 23 w 209"/>
                <a:gd name="T43" fmla="*/ 595 h 608"/>
                <a:gd name="T44" fmla="*/ 19 w 209"/>
                <a:gd name="T45" fmla="*/ 587 h 608"/>
                <a:gd name="T46" fmla="*/ 15 w 209"/>
                <a:gd name="T47" fmla="*/ 577 h 608"/>
                <a:gd name="T48" fmla="*/ 14 w 209"/>
                <a:gd name="T49" fmla="*/ 568 h 608"/>
                <a:gd name="T50" fmla="*/ 10 w 209"/>
                <a:gd name="T51" fmla="*/ 545 h 608"/>
                <a:gd name="T52" fmla="*/ 8 w 209"/>
                <a:gd name="T53" fmla="*/ 516 h 608"/>
                <a:gd name="T54" fmla="*/ 10 w 209"/>
                <a:gd name="T55" fmla="*/ 485 h 608"/>
                <a:gd name="T56" fmla="*/ 15 w 209"/>
                <a:gd name="T57" fmla="*/ 452 h 608"/>
                <a:gd name="T58" fmla="*/ 23 w 209"/>
                <a:gd name="T59" fmla="*/ 414 h 608"/>
                <a:gd name="T60" fmla="*/ 35 w 209"/>
                <a:gd name="T61" fmla="*/ 376 h 608"/>
                <a:gd name="T62" fmla="*/ 48 w 209"/>
                <a:gd name="T63" fmla="*/ 333 h 608"/>
                <a:gd name="T64" fmla="*/ 63 w 209"/>
                <a:gd name="T65" fmla="*/ 289 h 608"/>
                <a:gd name="T66" fmla="*/ 83 w 209"/>
                <a:gd name="T67" fmla="*/ 243 h 608"/>
                <a:gd name="T68" fmla="*/ 104 w 209"/>
                <a:gd name="T69" fmla="*/ 197 h 608"/>
                <a:gd name="T70" fmla="*/ 127 w 209"/>
                <a:gd name="T71" fmla="*/ 149 h 608"/>
                <a:gd name="T72" fmla="*/ 152 w 209"/>
                <a:gd name="T73" fmla="*/ 101 h 608"/>
                <a:gd name="T74" fmla="*/ 180 w 209"/>
                <a:gd name="T75" fmla="*/ 53 h 608"/>
                <a:gd name="T76" fmla="*/ 209 w 209"/>
                <a:gd name="T77" fmla="*/ 3 h 608"/>
                <a:gd name="T78" fmla="*/ 209 w 209"/>
                <a:gd name="T79" fmla="*/ 3 h 608"/>
                <a:gd name="T80" fmla="*/ 202 w 209"/>
                <a:gd name="T81" fmla="*/ 0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202" y="0"/>
                  </a:moveTo>
                  <a:lnTo>
                    <a:pt x="202" y="0"/>
                  </a:lnTo>
                  <a:lnTo>
                    <a:pt x="173" y="47"/>
                  </a:lnTo>
                  <a:lnTo>
                    <a:pt x="146" y="97"/>
                  </a:lnTo>
                  <a:lnTo>
                    <a:pt x="119" y="145"/>
                  </a:lnTo>
                  <a:lnTo>
                    <a:pt x="96" y="193"/>
                  </a:lnTo>
                  <a:lnTo>
                    <a:pt x="75" y="241"/>
                  </a:lnTo>
                  <a:lnTo>
                    <a:pt x="56" y="287"/>
                  </a:lnTo>
                  <a:lnTo>
                    <a:pt x="40" y="330"/>
                  </a:lnTo>
                  <a:lnTo>
                    <a:pt x="27" y="372"/>
                  </a:lnTo>
                  <a:lnTo>
                    <a:pt x="15" y="412"/>
                  </a:lnTo>
                  <a:lnTo>
                    <a:pt x="8" y="451"/>
                  </a:lnTo>
                  <a:lnTo>
                    <a:pt x="2" y="485"/>
                  </a:lnTo>
                  <a:lnTo>
                    <a:pt x="0" y="516"/>
                  </a:lnTo>
                  <a:lnTo>
                    <a:pt x="0" y="545"/>
                  </a:lnTo>
                  <a:lnTo>
                    <a:pt x="4" y="570"/>
                  </a:lnTo>
                  <a:lnTo>
                    <a:pt x="8" y="581"/>
                  </a:lnTo>
                  <a:lnTo>
                    <a:pt x="12" y="591"/>
                  </a:lnTo>
                  <a:lnTo>
                    <a:pt x="17" y="600"/>
                  </a:lnTo>
                  <a:lnTo>
                    <a:pt x="23" y="608"/>
                  </a:lnTo>
                  <a:lnTo>
                    <a:pt x="29" y="602"/>
                  </a:lnTo>
                  <a:lnTo>
                    <a:pt x="23" y="595"/>
                  </a:lnTo>
                  <a:lnTo>
                    <a:pt x="19" y="587"/>
                  </a:lnTo>
                  <a:lnTo>
                    <a:pt x="15" y="577"/>
                  </a:lnTo>
                  <a:lnTo>
                    <a:pt x="14" y="568"/>
                  </a:lnTo>
                  <a:lnTo>
                    <a:pt x="10" y="545"/>
                  </a:lnTo>
                  <a:lnTo>
                    <a:pt x="8" y="516"/>
                  </a:lnTo>
                  <a:lnTo>
                    <a:pt x="10" y="485"/>
                  </a:lnTo>
                  <a:lnTo>
                    <a:pt x="15" y="452"/>
                  </a:lnTo>
                  <a:lnTo>
                    <a:pt x="23" y="414"/>
                  </a:lnTo>
                  <a:lnTo>
                    <a:pt x="35" y="376"/>
                  </a:lnTo>
                  <a:lnTo>
                    <a:pt x="48" y="333"/>
                  </a:lnTo>
                  <a:lnTo>
                    <a:pt x="63" y="289"/>
                  </a:lnTo>
                  <a:lnTo>
                    <a:pt x="83" y="243"/>
                  </a:lnTo>
                  <a:lnTo>
                    <a:pt x="104" y="197"/>
                  </a:lnTo>
                  <a:lnTo>
                    <a:pt x="127" y="149"/>
                  </a:lnTo>
                  <a:lnTo>
                    <a:pt x="152" y="101"/>
                  </a:lnTo>
                  <a:lnTo>
                    <a:pt x="180" y="53"/>
                  </a:lnTo>
                  <a:lnTo>
                    <a:pt x="209" y="3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1" name="Freeform 4050"/>
            <p:cNvSpPr>
              <a:spLocks noChangeAspect="1"/>
            </p:cNvSpPr>
            <p:nvPr/>
          </p:nvSpPr>
          <p:spPr bwMode="auto">
            <a:xfrm>
              <a:off x="2668" y="1418"/>
              <a:ext cx="418" cy="364"/>
            </a:xfrm>
            <a:custGeom>
              <a:avLst/>
              <a:gdLst>
                <a:gd name="T0" fmla="*/ 418 w 418"/>
                <a:gd name="T1" fmla="*/ 19 h 364"/>
                <a:gd name="T2" fmla="*/ 418 w 418"/>
                <a:gd name="T3" fmla="*/ 19 h 364"/>
                <a:gd name="T4" fmla="*/ 412 w 418"/>
                <a:gd name="T5" fmla="*/ 11 h 364"/>
                <a:gd name="T6" fmla="*/ 404 w 418"/>
                <a:gd name="T7" fmla="*/ 7 h 364"/>
                <a:gd name="T8" fmla="*/ 397 w 418"/>
                <a:gd name="T9" fmla="*/ 4 h 364"/>
                <a:gd name="T10" fmla="*/ 387 w 418"/>
                <a:gd name="T11" fmla="*/ 2 h 364"/>
                <a:gd name="T12" fmla="*/ 377 w 418"/>
                <a:gd name="T13" fmla="*/ 0 h 364"/>
                <a:gd name="T14" fmla="*/ 368 w 418"/>
                <a:gd name="T15" fmla="*/ 0 h 364"/>
                <a:gd name="T16" fmla="*/ 356 w 418"/>
                <a:gd name="T17" fmla="*/ 2 h 364"/>
                <a:gd name="T18" fmla="*/ 347 w 418"/>
                <a:gd name="T19" fmla="*/ 4 h 364"/>
                <a:gd name="T20" fmla="*/ 324 w 418"/>
                <a:gd name="T21" fmla="*/ 13 h 364"/>
                <a:gd name="T22" fmla="*/ 299 w 418"/>
                <a:gd name="T23" fmla="*/ 25 h 364"/>
                <a:gd name="T24" fmla="*/ 272 w 418"/>
                <a:gd name="T25" fmla="*/ 42 h 364"/>
                <a:gd name="T26" fmla="*/ 245 w 418"/>
                <a:gd name="T27" fmla="*/ 65 h 364"/>
                <a:gd name="T28" fmla="*/ 216 w 418"/>
                <a:gd name="T29" fmla="*/ 90 h 364"/>
                <a:gd name="T30" fmla="*/ 186 w 418"/>
                <a:gd name="T31" fmla="*/ 119 h 364"/>
                <a:gd name="T32" fmla="*/ 155 w 418"/>
                <a:gd name="T33" fmla="*/ 151 h 364"/>
                <a:gd name="T34" fmla="*/ 124 w 418"/>
                <a:gd name="T35" fmla="*/ 186 h 364"/>
                <a:gd name="T36" fmla="*/ 94 w 418"/>
                <a:gd name="T37" fmla="*/ 226 h 364"/>
                <a:gd name="T38" fmla="*/ 63 w 418"/>
                <a:gd name="T39" fmla="*/ 268 h 364"/>
                <a:gd name="T40" fmla="*/ 32 w 418"/>
                <a:gd name="T41" fmla="*/ 313 h 364"/>
                <a:gd name="T42" fmla="*/ 0 w 418"/>
                <a:gd name="T43" fmla="*/ 361 h 364"/>
                <a:gd name="T44" fmla="*/ 7 w 418"/>
                <a:gd name="T45" fmla="*/ 364 h 364"/>
                <a:gd name="T46" fmla="*/ 38 w 418"/>
                <a:gd name="T47" fmla="*/ 316 h 364"/>
                <a:gd name="T48" fmla="*/ 69 w 418"/>
                <a:gd name="T49" fmla="*/ 272 h 364"/>
                <a:gd name="T50" fmla="*/ 99 w 418"/>
                <a:gd name="T51" fmla="*/ 230 h 364"/>
                <a:gd name="T52" fmla="*/ 132 w 418"/>
                <a:gd name="T53" fmla="*/ 192 h 364"/>
                <a:gd name="T54" fmla="*/ 163 w 418"/>
                <a:gd name="T55" fmla="*/ 155 h 364"/>
                <a:gd name="T56" fmla="*/ 191 w 418"/>
                <a:gd name="T57" fmla="*/ 124 h 364"/>
                <a:gd name="T58" fmla="*/ 222 w 418"/>
                <a:gd name="T59" fmla="*/ 96 h 364"/>
                <a:gd name="T60" fmla="*/ 249 w 418"/>
                <a:gd name="T61" fmla="*/ 71 h 364"/>
                <a:gd name="T62" fmla="*/ 276 w 418"/>
                <a:gd name="T63" fmla="*/ 50 h 364"/>
                <a:gd name="T64" fmla="*/ 303 w 418"/>
                <a:gd name="T65" fmla="*/ 32 h 364"/>
                <a:gd name="T66" fmla="*/ 326 w 418"/>
                <a:gd name="T67" fmla="*/ 19 h 364"/>
                <a:gd name="T68" fmla="*/ 349 w 418"/>
                <a:gd name="T69" fmla="*/ 11 h 364"/>
                <a:gd name="T70" fmla="*/ 358 w 418"/>
                <a:gd name="T71" fmla="*/ 9 h 364"/>
                <a:gd name="T72" fmla="*/ 368 w 418"/>
                <a:gd name="T73" fmla="*/ 7 h 364"/>
                <a:gd name="T74" fmla="*/ 377 w 418"/>
                <a:gd name="T75" fmla="*/ 7 h 364"/>
                <a:gd name="T76" fmla="*/ 385 w 418"/>
                <a:gd name="T77" fmla="*/ 9 h 364"/>
                <a:gd name="T78" fmla="*/ 393 w 418"/>
                <a:gd name="T79" fmla="*/ 11 h 364"/>
                <a:gd name="T80" fmla="*/ 400 w 418"/>
                <a:gd name="T81" fmla="*/ 13 h 364"/>
                <a:gd name="T82" fmla="*/ 406 w 418"/>
                <a:gd name="T83" fmla="*/ 19 h 364"/>
                <a:gd name="T84" fmla="*/ 412 w 418"/>
                <a:gd name="T85" fmla="*/ 25 h 364"/>
                <a:gd name="T86" fmla="*/ 412 w 418"/>
                <a:gd name="T87" fmla="*/ 25 h 364"/>
                <a:gd name="T88" fmla="*/ 418 w 418"/>
                <a:gd name="T89" fmla="*/ 19 h 3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4"/>
                <a:gd name="T137" fmla="*/ 418 w 418"/>
                <a:gd name="T138" fmla="*/ 364 h 3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4">
                  <a:moveTo>
                    <a:pt x="418" y="19"/>
                  </a:moveTo>
                  <a:lnTo>
                    <a:pt x="418" y="19"/>
                  </a:lnTo>
                  <a:lnTo>
                    <a:pt x="412" y="11"/>
                  </a:lnTo>
                  <a:lnTo>
                    <a:pt x="404" y="7"/>
                  </a:lnTo>
                  <a:lnTo>
                    <a:pt x="397" y="4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68" y="0"/>
                  </a:lnTo>
                  <a:lnTo>
                    <a:pt x="356" y="2"/>
                  </a:lnTo>
                  <a:lnTo>
                    <a:pt x="347" y="4"/>
                  </a:lnTo>
                  <a:lnTo>
                    <a:pt x="324" y="13"/>
                  </a:lnTo>
                  <a:lnTo>
                    <a:pt x="299" y="25"/>
                  </a:lnTo>
                  <a:lnTo>
                    <a:pt x="272" y="42"/>
                  </a:lnTo>
                  <a:lnTo>
                    <a:pt x="245" y="65"/>
                  </a:lnTo>
                  <a:lnTo>
                    <a:pt x="216" y="90"/>
                  </a:lnTo>
                  <a:lnTo>
                    <a:pt x="186" y="119"/>
                  </a:lnTo>
                  <a:lnTo>
                    <a:pt x="155" y="151"/>
                  </a:lnTo>
                  <a:lnTo>
                    <a:pt x="124" y="186"/>
                  </a:lnTo>
                  <a:lnTo>
                    <a:pt x="94" y="226"/>
                  </a:lnTo>
                  <a:lnTo>
                    <a:pt x="63" y="268"/>
                  </a:lnTo>
                  <a:lnTo>
                    <a:pt x="32" y="313"/>
                  </a:lnTo>
                  <a:lnTo>
                    <a:pt x="0" y="361"/>
                  </a:lnTo>
                  <a:lnTo>
                    <a:pt x="7" y="364"/>
                  </a:lnTo>
                  <a:lnTo>
                    <a:pt x="38" y="316"/>
                  </a:lnTo>
                  <a:lnTo>
                    <a:pt x="69" y="272"/>
                  </a:lnTo>
                  <a:lnTo>
                    <a:pt x="99" y="230"/>
                  </a:lnTo>
                  <a:lnTo>
                    <a:pt x="132" y="192"/>
                  </a:lnTo>
                  <a:lnTo>
                    <a:pt x="163" y="155"/>
                  </a:lnTo>
                  <a:lnTo>
                    <a:pt x="191" y="124"/>
                  </a:lnTo>
                  <a:lnTo>
                    <a:pt x="222" y="96"/>
                  </a:lnTo>
                  <a:lnTo>
                    <a:pt x="249" y="71"/>
                  </a:lnTo>
                  <a:lnTo>
                    <a:pt x="276" y="50"/>
                  </a:lnTo>
                  <a:lnTo>
                    <a:pt x="303" y="32"/>
                  </a:lnTo>
                  <a:lnTo>
                    <a:pt x="326" y="19"/>
                  </a:lnTo>
                  <a:lnTo>
                    <a:pt x="349" y="11"/>
                  </a:lnTo>
                  <a:lnTo>
                    <a:pt x="358" y="9"/>
                  </a:lnTo>
                  <a:lnTo>
                    <a:pt x="368" y="7"/>
                  </a:lnTo>
                  <a:lnTo>
                    <a:pt x="377" y="7"/>
                  </a:lnTo>
                  <a:lnTo>
                    <a:pt x="385" y="9"/>
                  </a:lnTo>
                  <a:lnTo>
                    <a:pt x="393" y="11"/>
                  </a:lnTo>
                  <a:lnTo>
                    <a:pt x="400" y="13"/>
                  </a:lnTo>
                  <a:lnTo>
                    <a:pt x="406" y="19"/>
                  </a:lnTo>
                  <a:lnTo>
                    <a:pt x="412" y="25"/>
                  </a:lnTo>
                  <a:lnTo>
                    <a:pt x="418" y="19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2" name="Freeform 4051"/>
            <p:cNvSpPr>
              <a:spLocks noChangeAspect="1"/>
            </p:cNvSpPr>
            <p:nvPr/>
          </p:nvSpPr>
          <p:spPr bwMode="auto">
            <a:xfrm>
              <a:off x="2900" y="1437"/>
              <a:ext cx="209" cy="608"/>
            </a:xfrm>
            <a:custGeom>
              <a:avLst/>
              <a:gdLst>
                <a:gd name="T0" fmla="*/ 7 w 209"/>
                <a:gd name="T1" fmla="*/ 608 h 608"/>
                <a:gd name="T2" fmla="*/ 7 w 209"/>
                <a:gd name="T3" fmla="*/ 608 h 608"/>
                <a:gd name="T4" fmla="*/ 36 w 209"/>
                <a:gd name="T5" fmla="*/ 558 h 608"/>
                <a:gd name="T6" fmla="*/ 65 w 209"/>
                <a:gd name="T7" fmla="*/ 510 h 608"/>
                <a:gd name="T8" fmla="*/ 90 w 209"/>
                <a:gd name="T9" fmla="*/ 461 h 608"/>
                <a:gd name="T10" fmla="*/ 113 w 209"/>
                <a:gd name="T11" fmla="*/ 413 h 608"/>
                <a:gd name="T12" fmla="*/ 134 w 209"/>
                <a:gd name="T13" fmla="*/ 366 h 608"/>
                <a:gd name="T14" fmla="*/ 153 w 209"/>
                <a:gd name="T15" fmla="*/ 320 h 608"/>
                <a:gd name="T16" fmla="*/ 168 w 209"/>
                <a:gd name="T17" fmla="*/ 276 h 608"/>
                <a:gd name="T18" fmla="*/ 182 w 209"/>
                <a:gd name="T19" fmla="*/ 234 h 608"/>
                <a:gd name="T20" fmla="*/ 193 w 209"/>
                <a:gd name="T21" fmla="*/ 194 h 608"/>
                <a:gd name="T22" fmla="*/ 201 w 209"/>
                <a:gd name="T23" fmla="*/ 157 h 608"/>
                <a:gd name="T24" fmla="*/ 207 w 209"/>
                <a:gd name="T25" fmla="*/ 123 h 608"/>
                <a:gd name="T26" fmla="*/ 209 w 209"/>
                <a:gd name="T27" fmla="*/ 90 h 608"/>
                <a:gd name="T28" fmla="*/ 209 w 209"/>
                <a:gd name="T29" fmla="*/ 61 h 608"/>
                <a:gd name="T30" fmla="*/ 205 w 209"/>
                <a:gd name="T31" fmla="*/ 38 h 608"/>
                <a:gd name="T32" fmla="*/ 201 w 209"/>
                <a:gd name="T33" fmla="*/ 27 h 608"/>
                <a:gd name="T34" fmla="*/ 197 w 209"/>
                <a:gd name="T35" fmla="*/ 17 h 608"/>
                <a:gd name="T36" fmla="*/ 191 w 209"/>
                <a:gd name="T37" fmla="*/ 8 h 608"/>
                <a:gd name="T38" fmla="*/ 186 w 209"/>
                <a:gd name="T39" fmla="*/ 0 h 608"/>
                <a:gd name="T40" fmla="*/ 180 w 209"/>
                <a:gd name="T41" fmla="*/ 6 h 608"/>
                <a:gd name="T42" fmla="*/ 186 w 209"/>
                <a:gd name="T43" fmla="*/ 11 h 608"/>
                <a:gd name="T44" fmla="*/ 190 w 209"/>
                <a:gd name="T45" fmla="*/ 19 h 608"/>
                <a:gd name="T46" fmla="*/ 193 w 209"/>
                <a:gd name="T47" fmla="*/ 29 h 608"/>
                <a:gd name="T48" fmla="*/ 197 w 209"/>
                <a:gd name="T49" fmla="*/ 38 h 608"/>
                <a:gd name="T50" fmla="*/ 201 w 209"/>
                <a:gd name="T51" fmla="*/ 63 h 608"/>
                <a:gd name="T52" fmla="*/ 201 w 209"/>
                <a:gd name="T53" fmla="*/ 90 h 608"/>
                <a:gd name="T54" fmla="*/ 199 w 209"/>
                <a:gd name="T55" fmla="*/ 121 h 608"/>
                <a:gd name="T56" fmla="*/ 193 w 209"/>
                <a:gd name="T57" fmla="*/ 155 h 608"/>
                <a:gd name="T58" fmla="*/ 186 w 209"/>
                <a:gd name="T59" fmla="*/ 192 h 608"/>
                <a:gd name="T60" fmla="*/ 174 w 209"/>
                <a:gd name="T61" fmla="*/ 232 h 608"/>
                <a:gd name="T62" fmla="*/ 161 w 209"/>
                <a:gd name="T63" fmla="*/ 274 h 608"/>
                <a:gd name="T64" fmla="*/ 145 w 209"/>
                <a:gd name="T65" fmla="*/ 318 h 608"/>
                <a:gd name="T66" fmla="*/ 126 w 209"/>
                <a:gd name="T67" fmla="*/ 363 h 608"/>
                <a:gd name="T68" fmla="*/ 105 w 209"/>
                <a:gd name="T69" fmla="*/ 411 h 608"/>
                <a:gd name="T70" fmla="*/ 82 w 209"/>
                <a:gd name="T71" fmla="*/ 457 h 608"/>
                <a:gd name="T72" fmla="*/ 57 w 209"/>
                <a:gd name="T73" fmla="*/ 507 h 608"/>
                <a:gd name="T74" fmla="*/ 30 w 209"/>
                <a:gd name="T75" fmla="*/ 555 h 608"/>
                <a:gd name="T76" fmla="*/ 0 w 209"/>
                <a:gd name="T77" fmla="*/ 603 h 608"/>
                <a:gd name="T78" fmla="*/ 0 w 209"/>
                <a:gd name="T79" fmla="*/ 603 h 608"/>
                <a:gd name="T80" fmla="*/ 7 w 209"/>
                <a:gd name="T81" fmla="*/ 608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7" y="608"/>
                  </a:moveTo>
                  <a:lnTo>
                    <a:pt x="7" y="608"/>
                  </a:lnTo>
                  <a:lnTo>
                    <a:pt x="36" y="558"/>
                  </a:lnTo>
                  <a:lnTo>
                    <a:pt x="65" y="510"/>
                  </a:lnTo>
                  <a:lnTo>
                    <a:pt x="90" y="461"/>
                  </a:lnTo>
                  <a:lnTo>
                    <a:pt x="113" y="413"/>
                  </a:lnTo>
                  <a:lnTo>
                    <a:pt x="134" y="366"/>
                  </a:lnTo>
                  <a:lnTo>
                    <a:pt x="153" y="320"/>
                  </a:lnTo>
                  <a:lnTo>
                    <a:pt x="168" y="276"/>
                  </a:lnTo>
                  <a:lnTo>
                    <a:pt x="182" y="234"/>
                  </a:lnTo>
                  <a:lnTo>
                    <a:pt x="193" y="194"/>
                  </a:lnTo>
                  <a:lnTo>
                    <a:pt x="201" y="157"/>
                  </a:lnTo>
                  <a:lnTo>
                    <a:pt x="207" y="123"/>
                  </a:lnTo>
                  <a:lnTo>
                    <a:pt x="209" y="90"/>
                  </a:lnTo>
                  <a:lnTo>
                    <a:pt x="209" y="61"/>
                  </a:lnTo>
                  <a:lnTo>
                    <a:pt x="205" y="38"/>
                  </a:lnTo>
                  <a:lnTo>
                    <a:pt x="201" y="27"/>
                  </a:lnTo>
                  <a:lnTo>
                    <a:pt x="197" y="17"/>
                  </a:lnTo>
                  <a:lnTo>
                    <a:pt x="191" y="8"/>
                  </a:lnTo>
                  <a:lnTo>
                    <a:pt x="186" y="0"/>
                  </a:lnTo>
                  <a:lnTo>
                    <a:pt x="180" y="6"/>
                  </a:lnTo>
                  <a:lnTo>
                    <a:pt x="186" y="11"/>
                  </a:lnTo>
                  <a:lnTo>
                    <a:pt x="190" y="19"/>
                  </a:lnTo>
                  <a:lnTo>
                    <a:pt x="193" y="29"/>
                  </a:lnTo>
                  <a:lnTo>
                    <a:pt x="197" y="38"/>
                  </a:lnTo>
                  <a:lnTo>
                    <a:pt x="201" y="63"/>
                  </a:lnTo>
                  <a:lnTo>
                    <a:pt x="201" y="90"/>
                  </a:lnTo>
                  <a:lnTo>
                    <a:pt x="199" y="121"/>
                  </a:lnTo>
                  <a:lnTo>
                    <a:pt x="193" y="155"/>
                  </a:lnTo>
                  <a:lnTo>
                    <a:pt x="186" y="192"/>
                  </a:lnTo>
                  <a:lnTo>
                    <a:pt x="174" y="232"/>
                  </a:lnTo>
                  <a:lnTo>
                    <a:pt x="161" y="274"/>
                  </a:lnTo>
                  <a:lnTo>
                    <a:pt x="145" y="318"/>
                  </a:lnTo>
                  <a:lnTo>
                    <a:pt x="126" y="363"/>
                  </a:lnTo>
                  <a:lnTo>
                    <a:pt x="105" y="411"/>
                  </a:lnTo>
                  <a:lnTo>
                    <a:pt x="82" y="457"/>
                  </a:lnTo>
                  <a:lnTo>
                    <a:pt x="57" y="507"/>
                  </a:lnTo>
                  <a:lnTo>
                    <a:pt x="30" y="555"/>
                  </a:lnTo>
                  <a:lnTo>
                    <a:pt x="0" y="603"/>
                  </a:lnTo>
                  <a:lnTo>
                    <a:pt x="7" y="60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3" name="Freeform 4052"/>
            <p:cNvSpPr>
              <a:spLocks noChangeAspect="1"/>
            </p:cNvSpPr>
            <p:nvPr/>
          </p:nvSpPr>
          <p:spPr bwMode="auto">
            <a:xfrm>
              <a:off x="2489" y="2040"/>
              <a:ext cx="418" cy="366"/>
            </a:xfrm>
            <a:custGeom>
              <a:avLst/>
              <a:gdLst>
                <a:gd name="T0" fmla="*/ 0 w 418"/>
                <a:gd name="T1" fmla="*/ 347 h 366"/>
                <a:gd name="T2" fmla="*/ 0 w 418"/>
                <a:gd name="T3" fmla="*/ 347 h 366"/>
                <a:gd name="T4" fmla="*/ 8 w 418"/>
                <a:gd name="T5" fmla="*/ 353 h 366"/>
                <a:gd name="T6" fmla="*/ 15 w 418"/>
                <a:gd name="T7" fmla="*/ 358 h 366"/>
                <a:gd name="T8" fmla="*/ 23 w 418"/>
                <a:gd name="T9" fmla="*/ 362 h 366"/>
                <a:gd name="T10" fmla="*/ 33 w 418"/>
                <a:gd name="T11" fmla="*/ 364 h 366"/>
                <a:gd name="T12" fmla="*/ 40 w 418"/>
                <a:gd name="T13" fmla="*/ 366 h 366"/>
                <a:gd name="T14" fmla="*/ 52 w 418"/>
                <a:gd name="T15" fmla="*/ 364 h 366"/>
                <a:gd name="T16" fmla="*/ 62 w 418"/>
                <a:gd name="T17" fmla="*/ 364 h 366"/>
                <a:gd name="T18" fmla="*/ 73 w 418"/>
                <a:gd name="T19" fmla="*/ 360 h 366"/>
                <a:gd name="T20" fmla="*/ 96 w 418"/>
                <a:gd name="T21" fmla="*/ 353 h 366"/>
                <a:gd name="T22" fmla="*/ 121 w 418"/>
                <a:gd name="T23" fmla="*/ 339 h 366"/>
                <a:gd name="T24" fmla="*/ 148 w 418"/>
                <a:gd name="T25" fmla="*/ 322 h 366"/>
                <a:gd name="T26" fmla="*/ 175 w 418"/>
                <a:gd name="T27" fmla="*/ 301 h 366"/>
                <a:gd name="T28" fmla="*/ 203 w 418"/>
                <a:gd name="T29" fmla="*/ 276 h 366"/>
                <a:gd name="T30" fmla="*/ 232 w 418"/>
                <a:gd name="T31" fmla="*/ 247 h 366"/>
                <a:gd name="T32" fmla="*/ 263 w 418"/>
                <a:gd name="T33" fmla="*/ 215 h 366"/>
                <a:gd name="T34" fmla="*/ 294 w 418"/>
                <a:gd name="T35" fmla="*/ 178 h 366"/>
                <a:gd name="T36" fmla="*/ 324 w 418"/>
                <a:gd name="T37" fmla="*/ 140 h 366"/>
                <a:gd name="T38" fmla="*/ 357 w 418"/>
                <a:gd name="T39" fmla="*/ 97 h 366"/>
                <a:gd name="T40" fmla="*/ 388 w 418"/>
                <a:gd name="T41" fmla="*/ 51 h 366"/>
                <a:gd name="T42" fmla="*/ 418 w 418"/>
                <a:gd name="T43" fmla="*/ 5 h 366"/>
                <a:gd name="T44" fmla="*/ 411 w 418"/>
                <a:gd name="T45" fmla="*/ 0 h 366"/>
                <a:gd name="T46" fmla="*/ 380 w 418"/>
                <a:gd name="T47" fmla="*/ 48 h 366"/>
                <a:gd name="T48" fmla="*/ 349 w 418"/>
                <a:gd name="T49" fmla="*/ 92 h 366"/>
                <a:gd name="T50" fmla="*/ 319 w 418"/>
                <a:gd name="T51" fmla="*/ 134 h 366"/>
                <a:gd name="T52" fmla="*/ 288 w 418"/>
                <a:gd name="T53" fmla="*/ 172 h 366"/>
                <a:gd name="T54" fmla="*/ 257 w 418"/>
                <a:gd name="T55" fmla="*/ 209 h 366"/>
                <a:gd name="T56" fmla="*/ 226 w 418"/>
                <a:gd name="T57" fmla="*/ 241 h 366"/>
                <a:gd name="T58" fmla="*/ 198 w 418"/>
                <a:gd name="T59" fmla="*/ 270 h 366"/>
                <a:gd name="T60" fmla="*/ 169 w 418"/>
                <a:gd name="T61" fmla="*/ 295 h 366"/>
                <a:gd name="T62" fmla="*/ 142 w 418"/>
                <a:gd name="T63" fmla="*/ 316 h 366"/>
                <a:gd name="T64" fmla="*/ 117 w 418"/>
                <a:gd name="T65" fmla="*/ 332 h 366"/>
                <a:gd name="T66" fmla="*/ 92 w 418"/>
                <a:gd name="T67" fmla="*/ 345 h 366"/>
                <a:gd name="T68" fmla="*/ 71 w 418"/>
                <a:gd name="T69" fmla="*/ 353 h 366"/>
                <a:gd name="T70" fmla="*/ 60 w 418"/>
                <a:gd name="T71" fmla="*/ 357 h 366"/>
                <a:gd name="T72" fmla="*/ 50 w 418"/>
                <a:gd name="T73" fmla="*/ 357 h 366"/>
                <a:gd name="T74" fmla="*/ 42 w 418"/>
                <a:gd name="T75" fmla="*/ 357 h 366"/>
                <a:gd name="T76" fmla="*/ 33 w 418"/>
                <a:gd name="T77" fmla="*/ 357 h 366"/>
                <a:gd name="T78" fmla="*/ 25 w 418"/>
                <a:gd name="T79" fmla="*/ 355 h 366"/>
                <a:gd name="T80" fmla="*/ 19 w 418"/>
                <a:gd name="T81" fmla="*/ 351 h 366"/>
                <a:gd name="T82" fmla="*/ 12 w 418"/>
                <a:gd name="T83" fmla="*/ 347 h 366"/>
                <a:gd name="T84" fmla="*/ 6 w 418"/>
                <a:gd name="T85" fmla="*/ 341 h 366"/>
                <a:gd name="T86" fmla="*/ 6 w 418"/>
                <a:gd name="T87" fmla="*/ 341 h 366"/>
                <a:gd name="T88" fmla="*/ 0 w 418"/>
                <a:gd name="T89" fmla="*/ 347 h 3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6"/>
                <a:gd name="T137" fmla="*/ 418 w 418"/>
                <a:gd name="T138" fmla="*/ 366 h 3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6">
                  <a:moveTo>
                    <a:pt x="0" y="347"/>
                  </a:moveTo>
                  <a:lnTo>
                    <a:pt x="0" y="347"/>
                  </a:lnTo>
                  <a:lnTo>
                    <a:pt x="8" y="353"/>
                  </a:lnTo>
                  <a:lnTo>
                    <a:pt x="15" y="358"/>
                  </a:lnTo>
                  <a:lnTo>
                    <a:pt x="23" y="362"/>
                  </a:lnTo>
                  <a:lnTo>
                    <a:pt x="33" y="364"/>
                  </a:lnTo>
                  <a:lnTo>
                    <a:pt x="40" y="366"/>
                  </a:lnTo>
                  <a:lnTo>
                    <a:pt x="52" y="364"/>
                  </a:lnTo>
                  <a:lnTo>
                    <a:pt x="62" y="364"/>
                  </a:lnTo>
                  <a:lnTo>
                    <a:pt x="73" y="360"/>
                  </a:lnTo>
                  <a:lnTo>
                    <a:pt x="96" y="353"/>
                  </a:lnTo>
                  <a:lnTo>
                    <a:pt x="121" y="339"/>
                  </a:lnTo>
                  <a:lnTo>
                    <a:pt x="148" y="322"/>
                  </a:lnTo>
                  <a:lnTo>
                    <a:pt x="175" y="301"/>
                  </a:lnTo>
                  <a:lnTo>
                    <a:pt x="203" y="276"/>
                  </a:lnTo>
                  <a:lnTo>
                    <a:pt x="232" y="247"/>
                  </a:lnTo>
                  <a:lnTo>
                    <a:pt x="263" y="215"/>
                  </a:lnTo>
                  <a:lnTo>
                    <a:pt x="294" y="178"/>
                  </a:lnTo>
                  <a:lnTo>
                    <a:pt x="324" y="140"/>
                  </a:lnTo>
                  <a:lnTo>
                    <a:pt x="357" y="97"/>
                  </a:lnTo>
                  <a:lnTo>
                    <a:pt x="388" y="51"/>
                  </a:lnTo>
                  <a:lnTo>
                    <a:pt x="418" y="5"/>
                  </a:lnTo>
                  <a:lnTo>
                    <a:pt x="411" y="0"/>
                  </a:lnTo>
                  <a:lnTo>
                    <a:pt x="380" y="48"/>
                  </a:lnTo>
                  <a:lnTo>
                    <a:pt x="349" y="92"/>
                  </a:lnTo>
                  <a:lnTo>
                    <a:pt x="319" y="134"/>
                  </a:lnTo>
                  <a:lnTo>
                    <a:pt x="288" y="172"/>
                  </a:lnTo>
                  <a:lnTo>
                    <a:pt x="257" y="209"/>
                  </a:lnTo>
                  <a:lnTo>
                    <a:pt x="226" y="241"/>
                  </a:lnTo>
                  <a:lnTo>
                    <a:pt x="198" y="270"/>
                  </a:lnTo>
                  <a:lnTo>
                    <a:pt x="169" y="295"/>
                  </a:lnTo>
                  <a:lnTo>
                    <a:pt x="142" y="316"/>
                  </a:lnTo>
                  <a:lnTo>
                    <a:pt x="117" y="332"/>
                  </a:lnTo>
                  <a:lnTo>
                    <a:pt x="92" y="345"/>
                  </a:lnTo>
                  <a:lnTo>
                    <a:pt x="71" y="353"/>
                  </a:lnTo>
                  <a:lnTo>
                    <a:pt x="60" y="357"/>
                  </a:lnTo>
                  <a:lnTo>
                    <a:pt x="50" y="357"/>
                  </a:lnTo>
                  <a:lnTo>
                    <a:pt x="42" y="357"/>
                  </a:lnTo>
                  <a:lnTo>
                    <a:pt x="33" y="357"/>
                  </a:lnTo>
                  <a:lnTo>
                    <a:pt x="25" y="355"/>
                  </a:lnTo>
                  <a:lnTo>
                    <a:pt x="19" y="351"/>
                  </a:lnTo>
                  <a:lnTo>
                    <a:pt x="12" y="347"/>
                  </a:lnTo>
                  <a:lnTo>
                    <a:pt x="6" y="341"/>
                  </a:lnTo>
                  <a:lnTo>
                    <a:pt x="0" y="34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4" name="Freeform 4053"/>
            <p:cNvSpPr>
              <a:spLocks noChangeAspect="1"/>
            </p:cNvSpPr>
            <p:nvPr/>
          </p:nvSpPr>
          <p:spPr bwMode="auto">
            <a:xfrm>
              <a:off x="2432" y="1702"/>
              <a:ext cx="410" cy="295"/>
            </a:xfrm>
            <a:custGeom>
              <a:avLst/>
              <a:gdLst>
                <a:gd name="T0" fmla="*/ 410 w 410"/>
                <a:gd name="T1" fmla="*/ 257 h 295"/>
                <a:gd name="T2" fmla="*/ 38 w 410"/>
                <a:gd name="T3" fmla="*/ 0 h 295"/>
                <a:gd name="T4" fmla="*/ 34 w 410"/>
                <a:gd name="T5" fmla="*/ 2 h 295"/>
                <a:gd name="T6" fmla="*/ 28 w 410"/>
                <a:gd name="T7" fmla="*/ 7 h 295"/>
                <a:gd name="T8" fmla="*/ 19 w 410"/>
                <a:gd name="T9" fmla="*/ 17 h 295"/>
                <a:gd name="T10" fmla="*/ 9 w 410"/>
                <a:gd name="T11" fmla="*/ 30 h 295"/>
                <a:gd name="T12" fmla="*/ 5 w 410"/>
                <a:gd name="T13" fmla="*/ 36 h 295"/>
                <a:gd name="T14" fmla="*/ 2 w 410"/>
                <a:gd name="T15" fmla="*/ 44 h 295"/>
                <a:gd name="T16" fmla="*/ 0 w 410"/>
                <a:gd name="T17" fmla="*/ 52 h 295"/>
                <a:gd name="T18" fmla="*/ 0 w 410"/>
                <a:gd name="T19" fmla="*/ 59 h 295"/>
                <a:gd name="T20" fmla="*/ 0 w 410"/>
                <a:gd name="T21" fmla="*/ 67 h 295"/>
                <a:gd name="T22" fmla="*/ 2 w 410"/>
                <a:gd name="T23" fmla="*/ 73 h 295"/>
                <a:gd name="T24" fmla="*/ 5 w 410"/>
                <a:gd name="T25" fmla="*/ 80 h 295"/>
                <a:gd name="T26" fmla="*/ 11 w 410"/>
                <a:gd name="T27" fmla="*/ 86 h 295"/>
                <a:gd name="T28" fmla="*/ 25 w 410"/>
                <a:gd name="T29" fmla="*/ 100 h 295"/>
                <a:gd name="T30" fmla="*/ 40 w 410"/>
                <a:gd name="T31" fmla="*/ 111 h 295"/>
                <a:gd name="T32" fmla="*/ 53 w 410"/>
                <a:gd name="T33" fmla="*/ 119 h 295"/>
                <a:gd name="T34" fmla="*/ 65 w 410"/>
                <a:gd name="T35" fmla="*/ 124 h 295"/>
                <a:gd name="T36" fmla="*/ 71 w 410"/>
                <a:gd name="T37" fmla="*/ 126 h 295"/>
                <a:gd name="T38" fmla="*/ 76 w 410"/>
                <a:gd name="T39" fmla="*/ 126 h 295"/>
                <a:gd name="T40" fmla="*/ 82 w 410"/>
                <a:gd name="T41" fmla="*/ 126 h 295"/>
                <a:gd name="T42" fmla="*/ 88 w 410"/>
                <a:gd name="T43" fmla="*/ 124 h 295"/>
                <a:gd name="T44" fmla="*/ 94 w 410"/>
                <a:gd name="T45" fmla="*/ 121 h 295"/>
                <a:gd name="T46" fmla="*/ 97 w 410"/>
                <a:gd name="T47" fmla="*/ 117 h 295"/>
                <a:gd name="T48" fmla="*/ 103 w 410"/>
                <a:gd name="T49" fmla="*/ 111 h 295"/>
                <a:gd name="T50" fmla="*/ 107 w 410"/>
                <a:gd name="T51" fmla="*/ 103 h 295"/>
                <a:gd name="T52" fmla="*/ 397 w 410"/>
                <a:gd name="T53" fmla="*/ 295 h 295"/>
                <a:gd name="T54" fmla="*/ 410 w 410"/>
                <a:gd name="T55" fmla="*/ 257 h 29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10"/>
                <a:gd name="T85" fmla="*/ 0 h 295"/>
                <a:gd name="T86" fmla="*/ 410 w 410"/>
                <a:gd name="T87" fmla="*/ 295 h 29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10" h="295">
                  <a:moveTo>
                    <a:pt x="410" y="257"/>
                  </a:moveTo>
                  <a:lnTo>
                    <a:pt x="38" y="0"/>
                  </a:lnTo>
                  <a:lnTo>
                    <a:pt x="34" y="2"/>
                  </a:lnTo>
                  <a:lnTo>
                    <a:pt x="28" y="7"/>
                  </a:lnTo>
                  <a:lnTo>
                    <a:pt x="19" y="17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4"/>
                  </a:lnTo>
                  <a:lnTo>
                    <a:pt x="0" y="52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2" y="73"/>
                  </a:lnTo>
                  <a:lnTo>
                    <a:pt x="5" y="80"/>
                  </a:lnTo>
                  <a:lnTo>
                    <a:pt x="11" y="86"/>
                  </a:lnTo>
                  <a:lnTo>
                    <a:pt x="25" y="100"/>
                  </a:lnTo>
                  <a:lnTo>
                    <a:pt x="40" y="111"/>
                  </a:lnTo>
                  <a:lnTo>
                    <a:pt x="53" y="119"/>
                  </a:lnTo>
                  <a:lnTo>
                    <a:pt x="65" y="124"/>
                  </a:lnTo>
                  <a:lnTo>
                    <a:pt x="71" y="126"/>
                  </a:lnTo>
                  <a:lnTo>
                    <a:pt x="76" y="126"/>
                  </a:lnTo>
                  <a:lnTo>
                    <a:pt x="82" y="126"/>
                  </a:lnTo>
                  <a:lnTo>
                    <a:pt x="88" y="124"/>
                  </a:lnTo>
                  <a:lnTo>
                    <a:pt x="94" y="121"/>
                  </a:lnTo>
                  <a:lnTo>
                    <a:pt x="97" y="117"/>
                  </a:lnTo>
                  <a:lnTo>
                    <a:pt x="103" y="111"/>
                  </a:lnTo>
                  <a:lnTo>
                    <a:pt x="107" y="103"/>
                  </a:lnTo>
                  <a:lnTo>
                    <a:pt x="397" y="295"/>
                  </a:lnTo>
                  <a:lnTo>
                    <a:pt x="410" y="25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5" name="Freeform 4054"/>
            <p:cNvSpPr>
              <a:spLocks noChangeAspect="1"/>
            </p:cNvSpPr>
            <p:nvPr/>
          </p:nvSpPr>
          <p:spPr bwMode="auto">
            <a:xfrm>
              <a:off x="2756" y="2853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6 h 46"/>
                <a:gd name="T6" fmla="*/ 6 w 234"/>
                <a:gd name="T7" fmla="*/ 12 h 46"/>
                <a:gd name="T8" fmla="*/ 11 w 234"/>
                <a:gd name="T9" fmla="*/ 18 h 46"/>
                <a:gd name="T10" fmla="*/ 21 w 234"/>
                <a:gd name="T11" fmla="*/ 21 h 46"/>
                <a:gd name="T12" fmla="*/ 42 w 234"/>
                <a:gd name="T13" fmla="*/ 29 h 46"/>
                <a:gd name="T14" fmla="*/ 71 w 234"/>
                <a:gd name="T15" fmla="*/ 35 h 46"/>
                <a:gd name="T16" fmla="*/ 103 w 234"/>
                <a:gd name="T17" fmla="*/ 41 h 46"/>
                <a:gd name="T18" fmla="*/ 144 w 234"/>
                <a:gd name="T19" fmla="*/ 44 h 46"/>
                <a:gd name="T20" fmla="*/ 186 w 234"/>
                <a:gd name="T21" fmla="*/ 46 h 46"/>
                <a:gd name="T22" fmla="*/ 234 w 234"/>
                <a:gd name="T23" fmla="*/ 46 h 46"/>
                <a:gd name="T24" fmla="*/ 234 w 234"/>
                <a:gd name="T25" fmla="*/ 39 h 46"/>
                <a:gd name="T26" fmla="*/ 188 w 234"/>
                <a:gd name="T27" fmla="*/ 39 h 46"/>
                <a:gd name="T28" fmla="*/ 144 w 234"/>
                <a:gd name="T29" fmla="*/ 37 h 46"/>
                <a:gd name="T30" fmla="*/ 105 w 234"/>
                <a:gd name="T31" fmla="*/ 33 h 46"/>
                <a:gd name="T32" fmla="*/ 71 w 234"/>
                <a:gd name="T33" fmla="*/ 27 h 46"/>
                <a:gd name="T34" fmla="*/ 44 w 234"/>
                <a:gd name="T35" fmla="*/ 21 h 46"/>
                <a:gd name="T36" fmla="*/ 23 w 234"/>
                <a:gd name="T37" fmla="*/ 14 h 46"/>
                <a:gd name="T38" fmla="*/ 17 w 234"/>
                <a:gd name="T39" fmla="*/ 10 h 46"/>
                <a:gd name="T40" fmla="*/ 11 w 234"/>
                <a:gd name="T41" fmla="*/ 6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2"/>
                  </a:lnTo>
                  <a:lnTo>
                    <a:pt x="11" y="18"/>
                  </a:lnTo>
                  <a:lnTo>
                    <a:pt x="21" y="21"/>
                  </a:lnTo>
                  <a:lnTo>
                    <a:pt x="42" y="29"/>
                  </a:lnTo>
                  <a:lnTo>
                    <a:pt x="71" y="35"/>
                  </a:lnTo>
                  <a:lnTo>
                    <a:pt x="103" y="41"/>
                  </a:lnTo>
                  <a:lnTo>
                    <a:pt x="144" y="44"/>
                  </a:lnTo>
                  <a:lnTo>
                    <a:pt x="186" y="46"/>
                  </a:lnTo>
                  <a:lnTo>
                    <a:pt x="234" y="46"/>
                  </a:lnTo>
                  <a:lnTo>
                    <a:pt x="234" y="39"/>
                  </a:lnTo>
                  <a:lnTo>
                    <a:pt x="188" y="39"/>
                  </a:lnTo>
                  <a:lnTo>
                    <a:pt x="144" y="37"/>
                  </a:lnTo>
                  <a:lnTo>
                    <a:pt x="105" y="33"/>
                  </a:lnTo>
                  <a:lnTo>
                    <a:pt x="71" y="27"/>
                  </a:lnTo>
                  <a:lnTo>
                    <a:pt x="44" y="21"/>
                  </a:lnTo>
                  <a:lnTo>
                    <a:pt x="23" y="14"/>
                  </a:lnTo>
                  <a:lnTo>
                    <a:pt x="17" y="10"/>
                  </a:lnTo>
                  <a:lnTo>
                    <a:pt x="11" y="6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6" name="Freeform 4055"/>
            <p:cNvSpPr>
              <a:spLocks noChangeAspect="1"/>
            </p:cNvSpPr>
            <p:nvPr/>
          </p:nvSpPr>
          <p:spPr bwMode="auto">
            <a:xfrm>
              <a:off x="2756" y="2807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2 h 46"/>
                <a:gd name="T6" fmla="*/ 144 w 234"/>
                <a:gd name="T7" fmla="*/ 4 h 46"/>
                <a:gd name="T8" fmla="*/ 103 w 234"/>
                <a:gd name="T9" fmla="*/ 8 h 46"/>
                <a:gd name="T10" fmla="*/ 71 w 234"/>
                <a:gd name="T11" fmla="*/ 14 h 46"/>
                <a:gd name="T12" fmla="*/ 42 w 234"/>
                <a:gd name="T13" fmla="*/ 19 h 46"/>
                <a:gd name="T14" fmla="*/ 21 w 234"/>
                <a:gd name="T15" fmla="*/ 27 h 46"/>
                <a:gd name="T16" fmla="*/ 11 w 234"/>
                <a:gd name="T17" fmla="*/ 31 h 46"/>
                <a:gd name="T18" fmla="*/ 6 w 234"/>
                <a:gd name="T19" fmla="*/ 35 h 46"/>
                <a:gd name="T20" fmla="*/ 2 w 234"/>
                <a:gd name="T21" fmla="*/ 41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1 h 46"/>
                <a:gd name="T30" fmla="*/ 17 w 234"/>
                <a:gd name="T31" fmla="*/ 39 h 46"/>
                <a:gd name="T32" fmla="*/ 23 w 234"/>
                <a:gd name="T33" fmla="*/ 35 h 46"/>
                <a:gd name="T34" fmla="*/ 44 w 234"/>
                <a:gd name="T35" fmla="*/ 27 h 46"/>
                <a:gd name="T36" fmla="*/ 71 w 234"/>
                <a:gd name="T37" fmla="*/ 21 h 46"/>
                <a:gd name="T38" fmla="*/ 105 w 234"/>
                <a:gd name="T39" fmla="*/ 16 h 46"/>
                <a:gd name="T40" fmla="*/ 144 w 234"/>
                <a:gd name="T41" fmla="*/ 12 h 46"/>
                <a:gd name="T42" fmla="*/ 188 w 234"/>
                <a:gd name="T43" fmla="*/ 10 h 46"/>
                <a:gd name="T44" fmla="*/ 234 w 234"/>
                <a:gd name="T45" fmla="*/ 8 h 46"/>
                <a:gd name="T46" fmla="*/ 234 w 234"/>
                <a:gd name="T47" fmla="*/ 8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2"/>
                  </a:lnTo>
                  <a:lnTo>
                    <a:pt x="144" y="4"/>
                  </a:lnTo>
                  <a:lnTo>
                    <a:pt x="103" y="8"/>
                  </a:lnTo>
                  <a:lnTo>
                    <a:pt x="71" y="14"/>
                  </a:lnTo>
                  <a:lnTo>
                    <a:pt x="42" y="19"/>
                  </a:lnTo>
                  <a:lnTo>
                    <a:pt x="21" y="27"/>
                  </a:lnTo>
                  <a:lnTo>
                    <a:pt x="11" y="31"/>
                  </a:lnTo>
                  <a:lnTo>
                    <a:pt x="6" y="35"/>
                  </a:lnTo>
                  <a:lnTo>
                    <a:pt x="2" y="41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1"/>
                  </a:lnTo>
                  <a:lnTo>
                    <a:pt x="17" y="39"/>
                  </a:lnTo>
                  <a:lnTo>
                    <a:pt x="23" y="35"/>
                  </a:lnTo>
                  <a:lnTo>
                    <a:pt x="44" y="27"/>
                  </a:lnTo>
                  <a:lnTo>
                    <a:pt x="71" y="21"/>
                  </a:lnTo>
                  <a:lnTo>
                    <a:pt x="105" y="16"/>
                  </a:lnTo>
                  <a:lnTo>
                    <a:pt x="144" y="12"/>
                  </a:lnTo>
                  <a:lnTo>
                    <a:pt x="188" y="10"/>
                  </a:lnTo>
                  <a:lnTo>
                    <a:pt x="234" y="8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7" name="Freeform 4056"/>
            <p:cNvSpPr>
              <a:spLocks noChangeAspect="1"/>
            </p:cNvSpPr>
            <p:nvPr/>
          </p:nvSpPr>
          <p:spPr bwMode="auto">
            <a:xfrm>
              <a:off x="2990" y="2807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1 h 46"/>
                <a:gd name="T6" fmla="*/ 226 w 232"/>
                <a:gd name="T7" fmla="*/ 35 h 46"/>
                <a:gd name="T8" fmla="*/ 218 w 232"/>
                <a:gd name="T9" fmla="*/ 31 h 46"/>
                <a:gd name="T10" fmla="*/ 211 w 232"/>
                <a:gd name="T11" fmla="*/ 27 h 46"/>
                <a:gd name="T12" fmla="*/ 190 w 232"/>
                <a:gd name="T13" fmla="*/ 19 h 46"/>
                <a:gd name="T14" fmla="*/ 161 w 232"/>
                <a:gd name="T15" fmla="*/ 14 h 46"/>
                <a:gd name="T16" fmla="*/ 126 w 232"/>
                <a:gd name="T17" fmla="*/ 8 h 46"/>
                <a:gd name="T18" fmla="*/ 88 w 232"/>
                <a:gd name="T19" fmla="*/ 4 h 46"/>
                <a:gd name="T20" fmla="*/ 46 w 232"/>
                <a:gd name="T21" fmla="*/ 2 h 46"/>
                <a:gd name="T22" fmla="*/ 0 w 232"/>
                <a:gd name="T23" fmla="*/ 0 h 46"/>
                <a:gd name="T24" fmla="*/ 0 w 232"/>
                <a:gd name="T25" fmla="*/ 8 h 46"/>
                <a:gd name="T26" fmla="*/ 44 w 232"/>
                <a:gd name="T27" fmla="*/ 10 h 46"/>
                <a:gd name="T28" fmla="*/ 88 w 232"/>
                <a:gd name="T29" fmla="*/ 12 h 46"/>
                <a:gd name="T30" fmla="*/ 126 w 232"/>
                <a:gd name="T31" fmla="*/ 16 h 46"/>
                <a:gd name="T32" fmla="*/ 159 w 232"/>
                <a:gd name="T33" fmla="*/ 21 h 46"/>
                <a:gd name="T34" fmla="*/ 188 w 232"/>
                <a:gd name="T35" fmla="*/ 27 h 46"/>
                <a:gd name="T36" fmla="*/ 209 w 232"/>
                <a:gd name="T37" fmla="*/ 35 h 46"/>
                <a:gd name="T38" fmla="*/ 215 w 232"/>
                <a:gd name="T39" fmla="*/ 39 h 46"/>
                <a:gd name="T40" fmla="*/ 220 w 232"/>
                <a:gd name="T41" fmla="*/ 41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1"/>
                  </a:lnTo>
                  <a:lnTo>
                    <a:pt x="226" y="35"/>
                  </a:lnTo>
                  <a:lnTo>
                    <a:pt x="218" y="31"/>
                  </a:lnTo>
                  <a:lnTo>
                    <a:pt x="211" y="27"/>
                  </a:lnTo>
                  <a:lnTo>
                    <a:pt x="190" y="19"/>
                  </a:lnTo>
                  <a:lnTo>
                    <a:pt x="161" y="14"/>
                  </a:lnTo>
                  <a:lnTo>
                    <a:pt x="126" y="8"/>
                  </a:lnTo>
                  <a:lnTo>
                    <a:pt x="88" y="4"/>
                  </a:lnTo>
                  <a:lnTo>
                    <a:pt x="46" y="2"/>
                  </a:lnTo>
                  <a:lnTo>
                    <a:pt x="0" y="0"/>
                  </a:lnTo>
                  <a:lnTo>
                    <a:pt x="0" y="8"/>
                  </a:lnTo>
                  <a:lnTo>
                    <a:pt x="44" y="10"/>
                  </a:lnTo>
                  <a:lnTo>
                    <a:pt x="88" y="12"/>
                  </a:lnTo>
                  <a:lnTo>
                    <a:pt x="126" y="16"/>
                  </a:lnTo>
                  <a:lnTo>
                    <a:pt x="159" y="21"/>
                  </a:lnTo>
                  <a:lnTo>
                    <a:pt x="188" y="27"/>
                  </a:lnTo>
                  <a:lnTo>
                    <a:pt x="209" y="35"/>
                  </a:lnTo>
                  <a:lnTo>
                    <a:pt x="215" y="39"/>
                  </a:lnTo>
                  <a:lnTo>
                    <a:pt x="220" y="41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8" name="Freeform 4057"/>
            <p:cNvSpPr>
              <a:spLocks noChangeAspect="1"/>
            </p:cNvSpPr>
            <p:nvPr/>
          </p:nvSpPr>
          <p:spPr bwMode="auto">
            <a:xfrm>
              <a:off x="2990" y="2853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6 h 46"/>
                <a:gd name="T6" fmla="*/ 88 w 232"/>
                <a:gd name="T7" fmla="*/ 44 h 46"/>
                <a:gd name="T8" fmla="*/ 126 w 232"/>
                <a:gd name="T9" fmla="*/ 41 h 46"/>
                <a:gd name="T10" fmla="*/ 161 w 232"/>
                <a:gd name="T11" fmla="*/ 35 h 46"/>
                <a:gd name="T12" fmla="*/ 190 w 232"/>
                <a:gd name="T13" fmla="*/ 29 h 46"/>
                <a:gd name="T14" fmla="*/ 211 w 232"/>
                <a:gd name="T15" fmla="*/ 21 h 46"/>
                <a:gd name="T16" fmla="*/ 218 w 232"/>
                <a:gd name="T17" fmla="*/ 18 h 46"/>
                <a:gd name="T18" fmla="*/ 226 w 232"/>
                <a:gd name="T19" fmla="*/ 12 h 46"/>
                <a:gd name="T20" fmla="*/ 230 w 232"/>
                <a:gd name="T21" fmla="*/ 6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6 h 46"/>
                <a:gd name="T30" fmla="*/ 215 w 232"/>
                <a:gd name="T31" fmla="*/ 10 h 46"/>
                <a:gd name="T32" fmla="*/ 209 w 232"/>
                <a:gd name="T33" fmla="*/ 14 h 46"/>
                <a:gd name="T34" fmla="*/ 188 w 232"/>
                <a:gd name="T35" fmla="*/ 21 h 46"/>
                <a:gd name="T36" fmla="*/ 159 w 232"/>
                <a:gd name="T37" fmla="*/ 27 h 46"/>
                <a:gd name="T38" fmla="*/ 126 w 232"/>
                <a:gd name="T39" fmla="*/ 33 h 46"/>
                <a:gd name="T40" fmla="*/ 88 w 232"/>
                <a:gd name="T41" fmla="*/ 37 h 46"/>
                <a:gd name="T42" fmla="*/ 44 w 232"/>
                <a:gd name="T43" fmla="*/ 39 h 46"/>
                <a:gd name="T44" fmla="*/ 0 w 232"/>
                <a:gd name="T45" fmla="*/ 39 h 46"/>
                <a:gd name="T46" fmla="*/ 0 w 232"/>
                <a:gd name="T47" fmla="*/ 39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6"/>
                  </a:lnTo>
                  <a:lnTo>
                    <a:pt x="88" y="44"/>
                  </a:lnTo>
                  <a:lnTo>
                    <a:pt x="126" y="41"/>
                  </a:lnTo>
                  <a:lnTo>
                    <a:pt x="161" y="35"/>
                  </a:lnTo>
                  <a:lnTo>
                    <a:pt x="190" y="29"/>
                  </a:lnTo>
                  <a:lnTo>
                    <a:pt x="211" y="21"/>
                  </a:lnTo>
                  <a:lnTo>
                    <a:pt x="218" y="18"/>
                  </a:lnTo>
                  <a:lnTo>
                    <a:pt x="226" y="12"/>
                  </a:lnTo>
                  <a:lnTo>
                    <a:pt x="230" y="6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6"/>
                  </a:lnTo>
                  <a:lnTo>
                    <a:pt x="215" y="10"/>
                  </a:lnTo>
                  <a:lnTo>
                    <a:pt x="209" y="14"/>
                  </a:lnTo>
                  <a:lnTo>
                    <a:pt x="188" y="21"/>
                  </a:lnTo>
                  <a:lnTo>
                    <a:pt x="159" y="27"/>
                  </a:lnTo>
                  <a:lnTo>
                    <a:pt x="126" y="33"/>
                  </a:lnTo>
                  <a:lnTo>
                    <a:pt x="88" y="37"/>
                  </a:lnTo>
                  <a:lnTo>
                    <a:pt x="44" y="39"/>
                  </a:lnTo>
                  <a:lnTo>
                    <a:pt x="0" y="39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9" name="Rectangle 4058"/>
            <p:cNvSpPr>
              <a:spLocks noChangeAspect="1" noChangeArrowheads="1"/>
            </p:cNvSpPr>
            <p:nvPr/>
          </p:nvSpPr>
          <p:spPr bwMode="auto">
            <a:xfrm>
              <a:off x="2760" y="2702"/>
              <a:ext cx="456" cy="151"/>
            </a:xfrm>
            <a:prstGeom prst="rect">
              <a:avLst/>
            </a:prstGeom>
            <a:grpFill/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0" name="Freeform 4059"/>
            <p:cNvSpPr>
              <a:spLocks noChangeAspect="1"/>
            </p:cNvSpPr>
            <p:nvPr/>
          </p:nvSpPr>
          <p:spPr bwMode="auto">
            <a:xfrm>
              <a:off x="2760" y="2659"/>
              <a:ext cx="458" cy="85"/>
            </a:xfrm>
            <a:custGeom>
              <a:avLst/>
              <a:gdLst>
                <a:gd name="T0" fmla="*/ 230 w 458"/>
                <a:gd name="T1" fmla="*/ 85 h 85"/>
                <a:gd name="T2" fmla="*/ 182 w 458"/>
                <a:gd name="T3" fmla="*/ 83 h 85"/>
                <a:gd name="T4" fmla="*/ 140 w 458"/>
                <a:gd name="T5" fmla="*/ 81 h 85"/>
                <a:gd name="T6" fmla="*/ 101 w 458"/>
                <a:gd name="T7" fmla="*/ 77 h 85"/>
                <a:gd name="T8" fmla="*/ 67 w 458"/>
                <a:gd name="T9" fmla="*/ 72 h 85"/>
                <a:gd name="T10" fmla="*/ 38 w 458"/>
                <a:gd name="T11" fmla="*/ 66 h 85"/>
                <a:gd name="T12" fmla="*/ 17 w 458"/>
                <a:gd name="T13" fmla="*/ 58 h 85"/>
                <a:gd name="T14" fmla="*/ 9 w 458"/>
                <a:gd name="T15" fmla="*/ 54 h 85"/>
                <a:gd name="T16" fmla="*/ 5 w 458"/>
                <a:gd name="T17" fmla="*/ 50 h 85"/>
                <a:gd name="T18" fmla="*/ 2 w 458"/>
                <a:gd name="T19" fmla="*/ 47 h 85"/>
                <a:gd name="T20" fmla="*/ 0 w 458"/>
                <a:gd name="T21" fmla="*/ 43 h 85"/>
                <a:gd name="T22" fmla="*/ 2 w 458"/>
                <a:gd name="T23" fmla="*/ 39 h 85"/>
                <a:gd name="T24" fmla="*/ 5 w 458"/>
                <a:gd name="T25" fmla="*/ 33 h 85"/>
                <a:gd name="T26" fmla="*/ 9 w 458"/>
                <a:gd name="T27" fmla="*/ 29 h 85"/>
                <a:gd name="T28" fmla="*/ 17 w 458"/>
                <a:gd name="T29" fmla="*/ 25 h 85"/>
                <a:gd name="T30" fmla="*/ 38 w 458"/>
                <a:gd name="T31" fmla="*/ 20 h 85"/>
                <a:gd name="T32" fmla="*/ 67 w 458"/>
                <a:gd name="T33" fmla="*/ 12 h 85"/>
                <a:gd name="T34" fmla="*/ 101 w 458"/>
                <a:gd name="T35" fmla="*/ 8 h 85"/>
                <a:gd name="T36" fmla="*/ 140 w 458"/>
                <a:gd name="T37" fmla="*/ 2 h 85"/>
                <a:gd name="T38" fmla="*/ 182 w 458"/>
                <a:gd name="T39" fmla="*/ 0 h 85"/>
                <a:gd name="T40" fmla="*/ 230 w 458"/>
                <a:gd name="T41" fmla="*/ 0 h 85"/>
                <a:gd name="T42" fmla="*/ 276 w 458"/>
                <a:gd name="T43" fmla="*/ 0 h 85"/>
                <a:gd name="T44" fmla="*/ 318 w 458"/>
                <a:gd name="T45" fmla="*/ 2 h 85"/>
                <a:gd name="T46" fmla="*/ 356 w 458"/>
                <a:gd name="T47" fmla="*/ 8 h 85"/>
                <a:gd name="T48" fmla="*/ 391 w 458"/>
                <a:gd name="T49" fmla="*/ 12 h 85"/>
                <a:gd name="T50" fmla="*/ 418 w 458"/>
                <a:gd name="T51" fmla="*/ 20 h 85"/>
                <a:gd name="T52" fmla="*/ 439 w 458"/>
                <a:gd name="T53" fmla="*/ 25 h 85"/>
                <a:gd name="T54" fmla="*/ 447 w 458"/>
                <a:gd name="T55" fmla="*/ 29 h 85"/>
                <a:gd name="T56" fmla="*/ 452 w 458"/>
                <a:gd name="T57" fmla="*/ 33 h 85"/>
                <a:gd name="T58" fmla="*/ 456 w 458"/>
                <a:gd name="T59" fmla="*/ 39 h 85"/>
                <a:gd name="T60" fmla="*/ 458 w 458"/>
                <a:gd name="T61" fmla="*/ 43 h 85"/>
                <a:gd name="T62" fmla="*/ 456 w 458"/>
                <a:gd name="T63" fmla="*/ 47 h 85"/>
                <a:gd name="T64" fmla="*/ 452 w 458"/>
                <a:gd name="T65" fmla="*/ 50 h 85"/>
                <a:gd name="T66" fmla="*/ 447 w 458"/>
                <a:gd name="T67" fmla="*/ 54 h 85"/>
                <a:gd name="T68" fmla="*/ 439 w 458"/>
                <a:gd name="T69" fmla="*/ 58 h 85"/>
                <a:gd name="T70" fmla="*/ 418 w 458"/>
                <a:gd name="T71" fmla="*/ 66 h 85"/>
                <a:gd name="T72" fmla="*/ 391 w 458"/>
                <a:gd name="T73" fmla="*/ 72 h 85"/>
                <a:gd name="T74" fmla="*/ 356 w 458"/>
                <a:gd name="T75" fmla="*/ 77 h 85"/>
                <a:gd name="T76" fmla="*/ 318 w 458"/>
                <a:gd name="T77" fmla="*/ 81 h 85"/>
                <a:gd name="T78" fmla="*/ 276 w 458"/>
                <a:gd name="T79" fmla="*/ 83 h 85"/>
                <a:gd name="T80" fmla="*/ 230 w 458"/>
                <a:gd name="T81" fmla="*/ 85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58"/>
                <a:gd name="T124" fmla="*/ 0 h 85"/>
                <a:gd name="T125" fmla="*/ 458 w 458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58" h="85">
                  <a:moveTo>
                    <a:pt x="230" y="85"/>
                  </a:moveTo>
                  <a:lnTo>
                    <a:pt x="182" y="83"/>
                  </a:lnTo>
                  <a:lnTo>
                    <a:pt x="140" y="81"/>
                  </a:lnTo>
                  <a:lnTo>
                    <a:pt x="101" y="77"/>
                  </a:lnTo>
                  <a:lnTo>
                    <a:pt x="67" y="72"/>
                  </a:lnTo>
                  <a:lnTo>
                    <a:pt x="38" y="66"/>
                  </a:lnTo>
                  <a:lnTo>
                    <a:pt x="17" y="58"/>
                  </a:lnTo>
                  <a:lnTo>
                    <a:pt x="9" y="54"/>
                  </a:lnTo>
                  <a:lnTo>
                    <a:pt x="5" y="50"/>
                  </a:lnTo>
                  <a:lnTo>
                    <a:pt x="2" y="47"/>
                  </a:lnTo>
                  <a:lnTo>
                    <a:pt x="0" y="43"/>
                  </a:lnTo>
                  <a:lnTo>
                    <a:pt x="2" y="39"/>
                  </a:lnTo>
                  <a:lnTo>
                    <a:pt x="5" y="33"/>
                  </a:lnTo>
                  <a:lnTo>
                    <a:pt x="9" y="29"/>
                  </a:lnTo>
                  <a:lnTo>
                    <a:pt x="17" y="25"/>
                  </a:lnTo>
                  <a:lnTo>
                    <a:pt x="38" y="20"/>
                  </a:lnTo>
                  <a:lnTo>
                    <a:pt x="67" y="12"/>
                  </a:lnTo>
                  <a:lnTo>
                    <a:pt x="101" y="8"/>
                  </a:lnTo>
                  <a:lnTo>
                    <a:pt x="140" y="2"/>
                  </a:lnTo>
                  <a:lnTo>
                    <a:pt x="182" y="0"/>
                  </a:lnTo>
                  <a:lnTo>
                    <a:pt x="230" y="0"/>
                  </a:lnTo>
                  <a:lnTo>
                    <a:pt x="276" y="0"/>
                  </a:lnTo>
                  <a:lnTo>
                    <a:pt x="318" y="2"/>
                  </a:lnTo>
                  <a:lnTo>
                    <a:pt x="356" y="8"/>
                  </a:lnTo>
                  <a:lnTo>
                    <a:pt x="391" y="12"/>
                  </a:lnTo>
                  <a:lnTo>
                    <a:pt x="418" y="20"/>
                  </a:lnTo>
                  <a:lnTo>
                    <a:pt x="439" y="25"/>
                  </a:lnTo>
                  <a:lnTo>
                    <a:pt x="447" y="29"/>
                  </a:lnTo>
                  <a:lnTo>
                    <a:pt x="452" y="33"/>
                  </a:lnTo>
                  <a:lnTo>
                    <a:pt x="456" y="39"/>
                  </a:lnTo>
                  <a:lnTo>
                    <a:pt x="458" y="43"/>
                  </a:lnTo>
                  <a:lnTo>
                    <a:pt x="456" y="47"/>
                  </a:lnTo>
                  <a:lnTo>
                    <a:pt x="452" y="50"/>
                  </a:lnTo>
                  <a:lnTo>
                    <a:pt x="447" y="54"/>
                  </a:lnTo>
                  <a:lnTo>
                    <a:pt x="439" y="58"/>
                  </a:lnTo>
                  <a:lnTo>
                    <a:pt x="418" y="66"/>
                  </a:lnTo>
                  <a:lnTo>
                    <a:pt x="391" y="72"/>
                  </a:lnTo>
                  <a:lnTo>
                    <a:pt x="356" y="77"/>
                  </a:lnTo>
                  <a:lnTo>
                    <a:pt x="318" y="81"/>
                  </a:lnTo>
                  <a:lnTo>
                    <a:pt x="276" y="83"/>
                  </a:lnTo>
                  <a:lnTo>
                    <a:pt x="230" y="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1" name="Freeform 4060"/>
            <p:cNvSpPr>
              <a:spLocks noChangeAspect="1"/>
            </p:cNvSpPr>
            <p:nvPr/>
          </p:nvSpPr>
          <p:spPr bwMode="auto">
            <a:xfrm>
              <a:off x="2756" y="2702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5 h 46"/>
                <a:gd name="T6" fmla="*/ 6 w 234"/>
                <a:gd name="T7" fmla="*/ 11 h 46"/>
                <a:gd name="T8" fmla="*/ 11 w 234"/>
                <a:gd name="T9" fmla="*/ 15 h 46"/>
                <a:gd name="T10" fmla="*/ 21 w 234"/>
                <a:gd name="T11" fmla="*/ 19 h 46"/>
                <a:gd name="T12" fmla="*/ 42 w 234"/>
                <a:gd name="T13" fmla="*/ 27 h 46"/>
                <a:gd name="T14" fmla="*/ 71 w 234"/>
                <a:gd name="T15" fmla="*/ 32 h 46"/>
                <a:gd name="T16" fmla="*/ 103 w 234"/>
                <a:gd name="T17" fmla="*/ 38 h 46"/>
                <a:gd name="T18" fmla="*/ 144 w 234"/>
                <a:gd name="T19" fmla="*/ 42 h 46"/>
                <a:gd name="T20" fmla="*/ 186 w 234"/>
                <a:gd name="T21" fmla="*/ 44 h 46"/>
                <a:gd name="T22" fmla="*/ 234 w 234"/>
                <a:gd name="T23" fmla="*/ 46 h 46"/>
                <a:gd name="T24" fmla="*/ 234 w 234"/>
                <a:gd name="T25" fmla="*/ 38 h 46"/>
                <a:gd name="T26" fmla="*/ 188 w 234"/>
                <a:gd name="T27" fmla="*/ 36 h 46"/>
                <a:gd name="T28" fmla="*/ 144 w 234"/>
                <a:gd name="T29" fmla="*/ 34 h 46"/>
                <a:gd name="T30" fmla="*/ 105 w 234"/>
                <a:gd name="T31" fmla="*/ 30 h 46"/>
                <a:gd name="T32" fmla="*/ 71 w 234"/>
                <a:gd name="T33" fmla="*/ 25 h 46"/>
                <a:gd name="T34" fmla="*/ 44 w 234"/>
                <a:gd name="T35" fmla="*/ 19 h 46"/>
                <a:gd name="T36" fmla="*/ 23 w 234"/>
                <a:gd name="T37" fmla="*/ 11 h 46"/>
                <a:gd name="T38" fmla="*/ 17 w 234"/>
                <a:gd name="T39" fmla="*/ 9 h 46"/>
                <a:gd name="T40" fmla="*/ 11 w 234"/>
                <a:gd name="T41" fmla="*/ 5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5"/>
                  </a:lnTo>
                  <a:lnTo>
                    <a:pt x="6" y="11"/>
                  </a:lnTo>
                  <a:lnTo>
                    <a:pt x="11" y="15"/>
                  </a:lnTo>
                  <a:lnTo>
                    <a:pt x="21" y="19"/>
                  </a:lnTo>
                  <a:lnTo>
                    <a:pt x="42" y="27"/>
                  </a:lnTo>
                  <a:lnTo>
                    <a:pt x="71" y="32"/>
                  </a:lnTo>
                  <a:lnTo>
                    <a:pt x="103" y="38"/>
                  </a:lnTo>
                  <a:lnTo>
                    <a:pt x="144" y="42"/>
                  </a:lnTo>
                  <a:lnTo>
                    <a:pt x="186" y="44"/>
                  </a:lnTo>
                  <a:lnTo>
                    <a:pt x="234" y="46"/>
                  </a:lnTo>
                  <a:lnTo>
                    <a:pt x="234" y="38"/>
                  </a:lnTo>
                  <a:lnTo>
                    <a:pt x="188" y="36"/>
                  </a:lnTo>
                  <a:lnTo>
                    <a:pt x="144" y="34"/>
                  </a:lnTo>
                  <a:lnTo>
                    <a:pt x="105" y="30"/>
                  </a:lnTo>
                  <a:lnTo>
                    <a:pt x="71" y="25"/>
                  </a:lnTo>
                  <a:lnTo>
                    <a:pt x="44" y="19"/>
                  </a:lnTo>
                  <a:lnTo>
                    <a:pt x="23" y="11"/>
                  </a:lnTo>
                  <a:lnTo>
                    <a:pt x="17" y="9"/>
                  </a:lnTo>
                  <a:lnTo>
                    <a:pt x="11" y="5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2" name="Freeform 4061"/>
            <p:cNvSpPr>
              <a:spLocks noChangeAspect="1"/>
            </p:cNvSpPr>
            <p:nvPr/>
          </p:nvSpPr>
          <p:spPr bwMode="auto">
            <a:xfrm>
              <a:off x="2756" y="2656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0 h 46"/>
                <a:gd name="T6" fmla="*/ 144 w 234"/>
                <a:gd name="T7" fmla="*/ 2 h 46"/>
                <a:gd name="T8" fmla="*/ 103 w 234"/>
                <a:gd name="T9" fmla="*/ 5 h 46"/>
                <a:gd name="T10" fmla="*/ 71 w 234"/>
                <a:gd name="T11" fmla="*/ 11 h 46"/>
                <a:gd name="T12" fmla="*/ 42 w 234"/>
                <a:gd name="T13" fmla="*/ 17 h 46"/>
                <a:gd name="T14" fmla="*/ 21 w 234"/>
                <a:gd name="T15" fmla="*/ 25 h 46"/>
                <a:gd name="T16" fmla="*/ 11 w 234"/>
                <a:gd name="T17" fmla="*/ 30 h 46"/>
                <a:gd name="T18" fmla="*/ 6 w 234"/>
                <a:gd name="T19" fmla="*/ 34 h 46"/>
                <a:gd name="T20" fmla="*/ 2 w 234"/>
                <a:gd name="T21" fmla="*/ 40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0 h 46"/>
                <a:gd name="T30" fmla="*/ 17 w 234"/>
                <a:gd name="T31" fmla="*/ 36 h 46"/>
                <a:gd name="T32" fmla="*/ 23 w 234"/>
                <a:gd name="T33" fmla="*/ 32 h 46"/>
                <a:gd name="T34" fmla="*/ 44 w 234"/>
                <a:gd name="T35" fmla="*/ 27 h 46"/>
                <a:gd name="T36" fmla="*/ 71 w 234"/>
                <a:gd name="T37" fmla="*/ 19 h 46"/>
                <a:gd name="T38" fmla="*/ 105 w 234"/>
                <a:gd name="T39" fmla="*/ 15 h 46"/>
                <a:gd name="T40" fmla="*/ 144 w 234"/>
                <a:gd name="T41" fmla="*/ 11 h 46"/>
                <a:gd name="T42" fmla="*/ 188 w 234"/>
                <a:gd name="T43" fmla="*/ 7 h 46"/>
                <a:gd name="T44" fmla="*/ 234 w 234"/>
                <a:gd name="T45" fmla="*/ 7 h 46"/>
                <a:gd name="T46" fmla="*/ 234 w 234"/>
                <a:gd name="T47" fmla="*/ 7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0"/>
                  </a:lnTo>
                  <a:lnTo>
                    <a:pt x="144" y="2"/>
                  </a:lnTo>
                  <a:lnTo>
                    <a:pt x="103" y="5"/>
                  </a:lnTo>
                  <a:lnTo>
                    <a:pt x="71" y="11"/>
                  </a:lnTo>
                  <a:lnTo>
                    <a:pt x="42" y="17"/>
                  </a:lnTo>
                  <a:lnTo>
                    <a:pt x="21" y="25"/>
                  </a:lnTo>
                  <a:lnTo>
                    <a:pt x="11" y="30"/>
                  </a:lnTo>
                  <a:lnTo>
                    <a:pt x="6" y="34"/>
                  </a:lnTo>
                  <a:lnTo>
                    <a:pt x="2" y="40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0"/>
                  </a:lnTo>
                  <a:lnTo>
                    <a:pt x="17" y="36"/>
                  </a:lnTo>
                  <a:lnTo>
                    <a:pt x="23" y="32"/>
                  </a:lnTo>
                  <a:lnTo>
                    <a:pt x="44" y="27"/>
                  </a:lnTo>
                  <a:lnTo>
                    <a:pt x="71" y="19"/>
                  </a:lnTo>
                  <a:lnTo>
                    <a:pt x="105" y="15"/>
                  </a:lnTo>
                  <a:lnTo>
                    <a:pt x="144" y="11"/>
                  </a:lnTo>
                  <a:lnTo>
                    <a:pt x="188" y="7"/>
                  </a:lnTo>
                  <a:lnTo>
                    <a:pt x="234" y="7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3" name="Freeform 4062"/>
            <p:cNvSpPr>
              <a:spLocks noChangeAspect="1"/>
            </p:cNvSpPr>
            <p:nvPr/>
          </p:nvSpPr>
          <p:spPr bwMode="auto">
            <a:xfrm>
              <a:off x="2990" y="2656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0 h 46"/>
                <a:gd name="T6" fmla="*/ 226 w 232"/>
                <a:gd name="T7" fmla="*/ 34 h 46"/>
                <a:gd name="T8" fmla="*/ 218 w 232"/>
                <a:gd name="T9" fmla="*/ 30 h 46"/>
                <a:gd name="T10" fmla="*/ 211 w 232"/>
                <a:gd name="T11" fmla="*/ 25 h 46"/>
                <a:gd name="T12" fmla="*/ 190 w 232"/>
                <a:gd name="T13" fmla="*/ 17 h 46"/>
                <a:gd name="T14" fmla="*/ 161 w 232"/>
                <a:gd name="T15" fmla="*/ 11 h 46"/>
                <a:gd name="T16" fmla="*/ 126 w 232"/>
                <a:gd name="T17" fmla="*/ 5 h 46"/>
                <a:gd name="T18" fmla="*/ 88 w 232"/>
                <a:gd name="T19" fmla="*/ 2 h 46"/>
                <a:gd name="T20" fmla="*/ 46 w 232"/>
                <a:gd name="T21" fmla="*/ 0 h 46"/>
                <a:gd name="T22" fmla="*/ 0 w 232"/>
                <a:gd name="T23" fmla="*/ 0 h 46"/>
                <a:gd name="T24" fmla="*/ 0 w 232"/>
                <a:gd name="T25" fmla="*/ 7 h 46"/>
                <a:gd name="T26" fmla="*/ 44 w 232"/>
                <a:gd name="T27" fmla="*/ 7 h 46"/>
                <a:gd name="T28" fmla="*/ 88 w 232"/>
                <a:gd name="T29" fmla="*/ 11 h 46"/>
                <a:gd name="T30" fmla="*/ 126 w 232"/>
                <a:gd name="T31" fmla="*/ 15 h 46"/>
                <a:gd name="T32" fmla="*/ 159 w 232"/>
                <a:gd name="T33" fmla="*/ 19 h 46"/>
                <a:gd name="T34" fmla="*/ 188 w 232"/>
                <a:gd name="T35" fmla="*/ 27 h 46"/>
                <a:gd name="T36" fmla="*/ 209 w 232"/>
                <a:gd name="T37" fmla="*/ 32 h 46"/>
                <a:gd name="T38" fmla="*/ 215 w 232"/>
                <a:gd name="T39" fmla="*/ 36 h 46"/>
                <a:gd name="T40" fmla="*/ 220 w 232"/>
                <a:gd name="T41" fmla="*/ 40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0"/>
                  </a:lnTo>
                  <a:lnTo>
                    <a:pt x="226" y="34"/>
                  </a:lnTo>
                  <a:lnTo>
                    <a:pt x="218" y="30"/>
                  </a:lnTo>
                  <a:lnTo>
                    <a:pt x="211" y="25"/>
                  </a:lnTo>
                  <a:lnTo>
                    <a:pt x="190" y="17"/>
                  </a:lnTo>
                  <a:lnTo>
                    <a:pt x="161" y="11"/>
                  </a:lnTo>
                  <a:lnTo>
                    <a:pt x="126" y="5"/>
                  </a:lnTo>
                  <a:lnTo>
                    <a:pt x="88" y="2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44" y="7"/>
                  </a:lnTo>
                  <a:lnTo>
                    <a:pt x="88" y="11"/>
                  </a:lnTo>
                  <a:lnTo>
                    <a:pt x="126" y="15"/>
                  </a:lnTo>
                  <a:lnTo>
                    <a:pt x="159" y="19"/>
                  </a:lnTo>
                  <a:lnTo>
                    <a:pt x="188" y="27"/>
                  </a:lnTo>
                  <a:lnTo>
                    <a:pt x="209" y="32"/>
                  </a:lnTo>
                  <a:lnTo>
                    <a:pt x="215" y="36"/>
                  </a:lnTo>
                  <a:lnTo>
                    <a:pt x="220" y="40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4" name="Freeform 4063"/>
            <p:cNvSpPr>
              <a:spLocks noChangeAspect="1"/>
            </p:cNvSpPr>
            <p:nvPr/>
          </p:nvSpPr>
          <p:spPr bwMode="auto">
            <a:xfrm>
              <a:off x="2990" y="2702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4 h 46"/>
                <a:gd name="T6" fmla="*/ 88 w 232"/>
                <a:gd name="T7" fmla="*/ 42 h 46"/>
                <a:gd name="T8" fmla="*/ 126 w 232"/>
                <a:gd name="T9" fmla="*/ 38 h 46"/>
                <a:gd name="T10" fmla="*/ 161 w 232"/>
                <a:gd name="T11" fmla="*/ 32 h 46"/>
                <a:gd name="T12" fmla="*/ 190 w 232"/>
                <a:gd name="T13" fmla="*/ 27 h 46"/>
                <a:gd name="T14" fmla="*/ 211 w 232"/>
                <a:gd name="T15" fmla="*/ 19 h 46"/>
                <a:gd name="T16" fmla="*/ 218 w 232"/>
                <a:gd name="T17" fmla="*/ 15 h 46"/>
                <a:gd name="T18" fmla="*/ 226 w 232"/>
                <a:gd name="T19" fmla="*/ 11 h 46"/>
                <a:gd name="T20" fmla="*/ 230 w 232"/>
                <a:gd name="T21" fmla="*/ 5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5 h 46"/>
                <a:gd name="T30" fmla="*/ 215 w 232"/>
                <a:gd name="T31" fmla="*/ 9 h 46"/>
                <a:gd name="T32" fmla="*/ 209 w 232"/>
                <a:gd name="T33" fmla="*/ 11 h 46"/>
                <a:gd name="T34" fmla="*/ 188 w 232"/>
                <a:gd name="T35" fmla="*/ 19 h 46"/>
                <a:gd name="T36" fmla="*/ 159 w 232"/>
                <a:gd name="T37" fmla="*/ 25 h 46"/>
                <a:gd name="T38" fmla="*/ 126 w 232"/>
                <a:gd name="T39" fmla="*/ 30 h 46"/>
                <a:gd name="T40" fmla="*/ 88 w 232"/>
                <a:gd name="T41" fmla="*/ 34 h 46"/>
                <a:gd name="T42" fmla="*/ 44 w 232"/>
                <a:gd name="T43" fmla="*/ 36 h 46"/>
                <a:gd name="T44" fmla="*/ 0 w 232"/>
                <a:gd name="T45" fmla="*/ 38 h 46"/>
                <a:gd name="T46" fmla="*/ 0 w 232"/>
                <a:gd name="T47" fmla="*/ 38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4"/>
                  </a:lnTo>
                  <a:lnTo>
                    <a:pt x="88" y="42"/>
                  </a:lnTo>
                  <a:lnTo>
                    <a:pt x="126" y="38"/>
                  </a:lnTo>
                  <a:lnTo>
                    <a:pt x="161" y="32"/>
                  </a:lnTo>
                  <a:lnTo>
                    <a:pt x="190" y="27"/>
                  </a:lnTo>
                  <a:lnTo>
                    <a:pt x="211" y="19"/>
                  </a:lnTo>
                  <a:lnTo>
                    <a:pt x="218" y="15"/>
                  </a:lnTo>
                  <a:lnTo>
                    <a:pt x="226" y="11"/>
                  </a:lnTo>
                  <a:lnTo>
                    <a:pt x="230" y="5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5"/>
                  </a:lnTo>
                  <a:lnTo>
                    <a:pt x="215" y="9"/>
                  </a:lnTo>
                  <a:lnTo>
                    <a:pt x="209" y="11"/>
                  </a:lnTo>
                  <a:lnTo>
                    <a:pt x="188" y="19"/>
                  </a:lnTo>
                  <a:lnTo>
                    <a:pt x="159" y="25"/>
                  </a:lnTo>
                  <a:lnTo>
                    <a:pt x="126" y="30"/>
                  </a:lnTo>
                  <a:lnTo>
                    <a:pt x="88" y="34"/>
                  </a:lnTo>
                  <a:lnTo>
                    <a:pt x="44" y="36"/>
                  </a:lnTo>
                  <a:lnTo>
                    <a:pt x="0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5" name="Freeform 4064"/>
            <p:cNvSpPr>
              <a:spLocks noChangeAspect="1"/>
            </p:cNvSpPr>
            <p:nvPr/>
          </p:nvSpPr>
          <p:spPr bwMode="auto">
            <a:xfrm>
              <a:off x="3214" y="2702"/>
              <a:ext cx="8" cy="151"/>
            </a:xfrm>
            <a:custGeom>
              <a:avLst/>
              <a:gdLst>
                <a:gd name="T0" fmla="*/ 4 w 8"/>
                <a:gd name="T1" fmla="*/ 151 h 151"/>
                <a:gd name="T2" fmla="*/ 8 w 8"/>
                <a:gd name="T3" fmla="*/ 151 h 151"/>
                <a:gd name="T4" fmla="*/ 8 w 8"/>
                <a:gd name="T5" fmla="*/ 0 h 151"/>
                <a:gd name="T6" fmla="*/ 0 w 8"/>
                <a:gd name="T7" fmla="*/ 0 h 151"/>
                <a:gd name="T8" fmla="*/ 0 w 8"/>
                <a:gd name="T9" fmla="*/ 151 h 151"/>
                <a:gd name="T10" fmla="*/ 4 w 8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1"/>
                <a:gd name="T20" fmla="*/ 8 w 8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1">
                  <a:moveTo>
                    <a:pt x="4" y="151"/>
                  </a:moveTo>
                  <a:lnTo>
                    <a:pt x="8" y="151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6" name="Freeform 4065"/>
            <p:cNvSpPr>
              <a:spLocks noChangeAspect="1"/>
            </p:cNvSpPr>
            <p:nvPr/>
          </p:nvSpPr>
          <p:spPr bwMode="auto">
            <a:xfrm>
              <a:off x="3015" y="2744"/>
              <a:ext cx="9" cy="152"/>
            </a:xfrm>
            <a:custGeom>
              <a:avLst/>
              <a:gdLst>
                <a:gd name="T0" fmla="*/ 4 w 9"/>
                <a:gd name="T1" fmla="*/ 152 h 152"/>
                <a:gd name="T2" fmla="*/ 9 w 9"/>
                <a:gd name="T3" fmla="*/ 152 h 152"/>
                <a:gd name="T4" fmla="*/ 9 w 9"/>
                <a:gd name="T5" fmla="*/ 0 h 152"/>
                <a:gd name="T6" fmla="*/ 0 w 9"/>
                <a:gd name="T7" fmla="*/ 0 h 152"/>
                <a:gd name="T8" fmla="*/ 0 w 9"/>
                <a:gd name="T9" fmla="*/ 152 h 152"/>
                <a:gd name="T10" fmla="*/ 4 w 9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2"/>
                <a:gd name="T20" fmla="*/ 9 w 9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2">
                  <a:moveTo>
                    <a:pt x="4" y="152"/>
                  </a:moveTo>
                  <a:lnTo>
                    <a:pt x="9" y="15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7" name="Freeform 4066"/>
            <p:cNvSpPr>
              <a:spLocks noChangeAspect="1"/>
            </p:cNvSpPr>
            <p:nvPr/>
          </p:nvSpPr>
          <p:spPr bwMode="auto">
            <a:xfrm>
              <a:off x="2984" y="2744"/>
              <a:ext cx="10" cy="152"/>
            </a:xfrm>
            <a:custGeom>
              <a:avLst/>
              <a:gdLst>
                <a:gd name="T0" fmla="*/ 6 w 10"/>
                <a:gd name="T1" fmla="*/ 152 h 152"/>
                <a:gd name="T2" fmla="*/ 10 w 10"/>
                <a:gd name="T3" fmla="*/ 152 h 152"/>
                <a:gd name="T4" fmla="*/ 10 w 10"/>
                <a:gd name="T5" fmla="*/ 0 h 152"/>
                <a:gd name="T6" fmla="*/ 0 w 10"/>
                <a:gd name="T7" fmla="*/ 0 h 152"/>
                <a:gd name="T8" fmla="*/ 0 w 10"/>
                <a:gd name="T9" fmla="*/ 152 h 152"/>
                <a:gd name="T10" fmla="*/ 6 w 10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2"/>
                <a:gd name="T20" fmla="*/ 10 w 10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2">
                  <a:moveTo>
                    <a:pt x="6" y="152"/>
                  </a:moveTo>
                  <a:lnTo>
                    <a:pt x="10" y="15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6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8" name="Freeform 4067"/>
            <p:cNvSpPr>
              <a:spLocks noChangeAspect="1"/>
            </p:cNvSpPr>
            <p:nvPr/>
          </p:nvSpPr>
          <p:spPr bwMode="auto">
            <a:xfrm>
              <a:off x="2955" y="2744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9" name="Freeform 4068"/>
            <p:cNvSpPr>
              <a:spLocks noChangeAspect="1"/>
            </p:cNvSpPr>
            <p:nvPr/>
          </p:nvSpPr>
          <p:spPr bwMode="auto">
            <a:xfrm>
              <a:off x="2813" y="2729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0" name="Freeform 4069"/>
            <p:cNvSpPr>
              <a:spLocks noChangeAspect="1"/>
            </p:cNvSpPr>
            <p:nvPr/>
          </p:nvSpPr>
          <p:spPr bwMode="auto">
            <a:xfrm>
              <a:off x="2840" y="2732"/>
              <a:ext cx="10" cy="154"/>
            </a:xfrm>
            <a:custGeom>
              <a:avLst/>
              <a:gdLst>
                <a:gd name="T0" fmla="*/ 6 w 10"/>
                <a:gd name="T1" fmla="*/ 154 h 154"/>
                <a:gd name="T2" fmla="*/ 10 w 10"/>
                <a:gd name="T3" fmla="*/ 154 h 154"/>
                <a:gd name="T4" fmla="*/ 10 w 10"/>
                <a:gd name="T5" fmla="*/ 0 h 154"/>
                <a:gd name="T6" fmla="*/ 0 w 10"/>
                <a:gd name="T7" fmla="*/ 0 h 154"/>
                <a:gd name="T8" fmla="*/ 0 w 10"/>
                <a:gd name="T9" fmla="*/ 154 h 154"/>
                <a:gd name="T10" fmla="*/ 6 w 10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4"/>
                <a:gd name="T20" fmla="*/ 10 w 10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4">
                  <a:moveTo>
                    <a:pt x="6" y="154"/>
                  </a:moveTo>
                  <a:lnTo>
                    <a:pt x="10" y="154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6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1" name="Freeform 4070"/>
            <p:cNvSpPr>
              <a:spLocks noChangeAspect="1"/>
            </p:cNvSpPr>
            <p:nvPr/>
          </p:nvSpPr>
          <p:spPr bwMode="auto">
            <a:xfrm>
              <a:off x="2898" y="2740"/>
              <a:ext cx="9" cy="154"/>
            </a:xfrm>
            <a:custGeom>
              <a:avLst/>
              <a:gdLst>
                <a:gd name="T0" fmla="*/ 5 w 9"/>
                <a:gd name="T1" fmla="*/ 154 h 154"/>
                <a:gd name="T2" fmla="*/ 9 w 9"/>
                <a:gd name="T3" fmla="*/ 154 h 154"/>
                <a:gd name="T4" fmla="*/ 9 w 9"/>
                <a:gd name="T5" fmla="*/ 0 h 154"/>
                <a:gd name="T6" fmla="*/ 0 w 9"/>
                <a:gd name="T7" fmla="*/ 0 h 154"/>
                <a:gd name="T8" fmla="*/ 0 w 9"/>
                <a:gd name="T9" fmla="*/ 154 h 154"/>
                <a:gd name="T10" fmla="*/ 5 w 9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4"/>
                <a:gd name="T20" fmla="*/ 9 w 9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4">
                  <a:moveTo>
                    <a:pt x="5" y="154"/>
                  </a:moveTo>
                  <a:lnTo>
                    <a:pt x="9" y="154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5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2" name="Freeform 4071"/>
            <p:cNvSpPr>
              <a:spLocks noChangeAspect="1"/>
            </p:cNvSpPr>
            <p:nvPr/>
          </p:nvSpPr>
          <p:spPr bwMode="auto">
            <a:xfrm>
              <a:off x="2926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3" name="Freeform 4072"/>
            <p:cNvSpPr>
              <a:spLocks noChangeAspect="1"/>
            </p:cNvSpPr>
            <p:nvPr/>
          </p:nvSpPr>
          <p:spPr bwMode="auto">
            <a:xfrm>
              <a:off x="2786" y="2721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4" name="Freeform 4073"/>
            <p:cNvSpPr>
              <a:spLocks noChangeAspect="1"/>
            </p:cNvSpPr>
            <p:nvPr/>
          </p:nvSpPr>
          <p:spPr bwMode="auto">
            <a:xfrm>
              <a:off x="2871" y="2738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5" name="Freeform 4074"/>
            <p:cNvSpPr>
              <a:spLocks noChangeAspect="1"/>
            </p:cNvSpPr>
            <p:nvPr/>
          </p:nvSpPr>
          <p:spPr bwMode="auto">
            <a:xfrm>
              <a:off x="3047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6" name="Freeform 4075"/>
            <p:cNvSpPr>
              <a:spLocks noChangeAspect="1"/>
            </p:cNvSpPr>
            <p:nvPr/>
          </p:nvSpPr>
          <p:spPr bwMode="auto">
            <a:xfrm>
              <a:off x="3078" y="2740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7" name="Freeform 4076"/>
            <p:cNvSpPr>
              <a:spLocks noChangeAspect="1"/>
            </p:cNvSpPr>
            <p:nvPr/>
          </p:nvSpPr>
          <p:spPr bwMode="auto">
            <a:xfrm>
              <a:off x="3111" y="2736"/>
              <a:ext cx="7" cy="152"/>
            </a:xfrm>
            <a:custGeom>
              <a:avLst/>
              <a:gdLst>
                <a:gd name="T0" fmla="*/ 3 w 7"/>
                <a:gd name="T1" fmla="*/ 152 h 152"/>
                <a:gd name="T2" fmla="*/ 7 w 7"/>
                <a:gd name="T3" fmla="*/ 152 h 152"/>
                <a:gd name="T4" fmla="*/ 7 w 7"/>
                <a:gd name="T5" fmla="*/ 0 h 152"/>
                <a:gd name="T6" fmla="*/ 0 w 7"/>
                <a:gd name="T7" fmla="*/ 0 h 152"/>
                <a:gd name="T8" fmla="*/ 0 w 7"/>
                <a:gd name="T9" fmla="*/ 152 h 152"/>
                <a:gd name="T10" fmla="*/ 3 w 7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2"/>
                <a:gd name="T20" fmla="*/ 7 w 7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2">
                  <a:moveTo>
                    <a:pt x="3" y="152"/>
                  </a:moveTo>
                  <a:lnTo>
                    <a:pt x="7" y="15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3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8" name="Freeform 4077"/>
            <p:cNvSpPr>
              <a:spLocks noChangeAspect="1"/>
            </p:cNvSpPr>
            <p:nvPr/>
          </p:nvSpPr>
          <p:spPr bwMode="auto">
            <a:xfrm>
              <a:off x="3145" y="273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9" name="Freeform 4078"/>
            <p:cNvSpPr>
              <a:spLocks noChangeAspect="1"/>
            </p:cNvSpPr>
            <p:nvPr/>
          </p:nvSpPr>
          <p:spPr bwMode="auto">
            <a:xfrm>
              <a:off x="3174" y="2725"/>
              <a:ext cx="10" cy="151"/>
            </a:xfrm>
            <a:custGeom>
              <a:avLst/>
              <a:gdLst>
                <a:gd name="T0" fmla="*/ 6 w 10"/>
                <a:gd name="T1" fmla="*/ 151 h 151"/>
                <a:gd name="T2" fmla="*/ 10 w 10"/>
                <a:gd name="T3" fmla="*/ 151 h 151"/>
                <a:gd name="T4" fmla="*/ 10 w 10"/>
                <a:gd name="T5" fmla="*/ 0 h 151"/>
                <a:gd name="T6" fmla="*/ 0 w 10"/>
                <a:gd name="T7" fmla="*/ 0 h 151"/>
                <a:gd name="T8" fmla="*/ 0 w 10"/>
                <a:gd name="T9" fmla="*/ 151 h 151"/>
                <a:gd name="T10" fmla="*/ 6 w 10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1"/>
                <a:gd name="T20" fmla="*/ 10 w 10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1">
                  <a:moveTo>
                    <a:pt x="6" y="151"/>
                  </a:moveTo>
                  <a:lnTo>
                    <a:pt x="10" y="15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6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0" name="Freeform 4079"/>
            <p:cNvSpPr>
              <a:spLocks noChangeAspect="1"/>
            </p:cNvSpPr>
            <p:nvPr/>
          </p:nvSpPr>
          <p:spPr bwMode="auto">
            <a:xfrm>
              <a:off x="2756" y="2704"/>
              <a:ext cx="7" cy="151"/>
            </a:xfrm>
            <a:custGeom>
              <a:avLst/>
              <a:gdLst>
                <a:gd name="T0" fmla="*/ 4 w 7"/>
                <a:gd name="T1" fmla="*/ 151 h 151"/>
                <a:gd name="T2" fmla="*/ 7 w 7"/>
                <a:gd name="T3" fmla="*/ 151 h 151"/>
                <a:gd name="T4" fmla="*/ 7 w 7"/>
                <a:gd name="T5" fmla="*/ 0 h 151"/>
                <a:gd name="T6" fmla="*/ 0 w 7"/>
                <a:gd name="T7" fmla="*/ 0 h 151"/>
                <a:gd name="T8" fmla="*/ 0 w 7"/>
                <a:gd name="T9" fmla="*/ 151 h 151"/>
                <a:gd name="T10" fmla="*/ 4 w 7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1"/>
                <a:gd name="T20" fmla="*/ 7 w 7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1">
                  <a:moveTo>
                    <a:pt x="4" y="151"/>
                  </a:moveTo>
                  <a:lnTo>
                    <a:pt x="7" y="151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1" name="Freeform 4080"/>
            <p:cNvSpPr>
              <a:spLocks noChangeAspect="1"/>
            </p:cNvSpPr>
            <p:nvPr/>
          </p:nvSpPr>
          <p:spPr bwMode="auto">
            <a:xfrm>
              <a:off x="2815" y="2663"/>
              <a:ext cx="346" cy="62"/>
            </a:xfrm>
            <a:custGeom>
              <a:avLst/>
              <a:gdLst>
                <a:gd name="T0" fmla="*/ 175 w 346"/>
                <a:gd name="T1" fmla="*/ 62 h 62"/>
                <a:gd name="T2" fmla="*/ 138 w 346"/>
                <a:gd name="T3" fmla="*/ 62 h 62"/>
                <a:gd name="T4" fmla="*/ 106 w 346"/>
                <a:gd name="T5" fmla="*/ 60 h 62"/>
                <a:gd name="T6" fmla="*/ 77 w 346"/>
                <a:gd name="T7" fmla="*/ 56 h 62"/>
                <a:gd name="T8" fmla="*/ 52 w 346"/>
                <a:gd name="T9" fmla="*/ 52 h 62"/>
                <a:gd name="T10" fmla="*/ 31 w 346"/>
                <a:gd name="T11" fmla="*/ 48 h 62"/>
                <a:gd name="T12" fmla="*/ 16 w 346"/>
                <a:gd name="T13" fmla="*/ 43 h 62"/>
                <a:gd name="T14" fmla="*/ 10 w 346"/>
                <a:gd name="T15" fmla="*/ 41 h 62"/>
                <a:gd name="T16" fmla="*/ 4 w 346"/>
                <a:gd name="T17" fmla="*/ 37 h 62"/>
                <a:gd name="T18" fmla="*/ 2 w 346"/>
                <a:gd name="T19" fmla="*/ 35 h 62"/>
                <a:gd name="T20" fmla="*/ 0 w 346"/>
                <a:gd name="T21" fmla="*/ 31 h 62"/>
                <a:gd name="T22" fmla="*/ 2 w 346"/>
                <a:gd name="T23" fmla="*/ 27 h 62"/>
                <a:gd name="T24" fmla="*/ 4 w 346"/>
                <a:gd name="T25" fmla="*/ 25 h 62"/>
                <a:gd name="T26" fmla="*/ 10 w 346"/>
                <a:gd name="T27" fmla="*/ 21 h 62"/>
                <a:gd name="T28" fmla="*/ 16 w 346"/>
                <a:gd name="T29" fmla="*/ 20 h 62"/>
                <a:gd name="T30" fmla="*/ 31 w 346"/>
                <a:gd name="T31" fmla="*/ 14 h 62"/>
                <a:gd name="T32" fmla="*/ 52 w 346"/>
                <a:gd name="T33" fmla="*/ 10 h 62"/>
                <a:gd name="T34" fmla="*/ 77 w 346"/>
                <a:gd name="T35" fmla="*/ 6 h 62"/>
                <a:gd name="T36" fmla="*/ 106 w 346"/>
                <a:gd name="T37" fmla="*/ 2 h 62"/>
                <a:gd name="T38" fmla="*/ 138 w 346"/>
                <a:gd name="T39" fmla="*/ 0 h 62"/>
                <a:gd name="T40" fmla="*/ 175 w 346"/>
                <a:gd name="T41" fmla="*/ 0 h 62"/>
                <a:gd name="T42" fmla="*/ 209 w 346"/>
                <a:gd name="T43" fmla="*/ 0 h 62"/>
                <a:gd name="T44" fmla="*/ 240 w 346"/>
                <a:gd name="T45" fmla="*/ 2 h 62"/>
                <a:gd name="T46" fmla="*/ 271 w 346"/>
                <a:gd name="T47" fmla="*/ 6 h 62"/>
                <a:gd name="T48" fmla="*/ 296 w 346"/>
                <a:gd name="T49" fmla="*/ 10 h 62"/>
                <a:gd name="T50" fmla="*/ 317 w 346"/>
                <a:gd name="T51" fmla="*/ 14 h 62"/>
                <a:gd name="T52" fmla="*/ 332 w 346"/>
                <a:gd name="T53" fmla="*/ 20 h 62"/>
                <a:gd name="T54" fmla="*/ 338 w 346"/>
                <a:gd name="T55" fmla="*/ 21 h 62"/>
                <a:gd name="T56" fmla="*/ 342 w 346"/>
                <a:gd name="T57" fmla="*/ 25 h 62"/>
                <a:gd name="T58" fmla="*/ 346 w 346"/>
                <a:gd name="T59" fmla="*/ 27 h 62"/>
                <a:gd name="T60" fmla="*/ 346 w 346"/>
                <a:gd name="T61" fmla="*/ 31 h 62"/>
                <a:gd name="T62" fmla="*/ 346 w 346"/>
                <a:gd name="T63" fmla="*/ 35 h 62"/>
                <a:gd name="T64" fmla="*/ 342 w 346"/>
                <a:gd name="T65" fmla="*/ 37 h 62"/>
                <a:gd name="T66" fmla="*/ 338 w 346"/>
                <a:gd name="T67" fmla="*/ 41 h 62"/>
                <a:gd name="T68" fmla="*/ 332 w 346"/>
                <a:gd name="T69" fmla="*/ 43 h 62"/>
                <a:gd name="T70" fmla="*/ 317 w 346"/>
                <a:gd name="T71" fmla="*/ 48 h 62"/>
                <a:gd name="T72" fmla="*/ 296 w 346"/>
                <a:gd name="T73" fmla="*/ 52 h 62"/>
                <a:gd name="T74" fmla="*/ 271 w 346"/>
                <a:gd name="T75" fmla="*/ 56 h 62"/>
                <a:gd name="T76" fmla="*/ 240 w 346"/>
                <a:gd name="T77" fmla="*/ 60 h 62"/>
                <a:gd name="T78" fmla="*/ 209 w 346"/>
                <a:gd name="T79" fmla="*/ 62 h 62"/>
                <a:gd name="T80" fmla="*/ 175 w 346"/>
                <a:gd name="T81" fmla="*/ 62 h 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46"/>
                <a:gd name="T124" fmla="*/ 0 h 62"/>
                <a:gd name="T125" fmla="*/ 346 w 346"/>
                <a:gd name="T126" fmla="*/ 62 h 6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46" h="62">
                  <a:moveTo>
                    <a:pt x="175" y="62"/>
                  </a:moveTo>
                  <a:lnTo>
                    <a:pt x="138" y="62"/>
                  </a:lnTo>
                  <a:lnTo>
                    <a:pt x="106" y="60"/>
                  </a:lnTo>
                  <a:lnTo>
                    <a:pt x="77" y="56"/>
                  </a:lnTo>
                  <a:lnTo>
                    <a:pt x="52" y="52"/>
                  </a:lnTo>
                  <a:lnTo>
                    <a:pt x="31" y="48"/>
                  </a:lnTo>
                  <a:lnTo>
                    <a:pt x="16" y="43"/>
                  </a:lnTo>
                  <a:lnTo>
                    <a:pt x="10" y="41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10" y="21"/>
                  </a:lnTo>
                  <a:lnTo>
                    <a:pt x="16" y="20"/>
                  </a:lnTo>
                  <a:lnTo>
                    <a:pt x="31" y="14"/>
                  </a:lnTo>
                  <a:lnTo>
                    <a:pt x="52" y="10"/>
                  </a:lnTo>
                  <a:lnTo>
                    <a:pt x="77" y="6"/>
                  </a:lnTo>
                  <a:lnTo>
                    <a:pt x="106" y="2"/>
                  </a:lnTo>
                  <a:lnTo>
                    <a:pt x="138" y="0"/>
                  </a:lnTo>
                  <a:lnTo>
                    <a:pt x="175" y="0"/>
                  </a:lnTo>
                  <a:lnTo>
                    <a:pt x="209" y="0"/>
                  </a:lnTo>
                  <a:lnTo>
                    <a:pt x="240" y="2"/>
                  </a:lnTo>
                  <a:lnTo>
                    <a:pt x="271" y="6"/>
                  </a:lnTo>
                  <a:lnTo>
                    <a:pt x="296" y="10"/>
                  </a:lnTo>
                  <a:lnTo>
                    <a:pt x="317" y="14"/>
                  </a:lnTo>
                  <a:lnTo>
                    <a:pt x="332" y="20"/>
                  </a:lnTo>
                  <a:lnTo>
                    <a:pt x="338" y="21"/>
                  </a:lnTo>
                  <a:lnTo>
                    <a:pt x="342" y="25"/>
                  </a:lnTo>
                  <a:lnTo>
                    <a:pt x="346" y="27"/>
                  </a:lnTo>
                  <a:lnTo>
                    <a:pt x="346" y="31"/>
                  </a:lnTo>
                  <a:lnTo>
                    <a:pt x="346" y="35"/>
                  </a:lnTo>
                  <a:lnTo>
                    <a:pt x="342" y="37"/>
                  </a:lnTo>
                  <a:lnTo>
                    <a:pt x="338" y="41"/>
                  </a:lnTo>
                  <a:lnTo>
                    <a:pt x="332" y="43"/>
                  </a:lnTo>
                  <a:lnTo>
                    <a:pt x="317" y="48"/>
                  </a:lnTo>
                  <a:lnTo>
                    <a:pt x="296" y="52"/>
                  </a:lnTo>
                  <a:lnTo>
                    <a:pt x="271" y="56"/>
                  </a:lnTo>
                  <a:lnTo>
                    <a:pt x="240" y="60"/>
                  </a:lnTo>
                  <a:lnTo>
                    <a:pt x="209" y="62"/>
                  </a:lnTo>
                  <a:lnTo>
                    <a:pt x="175" y="6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2" name="Freeform 4081"/>
            <p:cNvSpPr>
              <a:spLocks noChangeAspect="1"/>
            </p:cNvSpPr>
            <p:nvPr/>
          </p:nvSpPr>
          <p:spPr bwMode="auto">
            <a:xfrm>
              <a:off x="2811" y="2694"/>
              <a:ext cx="179" cy="35"/>
            </a:xfrm>
            <a:custGeom>
              <a:avLst/>
              <a:gdLst>
                <a:gd name="T0" fmla="*/ 0 w 179"/>
                <a:gd name="T1" fmla="*/ 0 h 35"/>
                <a:gd name="T2" fmla="*/ 0 w 179"/>
                <a:gd name="T3" fmla="*/ 0 h 35"/>
                <a:gd name="T4" fmla="*/ 2 w 179"/>
                <a:gd name="T5" fmla="*/ 6 h 35"/>
                <a:gd name="T6" fmla="*/ 6 w 179"/>
                <a:gd name="T7" fmla="*/ 10 h 35"/>
                <a:gd name="T8" fmla="*/ 10 w 179"/>
                <a:gd name="T9" fmla="*/ 13 h 35"/>
                <a:gd name="T10" fmla="*/ 18 w 179"/>
                <a:gd name="T11" fmla="*/ 15 h 35"/>
                <a:gd name="T12" fmla="*/ 33 w 179"/>
                <a:gd name="T13" fmla="*/ 21 h 35"/>
                <a:gd name="T14" fmla="*/ 54 w 179"/>
                <a:gd name="T15" fmla="*/ 25 h 35"/>
                <a:gd name="T16" fmla="*/ 81 w 179"/>
                <a:gd name="T17" fmla="*/ 29 h 35"/>
                <a:gd name="T18" fmla="*/ 110 w 179"/>
                <a:gd name="T19" fmla="*/ 33 h 35"/>
                <a:gd name="T20" fmla="*/ 142 w 179"/>
                <a:gd name="T21" fmla="*/ 35 h 35"/>
                <a:gd name="T22" fmla="*/ 179 w 179"/>
                <a:gd name="T23" fmla="*/ 35 h 35"/>
                <a:gd name="T24" fmla="*/ 179 w 179"/>
                <a:gd name="T25" fmla="*/ 27 h 35"/>
                <a:gd name="T26" fmla="*/ 142 w 179"/>
                <a:gd name="T27" fmla="*/ 27 h 35"/>
                <a:gd name="T28" fmla="*/ 112 w 179"/>
                <a:gd name="T29" fmla="*/ 25 h 35"/>
                <a:gd name="T30" fmla="*/ 81 w 179"/>
                <a:gd name="T31" fmla="*/ 21 h 35"/>
                <a:gd name="T32" fmla="*/ 56 w 179"/>
                <a:gd name="T33" fmla="*/ 17 h 35"/>
                <a:gd name="T34" fmla="*/ 35 w 179"/>
                <a:gd name="T35" fmla="*/ 13 h 35"/>
                <a:gd name="T36" fmla="*/ 20 w 179"/>
                <a:gd name="T37" fmla="*/ 8 h 35"/>
                <a:gd name="T38" fmla="*/ 16 w 179"/>
                <a:gd name="T39" fmla="*/ 6 h 35"/>
                <a:gd name="T40" fmla="*/ 12 w 179"/>
                <a:gd name="T41" fmla="*/ 4 h 35"/>
                <a:gd name="T42" fmla="*/ 10 w 179"/>
                <a:gd name="T43" fmla="*/ 2 h 35"/>
                <a:gd name="T44" fmla="*/ 10 w 179"/>
                <a:gd name="T45" fmla="*/ 0 h 35"/>
                <a:gd name="T46" fmla="*/ 10 w 179"/>
                <a:gd name="T47" fmla="*/ 0 h 35"/>
                <a:gd name="T48" fmla="*/ 0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0"/>
                  </a:lnTo>
                  <a:lnTo>
                    <a:pt x="10" y="13"/>
                  </a:lnTo>
                  <a:lnTo>
                    <a:pt x="18" y="15"/>
                  </a:lnTo>
                  <a:lnTo>
                    <a:pt x="33" y="21"/>
                  </a:lnTo>
                  <a:lnTo>
                    <a:pt x="54" y="25"/>
                  </a:lnTo>
                  <a:lnTo>
                    <a:pt x="81" y="29"/>
                  </a:lnTo>
                  <a:lnTo>
                    <a:pt x="110" y="33"/>
                  </a:lnTo>
                  <a:lnTo>
                    <a:pt x="142" y="35"/>
                  </a:lnTo>
                  <a:lnTo>
                    <a:pt x="179" y="35"/>
                  </a:lnTo>
                  <a:lnTo>
                    <a:pt x="179" y="27"/>
                  </a:lnTo>
                  <a:lnTo>
                    <a:pt x="142" y="27"/>
                  </a:lnTo>
                  <a:lnTo>
                    <a:pt x="112" y="25"/>
                  </a:lnTo>
                  <a:lnTo>
                    <a:pt x="81" y="21"/>
                  </a:lnTo>
                  <a:lnTo>
                    <a:pt x="56" y="17"/>
                  </a:lnTo>
                  <a:lnTo>
                    <a:pt x="35" y="13"/>
                  </a:lnTo>
                  <a:lnTo>
                    <a:pt x="20" y="8"/>
                  </a:lnTo>
                  <a:lnTo>
                    <a:pt x="16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3" name="Freeform 4082"/>
            <p:cNvSpPr>
              <a:spLocks noChangeAspect="1"/>
            </p:cNvSpPr>
            <p:nvPr/>
          </p:nvSpPr>
          <p:spPr bwMode="auto">
            <a:xfrm>
              <a:off x="2811" y="2659"/>
              <a:ext cx="179" cy="35"/>
            </a:xfrm>
            <a:custGeom>
              <a:avLst/>
              <a:gdLst>
                <a:gd name="T0" fmla="*/ 179 w 179"/>
                <a:gd name="T1" fmla="*/ 0 h 35"/>
                <a:gd name="T2" fmla="*/ 179 w 179"/>
                <a:gd name="T3" fmla="*/ 0 h 35"/>
                <a:gd name="T4" fmla="*/ 142 w 179"/>
                <a:gd name="T5" fmla="*/ 0 h 35"/>
                <a:gd name="T6" fmla="*/ 110 w 179"/>
                <a:gd name="T7" fmla="*/ 2 h 35"/>
                <a:gd name="T8" fmla="*/ 81 w 179"/>
                <a:gd name="T9" fmla="*/ 6 h 35"/>
                <a:gd name="T10" fmla="*/ 54 w 179"/>
                <a:gd name="T11" fmla="*/ 10 h 35"/>
                <a:gd name="T12" fmla="*/ 33 w 179"/>
                <a:gd name="T13" fmla="*/ 14 h 35"/>
                <a:gd name="T14" fmla="*/ 18 w 179"/>
                <a:gd name="T15" fmla="*/ 20 h 35"/>
                <a:gd name="T16" fmla="*/ 12 w 179"/>
                <a:gd name="T17" fmla="*/ 24 h 35"/>
                <a:gd name="T18" fmla="*/ 6 w 179"/>
                <a:gd name="T19" fmla="*/ 25 h 35"/>
                <a:gd name="T20" fmla="*/ 2 w 179"/>
                <a:gd name="T21" fmla="*/ 29 h 35"/>
                <a:gd name="T22" fmla="*/ 0 w 179"/>
                <a:gd name="T23" fmla="*/ 35 h 35"/>
                <a:gd name="T24" fmla="*/ 10 w 179"/>
                <a:gd name="T25" fmla="*/ 35 h 35"/>
                <a:gd name="T26" fmla="*/ 10 w 179"/>
                <a:gd name="T27" fmla="*/ 33 h 35"/>
                <a:gd name="T28" fmla="*/ 12 w 179"/>
                <a:gd name="T29" fmla="*/ 31 h 35"/>
                <a:gd name="T30" fmla="*/ 16 w 179"/>
                <a:gd name="T31" fmla="*/ 29 h 35"/>
                <a:gd name="T32" fmla="*/ 20 w 179"/>
                <a:gd name="T33" fmla="*/ 27 h 35"/>
                <a:gd name="T34" fmla="*/ 35 w 179"/>
                <a:gd name="T35" fmla="*/ 22 h 35"/>
                <a:gd name="T36" fmla="*/ 56 w 179"/>
                <a:gd name="T37" fmla="*/ 18 h 35"/>
                <a:gd name="T38" fmla="*/ 81 w 179"/>
                <a:gd name="T39" fmla="*/ 14 h 35"/>
                <a:gd name="T40" fmla="*/ 112 w 179"/>
                <a:gd name="T41" fmla="*/ 10 h 35"/>
                <a:gd name="T42" fmla="*/ 142 w 179"/>
                <a:gd name="T43" fmla="*/ 10 h 35"/>
                <a:gd name="T44" fmla="*/ 179 w 179"/>
                <a:gd name="T45" fmla="*/ 8 h 35"/>
                <a:gd name="T46" fmla="*/ 179 w 179"/>
                <a:gd name="T47" fmla="*/ 8 h 35"/>
                <a:gd name="T48" fmla="*/ 179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179" y="0"/>
                  </a:moveTo>
                  <a:lnTo>
                    <a:pt x="179" y="0"/>
                  </a:lnTo>
                  <a:lnTo>
                    <a:pt x="142" y="0"/>
                  </a:lnTo>
                  <a:lnTo>
                    <a:pt x="110" y="2"/>
                  </a:lnTo>
                  <a:lnTo>
                    <a:pt x="81" y="6"/>
                  </a:lnTo>
                  <a:lnTo>
                    <a:pt x="54" y="10"/>
                  </a:lnTo>
                  <a:lnTo>
                    <a:pt x="33" y="14"/>
                  </a:lnTo>
                  <a:lnTo>
                    <a:pt x="18" y="20"/>
                  </a:lnTo>
                  <a:lnTo>
                    <a:pt x="12" y="24"/>
                  </a:lnTo>
                  <a:lnTo>
                    <a:pt x="6" y="25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2" y="31"/>
                  </a:lnTo>
                  <a:lnTo>
                    <a:pt x="16" y="29"/>
                  </a:lnTo>
                  <a:lnTo>
                    <a:pt x="20" y="27"/>
                  </a:lnTo>
                  <a:lnTo>
                    <a:pt x="35" y="22"/>
                  </a:lnTo>
                  <a:lnTo>
                    <a:pt x="56" y="18"/>
                  </a:lnTo>
                  <a:lnTo>
                    <a:pt x="81" y="14"/>
                  </a:lnTo>
                  <a:lnTo>
                    <a:pt x="112" y="10"/>
                  </a:lnTo>
                  <a:lnTo>
                    <a:pt x="142" y="10"/>
                  </a:lnTo>
                  <a:lnTo>
                    <a:pt x="179" y="8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4" name="Freeform 4083"/>
            <p:cNvSpPr>
              <a:spLocks noChangeAspect="1"/>
            </p:cNvSpPr>
            <p:nvPr/>
          </p:nvSpPr>
          <p:spPr bwMode="auto">
            <a:xfrm>
              <a:off x="2990" y="2659"/>
              <a:ext cx="174" cy="35"/>
            </a:xfrm>
            <a:custGeom>
              <a:avLst/>
              <a:gdLst>
                <a:gd name="T0" fmla="*/ 174 w 174"/>
                <a:gd name="T1" fmla="*/ 35 h 35"/>
                <a:gd name="T2" fmla="*/ 174 w 174"/>
                <a:gd name="T3" fmla="*/ 35 h 35"/>
                <a:gd name="T4" fmla="*/ 174 w 174"/>
                <a:gd name="T5" fmla="*/ 29 h 35"/>
                <a:gd name="T6" fmla="*/ 171 w 174"/>
                <a:gd name="T7" fmla="*/ 25 h 35"/>
                <a:gd name="T8" fmla="*/ 165 w 174"/>
                <a:gd name="T9" fmla="*/ 24 h 35"/>
                <a:gd name="T10" fmla="*/ 159 w 174"/>
                <a:gd name="T11" fmla="*/ 20 h 35"/>
                <a:gd name="T12" fmla="*/ 142 w 174"/>
                <a:gd name="T13" fmla="*/ 14 h 35"/>
                <a:gd name="T14" fmla="*/ 121 w 174"/>
                <a:gd name="T15" fmla="*/ 10 h 35"/>
                <a:gd name="T16" fmla="*/ 96 w 174"/>
                <a:gd name="T17" fmla="*/ 6 h 35"/>
                <a:gd name="T18" fmla="*/ 67 w 174"/>
                <a:gd name="T19" fmla="*/ 2 h 35"/>
                <a:gd name="T20" fmla="*/ 34 w 174"/>
                <a:gd name="T21" fmla="*/ 0 h 35"/>
                <a:gd name="T22" fmla="*/ 0 w 174"/>
                <a:gd name="T23" fmla="*/ 0 h 35"/>
                <a:gd name="T24" fmla="*/ 0 w 174"/>
                <a:gd name="T25" fmla="*/ 8 h 35"/>
                <a:gd name="T26" fmla="*/ 34 w 174"/>
                <a:gd name="T27" fmla="*/ 10 h 35"/>
                <a:gd name="T28" fmla="*/ 65 w 174"/>
                <a:gd name="T29" fmla="*/ 10 h 35"/>
                <a:gd name="T30" fmla="*/ 94 w 174"/>
                <a:gd name="T31" fmla="*/ 14 h 35"/>
                <a:gd name="T32" fmla="*/ 121 w 174"/>
                <a:gd name="T33" fmla="*/ 18 h 35"/>
                <a:gd name="T34" fmla="*/ 140 w 174"/>
                <a:gd name="T35" fmla="*/ 22 h 35"/>
                <a:gd name="T36" fmla="*/ 157 w 174"/>
                <a:gd name="T37" fmla="*/ 27 h 35"/>
                <a:gd name="T38" fmla="*/ 161 w 174"/>
                <a:gd name="T39" fmla="*/ 29 h 35"/>
                <a:gd name="T40" fmla="*/ 165 w 174"/>
                <a:gd name="T41" fmla="*/ 31 h 35"/>
                <a:gd name="T42" fmla="*/ 167 w 174"/>
                <a:gd name="T43" fmla="*/ 33 h 35"/>
                <a:gd name="T44" fmla="*/ 167 w 174"/>
                <a:gd name="T45" fmla="*/ 35 h 35"/>
                <a:gd name="T46" fmla="*/ 167 w 174"/>
                <a:gd name="T47" fmla="*/ 35 h 35"/>
                <a:gd name="T48" fmla="*/ 174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174" y="35"/>
                  </a:moveTo>
                  <a:lnTo>
                    <a:pt x="174" y="35"/>
                  </a:lnTo>
                  <a:lnTo>
                    <a:pt x="174" y="29"/>
                  </a:lnTo>
                  <a:lnTo>
                    <a:pt x="171" y="25"/>
                  </a:lnTo>
                  <a:lnTo>
                    <a:pt x="165" y="24"/>
                  </a:lnTo>
                  <a:lnTo>
                    <a:pt x="159" y="20"/>
                  </a:lnTo>
                  <a:lnTo>
                    <a:pt x="142" y="14"/>
                  </a:lnTo>
                  <a:lnTo>
                    <a:pt x="121" y="10"/>
                  </a:lnTo>
                  <a:lnTo>
                    <a:pt x="96" y="6"/>
                  </a:lnTo>
                  <a:lnTo>
                    <a:pt x="67" y="2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34" y="10"/>
                  </a:lnTo>
                  <a:lnTo>
                    <a:pt x="65" y="10"/>
                  </a:lnTo>
                  <a:lnTo>
                    <a:pt x="94" y="14"/>
                  </a:lnTo>
                  <a:lnTo>
                    <a:pt x="121" y="18"/>
                  </a:lnTo>
                  <a:lnTo>
                    <a:pt x="140" y="22"/>
                  </a:lnTo>
                  <a:lnTo>
                    <a:pt x="157" y="27"/>
                  </a:lnTo>
                  <a:lnTo>
                    <a:pt x="161" y="29"/>
                  </a:lnTo>
                  <a:lnTo>
                    <a:pt x="165" y="31"/>
                  </a:lnTo>
                  <a:lnTo>
                    <a:pt x="167" y="33"/>
                  </a:lnTo>
                  <a:lnTo>
                    <a:pt x="167" y="35"/>
                  </a:lnTo>
                  <a:lnTo>
                    <a:pt x="174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5" name="Freeform 4084"/>
            <p:cNvSpPr>
              <a:spLocks noChangeAspect="1"/>
            </p:cNvSpPr>
            <p:nvPr/>
          </p:nvSpPr>
          <p:spPr bwMode="auto">
            <a:xfrm>
              <a:off x="2990" y="2694"/>
              <a:ext cx="174" cy="35"/>
            </a:xfrm>
            <a:custGeom>
              <a:avLst/>
              <a:gdLst>
                <a:gd name="T0" fmla="*/ 0 w 174"/>
                <a:gd name="T1" fmla="*/ 35 h 35"/>
                <a:gd name="T2" fmla="*/ 0 w 174"/>
                <a:gd name="T3" fmla="*/ 35 h 35"/>
                <a:gd name="T4" fmla="*/ 34 w 174"/>
                <a:gd name="T5" fmla="*/ 35 h 35"/>
                <a:gd name="T6" fmla="*/ 67 w 174"/>
                <a:gd name="T7" fmla="*/ 33 h 35"/>
                <a:gd name="T8" fmla="*/ 96 w 174"/>
                <a:gd name="T9" fmla="*/ 29 h 35"/>
                <a:gd name="T10" fmla="*/ 121 w 174"/>
                <a:gd name="T11" fmla="*/ 25 h 35"/>
                <a:gd name="T12" fmla="*/ 142 w 174"/>
                <a:gd name="T13" fmla="*/ 21 h 35"/>
                <a:gd name="T14" fmla="*/ 159 w 174"/>
                <a:gd name="T15" fmla="*/ 15 h 35"/>
                <a:gd name="T16" fmla="*/ 165 w 174"/>
                <a:gd name="T17" fmla="*/ 13 h 35"/>
                <a:gd name="T18" fmla="*/ 171 w 174"/>
                <a:gd name="T19" fmla="*/ 10 h 35"/>
                <a:gd name="T20" fmla="*/ 174 w 174"/>
                <a:gd name="T21" fmla="*/ 6 h 35"/>
                <a:gd name="T22" fmla="*/ 174 w 174"/>
                <a:gd name="T23" fmla="*/ 0 h 35"/>
                <a:gd name="T24" fmla="*/ 167 w 174"/>
                <a:gd name="T25" fmla="*/ 0 h 35"/>
                <a:gd name="T26" fmla="*/ 167 w 174"/>
                <a:gd name="T27" fmla="*/ 2 h 35"/>
                <a:gd name="T28" fmla="*/ 165 w 174"/>
                <a:gd name="T29" fmla="*/ 4 h 35"/>
                <a:gd name="T30" fmla="*/ 161 w 174"/>
                <a:gd name="T31" fmla="*/ 6 h 35"/>
                <a:gd name="T32" fmla="*/ 157 w 174"/>
                <a:gd name="T33" fmla="*/ 8 h 35"/>
                <a:gd name="T34" fmla="*/ 140 w 174"/>
                <a:gd name="T35" fmla="*/ 13 h 35"/>
                <a:gd name="T36" fmla="*/ 121 w 174"/>
                <a:gd name="T37" fmla="*/ 17 h 35"/>
                <a:gd name="T38" fmla="*/ 94 w 174"/>
                <a:gd name="T39" fmla="*/ 21 h 35"/>
                <a:gd name="T40" fmla="*/ 65 w 174"/>
                <a:gd name="T41" fmla="*/ 25 h 35"/>
                <a:gd name="T42" fmla="*/ 34 w 174"/>
                <a:gd name="T43" fmla="*/ 27 h 35"/>
                <a:gd name="T44" fmla="*/ 0 w 174"/>
                <a:gd name="T45" fmla="*/ 27 h 35"/>
                <a:gd name="T46" fmla="*/ 0 w 174"/>
                <a:gd name="T47" fmla="*/ 27 h 35"/>
                <a:gd name="T48" fmla="*/ 0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0" y="35"/>
                  </a:moveTo>
                  <a:lnTo>
                    <a:pt x="0" y="35"/>
                  </a:lnTo>
                  <a:lnTo>
                    <a:pt x="34" y="35"/>
                  </a:lnTo>
                  <a:lnTo>
                    <a:pt x="67" y="33"/>
                  </a:lnTo>
                  <a:lnTo>
                    <a:pt x="96" y="29"/>
                  </a:lnTo>
                  <a:lnTo>
                    <a:pt x="121" y="25"/>
                  </a:lnTo>
                  <a:lnTo>
                    <a:pt x="142" y="21"/>
                  </a:lnTo>
                  <a:lnTo>
                    <a:pt x="159" y="15"/>
                  </a:lnTo>
                  <a:lnTo>
                    <a:pt x="165" y="13"/>
                  </a:lnTo>
                  <a:lnTo>
                    <a:pt x="171" y="10"/>
                  </a:lnTo>
                  <a:lnTo>
                    <a:pt x="174" y="6"/>
                  </a:lnTo>
                  <a:lnTo>
                    <a:pt x="174" y="0"/>
                  </a:lnTo>
                  <a:lnTo>
                    <a:pt x="167" y="0"/>
                  </a:lnTo>
                  <a:lnTo>
                    <a:pt x="167" y="2"/>
                  </a:lnTo>
                  <a:lnTo>
                    <a:pt x="165" y="4"/>
                  </a:lnTo>
                  <a:lnTo>
                    <a:pt x="161" y="6"/>
                  </a:lnTo>
                  <a:lnTo>
                    <a:pt x="157" y="8"/>
                  </a:lnTo>
                  <a:lnTo>
                    <a:pt x="140" y="13"/>
                  </a:lnTo>
                  <a:lnTo>
                    <a:pt x="121" y="17"/>
                  </a:lnTo>
                  <a:lnTo>
                    <a:pt x="94" y="21"/>
                  </a:lnTo>
                  <a:lnTo>
                    <a:pt x="65" y="25"/>
                  </a:lnTo>
                  <a:lnTo>
                    <a:pt x="34" y="27"/>
                  </a:lnTo>
                  <a:lnTo>
                    <a:pt x="0" y="27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6" name="Freeform 4085"/>
            <p:cNvSpPr>
              <a:spLocks noChangeAspect="1"/>
            </p:cNvSpPr>
            <p:nvPr/>
          </p:nvSpPr>
          <p:spPr bwMode="auto">
            <a:xfrm>
              <a:off x="2815" y="2224"/>
              <a:ext cx="346" cy="470"/>
            </a:xfrm>
            <a:custGeom>
              <a:avLst/>
              <a:gdLst>
                <a:gd name="T0" fmla="*/ 346 w 346"/>
                <a:gd name="T1" fmla="*/ 468 h 470"/>
                <a:gd name="T2" fmla="*/ 232 w 346"/>
                <a:gd name="T3" fmla="*/ 0 h 470"/>
                <a:gd name="T4" fmla="*/ 31 w 346"/>
                <a:gd name="T5" fmla="*/ 203 h 470"/>
                <a:gd name="T6" fmla="*/ 0 w 346"/>
                <a:gd name="T7" fmla="*/ 470 h 470"/>
                <a:gd name="T8" fmla="*/ 346 w 346"/>
                <a:gd name="T9" fmla="*/ 468 h 4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6"/>
                <a:gd name="T16" fmla="*/ 0 h 470"/>
                <a:gd name="T17" fmla="*/ 346 w 346"/>
                <a:gd name="T18" fmla="*/ 470 h 4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6" h="470">
                  <a:moveTo>
                    <a:pt x="346" y="468"/>
                  </a:moveTo>
                  <a:lnTo>
                    <a:pt x="232" y="0"/>
                  </a:lnTo>
                  <a:lnTo>
                    <a:pt x="31" y="203"/>
                  </a:lnTo>
                  <a:lnTo>
                    <a:pt x="0" y="470"/>
                  </a:lnTo>
                  <a:lnTo>
                    <a:pt x="346" y="46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7" name="Freeform 4086"/>
            <p:cNvSpPr>
              <a:spLocks noChangeAspect="1"/>
            </p:cNvSpPr>
            <p:nvPr/>
          </p:nvSpPr>
          <p:spPr bwMode="auto">
            <a:xfrm>
              <a:off x="3044" y="2216"/>
              <a:ext cx="120" cy="478"/>
            </a:xfrm>
            <a:custGeom>
              <a:avLst/>
              <a:gdLst>
                <a:gd name="T0" fmla="*/ 5 w 120"/>
                <a:gd name="T1" fmla="*/ 10 h 478"/>
                <a:gd name="T2" fmla="*/ 0 w 120"/>
                <a:gd name="T3" fmla="*/ 8 h 478"/>
                <a:gd name="T4" fmla="*/ 113 w 120"/>
                <a:gd name="T5" fmla="*/ 478 h 478"/>
                <a:gd name="T6" fmla="*/ 120 w 120"/>
                <a:gd name="T7" fmla="*/ 476 h 478"/>
                <a:gd name="T8" fmla="*/ 7 w 120"/>
                <a:gd name="T9" fmla="*/ 6 h 478"/>
                <a:gd name="T10" fmla="*/ 0 w 120"/>
                <a:gd name="T11" fmla="*/ 4 h 478"/>
                <a:gd name="T12" fmla="*/ 7 w 120"/>
                <a:gd name="T13" fmla="*/ 6 h 478"/>
                <a:gd name="T14" fmla="*/ 5 w 120"/>
                <a:gd name="T15" fmla="*/ 0 h 478"/>
                <a:gd name="T16" fmla="*/ 0 w 120"/>
                <a:gd name="T17" fmla="*/ 4 h 478"/>
                <a:gd name="T18" fmla="*/ 5 w 120"/>
                <a:gd name="T19" fmla="*/ 10 h 4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0"/>
                <a:gd name="T31" fmla="*/ 0 h 478"/>
                <a:gd name="T32" fmla="*/ 120 w 120"/>
                <a:gd name="T33" fmla="*/ 478 h 47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0" h="478">
                  <a:moveTo>
                    <a:pt x="5" y="10"/>
                  </a:moveTo>
                  <a:lnTo>
                    <a:pt x="0" y="8"/>
                  </a:lnTo>
                  <a:lnTo>
                    <a:pt x="113" y="478"/>
                  </a:lnTo>
                  <a:lnTo>
                    <a:pt x="120" y="476"/>
                  </a:lnTo>
                  <a:lnTo>
                    <a:pt x="7" y="6"/>
                  </a:lnTo>
                  <a:lnTo>
                    <a:pt x="0" y="4"/>
                  </a:lnTo>
                  <a:lnTo>
                    <a:pt x="7" y="6"/>
                  </a:lnTo>
                  <a:lnTo>
                    <a:pt x="5" y="0"/>
                  </a:lnTo>
                  <a:lnTo>
                    <a:pt x="0" y="4"/>
                  </a:lnTo>
                  <a:lnTo>
                    <a:pt x="5" y="1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8" name="Freeform 4087"/>
            <p:cNvSpPr>
              <a:spLocks noChangeAspect="1"/>
            </p:cNvSpPr>
            <p:nvPr/>
          </p:nvSpPr>
          <p:spPr bwMode="auto">
            <a:xfrm>
              <a:off x="2842" y="2220"/>
              <a:ext cx="207" cy="211"/>
            </a:xfrm>
            <a:custGeom>
              <a:avLst/>
              <a:gdLst>
                <a:gd name="T0" fmla="*/ 8 w 207"/>
                <a:gd name="T1" fmla="*/ 207 h 211"/>
                <a:gd name="T2" fmla="*/ 8 w 207"/>
                <a:gd name="T3" fmla="*/ 211 h 211"/>
                <a:gd name="T4" fmla="*/ 207 w 207"/>
                <a:gd name="T5" fmla="*/ 6 h 211"/>
                <a:gd name="T6" fmla="*/ 202 w 207"/>
                <a:gd name="T7" fmla="*/ 0 h 211"/>
                <a:gd name="T8" fmla="*/ 2 w 207"/>
                <a:gd name="T9" fmla="*/ 205 h 211"/>
                <a:gd name="T10" fmla="*/ 0 w 207"/>
                <a:gd name="T11" fmla="*/ 207 h 211"/>
                <a:gd name="T12" fmla="*/ 8 w 207"/>
                <a:gd name="T13" fmla="*/ 207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7"/>
                <a:gd name="T22" fmla="*/ 0 h 211"/>
                <a:gd name="T23" fmla="*/ 207 w 207"/>
                <a:gd name="T24" fmla="*/ 211 h 2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7" h="211">
                  <a:moveTo>
                    <a:pt x="8" y="207"/>
                  </a:moveTo>
                  <a:lnTo>
                    <a:pt x="8" y="211"/>
                  </a:lnTo>
                  <a:lnTo>
                    <a:pt x="207" y="6"/>
                  </a:lnTo>
                  <a:lnTo>
                    <a:pt x="202" y="0"/>
                  </a:lnTo>
                  <a:lnTo>
                    <a:pt x="2" y="205"/>
                  </a:lnTo>
                  <a:lnTo>
                    <a:pt x="0" y="207"/>
                  </a:lnTo>
                  <a:lnTo>
                    <a:pt x="8" y="20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9" name="Freeform 4088"/>
            <p:cNvSpPr>
              <a:spLocks noChangeAspect="1"/>
            </p:cNvSpPr>
            <p:nvPr/>
          </p:nvSpPr>
          <p:spPr bwMode="auto">
            <a:xfrm>
              <a:off x="2811" y="2427"/>
              <a:ext cx="39" cy="267"/>
            </a:xfrm>
            <a:custGeom>
              <a:avLst/>
              <a:gdLst>
                <a:gd name="T0" fmla="*/ 4 w 39"/>
                <a:gd name="T1" fmla="*/ 267 h 267"/>
                <a:gd name="T2" fmla="*/ 10 w 39"/>
                <a:gd name="T3" fmla="*/ 267 h 267"/>
                <a:gd name="T4" fmla="*/ 39 w 39"/>
                <a:gd name="T5" fmla="*/ 0 h 267"/>
                <a:gd name="T6" fmla="*/ 31 w 39"/>
                <a:gd name="T7" fmla="*/ 0 h 267"/>
                <a:gd name="T8" fmla="*/ 0 w 39"/>
                <a:gd name="T9" fmla="*/ 267 h 267"/>
                <a:gd name="T10" fmla="*/ 4 w 39"/>
                <a:gd name="T11" fmla="*/ 267 h 2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67"/>
                <a:gd name="T20" fmla="*/ 39 w 39"/>
                <a:gd name="T21" fmla="*/ 267 h 2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67">
                  <a:moveTo>
                    <a:pt x="4" y="267"/>
                  </a:moveTo>
                  <a:lnTo>
                    <a:pt x="10" y="267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0" y="267"/>
                  </a:lnTo>
                  <a:lnTo>
                    <a:pt x="4" y="26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0" name="Freeform 4089"/>
            <p:cNvSpPr>
              <a:spLocks noChangeAspect="1"/>
            </p:cNvSpPr>
            <p:nvPr/>
          </p:nvSpPr>
          <p:spPr bwMode="auto">
            <a:xfrm>
              <a:off x="3178" y="2118"/>
              <a:ext cx="146" cy="198"/>
            </a:xfrm>
            <a:custGeom>
              <a:avLst/>
              <a:gdLst>
                <a:gd name="T0" fmla="*/ 57 w 146"/>
                <a:gd name="T1" fmla="*/ 198 h 198"/>
                <a:gd name="T2" fmla="*/ 52 w 146"/>
                <a:gd name="T3" fmla="*/ 196 h 198"/>
                <a:gd name="T4" fmla="*/ 44 w 146"/>
                <a:gd name="T5" fmla="*/ 194 h 198"/>
                <a:gd name="T6" fmla="*/ 36 w 146"/>
                <a:gd name="T7" fmla="*/ 192 h 198"/>
                <a:gd name="T8" fmla="*/ 30 w 146"/>
                <a:gd name="T9" fmla="*/ 190 h 198"/>
                <a:gd name="T10" fmla="*/ 21 w 146"/>
                <a:gd name="T11" fmla="*/ 181 h 198"/>
                <a:gd name="T12" fmla="*/ 11 w 146"/>
                <a:gd name="T13" fmla="*/ 169 h 198"/>
                <a:gd name="T14" fmla="*/ 4 w 146"/>
                <a:gd name="T15" fmla="*/ 154 h 198"/>
                <a:gd name="T16" fmla="*/ 0 w 146"/>
                <a:gd name="T17" fmla="*/ 137 h 198"/>
                <a:gd name="T18" fmla="*/ 0 w 146"/>
                <a:gd name="T19" fmla="*/ 119 h 198"/>
                <a:gd name="T20" fmla="*/ 0 w 146"/>
                <a:gd name="T21" fmla="*/ 98 h 198"/>
                <a:gd name="T22" fmla="*/ 6 w 146"/>
                <a:gd name="T23" fmla="*/ 79 h 198"/>
                <a:gd name="T24" fmla="*/ 11 w 146"/>
                <a:gd name="T25" fmla="*/ 62 h 198"/>
                <a:gd name="T26" fmla="*/ 21 w 146"/>
                <a:gd name="T27" fmla="*/ 44 h 198"/>
                <a:gd name="T28" fmla="*/ 32 w 146"/>
                <a:gd name="T29" fmla="*/ 29 h 198"/>
                <a:gd name="T30" fmla="*/ 44 w 146"/>
                <a:gd name="T31" fmla="*/ 18 h 198"/>
                <a:gd name="T32" fmla="*/ 57 w 146"/>
                <a:gd name="T33" fmla="*/ 8 h 198"/>
                <a:gd name="T34" fmla="*/ 73 w 146"/>
                <a:gd name="T35" fmla="*/ 4 h 198"/>
                <a:gd name="T36" fmla="*/ 88 w 146"/>
                <a:gd name="T37" fmla="*/ 0 h 198"/>
                <a:gd name="T38" fmla="*/ 94 w 146"/>
                <a:gd name="T39" fmla="*/ 2 h 198"/>
                <a:gd name="T40" fmla="*/ 101 w 146"/>
                <a:gd name="T41" fmla="*/ 4 h 198"/>
                <a:gd name="T42" fmla="*/ 107 w 146"/>
                <a:gd name="T43" fmla="*/ 6 h 198"/>
                <a:gd name="T44" fmla="*/ 115 w 146"/>
                <a:gd name="T45" fmla="*/ 10 h 198"/>
                <a:gd name="T46" fmla="*/ 124 w 146"/>
                <a:gd name="T47" fmla="*/ 18 h 198"/>
                <a:gd name="T48" fmla="*/ 134 w 146"/>
                <a:gd name="T49" fmla="*/ 31 h 198"/>
                <a:gd name="T50" fmla="*/ 140 w 146"/>
                <a:gd name="T51" fmla="*/ 44 h 198"/>
                <a:gd name="T52" fmla="*/ 146 w 146"/>
                <a:gd name="T53" fmla="*/ 62 h 198"/>
                <a:gd name="T54" fmla="*/ 146 w 146"/>
                <a:gd name="T55" fmla="*/ 81 h 198"/>
                <a:gd name="T56" fmla="*/ 146 w 146"/>
                <a:gd name="T57" fmla="*/ 100 h 198"/>
                <a:gd name="T58" fmla="*/ 140 w 146"/>
                <a:gd name="T59" fmla="*/ 119 h 198"/>
                <a:gd name="T60" fmla="*/ 134 w 146"/>
                <a:gd name="T61" fmla="*/ 138 h 198"/>
                <a:gd name="T62" fmla="*/ 124 w 146"/>
                <a:gd name="T63" fmla="*/ 154 h 198"/>
                <a:gd name="T64" fmla="*/ 113 w 146"/>
                <a:gd name="T65" fmla="*/ 169 h 198"/>
                <a:gd name="T66" fmla="*/ 101 w 146"/>
                <a:gd name="T67" fmla="*/ 181 h 198"/>
                <a:gd name="T68" fmla="*/ 86 w 146"/>
                <a:gd name="T69" fmla="*/ 190 h 198"/>
                <a:gd name="T70" fmla="*/ 73 w 146"/>
                <a:gd name="T71" fmla="*/ 196 h 198"/>
                <a:gd name="T72" fmla="*/ 57 w 146"/>
                <a:gd name="T73" fmla="*/ 198 h 19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6"/>
                <a:gd name="T112" fmla="*/ 0 h 198"/>
                <a:gd name="T113" fmla="*/ 146 w 146"/>
                <a:gd name="T114" fmla="*/ 198 h 19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6" h="198">
                  <a:moveTo>
                    <a:pt x="57" y="198"/>
                  </a:moveTo>
                  <a:lnTo>
                    <a:pt x="52" y="196"/>
                  </a:lnTo>
                  <a:lnTo>
                    <a:pt x="44" y="194"/>
                  </a:lnTo>
                  <a:lnTo>
                    <a:pt x="36" y="192"/>
                  </a:lnTo>
                  <a:lnTo>
                    <a:pt x="30" y="190"/>
                  </a:lnTo>
                  <a:lnTo>
                    <a:pt x="21" y="181"/>
                  </a:lnTo>
                  <a:lnTo>
                    <a:pt x="11" y="169"/>
                  </a:lnTo>
                  <a:lnTo>
                    <a:pt x="4" y="154"/>
                  </a:lnTo>
                  <a:lnTo>
                    <a:pt x="0" y="137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6" y="79"/>
                  </a:lnTo>
                  <a:lnTo>
                    <a:pt x="11" y="62"/>
                  </a:lnTo>
                  <a:lnTo>
                    <a:pt x="21" y="44"/>
                  </a:lnTo>
                  <a:lnTo>
                    <a:pt x="32" y="29"/>
                  </a:lnTo>
                  <a:lnTo>
                    <a:pt x="44" y="18"/>
                  </a:lnTo>
                  <a:lnTo>
                    <a:pt x="57" y="8"/>
                  </a:lnTo>
                  <a:lnTo>
                    <a:pt x="73" y="4"/>
                  </a:lnTo>
                  <a:lnTo>
                    <a:pt x="88" y="0"/>
                  </a:lnTo>
                  <a:lnTo>
                    <a:pt x="94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4" y="18"/>
                  </a:lnTo>
                  <a:lnTo>
                    <a:pt x="134" y="31"/>
                  </a:lnTo>
                  <a:lnTo>
                    <a:pt x="140" y="44"/>
                  </a:lnTo>
                  <a:lnTo>
                    <a:pt x="146" y="62"/>
                  </a:lnTo>
                  <a:lnTo>
                    <a:pt x="146" y="81"/>
                  </a:lnTo>
                  <a:lnTo>
                    <a:pt x="146" y="100"/>
                  </a:lnTo>
                  <a:lnTo>
                    <a:pt x="140" y="119"/>
                  </a:lnTo>
                  <a:lnTo>
                    <a:pt x="134" y="138"/>
                  </a:lnTo>
                  <a:lnTo>
                    <a:pt x="124" y="154"/>
                  </a:lnTo>
                  <a:lnTo>
                    <a:pt x="113" y="169"/>
                  </a:lnTo>
                  <a:lnTo>
                    <a:pt x="101" y="181"/>
                  </a:lnTo>
                  <a:lnTo>
                    <a:pt x="86" y="190"/>
                  </a:lnTo>
                  <a:lnTo>
                    <a:pt x="73" y="196"/>
                  </a:lnTo>
                  <a:lnTo>
                    <a:pt x="57" y="19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1" name="Freeform 4090"/>
            <p:cNvSpPr>
              <a:spLocks noChangeAspect="1"/>
            </p:cNvSpPr>
            <p:nvPr/>
          </p:nvSpPr>
          <p:spPr bwMode="auto">
            <a:xfrm>
              <a:off x="3172" y="2216"/>
              <a:ext cx="63" cy="104"/>
            </a:xfrm>
            <a:custGeom>
              <a:avLst/>
              <a:gdLst>
                <a:gd name="T0" fmla="*/ 2 w 63"/>
                <a:gd name="T1" fmla="*/ 0 h 104"/>
                <a:gd name="T2" fmla="*/ 2 w 63"/>
                <a:gd name="T3" fmla="*/ 0 h 104"/>
                <a:gd name="T4" fmla="*/ 0 w 63"/>
                <a:gd name="T5" fmla="*/ 21 h 104"/>
                <a:gd name="T6" fmla="*/ 2 w 63"/>
                <a:gd name="T7" fmla="*/ 40 h 104"/>
                <a:gd name="T8" fmla="*/ 8 w 63"/>
                <a:gd name="T9" fmla="*/ 58 h 104"/>
                <a:gd name="T10" fmla="*/ 13 w 63"/>
                <a:gd name="T11" fmla="*/ 73 h 104"/>
                <a:gd name="T12" fmla="*/ 23 w 63"/>
                <a:gd name="T13" fmla="*/ 85 h 104"/>
                <a:gd name="T14" fmla="*/ 35 w 63"/>
                <a:gd name="T15" fmla="*/ 94 h 104"/>
                <a:gd name="T16" fmla="*/ 42 w 63"/>
                <a:gd name="T17" fmla="*/ 98 h 104"/>
                <a:gd name="T18" fmla="*/ 48 w 63"/>
                <a:gd name="T19" fmla="*/ 102 h 104"/>
                <a:gd name="T20" fmla="*/ 56 w 63"/>
                <a:gd name="T21" fmla="*/ 102 h 104"/>
                <a:gd name="T22" fmla="*/ 63 w 63"/>
                <a:gd name="T23" fmla="*/ 104 h 104"/>
                <a:gd name="T24" fmla="*/ 63 w 63"/>
                <a:gd name="T25" fmla="*/ 94 h 104"/>
                <a:gd name="T26" fmla="*/ 58 w 63"/>
                <a:gd name="T27" fmla="*/ 94 h 104"/>
                <a:gd name="T28" fmla="*/ 50 w 63"/>
                <a:gd name="T29" fmla="*/ 92 h 104"/>
                <a:gd name="T30" fmla="*/ 44 w 63"/>
                <a:gd name="T31" fmla="*/ 90 h 104"/>
                <a:gd name="T32" fmla="*/ 40 w 63"/>
                <a:gd name="T33" fmla="*/ 88 h 104"/>
                <a:gd name="T34" fmla="*/ 29 w 63"/>
                <a:gd name="T35" fmla="*/ 79 h 104"/>
                <a:gd name="T36" fmla="*/ 21 w 63"/>
                <a:gd name="T37" fmla="*/ 69 h 104"/>
                <a:gd name="T38" fmla="*/ 13 w 63"/>
                <a:gd name="T39" fmla="*/ 54 h 104"/>
                <a:gd name="T40" fmla="*/ 10 w 63"/>
                <a:gd name="T41" fmla="*/ 39 h 104"/>
                <a:gd name="T42" fmla="*/ 10 w 63"/>
                <a:gd name="T43" fmla="*/ 21 h 104"/>
                <a:gd name="T44" fmla="*/ 10 w 63"/>
                <a:gd name="T45" fmla="*/ 2 h 104"/>
                <a:gd name="T46" fmla="*/ 10 w 63"/>
                <a:gd name="T47" fmla="*/ 2 h 104"/>
                <a:gd name="T48" fmla="*/ 2 w 63"/>
                <a:gd name="T49" fmla="*/ 0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4"/>
                <a:gd name="T77" fmla="*/ 63 w 63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4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8" y="58"/>
                  </a:lnTo>
                  <a:lnTo>
                    <a:pt x="13" y="73"/>
                  </a:lnTo>
                  <a:lnTo>
                    <a:pt x="23" y="85"/>
                  </a:lnTo>
                  <a:lnTo>
                    <a:pt x="35" y="94"/>
                  </a:lnTo>
                  <a:lnTo>
                    <a:pt x="42" y="98"/>
                  </a:lnTo>
                  <a:lnTo>
                    <a:pt x="48" y="102"/>
                  </a:lnTo>
                  <a:lnTo>
                    <a:pt x="56" y="102"/>
                  </a:lnTo>
                  <a:lnTo>
                    <a:pt x="63" y="104"/>
                  </a:lnTo>
                  <a:lnTo>
                    <a:pt x="63" y="94"/>
                  </a:lnTo>
                  <a:lnTo>
                    <a:pt x="58" y="94"/>
                  </a:lnTo>
                  <a:lnTo>
                    <a:pt x="50" y="92"/>
                  </a:lnTo>
                  <a:lnTo>
                    <a:pt x="44" y="90"/>
                  </a:lnTo>
                  <a:lnTo>
                    <a:pt x="40" y="88"/>
                  </a:lnTo>
                  <a:lnTo>
                    <a:pt x="29" y="79"/>
                  </a:lnTo>
                  <a:lnTo>
                    <a:pt x="21" y="69"/>
                  </a:lnTo>
                  <a:lnTo>
                    <a:pt x="13" y="54"/>
                  </a:lnTo>
                  <a:lnTo>
                    <a:pt x="10" y="39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2" name="Freeform 4091"/>
            <p:cNvSpPr>
              <a:spLocks noChangeAspect="1"/>
            </p:cNvSpPr>
            <p:nvPr/>
          </p:nvSpPr>
          <p:spPr bwMode="auto">
            <a:xfrm>
              <a:off x="3174" y="2114"/>
              <a:ext cx="92" cy="104"/>
            </a:xfrm>
            <a:custGeom>
              <a:avLst/>
              <a:gdLst>
                <a:gd name="T0" fmla="*/ 92 w 92"/>
                <a:gd name="T1" fmla="*/ 0 h 104"/>
                <a:gd name="T2" fmla="*/ 92 w 92"/>
                <a:gd name="T3" fmla="*/ 0 h 104"/>
                <a:gd name="T4" fmla="*/ 75 w 92"/>
                <a:gd name="T5" fmla="*/ 2 h 104"/>
                <a:gd name="T6" fmla="*/ 59 w 92"/>
                <a:gd name="T7" fmla="*/ 10 h 104"/>
                <a:gd name="T8" fmla="*/ 46 w 92"/>
                <a:gd name="T9" fmla="*/ 20 h 104"/>
                <a:gd name="T10" fmla="*/ 33 w 92"/>
                <a:gd name="T11" fmla="*/ 31 h 104"/>
                <a:gd name="T12" fmla="*/ 21 w 92"/>
                <a:gd name="T13" fmla="*/ 46 h 104"/>
                <a:gd name="T14" fmla="*/ 11 w 92"/>
                <a:gd name="T15" fmla="*/ 64 h 104"/>
                <a:gd name="T16" fmla="*/ 6 w 92"/>
                <a:gd name="T17" fmla="*/ 83 h 104"/>
                <a:gd name="T18" fmla="*/ 0 w 92"/>
                <a:gd name="T19" fmla="*/ 102 h 104"/>
                <a:gd name="T20" fmla="*/ 8 w 92"/>
                <a:gd name="T21" fmla="*/ 104 h 104"/>
                <a:gd name="T22" fmla="*/ 13 w 92"/>
                <a:gd name="T23" fmla="*/ 85 h 104"/>
                <a:gd name="T24" fmla="*/ 19 w 92"/>
                <a:gd name="T25" fmla="*/ 66 h 104"/>
                <a:gd name="T26" fmla="*/ 29 w 92"/>
                <a:gd name="T27" fmla="*/ 50 h 104"/>
                <a:gd name="T28" fmla="*/ 38 w 92"/>
                <a:gd name="T29" fmla="*/ 37 h 104"/>
                <a:gd name="T30" fmla="*/ 52 w 92"/>
                <a:gd name="T31" fmla="*/ 25 h 104"/>
                <a:gd name="T32" fmla="*/ 63 w 92"/>
                <a:gd name="T33" fmla="*/ 16 h 104"/>
                <a:gd name="T34" fmla="*/ 77 w 92"/>
                <a:gd name="T35" fmla="*/ 12 h 104"/>
                <a:gd name="T36" fmla="*/ 92 w 92"/>
                <a:gd name="T37" fmla="*/ 10 h 104"/>
                <a:gd name="T38" fmla="*/ 92 w 92"/>
                <a:gd name="T39" fmla="*/ 10 h 104"/>
                <a:gd name="T40" fmla="*/ 92 w 92"/>
                <a:gd name="T41" fmla="*/ 0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92" y="0"/>
                  </a:moveTo>
                  <a:lnTo>
                    <a:pt x="92" y="0"/>
                  </a:lnTo>
                  <a:lnTo>
                    <a:pt x="75" y="2"/>
                  </a:lnTo>
                  <a:lnTo>
                    <a:pt x="59" y="10"/>
                  </a:lnTo>
                  <a:lnTo>
                    <a:pt x="46" y="20"/>
                  </a:lnTo>
                  <a:lnTo>
                    <a:pt x="33" y="31"/>
                  </a:lnTo>
                  <a:lnTo>
                    <a:pt x="21" y="46"/>
                  </a:lnTo>
                  <a:lnTo>
                    <a:pt x="11" y="64"/>
                  </a:lnTo>
                  <a:lnTo>
                    <a:pt x="6" y="83"/>
                  </a:lnTo>
                  <a:lnTo>
                    <a:pt x="0" y="102"/>
                  </a:lnTo>
                  <a:lnTo>
                    <a:pt x="8" y="104"/>
                  </a:lnTo>
                  <a:lnTo>
                    <a:pt x="13" y="85"/>
                  </a:lnTo>
                  <a:lnTo>
                    <a:pt x="19" y="66"/>
                  </a:lnTo>
                  <a:lnTo>
                    <a:pt x="29" y="50"/>
                  </a:lnTo>
                  <a:lnTo>
                    <a:pt x="38" y="37"/>
                  </a:lnTo>
                  <a:lnTo>
                    <a:pt x="52" y="25"/>
                  </a:lnTo>
                  <a:lnTo>
                    <a:pt x="63" y="16"/>
                  </a:lnTo>
                  <a:lnTo>
                    <a:pt x="77" y="12"/>
                  </a:lnTo>
                  <a:lnTo>
                    <a:pt x="92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3" name="Freeform 4092"/>
            <p:cNvSpPr>
              <a:spLocks noChangeAspect="1"/>
            </p:cNvSpPr>
            <p:nvPr/>
          </p:nvSpPr>
          <p:spPr bwMode="auto">
            <a:xfrm>
              <a:off x="3266" y="2114"/>
              <a:ext cx="61" cy="104"/>
            </a:xfrm>
            <a:custGeom>
              <a:avLst/>
              <a:gdLst>
                <a:gd name="T0" fmla="*/ 61 w 61"/>
                <a:gd name="T1" fmla="*/ 104 h 104"/>
                <a:gd name="T2" fmla="*/ 61 w 61"/>
                <a:gd name="T3" fmla="*/ 104 h 104"/>
                <a:gd name="T4" fmla="*/ 61 w 61"/>
                <a:gd name="T5" fmla="*/ 85 h 104"/>
                <a:gd name="T6" fmla="*/ 61 w 61"/>
                <a:gd name="T7" fmla="*/ 66 h 104"/>
                <a:gd name="T8" fmla="*/ 56 w 61"/>
                <a:gd name="T9" fmla="*/ 48 h 104"/>
                <a:gd name="T10" fmla="*/ 50 w 61"/>
                <a:gd name="T11" fmla="*/ 33 h 104"/>
                <a:gd name="T12" fmla="*/ 40 w 61"/>
                <a:gd name="T13" fmla="*/ 20 h 104"/>
                <a:gd name="T14" fmla="*/ 29 w 61"/>
                <a:gd name="T15" fmla="*/ 10 h 104"/>
                <a:gd name="T16" fmla="*/ 21 w 61"/>
                <a:gd name="T17" fmla="*/ 6 h 104"/>
                <a:gd name="T18" fmla="*/ 15 w 61"/>
                <a:gd name="T19" fmla="*/ 4 h 104"/>
                <a:gd name="T20" fmla="*/ 8 w 61"/>
                <a:gd name="T21" fmla="*/ 2 h 104"/>
                <a:gd name="T22" fmla="*/ 0 w 61"/>
                <a:gd name="T23" fmla="*/ 0 h 104"/>
                <a:gd name="T24" fmla="*/ 0 w 61"/>
                <a:gd name="T25" fmla="*/ 10 h 104"/>
                <a:gd name="T26" fmla="*/ 6 w 61"/>
                <a:gd name="T27" fmla="*/ 10 h 104"/>
                <a:gd name="T28" fmla="*/ 12 w 61"/>
                <a:gd name="T29" fmla="*/ 12 h 104"/>
                <a:gd name="T30" fmla="*/ 19 w 61"/>
                <a:gd name="T31" fmla="*/ 14 h 104"/>
                <a:gd name="T32" fmla="*/ 23 w 61"/>
                <a:gd name="T33" fmla="*/ 16 h 104"/>
                <a:gd name="T34" fmla="*/ 35 w 61"/>
                <a:gd name="T35" fmla="*/ 25 h 104"/>
                <a:gd name="T36" fmla="*/ 42 w 61"/>
                <a:gd name="T37" fmla="*/ 37 h 104"/>
                <a:gd name="T38" fmla="*/ 48 w 61"/>
                <a:gd name="T39" fmla="*/ 50 h 104"/>
                <a:gd name="T40" fmla="*/ 54 w 61"/>
                <a:gd name="T41" fmla="*/ 66 h 104"/>
                <a:gd name="T42" fmla="*/ 54 w 61"/>
                <a:gd name="T43" fmla="*/ 85 h 104"/>
                <a:gd name="T44" fmla="*/ 54 w 61"/>
                <a:gd name="T45" fmla="*/ 102 h 104"/>
                <a:gd name="T46" fmla="*/ 54 w 61"/>
                <a:gd name="T47" fmla="*/ 102 h 104"/>
                <a:gd name="T48" fmla="*/ 61 w 61"/>
                <a:gd name="T49" fmla="*/ 104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"/>
                <a:gd name="T76" fmla="*/ 0 h 104"/>
                <a:gd name="T77" fmla="*/ 61 w 61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" h="104">
                  <a:moveTo>
                    <a:pt x="61" y="104"/>
                  </a:moveTo>
                  <a:lnTo>
                    <a:pt x="61" y="104"/>
                  </a:lnTo>
                  <a:lnTo>
                    <a:pt x="61" y="85"/>
                  </a:lnTo>
                  <a:lnTo>
                    <a:pt x="61" y="66"/>
                  </a:lnTo>
                  <a:lnTo>
                    <a:pt x="56" y="48"/>
                  </a:lnTo>
                  <a:lnTo>
                    <a:pt x="50" y="33"/>
                  </a:lnTo>
                  <a:lnTo>
                    <a:pt x="40" y="20"/>
                  </a:lnTo>
                  <a:lnTo>
                    <a:pt x="29" y="10"/>
                  </a:lnTo>
                  <a:lnTo>
                    <a:pt x="21" y="6"/>
                  </a:lnTo>
                  <a:lnTo>
                    <a:pt x="15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10"/>
                  </a:lnTo>
                  <a:lnTo>
                    <a:pt x="12" y="12"/>
                  </a:lnTo>
                  <a:lnTo>
                    <a:pt x="19" y="14"/>
                  </a:lnTo>
                  <a:lnTo>
                    <a:pt x="23" y="16"/>
                  </a:lnTo>
                  <a:lnTo>
                    <a:pt x="35" y="25"/>
                  </a:lnTo>
                  <a:lnTo>
                    <a:pt x="42" y="37"/>
                  </a:lnTo>
                  <a:lnTo>
                    <a:pt x="48" y="50"/>
                  </a:lnTo>
                  <a:lnTo>
                    <a:pt x="54" y="66"/>
                  </a:lnTo>
                  <a:lnTo>
                    <a:pt x="54" y="85"/>
                  </a:lnTo>
                  <a:lnTo>
                    <a:pt x="54" y="102"/>
                  </a:lnTo>
                  <a:lnTo>
                    <a:pt x="61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4" name="Freeform 4093"/>
            <p:cNvSpPr>
              <a:spLocks noChangeAspect="1"/>
            </p:cNvSpPr>
            <p:nvPr/>
          </p:nvSpPr>
          <p:spPr bwMode="auto">
            <a:xfrm>
              <a:off x="3235" y="2216"/>
              <a:ext cx="92" cy="104"/>
            </a:xfrm>
            <a:custGeom>
              <a:avLst/>
              <a:gdLst>
                <a:gd name="T0" fmla="*/ 0 w 92"/>
                <a:gd name="T1" fmla="*/ 104 h 104"/>
                <a:gd name="T2" fmla="*/ 0 w 92"/>
                <a:gd name="T3" fmla="*/ 104 h 104"/>
                <a:gd name="T4" fmla="*/ 18 w 92"/>
                <a:gd name="T5" fmla="*/ 102 h 104"/>
                <a:gd name="T6" fmla="*/ 31 w 92"/>
                <a:gd name="T7" fmla="*/ 94 h 104"/>
                <a:gd name="T8" fmla="*/ 46 w 92"/>
                <a:gd name="T9" fmla="*/ 86 h 104"/>
                <a:gd name="T10" fmla="*/ 60 w 92"/>
                <a:gd name="T11" fmla="*/ 73 h 104"/>
                <a:gd name="T12" fmla="*/ 71 w 92"/>
                <a:gd name="T13" fmla="*/ 58 h 104"/>
                <a:gd name="T14" fmla="*/ 79 w 92"/>
                <a:gd name="T15" fmla="*/ 42 h 104"/>
                <a:gd name="T16" fmla="*/ 87 w 92"/>
                <a:gd name="T17" fmla="*/ 23 h 104"/>
                <a:gd name="T18" fmla="*/ 92 w 92"/>
                <a:gd name="T19" fmla="*/ 2 h 104"/>
                <a:gd name="T20" fmla="*/ 85 w 92"/>
                <a:gd name="T21" fmla="*/ 0 h 104"/>
                <a:gd name="T22" fmla="*/ 79 w 92"/>
                <a:gd name="T23" fmla="*/ 19 h 104"/>
                <a:gd name="T24" fmla="*/ 73 w 92"/>
                <a:gd name="T25" fmla="*/ 39 h 104"/>
                <a:gd name="T26" fmla="*/ 64 w 92"/>
                <a:gd name="T27" fmla="*/ 54 h 104"/>
                <a:gd name="T28" fmla="*/ 52 w 92"/>
                <a:gd name="T29" fmla="*/ 67 h 104"/>
                <a:gd name="T30" fmla="*/ 41 w 92"/>
                <a:gd name="T31" fmla="*/ 79 h 104"/>
                <a:gd name="T32" fmla="*/ 29 w 92"/>
                <a:gd name="T33" fmla="*/ 88 h 104"/>
                <a:gd name="T34" fmla="*/ 14 w 92"/>
                <a:gd name="T35" fmla="*/ 92 h 104"/>
                <a:gd name="T36" fmla="*/ 0 w 92"/>
                <a:gd name="T37" fmla="*/ 94 h 104"/>
                <a:gd name="T38" fmla="*/ 0 w 92"/>
                <a:gd name="T39" fmla="*/ 94 h 104"/>
                <a:gd name="T40" fmla="*/ 0 w 92"/>
                <a:gd name="T41" fmla="*/ 104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0" y="104"/>
                  </a:moveTo>
                  <a:lnTo>
                    <a:pt x="0" y="104"/>
                  </a:lnTo>
                  <a:lnTo>
                    <a:pt x="18" y="102"/>
                  </a:lnTo>
                  <a:lnTo>
                    <a:pt x="31" y="94"/>
                  </a:lnTo>
                  <a:lnTo>
                    <a:pt x="46" y="86"/>
                  </a:lnTo>
                  <a:lnTo>
                    <a:pt x="60" y="73"/>
                  </a:lnTo>
                  <a:lnTo>
                    <a:pt x="71" y="58"/>
                  </a:lnTo>
                  <a:lnTo>
                    <a:pt x="79" y="42"/>
                  </a:lnTo>
                  <a:lnTo>
                    <a:pt x="87" y="23"/>
                  </a:lnTo>
                  <a:lnTo>
                    <a:pt x="92" y="2"/>
                  </a:lnTo>
                  <a:lnTo>
                    <a:pt x="85" y="0"/>
                  </a:lnTo>
                  <a:lnTo>
                    <a:pt x="79" y="19"/>
                  </a:lnTo>
                  <a:lnTo>
                    <a:pt x="73" y="39"/>
                  </a:lnTo>
                  <a:lnTo>
                    <a:pt x="64" y="54"/>
                  </a:lnTo>
                  <a:lnTo>
                    <a:pt x="52" y="67"/>
                  </a:lnTo>
                  <a:lnTo>
                    <a:pt x="41" y="79"/>
                  </a:lnTo>
                  <a:lnTo>
                    <a:pt x="29" y="88"/>
                  </a:lnTo>
                  <a:lnTo>
                    <a:pt x="14" y="92"/>
                  </a:lnTo>
                  <a:lnTo>
                    <a:pt x="0" y="94"/>
                  </a:lnTo>
                  <a:lnTo>
                    <a:pt x="0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5" name="Freeform 4094"/>
            <p:cNvSpPr>
              <a:spLocks noChangeAspect="1"/>
            </p:cNvSpPr>
            <p:nvPr/>
          </p:nvSpPr>
          <p:spPr bwMode="auto">
            <a:xfrm>
              <a:off x="3065" y="2043"/>
              <a:ext cx="228" cy="271"/>
            </a:xfrm>
            <a:custGeom>
              <a:avLst/>
              <a:gdLst>
                <a:gd name="T0" fmla="*/ 71 w 228"/>
                <a:gd name="T1" fmla="*/ 0 h 271"/>
                <a:gd name="T2" fmla="*/ 0 w 228"/>
                <a:gd name="T3" fmla="*/ 187 h 271"/>
                <a:gd name="T4" fmla="*/ 155 w 228"/>
                <a:gd name="T5" fmla="*/ 271 h 271"/>
                <a:gd name="T6" fmla="*/ 228 w 228"/>
                <a:gd name="T7" fmla="*/ 85 h 271"/>
                <a:gd name="T8" fmla="*/ 71 w 228"/>
                <a:gd name="T9" fmla="*/ 0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8"/>
                <a:gd name="T16" fmla="*/ 0 h 271"/>
                <a:gd name="T17" fmla="*/ 228 w 228"/>
                <a:gd name="T18" fmla="*/ 271 h 2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8" h="271">
                  <a:moveTo>
                    <a:pt x="71" y="0"/>
                  </a:moveTo>
                  <a:lnTo>
                    <a:pt x="0" y="187"/>
                  </a:lnTo>
                  <a:lnTo>
                    <a:pt x="155" y="271"/>
                  </a:lnTo>
                  <a:lnTo>
                    <a:pt x="228" y="85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6" name="Freeform 4095"/>
            <p:cNvSpPr>
              <a:spLocks noChangeAspect="1"/>
            </p:cNvSpPr>
            <p:nvPr/>
          </p:nvSpPr>
          <p:spPr bwMode="auto">
            <a:xfrm>
              <a:off x="3059" y="2041"/>
              <a:ext cx="80" cy="192"/>
            </a:xfrm>
            <a:custGeom>
              <a:avLst/>
              <a:gdLst>
                <a:gd name="T0" fmla="*/ 8 w 80"/>
                <a:gd name="T1" fmla="*/ 185 h 192"/>
                <a:gd name="T2" fmla="*/ 9 w 80"/>
                <a:gd name="T3" fmla="*/ 190 h 192"/>
                <a:gd name="T4" fmla="*/ 80 w 80"/>
                <a:gd name="T5" fmla="*/ 4 h 192"/>
                <a:gd name="T6" fmla="*/ 73 w 80"/>
                <a:gd name="T7" fmla="*/ 0 h 192"/>
                <a:gd name="T8" fmla="*/ 2 w 80"/>
                <a:gd name="T9" fmla="*/ 187 h 192"/>
                <a:gd name="T10" fmla="*/ 4 w 80"/>
                <a:gd name="T11" fmla="*/ 192 h 192"/>
                <a:gd name="T12" fmla="*/ 2 w 80"/>
                <a:gd name="T13" fmla="*/ 187 h 192"/>
                <a:gd name="T14" fmla="*/ 0 w 80"/>
                <a:gd name="T15" fmla="*/ 190 h 192"/>
                <a:gd name="T16" fmla="*/ 4 w 80"/>
                <a:gd name="T17" fmla="*/ 192 h 192"/>
                <a:gd name="T18" fmla="*/ 8 w 80"/>
                <a:gd name="T19" fmla="*/ 185 h 1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0"/>
                <a:gd name="T31" fmla="*/ 0 h 192"/>
                <a:gd name="T32" fmla="*/ 80 w 80"/>
                <a:gd name="T33" fmla="*/ 192 h 19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0" h="192">
                  <a:moveTo>
                    <a:pt x="8" y="185"/>
                  </a:moveTo>
                  <a:lnTo>
                    <a:pt x="9" y="190"/>
                  </a:lnTo>
                  <a:lnTo>
                    <a:pt x="80" y="4"/>
                  </a:lnTo>
                  <a:lnTo>
                    <a:pt x="73" y="0"/>
                  </a:lnTo>
                  <a:lnTo>
                    <a:pt x="2" y="187"/>
                  </a:lnTo>
                  <a:lnTo>
                    <a:pt x="4" y="192"/>
                  </a:lnTo>
                  <a:lnTo>
                    <a:pt x="2" y="187"/>
                  </a:lnTo>
                  <a:lnTo>
                    <a:pt x="0" y="190"/>
                  </a:lnTo>
                  <a:lnTo>
                    <a:pt x="4" y="192"/>
                  </a:lnTo>
                  <a:lnTo>
                    <a:pt x="8" y="1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7" name="Freeform 4096"/>
            <p:cNvSpPr>
              <a:spLocks noChangeAspect="1"/>
            </p:cNvSpPr>
            <p:nvPr/>
          </p:nvSpPr>
          <p:spPr bwMode="auto">
            <a:xfrm>
              <a:off x="3063" y="2226"/>
              <a:ext cx="161" cy="94"/>
            </a:xfrm>
            <a:custGeom>
              <a:avLst/>
              <a:gdLst>
                <a:gd name="T0" fmla="*/ 153 w 161"/>
                <a:gd name="T1" fmla="*/ 86 h 94"/>
                <a:gd name="T2" fmla="*/ 159 w 161"/>
                <a:gd name="T3" fmla="*/ 84 h 94"/>
                <a:gd name="T4" fmla="*/ 4 w 161"/>
                <a:gd name="T5" fmla="*/ 0 h 94"/>
                <a:gd name="T6" fmla="*/ 0 w 161"/>
                <a:gd name="T7" fmla="*/ 7 h 94"/>
                <a:gd name="T8" fmla="*/ 155 w 161"/>
                <a:gd name="T9" fmla="*/ 90 h 94"/>
                <a:gd name="T10" fmla="*/ 161 w 161"/>
                <a:gd name="T11" fmla="*/ 88 h 94"/>
                <a:gd name="T12" fmla="*/ 155 w 161"/>
                <a:gd name="T13" fmla="*/ 90 h 94"/>
                <a:gd name="T14" fmla="*/ 159 w 161"/>
                <a:gd name="T15" fmla="*/ 94 h 94"/>
                <a:gd name="T16" fmla="*/ 161 w 161"/>
                <a:gd name="T17" fmla="*/ 88 h 94"/>
                <a:gd name="T18" fmla="*/ 153 w 161"/>
                <a:gd name="T19" fmla="*/ 86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1"/>
                <a:gd name="T31" fmla="*/ 0 h 94"/>
                <a:gd name="T32" fmla="*/ 161 w 161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1" h="94">
                  <a:moveTo>
                    <a:pt x="153" y="86"/>
                  </a:moveTo>
                  <a:lnTo>
                    <a:pt x="159" y="84"/>
                  </a:lnTo>
                  <a:lnTo>
                    <a:pt x="4" y="0"/>
                  </a:lnTo>
                  <a:lnTo>
                    <a:pt x="0" y="7"/>
                  </a:lnTo>
                  <a:lnTo>
                    <a:pt x="155" y="90"/>
                  </a:lnTo>
                  <a:lnTo>
                    <a:pt x="161" y="88"/>
                  </a:lnTo>
                  <a:lnTo>
                    <a:pt x="155" y="90"/>
                  </a:lnTo>
                  <a:lnTo>
                    <a:pt x="159" y="94"/>
                  </a:lnTo>
                  <a:lnTo>
                    <a:pt x="161" y="88"/>
                  </a:lnTo>
                  <a:lnTo>
                    <a:pt x="153" y="8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8" name="Freeform 4097"/>
            <p:cNvSpPr>
              <a:spLocks noChangeAspect="1"/>
            </p:cNvSpPr>
            <p:nvPr/>
          </p:nvSpPr>
          <p:spPr bwMode="auto">
            <a:xfrm>
              <a:off x="3216" y="2124"/>
              <a:ext cx="81" cy="190"/>
            </a:xfrm>
            <a:custGeom>
              <a:avLst/>
              <a:gdLst>
                <a:gd name="T0" fmla="*/ 75 w 81"/>
                <a:gd name="T1" fmla="*/ 8 h 190"/>
                <a:gd name="T2" fmla="*/ 73 w 81"/>
                <a:gd name="T3" fmla="*/ 2 h 190"/>
                <a:gd name="T4" fmla="*/ 0 w 81"/>
                <a:gd name="T5" fmla="*/ 188 h 190"/>
                <a:gd name="T6" fmla="*/ 8 w 81"/>
                <a:gd name="T7" fmla="*/ 190 h 190"/>
                <a:gd name="T8" fmla="*/ 81 w 81"/>
                <a:gd name="T9" fmla="*/ 4 h 190"/>
                <a:gd name="T10" fmla="*/ 79 w 81"/>
                <a:gd name="T11" fmla="*/ 0 h 190"/>
                <a:gd name="T12" fmla="*/ 81 w 81"/>
                <a:gd name="T13" fmla="*/ 4 h 190"/>
                <a:gd name="T14" fmla="*/ 81 w 81"/>
                <a:gd name="T15" fmla="*/ 2 h 190"/>
                <a:gd name="T16" fmla="*/ 79 w 81"/>
                <a:gd name="T17" fmla="*/ 0 h 190"/>
                <a:gd name="T18" fmla="*/ 75 w 81"/>
                <a:gd name="T19" fmla="*/ 8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1"/>
                <a:gd name="T31" fmla="*/ 0 h 190"/>
                <a:gd name="T32" fmla="*/ 81 w 81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1" h="190">
                  <a:moveTo>
                    <a:pt x="75" y="8"/>
                  </a:moveTo>
                  <a:lnTo>
                    <a:pt x="73" y="2"/>
                  </a:lnTo>
                  <a:lnTo>
                    <a:pt x="0" y="188"/>
                  </a:lnTo>
                  <a:lnTo>
                    <a:pt x="8" y="190"/>
                  </a:lnTo>
                  <a:lnTo>
                    <a:pt x="81" y="4"/>
                  </a:lnTo>
                  <a:lnTo>
                    <a:pt x="79" y="0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79" y="0"/>
                  </a:lnTo>
                  <a:lnTo>
                    <a:pt x="75" y="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9" name="Freeform 4098"/>
            <p:cNvSpPr>
              <a:spLocks noChangeAspect="1"/>
            </p:cNvSpPr>
            <p:nvPr/>
          </p:nvSpPr>
          <p:spPr bwMode="auto">
            <a:xfrm>
              <a:off x="3132" y="2038"/>
              <a:ext cx="163" cy="94"/>
            </a:xfrm>
            <a:custGeom>
              <a:avLst/>
              <a:gdLst>
                <a:gd name="T0" fmla="*/ 7 w 163"/>
                <a:gd name="T1" fmla="*/ 7 h 94"/>
                <a:gd name="T2" fmla="*/ 2 w 163"/>
                <a:gd name="T3" fmla="*/ 9 h 94"/>
                <a:gd name="T4" fmla="*/ 159 w 163"/>
                <a:gd name="T5" fmla="*/ 94 h 94"/>
                <a:gd name="T6" fmla="*/ 163 w 163"/>
                <a:gd name="T7" fmla="*/ 86 h 94"/>
                <a:gd name="T8" fmla="*/ 6 w 163"/>
                <a:gd name="T9" fmla="*/ 2 h 94"/>
                <a:gd name="T10" fmla="*/ 0 w 163"/>
                <a:gd name="T11" fmla="*/ 3 h 94"/>
                <a:gd name="T12" fmla="*/ 6 w 163"/>
                <a:gd name="T13" fmla="*/ 2 h 94"/>
                <a:gd name="T14" fmla="*/ 2 w 163"/>
                <a:gd name="T15" fmla="*/ 0 h 94"/>
                <a:gd name="T16" fmla="*/ 0 w 163"/>
                <a:gd name="T17" fmla="*/ 3 h 94"/>
                <a:gd name="T18" fmla="*/ 7 w 163"/>
                <a:gd name="T19" fmla="*/ 7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3"/>
                <a:gd name="T31" fmla="*/ 0 h 94"/>
                <a:gd name="T32" fmla="*/ 163 w 163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3" h="94">
                  <a:moveTo>
                    <a:pt x="7" y="7"/>
                  </a:moveTo>
                  <a:lnTo>
                    <a:pt x="2" y="9"/>
                  </a:lnTo>
                  <a:lnTo>
                    <a:pt x="159" y="94"/>
                  </a:lnTo>
                  <a:lnTo>
                    <a:pt x="163" y="86"/>
                  </a:lnTo>
                  <a:lnTo>
                    <a:pt x="6" y="2"/>
                  </a:lnTo>
                  <a:lnTo>
                    <a:pt x="0" y="3"/>
                  </a:lnTo>
                  <a:lnTo>
                    <a:pt x="6" y="2"/>
                  </a:lnTo>
                  <a:lnTo>
                    <a:pt x="2" y="0"/>
                  </a:lnTo>
                  <a:lnTo>
                    <a:pt x="0" y="3"/>
                  </a:lnTo>
                  <a:lnTo>
                    <a:pt x="7" y="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0" name="Freeform 4099"/>
            <p:cNvSpPr>
              <a:spLocks noChangeAspect="1"/>
            </p:cNvSpPr>
            <p:nvPr/>
          </p:nvSpPr>
          <p:spPr bwMode="auto">
            <a:xfrm>
              <a:off x="3178" y="2076"/>
              <a:ext cx="124" cy="102"/>
            </a:xfrm>
            <a:custGeom>
              <a:avLst/>
              <a:gdLst>
                <a:gd name="T0" fmla="*/ 124 w 124"/>
                <a:gd name="T1" fmla="*/ 102 h 102"/>
                <a:gd name="T2" fmla="*/ 15 w 124"/>
                <a:gd name="T3" fmla="*/ 40 h 102"/>
                <a:gd name="T4" fmla="*/ 15 w 124"/>
                <a:gd name="T5" fmla="*/ 38 h 102"/>
                <a:gd name="T6" fmla="*/ 13 w 124"/>
                <a:gd name="T7" fmla="*/ 36 h 102"/>
                <a:gd name="T8" fmla="*/ 13 w 124"/>
                <a:gd name="T9" fmla="*/ 33 h 102"/>
                <a:gd name="T10" fmla="*/ 11 w 124"/>
                <a:gd name="T11" fmla="*/ 27 h 102"/>
                <a:gd name="T12" fmla="*/ 9 w 124"/>
                <a:gd name="T13" fmla="*/ 21 h 102"/>
                <a:gd name="T14" fmla="*/ 7 w 124"/>
                <a:gd name="T15" fmla="*/ 13 h 102"/>
                <a:gd name="T16" fmla="*/ 4 w 124"/>
                <a:gd name="T17" fmla="*/ 8 h 102"/>
                <a:gd name="T18" fmla="*/ 0 w 124"/>
                <a:gd name="T19" fmla="*/ 0 h 102"/>
                <a:gd name="T20" fmla="*/ 107 w 124"/>
                <a:gd name="T21" fmla="*/ 60 h 102"/>
                <a:gd name="T22" fmla="*/ 113 w 124"/>
                <a:gd name="T23" fmla="*/ 65 h 102"/>
                <a:gd name="T24" fmla="*/ 117 w 124"/>
                <a:gd name="T25" fmla="*/ 73 h 102"/>
                <a:gd name="T26" fmla="*/ 121 w 124"/>
                <a:gd name="T27" fmla="*/ 79 h 102"/>
                <a:gd name="T28" fmla="*/ 123 w 124"/>
                <a:gd name="T29" fmla="*/ 86 h 102"/>
                <a:gd name="T30" fmla="*/ 124 w 124"/>
                <a:gd name="T31" fmla="*/ 92 h 102"/>
                <a:gd name="T32" fmla="*/ 124 w 124"/>
                <a:gd name="T33" fmla="*/ 98 h 102"/>
                <a:gd name="T34" fmla="*/ 124 w 124"/>
                <a:gd name="T35" fmla="*/ 102 h 102"/>
                <a:gd name="T36" fmla="*/ 124 w 124"/>
                <a:gd name="T37" fmla="*/ 102 h 1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4"/>
                <a:gd name="T58" fmla="*/ 0 h 102"/>
                <a:gd name="T59" fmla="*/ 124 w 124"/>
                <a:gd name="T60" fmla="*/ 102 h 10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4" h="102">
                  <a:moveTo>
                    <a:pt x="124" y="102"/>
                  </a:moveTo>
                  <a:lnTo>
                    <a:pt x="15" y="40"/>
                  </a:lnTo>
                  <a:lnTo>
                    <a:pt x="15" y="38"/>
                  </a:lnTo>
                  <a:lnTo>
                    <a:pt x="13" y="36"/>
                  </a:lnTo>
                  <a:lnTo>
                    <a:pt x="13" y="33"/>
                  </a:lnTo>
                  <a:lnTo>
                    <a:pt x="11" y="27"/>
                  </a:lnTo>
                  <a:lnTo>
                    <a:pt x="9" y="21"/>
                  </a:lnTo>
                  <a:lnTo>
                    <a:pt x="7" y="13"/>
                  </a:lnTo>
                  <a:lnTo>
                    <a:pt x="4" y="8"/>
                  </a:lnTo>
                  <a:lnTo>
                    <a:pt x="0" y="0"/>
                  </a:lnTo>
                  <a:lnTo>
                    <a:pt x="107" y="60"/>
                  </a:lnTo>
                  <a:lnTo>
                    <a:pt x="113" y="65"/>
                  </a:lnTo>
                  <a:lnTo>
                    <a:pt x="117" y="73"/>
                  </a:lnTo>
                  <a:lnTo>
                    <a:pt x="121" y="79"/>
                  </a:lnTo>
                  <a:lnTo>
                    <a:pt x="123" y="86"/>
                  </a:lnTo>
                  <a:lnTo>
                    <a:pt x="124" y="92"/>
                  </a:lnTo>
                  <a:lnTo>
                    <a:pt x="124" y="98"/>
                  </a:lnTo>
                  <a:lnTo>
                    <a:pt x="124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1" name="Freeform 4100"/>
            <p:cNvSpPr>
              <a:spLocks noChangeAspect="1"/>
            </p:cNvSpPr>
            <p:nvPr/>
          </p:nvSpPr>
          <p:spPr bwMode="auto">
            <a:xfrm>
              <a:off x="3159" y="2182"/>
              <a:ext cx="134" cy="94"/>
            </a:xfrm>
            <a:custGeom>
              <a:avLst/>
              <a:gdLst>
                <a:gd name="T0" fmla="*/ 134 w 134"/>
                <a:gd name="T1" fmla="*/ 65 h 94"/>
                <a:gd name="T2" fmla="*/ 19 w 134"/>
                <a:gd name="T3" fmla="*/ 0 h 94"/>
                <a:gd name="T4" fmla="*/ 19 w 134"/>
                <a:gd name="T5" fmla="*/ 1 h 94"/>
                <a:gd name="T6" fmla="*/ 17 w 134"/>
                <a:gd name="T7" fmla="*/ 3 h 94"/>
                <a:gd name="T8" fmla="*/ 15 w 134"/>
                <a:gd name="T9" fmla="*/ 7 h 94"/>
                <a:gd name="T10" fmla="*/ 13 w 134"/>
                <a:gd name="T11" fmla="*/ 11 h 94"/>
                <a:gd name="T12" fmla="*/ 11 w 134"/>
                <a:gd name="T13" fmla="*/ 15 h 94"/>
                <a:gd name="T14" fmla="*/ 7 w 134"/>
                <a:gd name="T15" fmla="*/ 21 h 94"/>
                <a:gd name="T16" fmla="*/ 3 w 134"/>
                <a:gd name="T17" fmla="*/ 25 h 94"/>
                <a:gd name="T18" fmla="*/ 0 w 134"/>
                <a:gd name="T19" fmla="*/ 30 h 94"/>
                <a:gd name="T20" fmla="*/ 113 w 134"/>
                <a:gd name="T21" fmla="*/ 94 h 94"/>
                <a:gd name="T22" fmla="*/ 117 w 134"/>
                <a:gd name="T23" fmla="*/ 90 h 94"/>
                <a:gd name="T24" fmla="*/ 120 w 134"/>
                <a:gd name="T25" fmla="*/ 86 h 94"/>
                <a:gd name="T26" fmla="*/ 124 w 134"/>
                <a:gd name="T27" fmla="*/ 82 h 94"/>
                <a:gd name="T28" fmla="*/ 128 w 134"/>
                <a:gd name="T29" fmla="*/ 76 h 94"/>
                <a:gd name="T30" fmla="*/ 130 w 134"/>
                <a:gd name="T31" fmla="*/ 73 h 94"/>
                <a:gd name="T32" fmla="*/ 132 w 134"/>
                <a:gd name="T33" fmla="*/ 69 h 94"/>
                <a:gd name="T34" fmla="*/ 134 w 134"/>
                <a:gd name="T35" fmla="*/ 67 h 94"/>
                <a:gd name="T36" fmla="*/ 134 w 134"/>
                <a:gd name="T37" fmla="*/ 65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4"/>
                <a:gd name="T58" fmla="*/ 0 h 94"/>
                <a:gd name="T59" fmla="*/ 134 w 134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4" h="94">
                  <a:moveTo>
                    <a:pt x="134" y="65"/>
                  </a:moveTo>
                  <a:lnTo>
                    <a:pt x="19" y="0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5" y="7"/>
                  </a:lnTo>
                  <a:lnTo>
                    <a:pt x="13" y="11"/>
                  </a:lnTo>
                  <a:lnTo>
                    <a:pt x="11" y="15"/>
                  </a:lnTo>
                  <a:lnTo>
                    <a:pt x="7" y="21"/>
                  </a:lnTo>
                  <a:lnTo>
                    <a:pt x="3" y="25"/>
                  </a:lnTo>
                  <a:lnTo>
                    <a:pt x="0" y="30"/>
                  </a:lnTo>
                  <a:lnTo>
                    <a:pt x="113" y="94"/>
                  </a:lnTo>
                  <a:lnTo>
                    <a:pt x="117" y="90"/>
                  </a:lnTo>
                  <a:lnTo>
                    <a:pt x="120" y="86"/>
                  </a:lnTo>
                  <a:lnTo>
                    <a:pt x="124" y="82"/>
                  </a:lnTo>
                  <a:lnTo>
                    <a:pt x="128" y="76"/>
                  </a:lnTo>
                  <a:lnTo>
                    <a:pt x="130" y="73"/>
                  </a:lnTo>
                  <a:lnTo>
                    <a:pt x="132" y="69"/>
                  </a:lnTo>
                  <a:lnTo>
                    <a:pt x="134" y="67"/>
                  </a:lnTo>
                  <a:lnTo>
                    <a:pt x="134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2" name="Freeform 4101"/>
            <p:cNvSpPr>
              <a:spLocks noChangeAspect="1"/>
            </p:cNvSpPr>
            <p:nvPr/>
          </p:nvSpPr>
          <p:spPr bwMode="auto">
            <a:xfrm>
              <a:off x="3185" y="2132"/>
              <a:ext cx="119" cy="103"/>
            </a:xfrm>
            <a:custGeom>
              <a:avLst/>
              <a:gdLst>
                <a:gd name="T0" fmla="*/ 112 w 119"/>
                <a:gd name="T1" fmla="*/ 103 h 103"/>
                <a:gd name="T2" fmla="*/ 0 w 119"/>
                <a:gd name="T3" fmla="*/ 40 h 103"/>
                <a:gd name="T4" fmla="*/ 2 w 119"/>
                <a:gd name="T5" fmla="*/ 40 h 103"/>
                <a:gd name="T6" fmla="*/ 2 w 119"/>
                <a:gd name="T7" fmla="*/ 36 h 103"/>
                <a:gd name="T8" fmla="*/ 2 w 119"/>
                <a:gd name="T9" fmla="*/ 32 h 103"/>
                <a:gd name="T10" fmla="*/ 4 w 119"/>
                <a:gd name="T11" fmla="*/ 28 h 103"/>
                <a:gd name="T12" fmla="*/ 4 w 119"/>
                <a:gd name="T13" fmla="*/ 21 h 103"/>
                <a:gd name="T14" fmla="*/ 6 w 119"/>
                <a:gd name="T15" fmla="*/ 15 h 103"/>
                <a:gd name="T16" fmla="*/ 6 w 119"/>
                <a:gd name="T17" fmla="*/ 7 h 103"/>
                <a:gd name="T18" fmla="*/ 8 w 119"/>
                <a:gd name="T19" fmla="*/ 0 h 103"/>
                <a:gd name="T20" fmla="*/ 119 w 119"/>
                <a:gd name="T21" fmla="*/ 65 h 103"/>
                <a:gd name="T22" fmla="*/ 119 w 119"/>
                <a:gd name="T23" fmla="*/ 71 h 103"/>
                <a:gd name="T24" fmla="*/ 119 w 119"/>
                <a:gd name="T25" fmla="*/ 76 h 103"/>
                <a:gd name="T26" fmla="*/ 117 w 119"/>
                <a:gd name="T27" fmla="*/ 82 h 103"/>
                <a:gd name="T28" fmla="*/ 116 w 119"/>
                <a:gd name="T29" fmla="*/ 88 h 103"/>
                <a:gd name="T30" fmla="*/ 116 w 119"/>
                <a:gd name="T31" fmla="*/ 94 h 103"/>
                <a:gd name="T32" fmla="*/ 114 w 119"/>
                <a:gd name="T33" fmla="*/ 98 h 103"/>
                <a:gd name="T34" fmla="*/ 114 w 119"/>
                <a:gd name="T35" fmla="*/ 101 h 103"/>
                <a:gd name="T36" fmla="*/ 112 w 119"/>
                <a:gd name="T37" fmla="*/ 103 h 10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9"/>
                <a:gd name="T58" fmla="*/ 0 h 103"/>
                <a:gd name="T59" fmla="*/ 119 w 119"/>
                <a:gd name="T60" fmla="*/ 103 h 10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9" h="103">
                  <a:moveTo>
                    <a:pt x="112" y="103"/>
                  </a:moveTo>
                  <a:lnTo>
                    <a:pt x="0" y="40"/>
                  </a:lnTo>
                  <a:lnTo>
                    <a:pt x="2" y="40"/>
                  </a:lnTo>
                  <a:lnTo>
                    <a:pt x="2" y="36"/>
                  </a:lnTo>
                  <a:lnTo>
                    <a:pt x="2" y="32"/>
                  </a:lnTo>
                  <a:lnTo>
                    <a:pt x="4" y="28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6" y="7"/>
                  </a:lnTo>
                  <a:lnTo>
                    <a:pt x="8" y="0"/>
                  </a:lnTo>
                  <a:lnTo>
                    <a:pt x="119" y="65"/>
                  </a:lnTo>
                  <a:lnTo>
                    <a:pt x="119" y="71"/>
                  </a:lnTo>
                  <a:lnTo>
                    <a:pt x="119" y="76"/>
                  </a:lnTo>
                  <a:lnTo>
                    <a:pt x="117" y="82"/>
                  </a:lnTo>
                  <a:lnTo>
                    <a:pt x="116" y="88"/>
                  </a:lnTo>
                  <a:lnTo>
                    <a:pt x="116" y="94"/>
                  </a:lnTo>
                  <a:lnTo>
                    <a:pt x="114" y="98"/>
                  </a:lnTo>
                  <a:lnTo>
                    <a:pt x="114" y="101"/>
                  </a:lnTo>
                  <a:lnTo>
                    <a:pt x="112" y="10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3" name="Freeform 4102"/>
            <p:cNvSpPr>
              <a:spLocks noChangeAspect="1"/>
            </p:cNvSpPr>
            <p:nvPr/>
          </p:nvSpPr>
          <p:spPr bwMode="auto">
            <a:xfrm>
              <a:off x="3111" y="2220"/>
              <a:ext cx="149" cy="81"/>
            </a:xfrm>
            <a:custGeom>
              <a:avLst/>
              <a:gdLst>
                <a:gd name="T0" fmla="*/ 149 w 149"/>
                <a:gd name="T1" fmla="*/ 65 h 81"/>
                <a:gd name="T2" fmla="*/ 34 w 149"/>
                <a:gd name="T3" fmla="*/ 0 h 81"/>
                <a:gd name="T4" fmla="*/ 34 w 149"/>
                <a:gd name="T5" fmla="*/ 0 h 81"/>
                <a:gd name="T6" fmla="*/ 32 w 149"/>
                <a:gd name="T7" fmla="*/ 4 h 81"/>
                <a:gd name="T8" fmla="*/ 30 w 149"/>
                <a:gd name="T9" fmla="*/ 6 h 81"/>
                <a:gd name="T10" fmla="*/ 27 w 149"/>
                <a:gd name="T11" fmla="*/ 10 h 81"/>
                <a:gd name="T12" fmla="*/ 21 w 149"/>
                <a:gd name="T13" fmla="*/ 13 h 81"/>
                <a:gd name="T14" fmla="*/ 15 w 149"/>
                <a:gd name="T15" fmla="*/ 15 h 81"/>
                <a:gd name="T16" fmla="*/ 7 w 149"/>
                <a:gd name="T17" fmla="*/ 19 h 81"/>
                <a:gd name="T18" fmla="*/ 0 w 149"/>
                <a:gd name="T19" fmla="*/ 21 h 81"/>
                <a:gd name="T20" fmla="*/ 111 w 149"/>
                <a:gd name="T21" fmla="*/ 81 h 81"/>
                <a:gd name="T22" fmla="*/ 119 w 149"/>
                <a:gd name="T23" fmla="*/ 81 h 81"/>
                <a:gd name="T24" fmla="*/ 126 w 149"/>
                <a:gd name="T25" fmla="*/ 81 h 81"/>
                <a:gd name="T26" fmla="*/ 132 w 149"/>
                <a:gd name="T27" fmla="*/ 79 h 81"/>
                <a:gd name="T28" fmla="*/ 138 w 149"/>
                <a:gd name="T29" fmla="*/ 75 h 81"/>
                <a:gd name="T30" fmla="*/ 144 w 149"/>
                <a:gd name="T31" fmla="*/ 71 h 81"/>
                <a:gd name="T32" fmla="*/ 147 w 149"/>
                <a:gd name="T33" fmla="*/ 69 h 81"/>
                <a:gd name="T34" fmla="*/ 149 w 149"/>
                <a:gd name="T35" fmla="*/ 65 h 81"/>
                <a:gd name="T36" fmla="*/ 149 w 149"/>
                <a:gd name="T37" fmla="*/ 65 h 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9"/>
                <a:gd name="T58" fmla="*/ 0 h 81"/>
                <a:gd name="T59" fmla="*/ 149 w 149"/>
                <a:gd name="T60" fmla="*/ 81 h 8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9" h="81">
                  <a:moveTo>
                    <a:pt x="149" y="65"/>
                  </a:moveTo>
                  <a:lnTo>
                    <a:pt x="34" y="0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27" y="10"/>
                  </a:lnTo>
                  <a:lnTo>
                    <a:pt x="21" y="13"/>
                  </a:lnTo>
                  <a:lnTo>
                    <a:pt x="15" y="15"/>
                  </a:lnTo>
                  <a:lnTo>
                    <a:pt x="7" y="19"/>
                  </a:lnTo>
                  <a:lnTo>
                    <a:pt x="0" y="21"/>
                  </a:lnTo>
                  <a:lnTo>
                    <a:pt x="111" y="81"/>
                  </a:lnTo>
                  <a:lnTo>
                    <a:pt x="119" y="81"/>
                  </a:lnTo>
                  <a:lnTo>
                    <a:pt x="126" y="81"/>
                  </a:lnTo>
                  <a:lnTo>
                    <a:pt x="132" y="79"/>
                  </a:lnTo>
                  <a:lnTo>
                    <a:pt x="138" y="75"/>
                  </a:lnTo>
                  <a:lnTo>
                    <a:pt x="144" y="71"/>
                  </a:lnTo>
                  <a:lnTo>
                    <a:pt x="147" y="69"/>
                  </a:lnTo>
                  <a:lnTo>
                    <a:pt x="149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4" name="Freeform 4103"/>
            <p:cNvSpPr>
              <a:spLocks noChangeAspect="1"/>
            </p:cNvSpPr>
            <p:nvPr/>
          </p:nvSpPr>
          <p:spPr bwMode="auto">
            <a:xfrm>
              <a:off x="3045" y="2049"/>
              <a:ext cx="148" cy="196"/>
            </a:xfrm>
            <a:custGeom>
              <a:avLst/>
              <a:gdLst>
                <a:gd name="T0" fmla="*/ 60 w 148"/>
                <a:gd name="T1" fmla="*/ 196 h 196"/>
                <a:gd name="T2" fmla="*/ 52 w 148"/>
                <a:gd name="T3" fmla="*/ 196 h 196"/>
                <a:gd name="T4" fmla="*/ 45 w 148"/>
                <a:gd name="T5" fmla="*/ 194 h 196"/>
                <a:gd name="T6" fmla="*/ 39 w 148"/>
                <a:gd name="T7" fmla="*/ 192 h 196"/>
                <a:gd name="T8" fmla="*/ 33 w 148"/>
                <a:gd name="T9" fmla="*/ 188 h 196"/>
                <a:gd name="T10" fmla="*/ 22 w 148"/>
                <a:gd name="T11" fmla="*/ 179 h 196"/>
                <a:gd name="T12" fmla="*/ 14 w 148"/>
                <a:gd name="T13" fmla="*/ 167 h 196"/>
                <a:gd name="T14" fmla="*/ 6 w 148"/>
                <a:gd name="T15" fmla="*/ 152 h 196"/>
                <a:gd name="T16" fmla="*/ 2 w 148"/>
                <a:gd name="T17" fmla="*/ 136 h 196"/>
                <a:gd name="T18" fmla="*/ 0 w 148"/>
                <a:gd name="T19" fmla="*/ 117 h 196"/>
                <a:gd name="T20" fmla="*/ 2 w 148"/>
                <a:gd name="T21" fmla="*/ 98 h 196"/>
                <a:gd name="T22" fmla="*/ 6 w 148"/>
                <a:gd name="T23" fmla="*/ 79 h 196"/>
                <a:gd name="T24" fmla="*/ 14 w 148"/>
                <a:gd name="T25" fmla="*/ 60 h 196"/>
                <a:gd name="T26" fmla="*/ 23 w 148"/>
                <a:gd name="T27" fmla="*/ 42 h 196"/>
                <a:gd name="T28" fmla="*/ 35 w 148"/>
                <a:gd name="T29" fmla="*/ 29 h 196"/>
                <a:gd name="T30" fmla="*/ 46 w 148"/>
                <a:gd name="T31" fmla="*/ 17 h 196"/>
                <a:gd name="T32" fmla="*/ 60 w 148"/>
                <a:gd name="T33" fmla="*/ 8 h 196"/>
                <a:gd name="T34" fmla="*/ 75 w 148"/>
                <a:gd name="T35" fmla="*/ 2 h 196"/>
                <a:gd name="T36" fmla="*/ 89 w 148"/>
                <a:gd name="T37" fmla="*/ 0 h 196"/>
                <a:gd name="T38" fmla="*/ 96 w 148"/>
                <a:gd name="T39" fmla="*/ 0 h 196"/>
                <a:gd name="T40" fmla="*/ 104 w 148"/>
                <a:gd name="T41" fmla="*/ 2 h 196"/>
                <a:gd name="T42" fmla="*/ 110 w 148"/>
                <a:gd name="T43" fmla="*/ 4 h 196"/>
                <a:gd name="T44" fmla="*/ 116 w 148"/>
                <a:gd name="T45" fmla="*/ 8 h 196"/>
                <a:gd name="T46" fmla="*/ 127 w 148"/>
                <a:gd name="T47" fmla="*/ 17 h 196"/>
                <a:gd name="T48" fmla="*/ 137 w 148"/>
                <a:gd name="T49" fmla="*/ 29 h 196"/>
                <a:gd name="T50" fmla="*/ 142 w 148"/>
                <a:gd name="T51" fmla="*/ 44 h 196"/>
                <a:gd name="T52" fmla="*/ 146 w 148"/>
                <a:gd name="T53" fmla="*/ 60 h 196"/>
                <a:gd name="T54" fmla="*/ 148 w 148"/>
                <a:gd name="T55" fmla="*/ 79 h 196"/>
                <a:gd name="T56" fmla="*/ 146 w 148"/>
                <a:gd name="T57" fmla="*/ 98 h 196"/>
                <a:gd name="T58" fmla="*/ 142 w 148"/>
                <a:gd name="T59" fmla="*/ 117 h 196"/>
                <a:gd name="T60" fmla="*/ 135 w 148"/>
                <a:gd name="T61" fmla="*/ 136 h 196"/>
                <a:gd name="T62" fmla="*/ 125 w 148"/>
                <a:gd name="T63" fmla="*/ 154 h 196"/>
                <a:gd name="T64" fmla="*/ 116 w 148"/>
                <a:gd name="T65" fmla="*/ 167 h 196"/>
                <a:gd name="T66" fmla="*/ 102 w 148"/>
                <a:gd name="T67" fmla="*/ 179 h 196"/>
                <a:gd name="T68" fmla="*/ 89 w 148"/>
                <a:gd name="T69" fmla="*/ 188 h 196"/>
                <a:gd name="T70" fmla="*/ 75 w 148"/>
                <a:gd name="T71" fmla="*/ 194 h 196"/>
                <a:gd name="T72" fmla="*/ 60 w 148"/>
                <a:gd name="T73" fmla="*/ 196 h 1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6"/>
                <a:gd name="T113" fmla="*/ 148 w 148"/>
                <a:gd name="T114" fmla="*/ 196 h 19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6">
                  <a:moveTo>
                    <a:pt x="60" y="196"/>
                  </a:moveTo>
                  <a:lnTo>
                    <a:pt x="52" y="196"/>
                  </a:lnTo>
                  <a:lnTo>
                    <a:pt x="45" y="194"/>
                  </a:lnTo>
                  <a:lnTo>
                    <a:pt x="39" y="192"/>
                  </a:lnTo>
                  <a:lnTo>
                    <a:pt x="33" y="188"/>
                  </a:lnTo>
                  <a:lnTo>
                    <a:pt x="22" y="179"/>
                  </a:lnTo>
                  <a:lnTo>
                    <a:pt x="14" y="167"/>
                  </a:lnTo>
                  <a:lnTo>
                    <a:pt x="6" y="152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6" y="79"/>
                  </a:lnTo>
                  <a:lnTo>
                    <a:pt x="14" y="60"/>
                  </a:lnTo>
                  <a:lnTo>
                    <a:pt x="23" y="42"/>
                  </a:lnTo>
                  <a:lnTo>
                    <a:pt x="35" y="29"/>
                  </a:lnTo>
                  <a:lnTo>
                    <a:pt x="46" y="17"/>
                  </a:lnTo>
                  <a:lnTo>
                    <a:pt x="60" y="8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4"/>
                  </a:lnTo>
                  <a:lnTo>
                    <a:pt x="116" y="8"/>
                  </a:lnTo>
                  <a:lnTo>
                    <a:pt x="127" y="17"/>
                  </a:lnTo>
                  <a:lnTo>
                    <a:pt x="137" y="29"/>
                  </a:lnTo>
                  <a:lnTo>
                    <a:pt x="142" y="44"/>
                  </a:lnTo>
                  <a:lnTo>
                    <a:pt x="146" y="60"/>
                  </a:lnTo>
                  <a:lnTo>
                    <a:pt x="148" y="79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5" y="154"/>
                  </a:lnTo>
                  <a:lnTo>
                    <a:pt x="116" y="167"/>
                  </a:lnTo>
                  <a:lnTo>
                    <a:pt x="102" y="179"/>
                  </a:lnTo>
                  <a:lnTo>
                    <a:pt x="89" y="188"/>
                  </a:lnTo>
                  <a:lnTo>
                    <a:pt x="75" y="194"/>
                  </a:lnTo>
                  <a:lnTo>
                    <a:pt x="60" y="1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5" name="Freeform 4104"/>
            <p:cNvSpPr>
              <a:spLocks noChangeAspect="1"/>
            </p:cNvSpPr>
            <p:nvPr/>
          </p:nvSpPr>
          <p:spPr bwMode="auto">
            <a:xfrm>
              <a:off x="3042" y="2147"/>
              <a:ext cx="63" cy="102"/>
            </a:xfrm>
            <a:custGeom>
              <a:avLst/>
              <a:gdLst>
                <a:gd name="T0" fmla="*/ 2 w 63"/>
                <a:gd name="T1" fmla="*/ 0 h 102"/>
                <a:gd name="T2" fmla="*/ 2 w 63"/>
                <a:gd name="T3" fmla="*/ 0 h 102"/>
                <a:gd name="T4" fmla="*/ 0 w 63"/>
                <a:gd name="T5" fmla="*/ 19 h 102"/>
                <a:gd name="T6" fmla="*/ 2 w 63"/>
                <a:gd name="T7" fmla="*/ 38 h 102"/>
                <a:gd name="T8" fmla="*/ 5 w 63"/>
                <a:gd name="T9" fmla="*/ 56 h 102"/>
                <a:gd name="T10" fmla="*/ 13 w 63"/>
                <a:gd name="T11" fmla="*/ 71 h 102"/>
                <a:gd name="T12" fmla="*/ 23 w 63"/>
                <a:gd name="T13" fmla="*/ 84 h 102"/>
                <a:gd name="T14" fmla="*/ 34 w 63"/>
                <a:gd name="T15" fmla="*/ 94 h 102"/>
                <a:gd name="T16" fmla="*/ 40 w 63"/>
                <a:gd name="T17" fmla="*/ 98 h 102"/>
                <a:gd name="T18" fmla="*/ 48 w 63"/>
                <a:gd name="T19" fmla="*/ 100 h 102"/>
                <a:gd name="T20" fmla="*/ 55 w 63"/>
                <a:gd name="T21" fmla="*/ 102 h 102"/>
                <a:gd name="T22" fmla="*/ 63 w 63"/>
                <a:gd name="T23" fmla="*/ 102 h 102"/>
                <a:gd name="T24" fmla="*/ 63 w 63"/>
                <a:gd name="T25" fmla="*/ 94 h 102"/>
                <a:gd name="T26" fmla="*/ 55 w 63"/>
                <a:gd name="T27" fmla="*/ 94 h 102"/>
                <a:gd name="T28" fmla="*/ 49 w 63"/>
                <a:gd name="T29" fmla="*/ 92 h 102"/>
                <a:gd name="T30" fmla="*/ 44 w 63"/>
                <a:gd name="T31" fmla="*/ 90 h 102"/>
                <a:gd name="T32" fmla="*/ 38 w 63"/>
                <a:gd name="T33" fmla="*/ 86 h 102"/>
                <a:gd name="T34" fmla="*/ 28 w 63"/>
                <a:gd name="T35" fmla="*/ 79 h 102"/>
                <a:gd name="T36" fmla="*/ 19 w 63"/>
                <a:gd name="T37" fmla="*/ 67 h 102"/>
                <a:gd name="T38" fmla="*/ 13 w 63"/>
                <a:gd name="T39" fmla="*/ 54 h 102"/>
                <a:gd name="T40" fmla="*/ 9 w 63"/>
                <a:gd name="T41" fmla="*/ 36 h 102"/>
                <a:gd name="T42" fmla="*/ 7 w 63"/>
                <a:gd name="T43" fmla="*/ 19 h 102"/>
                <a:gd name="T44" fmla="*/ 9 w 63"/>
                <a:gd name="T45" fmla="*/ 0 h 102"/>
                <a:gd name="T46" fmla="*/ 9 w 63"/>
                <a:gd name="T47" fmla="*/ 0 h 102"/>
                <a:gd name="T48" fmla="*/ 2 w 63"/>
                <a:gd name="T49" fmla="*/ 0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2" y="0"/>
                  </a:moveTo>
                  <a:lnTo>
                    <a:pt x="2" y="0"/>
                  </a:lnTo>
                  <a:lnTo>
                    <a:pt x="0" y="19"/>
                  </a:lnTo>
                  <a:lnTo>
                    <a:pt x="2" y="38"/>
                  </a:lnTo>
                  <a:lnTo>
                    <a:pt x="5" y="56"/>
                  </a:lnTo>
                  <a:lnTo>
                    <a:pt x="13" y="71"/>
                  </a:lnTo>
                  <a:lnTo>
                    <a:pt x="23" y="84"/>
                  </a:lnTo>
                  <a:lnTo>
                    <a:pt x="34" y="94"/>
                  </a:lnTo>
                  <a:lnTo>
                    <a:pt x="40" y="98"/>
                  </a:lnTo>
                  <a:lnTo>
                    <a:pt x="48" y="100"/>
                  </a:lnTo>
                  <a:lnTo>
                    <a:pt x="55" y="102"/>
                  </a:lnTo>
                  <a:lnTo>
                    <a:pt x="63" y="102"/>
                  </a:lnTo>
                  <a:lnTo>
                    <a:pt x="63" y="94"/>
                  </a:lnTo>
                  <a:lnTo>
                    <a:pt x="55" y="94"/>
                  </a:lnTo>
                  <a:lnTo>
                    <a:pt x="49" y="92"/>
                  </a:lnTo>
                  <a:lnTo>
                    <a:pt x="44" y="90"/>
                  </a:lnTo>
                  <a:lnTo>
                    <a:pt x="38" y="86"/>
                  </a:lnTo>
                  <a:lnTo>
                    <a:pt x="28" y="79"/>
                  </a:lnTo>
                  <a:lnTo>
                    <a:pt x="19" y="67"/>
                  </a:lnTo>
                  <a:lnTo>
                    <a:pt x="13" y="54"/>
                  </a:lnTo>
                  <a:lnTo>
                    <a:pt x="9" y="36"/>
                  </a:lnTo>
                  <a:lnTo>
                    <a:pt x="7" y="19"/>
                  </a:lnTo>
                  <a:lnTo>
                    <a:pt x="9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6" name="Freeform 4105"/>
            <p:cNvSpPr>
              <a:spLocks noChangeAspect="1"/>
            </p:cNvSpPr>
            <p:nvPr/>
          </p:nvSpPr>
          <p:spPr bwMode="auto">
            <a:xfrm>
              <a:off x="3044" y="2045"/>
              <a:ext cx="90" cy="102"/>
            </a:xfrm>
            <a:custGeom>
              <a:avLst/>
              <a:gdLst>
                <a:gd name="T0" fmla="*/ 90 w 90"/>
                <a:gd name="T1" fmla="*/ 0 h 102"/>
                <a:gd name="T2" fmla="*/ 90 w 90"/>
                <a:gd name="T3" fmla="*/ 0 h 102"/>
                <a:gd name="T4" fmla="*/ 74 w 90"/>
                <a:gd name="T5" fmla="*/ 2 h 102"/>
                <a:gd name="T6" fmla="*/ 59 w 90"/>
                <a:gd name="T7" fmla="*/ 8 h 102"/>
                <a:gd name="T8" fmla="*/ 46 w 90"/>
                <a:gd name="T9" fmla="*/ 18 h 102"/>
                <a:gd name="T10" fmla="*/ 32 w 90"/>
                <a:gd name="T11" fmla="*/ 31 h 102"/>
                <a:gd name="T12" fmla="*/ 21 w 90"/>
                <a:gd name="T13" fmla="*/ 44 h 102"/>
                <a:gd name="T14" fmla="*/ 11 w 90"/>
                <a:gd name="T15" fmla="*/ 62 h 102"/>
                <a:gd name="T16" fmla="*/ 3 w 90"/>
                <a:gd name="T17" fmla="*/ 81 h 102"/>
                <a:gd name="T18" fmla="*/ 0 w 90"/>
                <a:gd name="T19" fmla="*/ 102 h 102"/>
                <a:gd name="T20" fmla="*/ 7 w 90"/>
                <a:gd name="T21" fmla="*/ 102 h 102"/>
                <a:gd name="T22" fmla="*/ 11 w 90"/>
                <a:gd name="T23" fmla="*/ 83 h 102"/>
                <a:gd name="T24" fmla="*/ 19 w 90"/>
                <a:gd name="T25" fmla="*/ 66 h 102"/>
                <a:gd name="T26" fmla="*/ 28 w 90"/>
                <a:gd name="T27" fmla="*/ 50 h 102"/>
                <a:gd name="T28" fmla="*/ 38 w 90"/>
                <a:gd name="T29" fmla="*/ 35 h 102"/>
                <a:gd name="T30" fmla="*/ 49 w 90"/>
                <a:gd name="T31" fmla="*/ 23 h 102"/>
                <a:gd name="T32" fmla="*/ 63 w 90"/>
                <a:gd name="T33" fmla="*/ 16 h 102"/>
                <a:gd name="T34" fmla="*/ 76 w 90"/>
                <a:gd name="T35" fmla="*/ 10 h 102"/>
                <a:gd name="T36" fmla="*/ 90 w 90"/>
                <a:gd name="T37" fmla="*/ 8 h 102"/>
                <a:gd name="T38" fmla="*/ 90 w 90"/>
                <a:gd name="T39" fmla="*/ 8 h 102"/>
                <a:gd name="T40" fmla="*/ 90 w 90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90" y="0"/>
                  </a:moveTo>
                  <a:lnTo>
                    <a:pt x="90" y="0"/>
                  </a:lnTo>
                  <a:lnTo>
                    <a:pt x="74" y="2"/>
                  </a:lnTo>
                  <a:lnTo>
                    <a:pt x="59" y="8"/>
                  </a:lnTo>
                  <a:lnTo>
                    <a:pt x="46" y="18"/>
                  </a:lnTo>
                  <a:lnTo>
                    <a:pt x="32" y="31"/>
                  </a:lnTo>
                  <a:lnTo>
                    <a:pt x="21" y="44"/>
                  </a:lnTo>
                  <a:lnTo>
                    <a:pt x="11" y="62"/>
                  </a:lnTo>
                  <a:lnTo>
                    <a:pt x="3" y="81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11" y="83"/>
                  </a:lnTo>
                  <a:lnTo>
                    <a:pt x="19" y="66"/>
                  </a:lnTo>
                  <a:lnTo>
                    <a:pt x="28" y="50"/>
                  </a:lnTo>
                  <a:lnTo>
                    <a:pt x="38" y="35"/>
                  </a:lnTo>
                  <a:lnTo>
                    <a:pt x="49" y="23"/>
                  </a:lnTo>
                  <a:lnTo>
                    <a:pt x="63" y="16"/>
                  </a:lnTo>
                  <a:lnTo>
                    <a:pt x="76" y="10"/>
                  </a:lnTo>
                  <a:lnTo>
                    <a:pt x="90" y="8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7" name="Freeform 4106"/>
            <p:cNvSpPr>
              <a:spLocks noChangeAspect="1"/>
            </p:cNvSpPr>
            <p:nvPr/>
          </p:nvSpPr>
          <p:spPr bwMode="auto">
            <a:xfrm>
              <a:off x="3134" y="2045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3 h 102"/>
                <a:gd name="T6" fmla="*/ 61 w 63"/>
                <a:gd name="T7" fmla="*/ 64 h 102"/>
                <a:gd name="T8" fmla="*/ 57 w 63"/>
                <a:gd name="T9" fmla="*/ 46 h 102"/>
                <a:gd name="T10" fmla="*/ 50 w 63"/>
                <a:gd name="T11" fmla="*/ 31 h 102"/>
                <a:gd name="T12" fmla="*/ 42 w 63"/>
                <a:gd name="T13" fmla="*/ 18 h 102"/>
                <a:gd name="T14" fmla="*/ 30 w 63"/>
                <a:gd name="T15" fmla="*/ 8 h 102"/>
                <a:gd name="T16" fmla="*/ 23 w 63"/>
                <a:gd name="T17" fmla="*/ 6 h 102"/>
                <a:gd name="T18" fmla="*/ 15 w 63"/>
                <a:gd name="T19" fmla="*/ 2 h 102"/>
                <a:gd name="T20" fmla="*/ 9 w 63"/>
                <a:gd name="T21" fmla="*/ 0 h 102"/>
                <a:gd name="T22" fmla="*/ 0 w 63"/>
                <a:gd name="T23" fmla="*/ 0 h 102"/>
                <a:gd name="T24" fmla="*/ 0 w 63"/>
                <a:gd name="T25" fmla="*/ 8 h 102"/>
                <a:gd name="T26" fmla="*/ 7 w 63"/>
                <a:gd name="T27" fmla="*/ 8 h 102"/>
                <a:gd name="T28" fmla="*/ 13 w 63"/>
                <a:gd name="T29" fmla="*/ 10 h 102"/>
                <a:gd name="T30" fmla="*/ 19 w 63"/>
                <a:gd name="T31" fmla="*/ 12 h 102"/>
                <a:gd name="T32" fmla="*/ 25 w 63"/>
                <a:gd name="T33" fmla="*/ 16 h 102"/>
                <a:gd name="T34" fmla="*/ 36 w 63"/>
                <a:gd name="T35" fmla="*/ 23 h 102"/>
                <a:gd name="T36" fmla="*/ 44 w 63"/>
                <a:gd name="T37" fmla="*/ 35 h 102"/>
                <a:gd name="T38" fmla="*/ 50 w 63"/>
                <a:gd name="T39" fmla="*/ 48 h 102"/>
                <a:gd name="T40" fmla="*/ 53 w 63"/>
                <a:gd name="T41" fmla="*/ 66 h 102"/>
                <a:gd name="T42" fmla="*/ 55 w 63"/>
                <a:gd name="T43" fmla="*/ 83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3"/>
                  </a:lnTo>
                  <a:lnTo>
                    <a:pt x="61" y="64"/>
                  </a:lnTo>
                  <a:lnTo>
                    <a:pt x="57" y="46"/>
                  </a:lnTo>
                  <a:lnTo>
                    <a:pt x="50" y="31"/>
                  </a:lnTo>
                  <a:lnTo>
                    <a:pt x="42" y="18"/>
                  </a:lnTo>
                  <a:lnTo>
                    <a:pt x="30" y="8"/>
                  </a:lnTo>
                  <a:lnTo>
                    <a:pt x="23" y="6"/>
                  </a:lnTo>
                  <a:lnTo>
                    <a:pt x="15" y="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13" y="10"/>
                  </a:lnTo>
                  <a:lnTo>
                    <a:pt x="19" y="12"/>
                  </a:lnTo>
                  <a:lnTo>
                    <a:pt x="25" y="16"/>
                  </a:lnTo>
                  <a:lnTo>
                    <a:pt x="36" y="23"/>
                  </a:lnTo>
                  <a:lnTo>
                    <a:pt x="44" y="35"/>
                  </a:lnTo>
                  <a:lnTo>
                    <a:pt x="50" y="48"/>
                  </a:lnTo>
                  <a:lnTo>
                    <a:pt x="53" y="66"/>
                  </a:lnTo>
                  <a:lnTo>
                    <a:pt x="55" y="83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8" name="Freeform 4107"/>
            <p:cNvSpPr>
              <a:spLocks noChangeAspect="1"/>
            </p:cNvSpPr>
            <p:nvPr/>
          </p:nvSpPr>
          <p:spPr bwMode="auto">
            <a:xfrm>
              <a:off x="3105" y="2147"/>
              <a:ext cx="90" cy="102"/>
            </a:xfrm>
            <a:custGeom>
              <a:avLst/>
              <a:gdLst>
                <a:gd name="T0" fmla="*/ 0 w 90"/>
                <a:gd name="T1" fmla="*/ 102 h 102"/>
                <a:gd name="T2" fmla="*/ 0 w 90"/>
                <a:gd name="T3" fmla="*/ 102 h 102"/>
                <a:gd name="T4" fmla="*/ 15 w 90"/>
                <a:gd name="T5" fmla="*/ 100 h 102"/>
                <a:gd name="T6" fmla="*/ 31 w 90"/>
                <a:gd name="T7" fmla="*/ 94 h 102"/>
                <a:gd name="T8" fmla="*/ 46 w 90"/>
                <a:gd name="T9" fmla="*/ 84 h 102"/>
                <a:gd name="T10" fmla="*/ 57 w 90"/>
                <a:gd name="T11" fmla="*/ 73 h 102"/>
                <a:gd name="T12" fmla="*/ 69 w 90"/>
                <a:gd name="T13" fmla="*/ 58 h 102"/>
                <a:gd name="T14" fmla="*/ 79 w 90"/>
                <a:gd name="T15" fmla="*/ 40 h 102"/>
                <a:gd name="T16" fmla="*/ 86 w 90"/>
                <a:gd name="T17" fmla="*/ 21 h 102"/>
                <a:gd name="T18" fmla="*/ 90 w 90"/>
                <a:gd name="T19" fmla="*/ 0 h 102"/>
                <a:gd name="T20" fmla="*/ 82 w 90"/>
                <a:gd name="T21" fmla="*/ 0 h 102"/>
                <a:gd name="T22" fmla="*/ 79 w 90"/>
                <a:gd name="T23" fmla="*/ 19 h 102"/>
                <a:gd name="T24" fmla="*/ 71 w 90"/>
                <a:gd name="T25" fmla="*/ 36 h 102"/>
                <a:gd name="T26" fmla="*/ 63 w 90"/>
                <a:gd name="T27" fmla="*/ 54 h 102"/>
                <a:gd name="T28" fmla="*/ 52 w 90"/>
                <a:gd name="T29" fmla="*/ 67 h 102"/>
                <a:gd name="T30" fmla="*/ 40 w 90"/>
                <a:gd name="T31" fmla="*/ 79 h 102"/>
                <a:gd name="T32" fmla="*/ 27 w 90"/>
                <a:gd name="T33" fmla="*/ 86 h 102"/>
                <a:gd name="T34" fmla="*/ 13 w 90"/>
                <a:gd name="T35" fmla="*/ 92 h 102"/>
                <a:gd name="T36" fmla="*/ 0 w 90"/>
                <a:gd name="T37" fmla="*/ 94 h 102"/>
                <a:gd name="T38" fmla="*/ 0 w 90"/>
                <a:gd name="T39" fmla="*/ 94 h 102"/>
                <a:gd name="T40" fmla="*/ 0 w 90"/>
                <a:gd name="T41" fmla="*/ 102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0" y="102"/>
                  </a:moveTo>
                  <a:lnTo>
                    <a:pt x="0" y="102"/>
                  </a:lnTo>
                  <a:lnTo>
                    <a:pt x="15" y="100"/>
                  </a:lnTo>
                  <a:lnTo>
                    <a:pt x="31" y="94"/>
                  </a:lnTo>
                  <a:lnTo>
                    <a:pt x="46" y="84"/>
                  </a:lnTo>
                  <a:lnTo>
                    <a:pt x="57" y="73"/>
                  </a:lnTo>
                  <a:lnTo>
                    <a:pt x="69" y="58"/>
                  </a:lnTo>
                  <a:lnTo>
                    <a:pt x="79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9" y="19"/>
                  </a:lnTo>
                  <a:lnTo>
                    <a:pt x="71" y="36"/>
                  </a:lnTo>
                  <a:lnTo>
                    <a:pt x="63" y="54"/>
                  </a:lnTo>
                  <a:lnTo>
                    <a:pt x="52" y="67"/>
                  </a:lnTo>
                  <a:lnTo>
                    <a:pt x="40" y="79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9" name="Freeform 4108"/>
            <p:cNvSpPr>
              <a:spLocks noChangeAspect="1"/>
            </p:cNvSpPr>
            <p:nvPr/>
          </p:nvSpPr>
          <p:spPr bwMode="auto">
            <a:xfrm>
              <a:off x="3205" y="2711"/>
              <a:ext cx="7" cy="154"/>
            </a:xfrm>
            <a:custGeom>
              <a:avLst/>
              <a:gdLst>
                <a:gd name="T0" fmla="*/ 3 w 7"/>
                <a:gd name="T1" fmla="*/ 154 h 154"/>
                <a:gd name="T2" fmla="*/ 7 w 7"/>
                <a:gd name="T3" fmla="*/ 154 h 154"/>
                <a:gd name="T4" fmla="*/ 7 w 7"/>
                <a:gd name="T5" fmla="*/ 0 h 154"/>
                <a:gd name="T6" fmla="*/ 0 w 7"/>
                <a:gd name="T7" fmla="*/ 0 h 154"/>
                <a:gd name="T8" fmla="*/ 0 w 7"/>
                <a:gd name="T9" fmla="*/ 154 h 154"/>
                <a:gd name="T10" fmla="*/ 3 w 7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4"/>
                <a:gd name="T20" fmla="*/ 7 w 7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4">
                  <a:moveTo>
                    <a:pt x="3" y="154"/>
                  </a:moveTo>
                  <a:lnTo>
                    <a:pt x="7" y="154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3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20" name="Freeform 4109"/>
            <p:cNvSpPr>
              <a:spLocks noChangeAspect="1"/>
            </p:cNvSpPr>
            <p:nvPr/>
          </p:nvSpPr>
          <p:spPr bwMode="auto">
            <a:xfrm>
              <a:off x="2765" y="2713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</p:grpSp>
      <p:sp>
        <p:nvSpPr>
          <p:cNvPr id="6239" name="Rectangle 84"/>
          <p:cNvSpPr>
            <a:spLocks noChangeArrowheads="1"/>
          </p:cNvSpPr>
          <p:nvPr/>
        </p:nvSpPr>
        <p:spPr bwMode="auto">
          <a:xfrm>
            <a:off x="1638300" y="5596467"/>
            <a:ext cx="215900" cy="867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Сеул</a:t>
            </a:r>
          </a:p>
        </p:txBody>
      </p:sp>
      <p:grpSp>
        <p:nvGrpSpPr>
          <p:cNvPr id="4226" name="Group 70"/>
          <p:cNvGrpSpPr>
            <a:grpSpLocks/>
          </p:cNvGrpSpPr>
          <p:nvPr/>
        </p:nvGrpSpPr>
        <p:grpSpPr bwMode="auto">
          <a:xfrm>
            <a:off x="6688139" y="1219201"/>
            <a:ext cx="71437" cy="99484"/>
            <a:chOff x="784" y="1700"/>
            <a:chExt cx="136" cy="136"/>
          </a:xfrm>
        </p:grpSpPr>
        <p:sp>
          <p:nvSpPr>
            <p:cNvPr id="5081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5082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4227" name="Группа 20"/>
          <p:cNvGrpSpPr>
            <a:grpSpLocks/>
          </p:cNvGrpSpPr>
          <p:nvPr/>
        </p:nvGrpSpPr>
        <p:grpSpPr bwMode="auto">
          <a:xfrm>
            <a:off x="3222625" y="5619751"/>
            <a:ext cx="552450" cy="351367"/>
            <a:chOff x="6408195" y="6858000"/>
            <a:chExt cx="792284" cy="473850"/>
          </a:xfrm>
        </p:grpSpPr>
        <p:sp>
          <p:nvSpPr>
            <p:cNvPr id="2878" name="Freeform 41"/>
            <p:cNvSpPr>
              <a:spLocks noChangeAspect="1"/>
            </p:cNvSpPr>
            <p:nvPr/>
          </p:nvSpPr>
          <p:spPr bwMode="auto">
            <a:xfrm flipH="1">
              <a:off x="6556180" y="6858000"/>
              <a:ext cx="512252" cy="473850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79" name="Text Box 45"/>
            <p:cNvSpPr txBox="1">
              <a:spLocks noChangeAspect="1" noChangeArrowheads="1"/>
            </p:cNvSpPr>
            <p:nvPr/>
          </p:nvSpPr>
          <p:spPr bwMode="auto">
            <a:xfrm>
              <a:off x="6408195" y="6960763"/>
              <a:ext cx="792284" cy="199601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ВС Японии</a:t>
              </a:r>
            </a:p>
          </p:txBody>
        </p:sp>
      </p:grpSp>
      <p:sp>
        <p:nvSpPr>
          <p:cNvPr id="2928" name="Rectangle 84"/>
          <p:cNvSpPr>
            <a:spLocks noChangeArrowheads="1"/>
          </p:cNvSpPr>
          <p:nvPr/>
        </p:nvSpPr>
        <p:spPr bwMode="auto">
          <a:xfrm flipH="1">
            <a:off x="-828600" y="6309320"/>
            <a:ext cx="576064" cy="129266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6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Восточно-Китайское море</a:t>
            </a:r>
          </a:p>
        </p:txBody>
      </p:sp>
      <p:sp>
        <p:nvSpPr>
          <p:cNvPr id="7176" name="Text Box 252"/>
          <p:cNvSpPr txBox="1">
            <a:spLocks noChangeArrowheads="1"/>
          </p:cNvSpPr>
          <p:nvPr/>
        </p:nvSpPr>
        <p:spPr bwMode="auto">
          <a:xfrm>
            <a:off x="2891104" y="5445224"/>
            <a:ext cx="505312" cy="20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C0504D">
                      <a:satMod val="175000"/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900" b="1" dirty="0">
                <a:solidFill>
                  <a:srgbClr val="000000"/>
                </a:solidFill>
                <a:effectLst>
                  <a:glow rad="139700">
                    <a:srgbClr val="3366CC"/>
                  </a:glow>
                </a:effectLst>
                <a:latin typeface="Arial Narrow" pitchFamily="34" charset="0"/>
                <a:cs typeface="Arial" pitchFamily="34" charset="0"/>
              </a:rPr>
              <a:t>Япония</a:t>
            </a:r>
          </a:p>
        </p:txBody>
      </p:sp>
      <p:grpSp>
        <p:nvGrpSpPr>
          <p:cNvPr id="4228" name="Group 70"/>
          <p:cNvGrpSpPr>
            <a:grpSpLocks/>
          </p:cNvGrpSpPr>
          <p:nvPr/>
        </p:nvGrpSpPr>
        <p:grpSpPr bwMode="auto">
          <a:xfrm>
            <a:off x="2381250" y="4279901"/>
            <a:ext cx="71438" cy="99484"/>
            <a:chOff x="784" y="1700"/>
            <a:chExt cx="136" cy="136"/>
          </a:xfrm>
        </p:grpSpPr>
        <p:sp>
          <p:nvSpPr>
            <p:cNvPr id="1802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1803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3865" name="Oval 3167"/>
          <p:cNvSpPr>
            <a:spLocks noChangeArrowheads="1"/>
          </p:cNvSpPr>
          <p:nvPr/>
        </p:nvSpPr>
        <p:spPr bwMode="auto">
          <a:xfrm>
            <a:off x="2354263" y="4394201"/>
            <a:ext cx="107950" cy="148167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FF0000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4255" name="Группа 2016"/>
          <p:cNvGrpSpPr>
            <a:grpSpLocks/>
          </p:cNvGrpSpPr>
          <p:nvPr/>
        </p:nvGrpSpPr>
        <p:grpSpPr bwMode="auto">
          <a:xfrm>
            <a:off x="3635375" y="1797051"/>
            <a:ext cx="107950" cy="143933"/>
            <a:chOff x="6166775" y="5370435"/>
            <a:chExt cx="229001" cy="213596"/>
          </a:xfrm>
        </p:grpSpPr>
        <p:sp>
          <p:nvSpPr>
            <p:cNvPr id="6339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3869" name="Прямая соединительная линия 3868"/>
            <p:cNvCxnSpPr/>
            <p:nvPr/>
          </p:nvCxnSpPr>
          <p:spPr>
            <a:xfrm>
              <a:off x="6281275" y="5455244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41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3873" name="Овал 3872"/>
            <p:cNvSpPr/>
            <p:nvPr/>
          </p:nvSpPr>
          <p:spPr>
            <a:xfrm>
              <a:off x="6257703" y="5408128"/>
              <a:ext cx="47147" cy="47116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3874" name="Прямая соединительная линия 3873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56" name="Группа 20"/>
          <p:cNvGrpSpPr>
            <a:grpSpLocks/>
          </p:cNvGrpSpPr>
          <p:nvPr/>
        </p:nvGrpSpPr>
        <p:grpSpPr bwMode="auto">
          <a:xfrm>
            <a:off x="7745413" y="1735667"/>
            <a:ext cx="615950" cy="391584"/>
            <a:chOff x="6352566" y="6858000"/>
            <a:chExt cx="792284" cy="527697"/>
          </a:xfrm>
        </p:grpSpPr>
        <p:sp>
          <p:nvSpPr>
            <p:cNvPr id="2041" name="Freeform 41"/>
            <p:cNvSpPr>
              <a:spLocks noChangeAspect="1"/>
            </p:cNvSpPr>
            <p:nvPr/>
          </p:nvSpPr>
          <p:spPr bwMode="auto">
            <a:xfrm flipH="1">
              <a:off x="6554720" y="6858000"/>
              <a:ext cx="436981" cy="473500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42" name="Text Box 45"/>
            <p:cNvSpPr txBox="1">
              <a:spLocks noChangeAspect="1" noChangeArrowheads="1"/>
            </p:cNvSpPr>
            <p:nvPr/>
          </p:nvSpPr>
          <p:spPr bwMode="auto">
            <a:xfrm>
              <a:off x="6352566" y="6920753"/>
              <a:ext cx="792284" cy="199454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>
                <a:lnSpc>
                  <a:spcPts val="400"/>
                </a:lnSpc>
                <a:defRPr/>
              </a:pPr>
              <a:r>
                <a:rPr lang="ru-RU" sz="6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3 ОФ</a:t>
              </a:r>
            </a:p>
          </p:txBody>
        </p:sp>
        <p:sp>
          <p:nvSpPr>
            <p:cNvPr id="2043" name="Line 65"/>
            <p:cNvSpPr>
              <a:spLocks noChangeAspect="1" noChangeShapeType="1"/>
            </p:cNvSpPr>
            <p:nvPr/>
          </p:nvSpPr>
          <p:spPr bwMode="auto">
            <a:xfrm>
              <a:off x="6556763" y="6895082"/>
              <a:ext cx="0" cy="490615"/>
            </a:xfrm>
            <a:prstGeom prst="line">
              <a:avLst/>
            </a:prstGeom>
            <a:noFill/>
            <a:ln w="1270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16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44" name="Oval 3167"/>
          <p:cNvSpPr>
            <a:spLocks noChangeArrowheads="1"/>
          </p:cNvSpPr>
          <p:nvPr/>
        </p:nvSpPr>
        <p:spPr bwMode="auto">
          <a:xfrm>
            <a:off x="7816851" y="2123018"/>
            <a:ext cx="142875" cy="196849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ВМБ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4257" name="Group 70"/>
          <p:cNvGrpSpPr>
            <a:grpSpLocks/>
          </p:cNvGrpSpPr>
          <p:nvPr/>
        </p:nvGrpSpPr>
        <p:grpSpPr bwMode="auto">
          <a:xfrm>
            <a:off x="7945439" y="2203451"/>
            <a:ext cx="71437" cy="97367"/>
            <a:chOff x="784" y="1700"/>
            <a:chExt cx="136" cy="136"/>
          </a:xfrm>
        </p:grpSpPr>
        <p:sp>
          <p:nvSpPr>
            <p:cNvPr id="2046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2047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50" name="Rectangle 84"/>
          <p:cNvSpPr>
            <a:spLocks noChangeArrowheads="1"/>
          </p:cNvSpPr>
          <p:nvPr/>
        </p:nvSpPr>
        <p:spPr bwMode="auto">
          <a:xfrm flipH="1">
            <a:off x="7948613" y="2330451"/>
            <a:ext cx="347662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Сан-Диего</a:t>
            </a:r>
          </a:p>
        </p:txBody>
      </p:sp>
      <p:sp>
        <p:nvSpPr>
          <p:cNvPr id="4819" name="Rectangle 84"/>
          <p:cNvSpPr>
            <a:spLocks noChangeArrowheads="1"/>
          </p:cNvSpPr>
          <p:nvPr/>
        </p:nvSpPr>
        <p:spPr bwMode="auto">
          <a:xfrm>
            <a:off x="7164288" y="1988840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авма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 «</a:t>
            </a: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Нимитц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»</a:t>
            </a:r>
            <a:endParaRPr lang="ru-RU" sz="5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4259" name="Группа 1998"/>
          <p:cNvGrpSpPr>
            <a:grpSpLocks/>
          </p:cNvGrpSpPr>
          <p:nvPr/>
        </p:nvGrpSpPr>
        <p:grpSpPr bwMode="auto">
          <a:xfrm>
            <a:off x="-1588" y="-50799"/>
            <a:ext cx="9145588" cy="660399"/>
            <a:chOff x="-1588" y="-38825"/>
            <a:chExt cx="9145589" cy="594351"/>
          </a:xfrm>
        </p:grpSpPr>
        <p:grpSp>
          <p:nvGrpSpPr>
            <p:cNvPr id="4267" name="Группа 3854"/>
            <p:cNvGrpSpPr>
              <a:grpSpLocks/>
            </p:cNvGrpSpPr>
            <p:nvPr/>
          </p:nvGrpSpPr>
          <p:grpSpPr bwMode="auto">
            <a:xfrm>
              <a:off x="-1588" y="-38825"/>
              <a:ext cx="9145589" cy="577444"/>
              <a:chOff x="-1588" y="-38825"/>
              <a:chExt cx="9145589" cy="577444"/>
            </a:xfrm>
          </p:grpSpPr>
          <p:grpSp>
            <p:nvGrpSpPr>
              <p:cNvPr id="4275" name="Группа 552"/>
              <p:cNvGrpSpPr>
                <a:grpSpLocks/>
              </p:cNvGrpSpPr>
              <p:nvPr/>
            </p:nvGrpSpPr>
            <p:grpSpPr bwMode="auto">
              <a:xfrm>
                <a:off x="-1588" y="-38825"/>
                <a:ext cx="9145589" cy="577444"/>
                <a:chOff x="-1588" y="-39688"/>
                <a:chExt cx="9145589" cy="577444"/>
              </a:xfrm>
            </p:grpSpPr>
            <p:sp>
              <p:nvSpPr>
                <p:cNvPr id="2004" name="Rectangle 28"/>
                <p:cNvSpPr>
                  <a:spLocks noChangeArrowheads="1"/>
                </p:cNvSpPr>
                <p:nvPr/>
              </p:nvSpPr>
              <p:spPr bwMode="auto">
                <a:xfrm>
                  <a:off x="0" y="42"/>
                  <a:ext cx="9144001" cy="537141"/>
                </a:xfrm>
                <a:prstGeom prst="rect">
                  <a:avLst/>
                </a:prstGeom>
                <a:gradFill flip="none" rotWithShape="1">
                  <a:gsLst>
                    <a:gs pos="50000">
                      <a:schemeClr val="bg1"/>
                    </a:gs>
                    <a:gs pos="100000">
                      <a:srgbClr val="FF818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>
                  <a:noFill/>
                  <a:miter lim="800000"/>
                  <a:headEnd/>
                  <a:tailEnd/>
                </a:ln>
              </p:spPr>
              <p:txBody>
                <a:bodyPr lIns="0" tIns="0" rIns="0" bIns="0" anchor="ctr" anchorCtr="1"/>
                <a:lstStyle/>
                <a:p>
                  <a:pPr algn="ctr">
                    <a:defRPr/>
                  </a:pPr>
                  <a:r>
                    <a:rPr lang="ru-RU" sz="1600" b="1" dirty="0" smtClean="0">
                      <a:solidFill>
                        <a:srgbClr val="000000"/>
                      </a:solidFill>
                      <a:cs typeface="Arial" pitchFamily="34" charset="0"/>
                    </a:rPr>
                    <a:t>СТРУКТУРА ПЛАНА-КОНСПЕКТА  ПРОВЕДЕНИЯ  ЗАНЯТИЯ ПО РХБ ЗАЩИТЕ</a:t>
                  </a:r>
                  <a:endParaRPr lang="ru-RU" sz="1600" b="1" dirty="0">
                    <a:solidFill>
                      <a:srgbClr val="000000"/>
                    </a:solidFill>
                    <a:cs typeface="Arial" pitchFamily="34" charset="0"/>
                  </a:endParaRPr>
                </a:p>
              </p:txBody>
            </p:sp>
            <p:pic>
              <p:nvPicPr>
                <p:cNvPr id="6332" name="Picture 20"/>
                <p:cNvPicPr>
                  <a:picLocks noChangeAspect="1" noChangeArrowheads="1"/>
                </p:cNvPicPr>
                <p:nvPr/>
              </p:nvPicPr>
              <p:blipFill>
                <a:blip r:embed="rId5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rcRect/>
                <a:stretch>
                  <a:fillRect/>
                </a:stretch>
              </p:blipFill>
              <p:spPr bwMode="auto">
                <a:xfrm>
                  <a:off x="-1588" y="-39688"/>
                  <a:ext cx="1470026" cy="52387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6333" name="Picture 21"/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rcRect/>
                <a:stretch>
                  <a:fillRect/>
                </a:stretch>
              </p:blipFill>
              <p:spPr bwMode="auto">
                <a:xfrm>
                  <a:off x="138113" y="11136"/>
                  <a:ext cx="842962" cy="45720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2003" name="Овал 2002"/>
              <p:cNvSpPr>
                <a:spLocks/>
              </p:cNvSpPr>
              <p:nvPr/>
            </p:nvSpPr>
            <p:spPr bwMode="auto">
              <a:xfrm>
                <a:off x="8588376" y="45402"/>
                <a:ext cx="360363" cy="359153"/>
              </a:xfrm>
              <a:prstGeom prst="ellipse">
                <a:avLst/>
              </a:prstGeom>
              <a:solidFill>
                <a:srgbClr val="FFFF7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ru-RU" sz="1400" b="1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10</a:t>
                </a:r>
                <a:endParaRPr lang="ru-RU" sz="1400" b="1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328" name="Line 6"/>
            <p:cNvSpPr>
              <a:spLocks noChangeShapeType="1"/>
            </p:cNvSpPr>
            <p:nvPr/>
          </p:nvSpPr>
          <p:spPr bwMode="auto">
            <a:xfrm>
              <a:off x="0" y="555526"/>
              <a:ext cx="9144000" cy="0"/>
            </a:xfrm>
            <a:prstGeom prst="line">
              <a:avLst/>
            </a:prstGeom>
            <a:noFill/>
            <a:ln w="57150" cmpd="thickThin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253" name="Rectangle 84"/>
          <p:cNvSpPr>
            <a:spLocks noChangeArrowheads="1"/>
          </p:cNvSpPr>
          <p:nvPr/>
        </p:nvSpPr>
        <p:spPr bwMode="auto">
          <a:xfrm>
            <a:off x="4927600" y="831851"/>
            <a:ext cx="390525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м. Шмидта</a:t>
            </a:r>
          </a:p>
        </p:txBody>
      </p:sp>
      <p:sp>
        <p:nvSpPr>
          <p:cNvPr id="6254" name="Rectangle 84"/>
          <p:cNvSpPr>
            <a:spLocks noChangeArrowheads="1"/>
          </p:cNvSpPr>
          <p:nvPr/>
        </p:nvSpPr>
        <p:spPr bwMode="auto">
          <a:xfrm>
            <a:off x="5586413" y="1130300"/>
            <a:ext cx="431800" cy="613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Провидения</a:t>
            </a:r>
          </a:p>
        </p:txBody>
      </p:sp>
      <p:grpSp>
        <p:nvGrpSpPr>
          <p:cNvPr id="4276" name="Группа 2022"/>
          <p:cNvGrpSpPr>
            <a:grpSpLocks/>
          </p:cNvGrpSpPr>
          <p:nvPr/>
        </p:nvGrpSpPr>
        <p:grpSpPr bwMode="auto">
          <a:xfrm>
            <a:off x="5619750" y="954618"/>
            <a:ext cx="107950" cy="143933"/>
            <a:chOff x="6166775" y="5370435"/>
            <a:chExt cx="229001" cy="213596"/>
          </a:xfrm>
        </p:grpSpPr>
        <p:sp>
          <p:nvSpPr>
            <p:cNvPr id="6322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4881" name="Прямая соединительная линия 4880"/>
            <p:cNvCxnSpPr/>
            <p:nvPr/>
          </p:nvCxnSpPr>
          <p:spPr>
            <a:xfrm>
              <a:off x="6281276" y="5455244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24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4883" name="Овал 4882"/>
            <p:cNvSpPr/>
            <p:nvPr/>
          </p:nvSpPr>
          <p:spPr>
            <a:xfrm>
              <a:off x="6257703" y="5408128"/>
              <a:ext cx="47147" cy="47116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4884" name="Прямая соединительная линия 4883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81" name="Группа 2028"/>
          <p:cNvGrpSpPr>
            <a:grpSpLocks/>
          </p:cNvGrpSpPr>
          <p:nvPr/>
        </p:nvGrpSpPr>
        <p:grpSpPr bwMode="auto">
          <a:xfrm>
            <a:off x="5353050" y="787400"/>
            <a:ext cx="107950" cy="143933"/>
            <a:chOff x="6166775" y="5370435"/>
            <a:chExt cx="229001" cy="213596"/>
          </a:xfrm>
        </p:grpSpPr>
        <p:sp>
          <p:nvSpPr>
            <p:cNvPr id="6317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4887" name="Прямая соединительная линия 4886"/>
            <p:cNvCxnSpPr/>
            <p:nvPr/>
          </p:nvCxnSpPr>
          <p:spPr>
            <a:xfrm>
              <a:off x="6281275" y="5455246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19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4889" name="Овал 4888"/>
            <p:cNvSpPr/>
            <p:nvPr/>
          </p:nvSpPr>
          <p:spPr>
            <a:xfrm>
              <a:off x="6257703" y="5408128"/>
              <a:ext cx="47147" cy="47118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4890" name="Прямая соединительная линия 4889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89" name="Group 70"/>
          <p:cNvGrpSpPr>
            <a:grpSpLocks/>
          </p:cNvGrpSpPr>
          <p:nvPr/>
        </p:nvGrpSpPr>
        <p:grpSpPr bwMode="auto">
          <a:xfrm>
            <a:off x="5499100" y="927101"/>
            <a:ext cx="71438" cy="99484"/>
            <a:chOff x="784" y="1700"/>
            <a:chExt cx="136" cy="136"/>
          </a:xfrm>
        </p:grpSpPr>
        <p:sp>
          <p:nvSpPr>
            <p:cNvPr id="4892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4893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58" name="Rectangle 84"/>
          <p:cNvSpPr>
            <a:spLocks noChangeArrowheads="1"/>
          </p:cNvSpPr>
          <p:nvPr/>
        </p:nvSpPr>
        <p:spPr bwMode="auto">
          <a:xfrm>
            <a:off x="2203451" y="2743200"/>
            <a:ext cx="379413" cy="84667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Белогорск</a:t>
            </a:r>
          </a:p>
        </p:txBody>
      </p:sp>
      <p:grpSp>
        <p:nvGrpSpPr>
          <p:cNvPr id="4346" name="Группа 5172"/>
          <p:cNvGrpSpPr>
            <a:grpSpLocks/>
          </p:cNvGrpSpPr>
          <p:nvPr/>
        </p:nvGrpSpPr>
        <p:grpSpPr bwMode="auto">
          <a:xfrm>
            <a:off x="2416175" y="2810934"/>
            <a:ext cx="698500" cy="814917"/>
            <a:chOff x="1676421" y="2010667"/>
            <a:chExt cx="699000" cy="493202"/>
          </a:xfrm>
        </p:grpSpPr>
        <p:grpSp>
          <p:nvGrpSpPr>
            <p:cNvPr id="4351" name="Группа 726"/>
            <p:cNvGrpSpPr>
              <a:grpSpLocks/>
            </p:cNvGrpSpPr>
            <p:nvPr/>
          </p:nvGrpSpPr>
          <p:grpSpPr bwMode="auto">
            <a:xfrm>
              <a:off x="1676421" y="2010667"/>
              <a:ext cx="669873" cy="361234"/>
              <a:chOff x="2259747" y="2695183"/>
              <a:chExt cx="398776" cy="209753"/>
            </a:xfrm>
          </p:grpSpPr>
          <p:grpSp>
            <p:nvGrpSpPr>
              <p:cNvPr id="4359" name="Группа 436"/>
              <p:cNvGrpSpPr>
                <a:grpSpLocks/>
              </p:cNvGrpSpPr>
              <p:nvPr/>
            </p:nvGrpSpPr>
            <p:grpSpPr bwMode="auto">
              <a:xfrm>
                <a:off x="2259747" y="2695183"/>
                <a:ext cx="398776" cy="183658"/>
                <a:chOff x="4438368" y="2390194"/>
                <a:chExt cx="494809" cy="186319"/>
              </a:xfrm>
            </p:grpSpPr>
            <p:grpSp>
              <p:nvGrpSpPr>
                <p:cNvPr id="4360" name="Group 39"/>
                <p:cNvGrpSpPr>
                  <a:grpSpLocks noChangeAspect="1"/>
                </p:cNvGrpSpPr>
                <p:nvPr/>
              </p:nvGrpSpPr>
              <p:grpSpPr bwMode="auto">
                <a:xfrm>
                  <a:off x="4468247" y="2390194"/>
                  <a:ext cx="331117" cy="186319"/>
                  <a:chOff x="7378" y="-660"/>
                  <a:chExt cx="737" cy="485"/>
                </a:xfrm>
              </p:grpSpPr>
              <p:sp>
                <p:nvSpPr>
                  <p:cNvPr id="5182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7377" y="-652"/>
                    <a:ext cx="734" cy="475"/>
                  </a:xfrm>
                  <a:custGeom>
                    <a:avLst/>
                    <a:gdLst>
                      <a:gd name="T0" fmla="*/ 5 w 935"/>
                      <a:gd name="T1" fmla="*/ 9 h 583"/>
                      <a:gd name="T2" fmla="*/ 5 w 935"/>
                      <a:gd name="T3" fmla="*/ 9 h 583"/>
                      <a:gd name="T4" fmla="*/ 5 w 935"/>
                      <a:gd name="T5" fmla="*/ 9 h 583"/>
                      <a:gd name="T6" fmla="*/ 5 w 935"/>
                      <a:gd name="T7" fmla="*/ 9 h 583"/>
                      <a:gd name="T8" fmla="*/ 5 w 935"/>
                      <a:gd name="T9" fmla="*/ 9 h 583"/>
                      <a:gd name="T10" fmla="*/ 5 w 935"/>
                      <a:gd name="T11" fmla="*/ 1 h 583"/>
                      <a:gd name="T12" fmla="*/ 5 w 935"/>
                      <a:gd name="T13" fmla="*/ 1 h 583"/>
                      <a:gd name="T14" fmla="*/ 5 w 935"/>
                      <a:gd name="T15" fmla="*/ 9 h 583"/>
                      <a:gd name="T16" fmla="*/ 5 w 935"/>
                      <a:gd name="T17" fmla="*/ 9 h 583"/>
                      <a:gd name="T18" fmla="*/ 5 w 935"/>
                      <a:gd name="T19" fmla="*/ 9 h 583"/>
                      <a:gd name="T20" fmla="*/ 5 w 935"/>
                      <a:gd name="T21" fmla="*/ 9 h 583"/>
                      <a:gd name="T22" fmla="*/ 5 w 935"/>
                      <a:gd name="T23" fmla="*/ 9 h 583"/>
                      <a:gd name="T24" fmla="*/ 5 w 935"/>
                      <a:gd name="T25" fmla="*/ 9 h 583"/>
                      <a:gd name="T26" fmla="*/ 5 w 935"/>
                      <a:gd name="T27" fmla="*/ 9 h 583"/>
                      <a:gd name="T28" fmla="*/ 5 w 935"/>
                      <a:gd name="T29" fmla="*/ 9 h 583"/>
                      <a:gd name="T30" fmla="*/ 5 w 935"/>
                      <a:gd name="T31" fmla="*/ 9 h 583"/>
                      <a:gd name="T32" fmla="*/ 5 w 935"/>
                      <a:gd name="T33" fmla="*/ 9 h 583"/>
                      <a:gd name="T34" fmla="*/ 5 w 935"/>
                      <a:gd name="T35" fmla="*/ 9 h 583"/>
                      <a:gd name="T36" fmla="*/ 5 w 935"/>
                      <a:gd name="T37" fmla="*/ 9 h 583"/>
                      <a:gd name="T38" fmla="*/ 0 w 935"/>
                      <a:gd name="T39" fmla="*/ 9 h 583"/>
                      <a:gd name="T40" fmla="*/ 0 w 935"/>
                      <a:gd name="T41" fmla="*/ 9 h 583"/>
                      <a:gd name="T42" fmla="*/ 5 w 935"/>
                      <a:gd name="T43" fmla="*/ 9 h 583"/>
                      <a:gd name="T44" fmla="*/ 5 w 935"/>
                      <a:gd name="T45" fmla="*/ 9 h 583"/>
                      <a:gd name="T46" fmla="*/ 5 w 935"/>
                      <a:gd name="T47" fmla="*/ 9 h 583"/>
                      <a:gd name="T48" fmla="*/ 5 w 935"/>
                      <a:gd name="T49" fmla="*/ 9 h 583"/>
                      <a:gd name="T50" fmla="*/ 5 w 935"/>
                      <a:gd name="T51" fmla="*/ 9 h 583"/>
                      <a:gd name="T52" fmla="*/ 5 w 935"/>
                      <a:gd name="T53" fmla="*/ 9 h 583"/>
                      <a:gd name="T54" fmla="*/ 5 w 935"/>
                      <a:gd name="T55" fmla="*/ 9 h 583"/>
                      <a:gd name="T56" fmla="*/ 5 w 935"/>
                      <a:gd name="T57" fmla="*/ 9 h 583"/>
                      <a:gd name="T58" fmla="*/ 5 w 935"/>
                      <a:gd name="T59" fmla="*/ 9 h 583"/>
                      <a:gd name="T60" fmla="*/ 5 w 935"/>
                      <a:gd name="T61" fmla="*/ 9 h 583"/>
                      <a:gd name="T62" fmla="*/ 5 w 935"/>
                      <a:gd name="T63" fmla="*/ 9 h 583"/>
                      <a:gd name="T64" fmla="*/ 5 w 935"/>
                      <a:gd name="T65" fmla="*/ 9 h 583"/>
                      <a:gd name="T66" fmla="*/ 5 w 935"/>
                      <a:gd name="T67" fmla="*/ 9 h 583"/>
                      <a:gd name="T68" fmla="*/ 5 w 935"/>
                      <a:gd name="T69" fmla="*/ 9 h 583"/>
                      <a:gd name="T70" fmla="*/ 5 w 935"/>
                      <a:gd name="T71" fmla="*/ 9 h 583"/>
                      <a:gd name="T72" fmla="*/ 5 w 935"/>
                      <a:gd name="T73" fmla="*/ 9 h 583"/>
                      <a:gd name="T74" fmla="*/ 5 w 935"/>
                      <a:gd name="T75" fmla="*/ 9 h 583"/>
                      <a:gd name="T76" fmla="*/ 5 w 935"/>
                      <a:gd name="T77" fmla="*/ 9 h 583"/>
                      <a:gd name="T78" fmla="*/ 5 w 935"/>
                      <a:gd name="T79" fmla="*/ 9 h 583"/>
                      <a:gd name="T80" fmla="*/ 5 w 935"/>
                      <a:gd name="T81" fmla="*/ 9 h 583"/>
                      <a:gd name="T82" fmla="*/ 5 w 935"/>
                      <a:gd name="T83" fmla="*/ 9 h 583"/>
                      <a:gd name="T84" fmla="*/ 5 w 935"/>
                      <a:gd name="T85" fmla="*/ 9 h 583"/>
                      <a:gd name="T86" fmla="*/ 5 w 935"/>
                      <a:gd name="T87" fmla="*/ 9 h 583"/>
                      <a:gd name="T88" fmla="*/ 5 w 935"/>
                      <a:gd name="T89" fmla="*/ 9 h 583"/>
                      <a:gd name="T90" fmla="*/ 5 w 935"/>
                      <a:gd name="T91" fmla="*/ 9 h 583"/>
                      <a:gd name="T92" fmla="*/ 5 w 935"/>
                      <a:gd name="T93" fmla="*/ 9 h 583"/>
                      <a:gd name="T94" fmla="*/ 5 w 935"/>
                      <a:gd name="T95" fmla="*/ 9 h 583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w 935"/>
                      <a:gd name="T145" fmla="*/ 0 h 583"/>
                      <a:gd name="T146" fmla="*/ 935 w 935"/>
                      <a:gd name="T147" fmla="*/ 583 h 583"/>
                    </a:gdLst>
                    <a:ahLst/>
                    <a:cxnLst>
                      <a:cxn ang="T96">
                        <a:pos x="T0" y="T1"/>
                      </a:cxn>
                      <a:cxn ang="T97">
                        <a:pos x="T2" y="T3"/>
                      </a:cxn>
                      <a:cxn ang="T98">
                        <a:pos x="T4" y="T5"/>
                      </a:cxn>
                      <a:cxn ang="T99">
                        <a:pos x="T6" y="T7"/>
                      </a:cxn>
                      <a:cxn ang="T100">
                        <a:pos x="T8" y="T9"/>
                      </a:cxn>
                      <a:cxn ang="T101">
                        <a:pos x="T10" y="T11"/>
                      </a:cxn>
                      <a:cxn ang="T102">
                        <a:pos x="T12" y="T13"/>
                      </a:cxn>
                      <a:cxn ang="T103">
                        <a:pos x="T14" y="T15"/>
                      </a:cxn>
                      <a:cxn ang="T104">
                        <a:pos x="T16" y="T17"/>
                      </a:cxn>
                      <a:cxn ang="T105">
                        <a:pos x="T18" y="T19"/>
                      </a:cxn>
                      <a:cxn ang="T106">
                        <a:pos x="T20" y="T21"/>
                      </a:cxn>
                      <a:cxn ang="T107">
                        <a:pos x="T22" y="T23"/>
                      </a:cxn>
                      <a:cxn ang="T108">
                        <a:pos x="T24" y="T25"/>
                      </a:cxn>
                      <a:cxn ang="T109">
                        <a:pos x="T26" y="T27"/>
                      </a:cxn>
                      <a:cxn ang="T110">
                        <a:pos x="T28" y="T29"/>
                      </a:cxn>
                      <a:cxn ang="T111">
                        <a:pos x="T30" y="T31"/>
                      </a:cxn>
                      <a:cxn ang="T112">
                        <a:pos x="T32" y="T33"/>
                      </a:cxn>
                      <a:cxn ang="T113">
                        <a:pos x="T34" y="T35"/>
                      </a:cxn>
                      <a:cxn ang="T114">
                        <a:pos x="T36" y="T37"/>
                      </a:cxn>
                      <a:cxn ang="T115">
                        <a:pos x="T38" y="T39"/>
                      </a:cxn>
                      <a:cxn ang="T116">
                        <a:pos x="T40" y="T41"/>
                      </a:cxn>
                      <a:cxn ang="T117">
                        <a:pos x="T42" y="T43"/>
                      </a:cxn>
                      <a:cxn ang="T118">
                        <a:pos x="T44" y="T45"/>
                      </a:cxn>
                      <a:cxn ang="T119">
                        <a:pos x="T46" y="T47"/>
                      </a:cxn>
                      <a:cxn ang="T120">
                        <a:pos x="T48" y="T49"/>
                      </a:cxn>
                      <a:cxn ang="T121">
                        <a:pos x="T50" y="T51"/>
                      </a:cxn>
                      <a:cxn ang="T122">
                        <a:pos x="T52" y="T53"/>
                      </a:cxn>
                      <a:cxn ang="T123">
                        <a:pos x="T54" y="T55"/>
                      </a:cxn>
                      <a:cxn ang="T124">
                        <a:pos x="T56" y="T57"/>
                      </a:cxn>
                      <a:cxn ang="T125">
                        <a:pos x="T58" y="T59"/>
                      </a:cxn>
                      <a:cxn ang="T126">
                        <a:pos x="T60" y="T61"/>
                      </a:cxn>
                      <a:cxn ang="T127">
                        <a:pos x="T62" y="T63"/>
                      </a:cxn>
                      <a:cxn ang="T128">
                        <a:pos x="T64" y="T65"/>
                      </a:cxn>
                      <a:cxn ang="T129">
                        <a:pos x="T66" y="T67"/>
                      </a:cxn>
                      <a:cxn ang="T130">
                        <a:pos x="T68" y="T69"/>
                      </a:cxn>
                      <a:cxn ang="T131">
                        <a:pos x="T70" y="T71"/>
                      </a:cxn>
                      <a:cxn ang="T132">
                        <a:pos x="T72" y="T73"/>
                      </a:cxn>
                      <a:cxn ang="T133">
                        <a:pos x="T74" y="T75"/>
                      </a:cxn>
                      <a:cxn ang="T134">
                        <a:pos x="T76" y="T77"/>
                      </a:cxn>
                      <a:cxn ang="T135">
                        <a:pos x="T78" y="T79"/>
                      </a:cxn>
                      <a:cxn ang="T136">
                        <a:pos x="T80" y="T81"/>
                      </a:cxn>
                      <a:cxn ang="T137">
                        <a:pos x="T82" y="T83"/>
                      </a:cxn>
                      <a:cxn ang="T138">
                        <a:pos x="T84" y="T85"/>
                      </a:cxn>
                      <a:cxn ang="T139">
                        <a:pos x="T86" y="T87"/>
                      </a:cxn>
                      <a:cxn ang="T140">
                        <a:pos x="T88" y="T89"/>
                      </a:cxn>
                      <a:cxn ang="T141">
                        <a:pos x="T90" y="T91"/>
                      </a:cxn>
                      <a:cxn ang="T142">
                        <a:pos x="T92" y="T93"/>
                      </a:cxn>
                      <a:cxn ang="T143">
                        <a:pos x="T94" y="T95"/>
                      </a:cxn>
                    </a:cxnLst>
                    <a:rect l="T144" t="T145" r="T146" b="T147"/>
                    <a:pathLst>
                      <a:path w="935" h="583">
                        <a:moveTo>
                          <a:pt x="931" y="53"/>
                        </a:moveTo>
                        <a:lnTo>
                          <a:pt x="908" y="61"/>
                        </a:lnTo>
                        <a:lnTo>
                          <a:pt x="884" y="67"/>
                        </a:lnTo>
                        <a:lnTo>
                          <a:pt x="861" y="72"/>
                        </a:lnTo>
                        <a:lnTo>
                          <a:pt x="838" y="75"/>
                        </a:lnTo>
                        <a:lnTo>
                          <a:pt x="815" y="78"/>
                        </a:lnTo>
                        <a:lnTo>
                          <a:pt x="792" y="79"/>
                        </a:lnTo>
                        <a:lnTo>
                          <a:pt x="769" y="81"/>
                        </a:lnTo>
                        <a:lnTo>
                          <a:pt x="746" y="81"/>
                        </a:lnTo>
                        <a:lnTo>
                          <a:pt x="701" y="79"/>
                        </a:lnTo>
                        <a:lnTo>
                          <a:pt x="656" y="73"/>
                        </a:lnTo>
                        <a:lnTo>
                          <a:pt x="612" y="67"/>
                        </a:lnTo>
                        <a:lnTo>
                          <a:pt x="568" y="58"/>
                        </a:lnTo>
                        <a:lnTo>
                          <a:pt x="481" y="39"/>
                        </a:lnTo>
                        <a:lnTo>
                          <a:pt x="396" y="20"/>
                        </a:lnTo>
                        <a:lnTo>
                          <a:pt x="356" y="12"/>
                        </a:lnTo>
                        <a:lnTo>
                          <a:pt x="315" y="4"/>
                        </a:lnTo>
                        <a:lnTo>
                          <a:pt x="277" y="1"/>
                        </a:lnTo>
                        <a:lnTo>
                          <a:pt x="239" y="0"/>
                        </a:lnTo>
                        <a:lnTo>
                          <a:pt x="222" y="0"/>
                        </a:lnTo>
                        <a:lnTo>
                          <a:pt x="208" y="1"/>
                        </a:lnTo>
                        <a:lnTo>
                          <a:pt x="196" y="3"/>
                        </a:lnTo>
                        <a:lnTo>
                          <a:pt x="186" y="6"/>
                        </a:lnTo>
                        <a:lnTo>
                          <a:pt x="176" y="9"/>
                        </a:lnTo>
                        <a:lnTo>
                          <a:pt x="169" y="13"/>
                        </a:lnTo>
                        <a:lnTo>
                          <a:pt x="163" y="18"/>
                        </a:lnTo>
                        <a:lnTo>
                          <a:pt x="158" y="24"/>
                        </a:lnTo>
                        <a:lnTo>
                          <a:pt x="155" y="30"/>
                        </a:lnTo>
                        <a:lnTo>
                          <a:pt x="152" y="36"/>
                        </a:lnTo>
                        <a:lnTo>
                          <a:pt x="151" y="44"/>
                        </a:lnTo>
                        <a:lnTo>
                          <a:pt x="149" y="52"/>
                        </a:lnTo>
                        <a:lnTo>
                          <a:pt x="151" y="67"/>
                        </a:lnTo>
                        <a:lnTo>
                          <a:pt x="155" y="84"/>
                        </a:lnTo>
                        <a:lnTo>
                          <a:pt x="163" y="101"/>
                        </a:lnTo>
                        <a:lnTo>
                          <a:pt x="172" y="119"/>
                        </a:lnTo>
                        <a:lnTo>
                          <a:pt x="181" y="136"/>
                        </a:lnTo>
                        <a:lnTo>
                          <a:pt x="192" y="152"/>
                        </a:lnTo>
                        <a:lnTo>
                          <a:pt x="213" y="183"/>
                        </a:lnTo>
                        <a:lnTo>
                          <a:pt x="230" y="207"/>
                        </a:lnTo>
                        <a:lnTo>
                          <a:pt x="228" y="209"/>
                        </a:lnTo>
                        <a:lnTo>
                          <a:pt x="225" y="209"/>
                        </a:lnTo>
                        <a:lnTo>
                          <a:pt x="218" y="207"/>
                        </a:lnTo>
                        <a:lnTo>
                          <a:pt x="207" y="206"/>
                        </a:lnTo>
                        <a:lnTo>
                          <a:pt x="179" y="201"/>
                        </a:lnTo>
                        <a:lnTo>
                          <a:pt x="146" y="195"/>
                        </a:lnTo>
                        <a:lnTo>
                          <a:pt x="128" y="194"/>
                        </a:lnTo>
                        <a:lnTo>
                          <a:pt x="109" y="192"/>
                        </a:lnTo>
                        <a:lnTo>
                          <a:pt x="91" y="192"/>
                        </a:lnTo>
                        <a:lnTo>
                          <a:pt x="73" y="194"/>
                        </a:lnTo>
                        <a:lnTo>
                          <a:pt x="56" y="197"/>
                        </a:lnTo>
                        <a:lnTo>
                          <a:pt x="41" y="203"/>
                        </a:lnTo>
                        <a:lnTo>
                          <a:pt x="33" y="206"/>
                        </a:lnTo>
                        <a:lnTo>
                          <a:pt x="27" y="211"/>
                        </a:lnTo>
                        <a:lnTo>
                          <a:pt x="21" y="215"/>
                        </a:lnTo>
                        <a:lnTo>
                          <a:pt x="15" y="220"/>
                        </a:lnTo>
                        <a:lnTo>
                          <a:pt x="10" y="226"/>
                        </a:lnTo>
                        <a:lnTo>
                          <a:pt x="6" y="232"/>
                        </a:lnTo>
                        <a:lnTo>
                          <a:pt x="3" y="240"/>
                        </a:lnTo>
                        <a:lnTo>
                          <a:pt x="1" y="246"/>
                        </a:lnTo>
                        <a:lnTo>
                          <a:pt x="0" y="253"/>
                        </a:lnTo>
                        <a:lnTo>
                          <a:pt x="0" y="262"/>
                        </a:lnTo>
                        <a:lnTo>
                          <a:pt x="0" y="270"/>
                        </a:lnTo>
                        <a:lnTo>
                          <a:pt x="0" y="278"/>
                        </a:lnTo>
                        <a:lnTo>
                          <a:pt x="4" y="296"/>
                        </a:lnTo>
                        <a:lnTo>
                          <a:pt x="10" y="313"/>
                        </a:lnTo>
                        <a:lnTo>
                          <a:pt x="18" y="333"/>
                        </a:lnTo>
                        <a:lnTo>
                          <a:pt x="27" y="351"/>
                        </a:lnTo>
                        <a:lnTo>
                          <a:pt x="48" y="388"/>
                        </a:lnTo>
                        <a:lnTo>
                          <a:pt x="71" y="423"/>
                        </a:lnTo>
                        <a:lnTo>
                          <a:pt x="91" y="455"/>
                        </a:lnTo>
                        <a:lnTo>
                          <a:pt x="105" y="482"/>
                        </a:lnTo>
                        <a:lnTo>
                          <a:pt x="111" y="496"/>
                        </a:lnTo>
                        <a:lnTo>
                          <a:pt x="112" y="508"/>
                        </a:lnTo>
                        <a:lnTo>
                          <a:pt x="114" y="521"/>
                        </a:lnTo>
                        <a:lnTo>
                          <a:pt x="114" y="533"/>
                        </a:lnTo>
                        <a:lnTo>
                          <a:pt x="111" y="557"/>
                        </a:lnTo>
                        <a:lnTo>
                          <a:pt x="108" y="583"/>
                        </a:lnTo>
                        <a:lnTo>
                          <a:pt x="125" y="582"/>
                        </a:lnTo>
                        <a:lnTo>
                          <a:pt x="164" y="571"/>
                        </a:lnTo>
                        <a:lnTo>
                          <a:pt x="189" y="565"/>
                        </a:lnTo>
                        <a:lnTo>
                          <a:pt x="215" y="559"/>
                        </a:lnTo>
                        <a:lnTo>
                          <a:pt x="240" y="554"/>
                        </a:lnTo>
                        <a:lnTo>
                          <a:pt x="263" y="553"/>
                        </a:lnTo>
                        <a:lnTo>
                          <a:pt x="318" y="554"/>
                        </a:lnTo>
                        <a:lnTo>
                          <a:pt x="364" y="554"/>
                        </a:lnTo>
                        <a:lnTo>
                          <a:pt x="385" y="553"/>
                        </a:lnTo>
                        <a:lnTo>
                          <a:pt x="407" y="548"/>
                        </a:lnTo>
                        <a:lnTo>
                          <a:pt x="426" y="542"/>
                        </a:lnTo>
                        <a:lnTo>
                          <a:pt x="448" y="533"/>
                        </a:lnTo>
                        <a:lnTo>
                          <a:pt x="452" y="530"/>
                        </a:lnTo>
                        <a:lnTo>
                          <a:pt x="457" y="527"/>
                        </a:lnTo>
                        <a:lnTo>
                          <a:pt x="460" y="522"/>
                        </a:lnTo>
                        <a:lnTo>
                          <a:pt x="461" y="519"/>
                        </a:lnTo>
                        <a:lnTo>
                          <a:pt x="461" y="515"/>
                        </a:lnTo>
                        <a:lnTo>
                          <a:pt x="461" y="512"/>
                        </a:lnTo>
                        <a:lnTo>
                          <a:pt x="460" y="507"/>
                        </a:lnTo>
                        <a:lnTo>
                          <a:pt x="458" y="504"/>
                        </a:lnTo>
                        <a:lnTo>
                          <a:pt x="452" y="495"/>
                        </a:lnTo>
                        <a:lnTo>
                          <a:pt x="443" y="487"/>
                        </a:lnTo>
                        <a:lnTo>
                          <a:pt x="432" y="479"/>
                        </a:lnTo>
                        <a:lnTo>
                          <a:pt x="420" y="470"/>
                        </a:lnTo>
                        <a:lnTo>
                          <a:pt x="394" y="457"/>
                        </a:lnTo>
                        <a:lnTo>
                          <a:pt x="368" y="444"/>
                        </a:lnTo>
                        <a:lnTo>
                          <a:pt x="350" y="435"/>
                        </a:lnTo>
                        <a:lnTo>
                          <a:pt x="339" y="431"/>
                        </a:lnTo>
                        <a:lnTo>
                          <a:pt x="327" y="426"/>
                        </a:lnTo>
                        <a:lnTo>
                          <a:pt x="315" y="421"/>
                        </a:lnTo>
                        <a:lnTo>
                          <a:pt x="306" y="415"/>
                        </a:lnTo>
                        <a:lnTo>
                          <a:pt x="298" y="411"/>
                        </a:lnTo>
                        <a:lnTo>
                          <a:pt x="294" y="406"/>
                        </a:lnTo>
                        <a:lnTo>
                          <a:pt x="289" y="400"/>
                        </a:lnTo>
                        <a:lnTo>
                          <a:pt x="288" y="395"/>
                        </a:lnTo>
                        <a:lnTo>
                          <a:pt x="286" y="391"/>
                        </a:lnTo>
                        <a:lnTo>
                          <a:pt x="288" y="386"/>
                        </a:lnTo>
                        <a:lnTo>
                          <a:pt x="289" y="380"/>
                        </a:lnTo>
                        <a:lnTo>
                          <a:pt x="292" y="376"/>
                        </a:lnTo>
                        <a:lnTo>
                          <a:pt x="297" y="372"/>
                        </a:lnTo>
                        <a:lnTo>
                          <a:pt x="309" y="363"/>
                        </a:lnTo>
                        <a:lnTo>
                          <a:pt x="326" y="357"/>
                        </a:lnTo>
                        <a:lnTo>
                          <a:pt x="344" y="351"/>
                        </a:lnTo>
                        <a:lnTo>
                          <a:pt x="365" y="347"/>
                        </a:lnTo>
                        <a:lnTo>
                          <a:pt x="388" y="343"/>
                        </a:lnTo>
                        <a:lnTo>
                          <a:pt x="413" y="343"/>
                        </a:lnTo>
                        <a:lnTo>
                          <a:pt x="437" y="345"/>
                        </a:lnTo>
                        <a:lnTo>
                          <a:pt x="460" y="348"/>
                        </a:lnTo>
                        <a:lnTo>
                          <a:pt x="472" y="351"/>
                        </a:lnTo>
                        <a:lnTo>
                          <a:pt x="483" y="354"/>
                        </a:lnTo>
                        <a:lnTo>
                          <a:pt x="493" y="359"/>
                        </a:lnTo>
                        <a:lnTo>
                          <a:pt x="504" y="363"/>
                        </a:lnTo>
                        <a:lnTo>
                          <a:pt x="538" y="377"/>
                        </a:lnTo>
                        <a:lnTo>
                          <a:pt x="594" y="395"/>
                        </a:lnTo>
                        <a:lnTo>
                          <a:pt x="664" y="417"/>
                        </a:lnTo>
                        <a:lnTo>
                          <a:pt x="740" y="437"/>
                        </a:lnTo>
                        <a:lnTo>
                          <a:pt x="777" y="446"/>
                        </a:lnTo>
                        <a:lnTo>
                          <a:pt x="813" y="452"/>
                        </a:lnTo>
                        <a:lnTo>
                          <a:pt x="847" y="458"/>
                        </a:lnTo>
                        <a:lnTo>
                          <a:pt x="876" y="461"/>
                        </a:lnTo>
                        <a:lnTo>
                          <a:pt x="890" y="461"/>
                        </a:lnTo>
                        <a:lnTo>
                          <a:pt x="900" y="461"/>
                        </a:lnTo>
                        <a:lnTo>
                          <a:pt x="911" y="461"/>
                        </a:lnTo>
                        <a:lnTo>
                          <a:pt x="920" y="460"/>
                        </a:lnTo>
                        <a:lnTo>
                          <a:pt x="926" y="457"/>
                        </a:lnTo>
                        <a:lnTo>
                          <a:pt x="932" y="453"/>
                        </a:lnTo>
                        <a:lnTo>
                          <a:pt x="935" y="449"/>
                        </a:lnTo>
                        <a:lnTo>
                          <a:pt x="935" y="443"/>
                        </a:lnTo>
                        <a:lnTo>
                          <a:pt x="931" y="53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3300"/>
                      </a:gs>
                      <a:gs pos="50000">
                        <a:srgbClr val="FFFFFF"/>
                      </a:gs>
                      <a:gs pos="100000">
                        <a:srgbClr val="FF3300"/>
                      </a:gs>
                    </a:gsLst>
                    <a:lin ang="5400000" scaled="1"/>
                  </a:gra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83" name="Freeform 42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377" y="-660"/>
                    <a:ext cx="739" cy="485"/>
                  </a:xfrm>
                  <a:custGeom>
                    <a:avLst/>
                    <a:gdLst>
                      <a:gd name="T0" fmla="*/ 5 w 945"/>
                      <a:gd name="T1" fmla="*/ 10 h 589"/>
                      <a:gd name="T2" fmla="*/ 5 w 945"/>
                      <a:gd name="T3" fmla="*/ 10 h 589"/>
                      <a:gd name="T4" fmla="*/ 5 w 945"/>
                      <a:gd name="T5" fmla="*/ 10 h 589"/>
                      <a:gd name="T6" fmla="*/ 5 w 945"/>
                      <a:gd name="T7" fmla="*/ 10 h 589"/>
                      <a:gd name="T8" fmla="*/ 5 w 945"/>
                      <a:gd name="T9" fmla="*/ 10 h 589"/>
                      <a:gd name="T10" fmla="*/ 5 w 945"/>
                      <a:gd name="T11" fmla="*/ 10 h 589"/>
                      <a:gd name="T12" fmla="*/ 5 w 945"/>
                      <a:gd name="T13" fmla="*/ 7 h 589"/>
                      <a:gd name="T14" fmla="*/ 5 w 945"/>
                      <a:gd name="T15" fmla="*/ 10 h 589"/>
                      <a:gd name="T16" fmla="*/ 5 w 945"/>
                      <a:gd name="T17" fmla="*/ 10 h 589"/>
                      <a:gd name="T18" fmla="*/ 5 w 945"/>
                      <a:gd name="T19" fmla="*/ 10 h 589"/>
                      <a:gd name="T20" fmla="*/ 5 w 945"/>
                      <a:gd name="T21" fmla="*/ 6 h 589"/>
                      <a:gd name="T22" fmla="*/ 5 w 945"/>
                      <a:gd name="T23" fmla="*/ 10 h 589"/>
                      <a:gd name="T24" fmla="*/ 5 w 945"/>
                      <a:gd name="T25" fmla="*/ 10 h 589"/>
                      <a:gd name="T26" fmla="*/ 5 w 945"/>
                      <a:gd name="T27" fmla="*/ 10 h 589"/>
                      <a:gd name="T28" fmla="*/ 5 w 945"/>
                      <a:gd name="T29" fmla="*/ 10 h 589"/>
                      <a:gd name="T30" fmla="*/ 5 w 945"/>
                      <a:gd name="T31" fmla="*/ 10 h 589"/>
                      <a:gd name="T32" fmla="*/ 5 w 945"/>
                      <a:gd name="T33" fmla="*/ 10 h 589"/>
                      <a:gd name="T34" fmla="*/ 5 w 945"/>
                      <a:gd name="T35" fmla="*/ 10 h 589"/>
                      <a:gd name="T36" fmla="*/ 5 w 945"/>
                      <a:gd name="T37" fmla="*/ 10 h 589"/>
                      <a:gd name="T38" fmla="*/ 5 w 945"/>
                      <a:gd name="T39" fmla="*/ 10 h 589"/>
                      <a:gd name="T40" fmla="*/ 5 w 945"/>
                      <a:gd name="T41" fmla="*/ 10 h 589"/>
                      <a:gd name="T42" fmla="*/ 3 w 945"/>
                      <a:gd name="T43" fmla="*/ 10 h 589"/>
                      <a:gd name="T44" fmla="*/ 5 w 945"/>
                      <a:gd name="T45" fmla="*/ 10 h 589"/>
                      <a:gd name="T46" fmla="*/ 5 w 945"/>
                      <a:gd name="T47" fmla="*/ 10 h 589"/>
                      <a:gd name="T48" fmla="*/ 5 w 945"/>
                      <a:gd name="T49" fmla="*/ 10 h 589"/>
                      <a:gd name="T50" fmla="*/ 5 w 945"/>
                      <a:gd name="T51" fmla="*/ 10 h 589"/>
                      <a:gd name="T52" fmla="*/ 5 w 945"/>
                      <a:gd name="T53" fmla="*/ 10 h 589"/>
                      <a:gd name="T54" fmla="*/ 5 w 945"/>
                      <a:gd name="T55" fmla="*/ 10 h 589"/>
                      <a:gd name="T56" fmla="*/ 5 w 945"/>
                      <a:gd name="T57" fmla="*/ 10 h 589"/>
                      <a:gd name="T58" fmla="*/ 5 w 945"/>
                      <a:gd name="T59" fmla="*/ 10 h 589"/>
                      <a:gd name="T60" fmla="*/ 5 w 945"/>
                      <a:gd name="T61" fmla="*/ 10 h 589"/>
                      <a:gd name="T62" fmla="*/ 5 w 945"/>
                      <a:gd name="T63" fmla="*/ 10 h 589"/>
                      <a:gd name="T64" fmla="*/ 5 w 945"/>
                      <a:gd name="T65" fmla="*/ 10 h 589"/>
                      <a:gd name="T66" fmla="*/ 5 w 945"/>
                      <a:gd name="T67" fmla="*/ 10 h 589"/>
                      <a:gd name="T68" fmla="*/ 5 w 945"/>
                      <a:gd name="T69" fmla="*/ 10 h 589"/>
                      <a:gd name="T70" fmla="*/ 5 w 945"/>
                      <a:gd name="T71" fmla="*/ 10 h 589"/>
                      <a:gd name="T72" fmla="*/ 5 w 945"/>
                      <a:gd name="T73" fmla="*/ 10 h 589"/>
                      <a:gd name="T74" fmla="*/ 5 w 945"/>
                      <a:gd name="T75" fmla="*/ 10 h 589"/>
                      <a:gd name="T76" fmla="*/ 5 w 945"/>
                      <a:gd name="T77" fmla="*/ 10 h 589"/>
                      <a:gd name="T78" fmla="*/ 5 w 945"/>
                      <a:gd name="T79" fmla="*/ 10 h 589"/>
                      <a:gd name="T80" fmla="*/ 5 w 945"/>
                      <a:gd name="T81" fmla="*/ 10 h 589"/>
                      <a:gd name="T82" fmla="*/ 5 w 945"/>
                      <a:gd name="T83" fmla="*/ 10 h 589"/>
                      <a:gd name="T84" fmla="*/ 5 w 945"/>
                      <a:gd name="T85" fmla="*/ 10 h 589"/>
                      <a:gd name="T86" fmla="*/ 5 w 945"/>
                      <a:gd name="T87" fmla="*/ 10 h 589"/>
                      <a:gd name="T88" fmla="*/ 5 w 945"/>
                      <a:gd name="T89" fmla="*/ 10 h 589"/>
                      <a:gd name="T90" fmla="*/ 5 w 945"/>
                      <a:gd name="T91" fmla="*/ 10 h 589"/>
                      <a:gd name="T92" fmla="*/ 5 w 945"/>
                      <a:gd name="T93" fmla="*/ 10 h 589"/>
                      <a:gd name="T94" fmla="*/ 5 w 945"/>
                      <a:gd name="T95" fmla="*/ 10 h 589"/>
                      <a:gd name="T96" fmla="*/ 5 w 945"/>
                      <a:gd name="T97" fmla="*/ 10 h 589"/>
                      <a:gd name="T98" fmla="*/ 5 w 945"/>
                      <a:gd name="T99" fmla="*/ 10 h 589"/>
                      <a:gd name="T100" fmla="*/ 5 w 945"/>
                      <a:gd name="T101" fmla="*/ 10 h 589"/>
                      <a:gd name="T102" fmla="*/ 5 w 945"/>
                      <a:gd name="T103" fmla="*/ 10 h 589"/>
                      <a:gd name="T104" fmla="*/ 5 w 945"/>
                      <a:gd name="T105" fmla="*/ 10 h 589"/>
                      <a:gd name="T106" fmla="*/ 5 w 945"/>
                      <a:gd name="T107" fmla="*/ 10 h 589"/>
                      <a:gd name="T108" fmla="*/ 5 w 945"/>
                      <a:gd name="T109" fmla="*/ 10 h 589"/>
                      <a:gd name="T110" fmla="*/ 5 w 945"/>
                      <a:gd name="T111" fmla="*/ 10 h 589"/>
                      <a:gd name="T112" fmla="*/ 5 w 945"/>
                      <a:gd name="T113" fmla="*/ 10 h 589"/>
                      <a:gd name="T114" fmla="*/ 5 w 945"/>
                      <a:gd name="T115" fmla="*/ 10 h 589"/>
                      <a:gd name="T116" fmla="*/ 5 w 945"/>
                      <a:gd name="T117" fmla="*/ 10 h 589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945"/>
                      <a:gd name="T178" fmla="*/ 0 h 589"/>
                      <a:gd name="T179" fmla="*/ 945 w 945"/>
                      <a:gd name="T180" fmla="*/ 589 h 589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945" h="589">
                        <a:moveTo>
                          <a:pt x="244" y="6"/>
                        </a:moveTo>
                        <a:lnTo>
                          <a:pt x="244" y="0"/>
                        </a:lnTo>
                        <a:lnTo>
                          <a:pt x="253" y="0"/>
                        </a:lnTo>
                        <a:lnTo>
                          <a:pt x="262" y="0"/>
                        </a:lnTo>
                        <a:lnTo>
                          <a:pt x="271" y="0"/>
                        </a:lnTo>
                        <a:lnTo>
                          <a:pt x="282" y="1"/>
                        </a:lnTo>
                        <a:lnTo>
                          <a:pt x="291" y="1"/>
                        </a:lnTo>
                        <a:lnTo>
                          <a:pt x="302" y="3"/>
                        </a:lnTo>
                        <a:lnTo>
                          <a:pt x="311" y="3"/>
                        </a:lnTo>
                        <a:lnTo>
                          <a:pt x="322" y="4"/>
                        </a:lnTo>
                        <a:lnTo>
                          <a:pt x="341" y="7"/>
                        </a:lnTo>
                        <a:lnTo>
                          <a:pt x="361" y="12"/>
                        </a:lnTo>
                        <a:lnTo>
                          <a:pt x="381" y="15"/>
                        </a:lnTo>
                        <a:lnTo>
                          <a:pt x="402" y="20"/>
                        </a:lnTo>
                        <a:lnTo>
                          <a:pt x="444" y="29"/>
                        </a:lnTo>
                        <a:lnTo>
                          <a:pt x="486" y="39"/>
                        </a:lnTo>
                        <a:lnTo>
                          <a:pt x="508" y="44"/>
                        </a:lnTo>
                        <a:lnTo>
                          <a:pt x="529" y="49"/>
                        </a:lnTo>
                        <a:lnTo>
                          <a:pt x="552" y="53"/>
                        </a:lnTo>
                        <a:lnTo>
                          <a:pt x="573" y="58"/>
                        </a:lnTo>
                        <a:lnTo>
                          <a:pt x="594" y="62"/>
                        </a:lnTo>
                        <a:lnTo>
                          <a:pt x="617" y="67"/>
                        </a:lnTo>
                        <a:lnTo>
                          <a:pt x="639" y="70"/>
                        </a:lnTo>
                        <a:lnTo>
                          <a:pt x="661" y="73"/>
                        </a:lnTo>
                        <a:lnTo>
                          <a:pt x="672" y="75"/>
                        </a:lnTo>
                        <a:lnTo>
                          <a:pt x="684" y="76"/>
                        </a:lnTo>
                        <a:lnTo>
                          <a:pt x="695" y="78"/>
                        </a:lnTo>
                        <a:lnTo>
                          <a:pt x="707" y="79"/>
                        </a:lnTo>
                        <a:lnTo>
                          <a:pt x="718" y="79"/>
                        </a:lnTo>
                        <a:lnTo>
                          <a:pt x="729" y="81"/>
                        </a:lnTo>
                        <a:lnTo>
                          <a:pt x="741" y="81"/>
                        </a:lnTo>
                        <a:lnTo>
                          <a:pt x="751" y="81"/>
                        </a:lnTo>
                        <a:lnTo>
                          <a:pt x="764" y="81"/>
                        </a:lnTo>
                        <a:lnTo>
                          <a:pt x="774" y="81"/>
                        </a:lnTo>
                        <a:lnTo>
                          <a:pt x="786" y="81"/>
                        </a:lnTo>
                        <a:lnTo>
                          <a:pt x="797" y="79"/>
                        </a:lnTo>
                        <a:lnTo>
                          <a:pt x="809" y="79"/>
                        </a:lnTo>
                        <a:lnTo>
                          <a:pt x="820" y="78"/>
                        </a:lnTo>
                        <a:lnTo>
                          <a:pt x="832" y="76"/>
                        </a:lnTo>
                        <a:lnTo>
                          <a:pt x="843" y="75"/>
                        </a:lnTo>
                        <a:lnTo>
                          <a:pt x="853" y="73"/>
                        </a:lnTo>
                        <a:lnTo>
                          <a:pt x="866" y="71"/>
                        </a:lnTo>
                        <a:lnTo>
                          <a:pt x="876" y="68"/>
                        </a:lnTo>
                        <a:lnTo>
                          <a:pt x="889" y="67"/>
                        </a:lnTo>
                        <a:lnTo>
                          <a:pt x="901" y="64"/>
                        </a:lnTo>
                        <a:lnTo>
                          <a:pt x="911" y="61"/>
                        </a:lnTo>
                        <a:lnTo>
                          <a:pt x="924" y="56"/>
                        </a:lnTo>
                        <a:lnTo>
                          <a:pt x="934" y="53"/>
                        </a:lnTo>
                        <a:lnTo>
                          <a:pt x="936" y="59"/>
                        </a:lnTo>
                        <a:lnTo>
                          <a:pt x="925" y="62"/>
                        </a:lnTo>
                        <a:lnTo>
                          <a:pt x="913" y="67"/>
                        </a:lnTo>
                        <a:lnTo>
                          <a:pt x="902" y="70"/>
                        </a:lnTo>
                        <a:lnTo>
                          <a:pt x="890" y="73"/>
                        </a:lnTo>
                        <a:lnTo>
                          <a:pt x="878" y="75"/>
                        </a:lnTo>
                        <a:lnTo>
                          <a:pt x="867" y="78"/>
                        </a:lnTo>
                        <a:lnTo>
                          <a:pt x="855" y="79"/>
                        </a:lnTo>
                        <a:lnTo>
                          <a:pt x="844" y="82"/>
                        </a:lnTo>
                        <a:lnTo>
                          <a:pt x="832" y="84"/>
                        </a:lnTo>
                        <a:lnTo>
                          <a:pt x="820" y="84"/>
                        </a:lnTo>
                        <a:lnTo>
                          <a:pt x="809" y="85"/>
                        </a:lnTo>
                        <a:lnTo>
                          <a:pt x="797" y="87"/>
                        </a:lnTo>
                        <a:lnTo>
                          <a:pt x="786" y="87"/>
                        </a:lnTo>
                        <a:lnTo>
                          <a:pt x="774" y="87"/>
                        </a:lnTo>
                        <a:lnTo>
                          <a:pt x="764" y="87"/>
                        </a:lnTo>
                        <a:lnTo>
                          <a:pt x="751" y="87"/>
                        </a:lnTo>
                        <a:lnTo>
                          <a:pt x="741" y="87"/>
                        </a:lnTo>
                        <a:lnTo>
                          <a:pt x="729" y="87"/>
                        </a:lnTo>
                        <a:lnTo>
                          <a:pt x="718" y="85"/>
                        </a:lnTo>
                        <a:lnTo>
                          <a:pt x="706" y="85"/>
                        </a:lnTo>
                        <a:lnTo>
                          <a:pt x="695" y="84"/>
                        </a:lnTo>
                        <a:lnTo>
                          <a:pt x="683" y="82"/>
                        </a:lnTo>
                        <a:lnTo>
                          <a:pt x="672" y="81"/>
                        </a:lnTo>
                        <a:lnTo>
                          <a:pt x="661" y="81"/>
                        </a:lnTo>
                        <a:lnTo>
                          <a:pt x="639" y="76"/>
                        </a:lnTo>
                        <a:lnTo>
                          <a:pt x="616" y="73"/>
                        </a:lnTo>
                        <a:lnTo>
                          <a:pt x="594" y="68"/>
                        </a:lnTo>
                        <a:lnTo>
                          <a:pt x="572" y="64"/>
                        </a:lnTo>
                        <a:lnTo>
                          <a:pt x="550" y="59"/>
                        </a:lnTo>
                        <a:lnTo>
                          <a:pt x="527" y="55"/>
                        </a:lnTo>
                        <a:lnTo>
                          <a:pt x="506" y="50"/>
                        </a:lnTo>
                        <a:lnTo>
                          <a:pt x="485" y="45"/>
                        </a:lnTo>
                        <a:lnTo>
                          <a:pt x="442" y="35"/>
                        </a:lnTo>
                        <a:lnTo>
                          <a:pt x="401" y="26"/>
                        </a:lnTo>
                        <a:lnTo>
                          <a:pt x="380" y="21"/>
                        </a:lnTo>
                        <a:lnTo>
                          <a:pt x="360" y="18"/>
                        </a:lnTo>
                        <a:lnTo>
                          <a:pt x="340" y="13"/>
                        </a:lnTo>
                        <a:lnTo>
                          <a:pt x="320" y="10"/>
                        </a:lnTo>
                        <a:lnTo>
                          <a:pt x="311" y="10"/>
                        </a:lnTo>
                        <a:lnTo>
                          <a:pt x="300" y="9"/>
                        </a:lnTo>
                        <a:lnTo>
                          <a:pt x="291" y="7"/>
                        </a:lnTo>
                        <a:lnTo>
                          <a:pt x="280" y="7"/>
                        </a:lnTo>
                        <a:lnTo>
                          <a:pt x="271" y="6"/>
                        </a:lnTo>
                        <a:lnTo>
                          <a:pt x="262" y="6"/>
                        </a:lnTo>
                        <a:lnTo>
                          <a:pt x="253" y="6"/>
                        </a:lnTo>
                        <a:lnTo>
                          <a:pt x="244" y="6"/>
                        </a:lnTo>
                        <a:close/>
                        <a:moveTo>
                          <a:pt x="238" y="209"/>
                        </a:moveTo>
                        <a:lnTo>
                          <a:pt x="232" y="212"/>
                        </a:lnTo>
                        <a:lnTo>
                          <a:pt x="224" y="201"/>
                        </a:lnTo>
                        <a:lnTo>
                          <a:pt x="215" y="188"/>
                        </a:lnTo>
                        <a:lnTo>
                          <a:pt x="206" y="174"/>
                        </a:lnTo>
                        <a:lnTo>
                          <a:pt x="195" y="157"/>
                        </a:lnTo>
                        <a:lnTo>
                          <a:pt x="189" y="149"/>
                        </a:lnTo>
                        <a:lnTo>
                          <a:pt x="184" y="140"/>
                        </a:lnTo>
                        <a:lnTo>
                          <a:pt x="178" y="131"/>
                        </a:lnTo>
                        <a:lnTo>
                          <a:pt x="174" y="123"/>
                        </a:lnTo>
                        <a:lnTo>
                          <a:pt x="169" y="114"/>
                        </a:lnTo>
                        <a:lnTo>
                          <a:pt x="165" y="105"/>
                        </a:lnTo>
                        <a:lnTo>
                          <a:pt x="162" y="96"/>
                        </a:lnTo>
                        <a:lnTo>
                          <a:pt x="157" y="87"/>
                        </a:lnTo>
                        <a:lnTo>
                          <a:pt x="156" y="84"/>
                        </a:lnTo>
                        <a:lnTo>
                          <a:pt x="156" y="79"/>
                        </a:lnTo>
                        <a:lnTo>
                          <a:pt x="154" y="75"/>
                        </a:lnTo>
                        <a:lnTo>
                          <a:pt x="152" y="70"/>
                        </a:lnTo>
                        <a:lnTo>
                          <a:pt x="152" y="65"/>
                        </a:lnTo>
                        <a:lnTo>
                          <a:pt x="152" y="62"/>
                        </a:lnTo>
                        <a:lnTo>
                          <a:pt x="151" y="58"/>
                        </a:lnTo>
                        <a:lnTo>
                          <a:pt x="151" y="55"/>
                        </a:lnTo>
                        <a:lnTo>
                          <a:pt x="151" y="50"/>
                        </a:lnTo>
                        <a:lnTo>
                          <a:pt x="152" y="45"/>
                        </a:lnTo>
                        <a:lnTo>
                          <a:pt x="152" y="42"/>
                        </a:lnTo>
                        <a:lnTo>
                          <a:pt x="154" y="39"/>
                        </a:lnTo>
                        <a:lnTo>
                          <a:pt x="156" y="35"/>
                        </a:lnTo>
                        <a:lnTo>
                          <a:pt x="157" y="32"/>
                        </a:lnTo>
                        <a:lnTo>
                          <a:pt x="159" y="29"/>
                        </a:lnTo>
                        <a:lnTo>
                          <a:pt x="160" y="26"/>
                        </a:lnTo>
                        <a:lnTo>
                          <a:pt x="163" y="23"/>
                        </a:lnTo>
                        <a:lnTo>
                          <a:pt x="166" y="20"/>
                        </a:lnTo>
                        <a:lnTo>
                          <a:pt x="169" y="16"/>
                        </a:lnTo>
                        <a:lnTo>
                          <a:pt x="172" y="13"/>
                        </a:lnTo>
                        <a:lnTo>
                          <a:pt x="177" y="12"/>
                        </a:lnTo>
                        <a:lnTo>
                          <a:pt x="181" y="9"/>
                        </a:lnTo>
                        <a:lnTo>
                          <a:pt x="186" y="7"/>
                        </a:lnTo>
                        <a:lnTo>
                          <a:pt x="191" y="6"/>
                        </a:lnTo>
                        <a:lnTo>
                          <a:pt x="195" y="4"/>
                        </a:lnTo>
                        <a:lnTo>
                          <a:pt x="201" y="3"/>
                        </a:lnTo>
                        <a:lnTo>
                          <a:pt x="207" y="1"/>
                        </a:lnTo>
                        <a:lnTo>
                          <a:pt x="213" y="1"/>
                        </a:lnTo>
                        <a:lnTo>
                          <a:pt x="221" y="0"/>
                        </a:lnTo>
                        <a:lnTo>
                          <a:pt x="227" y="0"/>
                        </a:lnTo>
                        <a:lnTo>
                          <a:pt x="235" y="0"/>
                        </a:lnTo>
                        <a:lnTo>
                          <a:pt x="244" y="0"/>
                        </a:lnTo>
                        <a:lnTo>
                          <a:pt x="244" y="6"/>
                        </a:lnTo>
                        <a:lnTo>
                          <a:pt x="235" y="6"/>
                        </a:lnTo>
                        <a:lnTo>
                          <a:pt x="229" y="6"/>
                        </a:lnTo>
                        <a:lnTo>
                          <a:pt x="221" y="6"/>
                        </a:lnTo>
                        <a:lnTo>
                          <a:pt x="215" y="7"/>
                        </a:lnTo>
                        <a:lnTo>
                          <a:pt x="209" y="7"/>
                        </a:lnTo>
                        <a:lnTo>
                          <a:pt x="203" y="9"/>
                        </a:lnTo>
                        <a:lnTo>
                          <a:pt x="197" y="10"/>
                        </a:lnTo>
                        <a:lnTo>
                          <a:pt x="192" y="12"/>
                        </a:lnTo>
                        <a:lnTo>
                          <a:pt x="188" y="13"/>
                        </a:lnTo>
                        <a:lnTo>
                          <a:pt x="183" y="15"/>
                        </a:lnTo>
                        <a:lnTo>
                          <a:pt x="180" y="18"/>
                        </a:lnTo>
                        <a:lnTo>
                          <a:pt x="177" y="20"/>
                        </a:lnTo>
                        <a:lnTo>
                          <a:pt x="174" y="21"/>
                        </a:lnTo>
                        <a:lnTo>
                          <a:pt x="171" y="24"/>
                        </a:lnTo>
                        <a:lnTo>
                          <a:pt x="168" y="27"/>
                        </a:lnTo>
                        <a:lnTo>
                          <a:pt x="166" y="29"/>
                        </a:lnTo>
                        <a:lnTo>
                          <a:pt x="165" y="32"/>
                        </a:lnTo>
                        <a:lnTo>
                          <a:pt x="162" y="35"/>
                        </a:lnTo>
                        <a:lnTo>
                          <a:pt x="162" y="38"/>
                        </a:lnTo>
                        <a:lnTo>
                          <a:pt x="160" y="41"/>
                        </a:lnTo>
                        <a:lnTo>
                          <a:pt x="159" y="44"/>
                        </a:lnTo>
                        <a:lnTo>
                          <a:pt x="159" y="47"/>
                        </a:lnTo>
                        <a:lnTo>
                          <a:pt x="159" y="50"/>
                        </a:lnTo>
                        <a:lnTo>
                          <a:pt x="159" y="55"/>
                        </a:lnTo>
                        <a:lnTo>
                          <a:pt x="159" y="58"/>
                        </a:lnTo>
                        <a:lnTo>
                          <a:pt x="159" y="61"/>
                        </a:lnTo>
                        <a:lnTo>
                          <a:pt x="159" y="65"/>
                        </a:lnTo>
                        <a:lnTo>
                          <a:pt x="159" y="68"/>
                        </a:lnTo>
                        <a:lnTo>
                          <a:pt x="160" y="73"/>
                        </a:lnTo>
                        <a:lnTo>
                          <a:pt x="162" y="78"/>
                        </a:lnTo>
                        <a:lnTo>
                          <a:pt x="162" y="81"/>
                        </a:lnTo>
                        <a:lnTo>
                          <a:pt x="163" y="85"/>
                        </a:lnTo>
                        <a:lnTo>
                          <a:pt x="166" y="94"/>
                        </a:lnTo>
                        <a:lnTo>
                          <a:pt x="171" y="102"/>
                        </a:lnTo>
                        <a:lnTo>
                          <a:pt x="175" y="111"/>
                        </a:lnTo>
                        <a:lnTo>
                          <a:pt x="180" y="120"/>
                        </a:lnTo>
                        <a:lnTo>
                          <a:pt x="184" y="128"/>
                        </a:lnTo>
                        <a:lnTo>
                          <a:pt x="189" y="137"/>
                        </a:lnTo>
                        <a:lnTo>
                          <a:pt x="195" y="145"/>
                        </a:lnTo>
                        <a:lnTo>
                          <a:pt x="200" y="154"/>
                        </a:lnTo>
                        <a:lnTo>
                          <a:pt x="210" y="169"/>
                        </a:lnTo>
                        <a:lnTo>
                          <a:pt x="221" y="185"/>
                        </a:lnTo>
                        <a:lnTo>
                          <a:pt x="230" y="198"/>
                        </a:lnTo>
                        <a:lnTo>
                          <a:pt x="238" y="209"/>
                        </a:lnTo>
                        <a:close/>
                        <a:moveTo>
                          <a:pt x="238" y="209"/>
                        </a:moveTo>
                        <a:lnTo>
                          <a:pt x="238" y="209"/>
                        </a:lnTo>
                        <a:close/>
                        <a:moveTo>
                          <a:pt x="23" y="224"/>
                        </a:moveTo>
                        <a:lnTo>
                          <a:pt x="18" y="221"/>
                        </a:lnTo>
                        <a:lnTo>
                          <a:pt x="21" y="218"/>
                        </a:lnTo>
                        <a:lnTo>
                          <a:pt x="23" y="215"/>
                        </a:lnTo>
                        <a:lnTo>
                          <a:pt x="28" y="212"/>
                        </a:lnTo>
                        <a:lnTo>
                          <a:pt x="31" y="210"/>
                        </a:lnTo>
                        <a:lnTo>
                          <a:pt x="34" y="207"/>
                        </a:lnTo>
                        <a:lnTo>
                          <a:pt x="37" y="206"/>
                        </a:lnTo>
                        <a:lnTo>
                          <a:pt x="41" y="204"/>
                        </a:lnTo>
                        <a:lnTo>
                          <a:pt x="44" y="203"/>
                        </a:lnTo>
                        <a:lnTo>
                          <a:pt x="49" y="201"/>
                        </a:lnTo>
                        <a:lnTo>
                          <a:pt x="52" y="200"/>
                        </a:lnTo>
                        <a:lnTo>
                          <a:pt x="56" y="198"/>
                        </a:lnTo>
                        <a:lnTo>
                          <a:pt x="61" y="197"/>
                        </a:lnTo>
                        <a:lnTo>
                          <a:pt x="69" y="195"/>
                        </a:lnTo>
                        <a:lnTo>
                          <a:pt x="78" y="194"/>
                        </a:lnTo>
                        <a:lnTo>
                          <a:pt x="87" y="194"/>
                        </a:lnTo>
                        <a:lnTo>
                          <a:pt x="96" y="192"/>
                        </a:lnTo>
                        <a:lnTo>
                          <a:pt x="105" y="192"/>
                        </a:lnTo>
                        <a:lnTo>
                          <a:pt x="114" y="192"/>
                        </a:lnTo>
                        <a:lnTo>
                          <a:pt x="124" y="194"/>
                        </a:lnTo>
                        <a:lnTo>
                          <a:pt x="133" y="194"/>
                        </a:lnTo>
                        <a:lnTo>
                          <a:pt x="142" y="195"/>
                        </a:lnTo>
                        <a:lnTo>
                          <a:pt x="151" y="195"/>
                        </a:lnTo>
                        <a:lnTo>
                          <a:pt x="169" y="198"/>
                        </a:lnTo>
                        <a:lnTo>
                          <a:pt x="184" y="201"/>
                        </a:lnTo>
                        <a:lnTo>
                          <a:pt x="200" y="204"/>
                        </a:lnTo>
                        <a:lnTo>
                          <a:pt x="212" y="206"/>
                        </a:lnTo>
                        <a:lnTo>
                          <a:pt x="223" y="207"/>
                        </a:lnTo>
                        <a:lnTo>
                          <a:pt x="230" y="209"/>
                        </a:lnTo>
                        <a:lnTo>
                          <a:pt x="232" y="209"/>
                        </a:lnTo>
                        <a:lnTo>
                          <a:pt x="233" y="209"/>
                        </a:lnTo>
                        <a:lnTo>
                          <a:pt x="232" y="210"/>
                        </a:lnTo>
                        <a:lnTo>
                          <a:pt x="232" y="212"/>
                        </a:lnTo>
                        <a:lnTo>
                          <a:pt x="238" y="209"/>
                        </a:lnTo>
                        <a:lnTo>
                          <a:pt x="238" y="210"/>
                        </a:lnTo>
                        <a:lnTo>
                          <a:pt x="238" y="214"/>
                        </a:lnTo>
                        <a:lnTo>
                          <a:pt x="236" y="215"/>
                        </a:lnTo>
                        <a:lnTo>
                          <a:pt x="235" y="215"/>
                        </a:lnTo>
                        <a:lnTo>
                          <a:pt x="232" y="215"/>
                        </a:lnTo>
                        <a:lnTo>
                          <a:pt x="229" y="215"/>
                        </a:lnTo>
                        <a:lnTo>
                          <a:pt x="221" y="214"/>
                        </a:lnTo>
                        <a:lnTo>
                          <a:pt x="210" y="212"/>
                        </a:lnTo>
                        <a:lnTo>
                          <a:pt x="198" y="210"/>
                        </a:lnTo>
                        <a:lnTo>
                          <a:pt x="183" y="207"/>
                        </a:lnTo>
                        <a:lnTo>
                          <a:pt x="168" y="204"/>
                        </a:lnTo>
                        <a:lnTo>
                          <a:pt x="151" y="201"/>
                        </a:lnTo>
                        <a:lnTo>
                          <a:pt x="142" y="201"/>
                        </a:lnTo>
                        <a:lnTo>
                          <a:pt x="133" y="200"/>
                        </a:lnTo>
                        <a:lnTo>
                          <a:pt x="124" y="200"/>
                        </a:lnTo>
                        <a:lnTo>
                          <a:pt x="114" y="198"/>
                        </a:lnTo>
                        <a:lnTo>
                          <a:pt x="105" y="198"/>
                        </a:lnTo>
                        <a:lnTo>
                          <a:pt x="96" y="200"/>
                        </a:lnTo>
                        <a:lnTo>
                          <a:pt x="87" y="200"/>
                        </a:lnTo>
                        <a:lnTo>
                          <a:pt x="79" y="200"/>
                        </a:lnTo>
                        <a:lnTo>
                          <a:pt x="70" y="201"/>
                        </a:lnTo>
                        <a:lnTo>
                          <a:pt x="63" y="203"/>
                        </a:lnTo>
                        <a:lnTo>
                          <a:pt x="58" y="204"/>
                        </a:lnTo>
                        <a:lnTo>
                          <a:pt x="55" y="206"/>
                        </a:lnTo>
                        <a:lnTo>
                          <a:pt x="50" y="207"/>
                        </a:lnTo>
                        <a:lnTo>
                          <a:pt x="47" y="209"/>
                        </a:lnTo>
                        <a:lnTo>
                          <a:pt x="43" y="210"/>
                        </a:lnTo>
                        <a:lnTo>
                          <a:pt x="40" y="212"/>
                        </a:lnTo>
                        <a:lnTo>
                          <a:pt x="37" y="214"/>
                        </a:lnTo>
                        <a:lnTo>
                          <a:pt x="34" y="215"/>
                        </a:lnTo>
                        <a:lnTo>
                          <a:pt x="31" y="218"/>
                        </a:lnTo>
                        <a:lnTo>
                          <a:pt x="28" y="220"/>
                        </a:lnTo>
                        <a:lnTo>
                          <a:pt x="24" y="223"/>
                        </a:lnTo>
                        <a:lnTo>
                          <a:pt x="23" y="224"/>
                        </a:lnTo>
                        <a:close/>
                        <a:moveTo>
                          <a:pt x="113" y="484"/>
                        </a:moveTo>
                        <a:lnTo>
                          <a:pt x="108" y="485"/>
                        </a:lnTo>
                        <a:lnTo>
                          <a:pt x="108" y="487"/>
                        </a:lnTo>
                        <a:lnTo>
                          <a:pt x="105" y="481"/>
                        </a:lnTo>
                        <a:lnTo>
                          <a:pt x="101" y="473"/>
                        </a:lnTo>
                        <a:lnTo>
                          <a:pt x="98" y="467"/>
                        </a:lnTo>
                        <a:lnTo>
                          <a:pt x="93" y="460"/>
                        </a:lnTo>
                        <a:lnTo>
                          <a:pt x="84" y="444"/>
                        </a:lnTo>
                        <a:lnTo>
                          <a:pt x="73" y="427"/>
                        </a:lnTo>
                        <a:lnTo>
                          <a:pt x="63" y="411"/>
                        </a:lnTo>
                        <a:lnTo>
                          <a:pt x="52" y="392"/>
                        </a:lnTo>
                        <a:lnTo>
                          <a:pt x="46" y="383"/>
                        </a:lnTo>
                        <a:lnTo>
                          <a:pt x="40" y="374"/>
                        </a:lnTo>
                        <a:lnTo>
                          <a:pt x="35" y="365"/>
                        </a:lnTo>
                        <a:lnTo>
                          <a:pt x="29" y="356"/>
                        </a:lnTo>
                        <a:lnTo>
                          <a:pt x="24" y="346"/>
                        </a:lnTo>
                        <a:lnTo>
                          <a:pt x="20" y="336"/>
                        </a:lnTo>
                        <a:lnTo>
                          <a:pt x="15" y="327"/>
                        </a:lnTo>
                        <a:lnTo>
                          <a:pt x="12" y="317"/>
                        </a:lnTo>
                        <a:lnTo>
                          <a:pt x="9" y="308"/>
                        </a:lnTo>
                        <a:lnTo>
                          <a:pt x="6" y="299"/>
                        </a:lnTo>
                        <a:lnTo>
                          <a:pt x="5" y="295"/>
                        </a:lnTo>
                        <a:lnTo>
                          <a:pt x="3" y="290"/>
                        </a:lnTo>
                        <a:lnTo>
                          <a:pt x="3" y="285"/>
                        </a:lnTo>
                        <a:lnTo>
                          <a:pt x="2" y="282"/>
                        </a:lnTo>
                        <a:lnTo>
                          <a:pt x="2" y="278"/>
                        </a:lnTo>
                        <a:lnTo>
                          <a:pt x="2" y="273"/>
                        </a:lnTo>
                        <a:lnTo>
                          <a:pt x="2" y="269"/>
                        </a:lnTo>
                        <a:lnTo>
                          <a:pt x="0" y="264"/>
                        </a:lnTo>
                        <a:lnTo>
                          <a:pt x="2" y="261"/>
                        </a:lnTo>
                        <a:lnTo>
                          <a:pt x="2" y="256"/>
                        </a:lnTo>
                        <a:lnTo>
                          <a:pt x="2" y="253"/>
                        </a:lnTo>
                        <a:lnTo>
                          <a:pt x="3" y="249"/>
                        </a:lnTo>
                        <a:lnTo>
                          <a:pt x="3" y="244"/>
                        </a:lnTo>
                        <a:lnTo>
                          <a:pt x="5" y="241"/>
                        </a:lnTo>
                        <a:lnTo>
                          <a:pt x="6" y="238"/>
                        </a:lnTo>
                        <a:lnTo>
                          <a:pt x="8" y="233"/>
                        </a:lnTo>
                        <a:lnTo>
                          <a:pt x="11" y="230"/>
                        </a:lnTo>
                        <a:lnTo>
                          <a:pt x="12" y="227"/>
                        </a:lnTo>
                        <a:lnTo>
                          <a:pt x="15" y="224"/>
                        </a:lnTo>
                        <a:lnTo>
                          <a:pt x="18" y="221"/>
                        </a:lnTo>
                        <a:lnTo>
                          <a:pt x="23" y="224"/>
                        </a:lnTo>
                        <a:lnTo>
                          <a:pt x="20" y="227"/>
                        </a:lnTo>
                        <a:lnTo>
                          <a:pt x="18" y="230"/>
                        </a:lnTo>
                        <a:lnTo>
                          <a:pt x="15" y="233"/>
                        </a:lnTo>
                        <a:lnTo>
                          <a:pt x="14" y="236"/>
                        </a:lnTo>
                        <a:lnTo>
                          <a:pt x="12" y="240"/>
                        </a:lnTo>
                        <a:lnTo>
                          <a:pt x="11" y="243"/>
                        </a:lnTo>
                        <a:lnTo>
                          <a:pt x="9" y="247"/>
                        </a:lnTo>
                        <a:lnTo>
                          <a:pt x="9" y="250"/>
                        </a:lnTo>
                        <a:lnTo>
                          <a:pt x="8" y="253"/>
                        </a:lnTo>
                        <a:lnTo>
                          <a:pt x="8" y="258"/>
                        </a:lnTo>
                        <a:lnTo>
                          <a:pt x="8" y="261"/>
                        </a:lnTo>
                        <a:lnTo>
                          <a:pt x="8" y="265"/>
                        </a:lnTo>
                        <a:lnTo>
                          <a:pt x="8" y="269"/>
                        </a:lnTo>
                        <a:lnTo>
                          <a:pt x="8" y="273"/>
                        </a:lnTo>
                        <a:lnTo>
                          <a:pt x="8" y="276"/>
                        </a:lnTo>
                        <a:lnTo>
                          <a:pt x="8" y="281"/>
                        </a:lnTo>
                        <a:lnTo>
                          <a:pt x="9" y="285"/>
                        </a:lnTo>
                        <a:lnTo>
                          <a:pt x="9" y="288"/>
                        </a:lnTo>
                        <a:lnTo>
                          <a:pt x="11" y="293"/>
                        </a:lnTo>
                        <a:lnTo>
                          <a:pt x="12" y="298"/>
                        </a:lnTo>
                        <a:lnTo>
                          <a:pt x="15" y="307"/>
                        </a:lnTo>
                        <a:lnTo>
                          <a:pt x="18" y="316"/>
                        </a:lnTo>
                        <a:lnTo>
                          <a:pt x="21" y="325"/>
                        </a:lnTo>
                        <a:lnTo>
                          <a:pt x="26" y="334"/>
                        </a:lnTo>
                        <a:lnTo>
                          <a:pt x="31" y="343"/>
                        </a:lnTo>
                        <a:lnTo>
                          <a:pt x="35" y="353"/>
                        </a:lnTo>
                        <a:lnTo>
                          <a:pt x="40" y="362"/>
                        </a:lnTo>
                        <a:lnTo>
                          <a:pt x="46" y="371"/>
                        </a:lnTo>
                        <a:lnTo>
                          <a:pt x="50" y="380"/>
                        </a:lnTo>
                        <a:lnTo>
                          <a:pt x="56" y="389"/>
                        </a:lnTo>
                        <a:lnTo>
                          <a:pt x="67" y="408"/>
                        </a:lnTo>
                        <a:lnTo>
                          <a:pt x="79" y="424"/>
                        </a:lnTo>
                        <a:lnTo>
                          <a:pt x="90" y="441"/>
                        </a:lnTo>
                        <a:lnTo>
                          <a:pt x="99" y="456"/>
                        </a:lnTo>
                        <a:lnTo>
                          <a:pt x="104" y="464"/>
                        </a:lnTo>
                        <a:lnTo>
                          <a:pt x="107" y="470"/>
                        </a:lnTo>
                        <a:lnTo>
                          <a:pt x="110" y="478"/>
                        </a:lnTo>
                        <a:lnTo>
                          <a:pt x="113" y="484"/>
                        </a:lnTo>
                        <a:close/>
                        <a:moveTo>
                          <a:pt x="113" y="484"/>
                        </a:moveTo>
                        <a:lnTo>
                          <a:pt x="113" y="484"/>
                        </a:lnTo>
                        <a:close/>
                        <a:moveTo>
                          <a:pt x="116" y="586"/>
                        </a:moveTo>
                        <a:lnTo>
                          <a:pt x="110" y="586"/>
                        </a:lnTo>
                        <a:lnTo>
                          <a:pt x="110" y="579"/>
                        </a:lnTo>
                        <a:lnTo>
                          <a:pt x="111" y="573"/>
                        </a:lnTo>
                        <a:lnTo>
                          <a:pt x="111" y="565"/>
                        </a:lnTo>
                        <a:lnTo>
                          <a:pt x="113" y="559"/>
                        </a:lnTo>
                        <a:lnTo>
                          <a:pt x="114" y="547"/>
                        </a:lnTo>
                        <a:lnTo>
                          <a:pt x="114" y="536"/>
                        </a:lnTo>
                        <a:lnTo>
                          <a:pt x="116" y="530"/>
                        </a:lnTo>
                        <a:lnTo>
                          <a:pt x="116" y="524"/>
                        </a:lnTo>
                        <a:lnTo>
                          <a:pt x="116" y="518"/>
                        </a:lnTo>
                        <a:lnTo>
                          <a:pt x="114" y="511"/>
                        </a:lnTo>
                        <a:lnTo>
                          <a:pt x="114" y="505"/>
                        </a:lnTo>
                        <a:lnTo>
                          <a:pt x="113" y="499"/>
                        </a:lnTo>
                        <a:lnTo>
                          <a:pt x="111" y="496"/>
                        </a:lnTo>
                        <a:lnTo>
                          <a:pt x="110" y="493"/>
                        </a:lnTo>
                        <a:lnTo>
                          <a:pt x="110" y="490"/>
                        </a:lnTo>
                        <a:lnTo>
                          <a:pt x="108" y="485"/>
                        </a:lnTo>
                        <a:lnTo>
                          <a:pt x="113" y="484"/>
                        </a:lnTo>
                        <a:lnTo>
                          <a:pt x="114" y="487"/>
                        </a:lnTo>
                        <a:lnTo>
                          <a:pt x="116" y="492"/>
                        </a:lnTo>
                        <a:lnTo>
                          <a:pt x="117" y="495"/>
                        </a:lnTo>
                        <a:lnTo>
                          <a:pt x="119" y="498"/>
                        </a:lnTo>
                        <a:lnTo>
                          <a:pt x="120" y="505"/>
                        </a:lnTo>
                        <a:lnTo>
                          <a:pt x="120" y="511"/>
                        </a:lnTo>
                        <a:lnTo>
                          <a:pt x="122" y="518"/>
                        </a:lnTo>
                        <a:lnTo>
                          <a:pt x="122" y="524"/>
                        </a:lnTo>
                        <a:lnTo>
                          <a:pt x="122" y="530"/>
                        </a:lnTo>
                        <a:lnTo>
                          <a:pt x="122" y="536"/>
                        </a:lnTo>
                        <a:lnTo>
                          <a:pt x="120" y="548"/>
                        </a:lnTo>
                        <a:lnTo>
                          <a:pt x="119" y="560"/>
                        </a:lnTo>
                        <a:lnTo>
                          <a:pt x="117" y="566"/>
                        </a:lnTo>
                        <a:lnTo>
                          <a:pt x="117" y="573"/>
                        </a:lnTo>
                        <a:lnTo>
                          <a:pt x="116" y="579"/>
                        </a:lnTo>
                        <a:lnTo>
                          <a:pt x="116" y="586"/>
                        </a:lnTo>
                        <a:close/>
                        <a:moveTo>
                          <a:pt x="268" y="553"/>
                        </a:moveTo>
                        <a:lnTo>
                          <a:pt x="268" y="560"/>
                        </a:lnTo>
                        <a:lnTo>
                          <a:pt x="264" y="560"/>
                        </a:lnTo>
                        <a:lnTo>
                          <a:pt x="258" y="560"/>
                        </a:lnTo>
                        <a:lnTo>
                          <a:pt x="252" y="560"/>
                        </a:lnTo>
                        <a:lnTo>
                          <a:pt x="245" y="562"/>
                        </a:lnTo>
                        <a:lnTo>
                          <a:pt x="233" y="563"/>
                        </a:lnTo>
                        <a:lnTo>
                          <a:pt x="220" y="565"/>
                        </a:lnTo>
                        <a:lnTo>
                          <a:pt x="207" y="568"/>
                        </a:lnTo>
                        <a:lnTo>
                          <a:pt x="194" y="571"/>
                        </a:lnTo>
                        <a:lnTo>
                          <a:pt x="181" y="574"/>
                        </a:lnTo>
                        <a:lnTo>
                          <a:pt x="169" y="577"/>
                        </a:lnTo>
                        <a:lnTo>
                          <a:pt x="148" y="583"/>
                        </a:lnTo>
                        <a:lnTo>
                          <a:pt x="130" y="588"/>
                        </a:lnTo>
                        <a:lnTo>
                          <a:pt x="124" y="589"/>
                        </a:lnTo>
                        <a:lnTo>
                          <a:pt x="117" y="589"/>
                        </a:lnTo>
                        <a:lnTo>
                          <a:pt x="116" y="589"/>
                        </a:lnTo>
                        <a:lnTo>
                          <a:pt x="114" y="589"/>
                        </a:lnTo>
                        <a:lnTo>
                          <a:pt x="111" y="589"/>
                        </a:lnTo>
                        <a:lnTo>
                          <a:pt x="110" y="586"/>
                        </a:lnTo>
                        <a:lnTo>
                          <a:pt x="116" y="586"/>
                        </a:lnTo>
                        <a:lnTo>
                          <a:pt x="116" y="583"/>
                        </a:lnTo>
                        <a:lnTo>
                          <a:pt x="114" y="583"/>
                        </a:lnTo>
                        <a:lnTo>
                          <a:pt x="116" y="583"/>
                        </a:lnTo>
                        <a:lnTo>
                          <a:pt x="117" y="583"/>
                        </a:lnTo>
                        <a:lnTo>
                          <a:pt x="122" y="583"/>
                        </a:lnTo>
                        <a:lnTo>
                          <a:pt x="128" y="582"/>
                        </a:lnTo>
                        <a:lnTo>
                          <a:pt x="146" y="577"/>
                        </a:lnTo>
                        <a:lnTo>
                          <a:pt x="168" y="571"/>
                        </a:lnTo>
                        <a:lnTo>
                          <a:pt x="180" y="568"/>
                        </a:lnTo>
                        <a:lnTo>
                          <a:pt x="192" y="565"/>
                        </a:lnTo>
                        <a:lnTo>
                          <a:pt x="206" y="562"/>
                        </a:lnTo>
                        <a:lnTo>
                          <a:pt x="220" y="559"/>
                        </a:lnTo>
                        <a:lnTo>
                          <a:pt x="232" y="557"/>
                        </a:lnTo>
                        <a:lnTo>
                          <a:pt x="244" y="554"/>
                        </a:lnTo>
                        <a:lnTo>
                          <a:pt x="252" y="554"/>
                        </a:lnTo>
                        <a:lnTo>
                          <a:pt x="258" y="554"/>
                        </a:lnTo>
                        <a:lnTo>
                          <a:pt x="262" y="553"/>
                        </a:lnTo>
                        <a:lnTo>
                          <a:pt x="268" y="553"/>
                        </a:lnTo>
                        <a:close/>
                        <a:moveTo>
                          <a:pt x="451" y="533"/>
                        </a:moveTo>
                        <a:lnTo>
                          <a:pt x="454" y="539"/>
                        </a:lnTo>
                        <a:lnTo>
                          <a:pt x="448" y="540"/>
                        </a:lnTo>
                        <a:lnTo>
                          <a:pt x="444" y="544"/>
                        </a:lnTo>
                        <a:lnTo>
                          <a:pt x="437" y="547"/>
                        </a:lnTo>
                        <a:lnTo>
                          <a:pt x="433" y="548"/>
                        </a:lnTo>
                        <a:lnTo>
                          <a:pt x="427" y="550"/>
                        </a:lnTo>
                        <a:lnTo>
                          <a:pt x="422" y="551"/>
                        </a:lnTo>
                        <a:lnTo>
                          <a:pt x="416" y="553"/>
                        </a:lnTo>
                        <a:lnTo>
                          <a:pt x="412" y="554"/>
                        </a:lnTo>
                        <a:lnTo>
                          <a:pt x="407" y="556"/>
                        </a:lnTo>
                        <a:lnTo>
                          <a:pt x="401" y="557"/>
                        </a:lnTo>
                        <a:lnTo>
                          <a:pt x="396" y="557"/>
                        </a:lnTo>
                        <a:lnTo>
                          <a:pt x="390" y="559"/>
                        </a:lnTo>
                        <a:lnTo>
                          <a:pt x="380" y="560"/>
                        </a:lnTo>
                        <a:lnTo>
                          <a:pt x="369" y="560"/>
                        </a:lnTo>
                        <a:lnTo>
                          <a:pt x="358" y="560"/>
                        </a:lnTo>
                        <a:lnTo>
                          <a:pt x="346" y="560"/>
                        </a:lnTo>
                        <a:lnTo>
                          <a:pt x="335" y="560"/>
                        </a:lnTo>
                        <a:lnTo>
                          <a:pt x="323" y="560"/>
                        </a:lnTo>
                        <a:lnTo>
                          <a:pt x="309" y="560"/>
                        </a:lnTo>
                        <a:lnTo>
                          <a:pt x="297" y="560"/>
                        </a:lnTo>
                        <a:lnTo>
                          <a:pt x="284" y="560"/>
                        </a:lnTo>
                        <a:lnTo>
                          <a:pt x="268" y="560"/>
                        </a:lnTo>
                        <a:lnTo>
                          <a:pt x="268" y="553"/>
                        </a:lnTo>
                        <a:lnTo>
                          <a:pt x="284" y="553"/>
                        </a:lnTo>
                        <a:lnTo>
                          <a:pt x="297" y="554"/>
                        </a:lnTo>
                        <a:lnTo>
                          <a:pt x="311" y="554"/>
                        </a:lnTo>
                        <a:lnTo>
                          <a:pt x="323" y="554"/>
                        </a:lnTo>
                        <a:lnTo>
                          <a:pt x="335" y="554"/>
                        </a:lnTo>
                        <a:lnTo>
                          <a:pt x="346" y="554"/>
                        </a:lnTo>
                        <a:lnTo>
                          <a:pt x="358" y="554"/>
                        </a:lnTo>
                        <a:lnTo>
                          <a:pt x="369" y="554"/>
                        </a:lnTo>
                        <a:lnTo>
                          <a:pt x="380" y="553"/>
                        </a:lnTo>
                        <a:lnTo>
                          <a:pt x="390" y="553"/>
                        </a:lnTo>
                        <a:lnTo>
                          <a:pt x="395" y="551"/>
                        </a:lnTo>
                        <a:lnTo>
                          <a:pt x="399" y="551"/>
                        </a:lnTo>
                        <a:lnTo>
                          <a:pt x="405" y="550"/>
                        </a:lnTo>
                        <a:lnTo>
                          <a:pt x="410" y="548"/>
                        </a:lnTo>
                        <a:lnTo>
                          <a:pt x="415" y="547"/>
                        </a:lnTo>
                        <a:lnTo>
                          <a:pt x="421" y="545"/>
                        </a:lnTo>
                        <a:lnTo>
                          <a:pt x="425" y="544"/>
                        </a:lnTo>
                        <a:lnTo>
                          <a:pt x="430" y="542"/>
                        </a:lnTo>
                        <a:lnTo>
                          <a:pt x="436" y="540"/>
                        </a:lnTo>
                        <a:lnTo>
                          <a:pt x="440" y="537"/>
                        </a:lnTo>
                        <a:lnTo>
                          <a:pt x="445" y="536"/>
                        </a:lnTo>
                        <a:lnTo>
                          <a:pt x="451" y="533"/>
                        </a:lnTo>
                        <a:close/>
                        <a:moveTo>
                          <a:pt x="344" y="437"/>
                        </a:moveTo>
                        <a:lnTo>
                          <a:pt x="346" y="432"/>
                        </a:lnTo>
                        <a:lnTo>
                          <a:pt x="349" y="432"/>
                        </a:lnTo>
                        <a:lnTo>
                          <a:pt x="355" y="435"/>
                        </a:lnTo>
                        <a:lnTo>
                          <a:pt x="364" y="440"/>
                        </a:lnTo>
                        <a:lnTo>
                          <a:pt x="375" y="444"/>
                        </a:lnTo>
                        <a:lnTo>
                          <a:pt x="387" y="450"/>
                        </a:lnTo>
                        <a:lnTo>
                          <a:pt x="401" y="456"/>
                        </a:lnTo>
                        <a:lnTo>
                          <a:pt x="407" y="460"/>
                        </a:lnTo>
                        <a:lnTo>
                          <a:pt x="413" y="464"/>
                        </a:lnTo>
                        <a:lnTo>
                          <a:pt x="421" y="467"/>
                        </a:lnTo>
                        <a:lnTo>
                          <a:pt x="427" y="472"/>
                        </a:lnTo>
                        <a:lnTo>
                          <a:pt x="433" y="475"/>
                        </a:lnTo>
                        <a:lnTo>
                          <a:pt x="439" y="479"/>
                        </a:lnTo>
                        <a:lnTo>
                          <a:pt x="445" y="484"/>
                        </a:lnTo>
                        <a:lnTo>
                          <a:pt x="450" y="487"/>
                        </a:lnTo>
                        <a:lnTo>
                          <a:pt x="454" y="492"/>
                        </a:lnTo>
                        <a:lnTo>
                          <a:pt x="459" y="496"/>
                        </a:lnTo>
                        <a:lnTo>
                          <a:pt x="460" y="498"/>
                        </a:lnTo>
                        <a:lnTo>
                          <a:pt x="463" y="501"/>
                        </a:lnTo>
                        <a:lnTo>
                          <a:pt x="465" y="502"/>
                        </a:lnTo>
                        <a:lnTo>
                          <a:pt x="466" y="505"/>
                        </a:lnTo>
                        <a:lnTo>
                          <a:pt x="466" y="507"/>
                        </a:lnTo>
                        <a:lnTo>
                          <a:pt x="468" y="510"/>
                        </a:lnTo>
                        <a:lnTo>
                          <a:pt x="469" y="511"/>
                        </a:lnTo>
                        <a:lnTo>
                          <a:pt x="469" y="515"/>
                        </a:lnTo>
                        <a:lnTo>
                          <a:pt x="469" y="516"/>
                        </a:lnTo>
                        <a:lnTo>
                          <a:pt x="469" y="519"/>
                        </a:lnTo>
                        <a:lnTo>
                          <a:pt x="469" y="521"/>
                        </a:lnTo>
                        <a:lnTo>
                          <a:pt x="469" y="524"/>
                        </a:lnTo>
                        <a:lnTo>
                          <a:pt x="468" y="525"/>
                        </a:lnTo>
                        <a:lnTo>
                          <a:pt x="466" y="527"/>
                        </a:lnTo>
                        <a:lnTo>
                          <a:pt x="465" y="530"/>
                        </a:lnTo>
                        <a:lnTo>
                          <a:pt x="463" y="531"/>
                        </a:lnTo>
                        <a:lnTo>
                          <a:pt x="462" y="533"/>
                        </a:lnTo>
                        <a:lnTo>
                          <a:pt x="459" y="534"/>
                        </a:lnTo>
                        <a:lnTo>
                          <a:pt x="457" y="537"/>
                        </a:lnTo>
                        <a:lnTo>
                          <a:pt x="454" y="539"/>
                        </a:lnTo>
                        <a:lnTo>
                          <a:pt x="451" y="533"/>
                        </a:lnTo>
                        <a:lnTo>
                          <a:pt x="453" y="531"/>
                        </a:lnTo>
                        <a:lnTo>
                          <a:pt x="456" y="530"/>
                        </a:lnTo>
                        <a:lnTo>
                          <a:pt x="457" y="528"/>
                        </a:lnTo>
                        <a:lnTo>
                          <a:pt x="459" y="527"/>
                        </a:lnTo>
                        <a:lnTo>
                          <a:pt x="460" y="525"/>
                        </a:lnTo>
                        <a:lnTo>
                          <a:pt x="462" y="524"/>
                        </a:lnTo>
                        <a:lnTo>
                          <a:pt x="462" y="522"/>
                        </a:lnTo>
                        <a:lnTo>
                          <a:pt x="463" y="521"/>
                        </a:lnTo>
                        <a:lnTo>
                          <a:pt x="463" y="519"/>
                        </a:lnTo>
                        <a:lnTo>
                          <a:pt x="463" y="518"/>
                        </a:lnTo>
                        <a:lnTo>
                          <a:pt x="463" y="516"/>
                        </a:lnTo>
                        <a:lnTo>
                          <a:pt x="463" y="515"/>
                        </a:lnTo>
                        <a:lnTo>
                          <a:pt x="463" y="513"/>
                        </a:lnTo>
                        <a:lnTo>
                          <a:pt x="462" y="511"/>
                        </a:lnTo>
                        <a:lnTo>
                          <a:pt x="462" y="510"/>
                        </a:lnTo>
                        <a:lnTo>
                          <a:pt x="460" y="508"/>
                        </a:lnTo>
                        <a:lnTo>
                          <a:pt x="459" y="507"/>
                        </a:lnTo>
                        <a:lnTo>
                          <a:pt x="457" y="504"/>
                        </a:lnTo>
                        <a:lnTo>
                          <a:pt x="456" y="502"/>
                        </a:lnTo>
                        <a:lnTo>
                          <a:pt x="454" y="501"/>
                        </a:lnTo>
                        <a:lnTo>
                          <a:pt x="450" y="496"/>
                        </a:lnTo>
                        <a:lnTo>
                          <a:pt x="447" y="493"/>
                        </a:lnTo>
                        <a:lnTo>
                          <a:pt x="440" y="489"/>
                        </a:lnTo>
                        <a:lnTo>
                          <a:pt x="436" y="484"/>
                        </a:lnTo>
                        <a:lnTo>
                          <a:pt x="430" y="481"/>
                        </a:lnTo>
                        <a:lnTo>
                          <a:pt x="424" y="476"/>
                        </a:lnTo>
                        <a:lnTo>
                          <a:pt x="418" y="473"/>
                        </a:lnTo>
                        <a:lnTo>
                          <a:pt x="410" y="469"/>
                        </a:lnTo>
                        <a:lnTo>
                          <a:pt x="404" y="466"/>
                        </a:lnTo>
                        <a:lnTo>
                          <a:pt x="398" y="463"/>
                        </a:lnTo>
                        <a:lnTo>
                          <a:pt x="384" y="455"/>
                        </a:lnTo>
                        <a:lnTo>
                          <a:pt x="373" y="450"/>
                        </a:lnTo>
                        <a:lnTo>
                          <a:pt x="363" y="444"/>
                        </a:lnTo>
                        <a:lnTo>
                          <a:pt x="354" y="441"/>
                        </a:lnTo>
                        <a:lnTo>
                          <a:pt x="348" y="438"/>
                        </a:lnTo>
                        <a:lnTo>
                          <a:pt x="344" y="437"/>
                        </a:lnTo>
                        <a:close/>
                        <a:moveTo>
                          <a:pt x="511" y="363"/>
                        </a:moveTo>
                        <a:lnTo>
                          <a:pt x="508" y="368"/>
                        </a:lnTo>
                        <a:lnTo>
                          <a:pt x="503" y="366"/>
                        </a:lnTo>
                        <a:lnTo>
                          <a:pt x="497" y="363"/>
                        </a:lnTo>
                        <a:lnTo>
                          <a:pt x="492" y="362"/>
                        </a:lnTo>
                        <a:lnTo>
                          <a:pt x="488" y="360"/>
                        </a:lnTo>
                        <a:lnTo>
                          <a:pt x="482" y="359"/>
                        </a:lnTo>
                        <a:lnTo>
                          <a:pt x="476" y="357"/>
                        </a:lnTo>
                        <a:lnTo>
                          <a:pt x="471" y="356"/>
                        </a:lnTo>
                        <a:lnTo>
                          <a:pt x="465" y="354"/>
                        </a:lnTo>
                        <a:lnTo>
                          <a:pt x="459" y="353"/>
                        </a:lnTo>
                        <a:lnTo>
                          <a:pt x="453" y="353"/>
                        </a:lnTo>
                        <a:lnTo>
                          <a:pt x="448" y="351"/>
                        </a:lnTo>
                        <a:lnTo>
                          <a:pt x="442" y="351"/>
                        </a:lnTo>
                        <a:lnTo>
                          <a:pt x="436" y="350"/>
                        </a:lnTo>
                        <a:lnTo>
                          <a:pt x="430" y="350"/>
                        </a:lnTo>
                        <a:lnTo>
                          <a:pt x="424" y="350"/>
                        </a:lnTo>
                        <a:lnTo>
                          <a:pt x="418" y="350"/>
                        </a:lnTo>
                        <a:lnTo>
                          <a:pt x="405" y="350"/>
                        </a:lnTo>
                        <a:lnTo>
                          <a:pt x="393" y="350"/>
                        </a:lnTo>
                        <a:lnTo>
                          <a:pt x="383" y="351"/>
                        </a:lnTo>
                        <a:lnTo>
                          <a:pt x="372" y="353"/>
                        </a:lnTo>
                        <a:lnTo>
                          <a:pt x="361" y="354"/>
                        </a:lnTo>
                        <a:lnTo>
                          <a:pt x="351" y="357"/>
                        </a:lnTo>
                        <a:lnTo>
                          <a:pt x="346" y="359"/>
                        </a:lnTo>
                        <a:lnTo>
                          <a:pt x="340" y="360"/>
                        </a:lnTo>
                        <a:lnTo>
                          <a:pt x="335" y="362"/>
                        </a:lnTo>
                        <a:lnTo>
                          <a:pt x="332" y="363"/>
                        </a:lnTo>
                        <a:lnTo>
                          <a:pt x="328" y="365"/>
                        </a:lnTo>
                        <a:lnTo>
                          <a:pt x="323" y="366"/>
                        </a:lnTo>
                        <a:lnTo>
                          <a:pt x="320" y="368"/>
                        </a:lnTo>
                        <a:lnTo>
                          <a:pt x="316" y="369"/>
                        </a:lnTo>
                        <a:lnTo>
                          <a:pt x="312" y="371"/>
                        </a:lnTo>
                        <a:lnTo>
                          <a:pt x="309" y="374"/>
                        </a:lnTo>
                        <a:lnTo>
                          <a:pt x="306" y="375"/>
                        </a:lnTo>
                        <a:lnTo>
                          <a:pt x="305" y="377"/>
                        </a:lnTo>
                        <a:lnTo>
                          <a:pt x="302" y="380"/>
                        </a:lnTo>
                        <a:lnTo>
                          <a:pt x="300" y="382"/>
                        </a:lnTo>
                        <a:lnTo>
                          <a:pt x="299" y="383"/>
                        </a:lnTo>
                        <a:lnTo>
                          <a:pt x="297" y="386"/>
                        </a:lnTo>
                        <a:lnTo>
                          <a:pt x="296" y="388"/>
                        </a:lnTo>
                        <a:lnTo>
                          <a:pt x="296" y="389"/>
                        </a:lnTo>
                        <a:lnTo>
                          <a:pt x="294" y="391"/>
                        </a:lnTo>
                        <a:lnTo>
                          <a:pt x="294" y="394"/>
                        </a:lnTo>
                        <a:lnTo>
                          <a:pt x="294" y="395"/>
                        </a:lnTo>
                        <a:lnTo>
                          <a:pt x="296" y="397"/>
                        </a:lnTo>
                        <a:lnTo>
                          <a:pt x="296" y="400"/>
                        </a:lnTo>
                        <a:lnTo>
                          <a:pt x="297" y="401"/>
                        </a:lnTo>
                        <a:lnTo>
                          <a:pt x="299" y="405"/>
                        </a:lnTo>
                        <a:lnTo>
                          <a:pt x="300" y="406"/>
                        </a:lnTo>
                        <a:lnTo>
                          <a:pt x="303" y="409"/>
                        </a:lnTo>
                        <a:lnTo>
                          <a:pt x="306" y="411"/>
                        </a:lnTo>
                        <a:lnTo>
                          <a:pt x="309" y="414"/>
                        </a:lnTo>
                        <a:lnTo>
                          <a:pt x="312" y="417"/>
                        </a:lnTo>
                        <a:lnTo>
                          <a:pt x="317" y="418"/>
                        </a:lnTo>
                        <a:lnTo>
                          <a:pt x="322" y="421"/>
                        </a:lnTo>
                        <a:lnTo>
                          <a:pt x="328" y="424"/>
                        </a:lnTo>
                        <a:lnTo>
                          <a:pt x="332" y="426"/>
                        </a:lnTo>
                        <a:lnTo>
                          <a:pt x="340" y="429"/>
                        </a:lnTo>
                        <a:lnTo>
                          <a:pt x="346" y="432"/>
                        </a:lnTo>
                        <a:lnTo>
                          <a:pt x="344" y="437"/>
                        </a:lnTo>
                        <a:lnTo>
                          <a:pt x="337" y="435"/>
                        </a:lnTo>
                        <a:lnTo>
                          <a:pt x="331" y="432"/>
                        </a:lnTo>
                        <a:lnTo>
                          <a:pt x="325" y="429"/>
                        </a:lnTo>
                        <a:lnTo>
                          <a:pt x="319" y="427"/>
                        </a:lnTo>
                        <a:lnTo>
                          <a:pt x="314" y="424"/>
                        </a:lnTo>
                        <a:lnTo>
                          <a:pt x="309" y="421"/>
                        </a:lnTo>
                        <a:lnTo>
                          <a:pt x="305" y="418"/>
                        </a:lnTo>
                        <a:lnTo>
                          <a:pt x="302" y="417"/>
                        </a:lnTo>
                        <a:lnTo>
                          <a:pt x="299" y="414"/>
                        </a:lnTo>
                        <a:lnTo>
                          <a:pt x="296" y="411"/>
                        </a:lnTo>
                        <a:lnTo>
                          <a:pt x="294" y="408"/>
                        </a:lnTo>
                        <a:lnTo>
                          <a:pt x="291" y="405"/>
                        </a:lnTo>
                        <a:lnTo>
                          <a:pt x="290" y="401"/>
                        </a:lnTo>
                        <a:lnTo>
                          <a:pt x="290" y="400"/>
                        </a:lnTo>
                        <a:lnTo>
                          <a:pt x="288" y="397"/>
                        </a:lnTo>
                        <a:lnTo>
                          <a:pt x="288" y="394"/>
                        </a:lnTo>
                        <a:lnTo>
                          <a:pt x="288" y="391"/>
                        </a:lnTo>
                        <a:lnTo>
                          <a:pt x="290" y="388"/>
                        </a:lnTo>
                        <a:lnTo>
                          <a:pt x="290" y="385"/>
                        </a:lnTo>
                        <a:lnTo>
                          <a:pt x="291" y="382"/>
                        </a:lnTo>
                        <a:lnTo>
                          <a:pt x="293" y="380"/>
                        </a:lnTo>
                        <a:lnTo>
                          <a:pt x="296" y="377"/>
                        </a:lnTo>
                        <a:lnTo>
                          <a:pt x="297" y="375"/>
                        </a:lnTo>
                        <a:lnTo>
                          <a:pt x="300" y="372"/>
                        </a:lnTo>
                        <a:lnTo>
                          <a:pt x="303" y="371"/>
                        </a:lnTo>
                        <a:lnTo>
                          <a:pt x="306" y="368"/>
                        </a:lnTo>
                        <a:lnTo>
                          <a:pt x="309" y="366"/>
                        </a:lnTo>
                        <a:lnTo>
                          <a:pt x="312" y="363"/>
                        </a:lnTo>
                        <a:lnTo>
                          <a:pt x="317" y="362"/>
                        </a:lnTo>
                        <a:lnTo>
                          <a:pt x="320" y="360"/>
                        </a:lnTo>
                        <a:lnTo>
                          <a:pt x="325" y="359"/>
                        </a:lnTo>
                        <a:lnTo>
                          <a:pt x="329" y="357"/>
                        </a:lnTo>
                        <a:lnTo>
                          <a:pt x="334" y="356"/>
                        </a:lnTo>
                        <a:lnTo>
                          <a:pt x="338" y="354"/>
                        </a:lnTo>
                        <a:lnTo>
                          <a:pt x="343" y="353"/>
                        </a:lnTo>
                        <a:lnTo>
                          <a:pt x="349" y="351"/>
                        </a:lnTo>
                        <a:lnTo>
                          <a:pt x="360" y="348"/>
                        </a:lnTo>
                        <a:lnTo>
                          <a:pt x="370" y="346"/>
                        </a:lnTo>
                        <a:lnTo>
                          <a:pt x="381" y="345"/>
                        </a:lnTo>
                        <a:lnTo>
                          <a:pt x="393" y="343"/>
                        </a:lnTo>
                        <a:lnTo>
                          <a:pt x="405" y="343"/>
                        </a:lnTo>
                        <a:lnTo>
                          <a:pt x="418" y="343"/>
                        </a:lnTo>
                        <a:lnTo>
                          <a:pt x="424" y="343"/>
                        </a:lnTo>
                        <a:lnTo>
                          <a:pt x="430" y="343"/>
                        </a:lnTo>
                        <a:lnTo>
                          <a:pt x="436" y="343"/>
                        </a:lnTo>
                        <a:lnTo>
                          <a:pt x="442" y="345"/>
                        </a:lnTo>
                        <a:lnTo>
                          <a:pt x="448" y="345"/>
                        </a:lnTo>
                        <a:lnTo>
                          <a:pt x="454" y="346"/>
                        </a:lnTo>
                        <a:lnTo>
                          <a:pt x="460" y="346"/>
                        </a:lnTo>
                        <a:lnTo>
                          <a:pt x="466" y="348"/>
                        </a:lnTo>
                        <a:lnTo>
                          <a:pt x="473" y="350"/>
                        </a:lnTo>
                        <a:lnTo>
                          <a:pt x="477" y="351"/>
                        </a:lnTo>
                        <a:lnTo>
                          <a:pt x="483" y="353"/>
                        </a:lnTo>
                        <a:lnTo>
                          <a:pt x="489" y="354"/>
                        </a:lnTo>
                        <a:lnTo>
                          <a:pt x="494" y="356"/>
                        </a:lnTo>
                        <a:lnTo>
                          <a:pt x="500" y="359"/>
                        </a:lnTo>
                        <a:lnTo>
                          <a:pt x="505" y="360"/>
                        </a:lnTo>
                        <a:lnTo>
                          <a:pt x="511" y="363"/>
                        </a:lnTo>
                        <a:close/>
                        <a:moveTo>
                          <a:pt x="508" y="368"/>
                        </a:moveTo>
                        <a:lnTo>
                          <a:pt x="508" y="368"/>
                        </a:lnTo>
                        <a:lnTo>
                          <a:pt x="509" y="369"/>
                        </a:lnTo>
                        <a:lnTo>
                          <a:pt x="508" y="368"/>
                        </a:lnTo>
                        <a:close/>
                        <a:moveTo>
                          <a:pt x="937" y="446"/>
                        </a:moveTo>
                        <a:lnTo>
                          <a:pt x="943" y="446"/>
                        </a:lnTo>
                        <a:lnTo>
                          <a:pt x="945" y="446"/>
                        </a:lnTo>
                        <a:lnTo>
                          <a:pt x="943" y="447"/>
                        </a:lnTo>
                        <a:lnTo>
                          <a:pt x="943" y="450"/>
                        </a:lnTo>
                        <a:lnTo>
                          <a:pt x="943" y="452"/>
                        </a:lnTo>
                        <a:lnTo>
                          <a:pt x="943" y="453"/>
                        </a:lnTo>
                        <a:lnTo>
                          <a:pt x="942" y="455"/>
                        </a:lnTo>
                        <a:lnTo>
                          <a:pt x="942" y="456"/>
                        </a:lnTo>
                        <a:lnTo>
                          <a:pt x="940" y="456"/>
                        </a:lnTo>
                        <a:lnTo>
                          <a:pt x="939" y="458"/>
                        </a:lnTo>
                        <a:lnTo>
                          <a:pt x="936" y="461"/>
                        </a:lnTo>
                        <a:lnTo>
                          <a:pt x="933" y="463"/>
                        </a:lnTo>
                        <a:lnTo>
                          <a:pt x="930" y="464"/>
                        </a:lnTo>
                        <a:lnTo>
                          <a:pt x="925" y="466"/>
                        </a:lnTo>
                        <a:lnTo>
                          <a:pt x="921" y="466"/>
                        </a:lnTo>
                        <a:lnTo>
                          <a:pt x="916" y="467"/>
                        </a:lnTo>
                        <a:lnTo>
                          <a:pt x="911" y="467"/>
                        </a:lnTo>
                        <a:lnTo>
                          <a:pt x="905" y="467"/>
                        </a:lnTo>
                        <a:lnTo>
                          <a:pt x="901" y="467"/>
                        </a:lnTo>
                        <a:lnTo>
                          <a:pt x="895" y="467"/>
                        </a:lnTo>
                        <a:lnTo>
                          <a:pt x="887" y="467"/>
                        </a:lnTo>
                        <a:lnTo>
                          <a:pt x="881" y="467"/>
                        </a:lnTo>
                        <a:lnTo>
                          <a:pt x="867" y="466"/>
                        </a:lnTo>
                        <a:lnTo>
                          <a:pt x="850" y="464"/>
                        </a:lnTo>
                        <a:lnTo>
                          <a:pt x="835" y="461"/>
                        </a:lnTo>
                        <a:lnTo>
                          <a:pt x="818" y="458"/>
                        </a:lnTo>
                        <a:lnTo>
                          <a:pt x="800" y="455"/>
                        </a:lnTo>
                        <a:lnTo>
                          <a:pt x="782" y="452"/>
                        </a:lnTo>
                        <a:lnTo>
                          <a:pt x="764" y="447"/>
                        </a:lnTo>
                        <a:lnTo>
                          <a:pt x="744" y="443"/>
                        </a:lnTo>
                        <a:lnTo>
                          <a:pt x="725" y="438"/>
                        </a:lnTo>
                        <a:lnTo>
                          <a:pt x="706" y="434"/>
                        </a:lnTo>
                        <a:lnTo>
                          <a:pt x="687" y="427"/>
                        </a:lnTo>
                        <a:lnTo>
                          <a:pt x="668" y="423"/>
                        </a:lnTo>
                        <a:lnTo>
                          <a:pt x="649" y="417"/>
                        </a:lnTo>
                        <a:lnTo>
                          <a:pt x="633" y="412"/>
                        </a:lnTo>
                        <a:lnTo>
                          <a:pt x="614" y="406"/>
                        </a:lnTo>
                        <a:lnTo>
                          <a:pt x="597" y="401"/>
                        </a:lnTo>
                        <a:lnTo>
                          <a:pt x="582" y="397"/>
                        </a:lnTo>
                        <a:lnTo>
                          <a:pt x="567" y="391"/>
                        </a:lnTo>
                        <a:lnTo>
                          <a:pt x="553" y="386"/>
                        </a:lnTo>
                        <a:lnTo>
                          <a:pt x="541" y="383"/>
                        </a:lnTo>
                        <a:lnTo>
                          <a:pt x="530" y="379"/>
                        </a:lnTo>
                        <a:lnTo>
                          <a:pt x="521" y="374"/>
                        </a:lnTo>
                        <a:lnTo>
                          <a:pt x="514" y="371"/>
                        </a:lnTo>
                        <a:lnTo>
                          <a:pt x="508" y="368"/>
                        </a:lnTo>
                        <a:lnTo>
                          <a:pt x="511" y="363"/>
                        </a:lnTo>
                        <a:lnTo>
                          <a:pt x="517" y="366"/>
                        </a:lnTo>
                        <a:lnTo>
                          <a:pt x="524" y="369"/>
                        </a:lnTo>
                        <a:lnTo>
                          <a:pt x="533" y="372"/>
                        </a:lnTo>
                        <a:lnTo>
                          <a:pt x="544" y="377"/>
                        </a:lnTo>
                        <a:lnTo>
                          <a:pt x="556" y="382"/>
                        </a:lnTo>
                        <a:lnTo>
                          <a:pt x="570" y="386"/>
                        </a:lnTo>
                        <a:lnTo>
                          <a:pt x="584" y="391"/>
                        </a:lnTo>
                        <a:lnTo>
                          <a:pt x="601" y="395"/>
                        </a:lnTo>
                        <a:lnTo>
                          <a:pt x="616" y="400"/>
                        </a:lnTo>
                        <a:lnTo>
                          <a:pt x="634" y="406"/>
                        </a:lnTo>
                        <a:lnTo>
                          <a:pt x="652" y="411"/>
                        </a:lnTo>
                        <a:lnTo>
                          <a:pt x="671" y="417"/>
                        </a:lnTo>
                        <a:lnTo>
                          <a:pt x="689" y="421"/>
                        </a:lnTo>
                        <a:lnTo>
                          <a:pt x="707" y="427"/>
                        </a:lnTo>
                        <a:lnTo>
                          <a:pt x="727" y="432"/>
                        </a:lnTo>
                        <a:lnTo>
                          <a:pt x="745" y="437"/>
                        </a:lnTo>
                        <a:lnTo>
                          <a:pt x="765" y="441"/>
                        </a:lnTo>
                        <a:lnTo>
                          <a:pt x="783" y="446"/>
                        </a:lnTo>
                        <a:lnTo>
                          <a:pt x="802" y="449"/>
                        </a:lnTo>
                        <a:lnTo>
                          <a:pt x="818" y="452"/>
                        </a:lnTo>
                        <a:lnTo>
                          <a:pt x="835" y="455"/>
                        </a:lnTo>
                        <a:lnTo>
                          <a:pt x="852" y="458"/>
                        </a:lnTo>
                        <a:lnTo>
                          <a:pt x="867" y="460"/>
                        </a:lnTo>
                        <a:lnTo>
                          <a:pt x="881" y="461"/>
                        </a:lnTo>
                        <a:lnTo>
                          <a:pt x="889" y="461"/>
                        </a:lnTo>
                        <a:lnTo>
                          <a:pt x="895" y="461"/>
                        </a:lnTo>
                        <a:lnTo>
                          <a:pt x="901" y="461"/>
                        </a:lnTo>
                        <a:lnTo>
                          <a:pt x="905" y="461"/>
                        </a:lnTo>
                        <a:lnTo>
                          <a:pt x="911" y="461"/>
                        </a:lnTo>
                        <a:lnTo>
                          <a:pt x="916" y="461"/>
                        </a:lnTo>
                        <a:lnTo>
                          <a:pt x="921" y="460"/>
                        </a:lnTo>
                        <a:lnTo>
                          <a:pt x="924" y="460"/>
                        </a:lnTo>
                        <a:lnTo>
                          <a:pt x="927" y="458"/>
                        </a:lnTo>
                        <a:lnTo>
                          <a:pt x="930" y="456"/>
                        </a:lnTo>
                        <a:lnTo>
                          <a:pt x="933" y="455"/>
                        </a:lnTo>
                        <a:lnTo>
                          <a:pt x="934" y="453"/>
                        </a:lnTo>
                        <a:lnTo>
                          <a:pt x="936" y="453"/>
                        </a:lnTo>
                        <a:lnTo>
                          <a:pt x="936" y="452"/>
                        </a:lnTo>
                        <a:lnTo>
                          <a:pt x="937" y="452"/>
                        </a:lnTo>
                        <a:lnTo>
                          <a:pt x="937" y="450"/>
                        </a:lnTo>
                        <a:lnTo>
                          <a:pt x="937" y="449"/>
                        </a:lnTo>
                        <a:lnTo>
                          <a:pt x="937" y="447"/>
                        </a:lnTo>
                        <a:lnTo>
                          <a:pt x="937" y="446"/>
                        </a:lnTo>
                        <a:close/>
                        <a:moveTo>
                          <a:pt x="943" y="446"/>
                        </a:moveTo>
                        <a:lnTo>
                          <a:pt x="945" y="446"/>
                        </a:lnTo>
                        <a:lnTo>
                          <a:pt x="945" y="447"/>
                        </a:lnTo>
                        <a:lnTo>
                          <a:pt x="943" y="446"/>
                        </a:lnTo>
                        <a:close/>
                        <a:moveTo>
                          <a:pt x="934" y="53"/>
                        </a:moveTo>
                        <a:lnTo>
                          <a:pt x="939" y="56"/>
                        </a:lnTo>
                        <a:lnTo>
                          <a:pt x="943" y="446"/>
                        </a:lnTo>
                        <a:lnTo>
                          <a:pt x="937" y="446"/>
                        </a:lnTo>
                        <a:lnTo>
                          <a:pt x="933" y="56"/>
                        </a:lnTo>
                        <a:lnTo>
                          <a:pt x="934" y="53"/>
                        </a:lnTo>
                        <a:close/>
                        <a:moveTo>
                          <a:pt x="934" y="53"/>
                        </a:moveTo>
                        <a:lnTo>
                          <a:pt x="939" y="52"/>
                        </a:lnTo>
                        <a:lnTo>
                          <a:pt x="939" y="56"/>
                        </a:lnTo>
                        <a:lnTo>
                          <a:pt x="934" y="53"/>
                        </a:lnTo>
                        <a:close/>
                      </a:path>
                    </a:pathLst>
                  </a:custGeom>
                  <a:solidFill>
                    <a:srgbClr val="DA251D"/>
                  </a:soli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84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7607" y="-365"/>
                    <a:ext cx="123" cy="104"/>
                  </a:xfrm>
                  <a:custGeom>
                    <a:avLst/>
                    <a:gdLst>
                      <a:gd name="T0" fmla="*/ 5 w 136"/>
                      <a:gd name="T1" fmla="*/ 0 h 110"/>
                      <a:gd name="T2" fmla="*/ 5 w 136"/>
                      <a:gd name="T3" fmla="*/ 9 h 110"/>
                      <a:gd name="T4" fmla="*/ 5 w 136"/>
                      <a:gd name="T5" fmla="*/ 9 h 110"/>
                      <a:gd name="T6" fmla="*/ 5 w 136"/>
                      <a:gd name="T7" fmla="*/ 9 h 110"/>
                      <a:gd name="T8" fmla="*/ 5 w 136"/>
                      <a:gd name="T9" fmla="*/ 9 h 110"/>
                      <a:gd name="T10" fmla="*/ 5 w 136"/>
                      <a:gd name="T11" fmla="*/ 9 h 110"/>
                      <a:gd name="T12" fmla="*/ 3 w 136"/>
                      <a:gd name="T13" fmla="*/ 9 h 110"/>
                      <a:gd name="T14" fmla="*/ 0 w 136"/>
                      <a:gd name="T15" fmla="*/ 9 h 110"/>
                      <a:gd name="T16" fmla="*/ 2 w 136"/>
                      <a:gd name="T17" fmla="*/ 9 h 110"/>
                      <a:gd name="T18" fmla="*/ 5 w 136"/>
                      <a:gd name="T19" fmla="*/ 9 h 110"/>
                      <a:gd name="T20" fmla="*/ 5 w 136"/>
                      <a:gd name="T21" fmla="*/ 6 h 110"/>
                      <a:gd name="T22" fmla="*/ 5 w 136"/>
                      <a:gd name="T23" fmla="*/ 0 h 110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36"/>
                      <a:gd name="T37" fmla="*/ 0 h 110"/>
                      <a:gd name="T38" fmla="*/ 136 w 136"/>
                      <a:gd name="T39" fmla="*/ 110 h 110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36" h="110">
                        <a:moveTo>
                          <a:pt x="28" y="0"/>
                        </a:moveTo>
                        <a:lnTo>
                          <a:pt x="136" y="110"/>
                        </a:lnTo>
                        <a:lnTo>
                          <a:pt x="89" y="83"/>
                        </a:lnTo>
                        <a:lnTo>
                          <a:pt x="57" y="67"/>
                        </a:lnTo>
                        <a:lnTo>
                          <a:pt x="28" y="57"/>
                        </a:lnTo>
                        <a:lnTo>
                          <a:pt x="11" y="45"/>
                        </a:lnTo>
                        <a:lnTo>
                          <a:pt x="3" y="37"/>
                        </a:lnTo>
                        <a:lnTo>
                          <a:pt x="0" y="29"/>
                        </a:lnTo>
                        <a:lnTo>
                          <a:pt x="2" y="20"/>
                        </a:lnTo>
                        <a:lnTo>
                          <a:pt x="6" y="14"/>
                        </a:lnTo>
                        <a:lnTo>
                          <a:pt x="15" y="6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FF9904"/>
                  </a:soli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85" name="Freeform 44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604" y="-367"/>
                    <a:ext cx="141" cy="120"/>
                  </a:xfrm>
                  <a:custGeom>
                    <a:avLst/>
                    <a:gdLst>
                      <a:gd name="T0" fmla="*/ 5 w 157"/>
                      <a:gd name="T1" fmla="*/ 10 h 127"/>
                      <a:gd name="T2" fmla="*/ 5 w 157"/>
                      <a:gd name="T3" fmla="*/ 2 h 127"/>
                      <a:gd name="T4" fmla="*/ 5 w 157"/>
                      <a:gd name="T5" fmla="*/ 10 h 127"/>
                      <a:gd name="T6" fmla="*/ 5 w 157"/>
                      <a:gd name="T7" fmla="*/ 10 h 127"/>
                      <a:gd name="T8" fmla="*/ 5 w 157"/>
                      <a:gd name="T9" fmla="*/ 10 h 127"/>
                      <a:gd name="T10" fmla="*/ 5 w 157"/>
                      <a:gd name="T11" fmla="*/ 10 h 127"/>
                      <a:gd name="T12" fmla="*/ 5 w 157"/>
                      <a:gd name="T13" fmla="*/ 10 h 127"/>
                      <a:gd name="T14" fmla="*/ 5 w 157"/>
                      <a:gd name="T15" fmla="*/ 10 h 127"/>
                      <a:gd name="T16" fmla="*/ 5 w 157"/>
                      <a:gd name="T17" fmla="*/ 10 h 127"/>
                      <a:gd name="T18" fmla="*/ 5 w 157"/>
                      <a:gd name="T19" fmla="*/ 10 h 127"/>
                      <a:gd name="T20" fmla="*/ 5 w 157"/>
                      <a:gd name="T21" fmla="*/ 10 h 127"/>
                      <a:gd name="T22" fmla="*/ 5 w 157"/>
                      <a:gd name="T23" fmla="*/ 10 h 127"/>
                      <a:gd name="T24" fmla="*/ 5 w 157"/>
                      <a:gd name="T25" fmla="*/ 10 h 127"/>
                      <a:gd name="T26" fmla="*/ 5 w 157"/>
                      <a:gd name="T27" fmla="*/ 10 h 127"/>
                      <a:gd name="T28" fmla="*/ 5 w 157"/>
                      <a:gd name="T29" fmla="*/ 10 h 127"/>
                      <a:gd name="T30" fmla="*/ 5 w 157"/>
                      <a:gd name="T31" fmla="*/ 10 h 127"/>
                      <a:gd name="T32" fmla="*/ 5 w 157"/>
                      <a:gd name="T33" fmla="*/ 10 h 127"/>
                      <a:gd name="T34" fmla="*/ 5 w 157"/>
                      <a:gd name="T35" fmla="*/ 10 h 127"/>
                      <a:gd name="T36" fmla="*/ 5 w 157"/>
                      <a:gd name="T37" fmla="*/ 10 h 127"/>
                      <a:gd name="T38" fmla="*/ 5 w 157"/>
                      <a:gd name="T39" fmla="*/ 10 h 127"/>
                      <a:gd name="T40" fmla="*/ 5 w 157"/>
                      <a:gd name="T41" fmla="*/ 10 h 127"/>
                      <a:gd name="T42" fmla="*/ 5 w 157"/>
                      <a:gd name="T43" fmla="*/ 10 h 127"/>
                      <a:gd name="T44" fmla="*/ 5 w 157"/>
                      <a:gd name="T45" fmla="*/ 10 h 127"/>
                      <a:gd name="T46" fmla="*/ 5 w 157"/>
                      <a:gd name="T47" fmla="*/ 10 h 127"/>
                      <a:gd name="T48" fmla="*/ 5 w 157"/>
                      <a:gd name="T49" fmla="*/ 10 h 127"/>
                      <a:gd name="T50" fmla="*/ 5 w 157"/>
                      <a:gd name="T51" fmla="*/ 10 h 127"/>
                      <a:gd name="T52" fmla="*/ 5 w 157"/>
                      <a:gd name="T53" fmla="*/ 10 h 127"/>
                      <a:gd name="T54" fmla="*/ 3 w 157"/>
                      <a:gd name="T55" fmla="*/ 10 h 127"/>
                      <a:gd name="T56" fmla="*/ 3 w 157"/>
                      <a:gd name="T57" fmla="*/ 10 h 127"/>
                      <a:gd name="T58" fmla="*/ 5 w 157"/>
                      <a:gd name="T59" fmla="*/ 10 h 127"/>
                      <a:gd name="T60" fmla="*/ 5 w 157"/>
                      <a:gd name="T61" fmla="*/ 10 h 127"/>
                      <a:gd name="T62" fmla="*/ 3 w 157"/>
                      <a:gd name="T63" fmla="*/ 10 h 127"/>
                      <a:gd name="T64" fmla="*/ 0 w 157"/>
                      <a:gd name="T65" fmla="*/ 10 h 127"/>
                      <a:gd name="T66" fmla="*/ 0 w 157"/>
                      <a:gd name="T67" fmla="*/ 10 h 127"/>
                      <a:gd name="T68" fmla="*/ 0 w 157"/>
                      <a:gd name="T69" fmla="*/ 10 h 127"/>
                      <a:gd name="T70" fmla="*/ 5 w 157"/>
                      <a:gd name="T71" fmla="*/ 10 h 127"/>
                      <a:gd name="T72" fmla="*/ 0 w 157"/>
                      <a:gd name="T73" fmla="*/ 10 h 127"/>
                      <a:gd name="T74" fmla="*/ 3 w 157"/>
                      <a:gd name="T75" fmla="*/ 10 h 127"/>
                      <a:gd name="T76" fmla="*/ 2 w 157"/>
                      <a:gd name="T77" fmla="*/ 10 h 127"/>
                      <a:gd name="T78" fmla="*/ 2 w 157"/>
                      <a:gd name="T79" fmla="*/ 10 h 127"/>
                      <a:gd name="T80" fmla="*/ 5 w 157"/>
                      <a:gd name="T81" fmla="*/ 10 h 127"/>
                      <a:gd name="T82" fmla="*/ 3 w 157"/>
                      <a:gd name="T83" fmla="*/ 10 h 127"/>
                      <a:gd name="T84" fmla="*/ 5 w 157"/>
                      <a:gd name="T85" fmla="*/ 10 h 127"/>
                      <a:gd name="T86" fmla="*/ 5 w 157"/>
                      <a:gd name="T87" fmla="*/ 10 h 127"/>
                      <a:gd name="T88" fmla="*/ 5 w 157"/>
                      <a:gd name="T89" fmla="*/ 10 h 127"/>
                      <a:gd name="T90" fmla="*/ 5 w 157"/>
                      <a:gd name="T91" fmla="*/ 10 h 127"/>
                      <a:gd name="T92" fmla="*/ 5 w 157"/>
                      <a:gd name="T93" fmla="*/ 10 h 127"/>
                      <a:gd name="T94" fmla="*/ 5 w 157"/>
                      <a:gd name="T95" fmla="*/ 8 h 127"/>
                      <a:gd name="T96" fmla="*/ 5 w 157"/>
                      <a:gd name="T97" fmla="*/ 8 h 127"/>
                      <a:gd name="T98" fmla="*/ 5 w 157"/>
                      <a:gd name="T99" fmla="*/ 8 h 127"/>
                      <a:gd name="T100" fmla="*/ 5 w 157"/>
                      <a:gd name="T101" fmla="*/ 6 h 127"/>
                      <a:gd name="T102" fmla="*/ 5 w 157"/>
                      <a:gd name="T103" fmla="*/ 8 h 127"/>
                      <a:gd name="T104" fmla="*/ 5 w 157"/>
                      <a:gd name="T105" fmla="*/ 2 h 127"/>
                      <a:gd name="T106" fmla="*/ 5 w 157"/>
                      <a:gd name="T107" fmla="*/ 0 h 127"/>
                      <a:gd name="T108" fmla="*/ 5 w 157"/>
                      <a:gd name="T109" fmla="*/ 0 h 127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7"/>
                      <a:gd name="T166" fmla="*/ 0 h 127"/>
                      <a:gd name="T167" fmla="*/ 157 w 157"/>
                      <a:gd name="T168" fmla="*/ 127 h 127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7" h="127">
                        <a:moveTo>
                          <a:pt x="137" y="115"/>
                        </a:moveTo>
                        <a:lnTo>
                          <a:pt x="136" y="115"/>
                        </a:lnTo>
                        <a:lnTo>
                          <a:pt x="28" y="6"/>
                        </a:lnTo>
                        <a:lnTo>
                          <a:pt x="32" y="2"/>
                        </a:lnTo>
                        <a:lnTo>
                          <a:pt x="140" y="110"/>
                        </a:lnTo>
                        <a:lnTo>
                          <a:pt x="137" y="115"/>
                        </a:lnTo>
                        <a:close/>
                        <a:moveTo>
                          <a:pt x="140" y="110"/>
                        </a:moveTo>
                        <a:lnTo>
                          <a:pt x="157" y="127"/>
                        </a:lnTo>
                        <a:lnTo>
                          <a:pt x="137" y="115"/>
                        </a:lnTo>
                        <a:lnTo>
                          <a:pt x="140" y="110"/>
                        </a:lnTo>
                        <a:close/>
                        <a:moveTo>
                          <a:pt x="93" y="83"/>
                        </a:moveTo>
                        <a:lnTo>
                          <a:pt x="93" y="83"/>
                        </a:lnTo>
                        <a:lnTo>
                          <a:pt x="140" y="110"/>
                        </a:lnTo>
                        <a:lnTo>
                          <a:pt x="137" y="115"/>
                        </a:lnTo>
                        <a:lnTo>
                          <a:pt x="90" y="87"/>
                        </a:lnTo>
                        <a:lnTo>
                          <a:pt x="93" y="83"/>
                        </a:lnTo>
                        <a:close/>
                        <a:moveTo>
                          <a:pt x="93" y="83"/>
                        </a:moveTo>
                        <a:lnTo>
                          <a:pt x="93" y="83"/>
                        </a:lnTo>
                        <a:close/>
                        <a:moveTo>
                          <a:pt x="61" y="67"/>
                        </a:moveTo>
                        <a:lnTo>
                          <a:pt x="61" y="67"/>
                        </a:lnTo>
                        <a:lnTo>
                          <a:pt x="93" y="83"/>
                        </a:lnTo>
                        <a:lnTo>
                          <a:pt x="90" y="89"/>
                        </a:lnTo>
                        <a:lnTo>
                          <a:pt x="58" y="74"/>
                        </a:lnTo>
                        <a:lnTo>
                          <a:pt x="61" y="67"/>
                        </a:lnTo>
                        <a:close/>
                        <a:moveTo>
                          <a:pt x="61" y="67"/>
                        </a:moveTo>
                        <a:lnTo>
                          <a:pt x="61" y="67"/>
                        </a:lnTo>
                        <a:close/>
                        <a:moveTo>
                          <a:pt x="29" y="63"/>
                        </a:moveTo>
                        <a:lnTo>
                          <a:pt x="32" y="57"/>
                        </a:lnTo>
                        <a:lnTo>
                          <a:pt x="61" y="67"/>
                        </a:lnTo>
                        <a:lnTo>
                          <a:pt x="58" y="74"/>
                        </a:lnTo>
                        <a:lnTo>
                          <a:pt x="29" y="63"/>
                        </a:lnTo>
                        <a:close/>
                        <a:moveTo>
                          <a:pt x="29" y="63"/>
                        </a:moveTo>
                        <a:lnTo>
                          <a:pt x="29" y="63"/>
                        </a:lnTo>
                        <a:close/>
                        <a:moveTo>
                          <a:pt x="12" y="51"/>
                        </a:moveTo>
                        <a:lnTo>
                          <a:pt x="15" y="46"/>
                        </a:lnTo>
                        <a:lnTo>
                          <a:pt x="32" y="57"/>
                        </a:lnTo>
                        <a:lnTo>
                          <a:pt x="29" y="63"/>
                        </a:lnTo>
                        <a:lnTo>
                          <a:pt x="12" y="51"/>
                        </a:lnTo>
                        <a:close/>
                        <a:moveTo>
                          <a:pt x="12" y="51"/>
                        </a:moveTo>
                        <a:lnTo>
                          <a:pt x="12" y="51"/>
                        </a:lnTo>
                        <a:close/>
                        <a:moveTo>
                          <a:pt x="3" y="41"/>
                        </a:moveTo>
                        <a:lnTo>
                          <a:pt x="9" y="38"/>
                        </a:lnTo>
                        <a:lnTo>
                          <a:pt x="17" y="46"/>
                        </a:lnTo>
                        <a:lnTo>
                          <a:pt x="12" y="51"/>
                        </a:lnTo>
                        <a:lnTo>
                          <a:pt x="5" y="43"/>
                        </a:lnTo>
                        <a:lnTo>
                          <a:pt x="3" y="41"/>
                        </a:lnTo>
                        <a:close/>
                        <a:moveTo>
                          <a:pt x="5" y="43"/>
                        </a:moveTo>
                        <a:lnTo>
                          <a:pt x="3" y="41"/>
                        </a:lnTo>
                        <a:lnTo>
                          <a:pt x="5" y="43"/>
                        </a:lnTo>
                        <a:close/>
                        <a:moveTo>
                          <a:pt x="0" y="31"/>
                        </a:moveTo>
                        <a:lnTo>
                          <a:pt x="6" y="31"/>
                        </a:lnTo>
                        <a:lnTo>
                          <a:pt x="9" y="38"/>
                        </a:lnTo>
                        <a:lnTo>
                          <a:pt x="3" y="41"/>
                        </a:lnTo>
                        <a:lnTo>
                          <a:pt x="0" y="34"/>
                        </a:lnTo>
                        <a:lnTo>
                          <a:pt x="0" y="31"/>
                        </a:lnTo>
                        <a:close/>
                        <a:moveTo>
                          <a:pt x="0" y="34"/>
                        </a:moveTo>
                        <a:lnTo>
                          <a:pt x="0" y="32"/>
                        </a:lnTo>
                        <a:lnTo>
                          <a:pt x="0" y="31"/>
                        </a:lnTo>
                        <a:lnTo>
                          <a:pt x="0" y="34"/>
                        </a:lnTo>
                        <a:close/>
                        <a:moveTo>
                          <a:pt x="3" y="22"/>
                        </a:moveTo>
                        <a:lnTo>
                          <a:pt x="8" y="25"/>
                        </a:lnTo>
                        <a:lnTo>
                          <a:pt x="6" y="32"/>
                        </a:lnTo>
                        <a:lnTo>
                          <a:pt x="0" y="31"/>
                        </a:lnTo>
                        <a:lnTo>
                          <a:pt x="2" y="23"/>
                        </a:lnTo>
                        <a:lnTo>
                          <a:pt x="3" y="22"/>
                        </a:lnTo>
                        <a:close/>
                        <a:moveTo>
                          <a:pt x="2" y="23"/>
                        </a:moveTo>
                        <a:lnTo>
                          <a:pt x="2" y="22"/>
                        </a:lnTo>
                        <a:lnTo>
                          <a:pt x="3" y="22"/>
                        </a:lnTo>
                        <a:lnTo>
                          <a:pt x="2" y="23"/>
                        </a:lnTo>
                        <a:close/>
                        <a:moveTo>
                          <a:pt x="8" y="14"/>
                        </a:moveTo>
                        <a:lnTo>
                          <a:pt x="12" y="19"/>
                        </a:lnTo>
                        <a:lnTo>
                          <a:pt x="8" y="25"/>
                        </a:lnTo>
                        <a:lnTo>
                          <a:pt x="3" y="22"/>
                        </a:lnTo>
                        <a:lnTo>
                          <a:pt x="8" y="15"/>
                        </a:lnTo>
                        <a:lnTo>
                          <a:pt x="8" y="14"/>
                        </a:lnTo>
                        <a:close/>
                        <a:moveTo>
                          <a:pt x="8" y="15"/>
                        </a:moveTo>
                        <a:lnTo>
                          <a:pt x="8" y="15"/>
                        </a:lnTo>
                        <a:lnTo>
                          <a:pt x="8" y="14"/>
                        </a:lnTo>
                        <a:lnTo>
                          <a:pt x="8" y="15"/>
                        </a:lnTo>
                        <a:close/>
                        <a:moveTo>
                          <a:pt x="17" y="8"/>
                        </a:moveTo>
                        <a:lnTo>
                          <a:pt x="20" y="12"/>
                        </a:lnTo>
                        <a:lnTo>
                          <a:pt x="12" y="20"/>
                        </a:lnTo>
                        <a:lnTo>
                          <a:pt x="8" y="14"/>
                        </a:lnTo>
                        <a:lnTo>
                          <a:pt x="17" y="8"/>
                        </a:lnTo>
                        <a:close/>
                        <a:moveTo>
                          <a:pt x="17" y="8"/>
                        </a:moveTo>
                        <a:lnTo>
                          <a:pt x="17" y="8"/>
                        </a:lnTo>
                        <a:close/>
                        <a:moveTo>
                          <a:pt x="32" y="2"/>
                        </a:moveTo>
                        <a:lnTo>
                          <a:pt x="32" y="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29" y="0"/>
                        </a:lnTo>
                        <a:lnTo>
                          <a:pt x="32" y="2"/>
                        </a:lnTo>
                        <a:close/>
                        <a:moveTo>
                          <a:pt x="29" y="0"/>
                        </a:moveTo>
                        <a:lnTo>
                          <a:pt x="31" y="0"/>
                        </a:lnTo>
                        <a:lnTo>
                          <a:pt x="32" y="2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solidFill>
                    <a:srgbClr val="1F1A17"/>
                  </a:soli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6310" name="Text Box 45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438368" y="2409756"/>
                  <a:ext cx="494809" cy="78370"/>
                </a:xfrm>
                <a:prstGeom prst="rect">
                  <a:avLst/>
                </a:prstGeom>
                <a:noFill/>
                <a:ln w="6350">
                  <a:noFill/>
                  <a:miter lim="800000"/>
                  <a:headEnd/>
                  <a:tailEnd/>
                </a:ln>
              </p:spPr>
              <p:txBody>
                <a:bodyPr lIns="95775" tIns="47888" rIns="95775" bIns="47888">
                  <a:spAutoFit/>
                </a:bodyPr>
                <a:lstStyle/>
                <a:p>
                  <a:pPr algn="ctr" defTabSz="957263">
                    <a:lnSpc>
                      <a:spcPct val="80000"/>
                    </a:lnSpc>
                  </a:pPr>
                  <a:r>
                    <a:rPr lang="ru-RU" altLang="ru-RU" sz="1000" b="1">
                      <a:solidFill>
                        <a:srgbClr val="000000"/>
                      </a:solidFill>
                      <a:latin typeface="Arial Narrow" pitchFamily="34" charset="0"/>
                    </a:rPr>
                    <a:t>ВВО</a:t>
                  </a:r>
                </a:p>
              </p:txBody>
            </p:sp>
          </p:grpSp>
          <p:sp>
            <p:nvSpPr>
              <p:cNvPr id="5179" name="Line 65"/>
              <p:cNvSpPr>
                <a:spLocks noChangeAspect="1" noChangeShapeType="1"/>
              </p:cNvSpPr>
              <p:nvPr/>
            </p:nvSpPr>
            <p:spPr bwMode="auto">
              <a:xfrm flipH="1">
                <a:off x="2551028" y="2718242"/>
                <a:ext cx="0" cy="18670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Arial Narrow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306" name="Rectangle 84"/>
            <p:cNvSpPr>
              <a:spLocks noChangeArrowheads="1"/>
            </p:cNvSpPr>
            <p:nvPr/>
          </p:nvSpPr>
          <p:spPr bwMode="auto">
            <a:xfrm>
              <a:off x="1998831" y="2443840"/>
              <a:ext cx="376590" cy="60029"/>
            </a:xfrm>
            <a:prstGeom prst="rect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 type="none" w="sm" len="sm"/>
              <a:tailEnd type="none" w="sm" len="sm"/>
            </a:ln>
          </p:spPr>
          <p:txBody>
            <a:bodyPr lIns="0" tIns="0" rIns="0" bIns="0" anchor="ctr"/>
            <a:lstStyle/>
            <a:p>
              <a:pPr algn="ctr" defTabSz="957263" eaLnBrk="0" hangingPunct="0"/>
              <a:r>
                <a:rPr lang="ru-RU" altLang="ru-RU" sz="600" b="1" dirty="0">
                  <a:solidFill>
                    <a:srgbClr val="000000"/>
                  </a:solidFill>
                  <a:latin typeface="Arial Narrow" pitchFamily="34" charset="0"/>
                </a:rPr>
                <a:t>Хабаровск</a:t>
              </a:r>
            </a:p>
          </p:txBody>
        </p:sp>
      </p:grpSp>
      <p:sp>
        <p:nvSpPr>
          <p:cNvPr id="4899" name="Text Box 39"/>
          <p:cNvSpPr txBox="1">
            <a:spLocks noChangeArrowheads="1"/>
          </p:cNvSpPr>
          <p:nvPr/>
        </p:nvSpPr>
        <p:spPr bwMode="auto">
          <a:xfrm>
            <a:off x="3347864" y="1412777"/>
            <a:ext cx="1116012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/>
          <a:p>
            <a:pPr algn="ctr" defTabSz="685800" eaLnBrk="0" hangingPunct="0">
              <a:lnSpc>
                <a:spcPts val="900"/>
              </a:lnSpc>
              <a:defRPr/>
            </a:pPr>
            <a:r>
              <a:rPr lang="ru-RU" sz="900" b="1" dirty="0">
                <a:solidFill>
                  <a:srgbClr val="000000"/>
                </a:solidFill>
                <a:effectLst>
                  <a:glow rad="635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Восточный военный округ</a:t>
            </a:r>
          </a:p>
        </p:txBody>
      </p:sp>
      <p:pic>
        <p:nvPicPr>
          <p:cNvPr id="6261" name="Picture 6" descr="O:\БД\2012\11\06 Доклады\подложки\Герб.gif"/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727451" y="956734"/>
            <a:ext cx="301625" cy="4550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4372" name="Группа 549"/>
          <p:cNvGrpSpPr>
            <a:grpSpLocks/>
          </p:cNvGrpSpPr>
          <p:nvPr/>
        </p:nvGrpSpPr>
        <p:grpSpPr bwMode="auto">
          <a:xfrm flipH="1">
            <a:off x="555626" y="4569884"/>
            <a:ext cx="504825" cy="336549"/>
            <a:chOff x="3214016" y="5298648"/>
            <a:chExt cx="742940" cy="291300"/>
          </a:xfrm>
        </p:grpSpPr>
        <p:sp>
          <p:nvSpPr>
            <p:cNvPr id="6302" name="Freeform 41"/>
            <p:cNvSpPr>
              <a:spLocks noChangeAspect="1"/>
            </p:cNvSpPr>
            <p:nvPr/>
          </p:nvSpPr>
          <p:spPr bwMode="auto">
            <a:xfrm flipH="1">
              <a:off x="3442772" y="5298648"/>
              <a:ext cx="481535" cy="291299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rgbClr val="CC6600"/>
                </a:gs>
                <a:gs pos="50000">
                  <a:srgbClr val="FFFFFF"/>
                </a:gs>
                <a:gs pos="100000">
                  <a:srgbClr val="993300"/>
                </a:gs>
              </a:gsLst>
              <a:lin ang="5400000" scaled="1"/>
            </a:gradFill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ru-RU"/>
            </a:p>
          </p:txBody>
        </p:sp>
        <p:sp>
          <p:nvSpPr>
            <p:cNvPr id="6303" name="Text Box 45"/>
            <p:cNvSpPr txBox="1">
              <a:spLocks noChangeAspect="1" noChangeArrowheads="1"/>
            </p:cNvSpPr>
            <p:nvPr/>
          </p:nvSpPr>
          <p:spPr bwMode="auto">
            <a:xfrm>
              <a:off x="3214016" y="5321123"/>
              <a:ext cx="742940" cy="147644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>
                <a:lnSpc>
                  <a:spcPct val="80000"/>
                </a:lnSpc>
              </a:pPr>
              <a:r>
                <a:rPr lang="ru-RU" altLang="ru-RU" sz="600" b="1">
                  <a:solidFill>
                    <a:srgbClr val="990000"/>
                  </a:solidFill>
                  <a:latin typeface="Arial Narrow" pitchFamily="34" charset="0"/>
                </a:rPr>
                <a:t>ГШ</a:t>
              </a:r>
              <a:endParaRPr lang="ru-RU" altLang="ru-RU" sz="700" b="1">
                <a:solidFill>
                  <a:srgbClr val="990000"/>
                </a:solidFill>
                <a:latin typeface="Arial Narrow" pitchFamily="34" charset="0"/>
              </a:endParaRPr>
            </a:p>
          </p:txBody>
        </p:sp>
        <p:sp>
          <p:nvSpPr>
            <p:cNvPr id="6304" name="Line 65"/>
            <p:cNvSpPr>
              <a:spLocks noChangeAspect="1" noChangeShapeType="1"/>
            </p:cNvSpPr>
            <p:nvPr/>
          </p:nvSpPr>
          <p:spPr bwMode="auto">
            <a:xfrm>
              <a:off x="3440729" y="5340803"/>
              <a:ext cx="0" cy="249145"/>
            </a:xfrm>
            <a:prstGeom prst="line">
              <a:avLst/>
            </a:prstGeom>
            <a:noFill/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263" name="Rectangle 84"/>
          <p:cNvSpPr>
            <a:spLocks noChangeArrowheads="1"/>
          </p:cNvSpPr>
          <p:nvPr/>
        </p:nvSpPr>
        <p:spPr bwMode="auto">
          <a:xfrm>
            <a:off x="638176" y="4927600"/>
            <a:ext cx="250825" cy="76200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Пекин</a:t>
            </a:r>
          </a:p>
        </p:txBody>
      </p:sp>
      <p:grpSp>
        <p:nvGrpSpPr>
          <p:cNvPr id="4373" name="Группа 7147"/>
          <p:cNvGrpSpPr>
            <a:grpSpLocks/>
          </p:cNvGrpSpPr>
          <p:nvPr/>
        </p:nvGrpSpPr>
        <p:grpSpPr bwMode="auto">
          <a:xfrm>
            <a:off x="3094038" y="3092451"/>
            <a:ext cx="144462" cy="188383"/>
            <a:chOff x="-312072" y="2068921"/>
            <a:chExt cx="144091" cy="139067"/>
          </a:xfrm>
        </p:grpSpPr>
        <p:pic>
          <p:nvPicPr>
            <p:cNvPr id="6300" name="Picture 461"/>
            <p:cNvPicPr preferRelativeResize="0">
              <a:picLocks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-312072" y="2068921"/>
              <a:ext cx="144091" cy="137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908" name="Овал 4907"/>
            <p:cNvSpPr/>
            <p:nvPr/>
          </p:nvSpPr>
          <p:spPr>
            <a:xfrm>
              <a:off x="-308905" y="2070483"/>
              <a:ext cx="137757" cy="137505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65" name="Rectangle 84"/>
          <p:cNvSpPr>
            <a:spLocks noChangeArrowheads="1"/>
          </p:cNvSpPr>
          <p:nvPr/>
        </p:nvSpPr>
        <p:spPr bwMode="auto">
          <a:xfrm>
            <a:off x="3203575" y="3014134"/>
            <a:ext cx="330200" cy="82551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К-на-Амуре</a:t>
            </a:r>
          </a:p>
        </p:txBody>
      </p:sp>
      <p:grpSp>
        <p:nvGrpSpPr>
          <p:cNvPr id="4545" name="Group 70"/>
          <p:cNvGrpSpPr>
            <a:grpSpLocks/>
          </p:cNvGrpSpPr>
          <p:nvPr/>
        </p:nvGrpSpPr>
        <p:grpSpPr bwMode="auto">
          <a:xfrm>
            <a:off x="3097214" y="2992967"/>
            <a:ext cx="71437" cy="99484"/>
            <a:chOff x="784" y="1700"/>
            <a:chExt cx="136" cy="136"/>
          </a:xfrm>
        </p:grpSpPr>
        <p:sp>
          <p:nvSpPr>
            <p:cNvPr id="4911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4912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cxnSp>
        <p:nvCxnSpPr>
          <p:cNvPr id="6267" name="Прямая соединительная линия 1736"/>
          <p:cNvCxnSpPr>
            <a:cxnSpLocks noChangeShapeType="1"/>
            <a:stCxn id="25074" idx="5"/>
          </p:cNvCxnSpPr>
          <p:nvPr/>
        </p:nvCxnSpPr>
        <p:spPr bwMode="auto">
          <a:xfrm>
            <a:off x="3097214" y="6119285"/>
            <a:ext cx="230187" cy="205316"/>
          </a:xfrm>
          <a:prstGeom prst="line">
            <a:avLst/>
          </a:prstGeom>
          <a:noFill/>
          <a:ln w="6350">
            <a:solidFill>
              <a:srgbClr val="0000CC"/>
            </a:solidFill>
            <a:round/>
            <a:headEnd/>
            <a:tailEnd/>
          </a:ln>
        </p:spPr>
      </p:cxnSp>
      <p:grpSp>
        <p:nvGrpSpPr>
          <p:cNvPr id="4546" name="Группа 2944"/>
          <p:cNvGrpSpPr>
            <a:grpSpLocks/>
          </p:cNvGrpSpPr>
          <p:nvPr/>
        </p:nvGrpSpPr>
        <p:grpSpPr bwMode="auto">
          <a:xfrm>
            <a:off x="1116014" y="6212418"/>
            <a:ext cx="769937" cy="501649"/>
            <a:chOff x="7876754" y="4107329"/>
            <a:chExt cx="770328" cy="375780"/>
          </a:xfrm>
        </p:grpSpPr>
        <p:sp>
          <p:nvSpPr>
            <p:cNvPr id="1743" name="Freeform 143"/>
            <p:cNvSpPr>
              <a:spLocks/>
            </p:cNvSpPr>
            <p:nvPr/>
          </p:nvSpPr>
          <p:spPr bwMode="auto">
            <a:xfrm rot="19455415" flipH="1">
              <a:off x="8134064" y="4215364"/>
              <a:ext cx="315401" cy="267745"/>
            </a:xfrm>
            <a:custGeom>
              <a:avLst/>
              <a:gdLst>
                <a:gd name="T0" fmla="*/ 0 w 774"/>
                <a:gd name="T1" fmla="*/ 0 h 685"/>
                <a:gd name="T2" fmla="*/ 0 w 774"/>
                <a:gd name="T3" fmla="*/ 0 h 685"/>
                <a:gd name="T4" fmla="*/ 0 w 774"/>
                <a:gd name="T5" fmla="*/ 0 h 685"/>
                <a:gd name="T6" fmla="*/ 0 w 774"/>
                <a:gd name="T7" fmla="*/ 0 h 685"/>
                <a:gd name="T8" fmla="*/ 0 w 774"/>
                <a:gd name="T9" fmla="*/ 0 h 685"/>
                <a:gd name="T10" fmla="*/ 0 w 774"/>
                <a:gd name="T11" fmla="*/ 0 h 685"/>
                <a:gd name="T12" fmla="*/ 0 w 774"/>
                <a:gd name="T13" fmla="*/ 0 h 685"/>
                <a:gd name="T14" fmla="*/ 0 w 774"/>
                <a:gd name="T15" fmla="*/ 0 h 685"/>
                <a:gd name="T16" fmla="*/ 0 w 774"/>
                <a:gd name="T17" fmla="*/ 0 h 685"/>
                <a:gd name="T18" fmla="*/ 0 w 774"/>
                <a:gd name="T19" fmla="*/ 0 h 685"/>
                <a:gd name="T20" fmla="*/ 0 w 774"/>
                <a:gd name="T21" fmla="*/ 0 h 685"/>
                <a:gd name="T22" fmla="*/ 0 w 774"/>
                <a:gd name="T23" fmla="*/ 0 h 685"/>
                <a:gd name="T24" fmla="*/ 0 w 774"/>
                <a:gd name="T25" fmla="*/ 0 h 685"/>
                <a:gd name="T26" fmla="*/ 0 w 774"/>
                <a:gd name="T27" fmla="*/ 0 h 685"/>
                <a:gd name="T28" fmla="*/ 0 w 774"/>
                <a:gd name="T29" fmla="*/ 0 h 685"/>
                <a:gd name="T30" fmla="*/ 0 w 774"/>
                <a:gd name="T31" fmla="*/ 0 h 685"/>
                <a:gd name="T32" fmla="*/ 0 w 774"/>
                <a:gd name="T33" fmla="*/ 0 h 685"/>
                <a:gd name="T34" fmla="*/ 0 w 774"/>
                <a:gd name="T35" fmla="*/ 0 h 685"/>
                <a:gd name="T36" fmla="*/ 0 w 774"/>
                <a:gd name="T37" fmla="*/ 0 h 685"/>
                <a:gd name="T38" fmla="*/ 0 w 774"/>
                <a:gd name="T39" fmla="*/ 0 h 685"/>
                <a:gd name="T40" fmla="*/ 0 w 774"/>
                <a:gd name="T41" fmla="*/ 0 h 685"/>
                <a:gd name="T42" fmla="*/ 0 w 774"/>
                <a:gd name="T43" fmla="*/ 0 h 685"/>
                <a:gd name="T44" fmla="*/ 0 w 774"/>
                <a:gd name="T45" fmla="*/ 0 h 685"/>
                <a:gd name="T46" fmla="*/ 0 w 774"/>
                <a:gd name="T47" fmla="*/ 0 h 685"/>
                <a:gd name="T48" fmla="*/ 0 w 774"/>
                <a:gd name="T49" fmla="*/ 0 h 685"/>
                <a:gd name="T50" fmla="*/ 0 w 774"/>
                <a:gd name="T51" fmla="*/ 0 h 685"/>
                <a:gd name="T52" fmla="*/ 0 w 774"/>
                <a:gd name="T53" fmla="*/ 0 h 685"/>
                <a:gd name="T54" fmla="*/ 0 w 774"/>
                <a:gd name="T55" fmla="*/ 0 h 685"/>
                <a:gd name="T56" fmla="*/ 0 w 774"/>
                <a:gd name="T57" fmla="*/ 0 h 685"/>
                <a:gd name="T58" fmla="*/ 0 w 774"/>
                <a:gd name="T59" fmla="*/ 0 h 685"/>
                <a:gd name="T60" fmla="*/ 0 w 774"/>
                <a:gd name="T61" fmla="*/ 0 h 685"/>
                <a:gd name="T62" fmla="*/ 0 w 774"/>
                <a:gd name="T63" fmla="*/ 0 h 685"/>
                <a:gd name="T64" fmla="*/ 0 w 774"/>
                <a:gd name="T65" fmla="*/ 0 h 685"/>
                <a:gd name="T66" fmla="*/ 0 w 774"/>
                <a:gd name="T67" fmla="*/ 0 h 685"/>
                <a:gd name="T68" fmla="*/ 0 w 774"/>
                <a:gd name="T69" fmla="*/ 0 h 685"/>
                <a:gd name="T70" fmla="*/ 0 w 774"/>
                <a:gd name="T71" fmla="*/ 0 h 685"/>
                <a:gd name="T72" fmla="*/ 0 w 774"/>
                <a:gd name="T73" fmla="*/ 0 h 685"/>
                <a:gd name="T74" fmla="*/ 0 w 774"/>
                <a:gd name="T75" fmla="*/ 0 h 685"/>
                <a:gd name="T76" fmla="*/ 0 w 774"/>
                <a:gd name="T77" fmla="*/ 0 h 685"/>
                <a:gd name="T78" fmla="*/ 0 w 774"/>
                <a:gd name="T79" fmla="*/ 0 h 68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4"/>
                <a:gd name="T121" fmla="*/ 0 h 685"/>
                <a:gd name="T122" fmla="*/ 774 w 774"/>
                <a:gd name="T123" fmla="*/ 685 h 68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4" h="685">
                  <a:moveTo>
                    <a:pt x="267" y="69"/>
                  </a:moveTo>
                  <a:lnTo>
                    <a:pt x="326" y="151"/>
                  </a:lnTo>
                  <a:lnTo>
                    <a:pt x="364" y="193"/>
                  </a:lnTo>
                  <a:lnTo>
                    <a:pt x="405" y="228"/>
                  </a:lnTo>
                  <a:lnTo>
                    <a:pt x="462" y="245"/>
                  </a:lnTo>
                  <a:lnTo>
                    <a:pt x="526" y="248"/>
                  </a:lnTo>
                  <a:lnTo>
                    <a:pt x="574" y="249"/>
                  </a:lnTo>
                  <a:lnTo>
                    <a:pt x="634" y="253"/>
                  </a:lnTo>
                  <a:lnTo>
                    <a:pt x="698" y="277"/>
                  </a:lnTo>
                  <a:lnTo>
                    <a:pt x="744" y="315"/>
                  </a:lnTo>
                  <a:lnTo>
                    <a:pt x="764" y="353"/>
                  </a:lnTo>
                  <a:lnTo>
                    <a:pt x="774" y="401"/>
                  </a:lnTo>
                  <a:lnTo>
                    <a:pt x="770" y="447"/>
                  </a:lnTo>
                  <a:lnTo>
                    <a:pt x="752" y="499"/>
                  </a:lnTo>
                  <a:lnTo>
                    <a:pt x="728" y="529"/>
                  </a:lnTo>
                  <a:lnTo>
                    <a:pt x="700" y="557"/>
                  </a:lnTo>
                  <a:lnTo>
                    <a:pt x="672" y="583"/>
                  </a:lnTo>
                  <a:lnTo>
                    <a:pt x="642" y="607"/>
                  </a:lnTo>
                  <a:lnTo>
                    <a:pt x="610" y="627"/>
                  </a:lnTo>
                  <a:lnTo>
                    <a:pt x="572" y="651"/>
                  </a:lnTo>
                  <a:lnTo>
                    <a:pt x="530" y="669"/>
                  </a:lnTo>
                  <a:lnTo>
                    <a:pt x="484" y="681"/>
                  </a:lnTo>
                  <a:lnTo>
                    <a:pt x="428" y="685"/>
                  </a:lnTo>
                  <a:lnTo>
                    <a:pt x="360" y="681"/>
                  </a:lnTo>
                  <a:lnTo>
                    <a:pt x="298" y="669"/>
                  </a:lnTo>
                  <a:lnTo>
                    <a:pt x="240" y="647"/>
                  </a:lnTo>
                  <a:lnTo>
                    <a:pt x="186" y="615"/>
                  </a:lnTo>
                  <a:lnTo>
                    <a:pt x="128" y="563"/>
                  </a:lnTo>
                  <a:lnTo>
                    <a:pt x="68" y="491"/>
                  </a:lnTo>
                  <a:lnTo>
                    <a:pt x="35" y="438"/>
                  </a:lnTo>
                  <a:lnTo>
                    <a:pt x="14" y="391"/>
                  </a:lnTo>
                  <a:lnTo>
                    <a:pt x="0" y="315"/>
                  </a:lnTo>
                  <a:lnTo>
                    <a:pt x="3" y="227"/>
                  </a:lnTo>
                  <a:lnTo>
                    <a:pt x="18" y="161"/>
                  </a:lnTo>
                  <a:lnTo>
                    <a:pt x="46" y="99"/>
                  </a:lnTo>
                  <a:lnTo>
                    <a:pt x="78" y="55"/>
                  </a:lnTo>
                  <a:lnTo>
                    <a:pt x="116" y="17"/>
                  </a:lnTo>
                  <a:cubicBezTo>
                    <a:pt x="135" y="4"/>
                    <a:pt x="154" y="0"/>
                    <a:pt x="174" y="1"/>
                  </a:cubicBezTo>
                  <a:cubicBezTo>
                    <a:pt x="194" y="2"/>
                    <a:pt x="218" y="14"/>
                    <a:pt x="234" y="25"/>
                  </a:cubicBezTo>
                  <a:lnTo>
                    <a:pt x="267" y="69"/>
                  </a:lnTo>
                  <a:close/>
                </a:path>
              </a:pathLst>
            </a:custGeom>
            <a:gradFill flip="none" rotWithShape="1">
              <a:gsLst>
                <a:gs pos="66000">
                  <a:srgbClr val="4BACC6">
                    <a:lumMod val="40000"/>
                    <a:lumOff val="60000"/>
                  </a:srgbClr>
                </a:gs>
                <a:gs pos="17000">
                  <a:srgbClr val="EEECE1"/>
                </a:gs>
                <a:gs pos="77000">
                  <a:srgbClr val="4BACC6">
                    <a:lumMod val="60000"/>
                    <a:lumOff val="4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rgbClr val="010485"/>
              </a:solidFill>
              <a:miter lim="800000"/>
              <a:headEnd/>
              <a:tailEnd/>
            </a:ln>
          </p:spPr>
          <p:txBody>
            <a:bodyPr lIns="180000" tIns="0" rIns="180000" bIns="0" anchor="ctr"/>
            <a:lstStyle/>
            <a:p>
              <a:pPr>
                <a:defRPr/>
              </a:pPr>
              <a:endParaRPr lang="ru-RU" kern="0">
                <a:solidFill>
                  <a:srgbClr val="010485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547" name="Group 40"/>
            <p:cNvGrpSpPr>
              <a:grpSpLocks/>
            </p:cNvGrpSpPr>
            <p:nvPr/>
          </p:nvGrpSpPr>
          <p:grpSpPr bwMode="auto">
            <a:xfrm flipH="1">
              <a:off x="8334837" y="4335806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48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3992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3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4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5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6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7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8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9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0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1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2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3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4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5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6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7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8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9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0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1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2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3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4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5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6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7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8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9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0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1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2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3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5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6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7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8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9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0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1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2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3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4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5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6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7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8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9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0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1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2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3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4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5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6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7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8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9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0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1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2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3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solidFill>
                  <a:srgbClr val="98CDFE"/>
                </a:solidFill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4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5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6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7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8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9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0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1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2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3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4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5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6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7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8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9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0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1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2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3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4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5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6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7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8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9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0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1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2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3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4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5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6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7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8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9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0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1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2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3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4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5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6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7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8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9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0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1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2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3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4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5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6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7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8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9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0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1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2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3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4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5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6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7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8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9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0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1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2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3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4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5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6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7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8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9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0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1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2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3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4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5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6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7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8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9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0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1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2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3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4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5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6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7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8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9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0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1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2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3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4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5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6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7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8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9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0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1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2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3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4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5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6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7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8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9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0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1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2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3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4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5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6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7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8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9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0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1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2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3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4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5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6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7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8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9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90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91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92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49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3635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6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7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8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9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0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1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2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3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4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5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6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7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8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9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0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1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2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3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4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5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6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7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8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9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6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7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8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9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1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2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3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4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721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763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766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6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7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8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9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0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1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2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3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4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5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6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7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8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9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0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1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2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3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4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5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6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7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8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9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0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1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2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3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4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5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6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7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8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9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0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1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2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3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4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5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6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7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8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9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0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1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2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4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6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7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8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9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62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63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67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0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2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5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7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1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3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6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7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8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9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0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1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2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3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4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5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6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0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1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2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3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4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5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6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7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8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9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0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1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2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3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4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5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6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7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8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9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0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1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2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3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4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5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6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7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8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9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0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1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2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3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4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5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6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7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8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9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0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1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2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3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4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5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6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7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8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9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0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1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2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3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4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5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6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7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8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9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0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1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2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3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4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5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6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7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8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9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0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1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2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3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4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5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6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7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8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9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0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1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2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3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4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5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6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7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8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9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0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1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3298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99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0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1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2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3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4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5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6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7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8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9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0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1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2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3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4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5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6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7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8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9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0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1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2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3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4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5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6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7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8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9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0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1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2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3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4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5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6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7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8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9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0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1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2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3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4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9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0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2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3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4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5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6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7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8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9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3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4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5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6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7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8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9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01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47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21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23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32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33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0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1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2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3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5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6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7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8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5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6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7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8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9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0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1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2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3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4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5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6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7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8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9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0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1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2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3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4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5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6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7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8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9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0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1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2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3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4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5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6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7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8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9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0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1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2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3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4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0" name="Group 40"/>
            <p:cNvGrpSpPr>
              <a:grpSpLocks/>
            </p:cNvGrpSpPr>
            <p:nvPr/>
          </p:nvGrpSpPr>
          <p:grpSpPr bwMode="auto">
            <a:xfrm flipH="1">
              <a:off x="8139983" y="4107329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51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3070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71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3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4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5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6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7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8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9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1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2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3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4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5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6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7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0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1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2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3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4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5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6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7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8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9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0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3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4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5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6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7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8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9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0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1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2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3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4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5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6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7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8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9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0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1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2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3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4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5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6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7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8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9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0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1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2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3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4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5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6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7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8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9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0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1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2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3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4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5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6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9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0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1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2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3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4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5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6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7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8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9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0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1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2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3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4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5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6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7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8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9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0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1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2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3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4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5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6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7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8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9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0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1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2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3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4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5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6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7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8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9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0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1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2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3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4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5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6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7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8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9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0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1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2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3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4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5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6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7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8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9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0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1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2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3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4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5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6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7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8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9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0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1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2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3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4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5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6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7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8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9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0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1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2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3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4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5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6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7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8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9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0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1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2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3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4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5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6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7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8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9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0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1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2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3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4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5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6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7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8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9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0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1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2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3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4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5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6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7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8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9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0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1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2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3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4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5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52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2134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42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43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48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56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57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76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84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85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90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98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99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04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12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13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25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26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05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5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6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7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8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9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00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01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02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74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75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86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87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1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2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3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4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5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6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8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9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39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40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47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67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0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1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2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3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4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5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6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7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8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9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0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1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2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3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4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5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6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7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8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9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0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1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2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3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4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5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6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7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8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9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10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11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4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5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6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7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8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9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0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1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2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3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4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5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6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7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8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9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0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1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2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3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4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5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6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7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8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9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0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1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2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3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4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5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6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7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8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9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0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1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2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3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4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5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6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7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8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9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0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1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2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3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4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5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6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7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8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9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0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1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2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3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4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5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6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7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8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9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0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1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2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3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4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5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6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7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8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9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0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1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2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3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4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5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6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7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8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9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0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1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2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3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4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5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6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7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8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9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0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1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2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3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4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5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6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7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8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9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0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1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2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3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4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5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6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7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8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9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0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1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2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3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4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5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6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7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8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9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928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29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0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1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2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3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4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5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6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7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8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9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0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1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2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3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4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5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6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7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8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9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0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1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2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3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4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5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6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7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8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9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0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1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2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3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4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5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6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7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8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9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0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1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2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3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4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5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6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7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8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9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0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1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2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3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4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5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6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7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8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9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0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1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2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3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4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5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6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7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8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9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0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2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7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8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0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1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2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3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4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5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7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3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4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5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6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7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8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9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0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1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2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3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4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5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6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7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9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0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5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9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1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2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3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5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7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8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9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0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1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08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09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0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2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0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8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9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3" name="Group 603"/>
            <p:cNvGrpSpPr>
              <a:grpSpLocks noChangeAspect="1"/>
            </p:cNvGrpSpPr>
            <p:nvPr/>
          </p:nvGrpSpPr>
          <p:grpSpPr bwMode="auto">
            <a:xfrm>
              <a:off x="7876754" y="4240461"/>
              <a:ext cx="576064" cy="164017"/>
              <a:chOff x="50" y="306"/>
              <a:chExt cx="826" cy="194"/>
            </a:xfrm>
            <a:solidFill>
              <a:schemeClr val="accent5">
                <a:lumMod val="60000"/>
                <a:lumOff val="40000"/>
              </a:schemeClr>
            </a:solidFill>
          </p:grpSpPr>
          <p:sp>
            <p:nvSpPr>
              <p:cNvPr id="1747" name="Freeform 604"/>
              <p:cNvSpPr>
                <a:spLocks noChangeAspect="1"/>
              </p:cNvSpPr>
              <p:nvPr/>
            </p:nvSpPr>
            <p:spPr bwMode="auto">
              <a:xfrm>
                <a:off x="89" y="439"/>
                <a:ext cx="13" cy="11"/>
              </a:xfrm>
              <a:custGeom>
                <a:avLst/>
                <a:gdLst>
                  <a:gd name="T0" fmla="*/ 1 w 26"/>
                  <a:gd name="T1" fmla="*/ 0 h 20"/>
                  <a:gd name="T2" fmla="*/ 1 w 26"/>
                  <a:gd name="T3" fmla="*/ 1 h 20"/>
                  <a:gd name="T4" fmla="*/ 1 w 26"/>
                  <a:gd name="T5" fmla="*/ 1 h 20"/>
                  <a:gd name="T6" fmla="*/ 1 w 26"/>
                  <a:gd name="T7" fmla="*/ 1 h 20"/>
                  <a:gd name="T8" fmla="*/ 1 w 26"/>
                  <a:gd name="T9" fmla="*/ 1 h 20"/>
                  <a:gd name="T10" fmla="*/ 0 w 26"/>
                  <a:gd name="T11" fmla="*/ 1 h 20"/>
                  <a:gd name="T12" fmla="*/ 1 w 26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20"/>
                  <a:gd name="T23" fmla="*/ 26 w 26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20">
                    <a:moveTo>
                      <a:pt x="8" y="0"/>
                    </a:moveTo>
                    <a:lnTo>
                      <a:pt x="26" y="9"/>
                    </a:lnTo>
                    <a:lnTo>
                      <a:pt x="18" y="13"/>
                    </a:lnTo>
                    <a:lnTo>
                      <a:pt x="17" y="20"/>
                    </a:lnTo>
                    <a:lnTo>
                      <a:pt x="8" y="9"/>
                    </a:lnTo>
                    <a:lnTo>
                      <a:pt x="0" y="6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54" name="Group 605"/>
              <p:cNvGrpSpPr>
                <a:grpSpLocks noChangeAspect="1"/>
              </p:cNvGrpSpPr>
              <p:nvPr/>
            </p:nvGrpSpPr>
            <p:grpSpPr bwMode="auto">
              <a:xfrm>
                <a:off x="329" y="423"/>
                <a:ext cx="44" cy="17"/>
                <a:chOff x="2769" y="979"/>
                <a:chExt cx="230" cy="90"/>
              </a:xfrm>
              <a:grpFill/>
            </p:grpSpPr>
            <p:sp>
              <p:nvSpPr>
                <p:cNvPr id="1919" name="Freeform 606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0" name="Freeform 607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1" name="Freeform 608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2" name="Freeform 609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3" name="Freeform 610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4" name="Freeform 611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5" name="Freeform 612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749" name="Freeform 614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6" cy="99"/>
              </a:xfrm>
              <a:custGeom>
                <a:avLst/>
                <a:gdLst>
                  <a:gd name="T0" fmla="*/ 0 w 1188"/>
                  <a:gd name="T1" fmla="*/ 3 h 141"/>
                  <a:gd name="T2" fmla="*/ 6 w 1188"/>
                  <a:gd name="T3" fmla="*/ 6 h 141"/>
                  <a:gd name="T4" fmla="*/ 8 w 1188"/>
                  <a:gd name="T5" fmla="*/ 8 h 141"/>
                  <a:gd name="T6" fmla="*/ 12 w 1188"/>
                  <a:gd name="T7" fmla="*/ 10 h 141"/>
                  <a:gd name="T8" fmla="*/ 17 w 1188"/>
                  <a:gd name="T9" fmla="*/ 14 h 141"/>
                  <a:gd name="T10" fmla="*/ 29 w 1188"/>
                  <a:gd name="T11" fmla="*/ 16 h 141"/>
                  <a:gd name="T12" fmla="*/ 56 w 1188"/>
                  <a:gd name="T13" fmla="*/ 19 h 141"/>
                  <a:gd name="T14" fmla="*/ 82 w 1188"/>
                  <a:gd name="T15" fmla="*/ 20 h 141"/>
                  <a:gd name="T16" fmla="*/ 114 w 1188"/>
                  <a:gd name="T17" fmla="*/ 22 h 141"/>
                  <a:gd name="T18" fmla="*/ 146 w 1188"/>
                  <a:gd name="T19" fmla="*/ 23 h 141"/>
                  <a:gd name="T20" fmla="*/ 185 w 1188"/>
                  <a:gd name="T21" fmla="*/ 24 h 141"/>
                  <a:gd name="T22" fmla="*/ 188 w 1188"/>
                  <a:gd name="T23" fmla="*/ 22 h 141"/>
                  <a:gd name="T24" fmla="*/ 191 w 1188"/>
                  <a:gd name="T25" fmla="*/ 19 h 141"/>
                  <a:gd name="T26" fmla="*/ 193 w 1188"/>
                  <a:gd name="T27" fmla="*/ 14 h 141"/>
                  <a:gd name="T28" fmla="*/ 193 w 1188"/>
                  <a:gd name="T29" fmla="*/ 10 h 141"/>
                  <a:gd name="T30" fmla="*/ 193 w 1188"/>
                  <a:gd name="T31" fmla="*/ 8 h 141"/>
                  <a:gd name="T32" fmla="*/ 182 w 1188"/>
                  <a:gd name="T33" fmla="*/ 6 h 141"/>
                  <a:gd name="T34" fmla="*/ 155 w 1188"/>
                  <a:gd name="T35" fmla="*/ 4 h 141"/>
                  <a:gd name="T36" fmla="*/ 139 w 1188"/>
                  <a:gd name="T37" fmla="*/ 4 h 141"/>
                  <a:gd name="T38" fmla="*/ 75 w 1188"/>
                  <a:gd name="T39" fmla="*/ 3 h 141"/>
                  <a:gd name="T40" fmla="*/ 74 w 1188"/>
                  <a:gd name="T41" fmla="*/ 4 h 141"/>
                  <a:gd name="T42" fmla="*/ 56 w 1188"/>
                  <a:gd name="T43" fmla="*/ 4 h 141"/>
                  <a:gd name="T44" fmla="*/ 40 w 1188"/>
                  <a:gd name="T45" fmla="*/ 4 h 141"/>
                  <a:gd name="T46" fmla="*/ 26 w 1188"/>
                  <a:gd name="T47" fmla="*/ 3 h 141"/>
                  <a:gd name="T48" fmla="*/ 17 w 1188"/>
                  <a:gd name="T49" fmla="*/ 2 h 141"/>
                  <a:gd name="T50" fmla="*/ 10 w 1188"/>
                  <a:gd name="T51" fmla="*/ 0 h 141"/>
                  <a:gd name="T52" fmla="*/ 0 w 1188"/>
                  <a:gd name="T53" fmla="*/ 3 h 14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8"/>
                  <a:gd name="T82" fmla="*/ 0 h 141"/>
                  <a:gd name="T83" fmla="*/ 1188 w 1188"/>
                  <a:gd name="T84" fmla="*/ 141 h 14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8" h="141">
                    <a:moveTo>
                      <a:pt x="0" y="16"/>
                    </a:moveTo>
                    <a:lnTo>
                      <a:pt x="39" y="38"/>
                    </a:lnTo>
                    <a:lnTo>
                      <a:pt x="51" y="48"/>
                    </a:lnTo>
                    <a:lnTo>
                      <a:pt x="75" y="60"/>
                    </a:lnTo>
                    <a:lnTo>
                      <a:pt x="100" y="83"/>
                    </a:lnTo>
                    <a:lnTo>
                      <a:pt x="182" y="96"/>
                    </a:lnTo>
                    <a:lnTo>
                      <a:pt x="344" y="111"/>
                    </a:lnTo>
                    <a:lnTo>
                      <a:pt x="503" y="121"/>
                    </a:lnTo>
                    <a:lnTo>
                      <a:pt x="703" y="133"/>
                    </a:lnTo>
                    <a:lnTo>
                      <a:pt x="899" y="137"/>
                    </a:lnTo>
                    <a:lnTo>
                      <a:pt x="1140" y="141"/>
                    </a:lnTo>
                    <a:lnTo>
                      <a:pt x="1161" y="133"/>
                    </a:lnTo>
                    <a:lnTo>
                      <a:pt x="1180" y="110"/>
                    </a:lnTo>
                    <a:lnTo>
                      <a:pt x="1188" y="86"/>
                    </a:lnTo>
                    <a:lnTo>
                      <a:pt x="1187" y="59"/>
                    </a:lnTo>
                    <a:lnTo>
                      <a:pt x="1184" y="45"/>
                    </a:lnTo>
                    <a:lnTo>
                      <a:pt x="1120" y="34"/>
                    </a:lnTo>
                    <a:lnTo>
                      <a:pt x="957" y="24"/>
                    </a:lnTo>
                    <a:lnTo>
                      <a:pt x="854" y="24"/>
                    </a:lnTo>
                    <a:lnTo>
                      <a:pt x="465" y="16"/>
                    </a:lnTo>
                    <a:lnTo>
                      <a:pt x="451" y="20"/>
                    </a:lnTo>
                    <a:lnTo>
                      <a:pt x="342" y="22"/>
                    </a:lnTo>
                    <a:lnTo>
                      <a:pt x="245" y="21"/>
                    </a:lnTo>
                    <a:lnTo>
                      <a:pt x="164" y="17"/>
                    </a:lnTo>
                    <a:lnTo>
                      <a:pt x="108" y="10"/>
                    </a:lnTo>
                    <a:lnTo>
                      <a:pt x="64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0" name="Freeform 615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1" cy="62"/>
              </a:xfrm>
              <a:custGeom>
                <a:avLst/>
                <a:gdLst>
                  <a:gd name="T0" fmla="*/ 0 w 1183"/>
                  <a:gd name="T1" fmla="*/ 3 h 90"/>
                  <a:gd name="T2" fmla="*/ 11 w 1183"/>
                  <a:gd name="T3" fmla="*/ 6 h 90"/>
                  <a:gd name="T4" fmla="*/ 24 w 1183"/>
                  <a:gd name="T5" fmla="*/ 8 h 90"/>
                  <a:gd name="T6" fmla="*/ 39 w 1183"/>
                  <a:gd name="T7" fmla="*/ 8 h 90"/>
                  <a:gd name="T8" fmla="*/ 48 w 1183"/>
                  <a:gd name="T9" fmla="*/ 8 h 90"/>
                  <a:gd name="T10" fmla="*/ 46 w 1183"/>
                  <a:gd name="T11" fmla="*/ 12 h 90"/>
                  <a:gd name="T12" fmla="*/ 55 w 1183"/>
                  <a:gd name="T13" fmla="*/ 12 h 90"/>
                  <a:gd name="T14" fmla="*/ 74 w 1183"/>
                  <a:gd name="T15" fmla="*/ 12 h 90"/>
                  <a:gd name="T16" fmla="*/ 74 w 1183"/>
                  <a:gd name="T17" fmla="*/ 11 h 90"/>
                  <a:gd name="T18" fmla="*/ 99 w 1183"/>
                  <a:gd name="T19" fmla="*/ 12 h 90"/>
                  <a:gd name="T20" fmla="*/ 120 w 1183"/>
                  <a:gd name="T21" fmla="*/ 13 h 90"/>
                  <a:gd name="T22" fmla="*/ 146 w 1183"/>
                  <a:gd name="T23" fmla="*/ 13 h 90"/>
                  <a:gd name="T24" fmla="*/ 157 w 1183"/>
                  <a:gd name="T25" fmla="*/ 14 h 90"/>
                  <a:gd name="T26" fmla="*/ 159 w 1183"/>
                  <a:gd name="T27" fmla="*/ 12 h 90"/>
                  <a:gd name="T28" fmla="*/ 188 w 1183"/>
                  <a:gd name="T29" fmla="*/ 12 h 90"/>
                  <a:gd name="T30" fmla="*/ 191 w 1183"/>
                  <a:gd name="T31" fmla="*/ 7 h 90"/>
                  <a:gd name="T32" fmla="*/ 177 w 1183"/>
                  <a:gd name="T33" fmla="*/ 6 h 90"/>
                  <a:gd name="T34" fmla="*/ 151 w 1183"/>
                  <a:gd name="T35" fmla="*/ 4 h 90"/>
                  <a:gd name="T36" fmla="*/ 75 w 1183"/>
                  <a:gd name="T37" fmla="*/ 2 h 90"/>
                  <a:gd name="T38" fmla="*/ 73 w 1183"/>
                  <a:gd name="T39" fmla="*/ 4 h 90"/>
                  <a:gd name="T40" fmla="*/ 62 w 1183"/>
                  <a:gd name="T41" fmla="*/ 3 h 90"/>
                  <a:gd name="T42" fmla="*/ 56 w 1183"/>
                  <a:gd name="T43" fmla="*/ 4 h 90"/>
                  <a:gd name="T44" fmla="*/ 40 w 1183"/>
                  <a:gd name="T45" fmla="*/ 4 h 90"/>
                  <a:gd name="T46" fmla="*/ 28 w 1183"/>
                  <a:gd name="T47" fmla="*/ 3 h 90"/>
                  <a:gd name="T48" fmla="*/ 15 w 1183"/>
                  <a:gd name="T49" fmla="*/ 1 h 90"/>
                  <a:gd name="T50" fmla="*/ 9 w 1183"/>
                  <a:gd name="T51" fmla="*/ 0 h 90"/>
                  <a:gd name="T52" fmla="*/ 0 w 1183"/>
                  <a:gd name="T53" fmla="*/ 3 h 9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3"/>
                  <a:gd name="T82" fmla="*/ 0 h 90"/>
                  <a:gd name="T83" fmla="*/ 1183 w 1183"/>
                  <a:gd name="T84" fmla="*/ 90 h 9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3" h="90">
                    <a:moveTo>
                      <a:pt x="0" y="18"/>
                    </a:moveTo>
                    <a:lnTo>
                      <a:pt x="68" y="41"/>
                    </a:lnTo>
                    <a:lnTo>
                      <a:pt x="154" y="49"/>
                    </a:lnTo>
                    <a:lnTo>
                      <a:pt x="243" y="54"/>
                    </a:lnTo>
                    <a:lnTo>
                      <a:pt x="296" y="53"/>
                    </a:lnTo>
                    <a:lnTo>
                      <a:pt x="284" y="75"/>
                    </a:lnTo>
                    <a:lnTo>
                      <a:pt x="340" y="77"/>
                    </a:lnTo>
                    <a:lnTo>
                      <a:pt x="457" y="80"/>
                    </a:lnTo>
                    <a:lnTo>
                      <a:pt x="457" y="72"/>
                    </a:lnTo>
                    <a:lnTo>
                      <a:pt x="611" y="80"/>
                    </a:lnTo>
                    <a:lnTo>
                      <a:pt x="745" y="85"/>
                    </a:lnTo>
                    <a:lnTo>
                      <a:pt x="905" y="87"/>
                    </a:lnTo>
                    <a:lnTo>
                      <a:pt x="976" y="90"/>
                    </a:lnTo>
                    <a:lnTo>
                      <a:pt x="989" y="77"/>
                    </a:lnTo>
                    <a:lnTo>
                      <a:pt x="1170" y="79"/>
                    </a:lnTo>
                    <a:lnTo>
                      <a:pt x="1183" y="45"/>
                    </a:lnTo>
                    <a:lnTo>
                      <a:pt x="1101" y="34"/>
                    </a:lnTo>
                    <a:lnTo>
                      <a:pt x="935" y="26"/>
                    </a:lnTo>
                    <a:lnTo>
                      <a:pt x="462" y="15"/>
                    </a:lnTo>
                    <a:lnTo>
                      <a:pt x="453" y="23"/>
                    </a:lnTo>
                    <a:lnTo>
                      <a:pt x="388" y="20"/>
                    </a:lnTo>
                    <a:lnTo>
                      <a:pt x="346" y="23"/>
                    </a:lnTo>
                    <a:lnTo>
                      <a:pt x="252" y="24"/>
                    </a:lnTo>
                    <a:lnTo>
                      <a:pt x="170" y="20"/>
                    </a:lnTo>
                    <a:lnTo>
                      <a:pt x="94" y="10"/>
                    </a:lnTo>
                    <a:lnTo>
                      <a:pt x="59" y="0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1" name="Freeform 616"/>
              <p:cNvSpPr>
                <a:spLocks noChangeAspect="1"/>
              </p:cNvSpPr>
              <p:nvPr/>
            </p:nvSpPr>
            <p:spPr bwMode="auto">
              <a:xfrm>
                <a:off x="391" y="459"/>
                <a:ext cx="471" cy="27"/>
              </a:xfrm>
              <a:custGeom>
                <a:avLst/>
                <a:gdLst>
                  <a:gd name="T0" fmla="*/ 111 w 677"/>
                  <a:gd name="T1" fmla="*/ 0 h 41"/>
                  <a:gd name="T2" fmla="*/ 110 w 677"/>
                  <a:gd name="T3" fmla="*/ 2 h 41"/>
                  <a:gd name="T4" fmla="*/ 106 w 677"/>
                  <a:gd name="T5" fmla="*/ 5 h 41"/>
                  <a:gd name="T6" fmla="*/ 100 w 677"/>
                  <a:gd name="T7" fmla="*/ 5 h 41"/>
                  <a:gd name="T8" fmla="*/ 99 w 677"/>
                  <a:gd name="T9" fmla="*/ 5 h 41"/>
                  <a:gd name="T10" fmla="*/ 0 w 677"/>
                  <a:gd name="T11" fmla="*/ 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77"/>
                  <a:gd name="T19" fmla="*/ 0 h 41"/>
                  <a:gd name="T20" fmla="*/ 677 w 67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77" h="41">
                    <a:moveTo>
                      <a:pt x="677" y="0"/>
                    </a:moveTo>
                    <a:lnTo>
                      <a:pt x="676" y="18"/>
                    </a:lnTo>
                    <a:lnTo>
                      <a:pt x="650" y="41"/>
                    </a:lnTo>
                    <a:lnTo>
                      <a:pt x="617" y="39"/>
                    </a:lnTo>
                    <a:lnTo>
                      <a:pt x="608" y="35"/>
                    </a:lnTo>
                    <a:lnTo>
                      <a:pt x="0" y="12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2" name="Line 617"/>
              <p:cNvSpPr>
                <a:spLocks noChangeAspect="1" noChangeShapeType="1"/>
              </p:cNvSpPr>
              <p:nvPr/>
            </p:nvSpPr>
            <p:spPr bwMode="auto">
              <a:xfrm>
                <a:off x="821" y="475"/>
                <a:ext cx="20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3" name="Line 618"/>
              <p:cNvSpPr>
                <a:spLocks noChangeAspect="1" noChangeShapeType="1"/>
              </p:cNvSpPr>
              <p:nvPr/>
            </p:nvSpPr>
            <p:spPr bwMode="auto">
              <a:xfrm flipV="1">
                <a:off x="844" y="475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4" name="Line 619"/>
              <p:cNvSpPr>
                <a:spLocks noChangeAspect="1" noChangeShapeType="1"/>
              </p:cNvSpPr>
              <p:nvPr/>
            </p:nvSpPr>
            <p:spPr bwMode="auto">
              <a:xfrm>
                <a:off x="749" y="465"/>
                <a:ext cx="44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5" name="Line 620"/>
              <p:cNvSpPr>
                <a:spLocks noChangeAspect="1" noChangeShapeType="1"/>
              </p:cNvSpPr>
              <p:nvPr/>
            </p:nvSpPr>
            <p:spPr bwMode="auto">
              <a:xfrm>
                <a:off x="793" y="472"/>
                <a:ext cx="25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6" name="Line 621"/>
              <p:cNvSpPr>
                <a:spLocks noChangeAspect="1" noChangeShapeType="1"/>
              </p:cNvSpPr>
              <p:nvPr/>
            </p:nvSpPr>
            <p:spPr bwMode="auto">
              <a:xfrm flipV="1">
                <a:off x="821" y="468"/>
                <a:ext cx="7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7" name="Line 622"/>
              <p:cNvSpPr>
                <a:spLocks noChangeAspect="1" noChangeShapeType="1"/>
              </p:cNvSpPr>
              <p:nvPr/>
            </p:nvSpPr>
            <p:spPr bwMode="auto">
              <a:xfrm flipV="1">
                <a:off x="793" y="463"/>
                <a:ext cx="7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8" name="Line 623"/>
              <p:cNvSpPr>
                <a:spLocks noChangeAspect="1" noChangeShapeType="1"/>
              </p:cNvSpPr>
              <p:nvPr/>
            </p:nvSpPr>
            <p:spPr bwMode="auto">
              <a:xfrm flipH="1">
                <a:off x="795" y="468"/>
                <a:ext cx="5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9" name="Line 624"/>
              <p:cNvSpPr>
                <a:spLocks noChangeAspect="1" noChangeShapeType="1"/>
              </p:cNvSpPr>
              <p:nvPr/>
            </p:nvSpPr>
            <p:spPr bwMode="auto">
              <a:xfrm flipH="1">
                <a:off x="825" y="470"/>
                <a:ext cx="37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0" name="Line 625"/>
              <p:cNvSpPr>
                <a:spLocks noChangeAspect="1" noChangeShapeType="1"/>
              </p:cNvSpPr>
              <p:nvPr/>
            </p:nvSpPr>
            <p:spPr bwMode="auto">
              <a:xfrm>
                <a:off x="802" y="468"/>
                <a:ext cx="23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1" name="Oval 626"/>
              <p:cNvSpPr>
                <a:spLocks noChangeAspect="1" noChangeArrowheads="1"/>
              </p:cNvSpPr>
              <p:nvPr/>
            </p:nvSpPr>
            <p:spPr bwMode="auto">
              <a:xfrm>
                <a:off x="251" y="431"/>
                <a:ext cx="30" cy="4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2" name="Oval 627"/>
              <p:cNvSpPr>
                <a:spLocks noChangeAspect="1" noChangeArrowheads="1"/>
              </p:cNvSpPr>
              <p:nvPr/>
            </p:nvSpPr>
            <p:spPr bwMode="auto">
              <a:xfrm>
                <a:off x="200" y="426"/>
                <a:ext cx="28" cy="7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3" name="Freeform 628"/>
              <p:cNvSpPr>
                <a:spLocks noChangeAspect="1"/>
              </p:cNvSpPr>
              <p:nvPr/>
            </p:nvSpPr>
            <p:spPr bwMode="auto">
              <a:xfrm>
                <a:off x="362" y="437"/>
                <a:ext cx="507" cy="13"/>
              </a:xfrm>
              <a:custGeom>
                <a:avLst/>
                <a:gdLst>
                  <a:gd name="T0" fmla="*/ 4 w 1044"/>
                  <a:gd name="T1" fmla="*/ 0 h 44"/>
                  <a:gd name="T2" fmla="*/ 8 w 1044"/>
                  <a:gd name="T3" fmla="*/ 0 h 44"/>
                  <a:gd name="T4" fmla="*/ 12 w 1044"/>
                  <a:gd name="T5" fmla="*/ 0 h 44"/>
                  <a:gd name="T6" fmla="*/ 17 w 1044"/>
                  <a:gd name="T7" fmla="*/ 0 h 44"/>
                  <a:gd name="T8" fmla="*/ 22 w 1044"/>
                  <a:gd name="T9" fmla="*/ 0 h 44"/>
                  <a:gd name="T10" fmla="*/ 28 w 1044"/>
                  <a:gd name="T11" fmla="*/ 0 h 44"/>
                  <a:gd name="T12" fmla="*/ 28 w 1044"/>
                  <a:gd name="T13" fmla="*/ 0 h 44"/>
                  <a:gd name="T14" fmla="*/ 28 w 1044"/>
                  <a:gd name="T15" fmla="*/ 0 h 44"/>
                  <a:gd name="T16" fmla="*/ 25 w 1044"/>
                  <a:gd name="T17" fmla="*/ 0 h 44"/>
                  <a:gd name="T18" fmla="*/ 17 w 1044"/>
                  <a:gd name="T19" fmla="*/ 0 h 44"/>
                  <a:gd name="T20" fmla="*/ 10 w 1044"/>
                  <a:gd name="T21" fmla="*/ 0 h 44"/>
                  <a:gd name="T22" fmla="*/ 5 w 1044"/>
                  <a:gd name="T23" fmla="*/ 0 h 44"/>
                  <a:gd name="T24" fmla="*/ 0 w 1044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44"/>
                  <a:gd name="T40" fmla="*/ 0 h 44"/>
                  <a:gd name="T41" fmla="*/ 1044 w 1044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44" h="44">
                    <a:moveTo>
                      <a:pt x="165" y="38"/>
                    </a:moveTo>
                    <a:lnTo>
                      <a:pt x="303" y="37"/>
                    </a:lnTo>
                    <a:lnTo>
                      <a:pt x="450" y="37"/>
                    </a:lnTo>
                    <a:lnTo>
                      <a:pt x="632" y="39"/>
                    </a:lnTo>
                    <a:lnTo>
                      <a:pt x="801" y="39"/>
                    </a:lnTo>
                    <a:lnTo>
                      <a:pt x="1023" y="44"/>
                    </a:lnTo>
                    <a:lnTo>
                      <a:pt x="1044" y="0"/>
                    </a:lnTo>
                    <a:lnTo>
                      <a:pt x="1043" y="6"/>
                    </a:lnTo>
                    <a:lnTo>
                      <a:pt x="925" y="5"/>
                    </a:lnTo>
                    <a:lnTo>
                      <a:pt x="659" y="4"/>
                    </a:lnTo>
                    <a:lnTo>
                      <a:pt x="381" y="5"/>
                    </a:lnTo>
                    <a:lnTo>
                      <a:pt x="190" y="5"/>
                    </a:lnTo>
                    <a:lnTo>
                      <a:pt x="0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4" name="Freeform 629"/>
              <p:cNvSpPr>
                <a:spLocks noChangeAspect="1"/>
              </p:cNvSpPr>
              <p:nvPr/>
            </p:nvSpPr>
            <p:spPr bwMode="auto">
              <a:xfrm>
                <a:off x="377" y="447"/>
                <a:ext cx="484" cy="3"/>
              </a:xfrm>
              <a:custGeom>
                <a:avLst/>
                <a:gdLst>
                  <a:gd name="T0" fmla="*/ 0 w 996"/>
                  <a:gd name="T1" fmla="*/ 0 h 5"/>
                  <a:gd name="T2" fmla="*/ 3 w 996"/>
                  <a:gd name="T3" fmla="*/ 0 h 5"/>
                  <a:gd name="T4" fmla="*/ 8 w 996"/>
                  <a:gd name="T5" fmla="*/ 1 h 5"/>
                  <a:gd name="T6" fmla="*/ 13 w 996"/>
                  <a:gd name="T7" fmla="*/ 1 h 5"/>
                  <a:gd name="T8" fmla="*/ 17 w 996"/>
                  <a:gd name="T9" fmla="*/ 1 h 5"/>
                  <a:gd name="T10" fmla="*/ 23 w 996"/>
                  <a:gd name="T11" fmla="*/ 1 h 5"/>
                  <a:gd name="T12" fmla="*/ 25 w 996"/>
                  <a:gd name="T13" fmla="*/ 1 h 5"/>
                  <a:gd name="T14" fmla="*/ 27 w 996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6"/>
                  <a:gd name="T25" fmla="*/ 0 h 5"/>
                  <a:gd name="T26" fmla="*/ 996 w 99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6" h="5">
                    <a:moveTo>
                      <a:pt x="0" y="0"/>
                    </a:moveTo>
                    <a:lnTo>
                      <a:pt x="130" y="0"/>
                    </a:lnTo>
                    <a:lnTo>
                      <a:pt x="294" y="2"/>
                    </a:lnTo>
                    <a:lnTo>
                      <a:pt x="461" y="2"/>
                    </a:lnTo>
                    <a:lnTo>
                      <a:pt x="655" y="2"/>
                    </a:lnTo>
                    <a:lnTo>
                      <a:pt x="837" y="4"/>
                    </a:lnTo>
                    <a:lnTo>
                      <a:pt x="937" y="4"/>
                    </a:lnTo>
                    <a:lnTo>
                      <a:pt x="996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5" name="Freeform 630"/>
              <p:cNvSpPr>
                <a:spLocks noChangeAspect="1"/>
              </p:cNvSpPr>
              <p:nvPr/>
            </p:nvSpPr>
            <p:spPr bwMode="auto">
              <a:xfrm>
                <a:off x="360" y="420"/>
                <a:ext cx="509" cy="10"/>
              </a:xfrm>
              <a:custGeom>
                <a:avLst/>
                <a:gdLst>
                  <a:gd name="T0" fmla="*/ 0 w 1047"/>
                  <a:gd name="T1" fmla="*/ 0 h 34"/>
                  <a:gd name="T2" fmla="*/ 1 w 1047"/>
                  <a:gd name="T3" fmla="*/ 0 h 34"/>
                  <a:gd name="T4" fmla="*/ 0 w 1047"/>
                  <a:gd name="T5" fmla="*/ 0 h 34"/>
                  <a:gd name="T6" fmla="*/ 5 w 1047"/>
                  <a:gd name="T7" fmla="*/ 0 h 34"/>
                  <a:gd name="T8" fmla="*/ 18 w 1047"/>
                  <a:gd name="T9" fmla="*/ 0 h 34"/>
                  <a:gd name="T10" fmla="*/ 23 w 1047"/>
                  <a:gd name="T11" fmla="*/ 0 h 34"/>
                  <a:gd name="T12" fmla="*/ 28 w 1047"/>
                  <a:gd name="T13" fmla="*/ 0 h 34"/>
                  <a:gd name="T14" fmla="*/ 28 w 1047"/>
                  <a:gd name="T15" fmla="*/ 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47"/>
                  <a:gd name="T25" fmla="*/ 0 h 34"/>
                  <a:gd name="T26" fmla="*/ 1047 w 1047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47" h="34">
                    <a:moveTo>
                      <a:pt x="0" y="0"/>
                    </a:moveTo>
                    <a:lnTo>
                      <a:pt x="40" y="0"/>
                    </a:lnTo>
                    <a:lnTo>
                      <a:pt x="23" y="13"/>
                    </a:lnTo>
                    <a:lnTo>
                      <a:pt x="176" y="31"/>
                    </a:lnTo>
                    <a:lnTo>
                      <a:pt x="645" y="30"/>
                    </a:lnTo>
                    <a:lnTo>
                      <a:pt x="857" y="34"/>
                    </a:lnTo>
                    <a:lnTo>
                      <a:pt x="1043" y="33"/>
                    </a:lnTo>
                    <a:cubicBezTo>
                      <a:pt x="1047" y="28"/>
                      <a:pt x="1047" y="30"/>
                      <a:pt x="1047" y="27"/>
                    </a:cubicBez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6" name="Freeform 631"/>
              <p:cNvSpPr>
                <a:spLocks noChangeAspect="1"/>
              </p:cNvSpPr>
              <p:nvPr/>
            </p:nvSpPr>
            <p:spPr bwMode="auto">
              <a:xfrm>
                <a:off x="87" y="405"/>
                <a:ext cx="252" cy="9"/>
              </a:xfrm>
              <a:custGeom>
                <a:avLst/>
                <a:gdLst>
                  <a:gd name="T0" fmla="*/ 14 w 518"/>
                  <a:gd name="T1" fmla="*/ 0 h 31"/>
                  <a:gd name="T2" fmla="*/ 12 w 518"/>
                  <a:gd name="T3" fmla="*/ 0 h 31"/>
                  <a:gd name="T4" fmla="*/ 11 w 518"/>
                  <a:gd name="T5" fmla="*/ 0 h 31"/>
                  <a:gd name="T6" fmla="*/ 7 w 518"/>
                  <a:gd name="T7" fmla="*/ 0 h 31"/>
                  <a:gd name="T8" fmla="*/ 4 w 518"/>
                  <a:gd name="T9" fmla="*/ 0 h 31"/>
                  <a:gd name="T10" fmla="*/ 2 w 518"/>
                  <a:gd name="T11" fmla="*/ 0 h 31"/>
                  <a:gd name="T12" fmla="*/ 1 w 518"/>
                  <a:gd name="T13" fmla="*/ 0 h 31"/>
                  <a:gd name="T14" fmla="*/ 0 w 518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8"/>
                  <a:gd name="T25" fmla="*/ 0 h 31"/>
                  <a:gd name="T26" fmla="*/ 518 w 518"/>
                  <a:gd name="T27" fmla="*/ 31 h 3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8" h="31">
                    <a:moveTo>
                      <a:pt x="518" y="30"/>
                    </a:moveTo>
                    <a:lnTo>
                      <a:pt x="441" y="30"/>
                    </a:lnTo>
                    <a:lnTo>
                      <a:pt x="405" y="31"/>
                    </a:lnTo>
                    <a:lnTo>
                      <a:pt x="262" y="31"/>
                    </a:lnTo>
                    <a:lnTo>
                      <a:pt x="168" y="28"/>
                    </a:lnTo>
                    <a:lnTo>
                      <a:pt x="93" y="20"/>
                    </a:lnTo>
                    <a:lnTo>
                      <a:pt x="45" y="1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7" name="Line 63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7" y="446"/>
                <a:ext cx="11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8" name="Freeform 633"/>
              <p:cNvSpPr>
                <a:spLocks noChangeAspect="1"/>
              </p:cNvSpPr>
              <p:nvPr/>
            </p:nvSpPr>
            <p:spPr bwMode="auto">
              <a:xfrm>
                <a:off x="71" y="409"/>
                <a:ext cx="346" cy="20"/>
              </a:xfrm>
              <a:custGeom>
                <a:avLst/>
                <a:gdLst>
                  <a:gd name="T0" fmla="*/ 19 w 712"/>
                  <a:gd name="T1" fmla="*/ 0 h 71"/>
                  <a:gd name="T2" fmla="*/ 15 w 712"/>
                  <a:gd name="T3" fmla="*/ 0 h 71"/>
                  <a:gd name="T4" fmla="*/ 8 w 712"/>
                  <a:gd name="T5" fmla="*/ 0 h 71"/>
                  <a:gd name="T6" fmla="*/ 4 w 712"/>
                  <a:gd name="T7" fmla="*/ 0 h 71"/>
                  <a:gd name="T8" fmla="*/ 2 w 712"/>
                  <a:gd name="T9" fmla="*/ 0 h 71"/>
                  <a:gd name="T10" fmla="*/ 0 w 712"/>
                  <a:gd name="T11" fmla="*/ 0 h 71"/>
                  <a:gd name="T12" fmla="*/ 0 w 712"/>
                  <a:gd name="T13" fmla="*/ 0 h 71"/>
                  <a:gd name="T14" fmla="*/ 1 w 712"/>
                  <a:gd name="T15" fmla="*/ 0 h 71"/>
                  <a:gd name="T16" fmla="*/ 4 w 712"/>
                  <a:gd name="T17" fmla="*/ 0 h 71"/>
                  <a:gd name="T18" fmla="*/ 7 w 712"/>
                  <a:gd name="T19" fmla="*/ 0 h 71"/>
                  <a:gd name="T20" fmla="*/ 9 w 712"/>
                  <a:gd name="T21" fmla="*/ 0 h 71"/>
                  <a:gd name="T22" fmla="*/ 11 w 712"/>
                  <a:gd name="T23" fmla="*/ 0 h 71"/>
                  <a:gd name="T24" fmla="*/ 13 w 712"/>
                  <a:gd name="T25" fmla="*/ 0 h 71"/>
                  <a:gd name="T26" fmla="*/ 15 w 712"/>
                  <a:gd name="T27" fmla="*/ 0 h 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12"/>
                  <a:gd name="T43" fmla="*/ 0 h 71"/>
                  <a:gd name="T44" fmla="*/ 712 w 712"/>
                  <a:gd name="T45" fmla="*/ 71 h 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12" h="71">
                    <a:moveTo>
                      <a:pt x="712" y="71"/>
                    </a:moveTo>
                    <a:lnTo>
                      <a:pt x="547" y="62"/>
                    </a:lnTo>
                    <a:lnTo>
                      <a:pt x="310" y="49"/>
                    </a:lnTo>
                    <a:lnTo>
                      <a:pt x="158" y="40"/>
                    </a:lnTo>
                    <a:lnTo>
                      <a:pt x="84" y="27"/>
                    </a:lnTo>
                    <a:lnTo>
                      <a:pt x="22" y="12"/>
                    </a:lnTo>
                    <a:lnTo>
                      <a:pt x="0" y="0"/>
                    </a:lnTo>
                    <a:lnTo>
                      <a:pt x="62" y="16"/>
                    </a:lnTo>
                    <a:lnTo>
                      <a:pt x="146" y="28"/>
                    </a:lnTo>
                    <a:lnTo>
                      <a:pt x="240" y="32"/>
                    </a:lnTo>
                    <a:lnTo>
                      <a:pt x="327" y="32"/>
                    </a:lnTo>
                    <a:lnTo>
                      <a:pt x="412" y="32"/>
                    </a:lnTo>
                    <a:lnTo>
                      <a:pt x="480" y="32"/>
                    </a:lnTo>
                    <a:lnTo>
                      <a:pt x="543" y="3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9" name="Freeform 634"/>
              <p:cNvSpPr>
                <a:spLocks noChangeAspect="1"/>
              </p:cNvSpPr>
              <p:nvPr/>
            </p:nvSpPr>
            <p:spPr bwMode="auto">
              <a:xfrm>
                <a:off x="175" y="436"/>
                <a:ext cx="42" cy="16"/>
              </a:xfrm>
              <a:custGeom>
                <a:avLst/>
                <a:gdLst>
                  <a:gd name="T0" fmla="*/ 0 w 82"/>
                  <a:gd name="T1" fmla="*/ 1 h 30"/>
                  <a:gd name="T2" fmla="*/ 1 w 82"/>
                  <a:gd name="T3" fmla="*/ 1 h 30"/>
                  <a:gd name="T4" fmla="*/ 1 w 82"/>
                  <a:gd name="T5" fmla="*/ 0 h 30"/>
                  <a:gd name="T6" fmla="*/ 1 w 82"/>
                  <a:gd name="T7" fmla="*/ 1 h 30"/>
                  <a:gd name="T8" fmla="*/ 2 w 82"/>
                  <a:gd name="T9" fmla="*/ 1 h 30"/>
                  <a:gd name="T10" fmla="*/ 2 w 82"/>
                  <a:gd name="T11" fmla="*/ 1 h 30"/>
                  <a:gd name="T12" fmla="*/ 2 w 82"/>
                  <a:gd name="T13" fmla="*/ 1 h 30"/>
                  <a:gd name="T14" fmla="*/ 2 w 82"/>
                  <a:gd name="T15" fmla="*/ 1 h 30"/>
                  <a:gd name="T16" fmla="*/ 3 w 82"/>
                  <a:gd name="T17" fmla="*/ 1 h 30"/>
                  <a:gd name="T18" fmla="*/ 3 w 82"/>
                  <a:gd name="T19" fmla="*/ 1 h 30"/>
                  <a:gd name="T20" fmla="*/ 3 w 82"/>
                  <a:gd name="T21" fmla="*/ 1 h 30"/>
                  <a:gd name="T22" fmla="*/ 2 w 82"/>
                  <a:gd name="T23" fmla="*/ 1 h 30"/>
                  <a:gd name="T24" fmla="*/ 2 w 82"/>
                  <a:gd name="T25" fmla="*/ 1 h 30"/>
                  <a:gd name="T26" fmla="*/ 2 w 82"/>
                  <a:gd name="T27" fmla="*/ 1 h 30"/>
                  <a:gd name="T28" fmla="*/ 2 w 82"/>
                  <a:gd name="T29" fmla="*/ 1 h 30"/>
                  <a:gd name="T30" fmla="*/ 1 w 82"/>
                  <a:gd name="T31" fmla="*/ 1 h 30"/>
                  <a:gd name="T32" fmla="*/ 1 w 82"/>
                  <a:gd name="T33" fmla="*/ 1 h 30"/>
                  <a:gd name="T34" fmla="*/ 1 w 82"/>
                  <a:gd name="T35" fmla="*/ 2 h 30"/>
                  <a:gd name="T36" fmla="*/ 1 w 82"/>
                  <a:gd name="T37" fmla="*/ 2 h 30"/>
                  <a:gd name="T38" fmla="*/ 1 w 82"/>
                  <a:gd name="T39" fmla="*/ 1 h 30"/>
                  <a:gd name="T40" fmla="*/ 0 w 82"/>
                  <a:gd name="T41" fmla="*/ 1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2"/>
                  <a:gd name="T64" fmla="*/ 0 h 30"/>
                  <a:gd name="T65" fmla="*/ 82 w 82"/>
                  <a:gd name="T66" fmla="*/ 30 h 3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2" h="30">
                    <a:moveTo>
                      <a:pt x="0" y="18"/>
                    </a:moveTo>
                    <a:lnTo>
                      <a:pt x="28" y="15"/>
                    </a:lnTo>
                    <a:lnTo>
                      <a:pt x="18" y="0"/>
                    </a:lnTo>
                    <a:lnTo>
                      <a:pt x="26" y="1"/>
                    </a:lnTo>
                    <a:lnTo>
                      <a:pt x="43" y="18"/>
                    </a:lnTo>
                    <a:lnTo>
                      <a:pt x="56" y="18"/>
                    </a:lnTo>
                    <a:lnTo>
                      <a:pt x="44" y="4"/>
                    </a:lnTo>
                    <a:lnTo>
                      <a:pt x="51" y="4"/>
                    </a:lnTo>
                    <a:lnTo>
                      <a:pt x="67" y="18"/>
                    </a:lnTo>
                    <a:lnTo>
                      <a:pt x="82" y="22"/>
                    </a:lnTo>
                    <a:lnTo>
                      <a:pt x="65" y="28"/>
                    </a:lnTo>
                    <a:lnTo>
                      <a:pt x="59" y="24"/>
                    </a:lnTo>
                    <a:lnTo>
                      <a:pt x="43" y="23"/>
                    </a:lnTo>
                    <a:lnTo>
                      <a:pt x="49" y="28"/>
                    </a:lnTo>
                    <a:lnTo>
                      <a:pt x="40" y="29"/>
                    </a:lnTo>
                    <a:lnTo>
                      <a:pt x="31" y="21"/>
                    </a:lnTo>
                    <a:lnTo>
                      <a:pt x="20" y="21"/>
                    </a:lnTo>
                    <a:lnTo>
                      <a:pt x="10" y="30"/>
                    </a:lnTo>
                    <a:lnTo>
                      <a:pt x="3" y="30"/>
                    </a:lnTo>
                    <a:lnTo>
                      <a:pt x="6" y="19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55" name="Group 635"/>
              <p:cNvGrpSpPr>
                <a:grpSpLocks noChangeAspect="1"/>
              </p:cNvGrpSpPr>
              <p:nvPr/>
            </p:nvGrpSpPr>
            <p:grpSpPr bwMode="auto">
              <a:xfrm>
                <a:off x="670" y="407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4556" name="Group 63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907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08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09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0" name="Line 64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1" name="Line 64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2" name="Line 6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57" name="Group 6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917" name="Freeform 64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18" name="Oval 6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58" name="Group 6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915" name="Freeform 64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16" name="Oval 6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906" name="Line 6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59" name="Group 650"/>
              <p:cNvGrpSpPr>
                <a:grpSpLocks noChangeAspect="1"/>
              </p:cNvGrpSpPr>
              <p:nvPr/>
            </p:nvGrpSpPr>
            <p:grpSpPr bwMode="auto">
              <a:xfrm>
                <a:off x="715" y="408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4560" name="Group 651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93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4" name="Freeform 653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5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6" name="Line 65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7" name="Line 6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8" name="Line 6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61" name="Group 65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903" name="Freeform 65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04" name="Oval 6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62" name="Group 66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901" name="Freeform 66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02" name="Oval 6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92" name="Line 6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63" name="Group 665"/>
              <p:cNvGrpSpPr>
                <a:grpSpLocks noChangeAspect="1"/>
              </p:cNvGrpSpPr>
              <p:nvPr/>
            </p:nvGrpSpPr>
            <p:grpSpPr bwMode="auto">
              <a:xfrm>
                <a:off x="767" y="409"/>
                <a:ext cx="56" cy="20"/>
                <a:chOff x="2402" y="867"/>
                <a:chExt cx="268" cy="97"/>
              </a:xfrm>
              <a:grpFill/>
            </p:grpSpPr>
            <p:grpSp>
              <p:nvGrpSpPr>
                <p:cNvPr id="4564" name="Group 66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79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0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1" name="Freeform 66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2" name="Line 67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3" name="Line 6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4" name="Line 67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65" name="Group 6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89" name="Freeform 67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90" name="Oval 6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66" name="Group 6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87" name="Freeform 67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88" name="Oval 6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78" name="Line 6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67" name="Group 680"/>
              <p:cNvGrpSpPr>
                <a:grpSpLocks noChangeAspect="1"/>
              </p:cNvGrpSpPr>
              <p:nvPr/>
            </p:nvGrpSpPr>
            <p:grpSpPr bwMode="auto">
              <a:xfrm flipH="1">
                <a:off x="580" y="433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1870" name="Freeform 681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1" name="Freeform 682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2" name="Freeform 683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3" name="Freeform 684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4" name="Freeform 685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5" name="Freeform 686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6" name="Freeform 687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68" name="Group 688"/>
              <p:cNvGrpSpPr>
                <a:grpSpLocks noChangeAspect="1"/>
              </p:cNvGrpSpPr>
              <p:nvPr/>
            </p:nvGrpSpPr>
            <p:grpSpPr bwMode="auto">
              <a:xfrm>
                <a:off x="705" y="429"/>
                <a:ext cx="43" cy="18"/>
                <a:chOff x="2769" y="979"/>
                <a:chExt cx="230" cy="90"/>
              </a:xfrm>
              <a:grpFill/>
            </p:grpSpPr>
            <p:sp>
              <p:nvSpPr>
                <p:cNvPr id="1863" name="Freeform 68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4" name="Freeform 69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5" name="Freeform 69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6" name="Freeform 69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7" name="Freeform 69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8" name="Freeform 69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9" name="Freeform 69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775" name="Freeform 696"/>
              <p:cNvSpPr>
                <a:spLocks noChangeAspect="1"/>
              </p:cNvSpPr>
              <p:nvPr/>
            </p:nvSpPr>
            <p:spPr bwMode="auto">
              <a:xfrm>
                <a:off x="446" y="321"/>
                <a:ext cx="205" cy="105"/>
              </a:xfrm>
              <a:custGeom>
                <a:avLst/>
                <a:gdLst>
                  <a:gd name="T0" fmla="*/ 1 w 396"/>
                  <a:gd name="T1" fmla="*/ 7 h 203"/>
                  <a:gd name="T2" fmla="*/ 13 w 396"/>
                  <a:gd name="T3" fmla="*/ 7 h 203"/>
                  <a:gd name="T4" fmla="*/ 14 w 396"/>
                  <a:gd name="T5" fmla="*/ 7 h 203"/>
                  <a:gd name="T6" fmla="*/ 14 w 396"/>
                  <a:gd name="T7" fmla="*/ 7 h 203"/>
                  <a:gd name="T8" fmla="*/ 14 w 396"/>
                  <a:gd name="T9" fmla="*/ 6 h 203"/>
                  <a:gd name="T10" fmla="*/ 14 w 396"/>
                  <a:gd name="T11" fmla="*/ 6 h 203"/>
                  <a:gd name="T12" fmla="*/ 14 w 396"/>
                  <a:gd name="T13" fmla="*/ 6 h 203"/>
                  <a:gd name="T14" fmla="*/ 14 w 396"/>
                  <a:gd name="T15" fmla="*/ 5 h 203"/>
                  <a:gd name="T16" fmla="*/ 14 w 396"/>
                  <a:gd name="T17" fmla="*/ 5 h 203"/>
                  <a:gd name="T18" fmla="*/ 14 w 396"/>
                  <a:gd name="T19" fmla="*/ 5 h 203"/>
                  <a:gd name="T20" fmla="*/ 13 w 396"/>
                  <a:gd name="T21" fmla="*/ 5 h 203"/>
                  <a:gd name="T22" fmla="*/ 13 w 396"/>
                  <a:gd name="T23" fmla="*/ 4 h 203"/>
                  <a:gd name="T24" fmla="*/ 12 w 396"/>
                  <a:gd name="T25" fmla="*/ 3 h 203"/>
                  <a:gd name="T26" fmla="*/ 10 w 396"/>
                  <a:gd name="T27" fmla="*/ 3 h 203"/>
                  <a:gd name="T28" fmla="*/ 10 w 396"/>
                  <a:gd name="T29" fmla="*/ 2 h 203"/>
                  <a:gd name="T30" fmla="*/ 10 w 396"/>
                  <a:gd name="T31" fmla="*/ 2 h 203"/>
                  <a:gd name="T32" fmla="*/ 9 w 396"/>
                  <a:gd name="T33" fmla="*/ 2 h 203"/>
                  <a:gd name="T34" fmla="*/ 9 w 396"/>
                  <a:gd name="T35" fmla="*/ 2 h 203"/>
                  <a:gd name="T36" fmla="*/ 8 w 396"/>
                  <a:gd name="T37" fmla="*/ 2 h 203"/>
                  <a:gd name="T38" fmla="*/ 8 w 396"/>
                  <a:gd name="T39" fmla="*/ 2 h 203"/>
                  <a:gd name="T40" fmla="*/ 7 w 396"/>
                  <a:gd name="T41" fmla="*/ 3 h 203"/>
                  <a:gd name="T42" fmla="*/ 7 w 396"/>
                  <a:gd name="T43" fmla="*/ 2 h 203"/>
                  <a:gd name="T44" fmla="*/ 7 w 396"/>
                  <a:gd name="T45" fmla="*/ 2 h 203"/>
                  <a:gd name="T46" fmla="*/ 7 w 396"/>
                  <a:gd name="T47" fmla="*/ 2 h 203"/>
                  <a:gd name="T48" fmla="*/ 7 w 396"/>
                  <a:gd name="T49" fmla="*/ 1 h 203"/>
                  <a:gd name="T50" fmla="*/ 6 w 396"/>
                  <a:gd name="T51" fmla="*/ 0 h 203"/>
                  <a:gd name="T52" fmla="*/ 6 w 396"/>
                  <a:gd name="T53" fmla="*/ 1 h 203"/>
                  <a:gd name="T54" fmla="*/ 5 w 396"/>
                  <a:gd name="T55" fmla="*/ 1 h 203"/>
                  <a:gd name="T56" fmla="*/ 5 w 396"/>
                  <a:gd name="T57" fmla="*/ 1 h 203"/>
                  <a:gd name="T58" fmla="*/ 5 w 396"/>
                  <a:gd name="T59" fmla="*/ 2 h 203"/>
                  <a:gd name="T60" fmla="*/ 5 w 396"/>
                  <a:gd name="T61" fmla="*/ 2 h 203"/>
                  <a:gd name="T62" fmla="*/ 5 w 396"/>
                  <a:gd name="T63" fmla="*/ 2 h 203"/>
                  <a:gd name="T64" fmla="*/ 5 w 396"/>
                  <a:gd name="T65" fmla="*/ 3 h 203"/>
                  <a:gd name="T66" fmla="*/ 5 w 396"/>
                  <a:gd name="T67" fmla="*/ 3 h 203"/>
                  <a:gd name="T68" fmla="*/ 5 w 396"/>
                  <a:gd name="T69" fmla="*/ 2 h 203"/>
                  <a:gd name="T70" fmla="*/ 5 w 396"/>
                  <a:gd name="T71" fmla="*/ 2 h 203"/>
                  <a:gd name="T72" fmla="*/ 5 w 396"/>
                  <a:gd name="T73" fmla="*/ 2 h 203"/>
                  <a:gd name="T74" fmla="*/ 5 w 396"/>
                  <a:gd name="T75" fmla="*/ 3 h 203"/>
                  <a:gd name="T76" fmla="*/ 3 w 396"/>
                  <a:gd name="T77" fmla="*/ 3 h 203"/>
                  <a:gd name="T78" fmla="*/ 4 w 396"/>
                  <a:gd name="T79" fmla="*/ 3 h 203"/>
                  <a:gd name="T80" fmla="*/ 3 w 396"/>
                  <a:gd name="T81" fmla="*/ 3 h 203"/>
                  <a:gd name="T82" fmla="*/ 2 w 396"/>
                  <a:gd name="T83" fmla="*/ 5 h 203"/>
                  <a:gd name="T84" fmla="*/ 2 w 396"/>
                  <a:gd name="T85" fmla="*/ 5 h 203"/>
                  <a:gd name="T86" fmla="*/ 2 w 396"/>
                  <a:gd name="T87" fmla="*/ 5 h 203"/>
                  <a:gd name="T88" fmla="*/ 1 w 396"/>
                  <a:gd name="T89" fmla="*/ 5 h 203"/>
                  <a:gd name="T90" fmla="*/ 1 w 396"/>
                  <a:gd name="T91" fmla="*/ 5 h 203"/>
                  <a:gd name="T92" fmla="*/ 0 w 396"/>
                  <a:gd name="T93" fmla="*/ 6 h 203"/>
                  <a:gd name="T94" fmla="*/ 1 w 396"/>
                  <a:gd name="T95" fmla="*/ 5 h 203"/>
                  <a:gd name="T96" fmla="*/ 1 w 396"/>
                  <a:gd name="T97" fmla="*/ 6 h 203"/>
                  <a:gd name="T98" fmla="*/ 1 w 396"/>
                  <a:gd name="T99" fmla="*/ 7 h 203"/>
                  <a:gd name="T100" fmla="*/ 1 w 396"/>
                  <a:gd name="T101" fmla="*/ 7 h 20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96"/>
                  <a:gd name="T154" fmla="*/ 0 h 203"/>
                  <a:gd name="T155" fmla="*/ 396 w 396"/>
                  <a:gd name="T156" fmla="*/ 203 h 20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96" h="203">
                    <a:moveTo>
                      <a:pt x="20" y="189"/>
                    </a:moveTo>
                    <a:lnTo>
                      <a:pt x="362" y="203"/>
                    </a:lnTo>
                    <a:lnTo>
                      <a:pt x="380" y="197"/>
                    </a:lnTo>
                    <a:lnTo>
                      <a:pt x="387" y="188"/>
                    </a:lnTo>
                    <a:lnTo>
                      <a:pt x="378" y="164"/>
                    </a:lnTo>
                    <a:lnTo>
                      <a:pt x="390" y="158"/>
                    </a:lnTo>
                    <a:lnTo>
                      <a:pt x="396" y="153"/>
                    </a:lnTo>
                    <a:lnTo>
                      <a:pt x="396" y="137"/>
                    </a:lnTo>
                    <a:lnTo>
                      <a:pt x="387" y="133"/>
                    </a:lnTo>
                    <a:lnTo>
                      <a:pt x="385" y="121"/>
                    </a:lnTo>
                    <a:lnTo>
                      <a:pt x="368" y="119"/>
                    </a:lnTo>
                    <a:lnTo>
                      <a:pt x="362" y="115"/>
                    </a:lnTo>
                    <a:lnTo>
                      <a:pt x="340" y="73"/>
                    </a:lnTo>
                    <a:lnTo>
                      <a:pt x="281" y="74"/>
                    </a:lnTo>
                    <a:lnTo>
                      <a:pt x="270" y="45"/>
                    </a:lnTo>
                    <a:lnTo>
                      <a:pt x="258" y="41"/>
                    </a:lnTo>
                    <a:lnTo>
                      <a:pt x="239" y="41"/>
                    </a:lnTo>
                    <a:lnTo>
                      <a:pt x="226" y="42"/>
                    </a:lnTo>
                    <a:lnTo>
                      <a:pt x="214" y="46"/>
                    </a:lnTo>
                    <a:lnTo>
                      <a:pt x="209" y="57"/>
                    </a:lnTo>
                    <a:lnTo>
                      <a:pt x="202" y="61"/>
                    </a:lnTo>
                    <a:lnTo>
                      <a:pt x="198" y="48"/>
                    </a:lnTo>
                    <a:lnTo>
                      <a:pt x="189" y="38"/>
                    </a:lnTo>
                    <a:lnTo>
                      <a:pt x="182" y="38"/>
                    </a:lnTo>
                    <a:lnTo>
                      <a:pt x="182" y="6"/>
                    </a:lnTo>
                    <a:lnTo>
                      <a:pt x="169" y="0"/>
                    </a:lnTo>
                    <a:lnTo>
                      <a:pt x="153" y="2"/>
                    </a:lnTo>
                    <a:lnTo>
                      <a:pt x="135" y="4"/>
                    </a:lnTo>
                    <a:lnTo>
                      <a:pt x="135" y="10"/>
                    </a:lnTo>
                    <a:lnTo>
                      <a:pt x="135" y="44"/>
                    </a:lnTo>
                    <a:lnTo>
                      <a:pt x="147" y="46"/>
                    </a:lnTo>
                    <a:lnTo>
                      <a:pt x="147" y="53"/>
                    </a:lnTo>
                    <a:lnTo>
                      <a:pt x="145" y="62"/>
                    </a:lnTo>
                    <a:lnTo>
                      <a:pt x="139" y="62"/>
                    </a:lnTo>
                    <a:lnTo>
                      <a:pt x="131" y="60"/>
                    </a:lnTo>
                    <a:lnTo>
                      <a:pt x="131" y="44"/>
                    </a:lnTo>
                    <a:lnTo>
                      <a:pt x="117" y="44"/>
                    </a:lnTo>
                    <a:lnTo>
                      <a:pt x="117" y="65"/>
                    </a:lnTo>
                    <a:lnTo>
                      <a:pt x="91" y="64"/>
                    </a:lnTo>
                    <a:lnTo>
                      <a:pt x="98" y="75"/>
                    </a:lnTo>
                    <a:lnTo>
                      <a:pt x="78" y="76"/>
                    </a:lnTo>
                    <a:lnTo>
                      <a:pt x="57" y="120"/>
                    </a:lnTo>
                    <a:lnTo>
                      <a:pt x="47" y="125"/>
                    </a:lnTo>
                    <a:lnTo>
                      <a:pt x="45" y="132"/>
                    </a:lnTo>
                    <a:lnTo>
                      <a:pt x="17" y="132"/>
                    </a:lnTo>
                    <a:lnTo>
                      <a:pt x="5" y="130"/>
                    </a:lnTo>
                    <a:lnTo>
                      <a:pt x="0" y="148"/>
                    </a:lnTo>
                    <a:lnTo>
                      <a:pt x="22" y="146"/>
                    </a:lnTo>
                    <a:lnTo>
                      <a:pt x="30" y="154"/>
                    </a:lnTo>
                    <a:lnTo>
                      <a:pt x="12" y="189"/>
                    </a:lnTo>
                    <a:lnTo>
                      <a:pt x="20" y="18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6" name="Freeform 697"/>
              <p:cNvSpPr>
                <a:spLocks noChangeAspect="1"/>
              </p:cNvSpPr>
              <p:nvPr/>
            </p:nvSpPr>
            <p:spPr bwMode="auto">
              <a:xfrm>
                <a:off x="487" y="355"/>
                <a:ext cx="142" cy="40"/>
              </a:xfrm>
              <a:custGeom>
                <a:avLst/>
                <a:gdLst>
                  <a:gd name="T0" fmla="*/ 0 w 275"/>
                  <a:gd name="T1" fmla="*/ 1 h 77"/>
                  <a:gd name="T2" fmla="*/ 1 w 275"/>
                  <a:gd name="T3" fmla="*/ 1 h 77"/>
                  <a:gd name="T4" fmla="*/ 2 w 275"/>
                  <a:gd name="T5" fmla="*/ 0 h 77"/>
                  <a:gd name="T6" fmla="*/ 2 w 275"/>
                  <a:gd name="T7" fmla="*/ 0 h 77"/>
                  <a:gd name="T8" fmla="*/ 3 w 275"/>
                  <a:gd name="T9" fmla="*/ 1 h 77"/>
                  <a:gd name="T10" fmla="*/ 5 w 275"/>
                  <a:gd name="T11" fmla="*/ 1 h 77"/>
                  <a:gd name="T12" fmla="*/ 5 w 275"/>
                  <a:gd name="T13" fmla="*/ 1 h 77"/>
                  <a:gd name="T14" fmla="*/ 8 w 275"/>
                  <a:gd name="T15" fmla="*/ 1 h 77"/>
                  <a:gd name="T16" fmla="*/ 8 w 275"/>
                  <a:gd name="T17" fmla="*/ 3 h 77"/>
                  <a:gd name="T18" fmla="*/ 9 w 275"/>
                  <a:gd name="T19" fmla="*/ 3 h 77"/>
                  <a:gd name="T20" fmla="*/ 10 w 275"/>
                  <a:gd name="T21" fmla="*/ 3 h 77"/>
                  <a:gd name="T22" fmla="*/ 10 w 275"/>
                  <a:gd name="T23" fmla="*/ 3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5"/>
                  <a:gd name="T37" fmla="*/ 0 h 77"/>
                  <a:gd name="T38" fmla="*/ 275 w 275"/>
                  <a:gd name="T39" fmla="*/ 77 h 7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5" h="77">
                    <a:moveTo>
                      <a:pt x="0" y="14"/>
                    </a:moveTo>
                    <a:lnTo>
                      <a:pt x="26" y="14"/>
                    </a:lnTo>
                    <a:lnTo>
                      <a:pt x="38" y="0"/>
                    </a:lnTo>
                    <a:lnTo>
                      <a:pt x="56" y="0"/>
                    </a:lnTo>
                    <a:lnTo>
                      <a:pt x="65" y="5"/>
                    </a:lnTo>
                    <a:lnTo>
                      <a:pt x="134" y="7"/>
                    </a:lnTo>
                    <a:lnTo>
                      <a:pt x="133" y="23"/>
                    </a:lnTo>
                    <a:lnTo>
                      <a:pt x="226" y="25"/>
                    </a:lnTo>
                    <a:lnTo>
                      <a:pt x="226" y="74"/>
                    </a:lnTo>
                    <a:lnTo>
                      <a:pt x="250" y="77"/>
                    </a:lnTo>
                    <a:lnTo>
                      <a:pt x="263" y="76"/>
                    </a:lnTo>
                    <a:lnTo>
                      <a:pt x="275" y="7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8" name="Freeform 698"/>
              <p:cNvSpPr>
                <a:spLocks noChangeAspect="1"/>
              </p:cNvSpPr>
              <p:nvPr/>
            </p:nvSpPr>
            <p:spPr bwMode="auto">
              <a:xfrm>
                <a:off x="605" y="363"/>
                <a:ext cx="8" cy="12"/>
              </a:xfrm>
              <a:custGeom>
                <a:avLst/>
                <a:gdLst>
                  <a:gd name="T0" fmla="*/ 0 w 16"/>
                  <a:gd name="T1" fmla="*/ 1 h 24"/>
                  <a:gd name="T2" fmla="*/ 1 w 16"/>
                  <a:gd name="T3" fmla="*/ 0 h 24"/>
                  <a:gd name="T4" fmla="*/ 1 w 16"/>
                  <a:gd name="T5" fmla="*/ 1 h 24"/>
                  <a:gd name="T6" fmla="*/ 1 w 16"/>
                  <a:gd name="T7" fmla="*/ 1 h 24"/>
                  <a:gd name="T8" fmla="*/ 1 w 16"/>
                  <a:gd name="T9" fmla="*/ 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4"/>
                  <a:gd name="T17" fmla="*/ 16 w 1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4">
                    <a:moveTo>
                      <a:pt x="0" y="6"/>
                    </a:moveTo>
                    <a:lnTo>
                      <a:pt x="8" y="0"/>
                    </a:lnTo>
                    <a:lnTo>
                      <a:pt x="16" y="7"/>
                    </a:lnTo>
                    <a:lnTo>
                      <a:pt x="15" y="21"/>
                    </a:lnTo>
                    <a:lnTo>
                      <a:pt x="2" y="2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9" name="Freeform 699"/>
              <p:cNvSpPr>
                <a:spLocks noChangeAspect="1"/>
              </p:cNvSpPr>
              <p:nvPr/>
            </p:nvSpPr>
            <p:spPr bwMode="auto">
              <a:xfrm>
                <a:off x="612" y="359"/>
                <a:ext cx="22" cy="30"/>
              </a:xfrm>
              <a:custGeom>
                <a:avLst/>
                <a:gdLst>
                  <a:gd name="T0" fmla="*/ 1 w 42"/>
                  <a:gd name="T1" fmla="*/ 0 h 58"/>
                  <a:gd name="T2" fmla="*/ 0 w 42"/>
                  <a:gd name="T3" fmla="*/ 1 h 58"/>
                  <a:gd name="T4" fmla="*/ 1 w 42"/>
                  <a:gd name="T5" fmla="*/ 2 h 58"/>
                  <a:gd name="T6" fmla="*/ 2 w 42"/>
                  <a:gd name="T7" fmla="*/ 2 h 5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58"/>
                  <a:gd name="T14" fmla="*/ 42 w 42"/>
                  <a:gd name="T15" fmla="*/ 58 h 5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58">
                    <a:moveTo>
                      <a:pt x="18" y="0"/>
                    </a:moveTo>
                    <a:lnTo>
                      <a:pt x="0" y="12"/>
                    </a:lnTo>
                    <a:lnTo>
                      <a:pt x="24" y="58"/>
                    </a:lnTo>
                    <a:lnTo>
                      <a:pt x="42" y="4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0" name="Freeform 700"/>
              <p:cNvSpPr>
                <a:spLocks noChangeAspect="1"/>
              </p:cNvSpPr>
              <p:nvPr/>
            </p:nvSpPr>
            <p:spPr bwMode="auto">
              <a:xfrm>
                <a:off x="523" y="306"/>
                <a:ext cx="12" cy="17"/>
              </a:xfrm>
              <a:custGeom>
                <a:avLst/>
                <a:gdLst>
                  <a:gd name="T0" fmla="*/ 1 w 24"/>
                  <a:gd name="T1" fmla="*/ 1 h 33"/>
                  <a:gd name="T2" fmla="*/ 1 w 24"/>
                  <a:gd name="T3" fmla="*/ 1 h 33"/>
                  <a:gd name="T4" fmla="*/ 1 w 24"/>
                  <a:gd name="T5" fmla="*/ 1 h 33"/>
                  <a:gd name="T6" fmla="*/ 0 w 24"/>
                  <a:gd name="T7" fmla="*/ 1 h 33"/>
                  <a:gd name="T8" fmla="*/ 1 w 24"/>
                  <a:gd name="T9" fmla="*/ 1 h 33"/>
                  <a:gd name="T10" fmla="*/ 1 w 24"/>
                  <a:gd name="T11" fmla="*/ 0 h 33"/>
                  <a:gd name="T12" fmla="*/ 1 w 24"/>
                  <a:gd name="T13" fmla="*/ 1 h 33"/>
                  <a:gd name="T14" fmla="*/ 1 w 24"/>
                  <a:gd name="T15" fmla="*/ 1 h 33"/>
                  <a:gd name="T16" fmla="*/ 1 w 24"/>
                  <a:gd name="T17" fmla="*/ 1 h 33"/>
                  <a:gd name="T18" fmla="*/ 1 w 24"/>
                  <a:gd name="T19" fmla="*/ 1 h 33"/>
                  <a:gd name="T20" fmla="*/ 1 w 24"/>
                  <a:gd name="T21" fmla="*/ 1 h 33"/>
                  <a:gd name="T22" fmla="*/ 1 w 24"/>
                  <a:gd name="T23" fmla="*/ 1 h 33"/>
                  <a:gd name="T24" fmla="*/ 1 w 24"/>
                  <a:gd name="T25" fmla="*/ 1 h 33"/>
                  <a:gd name="T26" fmla="*/ 1 w 24"/>
                  <a:gd name="T27" fmla="*/ 2 h 33"/>
                  <a:gd name="T28" fmla="*/ 1 w 24"/>
                  <a:gd name="T29" fmla="*/ 1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4"/>
                  <a:gd name="T46" fmla="*/ 0 h 33"/>
                  <a:gd name="T47" fmla="*/ 24 w 24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4" h="33">
                    <a:moveTo>
                      <a:pt x="6" y="29"/>
                    </a:moveTo>
                    <a:lnTo>
                      <a:pt x="6" y="21"/>
                    </a:lnTo>
                    <a:lnTo>
                      <a:pt x="2" y="15"/>
                    </a:lnTo>
                    <a:lnTo>
                      <a:pt x="0" y="7"/>
                    </a:lnTo>
                    <a:lnTo>
                      <a:pt x="4" y="1"/>
                    </a:lnTo>
                    <a:lnTo>
                      <a:pt x="15" y="0"/>
                    </a:lnTo>
                    <a:lnTo>
                      <a:pt x="16" y="7"/>
                    </a:lnTo>
                    <a:lnTo>
                      <a:pt x="19" y="21"/>
                    </a:lnTo>
                    <a:lnTo>
                      <a:pt x="10" y="21"/>
                    </a:lnTo>
                    <a:lnTo>
                      <a:pt x="8" y="4"/>
                    </a:lnTo>
                    <a:lnTo>
                      <a:pt x="8" y="21"/>
                    </a:lnTo>
                    <a:lnTo>
                      <a:pt x="20" y="21"/>
                    </a:lnTo>
                    <a:lnTo>
                      <a:pt x="14" y="27"/>
                    </a:lnTo>
                    <a:lnTo>
                      <a:pt x="24" y="33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3" name="Freeform 701"/>
              <p:cNvSpPr>
                <a:spLocks noChangeAspect="1"/>
              </p:cNvSpPr>
              <p:nvPr/>
            </p:nvSpPr>
            <p:spPr bwMode="auto">
              <a:xfrm>
                <a:off x="516" y="341"/>
                <a:ext cx="26" cy="2"/>
              </a:xfrm>
              <a:custGeom>
                <a:avLst/>
                <a:gdLst>
                  <a:gd name="T0" fmla="*/ 0 w 50"/>
                  <a:gd name="T1" fmla="*/ 1 h 4"/>
                  <a:gd name="T2" fmla="*/ 1 w 50"/>
                  <a:gd name="T3" fmla="*/ 1 h 4"/>
                  <a:gd name="T4" fmla="*/ 2 w 50"/>
                  <a:gd name="T5" fmla="*/ 1 h 4"/>
                  <a:gd name="T6" fmla="*/ 2 w 50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4"/>
                  <a:gd name="T14" fmla="*/ 50 w 50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4">
                    <a:moveTo>
                      <a:pt x="0" y="2"/>
                    </a:moveTo>
                    <a:lnTo>
                      <a:pt x="21" y="4"/>
                    </a:lnTo>
                    <a:lnTo>
                      <a:pt x="39" y="3"/>
                    </a:lnTo>
                    <a:lnTo>
                      <a:pt x="5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4" name="Freeform 702"/>
              <p:cNvSpPr>
                <a:spLocks noChangeAspect="1"/>
              </p:cNvSpPr>
              <p:nvPr/>
            </p:nvSpPr>
            <p:spPr bwMode="auto">
              <a:xfrm>
                <a:off x="560" y="346"/>
                <a:ext cx="24" cy="2"/>
              </a:xfrm>
              <a:custGeom>
                <a:avLst/>
                <a:gdLst>
                  <a:gd name="T0" fmla="*/ 0 w 46"/>
                  <a:gd name="T1" fmla="*/ 0 h 3"/>
                  <a:gd name="T2" fmla="*/ 1 w 46"/>
                  <a:gd name="T3" fmla="*/ 1 h 3"/>
                  <a:gd name="T4" fmla="*/ 2 w 46"/>
                  <a:gd name="T5" fmla="*/ 1 h 3"/>
                  <a:gd name="T6" fmla="*/ 2 w 46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3"/>
                  <a:gd name="T14" fmla="*/ 46 w 4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3">
                    <a:moveTo>
                      <a:pt x="0" y="0"/>
                    </a:moveTo>
                    <a:lnTo>
                      <a:pt x="20" y="2"/>
                    </a:lnTo>
                    <a:lnTo>
                      <a:pt x="35" y="3"/>
                    </a:lnTo>
                    <a:lnTo>
                      <a:pt x="46" y="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5" name="Freeform 703"/>
              <p:cNvSpPr>
                <a:spLocks noChangeAspect="1"/>
              </p:cNvSpPr>
              <p:nvPr/>
            </p:nvSpPr>
            <p:spPr bwMode="auto">
              <a:xfrm>
                <a:off x="516" y="324"/>
                <a:ext cx="25" cy="3"/>
              </a:xfrm>
              <a:custGeom>
                <a:avLst/>
                <a:gdLst>
                  <a:gd name="T0" fmla="*/ 0 w 48"/>
                  <a:gd name="T1" fmla="*/ 1 h 6"/>
                  <a:gd name="T2" fmla="*/ 1 w 48"/>
                  <a:gd name="T3" fmla="*/ 1 h 6"/>
                  <a:gd name="T4" fmla="*/ 1 w 48"/>
                  <a:gd name="T5" fmla="*/ 1 h 6"/>
                  <a:gd name="T6" fmla="*/ 2 w 48"/>
                  <a:gd name="T7" fmla="*/ 1 h 6"/>
                  <a:gd name="T8" fmla="*/ 2 w 48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6"/>
                  <a:gd name="T17" fmla="*/ 48 w 4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6">
                    <a:moveTo>
                      <a:pt x="0" y="2"/>
                    </a:moveTo>
                    <a:lnTo>
                      <a:pt x="10" y="5"/>
                    </a:lnTo>
                    <a:lnTo>
                      <a:pt x="27" y="6"/>
                    </a:lnTo>
                    <a:lnTo>
                      <a:pt x="40" y="6"/>
                    </a:lnTo>
                    <a:lnTo>
                      <a:pt x="4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7" name="Freeform 704"/>
              <p:cNvSpPr>
                <a:spLocks noChangeAspect="1"/>
              </p:cNvSpPr>
              <p:nvPr/>
            </p:nvSpPr>
            <p:spPr bwMode="auto">
              <a:xfrm>
                <a:off x="606" y="404"/>
                <a:ext cx="38" cy="4"/>
              </a:xfrm>
              <a:custGeom>
                <a:avLst/>
                <a:gdLst>
                  <a:gd name="T0" fmla="*/ 0 w 73"/>
                  <a:gd name="T1" fmla="*/ 1 h 7"/>
                  <a:gd name="T2" fmla="*/ 1 w 73"/>
                  <a:gd name="T3" fmla="*/ 1 h 7"/>
                  <a:gd name="T4" fmla="*/ 2 w 73"/>
                  <a:gd name="T5" fmla="*/ 1 h 7"/>
                  <a:gd name="T6" fmla="*/ 2 w 73"/>
                  <a:gd name="T7" fmla="*/ 0 h 7"/>
                  <a:gd name="T8" fmla="*/ 3 w 7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7"/>
                  <a:gd name="T17" fmla="*/ 73 w 73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7">
                    <a:moveTo>
                      <a:pt x="0" y="3"/>
                    </a:moveTo>
                    <a:lnTo>
                      <a:pt x="20" y="7"/>
                    </a:lnTo>
                    <a:lnTo>
                      <a:pt x="44" y="4"/>
                    </a:lnTo>
                    <a:lnTo>
                      <a:pt x="51" y="0"/>
                    </a:lnTo>
                    <a:lnTo>
                      <a:pt x="7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8" name="Line 705"/>
              <p:cNvSpPr>
                <a:spLocks noChangeAspect="1" noChangeShapeType="1"/>
              </p:cNvSpPr>
              <p:nvPr/>
            </p:nvSpPr>
            <p:spPr bwMode="auto">
              <a:xfrm>
                <a:off x="631" y="398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1" name="Line 706"/>
              <p:cNvSpPr>
                <a:spLocks noChangeAspect="1" noChangeShapeType="1"/>
              </p:cNvSpPr>
              <p:nvPr/>
            </p:nvSpPr>
            <p:spPr bwMode="auto">
              <a:xfrm>
                <a:off x="644" y="397"/>
                <a:ext cx="0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2" name="Line 707"/>
              <p:cNvSpPr>
                <a:spLocks noChangeAspect="1" noChangeShapeType="1"/>
              </p:cNvSpPr>
              <p:nvPr/>
            </p:nvSpPr>
            <p:spPr bwMode="auto">
              <a:xfrm>
                <a:off x="618" y="400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3" name="Line 708"/>
              <p:cNvSpPr>
                <a:spLocks noChangeAspect="1" noChangeShapeType="1"/>
              </p:cNvSpPr>
              <p:nvPr/>
            </p:nvSpPr>
            <p:spPr bwMode="auto">
              <a:xfrm>
                <a:off x="604" y="394"/>
                <a:ext cx="5" cy="1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4" name="Freeform 709"/>
              <p:cNvSpPr>
                <a:spLocks noChangeAspect="1"/>
              </p:cNvSpPr>
              <p:nvPr/>
            </p:nvSpPr>
            <p:spPr bwMode="auto">
              <a:xfrm>
                <a:off x="604" y="394"/>
                <a:ext cx="46" cy="4"/>
              </a:xfrm>
              <a:custGeom>
                <a:avLst/>
                <a:gdLst>
                  <a:gd name="T0" fmla="*/ 0 w 88"/>
                  <a:gd name="T1" fmla="*/ 0 h 9"/>
                  <a:gd name="T2" fmla="*/ 1 w 88"/>
                  <a:gd name="T3" fmla="*/ 0 h 9"/>
                  <a:gd name="T4" fmla="*/ 1 w 88"/>
                  <a:gd name="T5" fmla="*/ 0 h 9"/>
                  <a:gd name="T6" fmla="*/ 2 w 88"/>
                  <a:gd name="T7" fmla="*/ 0 h 9"/>
                  <a:gd name="T8" fmla="*/ 2 w 88"/>
                  <a:gd name="T9" fmla="*/ 0 h 9"/>
                  <a:gd name="T10" fmla="*/ 2 w 88"/>
                  <a:gd name="T11" fmla="*/ 0 h 9"/>
                  <a:gd name="T12" fmla="*/ 3 w 88"/>
                  <a:gd name="T13" fmla="*/ 0 h 9"/>
                  <a:gd name="T14" fmla="*/ 4 w 88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8"/>
                  <a:gd name="T25" fmla="*/ 0 h 9"/>
                  <a:gd name="T26" fmla="*/ 88 w 88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8" h="9">
                    <a:moveTo>
                      <a:pt x="0" y="3"/>
                    </a:moveTo>
                    <a:lnTo>
                      <a:pt x="10" y="9"/>
                    </a:lnTo>
                    <a:lnTo>
                      <a:pt x="30" y="9"/>
                    </a:lnTo>
                    <a:lnTo>
                      <a:pt x="36" y="8"/>
                    </a:lnTo>
                    <a:lnTo>
                      <a:pt x="44" y="9"/>
                    </a:lnTo>
                    <a:lnTo>
                      <a:pt x="50" y="9"/>
                    </a:lnTo>
                    <a:lnTo>
                      <a:pt x="75" y="8"/>
                    </a:lnTo>
                    <a:lnTo>
                      <a:pt x="8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5" name="Freeform 710"/>
              <p:cNvSpPr>
                <a:spLocks noChangeAspect="1"/>
              </p:cNvSpPr>
              <p:nvPr/>
            </p:nvSpPr>
            <p:spPr bwMode="auto">
              <a:xfrm>
                <a:off x="629" y="384"/>
                <a:ext cx="16" cy="11"/>
              </a:xfrm>
              <a:custGeom>
                <a:avLst/>
                <a:gdLst>
                  <a:gd name="T0" fmla="*/ 1 w 31"/>
                  <a:gd name="T1" fmla="*/ 1 h 21"/>
                  <a:gd name="T2" fmla="*/ 0 w 31"/>
                  <a:gd name="T3" fmla="*/ 1 h 21"/>
                  <a:gd name="T4" fmla="*/ 1 w 31"/>
                  <a:gd name="T5" fmla="*/ 1 h 21"/>
                  <a:gd name="T6" fmla="*/ 1 w 31"/>
                  <a:gd name="T7" fmla="*/ 1 h 21"/>
                  <a:gd name="T8" fmla="*/ 1 w 31"/>
                  <a:gd name="T9" fmla="*/ 0 h 21"/>
                  <a:gd name="T10" fmla="*/ 1 w 31"/>
                  <a:gd name="T11" fmla="*/ 1 h 21"/>
                  <a:gd name="T12" fmla="*/ 1 w 31"/>
                  <a:gd name="T13" fmla="*/ 1 h 21"/>
                  <a:gd name="T14" fmla="*/ 1 w 31"/>
                  <a:gd name="T15" fmla="*/ 1 h 21"/>
                  <a:gd name="T16" fmla="*/ 1 w 31"/>
                  <a:gd name="T17" fmla="*/ 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1"/>
                  <a:gd name="T29" fmla="*/ 31 w 31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1">
                    <a:moveTo>
                      <a:pt x="1" y="18"/>
                    </a:moveTo>
                    <a:lnTo>
                      <a:pt x="0" y="7"/>
                    </a:lnTo>
                    <a:lnTo>
                      <a:pt x="9" y="3"/>
                    </a:lnTo>
                    <a:lnTo>
                      <a:pt x="19" y="5"/>
                    </a:lnTo>
                    <a:lnTo>
                      <a:pt x="26" y="0"/>
                    </a:lnTo>
                    <a:lnTo>
                      <a:pt x="31" y="16"/>
                    </a:lnTo>
                    <a:lnTo>
                      <a:pt x="17" y="17"/>
                    </a:lnTo>
                    <a:lnTo>
                      <a:pt x="11" y="21"/>
                    </a:lnTo>
                    <a:lnTo>
                      <a:pt x="1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6" name="Freeform 711"/>
              <p:cNvSpPr>
                <a:spLocks noChangeAspect="1"/>
              </p:cNvSpPr>
              <p:nvPr/>
            </p:nvSpPr>
            <p:spPr bwMode="auto">
              <a:xfrm>
                <a:off x="458" y="358"/>
                <a:ext cx="81" cy="39"/>
              </a:xfrm>
              <a:custGeom>
                <a:avLst/>
                <a:gdLst>
                  <a:gd name="T0" fmla="*/ 1 w 156"/>
                  <a:gd name="T1" fmla="*/ 2 h 75"/>
                  <a:gd name="T2" fmla="*/ 1 w 156"/>
                  <a:gd name="T3" fmla="*/ 3 h 75"/>
                  <a:gd name="T4" fmla="*/ 0 w 156"/>
                  <a:gd name="T5" fmla="*/ 3 h 75"/>
                  <a:gd name="T6" fmla="*/ 1 w 156"/>
                  <a:gd name="T7" fmla="*/ 3 h 75"/>
                  <a:gd name="T8" fmla="*/ 1 w 156"/>
                  <a:gd name="T9" fmla="*/ 3 h 75"/>
                  <a:gd name="T10" fmla="*/ 2 w 156"/>
                  <a:gd name="T11" fmla="*/ 3 h 75"/>
                  <a:gd name="T12" fmla="*/ 2 w 156"/>
                  <a:gd name="T13" fmla="*/ 3 h 75"/>
                  <a:gd name="T14" fmla="*/ 2 w 156"/>
                  <a:gd name="T15" fmla="*/ 2 h 75"/>
                  <a:gd name="T16" fmla="*/ 2 w 156"/>
                  <a:gd name="T17" fmla="*/ 2 h 75"/>
                  <a:gd name="T18" fmla="*/ 2 w 156"/>
                  <a:gd name="T19" fmla="*/ 2 h 75"/>
                  <a:gd name="T20" fmla="*/ 2 w 156"/>
                  <a:gd name="T21" fmla="*/ 3 h 75"/>
                  <a:gd name="T22" fmla="*/ 2 w 156"/>
                  <a:gd name="T23" fmla="*/ 3 h 75"/>
                  <a:gd name="T24" fmla="*/ 3 w 156"/>
                  <a:gd name="T25" fmla="*/ 3 h 75"/>
                  <a:gd name="T26" fmla="*/ 6 w 156"/>
                  <a:gd name="T27" fmla="*/ 3 h 75"/>
                  <a:gd name="T28" fmla="*/ 6 w 156"/>
                  <a:gd name="T29" fmla="*/ 2 h 75"/>
                  <a:gd name="T30" fmla="*/ 5 w 156"/>
                  <a:gd name="T31" fmla="*/ 2 h 75"/>
                  <a:gd name="T32" fmla="*/ 5 w 156"/>
                  <a:gd name="T33" fmla="*/ 2 h 75"/>
                  <a:gd name="T34" fmla="*/ 5 w 156"/>
                  <a:gd name="T35" fmla="*/ 2 h 75"/>
                  <a:gd name="T36" fmla="*/ 6 w 156"/>
                  <a:gd name="T37" fmla="*/ 2 h 75"/>
                  <a:gd name="T38" fmla="*/ 6 w 156"/>
                  <a:gd name="T39" fmla="*/ 1 h 75"/>
                  <a:gd name="T40" fmla="*/ 5 w 156"/>
                  <a:gd name="T41" fmla="*/ 1 h 75"/>
                  <a:gd name="T42" fmla="*/ 5 w 156"/>
                  <a:gd name="T43" fmla="*/ 1 h 75"/>
                  <a:gd name="T44" fmla="*/ 5 w 156"/>
                  <a:gd name="T45" fmla="*/ 1 h 75"/>
                  <a:gd name="T46" fmla="*/ 5 w 156"/>
                  <a:gd name="T47" fmla="*/ 1 h 75"/>
                  <a:gd name="T48" fmla="*/ 5 w 156"/>
                  <a:gd name="T49" fmla="*/ 0 h 7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6"/>
                  <a:gd name="T76" fmla="*/ 0 h 75"/>
                  <a:gd name="T77" fmla="*/ 156 w 156"/>
                  <a:gd name="T78" fmla="*/ 75 h 7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6" h="75">
                    <a:moveTo>
                      <a:pt x="17" y="57"/>
                    </a:moveTo>
                    <a:lnTo>
                      <a:pt x="17" y="70"/>
                    </a:lnTo>
                    <a:lnTo>
                      <a:pt x="0" y="71"/>
                    </a:lnTo>
                    <a:lnTo>
                      <a:pt x="18" y="72"/>
                    </a:lnTo>
                    <a:lnTo>
                      <a:pt x="30" y="75"/>
                    </a:lnTo>
                    <a:lnTo>
                      <a:pt x="44" y="72"/>
                    </a:lnTo>
                    <a:lnTo>
                      <a:pt x="44" y="61"/>
                    </a:lnTo>
                    <a:lnTo>
                      <a:pt x="44" y="52"/>
                    </a:lnTo>
                    <a:lnTo>
                      <a:pt x="32" y="49"/>
                    </a:lnTo>
                    <a:lnTo>
                      <a:pt x="45" y="49"/>
                    </a:lnTo>
                    <a:lnTo>
                      <a:pt x="44" y="74"/>
                    </a:lnTo>
                    <a:lnTo>
                      <a:pt x="53" y="74"/>
                    </a:lnTo>
                    <a:lnTo>
                      <a:pt x="80" y="70"/>
                    </a:lnTo>
                    <a:lnTo>
                      <a:pt x="156" y="74"/>
                    </a:lnTo>
                    <a:lnTo>
                      <a:pt x="156" y="58"/>
                    </a:lnTo>
                    <a:lnTo>
                      <a:pt x="141" y="57"/>
                    </a:lnTo>
                    <a:lnTo>
                      <a:pt x="147" y="50"/>
                    </a:lnTo>
                    <a:lnTo>
                      <a:pt x="146" y="41"/>
                    </a:lnTo>
                    <a:lnTo>
                      <a:pt x="151" y="35"/>
                    </a:lnTo>
                    <a:lnTo>
                      <a:pt x="154" y="28"/>
                    </a:lnTo>
                    <a:lnTo>
                      <a:pt x="142" y="25"/>
                    </a:lnTo>
                    <a:lnTo>
                      <a:pt x="142" y="18"/>
                    </a:lnTo>
                    <a:lnTo>
                      <a:pt x="135" y="16"/>
                    </a:lnTo>
                    <a:lnTo>
                      <a:pt x="137" y="10"/>
                    </a:lnTo>
                    <a:lnTo>
                      <a:pt x="14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7" name="Freeform 712"/>
              <p:cNvSpPr>
                <a:spLocks noChangeAspect="1"/>
              </p:cNvSpPr>
              <p:nvPr/>
            </p:nvSpPr>
            <p:spPr bwMode="auto">
              <a:xfrm>
                <a:off x="516" y="357"/>
                <a:ext cx="21" cy="39"/>
              </a:xfrm>
              <a:custGeom>
                <a:avLst/>
                <a:gdLst>
                  <a:gd name="T0" fmla="*/ 1 w 40"/>
                  <a:gd name="T1" fmla="*/ 0 h 75"/>
                  <a:gd name="T2" fmla="*/ 1 w 40"/>
                  <a:gd name="T3" fmla="*/ 1 h 75"/>
                  <a:gd name="T4" fmla="*/ 1 w 40"/>
                  <a:gd name="T5" fmla="*/ 1 h 75"/>
                  <a:gd name="T6" fmla="*/ 1 w 40"/>
                  <a:gd name="T7" fmla="*/ 1 h 75"/>
                  <a:gd name="T8" fmla="*/ 1 w 40"/>
                  <a:gd name="T9" fmla="*/ 1 h 75"/>
                  <a:gd name="T10" fmla="*/ 1 w 40"/>
                  <a:gd name="T11" fmla="*/ 1 h 75"/>
                  <a:gd name="T12" fmla="*/ 1 w 40"/>
                  <a:gd name="T13" fmla="*/ 1 h 75"/>
                  <a:gd name="T14" fmla="*/ 0 w 40"/>
                  <a:gd name="T15" fmla="*/ 1 h 75"/>
                  <a:gd name="T16" fmla="*/ 1 w 40"/>
                  <a:gd name="T17" fmla="*/ 1 h 75"/>
                  <a:gd name="T18" fmla="*/ 1 w 40"/>
                  <a:gd name="T19" fmla="*/ 1 h 75"/>
                  <a:gd name="T20" fmla="*/ 1 w 40"/>
                  <a:gd name="T21" fmla="*/ 2 h 75"/>
                  <a:gd name="T22" fmla="*/ 2 w 40"/>
                  <a:gd name="T23" fmla="*/ 1 h 75"/>
                  <a:gd name="T24" fmla="*/ 1 w 40"/>
                  <a:gd name="T25" fmla="*/ 1 h 75"/>
                  <a:gd name="T26" fmla="*/ 1 w 40"/>
                  <a:gd name="T27" fmla="*/ 1 h 75"/>
                  <a:gd name="T28" fmla="*/ 1 w 40"/>
                  <a:gd name="T29" fmla="*/ 1 h 75"/>
                  <a:gd name="T30" fmla="*/ 1 w 40"/>
                  <a:gd name="T31" fmla="*/ 1 h 75"/>
                  <a:gd name="T32" fmla="*/ 1 w 40"/>
                  <a:gd name="T33" fmla="*/ 2 h 75"/>
                  <a:gd name="T34" fmla="*/ 1 w 40"/>
                  <a:gd name="T35" fmla="*/ 2 h 75"/>
                  <a:gd name="T36" fmla="*/ 1 w 40"/>
                  <a:gd name="T37" fmla="*/ 2 h 75"/>
                  <a:gd name="T38" fmla="*/ 1 w 40"/>
                  <a:gd name="T39" fmla="*/ 2 h 75"/>
                  <a:gd name="T40" fmla="*/ 1 w 40"/>
                  <a:gd name="T41" fmla="*/ 2 h 75"/>
                  <a:gd name="T42" fmla="*/ 2 w 40"/>
                  <a:gd name="T43" fmla="*/ 2 h 75"/>
                  <a:gd name="T44" fmla="*/ 2 w 40"/>
                  <a:gd name="T45" fmla="*/ 2 h 75"/>
                  <a:gd name="T46" fmla="*/ 1 w 40"/>
                  <a:gd name="T47" fmla="*/ 2 h 75"/>
                  <a:gd name="T48" fmla="*/ 1 w 40"/>
                  <a:gd name="T49" fmla="*/ 2 h 75"/>
                  <a:gd name="T50" fmla="*/ 1 w 40"/>
                  <a:gd name="T51" fmla="*/ 2 h 75"/>
                  <a:gd name="T52" fmla="*/ 1 w 40"/>
                  <a:gd name="T53" fmla="*/ 3 h 75"/>
                  <a:gd name="T54" fmla="*/ 1 w 40"/>
                  <a:gd name="T55" fmla="*/ 3 h 75"/>
                  <a:gd name="T56" fmla="*/ 1 w 40"/>
                  <a:gd name="T57" fmla="*/ 3 h 75"/>
                  <a:gd name="T58" fmla="*/ 1 w 40"/>
                  <a:gd name="T59" fmla="*/ 3 h 75"/>
                  <a:gd name="T60" fmla="*/ 1 w 40"/>
                  <a:gd name="T61" fmla="*/ 2 h 75"/>
                  <a:gd name="T62" fmla="*/ 1 w 40"/>
                  <a:gd name="T63" fmla="*/ 3 h 75"/>
                  <a:gd name="T64" fmla="*/ 1 w 40"/>
                  <a:gd name="T65" fmla="*/ 3 h 7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0"/>
                  <a:gd name="T100" fmla="*/ 0 h 75"/>
                  <a:gd name="T101" fmla="*/ 40 w 40"/>
                  <a:gd name="T102" fmla="*/ 75 h 7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0" h="75">
                    <a:moveTo>
                      <a:pt x="3" y="0"/>
                    </a:moveTo>
                    <a:lnTo>
                      <a:pt x="1" y="14"/>
                    </a:lnTo>
                    <a:lnTo>
                      <a:pt x="14" y="14"/>
                    </a:lnTo>
                    <a:lnTo>
                      <a:pt x="22" y="11"/>
                    </a:lnTo>
                    <a:lnTo>
                      <a:pt x="12" y="15"/>
                    </a:lnTo>
                    <a:lnTo>
                      <a:pt x="3" y="15"/>
                    </a:lnTo>
                    <a:lnTo>
                      <a:pt x="5" y="22"/>
                    </a:lnTo>
                    <a:lnTo>
                      <a:pt x="0" y="31"/>
                    </a:lnTo>
                    <a:lnTo>
                      <a:pt x="13" y="31"/>
                    </a:lnTo>
                    <a:lnTo>
                      <a:pt x="19" y="30"/>
                    </a:lnTo>
                    <a:lnTo>
                      <a:pt x="29" y="35"/>
                    </a:lnTo>
                    <a:lnTo>
                      <a:pt x="40" y="29"/>
                    </a:lnTo>
                    <a:lnTo>
                      <a:pt x="28" y="29"/>
                    </a:lnTo>
                    <a:lnTo>
                      <a:pt x="20" y="25"/>
                    </a:lnTo>
                    <a:lnTo>
                      <a:pt x="16" y="14"/>
                    </a:lnTo>
                    <a:lnTo>
                      <a:pt x="9" y="23"/>
                    </a:lnTo>
                    <a:lnTo>
                      <a:pt x="3" y="37"/>
                    </a:lnTo>
                    <a:lnTo>
                      <a:pt x="10" y="47"/>
                    </a:lnTo>
                    <a:lnTo>
                      <a:pt x="19" y="42"/>
                    </a:lnTo>
                    <a:lnTo>
                      <a:pt x="18" y="32"/>
                    </a:lnTo>
                    <a:lnTo>
                      <a:pt x="21" y="45"/>
                    </a:lnTo>
                    <a:lnTo>
                      <a:pt x="32" y="43"/>
                    </a:lnTo>
                    <a:lnTo>
                      <a:pt x="33" y="49"/>
                    </a:lnTo>
                    <a:lnTo>
                      <a:pt x="29" y="58"/>
                    </a:lnTo>
                    <a:lnTo>
                      <a:pt x="9" y="58"/>
                    </a:lnTo>
                    <a:lnTo>
                      <a:pt x="9" y="51"/>
                    </a:lnTo>
                    <a:lnTo>
                      <a:pt x="7" y="63"/>
                    </a:lnTo>
                    <a:lnTo>
                      <a:pt x="6" y="70"/>
                    </a:lnTo>
                    <a:lnTo>
                      <a:pt x="16" y="72"/>
                    </a:lnTo>
                    <a:lnTo>
                      <a:pt x="19" y="63"/>
                    </a:lnTo>
                    <a:lnTo>
                      <a:pt x="25" y="59"/>
                    </a:lnTo>
                    <a:lnTo>
                      <a:pt x="27" y="66"/>
                    </a:lnTo>
                    <a:lnTo>
                      <a:pt x="27" y="7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8" name="Freeform 713"/>
              <p:cNvSpPr>
                <a:spLocks noChangeAspect="1"/>
              </p:cNvSpPr>
              <p:nvPr/>
            </p:nvSpPr>
            <p:spPr bwMode="auto">
              <a:xfrm>
                <a:off x="493" y="366"/>
                <a:ext cx="15" cy="22"/>
              </a:xfrm>
              <a:custGeom>
                <a:avLst/>
                <a:gdLst>
                  <a:gd name="T0" fmla="*/ 0 w 29"/>
                  <a:gd name="T1" fmla="*/ 1 h 44"/>
                  <a:gd name="T2" fmla="*/ 1 w 29"/>
                  <a:gd name="T3" fmla="*/ 1 h 44"/>
                  <a:gd name="T4" fmla="*/ 1 w 29"/>
                  <a:gd name="T5" fmla="*/ 1 h 44"/>
                  <a:gd name="T6" fmla="*/ 0 w 29"/>
                  <a:gd name="T7" fmla="*/ 0 h 44"/>
                  <a:gd name="T8" fmla="*/ 0 w 29"/>
                  <a:gd name="T9" fmla="*/ 1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44"/>
                  <a:gd name="T17" fmla="*/ 29 w 29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44">
                    <a:moveTo>
                      <a:pt x="0" y="44"/>
                    </a:moveTo>
                    <a:lnTo>
                      <a:pt x="29" y="43"/>
                    </a:lnTo>
                    <a:lnTo>
                      <a:pt x="28" y="1"/>
                    </a:lnTo>
                    <a:lnTo>
                      <a:pt x="0" y="0"/>
                    </a:lnTo>
                    <a:lnTo>
                      <a:pt x="0" y="4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9" name="Freeform 714"/>
              <p:cNvSpPr>
                <a:spLocks noChangeAspect="1"/>
              </p:cNvSpPr>
              <p:nvPr/>
            </p:nvSpPr>
            <p:spPr bwMode="auto">
              <a:xfrm>
                <a:off x="544" y="384"/>
                <a:ext cx="40" cy="20"/>
              </a:xfrm>
              <a:custGeom>
                <a:avLst/>
                <a:gdLst>
                  <a:gd name="T0" fmla="*/ 0 w 76"/>
                  <a:gd name="T1" fmla="*/ 1 h 40"/>
                  <a:gd name="T2" fmla="*/ 0 w 76"/>
                  <a:gd name="T3" fmla="*/ 1 h 40"/>
                  <a:gd name="T4" fmla="*/ 1 w 76"/>
                  <a:gd name="T5" fmla="*/ 1 h 40"/>
                  <a:gd name="T6" fmla="*/ 1 w 76"/>
                  <a:gd name="T7" fmla="*/ 0 h 40"/>
                  <a:gd name="T8" fmla="*/ 3 w 76"/>
                  <a:gd name="T9" fmla="*/ 1 h 40"/>
                  <a:gd name="T10" fmla="*/ 3 w 76"/>
                  <a:gd name="T11" fmla="*/ 1 h 40"/>
                  <a:gd name="T12" fmla="*/ 1 w 76"/>
                  <a:gd name="T13" fmla="*/ 1 h 40"/>
                  <a:gd name="T14" fmla="*/ 1 w 76"/>
                  <a:gd name="T15" fmla="*/ 1 h 40"/>
                  <a:gd name="T16" fmla="*/ 1 w 76"/>
                  <a:gd name="T17" fmla="*/ 1 h 40"/>
                  <a:gd name="T18" fmla="*/ 0 w 76"/>
                  <a:gd name="T19" fmla="*/ 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6"/>
                  <a:gd name="T31" fmla="*/ 0 h 40"/>
                  <a:gd name="T32" fmla="*/ 76 w 76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6" h="40">
                    <a:moveTo>
                      <a:pt x="0" y="34"/>
                    </a:moveTo>
                    <a:lnTo>
                      <a:pt x="0" y="6"/>
                    </a:lnTo>
                    <a:lnTo>
                      <a:pt x="17" y="7"/>
                    </a:lnTo>
                    <a:lnTo>
                      <a:pt x="17" y="0"/>
                    </a:lnTo>
                    <a:lnTo>
                      <a:pt x="76" y="3"/>
                    </a:lnTo>
                    <a:lnTo>
                      <a:pt x="73" y="40"/>
                    </a:lnTo>
                    <a:lnTo>
                      <a:pt x="17" y="36"/>
                    </a:lnTo>
                    <a:lnTo>
                      <a:pt x="16" y="11"/>
                    </a:lnTo>
                    <a:lnTo>
                      <a:pt x="16" y="35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0" name="Freeform 715"/>
              <p:cNvSpPr>
                <a:spLocks noChangeAspect="1"/>
              </p:cNvSpPr>
              <p:nvPr/>
            </p:nvSpPr>
            <p:spPr bwMode="auto">
              <a:xfrm>
                <a:off x="460" y="402"/>
                <a:ext cx="84" cy="2"/>
              </a:xfrm>
              <a:custGeom>
                <a:avLst/>
                <a:gdLst>
                  <a:gd name="T0" fmla="*/ 0 w 163"/>
                  <a:gd name="T1" fmla="*/ 1 h 4"/>
                  <a:gd name="T2" fmla="*/ 1 w 163"/>
                  <a:gd name="T3" fmla="*/ 1 h 4"/>
                  <a:gd name="T4" fmla="*/ 2 w 163"/>
                  <a:gd name="T5" fmla="*/ 1 h 4"/>
                  <a:gd name="T6" fmla="*/ 2 w 163"/>
                  <a:gd name="T7" fmla="*/ 0 h 4"/>
                  <a:gd name="T8" fmla="*/ 3 w 163"/>
                  <a:gd name="T9" fmla="*/ 1 h 4"/>
                  <a:gd name="T10" fmla="*/ 3 w 163"/>
                  <a:gd name="T11" fmla="*/ 1 h 4"/>
                  <a:gd name="T12" fmla="*/ 3 w 163"/>
                  <a:gd name="T13" fmla="*/ 0 h 4"/>
                  <a:gd name="T14" fmla="*/ 4 w 163"/>
                  <a:gd name="T15" fmla="*/ 0 h 4"/>
                  <a:gd name="T16" fmla="*/ 6 w 16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3"/>
                  <a:gd name="T28" fmla="*/ 0 h 4"/>
                  <a:gd name="T29" fmla="*/ 163 w 16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3" h="4">
                    <a:moveTo>
                      <a:pt x="0" y="2"/>
                    </a:moveTo>
                    <a:lnTo>
                      <a:pt x="26" y="3"/>
                    </a:lnTo>
                    <a:lnTo>
                      <a:pt x="36" y="3"/>
                    </a:lnTo>
                    <a:lnTo>
                      <a:pt x="57" y="0"/>
                    </a:lnTo>
                    <a:lnTo>
                      <a:pt x="69" y="1"/>
                    </a:lnTo>
                    <a:lnTo>
                      <a:pt x="83" y="4"/>
                    </a:lnTo>
                    <a:lnTo>
                      <a:pt x="91" y="0"/>
                    </a:lnTo>
                    <a:lnTo>
                      <a:pt x="118" y="0"/>
                    </a:lnTo>
                    <a:lnTo>
                      <a:pt x="16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1" name="Line 716"/>
              <p:cNvSpPr>
                <a:spLocks noChangeAspect="1" noChangeShapeType="1"/>
              </p:cNvSpPr>
              <p:nvPr/>
            </p:nvSpPr>
            <p:spPr bwMode="auto">
              <a:xfrm flipH="1">
                <a:off x="532" y="344"/>
                <a:ext cx="3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4" name="Line 717"/>
              <p:cNvSpPr>
                <a:spLocks noChangeAspect="1" noChangeShapeType="1"/>
              </p:cNvSpPr>
              <p:nvPr/>
            </p:nvSpPr>
            <p:spPr bwMode="auto">
              <a:xfrm>
                <a:off x="521" y="344"/>
                <a:ext cx="4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5" name="Line 718"/>
              <p:cNvSpPr>
                <a:spLocks noChangeAspect="1" noChangeShapeType="1"/>
              </p:cNvSpPr>
              <p:nvPr/>
            </p:nvSpPr>
            <p:spPr bwMode="auto">
              <a:xfrm>
                <a:off x="538" y="342"/>
                <a:ext cx="7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6" name="Line 719"/>
              <p:cNvSpPr>
                <a:spLocks noChangeAspect="1" noChangeShapeType="1"/>
              </p:cNvSpPr>
              <p:nvPr/>
            </p:nvSpPr>
            <p:spPr bwMode="auto">
              <a:xfrm flipV="1">
                <a:off x="544" y="348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7" name="Line 720"/>
              <p:cNvSpPr>
                <a:spLocks noChangeAspect="1" noChangeShapeType="1"/>
              </p:cNvSpPr>
              <p:nvPr/>
            </p:nvSpPr>
            <p:spPr bwMode="auto">
              <a:xfrm>
                <a:off x="525" y="352"/>
                <a:ext cx="14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8" name="Line 721"/>
              <p:cNvSpPr>
                <a:spLocks noChangeAspect="1" noChangeShapeType="1"/>
              </p:cNvSpPr>
              <p:nvPr/>
            </p:nvSpPr>
            <p:spPr bwMode="auto">
              <a:xfrm flipH="1">
                <a:off x="518" y="351"/>
                <a:ext cx="6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69" name="Group 722"/>
              <p:cNvGrpSpPr>
                <a:grpSpLocks noChangeAspect="1"/>
              </p:cNvGrpSpPr>
              <p:nvPr/>
            </p:nvGrpSpPr>
            <p:grpSpPr bwMode="auto">
              <a:xfrm>
                <a:off x="503" y="410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4570" name="Group 72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51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2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3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4" name="Line 72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5" name="Line 7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6" name="Line 72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71" name="Group 73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61" name="Freeform 7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62" name="Oval 7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72" name="Group 7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59" name="Freeform 7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60" name="Oval 7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50" name="Line 7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73" name="Group 737"/>
              <p:cNvGrpSpPr>
                <a:grpSpLocks noChangeAspect="1"/>
              </p:cNvGrpSpPr>
              <p:nvPr/>
            </p:nvGrpSpPr>
            <p:grpSpPr bwMode="auto">
              <a:xfrm>
                <a:off x="548" y="412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4575" name="Group 738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37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8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9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0" name="Line 7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1" name="Line 74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2" name="Line 74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77" name="Group 74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47" name="Freeform 7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48" name="Oval 7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78" name="Group 74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45" name="Freeform 7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46" name="Oval 7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36" name="Line 7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79" name="Group 752"/>
              <p:cNvGrpSpPr>
                <a:grpSpLocks noChangeAspect="1"/>
              </p:cNvGrpSpPr>
              <p:nvPr/>
            </p:nvGrpSpPr>
            <p:grpSpPr bwMode="auto">
              <a:xfrm>
                <a:off x="427" y="408"/>
                <a:ext cx="50" cy="18"/>
                <a:chOff x="2402" y="867"/>
                <a:chExt cx="268" cy="97"/>
              </a:xfrm>
              <a:grpFill/>
            </p:grpSpPr>
            <p:grpSp>
              <p:nvGrpSpPr>
                <p:cNvPr id="4580" name="Group 75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23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4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5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6" name="Line 7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7" name="Line 75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8" name="Line 75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81" name="Group 7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33" name="Freeform 7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34" name="Oval 7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82" name="Group 7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31" name="Freeform 7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32" name="Oval 7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22" name="Line 7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812" name="Freeform 767"/>
              <p:cNvSpPr>
                <a:spLocks noChangeAspect="1"/>
              </p:cNvSpPr>
              <p:nvPr/>
            </p:nvSpPr>
            <p:spPr bwMode="auto">
              <a:xfrm>
                <a:off x="732" y="454"/>
                <a:ext cx="109" cy="18"/>
              </a:xfrm>
              <a:custGeom>
                <a:avLst/>
                <a:gdLst>
                  <a:gd name="T0" fmla="*/ 8 w 210"/>
                  <a:gd name="T1" fmla="*/ 1 h 35"/>
                  <a:gd name="T2" fmla="*/ 6 w 210"/>
                  <a:gd name="T3" fmla="*/ 1 h 35"/>
                  <a:gd name="T4" fmla="*/ 6 w 210"/>
                  <a:gd name="T5" fmla="*/ 1 h 35"/>
                  <a:gd name="T6" fmla="*/ 3 w 210"/>
                  <a:gd name="T7" fmla="*/ 1 h 35"/>
                  <a:gd name="T8" fmla="*/ 3 w 210"/>
                  <a:gd name="T9" fmla="*/ 1 h 35"/>
                  <a:gd name="T10" fmla="*/ 1 w 210"/>
                  <a:gd name="T11" fmla="*/ 0 h 35"/>
                  <a:gd name="T12" fmla="*/ 0 w 210"/>
                  <a:gd name="T13" fmla="*/ 1 h 35"/>
                  <a:gd name="T14" fmla="*/ 3 w 210"/>
                  <a:gd name="T15" fmla="*/ 1 h 35"/>
                  <a:gd name="T16" fmla="*/ 2 w 210"/>
                  <a:gd name="T17" fmla="*/ 1 h 35"/>
                  <a:gd name="T18" fmla="*/ 5 w 210"/>
                  <a:gd name="T19" fmla="*/ 1 h 35"/>
                  <a:gd name="T20" fmla="*/ 5 w 210"/>
                  <a:gd name="T21" fmla="*/ 1 h 35"/>
                  <a:gd name="T22" fmla="*/ 7 w 210"/>
                  <a:gd name="T23" fmla="*/ 2 h 35"/>
                  <a:gd name="T24" fmla="*/ 8 w 210"/>
                  <a:gd name="T25" fmla="*/ 1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0"/>
                  <a:gd name="T40" fmla="*/ 0 h 35"/>
                  <a:gd name="T41" fmla="*/ 210 w 210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0" h="35">
                    <a:moveTo>
                      <a:pt x="210" y="27"/>
                    </a:moveTo>
                    <a:lnTo>
                      <a:pt x="157" y="27"/>
                    </a:lnTo>
                    <a:lnTo>
                      <a:pt x="157" y="17"/>
                    </a:lnTo>
                    <a:lnTo>
                      <a:pt x="80" y="12"/>
                    </a:lnTo>
                    <a:lnTo>
                      <a:pt x="79" y="1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62" y="8"/>
                    </a:lnTo>
                    <a:lnTo>
                      <a:pt x="59" y="19"/>
                    </a:lnTo>
                    <a:lnTo>
                      <a:pt x="142" y="23"/>
                    </a:lnTo>
                    <a:lnTo>
                      <a:pt x="141" y="32"/>
                    </a:lnTo>
                    <a:lnTo>
                      <a:pt x="195" y="35"/>
                    </a:lnTo>
                    <a:lnTo>
                      <a:pt x="210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83" name="Group 768"/>
              <p:cNvGrpSpPr>
                <a:grpSpLocks noChangeAspect="1"/>
              </p:cNvGrpSpPr>
              <p:nvPr/>
            </p:nvGrpSpPr>
            <p:grpSpPr bwMode="auto">
              <a:xfrm flipH="1">
                <a:off x="250" y="415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1814" name="Freeform 76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5" name="Freeform 77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6" name="Freeform 77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7" name="Freeform 77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8" name="Freeform 77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9" name="Freeform 77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20" name="Freeform 77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4193" name="Rectangle 84"/>
          <p:cNvSpPr>
            <a:spLocks noChangeArrowheads="1"/>
          </p:cNvSpPr>
          <p:nvPr/>
        </p:nvSpPr>
        <p:spPr bwMode="auto">
          <a:xfrm>
            <a:off x="1076960" y="6657386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6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ЭУГ «</a:t>
            </a:r>
            <a:r>
              <a:rPr lang="ru-RU" sz="6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Уосп</a:t>
            </a:r>
            <a:r>
              <a:rPr lang="ru-RU" sz="6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»</a:t>
            </a:r>
            <a:endParaRPr lang="ru-RU" sz="6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4194" name="Oval 3167"/>
          <p:cNvSpPr>
            <a:spLocks noChangeArrowheads="1"/>
          </p:cNvSpPr>
          <p:nvPr/>
        </p:nvSpPr>
        <p:spPr bwMode="auto">
          <a:xfrm>
            <a:off x="1763713" y="6309785"/>
            <a:ext cx="144462" cy="196849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ВМБ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6271" name="Rectangle 84"/>
          <p:cNvSpPr>
            <a:spLocks noChangeArrowheads="1"/>
          </p:cNvSpPr>
          <p:nvPr/>
        </p:nvSpPr>
        <p:spPr bwMode="auto">
          <a:xfrm>
            <a:off x="1887538" y="6500284"/>
            <a:ext cx="189154" cy="76944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wrap="none" lIns="0" tIns="0" rIns="0" bIns="0" anchor="ctr">
            <a:spAutoFit/>
          </a:bodyPr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Сасебо</a:t>
            </a:r>
          </a:p>
        </p:txBody>
      </p:sp>
      <p:grpSp>
        <p:nvGrpSpPr>
          <p:cNvPr id="4585" name="Группа 2944"/>
          <p:cNvGrpSpPr>
            <a:grpSpLocks/>
          </p:cNvGrpSpPr>
          <p:nvPr/>
        </p:nvGrpSpPr>
        <p:grpSpPr bwMode="auto">
          <a:xfrm>
            <a:off x="2862264" y="6184900"/>
            <a:ext cx="769937" cy="501651"/>
            <a:chOff x="7876754" y="4107329"/>
            <a:chExt cx="770328" cy="375780"/>
          </a:xfrm>
        </p:grpSpPr>
        <p:sp>
          <p:nvSpPr>
            <p:cNvPr id="4197" name="Freeform 143"/>
            <p:cNvSpPr>
              <a:spLocks/>
            </p:cNvSpPr>
            <p:nvPr/>
          </p:nvSpPr>
          <p:spPr bwMode="auto">
            <a:xfrm rot="19455415" flipH="1">
              <a:off x="8134064" y="4215364"/>
              <a:ext cx="315401" cy="267745"/>
            </a:xfrm>
            <a:custGeom>
              <a:avLst/>
              <a:gdLst>
                <a:gd name="T0" fmla="*/ 0 w 774"/>
                <a:gd name="T1" fmla="*/ 0 h 685"/>
                <a:gd name="T2" fmla="*/ 0 w 774"/>
                <a:gd name="T3" fmla="*/ 0 h 685"/>
                <a:gd name="T4" fmla="*/ 0 w 774"/>
                <a:gd name="T5" fmla="*/ 0 h 685"/>
                <a:gd name="T6" fmla="*/ 0 w 774"/>
                <a:gd name="T7" fmla="*/ 0 h 685"/>
                <a:gd name="T8" fmla="*/ 0 w 774"/>
                <a:gd name="T9" fmla="*/ 0 h 685"/>
                <a:gd name="T10" fmla="*/ 0 w 774"/>
                <a:gd name="T11" fmla="*/ 0 h 685"/>
                <a:gd name="T12" fmla="*/ 0 w 774"/>
                <a:gd name="T13" fmla="*/ 0 h 685"/>
                <a:gd name="T14" fmla="*/ 0 w 774"/>
                <a:gd name="T15" fmla="*/ 0 h 685"/>
                <a:gd name="T16" fmla="*/ 0 w 774"/>
                <a:gd name="T17" fmla="*/ 0 h 685"/>
                <a:gd name="T18" fmla="*/ 0 w 774"/>
                <a:gd name="T19" fmla="*/ 0 h 685"/>
                <a:gd name="T20" fmla="*/ 0 w 774"/>
                <a:gd name="T21" fmla="*/ 0 h 685"/>
                <a:gd name="T22" fmla="*/ 0 w 774"/>
                <a:gd name="T23" fmla="*/ 0 h 685"/>
                <a:gd name="T24" fmla="*/ 0 w 774"/>
                <a:gd name="T25" fmla="*/ 0 h 685"/>
                <a:gd name="T26" fmla="*/ 0 w 774"/>
                <a:gd name="T27" fmla="*/ 0 h 685"/>
                <a:gd name="T28" fmla="*/ 0 w 774"/>
                <a:gd name="T29" fmla="*/ 0 h 685"/>
                <a:gd name="T30" fmla="*/ 0 w 774"/>
                <a:gd name="T31" fmla="*/ 0 h 685"/>
                <a:gd name="T32" fmla="*/ 0 w 774"/>
                <a:gd name="T33" fmla="*/ 0 h 685"/>
                <a:gd name="T34" fmla="*/ 0 w 774"/>
                <a:gd name="T35" fmla="*/ 0 h 685"/>
                <a:gd name="T36" fmla="*/ 0 w 774"/>
                <a:gd name="T37" fmla="*/ 0 h 685"/>
                <a:gd name="T38" fmla="*/ 0 w 774"/>
                <a:gd name="T39" fmla="*/ 0 h 685"/>
                <a:gd name="T40" fmla="*/ 0 w 774"/>
                <a:gd name="T41" fmla="*/ 0 h 685"/>
                <a:gd name="T42" fmla="*/ 0 w 774"/>
                <a:gd name="T43" fmla="*/ 0 h 685"/>
                <a:gd name="T44" fmla="*/ 0 w 774"/>
                <a:gd name="T45" fmla="*/ 0 h 685"/>
                <a:gd name="T46" fmla="*/ 0 w 774"/>
                <a:gd name="T47" fmla="*/ 0 h 685"/>
                <a:gd name="T48" fmla="*/ 0 w 774"/>
                <a:gd name="T49" fmla="*/ 0 h 685"/>
                <a:gd name="T50" fmla="*/ 0 w 774"/>
                <a:gd name="T51" fmla="*/ 0 h 685"/>
                <a:gd name="T52" fmla="*/ 0 w 774"/>
                <a:gd name="T53" fmla="*/ 0 h 685"/>
                <a:gd name="T54" fmla="*/ 0 w 774"/>
                <a:gd name="T55" fmla="*/ 0 h 685"/>
                <a:gd name="T56" fmla="*/ 0 w 774"/>
                <a:gd name="T57" fmla="*/ 0 h 685"/>
                <a:gd name="T58" fmla="*/ 0 w 774"/>
                <a:gd name="T59" fmla="*/ 0 h 685"/>
                <a:gd name="T60" fmla="*/ 0 w 774"/>
                <a:gd name="T61" fmla="*/ 0 h 685"/>
                <a:gd name="T62" fmla="*/ 0 w 774"/>
                <a:gd name="T63" fmla="*/ 0 h 685"/>
                <a:gd name="T64" fmla="*/ 0 w 774"/>
                <a:gd name="T65" fmla="*/ 0 h 685"/>
                <a:gd name="T66" fmla="*/ 0 w 774"/>
                <a:gd name="T67" fmla="*/ 0 h 685"/>
                <a:gd name="T68" fmla="*/ 0 w 774"/>
                <a:gd name="T69" fmla="*/ 0 h 685"/>
                <a:gd name="T70" fmla="*/ 0 w 774"/>
                <a:gd name="T71" fmla="*/ 0 h 685"/>
                <a:gd name="T72" fmla="*/ 0 w 774"/>
                <a:gd name="T73" fmla="*/ 0 h 685"/>
                <a:gd name="T74" fmla="*/ 0 w 774"/>
                <a:gd name="T75" fmla="*/ 0 h 685"/>
                <a:gd name="T76" fmla="*/ 0 w 774"/>
                <a:gd name="T77" fmla="*/ 0 h 685"/>
                <a:gd name="T78" fmla="*/ 0 w 774"/>
                <a:gd name="T79" fmla="*/ 0 h 68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4"/>
                <a:gd name="T121" fmla="*/ 0 h 685"/>
                <a:gd name="T122" fmla="*/ 774 w 774"/>
                <a:gd name="T123" fmla="*/ 685 h 68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4" h="685">
                  <a:moveTo>
                    <a:pt x="267" y="69"/>
                  </a:moveTo>
                  <a:lnTo>
                    <a:pt x="326" y="151"/>
                  </a:lnTo>
                  <a:lnTo>
                    <a:pt x="364" y="193"/>
                  </a:lnTo>
                  <a:lnTo>
                    <a:pt x="405" y="228"/>
                  </a:lnTo>
                  <a:lnTo>
                    <a:pt x="462" y="245"/>
                  </a:lnTo>
                  <a:lnTo>
                    <a:pt x="526" y="248"/>
                  </a:lnTo>
                  <a:lnTo>
                    <a:pt x="574" y="249"/>
                  </a:lnTo>
                  <a:lnTo>
                    <a:pt x="634" y="253"/>
                  </a:lnTo>
                  <a:lnTo>
                    <a:pt x="698" y="277"/>
                  </a:lnTo>
                  <a:lnTo>
                    <a:pt x="744" y="315"/>
                  </a:lnTo>
                  <a:lnTo>
                    <a:pt x="764" y="353"/>
                  </a:lnTo>
                  <a:lnTo>
                    <a:pt x="774" y="401"/>
                  </a:lnTo>
                  <a:lnTo>
                    <a:pt x="770" y="447"/>
                  </a:lnTo>
                  <a:lnTo>
                    <a:pt x="752" y="499"/>
                  </a:lnTo>
                  <a:lnTo>
                    <a:pt x="728" y="529"/>
                  </a:lnTo>
                  <a:lnTo>
                    <a:pt x="700" y="557"/>
                  </a:lnTo>
                  <a:lnTo>
                    <a:pt x="672" y="583"/>
                  </a:lnTo>
                  <a:lnTo>
                    <a:pt x="642" y="607"/>
                  </a:lnTo>
                  <a:lnTo>
                    <a:pt x="610" y="627"/>
                  </a:lnTo>
                  <a:lnTo>
                    <a:pt x="572" y="651"/>
                  </a:lnTo>
                  <a:lnTo>
                    <a:pt x="530" y="669"/>
                  </a:lnTo>
                  <a:lnTo>
                    <a:pt x="484" y="681"/>
                  </a:lnTo>
                  <a:lnTo>
                    <a:pt x="428" y="685"/>
                  </a:lnTo>
                  <a:lnTo>
                    <a:pt x="360" y="681"/>
                  </a:lnTo>
                  <a:lnTo>
                    <a:pt x="298" y="669"/>
                  </a:lnTo>
                  <a:lnTo>
                    <a:pt x="240" y="647"/>
                  </a:lnTo>
                  <a:lnTo>
                    <a:pt x="186" y="615"/>
                  </a:lnTo>
                  <a:lnTo>
                    <a:pt x="128" y="563"/>
                  </a:lnTo>
                  <a:lnTo>
                    <a:pt x="68" y="491"/>
                  </a:lnTo>
                  <a:lnTo>
                    <a:pt x="35" y="438"/>
                  </a:lnTo>
                  <a:lnTo>
                    <a:pt x="14" y="391"/>
                  </a:lnTo>
                  <a:lnTo>
                    <a:pt x="0" y="315"/>
                  </a:lnTo>
                  <a:lnTo>
                    <a:pt x="3" y="227"/>
                  </a:lnTo>
                  <a:lnTo>
                    <a:pt x="18" y="161"/>
                  </a:lnTo>
                  <a:lnTo>
                    <a:pt x="46" y="99"/>
                  </a:lnTo>
                  <a:lnTo>
                    <a:pt x="78" y="55"/>
                  </a:lnTo>
                  <a:lnTo>
                    <a:pt x="116" y="17"/>
                  </a:lnTo>
                  <a:cubicBezTo>
                    <a:pt x="135" y="4"/>
                    <a:pt x="154" y="0"/>
                    <a:pt x="174" y="1"/>
                  </a:cubicBezTo>
                  <a:cubicBezTo>
                    <a:pt x="194" y="2"/>
                    <a:pt x="218" y="14"/>
                    <a:pt x="234" y="25"/>
                  </a:cubicBezTo>
                  <a:lnTo>
                    <a:pt x="267" y="69"/>
                  </a:lnTo>
                  <a:close/>
                </a:path>
              </a:pathLst>
            </a:custGeom>
            <a:gradFill flip="none" rotWithShape="1">
              <a:gsLst>
                <a:gs pos="66000">
                  <a:srgbClr val="4BACC6">
                    <a:lumMod val="40000"/>
                    <a:lumOff val="60000"/>
                  </a:srgbClr>
                </a:gs>
                <a:gs pos="17000">
                  <a:srgbClr val="EEECE1"/>
                </a:gs>
                <a:gs pos="77000">
                  <a:srgbClr val="4BACC6">
                    <a:lumMod val="60000"/>
                    <a:lumOff val="4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rgbClr val="010485"/>
              </a:solidFill>
              <a:miter lim="800000"/>
              <a:headEnd/>
              <a:tailEnd/>
            </a:ln>
          </p:spPr>
          <p:txBody>
            <a:bodyPr lIns="180000" tIns="0" rIns="180000" bIns="0" anchor="ctr"/>
            <a:lstStyle/>
            <a:p>
              <a:pPr>
                <a:defRPr/>
              </a:pPr>
              <a:endParaRPr lang="ru-RU" kern="0">
                <a:solidFill>
                  <a:srgbClr val="010485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587" name="Group 40"/>
            <p:cNvGrpSpPr>
              <a:grpSpLocks/>
            </p:cNvGrpSpPr>
            <p:nvPr/>
          </p:nvGrpSpPr>
          <p:grpSpPr bwMode="auto">
            <a:xfrm flipH="1">
              <a:off x="8334837" y="4335806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88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5593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4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5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6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7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8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9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0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1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2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3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4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5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6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7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8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9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0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1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2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3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4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5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6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7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8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9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0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1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2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3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4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5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6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7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8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9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0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1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2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3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4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5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6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7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8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9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0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1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2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3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4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5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6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7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8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9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0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1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2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3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solidFill>
                  <a:srgbClr val="98CDFE"/>
                </a:solidFill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4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5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6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7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8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9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0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1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2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3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4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5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6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7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8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9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0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1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2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3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4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5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6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7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8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9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0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1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2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3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4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5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6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7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8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9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0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1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2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3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4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5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6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7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8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9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0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1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2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3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4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5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6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7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8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9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0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1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2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3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4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5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6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7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8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9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0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1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2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3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4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5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6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7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8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9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0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1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2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3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4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5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6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7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8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9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0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1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2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3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4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5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6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7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8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9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0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1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2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3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4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5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6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7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8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9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0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1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2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3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4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5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6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7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8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9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0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1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2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3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4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5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6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7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8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9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0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1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2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3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4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5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6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7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8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9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90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91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92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89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5380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1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2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3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4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5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6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7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8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9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0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1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2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3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4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5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6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7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8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9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0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1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2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3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4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5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6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7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8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9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0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1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2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3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4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5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6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7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8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9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0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1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2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3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4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5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6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7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8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9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0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1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2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3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4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5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6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7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8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9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0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1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2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3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4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5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6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8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5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6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7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8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9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0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1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2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3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4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5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6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7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8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9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0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1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2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3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4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5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6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7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8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0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4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5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6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8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0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1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2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3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4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5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6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7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8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9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0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1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2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3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4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5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6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7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8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9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0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1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2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3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4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5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6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7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8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9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0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1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2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3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4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5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6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7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8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9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0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1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2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3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4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5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6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7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8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9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0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1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2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3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4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5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6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7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8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9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0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1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2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3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4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5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6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7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8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9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0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1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2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3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4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5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6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7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8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9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0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1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2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3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4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5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6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7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8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9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0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1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2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3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4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5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6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7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8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9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0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1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2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5254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5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6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7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8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9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0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1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2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3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4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5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6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7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8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9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0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1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2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3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4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5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6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7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8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9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0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1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2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3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4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5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6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7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8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9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0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1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2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3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4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8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9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0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1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3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4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5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6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7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8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9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0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1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2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3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4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5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6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7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8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9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0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1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2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3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4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5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6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7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8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9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0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1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2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3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4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5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6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7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8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0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2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4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5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6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7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9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0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1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2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3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4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5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6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7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8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9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0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1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2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3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4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5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6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7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8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9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0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1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2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3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4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5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6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7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8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9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90" name="Group 40"/>
            <p:cNvGrpSpPr>
              <a:grpSpLocks/>
            </p:cNvGrpSpPr>
            <p:nvPr/>
          </p:nvGrpSpPr>
          <p:grpSpPr bwMode="auto">
            <a:xfrm flipH="1">
              <a:off x="8139983" y="4107329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91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5034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5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6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8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9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0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1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4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5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6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7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8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9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0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1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2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3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4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5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6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7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8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9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0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2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3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4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5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6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7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8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0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1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2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3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4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5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6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7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8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9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0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3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6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7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8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9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1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2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3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4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5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6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7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8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9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0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1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2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3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4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5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6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7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8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9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0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1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2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3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4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5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6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7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8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9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0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1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2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90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95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5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6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7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8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9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03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1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04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3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4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5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6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7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8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9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0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1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2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31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32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37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45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74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8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88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5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2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3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4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4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5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6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5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6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9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8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9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0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63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64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1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2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3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4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5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0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6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2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7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5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6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8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9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0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86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87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88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1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2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4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5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8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6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7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8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0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2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3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4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5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7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9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66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71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78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79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0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1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2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3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3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4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4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5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6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8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9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7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8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22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9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0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25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1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2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28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3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4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5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6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7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8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9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0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37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1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2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3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4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5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6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7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8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46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47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9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10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50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51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92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4492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3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4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5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6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7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8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9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0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1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2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3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4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5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6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7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8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9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0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1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2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3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4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5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6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7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8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9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0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1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2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3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4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5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6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7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8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9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0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1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2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3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4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5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6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7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8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9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0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1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2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3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4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76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84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86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0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1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7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8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34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35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1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2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3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5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6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7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8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9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50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66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67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73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79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85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1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4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1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6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0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3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4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5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6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7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8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9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0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1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2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3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4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5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6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7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8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9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0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1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2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3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4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5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6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7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8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9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0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1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2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3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4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5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6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7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8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9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0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1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2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3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4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5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6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7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8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9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0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1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2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3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4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5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6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7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8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9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0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1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2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3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4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5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6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7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8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9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0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1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2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3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4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5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6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7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8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9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0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1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2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3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4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5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6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7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8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0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1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2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4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5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6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7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8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9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0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1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2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3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4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5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6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7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8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9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0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1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2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3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4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5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6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7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8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9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0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1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2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3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374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5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6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7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8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9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0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1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2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3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4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5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6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7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8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9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0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1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2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3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4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5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6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7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8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9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0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1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2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3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4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5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6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7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8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9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0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1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2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3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4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5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6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7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8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9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0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1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2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3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4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5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6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7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8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9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0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1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2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3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4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5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6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7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8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9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0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1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2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3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4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5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6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7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8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9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0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1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2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3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4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5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6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7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8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9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0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1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2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3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4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5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6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7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8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9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0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1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2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3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4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5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6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7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8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9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0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1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2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3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4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5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6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7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8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9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90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91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93" name="Group 603"/>
            <p:cNvGrpSpPr>
              <a:grpSpLocks noChangeAspect="1"/>
            </p:cNvGrpSpPr>
            <p:nvPr/>
          </p:nvGrpSpPr>
          <p:grpSpPr bwMode="auto">
            <a:xfrm>
              <a:off x="7876754" y="4240461"/>
              <a:ext cx="576064" cy="164017"/>
              <a:chOff x="50" y="306"/>
              <a:chExt cx="826" cy="194"/>
            </a:xfrm>
            <a:solidFill>
              <a:schemeClr val="accent5">
                <a:lumMod val="60000"/>
                <a:lumOff val="40000"/>
              </a:schemeClr>
            </a:solidFill>
          </p:grpSpPr>
          <p:sp>
            <p:nvSpPr>
              <p:cNvPr id="4201" name="Freeform 604"/>
              <p:cNvSpPr>
                <a:spLocks noChangeAspect="1"/>
              </p:cNvSpPr>
              <p:nvPr/>
            </p:nvSpPr>
            <p:spPr bwMode="auto">
              <a:xfrm>
                <a:off x="89" y="439"/>
                <a:ext cx="13" cy="11"/>
              </a:xfrm>
              <a:custGeom>
                <a:avLst/>
                <a:gdLst>
                  <a:gd name="T0" fmla="*/ 1 w 26"/>
                  <a:gd name="T1" fmla="*/ 0 h 20"/>
                  <a:gd name="T2" fmla="*/ 1 w 26"/>
                  <a:gd name="T3" fmla="*/ 1 h 20"/>
                  <a:gd name="T4" fmla="*/ 1 w 26"/>
                  <a:gd name="T5" fmla="*/ 1 h 20"/>
                  <a:gd name="T6" fmla="*/ 1 w 26"/>
                  <a:gd name="T7" fmla="*/ 1 h 20"/>
                  <a:gd name="T8" fmla="*/ 1 w 26"/>
                  <a:gd name="T9" fmla="*/ 1 h 20"/>
                  <a:gd name="T10" fmla="*/ 0 w 26"/>
                  <a:gd name="T11" fmla="*/ 1 h 20"/>
                  <a:gd name="T12" fmla="*/ 1 w 26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20"/>
                  <a:gd name="T23" fmla="*/ 26 w 26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20">
                    <a:moveTo>
                      <a:pt x="8" y="0"/>
                    </a:moveTo>
                    <a:lnTo>
                      <a:pt x="26" y="9"/>
                    </a:lnTo>
                    <a:lnTo>
                      <a:pt x="18" y="13"/>
                    </a:lnTo>
                    <a:lnTo>
                      <a:pt x="17" y="20"/>
                    </a:lnTo>
                    <a:lnTo>
                      <a:pt x="8" y="9"/>
                    </a:lnTo>
                    <a:lnTo>
                      <a:pt x="0" y="6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94" name="Group 605"/>
              <p:cNvGrpSpPr>
                <a:grpSpLocks noChangeAspect="1"/>
              </p:cNvGrpSpPr>
              <p:nvPr/>
            </p:nvGrpSpPr>
            <p:grpSpPr bwMode="auto">
              <a:xfrm>
                <a:off x="329" y="423"/>
                <a:ext cx="44" cy="17"/>
                <a:chOff x="2769" y="979"/>
                <a:chExt cx="230" cy="90"/>
              </a:xfrm>
              <a:grpFill/>
            </p:grpSpPr>
            <p:sp>
              <p:nvSpPr>
                <p:cNvPr id="4365" name="Freeform 606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6" name="Freeform 607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7" name="Freeform 608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8" name="Freeform 609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9" name="Freeform 610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70" name="Freeform 611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71" name="Freeform 612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203" name="Freeform 614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6" cy="99"/>
              </a:xfrm>
              <a:custGeom>
                <a:avLst/>
                <a:gdLst>
                  <a:gd name="T0" fmla="*/ 0 w 1188"/>
                  <a:gd name="T1" fmla="*/ 3 h 141"/>
                  <a:gd name="T2" fmla="*/ 6 w 1188"/>
                  <a:gd name="T3" fmla="*/ 6 h 141"/>
                  <a:gd name="T4" fmla="*/ 8 w 1188"/>
                  <a:gd name="T5" fmla="*/ 8 h 141"/>
                  <a:gd name="T6" fmla="*/ 12 w 1188"/>
                  <a:gd name="T7" fmla="*/ 10 h 141"/>
                  <a:gd name="T8" fmla="*/ 17 w 1188"/>
                  <a:gd name="T9" fmla="*/ 14 h 141"/>
                  <a:gd name="T10" fmla="*/ 29 w 1188"/>
                  <a:gd name="T11" fmla="*/ 16 h 141"/>
                  <a:gd name="T12" fmla="*/ 56 w 1188"/>
                  <a:gd name="T13" fmla="*/ 19 h 141"/>
                  <a:gd name="T14" fmla="*/ 82 w 1188"/>
                  <a:gd name="T15" fmla="*/ 20 h 141"/>
                  <a:gd name="T16" fmla="*/ 114 w 1188"/>
                  <a:gd name="T17" fmla="*/ 22 h 141"/>
                  <a:gd name="T18" fmla="*/ 146 w 1188"/>
                  <a:gd name="T19" fmla="*/ 23 h 141"/>
                  <a:gd name="T20" fmla="*/ 185 w 1188"/>
                  <a:gd name="T21" fmla="*/ 24 h 141"/>
                  <a:gd name="T22" fmla="*/ 188 w 1188"/>
                  <a:gd name="T23" fmla="*/ 22 h 141"/>
                  <a:gd name="T24" fmla="*/ 191 w 1188"/>
                  <a:gd name="T25" fmla="*/ 19 h 141"/>
                  <a:gd name="T26" fmla="*/ 193 w 1188"/>
                  <a:gd name="T27" fmla="*/ 14 h 141"/>
                  <a:gd name="T28" fmla="*/ 193 w 1188"/>
                  <a:gd name="T29" fmla="*/ 10 h 141"/>
                  <a:gd name="T30" fmla="*/ 193 w 1188"/>
                  <a:gd name="T31" fmla="*/ 8 h 141"/>
                  <a:gd name="T32" fmla="*/ 182 w 1188"/>
                  <a:gd name="T33" fmla="*/ 6 h 141"/>
                  <a:gd name="T34" fmla="*/ 155 w 1188"/>
                  <a:gd name="T35" fmla="*/ 4 h 141"/>
                  <a:gd name="T36" fmla="*/ 139 w 1188"/>
                  <a:gd name="T37" fmla="*/ 4 h 141"/>
                  <a:gd name="T38" fmla="*/ 75 w 1188"/>
                  <a:gd name="T39" fmla="*/ 3 h 141"/>
                  <a:gd name="T40" fmla="*/ 74 w 1188"/>
                  <a:gd name="T41" fmla="*/ 4 h 141"/>
                  <a:gd name="T42" fmla="*/ 56 w 1188"/>
                  <a:gd name="T43" fmla="*/ 4 h 141"/>
                  <a:gd name="T44" fmla="*/ 40 w 1188"/>
                  <a:gd name="T45" fmla="*/ 4 h 141"/>
                  <a:gd name="T46" fmla="*/ 26 w 1188"/>
                  <a:gd name="T47" fmla="*/ 3 h 141"/>
                  <a:gd name="T48" fmla="*/ 17 w 1188"/>
                  <a:gd name="T49" fmla="*/ 2 h 141"/>
                  <a:gd name="T50" fmla="*/ 10 w 1188"/>
                  <a:gd name="T51" fmla="*/ 0 h 141"/>
                  <a:gd name="T52" fmla="*/ 0 w 1188"/>
                  <a:gd name="T53" fmla="*/ 3 h 14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8"/>
                  <a:gd name="T82" fmla="*/ 0 h 141"/>
                  <a:gd name="T83" fmla="*/ 1188 w 1188"/>
                  <a:gd name="T84" fmla="*/ 141 h 14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8" h="141">
                    <a:moveTo>
                      <a:pt x="0" y="16"/>
                    </a:moveTo>
                    <a:lnTo>
                      <a:pt x="39" y="38"/>
                    </a:lnTo>
                    <a:lnTo>
                      <a:pt x="51" y="48"/>
                    </a:lnTo>
                    <a:lnTo>
                      <a:pt x="75" y="60"/>
                    </a:lnTo>
                    <a:lnTo>
                      <a:pt x="100" y="83"/>
                    </a:lnTo>
                    <a:lnTo>
                      <a:pt x="182" y="96"/>
                    </a:lnTo>
                    <a:lnTo>
                      <a:pt x="344" y="111"/>
                    </a:lnTo>
                    <a:lnTo>
                      <a:pt x="503" y="121"/>
                    </a:lnTo>
                    <a:lnTo>
                      <a:pt x="703" y="133"/>
                    </a:lnTo>
                    <a:lnTo>
                      <a:pt x="899" y="137"/>
                    </a:lnTo>
                    <a:lnTo>
                      <a:pt x="1140" y="141"/>
                    </a:lnTo>
                    <a:lnTo>
                      <a:pt x="1161" y="133"/>
                    </a:lnTo>
                    <a:lnTo>
                      <a:pt x="1180" y="110"/>
                    </a:lnTo>
                    <a:lnTo>
                      <a:pt x="1188" y="86"/>
                    </a:lnTo>
                    <a:lnTo>
                      <a:pt x="1187" y="59"/>
                    </a:lnTo>
                    <a:lnTo>
                      <a:pt x="1184" y="45"/>
                    </a:lnTo>
                    <a:lnTo>
                      <a:pt x="1120" y="34"/>
                    </a:lnTo>
                    <a:lnTo>
                      <a:pt x="957" y="24"/>
                    </a:lnTo>
                    <a:lnTo>
                      <a:pt x="854" y="24"/>
                    </a:lnTo>
                    <a:lnTo>
                      <a:pt x="465" y="16"/>
                    </a:lnTo>
                    <a:lnTo>
                      <a:pt x="451" y="20"/>
                    </a:lnTo>
                    <a:lnTo>
                      <a:pt x="342" y="22"/>
                    </a:lnTo>
                    <a:lnTo>
                      <a:pt x="245" y="21"/>
                    </a:lnTo>
                    <a:lnTo>
                      <a:pt x="164" y="17"/>
                    </a:lnTo>
                    <a:lnTo>
                      <a:pt x="108" y="10"/>
                    </a:lnTo>
                    <a:lnTo>
                      <a:pt x="64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4" name="Freeform 615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1" cy="62"/>
              </a:xfrm>
              <a:custGeom>
                <a:avLst/>
                <a:gdLst>
                  <a:gd name="T0" fmla="*/ 0 w 1183"/>
                  <a:gd name="T1" fmla="*/ 3 h 90"/>
                  <a:gd name="T2" fmla="*/ 11 w 1183"/>
                  <a:gd name="T3" fmla="*/ 6 h 90"/>
                  <a:gd name="T4" fmla="*/ 24 w 1183"/>
                  <a:gd name="T5" fmla="*/ 8 h 90"/>
                  <a:gd name="T6" fmla="*/ 39 w 1183"/>
                  <a:gd name="T7" fmla="*/ 8 h 90"/>
                  <a:gd name="T8" fmla="*/ 48 w 1183"/>
                  <a:gd name="T9" fmla="*/ 8 h 90"/>
                  <a:gd name="T10" fmla="*/ 46 w 1183"/>
                  <a:gd name="T11" fmla="*/ 12 h 90"/>
                  <a:gd name="T12" fmla="*/ 55 w 1183"/>
                  <a:gd name="T13" fmla="*/ 12 h 90"/>
                  <a:gd name="T14" fmla="*/ 74 w 1183"/>
                  <a:gd name="T15" fmla="*/ 12 h 90"/>
                  <a:gd name="T16" fmla="*/ 74 w 1183"/>
                  <a:gd name="T17" fmla="*/ 11 h 90"/>
                  <a:gd name="T18" fmla="*/ 99 w 1183"/>
                  <a:gd name="T19" fmla="*/ 12 h 90"/>
                  <a:gd name="T20" fmla="*/ 120 w 1183"/>
                  <a:gd name="T21" fmla="*/ 13 h 90"/>
                  <a:gd name="T22" fmla="*/ 146 w 1183"/>
                  <a:gd name="T23" fmla="*/ 13 h 90"/>
                  <a:gd name="T24" fmla="*/ 157 w 1183"/>
                  <a:gd name="T25" fmla="*/ 14 h 90"/>
                  <a:gd name="T26" fmla="*/ 159 w 1183"/>
                  <a:gd name="T27" fmla="*/ 12 h 90"/>
                  <a:gd name="T28" fmla="*/ 188 w 1183"/>
                  <a:gd name="T29" fmla="*/ 12 h 90"/>
                  <a:gd name="T30" fmla="*/ 191 w 1183"/>
                  <a:gd name="T31" fmla="*/ 7 h 90"/>
                  <a:gd name="T32" fmla="*/ 177 w 1183"/>
                  <a:gd name="T33" fmla="*/ 6 h 90"/>
                  <a:gd name="T34" fmla="*/ 151 w 1183"/>
                  <a:gd name="T35" fmla="*/ 4 h 90"/>
                  <a:gd name="T36" fmla="*/ 75 w 1183"/>
                  <a:gd name="T37" fmla="*/ 2 h 90"/>
                  <a:gd name="T38" fmla="*/ 73 w 1183"/>
                  <a:gd name="T39" fmla="*/ 4 h 90"/>
                  <a:gd name="T40" fmla="*/ 62 w 1183"/>
                  <a:gd name="T41" fmla="*/ 3 h 90"/>
                  <a:gd name="T42" fmla="*/ 56 w 1183"/>
                  <a:gd name="T43" fmla="*/ 4 h 90"/>
                  <a:gd name="T44" fmla="*/ 40 w 1183"/>
                  <a:gd name="T45" fmla="*/ 4 h 90"/>
                  <a:gd name="T46" fmla="*/ 28 w 1183"/>
                  <a:gd name="T47" fmla="*/ 3 h 90"/>
                  <a:gd name="T48" fmla="*/ 15 w 1183"/>
                  <a:gd name="T49" fmla="*/ 1 h 90"/>
                  <a:gd name="T50" fmla="*/ 9 w 1183"/>
                  <a:gd name="T51" fmla="*/ 0 h 90"/>
                  <a:gd name="T52" fmla="*/ 0 w 1183"/>
                  <a:gd name="T53" fmla="*/ 3 h 9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3"/>
                  <a:gd name="T82" fmla="*/ 0 h 90"/>
                  <a:gd name="T83" fmla="*/ 1183 w 1183"/>
                  <a:gd name="T84" fmla="*/ 90 h 9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3" h="90">
                    <a:moveTo>
                      <a:pt x="0" y="18"/>
                    </a:moveTo>
                    <a:lnTo>
                      <a:pt x="68" y="41"/>
                    </a:lnTo>
                    <a:lnTo>
                      <a:pt x="154" y="49"/>
                    </a:lnTo>
                    <a:lnTo>
                      <a:pt x="243" y="54"/>
                    </a:lnTo>
                    <a:lnTo>
                      <a:pt x="296" y="53"/>
                    </a:lnTo>
                    <a:lnTo>
                      <a:pt x="284" y="75"/>
                    </a:lnTo>
                    <a:lnTo>
                      <a:pt x="340" y="77"/>
                    </a:lnTo>
                    <a:lnTo>
                      <a:pt x="457" y="80"/>
                    </a:lnTo>
                    <a:lnTo>
                      <a:pt x="457" y="72"/>
                    </a:lnTo>
                    <a:lnTo>
                      <a:pt x="611" y="80"/>
                    </a:lnTo>
                    <a:lnTo>
                      <a:pt x="745" y="85"/>
                    </a:lnTo>
                    <a:lnTo>
                      <a:pt x="905" y="87"/>
                    </a:lnTo>
                    <a:lnTo>
                      <a:pt x="976" y="90"/>
                    </a:lnTo>
                    <a:lnTo>
                      <a:pt x="989" y="77"/>
                    </a:lnTo>
                    <a:lnTo>
                      <a:pt x="1170" y="79"/>
                    </a:lnTo>
                    <a:lnTo>
                      <a:pt x="1183" y="45"/>
                    </a:lnTo>
                    <a:lnTo>
                      <a:pt x="1101" y="34"/>
                    </a:lnTo>
                    <a:lnTo>
                      <a:pt x="935" y="26"/>
                    </a:lnTo>
                    <a:lnTo>
                      <a:pt x="462" y="15"/>
                    </a:lnTo>
                    <a:lnTo>
                      <a:pt x="453" y="23"/>
                    </a:lnTo>
                    <a:lnTo>
                      <a:pt x="388" y="20"/>
                    </a:lnTo>
                    <a:lnTo>
                      <a:pt x="346" y="23"/>
                    </a:lnTo>
                    <a:lnTo>
                      <a:pt x="252" y="24"/>
                    </a:lnTo>
                    <a:lnTo>
                      <a:pt x="170" y="20"/>
                    </a:lnTo>
                    <a:lnTo>
                      <a:pt x="94" y="10"/>
                    </a:lnTo>
                    <a:lnTo>
                      <a:pt x="59" y="0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5" name="Freeform 616"/>
              <p:cNvSpPr>
                <a:spLocks noChangeAspect="1"/>
              </p:cNvSpPr>
              <p:nvPr/>
            </p:nvSpPr>
            <p:spPr bwMode="auto">
              <a:xfrm>
                <a:off x="391" y="459"/>
                <a:ext cx="471" cy="27"/>
              </a:xfrm>
              <a:custGeom>
                <a:avLst/>
                <a:gdLst>
                  <a:gd name="T0" fmla="*/ 111 w 677"/>
                  <a:gd name="T1" fmla="*/ 0 h 41"/>
                  <a:gd name="T2" fmla="*/ 110 w 677"/>
                  <a:gd name="T3" fmla="*/ 2 h 41"/>
                  <a:gd name="T4" fmla="*/ 106 w 677"/>
                  <a:gd name="T5" fmla="*/ 5 h 41"/>
                  <a:gd name="T6" fmla="*/ 100 w 677"/>
                  <a:gd name="T7" fmla="*/ 5 h 41"/>
                  <a:gd name="T8" fmla="*/ 99 w 677"/>
                  <a:gd name="T9" fmla="*/ 5 h 41"/>
                  <a:gd name="T10" fmla="*/ 0 w 677"/>
                  <a:gd name="T11" fmla="*/ 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77"/>
                  <a:gd name="T19" fmla="*/ 0 h 41"/>
                  <a:gd name="T20" fmla="*/ 677 w 67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77" h="41">
                    <a:moveTo>
                      <a:pt x="677" y="0"/>
                    </a:moveTo>
                    <a:lnTo>
                      <a:pt x="676" y="18"/>
                    </a:lnTo>
                    <a:lnTo>
                      <a:pt x="650" y="41"/>
                    </a:lnTo>
                    <a:lnTo>
                      <a:pt x="617" y="39"/>
                    </a:lnTo>
                    <a:lnTo>
                      <a:pt x="608" y="35"/>
                    </a:lnTo>
                    <a:lnTo>
                      <a:pt x="0" y="12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6" name="Line 617"/>
              <p:cNvSpPr>
                <a:spLocks noChangeAspect="1" noChangeShapeType="1"/>
              </p:cNvSpPr>
              <p:nvPr/>
            </p:nvSpPr>
            <p:spPr bwMode="auto">
              <a:xfrm>
                <a:off x="821" y="475"/>
                <a:ext cx="20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7" name="Line 618"/>
              <p:cNvSpPr>
                <a:spLocks noChangeAspect="1" noChangeShapeType="1"/>
              </p:cNvSpPr>
              <p:nvPr/>
            </p:nvSpPr>
            <p:spPr bwMode="auto">
              <a:xfrm flipV="1">
                <a:off x="844" y="475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8" name="Line 619"/>
              <p:cNvSpPr>
                <a:spLocks noChangeAspect="1" noChangeShapeType="1"/>
              </p:cNvSpPr>
              <p:nvPr/>
            </p:nvSpPr>
            <p:spPr bwMode="auto">
              <a:xfrm>
                <a:off x="749" y="465"/>
                <a:ext cx="44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9" name="Line 620"/>
              <p:cNvSpPr>
                <a:spLocks noChangeAspect="1" noChangeShapeType="1"/>
              </p:cNvSpPr>
              <p:nvPr/>
            </p:nvSpPr>
            <p:spPr bwMode="auto">
              <a:xfrm>
                <a:off x="793" y="472"/>
                <a:ext cx="25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0" name="Line 621"/>
              <p:cNvSpPr>
                <a:spLocks noChangeAspect="1" noChangeShapeType="1"/>
              </p:cNvSpPr>
              <p:nvPr/>
            </p:nvSpPr>
            <p:spPr bwMode="auto">
              <a:xfrm flipV="1">
                <a:off x="821" y="468"/>
                <a:ext cx="7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1" name="Line 622"/>
              <p:cNvSpPr>
                <a:spLocks noChangeAspect="1" noChangeShapeType="1"/>
              </p:cNvSpPr>
              <p:nvPr/>
            </p:nvSpPr>
            <p:spPr bwMode="auto">
              <a:xfrm flipV="1">
                <a:off x="793" y="463"/>
                <a:ext cx="7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2" name="Line 623"/>
              <p:cNvSpPr>
                <a:spLocks noChangeAspect="1" noChangeShapeType="1"/>
              </p:cNvSpPr>
              <p:nvPr/>
            </p:nvSpPr>
            <p:spPr bwMode="auto">
              <a:xfrm flipH="1">
                <a:off x="795" y="468"/>
                <a:ext cx="5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3" name="Line 624"/>
              <p:cNvSpPr>
                <a:spLocks noChangeAspect="1" noChangeShapeType="1"/>
              </p:cNvSpPr>
              <p:nvPr/>
            </p:nvSpPr>
            <p:spPr bwMode="auto">
              <a:xfrm flipH="1">
                <a:off x="825" y="470"/>
                <a:ext cx="37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4" name="Line 625"/>
              <p:cNvSpPr>
                <a:spLocks noChangeAspect="1" noChangeShapeType="1"/>
              </p:cNvSpPr>
              <p:nvPr/>
            </p:nvSpPr>
            <p:spPr bwMode="auto">
              <a:xfrm>
                <a:off x="802" y="468"/>
                <a:ext cx="23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5" name="Oval 626"/>
              <p:cNvSpPr>
                <a:spLocks noChangeAspect="1" noChangeArrowheads="1"/>
              </p:cNvSpPr>
              <p:nvPr/>
            </p:nvSpPr>
            <p:spPr bwMode="auto">
              <a:xfrm>
                <a:off x="251" y="431"/>
                <a:ext cx="30" cy="4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6" name="Oval 627"/>
              <p:cNvSpPr>
                <a:spLocks noChangeAspect="1" noChangeArrowheads="1"/>
              </p:cNvSpPr>
              <p:nvPr/>
            </p:nvSpPr>
            <p:spPr bwMode="auto">
              <a:xfrm>
                <a:off x="200" y="426"/>
                <a:ext cx="28" cy="7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7" name="Freeform 628"/>
              <p:cNvSpPr>
                <a:spLocks noChangeAspect="1"/>
              </p:cNvSpPr>
              <p:nvPr/>
            </p:nvSpPr>
            <p:spPr bwMode="auto">
              <a:xfrm>
                <a:off x="362" y="437"/>
                <a:ext cx="507" cy="13"/>
              </a:xfrm>
              <a:custGeom>
                <a:avLst/>
                <a:gdLst>
                  <a:gd name="T0" fmla="*/ 4 w 1044"/>
                  <a:gd name="T1" fmla="*/ 0 h 44"/>
                  <a:gd name="T2" fmla="*/ 8 w 1044"/>
                  <a:gd name="T3" fmla="*/ 0 h 44"/>
                  <a:gd name="T4" fmla="*/ 12 w 1044"/>
                  <a:gd name="T5" fmla="*/ 0 h 44"/>
                  <a:gd name="T6" fmla="*/ 17 w 1044"/>
                  <a:gd name="T7" fmla="*/ 0 h 44"/>
                  <a:gd name="T8" fmla="*/ 22 w 1044"/>
                  <a:gd name="T9" fmla="*/ 0 h 44"/>
                  <a:gd name="T10" fmla="*/ 28 w 1044"/>
                  <a:gd name="T11" fmla="*/ 0 h 44"/>
                  <a:gd name="T12" fmla="*/ 28 w 1044"/>
                  <a:gd name="T13" fmla="*/ 0 h 44"/>
                  <a:gd name="T14" fmla="*/ 28 w 1044"/>
                  <a:gd name="T15" fmla="*/ 0 h 44"/>
                  <a:gd name="T16" fmla="*/ 25 w 1044"/>
                  <a:gd name="T17" fmla="*/ 0 h 44"/>
                  <a:gd name="T18" fmla="*/ 17 w 1044"/>
                  <a:gd name="T19" fmla="*/ 0 h 44"/>
                  <a:gd name="T20" fmla="*/ 10 w 1044"/>
                  <a:gd name="T21" fmla="*/ 0 h 44"/>
                  <a:gd name="T22" fmla="*/ 5 w 1044"/>
                  <a:gd name="T23" fmla="*/ 0 h 44"/>
                  <a:gd name="T24" fmla="*/ 0 w 1044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44"/>
                  <a:gd name="T40" fmla="*/ 0 h 44"/>
                  <a:gd name="T41" fmla="*/ 1044 w 1044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44" h="44">
                    <a:moveTo>
                      <a:pt x="165" y="38"/>
                    </a:moveTo>
                    <a:lnTo>
                      <a:pt x="303" y="37"/>
                    </a:lnTo>
                    <a:lnTo>
                      <a:pt x="450" y="37"/>
                    </a:lnTo>
                    <a:lnTo>
                      <a:pt x="632" y="39"/>
                    </a:lnTo>
                    <a:lnTo>
                      <a:pt x="801" y="39"/>
                    </a:lnTo>
                    <a:lnTo>
                      <a:pt x="1023" y="44"/>
                    </a:lnTo>
                    <a:lnTo>
                      <a:pt x="1044" y="0"/>
                    </a:lnTo>
                    <a:lnTo>
                      <a:pt x="1043" y="6"/>
                    </a:lnTo>
                    <a:lnTo>
                      <a:pt x="925" y="5"/>
                    </a:lnTo>
                    <a:lnTo>
                      <a:pt x="659" y="4"/>
                    </a:lnTo>
                    <a:lnTo>
                      <a:pt x="381" y="5"/>
                    </a:lnTo>
                    <a:lnTo>
                      <a:pt x="190" y="5"/>
                    </a:lnTo>
                    <a:lnTo>
                      <a:pt x="0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8" name="Freeform 629"/>
              <p:cNvSpPr>
                <a:spLocks noChangeAspect="1"/>
              </p:cNvSpPr>
              <p:nvPr/>
            </p:nvSpPr>
            <p:spPr bwMode="auto">
              <a:xfrm>
                <a:off x="377" y="447"/>
                <a:ext cx="484" cy="3"/>
              </a:xfrm>
              <a:custGeom>
                <a:avLst/>
                <a:gdLst>
                  <a:gd name="T0" fmla="*/ 0 w 996"/>
                  <a:gd name="T1" fmla="*/ 0 h 5"/>
                  <a:gd name="T2" fmla="*/ 3 w 996"/>
                  <a:gd name="T3" fmla="*/ 0 h 5"/>
                  <a:gd name="T4" fmla="*/ 8 w 996"/>
                  <a:gd name="T5" fmla="*/ 1 h 5"/>
                  <a:gd name="T6" fmla="*/ 13 w 996"/>
                  <a:gd name="T7" fmla="*/ 1 h 5"/>
                  <a:gd name="T8" fmla="*/ 17 w 996"/>
                  <a:gd name="T9" fmla="*/ 1 h 5"/>
                  <a:gd name="T10" fmla="*/ 23 w 996"/>
                  <a:gd name="T11" fmla="*/ 1 h 5"/>
                  <a:gd name="T12" fmla="*/ 25 w 996"/>
                  <a:gd name="T13" fmla="*/ 1 h 5"/>
                  <a:gd name="T14" fmla="*/ 27 w 996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6"/>
                  <a:gd name="T25" fmla="*/ 0 h 5"/>
                  <a:gd name="T26" fmla="*/ 996 w 99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6" h="5">
                    <a:moveTo>
                      <a:pt x="0" y="0"/>
                    </a:moveTo>
                    <a:lnTo>
                      <a:pt x="130" y="0"/>
                    </a:lnTo>
                    <a:lnTo>
                      <a:pt x="294" y="2"/>
                    </a:lnTo>
                    <a:lnTo>
                      <a:pt x="461" y="2"/>
                    </a:lnTo>
                    <a:lnTo>
                      <a:pt x="655" y="2"/>
                    </a:lnTo>
                    <a:lnTo>
                      <a:pt x="837" y="4"/>
                    </a:lnTo>
                    <a:lnTo>
                      <a:pt x="937" y="4"/>
                    </a:lnTo>
                    <a:lnTo>
                      <a:pt x="996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9" name="Freeform 630"/>
              <p:cNvSpPr>
                <a:spLocks noChangeAspect="1"/>
              </p:cNvSpPr>
              <p:nvPr/>
            </p:nvSpPr>
            <p:spPr bwMode="auto">
              <a:xfrm>
                <a:off x="360" y="420"/>
                <a:ext cx="509" cy="10"/>
              </a:xfrm>
              <a:custGeom>
                <a:avLst/>
                <a:gdLst>
                  <a:gd name="T0" fmla="*/ 0 w 1047"/>
                  <a:gd name="T1" fmla="*/ 0 h 34"/>
                  <a:gd name="T2" fmla="*/ 1 w 1047"/>
                  <a:gd name="T3" fmla="*/ 0 h 34"/>
                  <a:gd name="T4" fmla="*/ 0 w 1047"/>
                  <a:gd name="T5" fmla="*/ 0 h 34"/>
                  <a:gd name="T6" fmla="*/ 5 w 1047"/>
                  <a:gd name="T7" fmla="*/ 0 h 34"/>
                  <a:gd name="T8" fmla="*/ 18 w 1047"/>
                  <a:gd name="T9" fmla="*/ 0 h 34"/>
                  <a:gd name="T10" fmla="*/ 23 w 1047"/>
                  <a:gd name="T11" fmla="*/ 0 h 34"/>
                  <a:gd name="T12" fmla="*/ 28 w 1047"/>
                  <a:gd name="T13" fmla="*/ 0 h 34"/>
                  <a:gd name="T14" fmla="*/ 28 w 1047"/>
                  <a:gd name="T15" fmla="*/ 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47"/>
                  <a:gd name="T25" fmla="*/ 0 h 34"/>
                  <a:gd name="T26" fmla="*/ 1047 w 1047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47" h="34">
                    <a:moveTo>
                      <a:pt x="0" y="0"/>
                    </a:moveTo>
                    <a:lnTo>
                      <a:pt x="40" y="0"/>
                    </a:lnTo>
                    <a:lnTo>
                      <a:pt x="23" y="13"/>
                    </a:lnTo>
                    <a:lnTo>
                      <a:pt x="176" y="31"/>
                    </a:lnTo>
                    <a:lnTo>
                      <a:pt x="645" y="30"/>
                    </a:lnTo>
                    <a:lnTo>
                      <a:pt x="857" y="34"/>
                    </a:lnTo>
                    <a:lnTo>
                      <a:pt x="1043" y="33"/>
                    </a:lnTo>
                    <a:cubicBezTo>
                      <a:pt x="1047" y="28"/>
                      <a:pt x="1047" y="30"/>
                      <a:pt x="1047" y="27"/>
                    </a:cubicBez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0" name="Freeform 631"/>
              <p:cNvSpPr>
                <a:spLocks noChangeAspect="1"/>
              </p:cNvSpPr>
              <p:nvPr/>
            </p:nvSpPr>
            <p:spPr bwMode="auto">
              <a:xfrm>
                <a:off x="87" y="405"/>
                <a:ext cx="252" cy="9"/>
              </a:xfrm>
              <a:custGeom>
                <a:avLst/>
                <a:gdLst>
                  <a:gd name="T0" fmla="*/ 14 w 518"/>
                  <a:gd name="T1" fmla="*/ 0 h 31"/>
                  <a:gd name="T2" fmla="*/ 12 w 518"/>
                  <a:gd name="T3" fmla="*/ 0 h 31"/>
                  <a:gd name="T4" fmla="*/ 11 w 518"/>
                  <a:gd name="T5" fmla="*/ 0 h 31"/>
                  <a:gd name="T6" fmla="*/ 7 w 518"/>
                  <a:gd name="T7" fmla="*/ 0 h 31"/>
                  <a:gd name="T8" fmla="*/ 4 w 518"/>
                  <a:gd name="T9" fmla="*/ 0 h 31"/>
                  <a:gd name="T10" fmla="*/ 2 w 518"/>
                  <a:gd name="T11" fmla="*/ 0 h 31"/>
                  <a:gd name="T12" fmla="*/ 1 w 518"/>
                  <a:gd name="T13" fmla="*/ 0 h 31"/>
                  <a:gd name="T14" fmla="*/ 0 w 518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8"/>
                  <a:gd name="T25" fmla="*/ 0 h 31"/>
                  <a:gd name="T26" fmla="*/ 518 w 518"/>
                  <a:gd name="T27" fmla="*/ 31 h 3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8" h="31">
                    <a:moveTo>
                      <a:pt x="518" y="30"/>
                    </a:moveTo>
                    <a:lnTo>
                      <a:pt x="441" y="30"/>
                    </a:lnTo>
                    <a:lnTo>
                      <a:pt x="405" y="31"/>
                    </a:lnTo>
                    <a:lnTo>
                      <a:pt x="262" y="31"/>
                    </a:lnTo>
                    <a:lnTo>
                      <a:pt x="168" y="28"/>
                    </a:lnTo>
                    <a:lnTo>
                      <a:pt x="93" y="20"/>
                    </a:lnTo>
                    <a:lnTo>
                      <a:pt x="45" y="1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1" name="Line 63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7" y="446"/>
                <a:ext cx="11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2" name="Freeform 633"/>
              <p:cNvSpPr>
                <a:spLocks noChangeAspect="1"/>
              </p:cNvSpPr>
              <p:nvPr/>
            </p:nvSpPr>
            <p:spPr bwMode="auto">
              <a:xfrm>
                <a:off x="71" y="409"/>
                <a:ext cx="346" cy="20"/>
              </a:xfrm>
              <a:custGeom>
                <a:avLst/>
                <a:gdLst>
                  <a:gd name="T0" fmla="*/ 19 w 712"/>
                  <a:gd name="T1" fmla="*/ 0 h 71"/>
                  <a:gd name="T2" fmla="*/ 15 w 712"/>
                  <a:gd name="T3" fmla="*/ 0 h 71"/>
                  <a:gd name="T4" fmla="*/ 8 w 712"/>
                  <a:gd name="T5" fmla="*/ 0 h 71"/>
                  <a:gd name="T6" fmla="*/ 4 w 712"/>
                  <a:gd name="T7" fmla="*/ 0 h 71"/>
                  <a:gd name="T8" fmla="*/ 2 w 712"/>
                  <a:gd name="T9" fmla="*/ 0 h 71"/>
                  <a:gd name="T10" fmla="*/ 0 w 712"/>
                  <a:gd name="T11" fmla="*/ 0 h 71"/>
                  <a:gd name="T12" fmla="*/ 0 w 712"/>
                  <a:gd name="T13" fmla="*/ 0 h 71"/>
                  <a:gd name="T14" fmla="*/ 1 w 712"/>
                  <a:gd name="T15" fmla="*/ 0 h 71"/>
                  <a:gd name="T16" fmla="*/ 4 w 712"/>
                  <a:gd name="T17" fmla="*/ 0 h 71"/>
                  <a:gd name="T18" fmla="*/ 7 w 712"/>
                  <a:gd name="T19" fmla="*/ 0 h 71"/>
                  <a:gd name="T20" fmla="*/ 9 w 712"/>
                  <a:gd name="T21" fmla="*/ 0 h 71"/>
                  <a:gd name="T22" fmla="*/ 11 w 712"/>
                  <a:gd name="T23" fmla="*/ 0 h 71"/>
                  <a:gd name="T24" fmla="*/ 13 w 712"/>
                  <a:gd name="T25" fmla="*/ 0 h 71"/>
                  <a:gd name="T26" fmla="*/ 15 w 712"/>
                  <a:gd name="T27" fmla="*/ 0 h 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12"/>
                  <a:gd name="T43" fmla="*/ 0 h 71"/>
                  <a:gd name="T44" fmla="*/ 712 w 712"/>
                  <a:gd name="T45" fmla="*/ 71 h 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12" h="71">
                    <a:moveTo>
                      <a:pt x="712" y="71"/>
                    </a:moveTo>
                    <a:lnTo>
                      <a:pt x="547" y="62"/>
                    </a:lnTo>
                    <a:lnTo>
                      <a:pt x="310" y="49"/>
                    </a:lnTo>
                    <a:lnTo>
                      <a:pt x="158" y="40"/>
                    </a:lnTo>
                    <a:lnTo>
                      <a:pt x="84" y="27"/>
                    </a:lnTo>
                    <a:lnTo>
                      <a:pt x="22" y="12"/>
                    </a:lnTo>
                    <a:lnTo>
                      <a:pt x="0" y="0"/>
                    </a:lnTo>
                    <a:lnTo>
                      <a:pt x="62" y="16"/>
                    </a:lnTo>
                    <a:lnTo>
                      <a:pt x="146" y="28"/>
                    </a:lnTo>
                    <a:lnTo>
                      <a:pt x="240" y="32"/>
                    </a:lnTo>
                    <a:lnTo>
                      <a:pt x="327" y="32"/>
                    </a:lnTo>
                    <a:lnTo>
                      <a:pt x="412" y="32"/>
                    </a:lnTo>
                    <a:lnTo>
                      <a:pt x="480" y="32"/>
                    </a:lnTo>
                    <a:lnTo>
                      <a:pt x="543" y="3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3" name="Freeform 634"/>
              <p:cNvSpPr>
                <a:spLocks noChangeAspect="1"/>
              </p:cNvSpPr>
              <p:nvPr/>
            </p:nvSpPr>
            <p:spPr bwMode="auto">
              <a:xfrm>
                <a:off x="175" y="436"/>
                <a:ext cx="42" cy="16"/>
              </a:xfrm>
              <a:custGeom>
                <a:avLst/>
                <a:gdLst>
                  <a:gd name="T0" fmla="*/ 0 w 82"/>
                  <a:gd name="T1" fmla="*/ 1 h 30"/>
                  <a:gd name="T2" fmla="*/ 1 w 82"/>
                  <a:gd name="T3" fmla="*/ 1 h 30"/>
                  <a:gd name="T4" fmla="*/ 1 w 82"/>
                  <a:gd name="T5" fmla="*/ 0 h 30"/>
                  <a:gd name="T6" fmla="*/ 1 w 82"/>
                  <a:gd name="T7" fmla="*/ 1 h 30"/>
                  <a:gd name="T8" fmla="*/ 2 w 82"/>
                  <a:gd name="T9" fmla="*/ 1 h 30"/>
                  <a:gd name="T10" fmla="*/ 2 w 82"/>
                  <a:gd name="T11" fmla="*/ 1 h 30"/>
                  <a:gd name="T12" fmla="*/ 2 w 82"/>
                  <a:gd name="T13" fmla="*/ 1 h 30"/>
                  <a:gd name="T14" fmla="*/ 2 w 82"/>
                  <a:gd name="T15" fmla="*/ 1 h 30"/>
                  <a:gd name="T16" fmla="*/ 3 w 82"/>
                  <a:gd name="T17" fmla="*/ 1 h 30"/>
                  <a:gd name="T18" fmla="*/ 3 w 82"/>
                  <a:gd name="T19" fmla="*/ 1 h 30"/>
                  <a:gd name="T20" fmla="*/ 3 w 82"/>
                  <a:gd name="T21" fmla="*/ 1 h 30"/>
                  <a:gd name="T22" fmla="*/ 2 w 82"/>
                  <a:gd name="T23" fmla="*/ 1 h 30"/>
                  <a:gd name="T24" fmla="*/ 2 w 82"/>
                  <a:gd name="T25" fmla="*/ 1 h 30"/>
                  <a:gd name="T26" fmla="*/ 2 w 82"/>
                  <a:gd name="T27" fmla="*/ 1 h 30"/>
                  <a:gd name="T28" fmla="*/ 2 w 82"/>
                  <a:gd name="T29" fmla="*/ 1 h 30"/>
                  <a:gd name="T30" fmla="*/ 1 w 82"/>
                  <a:gd name="T31" fmla="*/ 1 h 30"/>
                  <a:gd name="T32" fmla="*/ 1 w 82"/>
                  <a:gd name="T33" fmla="*/ 1 h 30"/>
                  <a:gd name="T34" fmla="*/ 1 w 82"/>
                  <a:gd name="T35" fmla="*/ 2 h 30"/>
                  <a:gd name="T36" fmla="*/ 1 w 82"/>
                  <a:gd name="T37" fmla="*/ 2 h 30"/>
                  <a:gd name="T38" fmla="*/ 1 w 82"/>
                  <a:gd name="T39" fmla="*/ 1 h 30"/>
                  <a:gd name="T40" fmla="*/ 0 w 82"/>
                  <a:gd name="T41" fmla="*/ 1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2"/>
                  <a:gd name="T64" fmla="*/ 0 h 30"/>
                  <a:gd name="T65" fmla="*/ 82 w 82"/>
                  <a:gd name="T66" fmla="*/ 30 h 3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2" h="30">
                    <a:moveTo>
                      <a:pt x="0" y="18"/>
                    </a:moveTo>
                    <a:lnTo>
                      <a:pt x="28" y="15"/>
                    </a:lnTo>
                    <a:lnTo>
                      <a:pt x="18" y="0"/>
                    </a:lnTo>
                    <a:lnTo>
                      <a:pt x="26" y="1"/>
                    </a:lnTo>
                    <a:lnTo>
                      <a:pt x="43" y="18"/>
                    </a:lnTo>
                    <a:lnTo>
                      <a:pt x="56" y="18"/>
                    </a:lnTo>
                    <a:lnTo>
                      <a:pt x="44" y="4"/>
                    </a:lnTo>
                    <a:lnTo>
                      <a:pt x="51" y="4"/>
                    </a:lnTo>
                    <a:lnTo>
                      <a:pt x="67" y="18"/>
                    </a:lnTo>
                    <a:lnTo>
                      <a:pt x="82" y="22"/>
                    </a:lnTo>
                    <a:lnTo>
                      <a:pt x="65" y="28"/>
                    </a:lnTo>
                    <a:lnTo>
                      <a:pt x="59" y="24"/>
                    </a:lnTo>
                    <a:lnTo>
                      <a:pt x="43" y="23"/>
                    </a:lnTo>
                    <a:lnTo>
                      <a:pt x="49" y="28"/>
                    </a:lnTo>
                    <a:lnTo>
                      <a:pt x="40" y="29"/>
                    </a:lnTo>
                    <a:lnTo>
                      <a:pt x="31" y="21"/>
                    </a:lnTo>
                    <a:lnTo>
                      <a:pt x="20" y="21"/>
                    </a:lnTo>
                    <a:lnTo>
                      <a:pt x="10" y="30"/>
                    </a:lnTo>
                    <a:lnTo>
                      <a:pt x="3" y="30"/>
                    </a:lnTo>
                    <a:lnTo>
                      <a:pt x="6" y="19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95" name="Group 635"/>
              <p:cNvGrpSpPr>
                <a:grpSpLocks noChangeAspect="1"/>
              </p:cNvGrpSpPr>
              <p:nvPr/>
            </p:nvGrpSpPr>
            <p:grpSpPr bwMode="auto">
              <a:xfrm>
                <a:off x="670" y="407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4596" name="Group 63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353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4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5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6" name="Line 64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7" name="Line 64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8" name="Line 6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97" name="Group 6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63" name="Freeform 64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64" name="Oval 6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98" name="Group 6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61" name="Freeform 64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62" name="Oval 6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352" name="Line 6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99" name="Group 650"/>
              <p:cNvGrpSpPr>
                <a:grpSpLocks noChangeAspect="1"/>
              </p:cNvGrpSpPr>
              <p:nvPr/>
            </p:nvGrpSpPr>
            <p:grpSpPr bwMode="auto">
              <a:xfrm>
                <a:off x="715" y="408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4600" name="Group 651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339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0" name="Freeform 653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1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2" name="Line 65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3" name="Line 6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4" name="Line 6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601" name="Group 65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49" name="Freeform 65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50" name="Oval 6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602" name="Group 66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47" name="Freeform 66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48" name="Oval 6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338" name="Line 6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603" name="Group 665"/>
              <p:cNvGrpSpPr>
                <a:grpSpLocks noChangeAspect="1"/>
              </p:cNvGrpSpPr>
              <p:nvPr/>
            </p:nvGrpSpPr>
            <p:grpSpPr bwMode="auto">
              <a:xfrm>
                <a:off x="767" y="409"/>
                <a:ext cx="56" cy="20"/>
                <a:chOff x="2402" y="867"/>
                <a:chExt cx="268" cy="97"/>
              </a:xfrm>
              <a:grpFill/>
            </p:grpSpPr>
            <p:grpSp>
              <p:nvGrpSpPr>
                <p:cNvPr id="4604" name="Group 66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325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6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7" name="Freeform 66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8" name="Line 67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9" name="Line 6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30" name="Line 67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605" name="Group 6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35" name="Freeform 67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36" name="Oval 6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606" name="Group 6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33" name="Freeform 67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34" name="Oval 6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324" name="Line 6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607" name="Group 680"/>
              <p:cNvGrpSpPr>
                <a:grpSpLocks noChangeAspect="1"/>
              </p:cNvGrpSpPr>
              <p:nvPr/>
            </p:nvGrpSpPr>
            <p:grpSpPr bwMode="auto">
              <a:xfrm flipH="1">
                <a:off x="580" y="433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4316" name="Freeform 681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7" name="Freeform 682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8" name="Freeform 683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9" name="Freeform 684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0" name="Freeform 685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1" name="Freeform 686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2" name="Freeform 687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056" name="Group 688"/>
              <p:cNvGrpSpPr>
                <a:grpSpLocks noChangeAspect="1"/>
              </p:cNvGrpSpPr>
              <p:nvPr/>
            </p:nvGrpSpPr>
            <p:grpSpPr bwMode="auto">
              <a:xfrm>
                <a:off x="705" y="429"/>
                <a:ext cx="43" cy="18"/>
                <a:chOff x="2769" y="979"/>
                <a:chExt cx="230" cy="90"/>
              </a:xfrm>
              <a:grpFill/>
            </p:grpSpPr>
            <p:sp>
              <p:nvSpPr>
                <p:cNvPr id="4309" name="Freeform 68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0" name="Freeform 69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1" name="Freeform 69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2" name="Freeform 69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3" name="Freeform 69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4" name="Freeform 69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5" name="Freeform 69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229" name="Freeform 696"/>
              <p:cNvSpPr>
                <a:spLocks noChangeAspect="1"/>
              </p:cNvSpPr>
              <p:nvPr/>
            </p:nvSpPr>
            <p:spPr bwMode="auto">
              <a:xfrm>
                <a:off x="446" y="321"/>
                <a:ext cx="205" cy="105"/>
              </a:xfrm>
              <a:custGeom>
                <a:avLst/>
                <a:gdLst>
                  <a:gd name="T0" fmla="*/ 1 w 396"/>
                  <a:gd name="T1" fmla="*/ 7 h 203"/>
                  <a:gd name="T2" fmla="*/ 13 w 396"/>
                  <a:gd name="T3" fmla="*/ 7 h 203"/>
                  <a:gd name="T4" fmla="*/ 14 w 396"/>
                  <a:gd name="T5" fmla="*/ 7 h 203"/>
                  <a:gd name="T6" fmla="*/ 14 w 396"/>
                  <a:gd name="T7" fmla="*/ 7 h 203"/>
                  <a:gd name="T8" fmla="*/ 14 w 396"/>
                  <a:gd name="T9" fmla="*/ 6 h 203"/>
                  <a:gd name="T10" fmla="*/ 14 w 396"/>
                  <a:gd name="T11" fmla="*/ 6 h 203"/>
                  <a:gd name="T12" fmla="*/ 14 w 396"/>
                  <a:gd name="T13" fmla="*/ 6 h 203"/>
                  <a:gd name="T14" fmla="*/ 14 w 396"/>
                  <a:gd name="T15" fmla="*/ 5 h 203"/>
                  <a:gd name="T16" fmla="*/ 14 w 396"/>
                  <a:gd name="T17" fmla="*/ 5 h 203"/>
                  <a:gd name="T18" fmla="*/ 14 w 396"/>
                  <a:gd name="T19" fmla="*/ 5 h 203"/>
                  <a:gd name="T20" fmla="*/ 13 w 396"/>
                  <a:gd name="T21" fmla="*/ 5 h 203"/>
                  <a:gd name="T22" fmla="*/ 13 w 396"/>
                  <a:gd name="T23" fmla="*/ 4 h 203"/>
                  <a:gd name="T24" fmla="*/ 12 w 396"/>
                  <a:gd name="T25" fmla="*/ 3 h 203"/>
                  <a:gd name="T26" fmla="*/ 10 w 396"/>
                  <a:gd name="T27" fmla="*/ 3 h 203"/>
                  <a:gd name="T28" fmla="*/ 10 w 396"/>
                  <a:gd name="T29" fmla="*/ 2 h 203"/>
                  <a:gd name="T30" fmla="*/ 10 w 396"/>
                  <a:gd name="T31" fmla="*/ 2 h 203"/>
                  <a:gd name="T32" fmla="*/ 9 w 396"/>
                  <a:gd name="T33" fmla="*/ 2 h 203"/>
                  <a:gd name="T34" fmla="*/ 9 w 396"/>
                  <a:gd name="T35" fmla="*/ 2 h 203"/>
                  <a:gd name="T36" fmla="*/ 8 w 396"/>
                  <a:gd name="T37" fmla="*/ 2 h 203"/>
                  <a:gd name="T38" fmla="*/ 8 w 396"/>
                  <a:gd name="T39" fmla="*/ 2 h 203"/>
                  <a:gd name="T40" fmla="*/ 7 w 396"/>
                  <a:gd name="T41" fmla="*/ 3 h 203"/>
                  <a:gd name="T42" fmla="*/ 7 w 396"/>
                  <a:gd name="T43" fmla="*/ 2 h 203"/>
                  <a:gd name="T44" fmla="*/ 7 w 396"/>
                  <a:gd name="T45" fmla="*/ 2 h 203"/>
                  <a:gd name="T46" fmla="*/ 7 w 396"/>
                  <a:gd name="T47" fmla="*/ 2 h 203"/>
                  <a:gd name="T48" fmla="*/ 7 w 396"/>
                  <a:gd name="T49" fmla="*/ 1 h 203"/>
                  <a:gd name="T50" fmla="*/ 6 w 396"/>
                  <a:gd name="T51" fmla="*/ 0 h 203"/>
                  <a:gd name="T52" fmla="*/ 6 w 396"/>
                  <a:gd name="T53" fmla="*/ 1 h 203"/>
                  <a:gd name="T54" fmla="*/ 5 w 396"/>
                  <a:gd name="T55" fmla="*/ 1 h 203"/>
                  <a:gd name="T56" fmla="*/ 5 w 396"/>
                  <a:gd name="T57" fmla="*/ 1 h 203"/>
                  <a:gd name="T58" fmla="*/ 5 w 396"/>
                  <a:gd name="T59" fmla="*/ 2 h 203"/>
                  <a:gd name="T60" fmla="*/ 5 w 396"/>
                  <a:gd name="T61" fmla="*/ 2 h 203"/>
                  <a:gd name="T62" fmla="*/ 5 w 396"/>
                  <a:gd name="T63" fmla="*/ 2 h 203"/>
                  <a:gd name="T64" fmla="*/ 5 w 396"/>
                  <a:gd name="T65" fmla="*/ 3 h 203"/>
                  <a:gd name="T66" fmla="*/ 5 w 396"/>
                  <a:gd name="T67" fmla="*/ 3 h 203"/>
                  <a:gd name="T68" fmla="*/ 5 w 396"/>
                  <a:gd name="T69" fmla="*/ 2 h 203"/>
                  <a:gd name="T70" fmla="*/ 5 w 396"/>
                  <a:gd name="T71" fmla="*/ 2 h 203"/>
                  <a:gd name="T72" fmla="*/ 5 w 396"/>
                  <a:gd name="T73" fmla="*/ 2 h 203"/>
                  <a:gd name="T74" fmla="*/ 5 w 396"/>
                  <a:gd name="T75" fmla="*/ 3 h 203"/>
                  <a:gd name="T76" fmla="*/ 3 w 396"/>
                  <a:gd name="T77" fmla="*/ 3 h 203"/>
                  <a:gd name="T78" fmla="*/ 4 w 396"/>
                  <a:gd name="T79" fmla="*/ 3 h 203"/>
                  <a:gd name="T80" fmla="*/ 3 w 396"/>
                  <a:gd name="T81" fmla="*/ 3 h 203"/>
                  <a:gd name="T82" fmla="*/ 2 w 396"/>
                  <a:gd name="T83" fmla="*/ 5 h 203"/>
                  <a:gd name="T84" fmla="*/ 2 w 396"/>
                  <a:gd name="T85" fmla="*/ 5 h 203"/>
                  <a:gd name="T86" fmla="*/ 2 w 396"/>
                  <a:gd name="T87" fmla="*/ 5 h 203"/>
                  <a:gd name="T88" fmla="*/ 1 w 396"/>
                  <a:gd name="T89" fmla="*/ 5 h 203"/>
                  <a:gd name="T90" fmla="*/ 1 w 396"/>
                  <a:gd name="T91" fmla="*/ 5 h 203"/>
                  <a:gd name="T92" fmla="*/ 0 w 396"/>
                  <a:gd name="T93" fmla="*/ 6 h 203"/>
                  <a:gd name="T94" fmla="*/ 1 w 396"/>
                  <a:gd name="T95" fmla="*/ 5 h 203"/>
                  <a:gd name="T96" fmla="*/ 1 w 396"/>
                  <a:gd name="T97" fmla="*/ 6 h 203"/>
                  <a:gd name="T98" fmla="*/ 1 w 396"/>
                  <a:gd name="T99" fmla="*/ 7 h 203"/>
                  <a:gd name="T100" fmla="*/ 1 w 396"/>
                  <a:gd name="T101" fmla="*/ 7 h 20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96"/>
                  <a:gd name="T154" fmla="*/ 0 h 203"/>
                  <a:gd name="T155" fmla="*/ 396 w 396"/>
                  <a:gd name="T156" fmla="*/ 203 h 20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96" h="203">
                    <a:moveTo>
                      <a:pt x="20" y="189"/>
                    </a:moveTo>
                    <a:lnTo>
                      <a:pt x="362" y="203"/>
                    </a:lnTo>
                    <a:lnTo>
                      <a:pt x="380" y="197"/>
                    </a:lnTo>
                    <a:lnTo>
                      <a:pt x="387" y="188"/>
                    </a:lnTo>
                    <a:lnTo>
                      <a:pt x="378" y="164"/>
                    </a:lnTo>
                    <a:lnTo>
                      <a:pt x="390" y="158"/>
                    </a:lnTo>
                    <a:lnTo>
                      <a:pt x="396" y="153"/>
                    </a:lnTo>
                    <a:lnTo>
                      <a:pt x="396" y="137"/>
                    </a:lnTo>
                    <a:lnTo>
                      <a:pt x="387" y="133"/>
                    </a:lnTo>
                    <a:lnTo>
                      <a:pt x="385" y="121"/>
                    </a:lnTo>
                    <a:lnTo>
                      <a:pt x="368" y="119"/>
                    </a:lnTo>
                    <a:lnTo>
                      <a:pt x="362" y="115"/>
                    </a:lnTo>
                    <a:lnTo>
                      <a:pt x="340" y="73"/>
                    </a:lnTo>
                    <a:lnTo>
                      <a:pt x="281" y="74"/>
                    </a:lnTo>
                    <a:lnTo>
                      <a:pt x="270" y="45"/>
                    </a:lnTo>
                    <a:lnTo>
                      <a:pt x="258" y="41"/>
                    </a:lnTo>
                    <a:lnTo>
                      <a:pt x="239" y="41"/>
                    </a:lnTo>
                    <a:lnTo>
                      <a:pt x="226" y="42"/>
                    </a:lnTo>
                    <a:lnTo>
                      <a:pt x="214" y="46"/>
                    </a:lnTo>
                    <a:lnTo>
                      <a:pt x="209" y="57"/>
                    </a:lnTo>
                    <a:lnTo>
                      <a:pt x="202" y="61"/>
                    </a:lnTo>
                    <a:lnTo>
                      <a:pt x="198" y="48"/>
                    </a:lnTo>
                    <a:lnTo>
                      <a:pt x="189" y="38"/>
                    </a:lnTo>
                    <a:lnTo>
                      <a:pt x="182" y="38"/>
                    </a:lnTo>
                    <a:lnTo>
                      <a:pt x="182" y="6"/>
                    </a:lnTo>
                    <a:lnTo>
                      <a:pt x="169" y="0"/>
                    </a:lnTo>
                    <a:lnTo>
                      <a:pt x="153" y="2"/>
                    </a:lnTo>
                    <a:lnTo>
                      <a:pt x="135" y="4"/>
                    </a:lnTo>
                    <a:lnTo>
                      <a:pt x="135" y="10"/>
                    </a:lnTo>
                    <a:lnTo>
                      <a:pt x="135" y="44"/>
                    </a:lnTo>
                    <a:lnTo>
                      <a:pt x="147" y="46"/>
                    </a:lnTo>
                    <a:lnTo>
                      <a:pt x="147" y="53"/>
                    </a:lnTo>
                    <a:lnTo>
                      <a:pt x="145" y="62"/>
                    </a:lnTo>
                    <a:lnTo>
                      <a:pt x="139" y="62"/>
                    </a:lnTo>
                    <a:lnTo>
                      <a:pt x="131" y="60"/>
                    </a:lnTo>
                    <a:lnTo>
                      <a:pt x="131" y="44"/>
                    </a:lnTo>
                    <a:lnTo>
                      <a:pt x="117" y="44"/>
                    </a:lnTo>
                    <a:lnTo>
                      <a:pt x="117" y="65"/>
                    </a:lnTo>
                    <a:lnTo>
                      <a:pt x="91" y="64"/>
                    </a:lnTo>
                    <a:lnTo>
                      <a:pt x="98" y="75"/>
                    </a:lnTo>
                    <a:lnTo>
                      <a:pt x="78" y="76"/>
                    </a:lnTo>
                    <a:lnTo>
                      <a:pt x="57" y="120"/>
                    </a:lnTo>
                    <a:lnTo>
                      <a:pt x="47" y="125"/>
                    </a:lnTo>
                    <a:lnTo>
                      <a:pt x="45" y="132"/>
                    </a:lnTo>
                    <a:lnTo>
                      <a:pt x="17" y="132"/>
                    </a:lnTo>
                    <a:lnTo>
                      <a:pt x="5" y="130"/>
                    </a:lnTo>
                    <a:lnTo>
                      <a:pt x="0" y="148"/>
                    </a:lnTo>
                    <a:lnTo>
                      <a:pt x="22" y="146"/>
                    </a:lnTo>
                    <a:lnTo>
                      <a:pt x="30" y="154"/>
                    </a:lnTo>
                    <a:lnTo>
                      <a:pt x="12" y="189"/>
                    </a:lnTo>
                    <a:lnTo>
                      <a:pt x="20" y="18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0" name="Freeform 697"/>
              <p:cNvSpPr>
                <a:spLocks noChangeAspect="1"/>
              </p:cNvSpPr>
              <p:nvPr/>
            </p:nvSpPr>
            <p:spPr bwMode="auto">
              <a:xfrm>
                <a:off x="487" y="355"/>
                <a:ext cx="142" cy="40"/>
              </a:xfrm>
              <a:custGeom>
                <a:avLst/>
                <a:gdLst>
                  <a:gd name="T0" fmla="*/ 0 w 275"/>
                  <a:gd name="T1" fmla="*/ 1 h 77"/>
                  <a:gd name="T2" fmla="*/ 1 w 275"/>
                  <a:gd name="T3" fmla="*/ 1 h 77"/>
                  <a:gd name="T4" fmla="*/ 2 w 275"/>
                  <a:gd name="T5" fmla="*/ 0 h 77"/>
                  <a:gd name="T6" fmla="*/ 2 w 275"/>
                  <a:gd name="T7" fmla="*/ 0 h 77"/>
                  <a:gd name="T8" fmla="*/ 3 w 275"/>
                  <a:gd name="T9" fmla="*/ 1 h 77"/>
                  <a:gd name="T10" fmla="*/ 5 w 275"/>
                  <a:gd name="T11" fmla="*/ 1 h 77"/>
                  <a:gd name="T12" fmla="*/ 5 w 275"/>
                  <a:gd name="T13" fmla="*/ 1 h 77"/>
                  <a:gd name="T14" fmla="*/ 8 w 275"/>
                  <a:gd name="T15" fmla="*/ 1 h 77"/>
                  <a:gd name="T16" fmla="*/ 8 w 275"/>
                  <a:gd name="T17" fmla="*/ 3 h 77"/>
                  <a:gd name="T18" fmla="*/ 9 w 275"/>
                  <a:gd name="T19" fmla="*/ 3 h 77"/>
                  <a:gd name="T20" fmla="*/ 10 w 275"/>
                  <a:gd name="T21" fmla="*/ 3 h 77"/>
                  <a:gd name="T22" fmla="*/ 10 w 275"/>
                  <a:gd name="T23" fmla="*/ 3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5"/>
                  <a:gd name="T37" fmla="*/ 0 h 77"/>
                  <a:gd name="T38" fmla="*/ 275 w 275"/>
                  <a:gd name="T39" fmla="*/ 77 h 7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5" h="77">
                    <a:moveTo>
                      <a:pt x="0" y="14"/>
                    </a:moveTo>
                    <a:lnTo>
                      <a:pt x="26" y="14"/>
                    </a:lnTo>
                    <a:lnTo>
                      <a:pt x="38" y="0"/>
                    </a:lnTo>
                    <a:lnTo>
                      <a:pt x="56" y="0"/>
                    </a:lnTo>
                    <a:lnTo>
                      <a:pt x="65" y="5"/>
                    </a:lnTo>
                    <a:lnTo>
                      <a:pt x="134" y="7"/>
                    </a:lnTo>
                    <a:lnTo>
                      <a:pt x="133" y="23"/>
                    </a:lnTo>
                    <a:lnTo>
                      <a:pt x="226" y="25"/>
                    </a:lnTo>
                    <a:lnTo>
                      <a:pt x="226" y="74"/>
                    </a:lnTo>
                    <a:lnTo>
                      <a:pt x="250" y="77"/>
                    </a:lnTo>
                    <a:lnTo>
                      <a:pt x="263" y="76"/>
                    </a:lnTo>
                    <a:lnTo>
                      <a:pt x="275" y="7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1" name="Freeform 698"/>
              <p:cNvSpPr>
                <a:spLocks noChangeAspect="1"/>
              </p:cNvSpPr>
              <p:nvPr/>
            </p:nvSpPr>
            <p:spPr bwMode="auto">
              <a:xfrm>
                <a:off x="605" y="363"/>
                <a:ext cx="8" cy="12"/>
              </a:xfrm>
              <a:custGeom>
                <a:avLst/>
                <a:gdLst>
                  <a:gd name="T0" fmla="*/ 0 w 16"/>
                  <a:gd name="T1" fmla="*/ 1 h 24"/>
                  <a:gd name="T2" fmla="*/ 1 w 16"/>
                  <a:gd name="T3" fmla="*/ 0 h 24"/>
                  <a:gd name="T4" fmla="*/ 1 w 16"/>
                  <a:gd name="T5" fmla="*/ 1 h 24"/>
                  <a:gd name="T6" fmla="*/ 1 w 16"/>
                  <a:gd name="T7" fmla="*/ 1 h 24"/>
                  <a:gd name="T8" fmla="*/ 1 w 16"/>
                  <a:gd name="T9" fmla="*/ 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4"/>
                  <a:gd name="T17" fmla="*/ 16 w 1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4">
                    <a:moveTo>
                      <a:pt x="0" y="6"/>
                    </a:moveTo>
                    <a:lnTo>
                      <a:pt x="8" y="0"/>
                    </a:lnTo>
                    <a:lnTo>
                      <a:pt x="16" y="7"/>
                    </a:lnTo>
                    <a:lnTo>
                      <a:pt x="15" y="21"/>
                    </a:lnTo>
                    <a:lnTo>
                      <a:pt x="2" y="2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2" name="Freeform 699"/>
              <p:cNvSpPr>
                <a:spLocks noChangeAspect="1"/>
              </p:cNvSpPr>
              <p:nvPr/>
            </p:nvSpPr>
            <p:spPr bwMode="auto">
              <a:xfrm>
                <a:off x="612" y="359"/>
                <a:ext cx="22" cy="30"/>
              </a:xfrm>
              <a:custGeom>
                <a:avLst/>
                <a:gdLst>
                  <a:gd name="T0" fmla="*/ 1 w 42"/>
                  <a:gd name="T1" fmla="*/ 0 h 58"/>
                  <a:gd name="T2" fmla="*/ 0 w 42"/>
                  <a:gd name="T3" fmla="*/ 1 h 58"/>
                  <a:gd name="T4" fmla="*/ 1 w 42"/>
                  <a:gd name="T5" fmla="*/ 2 h 58"/>
                  <a:gd name="T6" fmla="*/ 2 w 42"/>
                  <a:gd name="T7" fmla="*/ 2 h 5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58"/>
                  <a:gd name="T14" fmla="*/ 42 w 42"/>
                  <a:gd name="T15" fmla="*/ 58 h 5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58">
                    <a:moveTo>
                      <a:pt x="18" y="0"/>
                    </a:moveTo>
                    <a:lnTo>
                      <a:pt x="0" y="12"/>
                    </a:lnTo>
                    <a:lnTo>
                      <a:pt x="24" y="58"/>
                    </a:lnTo>
                    <a:lnTo>
                      <a:pt x="42" y="4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3" name="Freeform 700"/>
              <p:cNvSpPr>
                <a:spLocks noChangeAspect="1"/>
              </p:cNvSpPr>
              <p:nvPr/>
            </p:nvSpPr>
            <p:spPr bwMode="auto">
              <a:xfrm>
                <a:off x="523" y="306"/>
                <a:ext cx="12" cy="17"/>
              </a:xfrm>
              <a:custGeom>
                <a:avLst/>
                <a:gdLst>
                  <a:gd name="T0" fmla="*/ 1 w 24"/>
                  <a:gd name="T1" fmla="*/ 1 h 33"/>
                  <a:gd name="T2" fmla="*/ 1 w 24"/>
                  <a:gd name="T3" fmla="*/ 1 h 33"/>
                  <a:gd name="T4" fmla="*/ 1 w 24"/>
                  <a:gd name="T5" fmla="*/ 1 h 33"/>
                  <a:gd name="T6" fmla="*/ 0 w 24"/>
                  <a:gd name="T7" fmla="*/ 1 h 33"/>
                  <a:gd name="T8" fmla="*/ 1 w 24"/>
                  <a:gd name="T9" fmla="*/ 1 h 33"/>
                  <a:gd name="T10" fmla="*/ 1 w 24"/>
                  <a:gd name="T11" fmla="*/ 0 h 33"/>
                  <a:gd name="T12" fmla="*/ 1 w 24"/>
                  <a:gd name="T13" fmla="*/ 1 h 33"/>
                  <a:gd name="T14" fmla="*/ 1 w 24"/>
                  <a:gd name="T15" fmla="*/ 1 h 33"/>
                  <a:gd name="T16" fmla="*/ 1 w 24"/>
                  <a:gd name="T17" fmla="*/ 1 h 33"/>
                  <a:gd name="T18" fmla="*/ 1 w 24"/>
                  <a:gd name="T19" fmla="*/ 1 h 33"/>
                  <a:gd name="T20" fmla="*/ 1 w 24"/>
                  <a:gd name="T21" fmla="*/ 1 h 33"/>
                  <a:gd name="T22" fmla="*/ 1 w 24"/>
                  <a:gd name="T23" fmla="*/ 1 h 33"/>
                  <a:gd name="T24" fmla="*/ 1 w 24"/>
                  <a:gd name="T25" fmla="*/ 1 h 33"/>
                  <a:gd name="T26" fmla="*/ 1 w 24"/>
                  <a:gd name="T27" fmla="*/ 2 h 33"/>
                  <a:gd name="T28" fmla="*/ 1 w 24"/>
                  <a:gd name="T29" fmla="*/ 1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4"/>
                  <a:gd name="T46" fmla="*/ 0 h 33"/>
                  <a:gd name="T47" fmla="*/ 24 w 24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4" h="33">
                    <a:moveTo>
                      <a:pt x="6" y="29"/>
                    </a:moveTo>
                    <a:lnTo>
                      <a:pt x="6" y="21"/>
                    </a:lnTo>
                    <a:lnTo>
                      <a:pt x="2" y="15"/>
                    </a:lnTo>
                    <a:lnTo>
                      <a:pt x="0" y="7"/>
                    </a:lnTo>
                    <a:lnTo>
                      <a:pt x="4" y="1"/>
                    </a:lnTo>
                    <a:lnTo>
                      <a:pt x="15" y="0"/>
                    </a:lnTo>
                    <a:lnTo>
                      <a:pt x="16" y="7"/>
                    </a:lnTo>
                    <a:lnTo>
                      <a:pt x="19" y="21"/>
                    </a:lnTo>
                    <a:lnTo>
                      <a:pt x="10" y="21"/>
                    </a:lnTo>
                    <a:lnTo>
                      <a:pt x="8" y="4"/>
                    </a:lnTo>
                    <a:lnTo>
                      <a:pt x="8" y="21"/>
                    </a:lnTo>
                    <a:lnTo>
                      <a:pt x="20" y="21"/>
                    </a:lnTo>
                    <a:lnTo>
                      <a:pt x="14" y="27"/>
                    </a:lnTo>
                    <a:lnTo>
                      <a:pt x="24" y="33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4" name="Freeform 701"/>
              <p:cNvSpPr>
                <a:spLocks noChangeAspect="1"/>
              </p:cNvSpPr>
              <p:nvPr/>
            </p:nvSpPr>
            <p:spPr bwMode="auto">
              <a:xfrm>
                <a:off x="516" y="341"/>
                <a:ext cx="26" cy="2"/>
              </a:xfrm>
              <a:custGeom>
                <a:avLst/>
                <a:gdLst>
                  <a:gd name="T0" fmla="*/ 0 w 50"/>
                  <a:gd name="T1" fmla="*/ 1 h 4"/>
                  <a:gd name="T2" fmla="*/ 1 w 50"/>
                  <a:gd name="T3" fmla="*/ 1 h 4"/>
                  <a:gd name="T4" fmla="*/ 2 w 50"/>
                  <a:gd name="T5" fmla="*/ 1 h 4"/>
                  <a:gd name="T6" fmla="*/ 2 w 50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4"/>
                  <a:gd name="T14" fmla="*/ 50 w 50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4">
                    <a:moveTo>
                      <a:pt x="0" y="2"/>
                    </a:moveTo>
                    <a:lnTo>
                      <a:pt x="21" y="4"/>
                    </a:lnTo>
                    <a:lnTo>
                      <a:pt x="39" y="3"/>
                    </a:lnTo>
                    <a:lnTo>
                      <a:pt x="5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5" name="Freeform 702"/>
              <p:cNvSpPr>
                <a:spLocks noChangeAspect="1"/>
              </p:cNvSpPr>
              <p:nvPr/>
            </p:nvSpPr>
            <p:spPr bwMode="auto">
              <a:xfrm>
                <a:off x="560" y="346"/>
                <a:ext cx="24" cy="2"/>
              </a:xfrm>
              <a:custGeom>
                <a:avLst/>
                <a:gdLst>
                  <a:gd name="T0" fmla="*/ 0 w 46"/>
                  <a:gd name="T1" fmla="*/ 0 h 3"/>
                  <a:gd name="T2" fmla="*/ 1 w 46"/>
                  <a:gd name="T3" fmla="*/ 1 h 3"/>
                  <a:gd name="T4" fmla="*/ 2 w 46"/>
                  <a:gd name="T5" fmla="*/ 1 h 3"/>
                  <a:gd name="T6" fmla="*/ 2 w 46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3"/>
                  <a:gd name="T14" fmla="*/ 46 w 4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3">
                    <a:moveTo>
                      <a:pt x="0" y="0"/>
                    </a:moveTo>
                    <a:lnTo>
                      <a:pt x="20" y="2"/>
                    </a:lnTo>
                    <a:lnTo>
                      <a:pt x="35" y="3"/>
                    </a:lnTo>
                    <a:lnTo>
                      <a:pt x="46" y="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6" name="Freeform 703"/>
              <p:cNvSpPr>
                <a:spLocks noChangeAspect="1"/>
              </p:cNvSpPr>
              <p:nvPr/>
            </p:nvSpPr>
            <p:spPr bwMode="auto">
              <a:xfrm>
                <a:off x="516" y="324"/>
                <a:ext cx="25" cy="3"/>
              </a:xfrm>
              <a:custGeom>
                <a:avLst/>
                <a:gdLst>
                  <a:gd name="T0" fmla="*/ 0 w 48"/>
                  <a:gd name="T1" fmla="*/ 1 h 6"/>
                  <a:gd name="T2" fmla="*/ 1 w 48"/>
                  <a:gd name="T3" fmla="*/ 1 h 6"/>
                  <a:gd name="T4" fmla="*/ 1 w 48"/>
                  <a:gd name="T5" fmla="*/ 1 h 6"/>
                  <a:gd name="T6" fmla="*/ 2 w 48"/>
                  <a:gd name="T7" fmla="*/ 1 h 6"/>
                  <a:gd name="T8" fmla="*/ 2 w 48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6"/>
                  <a:gd name="T17" fmla="*/ 48 w 4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6">
                    <a:moveTo>
                      <a:pt x="0" y="2"/>
                    </a:moveTo>
                    <a:lnTo>
                      <a:pt x="10" y="5"/>
                    </a:lnTo>
                    <a:lnTo>
                      <a:pt x="27" y="6"/>
                    </a:lnTo>
                    <a:lnTo>
                      <a:pt x="40" y="6"/>
                    </a:lnTo>
                    <a:lnTo>
                      <a:pt x="4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7" name="Freeform 704"/>
              <p:cNvSpPr>
                <a:spLocks noChangeAspect="1"/>
              </p:cNvSpPr>
              <p:nvPr/>
            </p:nvSpPr>
            <p:spPr bwMode="auto">
              <a:xfrm>
                <a:off x="606" y="404"/>
                <a:ext cx="38" cy="4"/>
              </a:xfrm>
              <a:custGeom>
                <a:avLst/>
                <a:gdLst>
                  <a:gd name="T0" fmla="*/ 0 w 73"/>
                  <a:gd name="T1" fmla="*/ 1 h 7"/>
                  <a:gd name="T2" fmla="*/ 1 w 73"/>
                  <a:gd name="T3" fmla="*/ 1 h 7"/>
                  <a:gd name="T4" fmla="*/ 2 w 73"/>
                  <a:gd name="T5" fmla="*/ 1 h 7"/>
                  <a:gd name="T6" fmla="*/ 2 w 73"/>
                  <a:gd name="T7" fmla="*/ 0 h 7"/>
                  <a:gd name="T8" fmla="*/ 3 w 7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7"/>
                  <a:gd name="T17" fmla="*/ 73 w 73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7">
                    <a:moveTo>
                      <a:pt x="0" y="3"/>
                    </a:moveTo>
                    <a:lnTo>
                      <a:pt x="20" y="7"/>
                    </a:lnTo>
                    <a:lnTo>
                      <a:pt x="44" y="4"/>
                    </a:lnTo>
                    <a:lnTo>
                      <a:pt x="51" y="0"/>
                    </a:lnTo>
                    <a:lnTo>
                      <a:pt x="7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8" name="Line 705"/>
              <p:cNvSpPr>
                <a:spLocks noChangeAspect="1" noChangeShapeType="1"/>
              </p:cNvSpPr>
              <p:nvPr/>
            </p:nvSpPr>
            <p:spPr bwMode="auto">
              <a:xfrm>
                <a:off x="631" y="398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9" name="Line 706"/>
              <p:cNvSpPr>
                <a:spLocks noChangeAspect="1" noChangeShapeType="1"/>
              </p:cNvSpPr>
              <p:nvPr/>
            </p:nvSpPr>
            <p:spPr bwMode="auto">
              <a:xfrm>
                <a:off x="644" y="397"/>
                <a:ext cx="0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0" name="Line 707"/>
              <p:cNvSpPr>
                <a:spLocks noChangeAspect="1" noChangeShapeType="1"/>
              </p:cNvSpPr>
              <p:nvPr/>
            </p:nvSpPr>
            <p:spPr bwMode="auto">
              <a:xfrm>
                <a:off x="618" y="400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1" name="Line 708"/>
              <p:cNvSpPr>
                <a:spLocks noChangeAspect="1" noChangeShapeType="1"/>
              </p:cNvSpPr>
              <p:nvPr/>
            </p:nvSpPr>
            <p:spPr bwMode="auto">
              <a:xfrm>
                <a:off x="604" y="394"/>
                <a:ext cx="5" cy="1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2" name="Freeform 709"/>
              <p:cNvSpPr>
                <a:spLocks noChangeAspect="1"/>
              </p:cNvSpPr>
              <p:nvPr/>
            </p:nvSpPr>
            <p:spPr bwMode="auto">
              <a:xfrm>
                <a:off x="604" y="394"/>
                <a:ext cx="46" cy="4"/>
              </a:xfrm>
              <a:custGeom>
                <a:avLst/>
                <a:gdLst>
                  <a:gd name="T0" fmla="*/ 0 w 88"/>
                  <a:gd name="T1" fmla="*/ 0 h 9"/>
                  <a:gd name="T2" fmla="*/ 1 w 88"/>
                  <a:gd name="T3" fmla="*/ 0 h 9"/>
                  <a:gd name="T4" fmla="*/ 1 w 88"/>
                  <a:gd name="T5" fmla="*/ 0 h 9"/>
                  <a:gd name="T6" fmla="*/ 2 w 88"/>
                  <a:gd name="T7" fmla="*/ 0 h 9"/>
                  <a:gd name="T8" fmla="*/ 2 w 88"/>
                  <a:gd name="T9" fmla="*/ 0 h 9"/>
                  <a:gd name="T10" fmla="*/ 2 w 88"/>
                  <a:gd name="T11" fmla="*/ 0 h 9"/>
                  <a:gd name="T12" fmla="*/ 3 w 88"/>
                  <a:gd name="T13" fmla="*/ 0 h 9"/>
                  <a:gd name="T14" fmla="*/ 4 w 88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8"/>
                  <a:gd name="T25" fmla="*/ 0 h 9"/>
                  <a:gd name="T26" fmla="*/ 88 w 88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8" h="9">
                    <a:moveTo>
                      <a:pt x="0" y="3"/>
                    </a:moveTo>
                    <a:lnTo>
                      <a:pt x="10" y="9"/>
                    </a:lnTo>
                    <a:lnTo>
                      <a:pt x="30" y="9"/>
                    </a:lnTo>
                    <a:lnTo>
                      <a:pt x="36" y="8"/>
                    </a:lnTo>
                    <a:lnTo>
                      <a:pt x="44" y="9"/>
                    </a:lnTo>
                    <a:lnTo>
                      <a:pt x="50" y="9"/>
                    </a:lnTo>
                    <a:lnTo>
                      <a:pt x="75" y="8"/>
                    </a:lnTo>
                    <a:lnTo>
                      <a:pt x="8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3" name="Freeform 710"/>
              <p:cNvSpPr>
                <a:spLocks noChangeAspect="1"/>
              </p:cNvSpPr>
              <p:nvPr/>
            </p:nvSpPr>
            <p:spPr bwMode="auto">
              <a:xfrm>
                <a:off x="629" y="384"/>
                <a:ext cx="16" cy="11"/>
              </a:xfrm>
              <a:custGeom>
                <a:avLst/>
                <a:gdLst>
                  <a:gd name="T0" fmla="*/ 1 w 31"/>
                  <a:gd name="T1" fmla="*/ 1 h 21"/>
                  <a:gd name="T2" fmla="*/ 0 w 31"/>
                  <a:gd name="T3" fmla="*/ 1 h 21"/>
                  <a:gd name="T4" fmla="*/ 1 w 31"/>
                  <a:gd name="T5" fmla="*/ 1 h 21"/>
                  <a:gd name="T6" fmla="*/ 1 w 31"/>
                  <a:gd name="T7" fmla="*/ 1 h 21"/>
                  <a:gd name="T8" fmla="*/ 1 w 31"/>
                  <a:gd name="T9" fmla="*/ 0 h 21"/>
                  <a:gd name="T10" fmla="*/ 1 w 31"/>
                  <a:gd name="T11" fmla="*/ 1 h 21"/>
                  <a:gd name="T12" fmla="*/ 1 w 31"/>
                  <a:gd name="T13" fmla="*/ 1 h 21"/>
                  <a:gd name="T14" fmla="*/ 1 w 31"/>
                  <a:gd name="T15" fmla="*/ 1 h 21"/>
                  <a:gd name="T16" fmla="*/ 1 w 31"/>
                  <a:gd name="T17" fmla="*/ 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1"/>
                  <a:gd name="T29" fmla="*/ 31 w 31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1">
                    <a:moveTo>
                      <a:pt x="1" y="18"/>
                    </a:moveTo>
                    <a:lnTo>
                      <a:pt x="0" y="7"/>
                    </a:lnTo>
                    <a:lnTo>
                      <a:pt x="9" y="3"/>
                    </a:lnTo>
                    <a:lnTo>
                      <a:pt x="19" y="5"/>
                    </a:lnTo>
                    <a:lnTo>
                      <a:pt x="26" y="0"/>
                    </a:lnTo>
                    <a:lnTo>
                      <a:pt x="31" y="16"/>
                    </a:lnTo>
                    <a:lnTo>
                      <a:pt x="17" y="17"/>
                    </a:lnTo>
                    <a:lnTo>
                      <a:pt x="11" y="21"/>
                    </a:lnTo>
                    <a:lnTo>
                      <a:pt x="1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4" name="Freeform 711"/>
              <p:cNvSpPr>
                <a:spLocks noChangeAspect="1"/>
              </p:cNvSpPr>
              <p:nvPr/>
            </p:nvSpPr>
            <p:spPr bwMode="auto">
              <a:xfrm>
                <a:off x="458" y="358"/>
                <a:ext cx="81" cy="39"/>
              </a:xfrm>
              <a:custGeom>
                <a:avLst/>
                <a:gdLst>
                  <a:gd name="T0" fmla="*/ 1 w 156"/>
                  <a:gd name="T1" fmla="*/ 2 h 75"/>
                  <a:gd name="T2" fmla="*/ 1 w 156"/>
                  <a:gd name="T3" fmla="*/ 3 h 75"/>
                  <a:gd name="T4" fmla="*/ 0 w 156"/>
                  <a:gd name="T5" fmla="*/ 3 h 75"/>
                  <a:gd name="T6" fmla="*/ 1 w 156"/>
                  <a:gd name="T7" fmla="*/ 3 h 75"/>
                  <a:gd name="T8" fmla="*/ 1 w 156"/>
                  <a:gd name="T9" fmla="*/ 3 h 75"/>
                  <a:gd name="T10" fmla="*/ 2 w 156"/>
                  <a:gd name="T11" fmla="*/ 3 h 75"/>
                  <a:gd name="T12" fmla="*/ 2 w 156"/>
                  <a:gd name="T13" fmla="*/ 3 h 75"/>
                  <a:gd name="T14" fmla="*/ 2 w 156"/>
                  <a:gd name="T15" fmla="*/ 2 h 75"/>
                  <a:gd name="T16" fmla="*/ 2 w 156"/>
                  <a:gd name="T17" fmla="*/ 2 h 75"/>
                  <a:gd name="T18" fmla="*/ 2 w 156"/>
                  <a:gd name="T19" fmla="*/ 2 h 75"/>
                  <a:gd name="T20" fmla="*/ 2 w 156"/>
                  <a:gd name="T21" fmla="*/ 3 h 75"/>
                  <a:gd name="T22" fmla="*/ 2 w 156"/>
                  <a:gd name="T23" fmla="*/ 3 h 75"/>
                  <a:gd name="T24" fmla="*/ 3 w 156"/>
                  <a:gd name="T25" fmla="*/ 3 h 75"/>
                  <a:gd name="T26" fmla="*/ 6 w 156"/>
                  <a:gd name="T27" fmla="*/ 3 h 75"/>
                  <a:gd name="T28" fmla="*/ 6 w 156"/>
                  <a:gd name="T29" fmla="*/ 2 h 75"/>
                  <a:gd name="T30" fmla="*/ 5 w 156"/>
                  <a:gd name="T31" fmla="*/ 2 h 75"/>
                  <a:gd name="T32" fmla="*/ 5 w 156"/>
                  <a:gd name="T33" fmla="*/ 2 h 75"/>
                  <a:gd name="T34" fmla="*/ 5 w 156"/>
                  <a:gd name="T35" fmla="*/ 2 h 75"/>
                  <a:gd name="T36" fmla="*/ 6 w 156"/>
                  <a:gd name="T37" fmla="*/ 2 h 75"/>
                  <a:gd name="T38" fmla="*/ 6 w 156"/>
                  <a:gd name="T39" fmla="*/ 1 h 75"/>
                  <a:gd name="T40" fmla="*/ 5 w 156"/>
                  <a:gd name="T41" fmla="*/ 1 h 75"/>
                  <a:gd name="T42" fmla="*/ 5 w 156"/>
                  <a:gd name="T43" fmla="*/ 1 h 75"/>
                  <a:gd name="T44" fmla="*/ 5 w 156"/>
                  <a:gd name="T45" fmla="*/ 1 h 75"/>
                  <a:gd name="T46" fmla="*/ 5 w 156"/>
                  <a:gd name="T47" fmla="*/ 1 h 75"/>
                  <a:gd name="T48" fmla="*/ 5 w 156"/>
                  <a:gd name="T49" fmla="*/ 0 h 7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6"/>
                  <a:gd name="T76" fmla="*/ 0 h 75"/>
                  <a:gd name="T77" fmla="*/ 156 w 156"/>
                  <a:gd name="T78" fmla="*/ 75 h 7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6" h="75">
                    <a:moveTo>
                      <a:pt x="17" y="57"/>
                    </a:moveTo>
                    <a:lnTo>
                      <a:pt x="17" y="70"/>
                    </a:lnTo>
                    <a:lnTo>
                      <a:pt x="0" y="71"/>
                    </a:lnTo>
                    <a:lnTo>
                      <a:pt x="18" y="72"/>
                    </a:lnTo>
                    <a:lnTo>
                      <a:pt x="30" y="75"/>
                    </a:lnTo>
                    <a:lnTo>
                      <a:pt x="44" y="72"/>
                    </a:lnTo>
                    <a:lnTo>
                      <a:pt x="44" y="61"/>
                    </a:lnTo>
                    <a:lnTo>
                      <a:pt x="44" y="52"/>
                    </a:lnTo>
                    <a:lnTo>
                      <a:pt x="32" y="49"/>
                    </a:lnTo>
                    <a:lnTo>
                      <a:pt x="45" y="49"/>
                    </a:lnTo>
                    <a:lnTo>
                      <a:pt x="44" y="74"/>
                    </a:lnTo>
                    <a:lnTo>
                      <a:pt x="53" y="74"/>
                    </a:lnTo>
                    <a:lnTo>
                      <a:pt x="80" y="70"/>
                    </a:lnTo>
                    <a:lnTo>
                      <a:pt x="156" y="74"/>
                    </a:lnTo>
                    <a:lnTo>
                      <a:pt x="156" y="58"/>
                    </a:lnTo>
                    <a:lnTo>
                      <a:pt x="141" y="57"/>
                    </a:lnTo>
                    <a:lnTo>
                      <a:pt x="147" y="50"/>
                    </a:lnTo>
                    <a:lnTo>
                      <a:pt x="146" y="41"/>
                    </a:lnTo>
                    <a:lnTo>
                      <a:pt x="151" y="35"/>
                    </a:lnTo>
                    <a:lnTo>
                      <a:pt x="154" y="28"/>
                    </a:lnTo>
                    <a:lnTo>
                      <a:pt x="142" y="25"/>
                    </a:lnTo>
                    <a:lnTo>
                      <a:pt x="142" y="18"/>
                    </a:lnTo>
                    <a:lnTo>
                      <a:pt x="135" y="16"/>
                    </a:lnTo>
                    <a:lnTo>
                      <a:pt x="137" y="10"/>
                    </a:lnTo>
                    <a:lnTo>
                      <a:pt x="14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5" name="Freeform 712"/>
              <p:cNvSpPr>
                <a:spLocks noChangeAspect="1"/>
              </p:cNvSpPr>
              <p:nvPr/>
            </p:nvSpPr>
            <p:spPr bwMode="auto">
              <a:xfrm>
                <a:off x="516" y="357"/>
                <a:ext cx="21" cy="39"/>
              </a:xfrm>
              <a:custGeom>
                <a:avLst/>
                <a:gdLst>
                  <a:gd name="T0" fmla="*/ 1 w 40"/>
                  <a:gd name="T1" fmla="*/ 0 h 75"/>
                  <a:gd name="T2" fmla="*/ 1 w 40"/>
                  <a:gd name="T3" fmla="*/ 1 h 75"/>
                  <a:gd name="T4" fmla="*/ 1 w 40"/>
                  <a:gd name="T5" fmla="*/ 1 h 75"/>
                  <a:gd name="T6" fmla="*/ 1 w 40"/>
                  <a:gd name="T7" fmla="*/ 1 h 75"/>
                  <a:gd name="T8" fmla="*/ 1 w 40"/>
                  <a:gd name="T9" fmla="*/ 1 h 75"/>
                  <a:gd name="T10" fmla="*/ 1 w 40"/>
                  <a:gd name="T11" fmla="*/ 1 h 75"/>
                  <a:gd name="T12" fmla="*/ 1 w 40"/>
                  <a:gd name="T13" fmla="*/ 1 h 75"/>
                  <a:gd name="T14" fmla="*/ 0 w 40"/>
                  <a:gd name="T15" fmla="*/ 1 h 75"/>
                  <a:gd name="T16" fmla="*/ 1 w 40"/>
                  <a:gd name="T17" fmla="*/ 1 h 75"/>
                  <a:gd name="T18" fmla="*/ 1 w 40"/>
                  <a:gd name="T19" fmla="*/ 1 h 75"/>
                  <a:gd name="T20" fmla="*/ 1 w 40"/>
                  <a:gd name="T21" fmla="*/ 2 h 75"/>
                  <a:gd name="T22" fmla="*/ 2 w 40"/>
                  <a:gd name="T23" fmla="*/ 1 h 75"/>
                  <a:gd name="T24" fmla="*/ 1 w 40"/>
                  <a:gd name="T25" fmla="*/ 1 h 75"/>
                  <a:gd name="T26" fmla="*/ 1 w 40"/>
                  <a:gd name="T27" fmla="*/ 1 h 75"/>
                  <a:gd name="T28" fmla="*/ 1 w 40"/>
                  <a:gd name="T29" fmla="*/ 1 h 75"/>
                  <a:gd name="T30" fmla="*/ 1 w 40"/>
                  <a:gd name="T31" fmla="*/ 1 h 75"/>
                  <a:gd name="T32" fmla="*/ 1 w 40"/>
                  <a:gd name="T33" fmla="*/ 2 h 75"/>
                  <a:gd name="T34" fmla="*/ 1 w 40"/>
                  <a:gd name="T35" fmla="*/ 2 h 75"/>
                  <a:gd name="T36" fmla="*/ 1 w 40"/>
                  <a:gd name="T37" fmla="*/ 2 h 75"/>
                  <a:gd name="T38" fmla="*/ 1 w 40"/>
                  <a:gd name="T39" fmla="*/ 2 h 75"/>
                  <a:gd name="T40" fmla="*/ 1 w 40"/>
                  <a:gd name="T41" fmla="*/ 2 h 75"/>
                  <a:gd name="T42" fmla="*/ 2 w 40"/>
                  <a:gd name="T43" fmla="*/ 2 h 75"/>
                  <a:gd name="T44" fmla="*/ 2 w 40"/>
                  <a:gd name="T45" fmla="*/ 2 h 75"/>
                  <a:gd name="T46" fmla="*/ 1 w 40"/>
                  <a:gd name="T47" fmla="*/ 2 h 75"/>
                  <a:gd name="T48" fmla="*/ 1 w 40"/>
                  <a:gd name="T49" fmla="*/ 2 h 75"/>
                  <a:gd name="T50" fmla="*/ 1 w 40"/>
                  <a:gd name="T51" fmla="*/ 2 h 75"/>
                  <a:gd name="T52" fmla="*/ 1 w 40"/>
                  <a:gd name="T53" fmla="*/ 3 h 75"/>
                  <a:gd name="T54" fmla="*/ 1 w 40"/>
                  <a:gd name="T55" fmla="*/ 3 h 75"/>
                  <a:gd name="T56" fmla="*/ 1 w 40"/>
                  <a:gd name="T57" fmla="*/ 3 h 75"/>
                  <a:gd name="T58" fmla="*/ 1 w 40"/>
                  <a:gd name="T59" fmla="*/ 3 h 75"/>
                  <a:gd name="T60" fmla="*/ 1 w 40"/>
                  <a:gd name="T61" fmla="*/ 2 h 75"/>
                  <a:gd name="T62" fmla="*/ 1 w 40"/>
                  <a:gd name="T63" fmla="*/ 3 h 75"/>
                  <a:gd name="T64" fmla="*/ 1 w 40"/>
                  <a:gd name="T65" fmla="*/ 3 h 7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0"/>
                  <a:gd name="T100" fmla="*/ 0 h 75"/>
                  <a:gd name="T101" fmla="*/ 40 w 40"/>
                  <a:gd name="T102" fmla="*/ 75 h 7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0" h="75">
                    <a:moveTo>
                      <a:pt x="3" y="0"/>
                    </a:moveTo>
                    <a:lnTo>
                      <a:pt x="1" y="14"/>
                    </a:lnTo>
                    <a:lnTo>
                      <a:pt x="14" y="14"/>
                    </a:lnTo>
                    <a:lnTo>
                      <a:pt x="22" y="11"/>
                    </a:lnTo>
                    <a:lnTo>
                      <a:pt x="12" y="15"/>
                    </a:lnTo>
                    <a:lnTo>
                      <a:pt x="3" y="15"/>
                    </a:lnTo>
                    <a:lnTo>
                      <a:pt x="5" y="22"/>
                    </a:lnTo>
                    <a:lnTo>
                      <a:pt x="0" y="31"/>
                    </a:lnTo>
                    <a:lnTo>
                      <a:pt x="13" y="31"/>
                    </a:lnTo>
                    <a:lnTo>
                      <a:pt x="19" y="30"/>
                    </a:lnTo>
                    <a:lnTo>
                      <a:pt x="29" y="35"/>
                    </a:lnTo>
                    <a:lnTo>
                      <a:pt x="40" y="29"/>
                    </a:lnTo>
                    <a:lnTo>
                      <a:pt x="28" y="29"/>
                    </a:lnTo>
                    <a:lnTo>
                      <a:pt x="20" y="25"/>
                    </a:lnTo>
                    <a:lnTo>
                      <a:pt x="16" y="14"/>
                    </a:lnTo>
                    <a:lnTo>
                      <a:pt x="9" y="23"/>
                    </a:lnTo>
                    <a:lnTo>
                      <a:pt x="3" y="37"/>
                    </a:lnTo>
                    <a:lnTo>
                      <a:pt x="10" y="47"/>
                    </a:lnTo>
                    <a:lnTo>
                      <a:pt x="19" y="42"/>
                    </a:lnTo>
                    <a:lnTo>
                      <a:pt x="18" y="32"/>
                    </a:lnTo>
                    <a:lnTo>
                      <a:pt x="21" y="45"/>
                    </a:lnTo>
                    <a:lnTo>
                      <a:pt x="32" y="43"/>
                    </a:lnTo>
                    <a:lnTo>
                      <a:pt x="33" y="49"/>
                    </a:lnTo>
                    <a:lnTo>
                      <a:pt x="29" y="58"/>
                    </a:lnTo>
                    <a:lnTo>
                      <a:pt x="9" y="58"/>
                    </a:lnTo>
                    <a:lnTo>
                      <a:pt x="9" y="51"/>
                    </a:lnTo>
                    <a:lnTo>
                      <a:pt x="7" y="63"/>
                    </a:lnTo>
                    <a:lnTo>
                      <a:pt x="6" y="70"/>
                    </a:lnTo>
                    <a:lnTo>
                      <a:pt x="16" y="72"/>
                    </a:lnTo>
                    <a:lnTo>
                      <a:pt x="19" y="63"/>
                    </a:lnTo>
                    <a:lnTo>
                      <a:pt x="25" y="59"/>
                    </a:lnTo>
                    <a:lnTo>
                      <a:pt x="27" y="66"/>
                    </a:lnTo>
                    <a:lnTo>
                      <a:pt x="27" y="7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6" name="Freeform 713"/>
              <p:cNvSpPr>
                <a:spLocks noChangeAspect="1"/>
              </p:cNvSpPr>
              <p:nvPr/>
            </p:nvSpPr>
            <p:spPr bwMode="auto">
              <a:xfrm>
                <a:off x="493" y="366"/>
                <a:ext cx="15" cy="22"/>
              </a:xfrm>
              <a:custGeom>
                <a:avLst/>
                <a:gdLst>
                  <a:gd name="T0" fmla="*/ 0 w 29"/>
                  <a:gd name="T1" fmla="*/ 1 h 44"/>
                  <a:gd name="T2" fmla="*/ 1 w 29"/>
                  <a:gd name="T3" fmla="*/ 1 h 44"/>
                  <a:gd name="T4" fmla="*/ 1 w 29"/>
                  <a:gd name="T5" fmla="*/ 1 h 44"/>
                  <a:gd name="T6" fmla="*/ 0 w 29"/>
                  <a:gd name="T7" fmla="*/ 0 h 44"/>
                  <a:gd name="T8" fmla="*/ 0 w 29"/>
                  <a:gd name="T9" fmla="*/ 1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44"/>
                  <a:gd name="T17" fmla="*/ 29 w 29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44">
                    <a:moveTo>
                      <a:pt x="0" y="44"/>
                    </a:moveTo>
                    <a:lnTo>
                      <a:pt x="29" y="43"/>
                    </a:lnTo>
                    <a:lnTo>
                      <a:pt x="28" y="1"/>
                    </a:lnTo>
                    <a:lnTo>
                      <a:pt x="0" y="0"/>
                    </a:lnTo>
                    <a:lnTo>
                      <a:pt x="0" y="4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7" name="Freeform 714"/>
              <p:cNvSpPr>
                <a:spLocks noChangeAspect="1"/>
              </p:cNvSpPr>
              <p:nvPr/>
            </p:nvSpPr>
            <p:spPr bwMode="auto">
              <a:xfrm>
                <a:off x="544" y="384"/>
                <a:ext cx="40" cy="20"/>
              </a:xfrm>
              <a:custGeom>
                <a:avLst/>
                <a:gdLst>
                  <a:gd name="T0" fmla="*/ 0 w 76"/>
                  <a:gd name="T1" fmla="*/ 1 h 40"/>
                  <a:gd name="T2" fmla="*/ 0 w 76"/>
                  <a:gd name="T3" fmla="*/ 1 h 40"/>
                  <a:gd name="T4" fmla="*/ 1 w 76"/>
                  <a:gd name="T5" fmla="*/ 1 h 40"/>
                  <a:gd name="T6" fmla="*/ 1 w 76"/>
                  <a:gd name="T7" fmla="*/ 0 h 40"/>
                  <a:gd name="T8" fmla="*/ 3 w 76"/>
                  <a:gd name="T9" fmla="*/ 1 h 40"/>
                  <a:gd name="T10" fmla="*/ 3 w 76"/>
                  <a:gd name="T11" fmla="*/ 1 h 40"/>
                  <a:gd name="T12" fmla="*/ 1 w 76"/>
                  <a:gd name="T13" fmla="*/ 1 h 40"/>
                  <a:gd name="T14" fmla="*/ 1 w 76"/>
                  <a:gd name="T15" fmla="*/ 1 h 40"/>
                  <a:gd name="T16" fmla="*/ 1 w 76"/>
                  <a:gd name="T17" fmla="*/ 1 h 40"/>
                  <a:gd name="T18" fmla="*/ 0 w 76"/>
                  <a:gd name="T19" fmla="*/ 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6"/>
                  <a:gd name="T31" fmla="*/ 0 h 40"/>
                  <a:gd name="T32" fmla="*/ 76 w 76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6" h="40">
                    <a:moveTo>
                      <a:pt x="0" y="34"/>
                    </a:moveTo>
                    <a:lnTo>
                      <a:pt x="0" y="6"/>
                    </a:lnTo>
                    <a:lnTo>
                      <a:pt x="17" y="7"/>
                    </a:lnTo>
                    <a:lnTo>
                      <a:pt x="17" y="0"/>
                    </a:lnTo>
                    <a:lnTo>
                      <a:pt x="76" y="3"/>
                    </a:lnTo>
                    <a:lnTo>
                      <a:pt x="73" y="40"/>
                    </a:lnTo>
                    <a:lnTo>
                      <a:pt x="17" y="36"/>
                    </a:lnTo>
                    <a:lnTo>
                      <a:pt x="16" y="11"/>
                    </a:lnTo>
                    <a:lnTo>
                      <a:pt x="16" y="35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8" name="Freeform 715"/>
              <p:cNvSpPr>
                <a:spLocks noChangeAspect="1"/>
              </p:cNvSpPr>
              <p:nvPr/>
            </p:nvSpPr>
            <p:spPr bwMode="auto">
              <a:xfrm>
                <a:off x="460" y="402"/>
                <a:ext cx="84" cy="2"/>
              </a:xfrm>
              <a:custGeom>
                <a:avLst/>
                <a:gdLst>
                  <a:gd name="T0" fmla="*/ 0 w 163"/>
                  <a:gd name="T1" fmla="*/ 1 h 4"/>
                  <a:gd name="T2" fmla="*/ 1 w 163"/>
                  <a:gd name="T3" fmla="*/ 1 h 4"/>
                  <a:gd name="T4" fmla="*/ 2 w 163"/>
                  <a:gd name="T5" fmla="*/ 1 h 4"/>
                  <a:gd name="T6" fmla="*/ 2 w 163"/>
                  <a:gd name="T7" fmla="*/ 0 h 4"/>
                  <a:gd name="T8" fmla="*/ 3 w 163"/>
                  <a:gd name="T9" fmla="*/ 1 h 4"/>
                  <a:gd name="T10" fmla="*/ 3 w 163"/>
                  <a:gd name="T11" fmla="*/ 1 h 4"/>
                  <a:gd name="T12" fmla="*/ 3 w 163"/>
                  <a:gd name="T13" fmla="*/ 0 h 4"/>
                  <a:gd name="T14" fmla="*/ 4 w 163"/>
                  <a:gd name="T15" fmla="*/ 0 h 4"/>
                  <a:gd name="T16" fmla="*/ 6 w 16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3"/>
                  <a:gd name="T28" fmla="*/ 0 h 4"/>
                  <a:gd name="T29" fmla="*/ 163 w 16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3" h="4">
                    <a:moveTo>
                      <a:pt x="0" y="2"/>
                    </a:moveTo>
                    <a:lnTo>
                      <a:pt x="26" y="3"/>
                    </a:lnTo>
                    <a:lnTo>
                      <a:pt x="36" y="3"/>
                    </a:lnTo>
                    <a:lnTo>
                      <a:pt x="57" y="0"/>
                    </a:lnTo>
                    <a:lnTo>
                      <a:pt x="69" y="1"/>
                    </a:lnTo>
                    <a:lnTo>
                      <a:pt x="83" y="4"/>
                    </a:lnTo>
                    <a:lnTo>
                      <a:pt x="91" y="0"/>
                    </a:lnTo>
                    <a:lnTo>
                      <a:pt x="118" y="0"/>
                    </a:lnTo>
                    <a:lnTo>
                      <a:pt x="16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9" name="Line 716"/>
              <p:cNvSpPr>
                <a:spLocks noChangeAspect="1" noChangeShapeType="1"/>
              </p:cNvSpPr>
              <p:nvPr/>
            </p:nvSpPr>
            <p:spPr bwMode="auto">
              <a:xfrm flipH="1">
                <a:off x="532" y="344"/>
                <a:ext cx="3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0" name="Line 717"/>
              <p:cNvSpPr>
                <a:spLocks noChangeAspect="1" noChangeShapeType="1"/>
              </p:cNvSpPr>
              <p:nvPr/>
            </p:nvSpPr>
            <p:spPr bwMode="auto">
              <a:xfrm>
                <a:off x="521" y="344"/>
                <a:ext cx="4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1" name="Line 718"/>
              <p:cNvSpPr>
                <a:spLocks noChangeAspect="1" noChangeShapeType="1"/>
              </p:cNvSpPr>
              <p:nvPr/>
            </p:nvSpPr>
            <p:spPr bwMode="auto">
              <a:xfrm>
                <a:off x="538" y="342"/>
                <a:ext cx="7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2" name="Line 719"/>
              <p:cNvSpPr>
                <a:spLocks noChangeAspect="1" noChangeShapeType="1"/>
              </p:cNvSpPr>
              <p:nvPr/>
            </p:nvSpPr>
            <p:spPr bwMode="auto">
              <a:xfrm flipV="1">
                <a:off x="544" y="348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3" name="Line 720"/>
              <p:cNvSpPr>
                <a:spLocks noChangeAspect="1" noChangeShapeType="1"/>
              </p:cNvSpPr>
              <p:nvPr/>
            </p:nvSpPr>
            <p:spPr bwMode="auto">
              <a:xfrm>
                <a:off x="525" y="352"/>
                <a:ext cx="14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4" name="Line 721"/>
              <p:cNvSpPr>
                <a:spLocks noChangeAspect="1" noChangeShapeType="1"/>
              </p:cNvSpPr>
              <p:nvPr/>
            </p:nvSpPr>
            <p:spPr bwMode="auto">
              <a:xfrm flipH="1">
                <a:off x="518" y="351"/>
                <a:ext cx="6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057" name="Group 722"/>
              <p:cNvGrpSpPr>
                <a:grpSpLocks noChangeAspect="1"/>
              </p:cNvGrpSpPr>
              <p:nvPr/>
            </p:nvGrpSpPr>
            <p:grpSpPr bwMode="auto">
              <a:xfrm>
                <a:off x="503" y="410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25058" name="Group 72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297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98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99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00" name="Line 72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01" name="Line 7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02" name="Line 72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059" name="Group 73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07" name="Freeform 7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08" name="Oval 7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25060" name="Group 7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05" name="Freeform 7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06" name="Oval 7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296" name="Line 7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061" name="Group 737"/>
              <p:cNvGrpSpPr>
                <a:grpSpLocks noChangeAspect="1"/>
              </p:cNvGrpSpPr>
              <p:nvPr/>
            </p:nvGrpSpPr>
            <p:grpSpPr bwMode="auto">
              <a:xfrm>
                <a:off x="548" y="412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25062" name="Group 738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283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4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5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6" name="Line 7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7" name="Line 74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8" name="Line 74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063" name="Group 74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293" name="Freeform 7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94" name="Oval 7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25064" name="Group 74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291" name="Freeform 7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92" name="Oval 7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282" name="Line 7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065" name="Group 752"/>
              <p:cNvGrpSpPr>
                <a:grpSpLocks noChangeAspect="1"/>
              </p:cNvGrpSpPr>
              <p:nvPr/>
            </p:nvGrpSpPr>
            <p:grpSpPr bwMode="auto">
              <a:xfrm>
                <a:off x="427" y="408"/>
                <a:ext cx="50" cy="18"/>
                <a:chOff x="2402" y="867"/>
                <a:chExt cx="268" cy="97"/>
              </a:xfrm>
              <a:grpFill/>
            </p:grpSpPr>
            <p:grpSp>
              <p:nvGrpSpPr>
                <p:cNvPr id="25066" name="Group 75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269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0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1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2" name="Line 7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3" name="Line 75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4" name="Line 75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067" name="Group 7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279" name="Freeform 7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80" name="Oval 7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25068" name="Group 7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277" name="Freeform 7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78" name="Oval 7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268" name="Line 7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258" name="Freeform 767"/>
              <p:cNvSpPr>
                <a:spLocks noChangeAspect="1"/>
              </p:cNvSpPr>
              <p:nvPr/>
            </p:nvSpPr>
            <p:spPr bwMode="auto">
              <a:xfrm>
                <a:off x="732" y="454"/>
                <a:ext cx="109" cy="18"/>
              </a:xfrm>
              <a:custGeom>
                <a:avLst/>
                <a:gdLst>
                  <a:gd name="T0" fmla="*/ 8 w 210"/>
                  <a:gd name="T1" fmla="*/ 1 h 35"/>
                  <a:gd name="T2" fmla="*/ 6 w 210"/>
                  <a:gd name="T3" fmla="*/ 1 h 35"/>
                  <a:gd name="T4" fmla="*/ 6 w 210"/>
                  <a:gd name="T5" fmla="*/ 1 h 35"/>
                  <a:gd name="T6" fmla="*/ 3 w 210"/>
                  <a:gd name="T7" fmla="*/ 1 h 35"/>
                  <a:gd name="T8" fmla="*/ 3 w 210"/>
                  <a:gd name="T9" fmla="*/ 1 h 35"/>
                  <a:gd name="T10" fmla="*/ 1 w 210"/>
                  <a:gd name="T11" fmla="*/ 0 h 35"/>
                  <a:gd name="T12" fmla="*/ 0 w 210"/>
                  <a:gd name="T13" fmla="*/ 1 h 35"/>
                  <a:gd name="T14" fmla="*/ 3 w 210"/>
                  <a:gd name="T15" fmla="*/ 1 h 35"/>
                  <a:gd name="T16" fmla="*/ 2 w 210"/>
                  <a:gd name="T17" fmla="*/ 1 h 35"/>
                  <a:gd name="T18" fmla="*/ 5 w 210"/>
                  <a:gd name="T19" fmla="*/ 1 h 35"/>
                  <a:gd name="T20" fmla="*/ 5 w 210"/>
                  <a:gd name="T21" fmla="*/ 1 h 35"/>
                  <a:gd name="T22" fmla="*/ 7 w 210"/>
                  <a:gd name="T23" fmla="*/ 2 h 35"/>
                  <a:gd name="T24" fmla="*/ 8 w 210"/>
                  <a:gd name="T25" fmla="*/ 1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0"/>
                  <a:gd name="T40" fmla="*/ 0 h 35"/>
                  <a:gd name="T41" fmla="*/ 210 w 210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0" h="35">
                    <a:moveTo>
                      <a:pt x="210" y="27"/>
                    </a:moveTo>
                    <a:lnTo>
                      <a:pt x="157" y="27"/>
                    </a:lnTo>
                    <a:lnTo>
                      <a:pt x="157" y="17"/>
                    </a:lnTo>
                    <a:lnTo>
                      <a:pt x="80" y="12"/>
                    </a:lnTo>
                    <a:lnTo>
                      <a:pt x="79" y="1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62" y="8"/>
                    </a:lnTo>
                    <a:lnTo>
                      <a:pt x="59" y="19"/>
                    </a:lnTo>
                    <a:lnTo>
                      <a:pt x="142" y="23"/>
                    </a:lnTo>
                    <a:lnTo>
                      <a:pt x="141" y="32"/>
                    </a:lnTo>
                    <a:lnTo>
                      <a:pt x="195" y="35"/>
                    </a:lnTo>
                    <a:lnTo>
                      <a:pt x="210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069" name="Group 768"/>
              <p:cNvGrpSpPr>
                <a:grpSpLocks noChangeAspect="1"/>
              </p:cNvGrpSpPr>
              <p:nvPr/>
            </p:nvGrpSpPr>
            <p:grpSpPr bwMode="auto">
              <a:xfrm flipH="1">
                <a:off x="250" y="415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4260" name="Freeform 76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1" name="Freeform 77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2" name="Freeform 77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3" name="Freeform 77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4" name="Freeform 77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5" name="Freeform 77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6" name="Freeform 77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5793" name="Rectangle 84"/>
          <p:cNvSpPr>
            <a:spLocks noChangeArrowheads="1"/>
          </p:cNvSpPr>
          <p:nvPr/>
        </p:nvSpPr>
        <p:spPr bwMode="auto">
          <a:xfrm>
            <a:off x="2781910" y="6635574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6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АУГ «Рейган»</a:t>
            </a:r>
            <a:endParaRPr lang="ru-RU" sz="6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5794" name="Oval 3167"/>
          <p:cNvSpPr>
            <a:spLocks noChangeArrowheads="1"/>
          </p:cNvSpPr>
          <p:nvPr/>
        </p:nvSpPr>
        <p:spPr bwMode="auto">
          <a:xfrm>
            <a:off x="7229476" y="1473200"/>
            <a:ext cx="144463" cy="1968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6275" name="Rectangle 84"/>
          <p:cNvSpPr>
            <a:spLocks noChangeArrowheads="1"/>
          </p:cNvSpPr>
          <p:nvPr/>
        </p:nvSpPr>
        <p:spPr bwMode="auto">
          <a:xfrm flipH="1">
            <a:off x="7404101" y="1517651"/>
            <a:ext cx="347663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Бремертон</a:t>
            </a:r>
          </a:p>
        </p:txBody>
      </p:sp>
      <p:sp>
        <p:nvSpPr>
          <p:cNvPr id="6276" name="Rectangle 84"/>
          <p:cNvSpPr>
            <a:spLocks noChangeArrowheads="1"/>
          </p:cNvSpPr>
          <p:nvPr/>
        </p:nvSpPr>
        <p:spPr bwMode="auto">
          <a:xfrm flipH="1">
            <a:off x="7505701" y="1693334"/>
            <a:ext cx="190757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Китсап</a:t>
            </a:r>
          </a:p>
        </p:txBody>
      </p:sp>
      <p:sp>
        <p:nvSpPr>
          <p:cNvPr id="5797" name="Oval 3167"/>
          <p:cNvSpPr>
            <a:spLocks noChangeArrowheads="1"/>
          </p:cNvSpPr>
          <p:nvPr/>
        </p:nvSpPr>
        <p:spPr bwMode="auto">
          <a:xfrm>
            <a:off x="7354888" y="1629833"/>
            <a:ext cx="144462" cy="1968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25071" name="Group 603"/>
          <p:cNvGrpSpPr>
            <a:grpSpLocks noChangeAspect="1"/>
          </p:cNvGrpSpPr>
          <p:nvPr/>
        </p:nvGrpSpPr>
        <p:grpSpPr bwMode="auto">
          <a:xfrm>
            <a:off x="7148289" y="1818753"/>
            <a:ext cx="576064" cy="218689"/>
            <a:chOff x="50" y="306"/>
            <a:chExt cx="826" cy="194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5976" name="Freeform 604"/>
            <p:cNvSpPr>
              <a:spLocks noChangeAspect="1"/>
            </p:cNvSpPr>
            <p:nvPr/>
          </p:nvSpPr>
          <p:spPr bwMode="auto">
            <a:xfrm>
              <a:off x="89" y="439"/>
              <a:ext cx="13" cy="11"/>
            </a:xfrm>
            <a:custGeom>
              <a:avLst/>
              <a:gdLst>
                <a:gd name="T0" fmla="*/ 1 w 26"/>
                <a:gd name="T1" fmla="*/ 0 h 20"/>
                <a:gd name="T2" fmla="*/ 1 w 26"/>
                <a:gd name="T3" fmla="*/ 1 h 20"/>
                <a:gd name="T4" fmla="*/ 1 w 26"/>
                <a:gd name="T5" fmla="*/ 1 h 20"/>
                <a:gd name="T6" fmla="*/ 1 w 26"/>
                <a:gd name="T7" fmla="*/ 1 h 20"/>
                <a:gd name="T8" fmla="*/ 1 w 26"/>
                <a:gd name="T9" fmla="*/ 1 h 20"/>
                <a:gd name="T10" fmla="*/ 0 w 26"/>
                <a:gd name="T11" fmla="*/ 1 h 20"/>
                <a:gd name="T12" fmla="*/ 1 w 26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8" y="0"/>
                  </a:moveTo>
                  <a:lnTo>
                    <a:pt x="26" y="9"/>
                  </a:lnTo>
                  <a:lnTo>
                    <a:pt x="18" y="13"/>
                  </a:lnTo>
                  <a:lnTo>
                    <a:pt x="17" y="20"/>
                  </a:lnTo>
                  <a:lnTo>
                    <a:pt x="8" y="9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5072" name="Group 605"/>
            <p:cNvGrpSpPr>
              <a:grpSpLocks noChangeAspect="1"/>
            </p:cNvGrpSpPr>
            <p:nvPr/>
          </p:nvGrpSpPr>
          <p:grpSpPr bwMode="auto">
            <a:xfrm>
              <a:off x="329" y="423"/>
              <a:ext cx="44" cy="17"/>
              <a:chOff x="2769" y="979"/>
              <a:chExt cx="230" cy="90"/>
            </a:xfrm>
            <a:grpFill/>
          </p:grpSpPr>
          <p:sp>
            <p:nvSpPr>
              <p:cNvPr id="6140" name="Freeform 606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1" name="Freeform 607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2" name="Freeform 608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3" name="Freeform 609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4" name="Freeform 610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5" name="Freeform 611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6" name="Freeform 612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5978" name="Freeform 614"/>
            <p:cNvSpPr>
              <a:spLocks noChangeAspect="1"/>
            </p:cNvSpPr>
            <p:nvPr/>
          </p:nvSpPr>
          <p:spPr bwMode="auto">
            <a:xfrm>
              <a:off x="50" y="401"/>
              <a:ext cx="826" cy="99"/>
            </a:xfrm>
            <a:custGeom>
              <a:avLst/>
              <a:gdLst>
                <a:gd name="T0" fmla="*/ 0 w 1188"/>
                <a:gd name="T1" fmla="*/ 3 h 141"/>
                <a:gd name="T2" fmla="*/ 6 w 1188"/>
                <a:gd name="T3" fmla="*/ 6 h 141"/>
                <a:gd name="T4" fmla="*/ 8 w 1188"/>
                <a:gd name="T5" fmla="*/ 8 h 141"/>
                <a:gd name="T6" fmla="*/ 12 w 1188"/>
                <a:gd name="T7" fmla="*/ 10 h 141"/>
                <a:gd name="T8" fmla="*/ 17 w 1188"/>
                <a:gd name="T9" fmla="*/ 14 h 141"/>
                <a:gd name="T10" fmla="*/ 29 w 1188"/>
                <a:gd name="T11" fmla="*/ 16 h 141"/>
                <a:gd name="T12" fmla="*/ 56 w 1188"/>
                <a:gd name="T13" fmla="*/ 19 h 141"/>
                <a:gd name="T14" fmla="*/ 82 w 1188"/>
                <a:gd name="T15" fmla="*/ 20 h 141"/>
                <a:gd name="T16" fmla="*/ 114 w 1188"/>
                <a:gd name="T17" fmla="*/ 22 h 141"/>
                <a:gd name="T18" fmla="*/ 146 w 1188"/>
                <a:gd name="T19" fmla="*/ 23 h 141"/>
                <a:gd name="T20" fmla="*/ 185 w 1188"/>
                <a:gd name="T21" fmla="*/ 24 h 141"/>
                <a:gd name="T22" fmla="*/ 188 w 1188"/>
                <a:gd name="T23" fmla="*/ 22 h 141"/>
                <a:gd name="T24" fmla="*/ 191 w 1188"/>
                <a:gd name="T25" fmla="*/ 19 h 141"/>
                <a:gd name="T26" fmla="*/ 193 w 1188"/>
                <a:gd name="T27" fmla="*/ 14 h 141"/>
                <a:gd name="T28" fmla="*/ 193 w 1188"/>
                <a:gd name="T29" fmla="*/ 10 h 141"/>
                <a:gd name="T30" fmla="*/ 193 w 1188"/>
                <a:gd name="T31" fmla="*/ 8 h 141"/>
                <a:gd name="T32" fmla="*/ 182 w 1188"/>
                <a:gd name="T33" fmla="*/ 6 h 141"/>
                <a:gd name="T34" fmla="*/ 155 w 1188"/>
                <a:gd name="T35" fmla="*/ 4 h 141"/>
                <a:gd name="T36" fmla="*/ 139 w 1188"/>
                <a:gd name="T37" fmla="*/ 4 h 141"/>
                <a:gd name="T38" fmla="*/ 75 w 1188"/>
                <a:gd name="T39" fmla="*/ 3 h 141"/>
                <a:gd name="T40" fmla="*/ 74 w 1188"/>
                <a:gd name="T41" fmla="*/ 4 h 141"/>
                <a:gd name="T42" fmla="*/ 56 w 1188"/>
                <a:gd name="T43" fmla="*/ 4 h 141"/>
                <a:gd name="T44" fmla="*/ 40 w 1188"/>
                <a:gd name="T45" fmla="*/ 4 h 141"/>
                <a:gd name="T46" fmla="*/ 26 w 1188"/>
                <a:gd name="T47" fmla="*/ 3 h 141"/>
                <a:gd name="T48" fmla="*/ 17 w 1188"/>
                <a:gd name="T49" fmla="*/ 2 h 141"/>
                <a:gd name="T50" fmla="*/ 10 w 1188"/>
                <a:gd name="T51" fmla="*/ 0 h 141"/>
                <a:gd name="T52" fmla="*/ 0 w 1188"/>
                <a:gd name="T53" fmla="*/ 3 h 1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8"/>
                <a:gd name="T82" fmla="*/ 0 h 141"/>
                <a:gd name="T83" fmla="*/ 1188 w 1188"/>
                <a:gd name="T84" fmla="*/ 141 h 1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8" h="141">
                  <a:moveTo>
                    <a:pt x="0" y="16"/>
                  </a:moveTo>
                  <a:lnTo>
                    <a:pt x="39" y="38"/>
                  </a:lnTo>
                  <a:lnTo>
                    <a:pt x="51" y="48"/>
                  </a:lnTo>
                  <a:lnTo>
                    <a:pt x="75" y="60"/>
                  </a:lnTo>
                  <a:lnTo>
                    <a:pt x="100" y="83"/>
                  </a:lnTo>
                  <a:lnTo>
                    <a:pt x="182" y="96"/>
                  </a:lnTo>
                  <a:lnTo>
                    <a:pt x="344" y="111"/>
                  </a:lnTo>
                  <a:lnTo>
                    <a:pt x="503" y="121"/>
                  </a:lnTo>
                  <a:lnTo>
                    <a:pt x="703" y="133"/>
                  </a:lnTo>
                  <a:lnTo>
                    <a:pt x="899" y="137"/>
                  </a:lnTo>
                  <a:lnTo>
                    <a:pt x="1140" y="141"/>
                  </a:lnTo>
                  <a:lnTo>
                    <a:pt x="1161" y="133"/>
                  </a:lnTo>
                  <a:lnTo>
                    <a:pt x="1180" y="110"/>
                  </a:lnTo>
                  <a:lnTo>
                    <a:pt x="1188" y="86"/>
                  </a:lnTo>
                  <a:lnTo>
                    <a:pt x="1187" y="59"/>
                  </a:lnTo>
                  <a:lnTo>
                    <a:pt x="1184" y="45"/>
                  </a:lnTo>
                  <a:lnTo>
                    <a:pt x="1120" y="34"/>
                  </a:lnTo>
                  <a:lnTo>
                    <a:pt x="957" y="24"/>
                  </a:lnTo>
                  <a:lnTo>
                    <a:pt x="854" y="24"/>
                  </a:lnTo>
                  <a:lnTo>
                    <a:pt x="465" y="16"/>
                  </a:lnTo>
                  <a:lnTo>
                    <a:pt x="451" y="20"/>
                  </a:lnTo>
                  <a:lnTo>
                    <a:pt x="342" y="22"/>
                  </a:lnTo>
                  <a:lnTo>
                    <a:pt x="245" y="21"/>
                  </a:lnTo>
                  <a:lnTo>
                    <a:pt x="164" y="17"/>
                  </a:lnTo>
                  <a:lnTo>
                    <a:pt x="108" y="10"/>
                  </a:lnTo>
                  <a:lnTo>
                    <a:pt x="64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79" name="Freeform 615"/>
            <p:cNvSpPr>
              <a:spLocks noChangeAspect="1"/>
            </p:cNvSpPr>
            <p:nvPr/>
          </p:nvSpPr>
          <p:spPr bwMode="auto">
            <a:xfrm>
              <a:off x="50" y="401"/>
              <a:ext cx="821" cy="62"/>
            </a:xfrm>
            <a:custGeom>
              <a:avLst/>
              <a:gdLst>
                <a:gd name="T0" fmla="*/ 0 w 1183"/>
                <a:gd name="T1" fmla="*/ 3 h 90"/>
                <a:gd name="T2" fmla="*/ 11 w 1183"/>
                <a:gd name="T3" fmla="*/ 6 h 90"/>
                <a:gd name="T4" fmla="*/ 24 w 1183"/>
                <a:gd name="T5" fmla="*/ 8 h 90"/>
                <a:gd name="T6" fmla="*/ 39 w 1183"/>
                <a:gd name="T7" fmla="*/ 8 h 90"/>
                <a:gd name="T8" fmla="*/ 48 w 1183"/>
                <a:gd name="T9" fmla="*/ 8 h 90"/>
                <a:gd name="T10" fmla="*/ 46 w 1183"/>
                <a:gd name="T11" fmla="*/ 12 h 90"/>
                <a:gd name="T12" fmla="*/ 55 w 1183"/>
                <a:gd name="T13" fmla="*/ 12 h 90"/>
                <a:gd name="T14" fmla="*/ 74 w 1183"/>
                <a:gd name="T15" fmla="*/ 12 h 90"/>
                <a:gd name="T16" fmla="*/ 74 w 1183"/>
                <a:gd name="T17" fmla="*/ 11 h 90"/>
                <a:gd name="T18" fmla="*/ 99 w 1183"/>
                <a:gd name="T19" fmla="*/ 12 h 90"/>
                <a:gd name="T20" fmla="*/ 120 w 1183"/>
                <a:gd name="T21" fmla="*/ 13 h 90"/>
                <a:gd name="T22" fmla="*/ 146 w 1183"/>
                <a:gd name="T23" fmla="*/ 13 h 90"/>
                <a:gd name="T24" fmla="*/ 157 w 1183"/>
                <a:gd name="T25" fmla="*/ 14 h 90"/>
                <a:gd name="T26" fmla="*/ 159 w 1183"/>
                <a:gd name="T27" fmla="*/ 12 h 90"/>
                <a:gd name="T28" fmla="*/ 188 w 1183"/>
                <a:gd name="T29" fmla="*/ 12 h 90"/>
                <a:gd name="T30" fmla="*/ 191 w 1183"/>
                <a:gd name="T31" fmla="*/ 7 h 90"/>
                <a:gd name="T32" fmla="*/ 177 w 1183"/>
                <a:gd name="T33" fmla="*/ 6 h 90"/>
                <a:gd name="T34" fmla="*/ 151 w 1183"/>
                <a:gd name="T35" fmla="*/ 4 h 90"/>
                <a:gd name="T36" fmla="*/ 75 w 1183"/>
                <a:gd name="T37" fmla="*/ 2 h 90"/>
                <a:gd name="T38" fmla="*/ 73 w 1183"/>
                <a:gd name="T39" fmla="*/ 4 h 90"/>
                <a:gd name="T40" fmla="*/ 62 w 1183"/>
                <a:gd name="T41" fmla="*/ 3 h 90"/>
                <a:gd name="T42" fmla="*/ 56 w 1183"/>
                <a:gd name="T43" fmla="*/ 4 h 90"/>
                <a:gd name="T44" fmla="*/ 40 w 1183"/>
                <a:gd name="T45" fmla="*/ 4 h 90"/>
                <a:gd name="T46" fmla="*/ 28 w 1183"/>
                <a:gd name="T47" fmla="*/ 3 h 90"/>
                <a:gd name="T48" fmla="*/ 15 w 1183"/>
                <a:gd name="T49" fmla="*/ 1 h 90"/>
                <a:gd name="T50" fmla="*/ 9 w 1183"/>
                <a:gd name="T51" fmla="*/ 0 h 90"/>
                <a:gd name="T52" fmla="*/ 0 w 1183"/>
                <a:gd name="T53" fmla="*/ 3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3"/>
                <a:gd name="T82" fmla="*/ 0 h 90"/>
                <a:gd name="T83" fmla="*/ 1183 w 1183"/>
                <a:gd name="T84" fmla="*/ 90 h 9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3" h="90">
                  <a:moveTo>
                    <a:pt x="0" y="18"/>
                  </a:moveTo>
                  <a:lnTo>
                    <a:pt x="68" y="41"/>
                  </a:lnTo>
                  <a:lnTo>
                    <a:pt x="154" y="49"/>
                  </a:lnTo>
                  <a:lnTo>
                    <a:pt x="243" y="54"/>
                  </a:lnTo>
                  <a:lnTo>
                    <a:pt x="296" y="53"/>
                  </a:lnTo>
                  <a:lnTo>
                    <a:pt x="284" y="75"/>
                  </a:lnTo>
                  <a:lnTo>
                    <a:pt x="340" y="77"/>
                  </a:lnTo>
                  <a:lnTo>
                    <a:pt x="457" y="80"/>
                  </a:lnTo>
                  <a:lnTo>
                    <a:pt x="457" y="72"/>
                  </a:lnTo>
                  <a:lnTo>
                    <a:pt x="611" y="80"/>
                  </a:lnTo>
                  <a:lnTo>
                    <a:pt x="745" y="85"/>
                  </a:lnTo>
                  <a:lnTo>
                    <a:pt x="905" y="87"/>
                  </a:lnTo>
                  <a:lnTo>
                    <a:pt x="976" y="90"/>
                  </a:lnTo>
                  <a:lnTo>
                    <a:pt x="989" y="77"/>
                  </a:lnTo>
                  <a:lnTo>
                    <a:pt x="1170" y="79"/>
                  </a:lnTo>
                  <a:lnTo>
                    <a:pt x="1183" y="45"/>
                  </a:lnTo>
                  <a:lnTo>
                    <a:pt x="1101" y="34"/>
                  </a:lnTo>
                  <a:lnTo>
                    <a:pt x="935" y="26"/>
                  </a:lnTo>
                  <a:lnTo>
                    <a:pt x="462" y="15"/>
                  </a:lnTo>
                  <a:lnTo>
                    <a:pt x="453" y="23"/>
                  </a:lnTo>
                  <a:lnTo>
                    <a:pt x="388" y="20"/>
                  </a:lnTo>
                  <a:lnTo>
                    <a:pt x="346" y="23"/>
                  </a:lnTo>
                  <a:lnTo>
                    <a:pt x="252" y="24"/>
                  </a:lnTo>
                  <a:lnTo>
                    <a:pt x="170" y="20"/>
                  </a:lnTo>
                  <a:lnTo>
                    <a:pt x="94" y="10"/>
                  </a:lnTo>
                  <a:lnTo>
                    <a:pt x="59" y="0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0" name="Freeform 616"/>
            <p:cNvSpPr>
              <a:spLocks noChangeAspect="1"/>
            </p:cNvSpPr>
            <p:nvPr/>
          </p:nvSpPr>
          <p:spPr bwMode="auto">
            <a:xfrm>
              <a:off x="391" y="459"/>
              <a:ext cx="471" cy="27"/>
            </a:xfrm>
            <a:custGeom>
              <a:avLst/>
              <a:gdLst>
                <a:gd name="T0" fmla="*/ 111 w 677"/>
                <a:gd name="T1" fmla="*/ 0 h 41"/>
                <a:gd name="T2" fmla="*/ 110 w 677"/>
                <a:gd name="T3" fmla="*/ 2 h 41"/>
                <a:gd name="T4" fmla="*/ 106 w 677"/>
                <a:gd name="T5" fmla="*/ 5 h 41"/>
                <a:gd name="T6" fmla="*/ 100 w 677"/>
                <a:gd name="T7" fmla="*/ 5 h 41"/>
                <a:gd name="T8" fmla="*/ 99 w 677"/>
                <a:gd name="T9" fmla="*/ 5 h 41"/>
                <a:gd name="T10" fmla="*/ 0 w 677"/>
                <a:gd name="T11" fmla="*/ 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7"/>
                <a:gd name="T19" fmla="*/ 0 h 41"/>
                <a:gd name="T20" fmla="*/ 677 w 677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7" h="41">
                  <a:moveTo>
                    <a:pt x="677" y="0"/>
                  </a:moveTo>
                  <a:lnTo>
                    <a:pt x="676" y="18"/>
                  </a:lnTo>
                  <a:lnTo>
                    <a:pt x="650" y="41"/>
                  </a:lnTo>
                  <a:lnTo>
                    <a:pt x="617" y="39"/>
                  </a:lnTo>
                  <a:lnTo>
                    <a:pt x="608" y="35"/>
                  </a:lnTo>
                  <a:lnTo>
                    <a:pt x="0" y="12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1" name="Line 617"/>
            <p:cNvSpPr>
              <a:spLocks noChangeAspect="1" noChangeShapeType="1"/>
            </p:cNvSpPr>
            <p:nvPr/>
          </p:nvSpPr>
          <p:spPr bwMode="auto">
            <a:xfrm>
              <a:off x="821" y="475"/>
              <a:ext cx="20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2" name="Line 618"/>
            <p:cNvSpPr>
              <a:spLocks noChangeAspect="1" noChangeShapeType="1"/>
            </p:cNvSpPr>
            <p:nvPr/>
          </p:nvSpPr>
          <p:spPr bwMode="auto">
            <a:xfrm flipV="1">
              <a:off x="844" y="475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3" name="Line 619"/>
            <p:cNvSpPr>
              <a:spLocks noChangeAspect="1" noChangeShapeType="1"/>
            </p:cNvSpPr>
            <p:nvPr/>
          </p:nvSpPr>
          <p:spPr bwMode="auto">
            <a:xfrm>
              <a:off x="749" y="465"/>
              <a:ext cx="44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4" name="Line 620"/>
            <p:cNvSpPr>
              <a:spLocks noChangeAspect="1" noChangeShapeType="1"/>
            </p:cNvSpPr>
            <p:nvPr/>
          </p:nvSpPr>
          <p:spPr bwMode="auto">
            <a:xfrm>
              <a:off x="793" y="472"/>
              <a:ext cx="25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5" name="Line 621"/>
            <p:cNvSpPr>
              <a:spLocks noChangeAspect="1" noChangeShapeType="1"/>
            </p:cNvSpPr>
            <p:nvPr/>
          </p:nvSpPr>
          <p:spPr bwMode="auto">
            <a:xfrm flipV="1">
              <a:off x="821" y="468"/>
              <a:ext cx="7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6" name="Line 622"/>
            <p:cNvSpPr>
              <a:spLocks noChangeAspect="1" noChangeShapeType="1"/>
            </p:cNvSpPr>
            <p:nvPr/>
          </p:nvSpPr>
          <p:spPr bwMode="auto">
            <a:xfrm flipV="1">
              <a:off x="793" y="463"/>
              <a:ext cx="7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7" name="Line 623"/>
            <p:cNvSpPr>
              <a:spLocks noChangeAspect="1" noChangeShapeType="1"/>
            </p:cNvSpPr>
            <p:nvPr/>
          </p:nvSpPr>
          <p:spPr bwMode="auto">
            <a:xfrm flipH="1">
              <a:off x="795" y="468"/>
              <a:ext cx="5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8" name="Line 624"/>
            <p:cNvSpPr>
              <a:spLocks noChangeAspect="1" noChangeShapeType="1"/>
            </p:cNvSpPr>
            <p:nvPr/>
          </p:nvSpPr>
          <p:spPr bwMode="auto">
            <a:xfrm flipH="1">
              <a:off x="825" y="470"/>
              <a:ext cx="37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9" name="Line 625"/>
            <p:cNvSpPr>
              <a:spLocks noChangeAspect="1" noChangeShapeType="1"/>
            </p:cNvSpPr>
            <p:nvPr/>
          </p:nvSpPr>
          <p:spPr bwMode="auto">
            <a:xfrm>
              <a:off x="802" y="468"/>
              <a:ext cx="23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0" name="Oval 626"/>
            <p:cNvSpPr>
              <a:spLocks noChangeAspect="1" noChangeArrowheads="1"/>
            </p:cNvSpPr>
            <p:nvPr/>
          </p:nvSpPr>
          <p:spPr bwMode="auto">
            <a:xfrm>
              <a:off x="251" y="431"/>
              <a:ext cx="30" cy="4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1" name="Oval 627"/>
            <p:cNvSpPr>
              <a:spLocks noChangeAspect="1" noChangeArrowheads="1"/>
            </p:cNvSpPr>
            <p:nvPr/>
          </p:nvSpPr>
          <p:spPr bwMode="auto">
            <a:xfrm>
              <a:off x="200" y="426"/>
              <a:ext cx="28" cy="7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2" name="Freeform 628"/>
            <p:cNvSpPr>
              <a:spLocks noChangeAspect="1"/>
            </p:cNvSpPr>
            <p:nvPr/>
          </p:nvSpPr>
          <p:spPr bwMode="auto">
            <a:xfrm>
              <a:off x="362" y="437"/>
              <a:ext cx="507" cy="13"/>
            </a:xfrm>
            <a:custGeom>
              <a:avLst/>
              <a:gdLst>
                <a:gd name="T0" fmla="*/ 4 w 1044"/>
                <a:gd name="T1" fmla="*/ 0 h 44"/>
                <a:gd name="T2" fmla="*/ 8 w 1044"/>
                <a:gd name="T3" fmla="*/ 0 h 44"/>
                <a:gd name="T4" fmla="*/ 12 w 1044"/>
                <a:gd name="T5" fmla="*/ 0 h 44"/>
                <a:gd name="T6" fmla="*/ 17 w 1044"/>
                <a:gd name="T7" fmla="*/ 0 h 44"/>
                <a:gd name="T8" fmla="*/ 22 w 1044"/>
                <a:gd name="T9" fmla="*/ 0 h 44"/>
                <a:gd name="T10" fmla="*/ 28 w 1044"/>
                <a:gd name="T11" fmla="*/ 0 h 44"/>
                <a:gd name="T12" fmla="*/ 28 w 1044"/>
                <a:gd name="T13" fmla="*/ 0 h 44"/>
                <a:gd name="T14" fmla="*/ 28 w 1044"/>
                <a:gd name="T15" fmla="*/ 0 h 44"/>
                <a:gd name="T16" fmla="*/ 25 w 1044"/>
                <a:gd name="T17" fmla="*/ 0 h 44"/>
                <a:gd name="T18" fmla="*/ 17 w 1044"/>
                <a:gd name="T19" fmla="*/ 0 h 44"/>
                <a:gd name="T20" fmla="*/ 10 w 1044"/>
                <a:gd name="T21" fmla="*/ 0 h 44"/>
                <a:gd name="T22" fmla="*/ 5 w 1044"/>
                <a:gd name="T23" fmla="*/ 0 h 44"/>
                <a:gd name="T24" fmla="*/ 0 w 1044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44"/>
                <a:gd name="T40" fmla="*/ 0 h 44"/>
                <a:gd name="T41" fmla="*/ 1044 w 1044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44" h="44">
                  <a:moveTo>
                    <a:pt x="165" y="38"/>
                  </a:moveTo>
                  <a:lnTo>
                    <a:pt x="303" y="37"/>
                  </a:lnTo>
                  <a:lnTo>
                    <a:pt x="450" y="37"/>
                  </a:lnTo>
                  <a:lnTo>
                    <a:pt x="632" y="39"/>
                  </a:lnTo>
                  <a:lnTo>
                    <a:pt x="801" y="39"/>
                  </a:lnTo>
                  <a:lnTo>
                    <a:pt x="1023" y="44"/>
                  </a:lnTo>
                  <a:lnTo>
                    <a:pt x="1044" y="0"/>
                  </a:lnTo>
                  <a:lnTo>
                    <a:pt x="1043" y="6"/>
                  </a:lnTo>
                  <a:lnTo>
                    <a:pt x="925" y="5"/>
                  </a:lnTo>
                  <a:lnTo>
                    <a:pt x="659" y="4"/>
                  </a:lnTo>
                  <a:lnTo>
                    <a:pt x="381" y="5"/>
                  </a:lnTo>
                  <a:lnTo>
                    <a:pt x="190" y="5"/>
                  </a:lnTo>
                  <a:lnTo>
                    <a:pt x="0" y="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3" name="Freeform 629"/>
            <p:cNvSpPr>
              <a:spLocks noChangeAspect="1"/>
            </p:cNvSpPr>
            <p:nvPr/>
          </p:nvSpPr>
          <p:spPr bwMode="auto">
            <a:xfrm>
              <a:off x="377" y="447"/>
              <a:ext cx="484" cy="3"/>
            </a:xfrm>
            <a:custGeom>
              <a:avLst/>
              <a:gdLst>
                <a:gd name="T0" fmla="*/ 0 w 996"/>
                <a:gd name="T1" fmla="*/ 0 h 5"/>
                <a:gd name="T2" fmla="*/ 3 w 996"/>
                <a:gd name="T3" fmla="*/ 0 h 5"/>
                <a:gd name="T4" fmla="*/ 8 w 996"/>
                <a:gd name="T5" fmla="*/ 1 h 5"/>
                <a:gd name="T6" fmla="*/ 13 w 996"/>
                <a:gd name="T7" fmla="*/ 1 h 5"/>
                <a:gd name="T8" fmla="*/ 17 w 996"/>
                <a:gd name="T9" fmla="*/ 1 h 5"/>
                <a:gd name="T10" fmla="*/ 23 w 996"/>
                <a:gd name="T11" fmla="*/ 1 h 5"/>
                <a:gd name="T12" fmla="*/ 25 w 996"/>
                <a:gd name="T13" fmla="*/ 1 h 5"/>
                <a:gd name="T14" fmla="*/ 27 w 996"/>
                <a:gd name="T15" fmla="*/ 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6"/>
                <a:gd name="T25" fmla="*/ 0 h 5"/>
                <a:gd name="T26" fmla="*/ 996 w 996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6" h="5">
                  <a:moveTo>
                    <a:pt x="0" y="0"/>
                  </a:moveTo>
                  <a:lnTo>
                    <a:pt x="130" y="0"/>
                  </a:lnTo>
                  <a:lnTo>
                    <a:pt x="294" y="2"/>
                  </a:lnTo>
                  <a:lnTo>
                    <a:pt x="461" y="2"/>
                  </a:lnTo>
                  <a:lnTo>
                    <a:pt x="655" y="2"/>
                  </a:lnTo>
                  <a:lnTo>
                    <a:pt x="837" y="4"/>
                  </a:lnTo>
                  <a:lnTo>
                    <a:pt x="937" y="4"/>
                  </a:lnTo>
                  <a:lnTo>
                    <a:pt x="996" y="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4" name="Freeform 630"/>
            <p:cNvSpPr>
              <a:spLocks noChangeAspect="1"/>
            </p:cNvSpPr>
            <p:nvPr/>
          </p:nvSpPr>
          <p:spPr bwMode="auto">
            <a:xfrm>
              <a:off x="360" y="420"/>
              <a:ext cx="509" cy="10"/>
            </a:xfrm>
            <a:custGeom>
              <a:avLst/>
              <a:gdLst>
                <a:gd name="T0" fmla="*/ 0 w 1047"/>
                <a:gd name="T1" fmla="*/ 0 h 34"/>
                <a:gd name="T2" fmla="*/ 1 w 1047"/>
                <a:gd name="T3" fmla="*/ 0 h 34"/>
                <a:gd name="T4" fmla="*/ 0 w 1047"/>
                <a:gd name="T5" fmla="*/ 0 h 34"/>
                <a:gd name="T6" fmla="*/ 5 w 1047"/>
                <a:gd name="T7" fmla="*/ 0 h 34"/>
                <a:gd name="T8" fmla="*/ 18 w 1047"/>
                <a:gd name="T9" fmla="*/ 0 h 34"/>
                <a:gd name="T10" fmla="*/ 23 w 1047"/>
                <a:gd name="T11" fmla="*/ 0 h 34"/>
                <a:gd name="T12" fmla="*/ 28 w 1047"/>
                <a:gd name="T13" fmla="*/ 0 h 34"/>
                <a:gd name="T14" fmla="*/ 28 w 1047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47"/>
                <a:gd name="T25" fmla="*/ 0 h 34"/>
                <a:gd name="T26" fmla="*/ 1047 w 1047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47" h="34">
                  <a:moveTo>
                    <a:pt x="0" y="0"/>
                  </a:moveTo>
                  <a:lnTo>
                    <a:pt x="40" y="0"/>
                  </a:lnTo>
                  <a:lnTo>
                    <a:pt x="23" y="13"/>
                  </a:lnTo>
                  <a:lnTo>
                    <a:pt x="176" y="31"/>
                  </a:lnTo>
                  <a:lnTo>
                    <a:pt x="645" y="30"/>
                  </a:lnTo>
                  <a:lnTo>
                    <a:pt x="857" y="34"/>
                  </a:lnTo>
                  <a:lnTo>
                    <a:pt x="1043" y="33"/>
                  </a:lnTo>
                  <a:cubicBezTo>
                    <a:pt x="1047" y="28"/>
                    <a:pt x="1047" y="30"/>
                    <a:pt x="1047" y="27"/>
                  </a:cubicBez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5" name="Freeform 631"/>
            <p:cNvSpPr>
              <a:spLocks noChangeAspect="1"/>
            </p:cNvSpPr>
            <p:nvPr/>
          </p:nvSpPr>
          <p:spPr bwMode="auto">
            <a:xfrm>
              <a:off x="87" y="405"/>
              <a:ext cx="252" cy="9"/>
            </a:xfrm>
            <a:custGeom>
              <a:avLst/>
              <a:gdLst>
                <a:gd name="T0" fmla="*/ 14 w 518"/>
                <a:gd name="T1" fmla="*/ 0 h 31"/>
                <a:gd name="T2" fmla="*/ 12 w 518"/>
                <a:gd name="T3" fmla="*/ 0 h 31"/>
                <a:gd name="T4" fmla="*/ 11 w 518"/>
                <a:gd name="T5" fmla="*/ 0 h 31"/>
                <a:gd name="T6" fmla="*/ 7 w 518"/>
                <a:gd name="T7" fmla="*/ 0 h 31"/>
                <a:gd name="T8" fmla="*/ 4 w 518"/>
                <a:gd name="T9" fmla="*/ 0 h 31"/>
                <a:gd name="T10" fmla="*/ 2 w 518"/>
                <a:gd name="T11" fmla="*/ 0 h 31"/>
                <a:gd name="T12" fmla="*/ 1 w 518"/>
                <a:gd name="T13" fmla="*/ 0 h 31"/>
                <a:gd name="T14" fmla="*/ 0 w 518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8"/>
                <a:gd name="T25" fmla="*/ 0 h 31"/>
                <a:gd name="T26" fmla="*/ 518 w 518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8" h="31">
                  <a:moveTo>
                    <a:pt x="518" y="30"/>
                  </a:moveTo>
                  <a:lnTo>
                    <a:pt x="441" y="30"/>
                  </a:lnTo>
                  <a:lnTo>
                    <a:pt x="405" y="31"/>
                  </a:lnTo>
                  <a:lnTo>
                    <a:pt x="262" y="31"/>
                  </a:lnTo>
                  <a:lnTo>
                    <a:pt x="168" y="28"/>
                  </a:lnTo>
                  <a:lnTo>
                    <a:pt x="93" y="20"/>
                  </a:lnTo>
                  <a:lnTo>
                    <a:pt x="45" y="12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6" name="Line 632"/>
            <p:cNvSpPr>
              <a:spLocks noChangeAspect="1" noChangeShapeType="1"/>
            </p:cNvSpPr>
            <p:nvPr/>
          </p:nvSpPr>
          <p:spPr bwMode="auto">
            <a:xfrm flipH="1" flipV="1">
              <a:off x="257" y="446"/>
              <a:ext cx="112" cy="1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7" name="Freeform 633"/>
            <p:cNvSpPr>
              <a:spLocks noChangeAspect="1"/>
            </p:cNvSpPr>
            <p:nvPr/>
          </p:nvSpPr>
          <p:spPr bwMode="auto">
            <a:xfrm>
              <a:off x="71" y="409"/>
              <a:ext cx="346" cy="20"/>
            </a:xfrm>
            <a:custGeom>
              <a:avLst/>
              <a:gdLst>
                <a:gd name="T0" fmla="*/ 19 w 712"/>
                <a:gd name="T1" fmla="*/ 0 h 71"/>
                <a:gd name="T2" fmla="*/ 15 w 712"/>
                <a:gd name="T3" fmla="*/ 0 h 71"/>
                <a:gd name="T4" fmla="*/ 8 w 712"/>
                <a:gd name="T5" fmla="*/ 0 h 71"/>
                <a:gd name="T6" fmla="*/ 4 w 712"/>
                <a:gd name="T7" fmla="*/ 0 h 71"/>
                <a:gd name="T8" fmla="*/ 2 w 712"/>
                <a:gd name="T9" fmla="*/ 0 h 71"/>
                <a:gd name="T10" fmla="*/ 0 w 712"/>
                <a:gd name="T11" fmla="*/ 0 h 71"/>
                <a:gd name="T12" fmla="*/ 0 w 712"/>
                <a:gd name="T13" fmla="*/ 0 h 71"/>
                <a:gd name="T14" fmla="*/ 1 w 712"/>
                <a:gd name="T15" fmla="*/ 0 h 71"/>
                <a:gd name="T16" fmla="*/ 4 w 712"/>
                <a:gd name="T17" fmla="*/ 0 h 71"/>
                <a:gd name="T18" fmla="*/ 7 w 712"/>
                <a:gd name="T19" fmla="*/ 0 h 71"/>
                <a:gd name="T20" fmla="*/ 9 w 712"/>
                <a:gd name="T21" fmla="*/ 0 h 71"/>
                <a:gd name="T22" fmla="*/ 11 w 712"/>
                <a:gd name="T23" fmla="*/ 0 h 71"/>
                <a:gd name="T24" fmla="*/ 13 w 712"/>
                <a:gd name="T25" fmla="*/ 0 h 71"/>
                <a:gd name="T26" fmla="*/ 15 w 712"/>
                <a:gd name="T27" fmla="*/ 0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12"/>
                <a:gd name="T43" fmla="*/ 0 h 71"/>
                <a:gd name="T44" fmla="*/ 712 w 712"/>
                <a:gd name="T45" fmla="*/ 71 h 7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12" h="71">
                  <a:moveTo>
                    <a:pt x="712" y="71"/>
                  </a:moveTo>
                  <a:lnTo>
                    <a:pt x="547" y="62"/>
                  </a:lnTo>
                  <a:lnTo>
                    <a:pt x="310" y="49"/>
                  </a:lnTo>
                  <a:lnTo>
                    <a:pt x="158" y="40"/>
                  </a:lnTo>
                  <a:lnTo>
                    <a:pt x="84" y="27"/>
                  </a:lnTo>
                  <a:lnTo>
                    <a:pt x="22" y="12"/>
                  </a:lnTo>
                  <a:lnTo>
                    <a:pt x="0" y="0"/>
                  </a:lnTo>
                  <a:lnTo>
                    <a:pt x="62" y="16"/>
                  </a:lnTo>
                  <a:lnTo>
                    <a:pt x="146" y="28"/>
                  </a:lnTo>
                  <a:lnTo>
                    <a:pt x="240" y="32"/>
                  </a:lnTo>
                  <a:lnTo>
                    <a:pt x="327" y="32"/>
                  </a:lnTo>
                  <a:lnTo>
                    <a:pt x="412" y="32"/>
                  </a:lnTo>
                  <a:lnTo>
                    <a:pt x="480" y="32"/>
                  </a:lnTo>
                  <a:lnTo>
                    <a:pt x="543" y="3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8" name="Freeform 634"/>
            <p:cNvSpPr>
              <a:spLocks noChangeAspect="1"/>
            </p:cNvSpPr>
            <p:nvPr/>
          </p:nvSpPr>
          <p:spPr bwMode="auto">
            <a:xfrm>
              <a:off x="175" y="436"/>
              <a:ext cx="42" cy="16"/>
            </a:xfrm>
            <a:custGeom>
              <a:avLst/>
              <a:gdLst>
                <a:gd name="T0" fmla="*/ 0 w 82"/>
                <a:gd name="T1" fmla="*/ 1 h 30"/>
                <a:gd name="T2" fmla="*/ 1 w 82"/>
                <a:gd name="T3" fmla="*/ 1 h 30"/>
                <a:gd name="T4" fmla="*/ 1 w 82"/>
                <a:gd name="T5" fmla="*/ 0 h 30"/>
                <a:gd name="T6" fmla="*/ 1 w 82"/>
                <a:gd name="T7" fmla="*/ 1 h 30"/>
                <a:gd name="T8" fmla="*/ 2 w 82"/>
                <a:gd name="T9" fmla="*/ 1 h 30"/>
                <a:gd name="T10" fmla="*/ 2 w 82"/>
                <a:gd name="T11" fmla="*/ 1 h 30"/>
                <a:gd name="T12" fmla="*/ 2 w 82"/>
                <a:gd name="T13" fmla="*/ 1 h 30"/>
                <a:gd name="T14" fmla="*/ 2 w 82"/>
                <a:gd name="T15" fmla="*/ 1 h 30"/>
                <a:gd name="T16" fmla="*/ 3 w 82"/>
                <a:gd name="T17" fmla="*/ 1 h 30"/>
                <a:gd name="T18" fmla="*/ 3 w 82"/>
                <a:gd name="T19" fmla="*/ 1 h 30"/>
                <a:gd name="T20" fmla="*/ 3 w 82"/>
                <a:gd name="T21" fmla="*/ 1 h 30"/>
                <a:gd name="T22" fmla="*/ 2 w 82"/>
                <a:gd name="T23" fmla="*/ 1 h 30"/>
                <a:gd name="T24" fmla="*/ 2 w 82"/>
                <a:gd name="T25" fmla="*/ 1 h 30"/>
                <a:gd name="T26" fmla="*/ 2 w 82"/>
                <a:gd name="T27" fmla="*/ 1 h 30"/>
                <a:gd name="T28" fmla="*/ 2 w 82"/>
                <a:gd name="T29" fmla="*/ 1 h 30"/>
                <a:gd name="T30" fmla="*/ 1 w 82"/>
                <a:gd name="T31" fmla="*/ 1 h 30"/>
                <a:gd name="T32" fmla="*/ 1 w 82"/>
                <a:gd name="T33" fmla="*/ 1 h 30"/>
                <a:gd name="T34" fmla="*/ 1 w 82"/>
                <a:gd name="T35" fmla="*/ 2 h 30"/>
                <a:gd name="T36" fmla="*/ 1 w 82"/>
                <a:gd name="T37" fmla="*/ 2 h 30"/>
                <a:gd name="T38" fmla="*/ 1 w 82"/>
                <a:gd name="T39" fmla="*/ 1 h 30"/>
                <a:gd name="T40" fmla="*/ 0 w 82"/>
                <a:gd name="T41" fmla="*/ 1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30"/>
                <a:gd name="T65" fmla="*/ 82 w 82"/>
                <a:gd name="T66" fmla="*/ 30 h 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30">
                  <a:moveTo>
                    <a:pt x="0" y="18"/>
                  </a:moveTo>
                  <a:lnTo>
                    <a:pt x="28" y="15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43" y="18"/>
                  </a:lnTo>
                  <a:lnTo>
                    <a:pt x="56" y="18"/>
                  </a:lnTo>
                  <a:lnTo>
                    <a:pt x="44" y="4"/>
                  </a:lnTo>
                  <a:lnTo>
                    <a:pt x="51" y="4"/>
                  </a:lnTo>
                  <a:lnTo>
                    <a:pt x="67" y="18"/>
                  </a:lnTo>
                  <a:lnTo>
                    <a:pt x="82" y="22"/>
                  </a:lnTo>
                  <a:lnTo>
                    <a:pt x="65" y="28"/>
                  </a:lnTo>
                  <a:lnTo>
                    <a:pt x="59" y="24"/>
                  </a:lnTo>
                  <a:lnTo>
                    <a:pt x="43" y="23"/>
                  </a:lnTo>
                  <a:lnTo>
                    <a:pt x="49" y="28"/>
                  </a:lnTo>
                  <a:lnTo>
                    <a:pt x="40" y="29"/>
                  </a:lnTo>
                  <a:lnTo>
                    <a:pt x="31" y="21"/>
                  </a:lnTo>
                  <a:lnTo>
                    <a:pt x="20" y="21"/>
                  </a:lnTo>
                  <a:lnTo>
                    <a:pt x="10" y="30"/>
                  </a:lnTo>
                  <a:lnTo>
                    <a:pt x="3" y="30"/>
                  </a:lnTo>
                  <a:lnTo>
                    <a:pt x="6" y="19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5073" name="Group 635"/>
            <p:cNvGrpSpPr>
              <a:grpSpLocks noChangeAspect="1"/>
            </p:cNvGrpSpPr>
            <p:nvPr/>
          </p:nvGrpSpPr>
          <p:grpSpPr bwMode="auto">
            <a:xfrm>
              <a:off x="670" y="407"/>
              <a:ext cx="52" cy="19"/>
              <a:chOff x="2402" y="867"/>
              <a:chExt cx="268" cy="97"/>
            </a:xfrm>
            <a:grpFill/>
          </p:grpSpPr>
          <p:grpSp>
            <p:nvGrpSpPr>
              <p:cNvPr id="25075" name="Group 63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128" name="Freeform 63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29" name="Freeform 63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0" name="Freeform 63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1" name="Line 64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2" name="Line 64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3" name="Line 6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5076" name="Group 64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138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39" name="Oval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077" name="Group 64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136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37" name="Oval 6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127" name="Line 64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78" name="Group 650"/>
            <p:cNvGrpSpPr>
              <a:grpSpLocks noChangeAspect="1"/>
            </p:cNvGrpSpPr>
            <p:nvPr/>
          </p:nvGrpSpPr>
          <p:grpSpPr bwMode="auto">
            <a:xfrm>
              <a:off x="715" y="408"/>
              <a:ext cx="53" cy="19"/>
              <a:chOff x="2402" y="867"/>
              <a:chExt cx="268" cy="97"/>
            </a:xfrm>
            <a:grpFill/>
          </p:grpSpPr>
          <p:grpSp>
            <p:nvGrpSpPr>
              <p:cNvPr id="25079" name="Group 651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114" name="Freeform 652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5" name="Freeform 653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6" name="Freeform 654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7" name="Line 65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8" name="Line 656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9" name="Line 6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5080" name="Group 658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124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25" name="Oval 6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081" name="Group 661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122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23" name="Oval 6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113" name="Line 664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82" name="Group 665"/>
            <p:cNvGrpSpPr>
              <a:grpSpLocks noChangeAspect="1"/>
            </p:cNvGrpSpPr>
            <p:nvPr/>
          </p:nvGrpSpPr>
          <p:grpSpPr bwMode="auto">
            <a:xfrm>
              <a:off x="767" y="409"/>
              <a:ext cx="56" cy="20"/>
              <a:chOff x="2402" y="867"/>
              <a:chExt cx="268" cy="97"/>
            </a:xfrm>
            <a:grpFill/>
          </p:grpSpPr>
          <p:grpSp>
            <p:nvGrpSpPr>
              <p:cNvPr id="25083" name="Group 66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100" name="Freeform 66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1" name="Freeform 66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2" name="Freeform 66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3" name="Line 67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4" name="Line 67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5" name="Line 67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5084" name="Group 67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110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11" name="Oval 6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085" name="Group 67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108" name="Freeform 67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09" name="Oval 6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99" name="Line 67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86" name="Group 680"/>
            <p:cNvGrpSpPr>
              <a:grpSpLocks noChangeAspect="1"/>
            </p:cNvGrpSpPr>
            <p:nvPr/>
          </p:nvGrpSpPr>
          <p:grpSpPr bwMode="auto">
            <a:xfrm flipH="1">
              <a:off x="580" y="433"/>
              <a:ext cx="46" cy="19"/>
              <a:chOff x="2769" y="979"/>
              <a:chExt cx="230" cy="90"/>
            </a:xfrm>
            <a:grpFill/>
          </p:grpSpPr>
          <p:sp>
            <p:nvSpPr>
              <p:cNvPr id="6091" name="Freeform 681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2" name="Freeform 682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3" name="Freeform 683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4" name="Freeform 684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5" name="Freeform 685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6" name="Freeform 686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7" name="Freeform 687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87" name="Group 688"/>
            <p:cNvGrpSpPr>
              <a:grpSpLocks noChangeAspect="1"/>
            </p:cNvGrpSpPr>
            <p:nvPr/>
          </p:nvGrpSpPr>
          <p:grpSpPr bwMode="auto">
            <a:xfrm>
              <a:off x="705" y="429"/>
              <a:ext cx="43" cy="18"/>
              <a:chOff x="2769" y="979"/>
              <a:chExt cx="230" cy="90"/>
            </a:xfrm>
            <a:grpFill/>
          </p:grpSpPr>
          <p:sp>
            <p:nvSpPr>
              <p:cNvPr id="6084" name="Freeform 68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5" name="Freeform 69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6" name="Freeform 69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7" name="Freeform 69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8" name="Freeform 69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9" name="Freeform 69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0" name="Freeform 69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004" name="Freeform 696"/>
            <p:cNvSpPr>
              <a:spLocks noChangeAspect="1"/>
            </p:cNvSpPr>
            <p:nvPr/>
          </p:nvSpPr>
          <p:spPr bwMode="auto">
            <a:xfrm>
              <a:off x="446" y="321"/>
              <a:ext cx="205" cy="105"/>
            </a:xfrm>
            <a:custGeom>
              <a:avLst/>
              <a:gdLst>
                <a:gd name="T0" fmla="*/ 1 w 396"/>
                <a:gd name="T1" fmla="*/ 7 h 203"/>
                <a:gd name="T2" fmla="*/ 13 w 396"/>
                <a:gd name="T3" fmla="*/ 7 h 203"/>
                <a:gd name="T4" fmla="*/ 14 w 396"/>
                <a:gd name="T5" fmla="*/ 7 h 203"/>
                <a:gd name="T6" fmla="*/ 14 w 396"/>
                <a:gd name="T7" fmla="*/ 7 h 203"/>
                <a:gd name="T8" fmla="*/ 14 w 396"/>
                <a:gd name="T9" fmla="*/ 6 h 203"/>
                <a:gd name="T10" fmla="*/ 14 w 396"/>
                <a:gd name="T11" fmla="*/ 6 h 203"/>
                <a:gd name="T12" fmla="*/ 14 w 396"/>
                <a:gd name="T13" fmla="*/ 6 h 203"/>
                <a:gd name="T14" fmla="*/ 14 w 396"/>
                <a:gd name="T15" fmla="*/ 5 h 203"/>
                <a:gd name="T16" fmla="*/ 14 w 396"/>
                <a:gd name="T17" fmla="*/ 5 h 203"/>
                <a:gd name="T18" fmla="*/ 14 w 396"/>
                <a:gd name="T19" fmla="*/ 5 h 203"/>
                <a:gd name="T20" fmla="*/ 13 w 396"/>
                <a:gd name="T21" fmla="*/ 5 h 203"/>
                <a:gd name="T22" fmla="*/ 13 w 396"/>
                <a:gd name="T23" fmla="*/ 4 h 203"/>
                <a:gd name="T24" fmla="*/ 12 w 396"/>
                <a:gd name="T25" fmla="*/ 3 h 203"/>
                <a:gd name="T26" fmla="*/ 10 w 396"/>
                <a:gd name="T27" fmla="*/ 3 h 203"/>
                <a:gd name="T28" fmla="*/ 10 w 396"/>
                <a:gd name="T29" fmla="*/ 2 h 203"/>
                <a:gd name="T30" fmla="*/ 10 w 396"/>
                <a:gd name="T31" fmla="*/ 2 h 203"/>
                <a:gd name="T32" fmla="*/ 9 w 396"/>
                <a:gd name="T33" fmla="*/ 2 h 203"/>
                <a:gd name="T34" fmla="*/ 9 w 396"/>
                <a:gd name="T35" fmla="*/ 2 h 203"/>
                <a:gd name="T36" fmla="*/ 8 w 396"/>
                <a:gd name="T37" fmla="*/ 2 h 203"/>
                <a:gd name="T38" fmla="*/ 8 w 396"/>
                <a:gd name="T39" fmla="*/ 2 h 203"/>
                <a:gd name="T40" fmla="*/ 7 w 396"/>
                <a:gd name="T41" fmla="*/ 3 h 203"/>
                <a:gd name="T42" fmla="*/ 7 w 396"/>
                <a:gd name="T43" fmla="*/ 2 h 203"/>
                <a:gd name="T44" fmla="*/ 7 w 396"/>
                <a:gd name="T45" fmla="*/ 2 h 203"/>
                <a:gd name="T46" fmla="*/ 7 w 396"/>
                <a:gd name="T47" fmla="*/ 2 h 203"/>
                <a:gd name="T48" fmla="*/ 7 w 396"/>
                <a:gd name="T49" fmla="*/ 1 h 203"/>
                <a:gd name="T50" fmla="*/ 6 w 396"/>
                <a:gd name="T51" fmla="*/ 0 h 203"/>
                <a:gd name="T52" fmla="*/ 6 w 396"/>
                <a:gd name="T53" fmla="*/ 1 h 203"/>
                <a:gd name="T54" fmla="*/ 5 w 396"/>
                <a:gd name="T55" fmla="*/ 1 h 203"/>
                <a:gd name="T56" fmla="*/ 5 w 396"/>
                <a:gd name="T57" fmla="*/ 1 h 203"/>
                <a:gd name="T58" fmla="*/ 5 w 396"/>
                <a:gd name="T59" fmla="*/ 2 h 203"/>
                <a:gd name="T60" fmla="*/ 5 w 396"/>
                <a:gd name="T61" fmla="*/ 2 h 203"/>
                <a:gd name="T62" fmla="*/ 5 w 396"/>
                <a:gd name="T63" fmla="*/ 2 h 203"/>
                <a:gd name="T64" fmla="*/ 5 w 396"/>
                <a:gd name="T65" fmla="*/ 3 h 203"/>
                <a:gd name="T66" fmla="*/ 5 w 396"/>
                <a:gd name="T67" fmla="*/ 3 h 203"/>
                <a:gd name="T68" fmla="*/ 5 w 396"/>
                <a:gd name="T69" fmla="*/ 2 h 203"/>
                <a:gd name="T70" fmla="*/ 5 w 396"/>
                <a:gd name="T71" fmla="*/ 2 h 203"/>
                <a:gd name="T72" fmla="*/ 5 w 396"/>
                <a:gd name="T73" fmla="*/ 2 h 203"/>
                <a:gd name="T74" fmla="*/ 5 w 396"/>
                <a:gd name="T75" fmla="*/ 3 h 203"/>
                <a:gd name="T76" fmla="*/ 3 w 396"/>
                <a:gd name="T77" fmla="*/ 3 h 203"/>
                <a:gd name="T78" fmla="*/ 4 w 396"/>
                <a:gd name="T79" fmla="*/ 3 h 203"/>
                <a:gd name="T80" fmla="*/ 3 w 396"/>
                <a:gd name="T81" fmla="*/ 3 h 203"/>
                <a:gd name="T82" fmla="*/ 2 w 396"/>
                <a:gd name="T83" fmla="*/ 5 h 203"/>
                <a:gd name="T84" fmla="*/ 2 w 396"/>
                <a:gd name="T85" fmla="*/ 5 h 203"/>
                <a:gd name="T86" fmla="*/ 2 w 396"/>
                <a:gd name="T87" fmla="*/ 5 h 203"/>
                <a:gd name="T88" fmla="*/ 1 w 396"/>
                <a:gd name="T89" fmla="*/ 5 h 203"/>
                <a:gd name="T90" fmla="*/ 1 w 396"/>
                <a:gd name="T91" fmla="*/ 5 h 203"/>
                <a:gd name="T92" fmla="*/ 0 w 396"/>
                <a:gd name="T93" fmla="*/ 6 h 203"/>
                <a:gd name="T94" fmla="*/ 1 w 396"/>
                <a:gd name="T95" fmla="*/ 5 h 203"/>
                <a:gd name="T96" fmla="*/ 1 w 396"/>
                <a:gd name="T97" fmla="*/ 6 h 203"/>
                <a:gd name="T98" fmla="*/ 1 w 396"/>
                <a:gd name="T99" fmla="*/ 7 h 203"/>
                <a:gd name="T100" fmla="*/ 1 w 396"/>
                <a:gd name="T101" fmla="*/ 7 h 2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96"/>
                <a:gd name="T154" fmla="*/ 0 h 203"/>
                <a:gd name="T155" fmla="*/ 396 w 396"/>
                <a:gd name="T156" fmla="*/ 203 h 20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96" h="203">
                  <a:moveTo>
                    <a:pt x="20" y="189"/>
                  </a:moveTo>
                  <a:lnTo>
                    <a:pt x="362" y="203"/>
                  </a:lnTo>
                  <a:lnTo>
                    <a:pt x="380" y="197"/>
                  </a:lnTo>
                  <a:lnTo>
                    <a:pt x="387" y="188"/>
                  </a:lnTo>
                  <a:lnTo>
                    <a:pt x="378" y="164"/>
                  </a:lnTo>
                  <a:lnTo>
                    <a:pt x="390" y="158"/>
                  </a:lnTo>
                  <a:lnTo>
                    <a:pt x="396" y="153"/>
                  </a:lnTo>
                  <a:lnTo>
                    <a:pt x="396" y="137"/>
                  </a:lnTo>
                  <a:lnTo>
                    <a:pt x="387" y="133"/>
                  </a:lnTo>
                  <a:lnTo>
                    <a:pt x="385" y="121"/>
                  </a:lnTo>
                  <a:lnTo>
                    <a:pt x="368" y="119"/>
                  </a:lnTo>
                  <a:lnTo>
                    <a:pt x="362" y="115"/>
                  </a:lnTo>
                  <a:lnTo>
                    <a:pt x="340" y="73"/>
                  </a:lnTo>
                  <a:lnTo>
                    <a:pt x="281" y="74"/>
                  </a:lnTo>
                  <a:lnTo>
                    <a:pt x="270" y="45"/>
                  </a:lnTo>
                  <a:lnTo>
                    <a:pt x="258" y="41"/>
                  </a:lnTo>
                  <a:lnTo>
                    <a:pt x="239" y="41"/>
                  </a:lnTo>
                  <a:lnTo>
                    <a:pt x="226" y="42"/>
                  </a:lnTo>
                  <a:lnTo>
                    <a:pt x="214" y="46"/>
                  </a:lnTo>
                  <a:lnTo>
                    <a:pt x="209" y="57"/>
                  </a:lnTo>
                  <a:lnTo>
                    <a:pt x="202" y="61"/>
                  </a:lnTo>
                  <a:lnTo>
                    <a:pt x="198" y="48"/>
                  </a:lnTo>
                  <a:lnTo>
                    <a:pt x="189" y="38"/>
                  </a:lnTo>
                  <a:lnTo>
                    <a:pt x="182" y="38"/>
                  </a:lnTo>
                  <a:lnTo>
                    <a:pt x="182" y="6"/>
                  </a:lnTo>
                  <a:lnTo>
                    <a:pt x="169" y="0"/>
                  </a:lnTo>
                  <a:lnTo>
                    <a:pt x="153" y="2"/>
                  </a:lnTo>
                  <a:lnTo>
                    <a:pt x="135" y="4"/>
                  </a:lnTo>
                  <a:lnTo>
                    <a:pt x="135" y="10"/>
                  </a:lnTo>
                  <a:lnTo>
                    <a:pt x="135" y="44"/>
                  </a:lnTo>
                  <a:lnTo>
                    <a:pt x="147" y="46"/>
                  </a:lnTo>
                  <a:lnTo>
                    <a:pt x="147" y="53"/>
                  </a:lnTo>
                  <a:lnTo>
                    <a:pt x="145" y="62"/>
                  </a:lnTo>
                  <a:lnTo>
                    <a:pt x="139" y="62"/>
                  </a:lnTo>
                  <a:lnTo>
                    <a:pt x="131" y="60"/>
                  </a:lnTo>
                  <a:lnTo>
                    <a:pt x="131" y="44"/>
                  </a:lnTo>
                  <a:lnTo>
                    <a:pt x="117" y="44"/>
                  </a:lnTo>
                  <a:lnTo>
                    <a:pt x="117" y="65"/>
                  </a:lnTo>
                  <a:lnTo>
                    <a:pt x="91" y="64"/>
                  </a:lnTo>
                  <a:lnTo>
                    <a:pt x="98" y="75"/>
                  </a:lnTo>
                  <a:lnTo>
                    <a:pt x="78" y="76"/>
                  </a:lnTo>
                  <a:lnTo>
                    <a:pt x="57" y="120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17" y="132"/>
                  </a:lnTo>
                  <a:lnTo>
                    <a:pt x="5" y="130"/>
                  </a:lnTo>
                  <a:lnTo>
                    <a:pt x="0" y="148"/>
                  </a:lnTo>
                  <a:lnTo>
                    <a:pt x="22" y="146"/>
                  </a:lnTo>
                  <a:lnTo>
                    <a:pt x="30" y="154"/>
                  </a:lnTo>
                  <a:lnTo>
                    <a:pt x="12" y="189"/>
                  </a:lnTo>
                  <a:lnTo>
                    <a:pt x="20" y="18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5" name="Freeform 697"/>
            <p:cNvSpPr>
              <a:spLocks noChangeAspect="1"/>
            </p:cNvSpPr>
            <p:nvPr/>
          </p:nvSpPr>
          <p:spPr bwMode="auto">
            <a:xfrm>
              <a:off x="487" y="355"/>
              <a:ext cx="142" cy="40"/>
            </a:xfrm>
            <a:custGeom>
              <a:avLst/>
              <a:gdLst>
                <a:gd name="T0" fmla="*/ 0 w 275"/>
                <a:gd name="T1" fmla="*/ 1 h 77"/>
                <a:gd name="T2" fmla="*/ 1 w 275"/>
                <a:gd name="T3" fmla="*/ 1 h 77"/>
                <a:gd name="T4" fmla="*/ 2 w 275"/>
                <a:gd name="T5" fmla="*/ 0 h 77"/>
                <a:gd name="T6" fmla="*/ 2 w 275"/>
                <a:gd name="T7" fmla="*/ 0 h 77"/>
                <a:gd name="T8" fmla="*/ 3 w 275"/>
                <a:gd name="T9" fmla="*/ 1 h 77"/>
                <a:gd name="T10" fmla="*/ 5 w 275"/>
                <a:gd name="T11" fmla="*/ 1 h 77"/>
                <a:gd name="T12" fmla="*/ 5 w 275"/>
                <a:gd name="T13" fmla="*/ 1 h 77"/>
                <a:gd name="T14" fmla="*/ 8 w 275"/>
                <a:gd name="T15" fmla="*/ 1 h 77"/>
                <a:gd name="T16" fmla="*/ 8 w 275"/>
                <a:gd name="T17" fmla="*/ 3 h 77"/>
                <a:gd name="T18" fmla="*/ 9 w 275"/>
                <a:gd name="T19" fmla="*/ 3 h 77"/>
                <a:gd name="T20" fmla="*/ 10 w 275"/>
                <a:gd name="T21" fmla="*/ 3 h 77"/>
                <a:gd name="T22" fmla="*/ 10 w 275"/>
                <a:gd name="T23" fmla="*/ 3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5"/>
                <a:gd name="T37" fmla="*/ 0 h 77"/>
                <a:gd name="T38" fmla="*/ 275 w 275"/>
                <a:gd name="T39" fmla="*/ 77 h 7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5" h="77">
                  <a:moveTo>
                    <a:pt x="0" y="14"/>
                  </a:moveTo>
                  <a:lnTo>
                    <a:pt x="26" y="14"/>
                  </a:lnTo>
                  <a:lnTo>
                    <a:pt x="38" y="0"/>
                  </a:lnTo>
                  <a:lnTo>
                    <a:pt x="56" y="0"/>
                  </a:lnTo>
                  <a:lnTo>
                    <a:pt x="65" y="5"/>
                  </a:lnTo>
                  <a:lnTo>
                    <a:pt x="134" y="7"/>
                  </a:lnTo>
                  <a:lnTo>
                    <a:pt x="133" y="23"/>
                  </a:lnTo>
                  <a:lnTo>
                    <a:pt x="226" y="25"/>
                  </a:lnTo>
                  <a:lnTo>
                    <a:pt x="226" y="74"/>
                  </a:lnTo>
                  <a:lnTo>
                    <a:pt x="250" y="77"/>
                  </a:lnTo>
                  <a:lnTo>
                    <a:pt x="263" y="76"/>
                  </a:lnTo>
                  <a:lnTo>
                    <a:pt x="275" y="7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6" name="Freeform 698"/>
            <p:cNvSpPr>
              <a:spLocks noChangeAspect="1"/>
            </p:cNvSpPr>
            <p:nvPr/>
          </p:nvSpPr>
          <p:spPr bwMode="auto">
            <a:xfrm>
              <a:off x="605" y="363"/>
              <a:ext cx="8" cy="12"/>
            </a:xfrm>
            <a:custGeom>
              <a:avLst/>
              <a:gdLst>
                <a:gd name="T0" fmla="*/ 0 w 16"/>
                <a:gd name="T1" fmla="*/ 1 h 24"/>
                <a:gd name="T2" fmla="*/ 1 w 16"/>
                <a:gd name="T3" fmla="*/ 0 h 24"/>
                <a:gd name="T4" fmla="*/ 1 w 16"/>
                <a:gd name="T5" fmla="*/ 1 h 24"/>
                <a:gd name="T6" fmla="*/ 1 w 16"/>
                <a:gd name="T7" fmla="*/ 1 h 24"/>
                <a:gd name="T8" fmla="*/ 1 w 1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24"/>
                <a:gd name="T17" fmla="*/ 16 w 16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24">
                  <a:moveTo>
                    <a:pt x="0" y="6"/>
                  </a:moveTo>
                  <a:lnTo>
                    <a:pt x="8" y="0"/>
                  </a:lnTo>
                  <a:lnTo>
                    <a:pt x="16" y="7"/>
                  </a:lnTo>
                  <a:lnTo>
                    <a:pt x="15" y="21"/>
                  </a:lnTo>
                  <a:lnTo>
                    <a:pt x="2" y="2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7" name="Freeform 699"/>
            <p:cNvSpPr>
              <a:spLocks noChangeAspect="1"/>
            </p:cNvSpPr>
            <p:nvPr/>
          </p:nvSpPr>
          <p:spPr bwMode="auto">
            <a:xfrm>
              <a:off x="612" y="359"/>
              <a:ext cx="22" cy="30"/>
            </a:xfrm>
            <a:custGeom>
              <a:avLst/>
              <a:gdLst>
                <a:gd name="T0" fmla="*/ 1 w 42"/>
                <a:gd name="T1" fmla="*/ 0 h 58"/>
                <a:gd name="T2" fmla="*/ 0 w 42"/>
                <a:gd name="T3" fmla="*/ 1 h 58"/>
                <a:gd name="T4" fmla="*/ 1 w 42"/>
                <a:gd name="T5" fmla="*/ 2 h 58"/>
                <a:gd name="T6" fmla="*/ 2 w 42"/>
                <a:gd name="T7" fmla="*/ 2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58"/>
                <a:gd name="T14" fmla="*/ 42 w 42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58">
                  <a:moveTo>
                    <a:pt x="18" y="0"/>
                  </a:moveTo>
                  <a:lnTo>
                    <a:pt x="0" y="12"/>
                  </a:lnTo>
                  <a:lnTo>
                    <a:pt x="24" y="58"/>
                  </a:lnTo>
                  <a:lnTo>
                    <a:pt x="42" y="4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8" name="Freeform 700"/>
            <p:cNvSpPr>
              <a:spLocks noChangeAspect="1"/>
            </p:cNvSpPr>
            <p:nvPr/>
          </p:nvSpPr>
          <p:spPr bwMode="auto">
            <a:xfrm>
              <a:off x="523" y="306"/>
              <a:ext cx="12" cy="17"/>
            </a:xfrm>
            <a:custGeom>
              <a:avLst/>
              <a:gdLst>
                <a:gd name="T0" fmla="*/ 1 w 24"/>
                <a:gd name="T1" fmla="*/ 1 h 33"/>
                <a:gd name="T2" fmla="*/ 1 w 24"/>
                <a:gd name="T3" fmla="*/ 1 h 33"/>
                <a:gd name="T4" fmla="*/ 1 w 24"/>
                <a:gd name="T5" fmla="*/ 1 h 33"/>
                <a:gd name="T6" fmla="*/ 0 w 24"/>
                <a:gd name="T7" fmla="*/ 1 h 33"/>
                <a:gd name="T8" fmla="*/ 1 w 24"/>
                <a:gd name="T9" fmla="*/ 1 h 33"/>
                <a:gd name="T10" fmla="*/ 1 w 24"/>
                <a:gd name="T11" fmla="*/ 0 h 33"/>
                <a:gd name="T12" fmla="*/ 1 w 24"/>
                <a:gd name="T13" fmla="*/ 1 h 33"/>
                <a:gd name="T14" fmla="*/ 1 w 24"/>
                <a:gd name="T15" fmla="*/ 1 h 33"/>
                <a:gd name="T16" fmla="*/ 1 w 24"/>
                <a:gd name="T17" fmla="*/ 1 h 33"/>
                <a:gd name="T18" fmla="*/ 1 w 24"/>
                <a:gd name="T19" fmla="*/ 1 h 33"/>
                <a:gd name="T20" fmla="*/ 1 w 24"/>
                <a:gd name="T21" fmla="*/ 1 h 33"/>
                <a:gd name="T22" fmla="*/ 1 w 24"/>
                <a:gd name="T23" fmla="*/ 1 h 33"/>
                <a:gd name="T24" fmla="*/ 1 w 24"/>
                <a:gd name="T25" fmla="*/ 1 h 33"/>
                <a:gd name="T26" fmla="*/ 1 w 24"/>
                <a:gd name="T27" fmla="*/ 2 h 33"/>
                <a:gd name="T28" fmla="*/ 1 w 24"/>
                <a:gd name="T29" fmla="*/ 1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33"/>
                <a:gd name="T47" fmla="*/ 24 w 24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33">
                  <a:moveTo>
                    <a:pt x="6" y="29"/>
                  </a:moveTo>
                  <a:lnTo>
                    <a:pt x="6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4" y="1"/>
                  </a:lnTo>
                  <a:lnTo>
                    <a:pt x="15" y="0"/>
                  </a:lnTo>
                  <a:lnTo>
                    <a:pt x="16" y="7"/>
                  </a:lnTo>
                  <a:lnTo>
                    <a:pt x="19" y="21"/>
                  </a:lnTo>
                  <a:lnTo>
                    <a:pt x="10" y="21"/>
                  </a:lnTo>
                  <a:lnTo>
                    <a:pt x="8" y="4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14" y="27"/>
                  </a:lnTo>
                  <a:lnTo>
                    <a:pt x="24" y="33"/>
                  </a:lnTo>
                  <a:lnTo>
                    <a:pt x="6" y="2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9" name="Freeform 701"/>
            <p:cNvSpPr>
              <a:spLocks noChangeAspect="1"/>
            </p:cNvSpPr>
            <p:nvPr/>
          </p:nvSpPr>
          <p:spPr bwMode="auto">
            <a:xfrm>
              <a:off x="516" y="341"/>
              <a:ext cx="26" cy="2"/>
            </a:xfrm>
            <a:custGeom>
              <a:avLst/>
              <a:gdLst>
                <a:gd name="T0" fmla="*/ 0 w 50"/>
                <a:gd name="T1" fmla="*/ 1 h 4"/>
                <a:gd name="T2" fmla="*/ 1 w 50"/>
                <a:gd name="T3" fmla="*/ 1 h 4"/>
                <a:gd name="T4" fmla="*/ 2 w 50"/>
                <a:gd name="T5" fmla="*/ 1 h 4"/>
                <a:gd name="T6" fmla="*/ 2 w 5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4"/>
                <a:gd name="T14" fmla="*/ 50 w 50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4">
                  <a:moveTo>
                    <a:pt x="0" y="2"/>
                  </a:moveTo>
                  <a:lnTo>
                    <a:pt x="21" y="4"/>
                  </a:lnTo>
                  <a:lnTo>
                    <a:pt x="39" y="3"/>
                  </a:lnTo>
                  <a:lnTo>
                    <a:pt x="5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0" name="Freeform 702"/>
            <p:cNvSpPr>
              <a:spLocks noChangeAspect="1"/>
            </p:cNvSpPr>
            <p:nvPr/>
          </p:nvSpPr>
          <p:spPr bwMode="auto">
            <a:xfrm>
              <a:off x="560" y="346"/>
              <a:ext cx="24" cy="2"/>
            </a:xfrm>
            <a:custGeom>
              <a:avLst/>
              <a:gdLst>
                <a:gd name="T0" fmla="*/ 0 w 46"/>
                <a:gd name="T1" fmla="*/ 0 h 3"/>
                <a:gd name="T2" fmla="*/ 1 w 46"/>
                <a:gd name="T3" fmla="*/ 1 h 3"/>
                <a:gd name="T4" fmla="*/ 2 w 46"/>
                <a:gd name="T5" fmla="*/ 1 h 3"/>
                <a:gd name="T6" fmla="*/ 2 w 46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3"/>
                <a:gd name="T14" fmla="*/ 46 w 4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3">
                  <a:moveTo>
                    <a:pt x="0" y="0"/>
                  </a:moveTo>
                  <a:lnTo>
                    <a:pt x="20" y="2"/>
                  </a:lnTo>
                  <a:lnTo>
                    <a:pt x="35" y="3"/>
                  </a:lnTo>
                  <a:lnTo>
                    <a:pt x="46" y="1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1" name="Freeform 703"/>
            <p:cNvSpPr>
              <a:spLocks noChangeAspect="1"/>
            </p:cNvSpPr>
            <p:nvPr/>
          </p:nvSpPr>
          <p:spPr bwMode="auto">
            <a:xfrm>
              <a:off x="516" y="324"/>
              <a:ext cx="25" cy="3"/>
            </a:xfrm>
            <a:custGeom>
              <a:avLst/>
              <a:gdLst>
                <a:gd name="T0" fmla="*/ 0 w 48"/>
                <a:gd name="T1" fmla="*/ 1 h 6"/>
                <a:gd name="T2" fmla="*/ 1 w 48"/>
                <a:gd name="T3" fmla="*/ 1 h 6"/>
                <a:gd name="T4" fmla="*/ 1 w 48"/>
                <a:gd name="T5" fmla="*/ 1 h 6"/>
                <a:gd name="T6" fmla="*/ 2 w 48"/>
                <a:gd name="T7" fmla="*/ 1 h 6"/>
                <a:gd name="T8" fmla="*/ 2 w 4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6"/>
                <a:gd name="T17" fmla="*/ 48 w 4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6">
                  <a:moveTo>
                    <a:pt x="0" y="2"/>
                  </a:moveTo>
                  <a:lnTo>
                    <a:pt x="10" y="5"/>
                  </a:lnTo>
                  <a:lnTo>
                    <a:pt x="27" y="6"/>
                  </a:lnTo>
                  <a:lnTo>
                    <a:pt x="40" y="6"/>
                  </a:lnTo>
                  <a:lnTo>
                    <a:pt x="4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2" name="Freeform 704"/>
            <p:cNvSpPr>
              <a:spLocks noChangeAspect="1"/>
            </p:cNvSpPr>
            <p:nvPr/>
          </p:nvSpPr>
          <p:spPr bwMode="auto">
            <a:xfrm>
              <a:off x="606" y="404"/>
              <a:ext cx="38" cy="4"/>
            </a:xfrm>
            <a:custGeom>
              <a:avLst/>
              <a:gdLst>
                <a:gd name="T0" fmla="*/ 0 w 73"/>
                <a:gd name="T1" fmla="*/ 1 h 7"/>
                <a:gd name="T2" fmla="*/ 1 w 73"/>
                <a:gd name="T3" fmla="*/ 1 h 7"/>
                <a:gd name="T4" fmla="*/ 2 w 73"/>
                <a:gd name="T5" fmla="*/ 1 h 7"/>
                <a:gd name="T6" fmla="*/ 2 w 73"/>
                <a:gd name="T7" fmla="*/ 0 h 7"/>
                <a:gd name="T8" fmla="*/ 3 w 7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"/>
                <a:gd name="T16" fmla="*/ 0 h 7"/>
                <a:gd name="T17" fmla="*/ 73 w 73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" h="7">
                  <a:moveTo>
                    <a:pt x="0" y="3"/>
                  </a:moveTo>
                  <a:lnTo>
                    <a:pt x="20" y="7"/>
                  </a:lnTo>
                  <a:lnTo>
                    <a:pt x="44" y="4"/>
                  </a:lnTo>
                  <a:lnTo>
                    <a:pt x="51" y="0"/>
                  </a:lnTo>
                  <a:lnTo>
                    <a:pt x="7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3" name="Line 705"/>
            <p:cNvSpPr>
              <a:spLocks noChangeAspect="1" noChangeShapeType="1"/>
            </p:cNvSpPr>
            <p:nvPr/>
          </p:nvSpPr>
          <p:spPr bwMode="auto">
            <a:xfrm>
              <a:off x="631" y="398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4" name="Line 706"/>
            <p:cNvSpPr>
              <a:spLocks noChangeAspect="1" noChangeShapeType="1"/>
            </p:cNvSpPr>
            <p:nvPr/>
          </p:nvSpPr>
          <p:spPr bwMode="auto">
            <a:xfrm>
              <a:off x="644" y="397"/>
              <a:ext cx="0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5" name="Line 707"/>
            <p:cNvSpPr>
              <a:spLocks noChangeAspect="1" noChangeShapeType="1"/>
            </p:cNvSpPr>
            <p:nvPr/>
          </p:nvSpPr>
          <p:spPr bwMode="auto">
            <a:xfrm>
              <a:off x="618" y="400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6" name="Line 708"/>
            <p:cNvSpPr>
              <a:spLocks noChangeAspect="1" noChangeShapeType="1"/>
            </p:cNvSpPr>
            <p:nvPr/>
          </p:nvSpPr>
          <p:spPr bwMode="auto">
            <a:xfrm>
              <a:off x="604" y="394"/>
              <a:ext cx="5" cy="1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7" name="Freeform 709"/>
            <p:cNvSpPr>
              <a:spLocks noChangeAspect="1"/>
            </p:cNvSpPr>
            <p:nvPr/>
          </p:nvSpPr>
          <p:spPr bwMode="auto">
            <a:xfrm>
              <a:off x="604" y="394"/>
              <a:ext cx="46" cy="4"/>
            </a:xfrm>
            <a:custGeom>
              <a:avLst/>
              <a:gdLst>
                <a:gd name="T0" fmla="*/ 0 w 88"/>
                <a:gd name="T1" fmla="*/ 0 h 9"/>
                <a:gd name="T2" fmla="*/ 1 w 88"/>
                <a:gd name="T3" fmla="*/ 0 h 9"/>
                <a:gd name="T4" fmla="*/ 1 w 88"/>
                <a:gd name="T5" fmla="*/ 0 h 9"/>
                <a:gd name="T6" fmla="*/ 2 w 88"/>
                <a:gd name="T7" fmla="*/ 0 h 9"/>
                <a:gd name="T8" fmla="*/ 2 w 88"/>
                <a:gd name="T9" fmla="*/ 0 h 9"/>
                <a:gd name="T10" fmla="*/ 2 w 88"/>
                <a:gd name="T11" fmla="*/ 0 h 9"/>
                <a:gd name="T12" fmla="*/ 3 w 88"/>
                <a:gd name="T13" fmla="*/ 0 h 9"/>
                <a:gd name="T14" fmla="*/ 4 w 88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"/>
                <a:gd name="T25" fmla="*/ 0 h 9"/>
                <a:gd name="T26" fmla="*/ 88 w 88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" h="9">
                  <a:moveTo>
                    <a:pt x="0" y="3"/>
                  </a:moveTo>
                  <a:lnTo>
                    <a:pt x="10" y="9"/>
                  </a:lnTo>
                  <a:lnTo>
                    <a:pt x="30" y="9"/>
                  </a:lnTo>
                  <a:lnTo>
                    <a:pt x="36" y="8"/>
                  </a:lnTo>
                  <a:lnTo>
                    <a:pt x="44" y="9"/>
                  </a:lnTo>
                  <a:lnTo>
                    <a:pt x="50" y="9"/>
                  </a:lnTo>
                  <a:lnTo>
                    <a:pt x="75" y="8"/>
                  </a:lnTo>
                  <a:lnTo>
                    <a:pt x="8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8" name="Freeform 710"/>
            <p:cNvSpPr>
              <a:spLocks noChangeAspect="1"/>
            </p:cNvSpPr>
            <p:nvPr/>
          </p:nvSpPr>
          <p:spPr bwMode="auto">
            <a:xfrm>
              <a:off x="629" y="384"/>
              <a:ext cx="16" cy="11"/>
            </a:xfrm>
            <a:custGeom>
              <a:avLst/>
              <a:gdLst>
                <a:gd name="T0" fmla="*/ 1 w 31"/>
                <a:gd name="T1" fmla="*/ 1 h 21"/>
                <a:gd name="T2" fmla="*/ 0 w 31"/>
                <a:gd name="T3" fmla="*/ 1 h 21"/>
                <a:gd name="T4" fmla="*/ 1 w 31"/>
                <a:gd name="T5" fmla="*/ 1 h 21"/>
                <a:gd name="T6" fmla="*/ 1 w 31"/>
                <a:gd name="T7" fmla="*/ 1 h 21"/>
                <a:gd name="T8" fmla="*/ 1 w 31"/>
                <a:gd name="T9" fmla="*/ 0 h 21"/>
                <a:gd name="T10" fmla="*/ 1 w 31"/>
                <a:gd name="T11" fmla="*/ 1 h 21"/>
                <a:gd name="T12" fmla="*/ 1 w 31"/>
                <a:gd name="T13" fmla="*/ 1 h 21"/>
                <a:gd name="T14" fmla="*/ 1 w 31"/>
                <a:gd name="T15" fmla="*/ 1 h 21"/>
                <a:gd name="T16" fmla="*/ 1 w 31"/>
                <a:gd name="T17" fmla="*/ 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21"/>
                <a:gd name="T29" fmla="*/ 31 w 31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21">
                  <a:moveTo>
                    <a:pt x="1" y="18"/>
                  </a:moveTo>
                  <a:lnTo>
                    <a:pt x="0" y="7"/>
                  </a:lnTo>
                  <a:lnTo>
                    <a:pt x="9" y="3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1" y="16"/>
                  </a:lnTo>
                  <a:lnTo>
                    <a:pt x="17" y="17"/>
                  </a:lnTo>
                  <a:lnTo>
                    <a:pt x="11" y="21"/>
                  </a:lnTo>
                  <a:lnTo>
                    <a:pt x="1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9" name="Freeform 711"/>
            <p:cNvSpPr>
              <a:spLocks noChangeAspect="1"/>
            </p:cNvSpPr>
            <p:nvPr/>
          </p:nvSpPr>
          <p:spPr bwMode="auto">
            <a:xfrm>
              <a:off x="458" y="358"/>
              <a:ext cx="81" cy="39"/>
            </a:xfrm>
            <a:custGeom>
              <a:avLst/>
              <a:gdLst>
                <a:gd name="T0" fmla="*/ 1 w 156"/>
                <a:gd name="T1" fmla="*/ 2 h 75"/>
                <a:gd name="T2" fmla="*/ 1 w 156"/>
                <a:gd name="T3" fmla="*/ 3 h 75"/>
                <a:gd name="T4" fmla="*/ 0 w 156"/>
                <a:gd name="T5" fmla="*/ 3 h 75"/>
                <a:gd name="T6" fmla="*/ 1 w 156"/>
                <a:gd name="T7" fmla="*/ 3 h 75"/>
                <a:gd name="T8" fmla="*/ 1 w 156"/>
                <a:gd name="T9" fmla="*/ 3 h 75"/>
                <a:gd name="T10" fmla="*/ 2 w 156"/>
                <a:gd name="T11" fmla="*/ 3 h 75"/>
                <a:gd name="T12" fmla="*/ 2 w 156"/>
                <a:gd name="T13" fmla="*/ 3 h 75"/>
                <a:gd name="T14" fmla="*/ 2 w 156"/>
                <a:gd name="T15" fmla="*/ 2 h 75"/>
                <a:gd name="T16" fmla="*/ 2 w 156"/>
                <a:gd name="T17" fmla="*/ 2 h 75"/>
                <a:gd name="T18" fmla="*/ 2 w 156"/>
                <a:gd name="T19" fmla="*/ 2 h 75"/>
                <a:gd name="T20" fmla="*/ 2 w 156"/>
                <a:gd name="T21" fmla="*/ 3 h 75"/>
                <a:gd name="T22" fmla="*/ 2 w 156"/>
                <a:gd name="T23" fmla="*/ 3 h 75"/>
                <a:gd name="T24" fmla="*/ 3 w 156"/>
                <a:gd name="T25" fmla="*/ 3 h 75"/>
                <a:gd name="T26" fmla="*/ 6 w 156"/>
                <a:gd name="T27" fmla="*/ 3 h 75"/>
                <a:gd name="T28" fmla="*/ 6 w 156"/>
                <a:gd name="T29" fmla="*/ 2 h 75"/>
                <a:gd name="T30" fmla="*/ 5 w 156"/>
                <a:gd name="T31" fmla="*/ 2 h 75"/>
                <a:gd name="T32" fmla="*/ 5 w 156"/>
                <a:gd name="T33" fmla="*/ 2 h 75"/>
                <a:gd name="T34" fmla="*/ 5 w 156"/>
                <a:gd name="T35" fmla="*/ 2 h 75"/>
                <a:gd name="T36" fmla="*/ 6 w 156"/>
                <a:gd name="T37" fmla="*/ 2 h 75"/>
                <a:gd name="T38" fmla="*/ 6 w 156"/>
                <a:gd name="T39" fmla="*/ 1 h 75"/>
                <a:gd name="T40" fmla="*/ 5 w 156"/>
                <a:gd name="T41" fmla="*/ 1 h 75"/>
                <a:gd name="T42" fmla="*/ 5 w 156"/>
                <a:gd name="T43" fmla="*/ 1 h 75"/>
                <a:gd name="T44" fmla="*/ 5 w 156"/>
                <a:gd name="T45" fmla="*/ 1 h 75"/>
                <a:gd name="T46" fmla="*/ 5 w 156"/>
                <a:gd name="T47" fmla="*/ 1 h 75"/>
                <a:gd name="T48" fmla="*/ 5 w 156"/>
                <a:gd name="T49" fmla="*/ 0 h 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6"/>
                <a:gd name="T76" fmla="*/ 0 h 75"/>
                <a:gd name="T77" fmla="*/ 156 w 156"/>
                <a:gd name="T78" fmla="*/ 75 h 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6" h="75">
                  <a:moveTo>
                    <a:pt x="17" y="57"/>
                  </a:moveTo>
                  <a:lnTo>
                    <a:pt x="17" y="70"/>
                  </a:lnTo>
                  <a:lnTo>
                    <a:pt x="0" y="71"/>
                  </a:lnTo>
                  <a:lnTo>
                    <a:pt x="18" y="72"/>
                  </a:lnTo>
                  <a:lnTo>
                    <a:pt x="30" y="75"/>
                  </a:lnTo>
                  <a:lnTo>
                    <a:pt x="44" y="72"/>
                  </a:lnTo>
                  <a:lnTo>
                    <a:pt x="44" y="61"/>
                  </a:lnTo>
                  <a:lnTo>
                    <a:pt x="44" y="52"/>
                  </a:lnTo>
                  <a:lnTo>
                    <a:pt x="32" y="49"/>
                  </a:lnTo>
                  <a:lnTo>
                    <a:pt x="45" y="49"/>
                  </a:lnTo>
                  <a:lnTo>
                    <a:pt x="44" y="74"/>
                  </a:lnTo>
                  <a:lnTo>
                    <a:pt x="53" y="74"/>
                  </a:lnTo>
                  <a:lnTo>
                    <a:pt x="80" y="70"/>
                  </a:lnTo>
                  <a:lnTo>
                    <a:pt x="156" y="74"/>
                  </a:lnTo>
                  <a:lnTo>
                    <a:pt x="156" y="58"/>
                  </a:lnTo>
                  <a:lnTo>
                    <a:pt x="141" y="57"/>
                  </a:lnTo>
                  <a:lnTo>
                    <a:pt x="147" y="50"/>
                  </a:lnTo>
                  <a:lnTo>
                    <a:pt x="146" y="41"/>
                  </a:lnTo>
                  <a:lnTo>
                    <a:pt x="151" y="35"/>
                  </a:lnTo>
                  <a:lnTo>
                    <a:pt x="154" y="28"/>
                  </a:lnTo>
                  <a:lnTo>
                    <a:pt x="142" y="25"/>
                  </a:lnTo>
                  <a:lnTo>
                    <a:pt x="142" y="18"/>
                  </a:lnTo>
                  <a:lnTo>
                    <a:pt x="135" y="16"/>
                  </a:lnTo>
                  <a:lnTo>
                    <a:pt x="137" y="10"/>
                  </a:lnTo>
                  <a:lnTo>
                    <a:pt x="14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0" name="Freeform 712"/>
            <p:cNvSpPr>
              <a:spLocks noChangeAspect="1"/>
            </p:cNvSpPr>
            <p:nvPr/>
          </p:nvSpPr>
          <p:spPr bwMode="auto">
            <a:xfrm>
              <a:off x="516" y="357"/>
              <a:ext cx="21" cy="39"/>
            </a:xfrm>
            <a:custGeom>
              <a:avLst/>
              <a:gdLst>
                <a:gd name="T0" fmla="*/ 1 w 40"/>
                <a:gd name="T1" fmla="*/ 0 h 75"/>
                <a:gd name="T2" fmla="*/ 1 w 40"/>
                <a:gd name="T3" fmla="*/ 1 h 75"/>
                <a:gd name="T4" fmla="*/ 1 w 40"/>
                <a:gd name="T5" fmla="*/ 1 h 75"/>
                <a:gd name="T6" fmla="*/ 1 w 40"/>
                <a:gd name="T7" fmla="*/ 1 h 75"/>
                <a:gd name="T8" fmla="*/ 1 w 40"/>
                <a:gd name="T9" fmla="*/ 1 h 75"/>
                <a:gd name="T10" fmla="*/ 1 w 40"/>
                <a:gd name="T11" fmla="*/ 1 h 75"/>
                <a:gd name="T12" fmla="*/ 1 w 40"/>
                <a:gd name="T13" fmla="*/ 1 h 75"/>
                <a:gd name="T14" fmla="*/ 0 w 40"/>
                <a:gd name="T15" fmla="*/ 1 h 75"/>
                <a:gd name="T16" fmla="*/ 1 w 40"/>
                <a:gd name="T17" fmla="*/ 1 h 75"/>
                <a:gd name="T18" fmla="*/ 1 w 40"/>
                <a:gd name="T19" fmla="*/ 1 h 75"/>
                <a:gd name="T20" fmla="*/ 1 w 40"/>
                <a:gd name="T21" fmla="*/ 2 h 75"/>
                <a:gd name="T22" fmla="*/ 2 w 40"/>
                <a:gd name="T23" fmla="*/ 1 h 75"/>
                <a:gd name="T24" fmla="*/ 1 w 40"/>
                <a:gd name="T25" fmla="*/ 1 h 75"/>
                <a:gd name="T26" fmla="*/ 1 w 40"/>
                <a:gd name="T27" fmla="*/ 1 h 75"/>
                <a:gd name="T28" fmla="*/ 1 w 40"/>
                <a:gd name="T29" fmla="*/ 1 h 75"/>
                <a:gd name="T30" fmla="*/ 1 w 40"/>
                <a:gd name="T31" fmla="*/ 1 h 75"/>
                <a:gd name="T32" fmla="*/ 1 w 40"/>
                <a:gd name="T33" fmla="*/ 2 h 75"/>
                <a:gd name="T34" fmla="*/ 1 w 40"/>
                <a:gd name="T35" fmla="*/ 2 h 75"/>
                <a:gd name="T36" fmla="*/ 1 w 40"/>
                <a:gd name="T37" fmla="*/ 2 h 75"/>
                <a:gd name="T38" fmla="*/ 1 w 40"/>
                <a:gd name="T39" fmla="*/ 2 h 75"/>
                <a:gd name="T40" fmla="*/ 1 w 40"/>
                <a:gd name="T41" fmla="*/ 2 h 75"/>
                <a:gd name="T42" fmla="*/ 2 w 40"/>
                <a:gd name="T43" fmla="*/ 2 h 75"/>
                <a:gd name="T44" fmla="*/ 2 w 40"/>
                <a:gd name="T45" fmla="*/ 2 h 75"/>
                <a:gd name="T46" fmla="*/ 1 w 40"/>
                <a:gd name="T47" fmla="*/ 2 h 75"/>
                <a:gd name="T48" fmla="*/ 1 w 40"/>
                <a:gd name="T49" fmla="*/ 2 h 75"/>
                <a:gd name="T50" fmla="*/ 1 w 40"/>
                <a:gd name="T51" fmla="*/ 2 h 75"/>
                <a:gd name="T52" fmla="*/ 1 w 40"/>
                <a:gd name="T53" fmla="*/ 3 h 75"/>
                <a:gd name="T54" fmla="*/ 1 w 40"/>
                <a:gd name="T55" fmla="*/ 3 h 75"/>
                <a:gd name="T56" fmla="*/ 1 w 40"/>
                <a:gd name="T57" fmla="*/ 3 h 75"/>
                <a:gd name="T58" fmla="*/ 1 w 40"/>
                <a:gd name="T59" fmla="*/ 3 h 75"/>
                <a:gd name="T60" fmla="*/ 1 w 40"/>
                <a:gd name="T61" fmla="*/ 2 h 75"/>
                <a:gd name="T62" fmla="*/ 1 w 40"/>
                <a:gd name="T63" fmla="*/ 3 h 75"/>
                <a:gd name="T64" fmla="*/ 1 w 40"/>
                <a:gd name="T65" fmla="*/ 3 h 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75"/>
                <a:gd name="T101" fmla="*/ 40 w 40"/>
                <a:gd name="T102" fmla="*/ 75 h 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75">
                  <a:moveTo>
                    <a:pt x="3" y="0"/>
                  </a:moveTo>
                  <a:lnTo>
                    <a:pt x="1" y="14"/>
                  </a:lnTo>
                  <a:lnTo>
                    <a:pt x="14" y="14"/>
                  </a:lnTo>
                  <a:lnTo>
                    <a:pt x="22" y="11"/>
                  </a:lnTo>
                  <a:lnTo>
                    <a:pt x="12" y="15"/>
                  </a:lnTo>
                  <a:lnTo>
                    <a:pt x="3" y="15"/>
                  </a:lnTo>
                  <a:lnTo>
                    <a:pt x="5" y="22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9" y="30"/>
                  </a:lnTo>
                  <a:lnTo>
                    <a:pt x="29" y="35"/>
                  </a:lnTo>
                  <a:lnTo>
                    <a:pt x="40" y="29"/>
                  </a:lnTo>
                  <a:lnTo>
                    <a:pt x="28" y="29"/>
                  </a:lnTo>
                  <a:lnTo>
                    <a:pt x="20" y="25"/>
                  </a:lnTo>
                  <a:lnTo>
                    <a:pt x="16" y="14"/>
                  </a:lnTo>
                  <a:lnTo>
                    <a:pt x="9" y="23"/>
                  </a:lnTo>
                  <a:lnTo>
                    <a:pt x="3" y="37"/>
                  </a:lnTo>
                  <a:lnTo>
                    <a:pt x="10" y="47"/>
                  </a:lnTo>
                  <a:lnTo>
                    <a:pt x="19" y="42"/>
                  </a:lnTo>
                  <a:lnTo>
                    <a:pt x="18" y="32"/>
                  </a:lnTo>
                  <a:lnTo>
                    <a:pt x="21" y="45"/>
                  </a:lnTo>
                  <a:lnTo>
                    <a:pt x="32" y="43"/>
                  </a:lnTo>
                  <a:lnTo>
                    <a:pt x="33" y="49"/>
                  </a:lnTo>
                  <a:lnTo>
                    <a:pt x="29" y="58"/>
                  </a:lnTo>
                  <a:lnTo>
                    <a:pt x="9" y="58"/>
                  </a:lnTo>
                  <a:lnTo>
                    <a:pt x="9" y="51"/>
                  </a:lnTo>
                  <a:lnTo>
                    <a:pt x="7" y="63"/>
                  </a:lnTo>
                  <a:lnTo>
                    <a:pt x="6" y="70"/>
                  </a:lnTo>
                  <a:lnTo>
                    <a:pt x="16" y="72"/>
                  </a:lnTo>
                  <a:lnTo>
                    <a:pt x="19" y="63"/>
                  </a:lnTo>
                  <a:lnTo>
                    <a:pt x="25" y="59"/>
                  </a:lnTo>
                  <a:lnTo>
                    <a:pt x="27" y="66"/>
                  </a:lnTo>
                  <a:lnTo>
                    <a:pt x="27" y="7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1" name="Freeform 713"/>
            <p:cNvSpPr>
              <a:spLocks noChangeAspect="1"/>
            </p:cNvSpPr>
            <p:nvPr/>
          </p:nvSpPr>
          <p:spPr bwMode="auto">
            <a:xfrm>
              <a:off x="493" y="366"/>
              <a:ext cx="15" cy="22"/>
            </a:xfrm>
            <a:custGeom>
              <a:avLst/>
              <a:gdLst>
                <a:gd name="T0" fmla="*/ 0 w 29"/>
                <a:gd name="T1" fmla="*/ 1 h 44"/>
                <a:gd name="T2" fmla="*/ 1 w 29"/>
                <a:gd name="T3" fmla="*/ 1 h 44"/>
                <a:gd name="T4" fmla="*/ 1 w 29"/>
                <a:gd name="T5" fmla="*/ 1 h 44"/>
                <a:gd name="T6" fmla="*/ 0 w 29"/>
                <a:gd name="T7" fmla="*/ 0 h 44"/>
                <a:gd name="T8" fmla="*/ 0 w 29"/>
                <a:gd name="T9" fmla="*/ 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44"/>
                <a:gd name="T17" fmla="*/ 29 w 29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44">
                  <a:moveTo>
                    <a:pt x="0" y="44"/>
                  </a:moveTo>
                  <a:lnTo>
                    <a:pt x="29" y="43"/>
                  </a:lnTo>
                  <a:lnTo>
                    <a:pt x="28" y="1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2" name="Freeform 714"/>
            <p:cNvSpPr>
              <a:spLocks noChangeAspect="1"/>
            </p:cNvSpPr>
            <p:nvPr/>
          </p:nvSpPr>
          <p:spPr bwMode="auto">
            <a:xfrm>
              <a:off x="544" y="384"/>
              <a:ext cx="40" cy="20"/>
            </a:xfrm>
            <a:custGeom>
              <a:avLst/>
              <a:gdLst>
                <a:gd name="T0" fmla="*/ 0 w 76"/>
                <a:gd name="T1" fmla="*/ 1 h 40"/>
                <a:gd name="T2" fmla="*/ 0 w 76"/>
                <a:gd name="T3" fmla="*/ 1 h 40"/>
                <a:gd name="T4" fmla="*/ 1 w 76"/>
                <a:gd name="T5" fmla="*/ 1 h 40"/>
                <a:gd name="T6" fmla="*/ 1 w 76"/>
                <a:gd name="T7" fmla="*/ 0 h 40"/>
                <a:gd name="T8" fmla="*/ 3 w 76"/>
                <a:gd name="T9" fmla="*/ 1 h 40"/>
                <a:gd name="T10" fmla="*/ 3 w 76"/>
                <a:gd name="T11" fmla="*/ 1 h 40"/>
                <a:gd name="T12" fmla="*/ 1 w 76"/>
                <a:gd name="T13" fmla="*/ 1 h 40"/>
                <a:gd name="T14" fmla="*/ 1 w 76"/>
                <a:gd name="T15" fmla="*/ 1 h 40"/>
                <a:gd name="T16" fmla="*/ 1 w 76"/>
                <a:gd name="T17" fmla="*/ 1 h 40"/>
                <a:gd name="T18" fmla="*/ 0 w 76"/>
                <a:gd name="T19" fmla="*/ 1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6"/>
                <a:gd name="T31" fmla="*/ 0 h 40"/>
                <a:gd name="T32" fmla="*/ 76 w 76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6" h="40">
                  <a:moveTo>
                    <a:pt x="0" y="34"/>
                  </a:moveTo>
                  <a:lnTo>
                    <a:pt x="0" y="6"/>
                  </a:lnTo>
                  <a:lnTo>
                    <a:pt x="17" y="7"/>
                  </a:lnTo>
                  <a:lnTo>
                    <a:pt x="17" y="0"/>
                  </a:lnTo>
                  <a:lnTo>
                    <a:pt x="76" y="3"/>
                  </a:lnTo>
                  <a:lnTo>
                    <a:pt x="73" y="40"/>
                  </a:lnTo>
                  <a:lnTo>
                    <a:pt x="17" y="36"/>
                  </a:lnTo>
                  <a:lnTo>
                    <a:pt x="16" y="11"/>
                  </a:lnTo>
                  <a:lnTo>
                    <a:pt x="16" y="35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3" name="Freeform 715"/>
            <p:cNvSpPr>
              <a:spLocks noChangeAspect="1"/>
            </p:cNvSpPr>
            <p:nvPr/>
          </p:nvSpPr>
          <p:spPr bwMode="auto">
            <a:xfrm>
              <a:off x="460" y="402"/>
              <a:ext cx="84" cy="2"/>
            </a:xfrm>
            <a:custGeom>
              <a:avLst/>
              <a:gdLst>
                <a:gd name="T0" fmla="*/ 0 w 163"/>
                <a:gd name="T1" fmla="*/ 1 h 4"/>
                <a:gd name="T2" fmla="*/ 1 w 163"/>
                <a:gd name="T3" fmla="*/ 1 h 4"/>
                <a:gd name="T4" fmla="*/ 2 w 163"/>
                <a:gd name="T5" fmla="*/ 1 h 4"/>
                <a:gd name="T6" fmla="*/ 2 w 163"/>
                <a:gd name="T7" fmla="*/ 0 h 4"/>
                <a:gd name="T8" fmla="*/ 3 w 163"/>
                <a:gd name="T9" fmla="*/ 1 h 4"/>
                <a:gd name="T10" fmla="*/ 3 w 163"/>
                <a:gd name="T11" fmla="*/ 1 h 4"/>
                <a:gd name="T12" fmla="*/ 3 w 163"/>
                <a:gd name="T13" fmla="*/ 0 h 4"/>
                <a:gd name="T14" fmla="*/ 4 w 163"/>
                <a:gd name="T15" fmla="*/ 0 h 4"/>
                <a:gd name="T16" fmla="*/ 6 w 16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3"/>
                <a:gd name="T28" fmla="*/ 0 h 4"/>
                <a:gd name="T29" fmla="*/ 163 w 16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3" h="4">
                  <a:moveTo>
                    <a:pt x="0" y="2"/>
                  </a:moveTo>
                  <a:lnTo>
                    <a:pt x="26" y="3"/>
                  </a:lnTo>
                  <a:lnTo>
                    <a:pt x="36" y="3"/>
                  </a:lnTo>
                  <a:lnTo>
                    <a:pt x="57" y="0"/>
                  </a:lnTo>
                  <a:lnTo>
                    <a:pt x="69" y="1"/>
                  </a:lnTo>
                  <a:lnTo>
                    <a:pt x="83" y="4"/>
                  </a:lnTo>
                  <a:lnTo>
                    <a:pt x="91" y="0"/>
                  </a:lnTo>
                  <a:lnTo>
                    <a:pt x="118" y="0"/>
                  </a:lnTo>
                  <a:lnTo>
                    <a:pt x="16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4" name="Line 716"/>
            <p:cNvSpPr>
              <a:spLocks noChangeAspect="1" noChangeShapeType="1"/>
            </p:cNvSpPr>
            <p:nvPr/>
          </p:nvSpPr>
          <p:spPr bwMode="auto">
            <a:xfrm flipH="1">
              <a:off x="532" y="344"/>
              <a:ext cx="3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5" name="Line 717"/>
            <p:cNvSpPr>
              <a:spLocks noChangeAspect="1" noChangeShapeType="1"/>
            </p:cNvSpPr>
            <p:nvPr/>
          </p:nvSpPr>
          <p:spPr bwMode="auto">
            <a:xfrm>
              <a:off x="521" y="344"/>
              <a:ext cx="4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6" name="Line 718"/>
            <p:cNvSpPr>
              <a:spLocks noChangeAspect="1" noChangeShapeType="1"/>
            </p:cNvSpPr>
            <p:nvPr/>
          </p:nvSpPr>
          <p:spPr bwMode="auto">
            <a:xfrm>
              <a:off x="538" y="342"/>
              <a:ext cx="7" cy="9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7" name="Line 719"/>
            <p:cNvSpPr>
              <a:spLocks noChangeAspect="1" noChangeShapeType="1"/>
            </p:cNvSpPr>
            <p:nvPr/>
          </p:nvSpPr>
          <p:spPr bwMode="auto">
            <a:xfrm flipV="1">
              <a:off x="544" y="348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8" name="Line 720"/>
            <p:cNvSpPr>
              <a:spLocks noChangeAspect="1" noChangeShapeType="1"/>
            </p:cNvSpPr>
            <p:nvPr/>
          </p:nvSpPr>
          <p:spPr bwMode="auto">
            <a:xfrm>
              <a:off x="525" y="352"/>
              <a:ext cx="14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9" name="Line 721"/>
            <p:cNvSpPr>
              <a:spLocks noChangeAspect="1" noChangeShapeType="1"/>
            </p:cNvSpPr>
            <p:nvPr/>
          </p:nvSpPr>
          <p:spPr bwMode="auto">
            <a:xfrm flipH="1">
              <a:off x="518" y="351"/>
              <a:ext cx="6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00" name="Group 722"/>
            <p:cNvGrpSpPr>
              <a:grpSpLocks noChangeAspect="1"/>
            </p:cNvGrpSpPr>
            <p:nvPr/>
          </p:nvGrpSpPr>
          <p:grpSpPr bwMode="auto">
            <a:xfrm>
              <a:off x="503" y="410"/>
              <a:ext cx="52" cy="19"/>
              <a:chOff x="2402" y="867"/>
              <a:chExt cx="268" cy="97"/>
            </a:xfrm>
            <a:grpFill/>
          </p:grpSpPr>
          <p:grpSp>
            <p:nvGrpSpPr>
              <p:cNvPr id="4801" name="Group 72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072" name="Freeform 72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3" name="Freeform 72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4" name="Freeform 72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5" name="Line 72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6" name="Line 72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7" name="Line 72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02" name="Group 73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082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83" name="Oval 7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03" name="Group 73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080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81" name="Oval 7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71" name="Line 73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04" name="Group 737"/>
            <p:cNvGrpSpPr>
              <a:grpSpLocks noChangeAspect="1"/>
            </p:cNvGrpSpPr>
            <p:nvPr/>
          </p:nvGrpSpPr>
          <p:grpSpPr bwMode="auto">
            <a:xfrm>
              <a:off x="548" y="412"/>
              <a:ext cx="53" cy="19"/>
              <a:chOff x="2402" y="867"/>
              <a:chExt cx="268" cy="97"/>
            </a:xfrm>
            <a:grpFill/>
          </p:grpSpPr>
          <p:grpSp>
            <p:nvGrpSpPr>
              <p:cNvPr id="4805" name="Group 738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058" name="Freeform 739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59" name="Freeform 740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0" name="Freeform 741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1" name="Line 7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2" name="Line 743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3" name="Line 74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06" name="Group 745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068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69" name="Oval 7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07" name="Group 748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066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67" name="Oval 7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57" name="Line 751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08" name="Group 752"/>
            <p:cNvGrpSpPr>
              <a:grpSpLocks noChangeAspect="1"/>
            </p:cNvGrpSpPr>
            <p:nvPr/>
          </p:nvGrpSpPr>
          <p:grpSpPr bwMode="auto">
            <a:xfrm>
              <a:off x="427" y="408"/>
              <a:ext cx="50" cy="18"/>
              <a:chOff x="2402" y="867"/>
              <a:chExt cx="268" cy="97"/>
            </a:xfrm>
            <a:grpFill/>
          </p:grpSpPr>
          <p:grpSp>
            <p:nvGrpSpPr>
              <p:cNvPr id="4809" name="Group 75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044" name="Freeform 75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5" name="Freeform 75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6" name="Freeform 75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7" name="Line 7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8" name="Line 75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9" name="Line 75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11" name="Group 76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054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55" name="Oval 7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12" name="Group 76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052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53" name="Oval 7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43" name="Line 76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033" name="Freeform 767"/>
            <p:cNvSpPr>
              <a:spLocks noChangeAspect="1"/>
            </p:cNvSpPr>
            <p:nvPr/>
          </p:nvSpPr>
          <p:spPr bwMode="auto">
            <a:xfrm>
              <a:off x="732" y="454"/>
              <a:ext cx="109" cy="18"/>
            </a:xfrm>
            <a:custGeom>
              <a:avLst/>
              <a:gdLst>
                <a:gd name="T0" fmla="*/ 8 w 210"/>
                <a:gd name="T1" fmla="*/ 1 h 35"/>
                <a:gd name="T2" fmla="*/ 6 w 210"/>
                <a:gd name="T3" fmla="*/ 1 h 35"/>
                <a:gd name="T4" fmla="*/ 6 w 210"/>
                <a:gd name="T5" fmla="*/ 1 h 35"/>
                <a:gd name="T6" fmla="*/ 3 w 210"/>
                <a:gd name="T7" fmla="*/ 1 h 35"/>
                <a:gd name="T8" fmla="*/ 3 w 210"/>
                <a:gd name="T9" fmla="*/ 1 h 35"/>
                <a:gd name="T10" fmla="*/ 1 w 210"/>
                <a:gd name="T11" fmla="*/ 0 h 35"/>
                <a:gd name="T12" fmla="*/ 0 w 210"/>
                <a:gd name="T13" fmla="*/ 1 h 35"/>
                <a:gd name="T14" fmla="*/ 3 w 210"/>
                <a:gd name="T15" fmla="*/ 1 h 35"/>
                <a:gd name="T16" fmla="*/ 2 w 210"/>
                <a:gd name="T17" fmla="*/ 1 h 35"/>
                <a:gd name="T18" fmla="*/ 5 w 210"/>
                <a:gd name="T19" fmla="*/ 1 h 35"/>
                <a:gd name="T20" fmla="*/ 5 w 210"/>
                <a:gd name="T21" fmla="*/ 1 h 35"/>
                <a:gd name="T22" fmla="*/ 7 w 210"/>
                <a:gd name="T23" fmla="*/ 2 h 35"/>
                <a:gd name="T24" fmla="*/ 8 w 210"/>
                <a:gd name="T25" fmla="*/ 1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5"/>
                <a:gd name="T41" fmla="*/ 210 w 210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5">
                  <a:moveTo>
                    <a:pt x="210" y="27"/>
                  </a:moveTo>
                  <a:lnTo>
                    <a:pt x="157" y="27"/>
                  </a:lnTo>
                  <a:lnTo>
                    <a:pt x="157" y="17"/>
                  </a:lnTo>
                  <a:lnTo>
                    <a:pt x="80" y="12"/>
                  </a:lnTo>
                  <a:lnTo>
                    <a:pt x="79" y="1"/>
                  </a:lnTo>
                  <a:lnTo>
                    <a:pt x="6" y="0"/>
                  </a:lnTo>
                  <a:lnTo>
                    <a:pt x="0" y="6"/>
                  </a:lnTo>
                  <a:lnTo>
                    <a:pt x="62" y="8"/>
                  </a:lnTo>
                  <a:lnTo>
                    <a:pt x="59" y="19"/>
                  </a:lnTo>
                  <a:lnTo>
                    <a:pt x="142" y="23"/>
                  </a:lnTo>
                  <a:lnTo>
                    <a:pt x="141" y="32"/>
                  </a:lnTo>
                  <a:lnTo>
                    <a:pt x="195" y="35"/>
                  </a:lnTo>
                  <a:lnTo>
                    <a:pt x="210" y="27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13" name="Group 768"/>
            <p:cNvGrpSpPr>
              <a:grpSpLocks noChangeAspect="1"/>
            </p:cNvGrpSpPr>
            <p:nvPr/>
          </p:nvGrpSpPr>
          <p:grpSpPr bwMode="auto">
            <a:xfrm flipH="1">
              <a:off x="250" y="415"/>
              <a:ext cx="46" cy="19"/>
              <a:chOff x="2769" y="979"/>
              <a:chExt cx="230" cy="90"/>
            </a:xfrm>
            <a:grpFill/>
          </p:grpSpPr>
          <p:sp>
            <p:nvSpPr>
              <p:cNvPr id="6035" name="Freeform 76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6" name="Freeform 77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7" name="Freeform 77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8" name="Freeform 77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9" name="Freeform 77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40" name="Freeform 77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41" name="Freeform 77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7202" name="Rectangle 84"/>
          <p:cNvSpPr>
            <a:spLocks noChangeArrowheads="1"/>
          </p:cNvSpPr>
          <p:nvPr/>
        </p:nvSpPr>
        <p:spPr bwMode="auto">
          <a:xfrm>
            <a:off x="6613192" y="1591734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авма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 «Рузвельт»</a:t>
            </a:r>
            <a:endParaRPr lang="ru-RU" sz="5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4814" name="Group 603"/>
          <p:cNvGrpSpPr>
            <a:grpSpLocks noChangeAspect="1"/>
          </p:cNvGrpSpPr>
          <p:nvPr/>
        </p:nvGrpSpPr>
        <p:grpSpPr bwMode="auto">
          <a:xfrm>
            <a:off x="6660232" y="1412777"/>
            <a:ext cx="576064" cy="218689"/>
            <a:chOff x="50" y="306"/>
            <a:chExt cx="826" cy="194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7204" name="Freeform 604"/>
            <p:cNvSpPr>
              <a:spLocks noChangeAspect="1"/>
            </p:cNvSpPr>
            <p:nvPr/>
          </p:nvSpPr>
          <p:spPr bwMode="auto">
            <a:xfrm>
              <a:off x="89" y="439"/>
              <a:ext cx="13" cy="11"/>
            </a:xfrm>
            <a:custGeom>
              <a:avLst/>
              <a:gdLst>
                <a:gd name="T0" fmla="*/ 1 w 26"/>
                <a:gd name="T1" fmla="*/ 0 h 20"/>
                <a:gd name="T2" fmla="*/ 1 w 26"/>
                <a:gd name="T3" fmla="*/ 1 h 20"/>
                <a:gd name="T4" fmla="*/ 1 w 26"/>
                <a:gd name="T5" fmla="*/ 1 h 20"/>
                <a:gd name="T6" fmla="*/ 1 w 26"/>
                <a:gd name="T7" fmla="*/ 1 h 20"/>
                <a:gd name="T8" fmla="*/ 1 w 26"/>
                <a:gd name="T9" fmla="*/ 1 h 20"/>
                <a:gd name="T10" fmla="*/ 0 w 26"/>
                <a:gd name="T11" fmla="*/ 1 h 20"/>
                <a:gd name="T12" fmla="*/ 1 w 26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8" y="0"/>
                  </a:moveTo>
                  <a:lnTo>
                    <a:pt x="26" y="9"/>
                  </a:lnTo>
                  <a:lnTo>
                    <a:pt x="18" y="13"/>
                  </a:lnTo>
                  <a:lnTo>
                    <a:pt x="17" y="20"/>
                  </a:lnTo>
                  <a:lnTo>
                    <a:pt x="8" y="9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15" name="Group 605"/>
            <p:cNvGrpSpPr>
              <a:grpSpLocks noChangeAspect="1"/>
            </p:cNvGrpSpPr>
            <p:nvPr/>
          </p:nvGrpSpPr>
          <p:grpSpPr bwMode="auto">
            <a:xfrm>
              <a:off x="329" y="423"/>
              <a:ext cx="44" cy="17"/>
              <a:chOff x="2769" y="979"/>
              <a:chExt cx="230" cy="90"/>
            </a:xfrm>
            <a:grpFill/>
          </p:grpSpPr>
          <p:sp>
            <p:nvSpPr>
              <p:cNvPr id="7368" name="Freeform 606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69" name="Freeform 607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0" name="Freeform 608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1" name="Freeform 609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2" name="Freeform 610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3" name="Freeform 611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4" name="Freeform 612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206" name="Freeform 614"/>
            <p:cNvSpPr>
              <a:spLocks noChangeAspect="1"/>
            </p:cNvSpPr>
            <p:nvPr/>
          </p:nvSpPr>
          <p:spPr bwMode="auto">
            <a:xfrm>
              <a:off x="50" y="401"/>
              <a:ext cx="826" cy="99"/>
            </a:xfrm>
            <a:custGeom>
              <a:avLst/>
              <a:gdLst>
                <a:gd name="T0" fmla="*/ 0 w 1188"/>
                <a:gd name="T1" fmla="*/ 3 h 141"/>
                <a:gd name="T2" fmla="*/ 6 w 1188"/>
                <a:gd name="T3" fmla="*/ 6 h 141"/>
                <a:gd name="T4" fmla="*/ 8 w 1188"/>
                <a:gd name="T5" fmla="*/ 8 h 141"/>
                <a:gd name="T6" fmla="*/ 12 w 1188"/>
                <a:gd name="T7" fmla="*/ 10 h 141"/>
                <a:gd name="T8" fmla="*/ 17 w 1188"/>
                <a:gd name="T9" fmla="*/ 14 h 141"/>
                <a:gd name="T10" fmla="*/ 29 w 1188"/>
                <a:gd name="T11" fmla="*/ 16 h 141"/>
                <a:gd name="T12" fmla="*/ 56 w 1188"/>
                <a:gd name="T13" fmla="*/ 19 h 141"/>
                <a:gd name="T14" fmla="*/ 82 w 1188"/>
                <a:gd name="T15" fmla="*/ 20 h 141"/>
                <a:gd name="T16" fmla="*/ 114 w 1188"/>
                <a:gd name="T17" fmla="*/ 22 h 141"/>
                <a:gd name="T18" fmla="*/ 146 w 1188"/>
                <a:gd name="T19" fmla="*/ 23 h 141"/>
                <a:gd name="T20" fmla="*/ 185 w 1188"/>
                <a:gd name="T21" fmla="*/ 24 h 141"/>
                <a:gd name="T22" fmla="*/ 188 w 1188"/>
                <a:gd name="T23" fmla="*/ 22 h 141"/>
                <a:gd name="T24" fmla="*/ 191 w 1188"/>
                <a:gd name="T25" fmla="*/ 19 h 141"/>
                <a:gd name="T26" fmla="*/ 193 w 1188"/>
                <a:gd name="T27" fmla="*/ 14 h 141"/>
                <a:gd name="T28" fmla="*/ 193 w 1188"/>
                <a:gd name="T29" fmla="*/ 10 h 141"/>
                <a:gd name="T30" fmla="*/ 193 w 1188"/>
                <a:gd name="T31" fmla="*/ 8 h 141"/>
                <a:gd name="T32" fmla="*/ 182 w 1188"/>
                <a:gd name="T33" fmla="*/ 6 h 141"/>
                <a:gd name="T34" fmla="*/ 155 w 1188"/>
                <a:gd name="T35" fmla="*/ 4 h 141"/>
                <a:gd name="T36" fmla="*/ 139 w 1188"/>
                <a:gd name="T37" fmla="*/ 4 h 141"/>
                <a:gd name="T38" fmla="*/ 75 w 1188"/>
                <a:gd name="T39" fmla="*/ 3 h 141"/>
                <a:gd name="T40" fmla="*/ 74 w 1188"/>
                <a:gd name="T41" fmla="*/ 4 h 141"/>
                <a:gd name="T42" fmla="*/ 56 w 1188"/>
                <a:gd name="T43" fmla="*/ 4 h 141"/>
                <a:gd name="T44" fmla="*/ 40 w 1188"/>
                <a:gd name="T45" fmla="*/ 4 h 141"/>
                <a:gd name="T46" fmla="*/ 26 w 1188"/>
                <a:gd name="T47" fmla="*/ 3 h 141"/>
                <a:gd name="T48" fmla="*/ 17 w 1188"/>
                <a:gd name="T49" fmla="*/ 2 h 141"/>
                <a:gd name="T50" fmla="*/ 10 w 1188"/>
                <a:gd name="T51" fmla="*/ 0 h 141"/>
                <a:gd name="T52" fmla="*/ 0 w 1188"/>
                <a:gd name="T53" fmla="*/ 3 h 1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8"/>
                <a:gd name="T82" fmla="*/ 0 h 141"/>
                <a:gd name="T83" fmla="*/ 1188 w 1188"/>
                <a:gd name="T84" fmla="*/ 141 h 1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8" h="141">
                  <a:moveTo>
                    <a:pt x="0" y="16"/>
                  </a:moveTo>
                  <a:lnTo>
                    <a:pt x="39" y="38"/>
                  </a:lnTo>
                  <a:lnTo>
                    <a:pt x="51" y="48"/>
                  </a:lnTo>
                  <a:lnTo>
                    <a:pt x="75" y="60"/>
                  </a:lnTo>
                  <a:lnTo>
                    <a:pt x="100" y="83"/>
                  </a:lnTo>
                  <a:lnTo>
                    <a:pt x="182" y="96"/>
                  </a:lnTo>
                  <a:lnTo>
                    <a:pt x="344" y="111"/>
                  </a:lnTo>
                  <a:lnTo>
                    <a:pt x="503" y="121"/>
                  </a:lnTo>
                  <a:lnTo>
                    <a:pt x="703" y="133"/>
                  </a:lnTo>
                  <a:lnTo>
                    <a:pt x="899" y="137"/>
                  </a:lnTo>
                  <a:lnTo>
                    <a:pt x="1140" y="141"/>
                  </a:lnTo>
                  <a:lnTo>
                    <a:pt x="1161" y="133"/>
                  </a:lnTo>
                  <a:lnTo>
                    <a:pt x="1180" y="110"/>
                  </a:lnTo>
                  <a:lnTo>
                    <a:pt x="1188" y="86"/>
                  </a:lnTo>
                  <a:lnTo>
                    <a:pt x="1187" y="59"/>
                  </a:lnTo>
                  <a:lnTo>
                    <a:pt x="1184" y="45"/>
                  </a:lnTo>
                  <a:lnTo>
                    <a:pt x="1120" y="34"/>
                  </a:lnTo>
                  <a:lnTo>
                    <a:pt x="957" y="24"/>
                  </a:lnTo>
                  <a:lnTo>
                    <a:pt x="854" y="24"/>
                  </a:lnTo>
                  <a:lnTo>
                    <a:pt x="465" y="16"/>
                  </a:lnTo>
                  <a:lnTo>
                    <a:pt x="451" y="20"/>
                  </a:lnTo>
                  <a:lnTo>
                    <a:pt x="342" y="22"/>
                  </a:lnTo>
                  <a:lnTo>
                    <a:pt x="245" y="21"/>
                  </a:lnTo>
                  <a:lnTo>
                    <a:pt x="164" y="17"/>
                  </a:lnTo>
                  <a:lnTo>
                    <a:pt x="108" y="10"/>
                  </a:lnTo>
                  <a:lnTo>
                    <a:pt x="64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7" name="Freeform 615"/>
            <p:cNvSpPr>
              <a:spLocks noChangeAspect="1"/>
            </p:cNvSpPr>
            <p:nvPr/>
          </p:nvSpPr>
          <p:spPr bwMode="auto">
            <a:xfrm>
              <a:off x="50" y="401"/>
              <a:ext cx="821" cy="62"/>
            </a:xfrm>
            <a:custGeom>
              <a:avLst/>
              <a:gdLst>
                <a:gd name="T0" fmla="*/ 0 w 1183"/>
                <a:gd name="T1" fmla="*/ 3 h 90"/>
                <a:gd name="T2" fmla="*/ 11 w 1183"/>
                <a:gd name="T3" fmla="*/ 6 h 90"/>
                <a:gd name="T4" fmla="*/ 24 w 1183"/>
                <a:gd name="T5" fmla="*/ 8 h 90"/>
                <a:gd name="T6" fmla="*/ 39 w 1183"/>
                <a:gd name="T7" fmla="*/ 8 h 90"/>
                <a:gd name="T8" fmla="*/ 48 w 1183"/>
                <a:gd name="T9" fmla="*/ 8 h 90"/>
                <a:gd name="T10" fmla="*/ 46 w 1183"/>
                <a:gd name="T11" fmla="*/ 12 h 90"/>
                <a:gd name="T12" fmla="*/ 55 w 1183"/>
                <a:gd name="T13" fmla="*/ 12 h 90"/>
                <a:gd name="T14" fmla="*/ 74 w 1183"/>
                <a:gd name="T15" fmla="*/ 12 h 90"/>
                <a:gd name="T16" fmla="*/ 74 w 1183"/>
                <a:gd name="T17" fmla="*/ 11 h 90"/>
                <a:gd name="T18" fmla="*/ 99 w 1183"/>
                <a:gd name="T19" fmla="*/ 12 h 90"/>
                <a:gd name="T20" fmla="*/ 120 w 1183"/>
                <a:gd name="T21" fmla="*/ 13 h 90"/>
                <a:gd name="T22" fmla="*/ 146 w 1183"/>
                <a:gd name="T23" fmla="*/ 13 h 90"/>
                <a:gd name="T24" fmla="*/ 157 w 1183"/>
                <a:gd name="T25" fmla="*/ 14 h 90"/>
                <a:gd name="T26" fmla="*/ 159 w 1183"/>
                <a:gd name="T27" fmla="*/ 12 h 90"/>
                <a:gd name="T28" fmla="*/ 188 w 1183"/>
                <a:gd name="T29" fmla="*/ 12 h 90"/>
                <a:gd name="T30" fmla="*/ 191 w 1183"/>
                <a:gd name="T31" fmla="*/ 7 h 90"/>
                <a:gd name="T32" fmla="*/ 177 w 1183"/>
                <a:gd name="T33" fmla="*/ 6 h 90"/>
                <a:gd name="T34" fmla="*/ 151 w 1183"/>
                <a:gd name="T35" fmla="*/ 4 h 90"/>
                <a:gd name="T36" fmla="*/ 75 w 1183"/>
                <a:gd name="T37" fmla="*/ 2 h 90"/>
                <a:gd name="T38" fmla="*/ 73 w 1183"/>
                <a:gd name="T39" fmla="*/ 4 h 90"/>
                <a:gd name="T40" fmla="*/ 62 w 1183"/>
                <a:gd name="T41" fmla="*/ 3 h 90"/>
                <a:gd name="T42" fmla="*/ 56 w 1183"/>
                <a:gd name="T43" fmla="*/ 4 h 90"/>
                <a:gd name="T44" fmla="*/ 40 w 1183"/>
                <a:gd name="T45" fmla="*/ 4 h 90"/>
                <a:gd name="T46" fmla="*/ 28 w 1183"/>
                <a:gd name="T47" fmla="*/ 3 h 90"/>
                <a:gd name="T48" fmla="*/ 15 w 1183"/>
                <a:gd name="T49" fmla="*/ 1 h 90"/>
                <a:gd name="T50" fmla="*/ 9 w 1183"/>
                <a:gd name="T51" fmla="*/ 0 h 90"/>
                <a:gd name="T52" fmla="*/ 0 w 1183"/>
                <a:gd name="T53" fmla="*/ 3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3"/>
                <a:gd name="T82" fmla="*/ 0 h 90"/>
                <a:gd name="T83" fmla="*/ 1183 w 1183"/>
                <a:gd name="T84" fmla="*/ 90 h 9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3" h="90">
                  <a:moveTo>
                    <a:pt x="0" y="18"/>
                  </a:moveTo>
                  <a:lnTo>
                    <a:pt x="68" y="41"/>
                  </a:lnTo>
                  <a:lnTo>
                    <a:pt x="154" y="49"/>
                  </a:lnTo>
                  <a:lnTo>
                    <a:pt x="243" y="54"/>
                  </a:lnTo>
                  <a:lnTo>
                    <a:pt x="296" y="53"/>
                  </a:lnTo>
                  <a:lnTo>
                    <a:pt x="284" y="75"/>
                  </a:lnTo>
                  <a:lnTo>
                    <a:pt x="340" y="77"/>
                  </a:lnTo>
                  <a:lnTo>
                    <a:pt x="457" y="80"/>
                  </a:lnTo>
                  <a:lnTo>
                    <a:pt x="457" y="72"/>
                  </a:lnTo>
                  <a:lnTo>
                    <a:pt x="611" y="80"/>
                  </a:lnTo>
                  <a:lnTo>
                    <a:pt x="745" y="85"/>
                  </a:lnTo>
                  <a:lnTo>
                    <a:pt x="905" y="87"/>
                  </a:lnTo>
                  <a:lnTo>
                    <a:pt x="976" y="90"/>
                  </a:lnTo>
                  <a:lnTo>
                    <a:pt x="989" y="77"/>
                  </a:lnTo>
                  <a:lnTo>
                    <a:pt x="1170" y="79"/>
                  </a:lnTo>
                  <a:lnTo>
                    <a:pt x="1183" y="45"/>
                  </a:lnTo>
                  <a:lnTo>
                    <a:pt x="1101" y="34"/>
                  </a:lnTo>
                  <a:lnTo>
                    <a:pt x="935" y="26"/>
                  </a:lnTo>
                  <a:lnTo>
                    <a:pt x="462" y="15"/>
                  </a:lnTo>
                  <a:lnTo>
                    <a:pt x="453" y="23"/>
                  </a:lnTo>
                  <a:lnTo>
                    <a:pt x="388" y="20"/>
                  </a:lnTo>
                  <a:lnTo>
                    <a:pt x="346" y="23"/>
                  </a:lnTo>
                  <a:lnTo>
                    <a:pt x="252" y="24"/>
                  </a:lnTo>
                  <a:lnTo>
                    <a:pt x="170" y="20"/>
                  </a:lnTo>
                  <a:lnTo>
                    <a:pt x="94" y="10"/>
                  </a:lnTo>
                  <a:lnTo>
                    <a:pt x="59" y="0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8" name="Freeform 616"/>
            <p:cNvSpPr>
              <a:spLocks noChangeAspect="1"/>
            </p:cNvSpPr>
            <p:nvPr/>
          </p:nvSpPr>
          <p:spPr bwMode="auto">
            <a:xfrm>
              <a:off x="391" y="459"/>
              <a:ext cx="471" cy="27"/>
            </a:xfrm>
            <a:custGeom>
              <a:avLst/>
              <a:gdLst>
                <a:gd name="T0" fmla="*/ 111 w 677"/>
                <a:gd name="T1" fmla="*/ 0 h 41"/>
                <a:gd name="T2" fmla="*/ 110 w 677"/>
                <a:gd name="T3" fmla="*/ 2 h 41"/>
                <a:gd name="T4" fmla="*/ 106 w 677"/>
                <a:gd name="T5" fmla="*/ 5 h 41"/>
                <a:gd name="T6" fmla="*/ 100 w 677"/>
                <a:gd name="T7" fmla="*/ 5 h 41"/>
                <a:gd name="T8" fmla="*/ 99 w 677"/>
                <a:gd name="T9" fmla="*/ 5 h 41"/>
                <a:gd name="T10" fmla="*/ 0 w 677"/>
                <a:gd name="T11" fmla="*/ 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7"/>
                <a:gd name="T19" fmla="*/ 0 h 41"/>
                <a:gd name="T20" fmla="*/ 677 w 677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7" h="41">
                  <a:moveTo>
                    <a:pt x="677" y="0"/>
                  </a:moveTo>
                  <a:lnTo>
                    <a:pt x="676" y="18"/>
                  </a:lnTo>
                  <a:lnTo>
                    <a:pt x="650" y="41"/>
                  </a:lnTo>
                  <a:lnTo>
                    <a:pt x="617" y="39"/>
                  </a:lnTo>
                  <a:lnTo>
                    <a:pt x="608" y="35"/>
                  </a:lnTo>
                  <a:lnTo>
                    <a:pt x="0" y="12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9" name="Line 617"/>
            <p:cNvSpPr>
              <a:spLocks noChangeAspect="1" noChangeShapeType="1"/>
            </p:cNvSpPr>
            <p:nvPr/>
          </p:nvSpPr>
          <p:spPr bwMode="auto">
            <a:xfrm>
              <a:off x="821" y="475"/>
              <a:ext cx="20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0" name="Line 618"/>
            <p:cNvSpPr>
              <a:spLocks noChangeAspect="1" noChangeShapeType="1"/>
            </p:cNvSpPr>
            <p:nvPr/>
          </p:nvSpPr>
          <p:spPr bwMode="auto">
            <a:xfrm flipV="1">
              <a:off x="844" y="475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1" name="Line 619"/>
            <p:cNvSpPr>
              <a:spLocks noChangeAspect="1" noChangeShapeType="1"/>
            </p:cNvSpPr>
            <p:nvPr/>
          </p:nvSpPr>
          <p:spPr bwMode="auto">
            <a:xfrm>
              <a:off x="749" y="465"/>
              <a:ext cx="44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2" name="Line 620"/>
            <p:cNvSpPr>
              <a:spLocks noChangeAspect="1" noChangeShapeType="1"/>
            </p:cNvSpPr>
            <p:nvPr/>
          </p:nvSpPr>
          <p:spPr bwMode="auto">
            <a:xfrm>
              <a:off x="793" y="472"/>
              <a:ext cx="25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3" name="Line 621"/>
            <p:cNvSpPr>
              <a:spLocks noChangeAspect="1" noChangeShapeType="1"/>
            </p:cNvSpPr>
            <p:nvPr/>
          </p:nvSpPr>
          <p:spPr bwMode="auto">
            <a:xfrm flipV="1">
              <a:off x="821" y="468"/>
              <a:ext cx="7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4" name="Line 622"/>
            <p:cNvSpPr>
              <a:spLocks noChangeAspect="1" noChangeShapeType="1"/>
            </p:cNvSpPr>
            <p:nvPr/>
          </p:nvSpPr>
          <p:spPr bwMode="auto">
            <a:xfrm flipV="1">
              <a:off x="793" y="463"/>
              <a:ext cx="7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5" name="Line 623"/>
            <p:cNvSpPr>
              <a:spLocks noChangeAspect="1" noChangeShapeType="1"/>
            </p:cNvSpPr>
            <p:nvPr/>
          </p:nvSpPr>
          <p:spPr bwMode="auto">
            <a:xfrm flipH="1">
              <a:off x="795" y="468"/>
              <a:ext cx="5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6" name="Line 624"/>
            <p:cNvSpPr>
              <a:spLocks noChangeAspect="1" noChangeShapeType="1"/>
            </p:cNvSpPr>
            <p:nvPr/>
          </p:nvSpPr>
          <p:spPr bwMode="auto">
            <a:xfrm flipH="1">
              <a:off x="825" y="470"/>
              <a:ext cx="37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7" name="Line 625"/>
            <p:cNvSpPr>
              <a:spLocks noChangeAspect="1" noChangeShapeType="1"/>
            </p:cNvSpPr>
            <p:nvPr/>
          </p:nvSpPr>
          <p:spPr bwMode="auto">
            <a:xfrm>
              <a:off x="802" y="468"/>
              <a:ext cx="23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8" name="Oval 626"/>
            <p:cNvSpPr>
              <a:spLocks noChangeAspect="1" noChangeArrowheads="1"/>
            </p:cNvSpPr>
            <p:nvPr/>
          </p:nvSpPr>
          <p:spPr bwMode="auto">
            <a:xfrm>
              <a:off x="251" y="431"/>
              <a:ext cx="30" cy="4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9" name="Oval 627"/>
            <p:cNvSpPr>
              <a:spLocks noChangeAspect="1" noChangeArrowheads="1"/>
            </p:cNvSpPr>
            <p:nvPr/>
          </p:nvSpPr>
          <p:spPr bwMode="auto">
            <a:xfrm>
              <a:off x="200" y="426"/>
              <a:ext cx="28" cy="7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0" name="Freeform 628"/>
            <p:cNvSpPr>
              <a:spLocks noChangeAspect="1"/>
            </p:cNvSpPr>
            <p:nvPr/>
          </p:nvSpPr>
          <p:spPr bwMode="auto">
            <a:xfrm>
              <a:off x="362" y="437"/>
              <a:ext cx="507" cy="13"/>
            </a:xfrm>
            <a:custGeom>
              <a:avLst/>
              <a:gdLst>
                <a:gd name="T0" fmla="*/ 4 w 1044"/>
                <a:gd name="T1" fmla="*/ 0 h 44"/>
                <a:gd name="T2" fmla="*/ 8 w 1044"/>
                <a:gd name="T3" fmla="*/ 0 h 44"/>
                <a:gd name="T4" fmla="*/ 12 w 1044"/>
                <a:gd name="T5" fmla="*/ 0 h 44"/>
                <a:gd name="T6" fmla="*/ 17 w 1044"/>
                <a:gd name="T7" fmla="*/ 0 h 44"/>
                <a:gd name="T8" fmla="*/ 22 w 1044"/>
                <a:gd name="T9" fmla="*/ 0 h 44"/>
                <a:gd name="T10" fmla="*/ 28 w 1044"/>
                <a:gd name="T11" fmla="*/ 0 h 44"/>
                <a:gd name="T12" fmla="*/ 28 w 1044"/>
                <a:gd name="T13" fmla="*/ 0 h 44"/>
                <a:gd name="T14" fmla="*/ 28 w 1044"/>
                <a:gd name="T15" fmla="*/ 0 h 44"/>
                <a:gd name="T16" fmla="*/ 25 w 1044"/>
                <a:gd name="T17" fmla="*/ 0 h 44"/>
                <a:gd name="T18" fmla="*/ 17 w 1044"/>
                <a:gd name="T19" fmla="*/ 0 h 44"/>
                <a:gd name="T20" fmla="*/ 10 w 1044"/>
                <a:gd name="T21" fmla="*/ 0 h 44"/>
                <a:gd name="T22" fmla="*/ 5 w 1044"/>
                <a:gd name="T23" fmla="*/ 0 h 44"/>
                <a:gd name="T24" fmla="*/ 0 w 1044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44"/>
                <a:gd name="T40" fmla="*/ 0 h 44"/>
                <a:gd name="T41" fmla="*/ 1044 w 1044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44" h="44">
                  <a:moveTo>
                    <a:pt x="165" y="38"/>
                  </a:moveTo>
                  <a:lnTo>
                    <a:pt x="303" y="37"/>
                  </a:lnTo>
                  <a:lnTo>
                    <a:pt x="450" y="37"/>
                  </a:lnTo>
                  <a:lnTo>
                    <a:pt x="632" y="39"/>
                  </a:lnTo>
                  <a:lnTo>
                    <a:pt x="801" y="39"/>
                  </a:lnTo>
                  <a:lnTo>
                    <a:pt x="1023" y="44"/>
                  </a:lnTo>
                  <a:lnTo>
                    <a:pt x="1044" y="0"/>
                  </a:lnTo>
                  <a:lnTo>
                    <a:pt x="1043" y="6"/>
                  </a:lnTo>
                  <a:lnTo>
                    <a:pt x="925" y="5"/>
                  </a:lnTo>
                  <a:lnTo>
                    <a:pt x="659" y="4"/>
                  </a:lnTo>
                  <a:lnTo>
                    <a:pt x="381" y="5"/>
                  </a:lnTo>
                  <a:lnTo>
                    <a:pt x="190" y="5"/>
                  </a:lnTo>
                  <a:lnTo>
                    <a:pt x="0" y="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1" name="Freeform 629"/>
            <p:cNvSpPr>
              <a:spLocks noChangeAspect="1"/>
            </p:cNvSpPr>
            <p:nvPr/>
          </p:nvSpPr>
          <p:spPr bwMode="auto">
            <a:xfrm>
              <a:off x="377" y="447"/>
              <a:ext cx="484" cy="3"/>
            </a:xfrm>
            <a:custGeom>
              <a:avLst/>
              <a:gdLst>
                <a:gd name="T0" fmla="*/ 0 w 996"/>
                <a:gd name="T1" fmla="*/ 0 h 5"/>
                <a:gd name="T2" fmla="*/ 3 w 996"/>
                <a:gd name="T3" fmla="*/ 0 h 5"/>
                <a:gd name="T4" fmla="*/ 8 w 996"/>
                <a:gd name="T5" fmla="*/ 1 h 5"/>
                <a:gd name="T6" fmla="*/ 13 w 996"/>
                <a:gd name="T7" fmla="*/ 1 h 5"/>
                <a:gd name="T8" fmla="*/ 17 w 996"/>
                <a:gd name="T9" fmla="*/ 1 h 5"/>
                <a:gd name="T10" fmla="*/ 23 w 996"/>
                <a:gd name="T11" fmla="*/ 1 h 5"/>
                <a:gd name="T12" fmla="*/ 25 w 996"/>
                <a:gd name="T13" fmla="*/ 1 h 5"/>
                <a:gd name="T14" fmla="*/ 27 w 996"/>
                <a:gd name="T15" fmla="*/ 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6"/>
                <a:gd name="T25" fmla="*/ 0 h 5"/>
                <a:gd name="T26" fmla="*/ 996 w 996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6" h="5">
                  <a:moveTo>
                    <a:pt x="0" y="0"/>
                  </a:moveTo>
                  <a:lnTo>
                    <a:pt x="130" y="0"/>
                  </a:lnTo>
                  <a:lnTo>
                    <a:pt x="294" y="2"/>
                  </a:lnTo>
                  <a:lnTo>
                    <a:pt x="461" y="2"/>
                  </a:lnTo>
                  <a:lnTo>
                    <a:pt x="655" y="2"/>
                  </a:lnTo>
                  <a:lnTo>
                    <a:pt x="837" y="4"/>
                  </a:lnTo>
                  <a:lnTo>
                    <a:pt x="937" y="4"/>
                  </a:lnTo>
                  <a:lnTo>
                    <a:pt x="996" y="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2" name="Freeform 630"/>
            <p:cNvSpPr>
              <a:spLocks noChangeAspect="1"/>
            </p:cNvSpPr>
            <p:nvPr/>
          </p:nvSpPr>
          <p:spPr bwMode="auto">
            <a:xfrm>
              <a:off x="360" y="420"/>
              <a:ext cx="509" cy="10"/>
            </a:xfrm>
            <a:custGeom>
              <a:avLst/>
              <a:gdLst>
                <a:gd name="T0" fmla="*/ 0 w 1047"/>
                <a:gd name="T1" fmla="*/ 0 h 34"/>
                <a:gd name="T2" fmla="*/ 1 w 1047"/>
                <a:gd name="T3" fmla="*/ 0 h 34"/>
                <a:gd name="T4" fmla="*/ 0 w 1047"/>
                <a:gd name="T5" fmla="*/ 0 h 34"/>
                <a:gd name="T6" fmla="*/ 5 w 1047"/>
                <a:gd name="T7" fmla="*/ 0 h 34"/>
                <a:gd name="T8" fmla="*/ 18 w 1047"/>
                <a:gd name="T9" fmla="*/ 0 h 34"/>
                <a:gd name="T10" fmla="*/ 23 w 1047"/>
                <a:gd name="T11" fmla="*/ 0 h 34"/>
                <a:gd name="T12" fmla="*/ 28 w 1047"/>
                <a:gd name="T13" fmla="*/ 0 h 34"/>
                <a:gd name="T14" fmla="*/ 28 w 1047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47"/>
                <a:gd name="T25" fmla="*/ 0 h 34"/>
                <a:gd name="T26" fmla="*/ 1047 w 1047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47" h="34">
                  <a:moveTo>
                    <a:pt x="0" y="0"/>
                  </a:moveTo>
                  <a:lnTo>
                    <a:pt x="40" y="0"/>
                  </a:lnTo>
                  <a:lnTo>
                    <a:pt x="23" y="13"/>
                  </a:lnTo>
                  <a:lnTo>
                    <a:pt x="176" y="31"/>
                  </a:lnTo>
                  <a:lnTo>
                    <a:pt x="645" y="30"/>
                  </a:lnTo>
                  <a:lnTo>
                    <a:pt x="857" y="34"/>
                  </a:lnTo>
                  <a:lnTo>
                    <a:pt x="1043" y="33"/>
                  </a:lnTo>
                  <a:cubicBezTo>
                    <a:pt x="1047" y="28"/>
                    <a:pt x="1047" y="30"/>
                    <a:pt x="1047" y="27"/>
                  </a:cubicBez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3" name="Freeform 631"/>
            <p:cNvSpPr>
              <a:spLocks noChangeAspect="1"/>
            </p:cNvSpPr>
            <p:nvPr/>
          </p:nvSpPr>
          <p:spPr bwMode="auto">
            <a:xfrm>
              <a:off x="87" y="405"/>
              <a:ext cx="252" cy="9"/>
            </a:xfrm>
            <a:custGeom>
              <a:avLst/>
              <a:gdLst>
                <a:gd name="T0" fmla="*/ 14 w 518"/>
                <a:gd name="T1" fmla="*/ 0 h 31"/>
                <a:gd name="T2" fmla="*/ 12 w 518"/>
                <a:gd name="T3" fmla="*/ 0 h 31"/>
                <a:gd name="T4" fmla="*/ 11 w 518"/>
                <a:gd name="T5" fmla="*/ 0 h 31"/>
                <a:gd name="T6" fmla="*/ 7 w 518"/>
                <a:gd name="T7" fmla="*/ 0 h 31"/>
                <a:gd name="T8" fmla="*/ 4 w 518"/>
                <a:gd name="T9" fmla="*/ 0 h 31"/>
                <a:gd name="T10" fmla="*/ 2 w 518"/>
                <a:gd name="T11" fmla="*/ 0 h 31"/>
                <a:gd name="T12" fmla="*/ 1 w 518"/>
                <a:gd name="T13" fmla="*/ 0 h 31"/>
                <a:gd name="T14" fmla="*/ 0 w 518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8"/>
                <a:gd name="T25" fmla="*/ 0 h 31"/>
                <a:gd name="T26" fmla="*/ 518 w 518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8" h="31">
                  <a:moveTo>
                    <a:pt x="518" y="30"/>
                  </a:moveTo>
                  <a:lnTo>
                    <a:pt x="441" y="30"/>
                  </a:lnTo>
                  <a:lnTo>
                    <a:pt x="405" y="31"/>
                  </a:lnTo>
                  <a:lnTo>
                    <a:pt x="262" y="31"/>
                  </a:lnTo>
                  <a:lnTo>
                    <a:pt x="168" y="28"/>
                  </a:lnTo>
                  <a:lnTo>
                    <a:pt x="93" y="20"/>
                  </a:lnTo>
                  <a:lnTo>
                    <a:pt x="45" y="12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4" name="Line 632"/>
            <p:cNvSpPr>
              <a:spLocks noChangeAspect="1" noChangeShapeType="1"/>
            </p:cNvSpPr>
            <p:nvPr/>
          </p:nvSpPr>
          <p:spPr bwMode="auto">
            <a:xfrm flipH="1" flipV="1">
              <a:off x="257" y="446"/>
              <a:ext cx="112" cy="1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5" name="Freeform 633"/>
            <p:cNvSpPr>
              <a:spLocks noChangeAspect="1"/>
            </p:cNvSpPr>
            <p:nvPr/>
          </p:nvSpPr>
          <p:spPr bwMode="auto">
            <a:xfrm>
              <a:off x="71" y="409"/>
              <a:ext cx="346" cy="20"/>
            </a:xfrm>
            <a:custGeom>
              <a:avLst/>
              <a:gdLst>
                <a:gd name="T0" fmla="*/ 19 w 712"/>
                <a:gd name="T1" fmla="*/ 0 h 71"/>
                <a:gd name="T2" fmla="*/ 15 w 712"/>
                <a:gd name="T3" fmla="*/ 0 h 71"/>
                <a:gd name="T4" fmla="*/ 8 w 712"/>
                <a:gd name="T5" fmla="*/ 0 h 71"/>
                <a:gd name="T6" fmla="*/ 4 w 712"/>
                <a:gd name="T7" fmla="*/ 0 h 71"/>
                <a:gd name="T8" fmla="*/ 2 w 712"/>
                <a:gd name="T9" fmla="*/ 0 h 71"/>
                <a:gd name="T10" fmla="*/ 0 w 712"/>
                <a:gd name="T11" fmla="*/ 0 h 71"/>
                <a:gd name="T12" fmla="*/ 0 w 712"/>
                <a:gd name="T13" fmla="*/ 0 h 71"/>
                <a:gd name="T14" fmla="*/ 1 w 712"/>
                <a:gd name="T15" fmla="*/ 0 h 71"/>
                <a:gd name="T16" fmla="*/ 4 w 712"/>
                <a:gd name="T17" fmla="*/ 0 h 71"/>
                <a:gd name="T18" fmla="*/ 7 w 712"/>
                <a:gd name="T19" fmla="*/ 0 h 71"/>
                <a:gd name="T20" fmla="*/ 9 w 712"/>
                <a:gd name="T21" fmla="*/ 0 h 71"/>
                <a:gd name="T22" fmla="*/ 11 w 712"/>
                <a:gd name="T23" fmla="*/ 0 h 71"/>
                <a:gd name="T24" fmla="*/ 13 w 712"/>
                <a:gd name="T25" fmla="*/ 0 h 71"/>
                <a:gd name="T26" fmla="*/ 15 w 712"/>
                <a:gd name="T27" fmla="*/ 0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12"/>
                <a:gd name="T43" fmla="*/ 0 h 71"/>
                <a:gd name="T44" fmla="*/ 712 w 712"/>
                <a:gd name="T45" fmla="*/ 71 h 7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12" h="71">
                  <a:moveTo>
                    <a:pt x="712" y="71"/>
                  </a:moveTo>
                  <a:lnTo>
                    <a:pt x="547" y="62"/>
                  </a:lnTo>
                  <a:lnTo>
                    <a:pt x="310" y="49"/>
                  </a:lnTo>
                  <a:lnTo>
                    <a:pt x="158" y="40"/>
                  </a:lnTo>
                  <a:lnTo>
                    <a:pt x="84" y="27"/>
                  </a:lnTo>
                  <a:lnTo>
                    <a:pt x="22" y="12"/>
                  </a:lnTo>
                  <a:lnTo>
                    <a:pt x="0" y="0"/>
                  </a:lnTo>
                  <a:lnTo>
                    <a:pt x="62" y="16"/>
                  </a:lnTo>
                  <a:lnTo>
                    <a:pt x="146" y="28"/>
                  </a:lnTo>
                  <a:lnTo>
                    <a:pt x="240" y="32"/>
                  </a:lnTo>
                  <a:lnTo>
                    <a:pt x="327" y="32"/>
                  </a:lnTo>
                  <a:lnTo>
                    <a:pt x="412" y="32"/>
                  </a:lnTo>
                  <a:lnTo>
                    <a:pt x="480" y="32"/>
                  </a:lnTo>
                  <a:lnTo>
                    <a:pt x="543" y="3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6" name="Freeform 634"/>
            <p:cNvSpPr>
              <a:spLocks noChangeAspect="1"/>
            </p:cNvSpPr>
            <p:nvPr/>
          </p:nvSpPr>
          <p:spPr bwMode="auto">
            <a:xfrm>
              <a:off x="175" y="436"/>
              <a:ext cx="42" cy="16"/>
            </a:xfrm>
            <a:custGeom>
              <a:avLst/>
              <a:gdLst>
                <a:gd name="T0" fmla="*/ 0 w 82"/>
                <a:gd name="T1" fmla="*/ 1 h 30"/>
                <a:gd name="T2" fmla="*/ 1 w 82"/>
                <a:gd name="T3" fmla="*/ 1 h 30"/>
                <a:gd name="T4" fmla="*/ 1 w 82"/>
                <a:gd name="T5" fmla="*/ 0 h 30"/>
                <a:gd name="T6" fmla="*/ 1 w 82"/>
                <a:gd name="T7" fmla="*/ 1 h 30"/>
                <a:gd name="T8" fmla="*/ 2 w 82"/>
                <a:gd name="T9" fmla="*/ 1 h 30"/>
                <a:gd name="T10" fmla="*/ 2 w 82"/>
                <a:gd name="T11" fmla="*/ 1 h 30"/>
                <a:gd name="T12" fmla="*/ 2 w 82"/>
                <a:gd name="T13" fmla="*/ 1 h 30"/>
                <a:gd name="T14" fmla="*/ 2 w 82"/>
                <a:gd name="T15" fmla="*/ 1 h 30"/>
                <a:gd name="T16" fmla="*/ 3 w 82"/>
                <a:gd name="T17" fmla="*/ 1 h 30"/>
                <a:gd name="T18" fmla="*/ 3 w 82"/>
                <a:gd name="T19" fmla="*/ 1 h 30"/>
                <a:gd name="T20" fmla="*/ 3 w 82"/>
                <a:gd name="T21" fmla="*/ 1 h 30"/>
                <a:gd name="T22" fmla="*/ 2 w 82"/>
                <a:gd name="T23" fmla="*/ 1 h 30"/>
                <a:gd name="T24" fmla="*/ 2 w 82"/>
                <a:gd name="T25" fmla="*/ 1 h 30"/>
                <a:gd name="T26" fmla="*/ 2 w 82"/>
                <a:gd name="T27" fmla="*/ 1 h 30"/>
                <a:gd name="T28" fmla="*/ 2 w 82"/>
                <a:gd name="T29" fmla="*/ 1 h 30"/>
                <a:gd name="T30" fmla="*/ 1 w 82"/>
                <a:gd name="T31" fmla="*/ 1 h 30"/>
                <a:gd name="T32" fmla="*/ 1 w 82"/>
                <a:gd name="T33" fmla="*/ 1 h 30"/>
                <a:gd name="T34" fmla="*/ 1 w 82"/>
                <a:gd name="T35" fmla="*/ 2 h 30"/>
                <a:gd name="T36" fmla="*/ 1 w 82"/>
                <a:gd name="T37" fmla="*/ 2 h 30"/>
                <a:gd name="T38" fmla="*/ 1 w 82"/>
                <a:gd name="T39" fmla="*/ 1 h 30"/>
                <a:gd name="T40" fmla="*/ 0 w 82"/>
                <a:gd name="T41" fmla="*/ 1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30"/>
                <a:gd name="T65" fmla="*/ 82 w 82"/>
                <a:gd name="T66" fmla="*/ 30 h 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30">
                  <a:moveTo>
                    <a:pt x="0" y="18"/>
                  </a:moveTo>
                  <a:lnTo>
                    <a:pt x="28" y="15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43" y="18"/>
                  </a:lnTo>
                  <a:lnTo>
                    <a:pt x="56" y="18"/>
                  </a:lnTo>
                  <a:lnTo>
                    <a:pt x="44" y="4"/>
                  </a:lnTo>
                  <a:lnTo>
                    <a:pt x="51" y="4"/>
                  </a:lnTo>
                  <a:lnTo>
                    <a:pt x="67" y="18"/>
                  </a:lnTo>
                  <a:lnTo>
                    <a:pt x="82" y="22"/>
                  </a:lnTo>
                  <a:lnTo>
                    <a:pt x="65" y="28"/>
                  </a:lnTo>
                  <a:lnTo>
                    <a:pt x="59" y="24"/>
                  </a:lnTo>
                  <a:lnTo>
                    <a:pt x="43" y="23"/>
                  </a:lnTo>
                  <a:lnTo>
                    <a:pt x="49" y="28"/>
                  </a:lnTo>
                  <a:lnTo>
                    <a:pt x="40" y="29"/>
                  </a:lnTo>
                  <a:lnTo>
                    <a:pt x="31" y="21"/>
                  </a:lnTo>
                  <a:lnTo>
                    <a:pt x="20" y="21"/>
                  </a:lnTo>
                  <a:lnTo>
                    <a:pt x="10" y="30"/>
                  </a:lnTo>
                  <a:lnTo>
                    <a:pt x="3" y="30"/>
                  </a:lnTo>
                  <a:lnTo>
                    <a:pt x="6" y="19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16" name="Group 635"/>
            <p:cNvGrpSpPr>
              <a:grpSpLocks noChangeAspect="1"/>
            </p:cNvGrpSpPr>
            <p:nvPr/>
          </p:nvGrpSpPr>
          <p:grpSpPr bwMode="auto">
            <a:xfrm>
              <a:off x="670" y="407"/>
              <a:ext cx="52" cy="19"/>
              <a:chOff x="2402" y="867"/>
              <a:chExt cx="268" cy="97"/>
            </a:xfrm>
            <a:grpFill/>
          </p:grpSpPr>
          <p:grpSp>
            <p:nvGrpSpPr>
              <p:cNvPr id="4817" name="Group 63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56" name="Freeform 63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57" name="Freeform 63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58" name="Freeform 63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59" name="Line 64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60" name="Line 64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61" name="Line 6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18" name="Group 64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66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67" name="Oval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22" name="Group 64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64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65" name="Oval 6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355" name="Line 64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23" name="Group 650"/>
            <p:cNvGrpSpPr>
              <a:grpSpLocks noChangeAspect="1"/>
            </p:cNvGrpSpPr>
            <p:nvPr/>
          </p:nvGrpSpPr>
          <p:grpSpPr bwMode="auto">
            <a:xfrm>
              <a:off x="715" y="408"/>
              <a:ext cx="53" cy="19"/>
              <a:chOff x="2402" y="867"/>
              <a:chExt cx="268" cy="97"/>
            </a:xfrm>
            <a:grpFill/>
          </p:grpSpPr>
          <p:grpSp>
            <p:nvGrpSpPr>
              <p:cNvPr id="4824" name="Group 651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42" name="Freeform 652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3" name="Freeform 653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4" name="Freeform 654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5" name="Line 65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6" name="Line 656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7" name="Line 6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25" name="Group 658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52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53" name="Oval 6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26" name="Group 661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50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51" name="Oval 6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341" name="Line 664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29" name="Group 665"/>
            <p:cNvGrpSpPr>
              <a:grpSpLocks noChangeAspect="1"/>
            </p:cNvGrpSpPr>
            <p:nvPr/>
          </p:nvGrpSpPr>
          <p:grpSpPr bwMode="auto">
            <a:xfrm>
              <a:off x="767" y="409"/>
              <a:ext cx="56" cy="20"/>
              <a:chOff x="2402" y="867"/>
              <a:chExt cx="268" cy="97"/>
            </a:xfrm>
            <a:grpFill/>
          </p:grpSpPr>
          <p:grpSp>
            <p:nvGrpSpPr>
              <p:cNvPr id="4830" name="Group 66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28" name="Freeform 66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29" name="Freeform 66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0" name="Freeform 66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1" name="Line 67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2" name="Line 67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3" name="Line 67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31" name="Group 67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38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39" name="Oval 6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32" name="Group 67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36" name="Freeform 67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37" name="Oval 6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327" name="Line 67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33" name="Group 680"/>
            <p:cNvGrpSpPr>
              <a:grpSpLocks noChangeAspect="1"/>
            </p:cNvGrpSpPr>
            <p:nvPr/>
          </p:nvGrpSpPr>
          <p:grpSpPr bwMode="auto">
            <a:xfrm flipH="1">
              <a:off x="580" y="433"/>
              <a:ext cx="46" cy="19"/>
              <a:chOff x="2769" y="979"/>
              <a:chExt cx="230" cy="90"/>
            </a:xfrm>
            <a:grpFill/>
          </p:grpSpPr>
          <p:sp>
            <p:nvSpPr>
              <p:cNvPr id="7319" name="Freeform 681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0" name="Freeform 682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1" name="Freeform 683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2" name="Freeform 684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3" name="Freeform 685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4" name="Freeform 686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5" name="Freeform 687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36" name="Group 688"/>
            <p:cNvGrpSpPr>
              <a:grpSpLocks noChangeAspect="1"/>
            </p:cNvGrpSpPr>
            <p:nvPr/>
          </p:nvGrpSpPr>
          <p:grpSpPr bwMode="auto">
            <a:xfrm>
              <a:off x="705" y="429"/>
              <a:ext cx="43" cy="18"/>
              <a:chOff x="2769" y="979"/>
              <a:chExt cx="230" cy="90"/>
            </a:xfrm>
            <a:grpFill/>
          </p:grpSpPr>
          <p:sp>
            <p:nvSpPr>
              <p:cNvPr id="7312" name="Freeform 68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3" name="Freeform 69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4" name="Freeform 69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5" name="Freeform 69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6" name="Freeform 69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7" name="Freeform 69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8" name="Freeform 69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232" name="Freeform 696"/>
            <p:cNvSpPr>
              <a:spLocks noChangeAspect="1"/>
            </p:cNvSpPr>
            <p:nvPr/>
          </p:nvSpPr>
          <p:spPr bwMode="auto">
            <a:xfrm>
              <a:off x="446" y="321"/>
              <a:ext cx="205" cy="105"/>
            </a:xfrm>
            <a:custGeom>
              <a:avLst/>
              <a:gdLst>
                <a:gd name="T0" fmla="*/ 1 w 396"/>
                <a:gd name="T1" fmla="*/ 7 h 203"/>
                <a:gd name="T2" fmla="*/ 13 w 396"/>
                <a:gd name="T3" fmla="*/ 7 h 203"/>
                <a:gd name="T4" fmla="*/ 14 w 396"/>
                <a:gd name="T5" fmla="*/ 7 h 203"/>
                <a:gd name="T6" fmla="*/ 14 w 396"/>
                <a:gd name="T7" fmla="*/ 7 h 203"/>
                <a:gd name="T8" fmla="*/ 14 w 396"/>
                <a:gd name="T9" fmla="*/ 6 h 203"/>
                <a:gd name="T10" fmla="*/ 14 w 396"/>
                <a:gd name="T11" fmla="*/ 6 h 203"/>
                <a:gd name="T12" fmla="*/ 14 w 396"/>
                <a:gd name="T13" fmla="*/ 6 h 203"/>
                <a:gd name="T14" fmla="*/ 14 w 396"/>
                <a:gd name="T15" fmla="*/ 5 h 203"/>
                <a:gd name="T16" fmla="*/ 14 w 396"/>
                <a:gd name="T17" fmla="*/ 5 h 203"/>
                <a:gd name="T18" fmla="*/ 14 w 396"/>
                <a:gd name="T19" fmla="*/ 5 h 203"/>
                <a:gd name="T20" fmla="*/ 13 w 396"/>
                <a:gd name="T21" fmla="*/ 5 h 203"/>
                <a:gd name="T22" fmla="*/ 13 w 396"/>
                <a:gd name="T23" fmla="*/ 4 h 203"/>
                <a:gd name="T24" fmla="*/ 12 w 396"/>
                <a:gd name="T25" fmla="*/ 3 h 203"/>
                <a:gd name="T26" fmla="*/ 10 w 396"/>
                <a:gd name="T27" fmla="*/ 3 h 203"/>
                <a:gd name="T28" fmla="*/ 10 w 396"/>
                <a:gd name="T29" fmla="*/ 2 h 203"/>
                <a:gd name="T30" fmla="*/ 10 w 396"/>
                <a:gd name="T31" fmla="*/ 2 h 203"/>
                <a:gd name="T32" fmla="*/ 9 w 396"/>
                <a:gd name="T33" fmla="*/ 2 h 203"/>
                <a:gd name="T34" fmla="*/ 9 w 396"/>
                <a:gd name="T35" fmla="*/ 2 h 203"/>
                <a:gd name="T36" fmla="*/ 8 w 396"/>
                <a:gd name="T37" fmla="*/ 2 h 203"/>
                <a:gd name="T38" fmla="*/ 8 w 396"/>
                <a:gd name="T39" fmla="*/ 2 h 203"/>
                <a:gd name="T40" fmla="*/ 7 w 396"/>
                <a:gd name="T41" fmla="*/ 3 h 203"/>
                <a:gd name="T42" fmla="*/ 7 w 396"/>
                <a:gd name="T43" fmla="*/ 2 h 203"/>
                <a:gd name="T44" fmla="*/ 7 w 396"/>
                <a:gd name="T45" fmla="*/ 2 h 203"/>
                <a:gd name="T46" fmla="*/ 7 w 396"/>
                <a:gd name="T47" fmla="*/ 2 h 203"/>
                <a:gd name="T48" fmla="*/ 7 w 396"/>
                <a:gd name="T49" fmla="*/ 1 h 203"/>
                <a:gd name="T50" fmla="*/ 6 w 396"/>
                <a:gd name="T51" fmla="*/ 0 h 203"/>
                <a:gd name="T52" fmla="*/ 6 w 396"/>
                <a:gd name="T53" fmla="*/ 1 h 203"/>
                <a:gd name="T54" fmla="*/ 5 w 396"/>
                <a:gd name="T55" fmla="*/ 1 h 203"/>
                <a:gd name="T56" fmla="*/ 5 w 396"/>
                <a:gd name="T57" fmla="*/ 1 h 203"/>
                <a:gd name="T58" fmla="*/ 5 w 396"/>
                <a:gd name="T59" fmla="*/ 2 h 203"/>
                <a:gd name="T60" fmla="*/ 5 w 396"/>
                <a:gd name="T61" fmla="*/ 2 h 203"/>
                <a:gd name="T62" fmla="*/ 5 w 396"/>
                <a:gd name="T63" fmla="*/ 2 h 203"/>
                <a:gd name="T64" fmla="*/ 5 w 396"/>
                <a:gd name="T65" fmla="*/ 3 h 203"/>
                <a:gd name="T66" fmla="*/ 5 w 396"/>
                <a:gd name="T67" fmla="*/ 3 h 203"/>
                <a:gd name="T68" fmla="*/ 5 w 396"/>
                <a:gd name="T69" fmla="*/ 2 h 203"/>
                <a:gd name="T70" fmla="*/ 5 w 396"/>
                <a:gd name="T71" fmla="*/ 2 h 203"/>
                <a:gd name="T72" fmla="*/ 5 w 396"/>
                <a:gd name="T73" fmla="*/ 2 h 203"/>
                <a:gd name="T74" fmla="*/ 5 w 396"/>
                <a:gd name="T75" fmla="*/ 3 h 203"/>
                <a:gd name="T76" fmla="*/ 3 w 396"/>
                <a:gd name="T77" fmla="*/ 3 h 203"/>
                <a:gd name="T78" fmla="*/ 4 w 396"/>
                <a:gd name="T79" fmla="*/ 3 h 203"/>
                <a:gd name="T80" fmla="*/ 3 w 396"/>
                <a:gd name="T81" fmla="*/ 3 h 203"/>
                <a:gd name="T82" fmla="*/ 2 w 396"/>
                <a:gd name="T83" fmla="*/ 5 h 203"/>
                <a:gd name="T84" fmla="*/ 2 w 396"/>
                <a:gd name="T85" fmla="*/ 5 h 203"/>
                <a:gd name="T86" fmla="*/ 2 w 396"/>
                <a:gd name="T87" fmla="*/ 5 h 203"/>
                <a:gd name="T88" fmla="*/ 1 w 396"/>
                <a:gd name="T89" fmla="*/ 5 h 203"/>
                <a:gd name="T90" fmla="*/ 1 w 396"/>
                <a:gd name="T91" fmla="*/ 5 h 203"/>
                <a:gd name="T92" fmla="*/ 0 w 396"/>
                <a:gd name="T93" fmla="*/ 6 h 203"/>
                <a:gd name="T94" fmla="*/ 1 w 396"/>
                <a:gd name="T95" fmla="*/ 5 h 203"/>
                <a:gd name="T96" fmla="*/ 1 w 396"/>
                <a:gd name="T97" fmla="*/ 6 h 203"/>
                <a:gd name="T98" fmla="*/ 1 w 396"/>
                <a:gd name="T99" fmla="*/ 7 h 203"/>
                <a:gd name="T100" fmla="*/ 1 w 396"/>
                <a:gd name="T101" fmla="*/ 7 h 2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96"/>
                <a:gd name="T154" fmla="*/ 0 h 203"/>
                <a:gd name="T155" fmla="*/ 396 w 396"/>
                <a:gd name="T156" fmla="*/ 203 h 20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96" h="203">
                  <a:moveTo>
                    <a:pt x="20" y="189"/>
                  </a:moveTo>
                  <a:lnTo>
                    <a:pt x="362" y="203"/>
                  </a:lnTo>
                  <a:lnTo>
                    <a:pt x="380" y="197"/>
                  </a:lnTo>
                  <a:lnTo>
                    <a:pt x="387" y="188"/>
                  </a:lnTo>
                  <a:lnTo>
                    <a:pt x="378" y="164"/>
                  </a:lnTo>
                  <a:lnTo>
                    <a:pt x="390" y="158"/>
                  </a:lnTo>
                  <a:lnTo>
                    <a:pt x="396" y="153"/>
                  </a:lnTo>
                  <a:lnTo>
                    <a:pt x="396" y="137"/>
                  </a:lnTo>
                  <a:lnTo>
                    <a:pt x="387" y="133"/>
                  </a:lnTo>
                  <a:lnTo>
                    <a:pt x="385" y="121"/>
                  </a:lnTo>
                  <a:lnTo>
                    <a:pt x="368" y="119"/>
                  </a:lnTo>
                  <a:lnTo>
                    <a:pt x="362" y="115"/>
                  </a:lnTo>
                  <a:lnTo>
                    <a:pt x="340" y="73"/>
                  </a:lnTo>
                  <a:lnTo>
                    <a:pt x="281" y="74"/>
                  </a:lnTo>
                  <a:lnTo>
                    <a:pt x="270" y="45"/>
                  </a:lnTo>
                  <a:lnTo>
                    <a:pt x="258" y="41"/>
                  </a:lnTo>
                  <a:lnTo>
                    <a:pt x="239" y="41"/>
                  </a:lnTo>
                  <a:lnTo>
                    <a:pt x="226" y="42"/>
                  </a:lnTo>
                  <a:lnTo>
                    <a:pt x="214" y="46"/>
                  </a:lnTo>
                  <a:lnTo>
                    <a:pt x="209" y="57"/>
                  </a:lnTo>
                  <a:lnTo>
                    <a:pt x="202" y="61"/>
                  </a:lnTo>
                  <a:lnTo>
                    <a:pt x="198" y="48"/>
                  </a:lnTo>
                  <a:lnTo>
                    <a:pt x="189" y="38"/>
                  </a:lnTo>
                  <a:lnTo>
                    <a:pt x="182" y="38"/>
                  </a:lnTo>
                  <a:lnTo>
                    <a:pt x="182" y="6"/>
                  </a:lnTo>
                  <a:lnTo>
                    <a:pt x="169" y="0"/>
                  </a:lnTo>
                  <a:lnTo>
                    <a:pt x="153" y="2"/>
                  </a:lnTo>
                  <a:lnTo>
                    <a:pt x="135" y="4"/>
                  </a:lnTo>
                  <a:lnTo>
                    <a:pt x="135" y="10"/>
                  </a:lnTo>
                  <a:lnTo>
                    <a:pt x="135" y="44"/>
                  </a:lnTo>
                  <a:lnTo>
                    <a:pt x="147" y="46"/>
                  </a:lnTo>
                  <a:lnTo>
                    <a:pt x="147" y="53"/>
                  </a:lnTo>
                  <a:lnTo>
                    <a:pt x="145" y="62"/>
                  </a:lnTo>
                  <a:lnTo>
                    <a:pt x="139" y="62"/>
                  </a:lnTo>
                  <a:lnTo>
                    <a:pt x="131" y="60"/>
                  </a:lnTo>
                  <a:lnTo>
                    <a:pt x="131" y="44"/>
                  </a:lnTo>
                  <a:lnTo>
                    <a:pt x="117" y="44"/>
                  </a:lnTo>
                  <a:lnTo>
                    <a:pt x="117" y="65"/>
                  </a:lnTo>
                  <a:lnTo>
                    <a:pt x="91" y="64"/>
                  </a:lnTo>
                  <a:lnTo>
                    <a:pt x="98" y="75"/>
                  </a:lnTo>
                  <a:lnTo>
                    <a:pt x="78" y="76"/>
                  </a:lnTo>
                  <a:lnTo>
                    <a:pt x="57" y="120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17" y="132"/>
                  </a:lnTo>
                  <a:lnTo>
                    <a:pt x="5" y="130"/>
                  </a:lnTo>
                  <a:lnTo>
                    <a:pt x="0" y="148"/>
                  </a:lnTo>
                  <a:lnTo>
                    <a:pt x="22" y="146"/>
                  </a:lnTo>
                  <a:lnTo>
                    <a:pt x="30" y="154"/>
                  </a:lnTo>
                  <a:lnTo>
                    <a:pt x="12" y="189"/>
                  </a:lnTo>
                  <a:lnTo>
                    <a:pt x="20" y="18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3" name="Freeform 697"/>
            <p:cNvSpPr>
              <a:spLocks noChangeAspect="1"/>
            </p:cNvSpPr>
            <p:nvPr/>
          </p:nvSpPr>
          <p:spPr bwMode="auto">
            <a:xfrm>
              <a:off x="487" y="355"/>
              <a:ext cx="142" cy="40"/>
            </a:xfrm>
            <a:custGeom>
              <a:avLst/>
              <a:gdLst>
                <a:gd name="T0" fmla="*/ 0 w 275"/>
                <a:gd name="T1" fmla="*/ 1 h 77"/>
                <a:gd name="T2" fmla="*/ 1 w 275"/>
                <a:gd name="T3" fmla="*/ 1 h 77"/>
                <a:gd name="T4" fmla="*/ 2 w 275"/>
                <a:gd name="T5" fmla="*/ 0 h 77"/>
                <a:gd name="T6" fmla="*/ 2 w 275"/>
                <a:gd name="T7" fmla="*/ 0 h 77"/>
                <a:gd name="T8" fmla="*/ 3 w 275"/>
                <a:gd name="T9" fmla="*/ 1 h 77"/>
                <a:gd name="T10" fmla="*/ 5 w 275"/>
                <a:gd name="T11" fmla="*/ 1 h 77"/>
                <a:gd name="T12" fmla="*/ 5 w 275"/>
                <a:gd name="T13" fmla="*/ 1 h 77"/>
                <a:gd name="T14" fmla="*/ 8 w 275"/>
                <a:gd name="T15" fmla="*/ 1 h 77"/>
                <a:gd name="T16" fmla="*/ 8 w 275"/>
                <a:gd name="T17" fmla="*/ 3 h 77"/>
                <a:gd name="T18" fmla="*/ 9 w 275"/>
                <a:gd name="T19" fmla="*/ 3 h 77"/>
                <a:gd name="T20" fmla="*/ 10 w 275"/>
                <a:gd name="T21" fmla="*/ 3 h 77"/>
                <a:gd name="T22" fmla="*/ 10 w 275"/>
                <a:gd name="T23" fmla="*/ 3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5"/>
                <a:gd name="T37" fmla="*/ 0 h 77"/>
                <a:gd name="T38" fmla="*/ 275 w 275"/>
                <a:gd name="T39" fmla="*/ 77 h 7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5" h="77">
                  <a:moveTo>
                    <a:pt x="0" y="14"/>
                  </a:moveTo>
                  <a:lnTo>
                    <a:pt x="26" y="14"/>
                  </a:lnTo>
                  <a:lnTo>
                    <a:pt x="38" y="0"/>
                  </a:lnTo>
                  <a:lnTo>
                    <a:pt x="56" y="0"/>
                  </a:lnTo>
                  <a:lnTo>
                    <a:pt x="65" y="5"/>
                  </a:lnTo>
                  <a:lnTo>
                    <a:pt x="134" y="7"/>
                  </a:lnTo>
                  <a:lnTo>
                    <a:pt x="133" y="23"/>
                  </a:lnTo>
                  <a:lnTo>
                    <a:pt x="226" y="25"/>
                  </a:lnTo>
                  <a:lnTo>
                    <a:pt x="226" y="74"/>
                  </a:lnTo>
                  <a:lnTo>
                    <a:pt x="250" y="77"/>
                  </a:lnTo>
                  <a:lnTo>
                    <a:pt x="263" y="76"/>
                  </a:lnTo>
                  <a:lnTo>
                    <a:pt x="275" y="7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4" name="Freeform 698"/>
            <p:cNvSpPr>
              <a:spLocks noChangeAspect="1"/>
            </p:cNvSpPr>
            <p:nvPr/>
          </p:nvSpPr>
          <p:spPr bwMode="auto">
            <a:xfrm>
              <a:off x="605" y="363"/>
              <a:ext cx="8" cy="12"/>
            </a:xfrm>
            <a:custGeom>
              <a:avLst/>
              <a:gdLst>
                <a:gd name="T0" fmla="*/ 0 w 16"/>
                <a:gd name="T1" fmla="*/ 1 h 24"/>
                <a:gd name="T2" fmla="*/ 1 w 16"/>
                <a:gd name="T3" fmla="*/ 0 h 24"/>
                <a:gd name="T4" fmla="*/ 1 w 16"/>
                <a:gd name="T5" fmla="*/ 1 h 24"/>
                <a:gd name="T6" fmla="*/ 1 w 16"/>
                <a:gd name="T7" fmla="*/ 1 h 24"/>
                <a:gd name="T8" fmla="*/ 1 w 1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24"/>
                <a:gd name="T17" fmla="*/ 16 w 16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24">
                  <a:moveTo>
                    <a:pt x="0" y="6"/>
                  </a:moveTo>
                  <a:lnTo>
                    <a:pt x="8" y="0"/>
                  </a:lnTo>
                  <a:lnTo>
                    <a:pt x="16" y="7"/>
                  </a:lnTo>
                  <a:lnTo>
                    <a:pt x="15" y="21"/>
                  </a:lnTo>
                  <a:lnTo>
                    <a:pt x="2" y="2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5" name="Freeform 699"/>
            <p:cNvSpPr>
              <a:spLocks noChangeAspect="1"/>
            </p:cNvSpPr>
            <p:nvPr/>
          </p:nvSpPr>
          <p:spPr bwMode="auto">
            <a:xfrm>
              <a:off x="612" y="359"/>
              <a:ext cx="22" cy="30"/>
            </a:xfrm>
            <a:custGeom>
              <a:avLst/>
              <a:gdLst>
                <a:gd name="T0" fmla="*/ 1 w 42"/>
                <a:gd name="T1" fmla="*/ 0 h 58"/>
                <a:gd name="T2" fmla="*/ 0 w 42"/>
                <a:gd name="T3" fmla="*/ 1 h 58"/>
                <a:gd name="T4" fmla="*/ 1 w 42"/>
                <a:gd name="T5" fmla="*/ 2 h 58"/>
                <a:gd name="T6" fmla="*/ 2 w 42"/>
                <a:gd name="T7" fmla="*/ 2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58"/>
                <a:gd name="T14" fmla="*/ 42 w 42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58">
                  <a:moveTo>
                    <a:pt x="18" y="0"/>
                  </a:moveTo>
                  <a:lnTo>
                    <a:pt x="0" y="12"/>
                  </a:lnTo>
                  <a:lnTo>
                    <a:pt x="24" y="58"/>
                  </a:lnTo>
                  <a:lnTo>
                    <a:pt x="42" y="4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6" name="Freeform 700"/>
            <p:cNvSpPr>
              <a:spLocks noChangeAspect="1"/>
            </p:cNvSpPr>
            <p:nvPr/>
          </p:nvSpPr>
          <p:spPr bwMode="auto">
            <a:xfrm>
              <a:off x="523" y="306"/>
              <a:ext cx="12" cy="17"/>
            </a:xfrm>
            <a:custGeom>
              <a:avLst/>
              <a:gdLst>
                <a:gd name="T0" fmla="*/ 1 w 24"/>
                <a:gd name="T1" fmla="*/ 1 h 33"/>
                <a:gd name="T2" fmla="*/ 1 w 24"/>
                <a:gd name="T3" fmla="*/ 1 h 33"/>
                <a:gd name="T4" fmla="*/ 1 w 24"/>
                <a:gd name="T5" fmla="*/ 1 h 33"/>
                <a:gd name="T6" fmla="*/ 0 w 24"/>
                <a:gd name="T7" fmla="*/ 1 h 33"/>
                <a:gd name="T8" fmla="*/ 1 w 24"/>
                <a:gd name="T9" fmla="*/ 1 h 33"/>
                <a:gd name="T10" fmla="*/ 1 w 24"/>
                <a:gd name="T11" fmla="*/ 0 h 33"/>
                <a:gd name="T12" fmla="*/ 1 w 24"/>
                <a:gd name="T13" fmla="*/ 1 h 33"/>
                <a:gd name="T14" fmla="*/ 1 w 24"/>
                <a:gd name="T15" fmla="*/ 1 h 33"/>
                <a:gd name="T16" fmla="*/ 1 w 24"/>
                <a:gd name="T17" fmla="*/ 1 h 33"/>
                <a:gd name="T18" fmla="*/ 1 w 24"/>
                <a:gd name="T19" fmla="*/ 1 h 33"/>
                <a:gd name="T20" fmla="*/ 1 w 24"/>
                <a:gd name="T21" fmla="*/ 1 h 33"/>
                <a:gd name="T22" fmla="*/ 1 w 24"/>
                <a:gd name="T23" fmla="*/ 1 h 33"/>
                <a:gd name="T24" fmla="*/ 1 w 24"/>
                <a:gd name="T25" fmla="*/ 1 h 33"/>
                <a:gd name="T26" fmla="*/ 1 w 24"/>
                <a:gd name="T27" fmla="*/ 2 h 33"/>
                <a:gd name="T28" fmla="*/ 1 w 24"/>
                <a:gd name="T29" fmla="*/ 1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33"/>
                <a:gd name="T47" fmla="*/ 24 w 24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33">
                  <a:moveTo>
                    <a:pt x="6" y="29"/>
                  </a:moveTo>
                  <a:lnTo>
                    <a:pt x="6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4" y="1"/>
                  </a:lnTo>
                  <a:lnTo>
                    <a:pt x="15" y="0"/>
                  </a:lnTo>
                  <a:lnTo>
                    <a:pt x="16" y="7"/>
                  </a:lnTo>
                  <a:lnTo>
                    <a:pt x="19" y="21"/>
                  </a:lnTo>
                  <a:lnTo>
                    <a:pt x="10" y="21"/>
                  </a:lnTo>
                  <a:lnTo>
                    <a:pt x="8" y="4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14" y="27"/>
                  </a:lnTo>
                  <a:lnTo>
                    <a:pt x="24" y="33"/>
                  </a:lnTo>
                  <a:lnTo>
                    <a:pt x="6" y="2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7" name="Freeform 701"/>
            <p:cNvSpPr>
              <a:spLocks noChangeAspect="1"/>
            </p:cNvSpPr>
            <p:nvPr/>
          </p:nvSpPr>
          <p:spPr bwMode="auto">
            <a:xfrm>
              <a:off x="516" y="341"/>
              <a:ext cx="26" cy="2"/>
            </a:xfrm>
            <a:custGeom>
              <a:avLst/>
              <a:gdLst>
                <a:gd name="T0" fmla="*/ 0 w 50"/>
                <a:gd name="T1" fmla="*/ 1 h 4"/>
                <a:gd name="T2" fmla="*/ 1 w 50"/>
                <a:gd name="T3" fmla="*/ 1 h 4"/>
                <a:gd name="T4" fmla="*/ 2 w 50"/>
                <a:gd name="T5" fmla="*/ 1 h 4"/>
                <a:gd name="T6" fmla="*/ 2 w 5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4"/>
                <a:gd name="T14" fmla="*/ 50 w 50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4">
                  <a:moveTo>
                    <a:pt x="0" y="2"/>
                  </a:moveTo>
                  <a:lnTo>
                    <a:pt x="21" y="4"/>
                  </a:lnTo>
                  <a:lnTo>
                    <a:pt x="39" y="3"/>
                  </a:lnTo>
                  <a:lnTo>
                    <a:pt x="5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8" name="Freeform 702"/>
            <p:cNvSpPr>
              <a:spLocks noChangeAspect="1"/>
            </p:cNvSpPr>
            <p:nvPr/>
          </p:nvSpPr>
          <p:spPr bwMode="auto">
            <a:xfrm>
              <a:off x="560" y="346"/>
              <a:ext cx="24" cy="2"/>
            </a:xfrm>
            <a:custGeom>
              <a:avLst/>
              <a:gdLst>
                <a:gd name="T0" fmla="*/ 0 w 46"/>
                <a:gd name="T1" fmla="*/ 0 h 3"/>
                <a:gd name="T2" fmla="*/ 1 w 46"/>
                <a:gd name="T3" fmla="*/ 1 h 3"/>
                <a:gd name="T4" fmla="*/ 2 w 46"/>
                <a:gd name="T5" fmla="*/ 1 h 3"/>
                <a:gd name="T6" fmla="*/ 2 w 46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3"/>
                <a:gd name="T14" fmla="*/ 46 w 4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3">
                  <a:moveTo>
                    <a:pt x="0" y="0"/>
                  </a:moveTo>
                  <a:lnTo>
                    <a:pt x="20" y="2"/>
                  </a:lnTo>
                  <a:lnTo>
                    <a:pt x="35" y="3"/>
                  </a:lnTo>
                  <a:lnTo>
                    <a:pt x="46" y="1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9" name="Freeform 703"/>
            <p:cNvSpPr>
              <a:spLocks noChangeAspect="1"/>
            </p:cNvSpPr>
            <p:nvPr/>
          </p:nvSpPr>
          <p:spPr bwMode="auto">
            <a:xfrm>
              <a:off x="516" y="324"/>
              <a:ext cx="25" cy="3"/>
            </a:xfrm>
            <a:custGeom>
              <a:avLst/>
              <a:gdLst>
                <a:gd name="T0" fmla="*/ 0 w 48"/>
                <a:gd name="T1" fmla="*/ 1 h 6"/>
                <a:gd name="T2" fmla="*/ 1 w 48"/>
                <a:gd name="T3" fmla="*/ 1 h 6"/>
                <a:gd name="T4" fmla="*/ 1 w 48"/>
                <a:gd name="T5" fmla="*/ 1 h 6"/>
                <a:gd name="T6" fmla="*/ 2 w 48"/>
                <a:gd name="T7" fmla="*/ 1 h 6"/>
                <a:gd name="T8" fmla="*/ 2 w 4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6"/>
                <a:gd name="T17" fmla="*/ 48 w 4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6">
                  <a:moveTo>
                    <a:pt x="0" y="2"/>
                  </a:moveTo>
                  <a:lnTo>
                    <a:pt x="10" y="5"/>
                  </a:lnTo>
                  <a:lnTo>
                    <a:pt x="27" y="6"/>
                  </a:lnTo>
                  <a:lnTo>
                    <a:pt x="40" y="6"/>
                  </a:lnTo>
                  <a:lnTo>
                    <a:pt x="4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0" name="Freeform 704"/>
            <p:cNvSpPr>
              <a:spLocks noChangeAspect="1"/>
            </p:cNvSpPr>
            <p:nvPr/>
          </p:nvSpPr>
          <p:spPr bwMode="auto">
            <a:xfrm>
              <a:off x="606" y="404"/>
              <a:ext cx="38" cy="4"/>
            </a:xfrm>
            <a:custGeom>
              <a:avLst/>
              <a:gdLst>
                <a:gd name="T0" fmla="*/ 0 w 73"/>
                <a:gd name="T1" fmla="*/ 1 h 7"/>
                <a:gd name="T2" fmla="*/ 1 w 73"/>
                <a:gd name="T3" fmla="*/ 1 h 7"/>
                <a:gd name="T4" fmla="*/ 2 w 73"/>
                <a:gd name="T5" fmla="*/ 1 h 7"/>
                <a:gd name="T6" fmla="*/ 2 w 73"/>
                <a:gd name="T7" fmla="*/ 0 h 7"/>
                <a:gd name="T8" fmla="*/ 3 w 7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"/>
                <a:gd name="T16" fmla="*/ 0 h 7"/>
                <a:gd name="T17" fmla="*/ 73 w 73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" h="7">
                  <a:moveTo>
                    <a:pt x="0" y="3"/>
                  </a:moveTo>
                  <a:lnTo>
                    <a:pt x="20" y="7"/>
                  </a:lnTo>
                  <a:lnTo>
                    <a:pt x="44" y="4"/>
                  </a:lnTo>
                  <a:lnTo>
                    <a:pt x="51" y="0"/>
                  </a:lnTo>
                  <a:lnTo>
                    <a:pt x="7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1" name="Line 705"/>
            <p:cNvSpPr>
              <a:spLocks noChangeAspect="1" noChangeShapeType="1"/>
            </p:cNvSpPr>
            <p:nvPr/>
          </p:nvSpPr>
          <p:spPr bwMode="auto">
            <a:xfrm>
              <a:off x="631" y="398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2" name="Line 706"/>
            <p:cNvSpPr>
              <a:spLocks noChangeAspect="1" noChangeShapeType="1"/>
            </p:cNvSpPr>
            <p:nvPr/>
          </p:nvSpPr>
          <p:spPr bwMode="auto">
            <a:xfrm>
              <a:off x="644" y="397"/>
              <a:ext cx="0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3" name="Line 707"/>
            <p:cNvSpPr>
              <a:spLocks noChangeAspect="1" noChangeShapeType="1"/>
            </p:cNvSpPr>
            <p:nvPr/>
          </p:nvSpPr>
          <p:spPr bwMode="auto">
            <a:xfrm>
              <a:off x="618" y="400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4" name="Line 708"/>
            <p:cNvSpPr>
              <a:spLocks noChangeAspect="1" noChangeShapeType="1"/>
            </p:cNvSpPr>
            <p:nvPr/>
          </p:nvSpPr>
          <p:spPr bwMode="auto">
            <a:xfrm>
              <a:off x="604" y="394"/>
              <a:ext cx="5" cy="1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5" name="Freeform 709"/>
            <p:cNvSpPr>
              <a:spLocks noChangeAspect="1"/>
            </p:cNvSpPr>
            <p:nvPr/>
          </p:nvSpPr>
          <p:spPr bwMode="auto">
            <a:xfrm>
              <a:off x="604" y="394"/>
              <a:ext cx="46" cy="4"/>
            </a:xfrm>
            <a:custGeom>
              <a:avLst/>
              <a:gdLst>
                <a:gd name="T0" fmla="*/ 0 w 88"/>
                <a:gd name="T1" fmla="*/ 0 h 9"/>
                <a:gd name="T2" fmla="*/ 1 w 88"/>
                <a:gd name="T3" fmla="*/ 0 h 9"/>
                <a:gd name="T4" fmla="*/ 1 w 88"/>
                <a:gd name="T5" fmla="*/ 0 h 9"/>
                <a:gd name="T6" fmla="*/ 2 w 88"/>
                <a:gd name="T7" fmla="*/ 0 h 9"/>
                <a:gd name="T8" fmla="*/ 2 w 88"/>
                <a:gd name="T9" fmla="*/ 0 h 9"/>
                <a:gd name="T10" fmla="*/ 2 w 88"/>
                <a:gd name="T11" fmla="*/ 0 h 9"/>
                <a:gd name="T12" fmla="*/ 3 w 88"/>
                <a:gd name="T13" fmla="*/ 0 h 9"/>
                <a:gd name="T14" fmla="*/ 4 w 88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"/>
                <a:gd name="T25" fmla="*/ 0 h 9"/>
                <a:gd name="T26" fmla="*/ 88 w 88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" h="9">
                  <a:moveTo>
                    <a:pt x="0" y="3"/>
                  </a:moveTo>
                  <a:lnTo>
                    <a:pt x="10" y="9"/>
                  </a:lnTo>
                  <a:lnTo>
                    <a:pt x="30" y="9"/>
                  </a:lnTo>
                  <a:lnTo>
                    <a:pt x="36" y="8"/>
                  </a:lnTo>
                  <a:lnTo>
                    <a:pt x="44" y="9"/>
                  </a:lnTo>
                  <a:lnTo>
                    <a:pt x="50" y="9"/>
                  </a:lnTo>
                  <a:lnTo>
                    <a:pt x="75" y="8"/>
                  </a:lnTo>
                  <a:lnTo>
                    <a:pt x="8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6" name="Freeform 710"/>
            <p:cNvSpPr>
              <a:spLocks noChangeAspect="1"/>
            </p:cNvSpPr>
            <p:nvPr/>
          </p:nvSpPr>
          <p:spPr bwMode="auto">
            <a:xfrm>
              <a:off x="629" y="384"/>
              <a:ext cx="16" cy="11"/>
            </a:xfrm>
            <a:custGeom>
              <a:avLst/>
              <a:gdLst>
                <a:gd name="T0" fmla="*/ 1 w 31"/>
                <a:gd name="T1" fmla="*/ 1 h 21"/>
                <a:gd name="T2" fmla="*/ 0 w 31"/>
                <a:gd name="T3" fmla="*/ 1 h 21"/>
                <a:gd name="T4" fmla="*/ 1 w 31"/>
                <a:gd name="T5" fmla="*/ 1 h 21"/>
                <a:gd name="T6" fmla="*/ 1 w 31"/>
                <a:gd name="T7" fmla="*/ 1 h 21"/>
                <a:gd name="T8" fmla="*/ 1 w 31"/>
                <a:gd name="T9" fmla="*/ 0 h 21"/>
                <a:gd name="T10" fmla="*/ 1 w 31"/>
                <a:gd name="T11" fmla="*/ 1 h 21"/>
                <a:gd name="T12" fmla="*/ 1 w 31"/>
                <a:gd name="T13" fmla="*/ 1 h 21"/>
                <a:gd name="T14" fmla="*/ 1 w 31"/>
                <a:gd name="T15" fmla="*/ 1 h 21"/>
                <a:gd name="T16" fmla="*/ 1 w 31"/>
                <a:gd name="T17" fmla="*/ 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21"/>
                <a:gd name="T29" fmla="*/ 31 w 31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21">
                  <a:moveTo>
                    <a:pt x="1" y="18"/>
                  </a:moveTo>
                  <a:lnTo>
                    <a:pt x="0" y="7"/>
                  </a:lnTo>
                  <a:lnTo>
                    <a:pt x="9" y="3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1" y="16"/>
                  </a:lnTo>
                  <a:lnTo>
                    <a:pt x="17" y="17"/>
                  </a:lnTo>
                  <a:lnTo>
                    <a:pt x="11" y="21"/>
                  </a:lnTo>
                  <a:lnTo>
                    <a:pt x="1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7" name="Freeform 711"/>
            <p:cNvSpPr>
              <a:spLocks noChangeAspect="1"/>
            </p:cNvSpPr>
            <p:nvPr/>
          </p:nvSpPr>
          <p:spPr bwMode="auto">
            <a:xfrm>
              <a:off x="458" y="358"/>
              <a:ext cx="81" cy="39"/>
            </a:xfrm>
            <a:custGeom>
              <a:avLst/>
              <a:gdLst>
                <a:gd name="T0" fmla="*/ 1 w 156"/>
                <a:gd name="T1" fmla="*/ 2 h 75"/>
                <a:gd name="T2" fmla="*/ 1 w 156"/>
                <a:gd name="T3" fmla="*/ 3 h 75"/>
                <a:gd name="T4" fmla="*/ 0 w 156"/>
                <a:gd name="T5" fmla="*/ 3 h 75"/>
                <a:gd name="T6" fmla="*/ 1 w 156"/>
                <a:gd name="T7" fmla="*/ 3 h 75"/>
                <a:gd name="T8" fmla="*/ 1 w 156"/>
                <a:gd name="T9" fmla="*/ 3 h 75"/>
                <a:gd name="T10" fmla="*/ 2 w 156"/>
                <a:gd name="T11" fmla="*/ 3 h 75"/>
                <a:gd name="T12" fmla="*/ 2 w 156"/>
                <a:gd name="T13" fmla="*/ 3 h 75"/>
                <a:gd name="T14" fmla="*/ 2 w 156"/>
                <a:gd name="T15" fmla="*/ 2 h 75"/>
                <a:gd name="T16" fmla="*/ 2 w 156"/>
                <a:gd name="T17" fmla="*/ 2 h 75"/>
                <a:gd name="T18" fmla="*/ 2 w 156"/>
                <a:gd name="T19" fmla="*/ 2 h 75"/>
                <a:gd name="T20" fmla="*/ 2 w 156"/>
                <a:gd name="T21" fmla="*/ 3 h 75"/>
                <a:gd name="T22" fmla="*/ 2 w 156"/>
                <a:gd name="T23" fmla="*/ 3 h 75"/>
                <a:gd name="T24" fmla="*/ 3 w 156"/>
                <a:gd name="T25" fmla="*/ 3 h 75"/>
                <a:gd name="T26" fmla="*/ 6 w 156"/>
                <a:gd name="T27" fmla="*/ 3 h 75"/>
                <a:gd name="T28" fmla="*/ 6 w 156"/>
                <a:gd name="T29" fmla="*/ 2 h 75"/>
                <a:gd name="T30" fmla="*/ 5 w 156"/>
                <a:gd name="T31" fmla="*/ 2 h 75"/>
                <a:gd name="T32" fmla="*/ 5 w 156"/>
                <a:gd name="T33" fmla="*/ 2 h 75"/>
                <a:gd name="T34" fmla="*/ 5 w 156"/>
                <a:gd name="T35" fmla="*/ 2 h 75"/>
                <a:gd name="T36" fmla="*/ 6 w 156"/>
                <a:gd name="T37" fmla="*/ 2 h 75"/>
                <a:gd name="T38" fmla="*/ 6 w 156"/>
                <a:gd name="T39" fmla="*/ 1 h 75"/>
                <a:gd name="T40" fmla="*/ 5 w 156"/>
                <a:gd name="T41" fmla="*/ 1 h 75"/>
                <a:gd name="T42" fmla="*/ 5 w 156"/>
                <a:gd name="T43" fmla="*/ 1 h 75"/>
                <a:gd name="T44" fmla="*/ 5 w 156"/>
                <a:gd name="T45" fmla="*/ 1 h 75"/>
                <a:gd name="T46" fmla="*/ 5 w 156"/>
                <a:gd name="T47" fmla="*/ 1 h 75"/>
                <a:gd name="T48" fmla="*/ 5 w 156"/>
                <a:gd name="T49" fmla="*/ 0 h 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6"/>
                <a:gd name="T76" fmla="*/ 0 h 75"/>
                <a:gd name="T77" fmla="*/ 156 w 156"/>
                <a:gd name="T78" fmla="*/ 75 h 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6" h="75">
                  <a:moveTo>
                    <a:pt x="17" y="57"/>
                  </a:moveTo>
                  <a:lnTo>
                    <a:pt x="17" y="70"/>
                  </a:lnTo>
                  <a:lnTo>
                    <a:pt x="0" y="71"/>
                  </a:lnTo>
                  <a:lnTo>
                    <a:pt x="18" y="72"/>
                  </a:lnTo>
                  <a:lnTo>
                    <a:pt x="30" y="75"/>
                  </a:lnTo>
                  <a:lnTo>
                    <a:pt x="44" y="72"/>
                  </a:lnTo>
                  <a:lnTo>
                    <a:pt x="44" y="61"/>
                  </a:lnTo>
                  <a:lnTo>
                    <a:pt x="44" y="52"/>
                  </a:lnTo>
                  <a:lnTo>
                    <a:pt x="32" y="49"/>
                  </a:lnTo>
                  <a:lnTo>
                    <a:pt x="45" y="49"/>
                  </a:lnTo>
                  <a:lnTo>
                    <a:pt x="44" y="74"/>
                  </a:lnTo>
                  <a:lnTo>
                    <a:pt x="53" y="74"/>
                  </a:lnTo>
                  <a:lnTo>
                    <a:pt x="80" y="70"/>
                  </a:lnTo>
                  <a:lnTo>
                    <a:pt x="156" y="74"/>
                  </a:lnTo>
                  <a:lnTo>
                    <a:pt x="156" y="58"/>
                  </a:lnTo>
                  <a:lnTo>
                    <a:pt x="141" y="57"/>
                  </a:lnTo>
                  <a:lnTo>
                    <a:pt x="147" y="50"/>
                  </a:lnTo>
                  <a:lnTo>
                    <a:pt x="146" y="41"/>
                  </a:lnTo>
                  <a:lnTo>
                    <a:pt x="151" y="35"/>
                  </a:lnTo>
                  <a:lnTo>
                    <a:pt x="154" y="28"/>
                  </a:lnTo>
                  <a:lnTo>
                    <a:pt x="142" y="25"/>
                  </a:lnTo>
                  <a:lnTo>
                    <a:pt x="142" y="18"/>
                  </a:lnTo>
                  <a:lnTo>
                    <a:pt x="135" y="16"/>
                  </a:lnTo>
                  <a:lnTo>
                    <a:pt x="137" y="10"/>
                  </a:lnTo>
                  <a:lnTo>
                    <a:pt x="14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8" name="Freeform 712"/>
            <p:cNvSpPr>
              <a:spLocks noChangeAspect="1"/>
            </p:cNvSpPr>
            <p:nvPr/>
          </p:nvSpPr>
          <p:spPr bwMode="auto">
            <a:xfrm>
              <a:off x="516" y="357"/>
              <a:ext cx="21" cy="39"/>
            </a:xfrm>
            <a:custGeom>
              <a:avLst/>
              <a:gdLst>
                <a:gd name="T0" fmla="*/ 1 w 40"/>
                <a:gd name="T1" fmla="*/ 0 h 75"/>
                <a:gd name="T2" fmla="*/ 1 w 40"/>
                <a:gd name="T3" fmla="*/ 1 h 75"/>
                <a:gd name="T4" fmla="*/ 1 w 40"/>
                <a:gd name="T5" fmla="*/ 1 h 75"/>
                <a:gd name="T6" fmla="*/ 1 w 40"/>
                <a:gd name="T7" fmla="*/ 1 h 75"/>
                <a:gd name="T8" fmla="*/ 1 w 40"/>
                <a:gd name="T9" fmla="*/ 1 h 75"/>
                <a:gd name="T10" fmla="*/ 1 w 40"/>
                <a:gd name="T11" fmla="*/ 1 h 75"/>
                <a:gd name="T12" fmla="*/ 1 w 40"/>
                <a:gd name="T13" fmla="*/ 1 h 75"/>
                <a:gd name="T14" fmla="*/ 0 w 40"/>
                <a:gd name="T15" fmla="*/ 1 h 75"/>
                <a:gd name="T16" fmla="*/ 1 w 40"/>
                <a:gd name="T17" fmla="*/ 1 h 75"/>
                <a:gd name="T18" fmla="*/ 1 w 40"/>
                <a:gd name="T19" fmla="*/ 1 h 75"/>
                <a:gd name="T20" fmla="*/ 1 w 40"/>
                <a:gd name="T21" fmla="*/ 2 h 75"/>
                <a:gd name="T22" fmla="*/ 2 w 40"/>
                <a:gd name="T23" fmla="*/ 1 h 75"/>
                <a:gd name="T24" fmla="*/ 1 w 40"/>
                <a:gd name="T25" fmla="*/ 1 h 75"/>
                <a:gd name="T26" fmla="*/ 1 w 40"/>
                <a:gd name="T27" fmla="*/ 1 h 75"/>
                <a:gd name="T28" fmla="*/ 1 w 40"/>
                <a:gd name="T29" fmla="*/ 1 h 75"/>
                <a:gd name="T30" fmla="*/ 1 w 40"/>
                <a:gd name="T31" fmla="*/ 1 h 75"/>
                <a:gd name="T32" fmla="*/ 1 w 40"/>
                <a:gd name="T33" fmla="*/ 2 h 75"/>
                <a:gd name="T34" fmla="*/ 1 w 40"/>
                <a:gd name="T35" fmla="*/ 2 h 75"/>
                <a:gd name="T36" fmla="*/ 1 w 40"/>
                <a:gd name="T37" fmla="*/ 2 h 75"/>
                <a:gd name="T38" fmla="*/ 1 w 40"/>
                <a:gd name="T39" fmla="*/ 2 h 75"/>
                <a:gd name="T40" fmla="*/ 1 w 40"/>
                <a:gd name="T41" fmla="*/ 2 h 75"/>
                <a:gd name="T42" fmla="*/ 2 w 40"/>
                <a:gd name="T43" fmla="*/ 2 h 75"/>
                <a:gd name="T44" fmla="*/ 2 w 40"/>
                <a:gd name="T45" fmla="*/ 2 h 75"/>
                <a:gd name="T46" fmla="*/ 1 w 40"/>
                <a:gd name="T47" fmla="*/ 2 h 75"/>
                <a:gd name="T48" fmla="*/ 1 w 40"/>
                <a:gd name="T49" fmla="*/ 2 h 75"/>
                <a:gd name="T50" fmla="*/ 1 w 40"/>
                <a:gd name="T51" fmla="*/ 2 h 75"/>
                <a:gd name="T52" fmla="*/ 1 w 40"/>
                <a:gd name="T53" fmla="*/ 3 h 75"/>
                <a:gd name="T54" fmla="*/ 1 w 40"/>
                <a:gd name="T55" fmla="*/ 3 h 75"/>
                <a:gd name="T56" fmla="*/ 1 w 40"/>
                <a:gd name="T57" fmla="*/ 3 h 75"/>
                <a:gd name="T58" fmla="*/ 1 w 40"/>
                <a:gd name="T59" fmla="*/ 3 h 75"/>
                <a:gd name="T60" fmla="*/ 1 w 40"/>
                <a:gd name="T61" fmla="*/ 2 h 75"/>
                <a:gd name="T62" fmla="*/ 1 w 40"/>
                <a:gd name="T63" fmla="*/ 3 h 75"/>
                <a:gd name="T64" fmla="*/ 1 w 40"/>
                <a:gd name="T65" fmla="*/ 3 h 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75"/>
                <a:gd name="T101" fmla="*/ 40 w 40"/>
                <a:gd name="T102" fmla="*/ 75 h 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75">
                  <a:moveTo>
                    <a:pt x="3" y="0"/>
                  </a:moveTo>
                  <a:lnTo>
                    <a:pt x="1" y="14"/>
                  </a:lnTo>
                  <a:lnTo>
                    <a:pt x="14" y="14"/>
                  </a:lnTo>
                  <a:lnTo>
                    <a:pt x="22" y="11"/>
                  </a:lnTo>
                  <a:lnTo>
                    <a:pt x="12" y="15"/>
                  </a:lnTo>
                  <a:lnTo>
                    <a:pt x="3" y="15"/>
                  </a:lnTo>
                  <a:lnTo>
                    <a:pt x="5" y="22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9" y="30"/>
                  </a:lnTo>
                  <a:lnTo>
                    <a:pt x="29" y="35"/>
                  </a:lnTo>
                  <a:lnTo>
                    <a:pt x="40" y="29"/>
                  </a:lnTo>
                  <a:lnTo>
                    <a:pt x="28" y="29"/>
                  </a:lnTo>
                  <a:lnTo>
                    <a:pt x="20" y="25"/>
                  </a:lnTo>
                  <a:lnTo>
                    <a:pt x="16" y="14"/>
                  </a:lnTo>
                  <a:lnTo>
                    <a:pt x="9" y="23"/>
                  </a:lnTo>
                  <a:lnTo>
                    <a:pt x="3" y="37"/>
                  </a:lnTo>
                  <a:lnTo>
                    <a:pt x="10" y="47"/>
                  </a:lnTo>
                  <a:lnTo>
                    <a:pt x="19" y="42"/>
                  </a:lnTo>
                  <a:lnTo>
                    <a:pt x="18" y="32"/>
                  </a:lnTo>
                  <a:lnTo>
                    <a:pt x="21" y="45"/>
                  </a:lnTo>
                  <a:lnTo>
                    <a:pt x="32" y="43"/>
                  </a:lnTo>
                  <a:lnTo>
                    <a:pt x="33" y="49"/>
                  </a:lnTo>
                  <a:lnTo>
                    <a:pt x="29" y="58"/>
                  </a:lnTo>
                  <a:lnTo>
                    <a:pt x="9" y="58"/>
                  </a:lnTo>
                  <a:lnTo>
                    <a:pt x="9" y="51"/>
                  </a:lnTo>
                  <a:lnTo>
                    <a:pt x="7" y="63"/>
                  </a:lnTo>
                  <a:lnTo>
                    <a:pt x="6" y="70"/>
                  </a:lnTo>
                  <a:lnTo>
                    <a:pt x="16" y="72"/>
                  </a:lnTo>
                  <a:lnTo>
                    <a:pt x="19" y="63"/>
                  </a:lnTo>
                  <a:lnTo>
                    <a:pt x="25" y="59"/>
                  </a:lnTo>
                  <a:lnTo>
                    <a:pt x="27" y="66"/>
                  </a:lnTo>
                  <a:lnTo>
                    <a:pt x="27" y="7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9" name="Freeform 713"/>
            <p:cNvSpPr>
              <a:spLocks noChangeAspect="1"/>
            </p:cNvSpPr>
            <p:nvPr/>
          </p:nvSpPr>
          <p:spPr bwMode="auto">
            <a:xfrm>
              <a:off x="493" y="366"/>
              <a:ext cx="15" cy="22"/>
            </a:xfrm>
            <a:custGeom>
              <a:avLst/>
              <a:gdLst>
                <a:gd name="T0" fmla="*/ 0 w 29"/>
                <a:gd name="T1" fmla="*/ 1 h 44"/>
                <a:gd name="T2" fmla="*/ 1 w 29"/>
                <a:gd name="T3" fmla="*/ 1 h 44"/>
                <a:gd name="T4" fmla="*/ 1 w 29"/>
                <a:gd name="T5" fmla="*/ 1 h 44"/>
                <a:gd name="T6" fmla="*/ 0 w 29"/>
                <a:gd name="T7" fmla="*/ 0 h 44"/>
                <a:gd name="T8" fmla="*/ 0 w 29"/>
                <a:gd name="T9" fmla="*/ 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44"/>
                <a:gd name="T17" fmla="*/ 29 w 29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44">
                  <a:moveTo>
                    <a:pt x="0" y="44"/>
                  </a:moveTo>
                  <a:lnTo>
                    <a:pt x="29" y="43"/>
                  </a:lnTo>
                  <a:lnTo>
                    <a:pt x="28" y="1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0" name="Freeform 714"/>
            <p:cNvSpPr>
              <a:spLocks noChangeAspect="1"/>
            </p:cNvSpPr>
            <p:nvPr/>
          </p:nvSpPr>
          <p:spPr bwMode="auto">
            <a:xfrm>
              <a:off x="544" y="384"/>
              <a:ext cx="40" cy="20"/>
            </a:xfrm>
            <a:custGeom>
              <a:avLst/>
              <a:gdLst>
                <a:gd name="T0" fmla="*/ 0 w 76"/>
                <a:gd name="T1" fmla="*/ 1 h 40"/>
                <a:gd name="T2" fmla="*/ 0 w 76"/>
                <a:gd name="T3" fmla="*/ 1 h 40"/>
                <a:gd name="T4" fmla="*/ 1 w 76"/>
                <a:gd name="T5" fmla="*/ 1 h 40"/>
                <a:gd name="T6" fmla="*/ 1 w 76"/>
                <a:gd name="T7" fmla="*/ 0 h 40"/>
                <a:gd name="T8" fmla="*/ 3 w 76"/>
                <a:gd name="T9" fmla="*/ 1 h 40"/>
                <a:gd name="T10" fmla="*/ 3 w 76"/>
                <a:gd name="T11" fmla="*/ 1 h 40"/>
                <a:gd name="T12" fmla="*/ 1 w 76"/>
                <a:gd name="T13" fmla="*/ 1 h 40"/>
                <a:gd name="T14" fmla="*/ 1 w 76"/>
                <a:gd name="T15" fmla="*/ 1 h 40"/>
                <a:gd name="T16" fmla="*/ 1 w 76"/>
                <a:gd name="T17" fmla="*/ 1 h 40"/>
                <a:gd name="T18" fmla="*/ 0 w 76"/>
                <a:gd name="T19" fmla="*/ 1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6"/>
                <a:gd name="T31" fmla="*/ 0 h 40"/>
                <a:gd name="T32" fmla="*/ 76 w 76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6" h="40">
                  <a:moveTo>
                    <a:pt x="0" y="34"/>
                  </a:moveTo>
                  <a:lnTo>
                    <a:pt x="0" y="6"/>
                  </a:lnTo>
                  <a:lnTo>
                    <a:pt x="17" y="7"/>
                  </a:lnTo>
                  <a:lnTo>
                    <a:pt x="17" y="0"/>
                  </a:lnTo>
                  <a:lnTo>
                    <a:pt x="76" y="3"/>
                  </a:lnTo>
                  <a:lnTo>
                    <a:pt x="73" y="40"/>
                  </a:lnTo>
                  <a:lnTo>
                    <a:pt x="17" y="36"/>
                  </a:lnTo>
                  <a:lnTo>
                    <a:pt x="16" y="11"/>
                  </a:lnTo>
                  <a:lnTo>
                    <a:pt x="16" y="35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1" name="Freeform 715"/>
            <p:cNvSpPr>
              <a:spLocks noChangeAspect="1"/>
            </p:cNvSpPr>
            <p:nvPr/>
          </p:nvSpPr>
          <p:spPr bwMode="auto">
            <a:xfrm>
              <a:off x="460" y="402"/>
              <a:ext cx="84" cy="2"/>
            </a:xfrm>
            <a:custGeom>
              <a:avLst/>
              <a:gdLst>
                <a:gd name="T0" fmla="*/ 0 w 163"/>
                <a:gd name="T1" fmla="*/ 1 h 4"/>
                <a:gd name="T2" fmla="*/ 1 w 163"/>
                <a:gd name="T3" fmla="*/ 1 h 4"/>
                <a:gd name="T4" fmla="*/ 2 w 163"/>
                <a:gd name="T5" fmla="*/ 1 h 4"/>
                <a:gd name="T6" fmla="*/ 2 w 163"/>
                <a:gd name="T7" fmla="*/ 0 h 4"/>
                <a:gd name="T8" fmla="*/ 3 w 163"/>
                <a:gd name="T9" fmla="*/ 1 h 4"/>
                <a:gd name="T10" fmla="*/ 3 w 163"/>
                <a:gd name="T11" fmla="*/ 1 h 4"/>
                <a:gd name="T12" fmla="*/ 3 w 163"/>
                <a:gd name="T13" fmla="*/ 0 h 4"/>
                <a:gd name="T14" fmla="*/ 4 w 163"/>
                <a:gd name="T15" fmla="*/ 0 h 4"/>
                <a:gd name="T16" fmla="*/ 6 w 16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3"/>
                <a:gd name="T28" fmla="*/ 0 h 4"/>
                <a:gd name="T29" fmla="*/ 163 w 16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3" h="4">
                  <a:moveTo>
                    <a:pt x="0" y="2"/>
                  </a:moveTo>
                  <a:lnTo>
                    <a:pt x="26" y="3"/>
                  </a:lnTo>
                  <a:lnTo>
                    <a:pt x="36" y="3"/>
                  </a:lnTo>
                  <a:lnTo>
                    <a:pt x="57" y="0"/>
                  </a:lnTo>
                  <a:lnTo>
                    <a:pt x="69" y="1"/>
                  </a:lnTo>
                  <a:lnTo>
                    <a:pt x="83" y="4"/>
                  </a:lnTo>
                  <a:lnTo>
                    <a:pt x="91" y="0"/>
                  </a:lnTo>
                  <a:lnTo>
                    <a:pt x="118" y="0"/>
                  </a:lnTo>
                  <a:lnTo>
                    <a:pt x="16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2" name="Line 716"/>
            <p:cNvSpPr>
              <a:spLocks noChangeAspect="1" noChangeShapeType="1"/>
            </p:cNvSpPr>
            <p:nvPr/>
          </p:nvSpPr>
          <p:spPr bwMode="auto">
            <a:xfrm flipH="1">
              <a:off x="532" y="344"/>
              <a:ext cx="3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3" name="Line 717"/>
            <p:cNvSpPr>
              <a:spLocks noChangeAspect="1" noChangeShapeType="1"/>
            </p:cNvSpPr>
            <p:nvPr/>
          </p:nvSpPr>
          <p:spPr bwMode="auto">
            <a:xfrm>
              <a:off x="521" y="344"/>
              <a:ext cx="4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4" name="Line 718"/>
            <p:cNvSpPr>
              <a:spLocks noChangeAspect="1" noChangeShapeType="1"/>
            </p:cNvSpPr>
            <p:nvPr/>
          </p:nvSpPr>
          <p:spPr bwMode="auto">
            <a:xfrm>
              <a:off x="538" y="342"/>
              <a:ext cx="7" cy="9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5" name="Line 719"/>
            <p:cNvSpPr>
              <a:spLocks noChangeAspect="1" noChangeShapeType="1"/>
            </p:cNvSpPr>
            <p:nvPr/>
          </p:nvSpPr>
          <p:spPr bwMode="auto">
            <a:xfrm flipV="1">
              <a:off x="544" y="348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6" name="Line 720"/>
            <p:cNvSpPr>
              <a:spLocks noChangeAspect="1" noChangeShapeType="1"/>
            </p:cNvSpPr>
            <p:nvPr/>
          </p:nvSpPr>
          <p:spPr bwMode="auto">
            <a:xfrm>
              <a:off x="525" y="352"/>
              <a:ext cx="14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7" name="Line 721"/>
            <p:cNvSpPr>
              <a:spLocks noChangeAspect="1" noChangeShapeType="1"/>
            </p:cNvSpPr>
            <p:nvPr/>
          </p:nvSpPr>
          <p:spPr bwMode="auto">
            <a:xfrm flipH="1">
              <a:off x="518" y="351"/>
              <a:ext cx="6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37" name="Group 722"/>
            <p:cNvGrpSpPr>
              <a:grpSpLocks noChangeAspect="1"/>
            </p:cNvGrpSpPr>
            <p:nvPr/>
          </p:nvGrpSpPr>
          <p:grpSpPr bwMode="auto">
            <a:xfrm>
              <a:off x="503" y="410"/>
              <a:ext cx="52" cy="19"/>
              <a:chOff x="2402" y="867"/>
              <a:chExt cx="268" cy="97"/>
            </a:xfrm>
            <a:grpFill/>
          </p:grpSpPr>
          <p:grpSp>
            <p:nvGrpSpPr>
              <p:cNvPr id="4838" name="Group 72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00" name="Freeform 72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1" name="Freeform 72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2" name="Freeform 72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3" name="Line 72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4" name="Line 72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5" name="Line 72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39" name="Group 73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10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11" name="Oval 7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40" name="Group 73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08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09" name="Oval 7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299" name="Line 73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44" name="Group 737"/>
            <p:cNvGrpSpPr>
              <a:grpSpLocks noChangeAspect="1"/>
            </p:cNvGrpSpPr>
            <p:nvPr/>
          </p:nvGrpSpPr>
          <p:grpSpPr bwMode="auto">
            <a:xfrm>
              <a:off x="548" y="412"/>
              <a:ext cx="53" cy="19"/>
              <a:chOff x="2402" y="867"/>
              <a:chExt cx="268" cy="97"/>
            </a:xfrm>
            <a:grpFill/>
          </p:grpSpPr>
          <p:grpSp>
            <p:nvGrpSpPr>
              <p:cNvPr id="4851" name="Group 738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286" name="Freeform 739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87" name="Freeform 740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88" name="Freeform 741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89" name="Line 7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90" name="Line 743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91" name="Line 74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52" name="Group 745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296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97" name="Oval 7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53" name="Group 748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294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95" name="Oval 7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285" name="Line 751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54" name="Group 752"/>
            <p:cNvGrpSpPr>
              <a:grpSpLocks noChangeAspect="1"/>
            </p:cNvGrpSpPr>
            <p:nvPr/>
          </p:nvGrpSpPr>
          <p:grpSpPr bwMode="auto">
            <a:xfrm>
              <a:off x="427" y="408"/>
              <a:ext cx="50" cy="18"/>
              <a:chOff x="2402" y="867"/>
              <a:chExt cx="268" cy="97"/>
            </a:xfrm>
            <a:grpFill/>
          </p:grpSpPr>
          <p:grpSp>
            <p:nvGrpSpPr>
              <p:cNvPr id="4855" name="Group 75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272" name="Freeform 75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3" name="Freeform 75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4" name="Freeform 75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5" name="Line 7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6" name="Line 75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7" name="Line 75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56" name="Group 76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282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83" name="Oval 7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57" name="Group 76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280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81" name="Oval 7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271" name="Line 76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261" name="Freeform 767"/>
            <p:cNvSpPr>
              <a:spLocks noChangeAspect="1"/>
            </p:cNvSpPr>
            <p:nvPr/>
          </p:nvSpPr>
          <p:spPr bwMode="auto">
            <a:xfrm>
              <a:off x="732" y="454"/>
              <a:ext cx="109" cy="18"/>
            </a:xfrm>
            <a:custGeom>
              <a:avLst/>
              <a:gdLst>
                <a:gd name="T0" fmla="*/ 8 w 210"/>
                <a:gd name="T1" fmla="*/ 1 h 35"/>
                <a:gd name="T2" fmla="*/ 6 w 210"/>
                <a:gd name="T3" fmla="*/ 1 h 35"/>
                <a:gd name="T4" fmla="*/ 6 w 210"/>
                <a:gd name="T5" fmla="*/ 1 h 35"/>
                <a:gd name="T6" fmla="*/ 3 w 210"/>
                <a:gd name="T7" fmla="*/ 1 h 35"/>
                <a:gd name="T8" fmla="*/ 3 w 210"/>
                <a:gd name="T9" fmla="*/ 1 h 35"/>
                <a:gd name="T10" fmla="*/ 1 w 210"/>
                <a:gd name="T11" fmla="*/ 0 h 35"/>
                <a:gd name="T12" fmla="*/ 0 w 210"/>
                <a:gd name="T13" fmla="*/ 1 h 35"/>
                <a:gd name="T14" fmla="*/ 3 w 210"/>
                <a:gd name="T15" fmla="*/ 1 h 35"/>
                <a:gd name="T16" fmla="*/ 2 w 210"/>
                <a:gd name="T17" fmla="*/ 1 h 35"/>
                <a:gd name="T18" fmla="*/ 5 w 210"/>
                <a:gd name="T19" fmla="*/ 1 h 35"/>
                <a:gd name="T20" fmla="*/ 5 w 210"/>
                <a:gd name="T21" fmla="*/ 1 h 35"/>
                <a:gd name="T22" fmla="*/ 7 w 210"/>
                <a:gd name="T23" fmla="*/ 2 h 35"/>
                <a:gd name="T24" fmla="*/ 8 w 210"/>
                <a:gd name="T25" fmla="*/ 1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5"/>
                <a:gd name="T41" fmla="*/ 210 w 210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5">
                  <a:moveTo>
                    <a:pt x="210" y="27"/>
                  </a:moveTo>
                  <a:lnTo>
                    <a:pt x="157" y="27"/>
                  </a:lnTo>
                  <a:lnTo>
                    <a:pt x="157" y="17"/>
                  </a:lnTo>
                  <a:lnTo>
                    <a:pt x="80" y="12"/>
                  </a:lnTo>
                  <a:lnTo>
                    <a:pt x="79" y="1"/>
                  </a:lnTo>
                  <a:lnTo>
                    <a:pt x="6" y="0"/>
                  </a:lnTo>
                  <a:lnTo>
                    <a:pt x="0" y="6"/>
                  </a:lnTo>
                  <a:lnTo>
                    <a:pt x="62" y="8"/>
                  </a:lnTo>
                  <a:lnTo>
                    <a:pt x="59" y="19"/>
                  </a:lnTo>
                  <a:lnTo>
                    <a:pt x="142" y="23"/>
                  </a:lnTo>
                  <a:lnTo>
                    <a:pt x="141" y="32"/>
                  </a:lnTo>
                  <a:lnTo>
                    <a:pt x="195" y="35"/>
                  </a:lnTo>
                  <a:lnTo>
                    <a:pt x="210" y="27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58" name="Group 768"/>
            <p:cNvGrpSpPr>
              <a:grpSpLocks noChangeAspect="1"/>
            </p:cNvGrpSpPr>
            <p:nvPr/>
          </p:nvGrpSpPr>
          <p:grpSpPr bwMode="auto">
            <a:xfrm flipH="1">
              <a:off x="250" y="415"/>
              <a:ext cx="46" cy="19"/>
              <a:chOff x="2769" y="979"/>
              <a:chExt cx="230" cy="90"/>
            </a:xfrm>
            <a:grpFill/>
          </p:grpSpPr>
          <p:sp>
            <p:nvSpPr>
              <p:cNvPr id="7263" name="Freeform 76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4" name="Freeform 77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5" name="Freeform 77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6" name="Freeform 77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7" name="Freeform 77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8" name="Freeform 77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9" name="Freeform 77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4859" name="Group 603"/>
          <p:cNvGrpSpPr>
            <a:grpSpLocks noChangeAspect="1"/>
          </p:cNvGrpSpPr>
          <p:nvPr/>
        </p:nvGrpSpPr>
        <p:grpSpPr bwMode="auto">
          <a:xfrm>
            <a:off x="7248996" y="2138529"/>
            <a:ext cx="576064" cy="218689"/>
            <a:chOff x="50" y="306"/>
            <a:chExt cx="826" cy="194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7376" name="Freeform 604"/>
            <p:cNvSpPr>
              <a:spLocks noChangeAspect="1"/>
            </p:cNvSpPr>
            <p:nvPr/>
          </p:nvSpPr>
          <p:spPr bwMode="auto">
            <a:xfrm>
              <a:off x="89" y="439"/>
              <a:ext cx="13" cy="11"/>
            </a:xfrm>
            <a:custGeom>
              <a:avLst/>
              <a:gdLst>
                <a:gd name="T0" fmla="*/ 1 w 26"/>
                <a:gd name="T1" fmla="*/ 0 h 20"/>
                <a:gd name="T2" fmla="*/ 1 w 26"/>
                <a:gd name="T3" fmla="*/ 1 h 20"/>
                <a:gd name="T4" fmla="*/ 1 w 26"/>
                <a:gd name="T5" fmla="*/ 1 h 20"/>
                <a:gd name="T6" fmla="*/ 1 w 26"/>
                <a:gd name="T7" fmla="*/ 1 h 20"/>
                <a:gd name="T8" fmla="*/ 1 w 26"/>
                <a:gd name="T9" fmla="*/ 1 h 20"/>
                <a:gd name="T10" fmla="*/ 0 w 26"/>
                <a:gd name="T11" fmla="*/ 1 h 20"/>
                <a:gd name="T12" fmla="*/ 1 w 26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8" y="0"/>
                  </a:moveTo>
                  <a:lnTo>
                    <a:pt x="26" y="9"/>
                  </a:lnTo>
                  <a:lnTo>
                    <a:pt x="18" y="13"/>
                  </a:lnTo>
                  <a:lnTo>
                    <a:pt x="17" y="20"/>
                  </a:lnTo>
                  <a:lnTo>
                    <a:pt x="8" y="9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60" name="Group 605"/>
            <p:cNvGrpSpPr>
              <a:grpSpLocks noChangeAspect="1"/>
            </p:cNvGrpSpPr>
            <p:nvPr/>
          </p:nvGrpSpPr>
          <p:grpSpPr bwMode="auto">
            <a:xfrm>
              <a:off x="329" y="423"/>
              <a:ext cx="44" cy="17"/>
              <a:chOff x="2769" y="979"/>
              <a:chExt cx="230" cy="90"/>
            </a:xfrm>
            <a:grpFill/>
          </p:grpSpPr>
          <p:sp>
            <p:nvSpPr>
              <p:cNvPr id="7540" name="Freeform 606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1" name="Freeform 607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2" name="Freeform 608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3" name="Freeform 609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4" name="Freeform 610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5" name="Freeform 611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6" name="Freeform 612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378" name="Freeform 614"/>
            <p:cNvSpPr>
              <a:spLocks noChangeAspect="1"/>
            </p:cNvSpPr>
            <p:nvPr/>
          </p:nvSpPr>
          <p:spPr bwMode="auto">
            <a:xfrm>
              <a:off x="50" y="401"/>
              <a:ext cx="826" cy="99"/>
            </a:xfrm>
            <a:custGeom>
              <a:avLst/>
              <a:gdLst>
                <a:gd name="T0" fmla="*/ 0 w 1188"/>
                <a:gd name="T1" fmla="*/ 3 h 141"/>
                <a:gd name="T2" fmla="*/ 6 w 1188"/>
                <a:gd name="T3" fmla="*/ 6 h 141"/>
                <a:gd name="T4" fmla="*/ 8 w 1188"/>
                <a:gd name="T5" fmla="*/ 8 h 141"/>
                <a:gd name="T6" fmla="*/ 12 w 1188"/>
                <a:gd name="T7" fmla="*/ 10 h 141"/>
                <a:gd name="T8" fmla="*/ 17 w 1188"/>
                <a:gd name="T9" fmla="*/ 14 h 141"/>
                <a:gd name="T10" fmla="*/ 29 w 1188"/>
                <a:gd name="T11" fmla="*/ 16 h 141"/>
                <a:gd name="T12" fmla="*/ 56 w 1188"/>
                <a:gd name="T13" fmla="*/ 19 h 141"/>
                <a:gd name="T14" fmla="*/ 82 w 1188"/>
                <a:gd name="T15" fmla="*/ 20 h 141"/>
                <a:gd name="T16" fmla="*/ 114 w 1188"/>
                <a:gd name="T17" fmla="*/ 22 h 141"/>
                <a:gd name="T18" fmla="*/ 146 w 1188"/>
                <a:gd name="T19" fmla="*/ 23 h 141"/>
                <a:gd name="T20" fmla="*/ 185 w 1188"/>
                <a:gd name="T21" fmla="*/ 24 h 141"/>
                <a:gd name="T22" fmla="*/ 188 w 1188"/>
                <a:gd name="T23" fmla="*/ 22 h 141"/>
                <a:gd name="T24" fmla="*/ 191 w 1188"/>
                <a:gd name="T25" fmla="*/ 19 h 141"/>
                <a:gd name="T26" fmla="*/ 193 w 1188"/>
                <a:gd name="T27" fmla="*/ 14 h 141"/>
                <a:gd name="T28" fmla="*/ 193 w 1188"/>
                <a:gd name="T29" fmla="*/ 10 h 141"/>
                <a:gd name="T30" fmla="*/ 193 w 1188"/>
                <a:gd name="T31" fmla="*/ 8 h 141"/>
                <a:gd name="T32" fmla="*/ 182 w 1188"/>
                <a:gd name="T33" fmla="*/ 6 h 141"/>
                <a:gd name="T34" fmla="*/ 155 w 1188"/>
                <a:gd name="T35" fmla="*/ 4 h 141"/>
                <a:gd name="T36" fmla="*/ 139 w 1188"/>
                <a:gd name="T37" fmla="*/ 4 h 141"/>
                <a:gd name="T38" fmla="*/ 75 w 1188"/>
                <a:gd name="T39" fmla="*/ 3 h 141"/>
                <a:gd name="T40" fmla="*/ 74 w 1188"/>
                <a:gd name="T41" fmla="*/ 4 h 141"/>
                <a:gd name="T42" fmla="*/ 56 w 1188"/>
                <a:gd name="T43" fmla="*/ 4 h 141"/>
                <a:gd name="T44" fmla="*/ 40 w 1188"/>
                <a:gd name="T45" fmla="*/ 4 h 141"/>
                <a:gd name="T46" fmla="*/ 26 w 1188"/>
                <a:gd name="T47" fmla="*/ 3 h 141"/>
                <a:gd name="T48" fmla="*/ 17 w 1188"/>
                <a:gd name="T49" fmla="*/ 2 h 141"/>
                <a:gd name="T50" fmla="*/ 10 w 1188"/>
                <a:gd name="T51" fmla="*/ 0 h 141"/>
                <a:gd name="T52" fmla="*/ 0 w 1188"/>
                <a:gd name="T53" fmla="*/ 3 h 1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8"/>
                <a:gd name="T82" fmla="*/ 0 h 141"/>
                <a:gd name="T83" fmla="*/ 1188 w 1188"/>
                <a:gd name="T84" fmla="*/ 141 h 1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8" h="141">
                  <a:moveTo>
                    <a:pt x="0" y="16"/>
                  </a:moveTo>
                  <a:lnTo>
                    <a:pt x="39" y="38"/>
                  </a:lnTo>
                  <a:lnTo>
                    <a:pt x="51" y="48"/>
                  </a:lnTo>
                  <a:lnTo>
                    <a:pt x="75" y="60"/>
                  </a:lnTo>
                  <a:lnTo>
                    <a:pt x="100" y="83"/>
                  </a:lnTo>
                  <a:lnTo>
                    <a:pt x="182" y="96"/>
                  </a:lnTo>
                  <a:lnTo>
                    <a:pt x="344" y="111"/>
                  </a:lnTo>
                  <a:lnTo>
                    <a:pt x="503" y="121"/>
                  </a:lnTo>
                  <a:lnTo>
                    <a:pt x="703" y="133"/>
                  </a:lnTo>
                  <a:lnTo>
                    <a:pt x="899" y="137"/>
                  </a:lnTo>
                  <a:lnTo>
                    <a:pt x="1140" y="141"/>
                  </a:lnTo>
                  <a:lnTo>
                    <a:pt x="1161" y="133"/>
                  </a:lnTo>
                  <a:lnTo>
                    <a:pt x="1180" y="110"/>
                  </a:lnTo>
                  <a:lnTo>
                    <a:pt x="1188" y="86"/>
                  </a:lnTo>
                  <a:lnTo>
                    <a:pt x="1187" y="59"/>
                  </a:lnTo>
                  <a:lnTo>
                    <a:pt x="1184" y="45"/>
                  </a:lnTo>
                  <a:lnTo>
                    <a:pt x="1120" y="34"/>
                  </a:lnTo>
                  <a:lnTo>
                    <a:pt x="957" y="24"/>
                  </a:lnTo>
                  <a:lnTo>
                    <a:pt x="854" y="24"/>
                  </a:lnTo>
                  <a:lnTo>
                    <a:pt x="465" y="16"/>
                  </a:lnTo>
                  <a:lnTo>
                    <a:pt x="451" y="20"/>
                  </a:lnTo>
                  <a:lnTo>
                    <a:pt x="342" y="22"/>
                  </a:lnTo>
                  <a:lnTo>
                    <a:pt x="245" y="21"/>
                  </a:lnTo>
                  <a:lnTo>
                    <a:pt x="164" y="17"/>
                  </a:lnTo>
                  <a:lnTo>
                    <a:pt x="108" y="10"/>
                  </a:lnTo>
                  <a:lnTo>
                    <a:pt x="64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79" name="Freeform 615"/>
            <p:cNvSpPr>
              <a:spLocks noChangeAspect="1"/>
            </p:cNvSpPr>
            <p:nvPr/>
          </p:nvSpPr>
          <p:spPr bwMode="auto">
            <a:xfrm>
              <a:off x="50" y="401"/>
              <a:ext cx="821" cy="62"/>
            </a:xfrm>
            <a:custGeom>
              <a:avLst/>
              <a:gdLst>
                <a:gd name="T0" fmla="*/ 0 w 1183"/>
                <a:gd name="T1" fmla="*/ 3 h 90"/>
                <a:gd name="T2" fmla="*/ 11 w 1183"/>
                <a:gd name="T3" fmla="*/ 6 h 90"/>
                <a:gd name="T4" fmla="*/ 24 w 1183"/>
                <a:gd name="T5" fmla="*/ 8 h 90"/>
                <a:gd name="T6" fmla="*/ 39 w 1183"/>
                <a:gd name="T7" fmla="*/ 8 h 90"/>
                <a:gd name="T8" fmla="*/ 48 w 1183"/>
                <a:gd name="T9" fmla="*/ 8 h 90"/>
                <a:gd name="T10" fmla="*/ 46 w 1183"/>
                <a:gd name="T11" fmla="*/ 12 h 90"/>
                <a:gd name="T12" fmla="*/ 55 w 1183"/>
                <a:gd name="T13" fmla="*/ 12 h 90"/>
                <a:gd name="T14" fmla="*/ 74 w 1183"/>
                <a:gd name="T15" fmla="*/ 12 h 90"/>
                <a:gd name="T16" fmla="*/ 74 w 1183"/>
                <a:gd name="T17" fmla="*/ 11 h 90"/>
                <a:gd name="T18" fmla="*/ 99 w 1183"/>
                <a:gd name="T19" fmla="*/ 12 h 90"/>
                <a:gd name="T20" fmla="*/ 120 w 1183"/>
                <a:gd name="T21" fmla="*/ 13 h 90"/>
                <a:gd name="T22" fmla="*/ 146 w 1183"/>
                <a:gd name="T23" fmla="*/ 13 h 90"/>
                <a:gd name="T24" fmla="*/ 157 w 1183"/>
                <a:gd name="T25" fmla="*/ 14 h 90"/>
                <a:gd name="T26" fmla="*/ 159 w 1183"/>
                <a:gd name="T27" fmla="*/ 12 h 90"/>
                <a:gd name="T28" fmla="*/ 188 w 1183"/>
                <a:gd name="T29" fmla="*/ 12 h 90"/>
                <a:gd name="T30" fmla="*/ 191 w 1183"/>
                <a:gd name="T31" fmla="*/ 7 h 90"/>
                <a:gd name="T32" fmla="*/ 177 w 1183"/>
                <a:gd name="T33" fmla="*/ 6 h 90"/>
                <a:gd name="T34" fmla="*/ 151 w 1183"/>
                <a:gd name="T35" fmla="*/ 4 h 90"/>
                <a:gd name="T36" fmla="*/ 75 w 1183"/>
                <a:gd name="T37" fmla="*/ 2 h 90"/>
                <a:gd name="T38" fmla="*/ 73 w 1183"/>
                <a:gd name="T39" fmla="*/ 4 h 90"/>
                <a:gd name="T40" fmla="*/ 62 w 1183"/>
                <a:gd name="T41" fmla="*/ 3 h 90"/>
                <a:gd name="T42" fmla="*/ 56 w 1183"/>
                <a:gd name="T43" fmla="*/ 4 h 90"/>
                <a:gd name="T44" fmla="*/ 40 w 1183"/>
                <a:gd name="T45" fmla="*/ 4 h 90"/>
                <a:gd name="T46" fmla="*/ 28 w 1183"/>
                <a:gd name="T47" fmla="*/ 3 h 90"/>
                <a:gd name="T48" fmla="*/ 15 w 1183"/>
                <a:gd name="T49" fmla="*/ 1 h 90"/>
                <a:gd name="T50" fmla="*/ 9 w 1183"/>
                <a:gd name="T51" fmla="*/ 0 h 90"/>
                <a:gd name="T52" fmla="*/ 0 w 1183"/>
                <a:gd name="T53" fmla="*/ 3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3"/>
                <a:gd name="T82" fmla="*/ 0 h 90"/>
                <a:gd name="T83" fmla="*/ 1183 w 1183"/>
                <a:gd name="T84" fmla="*/ 90 h 9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3" h="90">
                  <a:moveTo>
                    <a:pt x="0" y="18"/>
                  </a:moveTo>
                  <a:lnTo>
                    <a:pt x="68" y="41"/>
                  </a:lnTo>
                  <a:lnTo>
                    <a:pt x="154" y="49"/>
                  </a:lnTo>
                  <a:lnTo>
                    <a:pt x="243" y="54"/>
                  </a:lnTo>
                  <a:lnTo>
                    <a:pt x="296" y="53"/>
                  </a:lnTo>
                  <a:lnTo>
                    <a:pt x="284" y="75"/>
                  </a:lnTo>
                  <a:lnTo>
                    <a:pt x="340" y="77"/>
                  </a:lnTo>
                  <a:lnTo>
                    <a:pt x="457" y="80"/>
                  </a:lnTo>
                  <a:lnTo>
                    <a:pt x="457" y="72"/>
                  </a:lnTo>
                  <a:lnTo>
                    <a:pt x="611" y="80"/>
                  </a:lnTo>
                  <a:lnTo>
                    <a:pt x="745" y="85"/>
                  </a:lnTo>
                  <a:lnTo>
                    <a:pt x="905" y="87"/>
                  </a:lnTo>
                  <a:lnTo>
                    <a:pt x="976" y="90"/>
                  </a:lnTo>
                  <a:lnTo>
                    <a:pt x="989" y="77"/>
                  </a:lnTo>
                  <a:lnTo>
                    <a:pt x="1170" y="79"/>
                  </a:lnTo>
                  <a:lnTo>
                    <a:pt x="1183" y="45"/>
                  </a:lnTo>
                  <a:lnTo>
                    <a:pt x="1101" y="34"/>
                  </a:lnTo>
                  <a:lnTo>
                    <a:pt x="935" y="26"/>
                  </a:lnTo>
                  <a:lnTo>
                    <a:pt x="462" y="15"/>
                  </a:lnTo>
                  <a:lnTo>
                    <a:pt x="453" y="23"/>
                  </a:lnTo>
                  <a:lnTo>
                    <a:pt x="388" y="20"/>
                  </a:lnTo>
                  <a:lnTo>
                    <a:pt x="346" y="23"/>
                  </a:lnTo>
                  <a:lnTo>
                    <a:pt x="252" y="24"/>
                  </a:lnTo>
                  <a:lnTo>
                    <a:pt x="170" y="20"/>
                  </a:lnTo>
                  <a:lnTo>
                    <a:pt x="94" y="10"/>
                  </a:lnTo>
                  <a:lnTo>
                    <a:pt x="59" y="0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0" name="Freeform 616"/>
            <p:cNvSpPr>
              <a:spLocks noChangeAspect="1"/>
            </p:cNvSpPr>
            <p:nvPr/>
          </p:nvSpPr>
          <p:spPr bwMode="auto">
            <a:xfrm>
              <a:off x="391" y="459"/>
              <a:ext cx="471" cy="27"/>
            </a:xfrm>
            <a:custGeom>
              <a:avLst/>
              <a:gdLst>
                <a:gd name="T0" fmla="*/ 111 w 677"/>
                <a:gd name="T1" fmla="*/ 0 h 41"/>
                <a:gd name="T2" fmla="*/ 110 w 677"/>
                <a:gd name="T3" fmla="*/ 2 h 41"/>
                <a:gd name="T4" fmla="*/ 106 w 677"/>
                <a:gd name="T5" fmla="*/ 5 h 41"/>
                <a:gd name="T6" fmla="*/ 100 w 677"/>
                <a:gd name="T7" fmla="*/ 5 h 41"/>
                <a:gd name="T8" fmla="*/ 99 w 677"/>
                <a:gd name="T9" fmla="*/ 5 h 41"/>
                <a:gd name="T10" fmla="*/ 0 w 677"/>
                <a:gd name="T11" fmla="*/ 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7"/>
                <a:gd name="T19" fmla="*/ 0 h 41"/>
                <a:gd name="T20" fmla="*/ 677 w 677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7" h="41">
                  <a:moveTo>
                    <a:pt x="677" y="0"/>
                  </a:moveTo>
                  <a:lnTo>
                    <a:pt x="676" y="18"/>
                  </a:lnTo>
                  <a:lnTo>
                    <a:pt x="650" y="41"/>
                  </a:lnTo>
                  <a:lnTo>
                    <a:pt x="617" y="39"/>
                  </a:lnTo>
                  <a:lnTo>
                    <a:pt x="608" y="35"/>
                  </a:lnTo>
                  <a:lnTo>
                    <a:pt x="0" y="12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1" name="Line 617"/>
            <p:cNvSpPr>
              <a:spLocks noChangeAspect="1" noChangeShapeType="1"/>
            </p:cNvSpPr>
            <p:nvPr/>
          </p:nvSpPr>
          <p:spPr bwMode="auto">
            <a:xfrm>
              <a:off x="821" y="475"/>
              <a:ext cx="20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2" name="Line 618"/>
            <p:cNvSpPr>
              <a:spLocks noChangeAspect="1" noChangeShapeType="1"/>
            </p:cNvSpPr>
            <p:nvPr/>
          </p:nvSpPr>
          <p:spPr bwMode="auto">
            <a:xfrm flipV="1">
              <a:off x="844" y="475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3" name="Line 619"/>
            <p:cNvSpPr>
              <a:spLocks noChangeAspect="1" noChangeShapeType="1"/>
            </p:cNvSpPr>
            <p:nvPr/>
          </p:nvSpPr>
          <p:spPr bwMode="auto">
            <a:xfrm>
              <a:off x="749" y="465"/>
              <a:ext cx="44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4" name="Line 620"/>
            <p:cNvSpPr>
              <a:spLocks noChangeAspect="1" noChangeShapeType="1"/>
            </p:cNvSpPr>
            <p:nvPr/>
          </p:nvSpPr>
          <p:spPr bwMode="auto">
            <a:xfrm>
              <a:off x="793" y="472"/>
              <a:ext cx="25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5" name="Line 621"/>
            <p:cNvSpPr>
              <a:spLocks noChangeAspect="1" noChangeShapeType="1"/>
            </p:cNvSpPr>
            <p:nvPr/>
          </p:nvSpPr>
          <p:spPr bwMode="auto">
            <a:xfrm flipV="1">
              <a:off x="821" y="468"/>
              <a:ext cx="7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6" name="Line 622"/>
            <p:cNvSpPr>
              <a:spLocks noChangeAspect="1" noChangeShapeType="1"/>
            </p:cNvSpPr>
            <p:nvPr/>
          </p:nvSpPr>
          <p:spPr bwMode="auto">
            <a:xfrm flipV="1">
              <a:off x="793" y="463"/>
              <a:ext cx="7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7" name="Line 623"/>
            <p:cNvSpPr>
              <a:spLocks noChangeAspect="1" noChangeShapeType="1"/>
            </p:cNvSpPr>
            <p:nvPr/>
          </p:nvSpPr>
          <p:spPr bwMode="auto">
            <a:xfrm flipH="1">
              <a:off x="795" y="468"/>
              <a:ext cx="5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8" name="Line 624"/>
            <p:cNvSpPr>
              <a:spLocks noChangeAspect="1" noChangeShapeType="1"/>
            </p:cNvSpPr>
            <p:nvPr/>
          </p:nvSpPr>
          <p:spPr bwMode="auto">
            <a:xfrm flipH="1">
              <a:off x="825" y="470"/>
              <a:ext cx="37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9" name="Line 625"/>
            <p:cNvSpPr>
              <a:spLocks noChangeAspect="1" noChangeShapeType="1"/>
            </p:cNvSpPr>
            <p:nvPr/>
          </p:nvSpPr>
          <p:spPr bwMode="auto">
            <a:xfrm>
              <a:off x="802" y="468"/>
              <a:ext cx="23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0" name="Oval 626"/>
            <p:cNvSpPr>
              <a:spLocks noChangeAspect="1" noChangeArrowheads="1"/>
            </p:cNvSpPr>
            <p:nvPr/>
          </p:nvSpPr>
          <p:spPr bwMode="auto">
            <a:xfrm>
              <a:off x="251" y="431"/>
              <a:ext cx="30" cy="4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1" name="Oval 627"/>
            <p:cNvSpPr>
              <a:spLocks noChangeAspect="1" noChangeArrowheads="1"/>
            </p:cNvSpPr>
            <p:nvPr/>
          </p:nvSpPr>
          <p:spPr bwMode="auto">
            <a:xfrm>
              <a:off x="200" y="426"/>
              <a:ext cx="28" cy="7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2" name="Freeform 628"/>
            <p:cNvSpPr>
              <a:spLocks noChangeAspect="1"/>
            </p:cNvSpPr>
            <p:nvPr/>
          </p:nvSpPr>
          <p:spPr bwMode="auto">
            <a:xfrm>
              <a:off x="362" y="437"/>
              <a:ext cx="507" cy="13"/>
            </a:xfrm>
            <a:custGeom>
              <a:avLst/>
              <a:gdLst>
                <a:gd name="T0" fmla="*/ 4 w 1044"/>
                <a:gd name="T1" fmla="*/ 0 h 44"/>
                <a:gd name="T2" fmla="*/ 8 w 1044"/>
                <a:gd name="T3" fmla="*/ 0 h 44"/>
                <a:gd name="T4" fmla="*/ 12 w 1044"/>
                <a:gd name="T5" fmla="*/ 0 h 44"/>
                <a:gd name="T6" fmla="*/ 17 w 1044"/>
                <a:gd name="T7" fmla="*/ 0 h 44"/>
                <a:gd name="T8" fmla="*/ 22 w 1044"/>
                <a:gd name="T9" fmla="*/ 0 h 44"/>
                <a:gd name="T10" fmla="*/ 28 w 1044"/>
                <a:gd name="T11" fmla="*/ 0 h 44"/>
                <a:gd name="T12" fmla="*/ 28 w 1044"/>
                <a:gd name="T13" fmla="*/ 0 h 44"/>
                <a:gd name="T14" fmla="*/ 28 w 1044"/>
                <a:gd name="T15" fmla="*/ 0 h 44"/>
                <a:gd name="T16" fmla="*/ 25 w 1044"/>
                <a:gd name="T17" fmla="*/ 0 h 44"/>
                <a:gd name="T18" fmla="*/ 17 w 1044"/>
                <a:gd name="T19" fmla="*/ 0 h 44"/>
                <a:gd name="T20" fmla="*/ 10 w 1044"/>
                <a:gd name="T21" fmla="*/ 0 h 44"/>
                <a:gd name="T22" fmla="*/ 5 w 1044"/>
                <a:gd name="T23" fmla="*/ 0 h 44"/>
                <a:gd name="T24" fmla="*/ 0 w 1044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44"/>
                <a:gd name="T40" fmla="*/ 0 h 44"/>
                <a:gd name="T41" fmla="*/ 1044 w 1044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44" h="44">
                  <a:moveTo>
                    <a:pt x="165" y="38"/>
                  </a:moveTo>
                  <a:lnTo>
                    <a:pt x="303" y="37"/>
                  </a:lnTo>
                  <a:lnTo>
                    <a:pt x="450" y="37"/>
                  </a:lnTo>
                  <a:lnTo>
                    <a:pt x="632" y="39"/>
                  </a:lnTo>
                  <a:lnTo>
                    <a:pt x="801" y="39"/>
                  </a:lnTo>
                  <a:lnTo>
                    <a:pt x="1023" y="44"/>
                  </a:lnTo>
                  <a:lnTo>
                    <a:pt x="1044" y="0"/>
                  </a:lnTo>
                  <a:lnTo>
                    <a:pt x="1043" y="6"/>
                  </a:lnTo>
                  <a:lnTo>
                    <a:pt x="925" y="5"/>
                  </a:lnTo>
                  <a:lnTo>
                    <a:pt x="659" y="4"/>
                  </a:lnTo>
                  <a:lnTo>
                    <a:pt x="381" y="5"/>
                  </a:lnTo>
                  <a:lnTo>
                    <a:pt x="190" y="5"/>
                  </a:lnTo>
                  <a:lnTo>
                    <a:pt x="0" y="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3" name="Freeform 629"/>
            <p:cNvSpPr>
              <a:spLocks noChangeAspect="1"/>
            </p:cNvSpPr>
            <p:nvPr/>
          </p:nvSpPr>
          <p:spPr bwMode="auto">
            <a:xfrm>
              <a:off x="377" y="447"/>
              <a:ext cx="484" cy="3"/>
            </a:xfrm>
            <a:custGeom>
              <a:avLst/>
              <a:gdLst>
                <a:gd name="T0" fmla="*/ 0 w 996"/>
                <a:gd name="T1" fmla="*/ 0 h 5"/>
                <a:gd name="T2" fmla="*/ 3 w 996"/>
                <a:gd name="T3" fmla="*/ 0 h 5"/>
                <a:gd name="T4" fmla="*/ 8 w 996"/>
                <a:gd name="T5" fmla="*/ 1 h 5"/>
                <a:gd name="T6" fmla="*/ 13 w 996"/>
                <a:gd name="T7" fmla="*/ 1 h 5"/>
                <a:gd name="T8" fmla="*/ 17 w 996"/>
                <a:gd name="T9" fmla="*/ 1 h 5"/>
                <a:gd name="T10" fmla="*/ 23 w 996"/>
                <a:gd name="T11" fmla="*/ 1 h 5"/>
                <a:gd name="T12" fmla="*/ 25 w 996"/>
                <a:gd name="T13" fmla="*/ 1 h 5"/>
                <a:gd name="T14" fmla="*/ 27 w 996"/>
                <a:gd name="T15" fmla="*/ 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6"/>
                <a:gd name="T25" fmla="*/ 0 h 5"/>
                <a:gd name="T26" fmla="*/ 996 w 996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6" h="5">
                  <a:moveTo>
                    <a:pt x="0" y="0"/>
                  </a:moveTo>
                  <a:lnTo>
                    <a:pt x="130" y="0"/>
                  </a:lnTo>
                  <a:lnTo>
                    <a:pt x="294" y="2"/>
                  </a:lnTo>
                  <a:lnTo>
                    <a:pt x="461" y="2"/>
                  </a:lnTo>
                  <a:lnTo>
                    <a:pt x="655" y="2"/>
                  </a:lnTo>
                  <a:lnTo>
                    <a:pt x="837" y="4"/>
                  </a:lnTo>
                  <a:lnTo>
                    <a:pt x="937" y="4"/>
                  </a:lnTo>
                  <a:lnTo>
                    <a:pt x="996" y="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4" name="Freeform 630"/>
            <p:cNvSpPr>
              <a:spLocks noChangeAspect="1"/>
            </p:cNvSpPr>
            <p:nvPr/>
          </p:nvSpPr>
          <p:spPr bwMode="auto">
            <a:xfrm>
              <a:off x="360" y="420"/>
              <a:ext cx="509" cy="10"/>
            </a:xfrm>
            <a:custGeom>
              <a:avLst/>
              <a:gdLst>
                <a:gd name="T0" fmla="*/ 0 w 1047"/>
                <a:gd name="T1" fmla="*/ 0 h 34"/>
                <a:gd name="T2" fmla="*/ 1 w 1047"/>
                <a:gd name="T3" fmla="*/ 0 h 34"/>
                <a:gd name="T4" fmla="*/ 0 w 1047"/>
                <a:gd name="T5" fmla="*/ 0 h 34"/>
                <a:gd name="T6" fmla="*/ 5 w 1047"/>
                <a:gd name="T7" fmla="*/ 0 h 34"/>
                <a:gd name="T8" fmla="*/ 18 w 1047"/>
                <a:gd name="T9" fmla="*/ 0 h 34"/>
                <a:gd name="T10" fmla="*/ 23 w 1047"/>
                <a:gd name="T11" fmla="*/ 0 h 34"/>
                <a:gd name="T12" fmla="*/ 28 w 1047"/>
                <a:gd name="T13" fmla="*/ 0 h 34"/>
                <a:gd name="T14" fmla="*/ 28 w 1047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47"/>
                <a:gd name="T25" fmla="*/ 0 h 34"/>
                <a:gd name="T26" fmla="*/ 1047 w 1047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47" h="34">
                  <a:moveTo>
                    <a:pt x="0" y="0"/>
                  </a:moveTo>
                  <a:lnTo>
                    <a:pt x="40" y="0"/>
                  </a:lnTo>
                  <a:lnTo>
                    <a:pt x="23" y="13"/>
                  </a:lnTo>
                  <a:lnTo>
                    <a:pt x="176" y="31"/>
                  </a:lnTo>
                  <a:lnTo>
                    <a:pt x="645" y="30"/>
                  </a:lnTo>
                  <a:lnTo>
                    <a:pt x="857" y="34"/>
                  </a:lnTo>
                  <a:lnTo>
                    <a:pt x="1043" y="33"/>
                  </a:lnTo>
                  <a:cubicBezTo>
                    <a:pt x="1047" y="28"/>
                    <a:pt x="1047" y="30"/>
                    <a:pt x="1047" y="27"/>
                  </a:cubicBez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5" name="Freeform 631"/>
            <p:cNvSpPr>
              <a:spLocks noChangeAspect="1"/>
            </p:cNvSpPr>
            <p:nvPr/>
          </p:nvSpPr>
          <p:spPr bwMode="auto">
            <a:xfrm>
              <a:off x="87" y="405"/>
              <a:ext cx="252" cy="9"/>
            </a:xfrm>
            <a:custGeom>
              <a:avLst/>
              <a:gdLst>
                <a:gd name="T0" fmla="*/ 14 w 518"/>
                <a:gd name="T1" fmla="*/ 0 h 31"/>
                <a:gd name="T2" fmla="*/ 12 w 518"/>
                <a:gd name="T3" fmla="*/ 0 h 31"/>
                <a:gd name="T4" fmla="*/ 11 w 518"/>
                <a:gd name="T5" fmla="*/ 0 h 31"/>
                <a:gd name="T6" fmla="*/ 7 w 518"/>
                <a:gd name="T7" fmla="*/ 0 h 31"/>
                <a:gd name="T8" fmla="*/ 4 w 518"/>
                <a:gd name="T9" fmla="*/ 0 h 31"/>
                <a:gd name="T10" fmla="*/ 2 w 518"/>
                <a:gd name="T11" fmla="*/ 0 h 31"/>
                <a:gd name="T12" fmla="*/ 1 w 518"/>
                <a:gd name="T13" fmla="*/ 0 h 31"/>
                <a:gd name="T14" fmla="*/ 0 w 518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8"/>
                <a:gd name="T25" fmla="*/ 0 h 31"/>
                <a:gd name="T26" fmla="*/ 518 w 518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8" h="31">
                  <a:moveTo>
                    <a:pt x="518" y="30"/>
                  </a:moveTo>
                  <a:lnTo>
                    <a:pt x="441" y="30"/>
                  </a:lnTo>
                  <a:lnTo>
                    <a:pt x="405" y="31"/>
                  </a:lnTo>
                  <a:lnTo>
                    <a:pt x="262" y="31"/>
                  </a:lnTo>
                  <a:lnTo>
                    <a:pt x="168" y="28"/>
                  </a:lnTo>
                  <a:lnTo>
                    <a:pt x="93" y="20"/>
                  </a:lnTo>
                  <a:lnTo>
                    <a:pt x="45" y="12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6" name="Line 632"/>
            <p:cNvSpPr>
              <a:spLocks noChangeAspect="1" noChangeShapeType="1"/>
            </p:cNvSpPr>
            <p:nvPr/>
          </p:nvSpPr>
          <p:spPr bwMode="auto">
            <a:xfrm flipH="1" flipV="1">
              <a:off x="257" y="446"/>
              <a:ext cx="112" cy="1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7" name="Freeform 633"/>
            <p:cNvSpPr>
              <a:spLocks noChangeAspect="1"/>
            </p:cNvSpPr>
            <p:nvPr/>
          </p:nvSpPr>
          <p:spPr bwMode="auto">
            <a:xfrm>
              <a:off x="71" y="409"/>
              <a:ext cx="346" cy="20"/>
            </a:xfrm>
            <a:custGeom>
              <a:avLst/>
              <a:gdLst>
                <a:gd name="T0" fmla="*/ 19 w 712"/>
                <a:gd name="T1" fmla="*/ 0 h 71"/>
                <a:gd name="T2" fmla="*/ 15 w 712"/>
                <a:gd name="T3" fmla="*/ 0 h 71"/>
                <a:gd name="T4" fmla="*/ 8 w 712"/>
                <a:gd name="T5" fmla="*/ 0 h 71"/>
                <a:gd name="T6" fmla="*/ 4 w 712"/>
                <a:gd name="T7" fmla="*/ 0 h 71"/>
                <a:gd name="T8" fmla="*/ 2 w 712"/>
                <a:gd name="T9" fmla="*/ 0 h 71"/>
                <a:gd name="T10" fmla="*/ 0 w 712"/>
                <a:gd name="T11" fmla="*/ 0 h 71"/>
                <a:gd name="T12" fmla="*/ 0 w 712"/>
                <a:gd name="T13" fmla="*/ 0 h 71"/>
                <a:gd name="T14" fmla="*/ 1 w 712"/>
                <a:gd name="T15" fmla="*/ 0 h 71"/>
                <a:gd name="T16" fmla="*/ 4 w 712"/>
                <a:gd name="T17" fmla="*/ 0 h 71"/>
                <a:gd name="T18" fmla="*/ 7 w 712"/>
                <a:gd name="T19" fmla="*/ 0 h 71"/>
                <a:gd name="T20" fmla="*/ 9 w 712"/>
                <a:gd name="T21" fmla="*/ 0 h 71"/>
                <a:gd name="T22" fmla="*/ 11 w 712"/>
                <a:gd name="T23" fmla="*/ 0 h 71"/>
                <a:gd name="T24" fmla="*/ 13 w 712"/>
                <a:gd name="T25" fmla="*/ 0 h 71"/>
                <a:gd name="T26" fmla="*/ 15 w 712"/>
                <a:gd name="T27" fmla="*/ 0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12"/>
                <a:gd name="T43" fmla="*/ 0 h 71"/>
                <a:gd name="T44" fmla="*/ 712 w 712"/>
                <a:gd name="T45" fmla="*/ 71 h 7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12" h="71">
                  <a:moveTo>
                    <a:pt x="712" y="71"/>
                  </a:moveTo>
                  <a:lnTo>
                    <a:pt x="547" y="62"/>
                  </a:lnTo>
                  <a:lnTo>
                    <a:pt x="310" y="49"/>
                  </a:lnTo>
                  <a:lnTo>
                    <a:pt x="158" y="40"/>
                  </a:lnTo>
                  <a:lnTo>
                    <a:pt x="84" y="27"/>
                  </a:lnTo>
                  <a:lnTo>
                    <a:pt x="22" y="12"/>
                  </a:lnTo>
                  <a:lnTo>
                    <a:pt x="0" y="0"/>
                  </a:lnTo>
                  <a:lnTo>
                    <a:pt x="62" y="16"/>
                  </a:lnTo>
                  <a:lnTo>
                    <a:pt x="146" y="28"/>
                  </a:lnTo>
                  <a:lnTo>
                    <a:pt x="240" y="32"/>
                  </a:lnTo>
                  <a:lnTo>
                    <a:pt x="327" y="32"/>
                  </a:lnTo>
                  <a:lnTo>
                    <a:pt x="412" y="32"/>
                  </a:lnTo>
                  <a:lnTo>
                    <a:pt x="480" y="32"/>
                  </a:lnTo>
                  <a:lnTo>
                    <a:pt x="543" y="3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8" name="Freeform 634"/>
            <p:cNvSpPr>
              <a:spLocks noChangeAspect="1"/>
            </p:cNvSpPr>
            <p:nvPr/>
          </p:nvSpPr>
          <p:spPr bwMode="auto">
            <a:xfrm>
              <a:off x="175" y="436"/>
              <a:ext cx="42" cy="16"/>
            </a:xfrm>
            <a:custGeom>
              <a:avLst/>
              <a:gdLst>
                <a:gd name="T0" fmla="*/ 0 w 82"/>
                <a:gd name="T1" fmla="*/ 1 h 30"/>
                <a:gd name="T2" fmla="*/ 1 w 82"/>
                <a:gd name="T3" fmla="*/ 1 h 30"/>
                <a:gd name="T4" fmla="*/ 1 w 82"/>
                <a:gd name="T5" fmla="*/ 0 h 30"/>
                <a:gd name="T6" fmla="*/ 1 w 82"/>
                <a:gd name="T7" fmla="*/ 1 h 30"/>
                <a:gd name="T8" fmla="*/ 2 w 82"/>
                <a:gd name="T9" fmla="*/ 1 h 30"/>
                <a:gd name="T10" fmla="*/ 2 w 82"/>
                <a:gd name="T11" fmla="*/ 1 h 30"/>
                <a:gd name="T12" fmla="*/ 2 w 82"/>
                <a:gd name="T13" fmla="*/ 1 h 30"/>
                <a:gd name="T14" fmla="*/ 2 w 82"/>
                <a:gd name="T15" fmla="*/ 1 h 30"/>
                <a:gd name="T16" fmla="*/ 3 w 82"/>
                <a:gd name="T17" fmla="*/ 1 h 30"/>
                <a:gd name="T18" fmla="*/ 3 w 82"/>
                <a:gd name="T19" fmla="*/ 1 h 30"/>
                <a:gd name="T20" fmla="*/ 3 w 82"/>
                <a:gd name="T21" fmla="*/ 1 h 30"/>
                <a:gd name="T22" fmla="*/ 2 w 82"/>
                <a:gd name="T23" fmla="*/ 1 h 30"/>
                <a:gd name="T24" fmla="*/ 2 w 82"/>
                <a:gd name="T25" fmla="*/ 1 h 30"/>
                <a:gd name="T26" fmla="*/ 2 w 82"/>
                <a:gd name="T27" fmla="*/ 1 h 30"/>
                <a:gd name="T28" fmla="*/ 2 w 82"/>
                <a:gd name="T29" fmla="*/ 1 h 30"/>
                <a:gd name="T30" fmla="*/ 1 w 82"/>
                <a:gd name="T31" fmla="*/ 1 h 30"/>
                <a:gd name="T32" fmla="*/ 1 w 82"/>
                <a:gd name="T33" fmla="*/ 1 h 30"/>
                <a:gd name="T34" fmla="*/ 1 w 82"/>
                <a:gd name="T35" fmla="*/ 2 h 30"/>
                <a:gd name="T36" fmla="*/ 1 w 82"/>
                <a:gd name="T37" fmla="*/ 2 h 30"/>
                <a:gd name="T38" fmla="*/ 1 w 82"/>
                <a:gd name="T39" fmla="*/ 1 h 30"/>
                <a:gd name="T40" fmla="*/ 0 w 82"/>
                <a:gd name="T41" fmla="*/ 1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30"/>
                <a:gd name="T65" fmla="*/ 82 w 82"/>
                <a:gd name="T66" fmla="*/ 30 h 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30">
                  <a:moveTo>
                    <a:pt x="0" y="18"/>
                  </a:moveTo>
                  <a:lnTo>
                    <a:pt x="28" y="15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43" y="18"/>
                  </a:lnTo>
                  <a:lnTo>
                    <a:pt x="56" y="18"/>
                  </a:lnTo>
                  <a:lnTo>
                    <a:pt x="44" y="4"/>
                  </a:lnTo>
                  <a:lnTo>
                    <a:pt x="51" y="4"/>
                  </a:lnTo>
                  <a:lnTo>
                    <a:pt x="67" y="18"/>
                  </a:lnTo>
                  <a:lnTo>
                    <a:pt x="82" y="22"/>
                  </a:lnTo>
                  <a:lnTo>
                    <a:pt x="65" y="28"/>
                  </a:lnTo>
                  <a:lnTo>
                    <a:pt x="59" y="24"/>
                  </a:lnTo>
                  <a:lnTo>
                    <a:pt x="43" y="23"/>
                  </a:lnTo>
                  <a:lnTo>
                    <a:pt x="49" y="28"/>
                  </a:lnTo>
                  <a:lnTo>
                    <a:pt x="40" y="29"/>
                  </a:lnTo>
                  <a:lnTo>
                    <a:pt x="31" y="21"/>
                  </a:lnTo>
                  <a:lnTo>
                    <a:pt x="20" y="21"/>
                  </a:lnTo>
                  <a:lnTo>
                    <a:pt x="10" y="30"/>
                  </a:lnTo>
                  <a:lnTo>
                    <a:pt x="3" y="30"/>
                  </a:lnTo>
                  <a:lnTo>
                    <a:pt x="6" y="19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61" name="Group 635"/>
            <p:cNvGrpSpPr>
              <a:grpSpLocks noChangeAspect="1"/>
            </p:cNvGrpSpPr>
            <p:nvPr/>
          </p:nvGrpSpPr>
          <p:grpSpPr bwMode="auto">
            <a:xfrm>
              <a:off x="670" y="407"/>
              <a:ext cx="52" cy="19"/>
              <a:chOff x="2402" y="867"/>
              <a:chExt cx="268" cy="97"/>
            </a:xfrm>
            <a:grpFill/>
          </p:grpSpPr>
          <p:grpSp>
            <p:nvGrpSpPr>
              <p:cNvPr id="4862" name="Group 63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528" name="Freeform 63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29" name="Freeform 63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0" name="Freeform 63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1" name="Line 64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2" name="Line 64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3" name="Line 6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63" name="Group 64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538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39" name="Oval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64" name="Group 64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536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37" name="Oval 6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527" name="Line 64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65" name="Group 650"/>
            <p:cNvGrpSpPr>
              <a:grpSpLocks noChangeAspect="1"/>
            </p:cNvGrpSpPr>
            <p:nvPr/>
          </p:nvGrpSpPr>
          <p:grpSpPr bwMode="auto">
            <a:xfrm>
              <a:off x="715" y="408"/>
              <a:ext cx="53" cy="19"/>
              <a:chOff x="2402" y="867"/>
              <a:chExt cx="268" cy="97"/>
            </a:xfrm>
            <a:grpFill/>
          </p:grpSpPr>
          <p:grpSp>
            <p:nvGrpSpPr>
              <p:cNvPr id="4868" name="Group 651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514" name="Freeform 652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5" name="Freeform 653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6" name="Freeform 654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7" name="Line 65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8" name="Line 656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9" name="Line 6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69" name="Group 658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524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25" name="Oval 6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70" name="Group 661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522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23" name="Oval 6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513" name="Line 664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71" name="Group 665"/>
            <p:cNvGrpSpPr>
              <a:grpSpLocks noChangeAspect="1"/>
            </p:cNvGrpSpPr>
            <p:nvPr/>
          </p:nvGrpSpPr>
          <p:grpSpPr bwMode="auto">
            <a:xfrm>
              <a:off x="767" y="409"/>
              <a:ext cx="56" cy="20"/>
              <a:chOff x="2402" y="867"/>
              <a:chExt cx="268" cy="97"/>
            </a:xfrm>
            <a:grpFill/>
          </p:grpSpPr>
          <p:grpSp>
            <p:nvGrpSpPr>
              <p:cNvPr id="4872" name="Group 66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500" name="Freeform 66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1" name="Freeform 66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2" name="Freeform 66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3" name="Line 67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4" name="Line 67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5" name="Line 67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74" name="Group 67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510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11" name="Oval 6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75" name="Group 67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508" name="Freeform 67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09" name="Oval 6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99" name="Line 67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76" name="Group 680"/>
            <p:cNvGrpSpPr>
              <a:grpSpLocks noChangeAspect="1"/>
            </p:cNvGrpSpPr>
            <p:nvPr/>
          </p:nvGrpSpPr>
          <p:grpSpPr bwMode="auto">
            <a:xfrm flipH="1">
              <a:off x="580" y="433"/>
              <a:ext cx="46" cy="19"/>
              <a:chOff x="2769" y="979"/>
              <a:chExt cx="230" cy="90"/>
            </a:xfrm>
            <a:grpFill/>
          </p:grpSpPr>
          <p:sp>
            <p:nvSpPr>
              <p:cNvPr id="7491" name="Freeform 681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2" name="Freeform 682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3" name="Freeform 683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4" name="Freeform 684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5" name="Freeform 685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6" name="Freeform 686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7" name="Freeform 687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77" name="Group 688"/>
            <p:cNvGrpSpPr>
              <a:grpSpLocks noChangeAspect="1"/>
            </p:cNvGrpSpPr>
            <p:nvPr/>
          </p:nvGrpSpPr>
          <p:grpSpPr bwMode="auto">
            <a:xfrm>
              <a:off x="705" y="429"/>
              <a:ext cx="43" cy="18"/>
              <a:chOff x="2769" y="979"/>
              <a:chExt cx="230" cy="90"/>
            </a:xfrm>
            <a:grpFill/>
          </p:grpSpPr>
          <p:sp>
            <p:nvSpPr>
              <p:cNvPr id="7484" name="Freeform 68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5" name="Freeform 69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6" name="Freeform 69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7" name="Freeform 69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8" name="Freeform 69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9" name="Freeform 69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0" name="Freeform 69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404" name="Freeform 696"/>
            <p:cNvSpPr>
              <a:spLocks noChangeAspect="1"/>
            </p:cNvSpPr>
            <p:nvPr/>
          </p:nvSpPr>
          <p:spPr bwMode="auto">
            <a:xfrm>
              <a:off x="446" y="321"/>
              <a:ext cx="205" cy="105"/>
            </a:xfrm>
            <a:custGeom>
              <a:avLst/>
              <a:gdLst>
                <a:gd name="T0" fmla="*/ 1 w 396"/>
                <a:gd name="T1" fmla="*/ 7 h 203"/>
                <a:gd name="T2" fmla="*/ 13 w 396"/>
                <a:gd name="T3" fmla="*/ 7 h 203"/>
                <a:gd name="T4" fmla="*/ 14 w 396"/>
                <a:gd name="T5" fmla="*/ 7 h 203"/>
                <a:gd name="T6" fmla="*/ 14 w 396"/>
                <a:gd name="T7" fmla="*/ 7 h 203"/>
                <a:gd name="T8" fmla="*/ 14 w 396"/>
                <a:gd name="T9" fmla="*/ 6 h 203"/>
                <a:gd name="T10" fmla="*/ 14 w 396"/>
                <a:gd name="T11" fmla="*/ 6 h 203"/>
                <a:gd name="T12" fmla="*/ 14 w 396"/>
                <a:gd name="T13" fmla="*/ 6 h 203"/>
                <a:gd name="T14" fmla="*/ 14 w 396"/>
                <a:gd name="T15" fmla="*/ 5 h 203"/>
                <a:gd name="T16" fmla="*/ 14 w 396"/>
                <a:gd name="T17" fmla="*/ 5 h 203"/>
                <a:gd name="T18" fmla="*/ 14 w 396"/>
                <a:gd name="T19" fmla="*/ 5 h 203"/>
                <a:gd name="T20" fmla="*/ 13 w 396"/>
                <a:gd name="T21" fmla="*/ 5 h 203"/>
                <a:gd name="T22" fmla="*/ 13 w 396"/>
                <a:gd name="T23" fmla="*/ 4 h 203"/>
                <a:gd name="T24" fmla="*/ 12 w 396"/>
                <a:gd name="T25" fmla="*/ 3 h 203"/>
                <a:gd name="T26" fmla="*/ 10 w 396"/>
                <a:gd name="T27" fmla="*/ 3 h 203"/>
                <a:gd name="T28" fmla="*/ 10 w 396"/>
                <a:gd name="T29" fmla="*/ 2 h 203"/>
                <a:gd name="T30" fmla="*/ 10 w 396"/>
                <a:gd name="T31" fmla="*/ 2 h 203"/>
                <a:gd name="T32" fmla="*/ 9 w 396"/>
                <a:gd name="T33" fmla="*/ 2 h 203"/>
                <a:gd name="T34" fmla="*/ 9 w 396"/>
                <a:gd name="T35" fmla="*/ 2 h 203"/>
                <a:gd name="T36" fmla="*/ 8 w 396"/>
                <a:gd name="T37" fmla="*/ 2 h 203"/>
                <a:gd name="T38" fmla="*/ 8 w 396"/>
                <a:gd name="T39" fmla="*/ 2 h 203"/>
                <a:gd name="T40" fmla="*/ 7 w 396"/>
                <a:gd name="T41" fmla="*/ 3 h 203"/>
                <a:gd name="T42" fmla="*/ 7 w 396"/>
                <a:gd name="T43" fmla="*/ 2 h 203"/>
                <a:gd name="T44" fmla="*/ 7 w 396"/>
                <a:gd name="T45" fmla="*/ 2 h 203"/>
                <a:gd name="T46" fmla="*/ 7 w 396"/>
                <a:gd name="T47" fmla="*/ 2 h 203"/>
                <a:gd name="T48" fmla="*/ 7 w 396"/>
                <a:gd name="T49" fmla="*/ 1 h 203"/>
                <a:gd name="T50" fmla="*/ 6 w 396"/>
                <a:gd name="T51" fmla="*/ 0 h 203"/>
                <a:gd name="T52" fmla="*/ 6 w 396"/>
                <a:gd name="T53" fmla="*/ 1 h 203"/>
                <a:gd name="T54" fmla="*/ 5 w 396"/>
                <a:gd name="T55" fmla="*/ 1 h 203"/>
                <a:gd name="T56" fmla="*/ 5 w 396"/>
                <a:gd name="T57" fmla="*/ 1 h 203"/>
                <a:gd name="T58" fmla="*/ 5 w 396"/>
                <a:gd name="T59" fmla="*/ 2 h 203"/>
                <a:gd name="T60" fmla="*/ 5 w 396"/>
                <a:gd name="T61" fmla="*/ 2 h 203"/>
                <a:gd name="T62" fmla="*/ 5 w 396"/>
                <a:gd name="T63" fmla="*/ 2 h 203"/>
                <a:gd name="T64" fmla="*/ 5 w 396"/>
                <a:gd name="T65" fmla="*/ 3 h 203"/>
                <a:gd name="T66" fmla="*/ 5 w 396"/>
                <a:gd name="T67" fmla="*/ 3 h 203"/>
                <a:gd name="T68" fmla="*/ 5 w 396"/>
                <a:gd name="T69" fmla="*/ 2 h 203"/>
                <a:gd name="T70" fmla="*/ 5 w 396"/>
                <a:gd name="T71" fmla="*/ 2 h 203"/>
                <a:gd name="T72" fmla="*/ 5 w 396"/>
                <a:gd name="T73" fmla="*/ 2 h 203"/>
                <a:gd name="T74" fmla="*/ 5 w 396"/>
                <a:gd name="T75" fmla="*/ 3 h 203"/>
                <a:gd name="T76" fmla="*/ 3 w 396"/>
                <a:gd name="T77" fmla="*/ 3 h 203"/>
                <a:gd name="T78" fmla="*/ 4 w 396"/>
                <a:gd name="T79" fmla="*/ 3 h 203"/>
                <a:gd name="T80" fmla="*/ 3 w 396"/>
                <a:gd name="T81" fmla="*/ 3 h 203"/>
                <a:gd name="T82" fmla="*/ 2 w 396"/>
                <a:gd name="T83" fmla="*/ 5 h 203"/>
                <a:gd name="T84" fmla="*/ 2 w 396"/>
                <a:gd name="T85" fmla="*/ 5 h 203"/>
                <a:gd name="T86" fmla="*/ 2 w 396"/>
                <a:gd name="T87" fmla="*/ 5 h 203"/>
                <a:gd name="T88" fmla="*/ 1 w 396"/>
                <a:gd name="T89" fmla="*/ 5 h 203"/>
                <a:gd name="T90" fmla="*/ 1 w 396"/>
                <a:gd name="T91" fmla="*/ 5 h 203"/>
                <a:gd name="T92" fmla="*/ 0 w 396"/>
                <a:gd name="T93" fmla="*/ 6 h 203"/>
                <a:gd name="T94" fmla="*/ 1 w 396"/>
                <a:gd name="T95" fmla="*/ 5 h 203"/>
                <a:gd name="T96" fmla="*/ 1 w 396"/>
                <a:gd name="T97" fmla="*/ 6 h 203"/>
                <a:gd name="T98" fmla="*/ 1 w 396"/>
                <a:gd name="T99" fmla="*/ 7 h 203"/>
                <a:gd name="T100" fmla="*/ 1 w 396"/>
                <a:gd name="T101" fmla="*/ 7 h 2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96"/>
                <a:gd name="T154" fmla="*/ 0 h 203"/>
                <a:gd name="T155" fmla="*/ 396 w 396"/>
                <a:gd name="T156" fmla="*/ 203 h 20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96" h="203">
                  <a:moveTo>
                    <a:pt x="20" y="189"/>
                  </a:moveTo>
                  <a:lnTo>
                    <a:pt x="362" y="203"/>
                  </a:lnTo>
                  <a:lnTo>
                    <a:pt x="380" y="197"/>
                  </a:lnTo>
                  <a:lnTo>
                    <a:pt x="387" y="188"/>
                  </a:lnTo>
                  <a:lnTo>
                    <a:pt x="378" y="164"/>
                  </a:lnTo>
                  <a:lnTo>
                    <a:pt x="390" y="158"/>
                  </a:lnTo>
                  <a:lnTo>
                    <a:pt x="396" y="153"/>
                  </a:lnTo>
                  <a:lnTo>
                    <a:pt x="396" y="137"/>
                  </a:lnTo>
                  <a:lnTo>
                    <a:pt x="387" y="133"/>
                  </a:lnTo>
                  <a:lnTo>
                    <a:pt x="385" y="121"/>
                  </a:lnTo>
                  <a:lnTo>
                    <a:pt x="368" y="119"/>
                  </a:lnTo>
                  <a:lnTo>
                    <a:pt x="362" y="115"/>
                  </a:lnTo>
                  <a:lnTo>
                    <a:pt x="340" y="73"/>
                  </a:lnTo>
                  <a:lnTo>
                    <a:pt x="281" y="74"/>
                  </a:lnTo>
                  <a:lnTo>
                    <a:pt x="270" y="45"/>
                  </a:lnTo>
                  <a:lnTo>
                    <a:pt x="258" y="41"/>
                  </a:lnTo>
                  <a:lnTo>
                    <a:pt x="239" y="41"/>
                  </a:lnTo>
                  <a:lnTo>
                    <a:pt x="226" y="42"/>
                  </a:lnTo>
                  <a:lnTo>
                    <a:pt x="214" y="46"/>
                  </a:lnTo>
                  <a:lnTo>
                    <a:pt x="209" y="57"/>
                  </a:lnTo>
                  <a:lnTo>
                    <a:pt x="202" y="61"/>
                  </a:lnTo>
                  <a:lnTo>
                    <a:pt x="198" y="48"/>
                  </a:lnTo>
                  <a:lnTo>
                    <a:pt x="189" y="38"/>
                  </a:lnTo>
                  <a:lnTo>
                    <a:pt x="182" y="38"/>
                  </a:lnTo>
                  <a:lnTo>
                    <a:pt x="182" y="6"/>
                  </a:lnTo>
                  <a:lnTo>
                    <a:pt x="169" y="0"/>
                  </a:lnTo>
                  <a:lnTo>
                    <a:pt x="153" y="2"/>
                  </a:lnTo>
                  <a:lnTo>
                    <a:pt x="135" y="4"/>
                  </a:lnTo>
                  <a:lnTo>
                    <a:pt x="135" y="10"/>
                  </a:lnTo>
                  <a:lnTo>
                    <a:pt x="135" y="44"/>
                  </a:lnTo>
                  <a:lnTo>
                    <a:pt x="147" y="46"/>
                  </a:lnTo>
                  <a:lnTo>
                    <a:pt x="147" y="53"/>
                  </a:lnTo>
                  <a:lnTo>
                    <a:pt x="145" y="62"/>
                  </a:lnTo>
                  <a:lnTo>
                    <a:pt x="139" y="62"/>
                  </a:lnTo>
                  <a:lnTo>
                    <a:pt x="131" y="60"/>
                  </a:lnTo>
                  <a:lnTo>
                    <a:pt x="131" y="44"/>
                  </a:lnTo>
                  <a:lnTo>
                    <a:pt x="117" y="44"/>
                  </a:lnTo>
                  <a:lnTo>
                    <a:pt x="117" y="65"/>
                  </a:lnTo>
                  <a:lnTo>
                    <a:pt x="91" y="64"/>
                  </a:lnTo>
                  <a:lnTo>
                    <a:pt x="98" y="75"/>
                  </a:lnTo>
                  <a:lnTo>
                    <a:pt x="78" y="76"/>
                  </a:lnTo>
                  <a:lnTo>
                    <a:pt x="57" y="120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17" y="132"/>
                  </a:lnTo>
                  <a:lnTo>
                    <a:pt x="5" y="130"/>
                  </a:lnTo>
                  <a:lnTo>
                    <a:pt x="0" y="148"/>
                  </a:lnTo>
                  <a:lnTo>
                    <a:pt x="22" y="146"/>
                  </a:lnTo>
                  <a:lnTo>
                    <a:pt x="30" y="154"/>
                  </a:lnTo>
                  <a:lnTo>
                    <a:pt x="12" y="189"/>
                  </a:lnTo>
                  <a:lnTo>
                    <a:pt x="20" y="18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5" name="Freeform 697"/>
            <p:cNvSpPr>
              <a:spLocks noChangeAspect="1"/>
            </p:cNvSpPr>
            <p:nvPr/>
          </p:nvSpPr>
          <p:spPr bwMode="auto">
            <a:xfrm>
              <a:off x="487" y="355"/>
              <a:ext cx="142" cy="40"/>
            </a:xfrm>
            <a:custGeom>
              <a:avLst/>
              <a:gdLst>
                <a:gd name="T0" fmla="*/ 0 w 275"/>
                <a:gd name="T1" fmla="*/ 1 h 77"/>
                <a:gd name="T2" fmla="*/ 1 w 275"/>
                <a:gd name="T3" fmla="*/ 1 h 77"/>
                <a:gd name="T4" fmla="*/ 2 w 275"/>
                <a:gd name="T5" fmla="*/ 0 h 77"/>
                <a:gd name="T6" fmla="*/ 2 w 275"/>
                <a:gd name="T7" fmla="*/ 0 h 77"/>
                <a:gd name="T8" fmla="*/ 3 w 275"/>
                <a:gd name="T9" fmla="*/ 1 h 77"/>
                <a:gd name="T10" fmla="*/ 5 w 275"/>
                <a:gd name="T11" fmla="*/ 1 h 77"/>
                <a:gd name="T12" fmla="*/ 5 w 275"/>
                <a:gd name="T13" fmla="*/ 1 h 77"/>
                <a:gd name="T14" fmla="*/ 8 w 275"/>
                <a:gd name="T15" fmla="*/ 1 h 77"/>
                <a:gd name="T16" fmla="*/ 8 w 275"/>
                <a:gd name="T17" fmla="*/ 3 h 77"/>
                <a:gd name="T18" fmla="*/ 9 w 275"/>
                <a:gd name="T19" fmla="*/ 3 h 77"/>
                <a:gd name="T20" fmla="*/ 10 w 275"/>
                <a:gd name="T21" fmla="*/ 3 h 77"/>
                <a:gd name="T22" fmla="*/ 10 w 275"/>
                <a:gd name="T23" fmla="*/ 3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5"/>
                <a:gd name="T37" fmla="*/ 0 h 77"/>
                <a:gd name="T38" fmla="*/ 275 w 275"/>
                <a:gd name="T39" fmla="*/ 77 h 7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5" h="77">
                  <a:moveTo>
                    <a:pt x="0" y="14"/>
                  </a:moveTo>
                  <a:lnTo>
                    <a:pt x="26" y="14"/>
                  </a:lnTo>
                  <a:lnTo>
                    <a:pt x="38" y="0"/>
                  </a:lnTo>
                  <a:lnTo>
                    <a:pt x="56" y="0"/>
                  </a:lnTo>
                  <a:lnTo>
                    <a:pt x="65" y="5"/>
                  </a:lnTo>
                  <a:lnTo>
                    <a:pt x="134" y="7"/>
                  </a:lnTo>
                  <a:lnTo>
                    <a:pt x="133" y="23"/>
                  </a:lnTo>
                  <a:lnTo>
                    <a:pt x="226" y="25"/>
                  </a:lnTo>
                  <a:lnTo>
                    <a:pt x="226" y="74"/>
                  </a:lnTo>
                  <a:lnTo>
                    <a:pt x="250" y="77"/>
                  </a:lnTo>
                  <a:lnTo>
                    <a:pt x="263" y="76"/>
                  </a:lnTo>
                  <a:lnTo>
                    <a:pt x="275" y="7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6" name="Freeform 698"/>
            <p:cNvSpPr>
              <a:spLocks noChangeAspect="1"/>
            </p:cNvSpPr>
            <p:nvPr/>
          </p:nvSpPr>
          <p:spPr bwMode="auto">
            <a:xfrm>
              <a:off x="605" y="363"/>
              <a:ext cx="8" cy="12"/>
            </a:xfrm>
            <a:custGeom>
              <a:avLst/>
              <a:gdLst>
                <a:gd name="T0" fmla="*/ 0 w 16"/>
                <a:gd name="T1" fmla="*/ 1 h 24"/>
                <a:gd name="T2" fmla="*/ 1 w 16"/>
                <a:gd name="T3" fmla="*/ 0 h 24"/>
                <a:gd name="T4" fmla="*/ 1 w 16"/>
                <a:gd name="T5" fmla="*/ 1 h 24"/>
                <a:gd name="T6" fmla="*/ 1 w 16"/>
                <a:gd name="T7" fmla="*/ 1 h 24"/>
                <a:gd name="T8" fmla="*/ 1 w 1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24"/>
                <a:gd name="T17" fmla="*/ 16 w 16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24">
                  <a:moveTo>
                    <a:pt x="0" y="6"/>
                  </a:moveTo>
                  <a:lnTo>
                    <a:pt x="8" y="0"/>
                  </a:lnTo>
                  <a:lnTo>
                    <a:pt x="16" y="7"/>
                  </a:lnTo>
                  <a:lnTo>
                    <a:pt x="15" y="21"/>
                  </a:lnTo>
                  <a:lnTo>
                    <a:pt x="2" y="2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7" name="Freeform 699"/>
            <p:cNvSpPr>
              <a:spLocks noChangeAspect="1"/>
            </p:cNvSpPr>
            <p:nvPr/>
          </p:nvSpPr>
          <p:spPr bwMode="auto">
            <a:xfrm>
              <a:off x="612" y="359"/>
              <a:ext cx="22" cy="30"/>
            </a:xfrm>
            <a:custGeom>
              <a:avLst/>
              <a:gdLst>
                <a:gd name="T0" fmla="*/ 1 w 42"/>
                <a:gd name="T1" fmla="*/ 0 h 58"/>
                <a:gd name="T2" fmla="*/ 0 w 42"/>
                <a:gd name="T3" fmla="*/ 1 h 58"/>
                <a:gd name="T4" fmla="*/ 1 w 42"/>
                <a:gd name="T5" fmla="*/ 2 h 58"/>
                <a:gd name="T6" fmla="*/ 2 w 42"/>
                <a:gd name="T7" fmla="*/ 2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58"/>
                <a:gd name="T14" fmla="*/ 42 w 42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58">
                  <a:moveTo>
                    <a:pt x="18" y="0"/>
                  </a:moveTo>
                  <a:lnTo>
                    <a:pt x="0" y="12"/>
                  </a:lnTo>
                  <a:lnTo>
                    <a:pt x="24" y="58"/>
                  </a:lnTo>
                  <a:lnTo>
                    <a:pt x="42" y="4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8" name="Freeform 700"/>
            <p:cNvSpPr>
              <a:spLocks noChangeAspect="1"/>
            </p:cNvSpPr>
            <p:nvPr/>
          </p:nvSpPr>
          <p:spPr bwMode="auto">
            <a:xfrm>
              <a:off x="523" y="306"/>
              <a:ext cx="12" cy="17"/>
            </a:xfrm>
            <a:custGeom>
              <a:avLst/>
              <a:gdLst>
                <a:gd name="T0" fmla="*/ 1 w 24"/>
                <a:gd name="T1" fmla="*/ 1 h 33"/>
                <a:gd name="T2" fmla="*/ 1 w 24"/>
                <a:gd name="T3" fmla="*/ 1 h 33"/>
                <a:gd name="T4" fmla="*/ 1 w 24"/>
                <a:gd name="T5" fmla="*/ 1 h 33"/>
                <a:gd name="T6" fmla="*/ 0 w 24"/>
                <a:gd name="T7" fmla="*/ 1 h 33"/>
                <a:gd name="T8" fmla="*/ 1 w 24"/>
                <a:gd name="T9" fmla="*/ 1 h 33"/>
                <a:gd name="T10" fmla="*/ 1 w 24"/>
                <a:gd name="T11" fmla="*/ 0 h 33"/>
                <a:gd name="T12" fmla="*/ 1 w 24"/>
                <a:gd name="T13" fmla="*/ 1 h 33"/>
                <a:gd name="T14" fmla="*/ 1 w 24"/>
                <a:gd name="T15" fmla="*/ 1 h 33"/>
                <a:gd name="T16" fmla="*/ 1 w 24"/>
                <a:gd name="T17" fmla="*/ 1 h 33"/>
                <a:gd name="T18" fmla="*/ 1 w 24"/>
                <a:gd name="T19" fmla="*/ 1 h 33"/>
                <a:gd name="T20" fmla="*/ 1 w 24"/>
                <a:gd name="T21" fmla="*/ 1 h 33"/>
                <a:gd name="T22" fmla="*/ 1 w 24"/>
                <a:gd name="T23" fmla="*/ 1 h 33"/>
                <a:gd name="T24" fmla="*/ 1 w 24"/>
                <a:gd name="T25" fmla="*/ 1 h 33"/>
                <a:gd name="T26" fmla="*/ 1 w 24"/>
                <a:gd name="T27" fmla="*/ 2 h 33"/>
                <a:gd name="T28" fmla="*/ 1 w 24"/>
                <a:gd name="T29" fmla="*/ 1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33"/>
                <a:gd name="T47" fmla="*/ 24 w 24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33">
                  <a:moveTo>
                    <a:pt x="6" y="29"/>
                  </a:moveTo>
                  <a:lnTo>
                    <a:pt x="6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4" y="1"/>
                  </a:lnTo>
                  <a:lnTo>
                    <a:pt x="15" y="0"/>
                  </a:lnTo>
                  <a:lnTo>
                    <a:pt x="16" y="7"/>
                  </a:lnTo>
                  <a:lnTo>
                    <a:pt x="19" y="21"/>
                  </a:lnTo>
                  <a:lnTo>
                    <a:pt x="10" y="21"/>
                  </a:lnTo>
                  <a:lnTo>
                    <a:pt x="8" y="4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14" y="27"/>
                  </a:lnTo>
                  <a:lnTo>
                    <a:pt x="24" y="33"/>
                  </a:lnTo>
                  <a:lnTo>
                    <a:pt x="6" y="2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9" name="Freeform 701"/>
            <p:cNvSpPr>
              <a:spLocks noChangeAspect="1"/>
            </p:cNvSpPr>
            <p:nvPr/>
          </p:nvSpPr>
          <p:spPr bwMode="auto">
            <a:xfrm>
              <a:off x="516" y="341"/>
              <a:ext cx="26" cy="2"/>
            </a:xfrm>
            <a:custGeom>
              <a:avLst/>
              <a:gdLst>
                <a:gd name="T0" fmla="*/ 0 w 50"/>
                <a:gd name="T1" fmla="*/ 1 h 4"/>
                <a:gd name="T2" fmla="*/ 1 w 50"/>
                <a:gd name="T3" fmla="*/ 1 h 4"/>
                <a:gd name="T4" fmla="*/ 2 w 50"/>
                <a:gd name="T5" fmla="*/ 1 h 4"/>
                <a:gd name="T6" fmla="*/ 2 w 5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4"/>
                <a:gd name="T14" fmla="*/ 50 w 50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4">
                  <a:moveTo>
                    <a:pt x="0" y="2"/>
                  </a:moveTo>
                  <a:lnTo>
                    <a:pt x="21" y="4"/>
                  </a:lnTo>
                  <a:lnTo>
                    <a:pt x="39" y="3"/>
                  </a:lnTo>
                  <a:lnTo>
                    <a:pt x="5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0" name="Freeform 702"/>
            <p:cNvSpPr>
              <a:spLocks noChangeAspect="1"/>
            </p:cNvSpPr>
            <p:nvPr/>
          </p:nvSpPr>
          <p:spPr bwMode="auto">
            <a:xfrm>
              <a:off x="560" y="346"/>
              <a:ext cx="24" cy="2"/>
            </a:xfrm>
            <a:custGeom>
              <a:avLst/>
              <a:gdLst>
                <a:gd name="T0" fmla="*/ 0 w 46"/>
                <a:gd name="T1" fmla="*/ 0 h 3"/>
                <a:gd name="T2" fmla="*/ 1 w 46"/>
                <a:gd name="T3" fmla="*/ 1 h 3"/>
                <a:gd name="T4" fmla="*/ 2 w 46"/>
                <a:gd name="T5" fmla="*/ 1 h 3"/>
                <a:gd name="T6" fmla="*/ 2 w 46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3"/>
                <a:gd name="T14" fmla="*/ 46 w 4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3">
                  <a:moveTo>
                    <a:pt x="0" y="0"/>
                  </a:moveTo>
                  <a:lnTo>
                    <a:pt x="20" y="2"/>
                  </a:lnTo>
                  <a:lnTo>
                    <a:pt x="35" y="3"/>
                  </a:lnTo>
                  <a:lnTo>
                    <a:pt x="46" y="1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1" name="Freeform 703"/>
            <p:cNvSpPr>
              <a:spLocks noChangeAspect="1"/>
            </p:cNvSpPr>
            <p:nvPr/>
          </p:nvSpPr>
          <p:spPr bwMode="auto">
            <a:xfrm>
              <a:off x="516" y="324"/>
              <a:ext cx="25" cy="3"/>
            </a:xfrm>
            <a:custGeom>
              <a:avLst/>
              <a:gdLst>
                <a:gd name="T0" fmla="*/ 0 w 48"/>
                <a:gd name="T1" fmla="*/ 1 h 6"/>
                <a:gd name="T2" fmla="*/ 1 w 48"/>
                <a:gd name="T3" fmla="*/ 1 h 6"/>
                <a:gd name="T4" fmla="*/ 1 w 48"/>
                <a:gd name="T5" fmla="*/ 1 h 6"/>
                <a:gd name="T6" fmla="*/ 2 w 48"/>
                <a:gd name="T7" fmla="*/ 1 h 6"/>
                <a:gd name="T8" fmla="*/ 2 w 4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6"/>
                <a:gd name="T17" fmla="*/ 48 w 4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6">
                  <a:moveTo>
                    <a:pt x="0" y="2"/>
                  </a:moveTo>
                  <a:lnTo>
                    <a:pt x="10" y="5"/>
                  </a:lnTo>
                  <a:lnTo>
                    <a:pt x="27" y="6"/>
                  </a:lnTo>
                  <a:lnTo>
                    <a:pt x="40" y="6"/>
                  </a:lnTo>
                  <a:lnTo>
                    <a:pt x="4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2" name="Freeform 704"/>
            <p:cNvSpPr>
              <a:spLocks noChangeAspect="1"/>
            </p:cNvSpPr>
            <p:nvPr/>
          </p:nvSpPr>
          <p:spPr bwMode="auto">
            <a:xfrm>
              <a:off x="606" y="404"/>
              <a:ext cx="38" cy="4"/>
            </a:xfrm>
            <a:custGeom>
              <a:avLst/>
              <a:gdLst>
                <a:gd name="T0" fmla="*/ 0 w 73"/>
                <a:gd name="T1" fmla="*/ 1 h 7"/>
                <a:gd name="T2" fmla="*/ 1 w 73"/>
                <a:gd name="T3" fmla="*/ 1 h 7"/>
                <a:gd name="T4" fmla="*/ 2 w 73"/>
                <a:gd name="T5" fmla="*/ 1 h 7"/>
                <a:gd name="T6" fmla="*/ 2 w 73"/>
                <a:gd name="T7" fmla="*/ 0 h 7"/>
                <a:gd name="T8" fmla="*/ 3 w 7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"/>
                <a:gd name="T16" fmla="*/ 0 h 7"/>
                <a:gd name="T17" fmla="*/ 73 w 73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" h="7">
                  <a:moveTo>
                    <a:pt x="0" y="3"/>
                  </a:moveTo>
                  <a:lnTo>
                    <a:pt x="20" y="7"/>
                  </a:lnTo>
                  <a:lnTo>
                    <a:pt x="44" y="4"/>
                  </a:lnTo>
                  <a:lnTo>
                    <a:pt x="51" y="0"/>
                  </a:lnTo>
                  <a:lnTo>
                    <a:pt x="7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3" name="Line 705"/>
            <p:cNvSpPr>
              <a:spLocks noChangeAspect="1" noChangeShapeType="1"/>
            </p:cNvSpPr>
            <p:nvPr/>
          </p:nvSpPr>
          <p:spPr bwMode="auto">
            <a:xfrm>
              <a:off x="631" y="398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4" name="Line 706"/>
            <p:cNvSpPr>
              <a:spLocks noChangeAspect="1" noChangeShapeType="1"/>
            </p:cNvSpPr>
            <p:nvPr/>
          </p:nvSpPr>
          <p:spPr bwMode="auto">
            <a:xfrm>
              <a:off x="644" y="397"/>
              <a:ext cx="0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5" name="Line 707"/>
            <p:cNvSpPr>
              <a:spLocks noChangeAspect="1" noChangeShapeType="1"/>
            </p:cNvSpPr>
            <p:nvPr/>
          </p:nvSpPr>
          <p:spPr bwMode="auto">
            <a:xfrm>
              <a:off x="618" y="400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6" name="Line 708"/>
            <p:cNvSpPr>
              <a:spLocks noChangeAspect="1" noChangeShapeType="1"/>
            </p:cNvSpPr>
            <p:nvPr/>
          </p:nvSpPr>
          <p:spPr bwMode="auto">
            <a:xfrm>
              <a:off x="604" y="394"/>
              <a:ext cx="5" cy="1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7" name="Freeform 709"/>
            <p:cNvSpPr>
              <a:spLocks noChangeAspect="1"/>
            </p:cNvSpPr>
            <p:nvPr/>
          </p:nvSpPr>
          <p:spPr bwMode="auto">
            <a:xfrm>
              <a:off x="604" y="394"/>
              <a:ext cx="46" cy="4"/>
            </a:xfrm>
            <a:custGeom>
              <a:avLst/>
              <a:gdLst>
                <a:gd name="T0" fmla="*/ 0 w 88"/>
                <a:gd name="T1" fmla="*/ 0 h 9"/>
                <a:gd name="T2" fmla="*/ 1 w 88"/>
                <a:gd name="T3" fmla="*/ 0 h 9"/>
                <a:gd name="T4" fmla="*/ 1 w 88"/>
                <a:gd name="T5" fmla="*/ 0 h 9"/>
                <a:gd name="T6" fmla="*/ 2 w 88"/>
                <a:gd name="T7" fmla="*/ 0 h 9"/>
                <a:gd name="T8" fmla="*/ 2 w 88"/>
                <a:gd name="T9" fmla="*/ 0 h 9"/>
                <a:gd name="T10" fmla="*/ 2 w 88"/>
                <a:gd name="T11" fmla="*/ 0 h 9"/>
                <a:gd name="T12" fmla="*/ 3 w 88"/>
                <a:gd name="T13" fmla="*/ 0 h 9"/>
                <a:gd name="T14" fmla="*/ 4 w 88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"/>
                <a:gd name="T25" fmla="*/ 0 h 9"/>
                <a:gd name="T26" fmla="*/ 88 w 88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" h="9">
                  <a:moveTo>
                    <a:pt x="0" y="3"/>
                  </a:moveTo>
                  <a:lnTo>
                    <a:pt x="10" y="9"/>
                  </a:lnTo>
                  <a:lnTo>
                    <a:pt x="30" y="9"/>
                  </a:lnTo>
                  <a:lnTo>
                    <a:pt x="36" y="8"/>
                  </a:lnTo>
                  <a:lnTo>
                    <a:pt x="44" y="9"/>
                  </a:lnTo>
                  <a:lnTo>
                    <a:pt x="50" y="9"/>
                  </a:lnTo>
                  <a:lnTo>
                    <a:pt x="75" y="8"/>
                  </a:lnTo>
                  <a:lnTo>
                    <a:pt x="8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8" name="Freeform 710"/>
            <p:cNvSpPr>
              <a:spLocks noChangeAspect="1"/>
            </p:cNvSpPr>
            <p:nvPr/>
          </p:nvSpPr>
          <p:spPr bwMode="auto">
            <a:xfrm>
              <a:off x="629" y="384"/>
              <a:ext cx="16" cy="11"/>
            </a:xfrm>
            <a:custGeom>
              <a:avLst/>
              <a:gdLst>
                <a:gd name="T0" fmla="*/ 1 w 31"/>
                <a:gd name="T1" fmla="*/ 1 h 21"/>
                <a:gd name="T2" fmla="*/ 0 w 31"/>
                <a:gd name="T3" fmla="*/ 1 h 21"/>
                <a:gd name="T4" fmla="*/ 1 w 31"/>
                <a:gd name="T5" fmla="*/ 1 h 21"/>
                <a:gd name="T6" fmla="*/ 1 w 31"/>
                <a:gd name="T7" fmla="*/ 1 h 21"/>
                <a:gd name="T8" fmla="*/ 1 w 31"/>
                <a:gd name="T9" fmla="*/ 0 h 21"/>
                <a:gd name="T10" fmla="*/ 1 w 31"/>
                <a:gd name="T11" fmla="*/ 1 h 21"/>
                <a:gd name="T12" fmla="*/ 1 w 31"/>
                <a:gd name="T13" fmla="*/ 1 h 21"/>
                <a:gd name="T14" fmla="*/ 1 w 31"/>
                <a:gd name="T15" fmla="*/ 1 h 21"/>
                <a:gd name="T16" fmla="*/ 1 w 31"/>
                <a:gd name="T17" fmla="*/ 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21"/>
                <a:gd name="T29" fmla="*/ 31 w 31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21">
                  <a:moveTo>
                    <a:pt x="1" y="18"/>
                  </a:moveTo>
                  <a:lnTo>
                    <a:pt x="0" y="7"/>
                  </a:lnTo>
                  <a:lnTo>
                    <a:pt x="9" y="3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1" y="16"/>
                  </a:lnTo>
                  <a:lnTo>
                    <a:pt x="17" y="17"/>
                  </a:lnTo>
                  <a:lnTo>
                    <a:pt x="11" y="21"/>
                  </a:lnTo>
                  <a:lnTo>
                    <a:pt x="1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9" name="Freeform 711"/>
            <p:cNvSpPr>
              <a:spLocks noChangeAspect="1"/>
            </p:cNvSpPr>
            <p:nvPr/>
          </p:nvSpPr>
          <p:spPr bwMode="auto">
            <a:xfrm>
              <a:off x="458" y="358"/>
              <a:ext cx="81" cy="39"/>
            </a:xfrm>
            <a:custGeom>
              <a:avLst/>
              <a:gdLst>
                <a:gd name="T0" fmla="*/ 1 w 156"/>
                <a:gd name="T1" fmla="*/ 2 h 75"/>
                <a:gd name="T2" fmla="*/ 1 w 156"/>
                <a:gd name="T3" fmla="*/ 3 h 75"/>
                <a:gd name="T4" fmla="*/ 0 w 156"/>
                <a:gd name="T5" fmla="*/ 3 h 75"/>
                <a:gd name="T6" fmla="*/ 1 w 156"/>
                <a:gd name="T7" fmla="*/ 3 h 75"/>
                <a:gd name="T8" fmla="*/ 1 w 156"/>
                <a:gd name="T9" fmla="*/ 3 h 75"/>
                <a:gd name="T10" fmla="*/ 2 w 156"/>
                <a:gd name="T11" fmla="*/ 3 h 75"/>
                <a:gd name="T12" fmla="*/ 2 w 156"/>
                <a:gd name="T13" fmla="*/ 3 h 75"/>
                <a:gd name="T14" fmla="*/ 2 w 156"/>
                <a:gd name="T15" fmla="*/ 2 h 75"/>
                <a:gd name="T16" fmla="*/ 2 w 156"/>
                <a:gd name="T17" fmla="*/ 2 h 75"/>
                <a:gd name="T18" fmla="*/ 2 w 156"/>
                <a:gd name="T19" fmla="*/ 2 h 75"/>
                <a:gd name="T20" fmla="*/ 2 w 156"/>
                <a:gd name="T21" fmla="*/ 3 h 75"/>
                <a:gd name="T22" fmla="*/ 2 w 156"/>
                <a:gd name="T23" fmla="*/ 3 h 75"/>
                <a:gd name="T24" fmla="*/ 3 w 156"/>
                <a:gd name="T25" fmla="*/ 3 h 75"/>
                <a:gd name="T26" fmla="*/ 6 w 156"/>
                <a:gd name="T27" fmla="*/ 3 h 75"/>
                <a:gd name="T28" fmla="*/ 6 w 156"/>
                <a:gd name="T29" fmla="*/ 2 h 75"/>
                <a:gd name="T30" fmla="*/ 5 w 156"/>
                <a:gd name="T31" fmla="*/ 2 h 75"/>
                <a:gd name="T32" fmla="*/ 5 w 156"/>
                <a:gd name="T33" fmla="*/ 2 h 75"/>
                <a:gd name="T34" fmla="*/ 5 w 156"/>
                <a:gd name="T35" fmla="*/ 2 h 75"/>
                <a:gd name="T36" fmla="*/ 6 w 156"/>
                <a:gd name="T37" fmla="*/ 2 h 75"/>
                <a:gd name="T38" fmla="*/ 6 w 156"/>
                <a:gd name="T39" fmla="*/ 1 h 75"/>
                <a:gd name="T40" fmla="*/ 5 w 156"/>
                <a:gd name="T41" fmla="*/ 1 h 75"/>
                <a:gd name="T42" fmla="*/ 5 w 156"/>
                <a:gd name="T43" fmla="*/ 1 h 75"/>
                <a:gd name="T44" fmla="*/ 5 w 156"/>
                <a:gd name="T45" fmla="*/ 1 h 75"/>
                <a:gd name="T46" fmla="*/ 5 w 156"/>
                <a:gd name="T47" fmla="*/ 1 h 75"/>
                <a:gd name="T48" fmla="*/ 5 w 156"/>
                <a:gd name="T49" fmla="*/ 0 h 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6"/>
                <a:gd name="T76" fmla="*/ 0 h 75"/>
                <a:gd name="T77" fmla="*/ 156 w 156"/>
                <a:gd name="T78" fmla="*/ 75 h 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6" h="75">
                  <a:moveTo>
                    <a:pt x="17" y="57"/>
                  </a:moveTo>
                  <a:lnTo>
                    <a:pt x="17" y="70"/>
                  </a:lnTo>
                  <a:lnTo>
                    <a:pt x="0" y="71"/>
                  </a:lnTo>
                  <a:lnTo>
                    <a:pt x="18" y="72"/>
                  </a:lnTo>
                  <a:lnTo>
                    <a:pt x="30" y="75"/>
                  </a:lnTo>
                  <a:lnTo>
                    <a:pt x="44" y="72"/>
                  </a:lnTo>
                  <a:lnTo>
                    <a:pt x="44" y="61"/>
                  </a:lnTo>
                  <a:lnTo>
                    <a:pt x="44" y="52"/>
                  </a:lnTo>
                  <a:lnTo>
                    <a:pt x="32" y="49"/>
                  </a:lnTo>
                  <a:lnTo>
                    <a:pt x="45" y="49"/>
                  </a:lnTo>
                  <a:lnTo>
                    <a:pt x="44" y="74"/>
                  </a:lnTo>
                  <a:lnTo>
                    <a:pt x="53" y="74"/>
                  </a:lnTo>
                  <a:lnTo>
                    <a:pt x="80" y="70"/>
                  </a:lnTo>
                  <a:lnTo>
                    <a:pt x="156" y="74"/>
                  </a:lnTo>
                  <a:lnTo>
                    <a:pt x="156" y="58"/>
                  </a:lnTo>
                  <a:lnTo>
                    <a:pt x="141" y="57"/>
                  </a:lnTo>
                  <a:lnTo>
                    <a:pt x="147" y="50"/>
                  </a:lnTo>
                  <a:lnTo>
                    <a:pt x="146" y="41"/>
                  </a:lnTo>
                  <a:lnTo>
                    <a:pt x="151" y="35"/>
                  </a:lnTo>
                  <a:lnTo>
                    <a:pt x="154" y="28"/>
                  </a:lnTo>
                  <a:lnTo>
                    <a:pt x="142" y="25"/>
                  </a:lnTo>
                  <a:lnTo>
                    <a:pt x="142" y="18"/>
                  </a:lnTo>
                  <a:lnTo>
                    <a:pt x="135" y="16"/>
                  </a:lnTo>
                  <a:lnTo>
                    <a:pt x="137" y="10"/>
                  </a:lnTo>
                  <a:lnTo>
                    <a:pt x="14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0" name="Freeform 712"/>
            <p:cNvSpPr>
              <a:spLocks noChangeAspect="1"/>
            </p:cNvSpPr>
            <p:nvPr/>
          </p:nvSpPr>
          <p:spPr bwMode="auto">
            <a:xfrm>
              <a:off x="516" y="357"/>
              <a:ext cx="21" cy="39"/>
            </a:xfrm>
            <a:custGeom>
              <a:avLst/>
              <a:gdLst>
                <a:gd name="T0" fmla="*/ 1 w 40"/>
                <a:gd name="T1" fmla="*/ 0 h 75"/>
                <a:gd name="T2" fmla="*/ 1 w 40"/>
                <a:gd name="T3" fmla="*/ 1 h 75"/>
                <a:gd name="T4" fmla="*/ 1 w 40"/>
                <a:gd name="T5" fmla="*/ 1 h 75"/>
                <a:gd name="T6" fmla="*/ 1 w 40"/>
                <a:gd name="T7" fmla="*/ 1 h 75"/>
                <a:gd name="T8" fmla="*/ 1 w 40"/>
                <a:gd name="T9" fmla="*/ 1 h 75"/>
                <a:gd name="T10" fmla="*/ 1 w 40"/>
                <a:gd name="T11" fmla="*/ 1 h 75"/>
                <a:gd name="T12" fmla="*/ 1 w 40"/>
                <a:gd name="T13" fmla="*/ 1 h 75"/>
                <a:gd name="T14" fmla="*/ 0 w 40"/>
                <a:gd name="T15" fmla="*/ 1 h 75"/>
                <a:gd name="T16" fmla="*/ 1 w 40"/>
                <a:gd name="T17" fmla="*/ 1 h 75"/>
                <a:gd name="T18" fmla="*/ 1 w 40"/>
                <a:gd name="T19" fmla="*/ 1 h 75"/>
                <a:gd name="T20" fmla="*/ 1 w 40"/>
                <a:gd name="T21" fmla="*/ 2 h 75"/>
                <a:gd name="T22" fmla="*/ 2 w 40"/>
                <a:gd name="T23" fmla="*/ 1 h 75"/>
                <a:gd name="T24" fmla="*/ 1 w 40"/>
                <a:gd name="T25" fmla="*/ 1 h 75"/>
                <a:gd name="T26" fmla="*/ 1 w 40"/>
                <a:gd name="T27" fmla="*/ 1 h 75"/>
                <a:gd name="T28" fmla="*/ 1 w 40"/>
                <a:gd name="T29" fmla="*/ 1 h 75"/>
                <a:gd name="T30" fmla="*/ 1 w 40"/>
                <a:gd name="T31" fmla="*/ 1 h 75"/>
                <a:gd name="T32" fmla="*/ 1 w 40"/>
                <a:gd name="T33" fmla="*/ 2 h 75"/>
                <a:gd name="T34" fmla="*/ 1 w 40"/>
                <a:gd name="T35" fmla="*/ 2 h 75"/>
                <a:gd name="T36" fmla="*/ 1 w 40"/>
                <a:gd name="T37" fmla="*/ 2 h 75"/>
                <a:gd name="T38" fmla="*/ 1 w 40"/>
                <a:gd name="T39" fmla="*/ 2 h 75"/>
                <a:gd name="T40" fmla="*/ 1 w 40"/>
                <a:gd name="T41" fmla="*/ 2 h 75"/>
                <a:gd name="T42" fmla="*/ 2 w 40"/>
                <a:gd name="T43" fmla="*/ 2 h 75"/>
                <a:gd name="T44" fmla="*/ 2 w 40"/>
                <a:gd name="T45" fmla="*/ 2 h 75"/>
                <a:gd name="T46" fmla="*/ 1 w 40"/>
                <a:gd name="T47" fmla="*/ 2 h 75"/>
                <a:gd name="T48" fmla="*/ 1 w 40"/>
                <a:gd name="T49" fmla="*/ 2 h 75"/>
                <a:gd name="T50" fmla="*/ 1 w 40"/>
                <a:gd name="T51" fmla="*/ 2 h 75"/>
                <a:gd name="T52" fmla="*/ 1 w 40"/>
                <a:gd name="T53" fmla="*/ 3 h 75"/>
                <a:gd name="T54" fmla="*/ 1 w 40"/>
                <a:gd name="T55" fmla="*/ 3 h 75"/>
                <a:gd name="T56" fmla="*/ 1 w 40"/>
                <a:gd name="T57" fmla="*/ 3 h 75"/>
                <a:gd name="T58" fmla="*/ 1 w 40"/>
                <a:gd name="T59" fmla="*/ 3 h 75"/>
                <a:gd name="T60" fmla="*/ 1 w 40"/>
                <a:gd name="T61" fmla="*/ 2 h 75"/>
                <a:gd name="T62" fmla="*/ 1 w 40"/>
                <a:gd name="T63" fmla="*/ 3 h 75"/>
                <a:gd name="T64" fmla="*/ 1 w 40"/>
                <a:gd name="T65" fmla="*/ 3 h 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75"/>
                <a:gd name="T101" fmla="*/ 40 w 40"/>
                <a:gd name="T102" fmla="*/ 75 h 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75">
                  <a:moveTo>
                    <a:pt x="3" y="0"/>
                  </a:moveTo>
                  <a:lnTo>
                    <a:pt x="1" y="14"/>
                  </a:lnTo>
                  <a:lnTo>
                    <a:pt x="14" y="14"/>
                  </a:lnTo>
                  <a:lnTo>
                    <a:pt x="22" y="11"/>
                  </a:lnTo>
                  <a:lnTo>
                    <a:pt x="12" y="15"/>
                  </a:lnTo>
                  <a:lnTo>
                    <a:pt x="3" y="15"/>
                  </a:lnTo>
                  <a:lnTo>
                    <a:pt x="5" y="22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9" y="30"/>
                  </a:lnTo>
                  <a:lnTo>
                    <a:pt x="29" y="35"/>
                  </a:lnTo>
                  <a:lnTo>
                    <a:pt x="40" y="29"/>
                  </a:lnTo>
                  <a:lnTo>
                    <a:pt x="28" y="29"/>
                  </a:lnTo>
                  <a:lnTo>
                    <a:pt x="20" y="25"/>
                  </a:lnTo>
                  <a:lnTo>
                    <a:pt x="16" y="14"/>
                  </a:lnTo>
                  <a:lnTo>
                    <a:pt x="9" y="23"/>
                  </a:lnTo>
                  <a:lnTo>
                    <a:pt x="3" y="37"/>
                  </a:lnTo>
                  <a:lnTo>
                    <a:pt x="10" y="47"/>
                  </a:lnTo>
                  <a:lnTo>
                    <a:pt x="19" y="42"/>
                  </a:lnTo>
                  <a:lnTo>
                    <a:pt x="18" y="32"/>
                  </a:lnTo>
                  <a:lnTo>
                    <a:pt x="21" y="45"/>
                  </a:lnTo>
                  <a:lnTo>
                    <a:pt x="32" y="43"/>
                  </a:lnTo>
                  <a:lnTo>
                    <a:pt x="33" y="49"/>
                  </a:lnTo>
                  <a:lnTo>
                    <a:pt x="29" y="58"/>
                  </a:lnTo>
                  <a:lnTo>
                    <a:pt x="9" y="58"/>
                  </a:lnTo>
                  <a:lnTo>
                    <a:pt x="9" y="51"/>
                  </a:lnTo>
                  <a:lnTo>
                    <a:pt x="7" y="63"/>
                  </a:lnTo>
                  <a:lnTo>
                    <a:pt x="6" y="70"/>
                  </a:lnTo>
                  <a:lnTo>
                    <a:pt x="16" y="72"/>
                  </a:lnTo>
                  <a:lnTo>
                    <a:pt x="19" y="63"/>
                  </a:lnTo>
                  <a:lnTo>
                    <a:pt x="25" y="59"/>
                  </a:lnTo>
                  <a:lnTo>
                    <a:pt x="27" y="66"/>
                  </a:lnTo>
                  <a:lnTo>
                    <a:pt x="27" y="7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1" name="Freeform 713"/>
            <p:cNvSpPr>
              <a:spLocks noChangeAspect="1"/>
            </p:cNvSpPr>
            <p:nvPr/>
          </p:nvSpPr>
          <p:spPr bwMode="auto">
            <a:xfrm>
              <a:off x="493" y="366"/>
              <a:ext cx="15" cy="22"/>
            </a:xfrm>
            <a:custGeom>
              <a:avLst/>
              <a:gdLst>
                <a:gd name="T0" fmla="*/ 0 w 29"/>
                <a:gd name="T1" fmla="*/ 1 h 44"/>
                <a:gd name="T2" fmla="*/ 1 w 29"/>
                <a:gd name="T3" fmla="*/ 1 h 44"/>
                <a:gd name="T4" fmla="*/ 1 w 29"/>
                <a:gd name="T5" fmla="*/ 1 h 44"/>
                <a:gd name="T6" fmla="*/ 0 w 29"/>
                <a:gd name="T7" fmla="*/ 0 h 44"/>
                <a:gd name="T8" fmla="*/ 0 w 29"/>
                <a:gd name="T9" fmla="*/ 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44"/>
                <a:gd name="T17" fmla="*/ 29 w 29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44">
                  <a:moveTo>
                    <a:pt x="0" y="44"/>
                  </a:moveTo>
                  <a:lnTo>
                    <a:pt x="29" y="43"/>
                  </a:lnTo>
                  <a:lnTo>
                    <a:pt x="28" y="1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2" name="Freeform 714"/>
            <p:cNvSpPr>
              <a:spLocks noChangeAspect="1"/>
            </p:cNvSpPr>
            <p:nvPr/>
          </p:nvSpPr>
          <p:spPr bwMode="auto">
            <a:xfrm>
              <a:off x="544" y="384"/>
              <a:ext cx="40" cy="20"/>
            </a:xfrm>
            <a:custGeom>
              <a:avLst/>
              <a:gdLst>
                <a:gd name="T0" fmla="*/ 0 w 76"/>
                <a:gd name="T1" fmla="*/ 1 h 40"/>
                <a:gd name="T2" fmla="*/ 0 w 76"/>
                <a:gd name="T3" fmla="*/ 1 h 40"/>
                <a:gd name="T4" fmla="*/ 1 w 76"/>
                <a:gd name="T5" fmla="*/ 1 h 40"/>
                <a:gd name="T6" fmla="*/ 1 w 76"/>
                <a:gd name="T7" fmla="*/ 0 h 40"/>
                <a:gd name="T8" fmla="*/ 3 w 76"/>
                <a:gd name="T9" fmla="*/ 1 h 40"/>
                <a:gd name="T10" fmla="*/ 3 w 76"/>
                <a:gd name="T11" fmla="*/ 1 h 40"/>
                <a:gd name="T12" fmla="*/ 1 w 76"/>
                <a:gd name="T13" fmla="*/ 1 h 40"/>
                <a:gd name="T14" fmla="*/ 1 w 76"/>
                <a:gd name="T15" fmla="*/ 1 h 40"/>
                <a:gd name="T16" fmla="*/ 1 w 76"/>
                <a:gd name="T17" fmla="*/ 1 h 40"/>
                <a:gd name="T18" fmla="*/ 0 w 76"/>
                <a:gd name="T19" fmla="*/ 1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6"/>
                <a:gd name="T31" fmla="*/ 0 h 40"/>
                <a:gd name="T32" fmla="*/ 76 w 76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6" h="40">
                  <a:moveTo>
                    <a:pt x="0" y="34"/>
                  </a:moveTo>
                  <a:lnTo>
                    <a:pt x="0" y="6"/>
                  </a:lnTo>
                  <a:lnTo>
                    <a:pt x="17" y="7"/>
                  </a:lnTo>
                  <a:lnTo>
                    <a:pt x="17" y="0"/>
                  </a:lnTo>
                  <a:lnTo>
                    <a:pt x="76" y="3"/>
                  </a:lnTo>
                  <a:lnTo>
                    <a:pt x="73" y="40"/>
                  </a:lnTo>
                  <a:lnTo>
                    <a:pt x="17" y="36"/>
                  </a:lnTo>
                  <a:lnTo>
                    <a:pt x="16" y="11"/>
                  </a:lnTo>
                  <a:lnTo>
                    <a:pt x="16" y="35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3" name="Freeform 715"/>
            <p:cNvSpPr>
              <a:spLocks noChangeAspect="1"/>
            </p:cNvSpPr>
            <p:nvPr/>
          </p:nvSpPr>
          <p:spPr bwMode="auto">
            <a:xfrm>
              <a:off x="460" y="402"/>
              <a:ext cx="84" cy="2"/>
            </a:xfrm>
            <a:custGeom>
              <a:avLst/>
              <a:gdLst>
                <a:gd name="T0" fmla="*/ 0 w 163"/>
                <a:gd name="T1" fmla="*/ 1 h 4"/>
                <a:gd name="T2" fmla="*/ 1 w 163"/>
                <a:gd name="T3" fmla="*/ 1 h 4"/>
                <a:gd name="T4" fmla="*/ 2 w 163"/>
                <a:gd name="T5" fmla="*/ 1 h 4"/>
                <a:gd name="T6" fmla="*/ 2 w 163"/>
                <a:gd name="T7" fmla="*/ 0 h 4"/>
                <a:gd name="T8" fmla="*/ 3 w 163"/>
                <a:gd name="T9" fmla="*/ 1 h 4"/>
                <a:gd name="T10" fmla="*/ 3 w 163"/>
                <a:gd name="T11" fmla="*/ 1 h 4"/>
                <a:gd name="T12" fmla="*/ 3 w 163"/>
                <a:gd name="T13" fmla="*/ 0 h 4"/>
                <a:gd name="T14" fmla="*/ 4 w 163"/>
                <a:gd name="T15" fmla="*/ 0 h 4"/>
                <a:gd name="T16" fmla="*/ 6 w 16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3"/>
                <a:gd name="T28" fmla="*/ 0 h 4"/>
                <a:gd name="T29" fmla="*/ 163 w 16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3" h="4">
                  <a:moveTo>
                    <a:pt x="0" y="2"/>
                  </a:moveTo>
                  <a:lnTo>
                    <a:pt x="26" y="3"/>
                  </a:lnTo>
                  <a:lnTo>
                    <a:pt x="36" y="3"/>
                  </a:lnTo>
                  <a:lnTo>
                    <a:pt x="57" y="0"/>
                  </a:lnTo>
                  <a:lnTo>
                    <a:pt x="69" y="1"/>
                  </a:lnTo>
                  <a:lnTo>
                    <a:pt x="83" y="4"/>
                  </a:lnTo>
                  <a:lnTo>
                    <a:pt x="91" y="0"/>
                  </a:lnTo>
                  <a:lnTo>
                    <a:pt x="118" y="0"/>
                  </a:lnTo>
                  <a:lnTo>
                    <a:pt x="16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4" name="Line 716"/>
            <p:cNvSpPr>
              <a:spLocks noChangeAspect="1" noChangeShapeType="1"/>
            </p:cNvSpPr>
            <p:nvPr/>
          </p:nvSpPr>
          <p:spPr bwMode="auto">
            <a:xfrm flipH="1">
              <a:off x="532" y="344"/>
              <a:ext cx="3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5" name="Line 717"/>
            <p:cNvSpPr>
              <a:spLocks noChangeAspect="1" noChangeShapeType="1"/>
            </p:cNvSpPr>
            <p:nvPr/>
          </p:nvSpPr>
          <p:spPr bwMode="auto">
            <a:xfrm>
              <a:off x="521" y="344"/>
              <a:ext cx="4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6" name="Line 718"/>
            <p:cNvSpPr>
              <a:spLocks noChangeAspect="1" noChangeShapeType="1"/>
            </p:cNvSpPr>
            <p:nvPr/>
          </p:nvSpPr>
          <p:spPr bwMode="auto">
            <a:xfrm>
              <a:off x="538" y="342"/>
              <a:ext cx="7" cy="9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7" name="Line 719"/>
            <p:cNvSpPr>
              <a:spLocks noChangeAspect="1" noChangeShapeType="1"/>
            </p:cNvSpPr>
            <p:nvPr/>
          </p:nvSpPr>
          <p:spPr bwMode="auto">
            <a:xfrm flipV="1">
              <a:off x="544" y="348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8" name="Line 720"/>
            <p:cNvSpPr>
              <a:spLocks noChangeAspect="1" noChangeShapeType="1"/>
            </p:cNvSpPr>
            <p:nvPr/>
          </p:nvSpPr>
          <p:spPr bwMode="auto">
            <a:xfrm>
              <a:off x="525" y="352"/>
              <a:ext cx="14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9" name="Line 721"/>
            <p:cNvSpPr>
              <a:spLocks noChangeAspect="1" noChangeShapeType="1"/>
            </p:cNvSpPr>
            <p:nvPr/>
          </p:nvSpPr>
          <p:spPr bwMode="auto">
            <a:xfrm flipH="1">
              <a:off x="518" y="351"/>
              <a:ext cx="6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78" name="Group 722"/>
            <p:cNvGrpSpPr>
              <a:grpSpLocks noChangeAspect="1"/>
            </p:cNvGrpSpPr>
            <p:nvPr/>
          </p:nvGrpSpPr>
          <p:grpSpPr bwMode="auto">
            <a:xfrm>
              <a:off x="503" y="410"/>
              <a:ext cx="52" cy="19"/>
              <a:chOff x="2402" y="867"/>
              <a:chExt cx="268" cy="97"/>
            </a:xfrm>
            <a:grpFill/>
          </p:grpSpPr>
          <p:grpSp>
            <p:nvGrpSpPr>
              <p:cNvPr id="4880" name="Group 72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472" name="Freeform 72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3" name="Freeform 72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4" name="Freeform 72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5" name="Line 72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6" name="Line 72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7" name="Line 72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82" name="Group 73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482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83" name="Oval 7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86" name="Group 73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480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81" name="Oval 7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71" name="Line 73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11" name="Group 737"/>
            <p:cNvGrpSpPr>
              <a:grpSpLocks noChangeAspect="1"/>
            </p:cNvGrpSpPr>
            <p:nvPr/>
          </p:nvGrpSpPr>
          <p:grpSpPr bwMode="auto">
            <a:xfrm>
              <a:off x="548" y="412"/>
              <a:ext cx="53" cy="19"/>
              <a:chOff x="2402" y="867"/>
              <a:chExt cx="268" cy="97"/>
            </a:xfrm>
            <a:grpFill/>
          </p:grpSpPr>
          <p:grpSp>
            <p:nvGrpSpPr>
              <p:cNvPr id="912" name="Group 738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458" name="Freeform 739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59" name="Freeform 740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0" name="Freeform 741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1" name="Line 7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2" name="Line 743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3" name="Line 74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913" name="Group 745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468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69" name="Oval 7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914" name="Group 748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466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67" name="Oval 7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57" name="Line 751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15" name="Group 752"/>
            <p:cNvGrpSpPr>
              <a:grpSpLocks noChangeAspect="1"/>
            </p:cNvGrpSpPr>
            <p:nvPr/>
          </p:nvGrpSpPr>
          <p:grpSpPr bwMode="auto">
            <a:xfrm>
              <a:off x="427" y="408"/>
              <a:ext cx="50" cy="18"/>
              <a:chOff x="2402" y="867"/>
              <a:chExt cx="268" cy="97"/>
            </a:xfrm>
            <a:grpFill/>
          </p:grpSpPr>
          <p:grpSp>
            <p:nvGrpSpPr>
              <p:cNvPr id="916" name="Group 75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444" name="Freeform 75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5" name="Freeform 75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6" name="Freeform 75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7" name="Line 7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8" name="Line 75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9" name="Line 75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917" name="Group 76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454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55" name="Oval 7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918" name="Group 76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452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53" name="Oval 7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43" name="Line 76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433" name="Freeform 767"/>
            <p:cNvSpPr>
              <a:spLocks noChangeAspect="1"/>
            </p:cNvSpPr>
            <p:nvPr/>
          </p:nvSpPr>
          <p:spPr bwMode="auto">
            <a:xfrm>
              <a:off x="732" y="454"/>
              <a:ext cx="109" cy="18"/>
            </a:xfrm>
            <a:custGeom>
              <a:avLst/>
              <a:gdLst>
                <a:gd name="T0" fmla="*/ 8 w 210"/>
                <a:gd name="T1" fmla="*/ 1 h 35"/>
                <a:gd name="T2" fmla="*/ 6 w 210"/>
                <a:gd name="T3" fmla="*/ 1 h 35"/>
                <a:gd name="T4" fmla="*/ 6 w 210"/>
                <a:gd name="T5" fmla="*/ 1 h 35"/>
                <a:gd name="T6" fmla="*/ 3 w 210"/>
                <a:gd name="T7" fmla="*/ 1 h 35"/>
                <a:gd name="T8" fmla="*/ 3 w 210"/>
                <a:gd name="T9" fmla="*/ 1 h 35"/>
                <a:gd name="T10" fmla="*/ 1 w 210"/>
                <a:gd name="T11" fmla="*/ 0 h 35"/>
                <a:gd name="T12" fmla="*/ 0 w 210"/>
                <a:gd name="T13" fmla="*/ 1 h 35"/>
                <a:gd name="T14" fmla="*/ 3 w 210"/>
                <a:gd name="T15" fmla="*/ 1 h 35"/>
                <a:gd name="T16" fmla="*/ 2 w 210"/>
                <a:gd name="T17" fmla="*/ 1 h 35"/>
                <a:gd name="T18" fmla="*/ 5 w 210"/>
                <a:gd name="T19" fmla="*/ 1 h 35"/>
                <a:gd name="T20" fmla="*/ 5 w 210"/>
                <a:gd name="T21" fmla="*/ 1 h 35"/>
                <a:gd name="T22" fmla="*/ 7 w 210"/>
                <a:gd name="T23" fmla="*/ 2 h 35"/>
                <a:gd name="T24" fmla="*/ 8 w 210"/>
                <a:gd name="T25" fmla="*/ 1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5"/>
                <a:gd name="T41" fmla="*/ 210 w 210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5">
                  <a:moveTo>
                    <a:pt x="210" y="27"/>
                  </a:moveTo>
                  <a:lnTo>
                    <a:pt x="157" y="27"/>
                  </a:lnTo>
                  <a:lnTo>
                    <a:pt x="157" y="17"/>
                  </a:lnTo>
                  <a:lnTo>
                    <a:pt x="80" y="12"/>
                  </a:lnTo>
                  <a:lnTo>
                    <a:pt x="79" y="1"/>
                  </a:lnTo>
                  <a:lnTo>
                    <a:pt x="6" y="0"/>
                  </a:lnTo>
                  <a:lnTo>
                    <a:pt x="0" y="6"/>
                  </a:lnTo>
                  <a:lnTo>
                    <a:pt x="62" y="8"/>
                  </a:lnTo>
                  <a:lnTo>
                    <a:pt x="59" y="19"/>
                  </a:lnTo>
                  <a:lnTo>
                    <a:pt x="142" y="23"/>
                  </a:lnTo>
                  <a:lnTo>
                    <a:pt x="141" y="32"/>
                  </a:lnTo>
                  <a:lnTo>
                    <a:pt x="195" y="35"/>
                  </a:lnTo>
                  <a:lnTo>
                    <a:pt x="210" y="27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19" name="Group 768"/>
            <p:cNvGrpSpPr>
              <a:grpSpLocks noChangeAspect="1"/>
            </p:cNvGrpSpPr>
            <p:nvPr/>
          </p:nvGrpSpPr>
          <p:grpSpPr bwMode="auto">
            <a:xfrm flipH="1">
              <a:off x="250" y="415"/>
              <a:ext cx="46" cy="19"/>
              <a:chOff x="2769" y="979"/>
              <a:chExt cx="230" cy="90"/>
            </a:xfrm>
            <a:grpFill/>
          </p:grpSpPr>
          <p:sp>
            <p:nvSpPr>
              <p:cNvPr id="7435" name="Freeform 76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6" name="Freeform 77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7" name="Freeform 77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8" name="Freeform 77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9" name="Freeform 77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40" name="Freeform 77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41" name="Freeform 77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7547" name="Rectangle 84"/>
          <p:cNvSpPr>
            <a:spLocks noChangeArrowheads="1"/>
          </p:cNvSpPr>
          <p:nvPr/>
        </p:nvSpPr>
        <p:spPr bwMode="auto">
          <a:xfrm>
            <a:off x="7265888" y="2310574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авма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 «Рузвельт»</a:t>
            </a:r>
            <a:endParaRPr lang="ru-RU" sz="5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3527" name="Rectangle 6"/>
          <p:cNvSpPr>
            <a:spLocks noChangeArrowheads="1"/>
          </p:cNvSpPr>
          <p:nvPr/>
        </p:nvSpPr>
        <p:spPr bwMode="auto">
          <a:xfrm>
            <a:off x="228600" y="762000"/>
            <a:ext cx="8572500" cy="1754326"/>
          </a:xfrm>
          <a:prstGeom prst="rect">
            <a:avLst/>
          </a:prstGeom>
          <a:solidFill>
            <a:schemeClr val="accent6">
              <a:lumMod val="40000"/>
              <a:lumOff val="60000"/>
              <a:alpha val="94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just"/>
            <a:r>
              <a:rPr lang="ru-RU" b="1" dirty="0" smtClean="0">
                <a:solidFill>
                  <a:srgbClr val="FF0000"/>
                </a:solidFill>
              </a:rPr>
              <a:t> В вводной части: </a:t>
            </a:r>
            <a:r>
              <a:rPr lang="ru-RU" dirty="0" smtClean="0"/>
              <a:t>- строит отделения, проверяет наличие личного состава и его внешний вид; - проверяет готовность учебно-материальной базы; - делает контрольный опрос личного состава по пройденной теме; - напоминает требования безопасности при работе с материальной частью; - объявляет тему, учебные цели и вопросы занятия; - указывает места учебных точек, если таковые организованы; - доводит порядок проведения занятия.</a:t>
            </a:r>
            <a:endParaRPr lang="ru-RU" dirty="0"/>
          </a:p>
        </p:txBody>
      </p:sp>
      <p:sp>
        <p:nvSpPr>
          <p:cNvPr id="3529" name="Rectangle 6"/>
          <p:cNvSpPr>
            <a:spLocks noChangeArrowheads="1"/>
          </p:cNvSpPr>
          <p:nvPr/>
        </p:nvSpPr>
        <p:spPr bwMode="auto">
          <a:xfrm>
            <a:off x="179439" y="5715000"/>
            <a:ext cx="8520113" cy="1531405"/>
          </a:xfrm>
          <a:prstGeom prst="rect">
            <a:avLst/>
          </a:prstGeom>
          <a:solidFill>
            <a:schemeClr val="accent6">
              <a:lumMod val="40000"/>
              <a:lumOff val="60000"/>
              <a:alpha val="94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r>
              <a:rPr lang="ru-RU" b="1" dirty="0" smtClean="0">
                <a:solidFill>
                  <a:srgbClr val="FF0000"/>
                </a:solidFill>
              </a:rPr>
              <a:t>В заключительной части: </a:t>
            </a:r>
            <a:r>
              <a:rPr lang="ru-RU" dirty="0" smtClean="0"/>
              <a:t>- строит отделение; - проводит разбор занятия, при этом напоминает тему, цель занятия и степень ее достижения; - объявляет оценки военнослужащим; - отмечает отличившихся и указывает недостатки и пути их устранения; - дает задание на самоподготовку; - отвечает на вопросы обучаемых; проверяет материальное обеспечение. </a:t>
            </a:r>
            <a:endParaRPr lang="ru-RU" dirty="0"/>
          </a:p>
        </p:txBody>
      </p:sp>
      <p:sp>
        <p:nvSpPr>
          <p:cNvPr id="3530" name="Rectangle 6"/>
          <p:cNvSpPr>
            <a:spLocks noChangeArrowheads="1"/>
          </p:cNvSpPr>
          <p:nvPr/>
        </p:nvSpPr>
        <p:spPr bwMode="auto">
          <a:xfrm>
            <a:off x="228600" y="2590800"/>
            <a:ext cx="8524568" cy="3046988"/>
          </a:xfrm>
          <a:prstGeom prst="rect">
            <a:avLst/>
          </a:prstGeom>
          <a:solidFill>
            <a:schemeClr val="accent6">
              <a:lumMod val="40000"/>
              <a:lumOff val="60000"/>
              <a:alpha val="94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just"/>
            <a:r>
              <a:rPr lang="ru-RU" sz="2400" b="1" dirty="0" smtClean="0">
                <a:solidFill>
                  <a:srgbClr val="FF0000"/>
                </a:solidFill>
              </a:rPr>
              <a:t>В основной части: </a:t>
            </a:r>
            <a:r>
              <a:rPr lang="ru-RU" sz="2400" dirty="0" smtClean="0"/>
              <a:t>- объявляет о начале отработки первого учебного вопроса и отрабатывает его в соответствии со временем; - после отработки первого учебного вопроса проводит частный разбор его отработки; - отрабатывает следующие учебные вопросы в такой же последовательности, что и первый учебный вопрос; - по окончании отработки учебных вопросов организует техническое обслуживание машин, приборов и уборку площадок (мест). </a:t>
            </a:r>
            <a:endParaRPr lang="ru-RU" sz="2400" dirty="0"/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7" name="Picture 7"/>
          <p:cNvPicPr>
            <a:picLocks noChangeAspect="1" noChangeArrowheads="1"/>
          </p:cNvPicPr>
          <p:nvPr/>
        </p:nvPicPr>
        <p:blipFill rotWithShape="1">
          <a:blip r:embed="rId2" cstate="print"/>
          <a:srcRect l="45501" t="21004"/>
          <a:stretch/>
        </p:blipFill>
        <p:spPr bwMode="auto">
          <a:xfrm>
            <a:off x="0" y="683684"/>
            <a:ext cx="9151938" cy="6631516"/>
          </a:xfrm>
          <a:prstGeom prst="rect">
            <a:avLst/>
          </a:prstGeom>
          <a:noFill/>
          <a:ln w="19050">
            <a:noFill/>
            <a:prstDash val="dash"/>
          </a:ln>
          <a:effectLst>
            <a:glow rad="12700">
              <a:schemeClr val="bg1">
                <a:alpha val="40000"/>
              </a:schemeClr>
            </a:glow>
          </a:effectLst>
        </p:spPr>
      </p:pic>
      <p:grpSp>
        <p:nvGrpSpPr>
          <p:cNvPr id="2" name="Группа 7075"/>
          <p:cNvGrpSpPr>
            <a:grpSpLocks/>
          </p:cNvGrpSpPr>
          <p:nvPr/>
        </p:nvGrpSpPr>
        <p:grpSpPr bwMode="auto">
          <a:xfrm>
            <a:off x="1263651" y="698501"/>
            <a:ext cx="6500813" cy="833967"/>
            <a:chOff x="1263393" y="501673"/>
            <a:chExt cx="6501739" cy="624782"/>
          </a:xfrm>
        </p:grpSpPr>
        <p:sp>
          <p:nvSpPr>
            <p:cNvPr id="853" name="Дуга 852"/>
            <p:cNvSpPr/>
            <p:nvPr/>
          </p:nvSpPr>
          <p:spPr>
            <a:xfrm rot="10800000">
              <a:off x="1263393" y="693548"/>
              <a:ext cx="6501739" cy="204560"/>
            </a:xfrm>
            <a:prstGeom prst="arc">
              <a:avLst>
                <a:gd name="adj1" fmla="val 10665707"/>
                <a:gd name="adj2" fmla="val 137035"/>
              </a:avLst>
            </a:prstGeom>
            <a:ln w="3175"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91388" tIns="45692" rIns="91388" bIns="45692"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srgbClr val="000000"/>
                </a:solidFill>
              </a:endParaRPr>
            </a:p>
          </p:txBody>
        </p:sp>
        <p:grpSp>
          <p:nvGrpSpPr>
            <p:cNvPr id="3" name="Group 2"/>
            <p:cNvGrpSpPr>
              <a:grpSpLocks noChangeAspect="1"/>
            </p:cNvGrpSpPr>
            <p:nvPr/>
          </p:nvGrpSpPr>
          <p:grpSpPr bwMode="auto">
            <a:xfrm rot="18502218" flipH="1">
              <a:off x="1366817" y="687906"/>
              <a:ext cx="624782" cy="252316"/>
              <a:chOff x="483" y="605"/>
              <a:chExt cx="82" cy="44"/>
            </a:xfrm>
          </p:grpSpPr>
          <p:sp>
            <p:nvSpPr>
              <p:cNvPr id="856" name="Oval 3"/>
              <p:cNvSpPr>
                <a:spLocks noChangeAspect="1" noChangeArrowheads="1"/>
              </p:cNvSpPr>
              <p:nvPr/>
            </p:nvSpPr>
            <p:spPr bwMode="auto">
              <a:xfrm rot="-1211715">
                <a:off x="507" y="606"/>
                <a:ext cx="9" cy="11"/>
              </a:xfrm>
              <a:prstGeom prst="ellipse">
                <a:avLst/>
              </a:prstGeom>
              <a:solidFill>
                <a:srgbClr val="3366FF"/>
              </a:solidFill>
              <a:ln w="9525">
                <a:round/>
                <a:headEnd/>
                <a:tailEnd/>
              </a:ln>
              <a:scene3d>
                <a:camera prst="legacyObliqueTopRight">
                  <a:rot lat="600000" lon="18600000" rev="0"/>
                </a:camera>
                <a:lightRig rig="legacyFlat3" dir="b"/>
              </a:scene3d>
              <a:sp3d extrusionH="36500" prstMaterial="legacyMatte">
                <a:bevelT w="13500" h="13500" prst="angle"/>
                <a:bevelB w="13500" h="13500" prst="angle"/>
                <a:extrusionClr>
                  <a:srgbClr val="3366FF"/>
                </a:extrusionClr>
              </a:sp3d>
            </p:spPr>
            <p:txBody>
              <a:bodyPr>
                <a:flatTx/>
              </a:bodyPr>
              <a:lstStyle/>
              <a:p>
                <a:pPr defTabSz="685800">
                  <a:defRPr/>
                </a:pPr>
                <a:endParaRPr lang="ru-RU" altLang="ru-RU" sz="1350">
                  <a:solidFill>
                    <a:srgbClr val="000000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57" name="Oval 4"/>
              <p:cNvSpPr>
                <a:spLocks noChangeAspect="1" noChangeArrowheads="1"/>
              </p:cNvSpPr>
              <p:nvPr/>
            </p:nvSpPr>
            <p:spPr bwMode="auto">
              <a:xfrm rot="-1211715">
                <a:off x="515" y="607"/>
                <a:ext cx="20" cy="18"/>
              </a:xfrm>
              <a:prstGeom prst="ellipse">
                <a:avLst/>
              </a:prstGeom>
              <a:solidFill>
                <a:srgbClr val="3366FF"/>
              </a:solidFill>
              <a:ln w="9525">
                <a:round/>
                <a:headEnd/>
                <a:tailEnd/>
              </a:ln>
              <a:scene3d>
                <a:camera prst="legacyObliqueTopRight">
                  <a:rot lat="0" lon="18600000" rev="0"/>
                </a:camera>
                <a:lightRig rig="legacyFlat3" dir="b"/>
              </a:scene3d>
              <a:sp3d extrusionH="100000" prstMaterial="legacyMatte">
                <a:bevelT w="13500" h="13500" prst="angle"/>
                <a:bevelB w="13500" h="13500" prst="angle"/>
                <a:extrusionClr>
                  <a:srgbClr val="3366FF"/>
                </a:extrusionClr>
              </a:sp3d>
            </p:spPr>
            <p:txBody>
              <a:bodyPr>
                <a:flatTx/>
              </a:bodyPr>
              <a:lstStyle/>
              <a:p>
                <a:pPr defTabSz="685800">
                  <a:defRPr/>
                </a:pPr>
                <a:endParaRPr lang="ru-RU" altLang="ru-RU" sz="1350">
                  <a:solidFill>
                    <a:srgbClr val="000000"/>
                  </a:solidFill>
                  <a:latin typeface="Calibri"/>
                  <a:cs typeface="Arial" pitchFamily="34" charset="0"/>
                </a:endParaRPr>
              </a:p>
            </p:txBody>
          </p:sp>
          <p:grpSp>
            <p:nvGrpSpPr>
              <p:cNvPr id="4" name="Group 5"/>
              <p:cNvGrpSpPr>
                <a:grpSpLocks noChangeAspect="1"/>
              </p:cNvGrpSpPr>
              <p:nvPr/>
            </p:nvGrpSpPr>
            <p:grpSpPr bwMode="auto">
              <a:xfrm>
                <a:off x="483" y="605"/>
                <a:ext cx="81" cy="44"/>
                <a:chOff x="0" y="475"/>
                <a:chExt cx="680" cy="367"/>
              </a:xfrm>
            </p:grpSpPr>
            <p:grpSp>
              <p:nvGrpSpPr>
                <p:cNvPr id="5" name="Group 6"/>
                <p:cNvGrpSpPr>
                  <a:grpSpLocks noChangeAspect="1"/>
                </p:cNvGrpSpPr>
                <p:nvPr/>
              </p:nvGrpSpPr>
              <p:grpSpPr bwMode="auto">
                <a:xfrm>
                  <a:off x="429" y="488"/>
                  <a:ext cx="251" cy="114"/>
                  <a:chOff x="717" y="496"/>
                  <a:chExt cx="419" cy="191"/>
                </a:xfrm>
              </p:grpSpPr>
              <p:sp>
                <p:nvSpPr>
                  <p:cNvPr id="876" name="Freeform 7"/>
                  <p:cNvSpPr>
                    <a:spLocks noChangeAspect="1"/>
                  </p:cNvSpPr>
                  <p:nvPr/>
                </p:nvSpPr>
                <p:spPr bwMode="auto">
                  <a:xfrm>
                    <a:off x="653" y="340"/>
                    <a:ext cx="452" cy="170"/>
                  </a:xfrm>
                  <a:custGeom>
                    <a:avLst/>
                    <a:gdLst>
                      <a:gd name="T0" fmla="*/ 174 w 419"/>
                      <a:gd name="T1" fmla="*/ 6 h 191"/>
                      <a:gd name="T2" fmla="*/ 200 w 419"/>
                      <a:gd name="T3" fmla="*/ 0 h 191"/>
                      <a:gd name="T4" fmla="*/ 244 w 419"/>
                      <a:gd name="T5" fmla="*/ 10 h 191"/>
                      <a:gd name="T6" fmla="*/ 276 w 419"/>
                      <a:gd name="T7" fmla="*/ 32 h 191"/>
                      <a:gd name="T8" fmla="*/ 284 w 419"/>
                      <a:gd name="T9" fmla="*/ 39 h 191"/>
                      <a:gd name="T10" fmla="*/ 325 w 419"/>
                      <a:gd name="T11" fmla="*/ 40 h 191"/>
                      <a:gd name="T12" fmla="*/ 358 w 419"/>
                      <a:gd name="T13" fmla="*/ 50 h 191"/>
                      <a:gd name="T14" fmla="*/ 398 w 419"/>
                      <a:gd name="T15" fmla="*/ 72 h 191"/>
                      <a:gd name="T16" fmla="*/ 419 w 419"/>
                      <a:gd name="T17" fmla="*/ 97 h 191"/>
                      <a:gd name="T18" fmla="*/ 243 w 419"/>
                      <a:gd name="T19" fmla="*/ 191 h 191"/>
                      <a:gd name="T20" fmla="*/ 222 w 419"/>
                      <a:gd name="T21" fmla="*/ 165 h 191"/>
                      <a:gd name="T22" fmla="*/ 183 w 419"/>
                      <a:gd name="T23" fmla="*/ 145 h 191"/>
                      <a:gd name="T24" fmla="*/ 134 w 419"/>
                      <a:gd name="T25" fmla="*/ 133 h 191"/>
                      <a:gd name="T26" fmla="*/ 13 w 419"/>
                      <a:gd name="T27" fmla="*/ 85 h 191"/>
                      <a:gd name="T28" fmla="*/ 0 w 419"/>
                      <a:gd name="T29" fmla="*/ 79 h 191"/>
                      <a:gd name="T30" fmla="*/ 174 w 419"/>
                      <a:gd name="T31" fmla="*/ 6 h 191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419"/>
                      <a:gd name="T49" fmla="*/ 0 h 191"/>
                      <a:gd name="T50" fmla="*/ 419 w 419"/>
                      <a:gd name="T51" fmla="*/ 191 h 191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419" h="191">
                        <a:moveTo>
                          <a:pt x="174" y="6"/>
                        </a:moveTo>
                        <a:lnTo>
                          <a:pt x="200" y="0"/>
                        </a:lnTo>
                        <a:lnTo>
                          <a:pt x="244" y="10"/>
                        </a:lnTo>
                        <a:lnTo>
                          <a:pt x="276" y="32"/>
                        </a:lnTo>
                        <a:lnTo>
                          <a:pt x="284" y="39"/>
                        </a:lnTo>
                        <a:lnTo>
                          <a:pt x="325" y="40"/>
                        </a:lnTo>
                        <a:lnTo>
                          <a:pt x="358" y="50"/>
                        </a:lnTo>
                        <a:lnTo>
                          <a:pt x="398" y="72"/>
                        </a:lnTo>
                        <a:lnTo>
                          <a:pt x="419" y="97"/>
                        </a:lnTo>
                        <a:lnTo>
                          <a:pt x="243" y="191"/>
                        </a:lnTo>
                        <a:lnTo>
                          <a:pt x="222" y="165"/>
                        </a:lnTo>
                        <a:lnTo>
                          <a:pt x="183" y="145"/>
                        </a:lnTo>
                        <a:lnTo>
                          <a:pt x="134" y="133"/>
                        </a:lnTo>
                        <a:lnTo>
                          <a:pt x="13" y="85"/>
                        </a:lnTo>
                        <a:lnTo>
                          <a:pt x="0" y="79"/>
                        </a:lnTo>
                        <a:lnTo>
                          <a:pt x="174" y="6"/>
                        </a:lnTo>
                        <a:close/>
                      </a:path>
                    </a:pathLst>
                  </a:custGeom>
                  <a:solidFill>
                    <a:srgbClr val="3366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  <p:sp>
                <p:nvSpPr>
                  <p:cNvPr id="877" name="Line 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59" y="372"/>
                    <a:ext cx="192" cy="8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867" name="Freeform 9"/>
                <p:cNvSpPr>
                  <a:spLocks noChangeAspect="1"/>
                </p:cNvSpPr>
                <p:nvPr/>
              </p:nvSpPr>
              <p:spPr bwMode="auto">
                <a:xfrm>
                  <a:off x="253" y="487"/>
                  <a:ext cx="215" cy="143"/>
                </a:xfrm>
                <a:custGeom>
                  <a:avLst/>
                  <a:gdLst>
                    <a:gd name="T0" fmla="*/ 0 w 360"/>
                    <a:gd name="T1" fmla="*/ 1 h 238"/>
                    <a:gd name="T2" fmla="*/ 1 w 360"/>
                    <a:gd name="T3" fmla="*/ 1 h 238"/>
                    <a:gd name="T4" fmla="*/ 1 w 360"/>
                    <a:gd name="T5" fmla="*/ 1 h 238"/>
                    <a:gd name="T6" fmla="*/ 1 w 360"/>
                    <a:gd name="T7" fmla="*/ 1 h 238"/>
                    <a:gd name="T8" fmla="*/ 1 w 360"/>
                    <a:gd name="T9" fmla="*/ 1 h 238"/>
                    <a:gd name="T10" fmla="*/ 1 w 360"/>
                    <a:gd name="T11" fmla="*/ 1 h 238"/>
                    <a:gd name="T12" fmla="*/ 1 w 360"/>
                    <a:gd name="T13" fmla="*/ 0 h 238"/>
                    <a:gd name="T14" fmla="*/ 0 w 360"/>
                    <a:gd name="T15" fmla="*/ 1 h 23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60"/>
                    <a:gd name="T25" fmla="*/ 0 h 238"/>
                    <a:gd name="T26" fmla="*/ 360 w 360"/>
                    <a:gd name="T27" fmla="*/ 238 h 23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60" h="238">
                      <a:moveTo>
                        <a:pt x="0" y="38"/>
                      </a:moveTo>
                      <a:lnTo>
                        <a:pt x="21" y="108"/>
                      </a:lnTo>
                      <a:lnTo>
                        <a:pt x="205" y="238"/>
                      </a:lnTo>
                      <a:lnTo>
                        <a:pt x="274" y="217"/>
                      </a:lnTo>
                      <a:lnTo>
                        <a:pt x="329" y="181"/>
                      </a:lnTo>
                      <a:lnTo>
                        <a:pt x="360" y="122"/>
                      </a:lnTo>
                      <a:lnTo>
                        <a:pt x="78" y="0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68" name="Freeform 10"/>
                <p:cNvSpPr>
                  <a:spLocks noChangeAspect="1"/>
                </p:cNvSpPr>
                <p:nvPr/>
              </p:nvSpPr>
              <p:spPr bwMode="auto">
                <a:xfrm>
                  <a:off x="280" y="385"/>
                  <a:ext cx="238" cy="97"/>
                </a:xfrm>
                <a:custGeom>
                  <a:avLst/>
                  <a:gdLst>
                    <a:gd name="T0" fmla="*/ 1 w 400"/>
                    <a:gd name="T1" fmla="*/ 1 h 169"/>
                    <a:gd name="T2" fmla="*/ 0 w 400"/>
                    <a:gd name="T3" fmla="*/ 1 h 169"/>
                    <a:gd name="T4" fmla="*/ 1 w 400"/>
                    <a:gd name="T5" fmla="*/ 1 h 169"/>
                    <a:gd name="T6" fmla="*/ 1 w 400"/>
                    <a:gd name="T7" fmla="*/ 1 h 169"/>
                    <a:gd name="T8" fmla="*/ 1 w 400"/>
                    <a:gd name="T9" fmla="*/ 0 h 169"/>
                    <a:gd name="T10" fmla="*/ 1 w 400"/>
                    <a:gd name="T11" fmla="*/ 1 h 169"/>
                    <a:gd name="T12" fmla="*/ 1 w 400"/>
                    <a:gd name="T13" fmla="*/ 1 h 169"/>
                    <a:gd name="T14" fmla="*/ 1 w 400"/>
                    <a:gd name="T15" fmla="*/ 1 h 169"/>
                    <a:gd name="T16" fmla="*/ 1 w 400"/>
                    <a:gd name="T17" fmla="*/ 1 h 169"/>
                    <a:gd name="T18" fmla="*/ 1 w 400"/>
                    <a:gd name="T19" fmla="*/ 1 h 169"/>
                    <a:gd name="T20" fmla="*/ 1 w 400"/>
                    <a:gd name="T21" fmla="*/ 1 h 16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400"/>
                    <a:gd name="T34" fmla="*/ 0 h 169"/>
                    <a:gd name="T35" fmla="*/ 400 w 400"/>
                    <a:gd name="T36" fmla="*/ 169 h 16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400" h="169">
                      <a:moveTo>
                        <a:pt x="212" y="169"/>
                      </a:moveTo>
                      <a:lnTo>
                        <a:pt x="0" y="83"/>
                      </a:lnTo>
                      <a:lnTo>
                        <a:pt x="33" y="43"/>
                      </a:lnTo>
                      <a:lnTo>
                        <a:pt x="84" y="11"/>
                      </a:lnTo>
                      <a:lnTo>
                        <a:pt x="149" y="0"/>
                      </a:lnTo>
                      <a:lnTo>
                        <a:pt x="191" y="2"/>
                      </a:lnTo>
                      <a:lnTo>
                        <a:pt x="400" y="90"/>
                      </a:lnTo>
                      <a:lnTo>
                        <a:pt x="361" y="77"/>
                      </a:lnTo>
                      <a:lnTo>
                        <a:pt x="294" y="93"/>
                      </a:lnTo>
                      <a:lnTo>
                        <a:pt x="248" y="137"/>
                      </a:lnTo>
                      <a:lnTo>
                        <a:pt x="212" y="169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69" name="Freeform 11"/>
                <p:cNvSpPr>
                  <a:spLocks noChangeAspect="1"/>
                </p:cNvSpPr>
                <p:nvPr/>
              </p:nvSpPr>
              <p:spPr bwMode="auto">
                <a:xfrm>
                  <a:off x="282" y="430"/>
                  <a:ext cx="129" cy="159"/>
                </a:xfrm>
                <a:custGeom>
                  <a:avLst/>
                  <a:gdLst>
                    <a:gd name="T0" fmla="*/ 1 w 208"/>
                    <a:gd name="T1" fmla="*/ 1 h 252"/>
                    <a:gd name="T2" fmla="*/ 1 w 208"/>
                    <a:gd name="T3" fmla="*/ 0 h 252"/>
                    <a:gd name="T4" fmla="*/ 0 w 208"/>
                    <a:gd name="T5" fmla="*/ 1 h 252"/>
                    <a:gd name="T6" fmla="*/ 1 w 208"/>
                    <a:gd name="T7" fmla="*/ 1 h 252"/>
                    <a:gd name="T8" fmla="*/ 1 w 208"/>
                    <a:gd name="T9" fmla="*/ 1 h 2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8"/>
                    <a:gd name="T16" fmla="*/ 0 h 252"/>
                    <a:gd name="T17" fmla="*/ 208 w 208"/>
                    <a:gd name="T18" fmla="*/ 252 h 2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8" h="252">
                      <a:moveTo>
                        <a:pt x="208" y="89"/>
                      </a:moveTo>
                      <a:lnTo>
                        <a:pt x="1" y="0"/>
                      </a:lnTo>
                      <a:lnTo>
                        <a:pt x="0" y="142"/>
                      </a:lnTo>
                      <a:lnTo>
                        <a:pt x="190" y="252"/>
                      </a:lnTo>
                      <a:lnTo>
                        <a:pt x="208" y="89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70" name="Freeform 12"/>
                <p:cNvSpPr>
                  <a:spLocks noChangeAspect="1"/>
                </p:cNvSpPr>
                <p:nvPr/>
              </p:nvSpPr>
              <p:spPr bwMode="auto">
                <a:xfrm>
                  <a:off x="396" y="423"/>
                  <a:ext cx="121" cy="173"/>
                </a:xfrm>
                <a:custGeom>
                  <a:avLst/>
                  <a:gdLst>
                    <a:gd name="T0" fmla="*/ 1 w 205"/>
                    <a:gd name="T1" fmla="*/ 1 h 291"/>
                    <a:gd name="T2" fmla="*/ 1 w 205"/>
                    <a:gd name="T3" fmla="*/ 0 h 291"/>
                    <a:gd name="T4" fmla="*/ 1 w 205"/>
                    <a:gd name="T5" fmla="*/ 1 h 291"/>
                    <a:gd name="T6" fmla="*/ 1 w 205"/>
                    <a:gd name="T7" fmla="*/ 1 h 291"/>
                    <a:gd name="T8" fmla="*/ 1 w 205"/>
                    <a:gd name="T9" fmla="*/ 1 h 291"/>
                    <a:gd name="T10" fmla="*/ 1 w 205"/>
                    <a:gd name="T11" fmla="*/ 1 h 291"/>
                    <a:gd name="T12" fmla="*/ 1 w 205"/>
                    <a:gd name="T13" fmla="*/ 1 h 291"/>
                    <a:gd name="T14" fmla="*/ 0 w 205"/>
                    <a:gd name="T15" fmla="*/ 1 h 291"/>
                    <a:gd name="T16" fmla="*/ 1 w 205"/>
                    <a:gd name="T17" fmla="*/ 1 h 291"/>
                    <a:gd name="T18" fmla="*/ 1 w 205"/>
                    <a:gd name="T19" fmla="*/ 1 h 291"/>
                    <a:gd name="T20" fmla="*/ 1 w 205"/>
                    <a:gd name="T21" fmla="*/ 1 h 291"/>
                    <a:gd name="T22" fmla="*/ 1 w 205"/>
                    <a:gd name="T23" fmla="*/ 1 h 291"/>
                    <a:gd name="T24" fmla="*/ 1 w 205"/>
                    <a:gd name="T25" fmla="*/ 1 h 291"/>
                    <a:gd name="T26" fmla="*/ 1 w 205"/>
                    <a:gd name="T27" fmla="*/ 1 h 2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5"/>
                    <a:gd name="T43" fmla="*/ 0 h 291"/>
                    <a:gd name="T44" fmla="*/ 205 w 205"/>
                    <a:gd name="T45" fmla="*/ 291 h 29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5" h="291">
                      <a:moveTo>
                        <a:pt x="205" y="20"/>
                      </a:moveTo>
                      <a:lnTo>
                        <a:pt x="165" y="0"/>
                      </a:lnTo>
                      <a:lnTo>
                        <a:pt x="119" y="1"/>
                      </a:lnTo>
                      <a:lnTo>
                        <a:pt x="79" y="23"/>
                      </a:lnTo>
                      <a:lnTo>
                        <a:pt x="41" y="63"/>
                      </a:lnTo>
                      <a:lnTo>
                        <a:pt x="16" y="92"/>
                      </a:lnTo>
                      <a:lnTo>
                        <a:pt x="6" y="170"/>
                      </a:lnTo>
                      <a:lnTo>
                        <a:pt x="0" y="264"/>
                      </a:lnTo>
                      <a:lnTo>
                        <a:pt x="38" y="291"/>
                      </a:lnTo>
                      <a:lnTo>
                        <a:pt x="112" y="281"/>
                      </a:lnTo>
                      <a:lnTo>
                        <a:pt x="146" y="261"/>
                      </a:lnTo>
                      <a:lnTo>
                        <a:pt x="180" y="226"/>
                      </a:lnTo>
                      <a:lnTo>
                        <a:pt x="190" y="208"/>
                      </a:lnTo>
                      <a:lnTo>
                        <a:pt x="205" y="20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grpSp>
              <p:nvGrpSpPr>
                <p:cNvPr id="6" name="Group 13"/>
                <p:cNvGrpSpPr>
                  <a:grpSpLocks noChangeAspect="1"/>
                </p:cNvGrpSpPr>
                <p:nvPr/>
              </p:nvGrpSpPr>
              <p:grpSpPr bwMode="auto">
                <a:xfrm>
                  <a:off x="0" y="600"/>
                  <a:ext cx="393" cy="242"/>
                  <a:chOff x="0" y="684"/>
                  <a:chExt cx="656" cy="404"/>
                </a:xfrm>
              </p:grpSpPr>
              <p:sp>
                <p:nvSpPr>
                  <p:cNvPr id="874" name="Freeform 14"/>
                  <p:cNvSpPr>
                    <a:spLocks noChangeAspect="1"/>
                  </p:cNvSpPr>
                  <p:nvPr/>
                </p:nvSpPr>
                <p:spPr bwMode="auto">
                  <a:xfrm>
                    <a:off x="-83" y="456"/>
                    <a:ext cx="656" cy="416"/>
                  </a:xfrm>
                  <a:custGeom>
                    <a:avLst/>
                    <a:gdLst>
                      <a:gd name="T0" fmla="*/ 390 w 656"/>
                      <a:gd name="T1" fmla="*/ 0 h 404"/>
                      <a:gd name="T2" fmla="*/ 424 w 656"/>
                      <a:gd name="T3" fmla="*/ 2 h 404"/>
                      <a:gd name="T4" fmla="*/ 461 w 656"/>
                      <a:gd name="T5" fmla="*/ 24 h 404"/>
                      <a:gd name="T6" fmla="*/ 497 w 656"/>
                      <a:gd name="T7" fmla="*/ 52 h 404"/>
                      <a:gd name="T8" fmla="*/ 518 w 656"/>
                      <a:gd name="T9" fmla="*/ 74 h 404"/>
                      <a:gd name="T10" fmla="*/ 561 w 656"/>
                      <a:gd name="T11" fmla="*/ 84 h 404"/>
                      <a:gd name="T12" fmla="*/ 599 w 656"/>
                      <a:gd name="T13" fmla="*/ 110 h 404"/>
                      <a:gd name="T14" fmla="*/ 642 w 656"/>
                      <a:gd name="T15" fmla="*/ 147 h 404"/>
                      <a:gd name="T16" fmla="*/ 656 w 656"/>
                      <a:gd name="T17" fmla="*/ 172 h 404"/>
                      <a:gd name="T18" fmla="*/ 206 w 656"/>
                      <a:gd name="T19" fmla="*/ 404 h 404"/>
                      <a:gd name="T20" fmla="*/ 164 w 656"/>
                      <a:gd name="T21" fmla="*/ 351 h 404"/>
                      <a:gd name="T22" fmla="*/ 120 w 656"/>
                      <a:gd name="T23" fmla="*/ 303 h 404"/>
                      <a:gd name="T24" fmla="*/ 82 w 656"/>
                      <a:gd name="T25" fmla="*/ 273 h 404"/>
                      <a:gd name="T26" fmla="*/ 69 w 656"/>
                      <a:gd name="T27" fmla="*/ 238 h 404"/>
                      <a:gd name="T28" fmla="*/ 38 w 656"/>
                      <a:gd name="T29" fmla="*/ 200 h 404"/>
                      <a:gd name="T30" fmla="*/ 0 w 656"/>
                      <a:gd name="T31" fmla="*/ 158 h 404"/>
                      <a:gd name="T32" fmla="*/ 400 w 656"/>
                      <a:gd name="T33" fmla="*/ 0 h 40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56"/>
                      <a:gd name="T52" fmla="*/ 0 h 404"/>
                      <a:gd name="T53" fmla="*/ 656 w 656"/>
                      <a:gd name="T54" fmla="*/ 404 h 40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56" h="404">
                        <a:moveTo>
                          <a:pt x="390" y="0"/>
                        </a:moveTo>
                        <a:lnTo>
                          <a:pt x="424" y="2"/>
                        </a:lnTo>
                        <a:lnTo>
                          <a:pt x="461" y="24"/>
                        </a:lnTo>
                        <a:lnTo>
                          <a:pt x="497" y="52"/>
                        </a:lnTo>
                        <a:lnTo>
                          <a:pt x="518" y="74"/>
                        </a:lnTo>
                        <a:lnTo>
                          <a:pt x="561" y="84"/>
                        </a:lnTo>
                        <a:lnTo>
                          <a:pt x="599" y="110"/>
                        </a:lnTo>
                        <a:lnTo>
                          <a:pt x="642" y="147"/>
                        </a:lnTo>
                        <a:lnTo>
                          <a:pt x="656" y="172"/>
                        </a:lnTo>
                        <a:lnTo>
                          <a:pt x="206" y="404"/>
                        </a:lnTo>
                        <a:lnTo>
                          <a:pt x="164" y="351"/>
                        </a:lnTo>
                        <a:lnTo>
                          <a:pt x="120" y="303"/>
                        </a:lnTo>
                        <a:lnTo>
                          <a:pt x="82" y="273"/>
                        </a:lnTo>
                        <a:lnTo>
                          <a:pt x="69" y="238"/>
                        </a:lnTo>
                        <a:lnTo>
                          <a:pt x="38" y="200"/>
                        </a:lnTo>
                        <a:lnTo>
                          <a:pt x="0" y="158"/>
                        </a:lnTo>
                        <a:lnTo>
                          <a:pt x="400" y="0"/>
                        </a:lnTo>
                      </a:path>
                    </a:pathLst>
                  </a:custGeom>
                  <a:solidFill>
                    <a:srgbClr val="3366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  <p:sp>
                <p:nvSpPr>
                  <p:cNvPr id="875" name="Line 1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36" y="544"/>
                    <a:ext cx="437" cy="20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872" name="Freeform 16"/>
                <p:cNvSpPr>
                  <a:spLocks noChangeAspect="1"/>
                </p:cNvSpPr>
                <p:nvPr/>
              </p:nvSpPr>
              <p:spPr bwMode="auto">
                <a:xfrm>
                  <a:off x="360" y="370"/>
                  <a:ext cx="58" cy="46"/>
                </a:xfrm>
                <a:custGeom>
                  <a:avLst/>
                  <a:gdLst>
                    <a:gd name="T0" fmla="*/ 1 w 100"/>
                    <a:gd name="T1" fmla="*/ 1 h 72"/>
                    <a:gd name="T2" fmla="*/ 0 w 100"/>
                    <a:gd name="T3" fmla="*/ 1 h 72"/>
                    <a:gd name="T4" fmla="*/ 1 w 100"/>
                    <a:gd name="T5" fmla="*/ 1 h 72"/>
                    <a:gd name="T6" fmla="*/ 1 w 100"/>
                    <a:gd name="T7" fmla="*/ 1 h 72"/>
                    <a:gd name="T8" fmla="*/ 1 w 100"/>
                    <a:gd name="T9" fmla="*/ 1 h 72"/>
                    <a:gd name="T10" fmla="*/ 1 w 100"/>
                    <a:gd name="T11" fmla="*/ 0 h 72"/>
                    <a:gd name="T12" fmla="*/ 1 w 100"/>
                    <a:gd name="T13" fmla="*/ 1 h 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0"/>
                    <a:gd name="T22" fmla="*/ 0 h 72"/>
                    <a:gd name="T23" fmla="*/ 100 w 100"/>
                    <a:gd name="T24" fmla="*/ 72 h 7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0" h="72">
                      <a:moveTo>
                        <a:pt x="1" y="19"/>
                      </a:moveTo>
                      <a:lnTo>
                        <a:pt x="0" y="55"/>
                      </a:lnTo>
                      <a:lnTo>
                        <a:pt x="45" y="72"/>
                      </a:lnTo>
                      <a:lnTo>
                        <a:pt x="100" y="50"/>
                      </a:lnTo>
                      <a:lnTo>
                        <a:pt x="99" y="16"/>
                      </a:lnTo>
                      <a:lnTo>
                        <a:pt x="57" y="0"/>
                      </a:lnTo>
                      <a:lnTo>
                        <a:pt x="1" y="19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73" name="Freeform 17"/>
                <p:cNvSpPr>
                  <a:spLocks noChangeAspect="1"/>
                </p:cNvSpPr>
                <p:nvPr/>
              </p:nvSpPr>
              <p:spPr bwMode="auto">
                <a:xfrm>
                  <a:off x="357" y="382"/>
                  <a:ext cx="58" cy="30"/>
                </a:xfrm>
                <a:custGeom>
                  <a:avLst/>
                  <a:gdLst>
                    <a:gd name="T0" fmla="*/ 0 w 98"/>
                    <a:gd name="T1" fmla="*/ 1 h 53"/>
                    <a:gd name="T2" fmla="*/ 1 w 98"/>
                    <a:gd name="T3" fmla="*/ 1 h 53"/>
                    <a:gd name="T4" fmla="*/ 1 w 98"/>
                    <a:gd name="T5" fmla="*/ 1 h 53"/>
                    <a:gd name="T6" fmla="*/ 1 w 98"/>
                    <a:gd name="T7" fmla="*/ 1 h 53"/>
                    <a:gd name="T8" fmla="*/ 1 w 98"/>
                    <a:gd name="T9" fmla="*/ 0 h 5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8"/>
                    <a:gd name="T16" fmla="*/ 0 h 53"/>
                    <a:gd name="T17" fmla="*/ 98 w 98"/>
                    <a:gd name="T18" fmla="*/ 53 h 5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8" h="53">
                      <a:moveTo>
                        <a:pt x="0" y="4"/>
                      </a:moveTo>
                      <a:lnTo>
                        <a:pt x="46" y="20"/>
                      </a:lnTo>
                      <a:lnTo>
                        <a:pt x="46" y="53"/>
                      </a:lnTo>
                      <a:lnTo>
                        <a:pt x="46" y="17"/>
                      </a:lnTo>
                      <a:lnTo>
                        <a:pt x="98" y="0"/>
                      </a:lnTo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</p:grpSp>
          <p:sp>
            <p:nvSpPr>
              <p:cNvPr id="859" name="Line 18"/>
              <p:cNvSpPr>
                <a:spLocks noChangeAspect="1" noChangeShapeType="1"/>
              </p:cNvSpPr>
              <p:nvPr/>
            </p:nvSpPr>
            <p:spPr bwMode="auto">
              <a:xfrm>
                <a:off x="541" y="615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0" name="Line 19"/>
              <p:cNvSpPr>
                <a:spLocks noChangeAspect="1" noChangeShapeType="1"/>
              </p:cNvSpPr>
              <p:nvPr/>
            </p:nvSpPr>
            <p:spPr bwMode="auto">
              <a:xfrm>
                <a:off x="537" y="619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1" name="Line 20"/>
              <p:cNvSpPr>
                <a:spLocks noChangeAspect="1" noChangeShapeType="1"/>
              </p:cNvSpPr>
              <p:nvPr/>
            </p:nvSpPr>
            <p:spPr bwMode="auto">
              <a:xfrm>
                <a:off x="534" y="624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2" name="Line 21"/>
              <p:cNvSpPr>
                <a:spLocks noChangeAspect="1" noChangeShapeType="1"/>
              </p:cNvSpPr>
              <p:nvPr/>
            </p:nvSpPr>
            <p:spPr bwMode="auto">
              <a:xfrm>
                <a:off x="536" y="622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3" name="Line 22"/>
              <p:cNvSpPr>
                <a:spLocks noChangeAspect="1" noChangeShapeType="1"/>
              </p:cNvSpPr>
              <p:nvPr/>
            </p:nvSpPr>
            <p:spPr bwMode="auto">
              <a:xfrm>
                <a:off x="542" y="621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4" name="Line 23"/>
              <p:cNvSpPr>
                <a:spLocks noChangeAspect="1" noChangeShapeType="1"/>
              </p:cNvSpPr>
              <p:nvPr/>
            </p:nvSpPr>
            <p:spPr bwMode="auto">
              <a:xfrm>
                <a:off x="536" y="629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5" name="Line 24"/>
              <p:cNvSpPr>
                <a:spLocks noChangeAspect="1" noChangeShapeType="1"/>
              </p:cNvSpPr>
              <p:nvPr/>
            </p:nvSpPr>
            <p:spPr bwMode="auto">
              <a:xfrm>
                <a:off x="539" y="627"/>
                <a:ext cx="26" cy="1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</p:grpSp>
      </p:grpSp>
      <p:sp>
        <p:nvSpPr>
          <p:cNvPr id="6148" name="Rectangle 193"/>
          <p:cNvSpPr>
            <a:spLocks noChangeArrowheads="1"/>
          </p:cNvSpPr>
          <p:nvPr/>
        </p:nvSpPr>
        <p:spPr bwMode="auto">
          <a:xfrm>
            <a:off x="0" y="-137583"/>
            <a:ext cx="184731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ru-RU" altLang="ru-RU" sz="800" b="1">
              <a:solidFill>
                <a:srgbClr val="000000"/>
              </a:solidFill>
            </a:endParaRPr>
          </a:p>
        </p:txBody>
      </p:sp>
      <p:sp>
        <p:nvSpPr>
          <p:cNvPr id="5479" name="Полилиния 5478"/>
          <p:cNvSpPr/>
          <p:nvPr/>
        </p:nvSpPr>
        <p:spPr>
          <a:xfrm>
            <a:off x="2290764" y="1123951"/>
            <a:ext cx="841375" cy="550333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673502"/>
              <a:gd name="connsiteY0" fmla="*/ 1598212 h 1598212"/>
              <a:gd name="connsiteX1" fmla="*/ 111318 w 3673502"/>
              <a:gd name="connsiteY1" fmla="*/ 1526650 h 1598212"/>
              <a:gd name="connsiteX2" fmla="*/ 238539 w 3673502"/>
              <a:gd name="connsiteY2" fmla="*/ 1463040 h 1598212"/>
              <a:gd name="connsiteX3" fmla="*/ 318052 w 3673502"/>
              <a:gd name="connsiteY3" fmla="*/ 1311965 h 1598212"/>
              <a:gd name="connsiteX4" fmla="*/ 405516 w 3673502"/>
              <a:gd name="connsiteY4" fmla="*/ 1232452 h 1598212"/>
              <a:gd name="connsiteX5" fmla="*/ 445273 w 3673502"/>
              <a:gd name="connsiteY5" fmla="*/ 1137036 h 1598212"/>
              <a:gd name="connsiteX6" fmla="*/ 564542 w 3673502"/>
              <a:gd name="connsiteY6" fmla="*/ 1049572 h 1598212"/>
              <a:gd name="connsiteX7" fmla="*/ 723569 w 3673502"/>
              <a:gd name="connsiteY7" fmla="*/ 962107 h 1598212"/>
              <a:gd name="connsiteX8" fmla="*/ 771276 w 3673502"/>
              <a:gd name="connsiteY8" fmla="*/ 858740 h 1598212"/>
              <a:gd name="connsiteX9" fmla="*/ 842838 w 3673502"/>
              <a:gd name="connsiteY9" fmla="*/ 779227 h 1598212"/>
              <a:gd name="connsiteX10" fmla="*/ 922351 w 3673502"/>
              <a:gd name="connsiteY10" fmla="*/ 739471 h 1598212"/>
              <a:gd name="connsiteX11" fmla="*/ 1017767 w 3673502"/>
              <a:gd name="connsiteY11" fmla="*/ 707666 h 1598212"/>
              <a:gd name="connsiteX12" fmla="*/ 1152939 w 3673502"/>
              <a:gd name="connsiteY12" fmla="*/ 644055 h 1598212"/>
              <a:gd name="connsiteX13" fmla="*/ 1304014 w 3673502"/>
              <a:gd name="connsiteY13" fmla="*/ 572493 h 1598212"/>
              <a:gd name="connsiteX14" fmla="*/ 1391478 w 3673502"/>
              <a:gd name="connsiteY14" fmla="*/ 492980 h 1598212"/>
              <a:gd name="connsiteX15" fmla="*/ 1510748 w 3673502"/>
              <a:gd name="connsiteY15" fmla="*/ 413467 h 1598212"/>
              <a:gd name="connsiteX16" fmla="*/ 1725433 w 3673502"/>
              <a:gd name="connsiteY16" fmla="*/ 357808 h 1598212"/>
              <a:gd name="connsiteX17" fmla="*/ 1868556 w 3673502"/>
              <a:gd name="connsiteY17" fmla="*/ 278295 h 1598212"/>
              <a:gd name="connsiteX18" fmla="*/ 1940118 w 3673502"/>
              <a:gd name="connsiteY18" fmla="*/ 206733 h 1598212"/>
              <a:gd name="connsiteX19" fmla="*/ 2019631 w 3673502"/>
              <a:gd name="connsiteY19" fmla="*/ 262393 h 1598212"/>
              <a:gd name="connsiteX20" fmla="*/ 2107096 w 3673502"/>
              <a:gd name="connsiteY20" fmla="*/ 262393 h 1598212"/>
              <a:gd name="connsiteX21" fmla="*/ 2250219 w 3673502"/>
              <a:gd name="connsiteY21" fmla="*/ 206733 h 1598212"/>
              <a:gd name="connsiteX22" fmla="*/ 2353586 w 3673502"/>
              <a:gd name="connsiteY22" fmla="*/ 206733 h 1598212"/>
              <a:gd name="connsiteX23" fmla="*/ 2512612 w 3673502"/>
              <a:gd name="connsiteY23" fmla="*/ 174928 h 1598212"/>
              <a:gd name="connsiteX24" fmla="*/ 2600076 w 3673502"/>
              <a:gd name="connsiteY24" fmla="*/ 166977 h 1598212"/>
              <a:gd name="connsiteX25" fmla="*/ 2727297 w 3673502"/>
              <a:gd name="connsiteY25" fmla="*/ 190831 h 1598212"/>
              <a:gd name="connsiteX26" fmla="*/ 2997642 w 3673502"/>
              <a:gd name="connsiteY26" fmla="*/ 190831 h 1598212"/>
              <a:gd name="connsiteX27" fmla="*/ 3172570 w 3673502"/>
              <a:gd name="connsiteY27" fmla="*/ 182880 h 1598212"/>
              <a:gd name="connsiteX28" fmla="*/ 3252083 w 3673502"/>
              <a:gd name="connsiteY28" fmla="*/ 174928 h 1598212"/>
              <a:gd name="connsiteX29" fmla="*/ 3411109 w 3673502"/>
              <a:gd name="connsiteY29" fmla="*/ 174928 h 1598212"/>
              <a:gd name="connsiteX30" fmla="*/ 3514476 w 3673502"/>
              <a:gd name="connsiteY30" fmla="*/ 222636 h 1598212"/>
              <a:gd name="connsiteX31" fmla="*/ 3673502 w 3673502"/>
              <a:gd name="connsiteY31" fmla="*/ 206733 h 1598212"/>
              <a:gd name="connsiteX32" fmla="*/ 3371353 w 3673502"/>
              <a:gd name="connsiteY32" fmla="*/ 0 h 1598212"/>
              <a:gd name="connsiteX0" fmla="*/ 0 w 3562184"/>
              <a:gd name="connsiteY0" fmla="*/ 1526650 h 1526650"/>
              <a:gd name="connsiteX1" fmla="*/ 127221 w 3562184"/>
              <a:gd name="connsiteY1" fmla="*/ 1463040 h 1526650"/>
              <a:gd name="connsiteX2" fmla="*/ 206734 w 3562184"/>
              <a:gd name="connsiteY2" fmla="*/ 1311965 h 1526650"/>
              <a:gd name="connsiteX3" fmla="*/ 294198 w 3562184"/>
              <a:gd name="connsiteY3" fmla="*/ 1232452 h 1526650"/>
              <a:gd name="connsiteX4" fmla="*/ 333955 w 3562184"/>
              <a:gd name="connsiteY4" fmla="*/ 1137036 h 1526650"/>
              <a:gd name="connsiteX5" fmla="*/ 453224 w 3562184"/>
              <a:gd name="connsiteY5" fmla="*/ 1049572 h 1526650"/>
              <a:gd name="connsiteX6" fmla="*/ 612251 w 3562184"/>
              <a:gd name="connsiteY6" fmla="*/ 962107 h 1526650"/>
              <a:gd name="connsiteX7" fmla="*/ 659958 w 3562184"/>
              <a:gd name="connsiteY7" fmla="*/ 858740 h 1526650"/>
              <a:gd name="connsiteX8" fmla="*/ 731520 w 3562184"/>
              <a:gd name="connsiteY8" fmla="*/ 779227 h 1526650"/>
              <a:gd name="connsiteX9" fmla="*/ 811033 w 3562184"/>
              <a:gd name="connsiteY9" fmla="*/ 739471 h 1526650"/>
              <a:gd name="connsiteX10" fmla="*/ 906449 w 3562184"/>
              <a:gd name="connsiteY10" fmla="*/ 707666 h 1526650"/>
              <a:gd name="connsiteX11" fmla="*/ 1041621 w 3562184"/>
              <a:gd name="connsiteY11" fmla="*/ 644055 h 1526650"/>
              <a:gd name="connsiteX12" fmla="*/ 1192696 w 3562184"/>
              <a:gd name="connsiteY12" fmla="*/ 572493 h 1526650"/>
              <a:gd name="connsiteX13" fmla="*/ 1280160 w 3562184"/>
              <a:gd name="connsiteY13" fmla="*/ 492980 h 1526650"/>
              <a:gd name="connsiteX14" fmla="*/ 1399430 w 3562184"/>
              <a:gd name="connsiteY14" fmla="*/ 413467 h 1526650"/>
              <a:gd name="connsiteX15" fmla="*/ 1614115 w 3562184"/>
              <a:gd name="connsiteY15" fmla="*/ 357808 h 1526650"/>
              <a:gd name="connsiteX16" fmla="*/ 1757238 w 3562184"/>
              <a:gd name="connsiteY16" fmla="*/ 278295 h 1526650"/>
              <a:gd name="connsiteX17" fmla="*/ 1828800 w 3562184"/>
              <a:gd name="connsiteY17" fmla="*/ 206733 h 1526650"/>
              <a:gd name="connsiteX18" fmla="*/ 1908313 w 3562184"/>
              <a:gd name="connsiteY18" fmla="*/ 262393 h 1526650"/>
              <a:gd name="connsiteX19" fmla="*/ 1995778 w 3562184"/>
              <a:gd name="connsiteY19" fmla="*/ 262393 h 1526650"/>
              <a:gd name="connsiteX20" fmla="*/ 2138901 w 3562184"/>
              <a:gd name="connsiteY20" fmla="*/ 206733 h 1526650"/>
              <a:gd name="connsiteX21" fmla="*/ 2242268 w 3562184"/>
              <a:gd name="connsiteY21" fmla="*/ 206733 h 1526650"/>
              <a:gd name="connsiteX22" fmla="*/ 2401294 w 3562184"/>
              <a:gd name="connsiteY22" fmla="*/ 174928 h 1526650"/>
              <a:gd name="connsiteX23" fmla="*/ 2488758 w 3562184"/>
              <a:gd name="connsiteY23" fmla="*/ 166977 h 1526650"/>
              <a:gd name="connsiteX24" fmla="*/ 2615979 w 3562184"/>
              <a:gd name="connsiteY24" fmla="*/ 190831 h 1526650"/>
              <a:gd name="connsiteX25" fmla="*/ 2886324 w 3562184"/>
              <a:gd name="connsiteY25" fmla="*/ 190831 h 1526650"/>
              <a:gd name="connsiteX26" fmla="*/ 3061252 w 3562184"/>
              <a:gd name="connsiteY26" fmla="*/ 182880 h 1526650"/>
              <a:gd name="connsiteX27" fmla="*/ 3140765 w 3562184"/>
              <a:gd name="connsiteY27" fmla="*/ 174928 h 1526650"/>
              <a:gd name="connsiteX28" fmla="*/ 3299791 w 3562184"/>
              <a:gd name="connsiteY28" fmla="*/ 174928 h 1526650"/>
              <a:gd name="connsiteX29" fmla="*/ 3403158 w 3562184"/>
              <a:gd name="connsiteY29" fmla="*/ 222636 h 1526650"/>
              <a:gd name="connsiteX30" fmla="*/ 3562184 w 3562184"/>
              <a:gd name="connsiteY30" fmla="*/ 206733 h 1526650"/>
              <a:gd name="connsiteX31" fmla="*/ 3260035 w 3562184"/>
              <a:gd name="connsiteY31" fmla="*/ 0 h 1526650"/>
              <a:gd name="connsiteX0" fmla="*/ 0 w 3434963"/>
              <a:gd name="connsiteY0" fmla="*/ 1463040 h 1463040"/>
              <a:gd name="connsiteX1" fmla="*/ 79513 w 3434963"/>
              <a:gd name="connsiteY1" fmla="*/ 1311965 h 1463040"/>
              <a:gd name="connsiteX2" fmla="*/ 166977 w 3434963"/>
              <a:gd name="connsiteY2" fmla="*/ 1232452 h 1463040"/>
              <a:gd name="connsiteX3" fmla="*/ 206734 w 3434963"/>
              <a:gd name="connsiteY3" fmla="*/ 1137036 h 1463040"/>
              <a:gd name="connsiteX4" fmla="*/ 326003 w 3434963"/>
              <a:gd name="connsiteY4" fmla="*/ 1049572 h 1463040"/>
              <a:gd name="connsiteX5" fmla="*/ 485030 w 3434963"/>
              <a:gd name="connsiteY5" fmla="*/ 962107 h 1463040"/>
              <a:gd name="connsiteX6" fmla="*/ 532737 w 3434963"/>
              <a:gd name="connsiteY6" fmla="*/ 858740 h 1463040"/>
              <a:gd name="connsiteX7" fmla="*/ 604299 w 3434963"/>
              <a:gd name="connsiteY7" fmla="*/ 779227 h 1463040"/>
              <a:gd name="connsiteX8" fmla="*/ 683812 w 3434963"/>
              <a:gd name="connsiteY8" fmla="*/ 739471 h 1463040"/>
              <a:gd name="connsiteX9" fmla="*/ 779228 w 3434963"/>
              <a:gd name="connsiteY9" fmla="*/ 707666 h 1463040"/>
              <a:gd name="connsiteX10" fmla="*/ 914400 w 3434963"/>
              <a:gd name="connsiteY10" fmla="*/ 644055 h 1463040"/>
              <a:gd name="connsiteX11" fmla="*/ 1065475 w 3434963"/>
              <a:gd name="connsiteY11" fmla="*/ 572493 h 1463040"/>
              <a:gd name="connsiteX12" fmla="*/ 1152939 w 3434963"/>
              <a:gd name="connsiteY12" fmla="*/ 492980 h 1463040"/>
              <a:gd name="connsiteX13" fmla="*/ 1272209 w 3434963"/>
              <a:gd name="connsiteY13" fmla="*/ 413467 h 1463040"/>
              <a:gd name="connsiteX14" fmla="*/ 1486894 w 3434963"/>
              <a:gd name="connsiteY14" fmla="*/ 357808 h 1463040"/>
              <a:gd name="connsiteX15" fmla="*/ 1630017 w 3434963"/>
              <a:gd name="connsiteY15" fmla="*/ 278295 h 1463040"/>
              <a:gd name="connsiteX16" fmla="*/ 1701579 w 3434963"/>
              <a:gd name="connsiteY16" fmla="*/ 206733 h 1463040"/>
              <a:gd name="connsiteX17" fmla="*/ 1781092 w 3434963"/>
              <a:gd name="connsiteY17" fmla="*/ 262393 h 1463040"/>
              <a:gd name="connsiteX18" fmla="*/ 1868557 w 3434963"/>
              <a:gd name="connsiteY18" fmla="*/ 262393 h 1463040"/>
              <a:gd name="connsiteX19" fmla="*/ 2011680 w 3434963"/>
              <a:gd name="connsiteY19" fmla="*/ 206733 h 1463040"/>
              <a:gd name="connsiteX20" fmla="*/ 2115047 w 3434963"/>
              <a:gd name="connsiteY20" fmla="*/ 206733 h 1463040"/>
              <a:gd name="connsiteX21" fmla="*/ 2274073 w 3434963"/>
              <a:gd name="connsiteY21" fmla="*/ 174928 h 1463040"/>
              <a:gd name="connsiteX22" fmla="*/ 2361537 w 3434963"/>
              <a:gd name="connsiteY22" fmla="*/ 166977 h 1463040"/>
              <a:gd name="connsiteX23" fmla="*/ 2488758 w 3434963"/>
              <a:gd name="connsiteY23" fmla="*/ 190831 h 1463040"/>
              <a:gd name="connsiteX24" fmla="*/ 2759103 w 3434963"/>
              <a:gd name="connsiteY24" fmla="*/ 190831 h 1463040"/>
              <a:gd name="connsiteX25" fmla="*/ 2934031 w 3434963"/>
              <a:gd name="connsiteY25" fmla="*/ 182880 h 1463040"/>
              <a:gd name="connsiteX26" fmla="*/ 3013544 w 3434963"/>
              <a:gd name="connsiteY26" fmla="*/ 174928 h 1463040"/>
              <a:gd name="connsiteX27" fmla="*/ 3172570 w 3434963"/>
              <a:gd name="connsiteY27" fmla="*/ 174928 h 1463040"/>
              <a:gd name="connsiteX28" fmla="*/ 3275937 w 3434963"/>
              <a:gd name="connsiteY28" fmla="*/ 222636 h 1463040"/>
              <a:gd name="connsiteX29" fmla="*/ 3434963 w 3434963"/>
              <a:gd name="connsiteY29" fmla="*/ 206733 h 1463040"/>
              <a:gd name="connsiteX30" fmla="*/ 3132814 w 3434963"/>
              <a:gd name="connsiteY30" fmla="*/ 0 h 1463040"/>
              <a:gd name="connsiteX0" fmla="*/ 0 w 3355450"/>
              <a:gd name="connsiteY0" fmla="*/ 1311965 h 1311965"/>
              <a:gd name="connsiteX1" fmla="*/ 87464 w 3355450"/>
              <a:gd name="connsiteY1" fmla="*/ 1232452 h 1311965"/>
              <a:gd name="connsiteX2" fmla="*/ 127221 w 3355450"/>
              <a:gd name="connsiteY2" fmla="*/ 1137036 h 1311965"/>
              <a:gd name="connsiteX3" fmla="*/ 246490 w 3355450"/>
              <a:gd name="connsiteY3" fmla="*/ 1049572 h 1311965"/>
              <a:gd name="connsiteX4" fmla="*/ 405517 w 3355450"/>
              <a:gd name="connsiteY4" fmla="*/ 962107 h 1311965"/>
              <a:gd name="connsiteX5" fmla="*/ 453224 w 3355450"/>
              <a:gd name="connsiteY5" fmla="*/ 858740 h 1311965"/>
              <a:gd name="connsiteX6" fmla="*/ 524786 w 3355450"/>
              <a:gd name="connsiteY6" fmla="*/ 779227 h 1311965"/>
              <a:gd name="connsiteX7" fmla="*/ 604299 w 3355450"/>
              <a:gd name="connsiteY7" fmla="*/ 739471 h 1311965"/>
              <a:gd name="connsiteX8" fmla="*/ 699715 w 3355450"/>
              <a:gd name="connsiteY8" fmla="*/ 707666 h 1311965"/>
              <a:gd name="connsiteX9" fmla="*/ 834887 w 3355450"/>
              <a:gd name="connsiteY9" fmla="*/ 644055 h 1311965"/>
              <a:gd name="connsiteX10" fmla="*/ 985962 w 3355450"/>
              <a:gd name="connsiteY10" fmla="*/ 572493 h 1311965"/>
              <a:gd name="connsiteX11" fmla="*/ 1073426 w 3355450"/>
              <a:gd name="connsiteY11" fmla="*/ 492980 h 1311965"/>
              <a:gd name="connsiteX12" fmla="*/ 1192696 w 3355450"/>
              <a:gd name="connsiteY12" fmla="*/ 413467 h 1311965"/>
              <a:gd name="connsiteX13" fmla="*/ 1407381 w 3355450"/>
              <a:gd name="connsiteY13" fmla="*/ 357808 h 1311965"/>
              <a:gd name="connsiteX14" fmla="*/ 1550504 w 3355450"/>
              <a:gd name="connsiteY14" fmla="*/ 278295 h 1311965"/>
              <a:gd name="connsiteX15" fmla="*/ 1622066 w 3355450"/>
              <a:gd name="connsiteY15" fmla="*/ 206733 h 1311965"/>
              <a:gd name="connsiteX16" fmla="*/ 1701579 w 3355450"/>
              <a:gd name="connsiteY16" fmla="*/ 262393 h 1311965"/>
              <a:gd name="connsiteX17" fmla="*/ 1789044 w 3355450"/>
              <a:gd name="connsiteY17" fmla="*/ 262393 h 1311965"/>
              <a:gd name="connsiteX18" fmla="*/ 1932167 w 3355450"/>
              <a:gd name="connsiteY18" fmla="*/ 206733 h 1311965"/>
              <a:gd name="connsiteX19" fmla="*/ 2035534 w 3355450"/>
              <a:gd name="connsiteY19" fmla="*/ 206733 h 1311965"/>
              <a:gd name="connsiteX20" fmla="*/ 2194560 w 3355450"/>
              <a:gd name="connsiteY20" fmla="*/ 174928 h 1311965"/>
              <a:gd name="connsiteX21" fmla="*/ 2282024 w 3355450"/>
              <a:gd name="connsiteY21" fmla="*/ 166977 h 1311965"/>
              <a:gd name="connsiteX22" fmla="*/ 2409245 w 3355450"/>
              <a:gd name="connsiteY22" fmla="*/ 190831 h 1311965"/>
              <a:gd name="connsiteX23" fmla="*/ 2679590 w 3355450"/>
              <a:gd name="connsiteY23" fmla="*/ 190831 h 1311965"/>
              <a:gd name="connsiteX24" fmla="*/ 2854518 w 3355450"/>
              <a:gd name="connsiteY24" fmla="*/ 182880 h 1311965"/>
              <a:gd name="connsiteX25" fmla="*/ 2934031 w 3355450"/>
              <a:gd name="connsiteY25" fmla="*/ 174928 h 1311965"/>
              <a:gd name="connsiteX26" fmla="*/ 3093057 w 3355450"/>
              <a:gd name="connsiteY26" fmla="*/ 174928 h 1311965"/>
              <a:gd name="connsiteX27" fmla="*/ 3196424 w 3355450"/>
              <a:gd name="connsiteY27" fmla="*/ 222636 h 1311965"/>
              <a:gd name="connsiteX28" fmla="*/ 3355450 w 3355450"/>
              <a:gd name="connsiteY28" fmla="*/ 206733 h 1311965"/>
              <a:gd name="connsiteX29" fmla="*/ 3053301 w 3355450"/>
              <a:gd name="connsiteY29" fmla="*/ 0 h 1311965"/>
              <a:gd name="connsiteX0" fmla="*/ 0 w 3267986"/>
              <a:gd name="connsiteY0" fmla="*/ 1232452 h 1232452"/>
              <a:gd name="connsiteX1" fmla="*/ 39757 w 3267986"/>
              <a:gd name="connsiteY1" fmla="*/ 1137036 h 1232452"/>
              <a:gd name="connsiteX2" fmla="*/ 159026 w 3267986"/>
              <a:gd name="connsiteY2" fmla="*/ 1049572 h 1232452"/>
              <a:gd name="connsiteX3" fmla="*/ 318053 w 3267986"/>
              <a:gd name="connsiteY3" fmla="*/ 962107 h 1232452"/>
              <a:gd name="connsiteX4" fmla="*/ 365760 w 3267986"/>
              <a:gd name="connsiteY4" fmla="*/ 858740 h 1232452"/>
              <a:gd name="connsiteX5" fmla="*/ 437322 w 3267986"/>
              <a:gd name="connsiteY5" fmla="*/ 779227 h 1232452"/>
              <a:gd name="connsiteX6" fmla="*/ 516835 w 3267986"/>
              <a:gd name="connsiteY6" fmla="*/ 739471 h 1232452"/>
              <a:gd name="connsiteX7" fmla="*/ 612251 w 3267986"/>
              <a:gd name="connsiteY7" fmla="*/ 707666 h 1232452"/>
              <a:gd name="connsiteX8" fmla="*/ 747423 w 3267986"/>
              <a:gd name="connsiteY8" fmla="*/ 644055 h 1232452"/>
              <a:gd name="connsiteX9" fmla="*/ 898498 w 3267986"/>
              <a:gd name="connsiteY9" fmla="*/ 572493 h 1232452"/>
              <a:gd name="connsiteX10" fmla="*/ 985962 w 3267986"/>
              <a:gd name="connsiteY10" fmla="*/ 492980 h 1232452"/>
              <a:gd name="connsiteX11" fmla="*/ 1105232 w 3267986"/>
              <a:gd name="connsiteY11" fmla="*/ 413467 h 1232452"/>
              <a:gd name="connsiteX12" fmla="*/ 1319917 w 3267986"/>
              <a:gd name="connsiteY12" fmla="*/ 357808 h 1232452"/>
              <a:gd name="connsiteX13" fmla="*/ 1463040 w 3267986"/>
              <a:gd name="connsiteY13" fmla="*/ 278295 h 1232452"/>
              <a:gd name="connsiteX14" fmla="*/ 1534602 w 3267986"/>
              <a:gd name="connsiteY14" fmla="*/ 206733 h 1232452"/>
              <a:gd name="connsiteX15" fmla="*/ 1614115 w 3267986"/>
              <a:gd name="connsiteY15" fmla="*/ 262393 h 1232452"/>
              <a:gd name="connsiteX16" fmla="*/ 1701580 w 3267986"/>
              <a:gd name="connsiteY16" fmla="*/ 262393 h 1232452"/>
              <a:gd name="connsiteX17" fmla="*/ 1844703 w 3267986"/>
              <a:gd name="connsiteY17" fmla="*/ 206733 h 1232452"/>
              <a:gd name="connsiteX18" fmla="*/ 1948070 w 3267986"/>
              <a:gd name="connsiteY18" fmla="*/ 206733 h 1232452"/>
              <a:gd name="connsiteX19" fmla="*/ 2107096 w 3267986"/>
              <a:gd name="connsiteY19" fmla="*/ 174928 h 1232452"/>
              <a:gd name="connsiteX20" fmla="*/ 2194560 w 3267986"/>
              <a:gd name="connsiteY20" fmla="*/ 166977 h 1232452"/>
              <a:gd name="connsiteX21" fmla="*/ 2321781 w 3267986"/>
              <a:gd name="connsiteY21" fmla="*/ 190831 h 1232452"/>
              <a:gd name="connsiteX22" fmla="*/ 2592126 w 3267986"/>
              <a:gd name="connsiteY22" fmla="*/ 190831 h 1232452"/>
              <a:gd name="connsiteX23" fmla="*/ 2767054 w 3267986"/>
              <a:gd name="connsiteY23" fmla="*/ 182880 h 1232452"/>
              <a:gd name="connsiteX24" fmla="*/ 2846567 w 3267986"/>
              <a:gd name="connsiteY24" fmla="*/ 174928 h 1232452"/>
              <a:gd name="connsiteX25" fmla="*/ 3005593 w 3267986"/>
              <a:gd name="connsiteY25" fmla="*/ 174928 h 1232452"/>
              <a:gd name="connsiteX26" fmla="*/ 3108960 w 3267986"/>
              <a:gd name="connsiteY26" fmla="*/ 222636 h 1232452"/>
              <a:gd name="connsiteX27" fmla="*/ 3267986 w 3267986"/>
              <a:gd name="connsiteY27" fmla="*/ 206733 h 1232452"/>
              <a:gd name="connsiteX28" fmla="*/ 2965837 w 3267986"/>
              <a:gd name="connsiteY28" fmla="*/ 0 h 1232452"/>
              <a:gd name="connsiteX0" fmla="*/ 0 w 3228229"/>
              <a:gd name="connsiteY0" fmla="*/ 1137036 h 1137036"/>
              <a:gd name="connsiteX1" fmla="*/ 119269 w 3228229"/>
              <a:gd name="connsiteY1" fmla="*/ 1049572 h 1137036"/>
              <a:gd name="connsiteX2" fmla="*/ 278296 w 3228229"/>
              <a:gd name="connsiteY2" fmla="*/ 962107 h 1137036"/>
              <a:gd name="connsiteX3" fmla="*/ 326003 w 3228229"/>
              <a:gd name="connsiteY3" fmla="*/ 858740 h 1137036"/>
              <a:gd name="connsiteX4" fmla="*/ 397565 w 3228229"/>
              <a:gd name="connsiteY4" fmla="*/ 779227 h 1137036"/>
              <a:gd name="connsiteX5" fmla="*/ 477078 w 3228229"/>
              <a:gd name="connsiteY5" fmla="*/ 739471 h 1137036"/>
              <a:gd name="connsiteX6" fmla="*/ 572494 w 3228229"/>
              <a:gd name="connsiteY6" fmla="*/ 707666 h 1137036"/>
              <a:gd name="connsiteX7" fmla="*/ 707666 w 3228229"/>
              <a:gd name="connsiteY7" fmla="*/ 644055 h 1137036"/>
              <a:gd name="connsiteX8" fmla="*/ 858741 w 3228229"/>
              <a:gd name="connsiteY8" fmla="*/ 572493 h 1137036"/>
              <a:gd name="connsiteX9" fmla="*/ 946205 w 3228229"/>
              <a:gd name="connsiteY9" fmla="*/ 492980 h 1137036"/>
              <a:gd name="connsiteX10" fmla="*/ 1065475 w 3228229"/>
              <a:gd name="connsiteY10" fmla="*/ 413467 h 1137036"/>
              <a:gd name="connsiteX11" fmla="*/ 1280160 w 3228229"/>
              <a:gd name="connsiteY11" fmla="*/ 357808 h 1137036"/>
              <a:gd name="connsiteX12" fmla="*/ 1423283 w 3228229"/>
              <a:gd name="connsiteY12" fmla="*/ 278295 h 1137036"/>
              <a:gd name="connsiteX13" fmla="*/ 1494845 w 3228229"/>
              <a:gd name="connsiteY13" fmla="*/ 206733 h 1137036"/>
              <a:gd name="connsiteX14" fmla="*/ 1574358 w 3228229"/>
              <a:gd name="connsiteY14" fmla="*/ 262393 h 1137036"/>
              <a:gd name="connsiteX15" fmla="*/ 1661823 w 3228229"/>
              <a:gd name="connsiteY15" fmla="*/ 262393 h 1137036"/>
              <a:gd name="connsiteX16" fmla="*/ 1804946 w 3228229"/>
              <a:gd name="connsiteY16" fmla="*/ 206733 h 1137036"/>
              <a:gd name="connsiteX17" fmla="*/ 1908313 w 3228229"/>
              <a:gd name="connsiteY17" fmla="*/ 206733 h 1137036"/>
              <a:gd name="connsiteX18" fmla="*/ 2067339 w 3228229"/>
              <a:gd name="connsiteY18" fmla="*/ 174928 h 1137036"/>
              <a:gd name="connsiteX19" fmla="*/ 2154803 w 3228229"/>
              <a:gd name="connsiteY19" fmla="*/ 166977 h 1137036"/>
              <a:gd name="connsiteX20" fmla="*/ 2282024 w 3228229"/>
              <a:gd name="connsiteY20" fmla="*/ 190831 h 1137036"/>
              <a:gd name="connsiteX21" fmla="*/ 2552369 w 3228229"/>
              <a:gd name="connsiteY21" fmla="*/ 190831 h 1137036"/>
              <a:gd name="connsiteX22" fmla="*/ 2727297 w 3228229"/>
              <a:gd name="connsiteY22" fmla="*/ 182880 h 1137036"/>
              <a:gd name="connsiteX23" fmla="*/ 2806810 w 3228229"/>
              <a:gd name="connsiteY23" fmla="*/ 174928 h 1137036"/>
              <a:gd name="connsiteX24" fmla="*/ 2965836 w 3228229"/>
              <a:gd name="connsiteY24" fmla="*/ 174928 h 1137036"/>
              <a:gd name="connsiteX25" fmla="*/ 3069203 w 3228229"/>
              <a:gd name="connsiteY25" fmla="*/ 222636 h 1137036"/>
              <a:gd name="connsiteX26" fmla="*/ 3228229 w 3228229"/>
              <a:gd name="connsiteY26" fmla="*/ 206733 h 1137036"/>
              <a:gd name="connsiteX27" fmla="*/ 2926080 w 3228229"/>
              <a:gd name="connsiteY27" fmla="*/ 0 h 1137036"/>
              <a:gd name="connsiteX0" fmla="*/ 0 w 3108960"/>
              <a:gd name="connsiteY0" fmla="*/ 1049572 h 1049572"/>
              <a:gd name="connsiteX1" fmla="*/ 159027 w 3108960"/>
              <a:gd name="connsiteY1" fmla="*/ 962107 h 1049572"/>
              <a:gd name="connsiteX2" fmla="*/ 206734 w 3108960"/>
              <a:gd name="connsiteY2" fmla="*/ 858740 h 1049572"/>
              <a:gd name="connsiteX3" fmla="*/ 278296 w 3108960"/>
              <a:gd name="connsiteY3" fmla="*/ 779227 h 1049572"/>
              <a:gd name="connsiteX4" fmla="*/ 357809 w 3108960"/>
              <a:gd name="connsiteY4" fmla="*/ 739471 h 1049572"/>
              <a:gd name="connsiteX5" fmla="*/ 453225 w 3108960"/>
              <a:gd name="connsiteY5" fmla="*/ 707666 h 1049572"/>
              <a:gd name="connsiteX6" fmla="*/ 588397 w 3108960"/>
              <a:gd name="connsiteY6" fmla="*/ 644055 h 1049572"/>
              <a:gd name="connsiteX7" fmla="*/ 739472 w 3108960"/>
              <a:gd name="connsiteY7" fmla="*/ 572493 h 1049572"/>
              <a:gd name="connsiteX8" fmla="*/ 826936 w 3108960"/>
              <a:gd name="connsiteY8" fmla="*/ 492980 h 1049572"/>
              <a:gd name="connsiteX9" fmla="*/ 946206 w 3108960"/>
              <a:gd name="connsiteY9" fmla="*/ 413467 h 1049572"/>
              <a:gd name="connsiteX10" fmla="*/ 1160891 w 3108960"/>
              <a:gd name="connsiteY10" fmla="*/ 357808 h 1049572"/>
              <a:gd name="connsiteX11" fmla="*/ 1304014 w 3108960"/>
              <a:gd name="connsiteY11" fmla="*/ 278295 h 1049572"/>
              <a:gd name="connsiteX12" fmla="*/ 1375576 w 3108960"/>
              <a:gd name="connsiteY12" fmla="*/ 206733 h 1049572"/>
              <a:gd name="connsiteX13" fmla="*/ 1455089 w 3108960"/>
              <a:gd name="connsiteY13" fmla="*/ 262393 h 1049572"/>
              <a:gd name="connsiteX14" fmla="*/ 1542554 w 3108960"/>
              <a:gd name="connsiteY14" fmla="*/ 262393 h 1049572"/>
              <a:gd name="connsiteX15" fmla="*/ 1685677 w 3108960"/>
              <a:gd name="connsiteY15" fmla="*/ 206733 h 1049572"/>
              <a:gd name="connsiteX16" fmla="*/ 1789044 w 3108960"/>
              <a:gd name="connsiteY16" fmla="*/ 206733 h 1049572"/>
              <a:gd name="connsiteX17" fmla="*/ 1948070 w 3108960"/>
              <a:gd name="connsiteY17" fmla="*/ 174928 h 1049572"/>
              <a:gd name="connsiteX18" fmla="*/ 2035534 w 3108960"/>
              <a:gd name="connsiteY18" fmla="*/ 166977 h 1049572"/>
              <a:gd name="connsiteX19" fmla="*/ 2162755 w 3108960"/>
              <a:gd name="connsiteY19" fmla="*/ 190831 h 1049572"/>
              <a:gd name="connsiteX20" fmla="*/ 2433100 w 3108960"/>
              <a:gd name="connsiteY20" fmla="*/ 190831 h 1049572"/>
              <a:gd name="connsiteX21" fmla="*/ 2608028 w 3108960"/>
              <a:gd name="connsiteY21" fmla="*/ 182880 h 1049572"/>
              <a:gd name="connsiteX22" fmla="*/ 2687541 w 3108960"/>
              <a:gd name="connsiteY22" fmla="*/ 174928 h 1049572"/>
              <a:gd name="connsiteX23" fmla="*/ 2846567 w 3108960"/>
              <a:gd name="connsiteY23" fmla="*/ 174928 h 1049572"/>
              <a:gd name="connsiteX24" fmla="*/ 2949934 w 3108960"/>
              <a:gd name="connsiteY24" fmla="*/ 222636 h 1049572"/>
              <a:gd name="connsiteX25" fmla="*/ 3108960 w 3108960"/>
              <a:gd name="connsiteY25" fmla="*/ 206733 h 1049572"/>
              <a:gd name="connsiteX26" fmla="*/ 2806811 w 3108960"/>
              <a:gd name="connsiteY26" fmla="*/ 0 h 1049572"/>
              <a:gd name="connsiteX0" fmla="*/ 0 w 2949933"/>
              <a:gd name="connsiteY0" fmla="*/ 962107 h 962107"/>
              <a:gd name="connsiteX1" fmla="*/ 47707 w 2949933"/>
              <a:gd name="connsiteY1" fmla="*/ 858740 h 962107"/>
              <a:gd name="connsiteX2" fmla="*/ 119269 w 2949933"/>
              <a:gd name="connsiteY2" fmla="*/ 779227 h 962107"/>
              <a:gd name="connsiteX3" fmla="*/ 198782 w 2949933"/>
              <a:gd name="connsiteY3" fmla="*/ 739471 h 962107"/>
              <a:gd name="connsiteX4" fmla="*/ 294198 w 2949933"/>
              <a:gd name="connsiteY4" fmla="*/ 707666 h 962107"/>
              <a:gd name="connsiteX5" fmla="*/ 429370 w 2949933"/>
              <a:gd name="connsiteY5" fmla="*/ 644055 h 962107"/>
              <a:gd name="connsiteX6" fmla="*/ 580445 w 2949933"/>
              <a:gd name="connsiteY6" fmla="*/ 572493 h 962107"/>
              <a:gd name="connsiteX7" fmla="*/ 667909 w 2949933"/>
              <a:gd name="connsiteY7" fmla="*/ 492980 h 962107"/>
              <a:gd name="connsiteX8" fmla="*/ 787179 w 2949933"/>
              <a:gd name="connsiteY8" fmla="*/ 413467 h 962107"/>
              <a:gd name="connsiteX9" fmla="*/ 1001864 w 2949933"/>
              <a:gd name="connsiteY9" fmla="*/ 357808 h 962107"/>
              <a:gd name="connsiteX10" fmla="*/ 1144987 w 2949933"/>
              <a:gd name="connsiteY10" fmla="*/ 278295 h 962107"/>
              <a:gd name="connsiteX11" fmla="*/ 1216549 w 2949933"/>
              <a:gd name="connsiteY11" fmla="*/ 206733 h 962107"/>
              <a:gd name="connsiteX12" fmla="*/ 1296062 w 2949933"/>
              <a:gd name="connsiteY12" fmla="*/ 262393 h 962107"/>
              <a:gd name="connsiteX13" fmla="*/ 1383527 w 2949933"/>
              <a:gd name="connsiteY13" fmla="*/ 262393 h 962107"/>
              <a:gd name="connsiteX14" fmla="*/ 1526650 w 2949933"/>
              <a:gd name="connsiteY14" fmla="*/ 206733 h 962107"/>
              <a:gd name="connsiteX15" fmla="*/ 1630017 w 2949933"/>
              <a:gd name="connsiteY15" fmla="*/ 206733 h 962107"/>
              <a:gd name="connsiteX16" fmla="*/ 1789043 w 2949933"/>
              <a:gd name="connsiteY16" fmla="*/ 174928 h 962107"/>
              <a:gd name="connsiteX17" fmla="*/ 1876507 w 2949933"/>
              <a:gd name="connsiteY17" fmla="*/ 166977 h 962107"/>
              <a:gd name="connsiteX18" fmla="*/ 2003728 w 2949933"/>
              <a:gd name="connsiteY18" fmla="*/ 190831 h 962107"/>
              <a:gd name="connsiteX19" fmla="*/ 2274073 w 2949933"/>
              <a:gd name="connsiteY19" fmla="*/ 190831 h 962107"/>
              <a:gd name="connsiteX20" fmla="*/ 2449001 w 2949933"/>
              <a:gd name="connsiteY20" fmla="*/ 182880 h 962107"/>
              <a:gd name="connsiteX21" fmla="*/ 2528514 w 2949933"/>
              <a:gd name="connsiteY21" fmla="*/ 174928 h 962107"/>
              <a:gd name="connsiteX22" fmla="*/ 2687540 w 2949933"/>
              <a:gd name="connsiteY22" fmla="*/ 174928 h 962107"/>
              <a:gd name="connsiteX23" fmla="*/ 2790907 w 2949933"/>
              <a:gd name="connsiteY23" fmla="*/ 222636 h 962107"/>
              <a:gd name="connsiteX24" fmla="*/ 2949933 w 2949933"/>
              <a:gd name="connsiteY24" fmla="*/ 206733 h 962107"/>
              <a:gd name="connsiteX25" fmla="*/ 2647784 w 2949933"/>
              <a:gd name="connsiteY25" fmla="*/ 0 h 962107"/>
              <a:gd name="connsiteX0" fmla="*/ 0 w 2902226"/>
              <a:gd name="connsiteY0" fmla="*/ 858740 h 858740"/>
              <a:gd name="connsiteX1" fmla="*/ 71562 w 2902226"/>
              <a:gd name="connsiteY1" fmla="*/ 779227 h 858740"/>
              <a:gd name="connsiteX2" fmla="*/ 151075 w 2902226"/>
              <a:gd name="connsiteY2" fmla="*/ 739471 h 858740"/>
              <a:gd name="connsiteX3" fmla="*/ 246491 w 2902226"/>
              <a:gd name="connsiteY3" fmla="*/ 707666 h 858740"/>
              <a:gd name="connsiteX4" fmla="*/ 381663 w 2902226"/>
              <a:gd name="connsiteY4" fmla="*/ 644055 h 858740"/>
              <a:gd name="connsiteX5" fmla="*/ 532738 w 2902226"/>
              <a:gd name="connsiteY5" fmla="*/ 572493 h 858740"/>
              <a:gd name="connsiteX6" fmla="*/ 620202 w 2902226"/>
              <a:gd name="connsiteY6" fmla="*/ 492980 h 858740"/>
              <a:gd name="connsiteX7" fmla="*/ 739472 w 2902226"/>
              <a:gd name="connsiteY7" fmla="*/ 413467 h 858740"/>
              <a:gd name="connsiteX8" fmla="*/ 954157 w 2902226"/>
              <a:gd name="connsiteY8" fmla="*/ 357808 h 858740"/>
              <a:gd name="connsiteX9" fmla="*/ 1097280 w 2902226"/>
              <a:gd name="connsiteY9" fmla="*/ 278295 h 858740"/>
              <a:gd name="connsiteX10" fmla="*/ 1168842 w 2902226"/>
              <a:gd name="connsiteY10" fmla="*/ 206733 h 858740"/>
              <a:gd name="connsiteX11" fmla="*/ 1248355 w 2902226"/>
              <a:gd name="connsiteY11" fmla="*/ 262393 h 858740"/>
              <a:gd name="connsiteX12" fmla="*/ 1335820 w 2902226"/>
              <a:gd name="connsiteY12" fmla="*/ 262393 h 858740"/>
              <a:gd name="connsiteX13" fmla="*/ 1478943 w 2902226"/>
              <a:gd name="connsiteY13" fmla="*/ 206733 h 858740"/>
              <a:gd name="connsiteX14" fmla="*/ 1582310 w 2902226"/>
              <a:gd name="connsiteY14" fmla="*/ 206733 h 858740"/>
              <a:gd name="connsiteX15" fmla="*/ 1741336 w 2902226"/>
              <a:gd name="connsiteY15" fmla="*/ 174928 h 858740"/>
              <a:gd name="connsiteX16" fmla="*/ 1828800 w 2902226"/>
              <a:gd name="connsiteY16" fmla="*/ 166977 h 858740"/>
              <a:gd name="connsiteX17" fmla="*/ 1956021 w 2902226"/>
              <a:gd name="connsiteY17" fmla="*/ 190831 h 858740"/>
              <a:gd name="connsiteX18" fmla="*/ 2226366 w 2902226"/>
              <a:gd name="connsiteY18" fmla="*/ 190831 h 858740"/>
              <a:gd name="connsiteX19" fmla="*/ 2401294 w 2902226"/>
              <a:gd name="connsiteY19" fmla="*/ 182880 h 858740"/>
              <a:gd name="connsiteX20" fmla="*/ 2480807 w 2902226"/>
              <a:gd name="connsiteY20" fmla="*/ 174928 h 858740"/>
              <a:gd name="connsiteX21" fmla="*/ 2639833 w 2902226"/>
              <a:gd name="connsiteY21" fmla="*/ 174928 h 858740"/>
              <a:gd name="connsiteX22" fmla="*/ 2743200 w 2902226"/>
              <a:gd name="connsiteY22" fmla="*/ 222636 h 858740"/>
              <a:gd name="connsiteX23" fmla="*/ 2902226 w 2902226"/>
              <a:gd name="connsiteY23" fmla="*/ 206733 h 858740"/>
              <a:gd name="connsiteX24" fmla="*/ 2600077 w 2902226"/>
              <a:gd name="connsiteY24" fmla="*/ 0 h 858740"/>
              <a:gd name="connsiteX0" fmla="*/ 0 w 2830664"/>
              <a:gd name="connsiteY0" fmla="*/ 779227 h 779227"/>
              <a:gd name="connsiteX1" fmla="*/ 79513 w 2830664"/>
              <a:gd name="connsiteY1" fmla="*/ 739471 h 779227"/>
              <a:gd name="connsiteX2" fmla="*/ 174929 w 2830664"/>
              <a:gd name="connsiteY2" fmla="*/ 707666 h 779227"/>
              <a:gd name="connsiteX3" fmla="*/ 310101 w 2830664"/>
              <a:gd name="connsiteY3" fmla="*/ 644055 h 779227"/>
              <a:gd name="connsiteX4" fmla="*/ 461176 w 2830664"/>
              <a:gd name="connsiteY4" fmla="*/ 572493 h 779227"/>
              <a:gd name="connsiteX5" fmla="*/ 548640 w 2830664"/>
              <a:gd name="connsiteY5" fmla="*/ 492980 h 779227"/>
              <a:gd name="connsiteX6" fmla="*/ 667910 w 2830664"/>
              <a:gd name="connsiteY6" fmla="*/ 413467 h 779227"/>
              <a:gd name="connsiteX7" fmla="*/ 882595 w 2830664"/>
              <a:gd name="connsiteY7" fmla="*/ 357808 h 779227"/>
              <a:gd name="connsiteX8" fmla="*/ 1025718 w 2830664"/>
              <a:gd name="connsiteY8" fmla="*/ 278295 h 779227"/>
              <a:gd name="connsiteX9" fmla="*/ 1097280 w 2830664"/>
              <a:gd name="connsiteY9" fmla="*/ 206733 h 779227"/>
              <a:gd name="connsiteX10" fmla="*/ 1176793 w 2830664"/>
              <a:gd name="connsiteY10" fmla="*/ 262393 h 779227"/>
              <a:gd name="connsiteX11" fmla="*/ 1264258 w 2830664"/>
              <a:gd name="connsiteY11" fmla="*/ 262393 h 779227"/>
              <a:gd name="connsiteX12" fmla="*/ 1407381 w 2830664"/>
              <a:gd name="connsiteY12" fmla="*/ 206733 h 779227"/>
              <a:gd name="connsiteX13" fmla="*/ 1510748 w 2830664"/>
              <a:gd name="connsiteY13" fmla="*/ 206733 h 779227"/>
              <a:gd name="connsiteX14" fmla="*/ 1669774 w 2830664"/>
              <a:gd name="connsiteY14" fmla="*/ 174928 h 779227"/>
              <a:gd name="connsiteX15" fmla="*/ 1757238 w 2830664"/>
              <a:gd name="connsiteY15" fmla="*/ 166977 h 779227"/>
              <a:gd name="connsiteX16" fmla="*/ 1884459 w 2830664"/>
              <a:gd name="connsiteY16" fmla="*/ 190831 h 779227"/>
              <a:gd name="connsiteX17" fmla="*/ 2154804 w 2830664"/>
              <a:gd name="connsiteY17" fmla="*/ 190831 h 779227"/>
              <a:gd name="connsiteX18" fmla="*/ 2329732 w 2830664"/>
              <a:gd name="connsiteY18" fmla="*/ 182880 h 779227"/>
              <a:gd name="connsiteX19" fmla="*/ 2409245 w 2830664"/>
              <a:gd name="connsiteY19" fmla="*/ 174928 h 779227"/>
              <a:gd name="connsiteX20" fmla="*/ 2568271 w 2830664"/>
              <a:gd name="connsiteY20" fmla="*/ 174928 h 779227"/>
              <a:gd name="connsiteX21" fmla="*/ 2671638 w 2830664"/>
              <a:gd name="connsiteY21" fmla="*/ 222636 h 779227"/>
              <a:gd name="connsiteX22" fmla="*/ 2830664 w 2830664"/>
              <a:gd name="connsiteY22" fmla="*/ 206733 h 779227"/>
              <a:gd name="connsiteX23" fmla="*/ 2528515 w 2830664"/>
              <a:gd name="connsiteY23" fmla="*/ 0 h 779227"/>
              <a:gd name="connsiteX0" fmla="*/ 0 w 2814761"/>
              <a:gd name="connsiteY0" fmla="*/ 842837 h 842837"/>
              <a:gd name="connsiteX1" fmla="*/ 63610 w 2814761"/>
              <a:gd name="connsiteY1" fmla="*/ 739471 h 842837"/>
              <a:gd name="connsiteX2" fmla="*/ 159026 w 2814761"/>
              <a:gd name="connsiteY2" fmla="*/ 707666 h 842837"/>
              <a:gd name="connsiteX3" fmla="*/ 294198 w 2814761"/>
              <a:gd name="connsiteY3" fmla="*/ 644055 h 842837"/>
              <a:gd name="connsiteX4" fmla="*/ 445273 w 2814761"/>
              <a:gd name="connsiteY4" fmla="*/ 572493 h 842837"/>
              <a:gd name="connsiteX5" fmla="*/ 532737 w 2814761"/>
              <a:gd name="connsiteY5" fmla="*/ 492980 h 842837"/>
              <a:gd name="connsiteX6" fmla="*/ 652007 w 2814761"/>
              <a:gd name="connsiteY6" fmla="*/ 413467 h 842837"/>
              <a:gd name="connsiteX7" fmla="*/ 866692 w 2814761"/>
              <a:gd name="connsiteY7" fmla="*/ 357808 h 842837"/>
              <a:gd name="connsiteX8" fmla="*/ 1009815 w 2814761"/>
              <a:gd name="connsiteY8" fmla="*/ 278295 h 842837"/>
              <a:gd name="connsiteX9" fmla="*/ 1081377 w 2814761"/>
              <a:gd name="connsiteY9" fmla="*/ 206733 h 842837"/>
              <a:gd name="connsiteX10" fmla="*/ 1160890 w 2814761"/>
              <a:gd name="connsiteY10" fmla="*/ 262393 h 842837"/>
              <a:gd name="connsiteX11" fmla="*/ 1248355 w 2814761"/>
              <a:gd name="connsiteY11" fmla="*/ 262393 h 842837"/>
              <a:gd name="connsiteX12" fmla="*/ 1391478 w 2814761"/>
              <a:gd name="connsiteY12" fmla="*/ 206733 h 842837"/>
              <a:gd name="connsiteX13" fmla="*/ 1494845 w 2814761"/>
              <a:gd name="connsiteY13" fmla="*/ 206733 h 842837"/>
              <a:gd name="connsiteX14" fmla="*/ 1653871 w 2814761"/>
              <a:gd name="connsiteY14" fmla="*/ 174928 h 842837"/>
              <a:gd name="connsiteX15" fmla="*/ 1741335 w 2814761"/>
              <a:gd name="connsiteY15" fmla="*/ 166977 h 842837"/>
              <a:gd name="connsiteX16" fmla="*/ 1868556 w 2814761"/>
              <a:gd name="connsiteY16" fmla="*/ 190831 h 842837"/>
              <a:gd name="connsiteX17" fmla="*/ 2138901 w 2814761"/>
              <a:gd name="connsiteY17" fmla="*/ 190831 h 842837"/>
              <a:gd name="connsiteX18" fmla="*/ 2313829 w 2814761"/>
              <a:gd name="connsiteY18" fmla="*/ 182880 h 842837"/>
              <a:gd name="connsiteX19" fmla="*/ 2393342 w 2814761"/>
              <a:gd name="connsiteY19" fmla="*/ 174928 h 842837"/>
              <a:gd name="connsiteX20" fmla="*/ 2552368 w 2814761"/>
              <a:gd name="connsiteY20" fmla="*/ 174928 h 842837"/>
              <a:gd name="connsiteX21" fmla="*/ 2655735 w 2814761"/>
              <a:gd name="connsiteY21" fmla="*/ 222636 h 842837"/>
              <a:gd name="connsiteX22" fmla="*/ 2814761 w 2814761"/>
              <a:gd name="connsiteY22" fmla="*/ 206733 h 842837"/>
              <a:gd name="connsiteX23" fmla="*/ 2512612 w 2814761"/>
              <a:gd name="connsiteY23" fmla="*/ 0 h 842837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66977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44417 w 2814761"/>
              <a:gd name="connsiteY20" fmla="*/ 206733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655735"/>
              <a:gd name="connsiteY0" fmla="*/ 803080 h 803080"/>
              <a:gd name="connsiteX1" fmla="*/ 63610 w 2655735"/>
              <a:gd name="connsiteY1" fmla="*/ 739471 h 803080"/>
              <a:gd name="connsiteX2" fmla="*/ 159026 w 2655735"/>
              <a:gd name="connsiteY2" fmla="*/ 707666 h 803080"/>
              <a:gd name="connsiteX3" fmla="*/ 294198 w 2655735"/>
              <a:gd name="connsiteY3" fmla="*/ 644055 h 803080"/>
              <a:gd name="connsiteX4" fmla="*/ 445273 w 2655735"/>
              <a:gd name="connsiteY4" fmla="*/ 572493 h 803080"/>
              <a:gd name="connsiteX5" fmla="*/ 532737 w 2655735"/>
              <a:gd name="connsiteY5" fmla="*/ 492980 h 803080"/>
              <a:gd name="connsiteX6" fmla="*/ 652007 w 2655735"/>
              <a:gd name="connsiteY6" fmla="*/ 413467 h 803080"/>
              <a:gd name="connsiteX7" fmla="*/ 866692 w 2655735"/>
              <a:gd name="connsiteY7" fmla="*/ 357808 h 803080"/>
              <a:gd name="connsiteX8" fmla="*/ 1009815 w 2655735"/>
              <a:gd name="connsiteY8" fmla="*/ 278295 h 803080"/>
              <a:gd name="connsiteX9" fmla="*/ 1081377 w 2655735"/>
              <a:gd name="connsiteY9" fmla="*/ 206733 h 803080"/>
              <a:gd name="connsiteX10" fmla="*/ 1160890 w 2655735"/>
              <a:gd name="connsiteY10" fmla="*/ 262393 h 803080"/>
              <a:gd name="connsiteX11" fmla="*/ 1248355 w 2655735"/>
              <a:gd name="connsiteY11" fmla="*/ 262393 h 803080"/>
              <a:gd name="connsiteX12" fmla="*/ 1391478 w 2655735"/>
              <a:gd name="connsiteY12" fmla="*/ 206733 h 803080"/>
              <a:gd name="connsiteX13" fmla="*/ 1494845 w 2655735"/>
              <a:gd name="connsiteY13" fmla="*/ 206733 h 803080"/>
              <a:gd name="connsiteX14" fmla="*/ 1653871 w 2655735"/>
              <a:gd name="connsiteY14" fmla="*/ 174928 h 803080"/>
              <a:gd name="connsiteX15" fmla="*/ 1741335 w 2655735"/>
              <a:gd name="connsiteY15" fmla="*/ 198782 h 803080"/>
              <a:gd name="connsiteX16" fmla="*/ 1868556 w 2655735"/>
              <a:gd name="connsiteY16" fmla="*/ 214684 h 803080"/>
              <a:gd name="connsiteX17" fmla="*/ 2138901 w 2655735"/>
              <a:gd name="connsiteY17" fmla="*/ 222636 h 803080"/>
              <a:gd name="connsiteX18" fmla="*/ 2313829 w 2655735"/>
              <a:gd name="connsiteY18" fmla="*/ 206733 h 803080"/>
              <a:gd name="connsiteX19" fmla="*/ 2393342 w 2655735"/>
              <a:gd name="connsiteY19" fmla="*/ 206733 h 803080"/>
              <a:gd name="connsiteX20" fmla="*/ 2544417 w 2655735"/>
              <a:gd name="connsiteY20" fmla="*/ 206733 h 803080"/>
              <a:gd name="connsiteX21" fmla="*/ 2655735 w 2655735"/>
              <a:gd name="connsiteY21" fmla="*/ 222636 h 803080"/>
              <a:gd name="connsiteX22" fmla="*/ 2512612 w 2655735"/>
              <a:gd name="connsiteY22" fmla="*/ 0 h 803080"/>
              <a:gd name="connsiteX0" fmla="*/ 0 w 2655735"/>
              <a:gd name="connsiteY0" fmla="*/ 628152 h 628152"/>
              <a:gd name="connsiteX1" fmla="*/ 63610 w 2655735"/>
              <a:gd name="connsiteY1" fmla="*/ 564543 h 628152"/>
              <a:gd name="connsiteX2" fmla="*/ 159026 w 2655735"/>
              <a:gd name="connsiteY2" fmla="*/ 532738 h 628152"/>
              <a:gd name="connsiteX3" fmla="*/ 294198 w 2655735"/>
              <a:gd name="connsiteY3" fmla="*/ 469127 h 628152"/>
              <a:gd name="connsiteX4" fmla="*/ 445273 w 2655735"/>
              <a:gd name="connsiteY4" fmla="*/ 397565 h 628152"/>
              <a:gd name="connsiteX5" fmla="*/ 532737 w 2655735"/>
              <a:gd name="connsiteY5" fmla="*/ 318052 h 628152"/>
              <a:gd name="connsiteX6" fmla="*/ 652007 w 2655735"/>
              <a:gd name="connsiteY6" fmla="*/ 238539 h 628152"/>
              <a:gd name="connsiteX7" fmla="*/ 866692 w 2655735"/>
              <a:gd name="connsiteY7" fmla="*/ 182880 h 628152"/>
              <a:gd name="connsiteX8" fmla="*/ 1009815 w 2655735"/>
              <a:gd name="connsiteY8" fmla="*/ 103367 h 628152"/>
              <a:gd name="connsiteX9" fmla="*/ 1081377 w 2655735"/>
              <a:gd name="connsiteY9" fmla="*/ 31805 h 628152"/>
              <a:gd name="connsiteX10" fmla="*/ 1160890 w 2655735"/>
              <a:gd name="connsiteY10" fmla="*/ 87465 h 628152"/>
              <a:gd name="connsiteX11" fmla="*/ 1248355 w 2655735"/>
              <a:gd name="connsiteY11" fmla="*/ 87465 h 628152"/>
              <a:gd name="connsiteX12" fmla="*/ 1391478 w 2655735"/>
              <a:gd name="connsiteY12" fmla="*/ 31805 h 628152"/>
              <a:gd name="connsiteX13" fmla="*/ 1494845 w 2655735"/>
              <a:gd name="connsiteY13" fmla="*/ 31805 h 628152"/>
              <a:gd name="connsiteX14" fmla="*/ 1653871 w 2655735"/>
              <a:gd name="connsiteY14" fmla="*/ 0 h 628152"/>
              <a:gd name="connsiteX15" fmla="*/ 1741335 w 2655735"/>
              <a:gd name="connsiteY15" fmla="*/ 23854 h 628152"/>
              <a:gd name="connsiteX16" fmla="*/ 1868556 w 2655735"/>
              <a:gd name="connsiteY16" fmla="*/ 39756 h 628152"/>
              <a:gd name="connsiteX17" fmla="*/ 2138901 w 2655735"/>
              <a:gd name="connsiteY17" fmla="*/ 47708 h 628152"/>
              <a:gd name="connsiteX18" fmla="*/ 2313829 w 2655735"/>
              <a:gd name="connsiteY18" fmla="*/ 31805 h 628152"/>
              <a:gd name="connsiteX19" fmla="*/ 2393342 w 2655735"/>
              <a:gd name="connsiteY19" fmla="*/ 31805 h 628152"/>
              <a:gd name="connsiteX20" fmla="*/ 2544417 w 2655735"/>
              <a:gd name="connsiteY20" fmla="*/ 31805 h 628152"/>
              <a:gd name="connsiteX21" fmla="*/ 2655735 w 2655735"/>
              <a:gd name="connsiteY21" fmla="*/ 47708 h 628152"/>
              <a:gd name="connsiteX0" fmla="*/ 0 w 2544417"/>
              <a:gd name="connsiteY0" fmla="*/ 628152 h 628152"/>
              <a:gd name="connsiteX1" fmla="*/ 63610 w 2544417"/>
              <a:gd name="connsiteY1" fmla="*/ 564543 h 628152"/>
              <a:gd name="connsiteX2" fmla="*/ 159026 w 2544417"/>
              <a:gd name="connsiteY2" fmla="*/ 532738 h 628152"/>
              <a:gd name="connsiteX3" fmla="*/ 294198 w 2544417"/>
              <a:gd name="connsiteY3" fmla="*/ 469127 h 628152"/>
              <a:gd name="connsiteX4" fmla="*/ 445273 w 2544417"/>
              <a:gd name="connsiteY4" fmla="*/ 397565 h 628152"/>
              <a:gd name="connsiteX5" fmla="*/ 532737 w 2544417"/>
              <a:gd name="connsiteY5" fmla="*/ 318052 h 628152"/>
              <a:gd name="connsiteX6" fmla="*/ 652007 w 2544417"/>
              <a:gd name="connsiteY6" fmla="*/ 238539 h 628152"/>
              <a:gd name="connsiteX7" fmla="*/ 866692 w 2544417"/>
              <a:gd name="connsiteY7" fmla="*/ 182880 h 628152"/>
              <a:gd name="connsiteX8" fmla="*/ 1009815 w 2544417"/>
              <a:gd name="connsiteY8" fmla="*/ 103367 h 628152"/>
              <a:gd name="connsiteX9" fmla="*/ 1081377 w 2544417"/>
              <a:gd name="connsiteY9" fmla="*/ 31805 h 628152"/>
              <a:gd name="connsiteX10" fmla="*/ 1160890 w 2544417"/>
              <a:gd name="connsiteY10" fmla="*/ 87465 h 628152"/>
              <a:gd name="connsiteX11" fmla="*/ 1248355 w 2544417"/>
              <a:gd name="connsiteY11" fmla="*/ 87465 h 628152"/>
              <a:gd name="connsiteX12" fmla="*/ 1391478 w 2544417"/>
              <a:gd name="connsiteY12" fmla="*/ 31805 h 628152"/>
              <a:gd name="connsiteX13" fmla="*/ 1494845 w 2544417"/>
              <a:gd name="connsiteY13" fmla="*/ 31805 h 628152"/>
              <a:gd name="connsiteX14" fmla="*/ 1653871 w 2544417"/>
              <a:gd name="connsiteY14" fmla="*/ 0 h 628152"/>
              <a:gd name="connsiteX15" fmla="*/ 1741335 w 2544417"/>
              <a:gd name="connsiteY15" fmla="*/ 23854 h 628152"/>
              <a:gd name="connsiteX16" fmla="*/ 1868556 w 2544417"/>
              <a:gd name="connsiteY16" fmla="*/ 39756 h 628152"/>
              <a:gd name="connsiteX17" fmla="*/ 2138901 w 2544417"/>
              <a:gd name="connsiteY17" fmla="*/ 47708 h 628152"/>
              <a:gd name="connsiteX18" fmla="*/ 2313829 w 2544417"/>
              <a:gd name="connsiteY18" fmla="*/ 31805 h 628152"/>
              <a:gd name="connsiteX19" fmla="*/ 2393342 w 2544417"/>
              <a:gd name="connsiteY19" fmla="*/ 31805 h 628152"/>
              <a:gd name="connsiteX20" fmla="*/ 2544417 w 2544417"/>
              <a:gd name="connsiteY20" fmla="*/ 31805 h 628152"/>
              <a:gd name="connsiteX0" fmla="*/ 0 w 2393342"/>
              <a:gd name="connsiteY0" fmla="*/ 628152 h 628152"/>
              <a:gd name="connsiteX1" fmla="*/ 63610 w 2393342"/>
              <a:gd name="connsiteY1" fmla="*/ 564543 h 628152"/>
              <a:gd name="connsiteX2" fmla="*/ 159026 w 2393342"/>
              <a:gd name="connsiteY2" fmla="*/ 532738 h 628152"/>
              <a:gd name="connsiteX3" fmla="*/ 294198 w 2393342"/>
              <a:gd name="connsiteY3" fmla="*/ 469127 h 628152"/>
              <a:gd name="connsiteX4" fmla="*/ 445273 w 2393342"/>
              <a:gd name="connsiteY4" fmla="*/ 397565 h 628152"/>
              <a:gd name="connsiteX5" fmla="*/ 532737 w 2393342"/>
              <a:gd name="connsiteY5" fmla="*/ 318052 h 628152"/>
              <a:gd name="connsiteX6" fmla="*/ 652007 w 2393342"/>
              <a:gd name="connsiteY6" fmla="*/ 238539 h 628152"/>
              <a:gd name="connsiteX7" fmla="*/ 866692 w 2393342"/>
              <a:gd name="connsiteY7" fmla="*/ 182880 h 628152"/>
              <a:gd name="connsiteX8" fmla="*/ 1009815 w 2393342"/>
              <a:gd name="connsiteY8" fmla="*/ 103367 h 628152"/>
              <a:gd name="connsiteX9" fmla="*/ 1081377 w 2393342"/>
              <a:gd name="connsiteY9" fmla="*/ 31805 h 628152"/>
              <a:gd name="connsiteX10" fmla="*/ 1160890 w 2393342"/>
              <a:gd name="connsiteY10" fmla="*/ 87465 h 628152"/>
              <a:gd name="connsiteX11" fmla="*/ 1248355 w 2393342"/>
              <a:gd name="connsiteY11" fmla="*/ 87465 h 628152"/>
              <a:gd name="connsiteX12" fmla="*/ 1391478 w 2393342"/>
              <a:gd name="connsiteY12" fmla="*/ 31805 h 628152"/>
              <a:gd name="connsiteX13" fmla="*/ 1494845 w 2393342"/>
              <a:gd name="connsiteY13" fmla="*/ 31805 h 628152"/>
              <a:gd name="connsiteX14" fmla="*/ 1653871 w 2393342"/>
              <a:gd name="connsiteY14" fmla="*/ 0 h 628152"/>
              <a:gd name="connsiteX15" fmla="*/ 1741335 w 2393342"/>
              <a:gd name="connsiteY15" fmla="*/ 23854 h 628152"/>
              <a:gd name="connsiteX16" fmla="*/ 1868556 w 2393342"/>
              <a:gd name="connsiteY16" fmla="*/ 39756 h 628152"/>
              <a:gd name="connsiteX17" fmla="*/ 2138901 w 2393342"/>
              <a:gd name="connsiteY17" fmla="*/ 47708 h 628152"/>
              <a:gd name="connsiteX18" fmla="*/ 2313829 w 2393342"/>
              <a:gd name="connsiteY18" fmla="*/ 31805 h 628152"/>
              <a:gd name="connsiteX19" fmla="*/ 2393342 w 2393342"/>
              <a:gd name="connsiteY19" fmla="*/ 31805 h 628152"/>
              <a:gd name="connsiteX0" fmla="*/ 0 w 2313829"/>
              <a:gd name="connsiteY0" fmla="*/ 628152 h 628152"/>
              <a:gd name="connsiteX1" fmla="*/ 63610 w 2313829"/>
              <a:gd name="connsiteY1" fmla="*/ 564543 h 628152"/>
              <a:gd name="connsiteX2" fmla="*/ 159026 w 2313829"/>
              <a:gd name="connsiteY2" fmla="*/ 532738 h 628152"/>
              <a:gd name="connsiteX3" fmla="*/ 294198 w 2313829"/>
              <a:gd name="connsiteY3" fmla="*/ 469127 h 628152"/>
              <a:gd name="connsiteX4" fmla="*/ 445273 w 2313829"/>
              <a:gd name="connsiteY4" fmla="*/ 397565 h 628152"/>
              <a:gd name="connsiteX5" fmla="*/ 532737 w 2313829"/>
              <a:gd name="connsiteY5" fmla="*/ 318052 h 628152"/>
              <a:gd name="connsiteX6" fmla="*/ 652007 w 2313829"/>
              <a:gd name="connsiteY6" fmla="*/ 238539 h 628152"/>
              <a:gd name="connsiteX7" fmla="*/ 866692 w 2313829"/>
              <a:gd name="connsiteY7" fmla="*/ 182880 h 628152"/>
              <a:gd name="connsiteX8" fmla="*/ 1009815 w 2313829"/>
              <a:gd name="connsiteY8" fmla="*/ 103367 h 628152"/>
              <a:gd name="connsiteX9" fmla="*/ 1081377 w 2313829"/>
              <a:gd name="connsiteY9" fmla="*/ 31805 h 628152"/>
              <a:gd name="connsiteX10" fmla="*/ 1160890 w 2313829"/>
              <a:gd name="connsiteY10" fmla="*/ 87465 h 628152"/>
              <a:gd name="connsiteX11" fmla="*/ 1248355 w 2313829"/>
              <a:gd name="connsiteY11" fmla="*/ 87465 h 628152"/>
              <a:gd name="connsiteX12" fmla="*/ 1391478 w 2313829"/>
              <a:gd name="connsiteY12" fmla="*/ 31805 h 628152"/>
              <a:gd name="connsiteX13" fmla="*/ 1494845 w 2313829"/>
              <a:gd name="connsiteY13" fmla="*/ 31805 h 628152"/>
              <a:gd name="connsiteX14" fmla="*/ 1653871 w 2313829"/>
              <a:gd name="connsiteY14" fmla="*/ 0 h 628152"/>
              <a:gd name="connsiteX15" fmla="*/ 1741335 w 2313829"/>
              <a:gd name="connsiteY15" fmla="*/ 23854 h 628152"/>
              <a:gd name="connsiteX16" fmla="*/ 1868556 w 2313829"/>
              <a:gd name="connsiteY16" fmla="*/ 39756 h 628152"/>
              <a:gd name="connsiteX17" fmla="*/ 2138901 w 2313829"/>
              <a:gd name="connsiteY17" fmla="*/ 47708 h 628152"/>
              <a:gd name="connsiteX18" fmla="*/ 2313829 w 2313829"/>
              <a:gd name="connsiteY18" fmla="*/ 31805 h 628152"/>
              <a:gd name="connsiteX0" fmla="*/ 0 w 2138901"/>
              <a:gd name="connsiteY0" fmla="*/ 628152 h 628152"/>
              <a:gd name="connsiteX1" fmla="*/ 63610 w 2138901"/>
              <a:gd name="connsiteY1" fmla="*/ 564543 h 628152"/>
              <a:gd name="connsiteX2" fmla="*/ 159026 w 2138901"/>
              <a:gd name="connsiteY2" fmla="*/ 532738 h 628152"/>
              <a:gd name="connsiteX3" fmla="*/ 294198 w 2138901"/>
              <a:gd name="connsiteY3" fmla="*/ 469127 h 628152"/>
              <a:gd name="connsiteX4" fmla="*/ 445273 w 2138901"/>
              <a:gd name="connsiteY4" fmla="*/ 397565 h 628152"/>
              <a:gd name="connsiteX5" fmla="*/ 532737 w 2138901"/>
              <a:gd name="connsiteY5" fmla="*/ 318052 h 628152"/>
              <a:gd name="connsiteX6" fmla="*/ 652007 w 2138901"/>
              <a:gd name="connsiteY6" fmla="*/ 238539 h 628152"/>
              <a:gd name="connsiteX7" fmla="*/ 866692 w 2138901"/>
              <a:gd name="connsiteY7" fmla="*/ 182880 h 628152"/>
              <a:gd name="connsiteX8" fmla="*/ 1009815 w 2138901"/>
              <a:gd name="connsiteY8" fmla="*/ 103367 h 628152"/>
              <a:gd name="connsiteX9" fmla="*/ 1081377 w 2138901"/>
              <a:gd name="connsiteY9" fmla="*/ 31805 h 628152"/>
              <a:gd name="connsiteX10" fmla="*/ 1160890 w 2138901"/>
              <a:gd name="connsiteY10" fmla="*/ 87465 h 628152"/>
              <a:gd name="connsiteX11" fmla="*/ 1248355 w 2138901"/>
              <a:gd name="connsiteY11" fmla="*/ 87465 h 628152"/>
              <a:gd name="connsiteX12" fmla="*/ 1391478 w 2138901"/>
              <a:gd name="connsiteY12" fmla="*/ 31805 h 628152"/>
              <a:gd name="connsiteX13" fmla="*/ 1494845 w 2138901"/>
              <a:gd name="connsiteY13" fmla="*/ 31805 h 628152"/>
              <a:gd name="connsiteX14" fmla="*/ 1653871 w 2138901"/>
              <a:gd name="connsiteY14" fmla="*/ 0 h 628152"/>
              <a:gd name="connsiteX15" fmla="*/ 1741335 w 2138901"/>
              <a:gd name="connsiteY15" fmla="*/ 23854 h 628152"/>
              <a:gd name="connsiteX16" fmla="*/ 1868556 w 2138901"/>
              <a:gd name="connsiteY16" fmla="*/ 39756 h 628152"/>
              <a:gd name="connsiteX17" fmla="*/ 2138901 w 2138901"/>
              <a:gd name="connsiteY17" fmla="*/ 47708 h 628152"/>
              <a:gd name="connsiteX0" fmla="*/ 0 w 1868556"/>
              <a:gd name="connsiteY0" fmla="*/ 628152 h 628152"/>
              <a:gd name="connsiteX1" fmla="*/ 63610 w 1868556"/>
              <a:gd name="connsiteY1" fmla="*/ 564543 h 628152"/>
              <a:gd name="connsiteX2" fmla="*/ 159026 w 1868556"/>
              <a:gd name="connsiteY2" fmla="*/ 532738 h 628152"/>
              <a:gd name="connsiteX3" fmla="*/ 294198 w 1868556"/>
              <a:gd name="connsiteY3" fmla="*/ 469127 h 628152"/>
              <a:gd name="connsiteX4" fmla="*/ 445273 w 1868556"/>
              <a:gd name="connsiteY4" fmla="*/ 397565 h 628152"/>
              <a:gd name="connsiteX5" fmla="*/ 532737 w 1868556"/>
              <a:gd name="connsiteY5" fmla="*/ 318052 h 628152"/>
              <a:gd name="connsiteX6" fmla="*/ 652007 w 1868556"/>
              <a:gd name="connsiteY6" fmla="*/ 238539 h 628152"/>
              <a:gd name="connsiteX7" fmla="*/ 866692 w 1868556"/>
              <a:gd name="connsiteY7" fmla="*/ 182880 h 628152"/>
              <a:gd name="connsiteX8" fmla="*/ 1009815 w 1868556"/>
              <a:gd name="connsiteY8" fmla="*/ 103367 h 628152"/>
              <a:gd name="connsiteX9" fmla="*/ 1081377 w 1868556"/>
              <a:gd name="connsiteY9" fmla="*/ 31805 h 628152"/>
              <a:gd name="connsiteX10" fmla="*/ 1160890 w 1868556"/>
              <a:gd name="connsiteY10" fmla="*/ 87465 h 628152"/>
              <a:gd name="connsiteX11" fmla="*/ 1248355 w 1868556"/>
              <a:gd name="connsiteY11" fmla="*/ 87465 h 628152"/>
              <a:gd name="connsiteX12" fmla="*/ 1391478 w 1868556"/>
              <a:gd name="connsiteY12" fmla="*/ 31805 h 628152"/>
              <a:gd name="connsiteX13" fmla="*/ 1494845 w 1868556"/>
              <a:gd name="connsiteY13" fmla="*/ 31805 h 628152"/>
              <a:gd name="connsiteX14" fmla="*/ 1653871 w 1868556"/>
              <a:gd name="connsiteY14" fmla="*/ 0 h 628152"/>
              <a:gd name="connsiteX15" fmla="*/ 1741335 w 1868556"/>
              <a:gd name="connsiteY15" fmla="*/ 23854 h 628152"/>
              <a:gd name="connsiteX16" fmla="*/ 1868556 w 1868556"/>
              <a:gd name="connsiteY16" fmla="*/ 39756 h 628152"/>
              <a:gd name="connsiteX0" fmla="*/ 0 w 2001906"/>
              <a:gd name="connsiteY0" fmla="*/ 786902 h 786902"/>
              <a:gd name="connsiteX1" fmla="*/ 196960 w 2001906"/>
              <a:gd name="connsiteY1" fmla="*/ 564543 h 786902"/>
              <a:gd name="connsiteX2" fmla="*/ 292376 w 2001906"/>
              <a:gd name="connsiteY2" fmla="*/ 532738 h 786902"/>
              <a:gd name="connsiteX3" fmla="*/ 427548 w 2001906"/>
              <a:gd name="connsiteY3" fmla="*/ 469127 h 786902"/>
              <a:gd name="connsiteX4" fmla="*/ 578623 w 2001906"/>
              <a:gd name="connsiteY4" fmla="*/ 397565 h 786902"/>
              <a:gd name="connsiteX5" fmla="*/ 666087 w 2001906"/>
              <a:gd name="connsiteY5" fmla="*/ 318052 h 786902"/>
              <a:gd name="connsiteX6" fmla="*/ 785357 w 2001906"/>
              <a:gd name="connsiteY6" fmla="*/ 238539 h 786902"/>
              <a:gd name="connsiteX7" fmla="*/ 1000042 w 2001906"/>
              <a:gd name="connsiteY7" fmla="*/ 182880 h 786902"/>
              <a:gd name="connsiteX8" fmla="*/ 1143165 w 2001906"/>
              <a:gd name="connsiteY8" fmla="*/ 103367 h 786902"/>
              <a:gd name="connsiteX9" fmla="*/ 1214727 w 2001906"/>
              <a:gd name="connsiteY9" fmla="*/ 31805 h 786902"/>
              <a:gd name="connsiteX10" fmla="*/ 1294240 w 2001906"/>
              <a:gd name="connsiteY10" fmla="*/ 87465 h 786902"/>
              <a:gd name="connsiteX11" fmla="*/ 1381705 w 2001906"/>
              <a:gd name="connsiteY11" fmla="*/ 87465 h 786902"/>
              <a:gd name="connsiteX12" fmla="*/ 1524828 w 2001906"/>
              <a:gd name="connsiteY12" fmla="*/ 31805 h 786902"/>
              <a:gd name="connsiteX13" fmla="*/ 1628195 w 2001906"/>
              <a:gd name="connsiteY13" fmla="*/ 31805 h 786902"/>
              <a:gd name="connsiteX14" fmla="*/ 1787221 w 2001906"/>
              <a:gd name="connsiteY14" fmla="*/ 0 h 786902"/>
              <a:gd name="connsiteX15" fmla="*/ 1874685 w 2001906"/>
              <a:gd name="connsiteY15" fmla="*/ 23854 h 786902"/>
              <a:gd name="connsiteX16" fmla="*/ 2001906 w 2001906"/>
              <a:gd name="connsiteY16" fmla="*/ 39756 h 786902"/>
              <a:gd name="connsiteX0" fmla="*/ 0 w 1995556"/>
              <a:gd name="connsiteY0" fmla="*/ 761502 h 761502"/>
              <a:gd name="connsiteX1" fmla="*/ 190610 w 1995556"/>
              <a:gd name="connsiteY1" fmla="*/ 564543 h 761502"/>
              <a:gd name="connsiteX2" fmla="*/ 286026 w 1995556"/>
              <a:gd name="connsiteY2" fmla="*/ 532738 h 761502"/>
              <a:gd name="connsiteX3" fmla="*/ 421198 w 1995556"/>
              <a:gd name="connsiteY3" fmla="*/ 469127 h 761502"/>
              <a:gd name="connsiteX4" fmla="*/ 572273 w 1995556"/>
              <a:gd name="connsiteY4" fmla="*/ 397565 h 761502"/>
              <a:gd name="connsiteX5" fmla="*/ 659737 w 1995556"/>
              <a:gd name="connsiteY5" fmla="*/ 318052 h 761502"/>
              <a:gd name="connsiteX6" fmla="*/ 779007 w 1995556"/>
              <a:gd name="connsiteY6" fmla="*/ 238539 h 761502"/>
              <a:gd name="connsiteX7" fmla="*/ 993692 w 1995556"/>
              <a:gd name="connsiteY7" fmla="*/ 182880 h 761502"/>
              <a:gd name="connsiteX8" fmla="*/ 1136815 w 1995556"/>
              <a:gd name="connsiteY8" fmla="*/ 103367 h 761502"/>
              <a:gd name="connsiteX9" fmla="*/ 1208377 w 1995556"/>
              <a:gd name="connsiteY9" fmla="*/ 31805 h 761502"/>
              <a:gd name="connsiteX10" fmla="*/ 1287890 w 1995556"/>
              <a:gd name="connsiteY10" fmla="*/ 87465 h 761502"/>
              <a:gd name="connsiteX11" fmla="*/ 1375355 w 1995556"/>
              <a:gd name="connsiteY11" fmla="*/ 87465 h 761502"/>
              <a:gd name="connsiteX12" fmla="*/ 1518478 w 1995556"/>
              <a:gd name="connsiteY12" fmla="*/ 31805 h 761502"/>
              <a:gd name="connsiteX13" fmla="*/ 1621845 w 1995556"/>
              <a:gd name="connsiteY13" fmla="*/ 31805 h 761502"/>
              <a:gd name="connsiteX14" fmla="*/ 1780871 w 1995556"/>
              <a:gd name="connsiteY14" fmla="*/ 0 h 761502"/>
              <a:gd name="connsiteX15" fmla="*/ 1868335 w 1995556"/>
              <a:gd name="connsiteY15" fmla="*/ 23854 h 761502"/>
              <a:gd name="connsiteX16" fmla="*/ 1995556 w 1995556"/>
              <a:gd name="connsiteY16" fmla="*/ 39756 h 761502"/>
              <a:gd name="connsiteX0" fmla="*/ 0 w 1868335"/>
              <a:gd name="connsiteY0" fmla="*/ 761502 h 761502"/>
              <a:gd name="connsiteX1" fmla="*/ 190610 w 1868335"/>
              <a:gd name="connsiteY1" fmla="*/ 564543 h 761502"/>
              <a:gd name="connsiteX2" fmla="*/ 286026 w 1868335"/>
              <a:gd name="connsiteY2" fmla="*/ 532738 h 761502"/>
              <a:gd name="connsiteX3" fmla="*/ 421198 w 1868335"/>
              <a:gd name="connsiteY3" fmla="*/ 469127 h 761502"/>
              <a:gd name="connsiteX4" fmla="*/ 572273 w 1868335"/>
              <a:gd name="connsiteY4" fmla="*/ 397565 h 761502"/>
              <a:gd name="connsiteX5" fmla="*/ 659737 w 1868335"/>
              <a:gd name="connsiteY5" fmla="*/ 318052 h 761502"/>
              <a:gd name="connsiteX6" fmla="*/ 779007 w 1868335"/>
              <a:gd name="connsiteY6" fmla="*/ 238539 h 761502"/>
              <a:gd name="connsiteX7" fmla="*/ 993692 w 1868335"/>
              <a:gd name="connsiteY7" fmla="*/ 182880 h 761502"/>
              <a:gd name="connsiteX8" fmla="*/ 1136815 w 1868335"/>
              <a:gd name="connsiteY8" fmla="*/ 103367 h 761502"/>
              <a:gd name="connsiteX9" fmla="*/ 1208377 w 1868335"/>
              <a:gd name="connsiteY9" fmla="*/ 31805 h 761502"/>
              <a:gd name="connsiteX10" fmla="*/ 1287890 w 1868335"/>
              <a:gd name="connsiteY10" fmla="*/ 87465 h 761502"/>
              <a:gd name="connsiteX11" fmla="*/ 1375355 w 1868335"/>
              <a:gd name="connsiteY11" fmla="*/ 87465 h 761502"/>
              <a:gd name="connsiteX12" fmla="*/ 1518478 w 1868335"/>
              <a:gd name="connsiteY12" fmla="*/ 31805 h 761502"/>
              <a:gd name="connsiteX13" fmla="*/ 1621845 w 1868335"/>
              <a:gd name="connsiteY13" fmla="*/ 31805 h 761502"/>
              <a:gd name="connsiteX14" fmla="*/ 1780871 w 1868335"/>
              <a:gd name="connsiteY14" fmla="*/ 0 h 761502"/>
              <a:gd name="connsiteX15" fmla="*/ 1868335 w 1868335"/>
              <a:gd name="connsiteY15" fmla="*/ 23854 h 761502"/>
              <a:gd name="connsiteX0" fmla="*/ 0 w 1780871"/>
              <a:gd name="connsiteY0" fmla="*/ 761502 h 761502"/>
              <a:gd name="connsiteX1" fmla="*/ 190610 w 1780871"/>
              <a:gd name="connsiteY1" fmla="*/ 564543 h 761502"/>
              <a:gd name="connsiteX2" fmla="*/ 286026 w 1780871"/>
              <a:gd name="connsiteY2" fmla="*/ 532738 h 761502"/>
              <a:gd name="connsiteX3" fmla="*/ 421198 w 1780871"/>
              <a:gd name="connsiteY3" fmla="*/ 469127 h 761502"/>
              <a:gd name="connsiteX4" fmla="*/ 572273 w 1780871"/>
              <a:gd name="connsiteY4" fmla="*/ 397565 h 761502"/>
              <a:gd name="connsiteX5" fmla="*/ 659737 w 1780871"/>
              <a:gd name="connsiteY5" fmla="*/ 318052 h 761502"/>
              <a:gd name="connsiteX6" fmla="*/ 779007 w 1780871"/>
              <a:gd name="connsiteY6" fmla="*/ 238539 h 761502"/>
              <a:gd name="connsiteX7" fmla="*/ 993692 w 1780871"/>
              <a:gd name="connsiteY7" fmla="*/ 182880 h 761502"/>
              <a:gd name="connsiteX8" fmla="*/ 1136815 w 1780871"/>
              <a:gd name="connsiteY8" fmla="*/ 103367 h 761502"/>
              <a:gd name="connsiteX9" fmla="*/ 1208377 w 1780871"/>
              <a:gd name="connsiteY9" fmla="*/ 31805 h 761502"/>
              <a:gd name="connsiteX10" fmla="*/ 1287890 w 1780871"/>
              <a:gd name="connsiteY10" fmla="*/ 87465 h 761502"/>
              <a:gd name="connsiteX11" fmla="*/ 1375355 w 1780871"/>
              <a:gd name="connsiteY11" fmla="*/ 87465 h 761502"/>
              <a:gd name="connsiteX12" fmla="*/ 1518478 w 1780871"/>
              <a:gd name="connsiteY12" fmla="*/ 31805 h 761502"/>
              <a:gd name="connsiteX13" fmla="*/ 1621845 w 1780871"/>
              <a:gd name="connsiteY13" fmla="*/ 31805 h 761502"/>
              <a:gd name="connsiteX14" fmla="*/ 1780871 w 1780871"/>
              <a:gd name="connsiteY14" fmla="*/ 0 h 761502"/>
              <a:gd name="connsiteX0" fmla="*/ 0 w 1621845"/>
              <a:gd name="connsiteY0" fmla="*/ 729697 h 729697"/>
              <a:gd name="connsiteX1" fmla="*/ 190610 w 1621845"/>
              <a:gd name="connsiteY1" fmla="*/ 532738 h 729697"/>
              <a:gd name="connsiteX2" fmla="*/ 286026 w 1621845"/>
              <a:gd name="connsiteY2" fmla="*/ 500933 h 729697"/>
              <a:gd name="connsiteX3" fmla="*/ 421198 w 1621845"/>
              <a:gd name="connsiteY3" fmla="*/ 437322 h 729697"/>
              <a:gd name="connsiteX4" fmla="*/ 572273 w 1621845"/>
              <a:gd name="connsiteY4" fmla="*/ 365760 h 729697"/>
              <a:gd name="connsiteX5" fmla="*/ 659737 w 1621845"/>
              <a:gd name="connsiteY5" fmla="*/ 286247 h 729697"/>
              <a:gd name="connsiteX6" fmla="*/ 779007 w 1621845"/>
              <a:gd name="connsiteY6" fmla="*/ 206734 h 729697"/>
              <a:gd name="connsiteX7" fmla="*/ 993692 w 1621845"/>
              <a:gd name="connsiteY7" fmla="*/ 151075 h 729697"/>
              <a:gd name="connsiteX8" fmla="*/ 1136815 w 1621845"/>
              <a:gd name="connsiteY8" fmla="*/ 71562 h 729697"/>
              <a:gd name="connsiteX9" fmla="*/ 1208377 w 1621845"/>
              <a:gd name="connsiteY9" fmla="*/ 0 h 729697"/>
              <a:gd name="connsiteX10" fmla="*/ 1287890 w 1621845"/>
              <a:gd name="connsiteY10" fmla="*/ 55660 h 729697"/>
              <a:gd name="connsiteX11" fmla="*/ 1375355 w 1621845"/>
              <a:gd name="connsiteY11" fmla="*/ 55660 h 729697"/>
              <a:gd name="connsiteX12" fmla="*/ 1518478 w 1621845"/>
              <a:gd name="connsiteY12" fmla="*/ 0 h 729697"/>
              <a:gd name="connsiteX13" fmla="*/ 1621845 w 1621845"/>
              <a:gd name="connsiteY13" fmla="*/ 0 h 729697"/>
              <a:gd name="connsiteX0" fmla="*/ 0 w 1518478"/>
              <a:gd name="connsiteY0" fmla="*/ 729697 h 729697"/>
              <a:gd name="connsiteX1" fmla="*/ 190610 w 1518478"/>
              <a:gd name="connsiteY1" fmla="*/ 532738 h 729697"/>
              <a:gd name="connsiteX2" fmla="*/ 286026 w 1518478"/>
              <a:gd name="connsiteY2" fmla="*/ 500933 h 729697"/>
              <a:gd name="connsiteX3" fmla="*/ 421198 w 1518478"/>
              <a:gd name="connsiteY3" fmla="*/ 437322 h 729697"/>
              <a:gd name="connsiteX4" fmla="*/ 572273 w 1518478"/>
              <a:gd name="connsiteY4" fmla="*/ 365760 h 729697"/>
              <a:gd name="connsiteX5" fmla="*/ 659737 w 1518478"/>
              <a:gd name="connsiteY5" fmla="*/ 286247 h 729697"/>
              <a:gd name="connsiteX6" fmla="*/ 779007 w 1518478"/>
              <a:gd name="connsiteY6" fmla="*/ 206734 h 729697"/>
              <a:gd name="connsiteX7" fmla="*/ 993692 w 1518478"/>
              <a:gd name="connsiteY7" fmla="*/ 151075 h 729697"/>
              <a:gd name="connsiteX8" fmla="*/ 1136815 w 1518478"/>
              <a:gd name="connsiteY8" fmla="*/ 71562 h 729697"/>
              <a:gd name="connsiteX9" fmla="*/ 1208377 w 1518478"/>
              <a:gd name="connsiteY9" fmla="*/ 0 h 729697"/>
              <a:gd name="connsiteX10" fmla="*/ 1287890 w 1518478"/>
              <a:gd name="connsiteY10" fmla="*/ 55660 h 729697"/>
              <a:gd name="connsiteX11" fmla="*/ 1375355 w 1518478"/>
              <a:gd name="connsiteY11" fmla="*/ 55660 h 729697"/>
              <a:gd name="connsiteX12" fmla="*/ 1518478 w 1518478"/>
              <a:gd name="connsiteY12" fmla="*/ 0 h 729697"/>
              <a:gd name="connsiteX0" fmla="*/ 0 w 1375355"/>
              <a:gd name="connsiteY0" fmla="*/ 729697 h 729697"/>
              <a:gd name="connsiteX1" fmla="*/ 190610 w 1375355"/>
              <a:gd name="connsiteY1" fmla="*/ 532738 h 729697"/>
              <a:gd name="connsiteX2" fmla="*/ 286026 w 1375355"/>
              <a:gd name="connsiteY2" fmla="*/ 500933 h 729697"/>
              <a:gd name="connsiteX3" fmla="*/ 421198 w 1375355"/>
              <a:gd name="connsiteY3" fmla="*/ 437322 h 729697"/>
              <a:gd name="connsiteX4" fmla="*/ 572273 w 1375355"/>
              <a:gd name="connsiteY4" fmla="*/ 365760 h 729697"/>
              <a:gd name="connsiteX5" fmla="*/ 659737 w 1375355"/>
              <a:gd name="connsiteY5" fmla="*/ 286247 h 729697"/>
              <a:gd name="connsiteX6" fmla="*/ 779007 w 1375355"/>
              <a:gd name="connsiteY6" fmla="*/ 206734 h 729697"/>
              <a:gd name="connsiteX7" fmla="*/ 993692 w 1375355"/>
              <a:gd name="connsiteY7" fmla="*/ 151075 h 729697"/>
              <a:gd name="connsiteX8" fmla="*/ 1136815 w 1375355"/>
              <a:gd name="connsiteY8" fmla="*/ 71562 h 729697"/>
              <a:gd name="connsiteX9" fmla="*/ 1208377 w 1375355"/>
              <a:gd name="connsiteY9" fmla="*/ 0 h 729697"/>
              <a:gd name="connsiteX10" fmla="*/ 1287890 w 1375355"/>
              <a:gd name="connsiteY10" fmla="*/ 55660 h 729697"/>
              <a:gd name="connsiteX11" fmla="*/ 1375355 w 1375355"/>
              <a:gd name="connsiteY11" fmla="*/ 55660 h 729697"/>
              <a:gd name="connsiteX0" fmla="*/ 0 w 1287890"/>
              <a:gd name="connsiteY0" fmla="*/ 729697 h 729697"/>
              <a:gd name="connsiteX1" fmla="*/ 190610 w 1287890"/>
              <a:gd name="connsiteY1" fmla="*/ 532738 h 729697"/>
              <a:gd name="connsiteX2" fmla="*/ 286026 w 1287890"/>
              <a:gd name="connsiteY2" fmla="*/ 500933 h 729697"/>
              <a:gd name="connsiteX3" fmla="*/ 421198 w 1287890"/>
              <a:gd name="connsiteY3" fmla="*/ 437322 h 729697"/>
              <a:gd name="connsiteX4" fmla="*/ 572273 w 1287890"/>
              <a:gd name="connsiteY4" fmla="*/ 365760 h 729697"/>
              <a:gd name="connsiteX5" fmla="*/ 659737 w 1287890"/>
              <a:gd name="connsiteY5" fmla="*/ 286247 h 729697"/>
              <a:gd name="connsiteX6" fmla="*/ 779007 w 1287890"/>
              <a:gd name="connsiteY6" fmla="*/ 206734 h 729697"/>
              <a:gd name="connsiteX7" fmla="*/ 993692 w 1287890"/>
              <a:gd name="connsiteY7" fmla="*/ 151075 h 729697"/>
              <a:gd name="connsiteX8" fmla="*/ 1136815 w 1287890"/>
              <a:gd name="connsiteY8" fmla="*/ 71562 h 729697"/>
              <a:gd name="connsiteX9" fmla="*/ 1208377 w 1287890"/>
              <a:gd name="connsiteY9" fmla="*/ 0 h 729697"/>
              <a:gd name="connsiteX10" fmla="*/ 1287890 w 1287890"/>
              <a:gd name="connsiteY10" fmla="*/ 55660 h 729697"/>
              <a:gd name="connsiteX0" fmla="*/ 0 w 1208377"/>
              <a:gd name="connsiteY0" fmla="*/ 729697 h 729697"/>
              <a:gd name="connsiteX1" fmla="*/ 190610 w 1208377"/>
              <a:gd name="connsiteY1" fmla="*/ 532738 h 729697"/>
              <a:gd name="connsiteX2" fmla="*/ 286026 w 1208377"/>
              <a:gd name="connsiteY2" fmla="*/ 500933 h 729697"/>
              <a:gd name="connsiteX3" fmla="*/ 421198 w 1208377"/>
              <a:gd name="connsiteY3" fmla="*/ 437322 h 729697"/>
              <a:gd name="connsiteX4" fmla="*/ 572273 w 1208377"/>
              <a:gd name="connsiteY4" fmla="*/ 365760 h 729697"/>
              <a:gd name="connsiteX5" fmla="*/ 659737 w 1208377"/>
              <a:gd name="connsiteY5" fmla="*/ 286247 h 729697"/>
              <a:gd name="connsiteX6" fmla="*/ 779007 w 1208377"/>
              <a:gd name="connsiteY6" fmla="*/ 206734 h 729697"/>
              <a:gd name="connsiteX7" fmla="*/ 993692 w 1208377"/>
              <a:gd name="connsiteY7" fmla="*/ 151075 h 729697"/>
              <a:gd name="connsiteX8" fmla="*/ 1136815 w 1208377"/>
              <a:gd name="connsiteY8" fmla="*/ 71562 h 729697"/>
              <a:gd name="connsiteX9" fmla="*/ 1208377 w 1208377"/>
              <a:gd name="connsiteY9" fmla="*/ 0 h 729697"/>
              <a:gd name="connsiteX0" fmla="*/ 0 w 1136815"/>
              <a:gd name="connsiteY0" fmla="*/ 658135 h 658135"/>
              <a:gd name="connsiteX1" fmla="*/ 190610 w 1136815"/>
              <a:gd name="connsiteY1" fmla="*/ 461176 h 658135"/>
              <a:gd name="connsiteX2" fmla="*/ 286026 w 1136815"/>
              <a:gd name="connsiteY2" fmla="*/ 429371 h 658135"/>
              <a:gd name="connsiteX3" fmla="*/ 421198 w 1136815"/>
              <a:gd name="connsiteY3" fmla="*/ 365760 h 658135"/>
              <a:gd name="connsiteX4" fmla="*/ 572273 w 1136815"/>
              <a:gd name="connsiteY4" fmla="*/ 294198 h 658135"/>
              <a:gd name="connsiteX5" fmla="*/ 659737 w 1136815"/>
              <a:gd name="connsiteY5" fmla="*/ 214685 h 658135"/>
              <a:gd name="connsiteX6" fmla="*/ 779007 w 1136815"/>
              <a:gd name="connsiteY6" fmla="*/ 135172 h 658135"/>
              <a:gd name="connsiteX7" fmla="*/ 993692 w 1136815"/>
              <a:gd name="connsiteY7" fmla="*/ 79513 h 658135"/>
              <a:gd name="connsiteX8" fmla="*/ 1136815 w 1136815"/>
              <a:gd name="connsiteY8" fmla="*/ 0 h 658135"/>
              <a:gd name="connsiteX0" fmla="*/ 0 w 993692"/>
              <a:gd name="connsiteY0" fmla="*/ 578622 h 578622"/>
              <a:gd name="connsiteX1" fmla="*/ 190610 w 993692"/>
              <a:gd name="connsiteY1" fmla="*/ 381663 h 578622"/>
              <a:gd name="connsiteX2" fmla="*/ 286026 w 993692"/>
              <a:gd name="connsiteY2" fmla="*/ 349858 h 578622"/>
              <a:gd name="connsiteX3" fmla="*/ 421198 w 993692"/>
              <a:gd name="connsiteY3" fmla="*/ 286247 h 578622"/>
              <a:gd name="connsiteX4" fmla="*/ 572273 w 993692"/>
              <a:gd name="connsiteY4" fmla="*/ 214685 h 578622"/>
              <a:gd name="connsiteX5" fmla="*/ 659737 w 993692"/>
              <a:gd name="connsiteY5" fmla="*/ 135172 h 578622"/>
              <a:gd name="connsiteX6" fmla="*/ 779007 w 993692"/>
              <a:gd name="connsiteY6" fmla="*/ 55659 h 578622"/>
              <a:gd name="connsiteX7" fmla="*/ 993692 w 993692"/>
              <a:gd name="connsiteY7" fmla="*/ 0 h 578622"/>
              <a:gd name="connsiteX0" fmla="*/ 0 w 841292"/>
              <a:gd name="connsiteY0" fmla="*/ 402410 h 402410"/>
              <a:gd name="connsiteX1" fmla="*/ 38210 w 841292"/>
              <a:gd name="connsiteY1" fmla="*/ 381663 h 402410"/>
              <a:gd name="connsiteX2" fmla="*/ 133626 w 841292"/>
              <a:gd name="connsiteY2" fmla="*/ 349858 h 402410"/>
              <a:gd name="connsiteX3" fmla="*/ 268798 w 841292"/>
              <a:gd name="connsiteY3" fmla="*/ 286247 h 402410"/>
              <a:gd name="connsiteX4" fmla="*/ 419873 w 841292"/>
              <a:gd name="connsiteY4" fmla="*/ 214685 h 402410"/>
              <a:gd name="connsiteX5" fmla="*/ 507337 w 841292"/>
              <a:gd name="connsiteY5" fmla="*/ 135172 h 402410"/>
              <a:gd name="connsiteX6" fmla="*/ 626607 w 841292"/>
              <a:gd name="connsiteY6" fmla="*/ 55659 h 402410"/>
              <a:gd name="connsiteX7" fmla="*/ 841292 w 841292"/>
              <a:gd name="connsiteY7" fmla="*/ 0 h 40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1292" h="402410">
                <a:moveTo>
                  <a:pt x="0" y="402410"/>
                </a:moveTo>
                <a:lnTo>
                  <a:pt x="38210" y="381663"/>
                </a:lnTo>
                <a:lnTo>
                  <a:pt x="133626" y="349858"/>
                </a:lnTo>
                <a:lnTo>
                  <a:pt x="268798" y="286247"/>
                </a:lnTo>
                <a:lnTo>
                  <a:pt x="419873" y="214685"/>
                </a:lnTo>
                <a:lnTo>
                  <a:pt x="507337" y="135172"/>
                </a:lnTo>
                <a:lnTo>
                  <a:pt x="626607" y="55659"/>
                </a:lnTo>
                <a:lnTo>
                  <a:pt x="841292" y="0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929" name="Text Box 252"/>
          <p:cNvSpPr txBox="1">
            <a:spLocks noChangeArrowheads="1"/>
          </p:cNvSpPr>
          <p:nvPr/>
        </p:nvSpPr>
        <p:spPr bwMode="auto">
          <a:xfrm>
            <a:off x="1547664" y="4197086"/>
            <a:ext cx="501430" cy="1873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996633"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800" b="1" dirty="0">
                <a:latin typeface="Arial Narrow" pitchFamily="34" charset="0"/>
                <a:cs typeface="Arial" pitchFamily="34" charset="0"/>
              </a:rPr>
              <a:t>Китай</a:t>
            </a:r>
          </a:p>
        </p:txBody>
      </p:sp>
      <p:sp>
        <p:nvSpPr>
          <p:cNvPr id="5295" name="Полилиния 5294"/>
          <p:cNvSpPr/>
          <p:nvPr/>
        </p:nvSpPr>
        <p:spPr>
          <a:xfrm>
            <a:off x="747713" y="2678953"/>
            <a:ext cx="2105025" cy="1853219"/>
          </a:xfrm>
          <a:custGeom>
            <a:avLst/>
            <a:gdLst>
              <a:gd name="connsiteX0" fmla="*/ 1708150 w 2105025"/>
              <a:gd name="connsiteY0" fmla="*/ 981075 h 981075"/>
              <a:gd name="connsiteX1" fmla="*/ 1749425 w 2105025"/>
              <a:gd name="connsiteY1" fmla="*/ 949325 h 981075"/>
              <a:gd name="connsiteX2" fmla="*/ 1768475 w 2105025"/>
              <a:gd name="connsiteY2" fmla="*/ 949325 h 981075"/>
              <a:gd name="connsiteX3" fmla="*/ 1793875 w 2105025"/>
              <a:gd name="connsiteY3" fmla="*/ 962025 h 981075"/>
              <a:gd name="connsiteX4" fmla="*/ 1838325 w 2105025"/>
              <a:gd name="connsiteY4" fmla="*/ 974725 h 981075"/>
              <a:gd name="connsiteX5" fmla="*/ 1838325 w 2105025"/>
              <a:gd name="connsiteY5" fmla="*/ 974725 h 981075"/>
              <a:gd name="connsiteX6" fmla="*/ 1866900 w 2105025"/>
              <a:gd name="connsiteY6" fmla="*/ 930275 h 981075"/>
              <a:gd name="connsiteX7" fmla="*/ 1889125 w 2105025"/>
              <a:gd name="connsiteY7" fmla="*/ 911225 h 981075"/>
              <a:gd name="connsiteX8" fmla="*/ 1914525 w 2105025"/>
              <a:gd name="connsiteY8" fmla="*/ 879475 h 981075"/>
              <a:gd name="connsiteX9" fmla="*/ 1936750 w 2105025"/>
              <a:gd name="connsiteY9" fmla="*/ 850900 h 981075"/>
              <a:gd name="connsiteX10" fmla="*/ 1958975 w 2105025"/>
              <a:gd name="connsiteY10" fmla="*/ 828675 h 981075"/>
              <a:gd name="connsiteX11" fmla="*/ 1965325 w 2105025"/>
              <a:gd name="connsiteY11" fmla="*/ 803275 h 981075"/>
              <a:gd name="connsiteX12" fmla="*/ 1987550 w 2105025"/>
              <a:gd name="connsiteY12" fmla="*/ 768350 h 981075"/>
              <a:gd name="connsiteX13" fmla="*/ 1997075 w 2105025"/>
              <a:gd name="connsiteY13" fmla="*/ 733425 h 981075"/>
              <a:gd name="connsiteX14" fmla="*/ 2032000 w 2105025"/>
              <a:gd name="connsiteY14" fmla="*/ 682625 h 981075"/>
              <a:gd name="connsiteX15" fmla="*/ 2032000 w 2105025"/>
              <a:gd name="connsiteY15" fmla="*/ 682625 h 981075"/>
              <a:gd name="connsiteX16" fmla="*/ 2073275 w 2105025"/>
              <a:gd name="connsiteY16" fmla="*/ 650875 h 981075"/>
              <a:gd name="connsiteX17" fmla="*/ 2073275 w 2105025"/>
              <a:gd name="connsiteY17" fmla="*/ 650875 h 981075"/>
              <a:gd name="connsiteX18" fmla="*/ 2079625 w 2105025"/>
              <a:gd name="connsiteY18" fmla="*/ 603250 h 981075"/>
              <a:gd name="connsiteX19" fmla="*/ 2089150 w 2105025"/>
              <a:gd name="connsiteY19" fmla="*/ 577850 h 981075"/>
              <a:gd name="connsiteX20" fmla="*/ 2098675 w 2105025"/>
              <a:gd name="connsiteY20" fmla="*/ 565150 h 981075"/>
              <a:gd name="connsiteX21" fmla="*/ 2105025 w 2105025"/>
              <a:gd name="connsiteY21" fmla="*/ 552450 h 981075"/>
              <a:gd name="connsiteX22" fmla="*/ 2070100 w 2105025"/>
              <a:gd name="connsiteY22" fmla="*/ 549275 h 981075"/>
              <a:gd name="connsiteX23" fmla="*/ 2051050 w 2105025"/>
              <a:gd name="connsiteY23" fmla="*/ 565150 h 981075"/>
              <a:gd name="connsiteX24" fmla="*/ 2028825 w 2105025"/>
              <a:gd name="connsiteY24" fmla="*/ 571500 h 981075"/>
              <a:gd name="connsiteX25" fmla="*/ 2003425 w 2105025"/>
              <a:gd name="connsiteY25" fmla="*/ 584200 h 981075"/>
              <a:gd name="connsiteX26" fmla="*/ 1984375 w 2105025"/>
              <a:gd name="connsiteY26" fmla="*/ 584200 h 981075"/>
              <a:gd name="connsiteX27" fmla="*/ 1965325 w 2105025"/>
              <a:gd name="connsiteY27" fmla="*/ 587375 h 981075"/>
              <a:gd name="connsiteX28" fmla="*/ 1939925 w 2105025"/>
              <a:gd name="connsiteY28" fmla="*/ 593725 h 981075"/>
              <a:gd name="connsiteX29" fmla="*/ 1930400 w 2105025"/>
              <a:gd name="connsiteY29" fmla="*/ 606425 h 981075"/>
              <a:gd name="connsiteX30" fmla="*/ 1905000 w 2105025"/>
              <a:gd name="connsiteY30" fmla="*/ 619125 h 981075"/>
              <a:gd name="connsiteX31" fmla="*/ 1895475 w 2105025"/>
              <a:gd name="connsiteY31" fmla="*/ 635000 h 981075"/>
              <a:gd name="connsiteX32" fmla="*/ 1857375 w 2105025"/>
              <a:gd name="connsiteY32" fmla="*/ 644525 h 981075"/>
              <a:gd name="connsiteX33" fmla="*/ 1825625 w 2105025"/>
              <a:gd name="connsiteY33" fmla="*/ 650875 h 981075"/>
              <a:gd name="connsiteX34" fmla="*/ 1800225 w 2105025"/>
              <a:gd name="connsiteY34" fmla="*/ 644525 h 981075"/>
              <a:gd name="connsiteX35" fmla="*/ 1765300 w 2105025"/>
              <a:gd name="connsiteY35" fmla="*/ 638175 h 981075"/>
              <a:gd name="connsiteX36" fmla="*/ 1762125 w 2105025"/>
              <a:gd name="connsiteY36" fmla="*/ 615950 h 981075"/>
              <a:gd name="connsiteX37" fmla="*/ 1762125 w 2105025"/>
              <a:gd name="connsiteY37" fmla="*/ 587375 h 981075"/>
              <a:gd name="connsiteX38" fmla="*/ 1771650 w 2105025"/>
              <a:gd name="connsiteY38" fmla="*/ 555625 h 981075"/>
              <a:gd name="connsiteX39" fmla="*/ 1768475 w 2105025"/>
              <a:gd name="connsiteY39" fmla="*/ 533400 h 981075"/>
              <a:gd name="connsiteX40" fmla="*/ 1768475 w 2105025"/>
              <a:gd name="connsiteY40" fmla="*/ 533400 h 981075"/>
              <a:gd name="connsiteX41" fmla="*/ 1784350 w 2105025"/>
              <a:gd name="connsiteY41" fmla="*/ 495300 h 981075"/>
              <a:gd name="connsiteX42" fmla="*/ 1746250 w 2105025"/>
              <a:gd name="connsiteY42" fmla="*/ 485775 h 981075"/>
              <a:gd name="connsiteX43" fmla="*/ 1746250 w 2105025"/>
              <a:gd name="connsiteY43" fmla="*/ 485775 h 981075"/>
              <a:gd name="connsiteX44" fmla="*/ 1724025 w 2105025"/>
              <a:gd name="connsiteY44" fmla="*/ 444500 h 981075"/>
              <a:gd name="connsiteX45" fmla="*/ 1701800 w 2105025"/>
              <a:gd name="connsiteY45" fmla="*/ 431800 h 981075"/>
              <a:gd name="connsiteX46" fmla="*/ 1701800 w 2105025"/>
              <a:gd name="connsiteY46" fmla="*/ 431800 h 981075"/>
              <a:gd name="connsiteX47" fmla="*/ 1660525 w 2105025"/>
              <a:gd name="connsiteY47" fmla="*/ 415925 h 981075"/>
              <a:gd name="connsiteX48" fmla="*/ 1641475 w 2105025"/>
              <a:gd name="connsiteY48" fmla="*/ 412750 h 981075"/>
              <a:gd name="connsiteX49" fmla="*/ 1600200 w 2105025"/>
              <a:gd name="connsiteY49" fmla="*/ 422275 h 981075"/>
              <a:gd name="connsiteX50" fmla="*/ 1600200 w 2105025"/>
              <a:gd name="connsiteY50" fmla="*/ 384175 h 981075"/>
              <a:gd name="connsiteX51" fmla="*/ 1600200 w 2105025"/>
              <a:gd name="connsiteY51" fmla="*/ 358775 h 981075"/>
              <a:gd name="connsiteX52" fmla="*/ 1600200 w 2105025"/>
              <a:gd name="connsiteY52" fmla="*/ 358775 h 981075"/>
              <a:gd name="connsiteX53" fmla="*/ 1600200 w 2105025"/>
              <a:gd name="connsiteY53" fmla="*/ 358775 h 981075"/>
              <a:gd name="connsiteX54" fmla="*/ 1597025 w 2105025"/>
              <a:gd name="connsiteY54" fmla="*/ 314325 h 981075"/>
              <a:gd name="connsiteX55" fmla="*/ 1606550 w 2105025"/>
              <a:gd name="connsiteY55" fmla="*/ 295275 h 981075"/>
              <a:gd name="connsiteX56" fmla="*/ 1622425 w 2105025"/>
              <a:gd name="connsiteY56" fmla="*/ 254000 h 981075"/>
              <a:gd name="connsiteX57" fmla="*/ 1619250 w 2105025"/>
              <a:gd name="connsiteY57" fmla="*/ 231775 h 981075"/>
              <a:gd name="connsiteX58" fmla="*/ 1619250 w 2105025"/>
              <a:gd name="connsiteY58" fmla="*/ 203200 h 981075"/>
              <a:gd name="connsiteX59" fmla="*/ 1625600 w 2105025"/>
              <a:gd name="connsiteY59" fmla="*/ 171450 h 981075"/>
              <a:gd name="connsiteX60" fmla="*/ 1628775 w 2105025"/>
              <a:gd name="connsiteY60" fmla="*/ 136525 h 981075"/>
              <a:gd name="connsiteX61" fmla="*/ 1631950 w 2105025"/>
              <a:gd name="connsiteY61" fmla="*/ 98425 h 981075"/>
              <a:gd name="connsiteX62" fmla="*/ 1625600 w 2105025"/>
              <a:gd name="connsiteY62" fmla="*/ 76200 h 981075"/>
              <a:gd name="connsiteX63" fmla="*/ 1625600 w 2105025"/>
              <a:gd name="connsiteY63" fmla="*/ 50800 h 981075"/>
              <a:gd name="connsiteX64" fmla="*/ 1603375 w 2105025"/>
              <a:gd name="connsiteY64" fmla="*/ 38100 h 981075"/>
              <a:gd name="connsiteX65" fmla="*/ 1577975 w 2105025"/>
              <a:gd name="connsiteY65" fmla="*/ 22225 h 981075"/>
              <a:gd name="connsiteX66" fmla="*/ 1577975 w 2105025"/>
              <a:gd name="connsiteY66" fmla="*/ 22225 h 981075"/>
              <a:gd name="connsiteX67" fmla="*/ 1552575 w 2105025"/>
              <a:gd name="connsiteY67" fmla="*/ 19050 h 981075"/>
              <a:gd name="connsiteX68" fmla="*/ 1508125 w 2105025"/>
              <a:gd name="connsiteY68" fmla="*/ 0 h 981075"/>
              <a:gd name="connsiteX69" fmla="*/ 1460500 w 2105025"/>
              <a:gd name="connsiteY69" fmla="*/ 3175 h 981075"/>
              <a:gd name="connsiteX70" fmla="*/ 1431925 w 2105025"/>
              <a:gd name="connsiteY70" fmla="*/ 6350 h 981075"/>
              <a:gd name="connsiteX71" fmla="*/ 1406525 w 2105025"/>
              <a:gd name="connsiteY71" fmla="*/ 15875 h 981075"/>
              <a:gd name="connsiteX72" fmla="*/ 1374775 w 2105025"/>
              <a:gd name="connsiteY72" fmla="*/ 22225 h 981075"/>
              <a:gd name="connsiteX73" fmla="*/ 1355725 w 2105025"/>
              <a:gd name="connsiteY73" fmla="*/ 22225 h 981075"/>
              <a:gd name="connsiteX74" fmla="*/ 1323975 w 2105025"/>
              <a:gd name="connsiteY74" fmla="*/ 41275 h 981075"/>
              <a:gd name="connsiteX75" fmla="*/ 1295400 w 2105025"/>
              <a:gd name="connsiteY75" fmla="*/ 63500 h 981075"/>
              <a:gd name="connsiteX76" fmla="*/ 1270000 w 2105025"/>
              <a:gd name="connsiteY76" fmla="*/ 76200 h 981075"/>
              <a:gd name="connsiteX77" fmla="*/ 1270000 w 2105025"/>
              <a:gd name="connsiteY77" fmla="*/ 76200 h 981075"/>
              <a:gd name="connsiteX78" fmla="*/ 1289050 w 2105025"/>
              <a:gd name="connsiteY78" fmla="*/ 98425 h 981075"/>
              <a:gd name="connsiteX79" fmla="*/ 1285875 w 2105025"/>
              <a:gd name="connsiteY79" fmla="*/ 127000 h 981075"/>
              <a:gd name="connsiteX80" fmla="*/ 1266825 w 2105025"/>
              <a:gd name="connsiteY80" fmla="*/ 146050 h 981075"/>
              <a:gd name="connsiteX81" fmla="*/ 1235075 w 2105025"/>
              <a:gd name="connsiteY81" fmla="*/ 165100 h 981075"/>
              <a:gd name="connsiteX82" fmla="*/ 1196975 w 2105025"/>
              <a:gd name="connsiteY82" fmla="*/ 206375 h 981075"/>
              <a:gd name="connsiteX83" fmla="*/ 1168400 w 2105025"/>
              <a:gd name="connsiteY83" fmla="*/ 215900 h 981075"/>
              <a:gd name="connsiteX84" fmla="*/ 1152525 w 2105025"/>
              <a:gd name="connsiteY84" fmla="*/ 247650 h 981075"/>
              <a:gd name="connsiteX85" fmla="*/ 1152525 w 2105025"/>
              <a:gd name="connsiteY85" fmla="*/ 247650 h 981075"/>
              <a:gd name="connsiteX86" fmla="*/ 1095375 w 2105025"/>
              <a:gd name="connsiteY86" fmla="*/ 279400 h 981075"/>
              <a:gd name="connsiteX87" fmla="*/ 1085850 w 2105025"/>
              <a:gd name="connsiteY87" fmla="*/ 304800 h 981075"/>
              <a:gd name="connsiteX88" fmla="*/ 1076325 w 2105025"/>
              <a:gd name="connsiteY88" fmla="*/ 330200 h 981075"/>
              <a:gd name="connsiteX89" fmla="*/ 1063625 w 2105025"/>
              <a:gd name="connsiteY89" fmla="*/ 349250 h 981075"/>
              <a:gd name="connsiteX90" fmla="*/ 1044575 w 2105025"/>
              <a:gd name="connsiteY90" fmla="*/ 361950 h 981075"/>
              <a:gd name="connsiteX91" fmla="*/ 1016000 w 2105025"/>
              <a:gd name="connsiteY91" fmla="*/ 381000 h 981075"/>
              <a:gd name="connsiteX92" fmla="*/ 981075 w 2105025"/>
              <a:gd name="connsiteY92" fmla="*/ 396875 h 981075"/>
              <a:gd name="connsiteX93" fmla="*/ 952500 w 2105025"/>
              <a:gd name="connsiteY93" fmla="*/ 415925 h 981075"/>
              <a:gd name="connsiteX94" fmla="*/ 952500 w 2105025"/>
              <a:gd name="connsiteY94" fmla="*/ 415925 h 981075"/>
              <a:gd name="connsiteX95" fmla="*/ 914400 w 2105025"/>
              <a:gd name="connsiteY95" fmla="*/ 396875 h 981075"/>
              <a:gd name="connsiteX96" fmla="*/ 892175 w 2105025"/>
              <a:gd name="connsiteY96" fmla="*/ 368300 h 981075"/>
              <a:gd name="connsiteX97" fmla="*/ 876300 w 2105025"/>
              <a:gd name="connsiteY97" fmla="*/ 349250 h 981075"/>
              <a:gd name="connsiteX98" fmla="*/ 876300 w 2105025"/>
              <a:gd name="connsiteY98" fmla="*/ 349250 h 981075"/>
              <a:gd name="connsiteX99" fmla="*/ 838200 w 2105025"/>
              <a:gd name="connsiteY99" fmla="*/ 346075 h 981075"/>
              <a:gd name="connsiteX100" fmla="*/ 819150 w 2105025"/>
              <a:gd name="connsiteY100" fmla="*/ 330200 h 981075"/>
              <a:gd name="connsiteX101" fmla="*/ 812800 w 2105025"/>
              <a:gd name="connsiteY101" fmla="*/ 330200 h 981075"/>
              <a:gd name="connsiteX102" fmla="*/ 800100 w 2105025"/>
              <a:gd name="connsiteY102" fmla="*/ 327025 h 981075"/>
              <a:gd name="connsiteX103" fmla="*/ 765175 w 2105025"/>
              <a:gd name="connsiteY103" fmla="*/ 339725 h 981075"/>
              <a:gd name="connsiteX104" fmla="*/ 749300 w 2105025"/>
              <a:gd name="connsiteY104" fmla="*/ 349250 h 981075"/>
              <a:gd name="connsiteX105" fmla="*/ 727075 w 2105025"/>
              <a:gd name="connsiteY105" fmla="*/ 365125 h 981075"/>
              <a:gd name="connsiteX106" fmla="*/ 704850 w 2105025"/>
              <a:gd name="connsiteY106" fmla="*/ 381000 h 981075"/>
              <a:gd name="connsiteX107" fmla="*/ 679450 w 2105025"/>
              <a:gd name="connsiteY107" fmla="*/ 390525 h 981075"/>
              <a:gd name="connsiteX108" fmla="*/ 584200 w 2105025"/>
              <a:gd name="connsiteY108" fmla="*/ 406400 h 981075"/>
              <a:gd name="connsiteX109" fmla="*/ 542925 w 2105025"/>
              <a:gd name="connsiteY109" fmla="*/ 419100 h 981075"/>
              <a:gd name="connsiteX110" fmla="*/ 511175 w 2105025"/>
              <a:gd name="connsiteY110" fmla="*/ 412750 h 981075"/>
              <a:gd name="connsiteX111" fmla="*/ 485775 w 2105025"/>
              <a:gd name="connsiteY111" fmla="*/ 400050 h 981075"/>
              <a:gd name="connsiteX112" fmla="*/ 476250 w 2105025"/>
              <a:gd name="connsiteY112" fmla="*/ 377825 h 981075"/>
              <a:gd name="connsiteX113" fmla="*/ 479425 w 2105025"/>
              <a:gd name="connsiteY113" fmla="*/ 346075 h 981075"/>
              <a:gd name="connsiteX114" fmla="*/ 498475 w 2105025"/>
              <a:gd name="connsiteY114" fmla="*/ 330200 h 981075"/>
              <a:gd name="connsiteX115" fmla="*/ 498475 w 2105025"/>
              <a:gd name="connsiteY115" fmla="*/ 330200 h 981075"/>
              <a:gd name="connsiteX116" fmla="*/ 482600 w 2105025"/>
              <a:gd name="connsiteY116" fmla="*/ 304800 h 981075"/>
              <a:gd name="connsiteX117" fmla="*/ 485775 w 2105025"/>
              <a:gd name="connsiteY117" fmla="*/ 276225 h 981075"/>
              <a:gd name="connsiteX118" fmla="*/ 466725 w 2105025"/>
              <a:gd name="connsiteY118" fmla="*/ 263525 h 981075"/>
              <a:gd name="connsiteX119" fmla="*/ 441325 w 2105025"/>
              <a:gd name="connsiteY119" fmla="*/ 254000 h 981075"/>
              <a:gd name="connsiteX120" fmla="*/ 419100 w 2105025"/>
              <a:gd name="connsiteY120" fmla="*/ 266700 h 981075"/>
              <a:gd name="connsiteX121" fmla="*/ 387350 w 2105025"/>
              <a:gd name="connsiteY121" fmla="*/ 276225 h 981075"/>
              <a:gd name="connsiteX122" fmla="*/ 387350 w 2105025"/>
              <a:gd name="connsiteY122" fmla="*/ 276225 h 981075"/>
              <a:gd name="connsiteX123" fmla="*/ 361950 w 2105025"/>
              <a:gd name="connsiteY123" fmla="*/ 250825 h 981075"/>
              <a:gd name="connsiteX124" fmla="*/ 365125 w 2105025"/>
              <a:gd name="connsiteY124" fmla="*/ 225425 h 981075"/>
              <a:gd name="connsiteX125" fmla="*/ 381000 w 2105025"/>
              <a:gd name="connsiteY125" fmla="*/ 203200 h 981075"/>
              <a:gd name="connsiteX126" fmla="*/ 390525 w 2105025"/>
              <a:gd name="connsiteY126" fmla="*/ 174625 h 981075"/>
              <a:gd name="connsiteX127" fmla="*/ 412750 w 2105025"/>
              <a:gd name="connsiteY127" fmla="*/ 152400 h 981075"/>
              <a:gd name="connsiteX128" fmla="*/ 406400 w 2105025"/>
              <a:gd name="connsiteY128" fmla="*/ 139700 h 981075"/>
              <a:gd name="connsiteX129" fmla="*/ 406400 w 2105025"/>
              <a:gd name="connsiteY129" fmla="*/ 139700 h 981075"/>
              <a:gd name="connsiteX130" fmla="*/ 393700 w 2105025"/>
              <a:gd name="connsiteY130" fmla="*/ 101600 h 981075"/>
              <a:gd name="connsiteX131" fmla="*/ 381000 w 2105025"/>
              <a:gd name="connsiteY131" fmla="*/ 98425 h 981075"/>
              <a:gd name="connsiteX132" fmla="*/ 390525 w 2105025"/>
              <a:gd name="connsiteY132" fmla="*/ 79375 h 981075"/>
              <a:gd name="connsiteX133" fmla="*/ 381000 w 2105025"/>
              <a:gd name="connsiteY133" fmla="*/ 66675 h 981075"/>
              <a:gd name="connsiteX134" fmla="*/ 346075 w 2105025"/>
              <a:gd name="connsiteY134" fmla="*/ 95250 h 981075"/>
              <a:gd name="connsiteX135" fmla="*/ 282575 w 2105025"/>
              <a:gd name="connsiteY135" fmla="*/ 146050 h 981075"/>
              <a:gd name="connsiteX136" fmla="*/ 244475 w 2105025"/>
              <a:gd name="connsiteY136" fmla="*/ 203200 h 981075"/>
              <a:gd name="connsiteX137" fmla="*/ 244475 w 2105025"/>
              <a:gd name="connsiteY137" fmla="*/ 203200 h 981075"/>
              <a:gd name="connsiteX138" fmla="*/ 196850 w 2105025"/>
              <a:gd name="connsiteY138" fmla="*/ 247650 h 981075"/>
              <a:gd name="connsiteX139" fmla="*/ 174625 w 2105025"/>
              <a:gd name="connsiteY139" fmla="*/ 263525 h 981075"/>
              <a:gd name="connsiteX140" fmla="*/ 152400 w 2105025"/>
              <a:gd name="connsiteY140" fmla="*/ 231775 h 981075"/>
              <a:gd name="connsiteX141" fmla="*/ 139700 w 2105025"/>
              <a:gd name="connsiteY141" fmla="*/ 206375 h 981075"/>
              <a:gd name="connsiteX142" fmla="*/ 155575 w 2105025"/>
              <a:gd name="connsiteY142" fmla="*/ 180975 h 981075"/>
              <a:gd name="connsiteX143" fmla="*/ 168275 w 2105025"/>
              <a:gd name="connsiteY143" fmla="*/ 158750 h 981075"/>
              <a:gd name="connsiteX144" fmla="*/ 161925 w 2105025"/>
              <a:gd name="connsiteY144" fmla="*/ 136525 h 981075"/>
              <a:gd name="connsiteX145" fmla="*/ 161925 w 2105025"/>
              <a:gd name="connsiteY145" fmla="*/ 136525 h 981075"/>
              <a:gd name="connsiteX146" fmla="*/ 101600 w 2105025"/>
              <a:gd name="connsiteY146" fmla="*/ 161925 h 981075"/>
              <a:gd name="connsiteX147" fmla="*/ 82550 w 2105025"/>
              <a:gd name="connsiteY147" fmla="*/ 184150 h 981075"/>
              <a:gd name="connsiteX148" fmla="*/ 41275 w 2105025"/>
              <a:gd name="connsiteY148" fmla="*/ 203200 h 981075"/>
              <a:gd name="connsiteX149" fmla="*/ 22225 w 2105025"/>
              <a:gd name="connsiteY149" fmla="*/ 219075 h 981075"/>
              <a:gd name="connsiteX150" fmla="*/ 0 w 2105025"/>
              <a:gd name="connsiteY150" fmla="*/ 219075 h 981075"/>
              <a:gd name="connsiteX151" fmla="*/ 9525 w 2105025"/>
              <a:gd name="connsiteY151" fmla="*/ 200025 h 981075"/>
              <a:gd name="connsiteX152" fmla="*/ 25400 w 2105025"/>
              <a:gd name="connsiteY152" fmla="*/ 180975 h 981075"/>
              <a:gd name="connsiteX153" fmla="*/ 47625 w 2105025"/>
              <a:gd name="connsiteY153" fmla="*/ 139700 h 981075"/>
              <a:gd name="connsiteX154" fmla="*/ 63500 w 2105025"/>
              <a:gd name="connsiteY154" fmla="*/ 114300 h 981075"/>
              <a:gd name="connsiteX155" fmla="*/ 92075 w 2105025"/>
              <a:gd name="connsiteY155" fmla="*/ 82550 h 981075"/>
              <a:gd name="connsiteX156" fmla="*/ 98425 w 2105025"/>
              <a:gd name="connsiteY156" fmla="*/ 47625 h 981075"/>
              <a:gd name="connsiteX0" fmla="*/ 1639094 w 2105025"/>
              <a:gd name="connsiteY0" fmla="*/ 1183482 h 1183482"/>
              <a:gd name="connsiteX1" fmla="*/ 1749425 w 2105025"/>
              <a:gd name="connsiteY1" fmla="*/ 949325 h 1183482"/>
              <a:gd name="connsiteX2" fmla="*/ 1768475 w 2105025"/>
              <a:gd name="connsiteY2" fmla="*/ 949325 h 1183482"/>
              <a:gd name="connsiteX3" fmla="*/ 1793875 w 2105025"/>
              <a:gd name="connsiteY3" fmla="*/ 962025 h 1183482"/>
              <a:gd name="connsiteX4" fmla="*/ 1838325 w 2105025"/>
              <a:gd name="connsiteY4" fmla="*/ 974725 h 1183482"/>
              <a:gd name="connsiteX5" fmla="*/ 1838325 w 2105025"/>
              <a:gd name="connsiteY5" fmla="*/ 974725 h 1183482"/>
              <a:gd name="connsiteX6" fmla="*/ 1866900 w 2105025"/>
              <a:gd name="connsiteY6" fmla="*/ 930275 h 1183482"/>
              <a:gd name="connsiteX7" fmla="*/ 1889125 w 2105025"/>
              <a:gd name="connsiteY7" fmla="*/ 911225 h 1183482"/>
              <a:gd name="connsiteX8" fmla="*/ 1914525 w 2105025"/>
              <a:gd name="connsiteY8" fmla="*/ 879475 h 1183482"/>
              <a:gd name="connsiteX9" fmla="*/ 1936750 w 2105025"/>
              <a:gd name="connsiteY9" fmla="*/ 850900 h 1183482"/>
              <a:gd name="connsiteX10" fmla="*/ 1958975 w 2105025"/>
              <a:gd name="connsiteY10" fmla="*/ 828675 h 1183482"/>
              <a:gd name="connsiteX11" fmla="*/ 1965325 w 2105025"/>
              <a:gd name="connsiteY11" fmla="*/ 803275 h 1183482"/>
              <a:gd name="connsiteX12" fmla="*/ 1987550 w 2105025"/>
              <a:gd name="connsiteY12" fmla="*/ 768350 h 1183482"/>
              <a:gd name="connsiteX13" fmla="*/ 1997075 w 2105025"/>
              <a:gd name="connsiteY13" fmla="*/ 733425 h 1183482"/>
              <a:gd name="connsiteX14" fmla="*/ 2032000 w 2105025"/>
              <a:gd name="connsiteY14" fmla="*/ 682625 h 1183482"/>
              <a:gd name="connsiteX15" fmla="*/ 2032000 w 2105025"/>
              <a:gd name="connsiteY15" fmla="*/ 682625 h 1183482"/>
              <a:gd name="connsiteX16" fmla="*/ 2073275 w 2105025"/>
              <a:gd name="connsiteY16" fmla="*/ 650875 h 1183482"/>
              <a:gd name="connsiteX17" fmla="*/ 2073275 w 2105025"/>
              <a:gd name="connsiteY17" fmla="*/ 650875 h 1183482"/>
              <a:gd name="connsiteX18" fmla="*/ 2079625 w 2105025"/>
              <a:gd name="connsiteY18" fmla="*/ 603250 h 1183482"/>
              <a:gd name="connsiteX19" fmla="*/ 2089150 w 2105025"/>
              <a:gd name="connsiteY19" fmla="*/ 577850 h 1183482"/>
              <a:gd name="connsiteX20" fmla="*/ 2098675 w 2105025"/>
              <a:gd name="connsiteY20" fmla="*/ 565150 h 1183482"/>
              <a:gd name="connsiteX21" fmla="*/ 2105025 w 2105025"/>
              <a:gd name="connsiteY21" fmla="*/ 552450 h 1183482"/>
              <a:gd name="connsiteX22" fmla="*/ 2070100 w 2105025"/>
              <a:gd name="connsiteY22" fmla="*/ 549275 h 1183482"/>
              <a:gd name="connsiteX23" fmla="*/ 2051050 w 2105025"/>
              <a:gd name="connsiteY23" fmla="*/ 565150 h 1183482"/>
              <a:gd name="connsiteX24" fmla="*/ 2028825 w 2105025"/>
              <a:gd name="connsiteY24" fmla="*/ 571500 h 1183482"/>
              <a:gd name="connsiteX25" fmla="*/ 2003425 w 2105025"/>
              <a:gd name="connsiteY25" fmla="*/ 584200 h 1183482"/>
              <a:gd name="connsiteX26" fmla="*/ 1984375 w 2105025"/>
              <a:gd name="connsiteY26" fmla="*/ 584200 h 1183482"/>
              <a:gd name="connsiteX27" fmla="*/ 1965325 w 2105025"/>
              <a:gd name="connsiteY27" fmla="*/ 587375 h 1183482"/>
              <a:gd name="connsiteX28" fmla="*/ 1939925 w 2105025"/>
              <a:gd name="connsiteY28" fmla="*/ 593725 h 1183482"/>
              <a:gd name="connsiteX29" fmla="*/ 1930400 w 2105025"/>
              <a:gd name="connsiteY29" fmla="*/ 606425 h 1183482"/>
              <a:gd name="connsiteX30" fmla="*/ 1905000 w 2105025"/>
              <a:gd name="connsiteY30" fmla="*/ 619125 h 1183482"/>
              <a:gd name="connsiteX31" fmla="*/ 1895475 w 2105025"/>
              <a:gd name="connsiteY31" fmla="*/ 635000 h 1183482"/>
              <a:gd name="connsiteX32" fmla="*/ 1857375 w 2105025"/>
              <a:gd name="connsiteY32" fmla="*/ 644525 h 1183482"/>
              <a:gd name="connsiteX33" fmla="*/ 1825625 w 2105025"/>
              <a:gd name="connsiteY33" fmla="*/ 650875 h 1183482"/>
              <a:gd name="connsiteX34" fmla="*/ 1800225 w 2105025"/>
              <a:gd name="connsiteY34" fmla="*/ 644525 h 1183482"/>
              <a:gd name="connsiteX35" fmla="*/ 1765300 w 2105025"/>
              <a:gd name="connsiteY35" fmla="*/ 638175 h 1183482"/>
              <a:gd name="connsiteX36" fmla="*/ 1762125 w 2105025"/>
              <a:gd name="connsiteY36" fmla="*/ 615950 h 1183482"/>
              <a:gd name="connsiteX37" fmla="*/ 1762125 w 2105025"/>
              <a:gd name="connsiteY37" fmla="*/ 587375 h 1183482"/>
              <a:gd name="connsiteX38" fmla="*/ 1771650 w 2105025"/>
              <a:gd name="connsiteY38" fmla="*/ 555625 h 1183482"/>
              <a:gd name="connsiteX39" fmla="*/ 1768475 w 2105025"/>
              <a:gd name="connsiteY39" fmla="*/ 533400 h 1183482"/>
              <a:gd name="connsiteX40" fmla="*/ 1768475 w 2105025"/>
              <a:gd name="connsiteY40" fmla="*/ 533400 h 1183482"/>
              <a:gd name="connsiteX41" fmla="*/ 1784350 w 2105025"/>
              <a:gd name="connsiteY41" fmla="*/ 495300 h 1183482"/>
              <a:gd name="connsiteX42" fmla="*/ 1746250 w 2105025"/>
              <a:gd name="connsiteY42" fmla="*/ 485775 h 1183482"/>
              <a:gd name="connsiteX43" fmla="*/ 1746250 w 2105025"/>
              <a:gd name="connsiteY43" fmla="*/ 485775 h 1183482"/>
              <a:gd name="connsiteX44" fmla="*/ 1724025 w 2105025"/>
              <a:gd name="connsiteY44" fmla="*/ 444500 h 1183482"/>
              <a:gd name="connsiteX45" fmla="*/ 1701800 w 2105025"/>
              <a:gd name="connsiteY45" fmla="*/ 431800 h 1183482"/>
              <a:gd name="connsiteX46" fmla="*/ 1701800 w 2105025"/>
              <a:gd name="connsiteY46" fmla="*/ 431800 h 1183482"/>
              <a:gd name="connsiteX47" fmla="*/ 1660525 w 2105025"/>
              <a:gd name="connsiteY47" fmla="*/ 415925 h 1183482"/>
              <a:gd name="connsiteX48" fmla="*/ 1641475 w 2105025"/>
              <a:gd name="connsiteY48" fmla="*/ 412750 h 1183482"/>
              <a:gd name="connsiteX49" fmla="*/ 1600200 w 2105025"/>
              <a:gd name="connsiteY49" fmla="*/ 422275 h 1183482"/>
              <a:gd name="connsiteX50" fmla="*/ 1600200 w 2105025"/>
              <a:gd name="connsiteY50" fmla="*/ 384175 h 1183482"/>
              <a:gd name="connsiteX51" fmla="*/ 1600200 w 2105025"/>
              <a:gd name="connsiteY51" fmla="*/ 358775 h 1183482"/>
              <a:gd name="connsiteX52" fmla="*/ 1600200 w 2105025"/>
              <a:gd name="connsiteY52" fmla="*/ 358775 h 1183482"/>
              <a:gd name="connsiteX53" fmla="*/ 1600200 w 2105025"/>
              <a:gd name="connsiteY53" fmla="*/ 358775 h 1183482"/>
              <a:gd name="connsiteX54" fmla="*/ 1597025 w 2105025"/>
              <a:gd name="connsiteY54" fmla="*/ 314325 h 1183482"/>
              <a:gd name="connsiteX55" fmla="*/ 1606550 w 2105025"/>
              <a:gd name="connsiteY55" fmla="*/ 295275 h 1183482"/>
              <a:gd name="connsiteX56" fmla="*/ 1622425 w 2105025"/>
              <a:gd name="connsiteY56" fmla="*/ 254000 h 1183482"/>
              <a:gd name="connsiteX57" fmla="*/ 1619250 w 2105025"/>
              <a:gd name="connsiteY57" fmla="*/ 231775 h 1183482"/>
              <a:gd name="connsiteX58" fmla="*/ 1619250 w 2105025"/>
              <a:gd name="connsiteY58" fmla="*/ 203200 h 1183482"/>
              <a:gd name="connsiteX59" fmla="*/ 1625600 w 2105025"/>
              <a:gd name="connsiteY59" fmla="*/ 171450 h 1183482"/>
              <a:gd name="connsiteX60" fmla="*/ 1628775 w 2105025"/>
              <a:gd name="connsiteY60" fmla="*/ 136525 h 1183482"/>
              <a:gd name="connsiteX61" fmla="*/ 1631950 w 2105025"/>
              <a:gd name="connsiteY61" fmla="*/ 98425 h 1183482"/>
              <a:gd name="connsiteX62" fmla="*/ 1625600 w 2105025"/>
              <a:gd name="connsiteY62" fmla="*/ 76200 h 1183482"/>
              <a:gd name="connsiteX63" fmla="*/ 1625600 w 2105025"/>
              <a:gd name="connsiteY63" fmla="*/ 50800 h 1183482"/>
              <a:gd name="connsiteX64" fmla="*/ 1603375 w 2105025"/>
              <a:gd name="connsiteY64" fmla="*/ 38100 h 1183482"/>
              <a:gd name="connsiteX65" fmla="*/ 1577975 w 2105025"/>
              <a:gd name="connsiteY65" fmla="*/ 22225 h 1183482"/>
              <a:gd name="connsiteX66" fmla="*/ 1577975 w 2105025"/>
              <a:gd name="connsiteY66" fmla="*/ 22225 h 1183482"/>
              <a:gd name="connsiteX67" fmla="*/ 1552575 w 2105025"/>
              <a:gd name="connsiteY67" fmla="*/ 19050 h 1183482"/>
              <a:gd name="connsiteX68" fmla="*/ 1508125 w 2105025"/>
              <a:gd name="connsiteY68" fmla="*/ 0 h 1183482"/>
              <a:gd name="connsiteX69" fmla="*/ 1460500 w 2105025"/>
              <a:gd name="connsiteY69" fmla="*/ 3175 h 1183482"/>
              <a:gd name="connsiteX70" fmla="*/ 1431925 w 2105025"/>
              <a:gd name="connsiteY70" fmla="*/ 6350 h 1183482"/>
              <a:gd name="connsiteX71" fmla="*/ 1406525 w 2105025"/>
              <a:gd name="connsiteY71" fmla="*/ 15875 h 1183482"/>
              <a:gd name="connsiteX72" fmla="*/ 1374775 w 2105025"/>
              <a:gd name="connsiteY72" fmla="*/ 22225 h 1183482"/>
              <a:gd name="connsiteX73" fmla="*/ 1355725 w 2105025"/>
              <a:gd name="connsiteY73" fmla="*/ 22225 h 1183482"/>
              <a:gd name="connsiteX74" fmla="*/ 1323975 w 2105025"/>
              <a:gd name="connsiteY74" fmla="*/ 41275 h 1183482"/>
              <a:gd name="connsiteX75" fmla="*/ 1295400 w 2105025"/>
              <a:gd name="connsiteY75" fmla="*/ 63500 h 1183482"/>
              <a:gd name="connsiteX76" fmla="*/ 1270000 w 2105025"/>
              <a:gd name="connsiteY76" fmla="*/ 76200 h 1183482"/>
              <a:gd name="connsiteX77" fmla="*/ 1270000 w 2105025"/>
              <a:gd name="connsiteY77" fmla="*/ 76200 h 1183482"/>
              <a:gd name="connsiteX78" fmla="*/ 1289050 w 2105025"/>
              <a:gd name="connsiteY78" fmla="*/ 98425 h 1183482"/>
              <a:gd name="connsiteX79" fmla="*/ 1285875 w 2105025"/>
              <a:gd name="connsiteY79" fmla="*/ 127000 h 1183482"/>
              <a:gd name="connsiteX80" fmla="*/ 1266825 w 2105025"/>
              <a:gd name="connsiteY80" fmla="*/ 146050 h 1183482"/>
              <a:gd name="connsiteX81" fmla="*/ 1235075 w 2105025"/>
              <a:gd name="connsiteY81" fmla="*/ 165100 h 1183482"/>
              <a:gd name="connsiteX82" fmla="*/ 1196975 w 2105025"/>
              <a:gd name="connsiteY82" fmla="*/ 206375 h 1183482"/>
              <a:gd name="connsiteX83" fmla="*/ 1168400 w 2105025"/>
              <a:gd name="connsiteY83" fmla="*/ 215900 h 1183482"/>
              <a:gd name="connsiteX84" fmla="*/ 1152525 w 2105025"/>
              <a:gd name="connsiteY84" fmla="*/ 247650 h 1183482"/>
              <a:gd name="connsiteX85" fmla="*/ 1152525 w 2105025"/>
              <a:gd name="connsiteY85" fmla="*/ 247650 h 1183482"/>
              <a:gd name="connsiteX86" fmla="*/ 1095375 w 2105025"/>
              <a:gd name="connsiteY86" fmla="*/ 279400 h 1183482"/>
              <a:gd name="connsiteX87" fmla="*/ 1085850 w 2105025"/>
              <a:gd name="connsiteY87" fmla="*/ 304800 h 1183482"/>
              <a:gd name="connsiteX88" fmla="*/ 1076325 w 2105025"/>
              <a:gd name="connsiteY88" fmla="*/ 330200 h 1183482"/>
              <a:gd name="connsiteX89" fmla="*/ 1063625 w 2105025"/>
              <a:gd name="connsiteY89" fmla="*/ 349250 h 1183482"/>
              <a:gd name="connsiteX90" fmla="*/ 1044575 w 2105025"/>
              <a:gd name="connsiteY90" fmla="*/ 361950 h 1183482"/>
              <a:gd name="connsiteX91" fmla="*/ 1016000 w 2105025"/>
              <a:gd name="connsiteY91" fmla="*/ 381000 h 1183482"/>
              <a:gd name="connsiteX92" fmla="*/ 981075 w 2105025"/>
              <a:gd name="connsiteY92" fmla="*/ 396875 h 1183482"/>
              <a:gd name="connsiteX93" fmla="*/ 952500 w 2105025"/>
              <a:gd name="connsiteY93" fmla="*/ 415925 h 1183482"/>
              <a:gd name="connsiteX94" fmla="*/ 952500 w 2105025"/>
              <a:gd name="connsiteY94" fmla="*/ 415925 h 1183482"/>
              <a:gd name="connsiteX95" fmla="*/ 914400 w 2105025"/>
              <a:gd name="connsiteY95" fmla="*/ 396875 h 1183482"/>
              <a:gd name="connsiteX96" fmla="*/ 892175 w 2105025"/>
              <a:gd name="connsiteY96" fmla="*/ 368300 h 1183482"/>
              <a:gd name="connsiteX97" fmla="*/ 876300 w 2105025"/>
              <a:gd name="connsiteY97" fmla="*/ 349250 h 1183482"/>
              <a:gd name="connsiteX98" fmla="*/ 876300 w 2105025"/>
              <a:gd name="connsiteY98" fmla="*/ 349250 h 1183482"/>
              <a:gd name="connsiteX99" fmla="*/ 838200 w 2105025"/>
              <a:gd name="connsiteY99" fmla="*/ 346075 h 1183482"/>
              <a:gd name="connsiteX100" fmla="*/ 819150 w 2105025"/>
              <a:gd name="connsiteY100" fmla="*/ 330200 h 1183482"/>
              <a:gd name="connsiteX101" fmla="*/ 812800 w 2105025"/>
              <a:gd name="connsiteY101" fmla="*/ 330200 h 1183482"/>
              <a:gd name="connsiteX102" fmla="*/ 800100 w 2105025"/>
              <a:gd name="connsiteY102" fmla="*/ 327025 h 1183482"/>
              <a:gd name="connsiteX103" fmla="*/ 765175 w 2105025"/>
              <a:gd name="connsiteY103" fmla="*/ 339725 h 1183482"/>
              <a:gd name="connsiteX104" fmla="*/ 749300 w 2105025"/>
              <a:gd name="connsiteY104" fmla="*/ 349250 h 1183482"/>
              <a:gd name="connsiteX105" fmla="*/ 727075 w 2105025"/>
              <a:gd name="connsiteY105" fmla="*/ 365125 h 1183482"/>
              <a:gd name="connsiteX106" fmla="*/ 704850 w 2105025"/>
              <a:gd name="connsiteY106" fmla="*/ 381000 h 1183482"/>
              <a:gd name="connsiteX107" fmla="*/ 679450 w 2105025"/>
              <a:gd name="connsiteY107" fmla="*/ 390525 h 1183482"/>
              <a:gd name="connsiteX108" fmla="*/ 584200 w 2105025"/>
              <a:gd name="connsiteY108" fmla="*/ 406400 h 1183482"/>
              <a:gd name="connsiteX109" fmla="*/ 542925 w 2105025"/>
              <a:gd name="connsiteY109" fmla="*/ 419100 h 1183482"/>
              <a:gd name="connsiteX110" fmla="*/ 511175 w 2105025"/>
              <a:gd name="connsiteY110" fmla="*/ 412750 h 1183482"/>
              <a:gd name="connsiteX111" fmla="*/ 485775 w 2105025"/>
              <a:gd name="connsiteY111" fmla="*/ 400050 h 1183482"/>
              <a:gd name="connsiteX112" fmla="*/ 476250 w 2105025"/>
              <a:gd name="connsiteY112" fmla="*/ 377825 h 1183482"/>
              <a:gd name="connsiteX113" fmla="*/ 479425 w 2105025"/>
              <a:gd name="connsiteY113" fmla="*/ 346075 h 1183482"/>
              <a:gd name="connsiteX114" fmla="*/ 498475 w 2105025"/>
              <a:gd name="connsiteY114" fmla="*/ 330200 h 1183482"/>
              <a:gd name="connsiteX115" fmla="*/ 498475 w 2105025"/>
              <a:gd name="connsiteY115" fmla="*/ 330200 h 1183482"/>
              <a:gd name="connsiteX116" fmla="*/ 482600 w 2105025"/>
              <a:gd name="connsiteY116" fmla="*/ 304800 h 1183482"/>
              <a:gd name="connsiteX117" fmla="*/ 485775 w 2105025"/>
              <a:gd name="connsiteY117" fmla="*/ 276225 h 1183482"/>
              <a:gd name="connsiteX118" fmla="*/ 466725 w 2105025"/>
              <a:gd name="connsiteY118" fmla="*/ 263525 h 1183482"/>
              <a:gd name="connsiteX119" fmla="*/ 441325 w 2105025"/>
              <a:gd name="connsiteY119" fmla="*/ 254000 h 1183482"/>
              <a:gd name="connsiteX120" fmla="*/ 419100 w 2105025"/>
              <a:gd name="connsiteY120" fmla="*/ 266700 h 1183482"/>
              <a:gd name="connsiteX121" fmla="*/ 387350 w 2105025"/>
              <a:gd name="connsiteY121" fmla="*/ 276225 h 1183482"/>
              <a:gd name="connsiteX122" fmla="*/ 387350 w 2105025"/>
              <a:gd name="connsiteY122" fmla="*/ 276225 h 1183482"/>
              <a:gd name="connsiteX123" fmla="*/ 361950 w 2105025"/>
              <a:gd name="connsiteY123" fmla="*/ 250825 h 1183482"/>
              <a:gd name="connsiteX124" fmla="*/ 365125 w 2105025"/>
              <a:gd name="connsiteY124" fmla="*/ 225425 h 1183482"/>
              <a:gd name="connsiteX125" fmla="*/ 381000 w 2105025"/>
              <a:gd name="connsiteY125" fmla="*/ 203200 h 1183482"/>
              <a:gd name="connsiteX126" fmla="*/ 390525 w 2105025"/>
              <a:gd name="connsiteY126" fmla="*/ 174625 h 1183482"/>
              <a:gd name="connsiteX127" fmla="*/ 412750 w 2105025"/>
              <a:gd name="connsiteY127" fmla="*/ 152400 h 1183482"/>
              <a:gd name="connsiteX128" fmla="*/ 406400 w 2105025"/>
              <a:gd name="connsiteY128" fmla="*/ 139700 h 1183482"/>
              <a:gd name="connsiteX129" fmla="*/ 406400 w 2105025"/>
              <a:gd name="connsiteY129" fmla="*/ 139700 h 1183482"/>
              <a:gd name="connsiteX130" fmla="*/ 393700 w 2105025"/>
              <a:gd name="connsiteY130" fmla="*/ 101600 h 1183482"/>
              <a:gd name="connsiteX131" fmla="*/ 381000 w 2105025"/>
              <a:gd name="connsiteY131" fmla="*/ 98425 h 1183482"/>
              <a:gd name="connsiteX132" fmla="*/ 390525 w 2105025"/>
              <a:gd name="connsiteY132" fmla="*/ 79375 h 1183482"/>
              <a:gd name="connsiteX133" fmla="*/ 381000 w 2105025"/>
              <a:gd name="connsiteY133" fmla="*/ 66675 h 1183482"/>
              <a:gd name="connsiteX134" fmla="*/ 346075 w 2105025"/>
              <a:gd name="connsiteY134" fmla="*/ 95250 h 1183482"/>
              <a:gd name="connsiteX135" fmla="*/ 282575 w 2105025"/>
              <a:gd name="connsiteY135" fmla="*/ 146050 h 1183482"/>
              <a:gd name="connsiteX136" fmla="*/ 244475 w 2105025"/>
              <a:gd name="connsiteY136" fmla="*/ 203200 h 1183482"/>
              <a:gd name="connsiteX137" fmla="*/ 244475 w 2105025"/>
              <a:gd name="connsiteY137" fmla="*/ 203200 h 1183482"/>
              <a:gd name="connsiteX138" fmla="*/ 196850 w 2105025"/>
              <a:gd name="connsiteY138" fmla="*/ 247650 h 1183482"/>
              <a:gd name="connsiteX139" fmla="*/ 174625 w 2105025"/>
              <a:gd name="connsiteY139" fmla="*/ 263525 h 1183482"/>
              <a:gd name="connsiteX140" fmla="*/ 152400 w 2105025"/>
              <a:gd name="connsiteY140" fmla="*/ 231775 h 1183482"/>
              <a:gd name="connsiteX141" fmla="*/ 139700 w 2105025"/>
              <a:gd name="connsiteY141" fmla="*/ 206375 h 1183482"/>
              <a:gd name="connsiteX142" fmla="*/ 155575 w 2105025"/>
              <a:gd name="connsiteY142" fmla="*/ 180975 h 1183482"/>
              <a:gd name="connsiteX143" fmla="*/ 168275 w 2105025"/>
              <a:gd name="connsiteY143" fmla="*/ 158750 h 1183482"/>
              <a:gd name="connsiteX144" fmla="*/ 161925 w 2105025"/>
              <a:gd name="connsiteY144" fmla="*/ 136525 h 1183482"/>
              <a:gd name="connsiteX145" fmla="*/ 161925 w 2105025"/>
              <a:gd name="connsiteY145" fmla="*/ 136525 h 1183482"/>
              <a:gd name="connsiteX146" fmla="*/ 101600 w 2105025"/>
              <a:gd name="connsiteY146" fmla="*/ 161925 h 1183482"/>
              <a:gd name="connsiteX147" fmla="*/ 82550 w 2105025"/>
              <a:gd name="connsiteY147" fmla="*/ 184150 h 1183482"/>
              <a:gd name="connsiteX148" fmla="*/ 41275 w 2105025"/>
              <a:gd name="connsiteY148" fmla="*/ 203200 h 1183482"/>
              <a:gd name="connsiteX149" fmla="*/ 22225 w 2105025"/>
              <a:gd name="connsiteY149" fmla="*/ 219075 h 1183482"/>
              <a:gd name="connsiteX150" fmla="*/ 0 w 2105025"/>
              <a:gd name="connsiteY150" fmla="*/ 219075 h 1183482"/>
              <a:gd name="connsiteX151" fmla="*/ 9525 w 2105025"/>
              <a:gd name="connsiteY151" fmla="*/ 200025 h 1183482"/>
              <a:gd name="connsiteX152" fmla="*/ 25400 w 2105025"/>
              <a:gd name="connsiteY152" fmla="*/ 180975 h 1183482"/>
              <a:gd name="connsiteX153" fmla="*/ 47625 w 2105025"/>
              <a:gd name="connsiteY153" fmla="*/ 139700 h 1183482"/>
              <a:gd name="connsiteX154" fmla="*/ 63500 w 2105025"/>
              <a:gd name="connsiteY154" fmla="*/ 114300 h 1183482"/>
              <a:gd name="connsiteX155" fmla="*/ 92075 w 2105025"/>
              <a:gd name="connsiteY155" fmla="*/ 82550 h 1183482"/>
              <a:gd name="connsiteX156" fmla="*/ 98425 w 2105025"/>
              <a:gd name="connsiteY156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749425 w 2105025"/>
              <a:gd name="connsiteY2" fmla="*/ 949325 h 1183482"/>
              <a:gd name="connsiteX3" fmla="*/ 1768475 w 2105025"/>
              <a:gd name="connsiteY3" fmla="*/ 949325 h 1183482"/>
              <a:gd name="connsiteX4" fmla="*/ 1793875 w 2105025"/>
              <a:gd name="connsiteY4" fmla="*/ 962025 h 1183482"/>
              <a:gd name="connsiteX5" fmla="*/ 1838325 w 2105025"/>
              <a:gd name="connsiteY5" fmla="*/ 974725 h 1183482"/>
              <a:gd name="connsiteX6" fmla="*/ 1838325 w 2105025"/>
              <a:gd name="connsiteY6" fmla="*/ 974725 h 1183482"/>
              <a:gd name="connsiteX7" fmla="*/ 1866900 w 2105025"/>
              <a:gd name="connsiteY7" fmla="*/ 930275 h 1183482"/>
              <a:gd name="connsiteX8" fmla="*/ 1889125 w 2105025"/>
              <a:gd name="connsiteY8" fmla="*/ 911225 h 1183482"/>
              <a:gd name="connsiteX9" fmla="*/ 1914525 w 2105025"/>
              <a:gd name="connsiteY9" fmla="*/ 879475 h 1183482"/>
              <a:gd name="connsiteX10" fmla="*/ 1936750 w 2105025"/>
              <a:gd name="connsiteY10" fmla="*/ 850900 h 1183482"/>
              <a:gd name="connsiteX11" fmla="*/ 1958975 w 2105025"/>
              <a:gd name="connsiteY11" fmla="*/ 828675 h 1183482"/>
              <a:gd name="connsiteX12" fmla="*/ 1965325 w 2105025"/>
              <a:gd name="connsiteY12" fmla="*/ 803275 h 1183482"/>
              <a:gd name="connsiteX13" fmla="*/ 1987550 w 2105025"/>
              <a:gd name="connsiteY13" fmla="*/ 768350 h 1183482"/>
              <a:gd name="connsiteX14" fmla="*/ 1997075 w 2105025"/>
              <a:gd name="connsiteY14" fmla="*/ 733425 h 1183482"/>
              <a:gd name="connsiteX15" fmla="*/ 2032000 w 2105025"/>
              <a:gd name="connsiteY15" fmla="*/ 682625 h 1183482"/>
              <a:gd name="connsiteX16" fmla="*/ 2032000 w 2105025"/>
              <a:gd name="connsiteY16" fmla="*/ 682625 h 1183482"/>
              <a:gd name="connsiteX17" fmla="*/ 2073275 w 2105025"/>
              <a:gd name="connsiteY17" fmla="*/ 650875 h 1183482"/>
              <a:gd name="connsiteX18" fmla="*/ 2073275 w 2105025"/>
              <a:gd name="connsiteY18" fmla="*/ 650875 h 1183482"/>
              <a:gd name="connsiteX19" fmla="*/ 2079625 w 2105025"/>
              <a:gd name="connsiteY19" fmla="*/ 603250 h 1183482"/>
              <a:gd name="connsiteX20" fmla="*/ 2089150 w 2105025"/>
              <a:gd name="connsiteY20" fmla="*/ 577850 h 1183482"/>
              <a:gd name="connsiteX21" fmla="*/ 2098675 w 2105025"/>
              <a:gd name="connsiteY21" fmla="*/ 565150 h 1183482"/>
              <a:gd name="connsiteX22" fmla="*/ 2105025 w 2105025"/>
              <a:gd name="connsiteY22" fmla="*/ 552450 h 1183482"/>
              <a:gd name="connsiteX23" fmla="*/ 2070100 w 2105025"/>
              <a:gd name="connsiteY23" fmla="*/ 549275 h 1183482"/>
              <a:gd name="connsiteX24" fmla="*/ 2051050 w 2105025"/>
              <a:gd name="connsiteY24" fmla="*/ 565150 h 1183482"/>
              <a:gd name="connsiteX25" fmla="*/ 2028825 w 2105025"/>
              <a:gd name="connsiteY25" fmla="*/ 571500 h 1183482"/>
              <a:gd name="connsiteX26" fmla="*/ 2003425 w 2105025"/>
              <a:gd name="connsiteY26" fmla="*/ 584200 h 1183482"/>
              <a:gd name="connsiteX27" fmla="*/ 1984375 w 2105025"/>
              <a:gd name="connsiteY27" fmla="*/ 584200 h 1183482"/>
              <a:gd name="connsiteX28" fmla="*/ 1965325 w 2105025"/>
              <a:gd name="connsiteY28" fmla="*/ 587375 h 1183482"/>
              <a:gd name="connsiteX29" fmla="*/ 1939925 w 2105025"/>
              <a:gd name="connsiteY29" fmla="*/ 593725 h 1183482"/>
              <a:gd name="connsiteX30" fmla="*/ 1930400 w 2105025"/>
              <a:gd name="connsiteY30" fmla="*/ 606425 h 1183482"/>
              <a:gd name="connsiteX31" fmla="*/ 1905000 w 2105025"/>
              <a:gd name="connsiteY31" fmla="*/ 619125 h 1183482"/>
              <a:gd name="connsiteX32" fmla="*/ 1895475 w 2105025"/>
              <a:gd name="connsiteY32" fmla="*/ 635000 h 1183482"/>
              <a:gd name="connsiteX33" fmla="*/ 1857375 w 2105025"/>
              <a:gd name="connsiteY33" fmla="*/ 644525 h 1183482"/>
              <a:gd name="connsiteX34" fmla="*/ 1825625 w 2105025"/>
              <a:gd name="connsiteY34" fmla="*/ 650875 h 1183482"/>
              <a:gd name="connsiteX35" fmla="*/ 1800225 w 2105025"/>
              <a:gd name="connsiteY35" fmla="*/ 644525 h 1183482"/>
              <a:gd name="connsiteX36" fmla="*/ 1765300 w 2105025"/>
              <a:gd name="connsiteY36" fmla="*/ 638175 h 1183482"/>
              <a:gd name="connsiteX37" fmla="*/ 1762125 w 2105025"/>
              <a:gd name="connsiteY37" fmla="*/ 615950 h 1183482"/>
              <a:gd name="connsiteX38" fmla="*/ 1762125 w 2105025"/>
              <a:gd name="connsiteY38" fmla="*/ 587375 h 1183482"/>
              <a:gd name="connsiteX39" fmla="*/ 1771650 w 2105025"/>
              <a:gd name="connsiteY39" fmla="*/ 555625 h 1183482"/>
              <a:gd name="connsiteX40" fmla="*/ 1768475 w 2105025"/>
              <a:gd name="connsiteY40" fmla="*/ 533400 h 1183482"/>
              <a:gd name="connsiteX41" fmla="*/ 1768475 w 2105025"/>
              <a:gd name="connsiteY41" fmla="*/ 533400 h 1183482"/>
              <a:gd name="connsiteX42" fmla="*/ 1784350 w 2105025"/>
              <a:gd name="connsiteY42" fmla="*/ 495300 h 1183482"/>
              <a:gd name="connsiteX43" fmla="*/ 1746250 w 2105025"/>
              <a:gd name="connsiteY43" fmla="*/ 485775 h 1183482"/>
              <a:gd name="connsiteX44" fmla="*/ 1746250 w 2105025"/>
              <a:gd name="connsiteY44" fmla="*/ 485775 h 1183482"/>
              <a:gd name="connsiteX45" fmla="*/ 1724025 w 2105025"/>
              <a:gd name="connsiteY45" fmla="*/ 444500 h 1183482"/>
              <a:gd name="connsiteX46" fmla="*/ 1701800 w 2105025"/>
              <a:gd name="connsiteY46" fmla="*/ 431800 h 1183482"/>
              <a:gd name="connsiteX47" fmla="*/ 1701800 w 2105025"/>
              <a:gd name="connsiteY47" fmla="*/ 431800 h 1183482"/>
              <a:gd name="connsiteX48" fmla="*/ 1660525 w 2105025"/>
              <a:gd name="connsiteY48" fmla="*/ 415925 h 1183482"/>
              <a:gd name="connsiteX49" fmla="*/ 1641475 w 2105025"/>
              <a:gd name="connsiteY49" fmla="*/ 412750 h 1183482"/>
              <a:gd name="connsiteX50" fmla="*/ 1600200 w 2105025"/>
              <a:gd name="connsiteY50" fmla="*/ 422275 h 1183482"/>
              <a:gd name="connsiteX51" fmla="*/ 1600200 w 2105025"/>
              <a:gd name="connsiteY51" fmla="*/ 384175 h 1183482"/>
              <a:gd name="connsiteX52" fmla="*/ 1600200 w 2105025"/>
              <a:gd name="connsiteY52" fmla="*/ 358775 h 1183482"/>
              <a:gd name="connsiteX53" fmla="*/ 1600200 w 2105025"/>
              <a:gd name="connsiteY53" fmla="*/ 358775 h 1183482"/>
              <a:gd name="connsiteX54" fmla="*/ 1600200 w 2105025"/>
              <a:gd name="connsiteY54" fmla="*/ 358775 h 1183482"/>
              <a:gd name="connsiteX55" fmla="*/ 1597025 w 2105025"/>
              <a:gd name="connsiteY55" fmla="*/ 314325 h 1183482"/>
              <a:gd name="connsiteX56" fmla="*/ 1606550 w 2105025"/>
              <a:gd name="connsiteY56" fmla="*/ 295275 h 1183482"/>
              <a:gd name="connsiteX57" fmla="*/ 1622425 w 2105025"/>
              <a:gd name="connsiteY57" fmla="*/ 254000 h 1183482"/>
              <a:gd name="connsiteX58" fmla="*/ 1619250 w 2105025"/>
              <a:gd name="connsiteY58" fmla="*/ 231775 h 1183482"/>
              <a:gd name="connsiteX59" fmla="*/ 1619250 w 2105025"/>
              <a:gd name="connsiteY59" fmla="*/ 203200 h 1183482"/>
              <a:gd name="connsiteX60" fmla="*/ 1625600 w 2105025"/>
              <a:gd name="connsiteY60" fmla="*/ 171450 h 1183482"/>
              <a:gd name="connsiteX61" fmla="*/ 1628775 w 2105025"/>
              <a:gd name="connsiteY61" fmla="*/ 136525 h 1183482"/>
              <a:gd name="connsiteX62" fmla="*/ 1631950 w 2105025"/>
              <a:gd name="connsiteY62" fmla="*/ 98425 h 1183482"/>
              <a:gd name="connsiteX63" fmla="*/ 1625600 w 2105025"/>
              <a:gd name="connsiteY63" fmla="*/ 76200 h 1183482"/>
              <a:gd name="connsiteX64" fmla="*/ 1625600 w 2105025"/>
              <a:gd name="connsiteY64" fmla="*/ 50800 h 1183482"/>
              <a:gd name="connsiteX65" fmla="*/ 1603375 w 2105025"/>
              <a:gd name="connsiteY65" fmla="*/ 38100 h 1183482"/>
              <a:gd name="connsiteX66" fmla="*/ 1577975 w 2105025"/>
              <a:gd name="connsiteY66" fmla="*/ 22225 h 1183482"/>
              <a:gd name="connsiteX67" fmla="*/ 1577975 w 2105025"/>
              <a:gd name="connsiteY67" fmla="*/ 22225 h 1183482"/>
              <a:gd name="connsiteX68" fmla="*/ 1552575 w 2105025"/>
              <a:gd name="connsiteY68" fmla="*/ 19050 h 1183482"/>
              <a:gd name="connsiteX69" fmla="*/ 1508125 w 2105025"/>
              <a:gd name="connsiteY69" fmla="*/ 0 h 1183482"/>
              <a:gd name="connsiteX70" fmla="*/ 1460500 w 2105025"/>
              <a:gd name="connsiteY70" fmla="*/ 3175 h 1183482"/>
              <a:gd name="connsiteX71" fmla="*/ 1431925 w 2105025"/>
              <a:gd name="connsiteY71" fmla="*/ 6350 h 1183482"/>
              <a:gd name="connsiteX72" fmla="*/ 1406525 w 2105025"/>
              <a:gd name="connsiteY72" fmla="*/ 15875 h 1183482"/>
              <a:gd name="connsiteX73" fmla="*/ 1374775 w 2105025"/>
              <a:gd name="connsiteY73" fmla="*/ 22225 h 1183482"/>
              <a:gd name="connsiteX74" fmla="*/ 1355725 w 2105025"/>
              <a:gd name="connsiteY74" fmla="*/ 22225 h 1183482"/>
              <a:gd name="connsiteX75" fmla="*/ 1323975 w 2105025"/>
              <a:gd name="connsiteY75" fmla="*/ 41275 h 1183482"/>
              <a:gd name="connsiteX76" fmla="*/ 1295400 w 2105025"/>
              <a:gd name="connsiteY76" fmla="*/ 63500 h 1183482"/>
              <a:gd name="connsiteX77" fmla="*/ 1270000 w 2105025"/>
              <a:gd name="connsiteY77" fmla="*/ 76200 h 1183482"/>
              <a:gd name="connsiteX78" fmla="*/ 1270000 w 2105025"/>
              <a:gd name="connsiteY78" fmla="*/ 76200 h 1183482"/>
              <a:gd name="connsiteX79" fmla="*/ 1289050 w 2105025"/>
              <a:gd name="connsiteY79" fmla="*/ 98425 h 1183482"/>
              <a:gd name="connsiteX80" fmla="*/ 1285875 w 2105025"/>
              <a:gd name="connsiteY80" fmla="*/ 127000 h 1183482"/>
              <a:gd name="connsiteX81" fmla="*/ 1266825 w 2105025"/>
              <a:gd name="connsiteY81" fmla="*/ 146050 h 1183482"/>
              <a:gd name="connsiteX82" fmla="*/ 1235075 w 2105025"/>
              <a:gd name="connsiteY82" fmla="*/ 165100 h 1183482"/>
              <a:gd name="connsiteX83" fmla="*/ 1196975 w 2105025"/>
              <a:gd name="connsiteY83" fmla="*/ 206375 h 1183482"/>
              <a:gd name="connsiteX84" fmla="*/ 1168400 w 2105025"/>
              <a:gd name="connsiteY84" fmla="*/ 215900 h 1183482"/>
              <a:gd name="connsiteX85" fmla="*/ 1152525 w 2105025"/>
              <a:gd name="connsiteY85" fmla="*/ 247650 h 1183482"/>
              <a:gd name="connsiteX86" fmla="*/ 1152525 w 2105025"/>
              <a:gd name="connsiteY86" fmla="*/ 247650 h 1183482"/>
              <a:gd name="connsiteX87" fmla="*/ 1095375 w 2105025"/>
              <a:gd name="connsiteY87" fmla="*/ 279400 h 1183482"/>
              <a:gd name="connsiteX88" fmla="*/ 1085850 w 2105025"/>
              <a:gd name="connsiteY88" fmla="*/ 304800 h 1183482"/>
              <a:gd name="connsiteX89" fmla="*/ 1076325 w 2105025"/>
              <a:gd name="connsiteY89" fmla="*/ 330200 h 1183482"/>
              <a:gd name="connsiteX90" fmla="*/ 1063625 w 2105025"/>
              <a:gd name="connsiteY90" fmla="*/ 349250 h 1183482"/>
              <a:gd name="connsiteX91" fmla="*/ 1044575 w 2105025"/>
              <a:gd name="connsiteY91" fmla="*/ 361950 h 1183482"/>
              <a:gd name="connsiteX92" fmla="*/ 1016000 w 2105025"/>
              <a:gd name="connsiteY92" fmla="*/ 381000 h 1183482"/>
              <a:gd name="connsiteX93" fmla="*/ 981075 w 2105025"/>
              <a:gd name="connsiteY93" fmla="*/ 396875 h 1183482"/>
              <a:gd name="connsiteX94" fmla="*/ 952500 w 2105025"/>
              <a:gd name="connsiteY94" fmla="*/ 415925 h 1183482"/>
              <a:gd name="connsiteX95" fmla="*/ 952500 w 2105025"/>
              <a:gd name="connsiteY95" fmla="*/ 415925 h 1183482"/>
              <a:gd name="connsiteX96" fmla="*/ 914400 w 2105025"/>
              <a:gd name="connsiteY96" fmla="*/ 396875 h 1183482"/>
              <a:gd name="connsiteX97" fmla="*/ 892175 w 2105025"/>
              <a:gd name="connsiteY97" fmla="*/ 368300 h 1183482"/>
              <a:gd name="connsiteX98" fmla="*/ 876300 w 2105025"/>
              <a:gd name="connsiteY98" fmla="*/ 349250 h 1183482"/>
              <a:gd name="connsiteX99" fmla="*/ 876300 w 2105025"/>
              <a:gd name="connsiteY99" fmla="*/ 349250 h 1183482"/>
              <a:gd name="connsiteX100" fmla="*/ 838200 w 2105025"/>
              <a:gd name="connsiteY100" fmla="*/ 346075 h 1183482"/>
              <a:gd name="connsiteX101" fmla="*/ 819150 w 2105025"/>
              <a:gd name="connsiteY101" fmla="*/ 330200 h 1183482"/>
              <a:gd name="connsiteX102" fmla="*/ 812800 w 2105025"/>
              <a:gd name="connsiteY102" fmla="*/ 330200 h 1183482"/>
              <a:gd name="connsiteX103" fmla="*/ 800100 w 2105025"/>
              <a:gd name="connsiteY103" fmla="*/ 327025 h 1183482"/>
              <a:gd name="connsiteX104" fmla="*/ 765175 w 2105025"/>
              <a:gd name="connsiteY104" fmla="*/ 339725 h 1183482"/>
              <a:gd name="connsiteX105" fmla="*/ 749300 w 2105025"/>
              <a:gd name="connsiteY105" fmla="*/ 349250 h 1183482"/>
              <a:gd name="connsiteX106" fmla="*/ 727075 w 2105025"/>
              <a:gd name="connsiteY106" fmla="*/ 365125 h 1183482"/>
              <a:gd name="connsiteX107" fmla="*/ 704850 w 2105025"/>
              <a:gd name="connsiteY107" fmla="*/ 381000 h 1183482"/>
              <a:gd name="connsiteX108" fmla="*/ 679450 w 2105025"/>
              <a:gd name="connsiteY108" fmla="*/ 390525 h 1183482"/>
              <a:gd name="connsiteX109" fmla="*/ 584200 w 2105025"/>
              <a:gd name="connsiteY109" fmla="*/ 406400 h 1183482"/>
              <a:gd name="connsiteX110" fmla="*/ 542925 w 2105025"/>
              <a:gd name="connsiteY110" fmla="*/ 419100 h 1183482"/>
              <a:gd name="connsiteX111" fmla="*/ 511175 w 2105025"/>
              <a:gd name="connsiteY111" fmla="*/ 412750 h 1183482"/>
              <a:gd name="connsiteX112" fmla="*/ 485775 w 2105025"/>
              <a:gd name="connsiteY112" fmla="*/ 400050 h 1183482"/>
              <a:gd name="connsiteX113" fmla="*/ 476250 w 2105025"/>
              <a:gd name="connsiteY113" fmla="*/ 377825 h 1183482"/>
              <a:gd name="connsiteX114" fmla="*/ 479425 w 2105025"/>
              <a:gd name="connsiteY114" fmla="*/ 346075 h 1183482"/>
              <a:gd name="connsiteX115" fmla="*/ 498475 w 2105025"/>
              <a:gd name="connsiteY115" fmla="*/ 330200 h 1183482"/>
              <a:gd name="connsiteX116" fmla="*/ 498475 w 2105025"/>
              <a:gd name="connsiteY116" fmla="*/ 330200 h 1183482"/>
              <a:gd name="connsiteX117" fmla="*/ 482600 w 2105025"/>
              <a:gd name="connsiteY117" fmla="*/ 304800 h 1183482"/>
              <a:gd name="connsiteX118" fmla="*/ 485775 w 2105025"/>
              <a:gd name="connsiteY118" fmla="*/ 276225 h 1183482"/>
              <a:gd name="connsiteX119" fmla="*/ 466725 w 2105025"/>
              <a:gd name="connsiteY119" fmla="*/ 263525 h 1183482"/>
              <a:gd name="connsiteX120" fmla="*/ 441325 w 2105025"/>
              <a:gd name="connsiteY120" fmla="*/ 254000 h 1183482"/>
              <a:gd name="connsiteX121" fmla="*/ 419100 w 2105025"/>
              <a:gd name="connsiteY121" fmla="*/ 266700 h 1183482"/>
              <a:gd name="connsiteX122" fmla="*/ 387350 w 2105025"/>
              <a:gd name="connsiteY122" fmla="*/ 276225 h 1183482"/>
              <a:gd name="connsiteX123" fmla="*/ 387350 w 2105025"/>
              <a:gd name="connsiteY123" fmla="*/ 276225 h 1183482"/>
              <a:gd name="connsiteX124" fmla="*/ 361950 w 2105025"/>
              <a:gd name="connsiteY124" fmla="*/ 250825 h 1183482"/>
              <a:gd name="connsiteX125" fmla="*/ 365125 w 2105025"/>
              <a:gd name="connsiteY125" fmla="*/ 225425 h 1183482"/>
              <a:gd name="connsiteX126" fmla="*/ 381000 w 2105025"/>
              <a:gd name="connsiteY126" fmla="*/ 203200 h 1183482"/>
              <a:gd name="connsiteX127" fmla="*/ 390525 w 2105025"/>
              <a:gd name="connsiteY127" fmla="*/ 174625 h 1183482"/>
              <a:gd name="connsiteX128" fmla="*/ 412750 w 2105025"/>
              <a:gd name="connsiteY128" fmla="*/ 152400 h 1183482"/>
              <a:gd name="connsiteX129" fmla="*/ 406400 w 2105025"/>
              <a:gd name="connsiteY129" fmla="*/ 139700 h 1183482"/>
              <a:gd name="connsiteX130" fmla="*/ 406400 w 2105025"/>
              <a:gd name="connsiteY130" fmla="*/ 139700 h 1183482"/>
              <a:gd name="connsiteX131" fmla="*/ 393700 w 2105025"/>
              <a:gd name="connsiteY131" fmla="*/ 101600 h 1183482"/>
              <a:gd name="connsiteX132" fmla="*/ 381000 w 2105025"/>
              <a:gd name="connsiteY132" fmla="*/ 98425 h 1183482"/>
              <a:gd name="connsiteX133" fmla="*/ 390525 w 2105025"/>
              <a:gd name="connsiteY133" fmla="*/ 79375 h 1183482"/>
              <a:gd name="connsiteX134" fmla="*/ 381000 w 2105025"/>
              <a:gd name="connsiteY134" fmla="*/ 66675 h 1183482"/>
              <a:gd name="connsiteX135" fmla="*/ 346075 w 2105025"/>
              <a:gd name="connsiteY135" fmla="*/ 95250 h 1183482"/>
              <a:gd name="connsiteX136" fmla="*/ 282575 w 2105025"/>
              <a:gd name="connsiteY136" fmla="*/ 146050 h 1183482"/>
              <a:gd name="connsiteX137" fmla="*/ 244475 w 2105025"/>
              <a:gd name="connsiteY137" fmla="*/ 203200 h 1183482"/>
              <a:gd name="connsiteX138" fmla="*/ 244475 w 2105025"/>
              <a:gd name="connsiteY138" fmla="*/ 203200 h 1183482"/>
              <a:gd name="connsiteX139" fmla="*/ 196850 w 2105025"/>
              <a:gd name="connsiteY139" fmla="*/ 247650 h 1183482"/>
              <a:gd name="connsiteX140" fmla="*/ 174625 w 2105025"/>
              <a:gd name="connsiteY140" fmla="*/ 263525 h 1183482"/>
              <a:gd name="connsiteX141" fmla="*/ 152400 w 2105025"/>
              <a:gd name="connsiteY141" fmla="*/ 231775 h 1183482"/>
              <a:gd name="connsiteX142" fmla="*/ 139700 w 2105025"/>
              <a:gd name="connsiteY142" fmla="*/ 206375 h 1183482"/>
              <a:gd name="connsiteX143" fmla="*/ 155575 w 2105025"/>
              <a:gd name="connsiteY143" fmla="*/ 180975 h 1183482"/>
              <a:gd name="connsiteX144" fmla="*/ 168275 w 2105025"/>
              <a:gd name="connsiteY144" fmla="*/ 158750 h 1183482"/>
              <a:gd name="connsiteX145" fmla="*/ 161925 w 2105025"/>
              <a:gd name="connsiteY145" fmla="*/ 136525 h 1183482"/>
              <a:gd name="connsiteX146" fmla="*/ 161925 w 2105025"/>
              <a:gd name="connsiteY146" fmla="*/ 136525 h 1183482"/>
              <a:gd name="connsiteX147" fmla="*/ 101600 w 2105025"/>
              <a:gd name="connsiteY147" fmla="*/ 161925 h 1183482"/>
              <a:gd name="connsiteX148" fmla="*/ 82550 w 2105025"/>
              <a:gd name="connsiteY148" fmla="*/ 184150 h 1183482"/>
              <a:gd name="connsiteX149" fmla="*/ 41275 w 2105025"/>
              <a:gd name="connsiteY149" fmla="*/ 203200 h 1183482"/>
              <a:gd name="connsiteX150" fmla="*/ 22225 w 2105025"/>
              <a:gd name="connsiteY150" fmla="*/ 219075 h 1183482"/>
              <a:gd name="connsiteX151" fmla="*/ 0 w 2105025"/>
              <a:gd name="connsiteY151" fmla="*/ 219075 h 1183482"/>
              <a:gd name="connsiteX152" fmla="*/ 9525 w 2105025"/>
              <a:gd name="connsiteY152" fmla="*/ 200025 h 1183482"/>
              <a:gd name="connsiteX153" fmla="*/ 25400 w 2105025"/>
              <a:gd name="connsiteY153" fmla="*/ 180975 h 1183482"/>
              <a:gd name="connsiteX154" fmla="*/ 47625 w 2105025"/>
              <a:gd name="connsiteY154" fmla="*/ 139700 h 1183482"/>
              <a:gd name="connsiteX155" fmla="*/ 63500 w 2105025"/>
              <a:gd name="connsiteY155" fmla="*/ 114300 h 1183482"/>
              <a:gd name="connsiteX156" fmla="*/ 92075 w 2105025"/>
              <a:gd name="connsiteY156" fmla="*/ 82550 h 1183482"/>
              <a:gd name="connsiteX157" fmla="*/ 98425 w 2105025"/>
              <a:gd name="connsiteY157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652588 w 2105025"/>
              <a:gd name="connsiteY2" fmla="*/ 1073149 h 1183482"/>
              <a:gd name="connsiteX3" fmla="*/ 1749425 w 2105025"/>
              <a:gd name="connsiteY3" fmla="*/ 949325 h 1183482"/>
              <a:gd name="connsiteX4" fmla="*/ 1768475 w 2105025"/>
              <a:gd name="connsiteY4" fmla="*/ 949325 h 1183482"/>
              <a:gd name="connsiteX5" fmla="*/ 1793875 w 2105025"/>
              <a:gd name="connsiteY5" fmla="*/ 962025 h 1183482"/>
              <a:gd name="connsiteX6" fmla="*/ 1838325 w 2105025"/>
              <a:gd name="connsiteY6" fmla="*/ 974725 h 1183482"/>
              <a:gd name="connsiteX7" fmla="*/ 1838325 w 2105025"/>
              <a:gd name="connsiteY7" fmla="*/ 974725 h 1183482"/>
              <a:gd name="connsiteX8" fmla="*/ 1866900 w 2105025"/>
              <a:gd name="connsiteY8" fmla="*/ 930275 h 1183482"/>
              <a:gd name="connsiteX9" fmla="*/ 1889125 w 2105025"/>
              <a:gd name="connsiteY9" fmla="*/ 911225 h 1183482"/>
              <a:gd name="connsiteX10" fmla="*/ 1914525 w 2105025"/>
              <a:gd name="connsiteY10" fmla="*/ 879475 h 1183482"/>
              <a:gd name="connsiteX11" fmla="*/ 1936750 w 2105025"/>
              <a:gd name="connsiteY11" fmla="*/ 850900 h 1183482"/>
              <a:gd name="connsiteX12" fmla="*/ 1958975 w 2105025"/>
              <a:gd name="connsiteY12" fmla="*/ 828675 h 1183482"/>
              <a:gd name="connsiteX13" fmla="*/ 1965325 w 2105025"/>
              <a:gd name="connsiteY13" fmla="*/ 803275 h 1183482"/>
              <a:gd name="connsiteX14" fmla="*/ 1987550 w 2105025"/>
              <a:gd name="connsiteY14" fmla="*/ 768350 h 1183482"/>
              <a:gd name="connsiteX15" fmla="*/ 1997075 w 2105025"/>
              <a:gd name="connsiteY15" fmla="*/ 733425 h 1183482"/>
              <a:gd name="connsiteX16" fmla="*/ 2032000 w 2105025"/>
              <a:gd name="connsiteY16" fmla="*/ 682625 h 1183482"/>
              <a:gd name="connsiteX17" fmla="*/ 2032000 w 2105025"/>
              <a:gd name="connsiteY17" fmla="*/ 682625 h 1183482"/>
              <a:gd name="connsiteX18" fmla="*/ 2073275 w 2105025"/>
              <a:gd name="connsiteY18" fmla="*/ 650875 h 1183482"/>
              <a:gd name="connsiteX19" fmla="*/ 2073275 w 2105025"/>
              <a:gd name="connsiteY19" fmla="*/ 650875 h 1183482"/>
              <a:gd name="connsiteX20" fmla="*/ 2079625 w 2105025"/>
              <a:gd name="connsiteY20" fmla="*/ 603250 h 1183482"/>
              <a:gd name="connsiteX21" fmla="*/ 2089150 w 2105025"/>
              <a:gd name="connsiteY21" fmla="*/ 577850 h 1183482"/>
              <a:gd name="connsiteX22" fmla="*/ 2098675 w 2105025"/>
              <a:gd name="connsiteY22" fmla="*/ 565150 h 1183482"/>
              <a:gd name="connsiteX23" fmla="*/ 2105025 w 2105025"/>
              <a:gd name="connsiteY23" fmla="*/ 552450 h 1183482"/>
              <a:gd name="connsiteX24" fmla="*/ 2070100 w 2105025"/>
              <a:gd name="connsiteY24" fmla="*/ 549275 h 1183482"/>
              <a:gd name="connsiteX25" fmla="*/ 2051050 w 2105025"/>
              <a:gd name="connsiteY25" fmla="*/ 565150 h 1183482"/>
              <a:gd name="connsiteX26" fmla="*/ 2028825 w 2105025"/>
              <a:gd name="connsiteY26" fmla="*/ 571500 h 1183482"/>
              <a:gd name="connsiteX27" fmla="*/ 2003425 w 2105025"/>
              <a:gd name="connsiteY27" fmla="*/ 584200 h 1183482"/>
              <a:gd name="connsiteX28" fmla="*/ 1984375 w 2105025"/>
              <a:gd name="connsiteY28" fmla="*/ 584200 h 1183482"/>
              <a:gd name="connsiteX29" fmla="*/ 1965325 w 2105025"/>
              <a:gd name="connsiteY29" fmla="*/ 587375 h 1183482"/>
              <a:gd name="connsiteX30" fmla="*/ 1939925 w 2105025"/>
              <a:gd name="connsiteY30" fmla="*/ 593725 h 1183482"/>
              <a:gd name="connsiteX31" fmla="*/ 1930400 w 2105025"/>
              <a:gd name="connsiteY31" fmla="*/ 606425 h 1183482"/>
              <a:gd name="connsiteX32" fmla="*/ 1905000 w 2105025"/>
              <a:gd name="connsiteY32" fmla="*/ 619125 h 1183482"/>
              <a:gd name="connsiteX33" fmla="*/ 1895475 w 2105025"/>
              <a:gd name="connsiteY33" fmla="*/ 635000 h 1183482"/>
              <a:gd name="connsiteX34" fmla="*/ 1857375 w 2105025"/>
              <a:gd name="connsiteY34" fmla="*/ 644525 h 1183482"/>
              <a:gd name="connsiteX35" fmla="*/ 1825625 w 2105025"/>
              <a:gd name="connsiteY35" fmla="*/ 650875 h 1183482"/>
              <a:gd name="connsiteX36" fmla="*/ 1800225 w 2105025"/>
              <a:gd name="connsiteY36" fmla="*/ 644525 h 1183482"/>
              <a:gd name="connsiteX37" fmla="*/ 1765300 w 2105025"/>
              <a:gd name="connsiteY37" fmla="*/ 638175 h 1183482"/>
              <a:gd name="connsiteX38" fmla="*/ 1762125 w 2105025"/>
              <a:gd name="connsiteY38" fmla="*/ 615950 h 1183482"/>
              <a:gd name="connsiteX39" fmla="*/ 1762125 w 2105025"/>
              <a:gd name="connsiteY39" fmla="*/ 587375 h 1183482"/>
              <a:gd name="connsiteX40" fmla="*/ 1771650 w 2105025"/>
              <a:gd name="connsiteY40" fmla="*/ 555625 h 1183482"/>
              <a:gd name="connsiteX41" fmla="*/ 1768475 w 2105025"/>
              <a:gd name="connsiteY41" fmla="*/ 533400 h 1183482"/>
              <a:gd name="connsiteX42" fmla="*/ 1768475 w 2105025"/>
              <a:gd name="connsiteY42" fmla="*/ 533400 h 1183482"/>
              <a:gd name="connsiteX43" fmla="*/ 1784350 w 2105025"/>
              <a:gd name="connsiteY43" fmla="*/ 495300 h 1183482"/>
              <a:gd name="connsiteX44" fmla="*/ 1746250 w 2105025"/>
              <a:gd name="connsiteY44" fmla="*/ 485775 h 1183482"/>
              <a:gd name="connsiteX45" fmla="*/ 1746250 w 2105025"/>
              <a:gd name="connsiteY45" fmla="*/ 485775 h 1183482"/>
              <a:gd name="connsiteX46" fmla="*/ 1724025 w 2105025"/>
              <a:gd name="connsiteY46" fmla="*/ 444500 h 1183482"/>
              <a:gd name="connsiteX47" fmla="*/ 1701800 w 2105025"/>
              <a:gd name="connsiteY47" fmla="*/ 431800 h 1183482"/>
              <a:gd name="connsiteX48" fmla="*/ 1701800 w 2105025"/>
              <a:gd name="connsiteY48" fmla="*/ 431800 h 1183482"/>
              <a:gd name="connsiteX49" fmla="*/ 1660525 w 2105025"/>
              <a:gd name="connsiteY49" fmla="*/ 415925 h 1183482"/>
              <a:gd name="connsiteX50" fmla="*/ 1641475 w 2105025"/>
              <a:gd name="connsiteY50" fmla="*/ 412750 h 1183482"/>
              <a:gd name="connsiteX51" fmla="*/ 1600200 w 2105025"/>
              <a:gd name="connsiteY51" fmla="*/ 422275 h 1183482"/>
              <a:gd name="connsiteX52" fmla="*/ 1600200 w 2105025"/>
              <a:gd name="connsiteY52" fmla="*/ 384175 h 1183482"/>
              <a:gd name="connsiteX53" fmla="*/ 1600200 w 2105025"/>
              <a:gd name="connsiteY53" fmla="*/ 358775 h 1183482"/>
              <a:gd name="connsiteX54" fmla="*/ 1600200 w 2105025"/>
              <a:gd name="connsiteY54" fmla="*/ 358775 h 1183482"/>
              <a:gd name="connsiteX55" fmla="*/ 1600200 w 2105025"/>
              <a:gd name="connsiteY55" fmla="*/ 358775 h 1183482"/>
              <a:gd name="connsiteX56" fmla="*/ 1597025 w 2105025"/>
              <a:gd name="connsiteY56" fmla="*/ 314325 h 1183482"/>
              <a:gd name="connsiteX57" fmla="*/ 1606550 w 2105025"/>
              <a:gd name="connsiteY57" fmla="*/ 295275 h 1183482"/>
              <a:gd name="connsiteX58" fmla="*/ 1622425 w 2105025"/>
              <a:gd name="connsiteY58" fmla="*/ 254000 h 1183482"/>
              <a:gd name="connsiteX59" fmla="*/ 1619250 w 2105025"/>
              <a:gd name="connsiteY59" fmla="*/ 231775 h 1183482"/>
              <a:gd name="connsiteX60" fmla="*/ 1619250 w 2105025"/>
              <a:gd name="connsiteY60" fmla="*/ 203200 h 1183482"/>
              <a:gd name="connsiteX61" fmla="*/ 1625600 w 2105025"/>
              <a:gd name="connsiteY61" fmla="*/ 171450 h 1183482"/>
              <a:gd name="connsiteX62" fmla="*/ 1628775 w 2105025"/>
              <a:gd name="connsiteY62" fmla="*/ 136525 h 1183482"/>
              <a:gd name="connsiteX63" fmla="*/ 1631950 w 2105025"/>
              <a:gd name="connsiteY63" fmla="*/ 98425 h 1183482"/>
              <a:gd name="connsiteX64" fmla="*/ 1625600 w 2105025"/>
              <a:gd name="connsiteY64" fmla="*/ 76200 h 1183482"/>
              <a:gd name="connsiteX65" fmla="*/ 1625600 w 2105025"/>
              <a:gd name="connsiteY65" fmla="*/ 50800 h 1183482"/>
              <a:gd name="connsiteX66" fmla="*/ 1603375 w 2105025"/>
              <a:gd name="connsiteY66" fmla="*/ 38100 h 1183482"/>
              <a:gd name="connsiteX67" fmla="*/ 1577975 w 2105025"/>
              <a:gd name="connsiteY67" fmla="*/ 22225 h 1183482"/>
              <a:gd name="connsiteX68" fmla="*/ 1577975 w 2105025"/>
              <a:gd name="connsiteY68" fmla="*/ 22225 h 1183482"/>
              <a:gd name="connsiteX69" fmla="*/ 1552575 w 2105025"/>
              <a:gd name="connsiteY69" fmla="*/ 19050 h 1183482"/>
              <a:gd name="connsiteX70" fmla="*/ 1508125 w 2105025"/>
              <a:gd name="connsiteY70" fmla="*/ 0 h 1183482"/>
              <a:gd name="connsiteX71" fmla="*/ 1460500 w 2105025"/>
              <a:gd name="connsiteY71" fmla="*/ 3175 h 1183482"/>
              <a:gd name="connsiteX72" fmla="*/ 1431925 w 2105025"/>
              <a:gd name="connsiteY72" fmla="*/ 6350 h 1183482"/>
              <a:gd name="connsiteX73" fmla="*/ 1406525 w 2105025"/>
              <a:gd name="connsiteY73" fmla="*/ 15875 h 1183482"/>
              <a:gd name="connsiteX74" fmla="*/ 1374775 w 2105025"/>
              <a:gd name="connsiteY74" fmla="*/ 22225 h 1183482"/>
              <a:gd name="connsiteX75" fmla="*/ 1355725 w 2105025"/>
              <a:gd name="connsiteY75" fmla="*/ 22225 h 1183482"/>
              <a:gd name="connsiteX76" fmla="*/ 1323975 w 2105025"/>
              <a:gd name="connsiteY76" fmla="*/ 41275 h 1183482"/>
              <a:gd name="connsiteX77" fmla="*/ 1295400 w 2105025"/>
              <a:gd name="connsiteY77" fmla="*/ 63500 h 1183482"/>
              <a:gd name="connsiteX78" fmla="*/ 1270000 w 2105025"/>
              <a:gd name="connsiteY78" fmla="*/ 76200 h 1183482"/>
              <a:gd name="connsiteX79" fmla="*/ 1270000 w 2105025"/>
              <a:gd name="connsiteY79" fmla="*/ 76200 h 1183482"/>
              <a:gd name="connsiteX80" fmla="*/ 1289050 w 2105025"/>
              <a:gd name="connsiteY80" fmla="*/ 98425 h 1183482"/>
              <a:gd name="connsiteX81" fmla="*/ 1285875 w 2105025"/>
              <a:gd name="connsiteY81" fmla="*/ 127000 h 1183482"/>
              <a:gd name="connsiteX82" fmla="*/ 1266825 w 2105025"/>
              <a:gd name="connsiteY82" fmla="*/ 146050 h 1183482"/>
              <a:gd name="connsiteX83" fmla="*/ 1235075 w 2105025"/>
              <a:gd name="connsiteY83" fmla="*/ 165100 h 1183482"/>
              <a:gd name="connsiteX84" fmla="*/ 1196975 w 2105025"/>
              <a:gd name="connsiteY84" fmla="*/ 206375 h 1183482"/>
              <a:gd name="connsiteX85" fmla="*/ 1168400 w 2105025"/>
              <a:gd name="connsiteY85" fmla="*/ 215900 h 1183482"/>
              <a:gd name="connsiteX86" fmla="*/ 1152525 w 2105025"/>
              <a:gd name="connsiteY86" fmla="*/ 247650 h 1183482"/>
              <a:gd name="connsiteX87" fmla="*/ 1152525 w 2105025"/>
              <a:gd name="connsiteY87" fmla="*/ 247650 h 1183482"/>
              <a:gd name="connsiteX88" fmla="*/ 1095375 w 2105025"/>
              <a:gd name="connsiteY88" fmla="*/ 279400 h 1183482"/>
              <a:gd name="connsiteX89" fmla="*/ 1085850 w 2105025"/>
              <a:gd name="connsiteY89" fmla="*/ 304800 h 1183482"/>
              <a:gd name="connsiteX90" fmla="*/ 1076325 w 2105025"/>
              <a:gd name="connsiteY90" fmla="*/ 330200 h 1183482"/>
              <a:gd name="connsiteX91" fmla="*/ 1063625 w 2105025"/>
              <a:gd name="connsiteY91" fmla="*/ 349250 h 1183482"/>
              <a:gd name="connsiteX92" fmla="*/ 1044575 w 2105025"/>
              <a:gd name="connsiteY92" fmla="*/ 361950 h 1183482"/>
              <a:gd name="connsiteX93" fmla="*/ 1016000 w 2105025"/>
              <a:gd name="connsiteY93" fmla="*/ 381000 h 1183482"/>
              <a:gd name="connsiteX94" fmla="*/ 981075 w 2105025"/>
              <a:gd name="connsiteY94" fmla="*/ 396875 h 1183482"/>
              <a:gd name="connsiteX95" fmla="*/ 952500 w 2105025"/>
              <a:gd name="connsiteY95" fmla="*/ 415925 h 1183482"/>
              <a:gd name="connsiteX96" fmla="*/ 952500 w 2105025"/>
              <a:gd name="connsiteY96" fmla="*/ 415925 h 1183482"/>
              <a:gd name="connsiteX97" fmla="*/ 914400 w 2105025"/>
              <a:gd name="connsiteY97" fmla="*/ 396875 h 1183482"/>
              <a:gd name="connsiteX98" fmla="*/ 892175 w 2105025"/>
              <a:gd name="connsiteY98" fmla="*/ 368300 h 1183482"/>
              <a:gd name="connsiteX99" fmla="*/ 876300 w 2105025"/>
              <a:gd name="connsiteY99" fmla="*/ 349250 h 1183482"/>
              <a:gd name="connsiteX100" fmla="*/ 876300 w 2105025"/>
              <a:gd name="connsiteY100" fmla="*/ 349250 h 1183482"/>
              <a:gd name="connsiteX101" fmla="*/ 838200 w 2105025"/>
              <a:gd name="connsiteY101" fmla="*/ 346075 h 1183482"/>
              <a:gd name="connsiteX102" fmla="*/ 819150 w 2105025"/>
              <a:gd name="connsiteY102" fmla="*/ 330200 h 1183482"/>
              <a:gd name="connsiteX103" fmla="*/ 812800 w 2105025"/>
              <a:gd name="connsiteY103" fmla="*/ 330200 h 1183482"/>
              <a:gd name="connsiteX104" fmla="*/ 800100 w 2105025"/>
              <a:gd name="connsiteY104" fmla="*/ 327025 h 1183482"/>
              <a:gd name="connsiteX105" fmla="*/ 765175 w 2105025"/>
              <a:gd name="connsiteY105" fmla="*/ 339725 h 1183482"/>
              <a:gd name="connsiteX106" fmla="*/ 749300 w 2105025"/>
              <a:gd name="connsiteY106" fmla="*/ 349250 h 1183482"/>
              <a:gd name="connsiteX107" fmla="*/ 727075 w 2105025"/>
              <a:gd name="connsiteY107" fmla="*/ 365125 h 1183482"/>
              <a:gd name="connsiteX108" fmla="*/ 704850 w 2105025"/>
              <a:gd name="connsiteY108" fmla="*/ 381000 h 1183482"/>
              <a:gd name="connsiteX109" fmla="*/ 679450 w 2105025"/>
              <a:gd name="connsiteY109" fmla="*/ 390525 h 1183482"/>
              <a:gd name="connsiteX110" fmla="*/ 584200 w 2105025"/>
              <a:gd name="connsiteY110" fmla="*/ 406400 h 1183482"/>
              <a:gd name="connsiteX111" fmla="*/ 542925 w 2105025"/>
              <a:gd name="connsiteY111" fmla="*/ 419100 h 1183482"/>
              <a:gd name="connsiteX112" fmla="*/ 511175 w 2105025"/>
              <a:gd name="connsiteY112" fmla="*/ 412750 h 1183482"/>
              <a:gd name="connsiteX113" fmla="*/ 485775 w 2105025"/>
              <a:gd name="connsiteY113" fmla="*/ 400050 h 1183482"/>
              <a:gd name="connsiteX114" fmla="*/ 476250 w 2105025"/>
              <a:gd name="connsiteY114" fmla="*/ 377825 h 1183482"/>
              <a:gd name="connsiteX115" fmla="*/ 479425 w 2105025"/>
              <a:gd name="connsiteY115" fmla="*/ 346075 h 1183482"/>
              <a:gd name="connsiteX116" fmla="*/ 498475 w 2105025"/>
              <a:gd name="connsiteY116" fmla="*/ 330200 h 1183482"/>
              <a:gd name="connsiteX117" fmla="*/ 498475 w 2105025"/>
              <a:gd name="connsiteY117" fmla="*/ 330200 h 1183482"/>
              <a:gd name="connsiteX118" fmla="*/ 482600 w 2105025"/>
              <a:gd name="connsiteY118" fmla="*/ 304800 h 1183482"/>
              <a:gd name="connsiteX119" fmla="*/ 485775 w 2105025"/>
              <a:gd name="connsiteY119" fmla="*/ 276225 h 1183482"/>
              <a:gd name="connsiteX120" fmla="*/ 466725 w 2105025"/>
              <a:gd name="connsiteY120" fmla="*/ 263525 h 1183482"/>
              <a:gd name="connsiteX121" fmla="*/ 441325 w 2105025"/>
              <a:gd name="connsiteY121" fmla="*/ 254000 h 1183482"/>
              <a:gd name="connsiteX122" fmla="*/ 419100 w 2105025"/>
              <a:gd name="connsiteY122" fmla="*/ 266700 h 1183482"/>
              <a:gd name="connsiteX123" fmla="*/ 387350 w 2105025"/>
              <a:gd name="connsiteY123" fmla="*/ 276225 h 1183482"/>
              <a:gd name="connsiteX124" fmla="*/ 387350 w 2105025"/>
              <a:gd name="connsiteY124" fmla="*/ 276225 h 1183482"/>
              <a:gd name="connsiteX125" fmla="*/ 361950 w 2105025"/>
              <a:gd name="connsiteY125" fmla="*/ 250825 h 1183482"/>
              <a:gd name="connsiteX126" fmla="*/ 365125 w 2105025"/>
              <a:gd name="connsiteY126" fmla="*/ 225425 h 1183482"/>
              <a:gd name="connsiteX127" fmla="*/ 381000 w 2105025"/>
              <a:gd name="connsiteY127" fmla="*/ 203200 h 1183482"/>
              <a:gd name="connsiteX128" fmla="*/ 390525 w 2105025"/>
              <a:gd name="connsiteY128" fmla="*/ 174625 h 1183482"/>
              <a:gd name="connsiteX129" fmla="*/ 412750 w 2105025"/>
              <a:gd name="connsiteY129" fmla="*/ 152400 h 1183482"/>
              <a:gd name="connsiteX130" fmla="*/ 406400 w 2105025"/>
              <a:gd name="connsiteY130" fmla="*/ 139700 h 1183482"/>
              <a:gd name="connsiteX131" fmla="*/ 406400 w 2105025"/>
              <a:gd name="connsiteY131" fmla="*/ 139700 h 1183482"/>
              <a:gd name="connsiteX132" fmla="*/ 393700 w 2105025"/>
              <a:gd name="connsiteY132" fmla="*/ 101600 h 1183482"/>
              <a:gd name="connsiteX133" fmla="*/ 381000 w 2105025"/>
              <a:gd name="connsiteY133" fmla="*/ 98425 h 1183482"/>
              <a:gd name="connsiteX134" fmla="*/ 390525 w 2105025"/>
              <a:gd name="connsiteY134" fmla="*/ 79375 h 1183482"/>
              <a:gd name="connsiteX135" fmla="*/ 381000 w 2105025"/>
              <a:gd name="connsiteY135" fmla="*/ 66675 h 1183482"/>
              <a:gd name="connsiteX136" fmla="*/ 346075 w 2105025"/>
              <a:gd name="connsiteY136" fmla="*/ 95250 h 1183482"/>
              <a:gd name="connsiteX137" fmla="*/ 282575 w 2105025"/>
              <a:gd name="connsiteY137" fmla="*/ 146050 h 1183482"/>
              <a:gd name="connsiteX138" fmla="*/ 244475 w 2105025"/>
              <a:gd name="connsiteY138" fmla="*/ 203200 h 1183482"/>
              <a:gd name="connsiteX139" fmla="*/ 244475 w 2105025"/>
              <a:gd name="connsiteY139" fmla="*/ 203200 h 1183482"/>
              <a:gd name="connsiteX140" fmla="*/ 196850 w 2105025"/>
              <a:gd name="connsiteY140" fmla="*/ 247650 h 1183482"/>
              <a:gd name="connsiteX141" fmla="*/ 174625 w 2105025"/>
              <a:gd name="connsiteY141" fmla="*/ 263525 h 1183482"/>
              <a:gd name="connsiteX142" fmla="*/ 152400 w 2105025"/>
              <a:gd name="connsiteY142" fmla="*/ 231775 h 1183482"/>
              <a:gd name="connsiteX143" fmla="*/ 139700 w 2105025"/>
              <a:gd name="connsiteY143" fmla="*/ 206375 h 1183482"/>
              <a:gd name="connsiteX144" fmla="*/ 155575 w 2105025"/>
              <a:gd name="connsiteY144" fmla="*/ 180975 h 1183482"/>
              <a:gd name="connsiteX145" fmla="*/ 168275 w 2105025"/>
              <a:gd name="connsiteY145" fmla="*/ 158750 h 1183482"/>
              <a:gd name="connsiteX146" fmla="*/ 161925 w 2105025"/>
              <a:gd name="connsiteY146" fmla="*/ 136525 h 1183482"/>
              <a:gd name="connsiteX147" fmla="*/ 161925 w 2105025"/>
              <a:gd name="connsiteY147" fmla="*/ 136525 h 1183482"/>
              <a:gd name="connsiteX148" fmla="*/ 101600 w 2105025"/>
              <a:gd name="connsiteY148" fmla="*/ 161925 h 1183482"/>
              <a:gd name="connsiteX149" fmla="*/ 82550 w 2105025"/>
              <a:gd name="connsiteY149" fmla="*/ 184150 h 1183482"/>
              <a:gd name="connsiteX150" fmla="*/ 41275 w 2105025"/>
              <a:gd name="connsiteY150" fmla="*/ 203200 h 1183482"/>
              <a:gd name="connsiteX151" fmla="*/ 22225 w 2105025"/>
              <a:gd name="connsiteY151" fmla="*/ 219075 h 1183482"/>
              <a:gd name="connsiteX152" fmla="*/ 0 w 2105025"/>
              <a:gd name="connsiteY152" fmla="*/ 219075 h 1183482"/>
              <a:gd name="connsiteX153" fmla="*/ 9525 w 2105025"/>
              <a:gd name="connsiteY153" fmla="*/ 200025 h 1183482"/>
              <a:gd name="connsiteX154" fmla="*/ 25400 w 2105025"/>
              <a:gd name="connsiteY154" fmla="*/ 180975 h 1183482"/>
              <a:gd name="connsiteX155" fmla="*/ 47625 w 2105025"/>
              <a:gd name="connsiteY155" fmla="*/ 139700 h 1183482"/>
              <a:gd name="connsiteX156" fmla="*/ 63500 w 2105025"/>
              <a:gd name="connsiteY156" fmla="*/ 114300 h 1183482"/>
              <a:gd name="connsiteX157" fmla="*/ 92075 w 2105025"/>
              <a:gd name="connsiteY157" fmla="*/ 82550 h 1183482"/>
              <a:gd name="connsiteX158" fmla="*/ 98425 w 2105025"/>
              <a:gd name="connsiteY158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652588 w 2105025"/>
              <a:gd name="connsiteY2" fmla="*/ 1073149 h 1183482"/>
              <a:gd name="connsiteX3" fmla="*/ 1749425 w 2105025"/>
              <a:gd name="connsiteY3" fmla="*/ 949325 h 1183482"/>
              <a:gd name="connsiteX4" fmla="*/ 1768475 w 2105025"/>
              <a:gd name="connsiteY4" fmla="*/ 949325 h 1183482"/>
              <a:gd name="connsiteX5" fmla="*/ 1793875 w 2105025"/>
              <a:gd name="connsiteY5" fmla="*/ 962025 h 1183482"/>
              <a:gd name="connsiteX6" fmla="*/ 1838325 w 2105025"/>
              <a:gd name="connsiteY6" fmla="*/ 974725 h 1183482"/>
              <a:gd name="connsiteX7" fmla="*/ 1838325 w 2105025"/>
              <a:gd name="connsiteY7" fmla="*/ 974725 h 1183482"/>
              <a:gd name="connsiteX8" fmla="*/ 1866900 w 2105025"/>
              <a:gd name="connsiteY8" fmla="*/ 930275 h 1183482"/>
              <a:gd name="connsiteX9" fmla="*/ 1889125 w 2105025"/>
              <a:gd name="connsiteY9" fmla="*/ 911225 h 1183482"/>
              <a:gd name="connsiteX10" fmla="*/ 1914525 w 2105025"/>
              <a:gd name="connsiteY10" fmla="*/ 879475 h 1183482"/>
              <a:gd name="connsiteX11" fmla="*/ 1936750 w 2105025"/>
              <a:gd name="connsiteY11" fmla="*/ 850900 h 1183482"/>
              <a:gd name="connsiteX12" fmla="*/ 1958975 w 2105025"/>
              <a:gd name="connsiteY12" fmla="*/ 828675 h 1183482"/>
              <a:gd name="connsiteX13" fmla="*/ 1965325 w 2105025"/>
              <a:gd name="connsiteY13" fmla="*/ 803275 h 1183482"/>
              <a:gd name="connsiteX14" fmla="*/ 1987550 w 2105025"/>
              <a:gd name="connsiteY14" fmla="*/ 768350 h 1183482"/>
              <a:gd name="connsiteX15" fmla="*/ 1997075 w 2105025"/>
              <a:gd name="connsiteY15" fmla="*/ 733425 h 1183482"/>
              <a:gd name="connsiteX16" fmla="*/ 2032000 w 2105025"/>
              <a:gd name="connsiteY16" fmla="*/ 682625 h 1183482"/>
              <a:gd name="connsiteX17" fmla="*/ 2032000 w 2105025"/>
              <a:gd name="connsiteY17" fmla="*/ 682625 h 1183482"/>
              <a:gd name="connsiteX18" fmla="*/ 2073275 w 2105025"/>
              <a:gd name="connsiteY18" fmla="*/ 650875 h 1183482"/>
              <a:gd name="connsiteX19" fmla="*/ 2073275 w 2105025"/>
              <a:gd name="connsiteY19" fmla="*/ 650875 h 1183482"/>
              <a:gd name="connsiteX20" fmla="*/ 2079625 w 2105025"/>
              <a:gd name="connsiteY20" fmla="*/ 603250 h 1183482"/>
              <a:gd name="connsiteX21" fmla="*/ 2089150 w 2105025"/>
              <a:gd name="connsiteY21" fmla="*/ 577850 h 1183482"/>
              <a:gd name="connsiteX22" fmla="*/ 2098675 w 2105025"/>
              <a:gd name="connsiteY22" fmla="*/ 565150 h 1183482"/>
              <a:gd name="connsiteX23" fmla="*/ 2105025 w 2105025"/>
              <a:gd name="connsiteY23" fmla="*/ 552450 h 1183482"/>
              <a:gd name="connsiteX24" fmla="*/ 2070100 w 2105025"/>
              <a:gd name="connsiteY24" fmla="*/ 549275 h 1183482"/>
              <a:gd name="connsiteX25" fmla="*/ 2051050 w 2105025"/>
              <a:gd name="connsiteY25" fmla="*/ 565150 h 1183482"/>
              <a:gd name="connsiteX26" fmla="*/ 2028825 w 2105025"/>
              <a:gd name="connsiteY26" fmla="*/ 571500 h 1183482"/>
              <a:gd name="connsiteX27" fmla="*/ 2003425 w 2105025"/>
              <a:gd name="connsiteY27" fmla="*/ 584200 h 1183482"/>
              <a:gd name="connsiteX28" fmla="*/ 1984375 w 2105025"/>
              <a:gd name="connsiteY28" fmla="*/ 584200 h 1183482"/>
              <a:gd name="connsiteX29" fmla="*/ 1965325 w 2105025"/>
              <a:gd name="connsiteY29" fmla="*/ 587375 h 1183482"/>
              <a:gd name="connsiteX30" fmla="*/ 1939925 w 2105025"/>
              <a:gd name="connsiteY30" fmla="*/ 593725 h 1183482"/>
              <a:gd name="connsiteX31" fmla="*/ 1930400 w 2105025"/>
              <a:gd name="connsiteY31" fmla="*/ 606425 h 1183482"/>
              <a:gd name="connsiteX32" fmla="*/ 1905000 w 2105025"/>
              <a:gd name="connsiteY32" fmla="*/ 619125 h 1183482"/>
              <a:gd name="connsiteX33" fmla="*/ 1895475 w 2105025"/>
              <a:gd name="connsiteY33" fmla="*/ 635000 h 1183482"/>
              <a:gd name="connsiteX34" fmla="*/ 1857375 w 2105025"/>
              <a:gd name="connsiteY34" fmla="*/ 644525 h 1183482"/>
              <a:gd name="connsiteX35" fmla="*/ 1825625 w 2105025"/>
              <a:gd name="connsiteY35" fmla="*/ 650875 h 1183482"/>
              <a:gd name="connsiteX36" fmla="*/ 1800225 w 2105025"/>
              <a:gd name="connsiteY36" fmla="*/ 644525 h 1183482"/>
              <a:gd name="connsiteX37" fmla="*/ 1765300 w 2105025"/>
              <a:gd name="connsiteY37" fmla="*/ 638175 h 1183482"/>
              <a:gd name="connsiteX38" fmla="*/ 1762125 w 2105025"/>
              <a:gd name="connsiteY38" fmla="*/ 615950 h 1183482"/>
              <a:gd name="connsiteX39" fmla="*/ 1762125 w 2105025"/>
              <a:gd name="connsiteY39" fmla="*/ 587375 h 1183482"/>
              <a:gd name="connsiteX40" fmla="*/ 1771650 w 2105025"/>
              <a:gd name="connsiteY40" fmla="*/ 555625 h 1183482"/>
              <a:gd name="connsiteX41" fmla="*/ 1768475 w 2105025"/>
              <a:gd name="connsiteY41" fmla="*/ 533400 h 1183482"/>
              <a:gd name="connsiteX42" fmla="*/ 1768475 w 2105025"/>
              <a:gd name="connsiteY42" fmla="*/ 533400 h 1183482"/>
              <a:gd name="connsiteX43" fmla="*/ 1784350 w 2105025"/>
              <a:gd name="connsiteY43" fmla="*/ 495300 h 1183482"/>
              <a:gd name="connsiteX44" fmla="*/ 1746250 w 2105025"/>
              <a:gd name="connsiteY44" fmla="*/ 485775 h 1183482"/>
              <a:gd name="connsiteX45" fmla="*/ 1746250 w 2105025"/>
              <a:gd name="connsiteY45" fmla="*/ 485775 h 1183482"/>
              <a:gd name="connsiteX46" fmla="*/ 1724025 w 2105025"/>
              <a:gd name="connsiteY46" fmla="*/ 444500 h 1183482"/>
              <a:gd name="connsiteX47" fmla="*/ 1701800 w 2105025"/>
              <a:gd name="connsiteY47" fmla="*/ 431800 h 1183482"/>
              <a:gd name="connsiteX48" fmla="*/ 1701800 w 2105025"/>
              <a:gd name="connsiteY48" fmla="*/ 431800 h 1183482"/>
              <a:gd name="connsiteX49" fmla="*/ 1660525 w 2105025"/>
              <a:gd name="connsiteY49" fmla="*/ 415925 h 1183482"/>
              <a:gd name="connsiteX50" fmla="*/ 1641475 w 2105025"/>
              <a:gd name="connsiteY50" fmla="*/ 412750 h 1183482"/>
              <a:gd name="connsiteX51" fmla="*/ 1600200 w 2105025"/>
              <a:gd name="connsiteY51" fmla="*/ 422275 h 1183482"/>
              <a:gd name="connsiteX52" fmla="*/ 1600200 w 2105025"/>
              <a:gd name="connsiteY52" fmla="*/ 384175 h 1183482"/>
              <a:gd name="connsiteX53" fmla="*/ 1600200 w 2105025"/>
              <a:gd name="connsiteY53" fmla="*/ 358775 h 1183482"/>
              <a:gd name="connsiteX54" fmla="*/ 1600200 w 2105025"/>
              <a:gd name="connsiteY54" fmla="*/ 358775 h 1183482"/>
              <a:gd name="connsiteX55" fmla="*/ 1600200 w 2105025"/>
              <a:gd name="connsiteY55" fmla="*/ 358775 h 1183482"/>
              <a:gd name="connsiteX56" fmla="*/ 1597025 w 2105025"/>
              <a:gd name="connsiteY56" fmla="*/ 314325 h 1183482"/>
              <a:gd name="connsiteX57" fmla="*/ 1606550 w 2105025"/>
              <a:gd name="connsiteY57" fmla="*/ 295275 h 1183482"/>
              <a:gd name="connsiteX58" fmla="*/ 1622425 w 2105025"/>
              <a:gd name="connsiteY58" fmla="*/ 254000 h 1183482"/>
              <a:gd name="connsiteX59" fmla="*/ 1619250 w 2105025"/>
              <a:gd name="connsiteY59" fmla="*/ 231775 h 1183482"/>
              <a:gd name="connsiteX60" fmla="*/ 1619250 w 2105025"/>
              <a:gd name="connsiteY60" fmla="*/ 203200 h 1183482"/>
              <a:gd name="connsiteX61" fmla="*/ 1625600 w 2105025"/>
              <a:gd name="connsiteY61" fmla="*/ 171450 h 1183482"/>
              <a:gd name="connsiteX62" fmla="*/ 1628775 w 2105025"/>
              <a:gd name="connsiteY62" fmla="*/ 136525 h 1183482"/>
              <a:gd name="connsiteX63" fmla="*/ 1631950 w 2105025"/>
              <a:gd name="connsiteY63" fmla="*/ 98425 h 1183482"/>
              <a:gd name="connsiteX64" fmla="*/ 1625600 w 2105025"/>
              <a:gd name="connsiteY64" fmla="*/ 76200 h 1183482"/>
              <a:gd name="connsiteX65" fmla="*/ 1625600 w 2105025"/>
              <a:gd name="connsiteY65" fmla="*/ 50800 h 1183482"/>
              <a:gd name="connsiteX66" fmla="*/ 1603375 w 2105025"/>
              <a:gd name="connsiteY66" fmla="*/ 38100 h 1183482"/>
              <a:gd name="connsiteX67" fmla="*/ 1577975 w 2105025"/>
              <a:gd name="connsiteY67" fmla="*/ 22225 h 1183482"/>
              <a:gd name="connsiteX68" fmla="*/ 1577975 w 2105025"/>
              <a:gd name="connsiteY68" fmla="*/ 22225 h 1183482"/>
              <a:gd name="connsiteX69" fmla="*/ 1552575 w 2105025"/>
              <a:gd name="connsiteY69" fmla="*/ 19050 h 1183482"/>
              <a:gd name="connsiteX70" fmla="*/ 1508125 w 2105025"/>
              <a:gd name="connsiteY70" fmla="*/ 0 h 1183482"/>
              <a:gd name="connsiteX71" fmla="*/ 1460500 w 2105025"/>
              <a:gd name="connsiteY71" fmla="*/ 3175 h 1183482"/>
              <a:gd name="connsiteX72" fmla="*/ 1431925 w 2105025"/>
              <a:gd name="connsiteY72" fmla="*/ 6350 h 1183482"/>
              <a:gd name="connsiteX73" fmla="*/ 1406525 w 2105025"/>
              <a:gd name="connsiteY73" fmla="*/ 15875 h 1183482"/>
              <a:gd name="connsiteX74" fmla="*/ 1374775 w 2105025"/>
              <a:gd name="connsiteY74" fmla="*/ 22225 h 1183482"/>
              <a:gd name="connsiteX75" fmla="*/ 1355725 w 2105025"/>
              <a:gd name="connsiteY75" fmla="*/ 22225 h 1183482"/>
              <a:gd name="connsiteX76" fmla="*/ 1323975 w 2105025"/>
              <a:gd name="connsiteY76" fmla="*/ 41275 h 1183482"/>
              <a:gd name="connsiteX77" fmla="*/ 1295400 w 2105025"/>
              <a:gd name="connsiteY77" fmla="*/ 63500 h 1183482"/>
              <a:gd name="connsiteX78" fmla="*/ 1270000 w 2105025"/>
              <a:gd name="connsiteY78" fmla="*/ 76200 h 1183482"/>
              <a:gd name="connsiteX79" fmla="*/ 1270000 w 2105025"/>
              <a:gd name="connsiteY79" fmla="*/ 76200 h 1183482"/>
              <a:gd name="connsiteX80" fmla="*/ 1289050 w 2105025"/>
              <a:gd name="connsiteY80" fmla="*/ 98425 h 1183482"/>
              <a:gd name="connsiteX81" fmla="*/ 1285875 w 2105025"/>
              <a:gd name="connsiteY81" fmla="*/ 127000 h 1183482"/>
              <a:gd name="connsiteX82" fmla="*/ 1266825 w 2105025"/>
              <a:gd name="connsiteY82" fmla="*/ 146050 h 1183482"/>
              <a:gd name="connsiteX83" fmla="*/ 1235075 w 2105025"/>
              <a:gd name="connsiteY83" fmla="*/ 165100 h 1183482"/>
              <a:gd name="connsiteX84" fmla="*/ 1196975 w 2105025"/>
              <a:gd name="connsiteY84" fmla="*/ 206375 h 1183482"/>
              <a:gd name="connsiteX85" fmla="*/ 1168400 w 2105025"/>
              <a:gd name="connsiteY85" fmla="*/ 215900 h 1183482"/>
              <a:gd name="connsiteX86" fmla="*/ 1152525 w 2105025"/>
              <a:gd name="connsiteY86" fmla="*/ 247650 h 1183482"/>
              <a:gd name="connsiteX87" fmla="*/ 1152525 w 2105025"/>
              <a:gd name="connsiteY87" fmla="*/ 247650 h 1183482"/>
              <a:gd name="connsiteX88" fmla="*/ 1095375 w 2105025"/>
              <a:gd name="connsiteY88" fmla="*/ 279400 h 1183482"/>
              <a:gd name="connsiteX89" fmla="*/ 1085850 w 2105025"/>
              <a:gd name="connsiteY89" fmla="*/ 304800 h 1183482"/>
              <a:gd name="connsiteX90" fmla="*/ 1076325 w 2105025"/>
              <a:gd name="connsiteY90" fmla="*/ 330200 h 1183482"/>
              <a:gd name="connsiteX91" fmla="*/ 1063625 w 2105025"/>
              <a:gd name="connsiteY91" fmla="*/ 349250 h 1183482"/>
              <a:gd name="connsiteX92" fmla="*/ 1044575 w 2105025"/>
              <a:gd name="connsiteY92" fmla="*/ 361950 h 1183482"/>
              <a:gd name="connsiteX93" fmla="*/ 1016000 w 2105025"/>
              <a:gd name="connsiteY93" fmla="*/ 381000 h 1183482"/>
              <a:gd name="connsiteX94" fmla="*/ 981075 w 2105025"/>
              <a:gd name="connsiteY94" fmla="*/ 396875 h 1183482"/>
              <a:gd name="connsiteX95" fmla="*/ 952500 w 2105025"/>
              <a:gd name="connsiteY95" fmla="*/ 415925 h 1183482"/>
              <a:gd name="connsiteX96" fmla="*/ 952500 w 2105025"/>
              <a:gd name="connsiteY96" fmla="*/ 415925 h 1183482"/>
              <a:gd name="connsiteX97" fmla="*/ 914400 w 2105025"/>
              <a:gd name="connsiteY97" fmla="*/ 396875 h 1183482"/>
              <a:gd name="connsiteX98" fmla="*/ 892175 w 2105025"/>
              <a:gd name="connsiteY98" fmla="*/ 368300 h 1183482"/>
              <a:gd name="connsiteX99" fmla="*/ 876300 w 2105025"/>
              <a:gd name="connsiteY99" fmla="*/ 349250 h 1183482"/>
              <a:gd name="connsiteX100" fmla="*/ 876300 w 2105025"/>
              <a:gd name="connsiteY100" fmla="*/ 349250 h 1183482"/>
              <a:gd name="connsiteX101" fmla="*/ 838200 w 2105025"/>
              <a:gd name="connsiteY101" fmla="*/ 346075 h 1183482"/>
              <a:gd name="connsiteX102" fmla="*/ 819150 w 2105025"/>
              <a:gd name="connsiteY102" fmla="*/ 330200 h 1183482"/>
              <a:gd name="connsiteX103" fmla="*/ 812800 w 2105025"/>
              <a:gd name="connsiteY103" fmla="*/ 330200 h 1183482"/>
              <a:gd name="connsiteX104" fmla="*/ 800100 w 2105025"/>
              <a:gd name="connsiteY104" fmla="*/ 327025 h 1183482"/>
              <a:gd name="connsiteX105" fmla="*/ 765175 w 2105025"/>
              <a:gd name="connsiteY105" fmla="*/ 339725 h 1183482"/>
              <a:gd name="connsiteX106" fmla="*/ 749300 w 2105025"/>
              <a:gd name="connsiteY106" fmla="*/ 349250 h 1183482"/>
              <a:gd name="connsiteX107" fmla="*/ 727075 w 2105025"/>
              <a:gd name="connsiteY107" fmla="*/ 365125 h 1183482"/>
              <a:gd name="connsiteX108" fmla="*/ 704850 w 2105025"/>
              <a:gd name="connsiteY108" fmla="*/ 381000 h 1183482"/>
              <a:gd name="connsiteX109" fmla="*/ 679450 w 2105025"/>
              <a:gd name="connsiteY109" fmla="*/ 390525 h 1183482"/>
              <a:gd name="connsiteX110" fmla="*/ 584200 w 2105025"/>
              <a:gd name="connsiteY110" fmla="*/ 406400 h 1183482"/>
              <a:gd name="connsiteX111" fmla="*/ 542925 w 2105025"/>
              <a:gd name="connsiteY111" fmla="*/ 419100 h 1183482"/>
              <a:gd name="connsiteX112" fmla="*/ 511175 w 2105025"/>
              <a:gd name="connsiteY112" fmla="*/ 412750 h 1183482"/>
              <a:gd name="connsiteX113" fmla="*/ 485775 w 2105025"/>
              <a:gd name="connsiteY113" fmla="*/ 400050 h 1183482"/>
              <a:gd name="connsiteX114" fmla="*/ 476250 w 2105025"/>
              <a:gd name="connsiteY114" fmla="*/ 377825 h 1183482"/>
              <a:gd name="connsiteX115" fmla="*/ 479425 w 2105025"/>
              <a:gd name="connsiteY115" fmla="*/ 346075 h 1183482"/>
              <a:gd name="connsiteX116" fmla="*/ 498475 w 2105025"/>
              <a:gd name="connsiteY116" fmla="*/ 330200 h 1183482"/>
              <a:gd name="connsiteX117" fmla="*/ 498475 w 2105025"/>
              <a:gd name="connsiteY117" fmla="*/ 330200 h 1183482"/>
              <a:gd name="connsiteX118" fmla="*/ 482600 w 2105025"/>
              <a:gd name="connsiteY118" fmla="*/ 304800 h 1183482"/>
              <a:gd name="connsiteX119" fmla="*/ 485775 w 2105025"/>
              <a:gd name="connsiteY119" fmla="*/ 276225 h 1183482"/>
              <a:gd name="connsiteX120" fmla="*/ 466725 w 2105025"/>
              <a:gd name="connsiteY120" fmla="*/ 263525 h 1183482"/>
              <a:gd name="connsiteX121" fmla="*/ 441325 w 2105025"/>
              <a:gd name="connsiteY121" fmla="*/ 254000 h 1183482"/>
              <a:gd name="connsiteX122" fmla="*/ 419100 w 2105025"/>
              <a:gd name="connsiteY122" fmla="*/ 266700 h 1183482"/>
              <a:gd name="connsiteX123" fmla="*/ 387350 w 2105025"/>
              <a:gd name="connsiteY123" fmla="*/ 276225 h 1183482"/>
              <a:gd name="connsiteX124" fmla="*/ 387350 w 2105025"/>
              <a:gd name="connsiteY124" fmla="*/ 276225 h 1183482"/>
              <a:gd name="connsiteX125" fmla="*/ 361950 w 2105025"/>
              <a:gd name="connsiteY125" fmla="*/ 250825 h 1183482"/>
              <a:gd name="connsiteX126" fmla="*/ 365125 w 2105025"/>
              <a:gd name="connsiteY126" fmla="*/ 225425 h 1183482"/>
              <a:gd name="connsiteX127" fmla="*/ 381000 w 2105025"/>
              <a:gd name="connsiteY127" fmla="*/ 203200 h 1183482"/>
              <a:gd name="connsiteX128" fmla="*/ 390525 w 2105025"/>
              <a:gd name="connsiteY128" fmla="*/ 174625 h 1183482"/>
              <a:gd name="connsiteX129" fmla="*/ 412750 w 2105025"/>
              <a:gd name="connsiteY129" fmla="*/ 152400 h 1183482"/>
              <a:gd name="connsiteX130" fmla="*/ 406400 w 2105025"/>
              <a:gd name="connsiteY130" fmla="*/ 139700 h 1183482"/>
              <a:gd name="connsiteX131" fmla="*/ 406400 w 2105025"/>
              <a:gd name="connsiteY131" fmla="*/ 139700 h 1183482"/>
              <a:gd name="connsiteX132" fmla="*/ 393700 w 2105025"/>
              <a:gd name="connsiteY132" fmla="*/ 101600 h 1183482"/>
              <a:gd name="connsiteX133" fmla="*/ 381000 w 2105025"/>
              <a:gd name="connsiteY133" fmla="*/ 98425 h 1183482"/>
              <a:gd name="connsiteX134" fmla="*/ 390525 w 2105025"/>
              <a:gd name="connsiteY134" fmla="*/ 79375 h 1183482"/>
              <a:gd name="connsiteX135" fmla="*/ 381000 w 2105025"/>
              <a:gd name="connsiteY135" fmla="*/ 66675 h 1183482"/>
              <a:gd name="connsiteX136" fmla="*/ 346075 w 2105025"/>
              <a:gd name="connsiteY136" fmla="*/ 95250 h 1183482"/>
              <a:gd name="connsiteX137" fmla="*/ 282575 w 2105025"/>
              <a:gd name="connsiteY137" fmla="*/ 146050 h 1183482"/>
              <a:gd name="connsiteX138" fmla="*/ 244475 w 2105025"/>
              <a:gd name="connsiteY138" fmla="*/ 203200 h 1183482"/>
              <a:gd name="connsiteX139" fmla="*/ 244475 w 2105025"/>
              <a:gd name="connsiteY139" fmla="*/ 203200 h 1183482"/>
              <a:gd name="connsiteX140" fmla="*/ 196850 w 2105025"/>
              <a:gd name="connsiteY140" fmla="*/ 247650 h 1183482"/>
              <a:gd name="connsiteX141" fmla="*/ 174625 w 2105025"/>
              <a:gd name="connsiteY141" fmla="*/ 263525 h 1183482"/>
              <a:gd name="connsiteX142" fmla="*/ 152400 w 2105025"/>
              <a:gd name="connsiteY142" fmla="*/ 231775 h 1183482"/>
              <a:gd name="connsiteX143" fmla="*/ 139700 w 2105025"/>
              <a:gd name="connsiteY143" fmla="*/ 206375 h 1183482"/>
              <a:gd name="connsiteX144" fmla="*/ 155575 w 2105025"/>
              <a:gd name="connsiteY144" fmla="*/ 180975 h 1183482"/>
              <a:gd name="connsiteX145" fmla="*/ 168275 w 2105025"/>
              <a:gd name="connsiteY145" fmla="*/ 158750 h 1183482"/>
              <a:gd name="connsiteX146" fmla="*/ 161925 w 2105025"/>
              <a:gd name="connsiteY146" fmla="*/ 136525 h 1183482"/>
              <a:gd name="connsiteX147" fmla="*/ 161925 w 2105025"/>
              <a:gd name="connsiteY147" fmla="*/ 136525 h 1183482"/>
              <a:gd name="connsiteX148" fmla="*/ 101600 w 2105025"/>
              <a:gd name="connsiteY148" fmla="*/ 161925 h 1183482"/>
              <a:gd name="connsiteX149" fmla="*/ 82550 w 2105025"/>
              <a:gd name="connsiteY149" fmla="*/ 184150 h 1183482"/>
              <a:gd name="connsiteX150" fmla="*/ 41275 w 2105025"/>
              <a:gd name="connsiteY150" fmla="*/ 203200 h 1183482"/>
              <a:gd name="connsiteX151" fmla="*/ 22225 w 2105025"/>
              <a:gd name="connsiteY151" fmla="*/ 219075 h 1183482"/>
              <a:gd name="connsiteX152" fmla="*/ 0 w 2105025"/>
              <a:gd name="connsiteY152" fmla="*/ 219075 h 1183482"/>
              <a:gd name="connsiteX153" fmla="*/ 9525 w 2105025"/>
              <a:gd name="connsiteY153" fmla="*/ 200025 h 1183482"/>
              <a:gd name="connsiteX154" fmla="*/ 25400 w 2105025"/>
              <a:gd name="connsiteY154" fmla="*/ 180975 h 1183482"/>
              <a:gd name="connsiteX155" fmla="*/ 47625 w 2105025"/>
              <a:gd name="connsiteY155" fmla="*/ 139700 h 1183482"/>
              <a:gd name="connsiteX156" fmla="*/ 63500 w 2105025"/>
              <a:gd name="connsiteY156" fmla="*/ 114300 h 1183482"/>
              <a:gd name="connsiteX157" fmla="*/ 92075 w 2105025"/>
              <a:gd name="connsiteY157" fmla="*/ 82550 h 1183482"/>
              <a:gd name="connsiteX158" fmla="*/ 98425 w 2105025"/>
              <a:gd name="connsiteY158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652588 w 2105025"/>
              <a:gd name="connsiteY2" fmla="*/ 1073149 h 1183482"/>
              <a:gd name="connsiteX3" fmla="*/ 1666875 w 2105025"/>
              <a:gd name="connsiteY3" fmla="*/ 1006474 h 1183482"/>
              <a:gd name="connsiteX4" fmla="*/ 1749425 w 2105025"/>
              <a:gd name="connsiteY4" fmla="*/ 949325 h 1183482"/>
              <a:gd name="connsiteX5" fmla="*/ 1768475 w 2105025"/>
              <a:gd name="connsiteY5" fmla="*/ 949325 h 1183482"/>
              <a:gd name="connsiteX6" fmla="*/ 1793875 w 2105025"/>
              <a:gd name="connsiteY6" fmla="*/ 962025 h 1183482"/>
              <a:gd name="connsiteX7" fmla="*/ 1838325 w 2105025"/>
              <a:gd name="connsiteY7" fmla="*/ 974725 h 1183482"/>
              <a:gd name="connsiteX8" fmla="*/ 1838325 w 2105025"/>
              <a:gd name="connsiteY8" fmla="*/ 974725 h 1183482"/>
              <a:gd name="connsiteX9" fmla="*/ 1866900 w 2105025"/>
              <a:gd name="connsiteY9" fmla="*/ 930275 h 1183482"/>
              <a:gd name="connsiteX10" fmla="*/ 1889125 w 2105025"/>
              <a:gd name="connsiteY10" fmla="*/ 911225 h 1183482"/>
              <a:gd name="connsiteX11" fmla="*/ 1914525 w 2105025"/>
              <a:gd name="connsiteY11" fmla="*/ 879475 h 1183482"/>
              <a:gd name="connsiteX12" fmla="*/ 1936750 w 2105025"/>
              <a:gd name="connsiteY12" fmla="*/ 850900 h 1183482"/>
              <a:gd name="connsiteX13" fmla="*/ 1958975 w 2105025"/>
              <a:gd name="connsiteY13" fmla="*/ 828675 h 1183482"/>
              <a:gd name="connsiteX14" fmla="*/ 1965325 w 2105025"/>
              <a:gd name="connsiteY14" fmla="*/ 803275 h 1183482"/>
              <a:gd name="connsiteX15" fmla="*/ 1987550 w 2105025"/>
              <a:gd name="connsiteY15" fmla="*/ 768350 h 1183482"/>
              <a:gd name="connsiteX16" fmla="*/ 1997075 w 2105025"/>
              <a:gd name="connsiteY16" fmla="*/ 733425 h 1183482"/>
              <a:gd name="connsiteX17" fmla="*/ 2032000 w 2105025"/>
              <a:gd name="connsiteY17" fmla="*/ 682625 h 1183482"/>
              <a:gd name="connsiteX18" fmla="*/ 2032000 w 2105025"/>
              <a:gd name="connsiteY18" fmla="*/ 682625 h 1183482"/>
              <a:gd name="connsiteX19" fmla="*/ 2073275 w 2105025"/>
              <a:gd name="connsiteY19" fmla="*/ 650875 h 1183482"/>
              <a:gd name="connsiteX20" fmla="*/ 2073275 w 2105025"/>
              <a:gd name="connsiteY20" fmla="*/ 650875 h 1183482"/>
              <a:gd name="connsiteX21" fmla="*/ 2079625 w 2105025"/>
              <a:gd name="connsiteY21" fmla="*/ 603250 h 1183482"/>
              <a:gd name="connsiteX22" fmla="*/ 2089150 w 2105025"/>
              <a:gd name="connsiteY22" fmla="*/ 577850 h 1183482"/>
              <a:gd name="connsiteX23" fmla="*/ 2098675 w 2105025"/>
              <a:gd name="connsiteY23" fmla="*/ 565150 h 1183482"/>
              <a:gd name="connsiteX24" fmla="*/ 2105025 w 2105025"/>
              <a:gd name="connsiteY24" fmla="*/ 552450 h 1183482"/>
              <a:gd name="connsiteX25" fmla="*/ 2070100 w 2105025"/>
              <a:gd name="connsiteY25" fmla="*/ 549275 h 1183482"/>
              <a:gd name="connsiteX26" fmla="*/ 2051050 w 2105025"/>
              <a:gd name="connsiteY26" fmla="*/ 565150 h 1183482"/>
              <a:gd name="connsiteX27" fmla="*/ 2028825 w 2105025"/>
              <a:gd name="connsiteY27" fmla="*/ 571500 h 1183482"/>
              <a:gd name="connsiteX28" fmla="*/ 2003425 w 2105025"/>
              <a:gd name="connsiteY28" fmla="*/ 584200 h 1183482"/>
              <a:gd name="connsiteX29" fmla="*/ 1984375 w 2105025"/>
              <a:gd name="connsiteY29" fmla="*/ 584200 h 1183482"/>
              <a:gd name="connsiteX30" fmla="*/ 1965325 w 2105025"/>
              <a:gd name="connsiteY30" fmla="*/ 587375 h 1183482"/>
              <a:gd name="connsiteX31" fmla="*/ 1939925 w 2105025"/>
              <a:gd name="connsiteY31" fmla="*/ 593725 h 1183482"/>
              <a:gd name="connsiteX32" fmla="*/ 1930400 w 2105025"/>
              <a:gd name="connsiteY32" fmla="*/ 606425 h 1183482"/>
              <a:gd name="connsiteX33" fmla="*/ 1905000 w 2105025"/>
              <a:gd name="connsiteY33" fmla="*/ 619125 h 1183482"/>
              <a:gd name="connsiteX34" fmla="*/ 1895475 w 2105025"/>
              <a:gd name="connsiteY34" fmla="*/ 635000 h 1183482"/>
              <a:gd name="connsiteX35" fmla="*/ 1857375 w 2105025"/>
              <a:gd name="connsiteY35" fmla="*/ 644525 h 1183482"/>
              <a:gd name="connsiteX36" fmla="*/ 1825625 w 2105025"/>
              <a:gd name="connsiteY36" fmla="*/ 650875 h 1183482"/>
              <a:gd name="connsiteX37" fmla="*/ 1800225 w 2105025"/>
              <a:gd name="connsiteY37" fmla="*/ 644525 h 1183482"/>
              <a:gd name="connsiteX38" fmla="*/ 1765300 w 2105025"/>
              <a:gd name="connsiteY38" fmla="*/ 638175 h 1183482"/>
              <a:gd name="connsiteX39" fmla="*/ 1762125 w 2105025"/>
              <a:gd name="connsiteY39" fmla="*/ 615950 h 1183482"/>
              <a:gd name="connsiteX40" fmla="*/ 1762125 w 2105025"/>
              <a:gd name="connsiteY40" fmla="*/ 587375 h 1183482"/>
              <a:gd name="connsiteX41" fmla="*/ 1771650 w 2105025"/>
              <a:gd name="connsiteY41" fmla="*/ 555625 h 1183482"/>
              <a:gd name="connsiteX42" fmla="*/ 1768475 w 2105025"/>
              <a:gd name="connsiteY42" fmla="*/ 533400 h 1183482"/>
              <a:gd name="connsiteX43" fmla="*/ 1768475 w 2105025"/>
              <a:gd name="connsiteY43" fmla="*/ 533400 h 1183482"/>
              <a:gd name="connsiteX44" fmla="*/ 1784350 w 2105025"/>
              <a:gd name="connsiteY44" fmla="*/ 495300 h 1183482"/>
              <a:gd name="connsiteX45" fmla="*/ 1746250 w 2105025"/>
              <a:gd name="connsiteY45" fmla="*/ 485775 h 1183482"/>
              <a:gd name="connsiteX46" fmla="*/ 1746250 w 2105025"/>
              <a:gd name="connsiteY46" fmla="*/ 485775 h 1183482"/>
              <a:gd name="connsiteX47" fmla="*/ 1724025 w 2105025"/>
              <a:gd name="connsiteY47" fmla="*/ 444500 h 1183482"/>
              <a:gd name="connsiteX48" fmla="*/ 1701800 w 2105025"/>
              <a:gd name="connsiteY48" fmla="*/ 431800 h 1183482"/>
              <a:gd name="connsiteX49" fmla="*/ 1701800 w 2105025"/>
              <a:gd name="connsiteY49" fmla="*/ 431800 h 1183482"/>
              <a:gd name="connsiteX50" fmla="*/ 1660525 w 2105025"/>
              <a:gd name="connsiteY50" fmla="*/ 415925 h 1183482"/>
              <a:gd name="connsiteX51" fmla="*/ 1641475 w 2105025"/>
              <a:gd name="connsiteY51" fmla="*/ 412750 h 1183482"/>
              <a:gd name="connsiteX52" fmla="*/ 1600200 w 2105025"/>
              <a:gd name="connsiteY52" fmla="*/ 422275 h 1183482"/>
              <a:gd name="connsiteX53" fmla="*/ 1600200 w 2105025"/>
              <a:gd name="connsiteY53" fmla="*/ 384175 h 1183482"/>
              <a:gd name="connsiteX54" fmla="*/ 1600200 w 2105025"/>
              <a:gd name="connsiteY54" fmla="*/ 358775 h 1183482"/>
              <a:gd name="connsiteX55" fmla="*/ 1600200 w 2105025"/>
              <a:gd name="connsiteY55" fmla="*/ 358775 h 1183482"/>
              <a:gd name="connsiteX56" fmla="*/ 1600200 w 2105025"/>
              <a:gd name="connsiteY56" fmla="*/ 358775 h 1183482"/>
              <a:gd name="connsiteX57" fmla="*/ 1597025 w 2105025"/>
              <a:gd name="connsiteY57" fmla="*/ 314325 h 1183482"/>
              <a:gd name="connsiteX58" fmla="*/ 1606550 w 2105025"/>
              <a:gd name="connsiteY58" fmla="*/ 295275 h 1183482"/>
              <a:gd name="connsiteX59" fmla="*/ 1622425 w 2105025"/>
              <a:gd name="connsiteY59" fmla="*/ 254000 h 1183482"/>
              <a:gd name="connsiteX60" fmla="*/ 1619250 w 2105025"/>
              <a:gd name="connsiteY60" fmla="*/ 231775 h 1183482"/>
              <a:gd name="connsiteX61" fmla="*/ 1619250 w 2105025"/>
              <a:gd name="connsiteY61" fmla="*/ 203200 h 1183482"/>
              <a:gd name="connsiteX62" fmla="*/ 1625600 w 2105025"/>
              <a:gd name="connsiteY62" fmla="*/ 171450 h 1183482"/>
              <a:gd name="connsiteX63" fmla="*/ 1628775 w 2105025"/>
              <a:gd name="connsiteY63" fmla="*/ 136525 h 1183482"/>
              <a:gd name="connsiteX64" fmla="*/ 1631950 w 2105025"/>
              <a:gd name="connsiteY64" fmla="*/ 98425 h 1183482"/>
              <a:gd name="connsiteX65" fmla="*/ 1625600 w 2105025"/>
              <a:gd name="connsiteY65" fmla="*/ 76200 h 1183482"/>
              <a:gd name="connsiteX66" fmla="*/ 1625600 w 2105025"/>
              <a:gd name="connsiteY66" fmla="*/ 50800 h 1183482"/>
              <a:gd name="connsiteX67" fmla="*/ 1603375 w 2105025"/>
              <a:gd name="connsiteY67" fmla="*/ 38100 h 1183482"/>
              <a:gd name="connsiteX68" fmla="*/ 1577975 w 2105025"/>
              <a:gd name="connsiteY68" fmla="*/ 22225 h 1183482"/>
              <a:gd name="connsiteX69" fmla="*/ 1577975 w 2105025"/>
              <a:gd name="connsiteY69" fmla="*/ 22225 h 1183482"/>
              <a:gd name="connsiteX70" fmla="*/ 1552575 w 2105025"/>
              <a:gd name="connsiteY70" fmla="*/ 19050 h 1183482"/>
              <a:gd name="connsiteX71" fmla="*/ 1508125 w 2105025"/>
              <a:gd name="connsiteY71" fmla="*/ 0 h 1183482"/>
              <a:gd name="connsiteX72" fmla="*/ 1460500 w 2105025"/>
              <a:gd name="connsiteY72" fmla="*/ 3175 h 1183482"/>
              <a:gd name="connsiteX73" fmla="*/ 1431925 w 2105025"/>
              <a:gd name="connsiteY73" fmla="*/ 6350 h 1183482"/>
              <a:gd name="connsiteX74" fmla="*/ 1406525 w 2105025"/>
              <a:gd name="connsiteY74" fmla="*/ 15875 h 1183482"/>
              <a:gd name="connsiteX75" fmla="*/ 1374775 w 2105025"/>
              <a:gd name="connsiteY75" fmla="*/ 22225 h 1183482"/>
              <a:gd name="connsiteX76" fmla="*/ 1355725 w 2105025"/>
              <a:gd name="connsiteY76" fmla="*/ 22225 h 1183482"/>
              <a:gd name="connsiteX77" fmla="*/ 1323975 w 2105025"/>
              <a:gd name="connsiteY77" fmla="*/ 41275 h 1183482"/>
              <a:gd name="connsiteX78" fmla="*/ 1295400 w 2105025"/>
              <a:gd name="connsiteY78" fmla="*/ 63500 h 1183482"/>
              <a:gd name="connsiteX79" fmla="*/ 1270000 w 2105025"/>
              <a:gd name="connsiteY79" fmla="*/ 76200 h 1183482"/>
              <a:gd name="connsiteX80" fmla="*/ 1270000 w 2105025"/>
              <a:gd name="connsiteY80" fmla="*/ 76200 h 1183482"/>
              <a:gd name="connsiteX81" fmla="*/ 1289050 w 2105025"/>
              <a:gd name="connsiteY81" fmla="*/ 98425 h 1183482"/>
              <a:gd name="connsiteX82" fmla="*/ 1285875 w 2105025"/>
              <a:gd name="connsiteY82" fmla="*/ 127000 h 1183482"/>
              <a:gd name="connsiteX83" fmla="*/ 1266825 w 2105025"/>
              <a:gd name="connsiteY83" fmla="*/ 146050 h 1183482"/>
              <a:gd name="connsiteX84" fmla="*/ 1235075 w 2105025"/>
              <a:gd name="connsiteY84" fmla="*/ 165100 h 1183482"/>
              <a:gd name="connsiteX85" fmla="*/ 1196975 w 2105025"/>
              <a:gd name="connsiteY85" fmla="*/ 206375 h 1183482"/>
              <a:gd name="connsiteX86" fmla="*/ 1168400 w 2105025"/>
              <a:gd name="connsiteY86" fmla="*/ 215900 h 1183482"/>
              <a:gd name="connsiteX87" fmla="*/ 1152525 w 2105025"/>
              <a:gd name="connsiteY87" fmla="*/ 247650 h 1183482"/>
              <a:gd name="connsiteX88" fmla="*/ 1152525 w 2105025"/>
              <a:gd name="connsiteY88" fmla="*/ 247650 h 1183482"/>
              <a:gd name="connsiteX89" fmla="*/ 1095375 w 2105025"/>
              <a:gd name="connsiteY89" fmla="*/ 279400 h 1183482"/>
              <a:gd name="connsiteX90" fmla="*/ 1085850 w 2105025"/>
              <a:gd name="connsiteY90" fmla="*/ 304800 h 1183482"/>
              <a:gd name="connsiteX91" fmla="*/ 1076325 w 2105025"/>
              <a:gd name="connsiteY91" fmla="*/ 330200 h 1183482"/>
              <a:gd name="connsiteX92" fmla="*/ 1063625 w 2105025"/>
              <a:gd name="connsiteY92" fmla="*/ 349250 h 1183482"/>
              <a:gd name="connsiteX93" fmla="*/ 1044575 w 2105025"/>
              <a:gd name="connsiteY93" fmla="*/ 361950 h 1183482"/>
              <a:gd name="connsiteX94" fmla="*/ 1016000 w 2105025"/>
              <a:gd name="connsiteY94" fmla="*/ 381000 h 1183482"/>
              <a:gd name="connsiteX95" fmla="*/ 981075 w 2105025"/>
              <a:gd name="connsiteY95" fmla="*/ 396875 h 1183482"/>
              <a:gd name="connsiteX96" fmla="*/ 952500 w 2105025"/>
              <a:gd name="connsiteY96" fmla="*/ 415925 h 1183482"/>
              <a:gd name="connsiteX97" fmla="*/ 952500 w 2105025"/>
              <a:gd name="connsiteY97" fmla="*/ 415925 h 1183482"/>
              <a:gd name="connsiteX98" fmla="*/ 914400 w 2105025"/>
              <a:gd name="connsiteY98" fmla="*/ 396875 h 1183482"/>
              <a:gd name="connsiteX99" fmla="*/ 892175 w 2105025"/>
              <a:gd name="connsiteY99" fmla="*/ 368300 h 1183482"/>
              <a:gd name="connsiteX100" fmla="*/ 876300 w 2105025"/>
              <a:gd name="connsiteY100" fmla="*/ 349250 h 1183482"/>
              <a:gd name="connsiteX101" fmla="*/ 876300 w 2105025"/>
              <a:gd name="connsiteY101" fmla="*/ 349250 h 1183482"/>
              <a:gd name="connsiteX102" fmla="*/ 838200 w 2105025"/>
              <a:gd name="connsiteY102" fmla="*/ 346075 h 1183482"/>
              <a:gd name="connsiteX103" fmla="*/ 819150 w 2105025"/>
              <a:gd name="connsiteY103" fmla="*/ 330200 h 1183482"/>
              <a:gd name="connsiteX104" fmla="*/ 812800 w 2105025"/>
              <a:gd name="connsiteY104" fmla="*/ 330200 h 1183482"/>
              <a:gd name="connsiteX105" fmla="*/ 800100 w 2105025"/>
              <a:gd name="connsiteY105" fmla="*/ 327025 h 1183482"/>
              <a:gd name="connsiteX106" fmla="*/ 765175 w 2105025"/>
              <a:gd name="connsiteY106" fmla="*/ 339725 h 1183482"/>
              <a:gd name="connsiteX107" fmla="*/ 749300 w 2105025"/>
              <a:gd name="connsiteY107" fmla="*/ 349250 h 1183482"/>
              <a:gd name="connsiteX108" fmla="*/ 727075 w 2105025"/>
              <a:gd name="connsiteY108" fmla="*/ 365125 h 1183482"/>
              <a:gd name="connsiteX109" fmla="*/ 704850 w 2105025"/>
              <a:gd name="connsiteY109" fmla="*/ 381000 h 1183482"/>
              <a:gd name="connsiteX110" fmla="*/ 679450 w 2105025"/>
              <a:gd name="connsiteY110" fmla="*/ 390525 h 1183482"/>
              <a:gd name="connsiteX111" fmla="*/ 584200 w 2105025"/>
              <a:gd name="connsiteY111" fmla="*/ 406400 h 1183482"/>
              <a:gd name="connsiteX112" fmla="*/ 542925 w 2105025"/>
              <a:gd name="connsiteY112" fmla="*/ 419100 h 1183482"/>
              <a:gd name="connsiteX113" fmla="*/ 511175 w 2105025"/>
              <a:gd name="connsiteY113" fmla="*/ 412750 h 1183482"/>
              <a:gd name="connsiteX114" fmla="*/ 485775 w 2105025"/>
              <a:gd name="connsiteY114" fmla="*/ 400050 h 1183482"/>
              <a:gd name="connsiteX115" fmla="*/ 476250 w 2105025"/>
              <a:gd name="connsiteY115" fmla="*/ 377825 h 1183482"/>
              <a:gd name="connsiteX116" fmla="*/ 479425 w 2105025"/>
              <a:gd name="connsiteY116" fmla="*/ 346075 h 1183482"/>
              <a:gd name="connsiteX117" fmla="*/ 498475 w 2105025"/>
              <a:gd name="connsiteY117" fmla="*/ 330200 h 1183482"/>
              <a:gd name="connsiteX118" fmla="*/ 498475 w 2105025"/>
              <a:gd name="connsiteY118" fmla="*/ 330200 h 1183482"/>
              <a:gd name="connsiteX119" fmla="*/ 482600 w 2105025"/>
              <a:gd name="connsiteY119" fmla="*/ 304800 h 1183482"/>
              <a:gd name="connsiteX120" fmla="*/ 485775 w 2105025"/>
              <a:gd name="connsiteY120" fmla="*/ 276225 h 1183482"/>
              <a:gd name="connsiteX121" fmla="*/ 466725 w 2105025"/>
              <a:gd name="connsiteY121" fmla="*/ 263525 h 1183482"/>
              <a:gd name="connsiteX122" fmla="*/ 441325 w 2105025"/>
              <a:gd name="connsiteY122" fmla="*/ 254000 h 1183482"/>
              <a:gd name="connsiteX123" fmla="*/ 419100 w 2105025"/>
              <a:gd name="connsiteY123" fmla="*/ 266700 h 1183482"/>
              <a:gd name="connsiteX124" fmla="*/ 387350 w 2105025"/>
              <a:gd name="connsiteY124" fmla="*/ 276225 h 1183482"/>
              <a:gd name="connsiteX125" fmla="*/ 387350 w 2105025"/>
              <a:gd name="connsiteY125" fmla="*/ 276225 h 1183482"/>
              <a:gd name="connsiteX126" fmla="*/ 361950 w 2105025"/>
              <a:gd name="connsiteY126" fmla="*/ 250825 h 1183482"/>
              <a:gd name="connsiteX127" fmla="*/ 365125 w 2105025"/>
              <a:gd name="connsiteY127" fmla="*/ 225425 h 1183482"/>
              <a:gd name="connsiteX128" fmla="*/ 381000 w 2105025"/>
              <a:gd name="connsiteY128" fmla="*/ 203200 h 1183482"/>
              <a:gd name="connsiteX129" fmla="*/ 390525 w 2105025"/>
              <a:gd name="connsiteY129" fmla="*/ 174625 h 1183482"/>
              <a:gd name="connsiteX130" fmla="*/ 412750 w 2105025"/>
              <a:gd name="connsiteY130" fmla="*/ 152400 h 1183482"/>
              <a:gd name="connsiteX131" fmla="*/ 406400 w 2105025"/>
              <a:gd name="connsiteY131" fmla="*/ 139700 h 1183482"/>
              <a:gd name="connsiteX132" fmla="*/ 406400 w 2105025"/>
              <a:gd name="connsiteY132" fmla="*/ 139700 h 1183482"/>
              <a:gd name="connsiteX133" fmla="*/ 393700 w 2105025"/>
              <a:gd name="connsiteY133" fmla="*/ 101600 h 1183482"/>
              <a:gd name="connsiteX134" fmla="*/ 381000 w 2105025"/>
              <a:gd name="connsiteY134" fmla="*/ 98425 h 1183482"/>
              <a:gd name="connsiteX135" fmla="*/ 390525 w 2105025"/>
              <a:gd name="connsiteY135" fmla="*/ 79375 h 1183482"/>
              <a:gd name="connsiteX136" fmla="*/ 381000 w 2105025"/>
              <a:gd name="connsiteY136" fmla="*/ 66675 h 1183482"/>
              <a:gd name="connsiteX137" fmla="*/ 346075 w 2105025"/>
              <a:gd name="connsiteY137" fmla="*/ 95250 h 1183482"/>
              <a:gd name="connsiteX138" fmla="*/ 282575 w 2105025"/>
              <a:gd name="connsiteY138" fmla="*/ 146050 h 1183482"/>
              <a:gd name="connsiteX139" fmla="*/ 244475 w 2105025"/>
              <a:gd name="connsiteY139" fmla="*/ 203200 h 1183482"/>
              <a:gd name="connsiteX140" fmla="*/ 244475 w 2105025"/>
              <a:gd name="connsiteY140" fmla="*/ 203200 h 1183482"/>
              <a:gd name="connsiteX141" fmla="*/ 196850 w 2105025"/>
              <a:gd name="connsiteY141" fmla="*/ 247650 h 1183482"/>
              <a:gd name="connsiteX142" fmla="*/ 174625 w 2105025"/>
              <a:gd name="connsiteY142" fmla="*/ 263525 h 1183482"/>
              <a:gd name="connsiteX143" fmla="*/ 152400 w 2105025"/>
              <a:gd name="connsiteY143" fmla="*/ 231775 h 1183482"/>
              <a:gd name="connsiteX144" fmla="*/ 139700 w 2105025"/>
              <a:gd name="connsiteY144" fmla="*/ 206375 h 1183482"/>
              <a:gd name="connsiteX145" fmla="*/ 155575 w 2105025"/>
              <a:gd name="connsiteY145" fmla="*/ 180975 h 1183482"/>
              <a:gd name="connsiteX146" fmla="*/ 168275 w 2105025"/>
              <a:gd name="connsiteY146" fmla="*/ 158750 h 1183482"/>
              <a:gd name="connsiteX147" fmla="*/ 161925 w 2105025"/>
              <a:gd name="connsiteY147" fmla="*/ 136525 h 1183482"/>
              <a:gd name="connsiteX148" fmla="*/ 161925 w 2105025"/>
              <a:gd name="connsiteY148" fmla="*/ 136525 h 1183482"/>
              <a:gd name="connsiteX149" fmla="*/ 101600 w 2105025"/>
              <a:gd name="connsiteY149" fmla="*/ 161925 h 1183482"/>
              <a:gd name="connsiteX150" fmla="*/ 82550 w 2105025"/>
              <a:gd name="connsiteY150" fmla="*/ 184150 h 1183482"/>
              <a:gd name="connsiteX151" fmla="*/ 41275 w 2105025"/>
              <a:gd name="connsiteY151" fmla="*/ 203200 h 1183482"/>
              <a:gd name="connsiteX152" fmla="*/ 22225 w 2105025"/>
              <a:gd name="connsiteY152" fmla="*/ 219075 h 1183482"/>
              <a:gd name="connsiteX153" fmla="*/ 0 w 2105025"/>
              <a:gd name="connsiteY153" fmla="*/ 219075 h 1183482"/>
              <a:gd name="connsiteX154" fmla="*/ 9525 w 2105025"/>
              <a:gd name="connsiteY154" fmla="*/ 200025 h 1183482"/>
              <a:gd name="connsiteX155" fmla="*/ 25400 w 2105025"/>
              <a:gd name="connsiteY155" fmla="*/ 180975 h 1183482"/>
              <a:gd name="connsiteX156" fmla="*/ 47625 w 2105025"/>
              <a:gd name="connsiteY156" fmla="*/ 139700 h 1183482"/>
              <a:gd name="connsiteX157" fmla="*/ 63500 w 2105025"/>
              <a:gd name="connsiteY157" fmla="*/ 114300 h 1183482"/>
              <a:gd name="connsiteX158" fmla="*/ 92075 w 2105025"/>
              <a:gd name="connsiteY158" fmla="*/ 82550 h 1183482"/>
              <a:gd name="connsiteX159" fmla="*/ 98425 w 2105025"/>
              <a:gd name="connsiteY159" fmla="*/ 47625 h 1183482"/>
              <a:gd name="connsiteX0" fmla="*/ 1527176 w 2105025"/>
              <a:gd name="connsiteY0" fmla="*/ 1357314 h 1357314"/>
              <a:gd name="connsiteX1" fmla="*/ 1645444 w 2105025"/>
              <a:gd name="connsiteY1" fmla="*/ 1132680 h 1357314"/>
              <a:gd name="connsiteX2" fmla="*/ 1652588 w 2105025"/>
              <a:gd name="connsiteY2" fmla="*/ 1073149 h 1357314"/>
              <a:gd name="connsiteX3" fmla="*/ 1666875 w 2105025"/>
              <a:gd name="connsiteY3" fmla="*/ 1006474 h 1357314"/>
              <a:gd name="connsiteX4" fmla="*/ 1749425 w 2105025"/>
              <a:gd name="connsiteY4" fmla="*/ 949325 h 1357314"/>
              <a:gd name="connsiteX5" fmla="*/ 1768475 w 2105025"/>
              <a:gd name="connsiteY5" fmla="*/ 949325 h 1357314"/>
              <a:gd name="connsiteX6" fmla="*/ 1793875 w 2105025"/>
              <a:gd name="connsiteY6" fmla="*/ 962025 h 1357314"/>
              <a:gd name="connsiteX7" fmla="*/ 1838325 w 2105025"/>
              <a:gd name="connsiteY7" fmla="*/ 974725 h 1357314"/>
              <a:gd name="connsiteX8" fmla="*/ 1838325 w 2105025"/>
              <a:gd name="connsiteY8" fmla="*/ 974725 h 1357314"/>
              <a:gd name="connsiteX9" fmla="*/ 1866900 w 2105025"/>
              <a:gd name="connsiteY9" fmla="*/ 930275 h 1357314"/>
              <a:gd name="connsiteX10" fmla="*/ 1889125 w 2105025"/>
              <a:gd name="connsiteY10" fmla="*/ 911225 h 1357314"/>
              <a:gd name="connsiteX11" fmla="*/ 1914525 w 2105025"/>
              <a:gd name="connsiteY11" fmla="*/ 879475 h 1357314"/>
              <a:gd name="connsiteX12" fmla="*/ 1936750 w 2105025"/>
              <a:gd name="connsiteY12" fmla="*/ 850900 h 1357314"/>
              <a:gd name="connsiteX13" fmla="*/ 1958975 w 2105025"/>
              <a:gd name="connsiteY13" fmla="*/ 828675 h 1357314"/>
              <a:gd name="connsiteX14" fmla="*/ 1965325 w 2105025"/>
              <a:gd name="connsiteY14" fmla="*/ 803275 h 1357314"/>
              <a:gd name="connsiteX15" fmla="*/ 1987550 w 2105025"/>
              <a:gd name="connsiteY15" fmla="*/ 768350 h 1357314"/>
              <a:gd name="connsiteX16" fmla="*/ 1997075 w 2105025"/>
              <a:gd name="connsiteY16" fmla="*/ 733425 h 1357314"/>
              <a:gd name="connsiteX17" fmla="*/ 2032000 w 2105025"/>
              <a:gd name="connsiteY17" fmla="*/ 682625 h 1357314"/>
              <a:gd name="connsiteX18" fmla="*/ 2032000 w 2105025"/>
              <a:gd name="connsiteY18" fmla="*/ 682625 h 1357314"/>
              <a:gd name="connsiteX19" fmla="*/ 2073275 w 2105025"/>
              <a:gd name="connsiteY19" fmla="*/ 650875 h 1357314"/>
              <a:gd name="connsiteX20" fmla="*/ 2073275 w 2105025"/>
              <a:gd name="connsiteY20" fmla="*/ 650875 h 1357314"/>
              <a:gd name="connsiteX21" fmla="*/ 2079625 w 2105025"/>
              <a:gd name="connsiteY21" fmla="*/ 603250 h 1357314"/>
              <a:gd name="connsiteX22" fmla="*/ 2089150 w 2105025"/>
              <a:gd name="connsiteY22" fmla="*/ 577850 h 1357314"/>
              <a:gd name="connsiteX23" fmla="*/ 2098675 w 2105025"/>
              <a:gd name="connsiteY23" fmla="*/ 565150 h 1357314"/>
              <a:gd name="connsiteX24" fmla="*/ 2105025 w 2105025"/>
              <a:gd name="connsiteY24" fmla="*/ 552450 h 1357314"/>
              <a:gd name="connsiteX25" fmla="*/ 2070100 w 2105025"/>
              <a:gd name="connsiteY25" fmla="*/ 549275 h 1357314"/>
              <a:gd name="connsiteX26" fmla="*/ 2051050 w 2105025"/>
              <a:gd name="connsiteY26" fmla="*/ 565150 h 1357314"/>
              <a:gd name="connsiteX27" fmla="*/ 2028825 w 2105025"/>
              <a:gd name="connsiteY27" fmla="*/ 571500 h 1357314"/>
              <a:gd name="connsiteX28" fmla="*/ 2003425 w 2105025"/>
              <a:gd name="connsiteY28" fmla="*/ 584200 h 1357314"/>
              <a:gd name="connsiteX29" fmla="*/ 1984375 w 2105025"/>
              <a:gd name="connsiteY29" fmla="*/ 584200 h 1357314"/>
              <a:gd name="connsiteX30" fmla="*/ 1965325 w 2105025"/>
              <a:gd name="connsiteY30" fmla="*/ 587375 h 1357314"/>
              <a:gd name="connsiteX31" fmla="*/ 1939925 w 2105025"/>
              <a:gd name="connsiteY31" fmla="*/ 593725 h 1357314"/>
              <a:gd name="connsiteX32" fmla="*/ 1930400 w 2105025"/>
              <a:gd name="connsiteY32" fmla="*/ 606425 h 1357314"/>
              <a:gd name="connsiteX33" fmla="*/ 1905000 w 2105025"/>
              <a:gd name="connsiteY33" fmla="*/ 619125 h 1357314"/>
              <a:gd name="connsiteX34" fmla="*/ 1895475 w 2105025"/>
              <a:gd name="connsiteY34" fmla="*/ 635000 h 1357314"/>
              <a:gd name="connsiteX35" fmla="*/ 1857375 w 2105025"/>
              <a:gd name="connsiteY35" fmla="*/ 644525 h 1357314"/>
              <a:gd name="connsiteX36" fmla="*/ 1825625 w 2105025"/>
              <a:gd name="connsiteY36" fmla="*/ 650875 h 1357314"/>
              <a:gd name="connsiteX37" fmla="*/ 1800225 w 2105025"/>
              <a:gd name="connsiteY37" fmla="*/ 644525 h 1357314"/>
              <a:gd name="connsiteX38" fmla="*/ 1765300 w 2105025"/>
              <a:gd name="connsiteY38" fmla="*/ 638175 h 1357314"/>
              <a:gd name="connsiteX39" fmla="*/ 1762125 w 2105025"/>
              <a:gd name="connsiteY39" fmla="*/ 615950 h 1357314"/>
              <a:gd name="connsiteX40" fmla="*/ 1762125 w 2105025"/>
              <a:gd name="connsiteY40" fmla="*/ 587375 h 1357314"/>
              <a:gd name="connsiteX41" fmla="*/ 1771650 w 2105025"/>
              <a:gd name="connsiteY41" fmla="*/ 555625 h 1357314"/>
              <a:gd name="connsiteX42" fmla="*/ 1768475 w 2105025"/>
              <a:gd name="connsiteY42" fmla="*/ 533400 h 1357314"/>
              <a:gd name="connsiteX43" fmla="*/ 1768475 w 2105025"/>
              <a:gd name="connsiteY43" fmla="*/ 533400 h 1357314"/>
              <a:gd name="connsiteX44" fmla="*/ 1784350 w 2105025"/>
              <a:gd name="connsiteY44" fmla="*/ 495300 h 1357314"/>
              <a:gd name="connsiteX45" fmla="*/ 1746250 w 2105025"/>
              <a:gd name="connsiteY45" fmla="*/ 485775 h 1357314"/>
              <a:gd name="connsiteX46" fmla="*/ 1746250 w 2105025"/>
              <a:gd name="connsiteY46" fmla="*/ 485775 h 1357314"/>
              <a:gd name="connsiteX47" fmla="*/ 1724025 w 2105025"/>
              <a:gd name="connsiteY47" fmla="*/ 444500 h 1357314"/>
              <a:gd name="connsiteX48" fmla="*/ 1701800 w 2105025"/>
              <a:gd name="connsiteY48" fmla="*/ 431800 h 1357314"/>
              <a:gd name="connsiteX49" fmla="*/ 1701800 w 2105025"/>
              <a:gd name="connsiteY49" fmla="*/ 431800 h 1357314"/>
              <a:gd name="connsiteX50" fmla="*/ 1660525 w 2105025"/>
              <a:gd name="connsiteY50" fmla="*/ 415925 h 1357314"/>
              <a:gd name="connsiteX51" fmla="*/ 1641475 w 2105025"/>
              <a:gd name="connsiteY51" fmla="*/ 412750 h 1357314"/>
              <a:gd name="connsiteX52" fmla="*/ 1600200 w 2105025"/>
              <a:gd name="connsiteY52" fmla="*/ 422275 h 1357314"/>
              <a:gd name="connsiteX53" fmla="*/ 1600200 w 2105025"/>
              <a:gd name="connsiteY53" fmla="*/ 384175 h 1357314"/>
              <a:gd name="connsiteX54" fmla="*/ 1600200 w 2105025"/>
              <a:gd name="connsiteY54" fmla="*/ 358775 h 1357314"/>
              <a:gd name="connsiteX55" fmla="*/ 1600200 w 2105025"/>
              <a:gd name="connsiteY55" fmla="*/ 358775 h 1357314"/>
              <a:gd name="connsiteX56" fmla="*/ 1600200 w 2105025"/>
              <a:gd name="connsiteY56" fmla="*/ 358775 h 1357314"/>
              <a:gd name="connsiteX57" fmla="*/ 1597025 w 2105025"/>
              <a:gd name="connsiteY57" fmla="*/ 314325 h 1357314"/>
              <a:gd name="connsiteX58" fmla="*/ 1606550 w 2105025"/>
              <a:gd name="connsiteY58" fmla="*/ 295275 h 1357314"/>
              <a:gd name="connsiteX59" fmla="*/ 1622425 w 2105025"/>
              <a:gd name="connsiteY59" fmla="*/ 254000 h 1357314"/>
              <a:gd name="connsiteX60" fmla="*/ 1619250 w 2105025"/>
              <a:gd name="connsiteY60" fmla="*/ 231775 h 1357314"/>
              <a:gd name="connsiteX61" fmla="*/ 1619250 w 2105025"/>
              <a:gd name="connsiteY61" fmla="*/ 203200 h 1357314"/>
              <a:gd name="connsiteX62" fmla="*/ 1625600 w 2105025"/>
              <a:gd name="connsiteY62" fmla="*/ 171450 h 1357314"/>
              <a:gd name="connsiteX63" fmla="*/ 1628775 w 2105025"/>
              <a:gd name="connsiteY63" fmla="*/ 136525 h 1357314"/>
              <a:gd name="connsiteX64" fmla="*/ 1631950 w 2105025"/>
              <a:gd name="connsiteY64" fmla="*/ 98425 h 1357314"/>
              <a:gd name="connsiteX65" fmla="*/ 1625600 w 2105025"/>
              <a:gd name="connsiteY65" fmla="*/ 76200 h 1357314"/>
              <a:gd name="connsiteX66" fmla="*/ 1625600 w 2105025"/>
              <a:gd name="connsiteY66" fmla="*/ 50800 h 1357314"/>
              <a:gd name="connsiteX67" fmla="*/ 1603375 w 2105025"/>
              <a:gd name="connsiteY67" fmla="*/ 38100 h 1357314"/>
              <a:gd name="connsiteX68" fmla="*/ 1577975 w 2105025"/>
              <a:gd name="connsiteY68" fmla="*/ 22225 h 1357314"/>
              <a:gd name="connsiteX69" fmla="*/ 1577975 w 2105025"/>
              <a:gd name="connsiteY69" fmla="*/ 22225 h 1357314"/>
              <a:gd name="connsiteX70" fmla="*/ 1552575 w 2105025"/>
              <a:gd name="connsiteY70" fmla="*/ 19050 h 1357314"/>
              <a:gd name="connsiteX71" fmla="*/ 1508125 w 2105025"/>
              <a:gd name="connsiteY71" fmla="*/ 0 h 1357314"/>
              <a:gd name="connsiteX72" fmla="*/ 1460500 w 2105025"/>
              <a:gd name="connsiteY72" fmla="*/ 3175 h 1357314"/>
              <a:gd name="connsiteX73" fmla="*/ 1431925 w 2105025"/>
              <a:gd name="connsiteY73" fmla="*/ 6350 h 1357314"/>
              <a:gd name="connsiteX74" fmla="*/ 1406525 w 2105025"/>
              <a:gd name="connsiteY74" fmla="*/ 15875 h 1357314"/>
              <a:gd name="connsiteX75" fmla="*/ 1374775 w 2105025"/>
              <a:gd name="connsiteY75" fmla="*/ 22225 h 1357314"/>
              <a:gd name="connsiteX76" fmla="*/ 1355725 w 2105025"/>
              <a:gd name="connsiteY76" fmla="*/ 22225 h 1357314"/>
              <a:gd name="connsiteX77" fmla="*/ 1323975 w 2105025"/>
              <a:gd name="connsiteY77" fmla="*/ 41275 h 1357314"/>
              <a:gd name="connsiteX78" fmla="*/ 1295400 w 2105025"/>
              <a:gd name="connsiteY78" fmla="*/ 63500 h 1357314"/>
              <a:gd name="connsiteX79" fmla="*/ 1270000 w 2105025"/>
              <a:gd name="connsiteY79" fmla="*/ 76200 h 1357314"/>
              <a:gd name="connsiteX80" fmla="*/ 1270000 w 2105025"/>
              <a:gd name="connsiteY80" fmla="*/ 76200 h 1357314"/>
              <a:gd name="connsiteX81" fmla="*/ 1289050 w 2105025"/>
              <a:gd name="connsiteY81" fmla="*/ 98425 h 1357314"/>
              <a:gd name="connsiteX82" fmla="*/ 1285875 w 2105025"/>
              <a:gd name="connsiteY82" fmla="*/ 127000 h 1357314"/>
              <a:gd name="connsiteX83" fmla="*/ 1266825 w 2105025"/>
              <a:gd name="connsiteY83" fmla="*/ 146050 h 1357314"/>
              <a:gd name="connsiteX84" fmla="*/ 1235075 w 2105025"/>
              <a:gd name="connsiteY84" fmla="*/ 165100 h 1357314"/>
              <a:gd name="connsiteX85" fmla="*/ 1196975 w 2105025"/>
              <a:gd name="connsiteY85" fmla="*/ 206375 h 1357314"/>
              <a:gd name="connsiteX86" fmla="*/ 1168400 w 2105025"/>
              <a:gd name="connsiteY86" fmla="*/ 215900 h 1357314"/>
              <a:gd name="connsiteX87" fmla="*/ 1152525 w 2105025"/>
              <a:gd name="connsiteY87" fmla="*/ 247650 h 1357314"/>
              <a:gd name="connsiteX88" fmla="*/ 1152525 w 2105025"/>
              <a:gd name="connsiteY88" fmla="*/ 247650 h 1357314"/>
              <a:gd name="connsiteX89" fmla="*/ 1095375 w 2105025"/>
              <a:gd name="connsiteY89" fmla="*/ 279400 h 1357314"/>
              <a:gd name="connsiteX90" fmla="*/ 1085850 w 2105025"/>
              <a:gd name="connsiteY90" fmla="*/ 304800 h 1357314"/>
              <a:gd name="connsiteX91" fmla="*/ 1076325 w 2105025"/>
              <a:gd name="connsiteY91" fmla="*/ 330200 h 1357314"/>
              <a:gd name="connsiteX92" fmla="*/ 1063625 w 2105025"/>
              <a:gd name="connsiteY92" fmla="*/ 349250 h 1357314"/>
              <a:gd name="connsiteX93" fmla="*/ 1044575 w 2105025"/>
              <a:gd name="connsiteY93" fmla="*/ 361950 h 1357314"/>
              <a:gd name="connsiteX94" fmla="*/ 1016000 w 2105025"/>
              <a:gd name="connsiteY94" fmla="*/ 381000 h 1357314"/>
              <a:gd name="connsiteX95" fmla="*/ 981075 w 2105025"/>
              <a:gd name="connsiteY95" fmla="*/ 396875 h 1357314"/>
              <a:gd name="connsiteX96" fmla="*/ 952500 w 2105025"/>
              <a:gd name="connsiteY96" fmla="*/ 415925 h 1357314"/>
              <a:gd name="connsiteX97" fmla="*/ 952500 w 2105025"/>
              <a:gd name="connsiteY97" fmla="*/ 415925 h 1357314"/>
              <a:gd name="connsiteX98" fmla="*/ 914400 w 2105025"/>
              <a:gd name="connsiteY98" fmla="*/ 396875 h 1357314"/>
              <a:gd name="connsiteX99" fmla="*/ 892175 w 2105025"/>
              <a:gd name="connsiteY99" fmla="*/ 368300 h 1357314"/>
              <a:gd name="connsiteX100" fmla="*/ 876300 w 2105025"/>
              <a:gd name="connsiteY100" fmla="*/ 349250 h 1357314"/>
              <a:gd name="connsiteX101" fmla="*/ 876300 w 2105025"/>
              <a:gd name="connsiteY101" fmla="*/ 349250 h 1357314"/>
              <a:gd name="connsiteX102" fmla="*/ 838200 w 2105025"/>
              <a:gd name="connsiteY102" fmla="*/ 346075 h 1357314"/>
              <a:gd name="connsiteX103" fmla="*/ 819150 w 2105025"/>
              <a:gd name="connsiteY103" fmla="*/ 330200 h 1357314"/>
              <a:gd name="connsiteX104" fmla="*/ 812800 w 2105025"/>
              <a:gd name="connsiteY104" fmla="*/ 330200 h 1357314"/>
              <a:gd name="connsiteX105" fmla="*/ 800100 w 2105025"/>
              <a:gd name="connsiteY105" fmla="*/ 327025 h 1357314"/>
              <a:gd name="connsiteX106" fmla="*/ 765175 w 2105025"/>
              <a:gd name="connsiteY106" fmla="*/ 339725 h 1357314"/>
              <a:gd name="connsiteX107" fmla="*/ 749300 w 2105025"/>
              <a:gd name="connsiteY107" fmla="*/ 349250 h 1357314"/>
              <a:gd name="connsiteX108" fmla="*/ 727075 w 2105025"/>
              <a:gd name="connsiteY108" fmla="*/ 365125 h 1357314"/>
              <a:gd name="connsiteX109" fmla="*/ 704850 w 2105025"/>
              <a:gd name="connsiteY109" fmla="*/ 381000 h 1357314"/>
              <a:gd name="connsiteX110" fmla="*/ 679450 w 2105025"/>
              <a:gd name="connsiteY110" fmla="*/ 390525 h 1357314"/>
              <a:gd name="connsiteX111" fmla="*/ 584200 w 2105025"/>
              <a:gd name="connsiteY111" fmla="*/ 406400 h 1357314"/>
              <a:gd name="connsiteX112" fmla="*/ 542925 w 2105025"/>
              <a:gd name="connsiteY112" fmla="*/ 419100 h 1357314"/>
              <a:gd name="connsiteX113" fmla="*/ 511175 w 2105025"/>
              <a:gd name="connsiteY113" fmla="*/ 412750 h 1357314"/>
              <a:gd name="connsiteX114" fmla="*/ 485775 w 2105025"/>
              <a:gd name="connsiteY114" fmla="*/ 400050 h 1357314"/>
              <a:gd name="connsiteX115" fmla="*/ 476250 w 2105025"/>
              <a:gd name="connsiteY115" fmla="*/ 377825 h 1357314"/>
              <a:gd name="connsiteX116" fmla="*/ 479425 w 2105025"/>
              <a:gd name="connsiteY116" fmla="*/ 346075 h 1357314"/>
              <a:gd name="connsiteX117" fmla="*/ 498475 w 2105025"/>
              <a:gd name="connsiteY117" fmla="*/ 330200 h 1357314"/>
              <a:gd name="connsiteX118" fmla="*/ 498475 w 2105025"/>
              <a:gd name="connsiteY118" fmla="*/ 330200 h 1357314"/>
              <a:gd name="connsiteX119" fmla="*/ 482600 w 2105025"/>
              <a:gd name="connsiteY119" fmla="*/ 304800 h 1357314"/>
              <a:gd name="connsiteX120" fmla="*/ 485775 w 2105025"/>
              <a:gd name="connsiteY120" fmla="*/ 276225 h 1357314"/>
              <a:gd name="connsiteX121" fmla="*/ 466725 w 2105025"/>
              <a:gd name="connsiteY121" fmla="*/ 263525 h 1357314"/>
              <a:gd name="connsiteX122" fmla="*/ 441325 w 2105025"/>
              <a:gd name="connsiteY122" fmla="*/ 254000 h 1357314"/>
              <a:gd name="connsiteX123" fmla="*/ 419100 w 2105025"/>
              <a:gd name="connsiteY123" fmla="*/ 266700 h 1357314"/>
              <a:gd name="connsiteX124" fmla="*/ 387350 w 2105025"/>
              <a:gd name="connsiteY124" fmla="*/ 276225 h 1357314"/>
              <a:gd name="connsiteX125" fmla="*/ 387350 w 2105025"/>
              <a:gd name="connsiteY125" fmla="*/ 276225 h 1357314"/>
              <a:gd name="connsiteX126" fmla="*/ 361950 w 2105025"/>
              <a:gd name="connsiteY126" fmla="*/ 250825 h 1357314"/>
              <a:gd name="connsiteX127" fmla="*/ 365125 w 2105025"/>
              <a:gd name="connsiteY127" fmla="*/ 225425 h 1357314"/>
              <a:gd name="connsiteX128" fmla="*/ 381000 w 2105025"/>
              <a:gd name="connsiteY128" fmla="*/ 203200 h 1357314"/>
              <a:gd name="connsiteX129" fmla="*/ 390525 w 2105025"/>
              <a:gd name="connsiteY129" fmla="*/ 174625 h 1357314"/>
              <a:gd name="connsiteX130" fmla="*/ 412750 w 2105025"/>
              <a:gd name="connsiteY130" fmla="*/ 152400 h 1357314"/>
              <a:gd name="connsiteX131" fmla="*/ 406400 w 2105025"/>
              <a:gd name="connsiteY131" fmla="*/ 139700 h 1357314"/>
              <a:gd name="connsiteX132" fmla="*/ 406400 w 2105025"/>
              <a:gd name="connsiteY132" fmla="*/ 139700 h 1357314"/>
              <a:gd name="connsiteX133" fmla="*/ 393700 w 2105025"/>
              <a:gd name="connsiteY133" fmla="*/ 101600 h 1357314"/>
              <a:gd name="connsiteX134" fmla="*/ 381000 w 2105025"/>
              <a:gd name="connsiteY134" fmla="*/ 98425 h 1357314"/>
              <a:gd name="connsiteX135" fmla="*/ 390525 w 2105025"/>
              <a:gd name="connsiteY135" fmla="*/ 79375 h 1357314"/>
              <a:gd name="connsiteX136" fmla="*/ 381000 w 2105025"/>
              <a:gd name="connsiteY136" fmla="*/ 66675 h 1357314"/>
              <a:gd name="connsiteX137" fmla="*/ 346075 w 2105025"/>
              <a:gd name="connsiteY137" fmla="*/ 95250 h 1357314"/>
              <a:gd name="connsiteX138" fmla="*/ 282575 w 2105025"/>
              <a:gd name="connsiteY138" fmla="*/ 146050 h 1357314"/>
              <a:gd name="connsiteX139" fmla="*/ 244475 w 2105025"/>
              <a:gd name="connsiteY139" fmla="*/ 203200 h 1357314"/>
              <a:gd name="connsiteX140" fmla="*/ 244475 w 2105025"/>
              <a:gd name="connsiteY140" fmla="*/ 203200 h 1357314"/>
              <a:gd name="connsiteX141" fmla="*/ 196850 w 2105025"/>
              <a:gd name="connsiteY141" fmla="*/ 247650 h 1357314"/>
              <a:gd name="connsiteX142" fmla="*/ 174625 w 2105025"/>
              <a:gd name="connsiteY142" fmla="*/ 263525 h 1357314"/>
              <a:gd name="connsiteX143" fmla="*/ 152400 w 2105025"/>
              <a:gd name="connsiteY143" fmla="*/ 231775 h 1357314"/>
              <a:gd name="connsiteX144" fmla="*/ 139700 w 2105025"/>
              <a:gd name="connsiteY144" fmla="*/ 206375 h 1357314"/>
              <a:gd name="connsiteX145" fmla="*/ 155575 w 2105025"/>
              <a:gd name="connsiteY145" fmla="*/ 180975 h 1357314"/>
              <a:gd name="connsiteX146" fmla="*/ 168275 w 2105025"/>
              <a:gd name="connsiteY146" fmla="*/ 158750 h 1357314"/>
              <a:gd name="connsiteX147" fmla="*/ 161925 w 2105025"/>
              <a:gd name="connsiteY147" fmla="*/ 136525 h 1357314"/>
              <a:gd name="connsiteX148" fmla="*/ 161925 w 2105025"/>
              <a:gd name="connsiteY148" fmla="*/ 136525 h 1357314"/>
              <a:gd name="connsiteX149" fmla="*/ 101600 w 2105025"/>
              <a:gd name="connsiteY149" fmla="*/ 161925 h 1357314"/>
              <a:gd name="connsiteX150" fmla="*/ 82550 w 2105025"/>
              <a:gd name="connsiteY150" fmla="*/ 184150 h 1357314"/>
              <a:gd name="connsiteX151" fmla="*/ 41275 w 2105025"/>
              <a:gd name="connsiteY151" fmla="*/ 203200 h 1357314"/>
              <a:gd name="connsiteX152" fmla="*/ 22225 w 2105025"/>
              <a:gd name="connsiteY152" fmla="*/ 219075 h 1357314"/>
              <a:gd name="connsiteX153" fmla="*/ 0 w 2105025"/>
              <a:gd name="connsiteY153" fmla="*/ 219075 h 1357314"/>
              <a:gd name="connsiteX154" fmla="*/ 9525 w 2105025"/>
              <a:gd name="connsiteY154" fmla="*/ 200025 h 1357314"/>
              <a:gd name="connsiteX155" fmla="*/ 25400 w 2105025"/>
              <a:gd name="connsiteY155" fmla="*/ 180975 h 1357314"/>
              <a:gd name="connsiteX156" fmla="*/ 47625 w 2105025"/>
              <a:gd name="connsiteY156" fmla="*/ 139700 h 1357314"/>
              <a:gd name="connsiteX157" fmla="*/ 63500 w 2105025"/>
              <a:gd name="connsiteY157" fmla="*/ 114300 h 1357314"/>
              <a:gd name="connsiteX158" fmla="*/ 92075 w 2105025"/>
              <a:gd name="connsiteY158" fmla="*/ 82550 h 1357314"/>
              <a:gd name="connsiteX159" fmla="*/ 98425 w 2105025"/>
              <a:gd name="connsiteY159" fmla="*/ 47625 h 1357314"/>
              <a:gd name="connsiteX0" fmla="*/ 1527176 w 2105025"/>
              <a:gd name="connsiteY0" fmla="*/ 1357314 h 1357314"/>
              <a:gd name="connsiteX1" fmla="*/ 1533525 w 2105025"/>
              <a:gd name="connsiteY1" fmla="*/ 1296987 h 1357314"/>
              <a:gd name="connsiteX2" fmla="*/ 1645444 w 2105025"/>
              <a:gd name="connsiteY2" fmla="*/ 1132680 h 1357314"/>
              <a:gd name="connsiteX3" fmla="*/ 1652588 w 2105025"/>
              <a:gd name="connsiteY3" fmla="*/ 1073149 h 1357314"/>
              <a:gd name="connsiteX4" fmla="*/ 1666875 w 2105025"/>
              <a:gd name="connsiteY4" fmla="*/ 1006474 h 1357314"/>
              <a:gd name="connsiteX5" fmla="*/ 1749425 w 2105025"/>
              <a:gd name="connsiteY5" fmla="*/ 949325 h 1357314"/>
              <a:gd name="connsiteX6" fmla="*/ 1768475 w 2105025"/>
              <a:gd name="connsiteY6" fmla="*/ 949325 h 1357314"/>
              <a:gd name="connsiteX7" fmla="*/ 1793875 w 2105025"/>
              <a:gd name="connsiteY7" fmla="*/ 962025 h 1357314"/>
              <a:gd name="connsiteX8" fmla="*/ 1838325 w 2105025"/>
              <a:gd name="connsiteY8" fmla="*/ 974725 h 1357314"/>
              <a:gd name="connsiteX9" fmla="*/ 1838325 w 2105025"/>
              <a:gd name="connsiteY9" fmla="*/ 974725 h 1357314"/>
              <a:gd name="connsiteX10" fmla="*/ 1866900 w 2105025"/>
              <a:gd name="connsiteY10" fmla="*/ 930275 h 1357314"/>
              <a:gd name="connsiteX11" fmla="*/ 1889125 w 2105025"/>
              <a:gd name="connsiteY11" fmla="*/ 911225 h 1357314"/>
              <a:gd name="connsiteX12" fmla="*/ 1914525 w 2105025"/>
              <a:gd name="connsiteY12" fmla="*/ 879475 h 1357314"/>
              <a:gd name="connsiteX13" fmla="*/ 1936750 w 2105025"/>
              <a:gd name="connsiteY13" fmla="*/ 850900 h 1357314"/>
              <a:gd name="connsiteX14" fmla="*/ 1958975 w 2105025"/>
              <a:gd name="connsiteY14" fmla="*/ 828675 h 1357314"/>
              <a:gd name="connsiteX15" fmla="*/ 1965325 w 2105025"/>
              <a:gd name="connsiteY15" fmla="*/ 803275 h 1357314"/>
              <a:gd name="connsiteX16" fmla="*/ 1987550 w 2105025"/>
              <a:gd name="connsiteY16" fmla="*/ 768350 h 1357314"/>
              <a:gd name="connsiteX17" fmla="*/ 1997075 w 2105025"/>
              <a:gd name="connsiteY17" fmla="*/ 733425 h 1357314"/>
              <a:gd name="connsiteX18" fmla="*/ 2032000 w 2105025"/>
              <a:gd name="connsiteY18" fmla="*/ 682625 h 1357314"/>
              <a:gd name="connsiteX19" fmla="*/ 2032000 w 2105025"/>
              <a:gd name="connsiteY19" fmla="*/ 682625 h 1357314"/>
              <a:gd name="connsiteX20" fmla="*/ 2073275 w 2105025"/>
              <a:gd name="connsiteY20" fmla="*/ 650875 h 1357314"/>
              <a:gd name="connsiteX21" fmla="*/ 2073275 w 2105025"/>
              <a:gd name="connsiteY21" fmla="*/ 650875 h 1357314"/>
              <a:gd name="connsiteX22" fmla="*/ 2079625 w 2105025"/>
              <a:gd name="connsiteY22" fmla="*/ 603250 h 1357314"/>
              <a:gd name="connsiteX23" fmla="*/ 2089150 w 2105025"/>
              <a:gd name="connsiteY23" fmla="*/ 577850 h 1357314"/>
              <a:gd name="connsiteX24" fmla="*/ 2098675 w 2105025"/>
              <a:gd name="connsiteY24" fmla="*/ 565150 h 1357314"/>
              <a:gd name="connsiteX25" fmla="*/ 2105025 w 2105025"/>
              <a:gd name="connsiteY25" fmla="*/ 552450 h 1357314"/>
              <a:gd name="connsiteX26" fmla="*/ 2070100 w 2105025"/>
              <a:gd name="connsiteY26" fmla="*/ 549275 h 1357314"/>
              <a:gd name="connsiteX27" fmla="*/ 2051050 w 2105025"/>
              <a:gd name="connsiteY27" fmla="*/ 565150 h 1357314"/>
              <a:gd name="connsiteX28" fmla="*/ 2028825 w 2105025"/>
              <a:gd name="connsiteY28" fmla="*/ 571500 h 1357314"/>
              <a:gd name="connsiteX29" fmla="*/ 2003425 w 2105025"/>
              <a:gd name="connsiteY29" fmla="*/ 584200 h 1357314"/>
              <a:gd name="connsiteX30" fmla="*/ 1984375 w 2105025"/>
              <a:gd name="connsiteY30" fmla="*/ 584200 h 1357314"/>
              <a:gd name="connsiteX31" fmla="*/ 1965325 w 2105025"/>
              <a:gd name="connsiteY31" fmla="*/ 587375 h 1357314"/>
              <a:gd name="connsiteX32" fmla="*/ 1939925 w 2105025"/>
              <a:gd name="connsiteY32" fmla="*/ 593725 h 1357314"/>
              <a:gd name="connsiteX33" fmla="*/ 1930400 w 2105025"/>
              <a:gd name="connsiteY33" fmla="*/ 606425 h 1357314"/>
              <a:gd name="connsiteX34" fmla="*/ 1905000 w 2105025"/>
              <a:gd name="connsiteY34" fmla="*/ 619125 h 1357314"/>
              <a:gd name="connsiteX35" fmla="*/ 1895475 w 2105025"/>
              <a:gd name="connsiteY35" fmla="*/ 635000 h 1357314"/>
              <a:gd name="connsiteX36" fmla="*/ 1857375 w 2105025"/>
              <a:gd name="connsiteY36" fmla="*/ 644525 h 1357314"/>
              <a:gd name="connsiteX37" fmla="*/ 1825625 w 2105025"/>
              <a:gd name="connsiteY37" fmla="*/ 650875 h 1357314"/>
              <a:gd name="connsiteX38" fmla="*/ 1800225 w 2105025"/>
              <a:gd name="connsiteY38" fmla="*/ 644525 h 1357314"/>
              <a:gd name="connsiteX39" fmla="*/ 1765300 w 2105025"/>
              <a:gd name="connsiteY39" fmla="*/ 638175 h 1357314"/>
              <a:gd name="connsiteX40" fmla="*/ 1762125 w 2105025"/>
              <a:gd name="connsiteY40" fmla="*/ 615950 h 1357314"/>
              <a:gd name="connsiteX41" fmla="*/ 1762125 w 2105025"/>
              <a:gd name="connsiteY41" fmla="*/ 587375 h 1357314"/>
              <a:gd name="connsiteX42" fmla="*/ 1771650 w 2105025"/>
              <a:gd name="connsiteY42" fmla="*/ 555625 h 1357314"/>
              <a:gd name="connsiteX43" fmla="*/ 1768475 w 2105025"/>
              <a:gd name="connsiteY43" fmla="*/ 533400 h 1357314"/>
              <a:gd name="connsiteX44" fmla="*/ 1768475 w 2105025"/>
              <a:gd name="connsiteY44" fmla="*/ 533400 h 1357314"/>
              <a:gd name="connsiteX45" fmla="*/ 1784350 w 2105025"/>
              <a:gd name="connsiteY45" fmla="*/ 495300 h 1357314"/>
              <a:gd name="connsiteX46" fmla="*/ 1746250 w 2105025"/>
              <a:gd name="connsiteY46" fmla="*/ 485775 h 1357314"/>
              <a:gd name="connsiteX47" fmla="*/ 1746250 w 2105025"/>
              <a:gd name="connsiteY47" fmla="*/ 485775 h 1357314"/>
              <a:gd name="connsiteX48" fmla="*/ 1724025 w 2105025"/>
              <a:gd name="connsiteY48" fmla="*/ 444500 h 1357314"/>
              <a:gd name="connsiteX49" fmla="*/ 1701800 w 2105025"/>
              <a:gd name="connsiteY49" fmla="*/ 431800 h 1357314"/>
              <a:gd name="connsiteX50" fmla="*/ 1701800 w 2105025"/>
              <a:gd name="connsiteY50" fmla="*/ 431800 h 1357314"/>
              <a:gd name="connsiteX51" fmla="*/ 1660525 w 2105025"/>
              <a:gd name="connsiteY51" fmla="*/ 415925 h 1357314"/>
              <a:gd name="connsiteX52" fmla="*/ 1641475 w 2105025"/>
              <a:gd name="connsiteY52" fmla="*/ 412750 h 1357314"/>
              <a:gd name="connsiteX53" fmla="*/ 1600200 w 2105025"/>
              <a:gd name="connsiteY53" fmla="*/ 422275 h 1357314"/>
              <a:gd name="connsiteX54" fmla="*/ 1600200 w 2105025"/>
              <a:gd name="connsiteY54" fmla="*/ 384175 h 1357314"/>
              <a:gd name="connsiteX55" fmla="*/ 1600200 w 2105025"/>
              <a:gd name="connsiteY55" fmla="*/ 358775 h 1357314"/>
              <a:gd name="connsiteX56" fmla="*/ 1600200 w 2105025"/>
              <a:gd name="connsiteY56" fmla="*/ 358775 h 1357314"/>
              <a:gd name="connsiteX57" fmla="*/ 1600200 w 2105025"/>
              <a:gd name="connsiteY57" fmla="*/ 358775 h 1357314"/>
              <a:gd name="connsiteX58" fmla="*/ 1597025 w 2105025"/>
              <a:gd name="connsiteY58" fmla="*/ 314325 h 1357314"/>
              <a:gd name="connsiteX59" fmla="*/ 1606550 w 2105025"/>
              <a:gd name="connsiteY59" fmla="*/ 295275 h 1357314"/>
              <a:gd name="connsiteX60" fmla="*/ 1622425 w 2105025"/>
              <a:gd name="connsiteY60" fmla="*/ 254000 h 1357314"/>
              <a:gd name="connsiteX61" fmla="*/ 1619250 w 2105025"/>
              <a:gd name="connsiteY61" fmla="*/ 231775 h 1357314"/>
              <a:gd name="connsiteX62" fmla="*/ 1619250 w 2105025"/>
              <a:gd name="connsiteY62" fmla="*/ 203200 h 1357314"/>
              <a:gd name="connsiteX63" fmla="*/ 1625600 w 2105025"/>
              <a:gd name="connsiteY63" fmla="*/ 171450 h 1357314"/>
              <a:gd name="connsiteX64" fmla="*/ 1628775 w 2105025"/>
              <a:gd name="connsiteY64" fmla="*/ 136525 h 1357314"/>
              <a:gd name="connsiteX65" fmla="*/ 1631950 w 2105025"/>
              <a:gd name="connsiteY65" fmla="*/ 98425 h 1357314"/>
              <a:gd name="connsiteX66" fmla="*/ 1625600 w 2105025"/>
              <a:gd name="connsiteY66" fmla="*/ 76200 h 1357314"/>
              <a:gd name="connsiteX67" fmla="*/ 1625600 w 2105025"/>
              <a:gd name="connsiteY67" fmla="*/ 50800 h 1357314"/>
              <a:gd name="connsiteX68" fmla="*/ 1603375 w 2105025"/>
              <a:gd name="connsiteY68" fmla="*/ 38100 h 1357314"/>
              <a:gd name="connsiteX69" fmla="*/ 1577975 w 2105025"/>
              <a:gd name="connsiteY69" fmla="*/ 22225 h 1357314"/>
              <a:gd name="connsiteX70" fmla="*/ 1577975 w 2105025"/>
              <a:gd name="connsiteY70" fmla="*/ 22225 h 1357314"/>
              <a:gd name="connsiteX71" fmla="*/ 1552575 w 2105025"/>
              <a:gd name="connsiteY71" fmla="*/ 19050 h 1357314"/>
              <a:gd name="connsiteX72" fmla="*/ 1508125 w 2105025"/>
              <a:gd name="connsiteY72" fmla="*/ 0 h 1357314"/>
              <a:gd name="connsiteX73" fmla="*/ 1460500 w 2105025"/>
              <a:gd name="connsiteY73" fmla="*/ 3175 h 1357314"/>
              <a:gd name="connsiteX74" fmla="*/ 1431925 w 2105025"/>
              <a:gd name="connsiteY74" fmla="*/ 6350 h 1357314"/>
              <a:gd name="connsiteX75" fmla="*/ 1406525 w 2105025"/>
              <a:gd name="connsiteY75" fmla="*/ 15875 h 1357314"/>
              <a:gd name="connsiteX76" fmla="*/ 1374775 w 2105025"/>
              <a:gd name="connsiteY76" fmla="*/ 22225 h 1357314"/>
              <a:gd name="connsiteX77" fmla="*/ 1355725 w 2105025"/>
              <a:gd name="connsiteY77" fmla="*/ 22225 h 1357314"/>
              <a:gd name="connsiteX78" fmla="*/ 1323975 w 2105025"/>
              <a:gd name="connsiteY78" fmla="*/ 41275 h 1357314"/>
              <a:gd name="connsiteX79" fmla="*/ 1295400 w 2105025"/>
              <a:gd name="connsiteY79" fmla="*/ 63500 h 1357314"/>
              <a:gd name="connsiteX80" fmla="*/ 1270000 w 2105025"/>
              <a:gd name="connsiteY80" fmla="*/ 76200 h 1357314"/>
              <a:gd name="connsiteX81" fmla="*/ 1270000 w 2105025"/>
              <a:gd name="connsiteY81" fmla="*/ 76200 h 1357314"/>
              <a:gd name="connsiteX82" fmla="*/ 1289050 w 2105025"/>
              <a:gd name="connsiteY82" fmla="*/ 98425 h 1357314"/>
              <a:gd name="connsiteX83" fmla="*/ 1285875 w 2105025"/>
              <a:gd name="connsiteY83" fmla="*/ 127000 h 1357314"/>
              <a:gd name="connsiteX84" fmla="*/ 1266825 w 2105025"/>
              <a:gd name="connsiteY84" fmla="*/ 146050 h 1357314"/>
              <a:gd name="connsiteX85" fmla="*/ 1235075 w 2105025"/>
              <a:gd name="connsiteY85" fmla="*/ 165100 h 1357314"/>
              <a:gd name="connsiteX86" fmla="*/ 1196975 w 2105025"/>
              <a:gd name="connsiteY86" fmla="*/ 206375 h 1357314"/>
              <a:gd name="connsiteX87" fmla="*/ 1168400 w 2105025"/>
              <a:gd name="connsiteY87" fmla="*/ 215900 h 1357314"/>
              <a:gd name="connsiteX88" fmla="*/ 1152525 w 2105025"/>
              <a:gd name="connsiteY88" fmla="*/ 247650 h 1357314"/>
              <a:gd name="connsiteX89" fmla="*/ 1152525 w 2105025"/>
              <a:gd name="connsiteY89" fmla="*/ 247650 h 1357314"/>
              <a:gd name="connsiteX90" fmla="*/ 1095375 w 2105025"/>
              <a:gd name="connsiteY90" fmla="*/ 279400 h 1357314"/>
              <a:gd name="connsiteX91" fmla="*/ 1085850 w 2105025"/>
              <a:gd name="connsiteY91" fmla="*/ 304800 h 1357314"/>
              <a:gd name="connsiteX92" fmla="*/ 1076325 w 2105025"/>
              <a:gd name="connsiteY92" fmla="*/ 330200 h 1357314"/>
              <a:gd name="connsiteX93" fmla="*/ 1063625 w 2105025"/>
              <a:gd name="connsiteY93" fmla="*/ 349250 h 1357314"/>
              <a:gd name="connsiteX94" fmla="*/ 1044575 w 2105025"/>
              <a:gd name="connsiteY94" fmla="*/ 361950 h 1357314"/>
              <a:gd name="connsiteX95" fmla="*/ 1016000 w 2105025"/>
              <a:gd name="connsiteY95" fmla="*/ 381000 h 1357314"/>
              <a:gd name="connsiteX96" fmla="*/ 981075 w 2105025"/>
              <a:gd name="connsiteY96" fmla="*/ 396875 h 1357314"/>
              <a:gd name="connsiteX97" fmla="*/ 952500 w 2105025"/>
              <a:gd name="connsiteY97" fmla="*/ 415925 h 1357314"/>
              <a:gd name="connsiteX98" fmla="*/ 952500 w 2105025"/>
              <a:gd name="connsiteY98" fmla="*/ 415925 h 1357314"/>
              <a:gd name="connsiteX99" fmla="*/ 914400 w 2105025"/>
              <a:gd name="connsiteY99" fmla="*/ 396875 h 1357314"/>
              <a:gd name="connsiteX100" fmla="*/ 892175 w 2105025"/>
              <a:gd name="connsiteY100" fmla="*/ 368300 h 1357314"/>
              <a:gd name="connsiteX101" fmla="*/ 876300 w 2105025"/>
              <a:gd name="connsiteY101" fmla="*/ 349250 h 1357314"/>
              <a:gd name="connsiteX102" fmla="*/ 876300 w 2105025"/>
              <a:gd name="connsiteY102" fmla="*/ 349250 h 1357314"/>
              <a:gd name="connsiteX103" fmla="*/ 838200 w 2105025"/>
              <a:gd name="connsiteY103" fmla="*/ 346075 h 1357314"/>
              <a:gd name="connsiteX104" fmla="*/ 819150 w 2105025"/>
              <a:gd name="connsiteY104" fmla="*/ 330200 h 1357314"/>
              <a:gd name="connsiteX105" fmla="*/ 812800 w 2105025"/>
              <a:gd name="connsiteY105" fmla="*/ 330200 h 1357314"/>
              <a:gd name="connsiteX106" fmla="*/ 800100 w 2105025"/>
              <a:gd name="connsiteY106" fmla="*/ 327025 h 1357314"/>
              <a:gd name="connsiteX107" fmla="*/ 765175 w 2105025"/>
              <a:gd name="connsiteY107" fmla="*/ 339725 h 1357314"/>
              <a:gd name="connsiteX108" fmla="*/ 749300 w 2105025"/>
              <a:gd name="connsiteY108" fmla="*/ 349250 h 1357314"/>
              <a:gd name="connsiteX109" fmla="*/ 727075 w 2105025"/>
              <a:gd name="connsiteY109" fmla="*/ 365125 h 1357314"/>
              <a:gd name="connsiteX110" fmla="*/ 704850 w 2105025"/>
              <a:gd name="connsiteY110" fmla="*/ 381000 h 1357314"/>
              <a:gd name="connsiteX111" fmla="*/ 679450 w 2105025"/>
              <a:gd name="connsiteY111" fmla="*/ 390525 h 1357314"/>
              <a:gd name="connsiteX112" fmla="*/ 584200 w 2105025"/>
              <a:gd name="connsiteY112" fmla="*/ 406400 h 1357314"/>
              <a:gd name="connsiteX113" fmla="*/ 542925 w 2105025"/>
              <a:gd name="connsiteY113" fmla="*/ 419100 h 1357314"/>
              <a:gd name="connsiteX114" fmla="*/ 511175 w 2105025"/>
              <a:gd name="connsiteY114" fmla="*/ 412750 h 1357314"/>
              <a:gd name="connsiteX115" fmla="*/ 485775 w 2105025"/>
              <a:gd name="connsiteY115" fmla="*/ 400050 h 1357314"/>
              <a:gd name="connsiteX116" fmla="*/ 476250 w 2105025"/>
              <a:gd name="connsiteY116" fmla="*/ 377825 h 1357314"/>
              <a:gd name="connsiteX117" fmla="*/ 479425 w 2105025"/>
              <a:gd name="connsiteY117" fmla="*/ 346075 h 1357314"/>
              <a:gd name="connsiteX118" fmla="*/ 498475 w 2105025"/>
              <a:gd name="connsiteY118" fmla="*/ 330200 h 1357314"/>
              <a:gd name="connsiteX119" fmla="*/ 498475 w 2105025"/>
              <a:gd name="connsiteY119" fmla="*/ 330200 h 1357314"/>
              <a:gd name="connsiteX120" fmla="*/ 482600 w 2105025"/>
              <a:gd name="connsiteY120" fmla="*/ 304800 h 1357314"/>
              <a:gd name="connsiteX121" fmla="*/ 485775 w 2105025"/>
              <a:gd name="connsiteY121" fmla="*/ 276225 h 1357314"/>
              <a:gd name="connsiteX122" fmla="*/ 466725 w 2105025"/>
              <a:gd name="connsiteY122" fmla="*/ 263525 h 1357314"/>
              <a:gd name="connsiteX123" fmla="*/ 441325 w 2105025"/>
              <a:gd name="connsiteY123" fmla="*/ 254000 h 1357314"/>
              <a:gd name="connsiteX124" fmla="*/ 419100 w 2105025"/>
              <a:gd name="connsiteY124" fmla="*/ 266700 h 1357314"/>
              <a:gd name="connsiteX125" fmla="*/ 387350 w 2105025"/>
              <a:gd name="connsiteY125" fmla="*/ 276225 h 1357314"/>
              <a:gd name="connsiteX126" fmla="*/ 387350 w 2105025"/>
              <a:gd name="connsiteY126" fmla="*/ 276225 h 1357314"/>
              <a:gd name="connsiteX127" fmla="*/ 361950 w 2105025"/>
              <a:gd name="connsiteY127" fmla="*/ 250825 h 1357314"/>
              <a:gd name="connsiteX128" fmla="*/ 365125 w 2105025"/>
              <a:gd name="connsiteY128" fmla="*/ 225425 h 1357314"/>
              <a:gd name="connsiteX129" fmla="*/ 381000 w 2105025"/>
              <a:gd name="connsiteY129" fmla="*/ 203200 h 1357314"/>
              <a:gd name="connsiteX130" fmla="*/ 390525 w 2105025"/>
              <a:gd name="connsiteY130" fmla="*/ 174625 h 1357314"/>
              <a:gd name="connsiteX131" fmla="*/ 412750 w 2105025"/>
              <a:gd name="connsiteY131" fmla="*/ 152400 h 1357314"/>
              <a:gd name="connsiteX132" fmla="*/ 406400 w 2105025"/>
              <a:gd name="connsiteY132" fmla="*/ 139700 h 1357314"/>
              <a:gd name="connsiteX133" fmla="*/ 406400 w 2105025"/>
              <a:gd name="connsiteY133" fmla="*/ 139700 h 1357314"/>
              <a:gd name="connsiteX134" fmla="*/ 393700 w 2105025"/>
              <a:gd name="connsiteY134" fmla="*/ 101600 h 1357314"/>
              <a:gd name="connsiteX135" fmla="*/ 381000 w 2105025"/>
              <a:gd name="connsiteY135" fmla="*/ 98425 h 1357314"/>
              <a:gd name="connsiteX136" fmla="*/ 390525 w 2105025"/>
              <a:gd name="connsiteY136" fmla="*/ 79375 h 1357314"/>
              <a:gd name="connsiteX137" fmla="*/ 381000 w 2105025"/>
              <a:gd name="connsiteY137" fmla="*/ 66675 h 1357314"/>
              <a:gd name="connsiteX138" fmla="*/ 346075 w 2105025"/>
              <a:gd name="connsiteY138" fmla="*/ 95250 h 1357314"/>
              <a:gd name="connsiteX139" fmla="*/ 282575 w 2105025"/>
              <a:gd name="connsiteY139" fmla="*/ 146050 h 1357314"/>
              <a:gd name="connsiteX140" fmla="*/ 244475 w 2105025"/>
              <a:gd name="connsiteY140" fmla="*/ 203200 h 1357314"/>
              <a:gd name="connsiteX141" fmla="*/ 244475 w 2105025"/>
              <a:gd name="connsiteY141" fmla="*/ 203200 h 1357314"/>
              <a:gd name="connsiteX142" fmla="*/ 196850 w 2105025"/>
              <a:gd name="connsiteY142" fmla="*/ 247650 h 1357314"/>
              <a:gd name="connsiteX143" fmla="*/ 174625 w 2105025"/>
              <a:gd name="connsiteY143" fmla="*/ 263525 h 1357314"/>
              <a:gd name="connsiteX144" fmla="*/ 152400 w 2105025"/>
              <a:gd name="connsiteY144" fmla="*/ 231775 h 1357314"/>
              <a:gd name="connsiteX145" fmla="*/ 139700 w 2105025"/>
              <a:gd name="connsiteY145" fmla="*/ 206375 h 1357314"/>
              <a:gd name="connsiteX146" fmla="*/ 155575 w 2105025"/>
              <a:gd name="connsiteY146" fmla="*/ 180975 h 1357314"/>
              <a:gd name="connsiteX147" fmla="*/ 168275 w 2105025"/>
              <a:gd name="connsiteY147" fmla="*/ 158750 h 1357314"/>
              <a:gd name="connsiteX148" fmla="*/ 161925 w 2105025"/>
              <a:gd name="connsiteY148" fmla="*/ 136525 h 1357314"/>
              <a:gd name="connsiteX149" fmla="*/ 161925 w 2105025"/>
              <a:gd name="connsiteY149" fmla="*/ 136525 h 1357314"/>
              <a:gd name="connsiteX150" fmla="*/ 101600 w 2105025"/>
              <a:gd name="connsiteY150" fmla="*/ 161925 h 1357314"/>
              <a:gd name="connsiteX151" fmla="*/ 82550 w 2105025"/>
              <a:gd name="connsiteY151" fmla="*/ 184150 h 1357314"/>
              <a:gd name="connsiteX152" fmla="*/ 41275 w 2105025"/>
              <a:gd name="connsiteY152" fmla="*/ 203200 h 1357314"/>
              <a:gd name="connsiteX153" fmla="*/ 22225 w 2105025"/>
              <a:gd name="connsiteY153" fmla="*/ 219075 h 1357314"/>
              <a:gd name="connsiteX154" fmla="*/ 0 w 2105025"/>
              <a:gd name="connsiteY154" fmla="*/ 219075 h 1357314"/>
              <a:gd name="connsiteX155" fmla="*/ 9525 w 2105025"/>
              <a:gd name="connsiteY155" fmla="*/ 200025 h 1357314"/>
              <a:gd name="connsiteX156" fmla="*/ 25400 w 2105025"/>
              <a:gd name="connsiteY156" fmla="*/ 180975 h 1357314"/>
              <a:gd name="connsiteX157" fmla="*/ 47625 w 2105025"/>
              <a:gd name="connsiteY157" fmla="*/ 139700 h 1357314"/>
              <a:gd name="connsiteX158" fmla="*/ 63500 w 2105025"/>
              <a:gd name="connsiteY158" fmla="*/ 114300 h 1357314"/>
              <a:gd name="connsiteX159" fmla="*/ 92075 w 2105025"/>
              <a:gd name="connsiteY159" fmla="*/ 82550 h 1357314"/>
              <a:gd name="connsiteX160" fmla="*/ 98425 w 2105025"/>
              <a:gd name="connsiteY160" fmla="*/ 47625 h 1357314"/>
              <a:gd name="connsiteX0" fmla="*/ 1527176 w 2105025"/>
              <a:gd name="connsiteY0" fmla="*/ 1357314 h 1357314"/>
              <a:gd name="connsiteX1" fmla="*/ 1533525 w 2105025"/>
              <a:gd name="connsiteY1" fmla="*/ 1296987 h 1357314"/>
              <a:gd name="connsiteX2" fmla="*/ 1597819 w 2105025"/>
              <a:gd name="connsiteY2" fmla="*/ 1261268 h 1357314"/>
              <a:gd name="connsiteX3" fmla="*/ 1645444 w 2105025"/>
              <a:gd name="connsiteY3" fmla="*/ 1132680 h 1357314"/>
              <a:gd name="connsiteX4" fmla="*/ 1652588 w 2105025"/>
              <a:gd name="connsiteY4" fmla="*/ 1073149 h 1357314"/>
              <a:gd name="connsiteX5" fmla="*/ 1666875 w 2105025"/>
              <a:gd name="connsiteY5" fmla="*/ 1006474 h 1357314"/>
              <a:gd name="connsiteX6" fmla="*/ 1749425 w 2105025"/>
              <a:gd name="connsiteY6" fmla="*/ 949325 h 1357314"/>
              <a:gd name="connsiteX7" fmla="*/ 1768475 w 2105025"/>
              <a:gd name="connsiteY7" fmla="*/ 949325 h 1357314"/>
              <a:gd name="connsiteX8" fmla="*/ 1793875 w 2105025"/>
              <a:gd name="connsiteY8" fmla="*/ 962025 h 1357314"/>
              <a:gd name="connsiteX9" fmla="*/ 1838325 w 2105025"/>
              <a:gd name="connsiteY9" fmla="*/ 974725 h 1357314"/>
              <a:gd name="connsiteX10" fmla="*/ 1838325 w 2105025"/>
              <a:gd name="connsiteY10" fmla="*/ 974725 h 1357314"/>
              <a:gd name="connsiteX11" fmla="*/ 1866900 w 2105025"/>
              <a:gd name="connsiteY11" fmla="*/ 930275 h 1357314"/>
              <a:gd name="connsiteX12" fmla="*/ 1889125 w 2105025"/>
              <a:gd name="connsiteY12" fmla="*/ 911225 h 1357314"/>
              <a:gd name="connsiteX13" fmla="*/ 1914525 w 2105025"/>
              <a:gd name="connsiteY13" fmla="*/ 879475 h 1357314"/>
              <a:gd name="connsiteX14" fmla="*/ 1936750 w 2105025"/>
              <a:gd name="connsiteY14" fmla="*/ 850900 h 1357314"/>
              <a:gd name="connsiteX15" fmla="*/ 1958975 w 2105025"/>
              <a:gd name="connsiteY15" fmla="*/ 828675 h 1357314"/>
              <a:gd name="connsiteX16" fmla="*/ 1965325 w 2105025"/>
              <a:gd name="connsiteY16" fmla="*/ 803275 h 1357314"/>
              <a:gd name="connsiteX17" fmla="*/ 1987550 w 2105025"/>
              <a:gd name="connsiteY17" fmla="*/ 768350 h 1357314"/>
              <a:gd name="connsiteX18" fmla="*/ 1997075 w 2105025"/>
              <a:gd name="connsiteY18" fmla="*/ 733425 h 1357314"/>
              <a:gd name="connsiteX19" fmla="*/ 2032000 w 2105025"/>
              <a:gd name="connsiteY19" fmla="*/ 682625 h 1357314"/>
              <a:gd name="connsiteX20" fmla="*/ 2032000 w 2105025"/>
              <a:gd name="connsiteY20" fmla="*/ 682625 h 1357314"/>
              <a:gd name="connsiteX21" fmla="*/ 2073275 w 2105025"/>
              <a:gd name="connsiteY21" fmla="*/ 650875 h 1357314"/>
              <a:gd name="connsiteX22" fmla="*/ 2073275 w 2105025"/>
              <a:gd name="connsiteY22" fmla="*/ 650875 h 1357314"/>
              <a:gd name="connsiteX23" fmla="*/ 2079625 w 2105025"/>
              <a:gd name="connsiteY23" fmla="*/ 603250 h 1357314"/>
              <a:gd name="connsiteX24" fmla="*/ 2089150 w 2105025"/>
              <a:gd name="connsiteY24" fmla="*/ 577850 h 1357314"/>
              <a:gd name="connsiteX25" fmla="*/ 2098675 w 2105025"/>
              <a:gd name="connsiteY25" fmla="*/ 565150 h 1357314"/>
              <a:gd name="connsiteX26" fmla="*/ 2105025 w 2105025"/>
              <a:gd name="connsiteY26" fmla="*/ 552450 h 1357314"/>
              <a:gd name="connsiteX27" fmla="*/ 2070100 w 2105025"/>
              <a:gd name="connsiteY27" fmla="*/ 549275 h 1357314"/>
              <a:gd name="connsiteX28" fmla="*/ 2051050 w 2105025"/>
              <a:gd name="connsiteY28" fmla="*/ 565150 h 1357314"/>
              <a:gd name="connsiteX29" fmla="*/ 2028825 w 2105025"/>
              <a:gd name="connsiteY29" fmla="*/ 571500 h 1357314"/>
              <a:gd name="connsiteX30" fmla="*/ 2003425 w 2105025"/>
              <a:gd name="connsiteY30" fmla="*/ 584200 h 1357314"/>
              <a:gd name="connsiteX31" fmla="*/ 1984375 w 2105025"/>
              <a:gd name="connsiteY31" fmla="*/ 584200 h 1357314"/>
              <a:gd name="connsiteX32" fmla="*/ 1965325 w 2105025"/>
              <a:gd name="connsiteY32" fmla="*/ 587375 h 1357314"/>
              <a:gd name="connsiteX33" fmla="*/ 1939925 w 2105025"/>
              <a:gd name="connsiteY33" fmla="*/ 593725 h 1357314"/>
              <a:gd name="connsiteX34" fmla="*/ 1930400 w 2105025"/>
              <a:gd name="connsiteY34" fmla="*/ 606425 h 1357314"/>
              <a:gd name="connsiteX35" fmla="*/ 1905000 w 2105025"/>
              <a:gd name="connsiteY35" fmla="*/ 619125 h 1357314"/>
              <a:gd name="connsiteX36" fmla="*/ 1895475 w 2105025"/>
              <a:gd name="connsiteY36" fmla="*/ 635000 h 1357314"/>
              <a:gd name="connsiteX37" fmla="*/ 1857375 w 2105025"/>
              <a:gd name="connsiteY37" fmla="*/ 644525 h 1357314"/>
              <a:gd name="connsiteX38" fmla="*/ 1825625 w 2105025"/>
              <a:gd name="connsiteY38" fmla="*/ 650875 h 1357314"/>
              <a:gd name="connsiteX39" fmla="*/ 1800225 w 2105025"/>
              <a:gd name="connsiteY39" fmla="*/ 644525 h 1357314"/>
              <a:gd name="connsiteX40" fmla="*/ 1765300 w 2105025"/>
              <a:gd name="connsiteY40" fmla="*/ 638175 h 1357314"/>
              <a:gd name="connsiteX41" fmla="*/ 1762125 w 2105025"/>
              <a:gd name="connsiteY41" fmla="*/ 615950 h 1357314"/>
              <a:gd name="connsiteX42" fmla="*/ 1762125 w 2105025"/>
              <a:gd name="connsiteY42" fmla="*/ 587375 h 1357314"/>
              <a:gd name="connsiteX43" fmla="*/ 1771650 w 2105025"/>
              <a:gd name="connsiteY43" fmla="*/ 555625 h 1357314"/>
              <a:gd name="connsiteX44" fmla="*/ 1768475 w 2105025"/>
              <a:gd name="connsiteY44" fmla="*/ 533400 h 1357314"/>
              <a:gd name="connsiteX45" fmla="*/ 1768475 w 2105025"/>
              <a:gd name="connsiteY45" fmla="*/ 533400 h 1357314"/>
              <a:gd name="connsiteX46" fmla="*/ 1784350 w 2105025"/>
              <a:gd name="connsiteY46" fmla="*/ 495300 h 1357314"/>
              <a:gd name="connsiteX47" fmla="*/ 1746250 w 2105025"/>
              <a:gd name="connsiteY47" fmla="*/ 485775 h 1357314"/>
              <a:gd name="connsiteX48" fmla="*/ 1746250 w 2105025"/>
              <a:gd name="connsiteY48" fmla="*/ 485775 h 1357314"/>
              <a:gd name="connsiteX49" fmla="*/ 1724025 w 2105025"/>
              <a:gd name="connsiteY49" fmla="*/ 444500 h 1357314"/>
              <a:gd name="connsiteX50" fmla="*/ 1701800 w 2105025"/>
              <a:gd name="connsiteY50" fmla="*/ 431800 h 1357314"/>
              <a:gd name="connsiteX51" fmla="*/ 1701800 w 2105025"/>
              <a:gd name="connsiteY51" fmla="*/ 431800 h 1357314"/>
              <a:gd name="connsiteX52" fmla="*/ 1660525 w 2105025"/>
              <a:gd name="connsiteY52" fmla="*/ 415925 h 1357314"/>
              <a:gd name="connsiteX53" fmla="*/ 1641475 w 2105025"/>
              <a:gd name="connsiteY53" fmla="*/ 412750 h 1357314"/>
              <a:gd name="connsiteX54" fmla="*/ 1600200 w 2105025"/>
              <a:gd name="connsiteY54" fmla="*/ 422275 h 1357314"/>
              <a:gd name="connsiteX55" fmla="*/ 1600200 w 2105025"/>
              <a:gd name="connsiteY55" fmla="*/ 384175 h 1357314"/>
              <a:gd name="connsiteX56" fmla="*/ 1600200 w 2105025"/>
              <a:gd name="connsiteY56" fmla="*/ 358775 h 1357314"/>
              <a:gd name="connsiteX57" fmla="*/ 1600200 w 2105025"/>
              <a:gd name="connsiteY57" fmla="*/ 358775 h 1357314"/>
              <a:gd name="connsiteX58" fmla="*/ 1600200 w 2105025"/>
              <a:gd name="connsiteY58" fmla="*/ 358775 h 1357314"/>
              <a:gd name="connsiteX59" fmla="*/ 1597025 w 2105025"/>
              <a:gd name="connsiteY59" fmla="*/ 314325 h 1357314"/>
              <a:gd name="connsiteX60" fmla="*/ 1606550 w 2105025"/>
              <a:gd name="connsiteY60" fmla="*/ 295275 h 1357314"/>
              <a:gd name="connsiteX61" fmla="*/ 1622425 w 2105025"/>
              <a:gd name="connsiteY61" fmla="*/ 254000 h 1357314"/>
              <a:gd name="connsiteX62" fmla="*/ 1619250 w 2105025"/>
              <a:gd name="connsiteY62" fmla="*/ 231775 h 1357314"/>
              <a:gd name="connsiteX63" fmla="*/ 1619250 w 2105025"/>
              <a:gd name="connsiteY63" fmla="*/ 203200 h 1357314"/>
              <a:gd name="connsiteX64" fmla="*/ 1625600 w 2105025"/>
              <a:gd name="connsiteY64" fmla="*/ 171450 h 1357314"/>
              <a:gd name="connsiteX65" fmla="*/ 1628775 w 2105025"/>
              <a:gd name="connsiteY65" fmla="*/ 136525 h 1357314"/>
              <a:gd name="connsiteX66" fmla="*/ 1631950 w 2105025"/>
              <a:gd name="connsiteY66" fmla="*/ 98425 h 1357314"/>
              <a:gd name="connsiteX67" fmla="*/ 1625600 w 2105025"/>
              <a:gd name="connsiteY67" fmla="*/ 76200 h 1357314"/>
              <a:gd name="connsiteX68" fmla="*/ 1625600 w 2105025"/>
              <a:gd name="connsiteY68" fmla="*/ 50800 h 1357314"/>
              <a:gd name="connsiteX69" fmla="*/ 1603375 w 2105025"/>
              <a:gd name="connsiteY69" fmla="*/ 38100 h 1357314"/>
              <a:gd name="connsiteX70" fmla="*/ 1577975 w 2105025"/>
              <a:gd name="connsiteY70" fmla="*/ 22225 h 1357314"/>
              <a:gd name="connsiteX71" fmla="*/ 1577975 w 2105025"/>
              <a:gd name="connsiteY71" fmla="*/ 22225 h 1357314"/>
              <a:gd name="connsiteX72" fmla="*/ 1552575 w 2105025"/>
              <a:gd name="connsiteY72" fmla="*/ 19050 h 1357314"/>
              <a:gd name="connsiteX73" fmla="*/ 1508125 w 2105025"/>
              <a:gd name="connsiteY73" fmla="*/ 0 h 1357314"/>
              <a:gd name="connsiteX74" fmla="*/ 1460500 w 2105025"/>
              <a:gd name="connsiteY74" fmla="*/ 3175 h 1357314"/>
              <a:gd name="connsiteX75" fmla="*/ 1431925 w 2105025"/>
              <a:gd name="connsiteY75" fmla="*/ 6350 h 1357314"/>
              <a:gd name="connsiteX76" fmla="*/ 1406525 w 2105025"/>
              <a:gd name="connsiteY76" fmla="*/ 15875 h 1357314"/>
              <a:gd name="connsiteX77" fmla="*/ 1374775 w 2105025"/>
              <a:gd name="connsiteY77" fmla="*/ 22225 h 1357314"/>
              <a:gd name="connsiteX78" fmla="*/ 1355725 w 2105025"/>
              <a:gd name="connsiteY78" fmla="*/ 22225 h 1357314"/>
              <a:gd name="connsiteX79" fmla="*/ 1323975 w 2105025"/>
              <a:gd name="connsiteY79" fmla="*/ 41275 h 1357314"/>
              <a:gd name="connsiteX80" fmla="*/ 1295400 w 2105025"/>
              <a:gd name="connsiteY80" fmla="*/ 63500 h 1357314"/>
              <a:gd name="connsiteX81" fmla="*/ 1270000 w 2105025"/>
              <a:gd name="connsiteY81" fmla="*/ 76200 h 1357314"/>
              <a:gd name="connsiteX82" fmla="*/ 1270000 w 2105025"/>
              <a:gd name="connsiteY82" fmla="*/ 76200 h 1357314"/>
              <a:gd name="connsiteX83" fmla="*/ 1289050 w 2105025"/>
              <a:gd name="connsiteY83" fmla="*/ 98425 h 1357314"/>
              <a:gd name="connsiteX84" fmla="*/ 1285875 w 2105025"/>
              <a:gd name="connsiteY84" fmla="*/ 127000 h 1357314"/>
              <a:gd name="connsiteX85" fmla="*/ 1266825 w 2105025"/>
              <a:gd name="connsiteY85" fmla="*/ 146050 h 1357314"/>
              <a:gd name="connsiteX86" fmla="*/ 1235075 w 2105025"/>
              <a:gd name="connsiteY86" fmla="*/ 165100 h 1357314"/>
              <a:gd name="connsiteX87" fmla="*/ 1196975 w 2105025"/>
              <a:gd name="connsiteY87" fmla="*/ 206375 h 1357314"/>
              <a:gd name="connsiteX88" fmla="*/ 1168400 w 2105025"/>
              <a:gd name="connsiteY88" fmla="*/ 215900 h 1357314"/>
              <a:gd name="connsiteX89" fmla="*/ 1152525 w 2105025"/>
              <a:gd name="connsiteY89" fmla="*/ 247650 h 1357314"/>
              <a:gd name="connsiteX90" fmla="*/ 1152525 w 2105025"/>
              <a:gd name="connsiteY90" fmla="*/ 247650 h 1357314"/>
              <a:gd name="connsiteX91" fmla="*/ 1095375 w 2105025"/>
              <a:gd name="connsiteY91" fmla="*/ 279400 h 1357314"/>
              <a:gd name="connsiteX92" fmla="*/ 1085850 w 2105025"/>
              <a:gd name="connsiteY92" fmla="*/ 304800 h 1357314"/>
              <a:gd name="connsiteX93" fmla="*/ 1076325 w 2105025"/>
              <a:gd name="connsiteY93" fmla="*/ 330200 h 1357314"/>
              <a:gd name="connsiteX94" fmla="*/ 1063625 w 2105025"/>
              <a:gd name="connsiteY94" fmla="*/ 349250 h 1357314"/>
              <a:gd name="connsiteX95" fmla="*/ 1044575 w 2105025"/>
              <a:gd name="connsiteY95" fmla="*/ 361950 h 1357314"/>
              <a:gd name="connsiteX96" fmla="*/ 1016000 w 2105025"/>
              <a:gd name="connsiteY96" fmla="*/ 381000 h 1357314"/>
              <a:gd name="connsiteX97" fmla="*/ 981075 w 2105025"/>
              <a:gd name="connsiteY97" fmla="*/ 396875 h 1357314"/>
              <a:gd name="connsiteX98" fmla="*/ 952500 w 2105025"/>
              <a:gd name="connsiteY98" fmla="*/ 415925 h 1357314"/>
              <a:gd name="connsiteX99" fmla="*/ 952500 w 2105025"/>
              <a:gd name="connsiteY99" fmla="*/ 415925 h 1357314"/>
              <a:gd name="connsiteX100" fmla="*/ 914400 w 2105025"/>
              <a:gd name="connsiteY100" fmla="*/ 396875 h 1357314"/>
              <a:gd name="connsiteX101" fmla="*/ 892175 w 2105025"/>
              <a:gd name="connsiteY101" fmla="*/ 368300 h 1357314"/>
              <a:gd name="connsiteX102" fmla="*/ 876300 w 2105025"/>
              <a:gd name="connsiteY102" fmla="*/ 349250 h 1357314"/>
              <a:gd name="connsiteX103" fmla="*/ 876300 w 2105025"/>
              <a:gd name="connsiteY103" fmla="*/ 349250 h 1357314"/>
              <a:gd name="connsiteX104" fmla="*/ 838200 w 2105025"/>
              <a:gd name="connsiteY104" fmla="*/ 346075 h 1357314"/>
              <a:gd name="connsiteX105" fmla="*/ 819150 w 2105025"/>
              <a:gd name="connsiteY105" fmla="*/ 330200 h 1357314"/>
              <a:gd name="connsiteX106" fmla="*/ 812800 w 2105025"/>
              <a:gd name="connsiteY106" fmla="*/ 330200 h 1357314"/>
              <a:gd name="connsiteX107" fmla="*/ 800100 w 2105025"/>
              <a:gd name="connsiteY107" fmla="*/ 327025 h 1357314"/>
              <a:gd name="connsiteX108" fmla="*/ 765175 w 2105025"/>
              <a:gd name="connsiteY108" fmla="*/ 339725 h 1357314"/>
              <a:gd name="connsiteX109" fmla="*/ 749300 w 2105025"/>
              <a:gd name="connsiteY109" fmla="*/ 349250 h 1357314"/>
              <a:gd name="connsiteX110" fmla="*/ 727075 w 2105025"/>
              <a:gd name="connsiteY110" fmla="*/ 365125 h 1357314"/>
              <a:gd name="connsiteX111" fmla="*/ 704850 w 2105025"/>
              <a:gd name="connsiteY111" fmla="*/ 381000 h 1357314"/>
              <a:gd name="connsiteX112" fmla="*/ 679450 w 2105025"/>
              <a:gd name="connsiteY112" fmla="*/ 390525 h 1357314"/>
              <a:gd name="connsiteX113" fmla="*/ 584200 w 2105025"/>
              <a:gd name="connsiteY113" fmla="*/ 406400 h 1357314"/>
              <a:gd name="connsiteX114" fmla="*/ 542925 w 2105025"/>
              <a:gd name="connsiteY114" fmla="*/ 419100 h 1357314"/>
              <a:gd name="connsiteX115" fmla="*/ 511175 w 2105025"/>
              <a:gd name="connsiteY115" fmla="*/ 412750 h 1357314"/>
              <a:gd name="connsiteX116" fmla="*/ 485775 w 2105025"/>
              <a:gd name="connsiteY116" fmla="*/ 400050 h 1357314"/>
              <a:gd name="connsiteX117" fmla="*/ 476250 w 2105025"/>
              <a:gd name="connsiteY117" fmla="*/ 377825 h 1357314"/>
              <a:gd name="connsiteX118" fmla="*/ 479425 w 2105025"/>
              <a:gd name="connsiteY118" fmla="*/ 346075 h 1357314"/>
              <a:gd name="connsiteX119" fmla="*/ 498475 w 2105025"/>
              <a:gd name="connsiteY119" fmla="*/ 330200 h 1357314"/>
              <a:gd name="connsiteX120" fmla="*/ 498475 w 2105025"/>
              <a:gd name="connsiteY120" fmla="*/ 330200 h 1357314"/>
              <a:gd name="connsiteX121" fmla="*/ 482600 w 2105025"/>
              <a:gd name="connsiteY121" fmla="*/ 304800 h 1357314"/>
              <a:gd name="connsiteX122" fmla="*/ 485775 w 2105025"/>
              <a:gd name="connsiteY122" fmla="*/ 276225 h 1357314"/>
              <a:gd name="connsiteX123" fmla="*/ 466725 w 2105025"/>
              <a:gd name="connsiteY123" fmla="*/ 263525 h 1357314"/>
              <a:gd name="connsiteX124" fmla="*/ 441325 w 2105025"/>
              <a:gd name="connsiteY124" fmla="*/ 254000 h 1357314"/>
              <a:gd name="connsiteX125" fmla="*/ 419100 w 2105025"/>
              <a:gd name="connsiteY125" fmla="*/ 266700 h 1357314"/>
              <a:gd name="connsiteX126" fmla="*/ 387350 w 2105025"/>
              <a:gd name="connsiteY126" fmla="*/ 276225 h 1357314"/>
              <a:gd name="connsiteX127" fmla="*/ 387350 w 2105025"/>
              <a:gd name="connsiteY127" fmla="*/ 276225 h 1357314"/>
              <a:gd name="connsiteX128" fmla="*/ 361950 w 2105025"/>
              <a:gd name="connsiteY128" fmla="*/ 250825 h 1357314"/>
              <a:gd name="connsiteX129" fmla="*/ 365125 w 2105025"/>
              <a:gd name="connsiteY129" fmla="*/ 225425 h 1357314"/>
              <a:gd name="connsiteX130" fmla="*/ 381000 w 2105025"/>
              <a:gd name="connsiteY130" fmla="*/ 203200 h 1357314"/>
              <a:gd name="connsiteX131" fmla="*/ 390525 w 2105025"/>
              <a:gd name="connsiteY131" fmla="*/ 174625 h 1357314"/>
              <a:gd name="connsiteX132" fmla="*/ 412750 w 2105025"/>
              <a:gd name="connsiteY132" fmla="*/ 152400 h 1357314"/>
              <a:gd name="connsiteX133" fmla="*/ 406400 w 2105025"/>
              <a:gd name="connsiteY133" fmla="*/ 139700 h 1357314"/>
              <a:gd name="connsiteX134" fmla="*/ 406400 w 2105025"/>
              <a:gd name="connsiteY134" fmla="*/ 139700 h 1357314"/>
              <a:gd name="connsiteX135" fmla="*/ 393700 w 2105025"/>
              <a:gd name="connsiteY135" fmla="*/ 101600 h 1357314"/>
              <a:gd name="connsiteX136" fmla="*/ 381000 w 2105025"/>
              <a:gd name="connsiteY136" fmla="*/ 98425 h 1357314"/>
              <a:gd name="connsiteX137" fmla="*/ 390525 w 2105025"/>
              <a:gd name="connsiteY137" fmla="*/ 79375 h 1357314"/>
              <a:gd name="connsiteX138" fmla="*/ 381000 w 2105025"/>
              <a:gd name="connsiteY138" fmla="*/ 66675 h 1357314"/>
              <a:gd name="connsiteX139" fmla="*/ 346075 w 2105025"/>
              <a:gd name="connsiteY139" fmla="*/ 95250 h 1357314"/>
              <a:gd name="connsiteX140" fmla="*/ 282575 w 2105025"/>
              <a:gd name="connsiteY140" fmla="*/ 146050 h 1357314"/>
              <a:gd name="connsiteX141" fmla="*/ 244475 w 2105025"/>
              <a:gd name="connsiteY141" fmla="*/ 203200 h 1357314"/>
              <a:gd name="connsiteX142" fmla="*/ 244475 w 2105025"/>
              <a:gd name="connsiteY142" fmla="*/ 203200 h 1357314"/>
              <a:gd name="connsiteX143" fmla="*/ 196850 w 2105025"/>
              <a:gd name="connsiteY143" fmla="*/ 247650 h 1357314"/>
              <a:gd name="connsiteX144" fmla="*/ 174625 w 2105025"/>
              <a:gd name="connsiteY144" fmla="*/ 263525 h 1357314"/>
              <a:gd name="connsiteX145" fmla="*/ 152400 w 2105025"/>
              <a:gd name="connsiteY145" fmla="*/ 231775 h 1357314"/>
              <a:gd name="connsiteX146" fmla="*/ 139700 w 2105025"/>
              <a:gd name="connsiteY146" fmla="*/ 206375 h 1357314"/>
              <a:gd name="connsiteX147" fmla="*/ 155575 w 2105025"/>
              <a:gd name="connsiteY147" fmla="*/ 180975 h 1357314"/>
              <a:gd name="connsiteX148" fmla="*/ 168275 w 2105025"/>
              <a:gd name="connsiteY148" fmla="*/ 158750 h 1357314"/>
              <a:gd name="connsiteX149" fmla="*/ 161925 w 2105025"/>
              <a:gd name="connsiteY149" fmla="*/ 136525 h 1357314"/>
              <a:gd name="connsiteX150" fmla="*/ 161925 w 2105025"/>
              <a:gd name="connsiteY150" fmla="*/ 136525 h 1357314"/>
              <a:gd name="connsiteX151" fmla="*/ 101600 w 2105025"/>
              <a:gd name="connsiteY151" fmla="*/ 161925 h 1357314"/>
              <a:gd name="connsiteX152" fmla="*/ 82550 w 2105025"/>
              <a:gd name="connsiteY152" fmla="*/ 184150 h 1357314"/>
              <a:gd name="connsiteX153" fmla="*/ 41275 w 2105025"/>
              <a:gd name="connsiteY153" fmla="*/ 203200 h 1357314"/>
              <a:gd name="connsiteX154" fmla="*/ 22225 w 2105025"/>
              <a:gd name="connsiteY154" fmla="*/ 219075 h 1357314"/>
              <a:gd name="connsiteX155" fmla="*/ 0 w 2105025"/>
              <a:gd name="connsiteY155" fmla="*/ 219075 h 1357314"/>
              <a:gd name="connsiteX156" fmla="*/ 9525 w 2105025"/>
              <a:gd name="connsiteY156" fmla="*/ 200025 h 1357314"/>
              <a:gd name="connsiteX157" fmla="*/ 25400 w 2105025"/>
              <a:gd name="connsiteY157" fmla="*/ 180975 h 1357314"/>
              <a:gd name="connsiteX158" fmla="*/ 47625 w 2105025"/>
              <a:gd name="connsiteY158" fmla="*/ 139700 h 1357314"/>
              <a:gd name="connsiteX159" fmla="*/ 63500 w 2105025"/>
              <a:gd name="connsiteY159" fmla="*/ 114300 h 1357314"/>
              <a:gd name="connsiteX160" fmla="*/ 92075 w 2105025"/>
              <a:gd name="connsiteY160" fmla="*/ 82550 h 1357314"/>
              <a:gd name="connsiteX161" fmla="*/ 98425 w 2105025"/>
              <a:gd name="connsiteY161" fmla="*/ 47625 h 1357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2105025" h="1357314">
                <a:moveTo>
                  <a:pt x="1527176" y="1357314"/>
                </a:moveTo>
                <a:cubicBezTo>
                  <a:pt x="1532203" y="1349244"/>
                  <a:pt x="1513814" y="1334426"/>
                  <a:pt x="1533525" y="1296987"/>
                </a:cubicBezTo>
                <a:cubicBezTo>
                  <a:pt x="1541330" y="1276614"/>
                  <a:pt x="1579166" y="1288653"/>
                  <a:pt x="1597819" y="1261268"/>
                </a:cubicBezTo>
                <a:cubicBezTo>
                  <a:pt x="1616472" y="1233884"/>
                  <a:pt x="1632347" y="1159668"/>
                  <a:pt x="1645444" y="1132680"/>
                </a:cubicBezTo>
                <a:cubicBezTo>
                  <a:pt x="1653381" y="1119980"/>
                  <a:pt x="1644651" y="1085849"/>
                  <a:pt x="1652588" y="1073149"/>
                </a:cubicBezTo>
                <a:cubicBezTo>
                  <a:pt x="1662510" y="1049734"/>
                  <a:pt x="1650735" y="1027111"/>
                  <a:pt x="1666875" y="1006474"/>
                </a:cubicBezTo>
                <a:cubicBezTo>
                  <a:pt x="1683015" y="985837"/>
                  <a:pt x="1738842" y="956469"/>
                  <a:pt x="1749425" y="949325"/>
                </a:cubicBezTo>
                <a:lnTo>
                  <a:pt x="1768475" y="949325"/>
                </a:lnTo>
                <a:lnTo>
                  <a:pt x="1793875" y="962025"/>
                </a:lnTo>
                <a:lnTo>
                  <a:pt x="1838325" y="974725"/>
                </a:lnTo>
                <a:lnTo>
                  <a:pt x="1838325" y="974725"/>
                </a:lnTo>
                <a:lnTo>
                  <a:pt x="1866900" y="930275"/>
                </a:lnTo>
                <a:lnTo>
                  <a:pt x="1889125" y="911225"/>
                </a:lnTo>
                <a:lnTo>
                  <a:pt x="1914525" y="879475"/>
                </a:lnTo>
                <a:lnTo>
                  <a:pt x="1936750" y="850900"/>
                </a:lnTo>
                <a:lnTo>
                  <a:pt x="1958975" y="828675"/>
                </a:lnTo>
                <a:lnTo>
                  <a:pt x="1965325" y="803275"/>
                </a:lnTo>
                <a:lnTo>
                  <a:pt x="1987550" y="768350"/>
                </a:lnTo>
                <a:lnTo>
                  <a:pt x="1997075" y="733425"/>
                </a:lnTo>
                <a:lnTo>
                  <a:pt x="2032000" y="682625"/>
                </a:lnTo>
                <a:lnTo>
                  <a:pt x="2032000" y="682625"/>
                </a:lnTo>
                <a:lnTo>
                  <a:pt x="2073275" y="650875"/>
                </a:lnTo>
                <a:lnTo>
                  <a:pt x="2073275" y="650875"/>
                </a:lnTo>
                <a:lnTo>
                  <a:pt x="2079625" y="603250"/>
                </a:lnTo>
                <a:lnTo>
                  <a:pt x="2089150" y="577850"/>
                </a:lnTo>
                <a:lnTo>
                  <a:pt x="2098675" y="565150"/>
                </a:lnTo>
                <a:lnTo>
                  <a:pt x="2105025" y="552450"/>
                </a:lnTo>
                <a:lnTo>
                  <a:pt x="2070100" y="549275"/>
                </a:lnTo>
                <a:lnTo>
                  <a:pt x="2051050" y="565150"/>
                </a:lnTo>
                <a:lnTo>
                  <a:pt x="2028825" y="571500"/>
                </a:lnTo>
                <a:lnTo>
                  <a:pt x="2003425" y="584200"/>
                </a:lnTo>
                <a:lnTo>
                  <a:pt x="1984375" y="584200"/>
                </a:lnTo>
                <a:lnTo>
                  <a:pt x="1965325" y="587375"/>
                </a:lnTo>
                <a:lnTo>
                  <a:pt x="1939925" y="593725"/>
                </a:lnTo>
                <a:lnTo>
                  <a:pt x="1930400" y="606425"/>
                </a:lnTo>
                <a:lnTo>
                  <a:pt x="1905000" y="619125"/>
                </a:lnTo>
                <a:lnTo>
                  <a:pt x="1895475" y="635000"/>
                </a:lnTo>
                <a:lnTo>
                  <a:pt x="1857375" y="644525"/>
                </a:lnTo>
                <a:lnTo>
                  <a:pt x="1825625" y="650875"/>
                </a:lnTo>
                <a:lnTo>
                  <a:pt x="1800225" y="644525"/>
                </a:lnTo>
                <a:lnTo>
                  <a:pt x="1765300" y="638175"/>
                </a:lnTo>
                <a:lnTo>
                  <a:pt x="1762125" y="615950"/>
                </a:lnTo>
                <a:lnTo>
                  <a:pt x="1762125" y="587375"/>
                </a:lnTo>
                <a:lnTo>
                  <a:pt x="1771650" y="555625"/>
                </a:lnTo>
                <a:lnTo>
                  <a:pt x="1768475" y="533400"/>
                </a:lnTo>
                <a:lnTo>
                  <a:pt x="1768475" y="533400"/>
                </a:lnTo>
                <a:lnTo>
                  <a:pt x="1784350" y="495300"/>
                </a:lnTo>
                <a:lnTo>
                  <a:pt x="1746250" y="485775"/>
                </a:lnTo>
                <a:lnTo>
                  <a:pt x="1746250" y="485775"/>
                </a:lnTo>
                <a:lnTo>
                  <a:pt x="1724025" y="444500"/>
                </a:lnTo>
                <a:lnTo>
                  <a:pt x="1701800" y="431800"/>
                </a:lnTo>
                <a:lnTo>
                  <a:pt x="1701800" y="431800"/>
                </a:lnTo>
                <a:lnTo>
                  <a:pt x="1660525" y="415925"/>
                </a:lnTo>
                <a:lnTo>
                  <a:pt x="1641475" y="412750"/>
                </a:lnTo>
                <a:lnTo>
                  <a:pt x="1600200" y="422275"/>
                </a:lnTo>
                <a:lnTo>
                  <a:pt x="1600200" y="384175"/>
                </a:lnTo>
                <a:lnTo>
                  <a:pt x="1600200" y="358775"/>
                </a:lnTo>
                <a:lnTo>
                  <a:pt x="1600200" y="358775"/>
                </a:lnTo>
                <a:lnTo>
                  <a:pt x="1600200" y="358775"/>
                </a:lnTo>
                <a:lnTo>
                  <a:pt x="1597025" y="314325"/>
                </a:lnTo>
                <a:lnTo>
                  <a:pt x="1606550" y="295275"/>
                </a:lnTo>
                <a:lnTo>
                  <a:pt x="1622425" y="254000"/>
                </a:lnTo>
                <a:lnTo>
                  <a:pt x="1619250" y="231775"/>
                </a:lnTo>
                <a:lnTo>
                  <a:pt x="1619250" y="203200"/>
                </a:lnTo>
                <a:lnTo>
                  <a:pt x="1625600" y="171450"/>
                </a:lnTo>
                <a:lnTo>
                  <a:pt x="1628775" y="136525"/>
                </a:lnTo>
                <a:lnTo>
                  <a:pt x="1631950" y="98425"/>
                </a:lnTo>
                <a:lnTo>
                  <a:pt x="1625600" y="76200"/>
                </a:lnTo>
                <a:lnTo>
                  <a:pt x="1625600" y="50800"/>
                </a:lnTo>
                <a:lnTo>
                  <a:pt x="1603375" y="38100"/>
                </a:lnTo>
                <a:lnTo>
                  <a:pt x="1577975" y="22225"/>
                </a:lnTo>
                <a:lnTo>
                  <a:pt x="1577975" y="22225"/>
                </a:lnTo>
                <a:lnTo>
                  <a:pt x="1552575" y="19050"/>
                </a:lnTo>
                <a:lnTo>
                  <a:pt x="1508125" y="0"/>
                </a:lnTo>
                <a:lnTo>
                  <a:pt x="1460500" y="3175"/>
                </a:lnTo>
                <a:lnTo>
                  <a:pt x="1431925" y="6350"/>
                </a:lnTo>
                <a:lnTo>
                  <a:pt x="1406525" y="15875"/>
                </a:lnTo>
                <a:lnTo>
                  <a:pt x="1374775" y="22225"/>
                </a:lnTo>
                <a:lnTo>
                  <a:pt x="1355725" y="22225"/>
                </a:lnTo>
                <a:lnTo>
                  <a:pt x="1323975" y="41275"/>
                </a:lnTo>
                <a:lnTo>
                  <a:pt x="1295400" y="63500"/>
                </a:lnTo>
                <a:lnTo>
                  <a:pt x="1270000" y="76200"/>
                </a:lnTo>
                <a:lnTo>
                  <a:pt x="1270000" y="76200"/>
                </a:lnTo>
                <a:lnTo>
                  <a:pt x="1289050" y="98425"/>
                </a:lnTo>
                <a:lnTo>
                  <a:pt x="1285875" y="127000"/>
                </a:lnTo>
                <a:lnTo>
                  <a:pt x="1266825" y="146050"/>
                </a:lnTo>
                <a:lnTo>
                  <a:pt x="1235075" y="165100"/>
                </a:lnTo>
                <a:lnTo>
                  <a:pt x="1196975" y="206375"/>
                </a:lnTo>
                <a:lnTo>
                  <a:pt x="1168400" y="215900"/>
                </a:lnTo>
                <a:lnTo>
                  <a:pt x="1152525" y="247650"/>
                </a:lnTo>
                <a:lnTo>
                  <a:pt x="1152525" y="247650"/>
                </a:lnTo>
                <a:lnTo>
                  <a:pt x="1095375" y="279400"/>
                </a:lnTo>
                <a:lnTo>
                  <a:pt x="1085850" y="304800"/>
                </a:lnTo>
                <a:lnTo>
                  <a:pt x="1076325" y="330200"/>
                </a:lnTo>
                <a:lnTo>
                  <a:pt x="1063625" y="349250"/>
                </a:lnTo>
                <a:lnTo>
                  <a:pt x="1044575" y="361950"/>
                </a:lnTo>
                <a:lnTo>
                  <a:pt x="1016000" y="381000"/>
                </a:lnTo>
                <a:lnTo>
                  <a:pt x="981075" y="396875"/>
                </a:lnTo>
                <a:lnTo>
                  <a:pt x="952500" y="415925"/>
                </a:lnTo>
                <a:lnTo>
                  <a:pt x="952500" y="415925"/>
                </a:lnTo>
                <a:lnTo>
                  <a:pt x="914400" y="396875"/>
                </a:lnTo>
                <a:lnTo>
                  <a:pt x="892175" y="368300"/>
                </a:lnTo>
                <a:lnTo>
                  <a:pt x="876300" y="349250"/>
                </a:lnTo>
                <a:lnTo>
                  <a:pt x="876300" y="349250"/>
                </a:lnTo>
                <a:lnTo>
                  <a:pt x="838200" y="346075"/>
                </a:lnTo>
                <a:lnTo>
                  <a:pt x="819150" y="330200"/>
                </a:lnTo>
                <a:lnTo>
                  <a:pt x="812800" y="330200"/>
                </a:lnTo>
                <a:lnTo>
                  <a:pt x="800100" y="327025"/>
                </a:lnTo>
                <a:lnTo>
                  <a:pt x="765175" y="339725"/>
                </a:lnTo>
                <a:lnTo>
                  <a:pt x="749300" y="349250"/>
                </a:lnTo>
                <a:lnTo>
                  <a:pt x="727075" y="365125"/>
                </a:lnTo>
                <a:lnTo>
                  <a:pt x="704850" y="381000"/>
                </a:lnTo>
                <a:lnTo>
                  <a:pt x="679450" y="390525"/>
                </a:lnTo>
                <a:lnTo>
                  <a:pt x="584200" y="406400"/>
                </a:lnTo>
                <a:lnTo>
                  <a:pt x="542925" y="419100"/>
                </a:lnTo>
                <a:lnTo>
                  <a:pt x="511175" y="412750"/>
                </a:lnTo>
                <a:lnTo>
                  <a:pt x="485775" y="400050"/>
                </a:lnTo>
                <a:lnTo>
                  <a:pt x="476250" y="377825"/>
                </a:lnTo>
                <a:lnTo>
                  <a:pt x="479425" y="346075"/>
                </a:lnTo>
                <a:lnTo>
                  <a:pt x="498475" y="330200"/>
                </a:lnTo>
                <a:lnTo>
                  <a:pt x="498475" y="330200"/>
                </a:lnTo>
                <a:lnTo>
                  <a:pt x="482600" y="304800"/>
                </a:lnTo>
                <a:lnTo>
                  <a:pt x="485775" y="276225"/>
                </a:lnTo>
                <a:lnTo>
                  <a:pt x="466725" y="263525"/>
                </a:lnTo>
                <a:lnTo>
                  <a:pt x="441325" y="254000"/>
                </a:lnTo>
                <a:lnTo>
                  <a:pt x="419100" y="266700"/>
                </a:lnTo>
                <a:lnTo>
                  <a:pt x="387350" y="276225"/>
                </a:lnTo>
                <a:lnTo>
                  <a:pt x="387350" y="276225"/>
                </a:lnTo>
                <a:lnTo>
                  <a:pt x="361950" y="250825"/>
                </a:lnTo>
                <a:lnTo>
                  <a:pt x="365125" y="225425"/>
                </a:lnTo>
                <a:lnTo>
                  <a:pt x="381000" y="203200"/>
                </a:lnTo>
                <a:lnTo>
                  <a:pt x="390525" y="174625"/>
                </a:lnTo>
                <a:lnTo>
                  <a:pt x="412750" y="152400"/>
                </a:lnTo>
                <a:lnTo>
                  <a:pt x="406400" y="139700"/>
                </a:lnTo>
                <a:lnTo>
                  <a:pt x="406400" y="139700"/>
                </a:lnTo>
                <a:lnTo>
                  <a:pt x="393700" y="101600"/>
                </a:lnTo>
                <a:lnTo>
                  <a:pt x="381000" y="98425"/>
                </a:lnTo>
                <a:lnTo>
                  <a:pt x="390525" y="79375"/>
                </a:lnTo>
                <a:lnTo>
                  <a:pt x="381000" y="66675"/>
                </a:lnTo>
                <a:lnTo>
                  <a:pt x="346075" y="95250"/>
                </a:lnTo>
                <a:lnTo>
                  <a:pt x="282575" y="146050"/>
                </a:lnTo>
                <a:lnTo>
                  <a:pt x="244475" y="203200"/>
                </a:lnTo>
                <a:lnTo>
                  <a:pt x="244475" y="203200"/>
                </a:lnTo>
                <a:lnTo>
                  <a:pt x="196850" y="247650"/>
                </a:lnTo>
                <a:lnTo>
                  <a:pt x="174625" y="263525"/>
                </a:lnTo>
                <a:lnTo>
                  <a:pt x="152400" y="231775"/>
                </a:lnTo>
                <a:lnTo>
                  <a:pt x="139700" y="206375"/>
                </a:lnTo>
                <a:lnTo>
                  <a:pt x="155575" y="180975"/>
                </a:lnTo>
                <a:lnTo>
                  <a:pt x="168275" y="158750"/>
                </a:lnTo>
                <a:lnTo>
                  <a:pt x="161925" y="136525"/>
                </a:lnTo>
                <a:lnTo>
                  <a:pt x="161925" y="136525"/>
                </a:lnTo>
                <a:lnTo>
                  <a:pt x="101600" y="161925"/>
                </a:lnTo>
                <a:lnTo>
                  <a:pt x="82550" y="184150"/>
                </a:lnTo>
                <a:lnTo>
                  <a:pt x="41275" y="203200"/>
                </a:lnTo>
                <a:lnTo>
                  <a:pt x="22225" y="219075"/>
                </a:lnTo>
                <a:lnTo>
                  <a:pt x="0" y="219075"/>
                </a:lnTo>
                <a:lnTo>
                  <a:pt x="9525" y="200025"/>
                </a:lnTo>
                <a:lnTo>
                  <a:pt x="25400" y="180975"/>
                </a:lnTo>
                <a:lnTo>
                  <a:pt x="47625" y="139700"/>
                </a:lnTo>
                <a:lnTo>
                  <a:pt x="63500" y="114300"/>
                </a:lnTo>
                <a:lnTo>
                  <a:pt x="92075" y="82550"/>
                </a:lnTo>
                <a:lnTo>
                  <a:pt x="98425" y="47625"/>
                </a:lnTo>
              </a:path>
            </a:pathLst>
          </a:custGeom>
          <a:ln w="12700">
            <a:solidFill>
              <a:srgbClr val="FF0000"/>
            </a:solidFill>
            <a:prstDash val="solid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prstClr val="black"/>
              </a:solidFill>
              <a:latin typeface="Arial Narrow" pitchFamily="34" charset="0"/>
            </a:endParaRPr>
          </a:p>
        </p:txBody>
      </p:sp>
      <p:cxnSp>
        <p:nvCxnSpPr>
          <p:cNvPr id="6154" name="Прямая соединительная линия 802"/>
          <p:cNvCxnSpPr>
            <a:cxnSpLocks noChangeShapeType="1"/>
          </p:cNvCxnSpPr>
          <p:nvPr/>
        </p:nvCxnSpPr>
        <p:spPr bwMode="auto">
          <a:xfrm flipH="1">
            <a:off x="3492500" y="2660651"/>
            <a:ext cx="20638" cy="289983"/>
          </a:xfrm>
          <a:prstGeom prst="line">
            <a:avLst/>
          </a:prstGeom>
          <a:noFill/>
          <a:ln w="38100" cmpd="dbl" algn="ctr">
            <a:solidFill>
              <a:srgbClr val="663300"/>
            </a:solidFill>
            <a:round/>
            <a:headEnd/>
            <a:tailEnd/>
          </a:ln>
        </p:spPr>
      </p:cxnSp>
      <p:sp>
        <p:nvSpPr>
          <p:cNvPr id="5297" name="Rectangle 117"/>
          <p:cNvSpPr>
            <a:spLocks noChangeArrowheads="1"/>
          </p:cNvSpPr>
          <p:nvPr/>
        </p:nvSpPr>
        <p:spPr bwMode="auto">
          <a:xfrm>
            <a:off x="3515717" y="2938511"/>
            <a:ext cx="662768" cy="119477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Сахалинское ОН</a:t>
            </a:r>
          </a:p>
        </p:txBody>
      </p:sp>
      <p:cxnSp>
        <p:nvCxnSpPr>
          <p:cNvPr id="6156" name="Прямая соединительная линия 802"/>
          <p:cNvCxnSpPr>
            <a:cxnSpLocks noChangeShapeType="1"/>
          </p:cNvCxnSpPr>
          <p:nvPr/>
        </p:nvCxnSpPr>
        <p:spPr bwMode="auto">
          <a:xfrm>
            <a:off x="4583113" y="2559051"/>
            <a:ext cx="279400" cy="376767"/>
          </a:xfrm>
          <a:prstGeom prst="line">
            <a:avLst/>
          </a:prstGeom>
          <a:noFill/>
          <a:ln w="38100" cmpd="dbl" algn="ctr">
            <a:solidFill>
              <a:srgbClr val="663300"/>
            </a:solidFill>
            <a:round/>
            <a:headEnd/>
            <a:tailEnd/>
          </a:ln>
        </p:spPr>
      </p:cxnSp>
      <p:cxnSp>
        <p:nvCxnSpPr>
          <p:cNvPr id="6157" name="Прямая соединительная линия 802"/>
          <p:cNvCxnSpPr>
            <a:cxnSpLocks noChangeShapeType="1"/>
          </p:cNvCxnSpPr>
          <p:nvPr/>
        </p:nvCxnSpPr>
        <p:spPr bwMode="auto">
          <a:xfrm>
            <a:off x="4989513" y="1528234"/>
            <a:ext cx="241300" cy="215900"/>
          </a:xfrm>
          <a:prstGeom prst="line">
            <a:avLst/>
          </a:prstGeom>
          <a:noFill/>
          <a:ln w="38100" cmpd="dbl" algn="ctr">
            <a:solidFill>
              <a:srgbClr val="663300"/>
            </a:solidFill>
            <a:round/>
            <a:headEnd/>
            <a:tailEnd/>
          </a:ln>
        </p:spPr>
      </p:cxnSp>
      <p:sp>
        <p:nvSpPr>
          <p:cNvPr id="5343" name="Rectangle 117"/>
          <p:cNvSpPr>
            <a:spLocks noChangeArrowheads="1"/>
          </p:cNvSpPr>
          <p:nvPr/>
        </p:nvSpPr>
        <p:spPr bwMode="auto">
          <a:xfrm>
            <a:off x="4684489" y="1721610"/>
            <a:ext cx="500066" cy="119477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Камчатское ОН</a:t>
            </a:r>
          </a:p>
        </p:txBody>
      </p:sp>
      <p:sp>
        <p:nvSpPr>
          <p:cNvPr id="5348" name="Rectangle 117"/>
          <p:cNvSpPr>
            <a:spLocks noChangeArrowheads="1"/>
          </p:cNvSpPr>
          <p:nvPr/>
        </p:nvSpPr>
        <p:spPr bwMode="auto">
          <a:xfrm>
            <a:off x="4932040" y="1181258"/>
            <a:ext cx="662768" cy="119477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Чукотское ОН</a:t>
            </a:r>
          </a:p>
        </p:txBody>
      </p:sp>
      <p:sp>
        <p:nvSpPr>
          <p:cNvPr id="5481" name="Полилиния 5480"/>
          <p:cNvSpPr/>
          <p:nvPr/>
        </p:nvSpPr>
        <p:spPr>
          <a:xfrm>
            <a:off x="1677989" y="1672167"/>
            <a:ext cx="612775" cy="781051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888187"/>
              <a:gd name="connsiteY0" fmla="*/ 1478943 h 1478943"/>
              <a:gd name="connsiteX1" fmla="*/ 214685 w 3888187"/>
              <a:gd name="connsiteY1" fmla="*/ 1431235 h 1478943"/>
              <a:gd name="connsiteX2" fmla="*/ 326003 w 3888187"/>
              <a:gd name="connsiteY2" fmla="*/ 1359673 h 1478943"/>
              <a:gd name="connsiteX3" fmla="*/ 453224 w 3888187"/>
              <a:gd name="connsiteY3" fmla="*/ 1296063 h 1478943"/>
              <a:gd name="connsiteX4" fmla="*/ 532737 w 3888187"/>
              <a:gd name="connsiteY4" fmla="*/ 1144988 h 1478943"/>
              <a:gd name="connsiteX5" fmla="*/ 620201 w 3888187"/>
              <a:gd name="connsiteY5" fmla="*/ 1065475 h 1478943"/>
              <a:gd name="connsiteX6" fmla="*/ 659958 w 3888187"/>
              <a:gd name="connsiteY6" fmla="*/ 970059 h 1478943"/>
              <a:gd name="connsiteX7" fmla="*/ 779227 w 3888187"/>
              <a:gd name="connsiteY7" fmla="*/ 882595 h 1478943"/>
              <a:gd name="connsiteX8" fmla="*/ 938254 w 3888187"/>
              <a:gd name="connsiteY8" fmla="*/ 795130 h 1478943"/>
              <a:gd name="connsiteX9" fmla="*/ 985961 w 3888187"/>
              <a:gd name="connsiteY9" fmla="*/ 691763 h 1478943"/>
              <a:gd name="connsiteX10" fmla="*/ 1057523 w 3888187"/>
              <a:gd name="connsiteY10" fmla="*/ 612250 h 1478943"/>
              <a:gd name="connsiteX11" fmla="*/ 1137036 w 3888187"/>
              <a:gd name="connsiteY11" fmla="*/ 572494 h 1478943"/>
              <a:gd name="connsiteX12" fmla="*/ 1232452 w 3888187"/>
              <a:gd name="connsiteY12" fmla="*/ 540689 h 1478943"/>
              <a:gd name="connsiteX13" fmla="*/ 1367624 w 3888187"/>
              <a:gd name="connsiteY13" fmla="*/ 477078 h 1478943"/>
              <a:gd name="connsiteX14" fmla="*/ 1518699 w 3888187"/>
              <a:gd name="connsiteY14" fmla="*/ 405516 h 1478943"/>
              <a:gd name="connsiteX15" fmla="*/ 1606163 w 3888187"/>
              <a:gd name="connsiteY15" fmla="*/ 326003 h 1478943"/>
              <a:gd name="connsiteX16" fmla="*/ 1725433 w 3888187"/>
              <a:gd name="connsiteY16" fmla="*/ 246490 h 1478943"/>
              <a:gd name="connsiteX17" fmla="*/ 1940118 w 3888187"/>
              <a:gd name="connsiteY17" fmla="*/ 190831 h 1478943"/>
              <a:gd name="connsiteX18" fmla="*/ 2083241 w 3888187"/>
              <a:gd name="connsiteY18" fmla="*/ 111318 h 1478943"/>
              <a:gd name="connsiteX19" fmla="*/ 2154803 w 3888187"/>
              <a:gd name="connsiteY19" fmla="*/ 39756 h 1478943"/>
              <a:gd name="connsiteX20" fmla="*/ 2234316 w 3888187"/>
              <a:gd name="connsiteY20" fmla="*/ 95416 h 1478943"/>
              <a:gd name="connsiteX21" fmla="*/ 2321781 w 3888187"/>
              <a:gd name="connsiteY21" fmla="*/ 95416 h 1478943"/>
              <a:gd name="connsiteX22" fmla="*/ 2464904 w 3888187"/>
              <a:gd name="connsiteY22" fmla="*/ 39756 h 1478943"/>
              <a:gd name="connsiteX23" fmla="*/ 2568271 w 3888187"/>
              <a:gd name="connsiteY23" fmla="*/ 39756 h 1478943"/>
              <a:gd name="connsiteX24" fmla="*/ 2727297 w 3888187"/>
              <a:gd name="connsiteY24" fmla="*/ 7951 h 1478943"/>
              <a:gd name="connsiteX25" fmla="*/ 2814761 w 3888187"/>
              <a:gd name="connsiteY25" fmla="*/ 0 h 1478943"/>
              <a:gd name="connsiteX26" fmla="*/ 2941982 w 3888187"/>
              <a:gd name="connsiteY26" fmla="*/ 23854 h 1478943"/>
              <a:gd name="connsiteX27" fmla="*/ 3212327 w 3888187"/>
              <a:gd name="connsiteY27" fmla="*/ 23854 h 1478943"/>
              <a:gd name="connsiteX28" fmla="*/ 3387255 w 3888187"/>
              <a:gd name="connsiteY28" fmla="*/ 15903 h 1478943"/>
              <a:gd name="connsiteX29" fmla="*/ 3466768 w 3888187"/>
              <a:gd name="connsiteY29" fmla="*/ 7951 h 1478943"/>
              <a:gd name="connsiteX30" fmla="*/ 3625794 w 3888187"/>
              <a:gd name="connsiteY30" fmla="*/ 7951 h 1478943"/>
              <a:gd name="connsiteX31" fmla="*/ 3729161 w 3888187"/>
              <a:gd name="connsiteY31" fmla="*/ 55659 h 1478943"/>
              <a:gd name="connsiteX32" fmla="*/ 3888187 w 3888187"/>
              <a:gd name="connsiteY32" fmla="*/ 39756 h 1478943"/>
              <a:gd name="connsiteX0" fmla="*/ 0 w 3729161"/>
              <a:gd name="connsiteY0" fmla="*/ 1478943 h 1478943"/>
              <a:gd name="connsiteX1" fmla="*/ 214685 w 3729161"/>
              <a:gd name="connsiteY1" fmla="*/ 1431235 h 1478943"/>
              <a:gd name="connsiteX2" fmla="*/ 326003 w 3729161"/>
              <a:gd name="connsiteY2" fmla="*/ 1359673 h 1478943"/>
              <a:gd name="connsiteX3" fmla="*/ 453224 w 3729161"/>
              <a:gd name="connsiteY3" fmla="*/ 1296063 h 1478943"/>
              <a:gd name="connsiteX4" fmla="*/ 532737 w 3729161"/>
              <a:gd name="connsiteY4" fmla="*/ 1144988 h 1478943"/>
              <a:gd name="connsiteX5" fmla="*/ 620201 w 3729161"/>
              <a:gd name="connsiteY5" fmla="*/ 1065475 h 1478943"/>
              <a:gd name="connsiteX6" fmla="*/ 659958 w 3729161"/>
              <a:gd name="connsiteY6" fmla="*/ 970059 h 1478943"/>
              <a:gd name="connsiteX7" fmla="*/ 779227 w 3729161"/>
              <a:gd name="connsiteY7" fmla="*/ 882595 h 1478943"/>
              <a:gd name="connsiteX8" fmla="*/ 938254 w 3729161"/>
              <a:gd name="connsiteY8" fmla="*/ 795130 h 1478943"/>
              <a:gd name="connsiteX9" fmla="*/ 985961 w 3729161"/>
              <a:gd name="connsiteY9" fmla="*/ 691763 h 1478943"/>
              <a:gd name="connsiteX10" fmla="*/ 1057523 w 3729161"/>
              <a:gd name="connsiteY10" fmla="*/ 612250 h 1478943"/>
              <a:gd name="connsiteX11" fmla="*/ 1137036 w 3729161"/>
              <a:gd name="connsiteY11" fmla="*/ 572494 h 1478943"/>
              <a:gd name="connsiteX12" fmla="*/ 1232452 w 3729161"/>
              <a:gd name="connsiteY12" fmla="*/ 540689 h 1478943"/>
              <a:gd name="connsiteX13" fmla="*/ 1367624 w 3729161"/>
              <a:gd name="connsiteY13" fmla="*/ 477078 h 1478943"/>
              <a:gd name="connsiteX14" fmla="*/ 1518699 w 3729161"/>
              <a:gd name="connsiteY14" fmla="*/ 405516 h 1478943"/>
              <a:gd name="connsiteX15" fmla="*/ 1606163 w 3729161"/>
              <a:gd name="connsiteY15" fmla="*/ 326003 h 1478943"/>
              <a:gd name="connsiteX16" fmla="*/ 1725433 w 3729161"/>
              <a:gd name="connsiteY16" fmla="*/ 246490 h 1478943"/>
              <a:gd name="connsiteX17" fmla="*/ 1940118 w 3729161"/>
              <a:gd name="connsiteY17" fmla="*/ 190831 h 1478943"/>
              <a:gd name="connsiteX18" fmla="*/ 2083241 w 3729161"/>
              <a:gd name="connsiteY18" fmla="*/ 111318 h 1478943"/>
              <a:gd name="connsiteX19" fmla="*/ 2154803 w 3729161"/>
              <a:gd name="connsiteY19" fmla="*/ 39756 h 1478943"/>
              <a:gd name="connsiteX20" fmla="*/ 2234316 w 3729161"/>
              <a:gd name="connsiteY20" fmla="*/ 95416 h 1478943"/>
              <a:gd name="connsiteX21" fmla="*/ 2321781 w 3729161"/>
              <a:gd name="connsiteY21" fmla="*/ 95416 h 1478943"/>
              <a:gd name="connsiteX22" fmla="*/ 2464904 w 3729161"/>
              <a:gd name="connsiteY22" fmla="*/ 39756 h 1478943"/>
              <a:gd name="connsiteX23" fmla="*/ 2568271 w 3729161"/>
              <a:gd name="connsiteY23" fmla="*/ 39756 h 1478943"/>
              <a:gd name="connsiteX24" fmla="*/ 2727297 w 3729161"/>
              <a:gd name="connsiteY24" fmla="*/ 7951 h 1478943"/>
              <a:gd name="connsiteX25" fmla="*/ 2814761 w 3729161"/>
              <a:gd name="connsiteY25" fmla="*/ 0 h 1478943"/>
              <a:gd name="connsiteX26" fmla="*/ 2941982 w 3729161"/>
              <a:gd name="connsiteY26" fmla="*/ 23854 h 1478943"/>
              <a:gd name="connsiteX27" fmla="*/ 3212327 w 3729161"/>
              <a:gd name="connsiteY27" fmla="*/ 23854 h 1478943"/>
              <a:gd name="connsiteX28" fmla="*/ 3387255 w 3729161"/>
              <a:gd name="connsiteY28" fmla="*/ 15903 h 1478943"/>
              <a:gd name="connsiteX29" fmla="*/ 3466768 w 3729161"/>
              <a:gd name="connsiteY29" fmla="*/ 7951 h 1478943"/>
              <a:gd name="connsiteX30" fmla="*/ 3625794 w 3729161"/>
              <a:gd name="connsiteY30" fmla="*/ 7951 h 1478943"/>
              <a:gd name="connsiteX31" fmla="*/ 3729161 w 3729161"/>
              <a:gd name="connsiteY31" fmla="*/ 55659 h 1478943"/>
              <a:gd name="connsiteX0" fmla="*/ 0 w 3625794"/>
              <a:gd name="connsiteY0" fmla="*/ 1478943 h 1478943"/>
              <a:gd name="connsiteX1" fmla="*/ 214685 w 3625794"/>
              <a:gd name="connsiteY1" fmla="*/ 1431235 h 1478943"/>
              <a:gd name="connsiteX2" fmla="*/ 326003 w 3625794"/>
              <a:gd name="connsiteY2" fmla="*/ 1359673 h 1478943"/>
              <a:gd name="connsiteX3" fmla="*/ 453224 w 3625794"/>
              <a:gd name="connsiteY3" fmla="*/ 1296063 h 1478943"/>
              <a:gd name="connsiteX4" fmla="*/ 532737 w 3625794"/>
              <a:gd name="connsiteY4" fmla="*/ 1144988 h 1478943"/>
              <a:gd name="connsiteX5" fmla="*/ 620201 w 3625794"/>
              <a:gd name="connsiteY5" fmla="*/ 1065475 h 1478943"/>
              <a:gd name="connsiteX6" fmla="*/ 659958 w 3625794"/>
              <a:gd name="connsiteY6" fmla="*/ 970059 h 1478943"/>
              <a:gd name="connsiteX7" fmla="*/ 779227 w 3625794"/>
              <a:gd name="connsiteY7" fmla="*/ 882595 h 1478943"/>
              <a:gd name="connsiteX8" fmla="*/ 938254 w 3625794"/>
              <a:gd name="connsiteY8" fmla="*/ 795130 h 1478943"/>
              <a:gd name="connsiteX9" fmla="*/ 985961 w 3625794"/>
              <a:gd name="connsiteY9" fmla="*/ 691763 h 1478943"/>
              <a:gd name="connsiteX10" fmla="*/ 1057523 w 3625794"/>
              <a:gd name="connsiteY10" fmla="*/ 612250 h 1478943"/>
              <a:gd name="connsiteX11" fmla="*/ 1137036 w 3625794"/>
              <a:gd name="connsiteY11" fmla="*/ 572494 h 1478943"/>
              <a:gd name="connsiteX12" fmla="*/ 1232452 w 3625794"/>
              <a:gd name="connsiteY12" fmla="*/ 540689 h 1478943"/>
              <a:gd name="connsiteX13" fmla="*/ 1367624 w 3625794"/>
              <a:gd name="connsiteY13" fmla="*/ 477078 h 1478943"/>
              <a:gd name="connsiteX14" fmla="*/ 1518699 w 3625794"/>
              <a:gd name="connsiteY14" fmla="*/ 405516 h 1478943"/>
              <a:gd name="connsiteX15" fmla="*/ 1606163 w 3625794"/>
              <a:gd name="connsiteY15" fmla="*/ 326003 h 1478943"/>
              <a:gd name="connsiteX16" fmla="*/ 1725433 w 3625794"/>
              <a:gd name="connsiteY16" fmla="*/ 246490 h 1478943"/>
              <a:gd name="connsiteX17" fmla="*/ 1940118 w 3625794"/>
              <a:gd name="connsiteY17" fmla="*/ 190831 h 1478943"/>
              <a:gd name="connsiteX18" fmla="*/ 2083241 w 3625794"/>
              <a:gd name="connsiteY18" fmla="*/ 111318 h 1478943"/>
              <a:gd name="connsiteX19" fmla="*/ 2154803 w 3625794"/>
              <a:gd name="connsiteY19" fmla="*/ 39756 h 1478943"/>
              <a:gd name="connsiteX20" fmla="*/ 2234316 w 3625794"/>
              <a:gd name="connsiteY20" fmla="*/ 95416 h 1478943"/>
              <a:gd name="connsiteX21" fmla="*/ 2321781 w 3625794"/>
              <a:gd name="connsiteY21" fmla="*/ 95416 h 1478943"/>
              <a:gd name="connsiteX22" fmla="*/ 2464904 w 3625794"/>
              <a:gd name="connsiteY22" fmla="*/ 39756 h 1478943"/>
              <a:gd name="connsiteX23" fmla="*/ 2568271 w 3625794"/>
              <a:gd name="connsiteY23" fmla="*/ 39756 h 1478943"/>
              <a:gd name="connsiteX24" fmla="*/ 2727297 w 3625794"/>
              <a:gd name="connsiteY24" fmla="*/ 7951 h 1478943"/>
              <a:gd name="connsiteX25" fmla="*/ 2814761 w 3625794"/>
              <a:gd name="connsiteY25" fmla="*/ 0 h 1478943"/>
              <a:gd name="connsiteX26" fmla="*/ 2941982 w 3625794"/>
              <a:gd name="connsiteY26" fmla="*/ 23854 h 1478943"/>
              <a:gd name="connsiteX27" fmla="*/ 3212327 w 3625794"/>
              <a:gd name="connsiteY27" fmla="*/ 23854 h 1478943"/>
              <a:gd name="connsiteX28" fmla="*/ 3387255 w 3625794"/>
              <a:gd name="connsiteY28" fmla="*/ 15903 h 1478943"/>
              <a:gd name="connsiteX29" fmla="*/ 3466768 w 3625794"/>
              <a:gd name="connsiteY29" fmla="*/ 7951 h 1478943"/>
              <a:gd name="connsiteX30" fmla="*/ 3625794 w 3625794"/>
              <a:gd name="connsiteY30" fmla="*/ 7951 h 1478943"/>
              <a:gd name="connsiteX0" fmla="*/ 0 w 3466768"/>
              <a:gd name="connsiteY0" fmla="*/ 1478943 h 1478943"/>
              <a:gd name="connsiteX1" fmla="*/ 214685 w 3466768"/>
              <a:gd name="connsiteY1" fmla="*/ 1431235 h 1478943"/>
              <a:gd name="connsiteX2" fmla="*/ 326003 w 3466768"/>
              <a:gd name="connsiteY2" fmla="*/ 1359673 h 1478943"/>
              <a:gd name="connsiteX3" fmla="*/ 453224 w 3466768"/>
              <a:gd name="connsiteY3" fmla="*/ 1296063 h 1478943"/>
              <a:gd name="connsiteX4" fmla="*/ 532737 w 3466768"/>
              <a:gd name="connsiteY4" fmla="*/ 1144988 h 1478943"/>
              <a:gd name="connsiteX5" fmla="*/ 620201 w 3466768"/>
              <a:gd name="connsiteY5" fmla="*/ 1065475 h 1478943"/>
              <a:gd name="connsiteX6" fmla="*/ 659958 w 3466768"/>
              <a:gd name="connsiteY6" fmla="*/ 970059 h 1478943"/>
              <a:gd name="connsiteX7" fmla="*/ 779227 w 3466768"/>
              <a:gd name="connsiteY7" fmla="*/ 882595 h 1478943"/>
              <a:gd name="connsiteX8" fmla="*/ 938254 w 3466768"/>
              <a:gd name="connsiteY8" fmla="*/ 795130 h 1478943"/>
              <a:gd name="connsiteX9" fmla="*/ 985961 w 3466768"/>
              <a:gd name="connsiteY9" fmla="*/ 691763 h 1478943"/>
              <a:gd name="connsiteX10" fmla="*/ 1057523 w 3466768"/>
              <a:gd name="connsiteY10" fmla="*/ 612250 h 1478943"/>
              <a:gd name="connsiteX11" fmla="*/ 1137036 w 3466768"/>
              <a:gd name="connsiteY11" fmla="*/ 572494 h 1478943"/>
              <a:gd name="connsiteX12" fmla="*/ 1232452 w 3466768"/>
              <a:gd name="connsiteY12" fmla="*/ 540689 h 1478943"/>
              <a:gd name="connsiteX13" fmla="*/ 1367624 w 3466768"/>
              <a:gd name="connsiteY13" fmla="*/ 477078 h 1478943"/>
              <a:gd name="connsiteX14" fmla="*/ 1518699 w 3466768"/>
              <a:gd name="connsiteY14" fmla="*/ 405516 h 1478943"/>
              <a:gd name="connsiteX15" fmla="*/ 1606163 w 3466768"/>
              <a:gd name="connsiteY15" fmla="*/ 326003 h 1478943"/>
              <a:gd name="connsiteX16" fmla="*/ 1725433 w 3466768"/>
              <a:gd name="connsiteY16" fmla="*/ 246490 h 1478943"/>
              <a:gd name="connsiteX17" fmla="*/ 1940118 w 3466768"/>
              <a:gd name="connsiteY17" fmla="*/ 190831 h 1478943"/>
              <a:gd name="connsiteX18" fmla="*/ 2083241 w 3466768"/>
              <a:gd name="connsiteY18" fmla="*/ 111318 h 1478943"/>
              <a:gd name="connsiteX19" fmla="*/ 2154803 w 3466768"/>
              <a:gd name="connsiteY19" fmla="*/ 39756 h 1478943"/>
              <a:gd name="connsiteX20" fmla="*/ 2234316 w 3466768"/>
              <a:gd name="connsiteY20" fmla="*/ 95416 h 1478943"/>
              <a:gd name="connsiteX21" fmla="*/ 2321781 w 3466768"/>
              <a:gd name="connsiteY21" fmla="*/ 95416 h 1478943"/>
              <a:gd name="connsiteX22" fmla="*/ 2464904 w 3466768"/>
              <a:gd name="connsiteY22" fmla="*/ 39756 h 1478943"/>
              <a:gd name="connsiteX23" fmla="*/ 2568271 w 3466768"/>
              <a:gd name="connsiteY23" fmla="*/ 39756 h 1478943"/>
              <a:gd name="connsiteX24" fmla="*/ 2727297 w 3466768"/>
              <a:gd name="connsiteY24" fmla="*/ 7951 h 1478943"/>
              <a:gd name="connsiteX25" fmla="*/ 2814761 w 3466768"/>
              <a:gd name="connsiteY25" fmla="*/ 0 h 1478943"/>
              <a:gd name="connsiteX26" fmla="*/ 2941982 w 3466768"/>
              <a:gd name="connsiteY26" fmla="*/ 23854 h 1478943"/>
              <a:gd name="connsiteX27" fmla="*/ 3212327 w 3466768"/>
              <a:gd name="connsiteY27" fmla="*/ 23854 h 1478943"/>
              <a:gd name="connsiteX28" fmla="*/ 3387255 w 3466768"/>
              <a:gd name="connsiteY28" fmla="*/ 15903 h 1478943"/>
              <a:gd name="connsiteX29" fmla="*/ 3466768 w 3466768"/>
              <a:gd name="connsiteY29" fmla="*/ 7951 h 1478943"/>
              <a:gd name="connsiteX0" fmla="*/ 0 w 3387255"/>
              <a:gd name="connsiteY0" fmla="*/ 1478943 h 1478943"/>
              <a:gd name="connsiteX1" fmla="*/ 214685 w 3387255"/>
              <a:gd name="connsiteY1" fmla="*/ 1431235 h 1478943"/>
              <a:gd name="connsiteX2" fmla="*/ 326003 w 3387255"/>
              <a:gd name="connsiteY2" fmla="*/ 1359673 h 1478943"/>
              <a:gd name="connsiteX3" fmla="*/ 453224 w 3387255"/>
              <a:gd name="connsiteY3" fmla="*/ 1296063 h 1478943"/>
              <a:gd name="connsiteX4" fmla="*/ 532737 w 3387255"/>
              <a:gd name="connsiteY4" fmla="*/ 1144988 h 1478943"/>
              <a:gd name="connsiteX5" fmla="*/ 620201 w 3387255"/>
              <a:gd name="connsiteY5" fmla="*/ 1065475 h 1478943"/>
              <a:gd name="connsiteX6" fmla="*/ 659958 w 3387255"/>
              <a:gd name="connsiteY6" fmla="*/ 970059 h 1478943"/>
              <a:gd name="connsiteX7" fmla="*/ 779227 w 3387255"/>
              <a:gd name="connsiteY7" fmla="*/ 882595 h 1478943"/>
              <a:gd name="connsiteX8" fmla="*/ 938254 w 3387255"/>
              <a:gd name="connsiteY8" fmla="*/ 795130 h 1478943"/>
              <a:gd name="connsiteX9" fmla="*/ 985961 w 3387255"/>
              <a:gd name="connsiteY9" fmla="*/ 691763 h 1478943"/>
              <a:gd name="connsiteX10" fmla="*/ 1057523 w 3387255"/>
              <a:gd name="connsiteY10" fmla="*/ 612250 h 1478943"/>
              <a:gd name="connsiteX11" fmla="*/ 1137036 w 3387255"/>
              <a:gd name="connsiteY11" fmla="*/ 572494 h 1478943"/>
              <a:gd name="connsiteX12" fmla="*/ 1232452 w 3387255"/>
              <a:gd name="connsiteY12" fmla="*/ 540689 h 1478943"/>
              <a:gd name="connsiteX13" fmla="*/ 1367624 w 3387255"/>
              <a:gd name="connsiteY13" fmla="*/ 477078 h 1478943"/>
              <a:gd name="connsiteX14" fmla="*/ 1518699 w 3387255"/>
              <a:gd name="connsiteY14" fmla="*/ 405516 h 1478943"/>
              <a:gd name="connsiteX15" fmla="*/ 1606163 w 3387255"/>
              <a:gd name="connsiteY15" fmla="*/ 326003 h 1478943"/>
              <a:gd name="connsiteX16" fmla="*/ 1725433 w 3387255"/>
              <a:gd name="connsiteY16" fmla="*/ 246490 h 1478943"/>
              <a:gd name="connsiteX17" fmla="*/ 1940118 w 3387255"/>
              <a:gd name="connsiteY17" fmla="*/ 190831 h 1478943"/>
              <a:gd name="connsiteX18" fmla="*/ 2083241 w 3387255"/>
              <a:gd name="connsiteY18" fmla="*/ 111318 h 1478943"/>
              <a:gd name="connsiteX19" fmla="*/ 2154803 w 3387255"/>
              <a:gd name="connsiteY19" fmla="*/ 39756 h 1478943"/>
              <a:gd name="connsiteX20" fmla="*/ 2234316 w 3387255"/>
              <a:gd name="connsiteY20" fmla="*/ 95416 h 1478943"/>
              <a:gd name="connsiteX21" fmla="*/ 2321781 w 3387255"/>
              <a:gd name="connsiteY21" fmla="*/ 95416 h 1478943"/>
              <a:gd name="connsiteX22" fmla="*/ 2464904 w 3387255"/>
              <a:gd name="connsiteY22" fmla="*/ 39756 h 1478943"/>
              <a:gd name="connsiteX23" fmla="*/ 2568271 w 3387255"/>
              <a:gd name="connsiteY23" fmla="*/ 39756 h 1478943"/>
              <a:gd name="connsiteX24" fmla="*/ 2727297 w 3387255"/>
              <a:gd name="connsiteY24" fmla="*/ 7951 h 1478943"/>
              <a:gd name="connsiteX25" fmla="*/ 2814761 w 3387255"/>
              <a:gd name="connsiteY25" fmla="*/ 0 h 1478943"/>
              <a:gd name="connsiteX26" fmla="*/ 2941982 w 3387255"/>
              <a:gd name="connsiteY26" fmla="*/ 23854 h 1478943"/>
              <a:gd name="connsiteX27" fmla="*/ 3212327 w 3387255"/>
              <a:gd name="connsiteY27" fmla="*/ 23854 h 1478943"/>
              <a:gd name="connsiteX28" fmla="*/ 3387255 w 3387255"/>
              <a:gd name="connsiteY28" fmla="*/ 15903 h 1478943"/>
              <a:gd name="connsiteX0" fmla="*/ 0 w 3212327"/>
              <a:gd name="connsiteY0" fmla="*/ 1478943 h 1478943"/>
              <a:gd name="connsiteX1" fmla="*/ 214685 w 3212327"/>
              <a:gd name="connsiteY1" fmla="*/ 1431235 h 1478943"/>
              <a:gd name="connsiteX2" fmla="*/ 326003 w 3212327"/>
              <a:gd name="connsiteY2" fmla="*/ 1359673 h 1478943"/>
              <a:gd name="connsiteX3" fmla="*/ 453224 w 3212327"/>
              <a:gd name="connsiteY3" fmla="*/ 1296063 h 1478943"/>
              <a:gd name="connsiteX4" fmla="*/ 532737 w 3212327"/>
              <a:gd name="connsiteY4" fmla="*/ 1144988 h 1478943"/>
              <a:gd name="connsiteX5" fmla="*/ 620201 w 3212327"/>
              <a:gd name="connsiteY5" fmla="*/ 1065475 h 1478943"/>
              <a:gd name="connsiteX6" fmla="*/ 659958 w 3212327"/>
              <a:gd name="connsiteY6" fmla="*/ 970059 h 1478943"/>
              <a:gd name="connsiteX7" fmla="*/ 779227 w 3212327"/>
              <a:gd name="connsiteY7" fmla="*/ 882595 h 1478943"/>
              <a:gd name="connsiteX8" fmla="*/ 938254 w 3212327"/>
              <a:gd name="connsiteY8" fmla="*/ 795130 h 1478943"/>
              <a:gd name="connsiteX9" fmla="*/ 985961 w 3212327"/>
              <a:gd name="connsiteY9" fmla="*/ 691763 h 1478943"/>
              <a:gd name="connsiteX10" fmla="*/ 1057523 w 3212327"/>
              <a:gd name="connsiteY10" fmla="*/ 612250 h 1478943"/>
              <a:gd name="connsiteX11" fmla="*/ 1137036 w 3212327"/>
              <a:gd name="connsiteY11" fmla="*/ 572494 h 1478943"/>
              <a:gd name="connsiteX12" fmla="*/ 1232452 w 3212327"/>
              <a:gd name="connsiteY12" fmla="*/ 540689 h 1478943"/>
              <a:gd name="connsiteX13" fmla="*/ 1367624 w 3212327"/>
              <a:gd name="connsiteY13" fmla="*/ 477078 h 1478943"/>
              <a:gd name="connsiteX14" fmla="*/ 1518699 w 3212327"/>
              <a:gd name="connsiteY14" fmla="*/ 405516 h 1478943"/>
              <a:gd name="connsiteX15" fmla="*/ 1606163 w 3212327"/>
              <a:gd name="connsiteY15" fmla="*/ 326003 h 1478943"/>
              <a:gd name="connsiteX16" fmla="*/ 1725433 w 3212327"/>
              <a:gd name="connsiteY16" fmla="*/ 246490 h 1478943"/>
              <a:gd name="connsiteX17" fmla="*/ 1940118 w 3212327"/>
              <a:gd name="connsiteY17" fmla="*/ 190831 h 1478943"/>
              <a:gd name="connsiteX18" fmla="*/ 2083241 w 3212327"/>
              <a:gd name="connsiteY18" fmla="*/ 111318 h 1478943"/>
              <a:gd name="connsiteX19" fmla="*/ 2154803 w 3212327"/>
              <a:gd name="connsiteY19" fmla="*/ 39756 h 1478943"/>
              <a:gd name="connsiteX20" fmla="*/ 2234316 w 3212327"/>
              <a:gd name="connsiteY20" fmla="*/ 95416 h 1478943"/>
              <a:gd name="connsiteX21" fmla="*/ 2321781 w 3212327"/>
              <a:gd name="connsiteY21" fmla="*/ 95416 h 1478943"/>
              <a:gd name="connsiteX22" fmla="*/ 2464904 w 3212327"/>
              <a:gd name="connsiteY22" fmla="*/ 39756 h 1478943"/>
              <a:gd name="connsiteX23" fmla="*/ 2568271 w 3212327"/>
              <a:gd name="connsiteY23" fmla="*/ 39756 h 1478943"/>
              <a:gd name="connsiteX24" fmla="*/ 2727297 w 3212327"/>
              <a:gd name="connsiteY24" fmla="*/ 7951 h 1478943"/>
              <a:gd name="connsiteX25" fmla="*/ 2814761 w 3212327"/>
              <a:gd name="connsiteY25" fmla="*/ 0 h 1478943"/>
              <a:gd name="connsiteX26" fmla="*/ 2941982 w 3212327"/>
              <a:gd name="connsiteY26" fmla="*/ 23854 h 1478943"/>
              <a:gd name="connsiteX27" fmla="*/ 3212327 w 3212327"/>
              <a:gd name="connsiteY27" fmla="*/ 23854 h 1478943"/>
              <a:gd name="connsiteX0" fmla="*/ 0 w 2941982"/>
              <a:gd name="connsiteY0" fmla="*/ 1478943 h 1478943"/>
              <a:gd name="connsiteX1" fmla="*/ 214685 w 2941982"/>
              <a:gd name="connsiteY1" fmla="*/ 1431235 h 1478943"/>
              <a:gd name="connsiteX2" fmla="*/ 326003 w 2941982"/>
              <a:gd name="connsiteY2" fmla="*/ 1359673 h 1478943"/>
              <a:gd name="connsiteX3" fmla="*/ 453224 w 2941982"/>
              <a:gd name="connsiteY3" fmla="*/ 1296063 h 1478943"/>
              <a:gd name="connsiteX4" fmla="*/ 532737 w 2941982"/>
              <a:gd name="connsiteY4" fmla="*/ 1144988 h 1478943"/>
              <a:gd name="connsiteX5" fmla="*/ 620201 w 2941982"/>
              <a:gd name="connsiteY5" fmla="*/ 1065475 h 1478943"/>
              <a:gd name="connsiteX6" fmla="*/ 659958 w 2941982"/>
              <a:gd name="connsiteY6" fmla="*/ 970059 h 1478943"/>
              <a:gd name="connsiteX7" fmla="*/ 779227 w 2941982"/>
              <a:gd name="connsiteY7" fmla="*/ 882595 h 1478943"/>
              <a:gd name="connsiteX8" fmla="*/ 938254 w 2941982"/>
              <a:gd name="connsiteY8" fmla="*/ 795130 h 1478943"/>
              <a:gd name="connsiteX9" fmla="*/ 985961 w 2941982"/>
              <a:gd name="connsiteY9" fmla="*/ 691763 h 1478943"/>
              <a:gd name="connsiteX10" fmla="*/ 1057523 w 2941982"/>
              <a:gd name="connsiteY10" fmla="*/ 612250 h 1478943"/>
              <a:gd name="connsiteX11" fmla="*/ 1137036 w 2941982"/>
              <a:gd name="connsiteY11" fmla="*/ 572494 h 1478943"/>
              <a:gd name="connsiteX12" fmla="*/ 1232452 w 2941982"/>
              <a:gd name="connsiteY12" fmla="*/ 540689 h 1478943"/>
              <a:gd name="connsiteX13" fmla="*/ 1367624 w 2941982"/>
              <a:gd name="connsiteY13" fmla="*/ 477078 h 1478943"/>
              <a:gd name="connsiteX14" fmla="*/ 1518699 w 2941982"/>
              <a:gd name="connsiteY14" fmla="*/ 405516 h 1478943"/>
              <a:gd name="connsiteX15" fmla="*/ 1606163 w 2941982"/>
              <a:gd name="connsiteY15" fmla="*/ 326003 h 1478943"/>
              <a:gd name="connsiteX16" fmla="*/ 1725433 w 2941982"/>
              <a:gd name="connsiteY16" fmla="*/ 246490 h 1478943"/>
              <a:gd name="connsiteX17" fmla="*/ 1940118 w 2941982"/>
              <a:gd name="connsiteY17" fmla="*/ 190831 h 1478943"/>
              <a:gd name="connsiteX18" fmla="*/ 2083241 w 2941982"/>
              <a:gd name="connsiteY18" fmla="*/ 111318 h 1478943"/>
              <a:gd name="connsiteX19" fmla="*/ 2154803 w 2941982"/>
              <a:gd name="connsiteY19" fmla="*/ 39756 h 1478943"/>
              <a:gd name="connsiteX20" fmla="*/ 2234316 w 2941982"/>
              <a:gd name="connsiteY20" fmla="*/ 95416 h 1478943"/>
              <a:gd name="connsiteX21" fmla="*/ 2321781 w 2941982"/>
              <a:gd name="connsiteY21" fmla="*/ 95416 h 1478943"/>
              <a:gd name="connsiteX22" fmla="*/ 2464904 w 2941982"/>
              <a:gd name="connsiteY22" fmla="*/ 39756 h 1478943"/>
              <a:gd name="connsiteX23" fmla="*/ 2568271 w 2941982"/>
              <a:gd name="connsiteY23" fmla="*/ 39756 h 1478943"/>
              <a:gd name="connsiteX24" fmla="*/ 2727297 w 2941982"/>
              <a:gd name="connsiteY24" fmla="*/ 7951 h 1478943"/>
              <a:gd name="connsiteX25" fmla="*/ 2814761 w 2941982"/>
              <a:gd name="connsiteY25" fmla="*/ 0 h 1478943"/>
              <a:gd name="connsiteX26" fmla="*/ 2941982 w 2941982"/>
              <a:gd name="connsiteY26" fmla="*/ 23854 h 1478943"/>
              <a:gd name="connsiteX0" fmla="*/ 0 w 2814761"/>
              <a:gd name="connsiteY0" fmla="*/ 1478943 h 1478943"/>
              <a:gd name="connsiteX1" fmla="*/ 214685 w 2814761"/>
              <a:gd name="connsiteY1" fmla="*/ 1431235 h 1478943"/>
              <a:gd name="connsiteX2" fmla="*/ 326003 w 2814761"/>
              <a:gd name="connsiteY2" fmla="*/ 1359673 h 1478943"/>
              <a:gd name="connsiteX3" fmla="*/ 453224 w 2814761"/>
              <a:gd name="connsiteY3" fmla="*/ 1296063 h 1478943"/>
              <a:gd name="connsiteX4" fmla="*/ 532737 w 2814761"/>
              <a:gd name="connsiteY4" fmla="*/ 1144988 h 1478943"/>
              <a:gd name="connsiteX5" fmla="*/ 620201 w 2814761"/>
              <a:gd name="connsiteY5" fmla="*/ 1065475 h 1478943"/>
              <a:gd name="connsiteX6" fmla="*/ 659958 w 2814761"/>
              <a:gd name="connsiteY6" fmla="*/ 970059 h 1478943"/>
              <a:gd name="connsiteX7" fmla="*/ 779227 w 2814761"/>
              <a:gd name="connsiteY7" fmla="*/ 882595 h 1478943"/>
              <a:gd name="connsiteX8" fmla="*/ 938254 w 2814761"/>
              <a:gd name="connsiteY8" fmla="*/ 795130 h 1478943"/>
              <a:gd name="connsiteX9" fmla="*/ 985961 w 2814761"/>
              <a:gd name="connsiteY9" fmla="*/ 691763 h 1478943"/>
              <a:gd name="connsiteX10" fmla="*/ 1057523 w 2814761"/>
              <a:gd name="connsiteY10" fmla="*/ 612250 h 1478943"/>
              <a:gd name="connsiteX11" fmla="*/ 1137036 w 2814761"/>
              <a:gd name="connsiteY11" fmla="*/ 572494 h 1478943"/>
              <a:gd name="connsiteX12" fmla="*/ 1232452 w 2814761"/>
              <a:gd name="connsiteY12" fmla="*/ 540689 h 1478943"/>
              <a:gd name="connsiteX13" fmla="*/ 1367624 w 2814761"/>
              <a:gd name="connsiteY13" fmla="*/ 477078 h 1478943"/>
              <a:gd name="connsiteX14" fmla="*/ 1518699 w 2814761"/>
              <a:gd name="connsiteY14" fmla="*/ 405516 h 1478943"/>
              <a:gd name="connsiteX15" fmla="*/ 1606163 w 2814761"/>
              <a:gd name="connsiteY15" fmla="*/ 326003 h 1478943"/>
              <a:gd name="connsiteX16" fmla="*/ 1725433 w 2814761"/>
              <a:gd name="connsiteY16" fmla="*/ 246490 h 1478943"/>
              <a:gd name="connsiteX17" fmla="*/ 1940118 w 2814761"/>
              <a:gd name="connsiteY17" fmla="*/ 190831 h 1478943"/>
              <a:gd name="connsiteX18" fmla="*/ 2083241 w 2814761"/>
              <a:gd name="connsiteY18" fmla="*/ 111318 h 1478943"/>
              <a:gd name="connsiteX19" fmla="*/ 2154803 w 2814761"/>
              <a:gd name="connsiteY19" fmla="*/ 39756 h 1478943"/>
              <a:gd name="connsiteX20" fmla="*/ 2234316 w 2814761"/>
              <a:gd name="connsiteY20" fmla="*/ 95416 h 1478943"/>
              <a:gd name="connsiteX21" fmla="*/ 2321781 w 2814761"/>
              <a:gd name="connsiteY21" fmla="*/ 95416 h 1478943"/>
              <a:gd name="connsiteX22" fmla="*/ 2464904 w 2814761"/>
              <a:gd name="connsiteY22" fmla="*/ 39756 h 1478943"/>
              <a:gd name="connsiteX23" fmla="*/ 2568271 w 2814761"/>
              <a:gd name="connsiteY23" fmla="*/ 39756 h 1478943"/>
              <a:gd name="connsiteX24" fmla="*/ 2727297 w 2814761"/>
              <a:gd name="connsiteY24" fmla="*/ 7951 h 1478943"/>
              <a:gd name="connsiteX25" fmla="*/ 2814761 w 2814761"/>
              <a:gd name="connsiteY25" fmla="*/ 0 h 1478943"/>
              <a:gd name="connsiteX0" fmla="*/ 0 w 2727297"/>
              <a:gd name="connsiteY0" fmla="*/ 1470992 h 1470992"/>
              <a:gd name="connsiteX1" fmla="*/ 214685 w 2727297"/>
              <a:gd name="connsiteY1" fmla="*/ 1423284 h 1470992"/>
              <a:gd name="connsiteX2" fmla="*/ 326003 w 2727297"/>
              <a:gd name="connsiteY2" fmla="*/ 1351722 h 1470992"/>
              <a:gd name="connsiteX3" fmla="*/ 453224 w 2727297"/>
              <a:gd name="connsiteY3" fmla="*/ 1288112 h 1470992"/>
              <a:gd name="connsiteX4" fmla="*/ 532737 w 2727297"/>
              <a:gd name="connsiteY4" fmla="*/ 1137037 h 1470992"/>
              <a:gd name="connsiteX5" fmla="*/ 620201 w 2727297"/>
              <a:gd name="connsiteY5" fmla="*/ 1057524 h 1470992"/>
              <a:gd name="connsiteX6" fmla="*/ 659958 w 2727297"/>
              <a:gd name="connsiteY6" fmla="*/ 962108 h 1470992"/>
              <a:gd name="connsiteX7" fmla="*/ 779227 w 2727297"/>
              <a:gd name="connsiteY7" fmla="*/ 874644 h 1470992"/>
              <a:gd name="connsiteX8" fmla="*/ 938254 w 2727297"/>
              <a:gd name="connsiteY8" fmla="*/ 787179 h 1470992"/>
              <a:gd name="connsiteX9" fmla="*/ 985961 w 2727297"/>
              <a:gd name="connsiteY9" fmla="*/ 683812 h 1470992"/>
              <a:gd name="connsiteX10" fmla="*/ 1057523 w 2727297"/>
              <a:gd name="connsiteY10" fmla="*/ 604299 h 1470992"/>
              <a:gd name="connsiteX11" fmla="*/ 1137036 w 2727297"/>
              <a:gd name="connsiteY11" fmla="*/ 564543 h 1470992"/>
              <a:gd name="connsiteX12" fmla="*/ 1232452 w 2727297"/>
              <a:gd name="connsiteY12" fmla="*/ 532738 h 1470992"/>
              <a:gd name="connsiteX13" fmla="*/ 1367624 w 2727297"/>
              <a:gd name="connsiteY13" fmla="*/ 469127 h 1470992"/>
              <a:gd name="connsiteX14" fmla="*/ 1518699 w 2727297"/>
              <a:gd name="connsiteY14" fmla="*/ 397565 h 1470992"/>
              <a:gd name="connsiteX15" fmla="*/ 1606163 w 2727297"/>
              <a:gd name="connsiteY15" fmla="*/ 318052 h 1470992"/>
              <a:gd name="connsiteX16" fmla="*/ 1725433 w 2727297"/>
              <a:gd name="connsiteY16" fmla="*/ 238539 h 1470992"/>
              <a:gd name="connsiteX17" fmla="*/ 1940118 w 2727297"/>
              <a:gd name="connsiteY17" fmla="*/ 182880 h 1470992"/>
              <a:gd name="connsiteX18" fmla="*/ 2083241 w 2727297"/>
              <a:gd name="connsiteY18" fmla="*/ 103367 h 1470992"/>
              <a:gd name="connsiteX19" fmla="*/ 2154803 w 2727297"/>
              <a:gd name="connsiteY19" fmla="*/ 31805 h 1470992"/>
              <a:gd name="connsiteX20" fmla="*/ 2234316 w 2727297"/>
              <a:gd name="connsiteY20" fmla="*/ 87465 h 1470992"/>
              <a:gd name="connsiteX21" fmla="*/ 2321781 w 2727297"/>
              <a:gd name="connsiteY21" fmla="*/ 87465 h 1470992"/>
              <a:gd name="connsiteX22" fmla="*/ 2464904 w 2727297"/>
              <a:gd name="connsiteY22" fmla="*/ 31805 h 1470992"/>
              <a:gd name="connsiteX23" fmla="*/ 2568271 w 2727297"/>
              <a:gd name="connsiteY23" fmla="*/ 31805 h 1470992"/>
              <a:gd name="connsiteX24" fmla="*/ 2727297 w 2727297"/>
              <a:gd name="connsiteY24" fmla="*/ 0 h 1470992"/>
              <a:gd name="connsiteX0" fmla="*/ 0 w 2568271"/>
              <a:gd name="connsiteY0" fmla="*/ 1439187 h 1439187"/>
              <a:gd name="connsiteX1" fmla="*/ 214685 w 2568271"/>
              <a:gd name="connsiteY1" fmla="*/ 1391479 h 1439187"/>
              <a:gd name="connsiteX2" fmla="*/ 326003 w 2568271"/>
              <a:gd name="connsiteY2" fmla="*/ 1319917 h 1439187"/>
              <a:gd name="connsiteX3" fmla="*/ 453224 w 2568271"/>
              <a:gd name="connsiteY3" fmla="*/ 1256307 h 1439187"/>
              <a:gd name="connsiteX4" fmla="*/ 532737 w 2568271"/>
              <a:gd name="connsiteY4" fmla="*/ 1105232 h 1439187"/>
              <a:gd name="connsiteX5" fmla="*/ 620201 w 2568271"/>
              <a:gd name="connsiteY5" fmla="*/ 1025719 h 1439187"/>
              <a:gd name="connsiteX6" fmla="*/ 659958 w 2568271"/>
              <a:gd name="connsiteY6" fmla="*/ 930303 h 1439187"/>
              <a:gd name="connsiteX7" fmla="*/ 779227 w 2568271"/>
              <a:gd name="connsiteY7" fmla="*/ 842839 h 1439187"/>
              <a:gd name="connsiteX8" fmla="*/ 938254 w 2568271"/>
              <a:gd name="connsiteY8" fmla="*/ 755374 h 1439187"/>
              <a:gd name="connsiteX9" fmla="*/ 985961 w 2568271"/>
              <a:gd name="connsiteY9" fmla="*/ 652007 h 1439187"/>
              <a:gd name="connsiteX10" fmla="*/ 1057523 w 2568271"/>
              <a:gd name="connsiteY10" fmla="*/ 572494 h 1439187"/>
              <a:gd name="connsiteX11" fmla="*/ 1137036 w 2568271"/>
              <a:gd name="connsiteY11" fmla="*/ 532738 h 1439187"/>
              <a:gd name="connsiteX12" fmla="*/ 1232452 w 2568271"/>
              <a:gd name="connsiteY12" fmla="*/ 500933 h 1439187"/>
              <a:gd name="connsiteX13" fmla="*/ 1367624 w 2568271"/>
              <a:gd name="connsiteY13" fmla="*/ 437322 h 1439187"/>
              <a:gd name="connsiteX14" fmla="*/ 1518699 w 2568271"/>
              <a:gd name="connsiteY14" fmla="*/ 365760 h 1439187"/>
              <a:gd name="connsiteX15" fmla="*/ 1606163 w 2568271"/>
              <a:gd name="connsiteY15" fmla="*/ 286247 h 1439187"/>
              <a:gd name="connsiteX16" fmla="*/ 1725433 w 2568271"/>
              <a:gd name="connsiteY16" fmla="*/ 206734 h 1439187"/>
              <a:gd name="connsiteX17" fmla="*/ 1940118 w 2568271"/>
              <a:gd name="connsiteY17" fmla="*/ 151075 h 1439187"/>
              <a:gd name="connsiteX18" fmla="*/ 2083241 w 2568271"/>
              <a:gd name="connsiteY18" fmla="*/ 71562 h 1439187"/>
              <a:gd name="connsiteX19" fmla="*/ 2154803 w 2568271"/>
              <a:gd name="connsiteY19" fmla="*/ 0 h 1439187"/>
              <a:gd name="connsiteX20" fmla="*/ 2234316 w 2568271"/>
              <a:gd name="connsiteY20" fmla="*/ 55660 h 1439187"/>
              <a:gd name="connsiteX21" fmla="*/ 2321781 w 2568271"/>
              <a:gd name="connsiteY21" fmla="*/ 55660 h 1439187"/>
              <a:gd name="connsiteX22" fmla="*/ 2464904 w 2568271"/>
              <a:gd name="connsiteY22" fmla="*/ 0 h 1439187"/>
              <a:gd name="connsiteX23" fmla="*/ 2568271 w 2568271"/>
              <a:gd name="connsiteY23" fmla="*/ 0 h 1439187"/>
              <a:gd name="connsiteX0" fmla="*/ 0 w 2464904"/>
              <a:gd name="connsiteY0" fmla="*/ 1439187 h 1439187"/>
              <a:gd name="connsiteX1" fmla="*/ 214685 w 2464904"/>
              <a:gd name="connsiteY1" fmla="*/ 1391479 h 1439187"/>
              <a:gd name="connsiteX2" fmla="*/ 326003 w 2464904"/>
              <a:gd name="connsiteY2" fmla="*/ 1319917 h 1439187"/>
              <a:gd name="connsiteX3" fmla="*/ 453224 w 2464904"/>
              <a:gd name="connsiteY3" fmla="*/ 1256307 h 1439187"/>
              <a:gd name="connsiteX4" fmla="*/ 532737 w 2464904"/>
              <a:gd name="connsiteY4" fmla="*/ 1105232 h 1439187"/>
              <a:gd name="connsiteX5" fmla="*/ 620201 w 2464904"/>
              <a:gd name="connsiteY5" fmla="*/ 1025719 h 1439187"/>
              <a:gd name="connsiteX6" fmla="*/ 659958 w 2464904"/>
              <a:gd name="connsiteY6" fmla="*/ 930303 h 1439187"/>
              <a:gd name="connsiteX7" fmla="*/ 779227 w 2464904"/>
              <a:gd name="connsiteY7" fmla="*/ 842839 h 1439187"/>
              <a:gd name="connsiteX8" fmla="*/ 938254 w 2464904"/>
              <a:gd name="connsiteY8" fmla="*/ 755374 h 1439187"/>
              <a:gd name="connsiteX9" fmla="*/ 985961 w 2464904"/>
              <a:gd name="connsiteY9" fmla="*/ 652007 h 1439187"/>
              <a:gd name="connsiteX10" fmla="*/ 1057523 w 2464904"/>
              <a:gd name="connsiteY10" fmla="*/ 572494 h 1439187"/>
              <a:gd name="connsiteX11" fmla="*/ 1137036 w 2464904"/>
              <a:gd name="connsiteY11" fmla="*/ 532738 h 1439187"/>
              <a:gd name="connsiteX12" fmla="*/ 1232452 w 2464904"/>
              <a:gd name="connsiteY12" fmla="*/ 500933 h 1439187"/>
              <a:gd name="connsiteX13" fmla="*/ 1367624 w 2464904"/>
              <a:gd name="connsiteY13" fmla="*/ 437322 h 1439187"/>
              <a:gd name="connsiteX14" fmla="*/ 1518699 w 2464904"/>
              <a:gd name="connsiteY14" fmla="*/ 365760 h 1439187"/>
              <a:gd name="connsiteX15" fmla="*/ 1606163 w 2464904"/>
              <a:gd name="connsiteY15" fmla="*/ 286247 h 1439187"/>
              <a:gd name="connsiteX16" fmla="*/ 1725433 w 2464904"/>
              <a:gd name="connsiteY16" fmla="*/ 206734 h 1439187"/>
              <a:gd name="connsiteX17" fmla="*/ 1940118 w 2464904"/>
              <a:gd name="connsiteY17" fmla="*/ 151075 h 1439187"/>
              <a:gd name="connsiteX18" fmla="*/ 2083241 w 2464904"/>
              <a:gd name="connsiteY18" fmla="*/ 71562 h 1439187"/>
              <a:gd name="connsiteX19" fmla="*/ 2154803 w 2464904"/>
              <a:gd name="connsiteY19" fmla="*/ 0 h 1439187"/>
              <a:gd name="connsiteX20" fmla="*/ 2234316 w 2464904"/>
              <a:gd name="connsiteY20" fmla="*/ 55660 h 1439187"/>
              <a:gd name="connsiteX21" fmla="*/ 2321781 w 2464904"/>
              <a:gd name="connsiteY21" fmla="*/ 55660 h 1439187"/>
              <a:gd name="connsiteX22" fmla="*/ 2464904 w 2464904"/>
              <a:gd name="connsiteY22" fmla="*/ 0 h 1439187"/>
              <a:gd name="connsiteX0" fmla="*/ 0 w 2321781"/>
              <a:gd name="connsiteY0" fmla="*/ 1439187 h 1439187"/>
              <a:gd name="connsiteX1" fmla="*/ 214685 w 2321781"/>
              <a:gd name="connsiteY1" fmla="*/ 1391479 h 1439187"/>
              <a:gd name="connsiteX2" fmla="*/ 326003 w 2321781"/>
              <a:gd name="connsiteY2" fmla="*/ 1319917 h 1439187"/>
              <a:gd name="connsiteX3" fmla="*/ 453224 w 2321781"/>
              <a:gd name="connsiteY3" fmla="*/ 1256307 h 1439187"/>
              <a:gd name="connsiteX4" fmla="*/ 532737 w 2321781"/>
              <a:gd name="connsiteY4" fmla="*/ 1105232 h 1439187"/>
              <a:gd name="connsiteX5" fmla="*/ 620201 w 2321781"/>
              <a:gd name="connsiteY5" fmla="*/ 1025719 h 1439187"/>
              <a:gd name="connsiteX6" fmla="*/ 659958 w 2321781"/>
              <a:gd name="connsiteY6" fmla="*/ 930303 h 1439187"/>
              <a:gd name="connsiteX7" fmla="*/ 779227 w 2321781"/>
              <a:gd name="connsiteY7" fmla="*/ 842839 h 1439187"/>
              <a:gd name="connsiteX8" fmla="*/ 938254 w 2321781"/>
              <a:gd name="connsiteY8" fmla="*/ 755374 h 1439187"/>
              <a:gd name="connsiteX9" fmla="*/ 985961 w 2321781"/>
              <a:gd name="connsiteY9" fmla="*/ 652007 h 1439187"/>
              <a:gd name="connsiteX10" fmla="*/ 1057523 w 2321781"/>
              <a:gd name="connsiteY10" fmla="*/ 572494 h 1439187"/>
              <a:gd name="connsiteX11" fmla="*/ 1137036 w 2321781"/>
              <a:gd name="connsiteY11" fmla="*/ 532738 h 1439187"/>
              <a:gd name="connsiteX12" fmla="*/ 1232452 w 2321781"/>
              <a:gd name="connsiteY12" fmla="*/ 500933 h 1439187"/>
              <a:gd name="connsiteX13" fmla="*/ 1367624 w 2321781"/>
              <a:gd name="connsiteY13" fmla="*/ 437322 h 1439187"/>
              <a:gd name="connsiteX14" fmla="*/ 1518699 w 2321781"/>
              <a:gd name="connsiteY14" fmla="*/ 365760 h 1439187"/>
              <a:gd name="connsiteX15" fmla="*/ 1606163 w 2321781"/>
              <a:gd name="connsiteY15" fmla="*/ 286247 h 1439187"/>
              <a:gd name="connsiteX16" fmla="*/ 1725433 w 2321781"/>
              <a:gd name="connsiteY16" fmla="*/ 206734 h 1439187"/>
              <a:gd name="connsiteX17" fmla="*/ 1940118 w 2321781"/>
              <a:gd name="connsiteY17" fmla="*/ 151075 h 1439187"/>
              <a:gd name="connsiteX18" fmla="*/ 2083241 w 2321781"/>
              <a:gd name="connsiteY18" fmla="*/ 71562 h 1439187"/>
              <a:gd name="connsiteX19" fmla="*/ 2154803 w 2321781"/>
              <a:gd name="connsiteY19" fmla="*/ 0 h 1439187"/>
              <a:gd name="connsiteX20" fmla="*/ 2234316 w 2321781"/>
              <a:gd name="connsiteY20" fmla="*/ 55660 h 1439187"/>
              <a:gd name="connsiteX21" fmla="*/ 2321781 w 2321781"/>
              <a:gd name="connsiteY21" fmla="*/ 55660 h 1439187"/>
              <a:gd name="connsiteX0" fmla="*/ 0 w 2234316"/>
              <a:gd name="connsiteY0" fmla="*/ 1439187 h 1439187"/>
              <a:gd name="connsiteX1" fmla="*/ 214685 w 2234316"/>
              <a:gd name="connsiteY1" fmla="*/ 1391479 h 1439187"/>
              <a:gd name="connsiteX2" fmla="*/ 326003 w 2234316"/>
              <a:gd name="connsiteY2" fmla="*/ 1319917 h 1439187"/>
              <a:gd name="connsiteX3" fmla="*/ 453224 w 2234316"/>
              <a:gd name="connsiteY3" fmla="*/ 1256307 h 1439187"/>
              <a:gd name="connsiteX4" fmla="*/ 532737 w 2234316"/>
              <a:gd name="connsiteY4" fmla="*/ 1105232 h 1439187"/>
              <a:gd name="connsiteX5" fmla="*/ 620201 w 2234316"/>
              <a:gd name="connsiteY5" fmla="*/ 1025719 h 1439187"/>
              <a:gd name="connsiteX6" fmla="*/ 659958 w 2234316"/>
              <a:gd name="connsiteY6" fmla="*/ 930303 h 1439187"/>
              <a:gd name="connsiteX7" fmla="*/ 779227 w 2234316"/>
              <a:gd name="connsiteY7" fmla="*/ 842839 h 1439187"/>
              <a:gd name="connsiteX8" fmla="*/ 938254 w 2234316"/>
              <a:gd name="connsiteY8" fmla="*/ 755374 h 1439187"/>
              <a:gd name="connsiteX9" fmla="*/ 985961 w 2234316"/>
              <a:gd name="connsiteY9" fmla="*/ 652007 h 1439187"/>
              <a:gd name="connsiteX10" fmla="*/ 1057523 w 2234316"/>
              <a:gd name="connsiteY10" fmla="*/ 572494 h 1439187"/>
              <a:gd name="connsiteX11" fmla="*/ 1137036 w 2234316"/>
              <a:gd name="connsiteY11" fmla="*/ 532738 h 1439187"/>
              <a:gd name="connsiteX12" fmla="*/ 1232452 w 2234316"/>
              <a:gd name="connsiteY12" fmla="*/ 500933 h 1439187"/>
              <a:gd name="connsiteX13" fmla="*/ 1367624 w 2234316"/>
              <a:gd name="connsiteY13" fmla="*/ 437322 h 1439187"/>
              <a:gd name="connsiteX14" fmla="*/ 1518699 w 2234316"/>
              <a:gd name="connsiteY14" fmla="*/ 365760 h 1439187"/>
              <a:gd name="connsiteX15" fmla="*/ 1606163 w 2234316"/>
              <a:gd name="connsiteY15" fmla="*/ 286247 h 1439187"/>
              <a:gd name="connsiteX16" fmla="*/ 1725433 w 2234316"/>
              <a:gd name="connsiteY16" fmla="*/ 206734 h 1439187"/>
              <a:gd name="connsiteX17" fmla="*/ 1940118 w 2234316"/>
              <a:gd name="connsiteY17" fmla="*/ 151075 h 1439187"/>
              <a:gd name="connsiteX18" fmla="*/ 2083241 w 2234316"/>
              <a:gd name="connsiteY18" fmla="*/ 71562 h 1439187"/>
              <a:gd name="connsiteX19" fmla="*/ 2154803 w 2234316"/>
              <a:gd name="connsiteY19" fmla="*/ 0 h 1439187"/>
              <a:gd name="connsiteX20" fmla="*/ 2234316 w 2234316"/>
              <a:gd name="connsiteY20" fmla="*/ 55660 h 1439187"/>
              <a:gd name="connsiteX0" fmla="*/ 0 w 2154803"/>
              <a:gd name="connsiteY0" fmla="*/ 1439187 h 1439187"/>
              <a:gd name="connsiteX1" fmla="*/ 214685 w 2154803"/>
              <a:gd name="connsiteY1" fmla="*/ 1391479 h 1439187"/>
              <a:gd name="connsiteX2" fmla="*/ 326003 w 2154803"/>
              <a:gd name="connsiteY2" fmla="*/ 1319917 h 1439187"/>
              <a:gd name="connsiteX3" fmla="*/ 453224 w 2154803"/>
              <a:gd name="connsiteY3" fmla="*/ 1256307 h 1439187"/>
              <a:gd name="connsiteX4" fmla="*/ 532737 w 2154803"/>
              <a:gd name="connsiteY4" fmla="*/ 1105232 h 1439187"/>
              <a:gd name="connsiteX5" fmla="*/ 620201 w 2154803"/>
              <a:gd name="connsiteY5" fmla="*/ 1025719 h 1439187"/>
              <a:gd name="connsiteX6" fmla="*/ 659958 w 2154803"/>
              <a:gd name="connsiteY6" fmla="*/ 930303 h 1439187"/>
              <a:gd name="connsiteX7" fmla="*/ 779227 w 2154803"/>
              <a:gd name="connsiteY7" fmla="*/ 842839 h 1439187"/>
              <a:gd name="connsiteX8" fmla="*/ 938254 w 2154803"/>
              <a:gd name="connsiteY8" fmla="*/ 755374 h 1439187"/>
              <a:gd name="connsiteX9" fmla="*/ 985961 w 2154803"/>
              <a:gd name="connsiteY9" fmla="*/ 652007 h 1439187"/>
              <a:gd name="connsiteX10" fmla="*/ 1057523 w 2154803"/>
              <a:gd name="connsiteY10" fmla="*/ 572494 h 1439187"/>
              <a:gd name="connsiteX11" fmla="*/ 1137036 w 2154803"/>
              <a:gd name="connsiteY11" fmla="*/ 532738 h 1439187"/>
              <a:gd name="connsiteX12" fmla="*/ 1232452 w 2154803"/>
              <a:gd name="connsiteY12" fmla="*/ 500933 h 1439187"/>
              <a:gd name="connsiteX13" fmla="*/ 1367624 w 2154803"/>
              <a:gd name="connsiteY13" fmla="*/ 437322 h 1439187"/>
              <a:gd name="connsiteX14" fmla="*/ 1518699 w 2154803"/>
              <a:gd name="connsiteY14" fmla="*/ 365760 h 1439187"/>
              <a:gd name="connsiteX15" fmla="*/ 1606163 w 2154803"/>
              <a:gd name="connsiteY15" fmla="*/ 286247 h 1439187"/>
              <a:gd name="connsiteX16" fmla="*/ 1725433 w 2154803"/>
              <a:gd name="connsiteY16" fmla="*/ 206734 h 1439187"/>
              <a:gd name="connsiteX17" fmla="*/ 1940118 w 2154803"/>
              <a:gd name="connsiteY17" fmla="*/ 151075 h 1439187"/>
              <a:gd name="connsiteX18" fmla="*/ 2083241 w 2154803"/>
              <a:gd name="connsiteY18" fmla="*/ 71562 h 1439187"/>
              <a:gd name="connsiteX19" fmla="*/ 2154803 w 2154803"/>
              <a:gd name="connsiteY19" fmla="*/ 0 h 1439187"/>
              <a:gd name="connsiteX0" fmla="*/ 0 w 2083241"/>
              <a:gd name="connsiteY0" fmla="*/ 1367625 h 1367625"/>
              <a:gd name="connsiteX1" fmla="*/ 214685 w 2083241"/>
              <a:gd name="connsiteY1" fmla="*/ 1319917 h 1367625"/>
              <a:gd name="connsiteX2" fmla="*/ 326003 w 2083241"/>
              <a:gd name="connsiteY2" fmla="*/ 1248355 h 1367625"/>
              <a:gd name="connsiteX3" fmla="*/ 453224 w 2083241"/>
              <a:gd name="connsiteY3" fmla="*/ 1184745 h 1367625"/>
              <a:gd name="connsiteX4" fmla="*/ 532737 w 2083241"/>
              <a:gd name="connsiteY4" fmla="*/ 1033670 h 1367625"/>
              <a:gd name="connsiteX5" fmla="*/ 620201 w 2083241"/>
              <a:gd name="connsiteY5" fmla="*/ 954157 h 1367625"/>
              <a:gd name="connsiteX6" fmla="*/ 659958 w 2083241"/>
              <a:gd name="connsiteY6" fmla="*/ 858741 h 1367625"/>
              <a:gd name="connsiteX7" fmla="*/ 779227 w 2083241"/>
              <a:gd name="connsiteY7" fmla="*/ 771277 h 1367625"/>
              <a:gd name="connsiteX8" fmla="*/ 938254 w 2083241"/>
              <a:gd name="connsiteY8" fmla="*/ 683812 h 1367625"/>
              <a:gd name="connsiteX9" fmla="*/ 985961 w 2083241"/>
              <a:gd name="connsiteY9" fmla="*/ 580445 h 1367625"/>
              <a:gd name="connsiteX10" fmla="*/ 1057523 w 2083241"/>
              <a:gd name="connsiteY10" fmla="*/ 500932 h 1367625"/>
              <a:gd name="connsiteX11" fmla="*/ 1137036 w 2083241"/>
              <a:gd name="connsiteY11" fmla="*/ 461176 h 1367625"/>
              <a:gd name="connsiteX12" fmla="*/ 1232452 w 2083241"/>
              <a:gd name="connsiteY12" fmla="*/ 429371 h 1367625"/>
              <a:gd name="connsiteX13" fmla="*/ 1367624 w 2083241"/>
              <a:gd name="connsiteY13" fmla="*/ 365760 h 1367625"/>
              <a:gd name="connsiteX14" fmla="*/ 1518699 w 2083241"/>
              <a:gd name="connsiteY14" fmla="*/ 294198 h 1367625"/>
              <a:gd name="connsiteX15" fmla="*/ 1606163 w 2083241"/>
              <a:gd name="connsiteY15" fmla="*/ 214685 h 1367625"/>
              <a:gd name="connsiteX16" fmla="*/ 1725433 w 2083241"/>
              <a:gd name="connsiteY16" fmla="*/ 135172 h 1367625"/>
              <a:gd name="connsiteX17" fmla="*/ 1940118 w 2083241"/>
              <a:gd name="connsiteY17" fmla="*/ 79513 h 1367625"/>
              <a:gd name="connsiteX18" fmla="*/ 2083241 w 2083241"/>
              <a:gd name="connsiteY18" fmla="*/ 0 h 1367625"/>
              <a:gd name="connsiteX0" fmla="*/ 0 w 1940118"/>
              <a:gd name="connsiteY0" fmla="*/ 1288112 h 1288112"/>
              <a:gd name="connsiteX1" fmla="*/ 214685 w 1940118"/>
              <a:gd name="connsiteY1" fmla="*/ 1240404 h 1288112"/>
              <a:gd name="connsiteX2" fmla="*/ 326003 w 1940118"/>
              <a:gd name="connsiteY2" fmla="*/ 1168842 h 1288112"/>
              <a:gd name="connsiteX3" fmla="*/ 453224 w 1940118"/>
              <a:gd name="connsiteY3" fmla="*/ 1105232 h 1288112"/>
              <a:gd name="connsiteX4" fmla="*/ 532737 w 1940118"/>
              <a:gd name="connsiteY4" fmla="*/ 954157 h 1288112"/>
              <a:gd name="connsiteX5" fmla="*/ 620201 w 1940118"/>
              <a:gd name="connsiteY5" fmla="*/ 874644 h 1288112"/>
              <a:gd name="connsiteX6" fmla="*/ 659958 w 1940118"/>
              <a:gd name="connsiteY6" fmla="*/ 779228 h 1288112"/>
              <a:gd name="connsiteX7" fmla="*/ 779227 w 1940118"/>
              <a:gd name="connsiteY7" fmla="*/ 691764 h 1288112"/>
              <a:gd name="connsiteX8" fmla="*/ 938254 w 1940118"/>
              <a:gd name="connsiteY8" fmla="*/ 604299 h 1288112"/>
              <a:gd name="connsiteX9" fmla="*/ 985961 w 1940118"/>
              <a:gd name="connsiteY9" fmla="*/ 500932 h 1288112"/>
              <a:gd name="connsiteX10" fmla="*/ 1057523 w 1940118"/>
              <a:gd name="connsiteY10" fmla="*/ 421419 h 1288112"/>
              <a:gd name="connsiteX11" fmla="*/ 1137036 w 1940118"/>
              <a:gd name="connsiteY11" fmla="*/ 381663 h 1288112"/>
              <a:gd name="connsiteX12" fmla="*/ 1232452 w 1940118"/>
              <a:gd name="connsiteY12" fmla="*/ 349858 h 1288112"/>
              <a:gd name="connsiteX13" fmla="*/ 1367624 w 1940118"/>
              <a:gd name="connsiteY13" fmla="*/ 286247 h 1288112"/>
              <a:gd name="connsiteX14" fmla="*/ 1518699 w 1940118"/>
              <a:gd name="connsiteY14" fmla="*/ 214685 h 1288112"/>
              <a:gd name="connsiteX15" fmla="*/ 1606163 w 1940118"/>
              <a:gd name="connsiteY15" fmla="*/ 135172 h 1288112"/>
              <a:gd name="connsiteX16" fmla="*/ 1725433 w 1940118"/>
              <a:gd name="connsiteY16" fmla="*/ 55659 h 1288112"/>
              <a:gd name="connsiteX17" fmla="*/ 1940118 w 1940118"/>
              <a:gd name="connsiteY17" fmla="*/ 0 h 1288112"/>
              <a:gd name="connsiteX0" fmla="*/ 0 w 1725433"/>
              <a:gd name="connsiteY0" fmla="*/ 1232453 h 1232453"/>
              <a:gd name="connsiteX1" fmla="*/ 214685 w 1725433"/>
              <a:gd name="connsiteY1" fmla="*/ 1184745 h 1232453"/>
              <a:gd name="connsiteX2" fmla="*/ 326003 w 1725433"/>
              <a:gd name="connsiteY2" fmla="*/ 1113183 h 1232453"/>
              <a:gd name="connsiteX3" fmla="*/ 453224 w 1725433"/>
              <a:gd name="connsiteY3" fmla="*/ 1049573 h 1232453"/>
              <a:gd name="connsiteX4" fmla="*/ 532737 w 1725433"/>
              <a:gd name="connsiteY4" fmla="*/ 898498 h 1232453"/>
              <a:gd name="connsiteX5" fmla="*/ 620201 w 1725433"/>
              <a:gd name="connsiteY5" fmla="*/ 818985 h 1232453"/>
              <a:gd name="connsiteX6" fmla="*/ 659958 w 1725433"/>
              <a:gd name="connsiteY6" fmla="*/ 723569 h 1232453"/>
              <a:gd name="connsiteX7" fmla="*/ 779227 w 1725433"/>
              <a:gd name="connsiteY7" fmla="*/ 636105 h 1232453"/>
              <a:gd name="connsiteX8" fmla="*/ 938254 w 1725433"/>
              <a:gd name="connsiteY8" fmla="*/ 548640 h 1232453"/>
              <a:gd name="connsiteX9" fmla="*/ 985961 w 1725433"/>
              <a:gd name="connsiteY9" fmla="*/ 445273 h 1232453"/>
              <a:gd name="connsiteX10" fmla="*/ 1057523 w 1725433"/>
              <a:gd name="connsiteY10" fmla="*/ 365760 h 1232453"/>
              <a:gd name="connsiteX11" fmla="*/ 1137036 w 1725433"/>
              <a:gd name="connsiteY11" fmla="*/ 326004 h 1232453"/>
              <a:gd name="connsiteX12" fmla="*/ 1232452 w 1725433"/>
              <a:gd name="connsiteY12" fmla="*/ 294199 h 1232453"/>
              <a:gd name="connsiteX13" fmla="*/ 1367624 w 1725433"/>
              <a:gd name="connsiteY13" fmla="*/ 230588 h 1232453"/>
              <a:gd name="connsiteX14" fmla="*/ 1518699 w 1725433"/>
              <a:gd name="connsiteY14" fmla="*/ 159026 h 1232453"/>
              <a:gd name="connsiteX15" fmla="*/ 1606163 w 1725433"/>
              <a:gd name="connsiteY15" fmla="*/ 79513 h 1232453"/>
              <a:gd name="connsiteX16" fmla="*/ 1725433 w 1725433"/>
              <a:gd name="connsiteY16" fmla="*/ 0 h 1232453"/>
              <a:gd name="connsiteX0" fmla="*/ 0 w 1606163"/>
              <a:gd name="connsiteY0" fmla="*/ 1152940 h 1152940"/>
              <a:gd name="connsiteX1" fmla="*/ 214685 w 1606163"/>
              <a:gd name="connsiteY1" fmla="*/ 1105232 h 1152940"/>
              <a:gd name="connsiteX2" fmla="*/ 326003 w 1606163"/>
              <a:gd name="connsiteY2" fmla="*/ 1033670 h 1152940"/>
              <a:gd name="connsiteX3" fmla="*/ 453224 w 1606163"/>
              <a:gd name="connsiteY3" fmla="*/ 970060 h 1152940"/>
              <a:gd name="connsiteX4" fmla="*/ 532737 w 1606163"/>
              <a:gd name="connsiteY4" fmla="*/ 818985 h 1152940"/>
              <a:gd name="connsiteX5" fmla="*/ 620201 w 1606163"/>
              <a:gd name="connsiteY5" fmla="*/ 739472 h 1152940"/>
              <a:gd name="connsiteX6" fmla="*/ 659958 w 1606163"/>
              <a:gd name="connsiteY6" fmla="*/ 644056 h 1152940"/>
              <a:gd name="connsiteX7" fmla="*/ 779227 w 1606163"/>
              <a:gd name="connsiteY7" fmla="*/ 556592 h 1152940"/>
              <a:gd name="connsiteX8" fmla="*/ 938254 w 1606163"/>
              <a:gd name="connsiteY8" fmla="*/ 469127 h 1152940"/>
              <a:gd name="connsiteX9" fmla="*/ 985961 w 1606163"/>
              <a:gd name="connsiteY9" fmla="*/ 365760 h 1152940"/>
              <a:gd name="connsiteX10" fmla="*/ 1057523 w 1606163"/>
              <a:gd name="connsiteY10" fmla="*/ 286247 h 1152940"/>
              <a:gd name="connsiteX11" fmla="*/ 1137036 w 1606163"/>
              <a:gd name="connsiteY11" fmla="*/ 246491 h 1152940"/>
              <a:gd name="connsiteX12" fmla="*/ 1232452 w 1606163"/>
              <a:gd name="connsiteY12" fmla="*/ 214686 h 1152940"/>
              <a:gd name="connsiteX13" fmla="*/ 1367624 w 1606163"/>
              <a:gd name="connsiteY13" fmla="*/ 151075 h 1152940"/>
              <a:gd name="connsiteX14" fmla="*/ 1518699 w 1606163"/>
              <a:gd name="connsiteY14" fmla="*/ 79513 h 1152940"/>
              <a:gd name="connsiteX15" fmla="*/ 1606163 w 1606163"/>
              <a:gd name="connsiteY15" fmla="*/ 0 h 1152940"/>
              <a:gd name="connsiteX0" fmla="*/ 0 w 1518699"/>
              <a:gd name="connsiteY0" fmla="*/ 1073427 h 1073427"/>
              <a:gd name="connsiteX1" fmla="*/ 214685 w 1518699"/>
              <a:gd name="connsiteY1" fmla="*/ 1025719 h 1073427"/>
              <a:gd name="connsiteX2" fmla="*/ 326003 w 1518699"/>
              <a:gd name="connsiteY2" fmla="*/ 954157 h 1073427"/>
              <a:gd name="connsiteX3" fmla="*/ 453224 w 1518699"/>
              <a:gd name="connsiteY3" fmla="*/ 890547 h 1073427"/>
              <a:gd name="connsiteX4" fmla="*/ 532737 w 1518699"/>
              <a:gd name="connsiteY4" fmla="*/ 739472 h 1073427"/>
              <a:gd name="connsiteX5" fmla="*/ 620201 w 1518699"/>
              <a:gd name="connsiteY5" fmla="*/ 659959 h 1073427"/>
              <a:gd name="connsiteX6" fmla="*/ 659958 w 1518699"/>
              <a:gd name="connsiteY6" fmla="*/ 564543 h 1073427"/>
              <a:gd name="connsiteX7" fmla="*/ 779227 w 1518699"/>
              <a:gd name="connsiteY7" fmla="*/ 477079 h 1073427"/>
              <a:gd name="connsiteX8" fmla="*/ 938254 w 1518699"/>
              <a:gd name="connsiteY8" fmla="*/ 389614 h 1073427"/>
              <a:gd name="connsiteX9" fmla="*/ 985961 w 1518699"/>
              <a:gd name="connsiteY9" fmla="*/ 286247 h 1073427"/>
              <a:gd name="connsiteX10" fmla="*/ 1057523 w 1518699"/>
              <a:gd name="connsiteY10" fmla="*/ 206734 h 1073427"/>
              <a:gd name="connsiteX11" fmla="*/ 1137036 w 1518699"/>
              <a:gd name="connsiteY11" fmla="*/ 166978 h 1073427"/>
              <a:gd name="connsiteX12" fmla="*/ 1232452 w 1518699"/>
              <a:gd name="connsiteY12" fmla="*/ 135173 h 1073427"/>
              <a:gd name="connsiteX13" fmla="*/ 1367624 w 1518699"/>
              <a:gd name="connsiteY13" fmla="*/ 71562 h 1073427"/>
              <a:gd name="connsiteX14" fmla="*/ 1518699 w 1518699"/>
              <a:gd name="connsiteY14" fmla="*/ 0 h 1073427"/>
              <a:gd name="connsiteX0" fmla="*/ 0 w 1367624"/>
              <a:gd name="connsiteY0" fmla="*/ 1001865 h 1001865"/>
              <a:gd name="connsiteX1" fmla="*/ 214685 w 1367624"/>
              <a:gd name="connsiteY1" fmla="*/ 954157 h 1001865"/>
              <a:gd name="connsiteX2" fmla="*/ 326003 w 1367624"/>
              <a:gd name="connsiteY2" fmla="*/ 882595 h 1001865"/>
              <a:gd name="connsiteX3" fmla="*/ 453224 w 1367624"/>
              <a:gd name="connsiteY3" fmla="*/ 818985 h 1001865"/>
              <a:gd name="connsiteX4" fmla="*/ 532737 w 1367624"/>
              <a:gd name="connsiteY4" fmla="*/ 667910 h 1001865"/>
              <a:gd name="connsiteX5" fmla="*/ 620201 w 1367624"/>
              <a:gd name="connsiteY5" fmla="*/ 588397 h 1001865"/>
              <a:gd name="connsiteX6" fmla="*/ 659958 w 1367624"/>
              <a:gd name="connsiteY6" fmla="*/ 492981 h 1001865"/>
              <a:gd name="connsiteX7" fmla="*/ 779227 w 1367624"/>
              <a:gd name="connsiteY7" fmla="*/ 405517 h 1001865"/>
              <a:gd name="connsiteX8" fmla="*/ 938254 w 1367624"/>
              <a:gd name="connsiteY8" fmla="*/ 318052 h 1001865"/>
              <a:gd name="connsiteX9" fmla="*/ 985961 w 1367624"/>
              <a:gd name="connsiteY9" fmla="*/ 214685 h 1001865"/>
              <a:gd name="connsiteX10" fmla="*/ 1057523 w 1367624"/>
              <a:gd name="connsiteY10" fmla="*/ 135172 h 1001865"/>
              <a:gd name="connsiteX11" fmla="*/ 1137036 w 1367624"/>
              <a:gd name="connsiteY11" fmla="*/ 95416 h 1001865"/>
              <a:gd name="connsiteX12" fmla="*/ 1232452 w 1367624"/>
              <a:gd name="connsiteY12" fmla="*/ 63611 h 1001865"/>
              <a:gd name="connsiteX13" fmla="*/ 1367624 w 1367624"/>
              <a:gd name="connsiteY13" fmla="*/ 0 h 1001865"/>
              <a:gd name="connsiteX0" fmla="*/ 0 w 1232452"/>
              <a:gd name="connsiteY0" fmla="*/ 938254 h 938254"/>
              <a:gd name="connsiteX1" fmla="*/ 214685 w 1232452"/>
              <a:gd name="connsiteY1" fmla="*/ 890546 h 938254"/>
              <a:gd name="connsiteX2" fmla="*/ 326003 w 1232452"/>
              <a:gd name="connsiteY2" fmla="*/ 818984 h 938254"/>
              <a:gd name="connsiteX3" fmla="*/ 453224 w 1232452"/>
              <a:gd name="connsiteY3" fmla="*/ 755374 h 938254"/>
              <a:gd name="connsiteX4" fmla="*/ 532737 w 1232452"/>
              <a:gd name="connsiteY4" fmla="*/ 604299 h 938254"/>
              <a:gd name="connsiteX5" fmla="*/ 620201 w 1232452"/>
              <a:gd name="connsiteY5" fmla="*/ 524786 h 938254"/>
              <a:gd name="connsiteX6" fmla="*/ 659958 w 1232452"/>
              <a:gd name="connsiteY6" fmla="*/ 429370 h 938254"/>
              <a:gd name="connsiteX7" fmla="*/ 779227 w 1232452"/>
              <a:gd name="connsiteY7" fmla="*/ 341906 h 938254"/>
              <a:gd name="connsiteX8" fmla="*/ 938254 w 1232452"/>
              <a:gd name="connsiteY8" fmla="*/ 254441 h 938254"/>
              <a:gd name="connsiteX9" fmla="*/ 985961 w 1232452"/>
              <a:gd name="connsiteY9" fmla="*/ 151074 h 938254"/>
              <a:gd name="connsiteX10" fmla="*/ 1057523 w 1232452"/>
              <a:gd name="connsiteY10" fmla="*/ 71561 h 938254"/>
              <a:gd name="connsiteX11" fmla="*/ 1137036 w 1232452"/>
              <a:gd name="connsiteY11" fmla="*/ 31805 h 938254"/>
              <a:gd name="connsiteX12" fmla="*/ 1232452 w 1232452"/>
              <a:gd name="connsiteY12" fmla="*/ 0 h 938254"/>
              <a:gd name="connsiteX0" fmla="*/ 0 w 1137036"/>
              <a:gd name="connsiteY0" fmla="*/ 906449 h 906449"/>
              <a:gd name="connsiteX1" fmla="*/ 214685 w 1137036"/>
              <a:gd name="connsiteY1" fmla="*/ 858741 h 906449"/>
              <a:gd name="connsiteX2" fmla="*/ 326003 w 1137036"/>
              <a:gd name="connsiteY2" fmla="*/ 787179 h 906449"/>
              <a:gd name="connsiteX3" fmla="*/ 453224 w 1137036"/>
              <a:gd name="connsiteY3" fmla="*/ 723569 h 906449"/>
              <a:gd name="connsiteX4" fmla="*/ 532737 w 1137036"/>
              <a:gd name="connsiteY4" fmla="*/ 572494 h 906449"/>
              <a:gd name="connsiteX5" fmla="*/ 620201 w 1137036"/>
              <a:gd name="connsiteY5" fmla="*/ 492981 h 906449"/>
              <a:gd name="connsiteX6" fmla="*/ 659958 w 1137036"/>
              <a:gd name="connsiteY6" fmla="*/ 397565 h 906449"/>
              <a:gd name="connsiteX7" fmla="*/ 779227 w 1137036"/>
              <a:gd name="connsiteY7" fmla="*/ 310101 h 906449"/>
              <a:gd name="connsiteX8" fmla="*/ 938254 w 1137036"/>
              <a:gd name="connsiteY8" fmla="*/ 222636 h 906449"/>
              <a:gd name="connsiteX9" fmla="*/ 985961 w 1137036"/>
              <a:gd name="connsiteY9" fmla="*/ 119269 h 906449"/>
              <a:gd name="connsiteX10" fmla="*/ 1057523 w 1137036"/>
              <a:gd name="connsiteY10" fmla="*/ 39756 h 906449"/>
              <a:gd name="connsiteX11" fmla="*/ 1137036 w 1137036"/>
              <a:gd name="connsiteY11" fmla="*/ 0 h 906449"/>
              <a:gd name="connsiteX0" fmla="*/ 0 w 1057523"/>
              <a:gd name="connsiteY0" fmla="*/ 866693 h 866693"/>
              <a:gd name="connsiteX1" fmla="*/ 214685 w 1057523"/>
              <a:gd name="connsiteY1" fmla="*/ 818985 h 866693"/>
              <a:gd name="connsiteX2" fmla="*/ 326003 w 1057523"/>
              <a:gd name="connsiteY2" fmla="*/ 747423 h 866693"/>
              <a:gd name="connsiteX3" fmla="*/ 453224 w 1057523"/>
              <a:gd name="connsiteY3" fmla="*/ 683813 h 866693"/>
              <a:gd name="connsiteX4" fmla="*/ 532737 w 1057523"/>
              <a:gd name="connsiteY4" fmla="*/ 532738 h 866693"/>
              <a:gd name="connsiteX5" fmla="*/ 620201 w 1057523"/>
              <a:gd name="connsiteY5" fmla="*/ 453225 h 866693"/>
              <a:gd name="connsiteX6" fmla="*/ 659958 w 1057523"/>
              <a:gd name="connsiteY6" fmla="*/ 357809 h 866693"/>
              <a:gd name="connsiteX7" fmla="*/ 779227 w 1057523"/>
              <a:gd name="connsiteY7" fmla="*/ 270345 h 866693"/>
              <a:gd name="connsiteX8" fmla="*/ 938254 w 1057523"/>
              <a:gd name="connsiteY8" fmla="*/ 182880 h 866693"/>
              <a:gd name="connsiteX9" fmla="*/ 985961 w 1057523"/>
              <a:gd name="connsiteY9" fmla="*/ 79513 h 866693"/>
              <a:gd name="connsiteX10" fmla="*/ 1057523 w 1057523"/>
              <a:gd name="connsiteY10" fmla="*/ 0 h 866693"/>
              <a:gd name="connsiteX0" fmla="*/ 0 w 985961"/>
              <a:gd name="connsiteY0" fmla="*/ 787180 h 787180"/>
              <a:gd name="connsiteX1" fmla="*/ 214685 w 985961"/>
              <a:gd name="connsiteY1" fmla="*/ 739472 h 787180"/>
              <a:gd name="connsiteX2" fmla="*/ 326003 w 985961"/>
              <a:gd name="connsiteY2" fmla="*/ 667910 h 787180"/>
              <a:gd name="connsiteX3" fmla="*/ 453224 w 985961"/>
              <a:gd name="connsiteY3" fmla="*/ 604300 h 787180"/>
              <a:gd name="connsiteX4" fmla="*/ 532737 w 985961"/>
              <a:gd name="connsiteY4" fmla="*/ 453225 h 787180"/>
              <a:gd name="connsiteX5" fmla="*/ 620201 w 985961"/>
              <a:gd name="connsiteY5" fmla="*/ 373712 h 787180"/>
              <a:gd name="connsiteX6" fmla="*/ 659958 w 985961"/>
              <a:gd name="connsiteY6" fmla="*/ 278296 h 787180"/>
              <a:gd name="connsiteX7" fmla="*/ 779227 w 985961"/>
              <a:gd name="connsiteY7" fmla="*/ 190832 h 787180"/>
              <a:gd name="connsiteX8" fmla="*/ 938254 w 985961"/>
              <a:gd name="connsiteY8" fmla="*/ 103367 h 787180"/>
              <a:gd name="connsiteX9" fmla="*/ 985961 w 985961"/>
              <a:gd name="connsiteY9" fmla="*/ 0 h 787180"/>
              <a:gd name="connsiteX0" fmla="*/ 0 w 938254"/>
              <a:gd name="connsiteY0" fmla="*/ 683813 h 683813"/>
              <a:gd name="connsiteX1" fmla="*/ 214685 w 938254"/>
              <a:gd name="connsiteY1" fmla="*/ 636105 h 683813"/>
              <a:gd name="connsiteX2" fmla="*/ 326003 w 938254"/>
              <a:gd name="connsiteY2" fmla="*/ 564543 h 683813"/>
              <a:gd name="connsiteX3" fmla="*/ 453224 w 938254"/>
              <a:gd name="connsiteY3" fmla="*/ 500933 h 683813"/>
              <a:gd name="connsiteX4" fmla="*/ 532737 w 938254"/>
              <a:gd name="connsiteY4" fmla="*/ 349858 h 683813"/>
              <a:gd name="connsiteX5" fmla="*/ 620201 w 938254"/>
              <a:gd name="connsiteY5" fmla="*/ 270345 h 683813"/>
              <a:gd name="connsiteX6" fmla="*/ 659958 w 938254"/>
              <a:gd name="connsiteY6" fmla="*/ 174929 h 683813"/>
              <a:gd name="connsiteX7" fmla="*/ 779227 w 938254"/>
              <a:gd name="connsiteY7" fmla="*/ 87465 h 683813"/>
              <a:gd name="connsiteX8" fmla="*/ 938254 w 938254"/>
              <a:gd name="connsiteY8" fmla="*/ 0 h 683813"/>
              <a:gd name="connsiteX0" fmla="*/ 0 w 890546"/>
              <a:gd name="connsiteY0" fmla="*/ 715619 h 715619"/>
              <a:gd name="connsiteX1" fmla="*/ 214685 w 890546"/>
              <a:gd name="connsiteY1" fmla="*/ 667911 h 715619"/>
              <a:gd name="connsiteX2" fmla="*/ 326003 w 890546"/>
              <a:gd name="connsiteY2" fmla="*/ 596349 h 715619"/>
              <a:gd name="connsiteX3" fmla="*/ 453224 w 890546"/>
              <a:gd name="connsiteY3" fmla="*/ 532739 h 715619"/>
              <a:gd name="connsiteX4" fmla="*/ 532737 w 890546"/>
              <a:gd name="connsiteY4" fmla="*/ 381664 h 715619"/>
              <a:gd name="connsiteX5" fmla="*/ 620201 w 890546"/>
              <a:gd name="connsiteY5" fmla="*/ 302151 h 715619"/>
              <a:gd name="connsiteX6" fmla="*/ 659958 w 890546"/>
              <a:gd name="connsiteY6" fmla="*/ 206735 h 715619"/>
              <a:gd name="connsiteX7" fmla="*/ 779227 w 890546"/>
              <a:gd name="connsiteY7" fmla="*/ 119271 h 715619"/>
              <a:gd name="connsiteX8" fmla="*/ 890546 w 890546"/>
              <a:gd name="connsiteY8" fmla="*/ 0 h 715619"/>
              <a:gd name="connsiteX0" fmla="*/ 0 w 978010"/>
              <a:gd name="connsiteY0" fmla="*/ 755375 h 755375"/>
              <a:gd name="connsiteX1" fmla="*/ 214685 w 978010"/>
              <a:gd name="connsiteY1" fmla="*/ 707667 h 755375"/>
              <a:gd name="connsiteX2" fmla="*/ 326003 w 978010"/>
              <a:gd name="connsiteY2" fmla="*/ 636105 h 755375"/>
              <a:gd name="connsiteX3" fmla="*/ 453224 w 978010"/>
              <a:gd name="connsiteY3" fmla="*/ 572495 h 755375"/>
              <a:gd name="connsiteX4" fmla="*/ 532737 w 978010"/>
              <a:gd name="connsiteY4" fmla="*/ 421420 h 755375"/>
              <a:gd name="connsiteX5" fmla="*/ 620201 w 978010"/>
              <a:gd name="connsiteY5" fmla="*/ 341907 h 755375"/>
              <a:gd name="connsiteX6" fmla="*/ 659958 w 978010"/>
              <a:gd name="connsiteY6" fmla="*/ 246491 h 755375"/>
              <a:gd name="connsiteX7" fmla="*/ 779227 w 978010"/>
              <a:gd name="connsiteY7" fmla="*/ 159027 h 755375"/>
              <a:gd name="connsiteX8" fmla="*/ 978010 w 978010"/>
              <a:gd name="connsiteY8" fmla="*/ 0 h 755375"/>
              <a:gd name="connsiteX0" fmla="*/ 0 w 779227"/>
              <a:gd name="connsiteY0" fmla="*/ 596348 h 596348"/>
              <a:gd name="connsiteX1" fmla="*/ 214685 w 779227"/>
              <a:gd name="connsiteY1" fmla="*/ 548640 h 596348"/>
              <a:gd name="connsiteX2" fmla="*/ 326003 w 779227"/>
              <a:gd name="connsiteY2" fmla="*/ 477078 h 596348"/>
              <a:gd name="connsiteX3" fmla="*/ 453224 w 779227"/>
              <a:gd name="connsiteY3" fmla="*/ 413468 h 596348"/>
              <a:gd name="connsiteX4" fmla="*/ 532737 w 779227"/>
              <a:gd name="connsiteY4" fmla="*/ 262393 h 596348"/>
              <a:gd name="connsiteX5" fmla="*/ 620201 w 779227"/>
              <a:gd name="connsiteY5" fmla="*/ 182880 h 596348"/>
              <a:gd name="connsiteX6" fmla="*/ 659958 w 779227"/>
              <a:gd name="connsiteY6" fmla="*/ 87464 h 596348"/>
              <a:gd name="connsiteX7" fmla="*/ 779227 w 779227"/>
              <a:gd name="connsiteY7" fmla="*/ 0 h 5963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944327 w 944327"/>
              <a:gd name="connsiteY7" fmla="*/ 0 h 6090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823527 w 944327"/>
              <a:gd name="connsiteY7" fmla="*/ 119890 h 609048"/>
              <a:gd name="connsiteX8" fmla="*/ 944327 w 944327"/>
              <a:gd name="connsiteY8" fmla="*/ 0 h 609048"/>
              <a:gd name="connsiteX0" fmla="*/ 0 w 906227"/>
              <a:gd name="connsiteY0" fmla="*/ 615398 h 615398"/>
              <a:gd name="connsiteX1" fmla="*/ 214685 w 906227"/>
              <a:gd name="connsiteY1" fmla="*/ 567690 h 615398"/>
              <a:gd name="connsiteX2" fmla="*/ 326003 w 906227"/>
              <a:gd name="connsiteY2" fmla="*/ 496128 h 615398"/>
              <a:gd name="connsiteX3" fmla="*/ 453224 w 906227"/>
              <a:gd name="connsiteY3" fmla="*/ 432518 h 615398"/>
              <a:gd name="connsiteX4" fmla="*/ 532737 w 906227"/>
              <a:gd name="connsiteY4" fmla="*/ 281443 h 615398"/>
              <a:gd name="connsiteX5" fmla="*/ 620201 w 906227"/>
              <a:gd name="connsiteY5" fmla="*/ 201930 h 615398"/>
              <a:gd name="connsiteX6" fmla="*/ 659958 w 906227"/>
              <a:gd name="connsiteY6" fmla="*/ 106514 h 615398"/>
              <a:gd name="connsiteX7" fmla="*/ 823527 w 906227"/>
              <a:gd name="connsiteY7" fmla="*/ 126240 h 615398"/>
              <a:gd name="connsiteX8" fmla="*/ 906227 w 906227"/>
              <a:gd name="connsiteY8" fmla="*/ 0 h 615398"/>
              <a:gd name="connsiteX0" fmla="*/ 0 w 691542"/>
              <a:gd name="connsiteY0" fmla="*/ 567690 h 567690"/>
              <a:gd name="connsiteX1" fmla="*/ 111318 w 691542"/>
              <a:gd name="connsiteY1" fmla="*/ 496128 h 567690"/>
              <a:gd name="connsiteX2" fmla="*/ 238539 w 691542"/>
              <a:gd name="connsiteY2" fmla="*/ 432518 h 567690"/>
              <a:gd name="connsiteX3" fmla="*/ 318052 w 691542"/>
              <a:gd name="connsiteY3" fmla="*/ 281443 h 567690"/>
              <a:gd name="connsiteX4" fmla="*/ 405516 w 691542"/>
              <a:gd name="connsiteY4" fmla="*/ 201930 h 567690"/>
              <a:gd name="connsiteX5" fmla="*/ 445273 w 691542"/>
              <a:gd name="connsiteY5" fmla="*/ 106514 h 567690"/>
              <a:gd name="connsiteX6" fmla="*/ 608842 w 691542"/>
              <a:gd name="connsiteY6" fmla="*/ 126240 h 567690"/>
              <a:gd name="connsiteX7" fmla="*/ 691542 w 691542"/>
              <a:gd name="connsiteY7" fmla="*/ 0 h 567690"/>
              <a:gd name="connsiteX0" fmla="*/ 0 w 580224"/>
              <a:gd name="connsiteY0" fmla="*/ 496128 h 496128"/>
              <a:gd name="connsiteX1" fmla="*/ 127221 w 580224"/>
              <a:gd name="connsiteY1" fmla="*/ 432518 h 496128"/>
              <a:gd name="connsiteX2" fmla="*/ 206734 w 580224"/>
              <a:gd name="connsiteY2" fmla="*/ 281443 h 496128"/>
              <a:gd name="connsiteX3" fmla="*/ 294198 w 580224"/>
              <a:gd name="connsiteY3" fmla="*/ 201930 h 496128"/>
              <a:gd name="connsiteX4" fmla="*/ 333955 w 580224"/>
              <a:gd name="connsiteY4" fmla="*/ 106514 h 496128"/>
              <a:gd name="connsiteX5" fmla="*/ 497524 w 580224"/>
              <a:gd name="connsiteY5" fmla="*/ 126240 h 496128"/>
              <a:gd name="connsiteX6" fmla="*/ 580224 w 580224"/>
              <a:gd name="connsiteY6" fmla="*/ 0 h 496128"/>
              <a:gd name="connsiteX0" fmla="*/ 0 w 453003"/>
              <a:gd name="connsiteY0" fmla="*/ 432518 h 432518"/>
              <a:gd name="connsiteX1" fmla="*/ 79513 w 453003"/>
              <a:gd name="connsiteY1" fmla="*/ 281443 h 432518"/>
              <a:gd name="connsiteX2" fmla="*/ 166977 w 453003"/>
              <a:gd name="connsiteY2" fmla="*/ 201930 h 432518"/>
              <a:gd name="connsiteX3" fmla="*/ 206734 w 453003"/>
              <a:gd name="connsiteY3" fmla="*/ 106514 h 432518"/>
              <a:gd name="connsiteX4" fmla="*/ 370303 w 453003"/>
              <a:gd name="connsiteY4" fmla="*/ 126240 h 432518"/>
              <a:gd name="connsiteX5" fmla="*/ 453003 w 453003"/>
              <a:gd name="connsiteY5" fmla="*/ 0 h 432518"/>
              <a:gd name="connsiteX0" fmla="*/ 0 w 373490"/>
              <a:gd name="connsiteY0" fmla="*/ 281443 h 281443"/>
              <a:gd name="connsiteX1" fmla="*/ 87464 w 373490"/>
              <a:gd name="connsiteY1" fmla="*/ 201930 h 281443"/>
              <a:gd name="connsiteX2" fmla="*/ 127221 w 373490"/>
              <a:gd name="connsiteY2" fmla="*/ 106514 h 281443"/>
              <a:gd name="connsiteX3" fmla="*/ 290790 w 373490"/>
              <a:gd name="connsiteY3" fmla="*/ 126240 h 281443"/>
              <a:gd name="connsiteX4" fmla="*/ 373490 w 373490"/>
              <a:gd name="connsiteY4" fmla="*/ 0 h 28144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127221 w 463977"/>
              <a:gd name="connsiteY2" fmla="*/ 277964 h 452893"/>
              <a:gd name="connsiteX3" fmla="*/ 290790 w 463977"/>
              <a:gd name="connsiteY3" fmla="*/ 297690 h 452893"/>
              <a:gd name="connsiteX4" fmla="*/ 463977 w 463977"/>
              <a:gd name="connsiteY4" fmla="*/ 0 h 45289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127221 w 463977"/>
              <a:gd name="connsiteY2" fmla="*/ 277964 h 452893"/>
              <a:gd name="connsiteX3" fmla="*/ 290790 w 463977"/>
              <a:gd name="connsiteY3" fmla="*/ 297690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127221 w 463977"/>
              <a:gd name="connsiteY2" fmla="*/ 277964 h 452893"/>
              <a:gd name="connsiteX3" fmla="*/ 406729 w 463977"/>
              <a:gd name="connsiteY3" fmla="*/ 239491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313484 w 463977"/>
              <a:gd name="connsiteY2" fmla="*/ 345257 h 452893"/>
              <a:gd name="connsiteX3" fmla="*/ 406729 w 463977"/>
              <a:gd name="connsiteY3" fmla="*/ 239491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0 w 463977"/>
              <a:gd name="connsiteY0" fmla="*/ 452893 h 452893"/>
              <a:gd name="connsiteX1" fmla="*/ 121675 w 463977"/>
              <a:gd name="connsiteY1" fmla="*/ 317000 h 452893"/>
              <a:gd name="connsiteX2" fmla="*/ 313484 w 463977"/>
              <a:gd name="connsiteY2" fmla="*/ 345257 h 452893"/>
              <a:gd name="connsiteX3" fmla="*/ 406729 w 463977"/>
              <a:gd name="connsiteY3" fmla="*/ 239491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24489 w 488466"/>
              <a:gd name="connsiteY0" fmla="*/ 452893 h 452893"/>
              <a:gd name="connsiteX1" fmla="*/ 0 w 488466"/>
              <a:gd name="connsiteY1" fmla="*/ 447489 h 452893"/>
              <a:gd name="connsiteX2" fmla="*/ 146164 w 488466"/>
              <a:gd name="connsiteY2" fmla="*/ 317000 h 452893"/>
              <a:gd name="connsiteX3" fmla="*/ 337973 w 488466"/>
              <a:gd name="connsiteY3" fmla="*/ 345257 h 452893"/>
              <a:gd name="connsiteX4" fmla="*/ 431218 w 488466"/>
              <a:gd name="connsiteY4" fmla="*/ 239491 h 452893"/>
              <a:gd name="connsiteX5" fmla="*/ 386715 w 488466"/>
              <a:gd name="connsiteY5" fmla="*/ 121478 h 452893"/>
              <a:gd name="connsiteX6" fmla="*/ 488466 w 488466"/>
              <a:gd name="connsiteY6" fmla="*/ 0 h 452893"/>
              <a:gd name="connsiteX0" fmla="*/ 0 w 488466"/>
              <a:gd name="connsiteY0" fmla="*/ 447489 h 447489"/>
              <a:gd name="connsiteX1" fmla="*/ 146164 w 488466"/>
              <a:gd name="connsiteY1" fmla="*/ 317000 h 447489"/>
              <a:gd name="connsiteX2" fmla="*/ 337973 w 488466"/>
              <a:gd name="connsiteY2" fmla="*/ 345257 h 447489"/>
              <a:gd name="connsiteX3" fmla="*/ 431218 w 488466"/>
              <a:gd name="connsiteY3" fmla="*/ 239491 h 447489"/>
              <a:gd name="connsiteX4" fmla="*/ 386715 w 488466"/>
              <a:gd name="connsiteY4" fmla="*/ 121478 h 447489"/>
              <a:gd name="connsiteX5" fmla="*/ 488466 w 488466"/>
              <a:gd name="connsiteY5" fmla="*/ 0 h 447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8466" h="447489">
                <a:moveTo>
                  <a:pt x="0" y="447489"/>
                </a:moveTo>
                <a:lnTo>
                  <a:pt x="146164" y="317000"/>
                </a:lnTo>
                <a:lnTo>
                  <a:pt x="337973" y="345257"/>
                </a:lnTo>
                <a:cubicBezTo>
                  <a:pt x="367096" y="337016"/>
                  <a:pt x="402095" y="247732"/>
                  <a:pt x="431218" y="239491"/>
                </a:cubicBezTo>
                <a:cubicBezTo>
                  <a:pt x="472767" y="215791"/>
                  <a:pt x="377174" y="161393"/>
                  <a:pt x="386715" y="121478"/>
                </a:cubicBezTo>
                <a:cubicBezTo>
                  <a:pt x="396256" y="81563"/>
                  <a:pt x="473889" y="22628"/>
                  <a:pt x="488466" y="0"/>
                </a:cubicBez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927" name="Text Box 45"/>
          <p:cNvSpPr txBox="1">
            <a:spLocks noChangeAspect="1" noChangeArrowheads="1"/>
          </p:cNvSpPr>
          <p:nvPr/>
        </p:nvSpPr>
        <p:spPr bwMode="auto">
          <a:xfrm>
            <a:off x="2267744" y="932723"/>
            <a:ext cx="1346200" cy="20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/>
          <a:p>
            <a:pPr algn="ctr" defTabSz="815632" eaLnBrk="0" fontAlgn="auto" hangingPunct="0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glow rad="101600">
                    <a:srgbClr val="C0504D">
                      <a:satMod val="175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Российская Федерация</a:t>
            </a:r>
          </a:p>
        </p:txBody>
      </p:sp>
      <p:sp>
        <p:nvSpPr>
          <p:cNvPr id="5483" name="Полилиния 5482"/>
          <p:cNvSpPr/>
          <p:nvPr/>
        </p:nvSpPr>
        <p:spPr>
          <a:xfrm>
            <a:off x="4191000" y="668867"/>
            <a:ext cx="617538" cy="211667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673502"/>
              <a:gd name="connsiteY0" fmla="*/ 1598212 h 1598212"/>
              <a:gd name="connsiteX1" fmla="*/ 111318 w 3673502"/>
              <a:gd name="connsiteY1" fmla="*/ 1526650 h 1598212"/>
              <a:gd name="connsiteX2" fmla="*/ 238539 w 3673502"/>
              <a:gd name="connsiteY2" fmla="*/ 1463040 h 1598212"/>
              <a:gd name="connsiteX3" fmla="*/ 318052 w 3673502"/>
              <a:gd name="connsiteY3" fmla="*/ 1311965 h 1598212"/>
              <a:gd name="connsiteX4" fmla="*/ 405516 w 3673502"/>
              <a:gd name="connsiteY4" fmla="*/ 1232452 h 1598212"/>
              <a:gd name="connsiteX5" fmla="*/ 445273 w 3673502"/>
              <a:gd name="connsiteY5" fmla="*/ 1137036 h 1598212"/>
              <a:gd name="connsiteX6" fmla="*/ 564542 w 3673502"/>
              <a:gd name="connsiteY6" fmla="*/ 1049572 h 1598212"/>
              <a:gd name="connsiteX7" fmla="*/ 723569 w 3673502"/>
              <a:gd name="connsiteY7" fmla="*/ 962107 h 1598212"/>
              <a:gd name="connsiteX8" fmla="*/ 771276 w 3673502"/>
              <a:gd name="connsiteY8" fmla="*/ 858740 h 1598212"/>
              <a:gd name="connsiteX9" fmla="*/ 842838 w 3673502"/>
              <a:gd name="connsiteY9" fmla="*/ 779227 h 1598212"/>
              <a:gd name="connsiteX10" fmla="*/ 922351 w 3673502"/>
              <a:gd name="connsiteY10" fmla="*/ 739471 h 1598212"/>
              <a:gd name="connsiteX11" fmla="*/ 1017767 w 3673502"/>
              <a:gd name="connsiteY11" fmla="*/ 707666 h 1598212"/>
              <a:gd name="connsiteX12" fmla="*/ 1152939 w 3673502"/>
              <a:gd name="connsiteY12" fmla="*/ 644055 h 1598212"/>
              <a:gd name="connsiteX13" fmla="*/ 1304014 w 3673502"/>
              <a:gd name="connsiteY13" fmla="*/ 572493 h 1598212"/>
              <a:gd name="connsiteX14" fmla="*/ 1391478 w 3673502"/>
              <a:gd name="connsiteY14" fmla="*/ 492980 h 1598212"/>
              <a:gd name="connsiteX15" fmla="*/ 1510748 w 3673502"/>
              <a:gd name="connsiteY15" fmla="*/ 413467 h 1598212"/>
              <a:gd name="connsiteX16" fmla="*/ 1725433 w 3673502"/>
              <a:gd name="connsiteY16" fmla="*/ 357808 h 1598212"/>
              <a:gd name="connsiteX17" fmla="*/ 1868556 w 3673502"/>
              <a:gd name="connsiteY17" fmla="*/ 278295 h 1598212"/>
              <a:gd name="connsiteX18" fmla="*/ 1940118 w 3673502"/>
              <a:gd name="connsiteY18" fmla="*/ 206733 h 1598212"/>
              <a:gd name="connsiteX19" fmla="*/ 2019631 w 3673502"/>
              <a:gd name="connsiteY19" fmla="*/ 262393 h 1598212"/>
              <a:gd name="connsiteX20" fmla="*/ 2107096 w 3673502"/>
              <a:gd name="connsiteY20" fmla="*/ 262393 h 1598212"/>
              <a:gd name="connsiteX21" fmla="*/ 2250219 w 3673502"/>
              <a:gd name="connsiteY21" fmla="*/ 206733 h 1598212"/>
              <a:gd name="connsiteX22" fmla="*/ 2353586 w 3673502"/>
              <a:gd name="connsiteY22" fmla="*/ 206733 h 1598212"/>
              <a:gd name="connsiteX23" fmla="*/ 2512612 w 3673502"/>
              <a:gd name="connsiteY23" fmla="*/ 174928 h 1598212"/>
              <a:gd name="connsiteX24" fmla="*/ 2600076 w 3673502"/>
              <a:gd name="connsiteY24" fmla="*/ 166977 h 1598212"/>
              <a:gd name="connsiteX25" fmla="*/ 2727297 w 3673502"/>
              <a:gd name="connsiteY25" fmla="*/ 190831 h 1598212"/>
              <a:gd name="connsiteX26" fmla="*/ 2997642 w 3673502"/>
              <a:gd name="connsiteY26" fmla="*/ 190831 h 1598212"/>
              <a:gd name="connsiteX27" fmla="*/ 3172570 w 3673502"/>
              <a:gd name="connsiteY27" fmla="*/ 182880 h 1598212"/>
              <a:gd name="connsiteX28" fmla="*/ 3252083 w 3673502"/>
              <a:gd name="connsiteY28" fmla="*/ 174928 h 1598212"/>
              <a:gd name="connsiteX29" fmla="*/ 3411109 w 3673502"/>
              <a:gd name="connsiteY29" fmla="*/ 174928 h 1598212"/>
              <a:gd name="connsiteX30" fmla="*/ 3514476 w 3673502"/>
              <a:gd name="connsiteY30" fmla="*/ 222636 h 1598212"/>
              <a:gd name="connsiteX31" fmla="*/ 3673502 w 3673502"/>
              <a:gd name="connsiteY31" fmla="*/ 206733 h 1598212"/>
              <a:gd name="connsiteX32" fmla="*/ 3371353 w 3673502"/>
              <a:gd name="connsiteY32" fmla="*/ 0 h 1598212"/>
              <a:gd name="connsiteX0" fmla="*/ 0 w 3562184"/>
              <a:gd name="connsiteY0" fmla="*/ 1526650 h 1526650"/>
              <a:gd name="connsiteX1" fmla="*/ 127221 w 3562184"/>
              <a:gd name="connsiteY1" fmla="*/ 1463040 h 1526650"/>
              <a:gd name="connsiteX2" fmla="*/ 206734 w 3562184"/>
              <a:gd name="connsiteY2" fmla="*/ 1311965 h 1526650"/>
              <a:gd name="connsiteX3" fmla="*/ 294198 w 3562184"/>
              <a:gd name="connsiteY3" fmla="*/ 1232452 h 1526650"/>
              <a:gd name="connsiteX4" fmla="*/ 333955 w 3562184"/>
              <a:gd name="connsiteY4" fmla="*/ 1137036 h 1526650"/>
              <a:gd name="connsiteX5" fmla="*/ 453224 w 3562184"/>
              <a:gd name="connsiteY5" fmla="*/ 1049572 h 1526650"/>
              <a:gd name="connsiteX6" fmla="*/ 612251 w 3562184"/>
              <a:gd name="connsiteY6" fmla="*/ 962107 h 1526650"/>
              <a:gd name="connsiteX7" fmla="*/ 659958 w 3562184"/>
              <a:gd name="connsiteY7" fmla="*/ 858740 h 1526650"/>
              <a:gd name="connsiteX8" fmla="*/ 731520 w 3562184"/>
              <a:gd name="connsiteY8" fmla="*/ 779227 h 1526650"/>
              <a:gd name="connsiteX9" fmla="*/ 811033 w 3562184"/>
              <a:gd name="connsiteY9" fmla="*/ 739471 h 1526650"/>
              <a:gd name="connsiteX10" fmla="*/ 906449 w 3562184"/>
              <a:gd name="connsiteY10" fmla="*/ 707666 h 1526650"/>
              <a:gd name="connsiteX11" fmla="*/ 1041621 w 3562184"/>
              <a:gd name="connsiteY11" fmla="*/ 644055 h 1526650"/>
              <a:gd name="connsiteX12" fmla="*/ 1192696 w 3562184"/>
              <a:gd name="connsiteY12" fmla="*/ 572493 h 1526650"/>
              <a:gd name="connsiteX13" fmla="*/ 1280160 w 3562184"/>
              <a:gd name="connsiteY13" fmla="*/ 492980 h 1526650"/>
              <a:gd name="connsiteX14" fmla="*/ 1399430 w 3562184"/>
              <a:gd name="connsiteY14" fmla="*/ 413467 h 1526650"/>
              <a:gd name="connsiteX15" fmla="*/ 1614115 w 3562184"/>
              <a:gd name="connsiteY15" fmla="*/ 357808 h 1526650"/>
              <a:gd name="connsiteX16" fmla="*/ 1757238 w 3562184"/>
              <a:gd name="connsiteY16" fmla="*/ 278295 h 1526650"/>
              <a:gd name="connsiteX17" fmla="*/ 1828800 w 3562184"/>
              <a:gd name="connsiteY17" fmla="*/ 206733 h 1526650"/>
              <a:gd name="connsiteX18" fmla="*/ 1908313 w 3562184"/>
              <a:gd name="connsiteY18" fmla="*/ 262393 h 1526650"/>
              <a:gd name="connsiteX19" fmla="*/ 1995778 w 3562184"/>
              <a:gd name="connsiteY19" fmla="*/ 262393 h 1526650"/>
              <a:gd name="connsiteX20" fmla="*/ 2138901 w 3562184"/>
              <a:gd name="connsiteY20" fmla="*/ 206733 h 1526650"/>
              <a:gd name="connsiteX21" fmla="*/ 2242268 w 3562184"/>
              <a:gd name="connsiteY21" fmla="*/ 206733 h 1526650"/>
              <a:gd name="connsiteX22" fmla="*/ 2401294 w 3562184"/>
              <a:gd name="connsiteY22" fmla="*/ 174928 h 1526650"/>
              <a:gd name="connsiteX23" fmla="*/ 2488758 w 3562184"/>
              <a:gd name="connsiteY23" fmla="*/ 166977 h 1526650"/>
              <a:gd name="connsiteX24" fmla="*/ 2615979 w 3562184"/>
              <a:gd name="connsiteY24" fmla="*/ 190831 h 1526650"/>
              <a:gd name="connsiteX25" fmla="*/ 2886324 w 3562184"/>
              <a:gd name="connsiteY25" fmla="*/ 190831 h 1526650"/>
              <a:gd name="connsiteX26" fmla="*/ 3061252 w 3562184"/>
              <a:gd name="connsiteY26" fmla="*/ 182880 h 1526650"/>
              <a:gd name="connsiteX27" fmla="*/ 3140765 w 3562184"/>
              <a:gd name="connsiteY27" fmla="*/ 174928 h 1526650"/>
              <a:gd name="connsiteX28" fmla="*/ 3299791 w 3562184"/>
              <a:gd name="connsiteY28" fmla="*/ 174928 h 1526650"/>
              <a:gd name="connsiteX29" fmla="*/ 3403158 w 3562184"/>
              <a:gd name="connsiteY29" fmla="*/ 222636 h 1526650"/>
              <a:gd name="connsiteX30" fmla="*/ 3562184 w 3562184"/>
              <a:gd name="connsiteY30" fmla="*/ 206733 h 1526650"/>
              <a:gd name="connsiteX31" fmla="*/ 3260035 w 3562184"/>
              <a:gd name="connsiteY31" fmla="*/ 0 h 1526650"/>
              <a:gd name="connsiteX0" fmla="*/ 0 w 3434963"/>
              <a:gd name="connsiteY0" fmla="*/ 1463040 h 1463040"/>
              <a:gd name="connsiteX1" fmla="*/ 79513 w 3434963"/>
              <a:gd name="connsiteY1" fmla="*/ 1311965 h 1463040"/>
              <a:gd name="connsiteX2" fmla="*/ 166977 w 3434963"/>
              <a:gd name="connsiteY2" fmla="*/ 1232452 h 1463040"/>
              <a:gd name="connsiteX3" fmla="*/ 206734 w 3434963"/>
              <a:gd name="connsiteY3" fmla="*/ 1137036 h 1463040"/>
              <a:gd name="connsiteX4" fmla="*/ 326003 w 3434963"/>
              <a:gd name="connsiteY4" fmla="*/ 1049572 h 1463040"/>
              <a:gd name="connsiteX5" fmla="*/ 485030 w 3434963"/>
              <a:gd name="connsiteY5" fmla="*/ 962107 h 1463040"/>
              <a:gd name="connsiteX6" fmla="*/ 532737 w 3434963"/>
              <a:gd name="connsiteY6" fmla="*/ 858740 h 1463040"/>
              <a:gd name="connsiteX7" fmla="*/ 604299 w 3434963"/>
              <a:gd name="connsiteY7" fmla="*/ 779227 h 1463040"/>
              <a:gd name="connsiteX8" fmla="*/ 683812 w 3434963"/>
              <a:gd name="connsiteY8" fmla="*/ 739471 h 1463040"/>
              <a:gd name="connsiteX9" fmla="*/ 779228 w 3434963"/>
              <a:gd name="connsiteY9" fmla="*/ 707666 h 1463040"/>
              <a:gd name="connsiteX10" fmla="*/ 914400 w 3434963"/>
              <a:gd name="connsiteY10" fmla="*/ 644055 h 1463040"/>
              <a:gd name="connsiteX11" fmla="*/ 1065475 w 3434963"/>
              <a:gd name="connsiteY11" fmla="*/ 572493 h 1463040"/>
              <a:gd name="connsiteX12" fmla="*/ 1152939 w 3434963"/>
              <a:gd name="connsiteY12" fmla="*/ 492980 h 1463040"/>
              <a:gd name="connsiteX13" fmla="*/ 1272209 w 3434963"/>
              <a:gd name="connsiteY13" fmla="*/ 413467 h 1463040"/>
              <a:gd name="connsiteX14" fmla="*/ 1486894 w 3434963"/>
              <a:gd name="connsiteY14" fmla="*/ 357808 h 1463040"/>
              <a:gd name="connsiteX15" fmla="*/ 1630017 w 3434963"/>
              <a:gd name="connsiteY15" fmla="*/ 278295 h 1463040"/>
              <a:gd name="connsiteX16" fmla="*/ 1701579 w 3434963"/>
              <a:gd name="connsiteY16" fmla="*/ 206733 h 1463040"/>
              <a:gd name="connsiteX17" fmla="*/ 1781092 w 3434963"/>
              <a:gd name="connsiteY17" fmla="*/ 262393 h 1463040"/>
              <a:gd name="connsiteX18" fmla="*/ 1868557 w 3434963"/>
              <a:gd name="connsiteY18" fmla="*/ 262393 h 1463040"/>
              <a:gd name="connsiteX19" fmla="*/ 2011680 w 3434963"/>
              <a:gd name="connsiteY19" fmla="*/ 206733 h 1463040"/>
              <a:gd name="connsiteX20" fmla="*/ 2115047 w 3434963"/>
              <a:gd name="connsiteY20" fmla="*/ 206733 h 1463040"/>
              <a:gd name="connsiteX21" fmla="*/ 2274073 w 3434963"/>
              <a:gd name="connsiteY21" fmla="*/ 174928 h 1463040"/>
              <a:gd name="connsiteX22" fmla="*/ 2361537 w 3434963"/>
              <a:gd name="connsiteY22" fmla="*/ 166977 h 1463040"/>
              <a:gd name="connsiteX23" fmla="*/ 2488758 w 3434963"/>
              <a:gd name="connsiteY23" fmla="*/ 190831 h 1463040"/>
              <a:gd name="connsiteX24" fmla="*/ 2759103 w 3434963"/>
              <a:gd name="connsiteY24" fmla="*/ 190831 h 1463040"/>
              <a:gd name="connsiteX25" fmla="*/ 2934031 w 3434963"/>
              <a:gd name="connsiteY25" fmla="*/ 182880 h 1463040"/>
              <a:gd name="connsiteX26" fmla="*/ 3013544 w 3434963"/>
              <a:gd name="connsiteY26" fmla="*/ 174928 h 1463040"/>
              <a:gd name="connsiteX27" fmla="*/ 3172570 w 3434963"/>
              <a:gd name="connsiteY27" fmla="*/ 174928 h 1463040"/>
              <a:gd name="connsiteX28" fmla="*/ 3275937 w 3434963"/>
              <a:gd name="connsiteY28" fmla="*/ 222636 h 1463040"/>
              <a:gd name="connsiteX29" fmla="*/ 3434963 w 3434963"/>
              <a:gd name="connsiteY29" fmla="*/ 206733 h 1463040"/>
              <a:gd name="connsiteX30" fmla="*/ 3132814 w 3434963"/>
              <a:gd name="connsiteY30" fmla="*/ 0 h 1463040"/>
              <a:gd name="connsiteX0" fmla="*/ 0 w 3355450"/>
              <a:gd name="connsiteY0" fmla="*/ 1311965 h 1311965"/>
              <a:gd name="connsiteX1" fmla="*/ 87464 w 3355450"/>
              <a:gd name="connsiteY1" fmla="*/ 1232452 h 1311965"/>
              <a:gd name="connsiteX2" fmla="*/ 127221 w 3355450"/>
              <a:gd name="connsiteY2" fmla="*/ 1137036 h 1311965"/>
              <a:gd name="connsiteX3" fmla="*/ 246490 w 3355450"/>
              <a:gd name="connsiteY3" fmla="*/ 1049572 h 1311965"/>
              <a:gd name="connsiteX4" fmla="*/ 405517 w 3355450"/>
              <a:gd name="connsiteY4" fmla="*/ 962107 h 1311965"/>
              <a:gd name="connsiteX5" fmla="*/ 453224 w 3355450"/>
              <a:gd name="connsiteY5" fmla="*/ 858740 h 1311965"/>
              <a:gd name="connsiteX6" fmla="*/ 524786 w 3355450"/>
              <a:gd name="connsiteY6" fmla="*/ 779227 h 1311965"/>
              <a:gd name="connsiteX7" fmla="*/ 604299 w 3355450"/>
              <a:gd name="connsiteY7" fmla="*/ 739471 h 1311965"/>
              <a:gd name="connsiteX8" fmla="*/ 699715 w 3355450"/>
              <a:gd name="connsiteY8" fmla="*/ 707666 h 1311965"/>
              <a:gd name="connsiteX9" fmla="*/ 834887 w 3355450"/>
              <a:gd name="connsiteY9" fmla="*/ 644055 h 1311965"/>
              <a:gd name="connsiteX10" fmla="*/ 985962 w 3355450"/>
              <a:gd name="connsiteY10" fmla="*/ 572493 h 1311965"/>
              <a:gd name="connsiteX11" fmla="*/ 1073426 w 3355450"/>
              <a:gd name="connsiteY11" fmla="*/ 492980 h 1311965"/>
              <a:gd name="connsiteX12" fmla="*/ 1192696 w 3355450"/>
              <a:gd name="connsiteY12" fmla="*/ 413467 h 1311965"/>
              <a:gd name="connsiteX13" fmla="*/ 1407381 w 3355450"/>
              <a:gd name="connsiteY13" fmla="*/ 357808 h 1311965"/>
              <a:gd name="connsiteX14" fmla="*/ 1550504 w 3355450"/>
              <a:gd name="connsiteY14" fmla="*/ 278295 h 1311965"/>
              <a:gd name="connsiteX15" fmla="*/ 1622066 w 3355450"/>
              <a:gd name="connsiteY15" fmla="*/ 206733 h 1311965"/>
              <a:gd name="connsiteX16" fmla="*/ 1701579 w 3355450"/>
              <a:gd name="connsiteY16" fmla="*/ 262393 h 1311965"/>
              <a:gd name="connsiteX17" fmla="*/ 1789044 w 3355450"/>
              <a:gd name="connsiteY17" fmla="*/ 262393 h 1311965"/>
              <a:gd name="connsiteX18" fmla="*/ 1932167 w 3355450"/>
              <a:gd name="connsiteY18" fmla="*/ 206733 h 1311965"/>
              <a:gd name="connsiteX19" fmla="*/ 2035534 w 3355450"/>
              <a:gd name="connsiteY19" fmla="*/ 206733 h 1311965"/>
              <a:gd name="connsiteX20" fmla="*/ 2194560 w 3355450"/>
              <a:gd name="connsiteY20" fmla="*/ 174928 h 1311965"/>
              <a:gd name="connsiteX21" fmla="*/ 2282024 w 3355450"/>
              <a:gd name="connsiteY21" fmla="*/ 166977 h 1311965"/>
              <a:gd name="connsiteX22" fmla="*/ 2409245 w 3355450"/>
              <a:gd name="connsiteY22" fmla="*/ 190831 h 1311965"/>
              <a:gd name="connsiteX23" fmla="*/ 2679590 w 3355450"/>
              <a:gd name="connsiteY23" fmla="*/ 190831 h 1311965"/>
              <a:gd name="connsiteX24" fmla="*/ 2854518 w 3355450"/>
              <a:gd name="connsiteY24" fmla="*/ 182880 h 1311965"/>
              <a:gd name="connsiteX25" fmla="*/ 2934031 w 3355450"/>
              <a:gd name="connsiteY25" fmla="*/ 174928 h 1311965"/>
              <a:gd name="connsiteX26" fmla="*/ 3093057 w 3355450"/>
              <a:gd name="connsiteY26" fmla="*/ 174928 h 1311965"/>
              <a:gd name="connsiteX27" fmla="*/ 3196424 w 3355450"/>
              <a:gd name="connsiteY27" fmla="*/ 222636 h 1311965"/>
              <a:gd name="connsiteX28" fmla="*/ 3355450 w 3355450"/>
              <a:gd name="connsiteY28" fmla="*/ 206733 h 1311965"/>
              <a:gd name="connsiteX29" fmla="*/ 3053301 w 3355450"/>
              <a:gd name="connsiteY29" fmla="*/ 0 h 1311965"/>
              <a:gd name="connsiteX0" fmla="*/ 0 w 3267986"/>
              <a:gd name="connsiteY0" fmla="*/ 1232452 h 1232452"/>
              <a:gd name="connsiteX1" fmla="*/ 39757 w 3267986"/>
              <a:gd name="connsiteY1" fmla="*/ 1137036 h 1232452"/>
              <a:gd name="connsiteX2" fmla="*/ 159026 w 3267986"/>
              <a:gd name="connsiteY2" fmla="*/ 1049572 h 1232452"/>
              <a:gd name="connsiteX3" fmla="*/ 318053 w 3267986"/>
              <a:gd name="connsiteY3" fmla="*/ 962107 h 1232452"/>
              <a:gd name="connsiteX4" fmla="*/ 365760 w 3267986"/>
              <a:gd name="connsiteY4" fmla="*/ 858740 h 1232452"/>
              <a:gd name="connsiteX5" fmla="*/ 437322 w 3267986"/>
              <a:gd name="connsiteY5" fmla="*/ 779227 h 1232452"/>
              <a:gd name="connsiteX6" fmla="*/ 516835 w 3267986"/>
              <a:gd name="connsiteY6" fmla="*/ 739471 h 1232452"/>
              <a:gd name="connsiteX7" fmla="*/ 612251 w 3267986"/>
              <a:gd name="connsiteY7" fmla="*/ 707666 h 1232452"/>
              <a:gd name="connsiteX8" fmla="*/ 747423 w 3267986"/>
              <a:gd name="connsiteY8" fmla="*/ 644055 h 1232452"/>
              <a:gd name="connsiteX9" fmla="*/ 898498 w 3267986"/>
              <a:gd name="connsiteY9" fmla="*/ 572493 h 1232452"/>
              <a:gd name="connsiteX10" fmla="*/ 985962 w 3267986"/>
              <a:gd name="connsiteY10" fmla="*/ 492980 h 1232452"/>
              <a:gd name="connsiteX11" fmla="*/ 1105232 w 3267986"/>
              <a:gd name="connsiteY11" fmla="*/ 413467 h 1232452"/>
              <a:gd name="connsiteX12" fmla="*/ 1319917 w 3267986"/>
              <a:gd name="connsiteY12" fmla="*/ 357808 h 1232452"/>
              <a:gd name="connsiteX13" fmla="*/ 1463040 w 3267986"/>
              <a:gd name="connsiteY13" fmla="*/ 278295 h 1232452"/>
              <a:gd name="connsiteX14" fmla="*/ 1534602 w 3267986"/>
              <a:gd name="connsiteY14" fmla="*/ 206733 h 1232452"/>
              <a:gd name="connsiteX15" fmla="*/ 1614115 w 3267986"/>
              <a:gd name="connsiteY15" fmla="*/ 262393 h 1232452"/>
              <a:gd name="connsiteX16" fmla="*/ 1701580 w 3267986"/>
              <a:gd name="connsiteY16" fmla="*/ 262393 h 1232452"/>
              <a:gd name="connsiteX17" fmla="*/ 1844703 w 3267986"/>
              <a:gd name="connsiteY17" fmla="*/ 206733 h 1232452"/>
              <a:gd name="connsiteX18" fmla="*/ 1948070 w 3267986"/>
              <a:gd name="connsiteY18" fmla="*/ 206733 h 1232452"/>
              <a:gd name="connsiteX19" fmla="*/ 2107096 w 3267986"/>
              <a:gd name="connsiteY19" fmla="*/ 174928 h 1232452"/>
              <a:gd name="connsiteX20" fmla="*/ 2194560 w 3267986"/>
              <a:gd name="connsiteY20" fmla="*/ 166977 h 1232452"/>
              <a:gd name="connsiteX21" fmla="*/ 2321781 w 3267986"/>
              <a:gd name="connsiteY21" fmla="*/ 190831 h 1232452"/>
              <a:gd name="connsiteX22" fmla="*/ 2592126 w 3267986"/>
              <a:gd name="connsiteY22" fmla="*/ 190831 h 1232452"/>
              <a:gd name="connsiteX23" fmla="*/ 2767054 w 3267986"/>
              <a:gd name="connsiteY23" fmla="*/ 182880 h 1232452"/>
              <a:gd name="connsiteX24" fmla="*/ 2846567 w 3267986"/>
              <a:gd name="connsiteY24" fmla="*/ 174928 h 1232452"/>
              <a:gd name="connsiteX25" fmla="*/ 3005593 w 3267986"/>
              <a:gd name="connsiteY25" fmla="*/ 174928 h 1232452"/>
              <a:gd name="connsiteX26" fmla="*/ 3108960 w 3267986"/>
              <a:gd name="connsiteY26" fmla="*/ 222636 h 1232452"/>
              <a:gd name="connsiteX27" fmla="*/ 3267986 w 3267986"/>
              <a:gd name="connsiteY27" fmla="*/ 206733 h 1232452"/>
              <a:gd name="connsiteX28" fmla="*/ 2965837 w 3267986"/>
              <a:gd name="connsiteY28" fmla="*/ 0 h 1232452"/>
              <a:gd name="connsiteX0" fmla="*/ 0 w 3228229"/>
              <a:gd name="connsiteY0" fmla="*/ 1137036 h 1137036"/>
              <a:gd name="connsiteX1" fmla="*/ 119269 w 3228229"/>
              <a:gd name="connsiteY1" fmla="*/ 1049572 h 1137036"/>
              <a:gd name="connsiteX2" fmla="*/ 278296 w 3228229"/>
              <a:gd name="connsiteY2" fmla="*/ 962107 h 1137036"/>
              <a:gd name="connsiteX3" fmla="*/ 326003 w 3228229"/>
              <a:gd name="connsiteY3" fmla="*/ 858740 h 1137036"/>
              <a:gd name="connsiteX4" fmla="*/ 397565 w 3228229"/>
              <a:gd name="connsiteY4" fmla="*/ 779227 h 1137036"/>
              <a:gd name="connsiteX5" fmla="*/ 477078 w 3228229"/>
              <a:gd name="connsiteY5" fmla="*/ 739471 h 1137036"/>
              <a:gd name="connsiteX6" fmla="*/ 572494 w 3228229"/>
              <a:gd name="connsiteY6" fmla="*/ 707666 h 1137036"/>
              <a:gd name="connsiteX7" fmla="*/ 707666 w 3228229"/>
              <a:gd name="connsiteY7" fmla="*/ 644055 h 1137036"/>
              <a:gd name="connsiteX8" fmla="*/ 858741 w 3228229"/>
              <a:gd name="connsiteY8" fmla="*/ 572493 h 1137036"/>
              <a:gd name="connsiteX9" fmla="*/ 946205 w 3228229"/>
              <a:gd name="connsiteY9" fmla="*/ 492980 h 1137036"/>
              <a:gd name="connsiteX10" fmla="*/ 1065475 w 3228229"/>
              <a:gd name="connsiteY10" fmla="*/ 413467 h 1137036"/>
              <a:gd name="connsiteX11" fmla="*/ 1280160 w 3228229"/>
              <a:gd name="connsiteY11" fmla="*/ 357808 h 1137036"/>
              <a:gd name="connsiteX12" fmla="*/ 1423283 w 3228229"/>
              <a:gd name="connsiteY12" fmla="*/ 278295 h 1137036"/>
              <a:gd name="connsiteX13" fmla="*/ 1494845 w 3228229"/>
              <a:gd name="connsiteY13" fmla="*/ 206733 h 1137036"/>
              <a:gd name="connsiteX14" fmla="*/ 1574358 w 3228229"/>
              <a:gd name="connsiteY14" fmla="*/ 262393 h 1137036"/>
              <a:gd name="connsiteX15" fmla="*/ 1661823 w 3228229"/>
              <a:gd name="connsiteY15" fmla="*/ 262393 h 1137036"/>
              <a:gd name="connsiteX16" fmla="*/ 1804946 w 3228229"/>
              <a:gd name="connsiteY16" fmla="*/ 206733 h 1137036"/>
              <a:gd name="connsiteX17" fmla="*/ 1908313 w 3228229"/>
              <a:gd name="connsiteY17" fmla="*/ 206733 h 1137036"/>
              <a:gd name="connsiteX18" fmla="*/ 2067339 w 3228229"/>
              <a:gd name="connsiteY18" fmla="*/ 174928 h 1137036"/>
              <a:gd name="connsiteX19" fmla="*/ 2154803 w 3228229"/>
              <a:gd name="connsiteY19" fmla="*/ 166977 h 1137036"/>
              <a:gd name="connsiteX20" fmla="*/ 2282024 w 3228229"/>
              <a:gd name="connsiteY20" fmla="*/ 190831 h 1137036"/>
              <a:gd name="connsiteX21" fmla="*/ 2552369 w 3228229"/>
              <a:gd name="connsiteY21" fmla="*/ 190831 h 1137036"/>
              <a:gd name="connsiteX22" fmla="*/ 2727297 w 3228229"/>
              <a:gd name="connsiteY22" fmla="*/ 182880 h 1137036"/>
              <a:gd name="connsiteX23" fmla="*/ 2806810 w 3228229"/>
              <a:gd name="connsiteY23" fmla="*/ 174928 h 1137036"/>
              <a:gd name="connsiteX24" fmla="*/ 2965836 w 3228229"/>
              <a:gd name="connsiteY24" fmla="*/ 174928 h 1137036"/>
              <a:gd name="connsiteX25" fmla="*/ 3069203 w 3228229"/>
              <a:gd name="connsiteY25" fmla="*/ 222636 h 1137036"/>
              <a:gd name="connsiteX26" fmla="*/ 3228229 w 3228229"/>
              <a:gd name="connsiteY26" fmla="*/ 206733 h 1137036"/>
              <a:gd name="connsiteX27" fmla="*/ 2926080 w 3228229"/>
              <a:gd name="connsiteY27" fmla="*/ 0 h 1137036"/>
              <a:gd name="connsiteX0" fmla="*/ 0 w 3108960"/>
              <a:gd name="connsiteY0" fmla="*/ 1049572 h 1049572"/>
              <a:gd name="connsiteX1" fmla="*/ 159027 w 3108960"/>
              <a:gd name="connsiteY1" fmla="*/ 962107 h 1049572"/>
              <a:gd name="connsiteX2" fmla="*/ 206734 w 3108960"/>
              <a:gd name="connsiteY2" fmla="*/ 858740 h 1049572"/>
              <a:gd name="connsiteX3" fmla="*/ 278296 w 3108960"/>
              <a:gd name="connsiteY3" fmla="*/ 779227 h 1049572"/>
              <a:gd name="connsiteX4" fmla="*/ 357809 w 3108960"/>
              <a:gd name="connsiteY4" fmla="*/ 739471 h 1049572"/>
              <a:gd name="connsiteX5" fmla="*/ 453225 w 3108960"/>
              <a:gd name="connsiteY5" fmla="*/ 707666 h 1049572"/>
              <a:gd name="connsiteX6" fmla="*/ 588397 w 3108960"/>
              <a:gd name="connsiteY6" fmla="*/ 644055 h 1049572"/>
              <a:gd name="connsiteX7" fmla="*/ 739472 w 3108960"/>
              <a:gd name="connsiteY7" fmla="*/ 572493 h 1049572"/>
              <a:gd name="connsiteX8" fmla="*/ 826936 w 3108960"/>
              <a:gd name="connsiteY8" fmla="*/ 492980 h 1049572"/>
              <a:gd name="connsiteX9" fmla="*/ 946206 w 3108960"/>
              <a:gd name="connsiteY9" fmla="*/ 413467 h 1049572"/>
              <a:gd name="connsiteX10" fmla="*/ 1160891 w 3108960"/>
              <a:gd name="connsiteY10" fmla="*/ 357808 h 1049572"/>
              <a:gd name="connsiteX11" fmla="*/ 1304014 w 3108960"/>
              <a:gd name="connsiteY11" fmla="*/ 278295 h 1049572"/>
              <a:gd name="connsiteX12" fmla="*/ 1375576 w 3108960"/>
              <a:gd name="connsiteY12" fmla="*/ 206733 h 1049572"/>
              <a:gd name="connsiteX13" fmla="*/ 1455089 w 3108960"/>
              <a:gd name="connsiteY13" fmla="*/ 262393 h 1049572"/>
              <a:gd name="connsiteX14" fmla="*/ 1542554 w 3108960"/>
              <a:gd name="connsiteY14" fmla="*/ 262393 h 1049572"/>
              <a:gd name="connsiteX15" fmla="*/ 1685677 w 3108960"/>
              <a:gd name="connsiteY15" fmla="*/ 206733 h 1049572"/>
              <a:gd name="connsiteX16" fmla="*/ 1789044 w 3108960"/>
              <a:gd name="connsiteY16" fmla="*/ 206733 h 1049572"/>
              <a:gd name="connsiteX17" fmla="*/ 1948070 w 3108960"/>
              <a:gd name="connsiteY17" fmla="*/ 174928 h 1049572"/>
              <a:gd name="connsiteX18" fmla="*/ 2035534 w 3108960"/>
              <a:gd name="connsiteY18" fmla="*/ 166977 h 1049572"/>
              <a:gd name="connsiteX19" fmla="*/ 2162755 w 3108960"/>
              <a:gd name="connsiteY19" fmla="*/ 190831 h 1049572"/>
              <a:gd name="connsiteX20" fmla="*/ 2433100 w 3108960"/>
              <a:gd name="connsiteY20" fmla="*/ 190831 h 1049572"/>
              <a:gd name="connsiteX21" fmla="*/ 2608028 w 3108960"/>
              <a:gd name="connsiteY21" fmla="*/ 182880 h 1049572"/>
              <a:gd name="connsiteX22" fmla="*/ 2687541 w 3108960"/>
              <a:gd name="connsiteY22" fmla="*/ 174928 h 1049572"/>
              <a:gd name="connsiteX23" fmla="*/ 2846567 w 3108960"/>
              <a:gd name="connsiteY23" fmla="*/ 174928 h 1049572"/>
              <a:gd name="connsiteX24" fmla="*/ 2949934 w 3108960"/>
              <a:gd name="connsiteY24" fmla="*/ 222636 h 1049572"/>
              <a:gd name="connsiteX25" fmla="*/ 3108960 w 3108960"/>
              <a:gd name="connsiteY25" fmla="*/ 206733 h 1049572"/>
              <a:gd name="connsiteX26" fmla="*/ 2806811 w 3108960"/>
              <a:gd name="connsiteY26" fmla="*/ 0 h 1049572"/>
              <a:gd name="connsiteX0" fmla="*/ 0 w 2949933"/>
              <a:gd name="connsiteY0" fmla="*/ 962107 h 962107"/>
              <a:gd name="connsiteX1" fmla="*/ 47707 w 2949933"/>
              <a:gd name="connsiteY1" fmla="*/ 858740 h 962107"/>
              <a:gd name="connsiteX2" fmla="*/ 119269 w 2949933"/>
              <a:gd name="connsiteY2" fmla="*/ 779227 h 962107"/>
              <a:gd name="connsiteX3" fmla="*/ 198782 w 2949933"/>
              <a:gd name="connsiteY3" fmla="*/ 739471 h 962107"/>
              <a:gd name="connsiteX4" fmla="*/ 294198 w 2949933"/>
              <a:gd name="connsiteY4" fmla="*/ 707666 h 962107"/>
              <a:gd name="connsiteX5" fmla="*/ 429370 w 2949933"/>
              <a:gd name="connsiteY5" fmla="*/ 644055 h 962107"/>
              <a:gd name="connsiteX6" fmla="*/ 580445 w 2949933"/>
              <a:gd name="connsiteY6" fmla="*/ 572493 h 962107"/>
              <a:gd name="connsiteX7" fmla="*/ 667909 w 2949933"/>
              <a:gd name="connsiteY7" fmla="*/ 492980 h 962107"/>
              <a:gd name="connsiteX8" fmla="*/ 787179 w 2949933"/>
              <a:gd name="connsiteY8" fmla="*/ 413467 h 962107"/>
              <a:gd name="connsiteX9" fmla="*/ 1001864 w 2949933"/>
              <a:gd name="connsiteY9" fmla="*/ 357808 h 962107"/>
              <a:gd name="connsiteX10" fmla="*/ 1144987 w 2949933"/>
              <a:gd name="connsiteY10" fmla="*/ 278295 h 962107"/>
              <a:gd name="connsiteX11" fmla="*/ 1216549 w 2949933"/>
              <a:gd name="connsiteY11" fmla="*/ 206733 h 962107"/>
              <a:gd name="connsiteX12" fmla="*/ 1296062 w 2949933"/>
              <a:gd name="connsiteY12" fmla="*/ 262393 h 962107"/>
              <a:gd name="connsiteX13" fmla="*/ 1383527 w 2949933"/>
              <a:gd name="connsiteY13" fmla="*/ 262393 h 962107"/>
              <a:gd name="connsiteX14" fmla="*/ 1526650 w 2949933"/>
              <a:gd name="connsiteY14" fmla="*/ 206733 h 962107"/>
              <a:gd name="connsiteX15" fmla="*/ 1630017 w 2949933"/>
              <a:gd name="connsiteY15" fmla="*/ 206733 h 962107"/>
              <a:gd name="connsiteX16" fmla="*/ 1789043 w 2949933"/>
              <a:gd name="connsiteY16" fmla="*/ 174928 h 962107"/>
              <a:gd name="connsiteX17" fmla="*/ 1876507 w 2949933"/>
              <a:gd name="connsiteY17" fmla="*/ 166977 h 962107"/>
              <a:gd name="connsiteX18" fmla="*/ 2003728 w 2949933"/>
              <a:gd name="connsiteY18" fmla="*/ 190831 h 962107"/>
              <a:gd name="connsiteX19" fmla="*/ 2274073 w 2949933"/>
              <a:gd name="connsiteY19" fmla="*/ 190831 h 962107"/>
              <a:gd name="connsiteX20" fmla="*/ 2449001 w 2949933"/>
              <a:gd name="connsiteY20" fmla="*/ 182880 h 962107"/>
              <a:gd name="connsiteX21" fmla="*/ 2528514 w 2949933"/>
              <a:gd name="connsiteY21" fmla="*/ 174928 h 962107"/>
              <a:gd name="connsiteX22" fmla="*/ 2687540 w 2949933"/>
              <a:gd name="connsiteY22" fmla="*/ 174928 h 962107"/>
              <a:gd name="connsiteX23" fmla="*/ 2790907 w 2949933"/>
              <a:gd name="connsiteY23" fmla="*/ 222636 h 962107"/>
              <a:gd name="connsiteX24" fmla="*/ 2949933 w 2949933"/>
              <a:gd name="connsiteY24" fmla="*/ 206733 h 962107"/>
              <a:gd name="connsiteX25" fmla="*/ 2647784 w 2949933"/>
              <a:gd name="connsiteY25" fmla="*/ 0 h 962107"/>
              <a:gd name="connsiteX0" fmla="*/ 0 w 2902226"/>
              <a:gd name="connsiteY0" fmla="*/ 858740 h 858740"/>
              <a:gd name="connsiteX1" fmla="*/ 71562 w 2902226"/>
              <a:gd name="connsiteY1" fmla="*/ 779227 h 858740"/>
              <a:gd name="connsiteX2" fmla="*/ 151075 w 2902226"/>
              <a:gd name="connsiteY2" fmla="*/ 739471 h 858740"/>
              <a:gd name="connsiteX3" fmla="*/ 246491 w 2902226"/>
              <a:gd name="connsiteY3" fmla="*/ 707666 h 858740"/>
              <a:gd name="connsiteX4" fmla="*/ 381663 w 2902226"/>
              <a:gd name="connsiteY4" fmla="*/ 644055 h 858740"/>
              <a:gd name="connsiteX5" fmla="*/ 532738 w 2902226"/>
              <a:gd name="connsiteY5" fmla="*/ 572493 h 858740"/>
              <a:gd name="connsiteX6" fmla="*/ 620202 w 2902226"/>
              <a:gd name="connsiteY6" fmla="*/ 492980 h 858740"/>
              <a:gd name="connsiteX7" fmla="*/ 739472 w 2902226"/>
              <a:gd name="connsiteY7" fmla="*/ 413467 h 858740"/>
              <a:gd name="connsiteX8" fmla="*/ 954157 w 2902226"/>
              <a:gd name="connsiteY8" fmla="*/ 357808 h 858740"/>
              <a:gd name="connsiteX9" fmla="*/ 1097280 w 2902226"/>
              <a:gd name="connsiteY9" fmla="*/ 278295 h 858740"/>
              <a:gd name="connsiteX10" fmla="*/ 1168842 w 2902226"/>
              <a:gd name="connsiteY10" fmla="*/ 206733 h 858740"/>
              <a:gd name="connsiteX11" fmla="*/ 1248355 w 2902226"/>
              <a:gd name="connsiteY11" fmla="*/ 262393 h 858740"/>
              <a:gd name="connsiteX12" fmla="*/ 1335820 w 2902226"/>
              <a:gd name="connsiteY12" fmla="*/ 262393 h 858740"/>
              <a:gd name="connsiteX13" fmla="*/ 1478943 w 2902226"/>
              <a:gd name="connsiteY13" fmla="*/ 206733 h 858740"/>
              <a:gd name="connsiteX14" fmla="*/ 1582310 w 2902226"/>
              <a:gd name="connsiteY14" fmla="*/ 206733 h 858740"/>
              <a:gd name="connsiteX15" fmla="*/ 1741336 w 2902226"/>
              <a:gd name="connsiteY15" fmla="*/ 174928 h 858740"/>
              <a:gd name="connsiteX16" fmla="*/ 1828800 w 2902226"/>
              <a:gd name="connsiteY16" fmla="*/ 166977 h 858740"/>
              <a:gd name="connsiteX17" fmla="*/ 1956021 w 2902226"/>
              <a:gd name="connsiteY17" fmla="*/ 190831 h 858740"/>
              <a:gd name="connsiteX18" fmla="*/ 2226366 w 2902226"/>
              <a:gd name="connsiteY18" fmla="*/ 190831 h 858740"/>
              <a:gd name="connsiteX19" fmla="*/ 2401294 w 2902226"/>
              <a:gd name="connsiteY19" fmla="*/ 182880 h 858740"/>
              <a:gd name="connsiteX20" fmla="*/ 2480807 w 2902226"/>
              <a:gd name="connsiteY20" fmla="*/ 174928 h 858740"/>
              <a:gd name="connsiteX21" fmla="*/ 2639833 w 2902226"/>
              <a:gd name="connsiteY21" fmla="*/ 174928 h 858740"/>
              <a:gd name="connsiteX22" fmla="*/ 2743200 w 2902226"/>
              <a:gd name="connsiteY22" fmla="*/ 222636 h 858740"/>
              <a:gd name="connsiteX23" fmla="*/ 2902226 w 2902226"/>
              <a:gd name="connsiteY23" fmla="*/ 206733 h 858740"/>
              <a:gd name="connsiteX24" fmla="*/ 2600077 w 2902226"/>
              <a:gd name="connsiteY24" fmla="*/ 0 h 858740"/>
              <a:gd name="connsiteX0" fmla="*/ 0 w 2830664"/>
              <a:gd name="connsiteY0" fmla="*/ 779227 h 779227"/>
              <a:gd name="connsiteX1" fmla="*/ 79513 w 2830664"/>
              <a:gd name="connsiteY1" fmla="*/ 739471 h 779227"/>
              <a:gd name="connsiteX2" fmla="*/ 174929 w 2830664"/>
              <a:gd name="connsiteY2" fmla="*/ 707666 h 779227"/>
              <a:gd name="connsiteX3" fmla="*/ 310101 w 2830664"/>
              <a:gd name="connsiteY3" fmla="*/ 644055 h 779227"/>
              <a:gd name="connsiteX4" fmla="*/ 461176 w 2830664"/>
              <a:gd name="connsiteY4" fmla="*/ 572493 h 779227"/>
              <a:gd name="connsiteX5" fmla="*/ 548640 w 2830664"/>
              <a:gd name="connsiteY5" fmla="*/ 492980 h 779227"/>
              <a:gd name="connsiteX6" fmla="*/ 667910 w 2830664"/>
              <a:gd name="connsiteY6" fmla="*/ 413467 h 779227"/>
              <a:gd name="connsiteX7" fmla="*/ 882595 w 2830664"/>
              <a:gd name="connsiteY7" fmla="*/ 357808 h 779227"/>
              <a:gd name="connsiteX8" fmla="*/ 1025718 w 2830664"/>
              <a:gd name="connsiteY8" fmla="*/ 278295 h 779227"/>
              <a:gd name="connsiteX9" fmla="*/ 1097280 w 2830664"/>
              <a:gd name="connsiteY9" fmla="*/ 206733 h 779227"/>
              <a:gd name="connsiteX10" fmla="*/ 1176793 w 2830664"/>
              <a:gd name="connsiteY10" fmla="*/ 262393 h 779227"/>
              <a:gd name="connsiteX11" fmla="*/ 1264258 w 2830664"/>
              <a:gd name="connsiteY11" fmla="*/ 262393 h 779227"/>
              <a:gd name="connsiteX12" fmla="*/ 1407381 w 2830664"/>
              <a:gd name="connsiteY12" fmla="*/ 206733 h 779227"/>
              <a:gd name="connsiteX13" fmla="*/ 1510748 w 2830664"/>
              <a:gd name="connsiteY13" fmla="*/ 206733 h 779227"/>
              <a:gd name="connsiteX14" fmla="*/ 1669774 w 2830664"/>
              <a:gd name="connsiteY14" fmla="*/ 174928 h 779227"/>
              <a:gd name="connsiteX15" fmla="*/ 1757238 w 2830664"/>
              <a:gd name="connsiteY15" fmla="*/ 166977 h 779227"/>
              <a:gd name="connsiteX16" fmla="*/ 1884459 w 2830664"/>
              <a:gd name="connsiteY16" fmla="*/ 190831 h 779227"/>
              <a:gd name="connsiteX17" fmla="*/ 2154804 w 2830664"/>
              <a:gd name="connsiteY17" fmla="*/ 190831 h 779227"/>
              <a:gd name="connsiteX18" fmla="*/ 2329732 w 2830664"/>
              <a:gd name="connsiteY18" fmla="*/ 182880 h 779227"/>
              <a:gd name="connsiteX19" fmla="*/ 2409245 w 2830664"/>
              <a:gd name="connsiteY19" fmla="*/ 174928 h 779227"/>
              <a:gd name="connsiteX20" fmla="*/ 2568271 w 2830664"/>
              <a:gd name="connsiteY20" fmla="*/ 174928 h 779227"/>
              <a:gd name="connsiteX21" fmla="*/ 2671638 w 2830664"/>
              <a:gd name="connsiteY21" fmla="*/ 222636 h 779227"/>
              <a:gd name="connsiteX22" fmla="*/ 2830664 w 2830664"/>
              <a:gd name="connsiteY22" fmla="*/ 206733 h 779227"/>
              <a:gd name="connsiteX23" fmla="*/ 2528515 w 2830664"/>
              <a:gd name="connsiteY23" fmla="*/ 0 h 779227"/>
              <a:gd name="connsiteX0" fmla="*/ 0 w 2814761"/>
              <a:gd name="connsiteY0" fmla="*/ 842837 h 842837"/>
              <a:gd name="connsiteX1" fmla="*/ 63610 w 2814761"/>
              <a:gd name="connsiteY1" fmla="*/ 739471 h 842837"/>
              <a:gd name="connsiteX2" fmla="*/ 159026 w 2814761"/>
              <a:gd name="connsiteY2" fmla="*/ 707666 h 842837"/>
              <a:gd name="connsiteX3" fmla="*/ 294198 w 2814761"/>
              <a:gd name="connsiteY3" fmla="*/ 644055 h 842837"/>
              <a:gd name="connsiteX4" fmla="*/ 445273 w 2814761"/>
              <a:gd name="connsiteY4" fmla="*/ 572493 h 842837"/>
              <a:gd name="connsiteX5" fmla="*/ 532737 w 2814761"/>
              <a:gd name="connsiteY5" fmla="*/ 492980 h 842837"/>
              <a:gd name="connsiteX6" fmla="*/ 652007 w 2814761"/>
              <a:gd name="connsiteY6" fmla="*/ 413467 h 842837"/>
              <a:gd name="connsiteX7" fmla="*/ 866692 w 2814761"/>
              <a:gd name="connsiteY7" fmla="*/ 357808 h 842837"/>
              <a:gd name="connsiteX8" fmla="*/ 1009815 w 2814761"/>
              <a:gd name="connsiteY8" fmla="*/ 278295 h 842837"/>
              <a:gd name="connsiteX9" fmla="*/ 1081377 w 2814761"/>
              <a:gd name="connsiteY9" fmla="*/ 206733 h 842837"/>
              <a:gd name="connsiteX10" fmla="*/ 1160890 w 2814761"/>
              <a:gd name="connsiteY10" fmla="*/ 262393 h 842837"/>
              <a:gd name="connsiteX11" fmla="*/ 1248355 w 2814761"/>
              <a:gd name="connsiteY11" fmla="*/ 262393 h 842837"/>
              <a:gd name="connsiteX12" fmla="*/ 1391478 w 2814761"/>
              <a:gd name="connsiteY12" fmla="*/ 206733 h 842837"/>
              <a:gd name="connsiteX13" fmla="*/ 1494845 w 2814761"/>
              <a:gd name="connsiteY13" fmla="*/ 206733 h 842837"/>
              <a:gd name="connsiteX14" fmla="*/ 1653871 w 2814761"/>
              <a:gd name="connsiteY14" fmla="*/ 174928 h 842837"/>
              <a:gd name="connsiteX15" fmla="*/ 1741335 w 2814761"/>
              <a:gd name="connsiteY15" fmla="*/ 166977 h 842837"/>
              <a:gd name="connsiteX16" fmla="*/ 1868556 w 2814761"/>
              <a:gd name="connsiteY16" fmla="*/ 190831 h 842837"/>
              <a:gd name="connsiteX17" fmla="*/ 2138901 w 2814761"/>
              <a:gd name="connsiteY17" fmla="*/ 190831 h 842837"/>
              <a:gd name="connsiteX18" fmla="*/ 2313829 w 2814761"/>
              <a:gd name="connsiteY18" fmla="*/ 182880 h 842837"/>
              <a:gd name="connsiteX19" fmla="*/ 2393342 w 2814761"/>
              <a:gd name="connsiteY19" fmla="*/ 174928 h 842837"/>
              <a:gd name="connsiteX20" fmla="*/ 2552368 w 2814761"/>
              <a:gd name="connsiteY20" fmla="*/ 174928 h 842837"/>
              <a:gd name="connsiteX21" fmla="*/ 2655735 w 2814761"/>
              <a:gd name="connsiteY21" fmla="*/ 222636 h 842837"/>
              <a:gd name="connsiteX22" fmla="*/ 2814761 w 2814761"/>
              <a:gd name="connsiteY22" fmla="*/ 206733 h 842837"/>
              <a:gd name="connsiteX23" fmla="*/ 2512612 w 2814761"/>
              <a:gd name="connsiteY23" fmla="*/ 0 h 842837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66977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44417 w 2814761"/>
              <a:gd name="connsiteY20" fmla="*/ 206733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655735"/>
              <a:gd name="connsiteY0" fmla="*/ 803080 h 803080"/>
              <a:gd name="connsiteX1" fmla="*/ 63610 w 2655735"/>
              <a:gd name="connsiteY1" fmla="*/ 739471 h 803080"/>
              <a:gd name="connsiteX2" fmla="*/ 159026 w 2655735"/>
              <a:gd name="connsiteY2" fmla="*/ 707666 h 803080"/>
              <a:gd name="connsiteX3" fmla="*/ 294198 w 2655735"/>
              <a:gd name="connsiteY3" fmla="*/ 644055 h 803080"/>
              <a:gd name="connsiteX4" fmla="*/ 445273 w 2655735"/>
              <a:gd name="connsiteY4" fmla="*/ 572493 h 803080"/>
              <a:gd name="connsiteX5" fmla="*/ 532737 w 2655735"/>
              <a:gd name="connsiteY5" fmla="*/ 492980 h 803080"/>
              <a:gd name="connsiteX6" fmla="*/ 652007 w 2655735"/>
              <a:gd name="connsiteY6" fmla="*/ 413467 h 803080"/>
              <a:gd name="connsiteX7" fmla="*/ 866692 w 2655735"/>
              <a:gd name="connsiteY7" fmla="*/ 357808 h 803080"/>
              <a:gd name="connsiteX8" fmla="*/ 1009815 w 2655735"/>
              <a:gd name="connsiteY8" fmla="*/ 278295 h 803080"/>
              <a:gd name="connsiteX9" fmla="*/ 1081377 w 2655735"/>
              <a:gd name="connsiteY9" fmla="*/ 206733 h 803080"/>
              <a:gd name="connsiteX10" fmla="*/ 1160890 w 2655735"/>
              <a:gd name="connsiteY10" fmla="*/ 262393 h 803080"/>
              <a:gd name="connsiteX11" fmla="*/ 1248355 w 2655735"/>
              <a:gd name="connsiteY11" fmla="*/ 262393 h 803080"/>
              <a:gd name="connsiteX12" fmla="*/ 1391478 w 2655735"/>
              <a:gd name="connsiteY12" fmla="*/ 206733 h 803080"/>
              <a:gd name="connsiteX13" fmla="*/ 1494845 w 2655735"/>
              <a:gd name="connsiteY13" fmla="*/ 206733 h 803080"/>
              <a:gd name="connsiteX14" fmla="*/ 1653871 w 2655735"/>
              <a:gd name="connsiteY14" fmla="*/ 174928 h 803080"/>
              <a:gd name="connsiteX15" fmla="*/ 1741335 w 2655735"/>
              <a:gd name="connsiteY15" fmla="*/ 198782 h 803080"/>
              <a:gd name="connsiteX16" fmla="*/ 1868556 w 2655735"/>
              <a:gd name="connsiteY16" fmla="*/ 214684 h 803080"/>
              <a:gd name="connsiteX17" fmla="*/ 2138901 w 2655735"/>
              <a:gd name="connsiteY17" fmla="*/ 222636 h 803080"/>
              <a:gd name="connsiteX18" fmla="*/ 2313829 w 2655735"/>
              <a:gd name="connsiteY18" fmla="*/ 206733 h 803080"/>
              <a:gd name="connsiteX19" fmla="*/ 2393342 w 2655735"/>
              <a:gd name="connsiteY19" fmla="*/ 206733 h 803080"/>
              <a:gd name="connsiteX20" fmla="*/ 2544417 w 2655735"/>
              <a:gd name="connsiteY20" fmla="*/ 206733 h 803080"/>
              <a:gd name="connsiteX21" fmla="*/ 2655735 w 2655735"/>
              <a:gd name="connsiteY21" fmla="*/ 222636 h 803080"/>
              <a:gd name="connsiteX22" fmla="*/ 2512612 w 2655735"/>
              <a:gd name="connsiteY22" fmla="*/ 0 h 803080"/>
              <a:gd name="connsiteX0" fmla="*/ 0 w 2592125"/>
              <a:gd name="connsiteY0" fmla="*/ 739471 h 739471"/>
              <a:gd name="connsiteX1" fmla="*/ 95416 w 2592125"/>
              <a:gd name="connsiteY1" fmla="*/ 707666 h 739471"/>
              <a:gd name="connsiteX2" fmla="*/ 230588 w 2592125"/>
              <a:gd name="connsiteY2" fmla="*/ 644055 h 739471"/>
              <a:gd name="connsiteX3" fmla="*/ 381663 w 2592125"/>
              <a:gd name="connsiteY3" fmla="*/ 572493 h 739471"/>
              <a:gd name="connsiteX4" fmla="*/ 469127 w 2592125"/>
              <a:gd name="connsiteY4" fmla="*/ 492980 h 739471"/>
              <a:gd name="connsiteX5" fmla="*/ 588397 w 2592125"/>
              <a:gd name="connsiteY5" fmla="*/ 413467 h 739471"/>
              <a:gd name="connsiteX6" fmla="*/ 803082 w 2592125"/>
              <a:gd name="connsiteY6" fmla="*/ 357808 h 739471"/>
              <a:gd name="connsiteX7" fmla="*/ 946205 w 2592125"/>
              <a:gd name="connsiteY7" fmla="*/ 278295 h 739471"/>
              <a:gd name="connsiteX8" fmla="*/ 1017767 w 2592125"/>
              <a:gd name="connsiteY8" fmla="*/ 206733 h 739471"/>
              <a:gd name="connsiteX9" fmla="*/ 1097280 w 2592125"/>
              <a:gd name="connsiteY9" fmla="*/ 262393 h 739471"/>
              <a:gd name="connsiteX10" fmla="*/ 1184745 w 2592125"/>
              <a:gd name="connsiteY10" fmla="*/ 262393 h 739471"/>
              <a:gd name="connsiteX11" fmla="*/ 1327868 w 2592125"/>
              <a:gd name="connsiteY11" fmla="*/ 206733 h 739471"/>
              <a:gd name="connsiteX12" fmla="*/ 1431235 w 2592125"/>
              <a:gd name="connsiteY12" fmla="*/ 206733 h 739471"/>
              <a:gd name="connsiteX13" fmla="*/ 1590261 w 2592125"/>
              <a:gd name="connsiteY13" fmla="*/ 174928 h 739471"/>
              <a:gd name="connsiteX14" fmla="*/ 1677725 w 2592125"/>
              <a:gd name="connsiteY14" fmla="*/ 198782 h 739471"/>
              <a:gd name="connsiteX15" fmla="*/ 1804946 w 2592125"/>
              <a:gd name="connsiteY15" fmla="*/ 214684 h 739471"/>
              <a:gd name="connsiteX16" fmla="*/ 2075291 w 2592125"/>
              <a:gd name="connsiteY16" fmla="*/ 222636 h 739471"/>
              <a:gd name="connsiteX17" fmla="*/ 2250219 w 2592125"/>
              <a:gd name="connsiteY17" fmla="*/ 206733 h 739471"/>
              <a:gd name="connsiteX18" fmla="*/ 2329732 w 2592125"/>
              <a:gd name="connsiteY18" fmla="*/ 206733 h 739471"/>
              <a:gd name="connsiteX19" fmla="*/ 2480807 w 2592125"/>
              <a:gd name="connsiteY19" fmla="*/ 206733 h 739471"/>
              <a:gd name="connsiteX20" fmla="*/ 2592125 w 2592125"/>
              <a:gd name="connsiteY20" fmla="*/ 222636 h 739471"/>
              <a:gd name="connsiteX21" fmla="*/ 2449002 w 2592125"/>
              <a:gd name="connsiteY21" fmla="*/ 0 h 739471"/>
              <a:gd name="connsiteX0" fmla="*/ 0 w 2496709"/>
              <a:gd name="connsiteY0" fmla="*/ 707666 h 707666"/>
              <a:gd name="connsiteX1" fmla="*/ 135172 w 2496709"/>
              <a:gd name="connsiteY1" fmla="*/ 644055 h 707666"/>
              <a:gd name="connsiteX2" fmla="*/ 286247 w 2496709"/>
              <a:gd name="connsiteY2" fmla="*/ 572493 h 707666"/>
              <a:gd name="connsiteX3" fmla="*/ 373711 w 2496709"/>
              <a:gd name="connsiteY3" fmla="*/ 492980 h 707666"/>
              <a:gd name="connsiteX4" fmla="*/ 492981 w 2496709"/>
              <a:gd name="connsiteY4" fmla="*/ 413467 h 707666"/>
              <a:gd name="connsiteX5" fmla="*/ 707666 w 2496709"/>
              <a:gd name="connsiteY5" fmla="*/ 357808 h 707666"/>
              <a:gd name="connsiteX6" fmla="*/ 850789 w 2496709"/>
              <a:gd name="connsiteY6" fmla="*/ 278295 h 707666"/>
              <a:gd name="connsiteX7" fmla="*/ 922351 w 2496709"/>
              <a:gd name="connsiteY7" fmla="*/ 206733 h 707666"/>
              <a:gd name="connsiteX8" fmla="*/ 1001864 w 2496709"/>
              <a:gd name="connsiteY8" fmla="*/ 262393 h 707666"/>
              <a:gd name="connsiteX9" fmla="*/ 1089329 w 2496709"/>
              <a:gd name="connsiteY9" fmla="*/ 262393 h 707666"/>
              <a:gd name="connsiteX10" fmla="*/ 1232452 w 2496709"/>
              <a:gd name="connsiteY10" fmla="*/ 206733 h 707666"/>
              <a:gd name="connsiteX11" fmla="*/ 1335819 w 2496709"/>
              <a:gd name="connsiteY11" fmla="*/ 206733 h 707666"/>
              <a:gd name="connsiteX12" fmla="*/ 1494845 w 2496709"/>
              <a:gd name="connsiteY12" fmla="*/ 174928 h 707666"/>
              <a:gd name="connsiteX13" fmla="*/ 1582309 w 2496709"/>
              <a:gd name="connsiteY13" fmla="*/ 198782 h 707666"/>
              <a:gd name="connsiteX14" fmla="*/ 1709530 w 2496709"/>
              <a:gd name="connsiteY14" fmla="*/ 214684 h 707666"/>
              <a:gd name="connsiteX15" fmla="*/ 1979875 w 2496709"/>
              <a:gd name="connsiteY15" fmla="*/ 222636 h 707666"/>
              <a:gd name="connsiteX16" fmla="*/ 2154803 w 2496709"/>
              <a:gd name="connsiteY16" fmla="*/ 206733 h 707666"/>
              <a:gd name="connsiteX17" fmla="*/ 2234316 w 2496709"/>
              <a:gd name="connsiteY17" fmla="*/ 206733 h 707666"/>
              <a:gd name="connsiteX18" fmla="*/ 2385391 w 2496709"/>
              <a:gd name="connsiteY18" fmla="*/ 206733 h 707666"/>
              <a:gd name="connsiteX19" fmla="*/ 2496709 w 2496709"/>
              <a:gd name="connsiteY19" fmla="*/ 222636 h 707666"/>
              <a:gd name="connsiteX20" fmla="*/ 2353586 w 2496709"/>
              <a:gd name="connsiteY20" fmla="*/ 0 h 707666"/>
              <a:gd name="connsiteX0" fmla="*/ 0 w 2361537"/>
              <a:gd name="connsiteY0" fmla="*/ 644055 h 644055"/>
              <a:gd name="connsiteX1" fmla="*/ 151075 w 2361537"/>
              <a:gd name="connsiteY1" fmla="*/ 572493 h 644055"/>
              <a:gd name="connsiteX2" fmla="*/ 238539 w 2361537"/>
              <a:gd name="connsiteY2" fmla="*/ 492980 h 644055"/>
              <a:gd name="connsiteX3" fmla="*/ 357809 w 2361537"/>
              <a:gd name="connsiteY3" fmla="*/ 413467 h 644055"/>
              <a:gd name="connsiteX4" fmla="*/ 572494 w 2361537"/>
              <a:gd name="connsiteY4" fmla="*/ 357808 h 644055"/>
              <a:gd name="connsiteX5" fmla="*/ 715617 w 2361537"/>
              <a:gd name="connsiteY5" fmla="*/ 278295 h 644055"/>
              <a:gd name="connsiteX6" fmla="*/ 787179 w 2361537"/>
              <a:gd name="connsiteY6" fmla="*/ 206733 h 644055"/>
              <a:gd name="connsiteX7" fmla="*/ 866692 w 2361537"/>
              <a:gd name="connsiteY7" fmla="*/ 262393 h 644055"/>
              <a:gd name="connsiteX8" fmla="*/ 954157 w 2361537"/>
              <a:gd name="connsiteY8" fmla="*/ 262393 h 644055"/>
              <a:gd name="connsiteX9" fmla="*/ 1097280 w 2361537"/>
              <a:gd name="connsiteY9" fmla="*/ 206733 h 644055"/>
              <a:gd name="connsiteX10" fmla="*/ 1200647 w 2361537"/>
              <a:gd name="connsiteY10" fmla="*/ 206733 h 644055"/>
              <a:gd name="connsiteX11" fmla="*/ 1359673 w 2361537"/>
              <a:gd name="connsiteY11" fmla="*/ 174928 h 644055"/>
              <a:gd name="connsiteX12" fmla="*/ 1447137 w 2361537"/>
              <a:gd name="connsiteY12" fmla="*/ 198782 h 644055"/>
              <a:gd name="connsiteX13" fmla="*/ 1574358 w 2361537"/>
              <a:gd name="connsiteY13" fmla="*/ 214684 h 644055"/>
              <a:gd name="connsiteX14" fmla="*/ 1844703 w 2361537"/>
              <a:gd name="connsiteY14" fmla="*/ 222636 h 644055"/>
              <a:gd name="connsiteX15" fmla="*/ 2019631 w 2361537"/>
              <a:gd name="connsiteY15" fmla="*/ 206733 h 644055"/>
              <a:gd name="connsiteX16" fmla="*/ 2099144 w 2361537"/>
              <a:gd name="connsiteY16" fmla="*/ 206733 h 644055"/>
              <a:gd name="connsiteX17" fmla="*/ 2250219 w 2361537"/>
              <a:gd name="connsiteY17" fmla="*/ 206733 h 644055"/>
              <a:gd name="connsiteX18" fmla="*/ 2361537 w 2361537"/>
              <a:gd name="connsiteY18" fmla="*/ 222636 h 644055"/>
              <a:gd name="connsiteX19" fmla="*/ 2218414 w 2361537"/>
              <a:gd name="connsiteY19" fmla="*/ 0 h 644055"/>
              <a:gd name="connsiteX0" fmla="*/ 0 w 2210462"/>
              <a:gd name="connsiteY0" fmla="*/ 572493 h 572493"/>
              <a:gd name="connsiteX1" fmla="*/ 87464 w 2210462"/>
              <a:gd name="connsiteY1" fmla="*/ 492980 h 572493"/>
              <a:gd name="connsiteX2" fmla="*/ 206734 w 2210462"/>
              <a:gd name="connsiteY2" fmla="*/ 413467 h 572493"/>
              <a:gd name="connsiteX3" fmla="*/ 421419 w 2210462"/>
              <a:gd name="connsiteY3" fmla="*/ 357808 h 572493"/>
              <a:gd name="connsiteX4" fmla="*/ 564542 w 2210462"/>
              <a:gd name="connsiteY4" fmla="*/ 278295 h 572493"/>
              <a:gd name="connsiteX5" fmla="*/ 636104 w 2210462"/>
              <a:gd name="connsiteY5" fmla="*/ 206733 h 572493"/>
              <a:gd name="connsiteX6" fmla="*/ 715617 w 2210462"/>
              <a:gd name="connsiteY6" fmla="*/ 262393 h 572493"/>
              <a:gd name="connsiteX7" fmla="*/ 803082 w 2210462"/>
              <a:gd name="connsiteY7" fmla="*/ 262393 h 572493"/>
              <a:gd name="connsiteX8" fmla="*/ 946205 w 2210462"/>
              <a:gd name="connsiteY8" fmla="*/ 206733 h 572493"/>
              <a:gd name="connsiteX9" fmla="*/ 1049572 w 2210462"/>
              <a:gd name="connsiteY9" fmla="*/ 206733 h 572493"/>
              <a:gd name="connsiteX10" fmla="*/ 1208598 w 2210462"/>
              <a:gd name="connsiteY10" fmla="*/ 174928 h 572493"/>
              <a:gd name="connsiteX11" fmla="*/ 1296062 w 2210462"/>
              <a:gd name="connsiteY11" fmla="*/ 198782 h 572493"/>
              <a:gd name="connsiteX12" fmla="*/ 1423283 w 2210462"/>
              <a:gd name="connsiteY12" fmla="*/ 214684 h 572493"/>
              <a:gd name="connsiteX13" fmla="*/ 1693628 w 2210462"/>
              <a:gd name="connsiteY13" fmla="*/ 222636 h 572493"/>
              <a:gd name="connsiteX14" fmla="*/ 1868556 w 2210462"/>
              <a:gd name="connsiteY14" fmla="*/ 206733 h 572493"/>
              <a:gd name="connsiteX15" fmla="*/ 1948069 w 2210462"/>
              <a:gd name="connsiteY15" fmla="*/ 206733 h 572493"/>
              <a:gd name="connsiteX16" fmla="*/ 2099144 w 2210462"/>
              <a:gd name="connsiteY16" fmla="*/ 206733 h 572493"/>
              <a:gd name="connsiteX17" fmla="*/ 2210462 w 2210462"/>
              <a:gd name="connsiteY17" fmla="*/ 222636 h 572493"/>
              <a:gd name="connsiteX18" fmla="*/ 2067339 w 2210462"/>
              <a:gd name="connsiteY18" fmla="*/ 0 h 572493"/>
              <a:gd name="connsiteX0" fmla="*/ 0 w 2122998"/>
              <a:gd name="connsiteY0" fmla="*/ 492980 h 492980"/>
              <a:gd name="connsiteX1" fmla="*/ 119270 w 2122998"/>
              <a:gd name="connsiteY1" fmla="*/ 413467 h 492980"/>
              <a:gd name="connsiteX2" fmla="*/ 333955 w 2122998"/>
              <a:gd name="connsiteY2" fmla="*/ 357808 h 492980"/>
              <a:gd name="connsiteX3" fmla="*/ 477078 w 2122998"/>
              <a:gd name="connsiteY3" fmla="*/ 278295 h 492980"/>
              <a:gd name="connsiteX4" fmla="*/ 548640 w 2122998"/>
              <a:gd name="connsiteY4" fmla="*/ 206733 h 492980"/>
              <a:gd name="connsiteX5" fmla="*/ 628153 w 2122998"/>
              <a:gd name="connsiteY5" fmla="*/ 262393 h 492980"/>
              <a:gd name="connsiteX6" fmla="*/ 715618 w 2122998"/>
              <a:gd name="connsiteY6" fmla="*/ 262393 h 492980"/>
              <a:gd name="connsiteX7" fmla="*/ 858741 w 2122998"/>
              <a:gd name="connsiteY7" fmla="*/ 206733 h 492980"/>
              <a:gd name="connsiteX8" fmla="*/ 962108 w 2122998"/>
              <a:gd name="connsiteY8" fmla="*/ 206733 h 492980"/>
              <a:gd name="connsiteX9" fmla="*/ 1121134 w 2122998"/>
              <a:gd name="connsiteY9" fmla="*/ 174928 h 492980"/>
              <a:gd name="connsiteX10" fmla="*/ 1208598 w 2122998"/>
              <a:gd name="connsiteY10" fmla="*/ 198782 h 492980"/>
              <a:gd name="connsiteX11" fmla="*/ 1335819 w 2122998"/>
              <a:gd name="connsiteY11" fmla="*/ 214684 h 492980"/>
              <a:gd name="connsiteX12" fmla="*/ 1606164 w 2122998"/>
              <a:gd name="connsiteY12" fmla="*/ 222636 h 492980"/>
              <a:gd name="connsiteX13" fmla="*/ 1781092 w 2122998"/>
              <a:gd name="connsiteY13" fmla="*/ 206733 h 492980"/>
              <a:gd name="connsiteX14" fmla="*/ 1860605 w 2122998"/>
              <a:gd name="connsiteY14" fmla="*/ 206733 h 492980"/>
              <a:gd name="connsiteX15" fmla="*/ 2011680 w 2122998"/>
              <a:gd name="connsiteY15" fmla="*/ 206733 h 492980"/>
              <a:gd name="connsiteX16" fmla="*/ 2122998 w 2122998"/>
              <a:gd name="connsiteY16" fmla="*/ 222636 h 492980"/>
              <a:gd name="connsiteX17" fmla="*/ 1979875 w 2122998"/>
              <a:gd name="connsiteY17" fmla="*/ 0 h 492980"/>
              <a:gd name="connsiteX0" fmla="*/ 0 w 2003728"/>
              <a:gd name="connsiteY0" fmla="*/ 413467 h 413467"/>
              <a:gd name="connsiteX1" fmla="*/ 214685 w 2003728"/>
              <a:gd name="connsiteY1" fmla="*/ 357808 h 413467"/>
              <a:gd name="connsiteX2" fmla="*/ 357808 w 2003728"/>
              <a:gd name="connsiteY2" fmla="*/ 278295 h 413467"/>
              <a:gd name="connsiteX3" fmla="*/ 429370 w 2003728"/>
              <a:gd name="connsiteY3" fmla="*/ 206733 h 413467"/>
              <a:gd name="connsiteX4" fmla="*/ 508883 w 2003728"/>
              <a:gd name="connsiteY4" fmla="*/ 262393 h 413467"/>
              <a:gd name="connsiteX5" fmla="*/ 596348 w 2003728"/>
              <a:gd name="connsiteY5" fmla="*/ 262393 h 413467"/>
              <a:gd name="connsiteX6" fmla="*/ 739471 w 2003728"/>
              <a:gd name="connsiteY6" fmla="*/ 206733 h 413467"/>
              <a:gd name="connsiteX7" fmla="*/ 842838 w 2003728"/>
              <a:gd name="connsiteY7" fmla="*/ 206733 h 413467"/>
              <a:gd name="connsiteX8" fmla="*/ 1001864 w 2003728"/>
              <a:gd name="connsiteY8" fmla="*/ 174928 h 413467"/>
              <a:gd name="connsiteX9" fmla="*/ 1089328 w 2003728"/>
              <a:gd name="connsiteY9" fmla="*/ 198782 h 413467"/>
              <a:gd name="connsiteX10" fmla="*/ 1216549 w 2003728"/>
              <a:gd name="connsiteY10" fmla="*/ 214684 h 413467"/>
              <a:gd name="connsiteX11" fmla="*/ 1486894 w 2003728"/>
              <a:gd name="connsiteY11" fmla="*/ 222636 h 413467"/>
              <a:gd name="connsiteX12" fmla="*/ 1661822 w 2003728"/>
              <a:gd name="connsiteY12" fmla="*/ 206733 h 413467"/>
              <a:gd name="connsiteX13" fmla="*/ 1741335 w 2003728"/>
              <a:gd name="connsiteY13" fmla="*/ 206733 h 413467"/>
              <a:gd name="connsiteX14" fmla="*/ 1892410 w 2003728"/>
              <a:gd name="connsiteY14" fmla="*/ 206733 h 413467"/>
              <a:gd name="connsiteX15" fmla="*/ 2003728 w 2003728"/>
              <a:gd name="connsiteY15" fmla="*/ 222636 h 413467"/>
              <a:gd name="connsiteX16" fmla="*/ 1860605 w 2003728"/>
              <a:gd name="connsiteY16" fmla="*/ 0 h 413467"/>
              <a:gd name="connsiteX0" fmla="*/ 0 w 1789043"/>
              <a:gd name="connsiteY0" fmla="*/ 357808 h 357808"/>
              <a:gd name="connsiteX1" fmla="*/ 143123 w 1789043"/>
              <a:gd name="connsiteY1" fmla="*/ 278295 h 357808"/>
              <a:gd name="connsiteX2" fmla="*/ 214685 w 1789043"/>
              <a:gd name="connsiteY2" fmla="*/ 206733 h 357808"/>
              <a:gd name="connsiteX3" fmla="*/ 294198 w 1789043"/>
              <a:gd name="connsiteY3" fmla="*/ 262393 h 357808"/>
              <a:gd name="connsiteX4" fmla="*/ 381663 w 1789043"/>
              <a:gd name="connsiteY4" fmla="*/ 262393 h 357808"/>
              <a:gd name="connsiteX5" fmla="*/ 524786 w 1789043"/>
              <a:gd name="connsiteY5" fmla="*/ 206733 h 357808"/>
              <a:gd name="connsiteX6" fmla="*/ 628153 w 1789043"/>
              <a:gd name="connsiteY6" fmla="*/ 206733 h 357808"/>
              <a:gd name="connsiteX7" fmla="*/ 787179 w 1789043"/>
              <a:gd name="connsiteY7" fmla="*/ 174928 h 357808"/>
              <a:gd name="connsiteX8" fmla="*/ 874643 w 1789043"/>
              <a:gd name="connsiteY8" fmla="*/ 198782 h 357808"/>
              <a:gd name="connsiteX9" fmla="*/ 1001864 w 1789043"/>
              <a:gd name="connsiteY9" fmla="*/ 214684 h 357808"/>
              <a:gd name="connsiteX10" fmla="*/ 1272209 w 1789043"/>
              <a:gd name="connsiteY10" fmla="*/ 222636 h 357808"/>
              <a:gd name="connsiteX11" fmla="*/ 1447137 w 1789043"/>
              <a:gd name="connsiteY11" fmla="*/ 206733 h 357808"/>
              <a:gd name="connsiteX12" fmla="*/ 1526650 w 1789043"/>
              <a:gd name="connsiteY12" fmla="*/ 206733 h 357808"/>
              <a:gd name="connsiteX13" fmla="*/ 1677725 w 1789043"/>
              <a:gd name="connsiteY13" fmla="*/ 206733 h 357808"/>
              <a:gd name="connsiteX14" fmla="*/ 1789043 w 1789043"/>
              <a:gd name="connsiteY14" fmla="*/ 222636 h 357808"/>
              <a:gd name="connsiteX15" fmla="*/ 1645920 w 1789043"/>
              <a:gd name="connsiteY15" fmla="*/ 0 h 357808"/>
              <a:gd name="connsiteX0" fmla="*/ 0 w 1645920"/>
              <a:gd name="connsiteY0" fmla="*/ 278295 h 278295"/>
              <a:gd name="connsiteX1" fmla="*/ 71562 w 1645920"/>
              <a:gd name="connsiteY1" fmla="*/ 206733 h 278295"/>
              <a:gd name="connsiteX2" fmla="*/ 151075 w 1645920"/>
              <a:gd name="connsiteY2" fmla="*/ 262393 h 278295"/>
              <a:gd name="connsiteX3" fmla="*/ 238540 w 1645920"/>
              <a:gd name="connsiteY3" fmla="*/ 262393 h 278295"/>
              <a:gd name="connsiteX4" fmla="*/ 381663 w 1645920"/>
              <a:gd name="connsiteY4" fmla="*/ 206733 h 278295"/>
              <a:gd name="connsiteX5" fmla="*/ 485030 w 1645920"/>
              <a:gd name="connsiteY5" fmla="*/ 206733 h 278295"/>
              <a:gd name="connsiteX6" fmla="*/ 644056 w 1645920"/>
              <a:gd name="connsiteY6" fmla="*/ 174928 h 278295"/>
              <a:gd name="connsiteX7" fmla="*/ 731520 w 1645920"/>
              <a:gd name="connsiteY7" fmla="*/ 198782 h 278295"/>
              <a:gd name="connsiteX8" fmla="*/ 858741 w 1645920"/>
              <a:gd name="connsiteY8" fmla="*/ 214684 h 278295"/>
              <a:gd name="connsiteX9" fmla="*/ 1129086 w 1645920"/>
              <a:gd name="connsiteY9" fmla="*/ 222636 h 278295"/>
              <a:gd name="connsiteX10" fmla="*/ 1304014 w 1645920"/>
              <a:gd name="connsiteY10" fmla="*/ 206733 h 278295"/>
              <a:gd name="connsiteX11" fmla="*/ 1383527 w 1645920"/>
              <a:gd name="connsiteY11" fmla="*/ 206733 h 278295"/>
              <a:gd name="connsiteX12" fmla="*/ 1534602 w 1645920"/>
              <a:gd name="connsiteY12" fmla="*/ 206733 h 278295"/>
              <a:gd name="connsiteX13" fmla="*/ 1645920 w 1645920"/>
              <a:gd name="connsiteY13" fmla="*/ 222636 h 278295"/>
              <a:gd name="connsiteX14" fmla="*/ 1502797 w 1645920"/>
              <a:gd name="connsiteY14" fmla="*/ 0 h 278295"/>
              <a:gd name="connsiteX0" fmla="*/ 0 w 1574358"/>
              <a:gd name="connsiteY0" fmla="*/ 206733 h 262393"/>
              <a:gd name="connsiteX1" fmla="*/ 79513 w 1574358"/>
              <a:gd name="connsiteY1" fmla="*/ 262393 h 262393"/>
              <a:gd name="connsiteX2" fmla="*/ 166978 w 1574358"/>
              <a:gd name="connsiteY2" fmla="*/ 262393 h 262393"/>
              <a:gd name="connsiteX3" fmla="*/ 310101 w 1574358"/>
              <a:gd name="connsiteY3" fmla="*/ 206733 h 262393"/>
              <a:gd name="connsiteX4" fmla="*/ 413468 w 1574358"/>
              <a:gd name="connsiteY4" fmla="*/ 206733 h 262393"/>
              <a:gd name="connsiteX5" fmla="*/ 572494 w 1574358"/>
              <a:gd name="connsiteY5" fmla="*/ 174928 h 262393"/>
              <a:gd name="connsiteX6" fmla="*/ 659958 w 1574358"/>
              <a:gd name="connsiteY6" fmla="*/ 198782 h 262393"/>
              <a:gd name="connsiteX7" fmla="*/ 787179 w 1574358"/>
              <a:gd name="connsiteY7" fmla="*/ 214684 h 262393"/>
              <a:gd name="connsiteX8" fmla="*/ 1057524 w 1574358"/>
              <a:gd name="connsiteY8" fmla="*/ 222636 h 262393"/>
              <a:gd name="connsiteX9" fmla="*/ 1232452 w 1574358"/>
              <a:gd name="connsiteY9" fmla="*/ 206733 h 262393"/>
              <a:gd name="connsiteX10" fmla="*/ 1311965 w 1574358"/>
              <a:gd name="connsiteY10" fmla="*/ 206733 h 262393"/>
              <a:gd name="connsiteX11" fmla="*/ 1463040 w 1574358"/>
              <a:gd name="connsiteY11" fmla="*/ 206733 h 262393"/>
              <a:gd name="connsiteX12" fmla="*/ 1574358 w 1574358"/>
              <a:gd name="connsiteY12" fmla="*/ 222636 h 262393"/>
              <a:gd name="connsiteX13" fmla="*/ 1431235 w 1574358"/>
              <a:gd name="connsiteY13" fmla="*/ 0 h 262393"/>
              <a:gd name="connsiteX0" fmla="*/ 0 w 1494845"/>
              <a:gd name="connsiteY0" fmla="*/ 262393 h 262393"/>
              <a:gd name="connsiteX1" fmla="*/ 87465 w 1494845"/>
              <a:gd name="connsiteY1" fmla="*/ 262393 h 262393"/>
              <a:gd name="connsiteX2" fmla="*/ 230588 w 1494845"/>
              <a:gd name="connsiteY2" fmla="*/ 206733 h 262393"/>
              <a:gd name="connsiteX3" fmla="*/ 333955 w 1494845"/>
              <a:gd name="connsiteY3" fmla="*/ 206733 h 262393"/>
              <a:gd name="connsiteX4" fmla="*/ 492981 w 1494845"/>
              <a:gd name="connsiteY4" fmla="*/ 174928 h 262393"/>
              <a:gd name="connsiteX5" fmla="*/ 580445 w 1494845"/>
              <a:gd name="connsiteY5" fmla="*/ 198782 h 262393"/>
              <a:gd name="connsiteX6" fmla="*/ 707666 w 1494845"/>
              <a:gd name="connsiteY6" fmla="*/ 214684 h 262393"/>
              <a:gd name="connsiteX7" fmla="*/ 978011 w 1494845"/>
              <a:gd name="connsiteY7" fmla="*/ 222636 h 262393"/>
              <a:gd name="connsiteX8" fmla="*/ 1152939 w 1494845"/>
              <a:gd name="connsiteY8" fmla="*/ 206733 h 262393"/>
              <a:gd name="connsiteX9" fmla="*/ 1232452 w 1494845"/>
              <a:gd name="connsiteY9" fmla="*/ 206733 h 262393"/>
              <a:gd name="connsiteX10" fmla="*/ 1383527 w 1494845"/>
              <a:gd name="connsiteY10" fmla="*/ 206733 h 262393"/>
              <a:gd name="connsiteX11" fmla="*/ 1494845 w 1494845"/>
              <a:gd name="connsiteY11" fmla="*/ 222636 h 262393"/>
              <a:gd name="connsiteX12" fmla="*/ 1351722 w 1494845"/>
              <a:gd name="connsiteY12" fmla="*/ 0 h 262393"/>
              <a:gd name="connsiteX0" fmla="*/ 0 w 1407380"/>
              <a:gd name="connsiteY0" fmla="*/ 262393 h 262393"/>
              <a:gd name="connsiteX1" fmla="*/ 143123 w 1407380"/>
              <a:gd name="connsiteY1" fmla="*/ 206733 h 262393"/>
              <a:gd name="connsiteX2" fmla="*/ 246490 w 1407380"/>
              <a:gd name="connsiteY2" fmla="*/ 206733 h 262393"/>
              <a:gd name="connsiteX3" fmla="*/ 405516 w 1407380"/>
              <a:gd name="connsiteY3" fmla="*/ 174928 h 262393"/>
              <a:gd name="connsiteX4" fmla="*/ 492980 w 1407380"/>
              <a:gd name="connsiteY4" fmla="*/ 198782 h 262393"/>
              <a:gd name="connsiteX5" fmla="*/ 620201 w 1407380"/>
              <a:gd name="connsiteY5" fmla="*/ 214684 h 262393"/>
              <a:gd name="connsiteX6" fmla="*/ 890546 w 1407380"/>
              <a:gd name="connsiteY6" fmla="*/ 222636 h 262393"/>
              <a:gd name="connsiteX7" fmla="*/ 1065474 w 1407380"/>
              <a:gd name="connsiteY7" fmla="*/ 206733 h 262393"/>
              <a:gd name="connsiteX8" fmla="*/ 1144987 w 1407380"/>
              <a:gd name="connsiteY8" fmla="*/ 206733 h 262393"/>
              <a:gd name="connsiteX9" fmla="*/ 1296062 w 1407380"/>
              <a:gd name="connsiteY9" fmla="*/ 206733 h 262393"/>
              <a:gd name="connsiteX10" fmla="*/ 1407380 w 1407380"/>
              <a:gd name="connsiteY10" fmla="*/ 222636 h 262393"/>
              <a:gd name="connsiteX11" fmla="*/ 1264257 w 1407380"/>
              <a:gd name="connsiteY11" fmla="*/ 0 h 262393"/>
              <a:gd name="connsiteX0" fmla="*/ 0 w 1264257"/>
              <a:gd name="connsiteY0" fmla="*/ 206733 h 222636"/>
              <a:gd name="connsiteX1" fmla="*/ 103367 w 1264257"/>
              <a:gd name="connsiteY1" fmla="*/ 206733 h 222636"/>
              <a:gd name="connsiteX2" fmla="*/ 262393 w 1264257"/>
              <a:gd name="connsiteY2" fmla="*/ 174928 h 222636"/>
              <a:gd name="connsiteX3" fmla="*/ 349857 w 1264257"/>
              <a:gd name="connsiteY3" fmla="*/ 198782 h 222636"/>
              <a:gd name="connsiteX4" fmla="*/ 477078 w 1264257"/>
              <a:gd name="connsiteY4" fmla="*/ 214684 h 222636"/>
              <a:gd name="connsiteX5" fmla="*/ 747423 w 1264257"/>
              <a:gd name="connsiteY5" fmla="*/ 222636 h 222636"/>
              <a:gd name="connsiteX6" fmla="*/ 922351 w 1264257"/>
              <a:gd name="connsiteY6" fmla="*/ 206733 h 222636"/>
              <a:gd name="connsiteX7" fmla="*/ 1001864 w 1264257"/>
              <a:gd name="connsiteY7" fmla="*/ 206733 h 222636"/>
              <a:gd name="connsiteX8" fmla="*/ 1152939 w 1264257"/>
              <a:gd name="connsiteY8" fmla="*/ 206733 h 222636"/>
              <a:gd name="connsiteX9" fmla="*/ 1264257 w 1264257"/>
              <a:gd name="connsiteY9" fmla="*/ 222636 h 222636"/>
              <a:gd name="connsiteX10" fmla="*/ 1121134 w 1264257"/>
              <a:gd name="connsiteY10" fmla="*/ 0 h 222636"/>
              <a:gd name="connsiteX0" fmla="*/ 0 w 1160890"/>
              <a:gd name="connsiteY0" fmla="*/ 206733 h 222636"/>
              <a:gd name="connsiteX1" fmla="*/ 159026 w 1160890"/>
              <a:gd name="connsiteY1" fmla="*/ 174928 h 222636"/>
              <a:gd name="connsiteX2" fmla="*/ 246490 w 1160890"/>
              <a:gd name="connsiteY2" fmla="*/ 198782 h 222636"/>
              <a:gd name="connsiteX3" fmla="*/ 373711 w 1160890"/>
              <a:gd name="connsiteY3" fmla="*/ 214684 h 222636"/>
              <a:gd name="connsiteX4" fmla="*/ 644056 w 1160890"/>
              <a:gd name="connsiteY4" fmla="*/ 222636 h 222636"/>
              <a:gd name="connsiteX5" fmla="*/ 818984 w 1160890"/>
              <a:gd name="connsiteY5" fmla="*/ 206733 h 222636"/>
              <a:gd name="connsiteX6" fmla="*/ 898497 w 1160890"/>
              <a:gd name="connsiteY6" fmla="*/ 206733 h 222636"/>
              <a:gd name="connsiteX7" fmla="*/ 1049572 w 1160890"/>
              <a:gd name="connsiteY7" fmla="*/ 206733 h 222636"/>
              <a:gd name="connsiteX8" fmla="*/ 1160890 w 1160890"/>
              <a:gd name="connsiteY8" fmla="*/ 222636 h 222636"/>
              <a:gd name="connsiteX9" fmla="*/ 1017767 w 1160890"/>
              <a:gd name="connsiteY9" fmla="*/ 0 h 222636"/>
              <a:gd name="connsiteX0" fmla="*/ 0 w 1001864"/>
              <a:gd name="connsiteY0" fmla="*/ 174928 h 222636"/>
              <a:gd name="connsiteX1" fmla="*/ 87464 w 1001864"/>
              <a:gd name="connsiteY1" fmla="*/ 198782 h 222636"/>
              <a:gd name="connsiteX2" fmla="*/ 214685 w 1001864"/>
              <a:gd name="connsiteY2" fmla="*/ 214684 h 222636"/>
              <a:gd name="connsiteX3" fmla="*/ 485030 w 1001864"/>
              <a:gd name="connsiteY3" fmla="*/ 222636 h 222636"/>
              <a:gd name="connsiteX4" fmla="*/ 659958 w 1001864"/>
              <a:gd name="connsiteY4" fmla="*/ 206733 h 222636"/>
              <a:gd name="connsiteX5" fmla="*/ 739471 w 1001864"/>
              <a:gd name="connsiteY5" fmla="*/ 206733 h 222636"/>
              <a:gd name="connsiteX6" fmla="*/ 890546 w 1001864"/>
              <a:gd name="connsiteY6" fmla="*/ 206733 h 222636"/>
              <a:gd name="connsiteX7" fmla="*/ 1001864 w 1001864"/>
              <a:gd name="connsiteY7" fmla="*/ 222636 h 222636"/>
              <a:gd name="connsiteX8" fmla="*/ 858741 w 1001864"/>
              <a:gd name="connsiteY8" fmla="*/ 0 h 222636"/>
              <a:gd name="connsiteX0" fmla="*/ 0 w 914400"/>
              <a:gd name="connsiteY0" fmla="*/ 198782 h 222636"/>
              <a:gd name="connsiteX1" fmla="*/ 127221 w 914400"/>
              <a:gd name="connsiteY1" fmla="*/ 214684 h 222636"/>
              <a:gd name="connsiteX2" fmla="*/ 397566 w 914400"/>
              <a:gd name="connsiteY2" fmla="*/ 222636 h 222636"/>
              <a:gd name="connsiteX3" fmla="*/ 572494 w 914400"/>
              <a:gd name="connsiteY3" fmla="*/ 206733 h 222636"/>
              <a:gd name="connsiteX4" fmla="*/ 652007 w 914400"/>
              <a:gd name="connsiteY4" fmla="*/ 206733 h 222636"/>
              <a:gd name="connsiteX5" fmla="*/ 803082 w 914400"/>
              <a:gd name="connsiteY5" fmla="*/ 206733 h 222636"/>
              <a:gd name="connsiteX6" fmla="*/ 914400 w 914400"/>
              <a:gd name="connsiteY6" fmla="*/ 222636 h 222636"/>
              <a:gd name="connsiteX7" fmla="*/ 771277 w 914400"/>
              <a:gd name="connsiteY7" fmla="*/ 0 h 222636"/>
              <a:gd name="connsiteX0" fmla="*/ 0 w 787179"/>
              <a:gd name="connsiteY0" fmla="*/ 214684 h 222636"/>
              <a:gd name="connsiteX1" fmla="*/ 270345 w 787179"/>
              <a:gd name="connsiteY1" fmla="*/ 222636 h 222636"/>
              <a:gd name="connsiteX2" fmla="*/ 445273 w 787179"/>
              <a:gd name="connsiteY2" fmla="*/ 206733 h 222636"/>
              <a:gd name="connsiteX3" fmla="*/ 524786 w 787179"/>
              <a:gd name="connsiteY3" fmla="*/ 206733 h 222636"/>
              <a:gd name="connsiteX4" fmla="*/ 675861 w 787179"/>
              <a:gd name="connsiteY4" fmla="*/ 206733 h 222636"/>
              <a:gd name="connsiteX5" fmla="*/ 787179 w 787179"/>
              <a:gd name="connsiteY5" fmla="*/ 222636 h 222636"/>
              <a:gd name="connsiteX6" fmla="*/ 644056 w 787179"/>
              <a:gd name="connsiteY6" fmla="*/ 0 h 222636"/>
              <a:gd name="connsiteX0" fmla="*/ 0 w 516834"/>
              <a:gd name="connsiteY0" fmla="*/ 222636 h 222636"/>
              <a:gd name="connsiteX1" fmla="*/ 174928 w 516834"/>
              <a:gd name="connsiteY1" fmla="*/ 206733 h 222636"/>
              <a:gd name="connsiteX2" fmla="*/ 254441 w 516834"/>
              <a:gd name="connsiteY2" fmla="*/ 206733 h 222636"/>
              <a:gd name="connsiteX3" fmla="*/ 405516 w 516834"/>
              <a:gd name="connsiteY3" fmla="*/ 206733 h 222636"/>
              <a:gd name="connsiteX4" fmla="*/ 516834 w 516834"/>
              <a:gd name="connsiteY4" fmla="*/ 222636 h 222636"/>
              <a:gd name="connsiteX5" fmla="*/ 373711 w 516834"/>
              <a:gd name="connsiteY5" fmla="*/ 0 h 222636"/>
              <a:gd name="connsiteX0" fmla="*/ 0 w 516834"/>
              <a:gd name="connsiteY0" fmla="*/ 201205 h 201205"/>
              <a:gd name="connsiteX1" fmla="*/ 174928 w 516834"/>
              <a:gd name="connsiteY1" fmla="*/ 185302 h 201205"/>
              <a:gd name="connsiteX2" fmla="*/ 254441 w 516834"/>
              <a:gd name="connsiteY2" fmla="*/ 185302 h 201205"/>
              <a:gd name="connsiteX3" fmla="*/ 405516 w 516834"/>
              <a:gd name="connsiteY3" fmla="*/ 185302 h 201205"/>
              <a:gd name="connsiteX4" fmla="*/ 516834 w 516834"/>
              <a:gd name="connsiteY4" fmla="*/ 201205 h 201205"/>
              <a:gd name="connsiteX5" fmla="*/ 387999 w 516834"/>
              <a:gd name="connsiteY5" fmla="*/ 0 h 201205"/>
              <a:gd name="connsiteX0" fmla="*/ 81207 w 598041"/>
              <a:gd name="connsiteY0" fmla="*/ 201205 h 201205"/>
              <a:gd name="connsiteX1" fmla="*/ 0 w 598041"/>
              <a:gd name="connsiteY1" fmla="*/ 137531 h 201205"/>
              <a:gd name="connsiteX2" fmla="*/ 256135 w 598041"/>
              <a:gd name="connsiteY2" fmla="*/ 185302 h 201205"/>
              <a:gd name="connsiteX3" fmla="*/ 335648 w 598041"/>
              <a:gd name="connsiteY3" fmla="*/ 185302 h 201205"/>
              <a:gd name="connsiteX4" fmla="*/ 486723 w 598041"/>
              <a:gd name="connsiteY4" fmla="*/ 185302 h 201205"/>
              <a:gd name="connsiteX5" fmla="*/ 598041 w 598041"/>
              <a:gd name="connsiteY5" fmla="*/ 201205 h 201205"/>
              <a:gd name="connsiteX6" fmla="*/ 469206 w 598041"/>
              <a:gd name="connsiteY6" fmla="*/ 0 h 201205"/>
              <a:gd name="connsiteX0" fmla="*/ 0 w 598041"/>
              <a:gd name="connsiteY0" fmla="*/ 137531 h 201205"/>
              <a:gd name="connsiteX1" fmla="*/ 256135 w 598041"/>
              <a:gd name="connsiteY1" fmla="*/ 185302 h 201205"/>
              <a:gd name="connsiteX2" fmla="*/ 335648 w 598041"/>
              <a:gd name="connsiteY2" fmla="*/ 185302 h 201205"/>
              <a:gd name="connsiteX3" fmla="*/ 486723 w 598041"/>
              <a:gd name="connsiteY3" fmla="*/ 185302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598041"/>
              <a:gd name="connsiteY0" fmla="*/ 137531 h 201205"/>
              <a:gd name="connsiteX1" fmla="*/ 220416 w 598041"/>
              <a:gd name="connsiteY1" fmla="*/ 106239 h 201205"/>
              <a:gd name="connsiteX2" fmla="*/ 335648 w 598041"/>
              <a:gd name="connsiteY2" fmla="*/ 185302 h 201205"/>
              <a:gd name="connsiteX3" fmla="*/ 486723 w 598041"/>
              <a:gd name="connsiteY3" fmla="*/ 185302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598041"/>
              <a:gd name="connsiteY0" fmla="*/ 137531 h 201205"/>
              <a:gd name="connsiteX1" fmla="*/ 220416 w 598041"/>
              <a:gd name="connsiteY1" fmla="*/ 106239 h 201205"/>
              <a:gd name="connsiteX2" fmla="*/ 335648 w 598041"/>
              <a:gd name="connsiteY2" fmla="*/ 157397 h 201205"/>
              <a:gd name="connsiteX3" fmla="*/ 486723 w 598041"/>
              <a:gd name="connsiteY3" fmla="*/ 185302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598041"/>
              <a:gd name="connsiteY0" fmla="*/ 137531 h 201205"/>
              <a:gd name="connsiteX1" fmla="*/ 220416 w 598041"/>
              <a:gd name="connsiteY1" fmla="*/ 106239 h 201205"/>
              <a:gd name="connsiteX2" fmla="*/ 335648 w 598041"/>
              <a:gd name="connsiteY2" fmla="*/ 157397 h 201205"/>
              <a:gd name="connsiteX3" fmla="*/ 423670 w 598041"/>
              <a:gd name="connsiteY3" fmla="*/ 148629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617091"/>
              <a:gd name="connsiteY0" fmla="*/ 137531 h 157397"/>
              <a:gd name="connsiteX1" fmla="*/ 220416 w 617091"/>
              <a:gd name="connsiteY1" fmla="*/ 106239 h 157397"/>
              <a:gd name="connsiteX2" fmla="*/ 335648 w 617091"/>
              <a:gd name="connsiteY2" fmla="*/ 157397 h 157397"/>
              <a:gd name="connsiteX3" fmla="*/ 423670 w 617091"/>
              <a:gd name="connsiteY3" fmla="*/ 148629 h 157397"/>
              <a:gd name="connsiteX4" fmla="*/ 617091 w 617091"/>
              <a:gd name="connsiteY4" fmla="*/ 133769 h 157397"/>
              <a:gd name="connsiteX5" fmla="*/ 469206 w 617091"/>
              <a:gd name="connsiteY5" fmla="*/ 0 h 157397"/>
              <a:gd name="connsiteX0" fmla="*/ 0 w 617091"/>
              <a:gd name="connsiteY0" fmla="*/ 107422 h 127288"/>
              <a:gd name="connsiteX1" fmla="*/ 220416 w 617091"/>
              <a:gd name="connsiteY1" fmla="*/ 76130 h 127288"/>
              <a:gd name="connsiteX2" fmla="*/ 335648 w 617091"/>
              <a:gd name="connsiteY2" fmla="*/ 127288 h 127288"/>
              <a:gd name="connsiteX3" fmla="*/ 423670 w 617091"/>
              <a:gd name="connsiteY3" fmla="*/ 118520 h 127288"/>
              <a:gd name="connsiteX4" fmla="*/ 617091 w 617091"/>
              <a:gd name="connsiteY4" fmla="*/ 103660 h 127288"/>
              <a:gd name="connsiteX5" fmla="*/ 611511 w 617091"/>
              <a:gd name="connsiteY5" fmla="*/ 0 h 127288"/>
              <a:gd name="connsiteX0" fmla="*/ 0 w 617091"/>
              <a:gd name="connsiteY0" fmla="*/ 135327 h 155193"/>
              <a:gd name="connsiteX1" fmla="*/ 220416 w 617091"/>
              <a:gd name="connsiteY1" fmla="*/ 104035 h 155193"/>
              <a:gd name="connsiteX2" fmla="*/ 335648 w 617091"/>
              <a:gd name="connsiteY2" fmla="*/ 155193 h 155193"/>
              <a:gd name="connsiteX3" fmla="*/ 423670 w 617091"/>
              <a:gd name="connsiteY3" fmla="*/ 146425 h 155193"/>
              <a:gd name="connsiteX4" fmla="*/ 617091 w 617091"/>
              <a:gd name="connsiteY4" fmla="*/ 131565 h 155193"/>
              <a:gd name="connsiteX5" fmla="*/ 611511 w 617091"/>
              <a:gd name="connsiteY5" fmla="*/ 0 h 155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7091" h="155193">
                <a:moveTo>
                  <a:pt x="0" y="135327"/>
                </a:moveTo>
                <a:lnTo>
                  <a:pt x="220416" y="104035"/>
                </a:lnTo>
                <a:lnTo>
                  <a:pt x="335648" y="155193"/>
                </a:lnTo>
                <a:lnTo>
                  <a:pt x="423670" y="146425"/>
                </a:lnTo>
                <a:lnTo>
                  <a:pt x="617091" y="131565"/>
                </a:lnTo>
                <a:lnTo>
                  <a:pt x="611511" y="0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5487" name="Полилиния 5486"/>
          <p:cNvSpPr/>
          <p:nvPr/>
        </p:nvSpPr>
        <p:spPr>
          <a:xfrm>
            <a:off x="1176339" y="2846917"/>
            <a:ext cx="92075" cy="74083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888187"/>
              <a:gd name="connsiteY0" fmla="*/ 1478943 h 1478943"/>
              <a:gd name="connsiteX1" fmla="*/ 214685 w 3888187"/>
              <a:gd name="connsiteY1" fmla="*/ 1431235 h 1478943"/>
              <a:gd name="connsiteX2" fmla="*/ 326003 w 3888187"/>
              <a:gd name="connsiteY2" fmla="*/ 1359673 h 1478943"/>
              <a:gd name="connsiteX3" fmla="*/ 453224 w 3888187"/>
              <a:gd name="connsiteY3" fmla="*/ 1296063 h 1478943"/>
              <a:gd name="connsiteX4" fmla="*/ 532737 w 3888187"/>
              <a:gd name="connsiteY4" fmla="*/ 1144988 h 1478943"/>
              <a:gd name="connsiteX5" fmla="*/ 620201 w 3888187"/>
              <a:gd name="connsiteY5" fmla="*/ 1065475 h 1478943"/>
              <a:gd name="connsiteX6" fmla="*/ 659958 w 3888187"/>
              <a:gd name="connsiteY6" fmla="*/ 970059 h 1478943"/>
              <a:gd name="connsiteX7" fmla="*/ 779227 w 3888187"/>
              <a:gd name="connsiteY7" fmla="*/ 882595 h 1478943"/>
              <a:gd name="connsiteX8" fmla="*/ 938254 w 3888187"/>
              <a:gd name="connsiteY8" fmla="*/ 795130 h 1478943"/>
              <a:gd name="connsiteX9" fmla="*/ 985961 w 3888187"/>
              <a:gd name="connsiteY9" fmla="*/ 691763 h 1478943"/>
              <a:gd name="connsiteX10" fmla="*/ 1057523 w 3888187"/>
              <a:gd name="connsiteY10" fmla="*/ 612250 h 1478943"/>
              <a:gd name="connsiteX11" fmla="*/ 1137036 w 3888187"/>
              <a:gd name="connsiteY11" fmla="*/ 572494 h 1478943"/>
              <a:gd name="connsiteX12" fmla="*/ 1232452 w 3888187"/>
              <a:gd name="connsiteY12" fmla="*/ 540689 h 1478943"/>
              <a:gd name="connsiteX13" fmla="*/ 1367624 w 3888187"/>
              <a:gd name="connsiteY13" fmla="*/ 477078 h 1478943"/>
              <a:gd name="connsiteX14" fmla="*/ 1518699 w 3888187"/>
              <a:gd name="connsiteY14" fmla="*/ 405516 h 1478943"/>
              <a:gd name="connsiteX15" fmla="*/ 1606163 w 3888187"/>
              <a:gd name="connsiteY15" fmla="*/ 326003 h 1478943"/>
              <a:gd name="connsiteX16" fmla="*/ 1725433 w 3888187"/>
              <a:gd name="connsiteY16" fmla="*/ 246490 h 1478943"/>
              <a:gd name="connsiteX17" fmla="*/ 1940118 w 3888187"/>
              <a:gd name="connsiteY17" fmla="*/ 190831 h 1478943"/>
              <a:gd name="connsiteX18" fmla="*/ 2083241 w 3888187"/>
              <a:gd name="connsiteY18" fmla="*/ 111318 h 1478943"/>
              <a:gd name="connsiteX19" fmla="*/ 2154803 w 3888187"/>
              <a:gd name="connsiteY19" fmla="*/ 39756 h 1478943"/>
              <a:gd name="connsiteX20" fmla="*/ 2234316 w 3888187"/>
              <a:gd name="connsiteY20" fmla="*/ 95416 h 1478943"/>
              <a:gd name="connsiteX21" fmla="*/ 2321781 w 3888187"/>
              <a:gd name="connsiteY21" fmla="*/ 95416 h 1478943"/>
              <a:gd name="connsiteX22" fmla="*/ 2464904 w 3888187"/>
              <a:gd name="connsiteY22" fmla="*/ 39756 h 1478943"/>
              <a:gd name="connsiteX23" fmla="*/ 2568271 w 3888187"/>
              <a:gd name="connsiteY23" fmla="*/ 39756 h 1478943"/>
              <a:gd name="connsiteX24" fmla="*/ 2727297 w 3888187"/>
              <a:gd name="connsiteY24" fmla="*/ 7951 h 1478943"/>
              <a:gd name="connsiteX25" fmla="*/ 2814761 w 3888187"/>
              <a:gd name="connsiteY25" fmla="*/ 0 h 1478943"/>
              <a:gd name="connsiteX26" fmla="*/ 2941982 w 3888187"/>
              <a:gd name="connsiteY26" fmla="*/ 23854 h 1478943"/>
              <a:gd name="connsiteX27" fmla="*/ 3212327 w 3888187"/>
              <a:gd name="connsiteY27" fmla="*/ 23854 h 1478943"/>
              <a:gd name="connsiteX28" fmla="*/ 3387255 w 3888187"/>
              <a:gd name="connsiteY28" fmla="*/ 15903 h 1478943"/>
              <a:gd name="connsiteX29" fmla="*/ 3466768 w 3888187"/>
              <a:gd name="connsiteY29" fmla="*/ 7951 h 1478943"/>
              <a:gd name="connsiteX30" fmla="*/ 3625794 w 3888187"/>
              <a:gd name="connsiteY30" fmla="*/ 7951 h 1478943"/>
              <a:gd name="connsiteX31" fmla="*/ 3729161 w 3888187"/>
              <a:gd name="connsiteY31" fmla="*/ 55659 h 1478943"/>
              <a:gd name="connsiteX32" fmla="*/ 3888187 w 3888187"/>
              <a:gd name="connsiteY32" fmla="*/ 39756 h 1478943"/>
              <a:gd name="connsiteX0" fmla="*/ 0 w 3729161"/>
              <a:gd name="connsiteY0" fmla="*/ 1478943 h 1478943"/>
              <a:gd name="connsiteX1" fmla="*/ 214685 w 3729161"/>
              <a:gd name="connsiteY1" fmla="*/ 1431235 h 1478943"/>
              <a:gd name="connsiteX2" fmla="*/ 326003 w 3729161"/>
              <a:gd name="connsiteY2" fmla="*/ 1359673 h 1478943"/>
              <a:gd name="connsiteX3" fmla="*/ 453224 w 3729161"/>
              <a:gd name="connsiteY3" fmla="*/ 1296063 h 1478943"/>
              <a:gd name="connsiteX4" fmla="*/ 532737 w 3729161"/>
              <a:gd name="connsiteY4" fmla="*/ 1144988 h 1478943"/>
              <a:gd name="connsiteX5" fmla="*/ 620201 w 3729161"/>
              <a:gd name="connsiteY5" fmla="*/ 1065475 h 1478943"/>
              <a:gd name="connsiteX6" fmla="*/ 659958 w 3729161"/>
              <a:gd name="connsiteY6" fmla="*/ 970059 h 1478943"/>
              <a:gd name="connsiteX7" fmla="*/ 779227 w 3729161"/>
              <a:gd name="connsiteY7" fmla="*/ 882595 h 1478943"/>
              <a:gd name="connsiteX8" fmla="*/ 938254 w 3729161"/>
              <a:gd name="connsiteY8" fmla="*/ 795130 h 1478943"/>
              <a:gd name="connsiteX9" fmla="*/ 985961 w 3729161"/>
              <a:gd name="connsiteY9" fmla="*/ 691763 h 1478943"/>
              <a:gd name="connsiteX10" fmla="*/ 1057523 w 3729161"/>
              <a:gd name="connsiteY10" fmla="*/ 612250 h 1478943"/>
              <a:gd name="connsiteX11" fmla="*/ 1137036 w 3729161"/>
              <a:gd name="connsiteY11" fmla="*/ 572494 h 1478943"/>
              <a:gd name="connsiteX12" fmla="*/ 1232452 w 3729161"/>
              <a:gd name="connsiteY12" fmla="*/ 540689 h 1478943"/>
              <a:gd name="connsiteX13" fmla="*/ 1367624 w 3729161"/>
              <a:gd name="connsiteY13" fmla="*/ 477078 h 1478943"/>
              <a:gd name="connsiteX14" fmla="*/ 1518699 w 3729161"/>
              <a:gd name="connsiteY14" fmla="*/ 405516 h 1478943"/>
              <a:gd name="connsiteX15" fmla="*/ 1606163 w 3729161"/>
              <a:gd name="connsiteY15" fmla="*/ 326003 h 1478943"/>
              <a:gd name="connsiteX16" fmla="*/ 1725433 w 3729161"/>
              <a:gd name="connsiteY16" fmla="*/ 246490 h 1478943"/>
              <a:gd name="connsiteX17" fmla="*/ 1940118 w 3729161"/>
              <a:gd name="connsiteY17" fmla="*/ 190831 h 1478943"/>
              <a:gd name="connsiteX18" fmla="*/ 2083241 w 3729161"/>
              <a:gd name="connsiteY18" fmla="*/ 111318 h 1478943"/>
              <a:gd name="connsiteX19" fmla="*/ 2154803 w 3729161"/>
              <a:gd name="connsiteY19" fmla="*/ 39756 h 1478943"/>
              <a:gd name="connsiteX20" fmla="*/ 2234316 w 3729161"/>
              <a:gd name="connsiteY20" fmla="*/ 95416 h 1478943"/>
              <a:gd name="connsiteX21" fmla="*/ 2321781 w 3729161"/>
              <a:gd name="connsiteY21" fmla="*/ 95416 h 1478943"/>
              <a:gd name="connsiteX22" fmla="*/ 2464904 w 3729161"/>
              <a:gd name="connsiteY22" fmla="*/ 39756 h 1478943"/>
              <a:gd name="connsiteX23" fmla="*/ 2568271 w 3729161"/>
              <a:gd name="connsiteY23" fmla="*/ 39756 h 1478943"/>
              <a:gd name="connsiteX24" fmla="*/ 2727297 w 3729161"/>
              <a:gd name="connsiteY24" fmla="*/ 7951 h 1478943"/>
              <a:gd name="connsiteX25" fmla="*/ 2814761 w 3729161"/>
              <a:gd name="connsiteY25" fmla="*/ 0 h 1478943"/>
              <a:gd name="connsiteX26" fmla="*/ 2941982 w 3729161"/>
              <a:gd name="connsiteY26" fmla="*/ 23854 h 1478943"/>
              <a:gd name="connsiteX27" fmla="*/ 3212327 w 3729161"/>
              <a:gd name="connsiteY27" fmla="*/ 23854 h 1478943"/>
              <a:gd name="connsiteX28" fmla="*/ 3387255 w 3729161"/>
              <a:gd name="connsiteY28" fmla="*/ 15903 h 1478943"/>
              <a:gd name="connsiteX29" fmla="*/ 3466768 w 3729161"/>
              <a:gd name="connsiteY29" fmla="*/ 7951 h 1478943"/>
              <a:gd name="connsiteX30" fmla="*/ 3625794 w 3729161"/>
              <a:gd name="connsiteY30" fmla="*/ 7951 h 1478943"/>
              <a:gd name="connsiteX31" fmla="*/ 3729161 w 3729161"/>
              <a:gd name="connsiteY31" fmla="*/ 55659 h 1478943"/>
              <a:gd name="connsiteX0" fmla="*/ 0 w 3625794"/>
              <a:gd name="connsiteY0" fmla="*/ 1478943 h 1478943"/>
              <a:gd name="connsiteX1" fmla="*/ 214685 w 3625794"/>
              <a:gd name="connsiteY1" fmla="*/ 1431235 h 1478943"/>
              <a:gd name="connsiteX2" fmla="*/ 326003 w 3625794"/>
              <a:gd name="connsiteY2" fmla="*/ 1359673 h 1478943"/>
              <a:gd name="connsiteX3" fmla="*/ 453224 w 3625794"/>
              <a:gd name="connsiteY3" fmla="*/ 1296063 h 1478943"/>
              <a:gd name="connsiteX4" fmla="*/ 532737 w 3625794"/>
              <a:gd name="connsiteY4" fmla="*/ 1144988 h 1478943"/>
              <a:gd name="connsiteX5" fmla="*/ 620201 w 3625794"/>
              <a:gd name="connsiteY5" fmla="*/ 1065475 h 1478943"/>
              <a:gd name="connsiteX6" fmla="*/ 659958 w 3625794"/>
              <a:gd name="connsiteY6" fmla="*/ 970059 h 1478943"/>
              <a:gd name="connsiteX7" fmla="*/ 779227 w 3625794"/>
              <a:gd name="connsiteY7" fmla="*/ 882595 h 1478943"/>
              <a:gd name="connsiteX8" fmla="*/ 938254 w 3625794"/>
              <a:gd name="connsiteY8" fmla="*/ 795130 h 1478943"/>
              <a:gd name="connsiteX9" fmla="*/ 985961 w 3625794"/>
              <a:gd name="connsiteY9" fmla="*/ 691763 h 1478943"/>
              <a:gd name="connsiteX10" fmla="*/ 1057523 w 3625794"/>
              <a:gd name="connsiteY10" fmla="*/ 612250 h 1478943"/>
              <a:gd name="connsiteX11" fmla="*/ 1137036 w 3625794"/>
              <a:gd name="connsiteY11" fmla="*/ 572494 h 1478943"/>
              <a:gd name="connsiteX12" fmla="*/ 1232452 w 3625794"/>
              <a:gd name="connsiteY12" fmla="*/ 540689 h 1478943"/>
              <a:gd name="connsiteX13" fmla="*/ 1367624 w 3625794"/>
              <a:gd name="connsiteY13" fmla="*/ 477078 h 1478943"/>
              <a:gd name="connsiteX14" fmla="*/ 1518699 w 3625794"/>
              <a:gd name="connsiteY14" fmla="*/ 405516 h 1478943"/>
              <a:gd name="connsiteX15" fmla="*/ 1606163 w 3625794"/>
              <a:gd name="connsiteY15" fmla="*/ 326003 h 1478943"/>
              <a:gd name="connsiteX16" fmla="*/ 1725433 w 3625794"/>
              <a:gd name="connsiteY16" fmla="*/ 246490 h 1478943"/>
              <a:gd name="connsiteX17" fmla="*/ 1940118 w 3625794"/>
              <a:gd name="connsiteY17" fmla="*/ 190831 h 1478943"/>
              <a:gd name="connsiteX18" fmla="*/ 2083241 w 3625794"/>
              <a:gd name="connsiteY18" fmla="*/ 111318 h 1478943"/>
              <a:gd name="connsiteX19" fmla="*/ 2154803 w 3625794"/>
              <a:gd name="connsiteY19" fmla="*/ 39756 h 1478943"/>
              <a:gd name="connsiteX20" fmla="*/ 2234316 w 3625794"/>
              <a:gd name="connsiteY20" fmla="*/ 95416 h 1478943"/>
              <a:gd name="connsiteX21" fmla="*/ 2321781 w 3625794"/>
              <a:gd name="connsiteY21" fmla="*/ 95416 h 1478943"/>
              <a:gd name="connsiteX22" fmla="*/ 2464904 w 3625794"/>
              <a:gd name="connsiteY22" fmla="*/ 39756 h 1478943"/>
              <a:gd name="connsiteX23" fmla="*/ 2568271 w 3625794"/>
              <a:gd name="connsiteY23" fmla="*/ 39756 h 1478943"/>
              <a:gd name="connsiteX24" fmla="*/ 2727297 w 3625794"/>
              <a:gd name="connsiteY24" fmla="*/ 7951 h 1478943"/>
              <a:gd name="connsiteX25" fmla="*/ 2814761 w 3625794"/>
              <a:gd name="connsiteY25" fmla="*/ 0 h 1478943"/>
              <a:gd name="connsiteX26" fmla="*/ 2941982 w 3625794"/>
              <a:gd name="connsiteY26" fmla="*/ 23854 h 1478943"/>
              <a:gd name="connsiteX27" fmla="*/ 3212327 w 3625794"/>
              <a:gd name="connsiteY27" fmla="*/ 23854 h 1478943"/>
              <a:gd name="connsiteX28" fmla="*/ 3387255 w 3625794"/>
              <a:gd name="connsiteY28" fmla="*/ 15903 h 1478943"/>
              <a:gd name="connsiteX29" fmla="*/ 3466768 w 3625794"/>
              <a:gd name="connsiteY29" fmla="*/ 7951 h 1478943"/>
              <a:gd name="connsiteX30" fmla="*/ 3625794 w 3625794"/>
              <a:gd name="connsiteY30" fmla="*/ 7951 h 1478943"/>
              <a:gd name="connsiteX0" fmla="*/ 0 w 3466768"/>
              <a:gd name="connsiteY0" fmla="*/ 1478943 h 1478943"/>
              <a:gd name="connsiteX1" fmla="*/ 214685 w 3466768"/>
              <a:gd name="connsiteY1" fmla="*/ 1431235 h 1478943"/>
              <a:gd name="connsiteX2" fmla="*/ 326003 w 3466768"/>
              <a:gd name="connsiteY2" fmla="*/ 1359673 h 1478943"/>
              <a:gd name="connsiteX3" fmla="*/ 453224 w 3466768"/>
              <a:gd name="connsiteY3" fmla="*/ 1296063 h 1478943"/>
              <a:gd name="connsiteX4" fmla="*/ 532737 w 3466768"/>
              <a:gd name="connsiteY4" fmla="*/ 1144988 h 1478943"/>
              <a:gd name="connsiteX5" fmla="*/ 620201 w 3466768"/>
              <a:gd name="connsiteY5" fmla="*/ 1065475 h 1478943"/>
              <a:gd name="connsiteX6" fmla="*/ 659958 w 3466768"/>
              <a:gd name="connsiteY6" fmla="*/ 970059 h 1478943"/>
              <a:gd name="connsiteX7" fmla="*/ 779227 w 3466768"/>
              <a:gd name="connsiteY7" fmla="*/ 882595 h 1478943"/>
              <a:gd name="connsiteX8" fmla="*/ 938254 w 3466768"/>
              <a:gd name="connsiteY8" fmla="*/ 795130 h 1478943"/>
              <a:gd name="connsiteX9" fmla="*/ 985961 w 3466768"/>
              <a:gd name="connsiteY9" fmla="*/ 691763 h 1478943"/>
              <a:gd name="connsiteX10" fmla="*/ 1057523 w 3466768"/>
              <a:gd name="connsiteY10" fmla="*/ 612250 h 1478943"/>
              <a:gd name="connsiteX11" fmla="*/ 1137036 w 3466768"/>
              <a:gd name="connsiteY11" fmla="*/ 572494 h 1478943"/>
              <a:gd name="connsiteX12" fmla="*/ 1232452 w 3466768"/>
              <a:gd name="connsiteY12" fmla="*/ 540689 h 1478943"/>
              <a:gd name="connsiteX13" fmla="*/ 1367624 w 3466768"/>
              <a:gd name="connsiteY13" fmla="*/ 477078 h 1478943"/>
              <a:gd name="connsiteX14" fmla="*/ 1518699 w 3466768"/>
              <a:gd name="connsiteY14" fmla="*/ 405516 h 1478943"/>
              <a:gd name="connsiteX15" fmla="*/ 1606163 w 3466768"/>
              <a:gd name="connsiteY15" fmla="*/ 326003 h 1478943"/>
              <a:gd name="connsiteX16" fmla="*/ 1725433 w 3466768"/>
              <a:gd name="connsiteY16" fmla="*/ 246490 h 1478943"/>
              <a:gd name="connsiteX17" fmla="*/ 1940118 w 3466768"/>
              <a:gd name="connsiteY17" fmla="*/ 190831 h 1478943"/>
              <a:gd name="connsiteX18" fmla="*/ 2083241 w 3466768"/>
              <a:gd name="connsiteY18" fmla="*/ 111318 h 1478943"/>
              <a:gd name="connsiteX19" fmla="*/ 2154803 w 3466768"/>
              <a:gd name="connsiteY19" fmla="*/ 39756 h 1478943"/>
              <a:gd name="connsiteX20" fmla="*/ 2234316 w 3466768"/>
              <a:gd name="connsiteY20" fmla="*/ 95416 h 1478943"/>
              <a:gd name="connsiteX21" fmla="*/ 2321781 w 3466768"/>
              <a:gd name="connsiteY21" fmla="*/ 95416 h 1478943"/>
              <a:gd name="connsiteX22" fmla="*/ 2464904 w 3466768"/>
              <a:gd name="connsiteY22" fmla="*/ 39756 h 1478943"/>
              <a:gd name="connsiteX23" fmla="*/ 2568271 w 3466768"/>
              <a:gd name="connsiteY23" fmla="*/ 39756 h 1478943"/>
              <a:gd name="connsiteX24" fmla="*/ 2727297 w 3466768"/>
              <a:gd name="connsiteY24" fmla="*/ 7951 h 1478943"/>
              <a:gd name="connsiteX25" fmla="*/ 2814761 w 3466768"/>
              <a:gd name="connsiteY25" fmla="*/ 0 h 1478943"/>
              <a:gd name="connsiteX26" fmla="*/ 2941982 w 3466768"/>
              <a:gd name="connsiteY26" fmla="*/ 23854 h 1478943"/>
              <a:gd name="connsiteX27" fmla="*/ 3212327 w 3466768"/>
              <a:gd name="connsiteY27" fmla="*/ 23854 h 1478943"/>
              <a:gd name="connsiteX28" fmla="*/ 3387255 w 3466768"/>
              <a:gd name="connsiteY28" fmla="*/ 15903 h 1478943"/>
              <a:gd name="connsiteX29" fmla="*/ 3466768 w 3466768"/>
              <a:gd name="connsiteY29" fmla="*/ 7951 h 1478943"/>
              <a:gd name="connsiteX0" fmla="*/ 0 w 3387255"/>
              <a:gd name="connsiteY0" fmla="*/ 1478943 h 1478943"/>
              <a:gd name="connsiteX1" fmla="*/ 214685 w 3387255"/>
              <a:gd name="connsiteY1" fmla="*/ 1431235 h 1478943"/>
              <a:gd name="connsiteX2" fmla="*/ 326003 w 3387255"/>
              <a:gd name="connsiteY2" fmla="*/ 1359673 h 1478943"/>
              <a:gd name="connsiteX3" fmla="*/ 453224 w 3387255"/>
              <a:gd name="connsiteY3" fmla="*/ 1296063 h 1478943"/>
              <a:gd name="connsiteX4" fmla="*/ 532737 w 3387255"/>
              <a:gd name="connsiteY4" fmla="*/ 1144988 h 1478943"/>
              <a:gd name="connsiteX5" fmla="*/ 620201 w 3387255"/>
              <a:gd name="connsiteY5" fmla="*/ 1065475 h 1478943"/>
              <a:gd name="connsiteX6" fmla="*/ 659958 w 3387255"/>
              <a:gd name="connsiteY6" fmla="*/ 970059 h 1478943"/>
              <a:gd name="connsiteX7" fmla="*/ 779227 w 3387255"/>
              <a:gd name="connsiteY7" fmla="*/ 882595 h 1478943"/>
              <a:gd name="connsiteX8" fmla="*/ 938254 w 3387255"/>
              <a:gd name="connsiteY8" fmla="*/ 795130 h 1478943"/>
              <a:gd name="connsiteX9" fmla="*/ 985961 w 3387255"/>
              <a:gd name="connsiteY9" fmla="*/ 691763 h 1478943"/>
              <a:gd name="connsiteX10" fmla="*/ 1057523 w 3387255"/>
              <a:gd name="connsiteY10" fmla="*/ 612250 h 1478943"/>
              <a:gd name="connsiteX11" fmla="*/ 1137036 w 3387255"/>
              <a:gd name="connsiteY11" fmla="*/ 572494 h 1478943"/>
              <a:gd name="connsiteX12" fmla="*/ 1232452 w 3387255"/>
              <a:gd name="connsiteY12" fmla="*/ 540689 h 1478943"/>
              <a:gd name="connsiteX13" fmla="*/ 1367624 w 3387255"/>
              <a:gd name="connsiteY13" fmla="*/ 477078 h 1478943"/>
              <a:gd name="connsiteX14" fmla="*/ 1518699 w 3387255"/>
              <a:gd name="connsiteY14" fmla="*/ 405516 h 1478943"/>
              <a:gd name="connsiteX15" fmla="*/ 1606163 w 3387255"/>
              <a:gd name="connsiteY15" fmla="*/ 326003 h 1478943"/>
              <a:gd name="connsiteX16" fmla="*/ 1725433 w 3387255"/>
              <a:gd name="connsiteY16" fmla="*/ 246490 h 1478943"/>
              <a:gd name="connsiteX17" fmla="*/ 1940118 w 3387255"/>
              <a:gd name="connsiteY17" fmla="*/ 190831 h 1478943"/>
              <a:gd name="connsiteX18" fmla="*/ 2083241 w 3387255"/>
              <a:gd name="connsiteY18" fmla="*/ 111318 h 1478943"/>
              <a:gd name="connsiteX19" fmla="*/ 2154803 w 3387255"/>
              <a:gd name="connsiteY19" fmla="*/ 39756 h 1478943"/>
              <a:gd name="connsiteX20" fmla="*/ 2234316 w 3387255"/>
              <a:gd name="connsiteY20" fmla="*/ 95416 h 1478943"/>
              <a:gd name="connsiteX21" fmla="*/ 2321781 w 3387255"/>
              <a:gd name="connsiteY21" fmla="*/ 95416 h 1478943"/>
              <a:gd name="connsiteX22" fmla="*/ 2464904 w 3387255"/>
              <a:gd name="connsiteY22" fmla="*/ 39756 h 1478943"/>
              <a:gd name="connsiteX23" fmla="*/ 2568271 w 3387255"/>
              <a:gd name="connsiteY23" fmla="*/ 39756 h 1478943"/>
              <a:gd name="connsiteX24" fmla="*/ 2727297 w 3387255"/>
              <a:gd name="connsiteY24" fmla="*/ 7951 h 1478943"/>
              <a:gd name="connsiteX25" fmla="*/ 2814761 w 3387255"/>
              <a:gd name="connsiteY25" fmla="*/ 0 h 1478943"/>
              <a:gd name="connsiteX26" fmla="*/ 2941982 w 3387255"/>
              <a:gd name="connsiteY26" fmla="*/ 23854 h 1478943"/>
              <a:gd name="connsiteX27" fmla="*/ 3212327 w 3387255"/>
              <a:gd name="connsiteY27" fmla="*/ 23854 h 1478943"/>
              <a:gd name="connsiteX28" fmla="*/ 3387255 w 3387255"/>
              <a:gd name="connsiteY28" fmla="*/ 15903 h 1478943"/>
              <a:gd name="connsiteX0" fmla="*/ 0 w 3212327"/>
              <a:gd name="connsiteY0" fmla="*/ 1478943 h 1478943"/>
              <a:gd name="connsiteX1" fmla="*/ 214685 w 3212327"/>
              <a:gd name="connsiteY1" fmla="*/ 1431235 h 1478943"/>
              <a:gd name="connsiteX2" fmla="*/ 326003 w 3212327"/>
              <a:gd name="connsiteY2" fmla="*/ 1359673 h 1478943"/>
              <a:gd name="connsiteX3" fmla="*/ 453224 w 3212327"/>
              <a:gd name="connsiteY3" fmla="*/ 1296063 h 1478943"/>
              <a:gd name="connsiteX4" fmla="*/ 532737 w 3212327"/>
              <a:gd name="connsiteY4" fmla="*/ 1144988 h 1478943"/>
              <a:gd name="connsiteX5" fmla="*/ 620201 w 3212327"/>
              <a:gd name="connsiteY5" fmla="*/ 1065475 h 1478943"/>
              <a:gd name="connsiteX6" fmla="*/ 659958 w 3212327"/>
              <a:gd name="connsiteY6" fmla="*/ 970059 h 1478943"/>
              <a:gd name="connsiteX7" fmla="*/ 779227 w 3212327"/>
              <a:gd name="connsiteY7" fmla="*/ 882595 h 1478943"/>
              <a:gd name="connsiteX8" fmla="*/ 938254 w 3212327"/>
              <a:gd name="connsiteY8" fmla="*/ 795130 h 1478943"/>
              <a:gd name="connsiteX9" fmla="*/ 985961 w 3212327"/>
              <a:gd name="connsiteY9" fmla="*/ 691763 h 1478943"/>
              <a:gd name="connsiteX10" fmla="*/ 1057523 w 3212327"/>
              <a:gd name="connsiteY10" fmla="*/ 612250 h 1478943"/>
              <a:gd name="connsiteX11" fmla="*/ 1137036 w 3212327"/>
              <a:gd name="connsiteY11" fmla="*/ 572494 h 1478943"/>
              <a:gd name="connsiteX12" fmla="*/ 1232452 w 3212327"/>
              <a:gd name="connsiteY12" fmla="*/ 540689 h 1478943"/>
              <a:gd name="connsiteX13" fmla="*/ 1367624 w 3212327"/>
              <a:gd name="connsiteY13" fmla="*/ 477078 h 1478943"/>
              <a:gd name="connsiteX14" fmla="*/ 1518699 w 3212327"/>
              <a:gd name="connsiteY14" fmla="*/ 405516 h 1478943"/>
              <a:gd name="connsiteX15" fmla="*/ 1606163 w 3212327"/>
              <a:gd name="connsiteY15" fmla="*/ 326003 h 1478943"/>
              <a:gd name="connsiteX16" fmla="*/ 1725433 w 3212327"/>
              <a:gd name="connsiteY16" fmla="*/ 246490 h 1478943"/>
              <a:gd name="connsiteX17" fmla="*/ 1940118 w 3212327"/>
              <a:gd name="connsiteY17" fmla="*/ 190831 h 1478943"/>
              <a:gd name="connsiteX18" fmla="*/ 2083241 w 3212327"/>
              <a:gd name="connsiteY18" fmla="*/ 111318 h 1478943"/>
              <a:gd name="connsiteX19" fmla="*/ 2154803 w 3212327"/>
              <a:gd name="connsiteY19" fmla="*/ 39756 h 1478943"/>
              <a:gd name="connsiteX20" fmla="*/ 2234316 w 3212327"/>
              <a:gd name="connsiteY20" fmla="*/ 95416 h 1478943"/>
              <a:gd name="connsiteX21" fmla="*/ 2321781 w 3212327"/>
              <a:gd name="connsiteY21" fmla="*/ 95416 h 1478943"/>
              <a:gd name="connsiteX22" fmla="*/ 2464904 w 3212327"/>
              <a:gd name="connsiteY22" fmla="*/ 39756 h 1478943"/>
              <a:gd name="connsiteX23" fmla="*/ 2568271 w 3212327"/>
              <a:gd name="connsiteY23" fmla="*/ 39756 h 1478943"/>
              <a:gd name="connsiteX24" fmla="*/ 2727297 w 3212327"/>
              <a:gd name="connsiteY24" fmla="*/ 7951 h 1478943"/>
              <a:gd name="connsiteX25" fmla="*/ 2814761 w 3212327"/>
              <a:gd name="connsiteY25" fmla="*/ 0 h 1478943"/>
              <a:gd name="connsiteX26" fmla="*/ 2941982 w 3212327"/>
              <a:gd name="connsiteY26" fmla="*/ 23854 h 1478943"/>
              <a:gd name="connsiteX27" fmla="*/ 3212327 w 3212327"/>
              <a:gd name="connsiteY27" fmla="*/ 23854 h 1478943"/>
              <a:gd name="connsiteX0" fmla="*/ 0 w 2941982"/>
              <a:gd name="connsiteY0" fmla="*/ 1478943 h 1478943"/>
              <a:gd name="connsiteX1" fmla="*/ 214685 w 2941982"/>
              <a:gd name="connsiteY1" fmla="*/ 1431235 h 1478943"/>
              <a:gd name="connsiteX2" fmla="*/ 326003 w 2941982"/>
              <a:gd name="connsiteY2" fmla="*/ 1359673 h 1478943"/>
              <a:gd name="connsiteX3" fmla="*/ 453224 w 2941982"/>
              <a:gd name="connsiteY3" fmla="*/ 1296063 h 1478943"/>
              <a:gd name="connsiteX4" fmla="*/ 532737 w 2941982"/>
              <a:gd name="connsiteY4" fmla="*/ 1144988 h 1478943"/>
              <a:gd name="connsiteX5" fmla="*/ 620201 w 2941982"/>
              <a:gd name="connsiteY5" fmla="*/ 1065475 h 1478943"/>
              <a:gd name="connsiteX6" fmla="*/ 659958 w 2941982"/>
              <a:gd name="connsiteY6" fmla="*/ 970059 h 1478943"/>
              <a:gd name="connsiteX7" fmla="*/ 779227 w 2941982"/>
              <a:gd name="connsiteY7" fmla="*/ 882595 h 1478943"/>
              <a:gd name="connsiteX8" fmla="*/ 938254 w 2941982"/>
              <a:gd name="connsiteY8" fmla="*/ 795130 h 1478943"/>
              <a:gd name="connsiteX9" fmla="*/ 985961 w 2941982"/>
              <a:gd name="connsiteY9" fmla="*/ 691763 h 1478943"/>
              <a:gd name="connsiteX10" fmla="*/ 1057523 w 2941982"/>
              <a:gd name="connsiteY10" fmla="*/ 612250 h 1478943"/>
              <a:gd name="connsiteX11" fmla="*/ 1137036 w 2941982"/>
              <a:gd name="connsiteY11" fmla="*/ 572494 h 1478943"/>
              <a:gd name="connsiteX12" fmla="*/ 1232452 w 2941982"/>
              <a:gd name="connsiteY12" fmla="*/ 540689 h 1478943"/>
              <a:gd name="connsiteX13" fmla="*/ 1367624 w 2941982"/>
              <a:gd name="connsiteY13" fmla="*/ 477078 h 1478943"/>
              <a:gd name="connsiteX14" fmla="*/ 1518699 w 2941982"/>
              <a:gd name="connsiteY14" fmla="*/ 405516 h 1478943"/>
              <a:gd name="connsiteX15" fmla="*/ 1606163 w 2941982"/>
              <a:gd name="connsiteY15" fmla="*/ 326003 h 1478943"/>
              <a:gd name="connsiteX16" fmla="*/ 1725433 w 2941982"/>
              <a:gd name="connsiteY16" fmla="*/ 246490 h 1478943"/>
              <a:gd name="connsiteX17" fmla="*/ 1940118 w 2941982"/>
              <a:gd name="connsiteY17" fmla="*/ 190831 h 1478943"/>
              <a:gd name="connsiteX18" fmla="*/ 2083241 w 2941982"/>
              <a:gd name="connsiteY18" fmla="*/ 111318 h 1478943"/>
              <a:gd name="connsiteX19" fmla="*/ 2154803 w 2941982"/>
              <a:gd name="connsiteY19" fmla="*/ 39756 h 1478943"/>
              <a:gd name="connsiteX20" fmla="*/ 2234316 w 2941982"/>
              <a:gd name="connsiteY20" fmla="*/ 95416 h 1478943"/>
              <a:gd name="connsiteX21" fmla="*/ 2321781 w 2941982"/>
              <a:gd name="connsiteY21" fmla="*/ 95416 h 1478943"/>
              <a:gd name="connsiteX22" fmla="*/ 2464904 w 2941982"/>
              <a:gd name="connsiteY22" fmla="*/ 39756 h 1478943"/>
              <a:gd name="connsiteX23" fmla="*/ 2568271 w 2941982"/>
              <a:gd name="connsiteY23" fmla="*/ 39756 h 1478943"/>
              <a:gd name="connsiteX24" fmla="*/ 2727297 w 2941982"/>
              <a:gd name="connsiteY24" fmla="*/ 7951 h 1478943"/>
              <a:gd name="connsiteX25" fmla="*/ 2814761 w 2941982"/>
              <a:gd name="connsiteY25" fmla="*/ 0 h 1478943"/>
              <a:gd name="connsiteX26" fmla="*/ 2941982 w 2941982"/>
              <a:gd name="connsiteY26" fmla="*/ 23854 h 1478943"/>
              <a:gd name="connsiteX0" fmla="*/ 0 w 2814761"/>
              <a:gd name="connsiteY0" fmla="*/ 1478943 h 1478943"/>
              <a:gd name="connsiteX1" fmla="*/ 214685 w 2814761"/>
              <a:gd name="connsiteY1" fmla="*/ 1431235 h 1478943"/>
              <a:gd name="connsiteX2" fmla="*/ 326003 w 2814761"/>
              <a:gd name="connsiteY2" fmla="*/ 1359673 h 1478943"/>
              <a:gd name="connsiteX3" fmla="*/ 453224 w 2814761"/>
              <a:gd name="connsiteY3" fmla="*/ 1296063 h 1478943"/>
              <a:gd name="connsiteX4" fmla="*/ 532737 w 2814761"/>
              <a:gd name="connsiteY4" fmla="*/ 1144988 h 1478943"/>
              <a:gd name="connsiteX5" fmla="*/ 620201 w 2814761"/>
              <a:gd name="connsiteY5" fmla="*/ 1065475 h 1478943"/>
              <a:gd name="connsiteX6" fmla="*/ 659958 w 2814761"/>
              <a:gd name="connsiteY6" fmla="*/ 970059 h 1478943"/>
              <a:gd name="connsiteX7" fmla="*/ 779227 w 2814761"/>
              <a:gd name="connsiteY7" fmla="*/ 882595 h 1478943"/>
              <a:gd name="connsiteX8" fmla="*/ 938254 w 2814761"/>
              <a:gd name="connsiteY8" fmla="*/ 795130 h 1478943"/>
              <a:gd name="connsiteX9" fmla="*/ 985961 w 2814761"/>
              <a:gd name="connsiteY9" fmla="*/ 691763 h 1478943"/>
              <a:gd name="connsiteX10" fmla="*/ 1057523 w 2814761"/>
              <a:gd name="connsiteY10" fmla="*/ 612250 h 1478943"/>
              <a:gd name="connsiteX11" fmla="*/ 1137036 w 2814761"/>
              <a:gd name="connsiteY11" fmla="*/ 572494 h 1478943"/>
              <a:gd name="connsiteX12" fmla="*/ 1232452 w 2814761"/>
              <a:gd name="connsiteY12" fmla="*/ 540689 h 1478943"/>
              <a:gd name="connsiteX13" fmla="*/ 1367624 w 2814761"/>
              <a:gd name="connsiteY13" fmla="*/ 477078 h 1478943"/>
              <a:gd name="connsiteX14" fmla="*/ 1518699 w 2814761"/>
              <a:gd name="connsiteY14" fmla="*/ 405516 h 1478943"/>
              <a:gd name="connsiteX15" fmla="*/ 1606163 w 2814761"/>
              <a:gd name="connsiteY15" fmla="*/ 326003 h 1478943"/>
              <a:gd name="connsiteX16" fmla="*/ 1725433 w 2814761"/>
              <a:gd name="connsiteY16" fmla="*/ 246490 h 1478943"/>
              <a:gd name="connsiteX17" fmla="*/ 1940118 w 2814761"/>
              <a:gd name="connsiteY17" fmla="*/ 190831 h 1478943"/>
              <a:gd name="connsiteX18" fmla="*/ 2083241 w 2814761"/>
              <a:gd name="connsiteY18" fmla="*/ 111318 h 1478943"/>
              <a:gd name="connsiteX19" fmla="*/ 2154803 w 2814761"/>
              <a:gd name="connsiteY19" fmla="*/ 39756 h 1478943"/>
              <a:gd name="connsiteX20" fmla="*/ 2234316 w 2814761"/>
              <a:gd name="connsiteY20" fmla="*/ 95416 h 1478943"/>
              <a:gd name="connsiteX21" fmla="*/ 2321781 w 2814761"/>
              <a:gd name="connsiteY21" fmla="*/ 95416 h 1478943"/>
              <a:gd name="connsiteX22" fmla="*/ 2464904 w 2814761"/>
              <a:gd name="connsiteY22" fmla="*/ 39756 h 1478943"/>
              <a:gd name="connsiteX23" fmla="*/ 2568271 w 2814761"/>
              <a:gd name="connsiteY23" fmla="*/ 39756 h 1478943"/>
              <a:gd name="connsiteX24" fmla="*/ 2727297 w 2814761"/>
              <a:gd name="connsiteY24" fmla="*/ 7951 h 1478943"/>
              <a:gd name="connsiteX25" fmla="*/ 2814761 w 2814761"/>
              <a:gd name="connsiteY25" fmla="*/ 0 h 1478943"/>
              <a:gd name="connsiteX0" fmla="*/ 0 w 2727297"/>
              <a:gd name="connsiteY0" fmla="*/ 1470992 h 1470992"/>
              <a:gd name="connsiteX1" fmla="*/ 214685 w 2727297"/>
              <a:gd name="connsiteY1" fmla="*/ 1423284 h 1470992"/>
              <a:gd name="connsiteX2" fmla="*/ 326003 w 2727297"/>
              <a:gd name="connsiteY2" fmla="*/ 1351722 h 1470992"/>
              <a:gd name="connsiteX3" fmla="*/ 453224 w 2727297"/>
              <a:gd name="connsiteY3" fmla="*/ 1288112 h 1470992"/>
              <a:gd name="connsiteX4" fmla="*/ 532737 w 2727297"/>
              <a:gd name="connsiteY4" fmla="*/ 1137037 h 1470992"/>
              <a:gd name="connsiteX5" fmla="*/ 620201 w 2727297"/>
              <a:gd name="connsiteY5" fmla="*/ 1057524 h 1470992"/>
              <a:gd name="connsiteX6" fmla="*/ 659958 w 2727297"/>
              <a:gd name="connsiteY6" fmla="*/ 962108 h 1470992"/>
              <a:gd name="connsiteX7" fmla="*/ 779227 w 2727297"/>
              <a:gd name="connsiteY7" fmla="*/ 874644 h 1470992"/>
              <a:gd name="connsiteX8" fmla="*/ 938254 w 2727297"/>
              <a:gd name="connsiteY8" fmla="*/ 787179 h 1470992"/>
              <a:gd name="connsiteX9" fmla="*/ 985961 w 2727297"/>
              <a:gd name="connsiteY9" fmla="*/ 683812 h 1470992"/>
              <a:gd name="connsiteX10" fmla="*/ 1057523 w 2727297"/>
              <a:gd name="connsiteY10" fmla="*/ 604299 h 1470992"/>
              <a:gd name="connsiteX11" fmla="*/ 1137036 w 2727297"/>
              <a:gd name="connsiteY11" fmla="*/ 564543 h 1470992"/>
              <a:gd name="connsiteX12" fmla="*/ 1232452 w 2727297"/>
              <a:gd name="connsiteY12" fmla="*/ 532738 h 1470992"/>
              <a:gd name="connsiteX13" fmla="*/ 1367624 w 2727297"/>
              <a:gd name="connsiteY13" fmla="*/ 469127 h 1470992"/>
              <a:gd name="connsiteX14" fmla="*/ 1518699 w 2727297"/>
              <a:gd name="connsiteY14" fmla="*/ 397565 h 1470992"/>
              <a:gd name="connsiteX15" fmla="*/ 1606163 w 2727297"/>
              <a:gd name="connsiteY15" fmla="*/ 318052 h 1470992"/>
              <a:gd name="connsiteX16" fmla="*/ 1725433 w 2727297"/>
              <a:gd name="connsiteY16" fmla="*/ 238539 h 1470992"/>
              <a:gd name="connsiteX17" fmla="*/ 1940118 w 2727297"/>
              <a:gd name="connsiteY17" fmla="*/ 182880 h 1470992"/>
              <a:gd name="connsiteX18" fmla="*/ 2083241 w 2727297"/>
              <a:gd name="connsiteY18" fmla="*/ 103367 h 1470992"/>
              <a:gd name="connsiteX19" fmla="*/ 2154803 w 2727297"/>
              <a:gd name="connsiteY19" fmla="*/ 31805 h 1470992"/>
              <a:gd name="connsiteX20" fmla="*/ 2234316 w 2727297"/>
              <a:gd name="connsiteY20" fmla="*/ 87465 h 1470992"/>
              <a:gd name="connsiteX21" fmla="*/ 2321781 w 2727297"/>
              <a:gd name="connsiteY21" fmla="*/ 87465 h 1470992"/>
              <a:gd name="connsiteX22" fmla="*/ 2464904 w 2727297"/>
              <a:gd name="connsiteY22" fmla="*/ 31805 h 1470992"/>
              <a:gd name="connsiteX23" fmla="*/ 2568271 w 2727297"/>
              <a:gd name="connsiteY23" fmla="*/ 31805 h 1470992"/>
              <a:gd name="connsiteX24" fmla="*/ 2727297 w 2727297"/>
              <a:gd name="connsiteY24" fmla="*/ 0 h 1470992"/>
              <a:gd name="connsiteX0" fmla="*/ 0 w 2568271"/>
              <a:gd name="connsiteY0" fmla="*/ 1439187 h 1439187"/>
              <a:gd name="connsiteX1" fmla="*/ 214685 w 2568271"/>
              <a:gd name="connsiteY1" fmla="*/ 1391479 h 1439187"/>
              <a:gd name="connsiteX2" fmla="*/ 326003 w 2568271"/>
              <a:gd name="connsiteY2" fmla="*/ 1319917 h 1439187"/>
              <a:gd name="connsiteX3" fmla="*/ 453224 w 2568271"/>
              <a:gd name="connsiteY3" fmla="*/ 1256307 h 1439187"/>
              <a:gd name="connsiteX4" fmla="*/ 532737 w 2568271"/>
              <a:gd name="connsiteY4" fmla="*/ 1105232 h 1439187"/>
              <a:gd name="connsiteX5" fmla="*/ 620201 w 2568271"/>
              <a:gd name="connsiteY5" fmla="*/ 1025719 h 1439187"/>
              <a:gd name="connsiteX6" fmla="*/ 659958 w 2568271"/>
              <a:gd name="connsiteY6" fmla="*/ 930303 h 1439187"/>
              <a:gd name="connsiteX7" fmla="*/ 779227 w 2568271"/>
              <a:gd name="connsiteY7" fmla="*/ 842839 h 1439187"/>
              <a:gd name="connsiteX8" fmla="*/ 938254 w 2568271"/>
              <a:gd name="connsiteY8" fmla="*/ 755374 h 1439187"/>
              <a:gd name="connsiteX9" fmla="*/ 985961 w 2568271"/>
              <a:gd name="connsiteY9" fmla="*/ 652007 h 1439187"/>
              <a:gd name="connsiteX10" fmla="*/ 1057523 w 2568271"/>
              <a:gd name="connsiteY10" fmla="*/ 572494 h 1439187"/>
              <a:gd name="connsiteX11" fmla="*/ 1137036 w 2568271"/>
              <a:gd name="connsiteY11" fmla="*/ 532738 h 1439187"/>
              <a:gd name="connsiteX12" fmla="*/ 1232452 w 2568271"/>
              <a:gd name="connsiteY12" fmla="*/ 500933 h 1439187"/>
              <a:gd name="connsiteX13" fmla="*/ 1367624 w 2568271"/>
              <a:gd name="connsiteY13" fmla="*/ 437322 h 1439187"/>
              <a:gd name="connsiteX14" fmla="*/ 1518699 w 2568271"/>
              <a:gd name="connsiteY14" fmla="*/ 365760 h 1439187"/>
              <a:gd name="connsiteX15" fmla="*/ 1606163 w 2568271"/>
              <a:gd name="connsiteY15" fmla="*/ 286247 h 1439187"/>
              <a:gd name="connsiteX16" fmla="*/ 1725433 w 2568271"/>
              <a:gd name="connsiteY16" fmla="*/ 206734 h 1439187"/>
              <a:gd name="connsiteX17" fmla="*/ 1940118 w 2568271"/>
              <a:gd name="connsiteY17" fmla="*/ 151075 h 1439187"/>
              <a:gd name="connsiteX18" fmla="*/ 2083241 w 2568271"/>
              <a:gd name="connsiteY18" fmla="*/ 71562 h 1439187"/>
              <a:gd name="connsiteX19" fmla="*/ 2154803 w 2568271"/>
              <a:gd name="connsiteY19" fmla="*/ 0 h 1439187"/>
              <a:gd name="connsiteX20" fmla="*/ 2234316 w 2568271"/>
              <a:gd name="connsiteY20" fmla="*/ 55660 h 1439187"/>
              <a:gd name="connsiteX21" fmla="*/ 2321781 w 2568271"/>
              <a:gd name="connsiteY21" fmla="*/ 55660 h 1439187"/>
              <a:gd name="connsiteX22" fmla="*/ 2464904 w 2568271"/>
              <a:gd name="connsiteY22" fmla="*/ 0 h 1439187"/>
              <a:gd name="connsiteX23" fmla="*/ 2568271 w 2568271"/>
              <a:gd name="connsiteY23" fmla="*/ 0 h 1439187"/>
              <a:gd name="connsiteX0" fmla="*/ 0 w 2464904"/>
              <a:gd name="connsiteY0" fmla="*/ 1439187 h 1439187"/>
              <a:gd name="connsiteX1" fmla="*/ 214685 w 2464904"/>
              <a:gd name="connsiteY1" fmla="*/ 1391479 h 1439187"/>
              <a:gd name="connsiteX2" fmla="*/ 326003 w 2464904"/>
              <a:gd name="connsiteY2" fmla="*/ 1319917 h 1439187"/>
              <a:gd name="connsiteX3" fmla="*/ 453224 w 2464904"/>
              <a:gd name="connsiteY3" fmla="*/ 1256307 h 1439187"/>
              <a:gd name="connsiteX4" fmla="*/ 532737 w 2464904"/>
              <a:gd name="connsiteY4" fmla="*/ 1105232 h 1439187"/>
              <a:gd name="connsiteX5" fmla="*/ 620201 w 2464904"/>
              <a:gd name="connsiteY5" fmla="*/ 1025719 h 1439187"/>
              <a:gd name="connsiteX6" fmla="*/ 659958 w 2464904"/>
              <a:gd name="connsiteY6" fmla="*/ 930303 h 1439187"/>
              <a:gd name="connsiteX7" fmla="*/ 779227 w 2464904"/>
              <a:gd name="connsiteY7" fmla="*/ 842839 h 1439187"/>
              <a:gd name="connsiteX8" fmla="*/ 938254 w 2464904"/>
              <a:gd name="connsiteY8" fmla="*/ 755374 h 1439187"/>
              <a:gd name="connsiteX9" fmla="*/ 985961 w 2464904"/>
              <a:gd name="connsiteY9" fmla="*/ 652007 h 1439187"/>
              <a:gd name="connsiteX10" fmla="*/ 1057523 w 2464904"/>
              <a:gd name="connsiteY10" fmla="*/ 572494 h 1439187"/>
              <a:gd name="connsiteX11" fmla="*/ 1137036 w 2464904"/>
              <a:gd name="connsiteY11" fmla="*/ 532738 h 1439187"/>
              <a:gd name="connsiteX12" fmla="*/ 1232452 w 2464904"/>
              <a:gd name="connsiteY12" fmla="*/ 500933 h 1439187"/>
              <a:gd name="connsiteX13" fmla="*/ 1367624 w 2464904"/>
              <a:gd name="connsiteY13" fmla="*/ 437322 h 1439187"/>
              <a:gd name="connsiteX14" fmla="*/ 1518699 w 2464904"/>
              <a:gd name="connsiteY14" fmla="*/ 365760 h 1439187"/>
              <a:gd name="connsiteX15" fmla="*/ 1606163 w 2464904"/>
              <a:gd name="connsiteY15" fmla="*/ 286247 h 1439187"/>
              <a:gd name="connsiteX16" fmla="*/ 1725433 w 2464904"/>
              <a:gd name="connsiteY16" fmla="*/ 206734 h 1439187"/>
              <a:gd name="connsiteX17" fmla="*/ 1940118 w 2464904"/>
              <a:gd name="connsiteY17" fmla="*/ 151075 h 1439187"/>
              <a:gd name="connsiteX18" fmla="*/ 2083241 w 2464904"/>
              <a:gd name="connsiteY18" fmla="*/ 71562 h 1439187"/>
              <a:gd name="connsiteX19" fmla="*/ 2154803 w 2464904"/>
              <a:gd name="connsiteY19" fmla="*/ 0 h 1439187"/>
              <a:gd name="connsiteX20" fmla="*/ 2234316 w 2464904"/>
              <a:gd name="connsiteY20" fmla="*/ 55660 h 1439187"/>
              <a:gd name="connsiteX21" fmla="*/ 2321781 w 2464904"/>
              <a:gd name="connsiteY21" fmla="*/ 55660 h 1439187"/>
              <a:gd name="connsiteX22" fmla="*/ 2464904 w 2464904"/>
              <a:gd name="connsiteY22" fmla="*/ 0 h 1439187"/>
              <a:gd name="connsiteX0" fmla="*/ 0 w 2321781"/>
              <a:gd name="connsiteY0" fmla="*/ 1439187 h 1439187"/>
              <a:gd name="connsiteX1" fmla="*/ 214685 w 2321781"/>
              <a:gd name="connsiteY1" fmla="*/ 1391479 h 1439187"/>
              <a:gd name="connsiteX2" fmla="*/ 326003 w 2321781"/>
              <a:gd name="connsiteY2" fmla="*/ 1319917 h 1439187"/>
              <a:gd name="connsiteX3" fmla="*/ 453224 w 2321781"/>
              <a:gd name="connsiteY3" fmla="*/ 1256307 h 1439187"/>
              <a:gd name="connsiteX4" fmla="*/ 532737 w 2321781"/>
              <a:gd name="connsiteY4" fmla="*/ 1105232 h 1439187"/>
              <a:gd name="connsiteX5" fmla="*/ 620201 w 2321781"/>
              <a:gd name="connsiteY5" fmla="*/ 1025719 h 1439187"/>
              <a:gd name="connsiteX6" fmla="*/ 659958 w 2321781"/>
              <a:gd name="connsiteY6" fmla="*/ 930303 h 1439187"/>
              <a:gd name="connsiteX7" fmla="*/ 779227 w 2321781"/>
              <a:gd name="connsiteY7" fmla="*/ 842839 h 1439187"/>
              <a:gd name="connsiteX8" fmla="*/ 938254 w 2321781"/>
              <a:gd name="connsiteY8" fmla="*/ 755374 h 1439187"/>
              <a:gd name="connsiteX9" fmla="*/ 985961 w 2321781"/>
              <a:gd name="connsiteY9" fmla="*/ 652007 h 1439187"/>
              <a:gd name="connsiteX10" fmla="*/ 1057523 w 2321781"/>
              <a:gd name="connsiteY10" fmla="*/ 572494 h 1439187"/>
              <a:gd name="connsiteX11" fmla="*/ 1137036 w 2321781"/>
              <a:gd name="connsiteY11" fmla="*/ 532738 h 1439187"/>
              <a:gd name="connsiteX12" fmla="*/ 1232452 w 2321781"/>
              <a:gd name="connsiteY12" fmla="*/ 500933 h 1439187"/>
              <a:gd name="connsiteX13" fmla="*/ 1367624 w 2321781"/>
              <a:gd name="connsiteY13" fmla="*/ 437322 h 1439187"/>
              <a:gd name="connsiteX14" fmla="*/ 1518699 w 2321781"/>
              <a:gd name="connsiteY14" fmla="*/ 365760 h 1439187"/>
              <a:gd name="connsiteX15" fmla="*/ 1606163 w 2321781"/>
              <a:gd name="connsiteY15" fmla="*/ 286247 h 1439187"/>
              <a:gd name="connsiteX16" fmla="*/ 1725433 w 2321781"/>
              <a:gd name="connsiteY16" fmla="*/ 206734 h 1439187"/>
              <a:gd name="connsiteX17" fmla="*/ 1940118 w 2321781"/>
              <a:gd name="connsiteY17" fmla="*/ 151075 h 1439187"/>
              <a:gd name="connsiteX18" fmla="*/ 2083241 w 2321781"/>
              <a:gd name="connsiteY18" fmla="*/ 71562 h 1439187"/>
              <a:gd name="connsiteX19" fmla="*/ 2154803 w 2321781"/>
              <a:gd name="connsiteY19" fmla="*/ 0 h 1439187"/>
              <a:gd name="connsiteX20" fmla="*/ 2234316 w 2321781"/>
              <a:gd name="connsiteY20" fmla="*/ 55660 h 1439187"/>
              <a:gd name="connsiteX21" fmla="*/ 2321781 w 2321781"/>
              <a:gd name="connsiteY21" fmla="*/ 55660 h 1439187"/>
              <a:gd name="connsiteX0" fmla="*/ 0 w 2234316"/>
              <a:gd name="connsiteY0" fmla="*/ 1439187 h 1439187"/>
              <a:gd name="connsiteX1" fmla="*/ 214685 w 2234316"/>
              <a:gd name="connsiteY1" fmla="*/ 1391479 h 1439187"/>
              <a:gd name="connsiteX2" fmla="*/ 326003 w 2234316"/>
              <a:gd name="connsiteY2" fmla="*/ 1319917 h 1439187"/>
              <a:gd name="connsiteX3" fmla="*/ 453224 w 2234316"/>
              <a:gd name="connsiteY3" fmla="*/ 1256307 h 1439187"/>
              <a:gd name="connsiteX4" fmla="*/ 532737 w 2234316"/>
              <a:gd name="connsiteY4" fmla="*/ 1105232 h 1439187"/>
              <a:gd name="connsiteX5" fmla="*/ 620201 w 2234316"/>
              <a:gd name="connsiteY5" fmla="*/ 1025719 h 1439187"/>
              <a:gd name="connsiteX6" fmla="*/ 659958 w 2234316"/>
              <a:gd name="connsiteY6" fmla="*/ 930303 h 1439187"/>
              <a:gd name="connsiteX7" fmla="*/ 779227 w 2234316"/>
              <a:gd name="connsiteY7" fmla="*/ 842839 h 1439187"/>
              <a:gd name="connsiteX8" fmla="*/ 938254 w 2234316"/>
              <a:gd name="connsiteY8" fmla="*/ 755374 h 1439187"/>
              <a:gd name="connsiteX9" fmla="*/ 985961 w 2234316"/>
              <a:gd name="connsiteY9" fmla="*/ 652007 h 1439187"/>
              <a:gd name="connsiteX10" fmla="*/ 1057523 w 2234316"/>
              <a:gd name="connsiteY10" fmla="*/ 572494 h 1439187"/>
              <a:gd name="connsiteX11" fmla="*/ 1137036 w 2234316"/>
              <a:gd name="connsiteY11" fmla="*/ 532738 h 1439187"/>
              <a:gd name="connsiteX12" fmla="*/ 1232452 w 2234316"/>
              <a:gd name="connsiteY12" fmla="*/ 500933 h 1439187"/>
              <a:gd name="connsiteX13" fmla="*/ 1367624 w 2234316"/>
              <a:gd name="connsiteY13" fmla="*/ 437322 h 1439187"/>
              <a:gd name="connsiteX14" fmla="*/ 1518699 w 2234316"/>
              <a:gd name="connsiteY14" fmla="*/ 365760 h 1439187"/>
              <a:gd name="connsiteX15" fmla="*/ 1606163 w 2234316"/>
              <a:gd name="connsiteY15" fmla="*/ 286247 h 1439187"/>
              <a:gd name="connsiteX16" fmla="*/ 1725433 w 2234316"/>
              <a:gd name="connsiteY16" fmla="*/ 206734 h 1439187"/>
              <a:gd name="connsiteX17" fmla="*/ 1940118 w 2234316"/>
              <a:gd name="connsiteY17" fmla="*/ 151075 h 1439187"/>
              <a:gd name="connsiteX18" fmla="*/ 2083241 w 2234316"/>
              <a:gd name="connsiteY18" fmla="*/ 71562 h 1439187"/>
              <a:gd name="connsiteX19" fmla="*/ 2154803 w 2234316"/>
              <a:gd name="connsiteY19" fmla="*/ 0 h 1439187"/>
              <a:gd name="connsiteX20" fmla="*/ 2234316 w 2234316"/>
              <a:gd name="connsiteY20" fmla="*/ 55660 h 1439187"/>
              <a:gd name="connsiteX0" fmla="*/ 0 w 2154803"/>
              <a:gd name="connsiteY0" fmla="*/ 1439187 h 1439187"/>
              <a:gd name="connsiteX1" fmla="*/ 214685 w 2154803"/>
              <a:gd name="connsiteY1" fmla="*/ 1391479 h 1439187"/>
              <a:gd name="connsiteX2" fmla="*/ 326003 w 2154803"/>
              <a:gd name="connsiteY2" fmla="*/ 1319917 h 1439187"/>
              <a:gd name="connsiteX3" fmla="*/ 453224 w 2154803"/>
              <a:gd name="connsiteY3" fmla="*/ 1256307 h 1439187"/>
              <a:gd name="connsiteX4" fmla="*/ 532737 w 2154803"/>
              <a:gd name="connsiteY4" fmla="*/ 1105232 h 1439187"/>
              <a:gd name="connsiteX5" fmla="*/ 620201 w 2154803"/>
              <a:gd name="connsiteY5" fmla="*/ 1025719 h 1439187"/>
              <a:gd name="connsiteX6" fmla="*/ 659958 w 2154803"/>
              <a:gd name="connsiteY6" fmla="*/ 930303 h 1439187"/>
              <a:gd name="connsiteX7" fmla="*/ 779227 w 2154803"/>
              <a:gd name="connsiteY7" fmla="*/ 842839 h 1439187"/>
              <a:gd name="connsiteX8" fmla="*/ 938254 w 2154803"/>
              <a:gd name="connsiteY8" fmla="*/ 755374 h 1439187"/>
              <a:gd name="connsiteX9" fmla="*/ 985961 w 2154803"/>
              <a:gd name="connsiteY9" fmla="*/ 652007 h 1439187"/>
              <a:gd name="connsiteX10" fmla="*/ 1057523 w 2154803"/>
              <a:gd name="connsiteY10" fmla="*/ 572494 h 1439187"/>
              <a:gd name="connsiteX11" fmla="*/ 1137036 w 2154803"/>
              <a:gd name="connsiteY11" fmla="*/ 532738 h 1439187"/>
              <a:gd name="connsiteX12" fmla="*/ 1232452 w 2154803"/>
              <a:gd name="connsiteY12" fmla="*/ 500933 h 1439187"/>
              <a:gd name="connsiteX13" fmla="*/ 1367624 w 2154803"/>
              <a:gd name="connsiteY13" fmla="*/ 437322 h 1439187"/>
              <a:gd name="connsiteX14" fmla="*/ 1518699 w 2154803"/>
              <a:gd name="connsiteY14" fmla="*/ 365760 h 1439187"/>
              <a:gd name="connsiteX15" fmla="*/ 1606163 w 2154803"/>
              <a:gd name="connsiteY15" fmla="*/ 286247 h 1439187"/>
              <a:gd name="connsiteX16" fmla="*/ 1725433 w 2154803"/>
              <a:gd name="connsiteY16" fmla="*/ 206734 h 1439187"/>
              <a:gd name="connsiteX17" fmla="*/ 1940118 w 2154803"/>
              <a:gd name="connsiteY17" fmla="*/ 151075 h 1439187"/>
              <a:gd name="connsiteX18" fmla="*/ 2083241 w 2154803"/>
              <a:gd name="connsiteY18" fmla="*/ 71562 h 1439187"/>
              <a:gd name="connsiteX19" fmla="*/ 2154803 w 2154803"/>
              <a:gd name="connsiteY19" fmla="*/ 0 h 1439187"/>
              <a:gd name="connsiteX0" fmla="*/ 0 w 2083241"/>
              <a:gd name="connsiteY0" fmla="*/ 1367625 h 1367625"/>
              <a:gd name="connsiteX1" fmla="*/ 214685 w 2083241"/>
              <a:gd name="connsiteY1" fmla="*/ 1319917 h 1367625"/>
              <a:gd name="connsiteX2" fmla="*/ 326003 w 2083241"/>
              <a:gd name="connsiteY2" fmla="*/ 1248355 h 1367625"/>
              <a:gd name="connsiteX3" fmla="*/ 453224 w 2083241"/>
              <a:gd name="connsiteY3" fmla="*/ 1184745 h 1367625"/>
              <a:gd name="connsiteX4" fmla="*/ 532737 w 2083241"/>
              <a:gd name="connsiteY4" fmla="*/ 1033670 h 1367625"/>
              <a:gd name="connsiteX5" fmla="*/ 620201 w 2083241"/>
              <a:gd name="connsiteY5" fmla="*/ 954157 h 1367625"/>
              <a:gd name="connsiteX6" fmla="*/ 659958 w 2083241"/>
              <a:gd name="connsiteY6" fmla="*/ 858741 h 1367625"/>
              <a:gd name="connsiteX7" fmla="*/ 779227 w 2083241"/>
              <a:gd name="connsiteY7" fmla="*/ 771277 h 1367625"/>
              <a:gd name="connsiteX8" fmla="*/ 938254 w 2083241"/>
              <a:gd name="connsiteY8" fmla="*/ 683812 h 1367625"/>
              <a:gd name="connsiteX9" fmla="*/ 985961 w 2083241"/>
              <a:gd name="connsiteY9" fmla="*/ 580445 h 1367625"/>
              <a:gd name="connsiteX10" fmla="*/ 1057523 w 2083241"/>
              <a:gd name="connsiteY10" fmla="*/ 500932 h 1367625"/>
              <a:gd name="connsiteX11" fmla="*/ 1137036 w 2083241"/>
              <a:gd name="connsiteY11" fmla="*/ 461176 h 1367625"/>
              <a:gd name="connsiteX12" fmla="*/ 1232452 w 2083241"/>
              <a:gd name="connsiteY12" fmla="*/ 429371 h 1367625"/>
              <a:gd name="connsiteX13" fmla="*/ 1367624 w 2083241"/>
              <a:gd name="connsiteY13" fmla="*/ 365760 h 1367625"/>
              <a:gd name="connsiteX14" fmla="*/ 1518699 w 2083241"/>
              <a:gd name="connsiteY14" fmla="*/ 294198 h 1367625"/>
              <a:gd name="connsiteX15" fmla="*/ 1606163 w 2083241"/>
              <a:gd name="connsiteY15" fmla="*/ 214685 h 1367625"/>
              <a:gd name="connsiteX16" fmla="*/ 1725433 w 2083241"/>
              <a:gd name="connsiteY16" fmla="*/ 135172 h 1367625"/>
              <a:gd name="connsiteX17" fmla="*/ 1940118 w 2083241"/>
              <a:gd name="connsiteY17" fmla="*/ 79513 h 1367625"/>
              <a:gd name="connsiteX18" fmla="*/ 2083241 w 2083241"/>
              <a:gd name="connsiteY18" fmla="*/ 0 h 1367625"/>
              <a:gd name="connsiteX0" fmla="*/ 0 w 1940118"/>
              <a:gd name="connsiteY0" fmla="*/ 1288112 h 1288112"/>
              <a:gd name="connsiteX1" fmla="*/ 214685 w 1940118"/>
              <a:gd name="connsiteY1" fmla="*/ 1240404 h 1288112"/>
              <a:gd name="connsiteX2" fmla="*/ 326003 w 1940118"/>
              <a:gd name="connsiteY2" fmla="*/ 1168842 h 1288112"/>
              <a:gd name="connsiteX3" fmla="*/ 453224 w 1940118"/>
              <a:gd name="connsiteY3" fmla="*/ 1105232 h 1288112"/>
              <a:gd name="connsiteX4" fmla="*/ 532737 w 1940118"/>
              <a:gd name="connsiteY4" fmla="*/ 954157 h 1288112"/>
              <a:gd name="connsiteX5" fmla="*/ 620201 w 1940118"/>
              <a:gd name="connsiteY5" fmla="*/ 874644 h 1288112"/>
              <a:gd name="connsiteX6" fmla="*/ 659958 w 1940118"/>
              <a:gd name="connsiteY6" fmla="*/ 779228 h 1288112"/>
              <a:gd name="connsiteX7" fmla="*/ 779227 w 1940118"/>
              <a:gd name="connsiteY7" fmla="*/ 691764 h 1288112"/>
              <a:gd name="connsiteX8" fmla="*/ 938254 w 1940118"/>
              <a:gd name="connsiteY8" fmla="*/ 604299 h 1288112"/>
              <a:gd name="connsiteX9" fmla="*/ 985961 w 1940118"/>
              <a:gd name="connsiteY9" fmla="*/ 500932 h 1288112"/>
              <a:gd name="connsiteX10" fmla="*/ 1057523 w 1940118"/>
              <a:gd name="connsiteY10" fmla="*/ 421419 h 1288112"/>
              <a:gd name="connsiteX11" fmla="*/ 1137036 w 1940118"/>
              <a:gd name="connsiteY11" fmla="*/ 381663 h 1288112"/>
              <a:gd name="connsiteX12" fmla="*/ 1232452 w 1940118"/>
              <a:gd name="connsiteY12" fmla="*/ 349858 h 1288112"/>
              <a:gd name="connsiteX13" fmla="*/ 1367624 w 1940118"/>
              <a:gd name="connsiteY13" fmla="*/ 286247 h 1288112"/>
              <a:gd name="connsiteX14" fmla="*/ 1518699 w 1940118"/>
              <a:gd name="connsiteY14" fmla="*/ 214685 h 1288112"/>
              <a:gd name="connsiteX15" fmla="*/ 1606163 w 1940118"/>
              <a:gd name="connsiteY15" fmla="*/ 135172 h 1288112"/>
              <a:gd name="connsiteX16" fmla="*/ 1725433 w 1940118"/>
              <a:gd name="connsiteY16" fmla="*/ 55659 h 1288112"/>
              <a:gd name="connsiteX17" fmla="*/ 1940118 w 1940118"/>
              <a:gd name="connsiteY17" fmla="*/ 0 h 1288112"/>
              <a:gd name="connsiteX0" fmla="*/ 0 w 1725433"/>
              <a:gd name="connsiteY0" fmla="*/ 1232453 h 1232453"/>
              <a:gd name="connsiteX1" fmla="*/ 214685 w 1725433"/>
              <a:gd name="connsiteY1" fmla="*/ 1184745 h 1232453"/>
              <a:gd name="connsiteX2" fmla="*/ 326003 w 1725433"/>
              <a:gd name="connsiteY2" fmla="*/ 1113183 h 1232453"/>
              <a:gd name="connsiteX3" fmla="*/ 453224 w 1725433"/>
              <a:gd name="connsiteY3" fmla="*/ 1049573 h 1232453"/>
              <a:gd name="connsiteX4" fmla="*/ 532737 w 1725433"/>
              <a:gd name="connsiteY4" fmla="*/ 898498 h 1232453"/>
              <a:gd name="connsiteX5" fmla="*/ 620201 w 1725433"/>
              <a:gd name="connsiteY5" fmla="*/ 818985 h 1232453"/>
              <a:gd name="connsiteX6" fmla="*/ 659958 w 1725433"/>
              <a:gd name="connsiteY6" fmla="*/ 723569 h 1232453"/>
              <a:gd name="connsiteX7" fmla="*/ 779227 w 1725433"/>
              <a:gd name="connsiteY7" fmla="*/ 636105 h 1232453"/>
              <a:gd name="connsiteX8" fmla="*/ 938254 w 1725433"/>
              <a:gd name="connsiteY8" fmla="*/ 548640 h 1232453"/>
              <a:gd name="connsiteX9" fmla="*/ 985961 w 1725433"/>
              <a:gd name="connsiteY9" fmla="*/ 445273 h 1232453"/>
              <a:gd name="connsiteX10" fmla="*/ 1057523 w 1725433"/>
              <a:gd name="connsiteY10" fmla="*/ 365760 h 1232453"/>
              <a:gd name="connsiteX11" fmla="*/ 1137036 w 1725433"/>
              <a:gd name="connsiteY11" fmla="*/ 326004 h 1232453"/>
              <a:gd name="connsiteX12" fmla="*/ 1232452 w 1725433"/>
              <a:gd name="connsiteY12" fmla="*/ 294199 h 1232453"/>
              <a:gd name="connsiteX13" fmla="*/ 1367624 w 1725433"/>
              <a:gd name="connsiteY13" fmla="*/ 230588 h 1232453"/>
              <a:gd name="connsiteX14" fmla="*/ 1518699 w 1725433"/>
              <a:gd name="connsiteY14" fmla="*/ 159026 h 1232453"/>
              <a:gd name="connsiteX15" fmla="*/ 1606163 w 1725433"/>
              <a:gd name="connsiteY15" fmla="*/ 79513 h 1232453"/>
              <a:gd name="connsiteX16" fmla="*/ 1725433 w 1725433"/>
              <a:gd name="connsiteY16" fmla="*/ 0 h 1232453"/>
              <a:gd name="connsiteX0" fmla="*/ 0 w 1606163"/>
              <a:gd name="connsiteY0" fmla="*/ 1152940 h 1152940"/>
              <a:gd name="connsiteX1" fmla="*/ 214685 w 1606163"/>
              <a:gd name="connsiteY1" fmla="*/ 1105232 h 1152940"/>
              <a:gd name="connsiteX2" fmla="*/ 326003 w 1606163"/>
              <a:gd name="connsiteY2" fmla="*/ 1033670 h 1152940"/>
              <a:gd name="connsiteX3" fmla="*/ 453224 w 1606163"/>
              <a:gd name="connsiteY3" fmla="*/ 970060 h 1152940"/>
              <a:gd name="connsiteX4" fmla="*/ 532737 w 1606163"/>
              <a:gd name="connsiteY4" fmla="*/ 818985 h 1152940"/>
              <a:gd name="connsiteX5" fmla="*/ 620201 w 1606163"/>
              <a:gd name="connsiteY5" fmla="*/ 739472 h 1152940"/>
              <a:gd name="connsiteX6" fmla="*/ 659958 w 1606163"/>
              <a:gd name="connsiteY6" fmla="*/ 644056 h 1152940"/>
              <a:gd name="connsiteX7" fmla="*/ 779227 w 1606163"/>
              <a:gd name="connsiteY7" fmla="*/ 556592 h 1152940"/>
              <a:gd name="connsiteX8" fmla="*/ 938254 w 1606163"/>
              <a:gd name="connsiteY8" fmla="*/ 469127 h 1152940"/>
              <a:gd name="connsiteX9" fmla="*/ 985961 w 1606163"/>
              <a:gd name="connsiteY9" fmla="*/ 365760 h 1152940"/>
              <a:gd name="connsiteX10" fmla="*/ 1057523 w 1606163"/>
              <a:gd name="connsiteY10" fmla="*/ 286247 h 1152940"/>
              <a:gd name="connsiteX11" fmla="*/ 1137036 w 1606163"/>
              <a:gd name="connsiteY11" fmla="*/ 246491 h 1152940"/>
              <a:gd name="connsiteX12" fmla="*/ 1232452 w 1606163"/>
              <a:gd name="connsiteY12" fmla="*/ 214686 h 1152940"/>
              <a:gd name="connsiteX13" fmla="*/ 1367624 w 1606163"/>
              <a:gd name="connsiteY13" fmla="*/ 151075 h 1152940"/>
              <a:gd name="connsiteX14" fmla="*/ 1518699 w 1606163"/>
              <a:gd name="connsiteY14" fmla="*/ 79513 h 1152940"/>
              <a:gd name="connsiteX15" fmla="*/ 1606163 w 1606163"/>
              <a:gd name="connsiteY15" fmla="*/ 0 h 1152940"/>
              <a:gd name="connsiteX0" fmla="*/ 0 w 1518699"/>
              <a:gd name="connsiteY0" fmla="*/ 1073427 h 1073427"/>
              <a:gd name="connsiteX1" fmla="*/ 214685 w 1518699"/>
              <a:gd name="connsiteY1" fmla="*/ 1025719 h 1073427"/>
              <a:gd name="connsiteX2" fmla="*/ 326003 w 1518699"/>
              <a:gd name="connsiteY2" fmla="*/ 954157 h 1073427"/>
              <a:gd name="connsiteX3" fmla="*/ 453224 w 1518699"/>
              <a:gd name="connsiteY3" fmla="*/ 890547 h 1073427"/>
              <a:gd name="connsiteX4" fmla="*/ 532737 w 1518699"/>
              <a:gd name="connsiteY4" fmla="*/ 739472 h 1073427"/>
              <a:gd name="connsiteX5" fmla="*/ 620201 w 1518699"/>
              <a:gd name="connsiteY5" fmla="*/ 659959 h 1073427"/>
              <a:gd name="connsiteX6" fmla="*/ 659958 w 1518699"/>
              <a:gd name="connsiteY6" fmla="*/ 564543 h 1073427"/>
              <a:gd name="connsiteX7" fmla="*/ 779227 w 1518699"/>
              <a:gd name="connsiteY7" fmla="*/ 477079 h 1073427"/>
              <a:gd name="connsiteX8" fmla="*/ 938254 w 1518699"/>
              <a:gd name="connsiteY8" fmla="*/ 389614 h 1073427"/>
              <a:gd name="connsiteX9" fmla="*/ 985961 w 1518699"/>
              <a:gd name="connsiteY9" fmla="*/ 286247 h 1073427"/>
              <a:gd name="connsiteX10" fmla="*/ 1057523 w 1518699"/>
              <a:gd name="connsiteY10" fmla="*/ 206734 h 1073427"/>
              <a:gd name="connsiteX11" fmla="*/ 1137036 w 1518699"/>
              <a:gd name="connsiteY11" fmla="*/ 166978 h 1073427"/>
              <a:gd name="connsiteX12" fmla="*/ 1232452 w 1518699"/>
              <a:gd name="connsiteY12" fmla="*/ 135173 h 1073427"/>
              <a:gd name="connsiteX13" fmla="*/ 1367624 w 1518699"/>
              <a:gd name="connsiteY13" fmla="*/ 71562 h 1073427"/>
              <a:gd name="connsiteX14" fmla="*/ 1518699 w 1518699"/>
              <a:gd name="connsiteY14" fmla="*/ 0 h 1073427"/>
              <a:gd name="connsiteX0" fmla="*/ 0 w 1367624"/>
              <a:gd name="connsiteY0" fmla="*/ 1001865 h 1001865"/>
              <a:gd name="connsiteX1" fmla="*/ 214685 w 1367624"/>
              <a:gd name="connsiteY1" fmla="*/ 954157 h 1001865"/>
              <a:gd name="connsiteX2" fmla="*/ 326003 w 1367624"/>
              <a:gd name="connsiteY2" fmla="*/ 882595 h 1001865"/>
              <a:gd name="connsiteX3" fmla="*/ 453224 w 1367624"/>
              <a:gd name="connsiteY3" fmla="*/ 818985 h 1001865"/>
              <a:gd name="connsiteX4" fmla="*/ 532737 w 1367624"/>
              <a:gd name="connsiteY4" fmla="*/ 667910 h 1001865"/>
              <a:gd name="connsiteX5" fmla="*/ 620201 w 1367624"/>
              <a:gd name="connsiteY5" fmla="*/ 588397 h 1001865"/>
              <a:gd name="connsiteX6" fmla="*/ 659958 w 1367624"/>
              <a:gd name="connsiteY6" fmla="*/ 492981 h 1001865"/>
              <a:gd name="connsiteX7" fmla="*/ 779227 w 1367624"/>
              <a:gd name="connsiteY7" fmla="*/ 405517 h 1001865"/>
              <a:gd name="connsiteX8" fmla="*/ 938254 w 1367624"/>
              <a:gd name="connsiteY8" fmla="*/ 318052 h 1001865"/>
              <a:gd name="connsiteX9" fmla="*/ 985961 w 1367624"/>
              <a:gd name="connsiteY9" fmla="*/ 214685 h 1001865"/>
              <a:gd name="connsiteX10" fmla="*/ 1057523 w 1367624"/>
              <a:gd name="connsiteY10" fmla="*/ 135172 h 1001865"/>
              <a:gd name="connsiteX11" fmla="*/ 1137036 w 1367624"/>
              <a:gd name="connsiteY11" fmla="*/ 95416 h 1001865"/>
              <a:gd name="connsiteX12" fmla="*/ 1232452 w 1367624"/>
              <a:gd name="connsiteY12" fmla="*/ 63611 h 1001865"/>
              <a:gd name="connsiteX13" fmla="*/ 1367624 w 1367624"/>
              <a:gd name="connsiteY13" fmla="*/ 0 h 1001865"/>
              <a:gd name="connsiteX0" fmla="*/ 0 w 1232452"/>
              <a:gd name="connsiteY0" fmla="*/ 938254 h 938254"/>
              <a:gd name="connsiteX1" fmla="*/ 214685 w 1232452"/>
              <a:gd name="connsiteY1" fmla="*/ 890546 h 938254"/>
              <a:gd name="connsiteX2" fmla="*/ 326003 w 1232452"/>
              <a:gd name="connsiteY2" fmla="*/ 818984 h 938254"/>
              <a:gd name="connsiteX3" fmla="*/ 453224 w 1232452"/>
              <a:gd name="connsiteY3" fmla="*/ 755374 h 938254"/>
              <a:gd name="connsiteX4" fmla="*/ 532737 w 1232452"/>
              <a:gd name="connsiteY4" fmla="*/ 604299 h 938254"/>
              <a:gd name="connsiteX5" fmla="*/ 620201 w 1232452"/>
              <a:gd name="connsiteY5" fmla="*/ 524786 h 938254"/>
              <a:gd name="connsiteX6" fmla="*/ 659958 w 1232452"/>
              <a:gd name="connsiteY6" fmla="*/ 429370 h 938254"/>
              <a:gd name="connsiteX7" fmla="*/ 779227 w 1232452"/>
              <a:gd name="connsiteY7" fmla="*/ 341906 h 938254"/>
              <a:gd name="connsiteX8" fmla="*/ 938254 w 1232452"/>
              <a:gd name="connsiteY8" fmla="*/ 254441 h 938254"/>
              <a:gd name="connsiteX9" fmla="*/ 985961 w 1232452"/>
              <a:gd name="connsiteY9" fmla="*/ 151074 h 938254"/>
              <a:gd name="connsiteX10" fmla="*/ 1057523 w 1232452"/>
              <a:gd name="connsiteY10" fmla="*/ 71561 h 938254"/>
              <a:gd name="connsiteX11" fmla="*/ 1137036 w 1232452"/>
              <a:gd name="connsiteY11" fmla="*/ 31805 h 938254"/>
              <a:gd name="connsiteX12" fmla="*/ 1232452 w 1232452"/>
              <a:gd name="connsiteY12" fmla="*/ 0 h 938254"/>
              <a:gd name="connsiteX0" fmla="*/ 0 w 1137036"/>
              <a:gd name="connsiteY0" fmla="*/ 906449 h 906449"/>
              <a:gd name="connsiteX1" fmla="*/ 214685 w 1137036"/>
              <a:gd name="connsiteY1" fmla="*/ 858741 h 906449"/>
              <a:gd name="connsiteX2" fmla="*/ 326003 w 1137036"/>
              <a:gd name="connsiteY2" fmla="*/ 787179 h 906449"/>
              <a:gd name="connsiteX3" fmla="*/ 453224 w 1137036"/>
              <a:gd name="connsiteY3" fmla="*/ 723569 h 906449"/>
              <a:gd name="connsiteX4" fmla="*/ 532737 w 1137036"/>
              <a:gd name="connsiteY4" fmla="*/ 572494 h 906449"/>
              <a:gd name="connsiteX5" fmla="*/ 620201 w 1137036"/>
              <a:gd name="connsiteY5" fmla="*/ 492981 h 906449"/>
              <a:gd name="connsiteX6" fmla="*/ 659958 w 1137036"/>
              <a:gd name="connsiteY6" fmla="*/ 397565 h 906449"/>
              <a:gd name="connsiteX7" fmla="*/ 779227 w 1137036"/>
              <a:gd name="connsiteY7" fmla="*/ 310101 h 906449"/>
              <a:gd name="connsiteX8" fmla="*/ 938254 w 1137036"/>
              <a:gd name="connsiteY8" fmla="*/ 222636 h 906449"/>
              <a:gd name="connsiteX9" fmla="*/ 985961 w 1137036"/>
              <a:gd name="connsiteY9" fmla="*/ 119269 h 906449"/>
              <a:gd name="connsiteX10" fmla="*/ 1057523 w 1137036"/>
              <a:gd name="connsiteY10" fmla="*/ 39756 h 906449"/>
              <a:gd name="connsiteX11" fmla="*/ 1137036 w 1137036"/>
              <a:gd name="connsiteY11" fmla="*/ 0 h 906449"/>
              <a:gd name="connsiteX0" fmla="*/ 0 w 1057523"/>
              <a:gd name="connsiteY0" fmla="*/ 866693 h 866693"/>
              <a:gd name="connsiteX1" fmla="*/ 214685 w 1057523"/>
              <a:gd name="connsiteY1" fmla="*/ 818985 h 866693"/>
              <a:gd name="connsiteX2" fmla="*/ 326003 w 1057523"/>
              <a:gd name="connsiteY2" fmla="*/ 747423 h 866693"/>
              <a:gd name="connsiteX3" fmla="*/ 453224 w 1057523"/>
              <a:gd name="connsiteY3" fmla="*/ 683813 h 866693"/>
              <a:gd name="connsiteX4" fmla="*/ 532737 w 1057523"/>
              <a:gd name="connsiteY4" fmla="*/ 532738 h 866693"/>
              <a:gd name="connsiteX5" fmla="*/ 620201 w 1057523"/>
              <a:gd name="connsiteY5" fmla="*/ 453225 h 866693"/>
              <a:gd name="connsiteX6" fmla="*/ 659958 w 1057523"/>
              <a:gd name="connsiteY6" fmla="*/ 357809 h 866693"/>
              <a:gd name="connsiteX7" fmla="*/ 779227 w 1057523"/>
              <a:gd name="connsiteY7" fmla="*/ 270345 h 866693"/>
              <a:gd name="connsiteX8" fmla="*/ 938254 w 1057523"/>
              <a:gd name="connsiteY8" fmla="*/ 182880 h 866693"/>
              <a:gd name="connsiteX9" fmla="*/ 985961 w 1057523"/>
              <a:gd name="connsiteY9" fmla="*/ 79513 h 866693"/>
              <a:gd name="connsiteX10" fmla="*/ 1057523 w 1057523"/>
              <a:gd name="connsiteY10" fmla="*/ 0 h 866693"/>
              <a:gd name="connsiteX0" fmla="*/ 0 w 985961"/>
              <a:gd name="connsiteY0" fmla="*/ 787180 h 787180"/>
              <a:gd name="connsiteX1" fmla="*/ 214685 w 985961"/>
              <a:gd name="connsiteY1" fmla="*/ 739472 h 787180"/>
              <a:gd name="connsiteX2" fmla="*/ 326003 w 985961"/>
              <a:gd name="connsiteY2" fmla="*/ 667910 h 787180"/>
              <a:gd name="connsiteX3" fmla="*/ 453224 w 985961"/>
              <a:gd name="connsiteY3" fmla="*/ 604300 h 787180"/>
              <a:gd name="connsiteX4" fmla="*/ 532737 w 985961"/>
              <a:gd name="connsiteY4" fmla="*/ 453225 h 787180"/>
              <a:gd name="connsiteX5" fmla="*/ 620201 w 985961"/>
              <a:gd name="connsiteY5" fmla="*/ 373712 h 787180"/>
              <a:gd name="connsiteX6" fmla="*/ 659958 w 985961"/>
              <a:gd name="connsiteY6" fmla="*/ 278296 h 787180"/>
              <a:gd name="connsiteX7" fmla="*/ 779227 w 985961"/>
              <a:gd name="connsiteY7" fmla="*/ 190832 h 787180"/>
              <a:gd name="connsiteX8" fmla="*/ 938254 w 985961"/>
              <a:gd name="connsiteY8" fmla="*/ 103367 h 787180"/>
              <a:gd name="connsiteX9" fmla="*/ 985961 w 985961"/>
              <a:gd name="connsiteY9" fmla="*/ 0 h 787180"/>
              <a:gd name="connsiteX0" fmla="*/ 0 w 938254"/>
              <a:gd name="connsiteY0" fmla="*/ 683813 h 683813"/>
              <a:gd name="connsiteX1" fmla="*/ 214685 w 938254"/>
              <a:gd name="connsiteY1" fmla="*/ 636105 h 683813"/>
              <a:gd name="connsiteX2" fmla="*/ 326003 w 938254"/>
              <a:gd name="connsiteY2" fmla="*/ 564543 h 683813"/>
              <a:gd name="connsiteX3" fmla="*/ 453224 w 938254"/>
              <a:gd name="connsiteY3" fmla="*/ 500933 h 683813"/>
              <a:gd name="connsiteX4" fmla="*/ 532737 w 938254"/>
              <a:gd name="connsiteY4" fmla="*/ 349858 h 683813"/>
              <a:gd name="connsiteX5" fmla="*/ 620201 w 938254"/>
              <a:gd name="connsiteY5" fmla="*/ 270345 h 683813"/>
              <a:gd name="connsiteX6" fmla="*/ 659958 w 938254"/>
              <a:gd name="connsiteY6" fmla="*/ 174929 h 683813"/>
              <a:gd name="connsiteX7" fmla="*/ 779227 w 938254"/>
              <a:gd name="connsiteY7" fmla="*/ 87465 h 683813"/>
              <a:gd name="connsiteX8" fmla="*/ 938254 w 938254"/>
              <a:gd name="connsiteY8" fmla="*/ 0 h 683813"/>
              <a:gd name="connsiteX0" fmla="*/ 0 w 890546"/>
              <a:gd name="connsiteY0" fmla="*/ 715619 h 715619"/>
              <a:gd name="connsiteX1" fmla="*/ 214685 w 890546"/>
              <a:gd name="connsiteY1" fmla="*/ 667911 h 715619"/>
              <a:gd name="connsiteX2" fmla="*/ 326003 w 890546"/>
              <a:gd name="connsiteY2" fmla="*/ 596349 h 715619"/>
              <a:gd name="connsiteX3" fmla="*/ 453224 w 890546"/>
              <a:gd name="connsiteY3" fmla="*/ 532739 h 715619"/>
              <a:gd name="connsiteX4" fmla="*/ 532737 w 890546"/>
              <a:gd name="connsiteY4" fmla="*/ 381664 h 715619"/>
              <a:gd name="connsiteX5" fmla="*/ 620201 w 890546"/>
              <a:gd name="connsiteY5" fmla="*/ 302151 h 715619"/>
              <a:gd name="connsiteX6" fmla="*/ 659958 w 890546"/>
              <a:gd name="connsiteY6" fmla="*/ 206735 h 715619"/>
              <a:gd name="connsiteX7" fmla="*/ 779227 w 890546"/>
              <a:gd name="connsiteY7" fmla="*/ 119271 h 715619"/>
              <a:gd name="connsiteX8" fmla="*/ 890546 w 890546"/>
              <a:gd name="connsiteY8" fmla="*/ 0 h 715619"/>
              <a:gd name="connsiteX0" fmla="*/ 0 w 978010"/>
              <a:gd name="connsiteY0" fmla="*/ 755375 h 755375"/>
              <a:gd name="connsiteX1" fmla="*/ 214685 w 978010"/>
              <a:gd name="connsiteY1" fmla="*/ 707667 h 755375"/>
              <a:gd name="connsiteX2" fmla="*/ 326003 w 978010"/>
              <a:gd name="connsiteY2" fmla="*/ 636105 h 755375"/>
              <a:gd name="connsiteX3" fmla="*/ 453224 w 978010"/>
              <a:gd name="connsiteY3" fmla="*/ 572495 h 755375"/>
              <a:gd name="connsiteX4" fmla="*/ 532737 w 978010"/>
              <a:gd name="connsiteY4" fmla="*/ 421420 h 755375"/>
              <a:gd name="connsiteX5" fmla="*/ 620201 w 978010"/>
              <a:gd name="connsiteY5" fmla="*/ 341907 h 755375"/>
              <a:gd name="connsiteX6" fmla="*/ 659958 w 978010"/>
              <a:gd name="connsiteY6" fmla="*/ 246491 h 755375"/>
              <a:gd name="connsiteX7" fmla="*/ 779227 w 978010"/>
              <a:gd name="connsiteY7" fmla="*/ 159027 h 755375"/>
              <a:gd name="connsiteX8" fmla="*/ 978010 w 978010"/>
              <a:gd name="connsiteY8" fmla="*/ 0 h 755375"/>
              <a:gd name="connsiteX0" fmla="*/ 0 w 779227"/>
              <a:gd name="connsiteY0" fmla="*/ 596348 h 596348"/>
              <a:gd name="connsiteX1" fmla="*/ 214685 w 779227"/>
              <a:gd name="connsiteY1" fmla="*/ 548640 h 596348"/>
              <a:gd name="connsiteX2" fmla="*/ 326003 w 779227"/>
              <a:gd name="connsiteY2" fmla="*/ 477078 h 596348"/>
              <a:gd name="connsiteX3" fmla="*/ 453224 w 779227"/>
              <a:gd name="connsiteY3" fmla="*/ 413468 h 596348"/>
              <a:gd name="connsiteX4" fmla="*/ 532737 w 779227"/>
              <a:gd name="connsiteY4" fmla="*/ 262393 h 596348"/>
              <a:gd name="connsiteX5" fmla="*/ 620201 w 779227"/>
              <a:gd name="connsiteY5" fmla="*/ 182880 h 596348"/>
              <a:gd name="connsiteX6" fmla="*/ 659958 w 779227"/>
              <a:gd name="connsiteY6" fmla="*/ 87464 h 596348"/>
              <a:gd name="connsiteX7" fmla="*/ 779227 w 779227"/>
              <a:gd name="connsiteY7" fmla="*/ 0 h 5963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944327 w 944327"/>
              <a:gd name="connsiteY7" fmla="*/ 0 h 6090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823527 w 944327"/>
              <a:gd name="connsiteY7" fmla="*/ 119890 h 609048"/>
              <a:gd name="connsiteX8" fmla="*/ 944327 w 944327"/>
              <a:gd name="connsiteY8" fmla="*/ 0 h 609048"/>
              <a:gd name="connsiteX0" fmla="*/ 0 w 906227"/>
              <a:gd name="connsiteY0" fmla="*/ 615398 h 615398"/>
              <a:gd name="connsiteX1" fmla="*/ 214685 w 906227"/>
              <a:gd name="connsiteY1" fmla="*/ 567690 h 615398"/>
              <a:gd name="connsiteX2" fmla="*/ 326003 w 906227"/>
              <a:gd name="connsiteY2" fmla="*/ 496128 h 615398"/>
              <a:gd name="connsiteX3" fmla="*/ 453224 w 906227"/>
              <a:gd name="connsiteY3" fmla="*/ 432518 h 615398"/>
              <a:gd name="connsiteX4" fmla="*/ 532737 w 906227"/>
              <a:gd name="connsiteY4" fmla="*/ 281443 h 615398"/>
              <a:gd name="connsiteX5" fmla="*/ 620201 w 906227"/>
              <a:gd name="connsiteY5" fmla="*/ 201930 h 615398"/>
              <a:gd name="connsiteX6" fmla="*/ 659958 w 906227"/>
              <a:gd name="connsiteY6" fmla="*/ 106514 h 615398"/>
              <a:gd name="connsiteX7" fmla="*/ 823527 w 906227"/>
              <a:gd name="connsiteY7" fmla="*/ 126240 h 615398"/>
              <a:gd name="connsiteX8" fmla="*/ 906227 w 906227"/>
              <a:gd name="connsiteY8" fmla="*/ 0 h 615398"/>
              <a:gd name="connsiteX0" fmla="*/ 0 w 823527"/>
              <a:gd name="connsiteY0" fmla="*/ 510113 h 510113"/>
              <a:gd name="connsiteX1" fmla="*/ 214685 w 823527"/>
              <a:gd name="connsiteY1" fmla="*/ 462405 h 510113"/>
              <a:gd name="connsiteX2" fmla="*/ 326003 w 823527"/>
              <a:gd name="connsiteY2" fmla="*/ 390843 h 510113"/>
              <a:gd name="connsiteX3" fmla="*/ 453224 w 823527"/>
              <a:gd name="connsiteY3" fmla="*/ 327233 h 510113"/>
              <a:gd name="connsiteX4" fmla="*/ 532737 w 823527"/>
              <a:gd name="connsiteY4" fmla="*/ 176158 h 510113"/>
              <a:gd name="connsiteX5" fmla="*/ 620201 w 823527"/>
              <a:gd name="connsiteY5" fmla="*/ 96645 h 510113"/>
              <a:gd name="connsiteX6" fmla="*/ 659958 w 823527"/>
              <a:gd name="connsiteY6" fmla="*/ 1229 h 510113"/>
              <a:gd name="connsiteX7" fmla="*/ 823527 w 823527"/>
              <a:gd name="connsiteY7" fmla="*/ 20955 h 510113"/>
              <a:gd name="connsiteX0" fmla="*/ 0 w 659958"/>
              <a:gd name="connsiteY0" fmla="*/ 508884 h 508884"/>
              <a:gd name="connsiteX1" fmla="*/ 214685 w 659958"/>
              <a:gd name="connsiteY1" fmla="*/ 461176 h 508884"/>
              <a:gd name="connsiteX2" fmla="*/ 326003 w 659958"/>
              <a:gd name="connsiteY2" fmla="*/ 389614 h 508884"/>
              <a:gd name="connsiteX3" fmla="*/ 453224 w 659958"/>
              <a:gd name="connsiteY3" fmla="*/ 326004 h 508884"/>
              <a:gd name="connsiteX4" fmla="*/ 532737 w 659958"/>
              <a:gd name="connsiteY4" fmla="*/ 174929 h 508884"/>
              <a:gd name="connsiteX5" fmla="*/ 620201 w 659958"/>
              <a:gd name="connsiteY5" fmla="*/ 95416 h 508884"/>
              <a:gd name="connsiteX6" fmla="*/ 659958 w 659958"/>
              <a:gd name="connsiteY6" fmla="*/ 0 h 508884"/>
              <a:gd name="connsiteX0" fmla="*/ 0 w 620201"/>
              <a:gd name="connsiteY0" fmla="*/ 413468 h 413468"/>
              <a:gd name="connsiteX1" fmla="*/ 214685 w 620201"/>
              <a:gd name="connsiteY1" fmla="*/ 365760 h 413468"/>
              <a:gd name="connsiteX2" fmla="*/ 326003 w 620201"/>
              <a:gd name="connsiteY2" fmla="*/ 294198 h 413468"/>
              <a:gd name="connsiteX3" fmla="*/ 453224 w 620201"/>
              <a:gd name="connsiteY3" fmla="*/ 230588 h 413468"/>
              <a:gd name="connsiteX4" fmla="*/ 532737 w 620201"/>
              <a:gd name="connsiteY4" fmla="*/ 79513 h 413468"/>
              <a:gd name="connsiteX5" fmla="*/ 620201 w 620201"/>
              <a:gd name="connsiteY5" fmla="*/ 0 h 413468"/>
              <a:gd name="connsiteX0" fmla="*/ 0 w 532737"/>
              <a:gd name="connsiteY0" fmla="*/ 333955 h 333955"/>
              <a:gd name="connsiteX1" fmla="*/ 214685 w 532737"/>
              <a:gd name="connsiteY1" fmla="*/ 286247 h 333955"/>
              <a:gd name="connsiteX2" fmla="*/ 326003 w 532737"/>
              <a:gd name="connsiteY2" fmla="*/ 214685 h 333955"/>
              <a:gd name="connsiteX3" fmla="*/ 453224 w 532737"/>
              <a:gd name="connsiteY3" fmla="*/ 151075 h 333955"/>
              <a:gd name="connsiteX4" fmla="*/ 532737 w 532737"/>
              <a:gd name="connsiteY4" fmla="*/ 0 h 333955"/>
              <a:gd name="connsiteX0" fmla="*/ 0 w 453224"/>
              <a:gd name="connsiteY0" fmla="*/ 182880 h 182880"/>
              <a:gd name="connsiteX1" fmla="*/ 214685 w 453224"/>
              <a:gd name="connsiteY1" fmla="*/ 135172 h 182880"/>
              <a:gd name="connsiteX2" fmla="*/ 326003 w 453224"/>
              <a:gd name="connsiteY2" fmla="*/ 63610 h 182880"/>
              <a:gd name="connsiteX3" fmla="*/ 453224 w 453224"/>
              <a:gd name="connsiteY3" fmla="*/ 0 h 182880"/>
              <a:gd name="connsiteX0" fmla="*/ 0 w 326003"/>
              <a:gd name="connsiteY0" fmla="*/ 119270 h 119270"/>
              <a:gd name="connsiteX1" fmla="*/ 214685 w 326003"/>
              <a:gd name="connsiteY1" fmla="*/ 71562 h 119270"/>
              <a:gd name="connsiteX2" fmla="*/ 326003 w 326003"/>
              <a:gd name="connsiteY2" fmla="*/ 0 h 119270"/>
              <a:gd name="connsiteX0" fmla="*/ 0 w 214685"/>
              <a:gd name="connsiteY0" fmla="*/ 47708 h 47708"/>
              <a:gd name="connsiteX1" fmla="*/ 214685 w 214685"/>
              <a:gd name="connsiteY1" fmla="*/ 0 h 47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4685" h="47708">
                <a:moveTo>
                  <a:pt x="0" y="47708"/>
                </a:moveTo>
                <a:lnTo>
                  <a:pt x="214685" y="0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7102" name="Полилиния 7101"/>
          <p:cNvSpPr/>
          <p:nvPr/>
        </p:nvSpPr>
        <p:spPr>
          <a:xfrm>
            <a:off x="3275014" y="793752"/>
            <a:ext cx="928687" cy="222249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673502"/>
              <a:gd name="connsiteY0" fmla="*/ 1598212 h 1598212"/>
              <a:gd name="connsiteX1" fmla="*/ 111318 w 3673502"/>
              <a:gd name="connsiteY1" fmla="*/ 1526650 h 1598212"/>
              <a:gd name="connsiteX2" fmla="*/ 238539 w 3673502"/>
              <a:gd name="connsiteY2" fmla="*/ 1463040 h 1598212"/>
              <a:gd name="connsiteX3" fmla="*/ 318052 w 3673502"/>
              <a:gd name="connsiteY3" fmla="*/ 1311965 h 1598212"/>
              <a:gd name="connsiteX4" fmla="*/ 405516 w 3673502"/>
              <a:gd name="connsiteY4" fmla="*/ 1232452 h 1598212"/>
              <a:gd name="connsiteX5" fmla="*/ 445273 w 3673502"/>
              <a:gd name="connsiteY5" fmla="*/ 1137036 h 1598212"/>
              <a:gd name="connsiteX6" fmla="*/ 564542 w 3673502"/>
              <a:gd name="connsiteY6" fmla="*/ 1049572 h 1598212"/>
              <a:gd name="connsiteX7" fmla="*/ 723569 w 3673502"/>
              <a:gd name="connsiteY7" fmla="*/ 962107 h 1598212"/>
              <a:gd name="connsiteX8" fmla="*/ 771276 w 3673502"/>
              <a:gd name="connsiteY8" fmla="*/ 858740 h 1598212"/>
              <a:gd name="connsiteX9" fmla="*/ 842838 w 3673502"/>
              <a:gd name="connsiteY9" fmla="*/ 779227 h 1598212"/>
              <a:gd name="connsiteX10" fmla="*/ 922351 w 3673502"/>
              <a:gd name="connsiteY10" fmla="*/ 739471 h 1598212"/>
              <a:gd name="connsiteX11" fmla="*/ 1017767 w 3673502"/>
              <a:gd name="connsiteY11" fmla="*/ 707666 h 1598212"/>
              <a:gd name="connsiteX12" fmla="*/ 1152939 w 3673502"/>
              <a:gd name="connsiteY12" fmla="*/ 644055 h 1598212"/>
              <a:gd name="connsiteX13" fmla="*/ 1304014 w 3673502"/>
              <a:gd name="connsiteY13" fmla="*/ 572493 h 1598212"/>
              <a:gd name="connsiteX14" fmla="*/ 1391478 w 3673502"/>
              <a:gd name="connsiteY14" fmla="*/ 492980 h 1598212"/>
              <a:gd name="connsiteX15" fmla="*/ 1510748 w 3673502"/>
              <a:gd name="connsiteY15" fmla="*/ 413467 h 1598212"/>
              <a:gd name="connsiteX16" fmla="*/ 1725433 w 3673502"/>
              <a:gd name="connsiteY16" fmla="*/ 357808 h 1598212"/>
              <a:gd name="connsiteX17" fmla="*/ 1868556 w 3673502"/>
              <a:gd name="connsiteY17" fmla="*/ 278295 h 1598212"/>
              <a:gd name="connsiteX18" fmla="*/ 1940118 w 3673502"/>
              <a:gd name="connsiteY18" fmla="*/ 206733 h 1598212"/>
              <a:gd name="connsiteX19" fmla="*/ 2019631 w 3673502"/>
              <a:gd name="connsiteY19" fmla="*/ 262393 h 1598212"/>
              <a:gd name="connsiteX20" fmla="*/ 2107096 w 3673502"/>
              <a:gd name="connsiteY20" fmla="*/ 262393 h 1598212"/>
              <a:gd name="connsiteX21" fmla="*/ 2250219 w 3673502"/>
              <a:gd name="connsiteY21" fmla="*/ 206733 h 1598212"/>
              <a:gd name="connsiteX22" fmla="*/ 2353586 w 3673502"/>
              <a:gd name="connsiteY22" fmla="*/ 206733 h 1598212"/>
              <a:gd name="connsiteX23" fmla="*/ 2512612 w 3673502"/>
              <a:gd name="connsiteY23" fmla="*/ 174928 h 1598212"/>
              <a:gd name="connsiteX24" fmla="*/ 2600076 w 3673502"/>
              <a:gd name="connsiteY24" fmla="*/ 166977 h 1598212"/>
              <a:gd name="connsiteX25" fmla="*/ 2727297 w 3673502"/>
              <a:gd name="connsiteY25" fmla="*/ 190831 h 1598212"/>
              <a:gd name="connsiteX26" fmla="*/ 2997642 w 3673502"/>
              <a:gd name="connsiteY26" fmla="*/ 190831 h 1598212"/>
              <a:gd name="connsiteX27" fmla="*/ 3172570 w 3673502"/>
              <a:gd name="connsiteY27" fmla="*/ 182880 h 1598212"/>
              <a:gd name="connsiteX28" fmla="*/ 3252083 w 3673502"/>
              <a:gd name="connsiteY28" fmla="*/ 174928 h 1598212"/>
              <a:gd name="connsiteX29" fmla="*/ 3411109 w 3673502"/>
              <a:gd name="connsiteY29" fmla="*/ 174928 h 1598212"/>
              <a:gd name="connsiteX30" fmla="*/ 3514476 w 3673502"/>
              <a:gd name="connsiteY30" fmla="*/ 222636 h 1598212"/>
              <a:gd name="connsiteX31" fmla="*/ 3673502 w 3673502"/>
              <a:gd name="connsiteY31" fmla="*/ 206733 h 1598212"/>
              <a:gd name="connsiteX32" fmla="*/ 3371353 w 3673502"/>
              <a:gd name="connsiteY32" fmla="*/ 0 h 1598212"/>
              <a:gd name="connsiteX0" fmla="*/ 0 w 3562184"/>
              <a:gd name="connsiteY0" fmla="*/ 1526650 h 1526650"/>
              <a:gd name="connsiteX1" fmla="*/ 127221 w 3562184"/>
              <a:gd name="connsiteY1" fmla="*/ 1463040 h 1526650"/>
              <a:gd name="connsiteX2" fmla="*/ 206734 w 3562184"/>
              <a:gd name="connsiteY2" fmla="*/ 1311965 h 1526650"/>
              <a:gd name="connsiteX3" fmla="*/ 294198 w 3562184"/>
              <a:gd name="connsiteY3" fmla="*/ 1232452 h 1526650"/>
              <a:gd name="connsiteX4" fmla="*/ 333955 w 3562184"/>
              <a:gd name="connsiteY4" fmla="*/ 1137036 h 1526650"/>
              <a:gd name="connsiteX5" fmla="*/ 453224 w 3562184"/>
              <a:gd name="connsiteY5" fmla="*/ 1049572 h 1526650"/>
              <a:gd name="connsiteX6" fmla="*/ 612251 w 3562184"/>
              <a:gd name="connsiteY6" fmla="*/ 962107 h 1526650"/>
              <a:gd name="connsiteX7" fmla="*/ 659958 w 3562184"/>
              <a:gd name="connsiteY7" fmla="*/ 858740 h 1526650"/>
              <a:gd name="connsiteX8" fmla="*/ 731520 w 3562184"/>
              <a:gd name="connsiteY8" fmla="*/ 779227 h 1526650"/>
              <a:gd name="connsiteX9" fmla="*/ 811033 w 3562184"/>
              <a:gd name="connsiteY9" fmla="*/ 739471 h 1526650"/>
              <a:gd name="connsiteX10" fmla="*/ 906449 w 3562184"/>
              <a:gd name="connsiteY10" fmla="*/ 707666 h 1526650"/>
              <a:gd name="connsiteX11" fmla="*/ 1041621 w 3562184"/>
              <a:gd name="connsiteY11" fmla="*/ 644055 h 1526650"/>
              <a:gd name="connsiteX12" fmla="*/ 1192696 w 3562184"/>
              <a:gd name="connsiteY12" fmla="*/ 572493 h 1526650"/>
              <a:gd name="connsiteX13" fmla="*/ 1280160 w 3562184"/>
              <a:gd name="connsiteY13" fmla="*/ 492980 h 1526650"/>
              <a:gd name="connsiteX14" fmla="*/ 1399430 w 3562184"/>
              <a:gd name="connsiteY14" fmla="*/ 413467 h 1526650"/>
              <a:gd name="connsiteX15" fmla="*/ 1614115 w 3562184"/>
              <a:gd name="connsiteY15" fmla="*/ 357808 h 1526650"/>
              <a:gd name="connsiteX16" fmla="*/ 1757238 w 3562184"/>
              <a:gd name="connsiteY16" fmla="*/ 278295 h 1526650"/>
              <a:gd name="connsiteX17" fmla="*/ 1828800 w 3562184"/>
              <a:gd name="connsiteY17" fmla="*/ 206733 h 1526650"/>
              <a:gd name="connsiteX18" fmla="*/ 1908313 w 3562184"/>
              <a:gd name="connsiteY18" fmla="*/ 262393 h 1526650"/>
              <a:gd name="connsiteX19" fmla="*/ 1995778 w 3562184"/>
              <a:gd name="connsiteY19" fmla="*/ 262393 h 1526650"/>
              <a:gd name="connsiteX20" fmla="*/ 2138901 w 3562184"/>
              <a:gd name="connsiteY20" fmla="*/ 206733 h 1526650"/>
              <a:gd name="connsiteX21" fmla="*/ 2242268 w 3562184"/>
              <a:gd name="connsiteY21" fmla="*/ 206733 h 1526650"/>
              <a:gd name="connsiteX22" fmla="*/ 2401294 w 3562184"/>
              <a:gd name="connsiteY22" fmla="*/ 174928 h 1526650"/>
              <a:gd name="connsiteX23" fmla="*/ 2488758 w 3562184"/>
              <a:gd name="connsiteY23" fmla="*/ 166977 h 1526650"/>
              <a:gd name="connsiteX24" fmla="*/ 2615979 w 3562184"/>
              <a:gd name="connsiteY24" fmla="*/ 190831 h 1526650"/>
              <a:gd name="connsiteX25" fmla="*/ 2886324 w 3562184"/>
              <a:gd name="connsiteY25" fmla="*/ 190831 h 1526650"/>
              <a:gd name="connsiteX26" fmla="*/ 3061252 w 3562184"/>
              <a:gd name="connsiteY26" fmla="*/ 182880 h 1526650"/>
              <a:gd name="connsiteX27" fmla="*/ 3140765 w 3562184"/>
              <a:gd name="connsiteY27" fmla="*/ 174928 h 1526650"/>
              <a:gd name="connsiteX28" fmla="*/ 3299791 w 3562184"/>
              <a:gd name="connsiteY28" fmla="*/ 174928 h 1526650"/>
              <a:gd name="connsiteX29" fmla="*/ 3403158 w 3562184"/>
              <a:gd name="connsiteY29" fmla="*/ 222636 h 1526650"/>
              <a:gd name="connsiteX30" fmla="*/ 3562184 w 3562184"/>
              <a:gd name="connsiteY30" fmla="*/ 206733 h 1526650"/>
              <a:gd name="connsiteX31" fmla="*/ 3260035 w 3562184"/>
              <a:gd name="connsiteY31" fmla="*/ 0 h 1526650"/>
              <a:gd name="connsiteX0" fmla="*/ 0 w 3434963"/>
              <a:gd name="connsiteY0" fmla="*/ 1463040 h 1463040"/>
              <a:gd name="connsiteX1" fmla="*/ 79513 w 3434963"/>
              <a:gd name="connsiteY1" fmla="*/ 1311965 h 1463040"/>
              <a:gd name="connsiteX2" fmla="*/ 166977 w 3434963"/>
              <a:gd name="connsiteY2" fmla="*/ 1232452 h 1463040"/>
              <a:gd name="connsiteX3" fmla="*/ 206734 w 3434963"/>
              <a:gd name="connsiteY3" fmla="*/ 1137036 h 1463040"/>
              <a:gd name="connsiteX4" fmla="*/ 326003 w 3434963"/>
              <a:gd name="connsiteY4" fmla="*/ 1049572 h 1463040"/>
              <a:gd name="connsiteX5" fmla="*/ 485030 w 3434963"/>
              <a:gd name="connsiteY5" fmla="*/ 962107 h 1463040"/>
              <a:gd name="connsiteX6" fmla="*/ 532737 w 3434963"/>
              <a:gd name="connsiteY6" fmla="*/ 858740 h 1463040"/>
              <a:gd name="connsiteX7" fmla="*/ 604299 w 3434963"/>
              <a:gd name="connsiteY7" fmla="*/ 779227 h 1463040"/>
              <a:gd name="connsiteX8" fmla="*/ 683812 w 3434963"/>
              <a:gd name="connsiteY8" fmla="*/ 739471 h 1463040"/>
              <a:gd name="connsiteX9" fmla="*/ 779228 w 3434963"/>
              <a:gd name="connsiteY9" fmla="*/ 707666 h 1463040"/>
              <a:gd name="connsiteX10" fmla="*/ 914400 w 3434963"/>
              <a:gd name="connsiteY10" fmla="*/ 644055 h 1463040"/>
              <a:gd name="connsiteX11" fmla="*/ 1065475 w 3434963"/>
              <a:gd name="connsiteY11" fmla="*/ 572493 h 1463040"/>
              <a:gd name="connsiteX12" fmla="*/ 1152939 w 3434963"/>
              <a:gd name="connsiteY12" fmla="*/ 492980 h 1463040"/>
              <a:gd name="connsiteX13" fmla="*/ 1272209 w 3434963"/>
              <a:gd name="connsiteY13" fmla="*/ 413467 h 1463040"/>
              <a:gd name="connsiteX14" fmla="*/ 1486894 w 3434963"/>
              <a:gd name="connsiteY14" fmla="*/ 357808 h 1463040"/>
              <a:gd name="connsiteX15" fmla="*/ 1630017 w 3434963"/>
              <a:gd name="connsiteY15" fmla="*/ 278295 h 1463040"/>
              <a:gd name="connsiteX16" fmla="*/ 1701579 w 3434963"/>
              <a:gd name="connsiteY16" fmla="*/ 206733 h 1463040"/>
              <a:gd name="connsiteX17" fmla="*/ 1781092 w 3434963"/>
              <a:gd name="connsiteY17" fmla="*/ 262393 h 1463040"/>
              <a:gd name="connsiteX18" fmla="*/ 1868557 w 3434963"/>
              <a:gd name="connsiteY18" fmla="*/ 262393 h 1463040"/>
              <a:gd name="connsiteX19" fmla="*/ 2011680 w 3434963"/>
              <a:gd name="connsiteY19" fmla="*/ 206733 h 1463040"/>
              <a:gd name="connsiteX20" fmla="*/ 2115047 w 3434963"/>
              <a:gd name="connsiteY20" fmla="*/ 206733 h 1463040"/>
              <a:gd name="connsiteX21" fmla="*/ 2274073 w 3434963"/>
              <a:gd name="connsiteY21" fmla="*/ 174928 h 1463040"/>
              <a:gd name="connsiteX22" fmla="*/ 2361537 w 3434963"/>
              <a:gd name="connsiteY22" fmla="*/ 166977 h 1463040"/>
              <a:gd name="connsiteX23" fmla="*/ 2488758 w 3434963"/>
              <a:gd name="connsiteY23" fmla="*/ 190831 h 1463040"/>
              <a:gd name="connsiteX24" fmla="*/ 2759103 w 3434963"/>
              <a:gd name="connsiteY24" fmla="*/ 190831 h 1463040"/>
              <a:gd name="connsiteX25" fmla="*/ 2934031 w 3434963"/>
              <a:gd name="connsiteY25" fmla="*/ 182880 h 1463040"/>
              <a:gd name="connsiteX26" fmla="*/ 3013544 w 3434963"/>
              <a:gd name="connsiteY26" fmla="*/ 174928 h 1463040"/>
              <a:gd name="connsiteX27" fmla="*/ 3172570 w 3434963"/>
              <a:gd name="connsiteY27" fmla="*/ 174928 h 1463040"/>
              <a:gd name="connsiteX28" fmla="*/ 3275937 w 3434963"/>
              <a:gd name="connsiteY28" fmla="*/ 222636 h 1463040"/>
              <a:gd name="connsiteX29" fmla="*/ 3434963 w 3434963"/>
              <a:gd name="connsiteY29" fmla="*/ 206733 h 1463040"/>
              <a:gd name="connsiteX30" fmla="*/ 3132814 w 3434963"/>
              <a:gd name="connsiteY30" fmla="*/ 0 h 1463040"/>
              <a:gd name="connsiteX0" fmla="*/ 0 w 3355450"/>
              <a:gd name="connsiteY0" fmla="*/ 1311965 h 1311965"/>
              <a:gd name="connsiteX1" fmla="*/ 87464 w 3355450"/>
              <a:gd name="connsiteY1" fmla="*/ 1232452 h 1311965"/>
              <a:gd name="connsiteX2" fmla="*/ 127221 w 3355450"/>
              <a:gd name="connsiteY2" fmla="*/ 1137036 h 1311965"/>
              <a:gd name="connsiteX3" fmla="*/ 246490 w 3355450"/>
              <a:gd name="connsiteY3" fmla="*/ 1049572 h 1311965"/>
              <a:gd name="connsiteX4" fmla="*/ 405517 w 3355450"/>
              <a:gd name="connsiteY4" fmla="*/ 962107 h 1311965"/>
              <a:gd name="connsiteX5" fmla="*/ 453224 w 3355450"/>
              <a:gd name="connsiteY5" fmla="*/ 858740 h 1311965"/>
              <a:gd name="connsiteX6" fmla="*/ 524786 w 3355450"/>
              <a:gd name="connsiteY6" fmla="*/ 779227 h 1311965"/>
              <a:gd name="connsiteX7" fmla="*/ 604299 w 3355450"/>
              <a:gd name="connsiteY7" fmla="*/ 739471 h 1311965"/>
              <a:gd name="connsiteX8" fmla="*/ 699715 w 3355450"/>
              <a:gd name="connsiteY8" fmla="*/ 707666 h 1311965"/>
              <a:gd name="connsiteX9" fmla="*/ 834887 w 3355450"/>
              <a:gd name="connsiteY9" fmla="*/ 644055 h 1311965"/>
              <a:gd name="connsiteX10" fmla="*/ 985962 w 3355450"/>
              <a:gd name="connsiteY10" fmla="*/ 572493 h 1311965"/>
              <a:gd name="connsiteX11" fmla="*/ 1073426 w 3355450"/>
              <a:gd name="connsiteY11" fmla="*/ 492980 h 1311965"/>
              <a:gd name="connsiteX12" fmla="*/ 1192696 w 3355450"/>
              <a:gd name="connsiteY12" fmla="*/ 413467 h 1311965"/>
              <a:gd name="connsiteX13" fmla="*/ 1407381 w 3355450"/>
              <a:gd name="connsiteY13" fmla="*/ 357808 h 1311965"/>
              <a:gd name="connsiteX14" fmla="*/ 1550504 w 3355450"/>
              <a:gd name="connsiteY14" fmla="*/ 278295 h 1311965"/>
              <a:gd name="connsiteX15" fmla="*/ 1622066 w 3355450"/>
              <a:gd name="connsiteY15" fmla="*/ 206733 h 1311965"/>
              <a:gd name="connsiteX16" fmla="*/ 1701579 w 3355450"/>
              <a:gd name="connsiteY16" fmla="*/ 262393 h 1311965"/>
              <a:gd name="connsiteX17" fmla="*/ 1789044 w 3355450"/>
              <a:gd name="connsiteY17" fmla="*/ 262393 h 1311965"/>
              <a:gd name="connsiteX18" fmla="*/ 1932167 w 3355450"/>
              <a:gd name="connsiteY18" fmla="*/ 206733 h 1311965"/>
              <a:gd name="connsiteX19" fmla="*/ 2035534 w 3355450"/>
              <a:gd name="connsiteY19" fmla="*/ 206733 h 1311965"/>
              <a:gd name="connsiteX20" fmla="*/ 2194560 w 3355450"/>
              <a:gd name="connsiteY20" fmla="*/ 174928 h 1311965"/>
              <a:gd name="connsiteX21" fmla="*/ 2282024 w 3355450"/>
              <a:gd name="connsiteY21" fmla="*/ 166977 h 1311965"/>
              <a:gd name="connsiteX22" fmla="*/ 2409245 w 3355450"/>
              <a:gd name="connsiteY22" fmla="*/ 190831 h 1311965"/>
              <a:gd name="connsiteX23" fmla="*/ 2679590 w 3355450"/>
              <a:gd name="connsiteY23" fmla="*/ 190831 h 1311965"/>
              <a:gd name="connsiteX24" fmla="*/ 2854518 w 3355450"/>
              <a:gd name="connsiteY24" fmla="*/ 182880 h 1311965"/>
              <a:gd name="connsiteX25" fmla="*/ 2934031 w 3355450"/>
              <a:gd name="connsiteY25" fmla="*/ 174928 h 1311965"/>
              <a:gd name="connsiteX26" fmla="*/ 3093057 w 3355450"/>
              <a:gd name="connsiteY26" fmla="*/ 174928 h 1311965"/>
              <a:gd name="connsiteX27" fmla="*/ 3196424 w 3355450"/>
              <a:gd name="connsiteY27" fmla="*/ 222636 h 1311965"/>
              <a:gd name="connsiteX28" fmla="*/ 3355450 w 3355450"/>
              <a:gd name="connsiteY28" fmla="*/ 206733 h 1311965"/>
              <a:gd name="connsiteX29" fmla="*/ 3053301 w 3355450"/>
              <a:gd name="connsiteY29" fmla="*/ 0 h 1311965"/>
              <a:gd name="connsiteX0" fmla="*/ 0 w 3267986"/>
              <a:gd name="connsiteY0" fmla="*/ 1232452 h 1232452"/>
              <a:gd name="connsiteX1" fmla="*/ 39757 w 3267986"/>
              <a:gd name="connsiteY1" fmla="*/ 1137036 h 1232452"/>
              <a:gd name="connsiteX2" fmla="*/ 159026 w 3267986"/>
              <a:gd name="connsiteY2" fmla="*/ 1049572 h 1232452"/>
              <a:gd name="connsiteX3" fmla="*/ 318053 w 3267986"/>
              <a:gd name="connsiteY3" fmla="*/ 962107 h 1232452"/>
              <a:gd name="connsiteX4" fmla="*/ 365760 w 3267986"/>
              <a:gd name="connsiteY4" fmla="*/ 858740 h 1232452"/>
              <a:gd name="connsiteX5" fmla="*/ 437322 w 3267986"/>
              <a:gd name="connsiteY5" fmla="*/ 779227 h 1232452"/>
              <a:gd name="connsiteX6" fmla="*/ 516835 w 3267986"/>
              <a:gd name="connsiteY6" fmla="*/ 739471 h 1232452"/>
              <a:gd name="connsiteX7" fmla="*/ 612251 w 3267986"/>
              <a:gd name="connsiteY7" fmla="*/ 707666 h 1232452"/>
              <a:gd name="connsiteX8" fmla="*/ 747423 w 3267986"/>
              <a:gd name="connsiteY8" fmla="*/ 644055 h 1232452"/>
              <a:gd name="connsiteX9" fmla="*/ 898498 w 3267986"/>
              <a:gd name="connsiteY9" fmla="*/ 572493 h 1232452"/>
              <a:gd name="connsiteX10" fmla="*/ 985962 w 3267986"/>
              <a:gd name="connsiteY10" fmla="*/ 492980 h 1232452"/>
              <a:gd name="connsiteX11" fmla="*/ 1105232 w 3267986"/>
              <a:gd name="connsiteY11" fmla="*/ 413467 h 1232452"/>
              <a:gd name="connsiteX12" fmla="*/ 1319917 w 3267986"/>
              <a:gd name="connsiteY12" fmla="*/ 357808 h 1232452"/>
              <a:gd name="connsiteX13" fmla="*/ 1463040 w 3267986"/>
              <a:gd name="connsiteY13" fmla="*/ 278295 h 1232452"/>
              <a:gd name="connsiteX14" fmla="*/ 1534602 w 3267986"/>
              <a:gd name="connsiteY14" fmla="*/ 206733 h 1232452"/>
              <a:gd name="connsiteX15" fmla="*/ 1614115 w 3267986"/>
              <a:gd name="connsiteY15" fmla="*/ 262393 h 1232452"/>
              <a:gd name="connsiteX16" fmla="*/ 1701580 w 3267986"/>
              <a:gd name="connsiteY16" fmla="*/ 262393 h 1232452"/>
              <a:gd name="connsiteX17" fmla="*/ 1844703 w 3267986"/>
              <a:gd name="connsiteY17" fmla="*/ 206733 h 1232452"/>
              <a:gd name="connsiteX18" fmla="*/ 1948070 w 3267986"/>
              <a:gd name="connsiteY18" fmla="*/ 206733 h 1232452"/>
              <a:gd name="connsiteX19" fmla="*/ 2107096 w 3267986"/>
              <a:gd name="connsiteY19" fmla="*/ 174928 h 1232452"/>
              <a:gd name="connsiteX20" fmla="*/ 2194560 w 3267986"/>
              <a:gd name="connsiteY20" fmla="*/ 166977 h 1232452"/>
              <a:gd name="connsiteX21" fmla="*/ 2321781 w 3267986"/>
              <a:gd name="connsiteY21" fmla="*/ 190831 h 1232452"/>
              <a:gd name="connsiteX22" fmla="*/ 2592126 w 3267986"/>
              <a:gd name="connsiteY22" fmla="*/ 190831 h 1232452"/>
              <a:gd name="connsiteX23" fmla="*/ 2767054 w 3267986"/>
              <a:gd name="connsiteY23" fmla="*/ 182880 h 1232452"/>
              <a:gd name="connsiteX24" fmla="*/ 2846567 w 3267986"/>
              <a:gd name="connsiteY24" fmla="*/ 174928 h 1232452"/>
              <a:gd name="connsiteX25" fmla="*/ 3005593 w 3267986"/>
              <a:gd name="connsiteY25" fmla="*/ 174928 h 1232452"/>
              <a:gd name="connsiteX26" fmla="*/ 3108960 w 3267986"/>
              <a:gd name="connsiteY26" fmla="*/ 222636 h 1232452"/>
              <a:gd name="connsiteX27" fmla="*/ 3267986 w 3267986"/>
              <a:gd name="connsiteY27" fmla="*/ 206733 h 1232452"/>
              <a:gd name="connsiteX28" fmla="*/ 2965837 w 3267986"/>
              <a:gd name="connsiteY28" fmla="*/ 0 h 1232452"/>
              <a:gd name="connsiteX0" fmla="*/ 0 w 3228229"/>
              <a:gd name="connsiteY0" fmla="*/ 1137036 h 1137036"/>
              <a:gd name="connsiteX1" fmla="*/ 119269 w 3228229"/>
              <a:gd name="connsiteY1" fmla="*/ 1049572 h 1137036"/>
              <a:gd name="connsiteX2" fmla="*/ 278296 w 3228229"/>
              <a:gd name="connsiteY2" fmla="*/ 962107 h 1137036"/>
              <a:gd name="connsiteX3" fmla="*/ 326003 w 3228229"/>
              <a:gd name="connsiteY3" fmla="*/ 858740 h 1137036"/>
              <a:gd name="connsiteX4" fmla="*/ 397565 w 3228229"/>
              <a:gd name="connsiteY4" fmla="*/ 779227 h 1137036"/>
              <a:gd name="connsiteX5" fmla="*/ 477078 w 3228229"/>
              <a:gd name="connsiteY5" fmla="*/ 739471 h 1137036"/>
              <a:gd name="connsiteX6" fmla="*/ 572494 w 3228229"/>
              <a:gd name="connsiteY6" fmla="*/ 707666 h 1137036"/>
              <a:gd name="connsiteX7" fmla="*/ 707666 w 3228229"/>
              <a:gd name="connsiteY7" fmla="*/ 644055 h 1137036"/>
              <a:gd name="connsiteX8" fmla="*/ 858741 w 3228229"/>
              <a:gd name="connsiteY8" fmla="*/ 572493 h 1137036"/>
              <a:gd name="connsiteX9" fmla="*/ 946205 w 3228229"/>
              <a:gd name="connsiteY9" fmla="*/ 492980 h 1137036"/>
              <a:gd name="connsiteX10" fmla="*/ 1065475 w 3228229"/>
              <a:gd name="connsiteY10" fmla="*/ 413467 h 1137036"/>
              <a:gd name="connsiteX11" fmla="*/ 1280160 w 3228229"/>
              <a:gd name="connsiteY11" fmla="*/ 357808 h 1137036"/>
              <a:gd name="connsiteX12" fmla="*/ 1423283 w 3228229"/>
              <a:gd name="connsiteY12" fmla="*/ 278295 h 1137036"/>
              <a:gd name="connsiteX13" fmla="*/ 1494845 w 3228229"/>
              <a:gd name="connsiteY13" fmla="*/ 206733 h 1137036"/>
              <a:gd name="connsiteX14" fmla="*/ 1574358 w 3228229"/>
              <a:gd name="connsiteY14" fmla="*/ 262393 h 1137036"/>
              <a:gd name="connsiteX15" fmla="*/ 1661823 w 3228229"/>
              <a:gd name="connsiteY15" fmla="*/ 262393 h 1137036"/>
              <a:gd name="connsiteX16" fmla="*/ 1804946 w 3228229"/>
              <a:gd name="connsiteY16" fmla="*/ 206733 h 1137036"/>
              <a:gd name="connsiteX17" fmla="*/ 1908313 w 3228229"/>
              <a:gd name="connsiteY17" fmla="*/ 206733 h 1137036"/>
              <a:gd name="connsiteX18" fmla="*/ 2067339 w 3228229"/>
              <a:gd name="connsiteY18" fmla="*/ 174928 h 1137036"/>
              <a:gd name="connsiteX19" fmla="*/ 2154803 w 3228229"/>
              <a:gd name="connsiteY19" fmla="*/ 166977 h 1137036"/>
              <a:gd name="connsiteX20" fmla="*/ 2282024 w 3228229"/>
              <a:gd name="connsiteY20" fmla="*/ 190831 h 1137036"/>
              <a:gd name="connsiteX21" fmla="*/ 2552369 w 3228229"/>
              <a:gd name="connsiteY21" fmla="*/ 190831 h 1137036"/>
              <a:gd name="connsiteX22" fmla="*/ 2727297 w 3228229"/>
              <a:gd name="connsiteY22" fmla="*/ 182880 h 1137036"/>
              <a:gd name="connsiteX23" fmla="*/ 2806810 w 3228229"/>
              <a:gd name="connsiteY23" fmla="*/ 174928 h 1137036"/>
              <a:gd name="connsiteX24" fmla="*/ 2965836 w 3228229"/>
              <a:gd name="connsiteY24" fmla="*/ 174928 h 1137036"/>
              <a:gd name="connsiteX25" fmla="*/ 3069203 w 3228229"/>
              <a:gd name="connsiteY25" fmla="*/ 222636 h 1137036"/>
              <a:gd name="connsiteX26" fmla="*/ 3228229 w 3228229"/>
              <a:gd name="connsiteY26" fmla="*/ 206733 h 1137036"/>
              <a:gd name="connsiteX27" fmla="*/ 2926080 w 3228229"/>
              <a:gd name="connsiteY27" fmla="*/ 0 h 1137036"/>
              <a:gd name="connsiteX0" fmla="*/ 0 w 3108960"/>
              <a:gd name="connsiteY0" fmla="*/ 1049572 h 1049572"/>
              <a:gd name="connsiteX1" fmla="*/ 159027 w 3108960"/>
              <a:gd name="connsiteY1" fmla="*/ 962107 h 1049572"/>
              <a:gd name="connsiteX2" fmla="*/ 206734 w 3108960"/>
              <a:gd name="connsiteY2" fmla="*/ 858740 h 1049572"/>
              <a:gd name="connsiteX3" fmla="*/ 278296 w 3108960"/>
              <a:gd name="connsiteY3" fmla="*/ 779227 h 1049572"/>
              <a:gd name="connsiteX4" fmla="*/ 357809 w 3108960"/>
              <a:gd name="connsiteY4" fmla="*/ 739471 h 1049572"/>
              <a:gd name="connsiteX5" fmla="*/ 453225 w 3108960"/>
              <a:gd name="connsiteY5" fmla="*/ 707666 h 1049572"/>
              <a:gd name="connsiteX6" fmla="*/ 588397 w 3108960"/>
              <a:gd name="connsiteY6" fmla="*/ 644055 h 1049572"/>
              <a:gd name="connsiteX7" fmla="*/ 739472 w 3108960"/>
              <a:gd name="connsiteY7" fmla="*/ 572493 h 1049572"/>
              <a:gd name="connsiteX8" fmla="*/ 826936 w 3108960"/>
              <a:gd name="connsiteY8" fmla="*/ 492980 h 1049572"/>
              <a:gd name="connsiteX9" fmla="*/ 946206 w 3108960"/>
              <a:gd name="connsiteY9" fmla="*/ 413467 h 1049572"/>
              <a:gd name="connsiteX10" fmla="*/ 1160891 w 3108960"/>
              <a:gd name="connsiteY10" fmla="*/ 357808 h 1049572"/>
              <a:gd name="connsiteX11" fmla="*/ 1304014 w 3108960"/>
              <a:gd name="connsiteY11" fmla="*/ 278295 h 1049572"/>
              <a:gd name="connsiteX12" fmla="*/ 1375576 w 3108960"/>
              <a:gd name="connsiteY12" fmla="*/ 206733 h 1049572"/>
              <a:gd name="connsiteX13" fmla="*/ 1455089 w 3108960"/>
              <a:gd name="connsiteY13" fmla="*/ 262393 h 1049572"/>
              <a:gd name="connsiteX14" fmla="*/ 1542554 w 3108960"/>
              <a:gd name="connsiteY14" fmla="*/ 262393 h 1049572"/>
              <a:gd name="connsiteX15" fmla="*/ 1685677 w 3108960"/>
              <a:gd name="connsiteY15" fmla="*/ 206733 h 1049572"/>
              <a:gd name="connsiteX16" fmla="*/ 1789044 w 3108960"/>
              <a:gd name="connsiteY16" fmla="*/ 206733 h 1049572"/>
              <a:gd name="connsiteX17" fmla="*/ 1948070 w 3108960"/>
              <a:gd name="connsiteY17" fmla="*/ 174928 h 1049572"/>
              <a:gd name="connsiteX18" fmla="*/ 2035534 w 3108960"/>
              <a:gd name="connsiteY18" fmla="*/ 166977 h 1049572"/>
              <a:gd name="connsiteX19" fmla="*/ 2162755 w 3108960"/>
              <a:gd name="connsiteY19" fmla="*/ 190831 h 1049572"/>
              <a:gd name="connsiteX20" fmla="*/ 2433100 w 3108960"/>
              <a:gd name="connsiteY20" fmla="*/ 190831 h 1049572"/>
              <a:gd name="connsiteX21" fmla="*/ 2608028 w 3108960"/>
              <a:gd name="connsiteY21" fmla="*/ 182880 h 1049572"/>
              <a:gd name="connsiteX22" fmla="*/ 2687541 w 3108960"/>
              <a:gd name="connsiteY22" fmla="*/ 174928 h 1049572"/>
              <a:gd name="connsiteX23" fmla="*/ 2846567 w 3108960"/>
              <a:gd name="connsiteY23" fmla="*/ 174928 h 1049572"/>
              <a:gd name="connsiteX24" fmla="*/ 2949934 w 3108960"/>
              <a:gd name="connsiteY24" fmla="*/ 222636 h 1049572"/>
              <a:gd name="connsiteX25" fmla="*/ 3108960 w 3108960"/>
              <a:gd name="connsiteY25" fmla="*/ 206733 h 1049572"/>
              <a:gd name="connsiteX26" fmla="*/ 2806811 w 3108960"/>
              <a:gd name="connsiteY26" fmla="*/ 0 h 1049572"/>
              <a:gd name="connsiteX0" fmla="*/ 0 w 2949933"/>
              <a:gd name="connsiteY0" fmla="*/ 962107 h 962107"/>
              <a:gd name="connsiteX1" fmla="*/ 47707 w 2949933"/>
              <a:gd name="connsiteY1" fmla="*/ 858740 h 962107"/>
              <a:gd name="connsiteX2" fmla="*/ 119269 w 2949933"/>
              <a:gd name="connsiteY2" fmla="*/ 779227 h 962107"/>
              <a:gd name="connsiteX3" fmla="*/ 198782 w 2949933"/>
              <a:gd name="connsiteY3" fmla="*/ 739471 h 962107"/>
              <a:gd name="connsiteX4" fmla="*/ 294198 w 2949933"/>
              <a:gd name="connsiteY4" fmla="*/ 707666 h 962107"/>
              <a:gd name="connsiteX5" fmla="*/ 429370 w 2949933"/>
              <a:gd name="connsiteY5" fmla="*/ 644055 h 962107"/>
              <a:gd name="connsiteX6" fmla="*/ 580445 w 2949933"/>
              <a:gd name="connsiteY6" fmla="*/ 572493 h 962107"/>
              <a:gd name="connsiteX7" fmla="*/ 667909 w 2949933"/>
              <a:gd name="connsiteY7" fmla="*/ 492980 h 962107"/>
              <a:gd name="connsiteX8" fmla="*/ 787179 w 2949933"/>
              <a:gd name="connsiteY8" fmla="*/ 413467 h 962107"/>
              <a:gd name="connsiteX9" fmla="*/ 1001864 w 2949933"/>
              <a:gd name="connsiteY9" fmla="*/ 357808 h 962107"/>
              <a:gd name="connsiteX10" fmla="*/ 1144987 w 2949933"/>
              <a:gd name="connsiteY10" fmla="*/ 278295 h 962107"/>
              <a:gd name="connsiteX11" fmla="*/ 1216549 w 2949933"/>
              <a:gd name="connsiteY11" fmla="*/ 206733 h 962107"/>
              <a:gd name="connsiteX12" fmla="*/ 1296062 w 2949933"/>
              <a:gd name="connsiteY12" fmla="*/ 262393 h 962107"/>
              <a:gd name="connsiteX13" fmla="*/ 1383527 w 2949933"/>
              <a:gd name="connsiteY13" fmla="*/ 262393 h 962107"/>
              <a:gd name="connsiteX14" fmla="*/ 1526650 w 2949933"/>
              <a:gd name="connsiteY14" fmla="*/ 206733 h 962107"/>
              <a:gd name="connsiteX15" fmla="*/ 1630017 w 2949933"/>
              <a:gd name="connsiteY15" fmla="*/ 206733 h 962107"/>
              <a:gd name="connsiteX16" fmla="*/ 1789043 w 2949933"/>
              <a:gd name="connsiteY16" fmla="*/ 174928 h 962107"/>
              <a:gd name="connsiteX17" fmla="*/ 1876507 w 2949933"/>
              <a:gd name="connsiteY17" fmla="*/ 166977 h 962107"/>
              <a:gd name="connsiteX18" fmla="*/ 2003728 w 2949933"/>
              <a:gd name="connsiteY18" fmla="*/ 190831 h 962107"/>
              <a:gd name="connsiteX19" fmla="*/ 2274073 w 2949933"/>
              <a:gd name="connsiteY19" fmla="*/ 190831 h 962107"/>
              <a:gd name="connsiteX20" fmla="*/ 2449001 w 2949933"/>
              <a:gd name="connsiteY20" fmla="*/ 182880 h 962107"/>
              <a:gd name="connsiteX21" fmla="*/ 2528514 w 2949933"/>
              <a:gd name="connsiteY21" fmla="*/ 174928 h 962107"/>
              <a:gd name="connsiteX22" fmla="*/ 2687540 w 2949933"/>
              <a:gd name="connsiteY22" fmla="*/ 174928 h 962107"/>
              <a:gd name="connsiteX23" fmla="*/ 2790907 w 2949933"/>
              <a:gd name="connsiteY23" fmla="*/ 222636 h 962107"/>
              <a:gd name="connsiteX24" fmla="*/ 2949933 w 2949933"/>
              <a:gd name="connsiteY24" fmla="*/ 206733 h 962107"/>
              <a:gd name="connsiteX25" fmla="*/ 2647784 w 2949933"/>
              <a:gd name="connsiteY25" fmla="*/ 0 h 962107"/>
              <a:gd name="connsiteX0" fmla="*/ 0 w 2902226"/>
              <a:gd name="connsiteY0" fmla="*/ 858740 h 858740"/>
              <a:gd name="connsiteX1" fmla="*/ 71562 w 2902226"/>
              <a:gd name="connsiteY1" fmla="*/ 779227 h 858740"/>
              <a:gd name="connsiteX2" fmla="*/ 151075 w 2902226"/>
              <a:gd name="connsiteY2" fmla="*/ 739471 h 858740"/>
              <a:gd name="connsiteX3" fmla="*/ 246491 w 2902226"/>
              <a:gd name="connsiteY3" fmla="*/ 707666 h 858740"/>
              <a:gd name="connsiteX4" fmla="*/ 381663 w 2902226"/>
              <a:gd name="connsiteY4" fmla="*/ 644055 h 858740"/>
              <a:gd name="connsiteX5" fmla="*/ 532738 w 2902226"/>
              <a:gd name="connsiteY5" fmla="*/ 572493 h 858740"/>
              <a:gd name="connsiteX6" fmla="*/ 620202 w 2902226"/>
              <a:gd name="connsiteY6" fmla="*/ 492980 h 858740"/>
              <a:gd name="connsiteX7" fmla="*/ 739472 w 2902226"/>
              <a:gd name="connsiteY7" fmla="*/ 413467 h 858740"/>
              <a:gd name="connsiteX8" fmla="*/ 954157 w 2902226"/>
              <a:gd name="connsiteY8" fmla="*/ 357808 h 858740"/>
              <a:gd name="connsiteX9" fmla="*/ 1097280 w 2902226"/>
              <a:gd name="connsiteY9" fmla="*/ 278295 h 858740"/>
              <a:gd name="connsiteX10" fmla="*/ 1168842 w 2902226"/>
              <a:gd name="connsiteY10" fmla="*/ 206733 h 858740"/>
              <a:gd name="connsiteX11" fmla="*/ 1248355 w 2902226"/>
              <a:gd name="connsiteY11" fmla="*/ 262393 h 858740"/>
              <a:gd name="connsiteX12" fmla="*/ 1335820 w 2902226"/>
              <a:gd name="connsiteY12" fmla="*/ 262393 h 858740"/>
              <a:gd name="connsiteX13" fmla="*/ 1478943 w 2902226"/>
              <a:gd name="connsiteY13" fmla="*/ 206733 h 858740"/>
              <a:gd name="connsiteX14" fmla="*/ 1582310 w 2902226"/>
              <a:gd name="connsiteY14" fmla="*/ 206733 h 858740"/>
              <a:gd name="connsiteX15" fmla="*/ 1741336 w 2902226"/>
              <a:gd name="connsiteY15" fmla="*/ 174928 h 858740"/>
              <a:gd name="connsiteX16" fmla="*/ 1828800 w 2902226"/>
              <a:gd name="connsiteY16" fmla="*/ 166977 h 858740"/>
              <a:gd name="connsiteX17" fmla="*/ 1956021 w 2902226"/>
              <a:gd name="connsiteY17" fmla="*/ 190831 h 858740"/>
              <a:gd name="connsiteX18" fmla="*/ 2226366 w 2902226"/>
              <a:gd name="connsiteY18" fmla="*/ 190831 h 858740"/>
              <a:gd name="connsiteX19" fmla="*/ 2401294 w 2902226"/>
              <a:gd name="connsiteY19" fmla="*/ 182880 h 858740"/>
              <a:gd name="connsiteX20" fmla="*/ 2480807 w 2902226"/>
              <a:gd name="connsiteY20" fmla="*/ 174928 h 858740"/>
              <a:gd name="connsiteX21" fmla="*/ 2639833 w 2902226"/>
              <a:gd name="connsiteY21" fmla="*/ 174928 h 858740"/>
              <a:gd name="connsiteX22" fmla="*/ 2743200 w 2902226"/>
              <a:gd name="connsiteY22" fmla="*/ 222636 h 858740"/>
              <a:gd name="connsiteX23" fmla="*/ 2902226 w 2902226"/>
              <a:gd name="connsiteY23" fmla="*/ 206733 h 858740"/>
              <a:gd name="connsiteX24" fmla="*/ 2600077 w 2902226"/>
              <a:gd name="connsiteY24" fmla="*/ 0 h 858740"/>
              <a:gd name="connsiteX0" fmla="*/ 0 w 2830664"/>
              <a:gd name="connsiteY0" fmla="*/ 779227 h 779227"/>
              <a:gd name="connsiteX1" fmla="*/ 79513 w 2830664"/>
              <a:gd name="connsiteY1" fmla="*/ 739471 h 779227"/>
              <a:gd name="connsiteX2" fmla="*/ 174929 w 2830664"/>
              <a:gd name="connsiteY2" fmla="*/ 707666 h 779227"/>
              <a:gd name="connsiteX3" fmla="*/ 310101 w 2830664"/>
              <a:gd name="connsiteY3" fmla="*/ 644055 h 779227"/>
              <a:gd name="connsiteX4" fmla="*/ 461176 w 2830664"/>
              <a:gd name="connsiteY4" fmla="*/ 572493 h 779227"/>
              <a:gd name="connsiteX5" fmla="*/ 548640 w 2830664"/>
              <a:gd name="connsiteY5" fmla="*/ 492980 h 779227"/>
              <a:gd name="connsiteX6" fmla="*/ 667910 w 2830664"/>
              <a:gd name="connsiteY6" fmla="*/ 413467 h 779227"/>
              <a:gd name="connsiteX7" fmla="*/ 882595 w 2830664"/>
              <a:gd name="connsiteY7" fmla="*/ 357808 h 779227"/>
              <a:gd name="connsiteX8" fmla="*/ 1025718 w 2830664"/>
              <a:gd name="connsiteY8" fmla="*/ 278295 h 779227"/>
              <a:gd name="connsiteX9" fmla="*/ 1097280 w 2830664"/>
              <a:gd name="connsiteY9" fmla="*/ 206733 h 779227"/>
              <a:gd name="connsiteX10" fmla="*/ 1176793 w 2830664"/>
              <a:gd name="connsiteY10" fmla="*/ 262393 h 779227"/>
              <a:gd name="connsiteX11" fmla="*/ 1264258 w 2830664"/>
              <a:gd name="connsiteY11" fmla="*/ 262393 h 779227"/>
              <a:gd name="connsiteX12" fmla="*/ 1407381 w 2830664"/>
              <a:gd name="connsiteY12" fmla="*/ 206733 h 779227"/>
              <a:gd name="connsiteX13" fmla="*/ 1510748 w 2830664"/>
              <a:gd name="connsiteY13" fmla="*/ 206733 h 779227"/>
              <a:gd name="connsiteX14" fmla="*/ 1669774 w 2830664"/>
              <a:gd name="connsiteY14" fmla="*/ 174928 h 779227"/>
              <a:gd name="connsiteX15" fmla="*/ 1757238 w 2830664"/>
              <a:gd name="connsiteY15" fmla="*/ 166977 h 779227"/>
              <a:gd name="connsiteX16" fmla="*/ 1884459 w 2830664"/>
              <a:gd name="connsiteY16" fmla="*/ 190831 h 779227"/>
              <a:gd name="connsiteX17" fmla="*/ 2154804 w 2830664"/>
              <a:gd name="connsiteY17" fmla="*/ 190831 h 779227"/>
              <a:gd name="connsiteX18" fmla="*/ 2329732 w 2830664"/>
              <a:gd name="connsiteY18" fmla="*/ 182880 h 779227"/>
              <a:gd name="connsiteX19" fmla="*/ 2409245 w 2830664"/>
              <a:gd name="connsiteY19" fmla="*/ 174928 h 779227"/>
              <a:gd name="connsiteX20" fmla="*/ 2568271 w 2830664"/>
              <a:gd name="connsiteY20" fmla="*/ 174928 h 779227"/>
              <a:gd name="connsiteX21" fmla="*/ 2671638 w 2830664"/>
              <a:gd name="connsiteY21" fmla="*/ 222636 h 779227"/>
              <a:gd name="connsiteX22" fmla="*/ 2830664 w 2830664"/>
              <a:gd name="connsiteY22" fmla="*/ 206733 h 779227"/>
              <a:gd name="connsiteX23" fmla="*/ 2528515 w 2830664"/>
              <a:gd name="connsiteY23" fmla="*/ 0 h 779227"/>
              <a:gd name="connsiteX0" fmla="*/ 0 w 2814761"/>
              <a:gd name="connsiteY0" fmla="*/ 842837 h 842837"/>
              <a:gd name="connsiteX1" fmla="*/ 63610 w 2814761"/>
              <a:gd name="connsiteY1" fmla="*/ 739471 h 842837"/>
              <a:gd name="connsiteX2" fmla="*/ 159026 w 2814761"/>
              <a:gd name="connsiteY2" fmla="*/ 707666 h 842837"/>
              <a:gd name="connsiteX3" fmla="*/ 294198 w 2814761"/>
              <a:gd name="connsiteY3" fmla="*/ 644055 h 842837"/>
              <a:gd name="connsiteX4" fmla="*/ 445273 w 2814761"/>
              <a:gd name="connsiteY4" fmla="*/ 572493 h 842837"/>
              <a:gd name="connsiteX5" fmla="*/ 532737 w 2814761"/>
              <a:gd name="connsiteY5" fmla="*/ 492980 h 842837"/>
              <a:gd name="connsiteX6" fmla="*/ 652007 w 2814761"/>
              <a:gd name="connsiteY6" fmla="*/ 413467 h 842837"/>
              <a:gd name="connsiteX7" fmla="*/ 866692 w 2814761"/>
              <a:gd name="connsiteY7" fmla="*/ 357808 h 842837"/>
              <a:gd name="connsiteX8" fmla="*/ 1009815 w 2814761"/>
              <a:gd name="connsiteY8" fmla="*/ 278295 h 842837"/>
              <a:gd name="connsiteX9" fmla="*/ 1081377 w 2814761"/>
              <a:gd name="connsiteY9" fmla="*/ 206733 h 842837"/>
              <a:gd name="connsiteX10" fmla="*/ 1160890 w 2814761"/>
              <a:gd name="connsiteY10" fmla="*/ 262393 h 842837"/>
              <a:gd name="connsiteX11" fmla="*/ 1248355 w 2814761"/>
              <a:gd name="connsiteY11" fmla="*/ 262393 h 842837"/>
              <a:gd name="connsiteX12" fmla="*/ 1391478 w 2814761"/>
              <a:gd name="connsiteY12" fmla="*/ 206733 h 842837"/>
              <a:gd name="connsiteX13" fmla="*/ 1494845 w 2814761"/>
              <a:gd name="connsiteY13" fmla="*/ 206733 h 842837"/>
              <a:gd name="connsiteX14" fmla="*/ 1653871 w 2814761"/>
              <a:gd name="connsiteY14" fmla="*/ 174928 h 842837"/>
              <a:gd name="connsiteX15" fmla="*/ 1741335 w 2814761"/>
              <a:gd name="connsiteY15" fmla="*/ 166977 h 842837"/>
              <a:gd name="connsiteX16" fmla="*/ 1868556 w 2814761"/>
              <a:gd name="connsiteY16" fmla="*/ 190831 h 842837"/>
              <a:gd name="connsiteX17" fmla="*/ 2138901 w 2814761"/>
              <a:gd name="connsiteY17" fmla="*/ 190831 h 842837"/>
              <a:gd name="connsiteX18" fmla="*/ 2313829 w 2814761"/>
              <a:gd name="connsiteY18" fmla="*/ 182880 h 842837"/>
              <a:gd name="connsiteX19" fmla="*/ 2393342 w 2814761"/>
              <a:gd name="connsiteY19" fmla="*/ 174928 h 842837"/>
              <a:gd name="connsiteX20" fmla="*/ 2552368 w 2814761"/>
              <a:gd name="connsiteY20" fmla="*/ 174928 h 842837"/>
              <a:gd name="connsiteX21" fmla="*/ 2655735 w 2814761"/>
              <a:gd name="connsiteY21" fmla="*/ 222636 h 842837"/>
              <a:gd name="connsiteX22" fmla="*/ 2814761 w 2814761"/>
              <a:gd name="connsiteY22" fmla="*/ 206733 h 842837"/>
              <a:gd name="connsiteX23" fmla="*/ 2512612 w 2814761"/>
              <a:gd name="connsiteY23" fmla="*/ 0 h 842837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66977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44417 w 2814761"/>
              <a:gd name="connsiteY20" fmla="*/ 206733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655735"/>
              <a:gd name="connsiteY0" fmla="*/ 803080 h 803080"/>
              <a:gd name="connsiteX1" fmla="*/ 63610 w 2655735"/>
              <a:gd name="connsiteY1" fmla="*/ 739471 h 803080"/>
              <a:gd name="connsiteX2" fmla="*/ 159026 w 2655735"/>
              <a:gd name="connsiteY2" fmla="*/ 707666 h 803080"/>
              <a:gd name="connsiteX3" fmla="*/ 294198 w 2655735"/>
              <a:gd name="connsiteY3" fmla="*/ 644055 h 803080"/>
              <a:gd name="connsiteX4" fmla="*/ 445273 w 2655735"/>
              <a:gd name="connsiteY4" fmla="*/ 572493 h 803080"/>
              <a:gd name="connsiteX5" fmla="*/ 532737 w 2655735"/>
              <a:gd name="connsiteY5" fmla="*/ 492980 h 803080"/>
              <a:gd name="connsiteX6" fmla="*/ 652007 w 2655735"/>
              <a:gd name="connsiteY6" fmla="*/ 413467 h 803080"/>
              <a:gd name="connsiteX7" fmla="*/ 866692 w 2655735"/>
              <a:gd name="connsiteY7" fmla="*/ 357808 h 803080"/>
              <a:gd name="connsiteX8" fmla="*/ 1009815 w 2655735"/>
              <a:gd name="connsiteY8" fmla="*/ 278295 h 803080"/>
              <a:gd name="connsiteX9" fmla="*/ 1081377 w 2655735"/>
              <a:gd name="connsiteY9" fmla="*/ 206733 h 803080"/>
              <a:gd name="connsiteX10" fmla="*/ 1160890 w 2655735"/>
              <a:gd name="connsiteY10" fmla="*/ 262393 h 803080"/>
              <a:gd name="connsiteX11" fmla="*/ 1248355 w 2655735"/>
              <a:gd name="connsiteY11" fmla="*/ 262393 h 803080"/>
              <a:gd name="connsiteX12" fmla="*/ 1391478 w 2655735"/>
              <a:gd name="connsiteY12" fmla="*/ 206733 h 803080"/>
              <a:gd name="connsiteX13" fmla="*/ 1494845 w 2655735"/>
              <a:gd name="connsiteY13" fmla="*/ 206733 h 803080"/>
              <a:gd name="connsiteX14" fmla="*/ 1653871 w 2655735"/>
              <a:gd name="connsiteY14" fmla="*/ 174928 h 803080"/>
              <a:gd name="connsiteX15" fmla="*/ 1741335 w 2655735"/>
              <a:gd name="connsiteY15" fmla="*/ 198782 h 803080"/>
              <a:gd name="connsiteX16" fmla="*/ 1868556 w 2655735"/>
              <a:gd name="connsiteY16" fmla="*/ 214684 h 803080"/>
              <a:gd name="connsiteX17" fmla="*/ 2138901 w 2655735"/>
              <a:gd name="connsiteY17" fmla="*/ 222636 h 803080"/>
              <a:gd name="connsiteX18" fmla="*/ 2313829 w 2655735"/>
              <a:gd name="connsiteY18" fmla="*/ 206733 h 803080"/>
              <a:gd name="connsiteX19" fmla="*/ 2393342 w 2655735"/>
              <a:gd name="connsiteY19" fmla="*/ 206733 h 803080"/>
              <a:gd name="connsiteX20" fmla="*/ 2544417 w 2655735"/>
              <a:gd name="connsiteY20" fmla="*/ 206733 h 803080"/>
              <a:gd name="connsiteX21" fmla="*/ 2655735 w 2655735"/>
              <a:gd name="connsiteY21" fmla="*/ 222636 h 803080"/>
              <a:gd name="connsiteX22" fmla="*/ 2512612 w 2655735"/>
              <a:gd name="connsiteY22" fmla="*/ 0 h 803080"/>
              <a:gd name="connsiteX0" fmla="*/ 0 w 2655735"/>
              <a:gd name="connsiteY0" fmla="*/ 628152 h 628152"/>
              <a:gd name="connsiteX1" fmla="*/ 63610 w 2655735"/>
              <a:gd name="connsiteY1" fmla="*/ 564543 h 628152"/>
              <a:gd name="connsiteX2" fmla="*/ 159026 w 2655735"/>
              <a:gd name="connsiteY2" fmla="*/ 532738 h 628152"/>
              <a:gd name="connsiteX3" fmla="*/ 294198 w 2655735"/>
              <a:gd name="connsiteY3" fmla="*/ 469127 h 628152"/>
              <a:gd name="connsiteX4" fmla="*/ 445273 w 2655735"/>
              <a:gd name="connsiteY4" fmla="*/ 397565 h 628152"/>
              <a:gd name="connsiteX5" fmla="*/ 532737 w 2655735"/>
              <a:gd name="connsiteY5" fmla="*/ 318052 h 628152"/>
              <a:gd name="connsiteX6" fmla="*/ 652007 w 2655735"/>
              <a:gd name="connsiteY6" fmla="*/ 238539 h 628152"/>
              <a:gd name="connsiteX7" fmla="*/ 866692 w 2655735"/>
              <a:gd name="connsiteY7" fmla="*/ 182880 h 628152"/>
              <a:gd name="connsiteX8" fmla="*/ 1009815 w 2655735"/>
              <a:gd name="connsiteY8" fmla="*/ 103367 h 628152"/>
              <a:gd name="connsiteX9" fmla="*/ 1081377 w 2655735"/>
              <a:gd name="connsiteY9" fmla="*/ 31805 h 628152"/>
              <a:gd name="connsiteX10" fmla="*/ 1160890 w 2655735"/>
              <a:gd name="connsiteY10" fmla="*/ 87465 h 628152"/>
              <a:gd name="connsiteX11" fmla="*/ 1248355 w 2655735"/>
              <a:gd name="connsiteY11" fmla="*/ 87465 h 628152"/>
              <a:gd name="connsiteX12" fmla="*/ 1391478 w 2655735"/>
              <a:gd name="connsiteY12" fmla="*/ 31805 h 628152"/>
              <a:gd name="connsiteX13" fmla="*/ 1494845 w 2655735"/>
              <a:gd name="connsiteY13" fmla="*/ 31805 h 628152"/>
              <a:gd name="connsiteX14" fmla="*/ 1653871 w 2655735"/>
              <a:gd name="connsiteY14" fmla="*/ 0 h 628152"/>
              <a:gd name="connsiteX15" fmla="*/ 1741335 w 2655735"/>
              <a:gd name="connsiteY15" fmla="*/ 23854 h 628152"/>
              <a:gd name="connsiteX16" fmla="*/ 1868556 w 2655735"/>
              <a:gd name="connsiteY16" fmla="*/ 39756 h 628152"/>
              <a:gd name="connsiteX17" fmla="*/ 2138901 w 2655735"/>
              <a:gd name="connsiteY17" fmla="*/ 47708 h 628152"/>
              <a:gd name="connsiteX18" fmla="*/ 2313829 w 2655735"/>
              <a:gd name="connsiteY18" fmla="*/ 31805 h 628152"/>
              <a:gd name="connsiteX19" fmla="*/ 2393342 w 2655735"/>
              <a:gd name="connsiteY19" fmla="*/ 31805 h 628152"/>
              <a:gd name="connsiteX20" fmla="*/ 2544417 w 2655735"/>
              <a:gd name="connsiteY20" fmla="*/ 31805 h 628152"/>
              <a:gd name="connsiteX21" fmla="*/ 2655735 w 2655735"/>
              <a:gd name="connsiteY21" fmla="*/ 47708 h 628152"/>
              <a:gd name="connsiteX0" fmla="*/ 0 w 2544417"/>
              <a:gd name="connsiteY0" fmla="*/ 628152 h 628152"/>
              <a:gd name="connsiteX1" fmla="*/ 63610 w 2544417"/>
              <a:gd name="connsiteY1" fmla="*/ 564543 h 628152"/>
              <a:gd name="connsiteX2" fmla="*/ 159026 w 2544417"/>
              <a:gd name="connsiteY2" fmla="*/ 532738 h 628152"/>
              <a:gd name="connsiteX3" fmla="*/ 294198 w 2544417"/>
              <a:gd name="connsiteY3" fmla="*/ 469127 h 628152"/>
              <a:gd name="connsiteX4" fmla="*/ 445273 w 2544417"/>
              <a:gd name="connsiteY4" fmla="*/ 397565 h 628152"/>
              <a:gd name="connsiteX5" fmla="*/ 532737 w 2544417"/>
              <a:gd name="connsiteY5" fmla="*/ 318052 h 628152"/>
              <a:gd name="connsiteX6" fmla="*/ 652007 w 2544417"/>
              <a:gd name="connsiteY6" fmla="*/ 238539 h 628152"/>
              <a:gd name="connsiteX7" fmla="*/ 866692 w 2544417"/>
              <a:gd name="connsiteY7" fmla="*/ 182880 h 628152"/>
              <a:gd name="connsiteX8" fmla="*/ 1009815 w 2544417"/>
              <a:gd name="connsiteY8" fmla="*/ 103367 h 628152"/>
              <a:gd name="connsiteX9" fmla="*/ 1081377 w 2544417"/>
              <a:gd name="connsiteY9" fmla="*/ 31805 h 628152"/>
              <a:gd name="connsiteX10" fmla="*/ 1160890 w 2544417"/>
              <a:gd name="connsiteY10" fmla="*/ 87465 h 628152"/>
              <a:gd name="connsiteX11" fmla="*/ 1248355 w 2544417"/>
              <a:gd name="connsiteY11" fmla="*/ 87465 h 628152"/>
              <a:gd name="connsiteX12" fmla="*/ 1391478 w 2544417"/>
              <a:gd name="connsiteY12" fmla="*/ 31805 h 628152"/>
              <a:gd name="connsiteX13" fmla="*/ 1494845 w 2544417"/>
              <a:gd name="connsiteY13" fmla="*/ 31805 h 628152"/>
              <a:gd name="connsiteX14" fmla="*/ 1653871 w 2544417"/>
              <a:gd name="connsiteY14" fmla="*/ 0 h 628152"/>
              <a:gd name="connsiteX15" fmla="*/ 1741335 w 2544417"/>
              <a:gd name="connsiteY15" fmla="*/ 23854 h 628152"/>
              <a:gd name="connsiteX16" fmla="*/ 1868556 w 2544417"/>
              <a:gd name="connsiteY16" fmla="*/ 39756 h 628152"/>
              <a:gd name="connsiteX17" fmla="*/ 2138901 w 2544417"/>
              <a:gd name="connsiteY17" fmla="*/ 47708 h 628152"/>
              <a:gd name="connsiteX18" fmla="*/ 2313829 w 2544417"/>
              <a:gd name="connsiteY18" fmla="*/ 31805 h 628152"/>
              <a:gd name="connsiteX19" fmla="*/ 2393342 w 2544417"/>
              <a:gd name="connsiteY19" fmla="*/ 31805 h 628152"/>
              <a:gd name="connsiteX20" fmla="*/ 2544417 w 2544417"/>
              <a:gd name="connsiteY20" fmla="*/ 31805 h 628152"/>
              <a:gd name="connsiteX0" fmla="*/ 0 w 2393342"/>
              <a:gd name="connsiteY0" fmla="*/ 628152 h 628152"/>
              <a:gd name="connsiteX1" fmla="*/ 63610 w 2393342"/>
              <a:gd name="connsiteY1" fmla="*/ 564543 h 628152"/>
              <a:gd name="connsiteX2" fmla="*/ 159026 w 2393342"/>
              <a:gd name="connsiteY2" fmla="*/ 532738 h 628152"/>
              <a:gd name="connsiteX3" fmla="*/ 294198 w 2393342"/>
              <a:gd name="connsiteY3" fmla="*/ 469127 h 628152"/>
              <a:gd name="connsiteX4" fmla="*/ 445273 w 2393342"/>
              <a:gd name="connsiteY4" fmla="*/ 397565 h 628152"/>
              <a:gd name="connsiteX5" fmla="*/ 532737 w 2393342"/>
              <a:gd name="connsiteY5" fmla="*/ 318052 h 628152"/>
              <a:gd name="connsiteX6" fmla="*/ 652007 w 2393342"/>
              <a:gd name="connsiteY6" fmla="*/ 238539 h 628152"/>
              <a:gd name="connsiteX7" fmla="*/ 866692 w 2393342"/>
              <a:gd name="connsiteY7" fmla="*/ 182880 h 628152"/>
              <a:gd name="connsiteX8" fmla="*/ 1009815 w 2393342"/>
              <a:gd name="connsiteY8" fmla="*/ 103367 h 628152"/>
              <a:gd name="connsiteX9" fmla="*/ 1081377 w 2393342"/>
              <a:gd name="connsiteY9" fmla="*/ 31805 h 628152"/>
              <a:gd name="connsiteX10" fmla="*/ 1160890 w 2393342"/>
              <a:gd name="connsiteY10" fmla="*/ 87465 h 628152"/>
              <a:gd name="connsiteX11" fmla="*/ 1248355 w 2393342"/>
              <a:gd name="connsiteY11" fmla="*/ 87465 h 628152"/>
              <a:gd name="connsiteX12" fmla="*/ 1391478 w 2393342"/>
              <a:gd name="connsiteY12" fmla="*/ 31805 h 628152"/>
              <a:gd name="connsiteX13" fmla="*/ 1494845 w 2393342"/>
              <a:gd name="connsiteY13" fmla="*/ 31805 h 628152"/>
              <a:gd name="connsiteX14" fmla="*/ 1653871 w 2393342"/>
              <a:gd name="connsiteY14" fmla="*/ 0 h 628152"/>
              <a:gd name="connsiteX15" fmla="*/ 1741335 w 2393342"/>
              <a:gd name="connsiteY15" fmla="*/ 23854 h 628152"/>
              <a:gd name="connsiteX16" fmla="*/ 1868556 w 2393342"/>
              <a:gd name="connsiteY16" fmla="*/ 39756 h 628152"/>
              <a:gd name="connsiteX17" fmla="*/ 2138901 w 2393342"/>
              <a:gd name="connsiteY17" fmla="*/ 47708 h 628152"/>
              <a:gd name="connsiteX18" fmla="*/ 2313829 w 2393342"/>
              <a:gd name="connsiteY18" fmla="*/ 31805 h 628152"/>
              <a:gd name="connsiteX19" fmla="*/ 2393342 w 2393342"/>
              <a:gd name="connsiteY19" fmla="*/ 31805 h 628152"/>
              <a:gd name="connsiteX0" fmla="*/ 0 w 2313829"/>
              <a:gd name="connsiteY0" fmla="*/ 628152 h 628152"/>
              <a:gd name="connsiteX1" fmla="*/ 63610 w 2313829"/>
              <a:gd name="connsiteY1" fmla="*/ 564543 h 628152"/>
              <a:gd name="connsiteX2" fmla="*/ 159026 w 2313829"/>
              <a:gd name="connsiteY2" fmla="*/ 532738 h 628152"/>
              <a:gd name="connsiteX3" fmla="*/ 294198 w 2313829"/>
              <a:gd name="connsiteY3" fmla="*/ 469127 h 628152"/>
              <a:gd name="connsiteX4" fmla="*/ 445273 w 2313829"/>
              <a:gd name="connsiteY4" fmla="*/ 397565 h 628152"/>
              <a:gd name="connsiteX5" fmla="*/ 532737 w 2313829"/>
              <a:gd name="connsiteY5" fmla="*/ 318052 h 628152"/>
              <a:gd name="connsiteX6" fmla="*/ 652007 w 2313829"/>
              <a:gd name="connsiteY6" fmla="*/ 238539 h 628152"/>
              <a:gd name="connsiteX7" fmla="*/ 866692 w 2313829"/>
              <a:gd name="connsiteY7" fmla="*/ 182880 h 628152"/>
              <a:gd name="connsiteX8" fmla="*/ 1009815 w 2313829"/>
              <a:gd name="connsiteY8" fmla="*/ 103367 h 628152"/>
              <a:gd name="connsiteX9" fmla="*/ 1081377 w 2313829"/>
              <a:gd name="connsiteY9" fmla="*/ 31805 h 628152"/>
              <a:gd name="connsiteX10" fmla="*/ 1160890 w 2313829"/>
              <a:gd name="connsiteY10" fmla="*/ 87465 h 628152"/>
              <a:gd name="connsiteX11" fmla="*/ 1248355 w 2313829"/>
              <a:gd name="connsiteY11" fmla="*/ 87465 h 628152"/>
              <a:gd name="connsiteX12" fmla="*/ 1391478 w 2313829"/>
              <a:gd name="connsiteY12" fmla="*/ 31805 h 628152"/>
              <a:gd name="connsiteX13" fmla="*/ 1494845 w 2313829"/>
              <a:gd name="connsiteY13" fmla="*/ 31805 h 628152"/>
              <a:gd name="connsiteX14" fmla="*/ 1653871 w 2313829"/>
              <a:gd name="connsiteY14" fmla="*/ 0 h 628152"/>
              <a:gd name="connsiteX15" fmla="*/ 1741335 w 2313829"/>
              <a:gd name="connsiteY15" fmla="*/ 23854 h 628152"/>
              <a:gd name="connsiteX16" fmla="*/ 1868556 w 2313829"/>
              <a:gd name="connsiteY16" fmla="*/ 39756 h 628152"/>
              <a:gd name="connsiteX17" fmla="*/ 2138901 w 2313829"/>
              <a:gd name="connsiteY17" fmla="*/ 47708 h 628152"/>
              <a:gd name="connsiteX18" fmla="*/ 2313829 w 2313829"/>
              <a:gd name="connsiteY18" fmla="*/ 31805 h 628152"/>
              <a:gd name="connsiteX0" fmla="*/ 0 w 2138901"/>
              <a:gd name="connsiteY0" fmla="*/ 628152 h 628152"/>
              <a:gd name="connsiteX1" fmla="*/ 63610 w 2138901"/>
              <a:gd name="connsiteY1" fmla="*/ 564543 h 628152"/>
              <a:gd name="connsiteX2" fmla="*/ 159026 w 2138901"/>
              <a:gd name="connsiteY2" fmla="*/ 532738 h 628152"/>
              <a:gd name="connsiteX3" fmla="*/ 294198 w 2138901"/>
              <a:gd name="connsiteY3" fmla="*/ 469127 h 628152"/>
              <a:gd name="connsiteX4" fmla="*/ 445273 w 2138901"/>
              <a:gd name="connsiteY4" fmla="*/ 397565 h 628152"/>
              <a:gd name="connsiteX5" fmla="*/ 532737 w 2138901"/>
              <a:gd name="connsiteY5" fmla="*/ 318052 h 628152"/>
              <a:gd name="connsiteX6" fmla="*/ 652007 w 2138901"/>
              <a:gd name="connsiteY6" fmla="*/ 238539 h 628152"/>
              <a:gd name="connsiteX7" fmla="*/ 866692 w 2138901"/>
              <a:gd name="connsiteY7" fmla="*/ 182880 h 628152"/>
              <a:gd name="connsiteX8" fmla="*/ 1009815 w 2138901"/>
              <a:gd name="connsiteY8" fmla="*/ 103367 h 628152"/>
              <a:gd name="connsiteX9" fmla="*/ 1081377 w 2138901"/>
              <a:gd name="connsiteY9" fmla="*/ 31805 h 628152"/>
              <a:gd name="connsiteX10" fmla="*/ 1160890 w 2138901"/>
              <a:gd name="connsiteY10" fmla="*/ 87465 h 628152"/>
              <a:gd name="connsiteX11" fmla="*/ 1248355 w 2138901"/>
              <a:gd name="connsiteY11" fmla="*/ 87465 h 628152"/>
              <a:gd name="connsiteX12" fmla="*/ 1391478 w 2138901"/>
              <a:gd name="connsiteY12" fmla="*/ 31805 h 628152"/>
              <a:gd name="connsiteX13" fmla="*/ 1494845 w 2138901"/>
              <a:gd name="connsiteY13" fmla="*/ 31805 h 628152"/>
              <a:gd name="connsiteX14" fmla="*/ 1653871 w 2138901"/>
              <a:gd name="connsiteY14" fmla="*/ 0 h 628152"/>
              <a:gd name="connsiteX15" fmla="*/ 1741335 w 2138901"/>
              <a:gd name="connsiteY15" fmla="*/ 23854 h 628152"/>
              <a:gd name="connsiteX16" fmla="*/ 1868556 w 2138901"/>
              <a:gd name="connsiteY16" fmla="*/ 39756 h 628152"/>
              <a:gd name="connsiteX17" fmla="*/ 2138901 w 2138901"/>
              <a:gd name="connsiteY17" fmla="*/ 47708 h 628152"/>
              <a:gd name="connsiteX0" fmla="*/ 0 w 1868556"/>
              <a:gd name="connsiteY0" fmla="*/ 628152 h 628152"/>
              <a:gd name="connsiteX1" fmla="*/ 63610 w 1868556"/>
              <a:gd name="connsiteY1" fmla="*/ 564543 h 628152"/>
              <a:gd name="connsiteX2" fmla="*/ 159026 w 1868556"/>
              <a:gd name="connsiteY2" fmla="*/ 532738 h 628152"/>
              <a:gd name="connsiteX3" fmla="*/ 294198 w 1868556"/>
              <a:gd name="connsiteY3" fmla="*/ 469127 h 628152"/>
              <a:gd name="connsiteX4" fmla="*/ 445273 w 1868556"/>
              <a:gd name="connsiteY4" fmla="*/ 397565 h 628152"/>
              <a:gd name="connsiteX5" fmla="*/ 532737 w 1868556"/>
              <a:gd name="connsiteY5" fmla="*/ 318052 h 628152"/>
              <a:gd name="connsiteX6" fmla="*/ 652007 w 1868556"/>
              <a:gd name="connsiteY6" fmla="*/ 238539 h 628152"/>
              <a:gd name="connsiteX7" fmla="*/ 866692 w 1868556"/>
              <a:gd name="connsiteY7" fmla="*/ 182880 h 628152"/>
              <a:gd name="connsiteX8" fmla="*/ 1009815 w 1868556"/>
              <a:gd name="connsiteY8" fmla="*/ 103367 h 628152"/>
              <a:gd name="connsiteX9" fmla="*/ 1081377 w 1868556"/>
              <a:gd name="connsiteY9" fmla="*/ 31805 h 628152"/>
              <a:gd name="connsiteX10" fmla="*/ 1160890 w 1868556"/>
              <a:gd name="connsiteY10" fmla="*/ 87465 h 628152"/>
              <a:gd name="connsiteX11" fmla="*/ 1248355 w 1868556"/>
              <a:gd name="connsiteY11" fmla="*/ 87465 h 628152"/>
              <a:gd name="connsiteX12" fmla="*/ 1391478 w 1868556"/>
              <a:gd name="connsiteY12" fmla="*/ 31805 h 628152"/>
              <a:gd name="connsiteX13" fmla="*/ 1494845 w 1868556"/>
              <a:gd name="connsiteY13" fmla="*/ 31805 h 628152"/>
              <a:gd name="connsiteX14" fmla="*/ 1653871 w 1868556"/>
              <a:gd name="connsiteY14" fmla="*/ 0 h 628152"/>
              <a:gd name="connsiteX15" fmla="*/ 1741335 w 1868556"/>
              <a:gd name="connsiteY15" fmla="*/ 23854 h 628152"/>
              <a:gd name="connsiteX16" fmla="*/ 1868556 w 1868556"/>
              <a:gd name="connsiteY16" fmla="*/ 39756 h 628152"/>
              <a:gd name="connsiteX0" fmla="*/ 0 w 2001906"/>
              <a:gd name="connsiteY0" fmla="*/ 786902 h 786902"/>
              <a:gd name="connsiteX1" fmla="*/ 196960 w 2001906"/>
              <a:gd name="connsiteY1" fmla="*/ 564543 h 786902"/>
              <a:gd name="connsiteX2" fmla="*/ 292376 w 2001906"/>
              <a:gd name="connsiteY2" fmla="*/ 532738 h 786902"/>
              <a:gd name="connsiteX3" fmla="*/ 427548 w 2001906"/>
              <a:gd name="connsiteY3" fmla="*/ 469127 h 786902"/>
              <a:gd name="connsiteX4" fmla="*/ 578623 w 2001906"/>
              <a:gd name="connsiteY4" fmla="*/ 397565 h 786902"/>
              <a:gd name="connsiteX5" fmla="*/ 666087 w 2001906"/>
              <a:gd name="connsiteY5" fmla="*/ 318052 h 786902"/>
              <a:gd name="connsiteX6" fmla="*/ 785357 w 2001906"/>
              <a:gd name="connsiteY6" fmla="*/ 238539 h 786902"/>
              <a:gd name="connsiteX7" fmla="*/ 1000042 w 2001906"/>
              <a:gd name="connsiteY7" fmla="*/ 182880 h 786902"/>
              <a:gd name="connsiteX8" fmla="*/ 1143165 w 2001906"/>
              <a:gd name="connsiteY8" fmla="*/ 103367 h 786902"/>
              <a:gd name="connsiteX9" fmla="*/ 1214727 w 2001906"/>
              <a:gd name="connsiteY9" fmla="*/ 31805 h 786902"/>
              <a:gd name="connsiteX10" fmla="*/ 1294240 w 2001906"/>
              <a:gd name="connsiteY10" fmla="*/ 87465 h 786902"/>
              <a:gd name="connsiteX11" fmla="*/ 1381705 w 2001906"/>
              <a:gd name="connsiteY11" fmla="*/ 87465 h 786902"/>
              <a:gd name="connsiteX12" fmla="*/ 1524828 w 2001906"/>
              <a:gd name="connsiteY12" fmla="*/ 31805 h 786902"/>
              <a:gd name="connsiteX13" fmla="*/ 1628195 w 2001906"/>
              <a:gd name="connsiteY13" fmla="*/ 31805 h 786902"/>
              <a:gd name="connsiteX14" fmla="*/ 1787221 w 2001906"/>
              <a:gd name="connsiteY14" fmla="*/ 0 h 786902"/>
              <a:gd name="connsiteX15" fmla="*/ 1874685 w 2001906"/>
              <a:gd name="connsiteY15" fmla="*/ 23854 h 786902"/>
              <a:gd name="connsiteX16" fmla="*/ 2001906 w 2001906"/>
              <a:gd name="connsiteY16" fmla="*/ 39756 h 786902"/>
              <a:gd name="connsiteX0" fmla="*/ 0 w 1995556"/>
              <a:gd name="connsiteY0" fmla="*/ 761502 h 761502"/>
              <a:gd name="connsiteX1" fmla="*/ 190610 w 1995556"/>
              <a:gd name="connsiteY1" fmla="*/ 564543 h 761502"/>
              <a:gd name="connsiteX2" fmla="*/ 286026 w 1995556"/>
              <a:gd name="connsiteY2" fmla="*/ 532738 h 761502"/>
              <a:gd name="connsiteX3" fmla="*/ 421198 w 1995556"/>
              <a:gd name="connsiteY3" fmla="*/ 469127 h 761502"/>
              <a:gd name="connsiteX4" fmla="*/ 572273 w 1995556"/>
              <a:gd name="connsiteY4" fmla="*/ 397565 h 761502"/>
              <a:gd name="connsiteX5" fmla="*/ 659737 w 1995556"/>
              <a:gd name="connsiteY5" fmla="*/ 318052 h 761502"/>
              <a:gd name="connsiteX6" fmla="*/ 779007 w 1995556"/>
              <a:gd name="connsiteY6" fmla="*/ 238539 h 761502"/>
              <a:gd name="connsiteX7" fmla="*/ 993692 w 1995556"/>
              <a:gd name="connsiteY7" fmla="*/ 182880 h 761502"/>
              <a:gd name="connsiteX8" fmla="*/ 1136815 w 1995556"/>
              <a:gd name="connsiteY8" fmla="*/ 103367 h 761502"/>
              <a:gd name="connsiteX9" fmla="*/ 1208377 w 1995556"/>
              <a:gd name="connsiteY9" fmla="*/ 31805 h 761502"/>
              <a:gd name="connsiteX10" fmla="*/ 1287890 w 1995556"/>
              <a:gd name="connsiteY10" fmla="*/ 87465 h 761502"/>
              <a:gd name="connsiteX11" fmla="*/ 1375355 w 1995556"/>
              <a:gd name="connsiteY11" fmla="*/ 87465 h 761502"/>
              <a:gd name="connsiteX12" fmla="*/ 1518478 w 1995556"/>
              <a:gd name="connsiteY12" fmla="*/ 31805 h 761502"/>
              <a:gd name="connsiteX13" fmla="*/ 1621845 w 1995556"/>
              <a:gd name="connsiteY13" fmla="*/ 31805 h 761502"/>
              <a:gd name="connsiteX14" fmla="*/ 1780871 w 1995556"/>
              <a:gd name="connsiteY14" fmla="*/ 0 h 761502"/>
              <a:gd name="connsiteX15" fmla="*/ 1868335 w 1995556"/>
              <a:gd name="connsiteY15" fmla="*/ 23854 h 761502"/>
              <a:gd name="connsiteX16" fmla="*/ 1995556 w 1995556"/>
              <a:gd name="connsiteY16" fmla="*/ 39756 h 761502"/>
              <a:gd name="connsiteX0" fmla="*/ 0 w 1804946"/>
              <a:gd name="connsiteY0" fmla="*/ 564543 h 564543"/>
              <a:gd name="connsiteX1" fmla="*/ 95416 w 1804946"/>
              <a:gd name="connsiteY1" fmla="*/ 532738 h 564543"/>
              <a:gd name="connsiteX2" fmla="*/ 230588 w 1804946"/>
              <a:gd name="connsiteY2" fmla="*/ 469127 h 564543"/>
              <a:gd name="connsiteX3" fmla="*/ 381663 w 1804946"/>
              <a:gd name="connsiteY3" fmla="*/ 397565 h 564543"/>
              <a:gd name="connsiteX4" fmla="*/ 469127 w 1804946"/>
              <a:gd name="connsiteY4" fmla="*/ 318052 h 564543"/>
              <a:gd name="connsiteX5" fmla="*/ 588397 w 1804946"/>
              <a:gd name="connsiteY5" fmla="*/ 238539 h 564543"/>
              <a:gd name="connsiteX6" fmla="*/ 803082 w 1804946"/>
              <a:gd name="connsiteY6" fmla="*/ 182880 h 564543"/>
              <a:gd name="connsiteX7" fmla="*/ 946205 w 1804946"/>
              <a:gd name="connsiteY7" fmla="*/ 103367 h 564543"/>
              <a:gd name="connsiteX8" fmla="*/ 1017767 w 1804946"/>
              <a:gd name="connsiteY8" fmla="*/ 31805 h 564543"/>
              <a:gd name="connsiteX9" fmla="*/ 1097280 w 1804946"/>
              <a:gd name="connsiteY9" fmla="*/ 87465 h 564543"/>
              <a:gd name="connsiteX10" fmla="*/ 1184745 w 1804946"/>
              <a:gd name="connsiteY10" fmla="*/ 87465 h 564543"/>
              <a:gd name="connsiteX11" fmla="*/ 1327868 w 1804946"/>
              <a:gd name="connsiteY11" fmla="*/ 31805 h 564543"/>
              <a:gd name="connsiteX12" fmla="*/ 1431235 w 1804946"/>
              <a:gd name="connsiteY12" fmla="*/ 31805 h 564543"/>
              <a:gd name="connsiteX13" fmla="*/ 1590261 w 1804946"/>
              <a:gd name="connsiteY13" fmla="*/ 0 h 564543"/>
              <a:gd name="connsiteX14" fmla="*/ 1677725 w 1804946"/>
              <a:gd name="connsiteY14" fmla="*/ 23854 h 564543"/>
              <a:gd name="connsiteX15" fmla="*/ 1804946 w 1804946"/>
              <a:gd name="connsiteY15" fmla="*/ 39756 h 564543"/>
              <a:gd name="connsiteX0" fmla="*/ 0 w 1709530"/>
              <a:gd name="connsiteY0" fmla="*/ 532738 h 532738"/>
              <a:gd name="connsiteX1" fmla="*/ 135172 w 1709530"/>
              <a:gd name="connsiteY1" fmla="*/ 469127 h 532738"/>
              <a:gd name="connsiteX2" fmla="*/ 286247 w 1709530"/>
              <a:gd name="connsiteY2" fmla="*/ 397565 h 532738"/>
              <a:gd name="connsiteX3" fmla="*/ 373711 w 1709530"/>
              <a:gd name="connsiteY3" fmla="*/ 318052 h 532738"/>
              <a:gd name="connsiteX4" fmla="*/ 492981 w 1709530"/>
              <a:gd name="connsiteY4" fmla="*/ 238539 h 532738"/>
              <a:gd name="connsiteX5" fmla="*/ 707666 w 1709530"/>
              <a:gd name="connsiteY5" fmla="*/ 182880 h 532738"/>
              <a:gd name="connsiteX6" fmla="*/ 850789 w 1709530"/>
              <a:gd name="connsiteY6" fmla="*/ 103367 h 532738"/>
              <a:gd name="connsiteX7" fmla="*/ 922351 w 1709530"/>
              <a:gd name="connsiteY7" fmla="*/ 31805 h 532738"/>
              <a:gd name="connsiteX8" fmla="*/ 1001864 w 1709530"/>
              <a:gd name="connsiteY8" fmla="*/ 87465 h 532738"/>
              <a:gd name="connsiteX9" fmla="*/ 1089329 w 1709530"/>
              <a:gd name="connsiteY9" fmla="*/ 87465 h 532738"/>
              <a:gd name="connsiteX10" fmla="*/ 1232452 w 1709530"/>
              <a:gd name="connsiteY10" fmla="*/ 31805 h 532738"/>
              <a:gd name="connsiteX11" fmla="*/ 1335819 w 1709530"/>
              <a:gd name="connsiteY11" fmla="*/ 31805 h 532738"/>
              <a:gd name="connsiteX12" fmla="*/ 1494845 w 1709530"/>
              <a:gd name="connsiteY12" fmla="*/ 0 h 532738"/>
              <a:gd name="connsiteX13" fmla="*/ 1582309 w 1709530"/>
              <a:gd name="connsiteY13" fmla="*/ 23854 h 532738"/>
              <a:gd name="connsiteX14" fmla="*/ 1709530 w 1709530"/>
              <a:gd name="connsiteY14" fmla="*/ 39756 h 532738"/>
              <a:gd name="connsiteX0" fmla="*/ 0 w 1574358"/>
              <a:gd name="connsiteY0" fmla="*/ 469127 h 469127"/>
              <a:gd name="connsiteX1" fmla="*/ 151075 w 1574358"/>
              <a:gd name="connsiteY1" fmla="*/ 397565 h 469127"/>
              <a:gd name="connsiteX2" fmla="*/ 238539 w 1574358"/>
              <a:gd name="connsiteY2" fmla="*/ 318052 h 469127"/>
              <a:gd name="connsiteX3" fmla="*/ 357809 w 1574358"/>
              <a:gd name="connsiteY3" fmla="*/ 238539 h 469127"/>
              <a:gd name="connsiteX4" fmla="*/ 572494 w 1574358"/>
              <a:gd name="connsiteY4" fmla="*/ 182880 h 469127"/>
              <a:gd name="connsiteX5" fmla="*/ 715617 w 1574358"/>
              <a:gd name="connsiteY5" fmla="*/ 103367 h 469127"/>
              <a:gd name="connsiteX6" fmla="*/ 787179 w 1574358"/>
              <a:gd name="connsiteY6" fmla="*/ 31805 h 469127"/>
              <a:gd name="connsiteX7" fmla="*/ 866692 w 1574358"/>
              <a:gd name="connsiteY7" fmla="*/ 87465 h 469127"/>
              <a:gd name="connsiteX8" fmla="*/ 954157 w 1574358"/>
              <a:gd name="connsiteY8" fmla="*/ 87465 h 469127"/>
              <a:gd name="connsiteX9" fmla="*/ 1097280 w 1574358"/>
              <a:gd name="connsiteY9" fmla="*/ 31805 h 469127"/>
              <a:gd name="connsiteX10" fmla="*/ 1200647 w 1574358"/>
              <a:gd name="connsiteY10" fmla="*/ 31805 h 469127"/>
              <a:gd name="connsiteX11" fmla="*/ 1359673 w 1574358"/>
              <a:gd name="connsiteY11" fmla="*/ 0 h 469127"/>
              <a:gd name="connsiteX12" fmla="*/ 1447137 w 1574358"/>
              <a:gd name="connsiteY12" fmla="*/ 23854 h 469127"/>
              <a:gd name="connsiteX13" fmla="*/ 1574358 w 1574358"/>
              <a:gd name="connsiteY13" fmla="*/ 39756 h 469127"/>
              <a:gd name="connsiteX0" fmla="*/ 0 w 1423283"/>
              <a:gd name="connsiteY0" fmla="*/ 397565 h 397565"/>
              <a:gd name="connsiteX1" fmla="*/ 87464 w 1423283"/>
              <a:gd name="connsiteY1" fmla="*/ 318052 h 397565"/>
              <a:gd name="connsiteX2" fmla="*/ 206734 w 1423283"/>
              <a:gd name="connsiteY2" fmla="*/ 238539 h 397565"/>
              <a:gd name="connsiteX3" fmla="*/ 421419 w 1423283"/>
              <a:gd name="connsiteY3" fmla="*/ 182880 h 397565"/>
              <a:gd name="connsiteX4" fmla="*/ 564542 w 1423283"/>
              <a:gd name="connsiteY4" fmla="*/ 103367 h 397565"/>
              <a:gd name="connsiteX5" fmla="*/ 636104 w 1423283"/>
              <a:gd name="connsiteY5" fmla="*/ 31805 h 397565"/>
              <a:gd name="connsiteX6" fmla="*/ 715617 w 1423283"/>
              <a:gd name="connsiteY6" fmla="*/ 87465 h 397565"/>
              <a:gd name="connsiteX7" fmla="*/ 803082 w 1423283"/>
              <a:gd name="connsiteY7" fmla="*/ 87465 h 397565"/>
              <a:gd name="connsiteX8" fmla="*/ 946205 w 1423283"/>
              <a:gd name="connsiteY8" fmla="*/ 31805 h 397565"/>
              <a:gd name="connsiteX9" fmla="*/ 1049572 w 1423283"/>
              <a:gd name="connsiteY9" fmla="*/ 31805 h 397565"/>
              <a:gd name="connsiteX10" fmla="*/ 1208598 w 1423283"/>
              <a:gd name="connsiteY10" fmla="*/ 0 h 397565"/>
              <a:gd name="connsiteX11" fmla="*/ 1296062 w 1423283"/>
              <a:gd name="connsiteY11" fmla="*/ 23854 h 397565"/>
              <a:gd name="connsiteX12" fmla="*/ 1423283 w 1423283"/>
              <a:gd name="connsiteY12" fmla="*/ 39756 h 397565"/>
              <a:gd name="connsiteX0" fmla="*/ 0 w 1335819"/>
              <a:gd name="connsiteY0" fmla="*/ 318052 h 318052"/>
              <a:gd name="connsiteX1" fmla="*/ 119270 w 1335819"/>
              <a:gd name="connsiteY1" fmla="*/ 238539 h 318052"/>
              <a:gd name="connsiteX2" fmla="*/ 333955 w 1335819"/>
              <a:gd name="connsiteY2" fmla="*/ 182880 h 318052"/>
              <a:gd name="connsiteX3" fmla="*/ 477078 w 1335819"/>
              <a:gd name="connsiteY3" fmla="*/ 103367 h 318052"/>
              <a:gd name="connsiteX4" fmla="*/ 548640 w 1335819"/>
              <a:gd name="connsiteY4" fmla="*/ 31805 h 318052"/>
              <a:gd name="connsiteX5" fmla="*/ 628153 w 1335819"/>
              <a:gd name="connsiteY5" fmla="*/ 87465 h 318052"/>
              <a:gd name="connsiteX6" fmla="*/ 715618 w 1335819"/>
              <a:gd name="connsiteY6" fmla="*/ 87465 h 318052"/>
              <a:gd name="connsiteX7" fmla="*/ 858741 w 1335819"/>
              <a:gd name="connsiteY7" fmla="*/ 31805 h 318052"/>
              <a:gd name="connsiteX8" fmla="*/ 962108 w 1335819"/>
              <a:gd name="connsiteY8" fmla="*/ 31805 h 318052"/>
              <a:gd name="connsiteX9" fmla="*/ 1121134 w 1335819"/>
              <a:gd name="connsiteY9" fmla="*/ 0 h 318052"/>
              <a:gd name="connsiteX10" fmla="*/ 1208598 w 1335819"/>
              <a:gd name="connsiteY10" fmla="*/ 23854 h 318052"/>
              <a:gd name="connsiteX11" fmla="*/ 1335819 w 1335819"/>
              <a:gd name="connsiteY11" fmla="*/ 39756 h 318052"/>
              <a:gd name="connsiteX0" fmla="*/ 0 w 1216549"/>
              <a:gd name="connsiteY0" fmla="*/ 238539 h 238539"/>
              <a:gd name="connsiteX1" fmla="*/ 214685 w 1216549"/>
              <a:gd name="connsiteY1" fmla="*/ 182880 h 238539"/>
              <a:gd name="connsiteX2" fmla="*/ 357808 w 1216549"/>
              <a:gd name="connsiteY2" fmla="*/ 103367 h 238539"/>
              <a:gd name="connsiteX3" fmla="*/ 429370 w 1216549"/>
              <a:gd name="connsiteY3" fmla="*/ 31805 h 238539"/>
              <a:gd name="connsiteX4" fmla="*/ 508883 w 1216549"/>
              <a:gd name="connsiteY4" fmla="*/ 87465 h 238539"/>
              <a:gd name="connsiteX5" fmla="*/ 596348 w 1216549"/>
              <a:gd name="connsiteY5" fmla="*/ 87465 h 238539"/>
              <a:gd name="connsiteX6" fmla="*/ 739471 w 1216549"/>
              <a:gd name="connsiteY6" fmla="*/ 31805 h 238539"/>
              <a:gd name="connsiteX7" fmla="*/ 842838 w 1216549"/>
              <a:gd name="connsiteY7" fmla="*/ 31805 h 238539"/>
              <a:gd name="connsiteX8" fmla="*/ 1001864 w 1216549"/>
              <a:gd name="connsiteY8" fmla="*/ 0 h 238539"/>
              <a:gd name="connsiteX9" fmla="*/ 1089328 w 1216549"/>
              <a:gd name="connsiteY9" fmla="*/ 23854 h 238539"/>
              <a:gd name="connsiteX10" fmla="*/ 1216549 w 1216549"/>
              <a:gd name="connsiteY10" fmla="*/ 39756 h 238539"/>
              <a:gd name="connsiteX0" fmla="*/ 0 w 1001864"/>
              <a:gd name="connsiteY0" fmla="*/ 182880 h 182880"/>
              <a:gd name="connsiteX1" fmla="*/ 143123 w 1001864"/>
              <a:gd name="connsiteY1" fmla="*/ 103367 h 182880"/>
              <a:gd name="connsiteX2" fmla="*/ 214685 w 1001864"/>
              <a:gd name="connsiteY2" fmla="*/ 31805 h 182880"/>
              <a:gd name="connsiteX3" fmla="*/ 294198 w 1001864"/>
              <a:gd name="connsiteY3" fmla="*/ 87465 h 182880"/>
              <a:gd name="connsiteX4" fmla="*/ 381663 w 1001864"/>
              <a:gd name="connsiteY4" fmla="*/ 87465 h 182880"/>
              <a:gd name="connsiteX5" fmla="*/ 524786 w 1001864"/>
              <a:gd name="connsiteY5" fmla="*/ 31805 h 182880"/>
              <a:gd name="connsiteX6" fmla="*/ 628153 w 1001864"/>
              <a:gd name="connsiteY6" fmla="*/ 31805 h 182880"/>
              <a:gd name="connsiteX7" fmla="*/ 787179 w 1001864"/>
              <a:gd name="connsiteY7" fmla="*/ 0 h 182880"/>
              <a:gd name="connsiteX8" fmla="*/ 874643 w 1001864"/>
              <a:gd name="connsiteY8" fmla="*/ 23854 h 182880"/>
              <a:gd name="connsiteX9" fmla="*/ 1001864 w 1001864"/>
              <a:gd name="connsiteY9" fmla="*/ 39756 h 182880"/>
              <a:gd name="connsiteX0" fmla="*/ 0 w 858741"/>
              <a:gd name="connsiteY0" fmla="*/ 103367 h 103367"/>
              <a:gd name="connsiteX1" fmla="*/ 71562 w 858741"/>
              <a:gd name="connsiteY1" fmla="*/ 31805 h 103367"/>
              <a:gd name="connsiteX2" fmla="*/ 151075 w 858741"/>
              <a:gd name="connsiteY2" fmla="*/ 87465 h 103367"/>
              <a:gd name="connsiteX3" fmla="*/ 238540 w 858741"/>
              <a:gd name="connsiteY3" fmla="*/ 87465 h 103367"/>
              <a:gd name="connsiteX4" fmla="*/ 381663 w 858741"/>
              <a:gd name="connsiteY4" fmla="*/ 31805 h 103367"/>
              <a:gd name="connsiteX5" fmla="*/ 485030 w 858741"/>
              <a:gd name="connsiteY5" fmla="*/ 31805 h 103367"/>
              <a:gd name="connsiteX6" fmla="*/ 644056 w 858741"/>
              <a:gd name="connsiteY6" fmla="*/ 0 h 103367"/>
              <a:gd name="connsiteX7" fmla="*/ 731520 w 858741"/>
              <a:gd name="connsiteY7" fmla="*/ 23854 h 103367"/>
              <a:gd name="connsiteX8" fmla="*/ 858741 w 858741"/>
              <a:gd name="connsiteY8" fmla="*/ 39756 h 103367"/>
              <a:gd name="connsiteX0" fmla="*/ 0 w 983674"/>
              <a:gd name="connsiteY0" fmla="*/ 103367 h 103367"/>
              <a:gd name="connsiteX1" fmla="*/ 71562 w 983674"/>
              <a:gd name="connsiteY1" fmla="*/ 31805 h 103367"/>
              <a:gd name="connsiteX2" fmla="*/ 151075 w 983674"/>
              <a:gd name="connsiteY2" fmla="*/ 87465 h 103367"/>
              <a:gd name="connsiteX3" fmla="*/ 238540 w 983674"/>
              <a:gd name="connsiteY3" fmla="*/ 87465 h 103367"/>
              <a:gd name="connsiteX4" fmla="*/ 381663 w 983674"/>
              <a:gd name="connsiteY4" fmla="*/ 31805 h 103367"/>
              <a:gd name="connsiteX5" fmla="*/ 485030 w 983674"/>
              <a:gd name="connsiteY5" fmla="*/ 31805 h 103367"/>
              <a:gd name="connsiteX6" fmla="*/ 644056 w 983674"/>
              <a:gd name="connsiteY6" fmla="*/ 0 h 103367"/>
              <a:gd name="connsiteX7" fmla="*/ 731520 w 983674"/>
              <a:gd name="connsiteY7" fmla="*/ 23854 h 103367"/>
              <a:gd name="connsiteX8" fmla="*/ 983674 w 983674"/>
              <a:gd name="connsiteY8" fmla="*/ 47731 h 103367"/>
              <a:gd name="connsiteX0" fmla="*/ 0 w 996964"/>
              <a:gd name="connsiteY0" fmla="*/ 103367 h 103367"/>
              <a:gd name="connsiteX1" fmla="*/ 71562 w 996964"/>
              <a:gd name="connsiteY1" fmla="*/ 31805 h 103367"/>
              <a:gd name="connsiteX2" fmla="*/ 151075 w 996964"/>
              <a:gd name="connsiteY2" fmla="*/ 87465 h 103367"/>
              <a:gd name="connsiteX3" fmla="*/ 238540 w 996964"/>
              <a:gd name="connsiteY3" fmla="*/ 87465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51075 w 996964"/>
              <a:gd name="connsiteY2" fmla="*/ 87465 h 103367"/>
              <a:gd name="connsiteX3" fmla="*/ 238540 w 996964"/>
              <a:gd name="connsiteY3" fmla="*/ 87465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38540 w 996964"/>
              <a:gd name="connsiteY3" fmla="*/ 87465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88541 w 996964"/>
              <a:gd name="connsiteY3" fmla="*/ 42226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67109 w 996964"/>
              <a:gd name="connsiteY3" fmla="*/ 21297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67109 w 996964"/>
              <a:gd name="connsiteY3" fmla="*/ 21297 h 103367"/>
              <a:gd name="connsiteX4" fmla="*/ 360232 w 996964"/>
              <a:gd name="connsiteY4" fmla="*/ 24829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67109 w 996964"/>
              <a:gd name="connsiteY3" fmla="*/ 21297 h 103367"/>
              <a:gd name="connsiteX4" fmla="*/ 360232 w 996964"/>
              <a:gd name="connsiteY4" fmla="*/ 24829 h 103367"/>
              <a:gd name="connsiteX5" fmla="*/ 470743 w 996964"/>
              <a:gd name="connsiteY5" fmla="*/ 15527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62737 h 162737"/>
              <a:gd name="connsiteX1" fmla="*/ 145381 w 996964"/>
              <a:gd name="connsiteY1" fmla="*/ 86524 h 162737"/>
              <a:gd name="connsiteX2" fmla="*/ 167743 w 996964"/>
              <a:gd name="connsiteY2" fmla="*/ 135208 h 162737"/>
              <a:gd name="connsiteX3" fmla="*/ 267109 w 996964"/>
              <a:gd name="connsiteY3" fmla="*/ 80667 h 162737"/>
              <a:gd name="connsiteX4" fmla="*/ 360232 w 996964"/>
              <a:gd name="connsiteY4" fmla="*/ 84199 h 162737"/>
              <a:gd name="connsiteX5" fmla="*/ 470743 w 996964"/>
              <a:gd name="connsiteY5" fmla="*/ 74897 h 162737"/>
              <a:gd name="connsiteX6" fmla="*/ 558703 w 996964"/>
              <a:gd name="connsiteY6" fmla="*/ 0 h 162737"/>
              <a:gd name="connsiteX7" fmla="*/ 731520 w 996964"/>
              <a:gd name="connsiteY7" fmla="*/ 83224 h 162737"/>
              <a:gd name="connsiteX8" fmla="*/ 996964 w 996964"/>
              <a:gd name="connsiteY8" fmla="*/ 104442 h 162737"/>
              <a:gd name="connsiteX0" fmla="*/ 0 w 996964"/>
              <a:gd name="connsiteY0" fmla="*/ 162737 h 162737"/>
              <a:gd name="connsiteX1" fmla="*/ 145381 w 996964"/>
              <a:gd name="connsiteY1" fmla="*/ 86524 h 162737"/>
              <a:gd name="connsiteX2" fmla="*/ 167743 w 996964"/>
              <a:gd name="connsiteY2" fmla="*/ 135208 h 162737"/>
              <a:gd name="connsiteX3" fmla="*/ 267109 w 996964"/>
              <a:gd name="connsiteY3" fmla="*/ 80667 h 162737"/>
              <a:gd name="connsiteX4" fmla="*/ 360232 w 996964"/>
              <a:gd name="connsiteY4" fmla="*/ 84199 h 162737"/>
              <a:gd name="connsiteX5" fmla="*/ 470743 w 996964"/>
              <a:gd name="connsiteY5" fmla="*/ 74897 h 162737"/>
              <a:gd name="connsiteX6" fmla="*/ 558703 w 996964"/>
              <a:gd name="connsiteY6" fmla="*/ 0 h 162737"/>
              <a:gd name="connsiteX7" fmla="*/ 757714 w 996964"/>
              <a:gd name="connsiteY7" fmla="*/ 13463 h 162737"/>
              <a:gd name="connsiteX8" fmla="*/ 996964 w 996964"/>
              <a:gd name="connsiteY8" fmla="*/ 104442 h 162737"/>
              <a:gd name="connsiteX0" fmla="*/ 0 w 927908"/>
              <a:gd name="connsiteY0" fmla="*/ 162737 h 162737"/>
              <a:gd name="connsiteX1" fmla="*/ 145381 w 927908"/>
              <a:gd name="connsiteY1" fmla="*/ 86524 h 162737"/>
              <a:gd name="connsiteX2" fmla="*/ 167743 w 927908"/>
              <a:gd name="connsiteY2" fmla="*/ 135208 h 162737"/>
              <a:gd name="connsiteX3" fmla="*/ 267109 w 927908"/>
              <a:gd name="connsiteY3" fmla="*/ 80667 h 162737"/>
              <a:gd name="connsiteX4" fmla="*/ 360232 w 927908"/>
              <a:gd name="connsiteY4" fmla="*/ 84199 h 162737"/>
              <a:gd name="connsiteX5" fmla="*/ 470743 w 927908"/>
              <a:gd name="connsiteY5" fmla="*/ 74897 h 162737"/>
              <a:gd name="connsiteX6" fmla="*/ 558703 w 927908"/>
              <a:gd name="connsiteY6" fmla="*/ 0 h 162737"/>
              <a:gd name="connsiteX7" fmla="*/ 757714 w 927908"/>
              <a:gd name="connsiteY7" fmla="*/ 13463 h 162737"/>
              <a:gd name="connsiteX8" fmla="*/ 927908 w 927908"/>
              <a:gd name="connsiteY8" fmla="*/ 41656 h 162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7908" h="162737">
                <a:moveTo>
                  <a:pt x="0" y="162737"/>
                </a:moveTo>
                <a:lnTo>
                  <a:pt x="145381" y="86524"/>
                </a:lnTo>
                <a:lnTo>
                  <a:pt x="167743" y="135208"/>
                </a:lnTo>
                <a:lnTo>
                  <a:pt x="267109" y="80667"/>
                </a:lnTo>
                <a:lnTo>
                  <a:pt x="360232" y="84199"/>
                </a:lnTo>
                <a:lnTo>
                  <a:pt x="470743" y="74897"/>
                </a:lnTo>
                <a:lnTo>
                  <a:pt x="558703" y="0"/>
                </a:lnTo>
                <a:lnTo>
                  <a:pt x="757714" y="13463"/>
                </a:lnTo>
                <a:lnTo>
                  <a:pt x="927908" y="41656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7185" name="Text Box 252"/>
          <p:cNvSpPr txBox="1">
            <a:spLocks noChangeArrowheads="1"/>
          </p:cNvSpPr>
          <p:nvPr/>
        </p:nvSpPr>
        <p:spPr bwMode="auto">
          <a:xfrm>
            <a:off x="757088" y="3309757"/>
            <a:ext cx="718568" cy="1873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glow rad="63500">
              <a:schemeClr val="accent3">
                <a:satMod val="175000"/>
                <a:alpha val="40000"/>
              </a:schemeClr>
            </a:glow>
          </a:effectLst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996633"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800" b="1" dirty="0">
                <a:latin typeface="Arial Narrow" pitchFamily="34" charset="0"/>
                <a:cs typeface="Arial" pitchFamily="34" charset="0"/>
              </a:rPr>
              <a:t>Монголия</a:t>
            </a:r>
          </a:p>
        </p:txBody>
      </p:sp>
      <p:sp>
        <p:nvSpPr>
          <p:cNvPr id="7186" name="Полилиния 7185"/>
          <p:cNvSpPr/>
          <p:nvPr/>
        </p:nvSpPr>
        <p:spPr>
          <a:xfrm>
            <a:off x="411163" y="3016251"/>
            <a:ext cx="1257300" cy="1297516"/>
          </a:xfrm>
          <a:custGeom>
            <a:avLst/>
            <a:gdLst>
              <a:gd name="connsiteX0" fmla="*/ 328613 w 1257300"/>
              <a:gd name="connsiteY0" fmla="*/ 0 h 950119"/>
              <a:gd name="connsiteX1" fmla="*/ 290513 w 1257300"/>
              <a:gd name="connsiteY1" fmla="*/ 71437 h 950119"/>
              <a:gd name="connsiteX2" fmla="*/ 271463 w 1257300"/>
              <a:gd name="connsiteY2" fmla="*/ 102394 h 950119"/>
              <a:gd name="connsiteX3" fmla="*/ 261938 w 1257300"/>
              <a:gd name="connsiteY3" fmla="*/ 145256 h 950119"/>
              <a:gd name="connsiteX4" fmla="*/ 207169 w 1257300"/>
              <a:gd name="connsiteY4" fmla="*/ 223837 h 950119"/>
              <a:gd name="connsiteX5" fmla="*/ 161925 w 1257300"/>
              <a:gd name="connsiteY5" fmla="*/ 297656 h 950119"/>
              <a:gd name="connsiteX6" fmla="*/ 111919 w 1257300"/>
              <a:gd name="connsiteY6" fmla="*/ 347662 h 950119"/>
              <a:gd name="connsiteX7" fmla="*/ 100013 w 1257300"/>
              <a:gd name="connsiteY7" fmla="*/ 373856 h 950119"/>
              <a:gd name="connsiteX8" fmla="*/ 95250 w 1257300"/>
              <a:gd name="connsiteY8" fmla="*/ 419100 h 950119"/>
              <a:gd name="connsiteX9" fmla="*/ 104775 w 1257300"/>
              <a:gd name="connsiteY9" fmla="*/ 440531 h 950119"/>
              <a:gd name="connsiteX10" fmla="*/ 80963 w 1257300"/>
              <a:gd name="connsiteY10" fmla="*/ 526256 h 950119"/>
              <a:gd name="connsiteX11" fmla="*/ 80963 w 1257300"/>
              <a:gd name="connsiteY11" fmla="*/ 526256 h 950119"/>
              <a:gd name="connsiteX12" fmla="*/ 61913 w 1257300"/>
              <a:gd name="connsiteY12" fmla="*/ 595312 h 950119"/>
              <a:gd name="connsiteX13" fmla="*/ 0 w 1257300"/>
              <a:gd name="connsiteY13" fmla="*/ 700087 h 950119"/>
              <a:gd name="connsiteX14" fmla="*/ 26194 w 1257300"/>
              <a:gd name="connsiteY14" fmla="*/ 726281 h 950119"/>
              <a:gd name="connsiteX15" fmla="*/ 59532 w 1257300"/>
              <a:gd name="connsiteY15" fmla="*/ 764381 h 950119"/>
              <a:gd name="connsiteX16" fmla="*/ 83344 w 1257300"/>
              <a:gd name="connsiteY16" fmla="*/ 781050 h 950119"/>
              <a:gd name="connsiteX17" fmla="*/ 107157 w 1257300"/>
              <a:gd name="connsiteY17" fmla="*/ 792956 h 950119"/>
              <a:gd name="connsiteX18" fmla="*/ 116682 w 1257300"/>
              <a:gd name="connsiteY18" fmla="*/ 816769 h 950119"/>
              <a:gd name="connsiteX19" fmla="*/ 109538 w 1257300"/>
              <a:gd name="connsiteY19" fmla="*/ 862012 h 950119"/>
              <a:gd name="connsiteX20" fmla="*/ 140494 w 1257300"/>
              <a:gd name="connsiteY20" fmla="*/ 900112 h 950119"/>
              <a:gd name="connsiteX21" fmla="*/ 157163 w 1257300"/>
              <a:gd name="connsiteY21" fmla="*/ 921544 h 950119"/>
              <a:gd name="connsiteX22" fmla="*/ 159544 w 1257300"/>
              <a:gd name="connsiteY22" fmla="*/ 945356 h 950119"/>
              <a:gd name="connsiteX23" fmla="*/ 183357 w 1257300"/>
              <a:gd name="connsiteY23" fmla="*/ 950119 h 950119"/>
              <a:gd name="connsiteX24" fmla="*/ 278607 w 1257300"/>
              <a:gd name="connsiteY24" fmla="*/ 912019 h 950119"/>
              <a:gd name="connsiteX25" fmla="*/ 316707 w 1257300"/>
              <a:gd name="connsiteY25" fmla="*/ 897731 h 950119"/>
              <a:gd name="connsiteX26" fmla="*/ 359569 w 1257300"/>
              <a:gd name="connsiteY26" fmla="*/ 907256 h 950119"/>
              <a:gd name="connsiteX27" fmla="*/ 411957 w 1257300"/>
              <a:gd name="connsiteY27" fmla="*/ 916781 h 950119"/>
              <a:gd name="connsiteX28" fmla="*/ 507207 w 1257300"/>
              <a:gd name="connsiteY28" fmla="*/ 857250 h 950119"/>
              <a:gd name="connsiteX29" fmla="*/ 561975 w 1257300"/>
              <a:gd name="connsiteY29" fmla="*/ 814387 h 950119"/>
              <a:gd name="connsiteX30" fmla="*/ 614363 w 1257300"/>
              <a:gd name="connsiteY30" fmla="*/ 781050 h 950119"/>
              <a:gd name="connsiteX31" fmla="*/ 619125 w 1257300"/>
              <a:gd name="connsiteY31" fmla="*/ 733425 h 950119"/>
              <a:gd name="connsiteX32" fmla="*/ 645319 w 1257300"/>
              <a:gd name="connsiteY32" fmla="*/ 671512 h 950119"/>
              <a:gd name="connsiteX33" fmla="*/ 678657 w 1257300"/>
              <a:gd name="connsiteY33" fmla="*/ 645319 h 950119"/>
              <a:gd name="connsiteX34" fmla="*/ 709613 w 1257300"/>
              <a:gd name="connsiteY34" fmla="*/ 638175 h 950119"/>
              <a:gd name="connsiteX35" fmla="*/ 735807 w 1257300"/>
              <a:gd name="connsiteY35" fmla="*/ 673894 h 950119"/>
              <a:gd name="connsiteX36" fmla="*/ 769144 w 1257300"/>
              <a:gd name="connsiteY36" fmla="*/ 683419 h 950119"/>
              <a:gd name="connsiteX37" fmla="*/ 852488 w 1257300"/>
              <a:gd name="connsiteY37" fmla="*/ 616744 h 950119"/>
              <a:gd name="connsiteX38" fmla="*/ 895350 w 1257300"/>
              <a:gd name="connsiteY38" fmla="*/ 619125 h 950119"/>
              <a:gd name="connsiteX39" fmla="*/ 969169 w 1257300"/>
              <a:gd name="connsiteY39" fmla="*/ 585787 h 950119"/>
              <a:gd name="connsiteX40" fmla="*/ 1009650 w 1257300"/>
              <a:gd name="connsiteY40" fmla="*/ 533400 h 950119"/>
              <a:gd name="connsiteX41" fmla="*/ 1057275 w 1257300"/>
              <a:gd name="connsiteY41" fmla="*/ 521494 h 950119"/>
              <a:gd name="connsiteX42" fmla="*/ 1083469 w 1257300"/>
              <a:gd name="connsiteY42" fmla="*/ 507206 h 950119"/>
              <a:gd name="connsiteX43" fmla="*/ 1126332 w 1257300"/>
              <a:gd name="connsiteY43" fmla="*/ 495300 h 950119"/>
              <a:gd name="connsiteX44" fmla="*/ 1162050 w 1257300"/>
              <a:gd name="connsiteY44" fmla="*/ 492919 h 950119"/>
              <a:gd name="connsiteX45" fmla="*/ 1193007 w 1257300"/>
              <a:gd name="connsiteY45" fmla="*/ 495300 h 950119"/>
              <a:gd name="connsiteX46" fmla="*/ 1226344 w 1257300"/>
              <a:gd name="connsiteY46" fmla="*/ 502444 h 950119"/>
              <a:gd name="connsiteX47" fmla="*/ 1250157 w 1257300"/>
              <a:gd name="connsiteY47" fmla="*/ 476250 h 950119"/>
              <a:gd name="connsiteX48" fmla="*/ 1257300 w 1257300"/>
              <a:gd name="connsiteY48" fmla="*/ 431006 h 950119"/>
              <a:gd name="connsiteX49" fmla="*/ 1245394 w 1257300"/>
              <a:gd name="connsiteY49" fmla="*/ 383381 h 950119"/>
              <a:gd name="connsiteX50" fmla="*/ 1233488 w 1257300"/>
              <a:gd name="connsiteY50" fmla="*/ 338137 h 950119"/>
              <a:gd name="connsiteX51" fmla="*/ 1202532 w 1257300"/>
              <a:gd name="connsiteY51" fmla="*/ 330994 h 950119"/>
              <a:gd name="connsiteX52" fmla="*/ 1185863 w 1257300"/>
              <a:gd name="connsiteY52" fmla="*/ 342900 h 950119"/>
              <a:gd name="connsiteX53" fmla="*/ 1157288 w 1257300"/>
              <a:gd name="connsiteY53" fmla="*/ 369094 h 950119"/>
              <a:gd name="connsiteX54" fmla="*/ 1126332 w 1257300"/>
              <a:gd name="connsiteY54" fmla="*/ 350044 h 950119"/>
              <a:gd name="connsiteX55" fmla="*/ 1092994 w 1257300"/>
              <a:gd name="connsiteY55" fmla="*/ 354806 h 950119"/>
              <a:gd name="connsiteX56" fmla="*/ 1066800 w 1257300"/>
              <a:gd name="connsiteY56" fmla="*/ 352425 h 950119"/>
              <a:gd name="connsiteX57" fmla="*/ 1069182 w 1257300"/>
              <a:gd name="connsiteY57" fmla="*/ 309562 h 950119"/>
              <a:gd name="connsiteX58" fmla="*/ 1193007 w 1257300"/>
              <a:gd name="connsiteY58" fmla="*/ 192881 h 950119"/>
              <a:gd name="connsiteX59" fmla="*/ 1238250 w 1257300"/>
              <a:gd name="connsiteY59" fmla="*/ 145256 h 950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257300" h="950119">
                <a:moveTo>
                  <a:pt x="328613" y="0"/>
                </a:moveTo>
                <a:lnTo>
                  <a:pt x="290513" y="71437"/>
                </a:lnTo>
                <a:lnTo>
                  <a:pt x="271463" y="102394"/>
                </a:lnTo>
                <a:lnTo>
                  <a:pt x="261938" y="145256"/>
                </a:lnTo>
                <a:lnTo>
                  <a:pt x="207169" y="223837"/>
                </a:lnTo>
                <a:lnTo>
                  <a:pt x="161925" y="297656"/>
                </a:lnTo>
                <a:lnTo>
                  <a:pt x="111919" y="347662"/>
                </a:lnTo>
                <a:lnTo>
                  <a:pt x="100013" y="373856"/>
                </a:lnTo>
                <a:lnTo>
                  <a:pt x="95250" y="419100"/>
                </a:lnTo>
                <a:lnTo>
                  <a:pt x="104775" y="440531"/>
                </a:lnTo>
                <a:lnTo>
                  <a:pt x="80963" y="526256"/>
                </a:lnTo>
                <a:lnTo>
                  <a:pt x="80963" y="526256"/>
                </a:lnTo>
                <a:lnTo>
                  <a:pt x="61913" y="595312"/>
                </a:lnTo>
                <a:lnTo>
                  <a:pt x="0" y="700087"/>
                </a:lnTo>
                <a:lnTo>
                  <a:pt x="26194" y="726281"/>
                </a:lnTo>
                <a:lnTo>
                  <a:pt x="59532" y="764381"/>
                </a:lnTo>
                <a:lnTo>
                  <a:pt x="83344" y="781050"/>
                </a:lnTo>
                <a:lnTo>
                  <a:pt x="107157" y="792956"/>
                </a:lnTo>
                <a:lnTo>
                  <a:pt x="116682" y="816769"/>
                </a:lnTo>
                <a:lnTo>
                  <a:pt x="109538" y="862012"/>
                </a:lnTo>
                <a:lnTo>
                  <a:pt x="140494" y="900112"/>
                </a:lnTo>
                <a:lnTo>
                  <a:pt x="157163" y="921544"/>
                </a:lnTo>
                <a:lnTo>
                  <a:pt x="159544" y="945356"/>
                </a:lnTo>
                <a:lnTo>
                  <a:pt x="183357" y="950119"/>
                </a:lnTo>
                <a:lnTo>
                  <a:pt x="278607" y="912019"/>
                </a:lnTo>
                <a:lnTo>
                  <a:pt x="316707" y="897731"/>
                </a:lnTo>
                <a:lnTo>
                  <a:pt x="359569" y="907256"/>
                </a:lnTo>
                <a:lnTo>
                  <a:pt x="411957" y="916781"/>
                </a:lnTo>
                <a:lnTo>
                  <a:pt x="507207" y="857250"/>
                </a:lnTo>
                <a:lnTo>
                  <a:pt x="561975" y="814387"/>
                </a:lnTo>
                <a:lnTo>
                  <a:pt x="614363" y="781050"/>
                </a:lnTo>
                <a:lnTo>
                  <a:pt x="619125" y="733425"/>
                </a:lnTo>
                <a:lnTo>
                  <a:pt x="645319" y="671512"/>
                </a:lnTo>
                <a:lnTo>
                  <a:pt x="678657" y="645319"/>
                </a:lnTo>
                <a:lnTo>
                  <a:pt x="709613" y="638175"/>
                </a:lnTo>
                <a:lnTo>
                  <a:pt x="735807" y="673894"/>
                </a:lnTo>
                <a:lnTo>
                  <a:pt x="769144" y="683419"/>
                </a:lnTo>
                <a:lnTo>
                  <a:pt x="852488" y="616744"/>
                </a:lnTo>
                <a:lnTo>
                  <a:pt x="895350" y="619125"/>
                </a:lnTo>
                <a:lnTo>
                  <a:pt x="969169" y="585787"/>
                </a:lnTo>
                <a:lnTo>
                  <a:pt x="1009650" y="533400"/>
                </a:lnTo>
                <a:lnTo>
                  <a:pt x="1057275" y="521494"/>
                </a:lnTo>
                <a:lnTo>
                  <a:pt x="1083469" y="507206"/>
                </a:lnTo>
                <a:lnTo>
                  <a:pt x="1126332" y="495300"/>
                </a:lnTo>
                <a:lnTo>
                  <a:pt x="1162050" y="492919"/>
                </a:lnTo>
                <a:lnTo>
                  <a:pt x="1193007" y="495300"/>
                </a:lnTo>
                <a:lnTo>
                  <a:pt x="1226344" y="502444"/>
                </a:lnTo>
                <a:lnTo>
                  <a:pt x="1250157" y="476250"/>
                </a:lnTo>
                <a:lnTo>
                  <a:pt x="1257300" y="431006"/>
                </a:lnTo>
                <a:lnTo>
                  <a:pt x="1245394" y="383381"/>
                </a:lnTo>
                <a:lnTo>
                  <a:pt x="1233488" y="338137"/>
                </a:lnTo>
                <a:lnTo>
                  <a:pt x="1202532" y="330994"/>
                </a:lnTo>
                <a:lnTo>
                  <a:pt x="1185863" y="342900"/>
                </a:lnTo>
                <a:lnTo>
                  <a:pt x="1157288" y="369094"/>
                </a:lnTo>
                <a:lnTo>
                  <a:pt x="1126332" y="350044"/>
                </a:lnTo>
                <a:lnTo>
                  <a:pt x="1092994" y="354806"/>
                </a:lnTo>
                <a:lnTo>
                  <a:pt x="1066800" y="352425"/>
                </a:lnTo>
                <a:lnTo>
                  <a:pt x="1069182" y="309562"/>
                </a:lnTo>
                <a:lnTo>
                  <a:pt x="1193007" y="192881"/>
                </a:lnTo>
                <a:lnTo>
                  <a:pt x="1238250" y="145256"/>
                </a:lnTo>
              </a:path>
            </a:pathLst>
          </a:custGeom>
          <a:ln w="12700">
            <a:solidFill>
              <a:srgbClr val="FF99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prstClr val="black"/>
              </a:solidFill>
              <a:latin typeface="Arial Narrow" pitchFamily="34" charset="0"/>
            </a:endParaRPr>
          </a:p>
        </p:txBody>
      </p:sp>
      <p:grpSp>
        <p:nvGrpSpPr>
          <p:cNvPr id="7" name="Группа 7091"/>
          <p:cNvGrpSpPr>
            <a:grpSpLocks/>
          </p:cNvGrpSpPr>
          <p:nvPr/>
        </p:nvGrpSpPr>
        <p:grpSpPr bwMode="auto">
          <a:xfrm>
            <a:off x="2376488" y="2859617"/>
            <a:ext cx="152400" cy="211667"/>
            <a:chOff x="3030683" y="2879727"/>
            <a:chExt cx="152603" cy="154261"/>
          </a:xfrm>
        </p:grpSpPr>
        <p:pic>
          <p:nvPicPr>
            <p:cNvPr id="6428" name="Picture 459" descr="C:\Documents and Settings\ВасильевСВ\Рабочий стол\Безымянный.JPG"/>
            <p:cNvPicPr preferRelativeResize="0">
              <a:picLocks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r="40137" b="15517"/>
            <a:stretch>
              <a:fillRect/>
            </a:stretch>
          </p:blipFill>
          <p:spPr bwMode="auto">
            <a:xfrm>
              <a:off x="3030683" y="2879727"/>
              <a:ext cx="152603" cy="1542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106" name="Овал 7105"/>
            <p:cNvSpPr/>
            <p:nvPr/>
          </p:nvSpPr>
          <p:spPr>
            <a:xfrm>
              <a:off x="3035451" y="2882812"/>
              <a:ext cx="138297" cy="137292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8" name="Группа 7119"/>
          <p:cNvGrpSpPr>
            <a:grpSpLocks/>
          </p:cNvGrpSpPr>
          <p:nvPr/>
        </p:nvGrpSpPr>
        <p:grpSpPr bwMode="auto">
          <a:xfrm>
            <a:off x="1758951" y="2804585"/>
            <a:ext cx="144463" cy="188383"/>
            <a:chOff x="-312072" y="2068921"/>
            <a:chExt cx="144091" cy="139067"/>
          </a:xfrm>
        </p:grpSpPr>
        <p:pic>
          <p:nvPicPr>
            <p:cNvPr id="6426" name="Picture 461"/>
            <p:cNvPicPr preferRelativeResize="0">
              <a:picLocks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-312072" y="2068921"/>
              <a:ext cx="144091" cy="137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122" name="Овал 7121"/>
            <p:cNvSpPr/>
            <p:nvPr/>
          </p:nvSpPr>
          <p:spPr>
            <a:xfrm>
              <a:off x="-308905" y="2070483"/>
              <a:ext cx="137757" cy="137505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9" name="Группа 7082"/>
          <p:cNvGrpSpPr>
            <a:grpSpLocks/>
          </p:cNvGrpSpPr>
          <p:nvPr/>
        </p:nvGrpSpPr>
        <p:grpSpPr bwMode="auto">
          <a:xfrm>
            <a:off x="3476625" y="1805517"/>
            <a:ext cx="152400" cy="211667"/>
            <a:chOff x="3030683" y="2879727"/>
            <a:chExt cx="152603" cy="154261"/>
          </a:xfrm>
        </p:grpSpPr>
        <p:pic>
          <p:nvPicPr>
            <p:cNvPr id="6424" name="Picture 459" descr="C:\Documents and Settings\ВасильевСВ\Рабочий стол\Безымянный.JPG"/>
            <p:cNvPicPr preferRelativeResize="0">
              <a:picLocks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r="40137" b="15517"/>
            <a:stretch>
              <a:fillRect/>
            </a:stretch>
          </p:blipFill>
          <p:spPr bwMode="auto">
            <a:xfrm>
              <a:off x="3030683" y="2879727"/>
              <a:ext cx="152603" cy="1542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086" name="Овал 7085"/>
            <p:cNvSpPr/>
            <p:nvPr/>
          </p:nvSpPr>
          <p:spPr>
            <a:xfrm>
              <a:off x="3035452" y="2882812"/>
              <a:ext cx="138296" cy="137292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170" name="Rectangle 84"/>
          <p:cNvSpPr>
            <a:spLocks noChangeArrowheads="1"/>
          </p:cNvSpPr>
          <p:nvPr/>
        </p:nvSpPr>
        <p:spPr bwMode="auto">
          <a:xfrm flipH="1">
            <a:off x="5962651" y="2114551"/>
            <a:ext cx="265113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Шемья</a:t>
            </a:r>
          </a:p>
        </p:txBody>
      </p:sp>
      <p:grpSp>
        <p:nvGrpSpPr>
          <p:cNvPr id="10" name="Group 70"/>
          <p:cNvGrpSpPr>
            <a:grpSpLocks/>
          </p:cNvGrpSpPr>
          <p:nvPr/>
        </p:nvGrpSpPr>
        <p:grpSpPr bwMode="auto">
          <a:xfrm>
            <a:off x="5937251" y="2252134"/>
            <a:ext cx="73025" cy="97367"/>
            <a:chOff x="784" y="1700"/>
            <a:chExt cx="136" cy="136"/>
          </a:xfrm>
        </p:grpSpPr>
        <p:sp>
          <p:nvSpPr>
            <p:cNvPr id="5042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5043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5069" name="Oval 3167"/>
          <p:cNvSpPr>
            <a:spLocks noChangeArrowheads="1"/>
          </p:cNvSpPr>
          <p:nvPr/>
        </p:nvSpPr>
        <p:spPr bwMode="auto">
          <a:xfrm>
            <a:off x="6810375" y="1833033"/>
            <a:ext cx="107950" cy="1460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11" name="Group 70"/>
          <p:cNvGrpSpPr>
            <a:grpSpLocks/>
          </p:cNvGrpSpPr>
          <p:nvPr/>
        </p:nvGrpSpPr>
        <p:grpSpPr bwMode="auto">
          <a:xfrm>
            <a:off x="3500439" y="3560234"/>
            <a:ext cx="71437" cy="97367"/>
            <a:chOff x="784" y="1700"/>
            <a:chExt cx="136" cy="136"/>
          </a:xfrm>
        </p:grpSpPr>
        <p:sp>
          <p:nvSpPr>
            <p:cNvPr id="9823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24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12" name="Group 70"/>
          <p:cNvGrpSpPr>
            <a:grpSpLocks/>
          </p:cNvGrpSpPr>
          <p:nvPr/>
        </p:nvGrpSpPr>
        <p:grpSpPr bwMode="auto">
          <a:xfrm>
            <a:off x="1622426" y="2705101"/>
            <a:ext cx="73025" cy="99484"/>
            <a:chOff x="784" y="1700"/>
            <a:chExt cx="136" cy="136"/>
          </a:xfrm>
        </p:grpSpPr>
        <p:sp>
          <p:nvSpPr>
            <p:cNvPr id="9826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27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13" name="Group 70"/>
          <p:cNvGrpSpPr>
            <a:grpSpLocks/>
          </p:cNvGrpSpPr>
          <p:nvPr/>
        </p:nvGrpSpPr>
        <p:grpSpPr bwMode="auto">
          <a:xfrm>
            <a:off x="1476375" y="2923117"/>
            <a:ext cx="71438" cy="99483"/>
            <a:chOff x="784" y="1700"/>
            <a:chExt cx="136" cy="136"/>
          </a:xfrm>
        </p:grpSpPr>
        <p:sp>
          <p:nvSpPr>
            <p:cNvPr id="9829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30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176" name="Rectangle 84"/>
          <p:cNvSpPr>
            <a:spLocks noChangeArrowheads="1"/>
          </p:cNvSpPr>
          <p:nvPr/>
        </p:nvSpPr>
        <p:spPr bwMode="auto">
          <a:xfrm>
            <a:off x="3011488" y="4883151"/>
            <a:ext cx="215900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Мисава</a:t>
            </a:r>
          </a:p>
        </p:txBody>
      </p:sp>
      <p:sp>
        <p:nvSpPr>
          <p:cNvPr id="6177" name="Rectangle 84"/>
          <p:cNvSpPr>
            <a:spLocks noChangeArrowheads="1"/>
          </p:cNvSpPr>
          <p:nvPr/>
        </p:nvSpPr>
        <p:spPr bwMode="auto">
          <a:xfrm>
            <a:off x="3065464" y="5835651"/>
            <a:ext cx="236537" cy="65616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Токио</a:t>
            </a:r>
          </a:p>
        </p:txBody>
      </p:sp>
      <p:sp>
        <p:nvSpPr>
          <p:cNvPr id="25070" name="Line 65"/>
          <p:cNvSpPr>
            <a:spLocks noChangeAspect="1" noChangeShapeType="1"/>
          </p:cNvSpPr>
          <p:nvPr/>
        </p:nvSpPr>
        <p:spPr bwMode="auto">
          <a:xfrm>
            <a:off x="3324225" y="5742517"/>
            <a:ext cx="0" cy="404283"/>
          </a:xfrm>
          <a:prstGeom prst="line">
            <a:avLst/>
          </a:prstGeom>
          <a:noFill/>
          <a:ln w="6350">
            <a:solidFill>
              <a:srgbClr val="0000CC"/>
            </a:solidFill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074" name="Oval 3167"/>
          <p:cNvSpPr>
            <a:spLocks noChangeArrowheads="1"/>
          </p:cNvSpPr>
          <p:nvPr/>
        </p:nvSpPr>
        <p:spPr bwMode="auto">
          <a:xfrm>
            <a:off x="2973388" y="5952067"/>
            <a:ext cx="144462" cy="1968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ВМБ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18049" name="Rectangle 84"/>
          <p:cNvSpPr>
            <a:spLocks noChangeArrowheads="1"/>
          </p:cNvSpPr>
          <p:nvPr/>
        </p:nvSpPr>
        <p:spPr bwMode="auto">
          <a:xfrm flipH="1">
            <a:off x="2483768" y="4677139"/>
            <a:ext cx="576064" cy="172355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Японское море</a:t>
            </a:r>
          </a:p>
        </p:txBody>
      </p:sp>
      <p:grpSp>
        <p:nvGrpSpPr>
          <p:cNvPr id="14" name="Group 70"/>
          <p:cNvGrpSpPr>
            <a:grpSpLocks/>
          </p:cNvGrpSpPr>
          <p:nvPr/>
        </p:nvGrpSpPr>
        <p:grpSpPr bwMode="auto">
          <a:xfrm>
            <a:off x="2868613" y="3416301"/>
            <a:ext cx="73025" cy="99484"/>
            <a:chOff x="784" y="1700"/>
            <a:chExt cx="136" cy="136"/>
          </a:xfrm>
        </p:grpSpPr>
        <p:sp>
          <p:nvSpPr>
            <p:cNvPr id="7156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7157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15" name="Группа 549"/>
          <p:cNvGrpSpPr>
            <a:grpSpLocks/>
          </p:cNvGrpSpPr>
          <p:nvPr/>
        </p:nvGrpSpPr>
        <p:grpSpPr bwMode="auto">
          <a:xfrm flipH="1">
            <a:off x="1754189" y="3420534"/>
            <a:ext cx="504825" cy="336551"/>
            <a:chOff x="3273601" y="5298648"/>
            <a:chExt cx="742940" cy="291300"/>
          </a:xfrm>
        </p:grpSpPr>
        <p:sp>
          <p:nvSpPr>
            <p:cNvPr id="6411" name="Freeform 41"/>
            <p:cNvSpPr>
              <a:spLocks noChangeAspect="1"/>
            </p:cNvSpPr>
            <p:nvPr/>
          </p:nvSpPr>
          <p:spPr bwMode="auto">
            <a:xfrm flipH="1">
              <a:off x="3442772" y="5298648"/>
              <a:ext cx="481535" cy="291299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rgbClr val="CC6600"/>
                </a:gs>
                <a:gs pos="50000">
                  <a:srgbClr val="FFFFFF"/>
                </a:gs>
                <a:gs pos="100000">
                  <a:srgbClr val="993300"/>
                </a:gs>
              </a:gsLst>
              <a:lin ang="5400000" scaled="1"/>
            </a:gradFill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ru-RU"/>
            </a:p>
          </p:txBody>
        </p:sp>
        <p:sp>
          <p:nvSpPr>
            <p:cNvPr id="6412" name="Text Box 45"/>
            <p:cNvSpPr txBox="1">
              <a:spLocks noChangeAspect="1" noChangeArrowheads="1"/>
            </p:cNvSpPr>
            <p:nvPr/>
          </p:nvSpPr>
          <p:spPr bwMode="auto">
            <a:xfrm>
              <a:off x="3273601" y="5321123"/>
              <a:ext cx="742940" cy="147643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>
                <a:lnSpc>
                  <a:spcPct val="80000"/>
                </a:lnSpc>
              </a:pPr>
              <a:r>
                <a:rPr lang="ru-RU" altLang="ru-RU" sz="600" b="1">
                  <a:solidFill>
                    <a:srgbClr val="990000"/>
                  </a:solidFill>
                  <a:latin typeface="Arial Narrow" pitchFamily="34" charset="0"/>
                </a:rPr>
                <a:t>Сев.ОК</a:t>
              </a:r>
              <a:endParaRPr lang="ru-RU" altLang="ru-RU" sz="700" b="1">
                <a:solidFill>
                  <a:srgbClr val="990000"/>
                </a:solidFill>
                <a:latin typeface="Arial Narrow" pitchFamily="34" charset="0"/>
              </a:endParaRPr>
            </a:p>
          </p:txBody>
        </p:sp>
        <p:sp>
          <p:nvSpPr>
            <p:cNvPr id="6413" name="Line 65"/>
            <p:cNvSpPr>
              <a:spLocks noChangeAspect="1" noChangeShapeType="1"/>
            </p:cNvSpPr>
            <p:nvPr/>
          </p:nvSpPr>
          <p:spPr bwMode="auto">
            <a:xfrm>
              <a:off x="3440729" y="5340803"/>
              <a:ext cx="0" cy="249145"/>
            </a:xfrm>
            <a:prstGeom prst="line">
              <a:avLst/>
            </a:prstGeom>
            <a:noFill/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652" name="Rectangle 84"/>
          <p:cNvSpPr>
            <a:spLocks noChangeArrowheads="1"/>
          </p:cNvSpPr>
          <p:nvPr/>
        </p:nvSpPr>
        <p:spPr bwMode="auto">
          <a:xfrm flipH="1">
            <a:off x="3851920" y="2276873"/>
            <a:ext cx="576064" cy="172355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Охотское</a:t>
            </a:r>
          </a:p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море</a:t>
            </a:r>
          </a:p>
        </p:txBody>
      </p:sp>
      <p:grpSp>
        <p:nvGrpSpPr>
          <p:cNvPr id="16" name="Group 101"/>
          <p:cNvGrpSpPr>
            <a:grpSpLocks noChangeAspect="1"/>
          </p:cNvGrpSpPr>
          <p:nvPr/>
        </p:nvGrpSpPr>
        <p:grpSpPr bwMode="auto">
          <a:xfrm>
            <a:off x="6569076" y="986367"/>
            <a:ext cx="123825" cy="188384"/>
            <a:chOff x="4556" y="1156"/>
            <a:chExt cx="244" cy="348"/>
          </a:xfrm>
        </p:grpSpPr>
        <p:sp>
          <p:nvSpPr>
            <p:cNvPr id="2704" name="AutoShape 102"/>
            <p:cNvSpPr>
              <a:spLocks noChangeAspect="1" noChangeArrowheads="1"/>
            </p:cNvSpPr>
            <p:nvPr/>
          </p:nvSpPr>
          <p:spPr bwMode="auto">
            <a:xfrm>
              <a:off x="4559" y="1297"/>
              <a:ext cx="241" cy="207"/>
            </a:xfrm>
            <a:prstGeom prst="triangle">
              <a:avLst>
                <a:gd name="adj" fmla="val 50000"/>
              </a:avLst>
            </a:prstGeom>
            <a:noFill/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5" name="Line 103"/>
            <p:cNvSpPr>
              <a:spLocks noChangeAspect="1" noChangeShapeType="1"/>
            </p:cNvSpPr>
            <p:nvPr/>
          </p:nvSpPr>
          <p:spPr bwMode="auto">
            <a:xfrm rot="5400000">
              <a:off x="4617" y="1236"/>
              <a:ext cx="129" cy="0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6" name="Line 104"/>
            <p:cNvSpPr>
              <a:spLocks noChangeAspect="1" noChangeShapeType="1"/>
            </p:cNvSpPr>
            <p:nvPr/>
          </p:nvSpPr>
          <p:spPr bwMode="auto">
            <a:xfrm rot="-5400000">
              <a:off x="4681" y="1091"/>
              <a:ext cx="0" cy="169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7" name="Line 105"/>
            <p:cNvSpPr>
              <a:spLocks noChangeAspect="1" noChangeShapeType="1"/>
            </p:cNvSpPr>
            <p:nvPr/>
          </p:nvSpPr>
          <p:spPr bwMode="auto">
            <a:xfrm flipH="1">
              <a:off x="4578" y="1156"/>
              <a:ext cx="34" cy="35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8" name="Line 106"/>
            <p:cNvSpPr>
              <a:spLocks noChangeAspect="1" noChangeShapeType="1"/>
            </p:cNvSpPr>
            <p:nvPr/>
          </p:nvSpPr>
          <p:spPr bwMode="auto">
            <a:xfrm flipH="1">
              <a:off x="4556" y="1156"/>
              <a:ext cx="34" cy="35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9" name="Line 107"/>
            <p:cNvSpPr>
              <a:spLocks noChangeAspect="1" noChangeShapeType="1"/>
            </p:cNvSpPr>
            <p:nvPr/>
          </p:nvSpPr>
          <p:spPr bwMode="auto">
            <a:xfrm flipH="1">
              <a:off x="4741" y="1160"/>
              <a:ext cx="34" cy="3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10" name="Line 108"/>
            <p:cNvSpPr>
              <a:spLocks noChangeAspect="1" noChangeShapeType="1"/>
            </p:cNvSpPr>
            <p:nvPr/>
          </p:nvSpPr>
          <p:spPr bwMode="auto">
            <a:xfrm flipH="1">
              <a:off x="4762" y="1164"/>
              <a:ext cx="34" cy="3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11" name="AutoShape 109"/>
            <p:cNvSpPr>
              <a:spLocks noChangeAspect="1" noChangeArrowheads="1"/>
            </p:cNvSpPr>
            <p:nvPr/>
          </p:nvSpPr>
          <p:spPr bwMode="auto">
            <a:xfrm>
              <a:off x="4615" y="1363"/>
              <a:ext cx="128" cy="109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" name="Group 70"/>
          <p:cNvGrpSpPr>
            <a:grpSpLocks/>
          </p:cNvGrpSpPr>
          <p:nvPr/>
        </p:nvGrpSpPr>
        <p:grpSpPr bwMode="auto">
          <a:xfrm>
            <a:off x="4910139" y="2269067"/>
            <a:ext cx="71437" cy="97367"/>
            <a:chOff x="784" y="1700"/>
            <a:chExt cx="136" cy="136"/>
          </a:xfrm>
        </p:grpSpPr>
        <p:sp>
          <p:nvSpPr>
            <p:cNvPr id="9820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21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186" name="Rectangle 84"/>
          <p:cNvSpPr>
            <a:spLocks noChangeArrowheads="1"/>
          </p:cNvSpPr>
          <p:nvPr/>
        </p:nvSpPr>
        <p:spPr bwMode="auto">
          <a:xfrm flipH="1">
            <a:off x="6372225" y="1369484"/>
            <a:ext cx="287338" cy="61555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400" b="1">
                <a:solidFill>
                  <a:srgbClr val="000000"/>
                </a:solidFill>
              </a:rPr>
              <a:t>Анкоридж</a:t>
            </a:r>
          </a:p>
        </p:txBody>
      </p:sp>
      <p:sp>
        <p:nvSpPr>
          <p:cNvPr id="5302" name="Rectangle 117"/>
          <p:cNvSpPr>
            <a:spLocks noChangeArrowheads="1"/>
          </p:cNvSpPr>
          <p:nvPr/>
        </p:nvSpPr>
        <p:spPr bwMode="auto">
          <a:xfrm>
            <a:off x="2675354" y="3687899"/>
            <a:ext cx="662770" cy="160279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Приморское ОН</a:t>
            </a:r>
          </a:p>
        </p:txBody>
      </p:sp>
      <p:sp>
        <p:nvSpPr>
          <p:cNvPr id="2529" name="Oval 3167"/>
          <p:cNvSpPr>
            <a:spLocks noChangeArrowheads="1"/>
          </p:cNvSpPr>
          <p:nvPr/>
        </p:nvSpPr>
        <p:spPr bwMode="auto">
          <a:xfrm>
            <a:off x="4903788" y="2372785"/>
            <a:ext cx="107950" cy="148167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FF0000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6189" name="Rectangle 84"/>
          <p:cNvSpPr>
            <a:spLocks noChangeArrowheads="1"/>
          </p:cNvSpPr>
          <p:nvPr/>
        </p:nvSpPr>
        <p:spPr bwMode="auto">
          <a:xfrm>
            <a:off x="2890838" y="6220885"/>
            <a:ext cx="322262" cy="105833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Йокосука</a:t>
            </a:r>
          </a:p>
        </p:txBody>
      </p:sp>
      <p:grpSp>
        <p:nvGrpSpPr>
          <p:cNvPr id="18" name="Группа 20"/>
          <p:cNvGrpSpPr>
            <a:grpSpLocks/>
          </p:cNvGrpSpPr>
          <p:nvPr/>
        </p:nvGrpSpPr>
        <p:grpSpPr bwMode="auto">
          <a:xfrm>
            <a:off x="6588125" y="886885"/>
            <a:ext cx="615950" cy="393700"/>
            <a:chOff x="6385234" y="6858000"/>
            <a:chExt cx="792284" cy="527697"/>
          </a:xfrm>
        </p:grpSpPr>
        <p:sp>
          <p:nvSpPr>
            <p:cNvPr id="9812" name="Freeform 41"/>
            <p:cNvSpPr>
              <a:spLocks noChangeAspect="1"/>
            </p:cNvSpPr>
            <p:nvPr/>
          </p:nvSpPr>
          <p:spPr bwMode="auto">
            <a:xfrm flipH="1">
              <a:off x="6554718" y="6858000"/>
              <a:ext cx="520701" cy="473792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813" name="Text Box 45"/>
            <p:cNvSpPr txBox="1">
              <a:spLocks noChangeAspect="1" noChangeArrowheads="1"/>
            </p:cNvSpPr>
            <p:nvPr/>
          </p:nvSpPr>
          <p:spPr bwMode="auto">
            <a:xfrm>
              <a:off x="6385234" y="6877859"/>
              <a:ext cx="792284" cy="267138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ВС США</a:t>
              </a:r>
            </a:p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на Аляске</a:t>
              </a:r>
            </a:p>
          </p:txBody>
        </p:sp>
        <p:sp>
          <p:nvSpPr>
            <p:cNvPr id="9814" name="Line 65"/>
            <p:cNvSpPr>
              <a:spLocks noChangeAspect="1" noChangeShapeType="1"/>
            </p:cNvSpPr>
            <p:nvPr/>
          </p:nvSpPr>
          <p:spPr bwMode="auto">
            <a:xfrm>
              <a:off x="6556759" y="6894881"/>
              <a:ext cx="0" cy="490816"/>
            </a:xfrm>
            <a:prstGeom prst="line">
              <a:avLst/>
            </a:prstGeom>
            <a:noFill/>
            <a:ln w="1270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9" name="Группа 3532"/>
          <p:cNvGrpSpPr>
            <a:grpSpLocks/>
          </p:cNvGrpSpPr>
          <p:nvPr/>
        </p:nvGrpSpPr>
        <p:grpSpPr bwMode="auto">
          <a:xfrm>
            <a:off x="3721100" y="3909484"/>
            <a:ext cx="901700" cy="260349"/>
            <a:chOff x="3435649" y="4525693"/>
            <a:chExt cx="900699" cy="253294"/>
          </a:xfrm>
        </p:grpSpPr>
        <p:sp>
          <p:nvSpPr>
            <p:cNvPr id="18609" name="AutoShape 30"/>
            <p:cNvSpPr>
              <a:spLocks noChangeArrowheads="1"/>
            </p:cNvSpPr>
            <p:nvPr/>
          </p:nvSpPr>
          <p:spPr bwMode="auto">
            <a:xfrm>
              <a:off x="3435649" y="4637698"/>
              <a:ext cx="847724" cy="141289"/>
            </a:xfrm>
            <a:prstGeom prst="wedgeRectCallout">
              <a:avLst>
                <a:gd name="adj1" fmla="val -48926"/>
                <a:gd name="adj2" fmla="val -10787"/>
              </a:avLst>
            </a:prstGeom>
            <a:noFill/>
            <a:ln w="0" algn="ctr">
              <a:noFill/>
              <a:miter lim="800000"/>
              <a:headEnd/>
              <a:tailEnd/>
            </a:ln>
          </p:spPr>
          <p:txBody>
            <a:bodyPr lIns="0" tIns="3600" rIns="0" bIns="3600" anchorCtr="1"/>
            <a:lstStyle/>
            <a:p>
              <a:pPr algn="ctr" eaLnBrk="0" hangingPunct="0">
                <a:defRPr/>
              </a:pPr>
              <a:r>
                <a:rPr lang="ru-RU" sz="500" b="1" i="1" dirty="0">
                  <a:solidFill>
                    <a:prstClr val="black"/>
                  </a:solidFill>
                  <a:effectLst>
                    <a:glow rad="63500">
                      <a:prstClr val="white">
                        <a:alpha val="40000"/>
                      </a:prstClr>
                    </a:glow>
                  </a:effectLst>
                  <a:latin typeface="Tahoma" pitchFamily="34" charset="0"/>
                  <a:cs typeface="Tahoma" pitchFamily="34" charset="0"/>
                </a:rPr>
                <a:t>о. Кунашир</a:t>
              </a:r>
            </a:p>
          </p:txBody>
        </p:sp>
        <p:sp>
          <p:nvSpPr>
            <p:cNvPr id="18610" name="AutoShape 30"/>
            <p:cNvSpPr>
              <a:spLocks noChangeArrowheads="1"/>
            </p:cNvSpPr>
            <p:nvPr/>
          </p:nvSpPr>
          <p:spPr bwMode="auto">
            <a:xfrm>
              <a:off x="3488625" y="4525693"/>
              <a:ext cx="847723" cy="141286"/>
            </a:xfrm>
            <a:prstGeom prst="wedgeRectCallout">
              <a:avLst>
                <a:gd name="adj1" fmla="val -48926"/>
                <a:gd name="adj2" fmla="val -10787"/>
              </a:avLst>
            </a:prstGeom>
            <a:noFill/>
            <a:ln w="0" algn="ctr">
              <a:noFill/>
              <a:miter lim="800000"/>
              <a:headEnd/>
              <a:tailEnd/>
            </a:ln>
          </p:spPr>
          <p:txBody>
            <a:bodyPr lIns="0" tIns="3600" rIns="0" bIns="3600" anchorCtr="1"/>
            <a:lstStyle/>
            <a:p>
              <a:pPr algn="ctr" eaLnBrk="0" hangingPunct="0">
                <a:defRPr/>
              </a:pPr>
              <a:r>
                <a:rPr lang="ru-RU" sz="500" b="1" i="1" dirty="0">
                  <a:solidFill>
                    <a:prstClr val="black"/>
                  </a:solidFill>
                  <a:effectLst>
                    <a:glow rad="63500">
                      <a:prstClr val="white">
                        <a:alpha val="40000"/>
                      </a:prstClr>
                    </a:glow>
                  </a:effectLst>
                  <a:latin typeface="Tahoma" pitchFamily="34" charset="0"/>
                  <a:cs typeface="Tahoma" pitchFamily="34" charset="0"/>
                </a:rPr>
                <a:t>о. Итуруп</a:t>
              </a:r>
            </a:p>
          </p:txBody>
        </p:sp>
      </p:grpSp>
      <p:sp>
        <p:nvSpPr>
          <p:cNvPr id="6192" name="Rectangle 84"/>
          <p:cNvSpPr>
            <a:spLocks noChangeArrowheads="1"/>
          </p:cNvSpPr>
          <p:nvPr/>
        </p:nvSpPr>
        <p:spPr bwMode="auto">
          <a:xfrm flipH="1">
            <a:off x="6038851" y="787400"/>
            <a:ext cx="252413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Гэмбл</a:t>
            </a:r>
          </a:p>
        </p:txBody>
      </p:sp>
      <p:grpSp>
        <p:nvGrpSpPr>
          <p:cNvPr id="20" name="Group 70"/>
          <p:cNvGrpSpPr>
            <a:grpSpLocks/>
          </p:cNvGrpSpPr>
          <p:nvPr/>
        </p:nvGrpSpPr>
        <p:grpSpPr bwMode="auto">
          <a:xfrm>
            <a:off x="6115051" y="950385"/>
            <a:ext cx="73025" cy="97367"/>
            <a:chOff x="784" y="1700"/>
            <a:chExt cx="136" cy="136"/>
          </a:xfrm>
        </p:grpSpPr>
        <p:sp>
          <p:nvSpPr>
            <p:cNvPr id="5084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5085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4810" name="Rectangle 84"/>
          <p:cNvSpPr>
            <a:spLocks noChangeArrowheads="1"/>
          </p:cNvSpPr>
          <p:nvPr/>
        </p:nvSpPr>
        <p:spPr bwMode="auto">
          <a:xfrm flipH="1">
            <a:off x="5995998" y="1704954"/>
            <a:ext cx="576064" cy="172355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Берингово</a:t>
            </a:r>
          </a:p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море</a:t>
            </a:r>
          </a:p>
        </p:txBody>
      </p:sp>
      <p:sp>
        <p:nvSpPr>
          <p:cNvPr id="6195" name="Rectangle 84"/>
          <p:cNvSpPr>
            <a:spLocks noChangeArrowheads="1"/>
          </p:cNvSpPr>
          <p:nvPr/>
        </p:nvSpPr>
        <p:spPr bwMode="auto">
          <a:xfrm flipH="1">
            <a:off x="6446839" y="1919818"/>
            <a:ext cx="352425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Колд-Бей</a:t>
            </a:r>
          </a:p>
        </p:txBody>
      </p:sp>
      <p:sp>
        <p:nvSpPr>
          <p:cNvPr id="10354" name="Полилиния 10353"/>
          <p:cNvSpPr/>
          <p:nvPr/>
        </p:nvSpPr>
        <p:spPr>
          <a:xfrm rot="2695963">
            <a:off x="3759201" y="4095751"/>
            <a:ext cx="174625" cy="114300"/>
          </a:xfrm>
          <a:custGeom>
            <a:avLst/>
            <a:gdLst>
              <a:gd name="connsiteX0" fmla="*/ 12699 w 107949"/>
              <a:gd name="connsiteY0" fmla="*/ 0 h 98425"/>
              <a:gd name="connsiteX1" fmla="*/ 7937 w 107949"/>
              <a:gd name="connsiteY1" fmla="*/ 71437 h 98425"/>
              <a:gd name="connsiteX2" fmla="*/ 60324 w 107949"/>
              <a:gd name="connsiteY2" fmla="*/ 97631 h 98425"/>
              <a:gd name="connsiteX3" fmla="*/ 107949 w 107949"/>
              <a:gd name="connsiteY3" fmla="*/ 76200 h 98425"/>
              <a:gd name="connsiteX0" fmla="*/ 6350 w 128653"/>
              <a:gd name="connsiteY0" fmla="*/ 0 h 92816"/>
              <a:gd name="connsiteX1" fmla="*/ 28641 w 128653"/>
              <a:gd name="connsiteY1" fmla="*/ 65828 h 92816"/>
              <a:gd name="connsiteX2" fmla="*/ 81028 w 128653"/>
              <a:gd name="connsiteY2" fmla="*/ 92022 h 92816"/>
              <a:gd name="connsiteX3" fmla="*/ 128653 w 128653"/>
              <a:gd name="connsiteY3" fmla="*/ 70591 h 92816"/>
              <a:gd name="connsiteX0" fmla="*/ 6350 w 187201"/>
              <a:gd name="connsiteY0" fmla="*/ 0 h 96236"/>
              <a:gd name="connsiteX1" fmla="*/ 28641 w 187201"/>
              <a:gd name="connsiteY1" fmla="*/ 65828 h 96236"/>
              <a:gd name="connsiteX2" fmla="*/ 81028 w 187201"/>
              <a:gd name="connsiteY2" fmla="*/ 92022 h 96236"/>
              <a:gd name="connsiteX3" fmla="*/ 187201 w 187201"/>
              <a:gd name="connsiteY3" fmla="*/ 85123 h 9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201" h="96236">
                <a:moveTo>
                  <a:pt x="6350" y="0"/>
                </a:moveTo>
                <a:cubicBezTo>
                  <a:pt x="0" y="27582"/>
                  <a:pt x="16195" y="50491"/>
                  <a:pt x="28641" y="65828"/>
                </a:cubicBezTo>
                <a:cubicBezTo>
                  <a:pt x="41087" y="81165"/>
                  <a:pt x="54601" y="88806"/>
                  <a:pt x="81028" y="92022"/>
                </a:cubicBezTo>
                <a:cubicBezTo>
                  <a:pt x="107455" y="95238"/>
                  <a:pt x="171723" y="96235"/>
                  <a:pt x="187201" y="85123"/>
                </a:cubicBezTo>
              </a:path>
            </a:pathLst>
          </a:cu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black"/>
              </a:solidFill>
            </a:endParaRPr>
          </a:p>
        </p:txBody>
      </p:sp>
      <p:grpSp>
        <p:nvGrpSpPr>
          <p:cNvPr id="21" name="Группа 9838"/>
          <p:cNvGrpSpPr>
            <a:grpSpLocks/>
          </p:cNvGrpSpPr>
          <p:nvPr/>
        </p:nvGrpSpPr>
        <p:grpSpPr bwMode="auto">
          <a:xfrm>
            <a:off x="3348038" y="4049185"/>
            <a:ext cx="317500" cy="298449"/>
            <a:chOff x="3923928" y="3219822"/>
            <a:chExt cx="317500" cy="217586"/>
          </a:xfrm>
        </p:grpSpPr>
        <p:grpSp>
          <p:nvGrpSpPr>
            <p:cNvPr id="22" name="Группа 9835"/>
            <p:cNvGrpSpPr>
              <a:grpSpLocks/>
            </p:cNvGrpSpPr>
            <p:nvPr/>
          </p:nvGrpSpPr>
          <p:grpSpPr bwMode="auto">
            <a:xfrm flipH="1">
              <a:off x="3923928" y="3219822"/>
              <a:ext cx="317500" cy="217586"/>
              <a:chOff x="3923928" y="3219822"/>
              <a:chExt cx="317500" cy="217586"/>
            </a:xfrm>
          </p:grpSpPr>
          <p:sp>
            <p:nvSpPr>
              <p:cNvPr id="9832" name="Блок-схема: типовой процесс 9831"/>
              <p:cNvSpPr/>
              <p:nvPr/>
            </p:nvSpPr>
            <p:spPr bwMode="auto">
              <a:xfrm rot="5400000">
                <a:off x="4029439" y="3114311"/>
                <a:ext cx="106478" cy="317500"/>
              </a:xfrm>
              <a:prstGeom prst="flowChartPredefinedProcess">
                <a:avLst/>
              </a:prstGeom>
              <a:gradFill rotWithShape="1">
                <a:gsLst>
                  <a:gs pos="0">
                    <a:srgbClr val="1F497D">
                      <a:lumMod val="40000"/>
                      <a:lumOff val="60000"/>
                    </a:srgbClr>
                  </a:gs>
                  <a:gs pos="50000">
                    <a:srgbClr val="FFFFFF"/>
                  </a:gs>
                  <a:gs pos="100000">
                    <a:srgbClr val="1F497D">
                      <a:lumMod val="40000"/>
                      <a:lumOff val="60000"/>
                    </a:srgbClr>
                  </a:gs>
                </a:gsLst>
                <a:lin ang="5400000" scaled="1"/>
              </a:gradFill>
              <a:ln w="6350">
                <a:solidFill>
                  <a:srgbClr val="0000C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4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cxnSp>
            <p:nvCxnSpPr>
              <p:cNvPr id="6393" name="Прямая соединительная линия 9833"/>
              <p:cNvCxnSpPr>
                <a:cxnSpLocks noChangeShapeType="1"/>
              </p:cNvCxnSpPr>
              <p:nvPr/>
            </p:nvCxnSpPr>
            <p:spPr bwMode="auto">
              <a:xfrm>
                <a:off x="4241428" y="3221408"/>
                <a:ext cx="0" cy="216000"/>
              </a:xfrm>
              <a:prstGeom prst="line">
                <a:avLst/>
              </a:prstGeom>
              <a:noFill/>
              <a:ln w="6350">
                <a:solidFill>
                  <a:srgbClr val="0000CC"/>
                </a:solidFill>
                <a:round/>
                <a:headEnd/>
                <a:tailEnd/>
              </a:ln>
            </p:spPr>
          </p:cxnSp>
        </p:grpSp>
        <p:sp>
          <p:nvSpPr>
            <p:cNvPr id="9838" name="Text Box 1205"/>
            <p:cNvSpPr txBox="1">
              <a:spLocks noChangeArrowheads="1"/>
            </p:cNvSpPr>
            <p:nvPr/>
          </p:nvSpPr>
          <p:spPr bwMode="auto">
            <a:xfrm>
              <a:off x="3992190" y="3250685"/>
              <a:ext cx="166712" cy="392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957263" fontAlgn="auto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 Narrow" pitchFamily="34" charset="0"/>
                  <a:cs typeface="Arial" pitchFamily="34" charset="0"/>
                </a:rPr>
                <a:t>Сев. А</a:t>
              </a:r>
              <a:endParaRPr lang="ru-RU" sz="600" b="1" kern="0" dirty="0">
                <a:solidFill>
                  <a:srgbClr val="0000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10356" name="Полилиния 10355"/>
          <p:cNvSpPr/>
          <p:nvPr/>
        </p:nvSpPr>
        <p:spPr>
          <a:xfrm rot="9406350">
            <a:off x="3402014" y="3820585"/>
            <a:ext cx="115887" cy="114300"/>
          </a:xfrm>
          <a:custGeom>
            <a:avLst/>
            <a:gdLst>
              <a:gd name="connsiteX0" fmla="*/ 12699 w 107949"/>
              <a:gd name="connsiteY0" fmla="*/ 0 h 98425"/>
              <a:gd name="connsiteX1" fmla="*/ 7937 w 107949"/>
              <a:gd name="connsiteY1" fmla="*/ 71437 h 98425"/>
              <a:gd name="connsiteX2" fmla="*/ 60324 w 107949"/>
              <a:gd name="connsiteY2" fmla="*/ 97631 h 98425"/>
              <a:gd name="connsiteX3" fmla="*/ 107949 w 107949"/>
              <a:gd name="connsiteY3" fmla="*/ 76200 h 98425"/>
              <a:gd name="connsiteX0" fmla="*/ 6350 w 128653"/>
              <a:gd name="connsiteY0" fmla="*/ 0 h 92816"/>
              <a:gd name="connsiteX1" fmla="*/ 28641 w 128653"/>
              <a:gd name="connsiteY1" fmla="*/ 65828 h 92816"/>
              <a:gd name="connsiteX2" fmla="*/ 81028 w 128653"/>
              <a:gd name="connsiteY2" fmla="*/ 92022 h 92816"/>
              <a:gd name="connsiteX3" fmla="*/ 128653 w 128653"/>
              <a:gd name="connsiteY3" fmla="*/ 70591 h 92816"/>
              <a:gd name="connsiteX0" fmla="*/ 6350 w 187201"/>
              <a:gd name="connsiteY0" fmla="*/ 0 h 96236"/>
              <a:gd name="connsiteX1" fmla="*/ 28641 w 187201"/>
              <a:gd name="connsiteY1" fmla="*/ 65828 h 96236"/>
              <a:gd name="connsiteX2" fmla="*/ 81028 w 187201"/>
              <a:gd name="connsiteY2" fmla="*/ 92022 h 96236"/>
              <a:gd name="connsiteX3" fmla="*/ 187201 w 187201"/>
              <a:gd name="connsiteY3" fmla="*/ 85123 h 9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201" h="96236">
                <a:moveTo>
                  <a:pt x="6350" y="0"/>
                </a:moveTo>
                <a:cubicBezTo>
                  <a:pt x="0" y="27582"/>
                  <a:pt x="16195" y="50491"/>
                  <a:pt x="28641" y="65828"/>
                </a:cubicBezTo>
                <a:cubicBezTo>
                  <a:pt x="41087" y="81165"/>
                  <a:pt x="54601" y="88806"/>
                  <a:pt x="81028" y="92022"/>
                </a:cubicBezTo>
                <a:cubicBezTo>
                  <a:pt x="107455" y="95238"/>
                  <a:pt x="171723" y="96235"/>
                  <a:pt x="187201" y="85123"/>
                </a:cubicBezTo>
              </a:path>
            </a:pathLst>
          </a:cu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black"/>
              </a:solidFill>
            </a:endParaRPr>
          </a:p>
        </p:txBody>
      </p:sp>
      <p:sp>
        <p:nvSpPr>
          <p:cNvPr id="10358" name="Полилиния 10357"/>
          <p:cNvSpPr/>
          <p:nvPr/>
        </p:nvSpPr>
        <p:spPr>
          <a:xfrm>
            <a:off x="5634038" y="2135717"/>
            <a:ext cx="44450" cy="218016"/>
          </a:xfrm>
          <a:custGeom>
            <a:avLst/>
            <a:gdLst>
              <a:gd name="connsiteX0" fmla="*/ 40878 w 40878"/>
              <a:gd name="connsiteY0" fmla="*/ 0 h 226219"/>
              <a:gd name="connsiteX1" fmla="*/ 397 w 40878"/>
              <a:gd name="connsiteY1" fmla="*/ 73819 h 226219"/>
              <a:gd name="connsiteX2" fmla="*/ 38497 w 40878"/>
              <a:gd name="connsiteY2" fmla="*/ 226219 h 226219"/>
              <a:gd name="connsiteX0" fmla="*/ 45640 w 45640"/>
              <a:gd name="connsiteY0" fmla="*/ 0 h 161926"/>
              <a:gd name="connsiteX1" fmla="*/ 5159 w 45640"/>
              <a:gd name="connsiteY1" fmla="*/ 73819 h 161926"/>
              <a:gd name="connsiteX2" fmla="*/ 14684 w 45640"/>
              <a:gd name="connsiteY2" fmla="*/ 161926 h 161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640" h="161926">
                <a:moveTo>
                  <a:pt x="45640" y="0"/>
                </a:moveTo>
                <a:cubicBezTo>
                  <a:pt x="25598" y="18058"/>
                  <a:pt x="10318" y="46831"/>
                  <a:pt x="5159" y="73819"/>
                </a:cubicBezTo>
                <a:cubicBezTo>
                  <a:pt x="0" y="100807"/>
                  <a:pt x="14684" y="161926"/>
                  <a:pt x="14684" y="161926"/>
                </a:cubicBezTo>
              </a:path>
            </a:pathLst>
          </a:cu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black"/>
              </a:solidFill>
            </a:endParaRPr>
          </a:p>
        </p:txBody>
      </p:sp>
      <p:sp>
        <p:nvSpPr>
          <p:cNvPr id="4999" name="Text Box 252"/>
          <p:cNvSpPr txBox="1">
            <a:spLocks noChangeArrowheads="1"/>
          </p:cNvSpPr>
          <p:nvPr/>
        </p:nvSpPr>
        <p:spPr bwMode="auto">
          <a:xfrm>
            <a:off x="1475656" y="5851789"/>
            <a:ext cx="505312" cy="20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C0504D">
                      <a:satMod val="175000"/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900" b="1" dirty="0">
                <a:solidFill>
                  <a:srgbClr val="000000"/>
                </a:solidFill>
                <a:effectLst>
                  <a:glow rad="139700">
                    <a:srgbClr val="3366CC"/>
                  </a:glow>
                </a:effectLst>
                <a:latin typeface="Arial Narrow" pitchFamily="34" charset="0"/>
                <a:cs typeface="Arial" pitchFamily="34" charset="0"/>
              </a:rPr>
              <a:t>Р.Корея</a:t>
            </a:r>
          </a:p>
        </p:txBody>
      </p:sp>
      <p:sp>
        <p:nvSpPr>
          <p:cNvPr id="6201" name="Rectangle 84"/>
          <p:cNvSpPr>
            <a:spLocks noChangeArrowheads="1"/>
          </p:cNvSpPr>
          <p:nvPr/>
        </p:nvSpPr>
        <p:spPr bwMode="auto">
          <a:xfrm>
            <a:off x="3344863" y="4356101"/>
            <a:ext cx="290512" cy="740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Саппоро</a:t>
            </a:r>
          </a:p>
        </p:txBody>
      </p:sp>
      <p:grpSp>
        <p:nvGrpSpPr>
          <p:cNvPr id="23" name="Группа 20"/>
          <p:cNvGrpSpPr>
            <a:grpSpLocks/>
          </p:cNvGrpSpPr>
          <p:nvPr/>
        </p:nvGrpSpPr>
        <p:grpSpPr bwMode="auto">
          <a:xfrm>
            <a:off x="3203575" y="5958418"/>
            <a:ext cx="552450" cy="351367"/>
            <a:chOff x="6380883" y="6858000"/>
            <a:chExt cx="792284" cy="473850"/>
          </a:xfrm>
        </p:grpSpPr>
        <p:sp>
          <p:nvSpPr>
            <p:cNvPr id="2732" name="Freeform 41"/>
            <p:cNvSpPr>
              <a:spLocks noChangeAspect="1"/>
            </p:cNvSpPr>
            <p:nvPr/>
          </p:nvSpPr>
          <p:spPr bwMode="auto">
            <a:xfrm flipH="1">
              <a:off x="6556188" y="6858000"/>
              <a:ext cx="512252" cy="473850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33" name="Text Box 45"/>
            <p:cNvSpPr txBox="1">
              <a:spLocks noChangeAspect="1" noChangeArrowheads="1"/>
            </p:cNvSpPr>
            <p:nvPr/>
          </p:nvSpPr>
          <p:spPr bwMode="auto">
            <a:xfrm>
              <a:off x="6380883" y="6937927"/>
              <a:ext cx="792284" cy="199601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6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7 ОФ</a:t>
              </a:r>
            </a:p>
          </p:txBody>
        </p:sp>
      </p:grpSp>
      <p:sp>
        <p:nvSpPr>
          <p:cNvPr id="5003" name="Text Box 252"/>
          <p:cNvSpPr txBox="1">
            <a:spLocks noChangeArrowheads="1"/>
          </p:cNvSpPr>
          <p:nvPr/>
        </p:nvSpPr>
        <p:spPr bwMode="auto">
          <a:xfrm>
            <a:off x="1515707" y="4843793"/>
            <a:ext cx="501430" cy="1873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996633"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800" b="1" dirty="0">
                <a:latin typeface="Arial Narrow" pitchFamily="34" charset="0"/>
                <a:cs typeface="Arial" pitchFamily="34" charset="0"/>
              </a:rPr>
              <a:t>КНДР</a:t>
            </a:r>
          </a:p>
        </p:txBody>
      </p:sp>
      <p:grpSp>
        <p:nvGrpSpPr>
          <p:cNvPr id="24" name="Group 70"/>
          <p:cNvGrpSpPr>
            <a:grpSpLocks/>
          </p:cNvGrpSpPr>
          <p:nvPr/>
        </p:nvGrpSpPr>
        <p:grpSpPr bwMode="auto">
          <a:xfrm>
            <a:off x="2813050" y="5996518"/>
            <a:ext cx="71438" cy="97367"/>
            <a:chOff x="784" y="1700"/>
            <a:chExt cx="136" cy="136"/>
          </a:xfrm>
        </p:grpSpPr>
        <p:sp>
          <p:nvSpPr>
            <p:cNvPr id="3897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3898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25" name="Группа 7110"/>
          <p:cNvGrpSpPr>
            <a:grpSpLocks/>
          </p:cNvGrpSpPr>
          <p:nvPr/>
        </p:nvGrpSpPr>
        <p:grpSpPr bwMode="auto">
          <a:xfrm>
            <a:off x="4957763" y="2072217"/>
            <a:ext cx="152400" cy="211667"/>
            <a:chOff x="3030683" y="2879727"/>
            <a:chExt cx="152603" cy="154261"/>
          </a:xfrm>
        </p:grpSpPr>
        <p:pic>
          <p:nvPicPr>
            <p:cNvPr id="6384" name="Picture 459" descr="C:\Documents and Settings\ВасильевСВ\Рабочий стол\Безымянный.JPG"/>
            <p:cNvPicPr preferRelativeResize="0">
              <a:picLocks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r="40137" b="15517"/>
            <a:stretch>
              <a:fillRect/>
            </a:stretch>
          </p:blipFill>
          <p:spPr bwMode="auto">
            <a:xfrm>
              <a:off x="3030683" y="2879727"/>
              <a:ext cx="152603" cy="1542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113" name="Овал 7112"/>
            <p:cNvSpPr/>
            <p:nvPr/>
          </p:nvSpPr>
          <p:spPr>
            <a:xfrm>
              <a:off x="3035451" y="2882812"/>
              <a:ext cx="138297" cy="137292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1777" name="Дуга 1776"/>
          <p:cNvSpPr/>
          <p:nvPr/>
        </p:nvSpPr>
        <p:spPr>
          <a:xfrm>
            <a:off x="2227263" y="3742267"/>
            <a:ext cx="503237" cy="670984"/>
          </a:xfrm>
          <a:prstGeom prst="arc">
            <a:avLst>
              <a:gd name="adj1" fmla="val 10120005"/>
              <a:gd name="adj2" fmla="val 16325776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81" name="Дуга 1780"/>
          <p:cNvSpPr/>
          <p:nvPr/>
        </p:nvSpPr>
        <p:spPr>
          <a:xfrm>
            <a:off x="2111376" y="2377018"/>
            <a:ext cx="504825" cy="673100"/>
          </a:xfrm>
          <a:prstGeom prst="arc">
            <a:avLst>
              <a:gd name="adj1" fmla="val 7231973"/>
              <a:gd name="adj2" fmla="val 7621552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82" name="Дуга 1781"/>
          <p:cNvSpPr/>
          <p:nvPr/>
        </p:nvSpPr>
        <p:spPr>
          <a:xfrm>
            <a:off x="1814514" y="2357967"/>
            <a:ext cx="504825" cy="673100"/>
          </a:xfrm>
          <a:prstGeom prst="arc">
            <a:avLst>
              <a:gd name="adj1" fmla="val 3537977"/>
              <a:gd name="adj2" fmla="val 4537382"/>
            </a:avLst>
          </a:prstGeom>
          <a:noFill/>
          <a:ln w="12700">
            <a:solidFill>
              <a:schemeClr val="accent6">
                <a:lumMod val="5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89" name="Дуга 1788"/>
          <p:cNvSpPr/>
          <p:nvPr/>
        </p:nvSpPr>
        <p:spPr>
          <a:xfrm>
            <a:off x="2295525" y="3158067"/>
            <a:ext cx="503238" cy="673100"/>
          </a:xfrm>
          <a:prstGeom prst="arc">
            <a:avLst>
              <a:gd name="adj1" fmla="val 16919492"/>
              <a:gd name="adj2" fmla="val 18111685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90" name="Дуга 1789"/>
          <p:cNvSpPr/>
          <p:nvPr/>
        </p:nvSpPr>
        <p:spPr>
          <a:xfrm>
            <a:off x="2610950" y="3069343"/>
            <a:ext cx="504056" cy="672075"/>
          </a:xfrm>
          <a:prstGeom prst="arc">
            <a:avLst>
              <a:gd name="adj1" fmla="val 16919492"/>
              <a:gd name="adj2" fmla="val 18765400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  <a:effectLst>
            <a:glow rad="127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6213" name="Rectangle 84"/>
          <p:cNvSpPr>
            <a:spLocks noChangeArrowheads="1"/>
          </p:cNvSpPr>
          <p:nvPr/>
        </p:nvSpPr>
        <p:spPr bwMode="auto">
          <a:xfrm>
            <a:off x="3189289" y="3670300"/>
            <a:ext cx="484187" cy="69851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Ю-Сахалинск</a:t>
            </a:r>
          </a:p>
        </p:txBody>
      </p:sp>
      <p:grpSp>
        <p:nvGrpSpPr>
          <p:cNvPr id="26" name="Группа 3369"/>
          <p:cNvGrpSpPr>
            <a:grpSpLocks noChangeAspect="1"/>
          </p:cNvGrpSpPr>
          <p:nvPr/>
        </p:nvGrpSpPr>
        <p:grpSpPr bwMode="auto">
          <a:xfrm>
            <a:off x="4664075" y="1894418"/>
            <a:ext cx="287338" cy="383116"/>
            <a:chOff x="5786429" y="1439056"/>
            <a:chExt cx="535932" cy="536911"/>
          </a:xfrm>
        </p:grpSpPr>
        <p:sp>
          <p:nvSpPr>
            <p:cNvPr id="6381" name="Блок-схема: типовой процесс 3374"/>
            <p:cNvSpPr>
              <a:spLocks noChangeArrowheads="1"/>
            </p:cNvSpPr>
            <p:nvPr/>
          </p:nvSpPr>
          <p:spPr bwMode="auto">
            <a:xfrm rot="5400000">
              <a:off x="5964909" y="1260576"/>
              <a:ext cx="178971" cy="535931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1620000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600">
                <a:solidFill>
                  <a:srgbClr val="FFFFFF"/>
                </a:solidFill>
              </a:endParaRPr>
            </a:p>
          </p:txBody>
        </p:sp>
        <p:sp>
          <p:nvSpPr>
            <p:cNvPr id="6382" name="Text Box 1205"/>
            <p:cNvSpPr txBox="1">
              <a:spLocks noChangeArrowheads="1"/>
            </p:cNvSpPr>
            <p:nvPr/>
          </p:nvSpPr>
          <p:spPr bwMode="auto">
            <a:xfrm>
              <a:off x="5888468" y="1457021"/>
              <a:ext cx="278058" cy="1078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500" b="1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ОКВС</a:t>
              </a:r>
              <a:endParaRPr lang="ru-RU" altLang="ru-RU" sz="300" b="1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3377" name="Прямая соединительная линия 3376"/>
            <p:cNvCxnSpPr/>
            <p:nvPr/>
          </p:nvCxnSpPr>
          <p:spPr bwMode="auto">
            <a:xfrm flipH="1">
              <a:off x="6307555" y="1442021"/>
              <a:ext cx="14806" cy="533946"/>
            </a:xfrm>
            <a:prstGeom prst="line">
              <a:avLst/>
            </a:prstGeom>
            <a:ln w="95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15" name="Rectangle 84"/>
          <p:cNvSpPr>
            <a:spLocks noChangeArrowheads="1"/>
          </p:cNvSpPr>
          <p:nvPr/>
        </p:nvSpPr>
        <p:spPr bwMode="auto">
          <a:xfrm>
            <a:off x="5030788" y="2436285"/>
            <a:ext cx="349250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400" b="1">
                <a:solidFill>
                  <a:srgbClr val="000000"/>
                </a:solidFill>
              </a:rPr>
              <a:t>Вилючинск</a:t>
            </a:r>
          </a:p>
        </p:txBody>
      </p:sp>
      <p:sp>
        <p:nvSpPr>
          <p:cNvPr id="6216" name="Rectangle 84"/>
          <p:cNvSpPr>
            <a:spLocks noChangeArrowheads="1"/>
          </p:cNvSpPr>
          <p:nvPr/>
        </p:nvSpPr>
        <p:spPr bwMode="auto">
          <a:xfrm>
            <a:off x="4999038" y="2319867"/>
            <a:ext cx="436562" cy="613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400" b="1">
                <a:solidFill>
                  <a:srgbClr val="000000"/>
                </a:solidFill>
              </a:rPr>
              <a:t>П-Камчатский</a:t>
            </a:r>
          </a:p>
        </p:txBody>
      </p:sp>
      <p:sp>
        <p:nvSpPr>
          <p:cNvPr id="6217" name="Rectangle 84"/>
          <p:cNvSpPr>
            <a:spLocks noChangeArrowheads="1"/>
          </p:cNvSpPr>
          <p:nvPr/>
        </p:nvSpPr>
        <p:spPr bwMode="auto">
          <a:xfrm>
            <a:off x="2203450" y="4576234"/>
            <a:ext cx="452438" cy="740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Владивосток</a:t>
            </a:r>
          </a:p>
        </p:txBody>
      </p:sp>
      <p:grpSp>
        <p:nvGrpSpPr>
          <p:cNvPr id="27" name="Группа 20"/>
          <p:cNvGrpSpPr>
            <a:grpSpLocks/>
          </p:cNvGrpSpPr>
          <p:nvPr/>
        </p:nvGrpSpPr>
        <p:grpSpPr bwMode="auto">
          <a:xfrm flipH="1">
            <a:off x="1281113" y="4897967"/>
            <a:ext cx="495300" cy="389467"/>
            <a:chOff x="6339516" y="6858000"/>
            <a:chExt cx="792284" cy="582088"/>
          </a:xfrm>
        </p:grpSpPr>
        <p:sp>
          <p:nvSpPr>
            <p:cNvPr id="18035" name="Freeform 41"/>
            <p:cNvSpPr>
              <a:spLocks noChangeAspect="1"/>
            </p:cNvSpPr>
            <p:nvPr/>
          </p:nvSpPr>
          <p:spPr bwMode="auto">
            <a:xfrm flipH="1">
              <a:off x="6555363" y="6858000"/>
              <a:ext cx="454547" cy="474528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rgbClr val="336600"/>
                </a:gs>
                <a:gs pos="50000">
                  <a:srgbClr val="FFFFFF"/>
                </a:gs>
                <a:gs pos="100000">
                  <a:srgbClr val="336600"/>
                </a:gs>
              </a:gsLst>
              <a:lin ang="5400000" scaled="1"/>
            </a:gradFill>
            <a:ln w="6350">
              <a:solidFill>
                <a:srgbClr val="33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036" name="Text Box 45"/>
            <p:cNvSpPr txBox="1">
              <a:spLocks noChangeAspect="1" noChangeArrowheads="1"/>
            </p:cNvSpPr>
            <p:nvPr/>
          </p:nvSpPr>
          <p:spPr bwMode="auto">
            <a:xfrm>
              <a:off x="6339516" y="6949743"/>
              <a:ext cx="792284" cy="227774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336600"/>
                  </a:solidFill>
                  <a:latin typeface="Arial" pitchFamily="34" charset="0"/>
                  <a:cs typeface="Arial" pitchFamily="34" charset="0"/>
                </a:rPr>
                <a:t>ГШ КНА</a:t>
              </a:r>
            </a:p>
          </p:txBody>
        </p:sp>
        <p:sp>
          <p:nvSpPr>
            <p:cNvPr id="18037" name="Line 65"/>
            <p:cNvSpPr>
              <a:spLocks noChangeAspect="1" noChangeShapeType="1"/>
            </p:cNvSpPr>
            <p:nvPr/>
          </p:nvSpPr>
          <p:spPr bwMode="auto">
            <a:xfrm>
              <a:off x="6557902" y="6895962"/>
              <a:ext cx="0" cy="544126"/>
            </a:xfrm>
            <a:prstGeom prst="line">
              <a:avLst/>
            </a:prstGeom>
            <a:noFill/>
            <a:ln w="6350">
              <a:solidFill>
                <a:srgbClr val="33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6219" name="Rectangle 84"/>
          <p:cNvSpPr>
            <a:spLocks noChangeArrowheads="1"/>
          </p:cNvSpPr>
          <p:nvPr/>
        </p:nvSpPr>
        <p:spPr bwMode="auto">
          <a:xfrm>
            <a:off x="1454150" y="5251451"/>
            <a:ext cx="255588" cy="88900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Пхеньян</a:t>
            </a:r>
          </a:p>
        </p:txBody>
      </p:sp>
      <p:grpSp>
        <p:nvGrpSpPr>
          <p:cNvPr id="28" name="Группа 3369"/>
          <p:cNvGrpSpPr>
            <a:grpSpLocks noChangeAspect="1"/>
          </p:cNvGrpSpPr>
          <p:nvPr/>
        </p:nvGrpSpPr>
        <p:grpSpPr bwMode="auto">
          <a:xfrm>
            <a:off x="4656139" y="2048933"/>
            <a:ext cx="287337" cy="127000"/>
            <a:chOff x="5786429" y="1439056"/>
            <a:chExt cx="535931" cy="178971"/>
          </a:xfrm>
        </p:grpSpPr>
        <p:sp>
          <p:nvSpPr>
            <p:cNvPr id="6376" name="Блок-схема: типовой процесс 2530"/>
            <p:cNvSpPr>
              <a:spLocks noChangeArrowheads="1"/>
            </p:cNvSpPr>
            <p:nvPr/>
          </p:nvSpPr>
          <p:spPr bwMode="auto">
            <a:xfrm rot="5400000">
              <a:off x="5964909" y="1260576"/>
              <a:ext cx="178971" cy="535931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1620000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600">
                <a:solidFill>
                  <a:srgbClr val="FFFFFF"/>
                </a:solidFill>
              </a:endParaRPr>
            </a:p>
          </p:txBody>
        </p:sp>
        <p:sp>
          <p:nvSpPr>
            <p:cNvPr id="6377" name="Text Box 1205"/>
            <p:cNvSpPr txBox="1">
              <a:spLocks noChangeArrowheads="1"/>
            </p:cNvSpPr>
            <p:nvPr/>
          </p:nvSpPr>
          <p:spPr bwMode="auto">
            <a:xfrm>
              <a:off x="5934822" y="1457017"/>
              <a:ext cx="206302" cy="1084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500" b="1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КПС</a:t>
              </a:r>
              <a:endParaRPr lang="ru-RU" altLang="ru-RU" sz="300" b="1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endParaRPr>
            </a:p>
          </p:txBody>
        </p:sp>
      </p:grpSp>
      <p:sp>
        <p:nvSpPr>
          <p:cNvPr id="6221" name="Rectangle 84"/>
          <p:cNvSpPr>
            <a:spLocks noChangeArrowheads="1"/>
          </p:cNvSpPr>
          <p:nvPr/>
        </p:nvSpPr>
        <p:spPr bwMode="auto">
          <a:xfrm>
            <a:off x="1711325" y="2722034"/>
            <a:ext cx="165100" cy="63500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Чита</a:t>
            </a:r>
          </a:p>
        </p:txBody>
      </p:sp>
      <p:sp>
        <p:nvSpPr>
          <p:cNvPr id="6222" name="Rectangle 84"/>
          <p:cNvSpPr>
            <a:spLocks noChangeArrowheads="1"/>
          </p:cNvSpPr>
          <p:nvPr/>
        </p:nvSpPr>
        <p:spPr bwMode="auto">
          <a:xfrm>
            <a:off x="1428751" y="3056467"/>
            <a:ext cx="339725" cy="6773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Улан-Удэ</a:t>
            </a:r>
          </a:p>
        </p:txBody>
      </p:sp>
      <p:grpSp>
        <p:nvGrpSpPr>
          <p:cNvPr id="29" name="Группа 20"/>
          <p:cNvGrpSpPr>
            <a:grpSpLocks/>
          </p:cNvGrpSpPr>
          <p:nvPr/>
        </p:nvGrpSpPr>
        <p:grpSpPr bwMode="auto">
          <a:xfrm>
            <a:off x="1563688" y="5213351"/>
            <a:ext cx="552450" cy="520700"/>
            <a:chOff x="6360396" y="6858000"/>
            <a:chExt cx="792284" cy="703038"/>
          </a:xfrm>
        </p:grpSpPr>
        <p:sp>
          <p:nvSpPr>
            <p:cNvPr id="18031" name="Freeform 41"/>
            <p:cNvSpPr>
              <a:spLocks noChangeAspect="1"/>
            </p:cNvSpPr>
            <p:nvPr/>
          </p:nvSpPr>
          <p:spPr bwMode="auto">
            <a:xfrm flipH="1">
              <a:off x="6556190" y="6858000"/>
              <a:ext cx="512252" cy="474408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032" name="Text Box 45"/>
            <p:cNvSpPr txBox="1">
              <a:spLocks noChangeAspect="1" noChangeArrowheads="1"/>
            </p:cNvSpPr>
            <p:nvPr/>
          </p:nvSpPr>
          <p:spPr bwMode="auto">
            <a:xfrm>
              <a:off x="6360396" y="6929446"/>
              <a:ext cx="792284" cy="199836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6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ОАЮК</a:t>
              </a:r>
            </a:p>
          </p:txBody>
        </p:sp>
        <p:sp>
          <p:nvSpPr>
            <p:cNvPr id="18033" name="Line 65"/>
            <p:cNvSpPr>
              <a:spLocks noChangeAspect="1" noChangeShapeType="1"/>
            </p:cNvSpPr>
            <p:nvPr/>
          </p:nvSpPr>
          <p:spPr bwMode="auto">
            <a:xfrm>
              <a:off x="6556190" y="6895152"/>
              <a:ext cx="0" cy="665886"/>
            </a:xfrm>
            <a:prstGeom prst="line">
              <a:avLst/>
            </a:prstGeom>
            <a:noFill/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0" name="Группа 726"/>
          <p:cNvGrpSpPr>
            <a:grpSpLocks/>
          </p:cNvGrpSpPr>
          <p:nvPr/>
        </p:nvGrpSpPr>
        <p:grpSpPr bwMode="auto">
          <a:xfrm>
            <a:off x="1992313" y="3909485"/>
            <a:ext cx="546100" cy="501649"/>
            <a:chOff x="2150750" y="2666019"/>
            <a:chExt cx="461963" cy="267614"/>
          </a:xfrm>
        </p:grpSpPr>
        <p:grpSp>
          <p:nvGrpSpPr>
            <p:cNvPr id="31" name="Группа 436"/>
            <p:cNvGrpSpPr>
              <a:grpSpLocks/>
            </p:cNvGrpSpPr>
            <p:nvPr/>
          </p:nvGrpSpPr>
          <p:grpSpPr bwMode="auto">
            <a:xfrm>
              <a:off x="2150750" y="2666019"/>
              <a:ext cx="461963" cy="212816"/>
              <a:chOff x="4303117" y="2360613"/>
              <a:chExt cx="573212" cy="215900"/>
            </a:xfrm>
          </p:grpSpPr>
          <p:grpSp>
            <p:nvGrpSpPr>
              <p:cNvPr id="4195" name="Group 39"/>
              <p:cNvGrpSpPr>
                <a:grpSpLocks noChangeAspect="1"/>
              </p:cNvGrpSpPr>
              <p:nvPr/>
            </p:nvGrpSpPr>
            <p:grpSpPr bwMode="auto">
              <a:xfrm>
                <a:off x="4365379" y="2360613"/>
                <a:ext cx="383683" cy="215900"/>
                <a:chOff x="7149" y="-737"/>
                <a:chExt cx="854" cy="562"/>
              </a:xfrm>
            </p:grpSpPr>
            <p:sp>
              <p:nvSpPr>
                <p:cNvPr id="5450" name="Freeform 41"/>
                <p:cNvSpPr>
                  <a:spLocks noChangeAspect="1"/>
                </p:cNvSpPr>
                <p:nvPr/>
              </p:nvSpPr>
              <p:spPr bwMode="auto">
                <a:xfrm>
                  <a:off x="7151" y="-728"/>
                  <a:ext cx="849" cy="552"/>
                </a:xfrm>
                <a:custGeom>
                  <a:avLst/>
                  <a:gdLst>
                    <a:gd name="T0" fmla="*/ 5 w 935"/>
                    <a:gd name="T1" fmla="*/ 9 h 583"/>
                    <a:gd name="T2" fmla="*/ 5 w 935"/>
                    <a:gd name="T3" fmla="*/ 9 h 583"/>
                    <a:gd name="T4" fmla="*/ 5 w 935"/>
                    <a:gd name="T5" fmla="*/ 9 h 583"/>
                    <a:gd name="T6" fmla="*/ 5 w 935"/>
                    <a:gd name="T7" fmla="*/ 9 h 583"/>
                    <a:gd name="T8" fmla="*/ 5 w 935"/>
                    <a:gd name="T9" fmla="*/ 9 h 583"/>
                    <a:gd name="T10" fmla="*/ 5 w 935"/>
                    <a:gd name="T11" fmla="*/ 1 h 583"/>
                    <a:gd name="T12" fmla="*/ 5 w 935"/>
                    <a:gd name="T13" fmla="*/ 1 h 583"/>
                    <a:gd name="T14" fmla="*/ 5 w 935"/>
                    <a:gd name="T15" fmla="*/ 9 h 583"/>
                    <a:gd name="T16" fmla="*/ 5 w 935"/>
                    <a:gd name="T17" fmla="*/ 9 h 583"/>
                    <a:gd name="T18" fmla="*/ 5 w 935"/>
                    <a:gd name="T19" fmla="*/ 9 h 583"/>
                    <a:gd name="T20" fmla="*/ 5 w 935"/>
                    <a:gd name="T21" fmla="*/ 9 h 583"/>
                    <a:gd name="T22" fmla="*/ 5 w 935"/>
                    <a:gd name="T23" fmla="*/ 9 h 583"/>
                    <a:gd name="T24" fmla="*/ 5 w 935"/>
                    <a:gd name="T25" fmla="*/ 9 h 583"/>
                    <a:gd name="T26" fmla="*/ 5 w 935"/>
                    <a:gd name="T27" fmla="*/ 9 h 583"/>
                    <a:gd name="T28" fmla="*/ 5 w 935"/>
                    <a:gd name="T29" fmla="*/ 9 h 583"/>
                    <a:gd name="T30" fmla="*/ 5 w 935"/>
                    <a:gd name="T31" fmla="*/ 9 h 583"/>
                    <a:gd name="T32" fmla="*/ 5 w 935"/>
                    <a:gd name="T33" fmla="*/ 9 h 583"/>
                    <a:gd name="T34" fmla="*/ 5 w 935"/>
                    <a:gd name="T35" fmla="*/ 9 h 583"/>
                    <a:gd name="T36" fmla="*/ 5 w 935"/>
                    <a:gd name="T37" fmla="*/ 9 h 583"/>
                    <a:gd name="T38" fmla="*/ 0 w 935"/>
                    <a:gd name="T39" fmla="*/ 9 h 583"/>
                    <a:gd name="T40" fmla="*/ 0 w 935"/>
                    <a:gd name="T41" fmla="*/ 9 h 583"/>
                    <a:gd name="T42" fmla="*/ 5 w 935"/>
                    <a:gd name="T43" fmla="*/ 9 h 583"/>
                    <a:gd name="T44" fmla="*/ 5 w 935"/>
                    <a:gd name="T45" fmla="*/ 9 h 583"/>
                    <a:gd name="T46" fmla="*/ 5 w 935"/>
                    <a:gd name="T47" fmla="*/ 9 h 583"/>
                    <a:gd name="T48" fmla="*/ 5 w 935"/>
                    <a:gd name="T49" fmla="*/ 9 h 583"/>
                    <a:gd name="T50" fmla="*/ 5 w 935"/>
                    <a:gd name="T51" fmla="*/ 9 h 583"/>
                    <a:gd name="T52" fmla="*/ 5 w 935"/>
                    <a:gd name="T53" fmla="*/ 9 h 583"/>
                    <a:gd name="T54" fmla="*/ 5 w 935"/>
                    <a:gd name="T55" fmla="*/ 9 h 583"/>
                    <a:gd name="T56" fmla="*/ 5 w 935"/>
                    <a:gd name="T57" fmla="*/ 9 h 583"/>
                    <a:gd name="T58" fmla="*/ 5 w 935"/>
                    <a:gd name="T59" fmla="*/ 9 h 583"/>
                    <a:gd name="T60" fmla="*/ 5 w 935"/>
                    <a:gd name="T61" fmla="*/ 9 h 583"/>
                    <a:gd name="T62" fmla="*/ 5 w 935"/>
                    <a:gd name="T63" fmla="*/ 9 h 583"/>
                    <a:gd name="T64" fmla="*/ 5 w 935"/>
                    <a:gd name="T65" fmla="*/ 9 h 583"/>
                    <a:gd name="T66" fmla="*/ 5 w 935"/>
                    <a:gd name="T67" fmla="*/ 9 h 583"/>
                    <a:gd name="T68" fmla="*/ 5 w 935"/>
                    <a:gd name="T69" fmla="*/ 9 h 583"/>
                    <a:gd name="T70" fmla="*/ 5 w 935"/>
                    <a:gd name="T71" fmla="*/ 9 h 583"/>
                    <a:gd name="T72" fmla="*/ 5 w 935"/>
                    <a:gd name="T73" fmla="*/ 9 h 583"/>
                    <a:gd name="T74" fmla="*/ 5 w 935"/>
                    <a:gd name="T75" fmla="*/ 9 h 583"/>
                    <a:gd name="T76" fmla="*/ 5 w 935"/>
                    <a:gd name="T77" fmla="*/ 9 h 583"/>
                    <a:gd name="T78" fmla="*/ 5 w 935"/>
                    <a:gd name="T79" fmla="*/ 9 h 583"/>
                    <a:gd name="T80" fmla="*/ 5 w 935"/>
                    <a:gd name="T81" fmla="*/ 9 h 583"/>
                    <a:gd name="T82" fmla="*/ 5 w 935"/>
                    <a:gd name="T83" fmla="*/ 9 h 583"/>
                    <a:gd name="T84" fmla="*/ 5 w 935"/>
                    <a:gd name="T85" fmla="*/ 9 h 583"/>
                    <a:gd name="T86" fmla="*/ 5 w 935"/>
                    <a:gd name="T87" fmla="*/ 9 h 583"/>
                    <a:gd name="T88" fmla="*/ 5 w 935"/>
                    <a:gd name="T89" fmla="*/ 9 h 583"/>
                    <a:gd name="T90" fmla="*/ 5 w 935"/>
                    <a:gd name="T91" fmla="*/ 9 h 583"/>
                    <a:gd name="T92" fmla="*/ 5 w 935"/>
                    <a:gd name="T93" fmla="*/ 9 h 583"/>
                    <a:gd name="T94" fmla="*/ 5 w 935"/>
                    <a:gd name="T95" fmla="*/ 9 h 583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935"/>
                    <a:gd name="T145" fmla="*/ 0 h 583"/>
                    <a:gd name="T146" fmla="*/ 935 w 935"/>
                    <a:gd name="T147" fmla="*/ 583 h 583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935" h="583">
                      <a:moveTo>
                        <a:pt x="931" y="53"/>
                      </a:moveTo>
                      <a:lnTo>
                        <a:pt x="908" y="61"/>
                      </a:lnTo>
                      <a:lnTo>
                        <a:pt x="884" y="67"/>
                      </a:lnTo>
                      <a:lnTo>
                        <a:pt x="861" y="72"/>
                      </a:lnTo>
                      <a:lnTo>
                        <a:pt x="838" y="75"/>
                      </a:lnTo>
                      <a:lnTo>
                        <a:pt x="815" y="78"/>
                      </a:lnTo>
                      <a:lnTo>
                        <a:pt x="792" y="79"/>
                      </a:lnTo>
                      <a:lnTo>
                        <a:pt x="769" y="81"/>
                      </a:lnTo>
                      <a:lnTo>
                        <a:pt x="746" y="81"/>
                      </a:lnTo>
                      <a:lnTo>
                        <a:pt x="701" y="79"/>
                      </a:lnTo>
                      <a:lnTo>
                        <a:pt x="656" y="73"/>
                      </a:lnTo>
                      <a:lnTo>
                        <a:pt x="612" y="67"/>
                      </a:lnTo>
                      <a:lnTo>
                        <a:pt x="568" y="58"/>
                      </a:lnTo>
                      <a:lnTo>
                        <a:pt x="481" y="39"/>
                      </a:lnTo>
                      <a:lnTo>
                        <a:pt x="396" y="20"/>
                      </a:lnTo>
                      <a:lnTo>
                        <a:pt x="356" y="12"/>
                      </a:lnTo>
                      <a:lnTo>
                        <a:pt x="315" y="4"/>
                      </a:lnTo>
                      <a:lnTo>
                        <a:pt x="277" y="1"/>
                      </a:lnTo>
                      <a:lnTo>
                        <a:pt x="239" y="0"/>
                      </a:lnTo>
                      <a:lnTo>
                        <a:pt x="222" y="0"/>
                      </a:lnTo>
                      <a:lnTo>
                        <a:pt x="208" y="1"/>
                      </a:lnTo>
                      <a:lnTo>
                        <a:pt x="196" y="3"/>
                      </a:lnTo>
                      <a:lnTo>
                        <a:pt x="186" y="6"/>
                      </a:lnTo>
                      <a:lnTo>
                        <a:pt x="176" y="9"/>
                      </a:lnTo>
                      <a:lnTo>
                        <a:pt x="169" y="13"/>
                      </a:lnTo>
                      <a:lnTo>
                        <a:pt x="163" y="18"/>
                      </a:lnTo>
                      <a:lnTo>
                        <a:pt x="158" y="24"/>
                      </a:lnTo>
                      <a:lnTo>
                        <a:pt x="155" y="30"/>
                      </a:lnTo>
                      <a:lnTo>
                        <a:pt x="152" y="36"/>
                      </a:lnTo>
                      <a:lnTo>
                        <a:pt x="151" y="44"/>
                      </a:lnTo>
                      <a:lnTo>
                        <a:pt x="149" y="52"/>
                      </a:lnTo>
                      <a:lnTo>
                        <a:pt x="151" y="67"/>
                      </a:lnTo>
                      <a:lnTo>
                        <a:pt x="155" y="84"/>
                      </a:lnTo>
                      <a:lnTo>
                        <a:pt x="163" y="101"/>
                      </a:lnTo>
                      <a:lnTo>
                        <a:pt x="172" y="119"/>
                      </a:lnTo>
                      <a:lnTo>
                        <a:pt x="181" y="136"/>
                      </a:lnTo>
                      <a:lnTo>
                        <a:pt x="192" y="152"/>
                      </a:lnTo>
                      <a:lnTo>
                        <a:pt x="213" y="183"/>
                      </a:lnTo>
                      <a:lnTo>
                        <a:pt x="230" y="207"/>
                      </a:lnTo>
                      <a:lnTo>
                        <a:pt x="228" y="209"/>
                      </a:lnTo>
                      <a:lnTo>
                        <a:pt x="225" y="209"/>
                      </a:lnTo>
                      <a:lnTo>
                        <a:pt x="218" y="207"/>
                      </a:lnTo>
                      <a:lnTo>
                        <a:pt x="207" y="206"/>
                      </a:lnTo>
                      <a:lnTo>
                        <a:pt x="179" y="201"/>
                      </a:lnTo>
                      <a:lnTo>
                        <a:pt x="146" y="195"/>
                      </a:lnTo>
                      <a:lnTo>
                        <a:pt x="128" y="194"/>
                      </a:lnTo>
                      <a:lnTo>
                        <a:pt x="109" y="192"/>
                      </a:lnTo>
                      <a:lnTo>
                        <a:pt x="91" y="192"/>
                      </a:lnTo>
                      <a:lnTo>
                        <a:pt x="73" y="194"/>
                      </a:lnTo>
                      <a:lnTo>
                        <a:pt x="56" y="197"/>
                      </a:lnTo>
                      <a:lnTo>
                        <a:pt x="41" y="203"/>
                      </a:lnTo>
                      <a:lnTo>
                        <a:pt x="33" y="206"/>
                      </a:lnTo>
                      <a:lnTo>
                        <a:pt x="27" y="211"/>
                      </a:lnTo>
                      <a:lnTo>
                        <a:pt x="21" y="215"/>
                      </a:lnTo>
                      <a:lnTo>
                        <a:pt x="15" y="220"/>
                      </a:lnTo>
                      <a:lnTo>
                        <a:pt x="10" y="226"/>
                      </a:lnTo>
                      <a:lnTo>
                        <a:pt x="6" y="232"/>
                      </a:lnTo>
                      <a:lnTo>
                        <a:pt x="3" y="240"/>
                      </a:lnTo>
                      <a:lnTo>
                        <a:pt x="1" y="246"/>
                      </a:lnTo>
                      <a:lnTo>
                        <a:pt x="0" y="253"/>
                      </a:lnTo>
                      <a:lnTo>
                        <a:pt x="0" y="262"/>
                      </a:lnTo>
                      <a:lnTo>
                        <a:pt x="0" y="270"/>
                      </a:lnTo>
                      <a:lnTo>
                        <a:pt x="0" y="278"/>
                      </a:lnTo>
                      <a:lnTo>
                        <a:pt x="4" y="296"/>
                      </a:lnTo>
                      <a:lnTo>
                        <a:pt x="10" y="313"/>
                      </a:lnTo>
                      <a:lnTo>
                        <a:pt x="18" y="333"/>
                      </a:lnTo>
                      <a:lnTo>
                        <a:pt x="27" y="351"/>
                      </a:lnTo>
                      <a:lnTo>
                        <a:pt x="48" y="388"/>
                      </a:lnTo>
                      <a:lnTo>
                        <a:pt x="71" y="423"/>
                      </a:lnTo>
                      <a:lnTo>
                        <a:pt x="91" y="455"/>
                      </a:lnTo>
                      <a:lnTo>
                        <a:pt x="105" y="482"/>
                      </a:lnTo>
                      <a:lnTo>
                        <a:pt x="111" y="496"/>
                      </a:lnTo>
                      <a:lnTo>
                        <a:pt x="112" y="508"/>
                      </a:lnTo>
                      <a:lnTo>
                        <a:pt x="114" y="521"/>
                      </a:lnTo>
                      <a:lnTo>
                        <a:pt x="114" y="533"/>
                      </a:lnTo>
                      <a:lnTo>
                        <a:pt x="111" y="557"/>
                      </a:lnTo>
                      <a:lnTo>
                        <a:pt x="108" y="583"/>
                      </a:lnTo>
                      <a:lnTo>
                        <a:pt x="125" y="582"/>
                      </a:lnTo>
                      <a:lnTo>
                        <a:pt x="164" y="571"/>
                      </a:lnTo>
                      <a:lnTo>
                        <a:pt x="189" y="565"/>
                      </a:lnTo>
                      <a:lnTo>
                        <a:pt x="215" y="559"/>
                      </a:lnTo>
                      <a:lnTo>
                        <a:pt x="240" y="554"/>
                      </a:lnTo>
                      <a:lnTo>
                        <a:pt x="263" y="553"/>
                      </a:lnTo>
                      <a:lnTo>
                        <a:pt x="318" y="554"/>
                      </a:lnTo>
                      <a:lnTo>
                        <a:pt x="364" y="554"/>
                      </a:lnTo>
                      <a:lnTo>
                        <a:pt x="385" y="553"/>
                      </a:lnTo>
                      <a:lnTo>
                        <a:pt x="407" y="548"/>
                      </a:lnTo>
                      <a:lnTo>
                        <a:pt x="426" y="542"/>
                      </a:lnTo>
                      <a:lnTo>
                        <a:pt x="448" y="533"/>
                      </a:lnTo>
                      <a:lnTo>
                        <a:pt x="452" y="530"/>
                      </a:lnTo>
                      <a:lnTo>
                        <a:pt x="457" y="527"/>
                      </a:lnTo>
                      <a:lnTo>
                        <a:pt x="460" y="522"/>
                      </a:lnTo>
                      <a:lnTo>
                        <a:pt x="461" y="519"/>
                      </a:lnTo>
                      <a:lnTo>
                        <a:pt x="461" y="515"/>
                      </a:lnTo>
                      <a:lnTo>
                        <a:pt x="461" y="512"/>
                      </a:lnTo>
                      <a:lnTo>
                        <a:pt x="460" y="507"/>
                      </a:lnTo>
                      <a:lnTo>
                        <a:pt x="458" y="504"/>
                      </a:lnTo>
                      <a:lnTo>
                        <a:pt x="452" y="495"/>
                      </a:lnTo>
                      <a:lnTo>
                        <a:pt x="443" y="487"/>
                      </a:lnTo>
                      <a:lnTo>
                        <a:pt x="432" y="479"/>
                      </a:lnTo>
                      <a:lnTo>
                        <a:pt x="420" y="470"/>
                      </a:lnTo>
                      <a:lnTo>
                        <a:pt x="394" y="457"/>
                      </a:lnTo>
                      <a:lnTo>
                        <a:pt x="368" y="444"/>
                      </a:lnTo>
                      <a:lnTo>
                        <a:pt x="350" y="435"/>
                      </a:lnTo>
                      <a:lnTo>
                        <a:pt x="339" y="431"/>
                      </a:lnTo>
                      <a:lnTo>
                        <a:pt x="327" y="426"/>
                      </a:lnTo>
                      <a:lnTo>
                        <a:pt x="315" y="421"/>
                      </a:lnTo>
                      <a:lnTo>
                        <a:pt x="306" y="415"/>
                      </a:lnTo>
                      <a:lnTo>
                        <a:pt x="298" y="411"/>
                      </a:lnTo>
                      <a:lnTo>
                        <a:pt x="294" y="406"/>
                      </a:lnTo>
                      <a:lnTo>
                        <a:pt x="289" y="400"/>
                      </a:lnTo>
                      <a:lnTo>
                        <a:pt x="288" y="395"/>
                      </a:lnTo>
                      <a:lnTo>
                        <a:pt x="286" y="391"/>
                      </a:lnTo>
                      <a:lnTo>
                        <a:pt x="288" y="386"/>
                      </a:lnTo>
                      <a:lnTo>
                        <a:pt x="289" y="380"/>
                      </a:lnTo>
                      <a:lnTo>
                        <a:pt x="292" y="376"/>
                      </a:lnTo>
                      <a:lnTo>
                        <a:pt x="297" y="372"/>
                      </a:lnTo>
                      <a:lnTo>
                        <a:pt x="309" y="363"/>
                      </a:lnTo>
                      <a:lnTo>
                        <a:pt x="326" y="357"/>
                      </a:lnTo>
                      <a:lnTo>
                        <a:pt x="344" y="351"/>
                      </a:lnTo>
                      <a:lnTo>
                        <a:pt x="365" y="347"/>
                      </a:lnTo>
                      <a:lnTo>
                        <a:pt x="388" y="343"/>
                      </a:lnTo>
                      <a:lnTo>
                        <a:pt x="413" y="343"/>
                      </a:lnTo>
                      <a:lnTo>
                        <a:pt x="437" y="345"/>
                      </a:lnTo>
                      <a:lnTo>
                        <a:pt x="460" y="348"/>
                      </a:lnTo>
                      <a:lnTo>
                        <a:pt x="472" y="351"/>
                      </a:lnTo>
                      <a:lnTo>
                        <a:pt x="483" y="354"/>
                      </a:lnTo>
                      <a:lnTo>
                        <a:pt x="493" y="359"/>
                      </a:lnTo>
                      <a:lnTo>
                        <a:pt x="504" y="363"/>
                      </a:lnTo>
                      <a:lnTo>
                        <a:pt x="538" y="377"/>
                      </a:lnTo>
                      <a:lnTo>
                        <a:pt x="594" y="395"/>
                      </a:lnTo>
                      <a:lnTo>
                        <a:pt x="664" y="417"/>
                      </a:lnTo>
                      <a:lnTo>
                        <a:pt x="740" y="437"/>
                      </a:lnTo>
                      <a:lnTo>
                        <a:pt x="777" y="446"/>
                      </a:lnTo>
                      <a:lnTo>
                        <a:pt x="813" y="452"/>
                      </a:lnTo>
                      <a:lnTo>
                        <a:pt x="847" y="458"/>
                      </a:lnTo>
                      <a:lnTo>
                        <a:pt x="876" y="461"/>
                      </a:lnTo>
                      <a:lnTo>
                        <a:pt x="890" y="461"/>
                      </a:lnTo>
                      <a:lnTo>
                        <a:pt x="900" y="461"/>
                      </a:lnTo>
                      <a:lnTo>
                        <a:pt x="911" y="461"/>
                      </a:lnTo>
                      <a:lnTo>
                        <a:pt x="920" y="460"/>
                      </a:lnTo>
                      <a:lnTo>
                        <a:pt x="926" y="457"/>
                      </a:lnTo>
                      <a:lnTo>
                        <a:pt x="932" y="453"/>
                      </a:lnTo>
                      <a:lnTo>
                        <a:pt x="935" y="449"/>
                      </a:lnTo>
                      <a:lnTo>
                        <a:pt x="935" y="443"/>
                      </a:lnTo>
                      <a:lnTo>
                        <a:pt x="931" y="53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3300"/>
                    </a:gs>
                    <a:gs pos="50000">
                      <a:srgbClr val="FFFFFF"/>
                    </a:gs>
                    <a:gs pos="100000">
                      <a:srgbClr val="FF3300"/>
                    </a:gs>
                  </a:gsLst>
                  <a:lin ang="5400000" scaled="1"/>
                </a:gra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1" name="Freeform 42"/>
                <p:cNvSpPr>
                  <a:spLocks noChangeAspect="1" noEditPoints="1"/>
                </p:cNvSpPr>
                <p:nvPr/>
              </p:nvSpPr>
              <p:spPr bwMode="auto">
                <a:xfrm>
                  <a:off x="7148" y="-737"/>
                  <a:ext cx="860" cy="561"/>
                </a:xfrm>
                <a:custGeom>
                  <a:avLst/>
                  <a:gdLst>
                    <a:gd name="T0" fmla="*/ 5 w 945"/>
                    <a:gd name="T1" fmla="*/ 10 h 589"/>
                    <a:gd name="T2" fmla="*/ 5 w 945"/>
                    <a:gd name="T3" fmla="*/ 10 h 589"/>
                    <a:gd name="T4" fmla="*/ 5 w 945"/>
                    <a:gd name="T5" fmla="*/ 10 h 589"/>
                    <a:gd name="T6" fmla="*/ 5 w 945"/>
                    <a:gd name="T7" fmla="*/ 10 h 589"/>
                    <a:gd name="T8" fmla="*/ 5 w 945"/>
                    <a:gd name="T9" fmla="*/ 10 h 589"/>
                    <a:gd name="T10" fmla="*/ 5 w 945"/>
                    <a:gd name="T11" fmla="*/ 10 h 589"/>
                    <a:gd name="T12" fmla="*/ 5 w 945"/>
                    <a:gd name="T13" fmla="*/ 7 h 589"/>
                    <a:gd name="T14" fmla="*/ 5 w 945"/>
                    <a:gd name="T15" fmla="*/ 10 h 589"/>
                    <a:gd name="T16" fmla="*/ 5 w 945"/>
                    <a:gd name="T17" fmla="*/ 10 h 589"/>
                    <a:gd name="T18" fmla="*/ 5 w 945"/>
                    <a:gd name="T19" fmla="*/ 10 h 589"/>
                    <a:gd name="T20" fmla="*/ 5 w 945"/>
                    <a:gd name="T21" fmla="*/ 6 h 589"/>
                    <a:gd name="T22" fmla="*/ 5 w 945"/>
                    <a:gd name="T23" fmla="*/ 10 h 589"/>
                    <a:gd name="T24" fmla="*/ 5 w 945"/>
                    <a:gd name="T25" fmla="*/ 10 h 589"/>
                    <a:gd name="T26" fmla="*/ 5 w 945"/>
                    <a:gd name="T27" fmla="*/ 10 h 589"/>
                    <a:gd name="T28" fmla="*/ 5 w 945"/>
                    <a:gd name="T29" fmla="*/ 10 h 589"/>
                    <a:gd name="T30" fmla="*/ 5 w 945"/>
                    <a:gd name="T31" fmla="*/ 10 h 589"/>
                    <a:gd name="T32" fmla="*/ 5 w 945"/>
                    <a:gd name="T33" fmla="*/ 10 h 589"/>
                    <a:gd name="T34" fmla="*/ 5 w 945"/>
                    <a:gd name="T35" fmla="*/ 10 h 589"/>
                    <a:gd name="T36" fmla="*/ 5 w 945"/>
                    <a:gd name="T37" fmla="*/ 10 h 589"/>
                    <a:gd name="T38" fmla="*/ 5 w 945"/>
                    <a:gd name="T39" fmla="*/ 10 h 589"/>
                    <a:gd name="T40" fmla="*/ 5 w 945"/>
                    <a:gd name="T41" fmla="*/ 10 h 589"/>
                    <a:gd name="T42" fmla="*/ 3 w 945"/>
                    <a:gd name="T43" fmla="*/ 10 h 589"/>
                    <a:gd name="T44" fmla="*/ 5 w 945"/>
                    <a:gd name="T45" fmla="*/ 10 h 589"/>
                    <a:gd name="T46" fmla="*/ 5 w 945"/>
                    <a:gd name="T47" fmla="*/ 10 h 589"/>
                    <a:gd name="T48" fmla="*/ 5 w 945"/>
                    <a:gd name="T49" fmla="*/ 10 h 589"/>
                    <a:gd name="T50" fmla="*/ 5 w 945"/>
                    <a:gd name="T51" fmla="*/ 10 h 589"/>
                    <a:gd name="T52" fmla="*/ 5 w 945"/>
                    <a:gd name="T53" fmla="*/ 10 h 589"/>
                    <a:gd name="T54" fmla="*/ 5 w 945"/>
                    <a:gd name="T55" fmla="*/ 10 h 589"/>
                    <a:gd name="T56" fmla="*/ 5 w 945"/>
                    <a:gd name="T57" fmla="*/ 10 h 589"/>
                    <a:gd name="T58" fmla="*/ 5 w 945"/>
                    <a:gd name="T59" fmla="*/ 10 h 589"/>
                    <a:gd name="T60" fmla="*/ 5 w 945"/>
                    <a:gd name="T61" fmla="*/ 10 h 589"/>
                    <a:gd name="T62" fmla="*/ 5 w 945"/>
                    <a:gd name="T63" fmla="*/ 10 h 589"/>
                    <a:gd name="T64" fmla="*/ 5 w 945"/>
                    <a:gd name="T65" fmla="*/ 10 h 589"/>
                    <a:gd name="T66" fmla="*/ 5 w 945"/>
                    <a:gd name="T67" fmla="*/ 10 h 589"/>
                    <a:gd name="T68" fmla="*/ 5 w 945"/>
                    <a:gd name="T69" fmla="*/ 10 h 589"/>
                    <a:gd name="T70" fmla="*/ 5 w 945"/>
                    <a:gd name="T71" fmla="*/ 10 h 589"/>
                    <a:gd name="T72" fmla="*/ 5 w 945"/>
                    <a:gd name="T73" fmla="*/ 10 h 589"/>
                    <a:gd name="T74" fmla="*/ 5 w 945"/>
                    <a:gd name="T75" fmla="*/ 10 h 589"/>
                    <a:gd name="T76" fmla="*/ 5 w 945"/>
                    <a:gd name="T77" fmla="*/ 10 h 589"/>
                    <a:gd name="T78" fmla="*/ 5 w 945"/>
                    <a:gd name="T79" fmla="*/ 10 h 589"/>
                    <a:gd name="T80" fmla="*/ 5 w 945"/>
                    <a:gd name="T81" fmla="*/ 10 h 589"/>
                    <a:gd name="T82" fmla="*/ 5 w 945"/>
                    <a:gd name="T83" fmla="*/ 10 h 589"/>
                    <a:gd name="T84" fmla="*/ 5 w 945"/>
                    <a:gd name="T85" fmla="*/ 10 h 589"/>
                    <a:gd name="T86" fmla="*/ 5 w 945"/>
                    <a:gd name="T87" fmla="*/ 10 h 589"/>
                    <a:gd name="T88" fmla="*/ 5 w 945"/>
                    <a:gd name="T89" fmla="*/ 10 h 589"/>
                    <a:gd name="T90" fmla="*/ 5 w 945"/>
                    <a:gd name="T91" fmla="*/ 10 h 589"/>
                    <a:gd name="T92" fmla="*/ 5 w 945"/>
                    <a:gd name="T93" fmla="*/ 10 h 589"/>
                    <a:gd name="T94" fmla="*/ 5 w 945"/>
                    <a:gd name="T95" fmla="*/ 10 h 589"/>
                    <a:gd name="T96" fmla="*/ 5 w 945"/>
                    <a:gd name="T97" fmla="*/ 10 h 589"/>
                    <a:gd name="T98" fmla="*/ 5 w 945"/>
                    <a:gd name="T99" fmla="*/ 10 h 589"/>
                    <a:gd name="T100" fmla="*/ 5 w 945"/>
                    <a:gd name="T101" fmla="*/ 10 h 589"/>
                    <a:gd name="T102" fmla="*/ 5 w 945"/>
                    <a:gd name="T103" fmla="*/ 10 h 589"/>
                    <a:gd name="T104" fmla="*/ 5 w 945"/>
                    <a:gd name="T105" fmla="*/ 10 h 589"/>
                    <a:gd name="T106" fmla="*/ 5 w 945"/>
                    <a:gd name="T107" fmla="*/ 10 h 589"/>
                    <a:gd name="T108" fmla="*/ 5 w 945"/>
                    <a:gd name="T109" fmla="*/ 10 h 589"/>
                    <a:gd name="T110" fmla="*/ 5 w 945"/>
                    <a:gd name="T111" fmla="*/ 10 h 589"/>
                    <a:gd name="T112" fmla="*/ 5 w 945"/>
                    <a:gd name="T113" fmla="*/ 10 h 589"/>
                    <a:gd name="T114" fmla="*/ 5 w 945"/>
                    <a:gd name="T115" fmla="*/ 10 h 589"/>
                    <a:gd name="T116" fmla="*/ 5 w 945"/>
                    <a:gd name="T117" fmla="*/ 10 h 58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945"/>
                    <a:gd name="T178" fmla="*/ 0 h 589"/>
                    <a:gd name="T179" fmla="*/ 945 w 945"/>
                    <a:gd name="T180" fmla="*/ 589 h 58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945" h="589">
                      <a:moveTo>
                        <a:pt x="244" y="6"/>
                      </a:moveTo>
                      <a:lnTo>
                        <a:pt x="244" y="0"/>
                      </a:lnTo>
                      <a:lnTo>
                        <a:pt x="253" y="0"/>
                      </a:lnTo>
                      <a:lnTo>
                        <a:pt x="262" y="0"/>
                      </a:lnTo>
                      <a:lnTo>
                        <a:pt x="271" y="0"/>
                      </a:lnTo>
                      <a:lnTo>
                        <a:pt x="282" y="1"/>
                      </a:lnTo>
                      <a:lnTo>
                        <a:pt x="291" y="1"/>
                      </a:lnTo>
                      <a:lnTo>
                        <a:pt x="302" y="3"/>
                      </a:lnTo>
                      <a:lnTo>
                        <a:pt x="311" y="3"/>
                      </a:lnTo>
                      <a:lnTo>
                        <a:pt x="322" y="4"/>
                      </a:lnTo>
                      <a:lnTo>
                        <a:pt x="341" y="7"/>
                      </a:lnTo>
                      <a:lnTo>
                        <a:pt x="361" y="12"/>
                      </a:lnTo>
                      <a:lnTo>
                        <a:pt x="381" y="15"/>
                      </a:lnTo>
                      <a:lnTo>
                        <a:pt x="402" y="20"/>
                      </a:lnTo>
                      <a:lnTo>
                        <a:pt x="444" y="29"/>
                      </a:lnTo>
                      <a:lnTo>
                        <a:pt x="486" y="39"/>
                      </a:lnTo>
                      <a:lnTo>
                        <a:pt x="508" y="44"/>
                      </a:lnTo>
                      <a:lnTo>
                        <a:pt x="529" y="49"/>
                      </a:lnTo>
                      <a:lnTo>
                        <a:pt x="552" y="53"/>
                      </a:lnTo>
                      <a:lnTo>
                        <a:pt x="573" y="58"/>
                      </a:lnTo>
                      <a:lnTo>
                        <a:pt x="594" y="62"/>
                      </a:lnTo>
                      <a:lnTo>
                        <a:pt x="617" y="67"/>
                      </a:lnTo>
                      <a:lnTo>
                        <a:pt x="639" y="70"/>
                      </a:lnTo>
                      <a:lnTo>
                        <a:pt x="661" y="73"/>
                      </a:lnTo>
                      <a:lnTo>
                        <a:pt x="672" y="75"/>
                      </a:lnTo>
                      <a:lnTo>
                        <a:pt x="684" y="76"/>
                      </a:lnTo>
                      <a:lnTo>
                        <a:pt x="695" y="78"/>
                      </a:lnTo>
                      <a:lnTo>
                        <a:pt x="707" y="79"/>
                      </a:lnTo>
                      <a:lnTo>
                        <a:pt x="718" y="79"/>
                      </a:lnTo>
                      <a:lnTo>
                        <a:pt x="729" y="81"/>
                      </a:lnTo>
                      <a:lnTo>
                        <a:pt x="741" y="81"/>
                      </a:lnTo>
                      <a:lnTo>
                        <a:pt x="751" y="81"/>
                      </a:lnTo>
                      <a:lnTo>
                        <a:pt x="764" y="81"/>
                      </a:lnTo>
                      <a:lnTo>
                        <a:pt x="774" y="81"/>
                      </a:lnTo>
                      <a:lnTo>
                        <a:pt x="786" y="81"/>
                      </a:lnTo>
                      <a:lnTo>
                        <a:pt x="797" y="79"/>
                      </a:lnTo>
                      <a:lnTo>
                        <a:pt x="809" y="79"/>
                      </a:lnTo>
                      <a:lnTo>
                        <a:pt x="820" y="78"/>
                      </a:lnTo>
                      <a:lnTo>
                        <a:pt x="832" y="76"/>
                      </a:lnTo>
                      <a:lnTo>
                        <a:pt x="843" y="75"/>
                      </a:lnTo>
                      <a:lnTo>
                        <a:pt x="853" y="73"/>
                      </a:lnTo>
                      <a:lnTo>
                        <a:pt x="866" y="71"/>
                      </a:lnTo>
                      <a:lnTo>
                        <a:pt x="876" y="68"/>
                      </a:lnTo>
                      <a:lnTo>
                        <a:pt x="889" y="67"/>
                      </a:lnTo>
                      <a:lnTo>
                        <a:pt x="901" y="64"/>
                      </a:lnTo>
                      <a:lnTo>
                        <a:pt x="911" y="61"/>
                      </a:lnTo>
                      <a:lnTo>
                        <a:pt x="924" y="56"/>
                      </a:lnTo>
                      <a:lnTo>
                        <a:pt x="934" y="53"/>
                      </a:lnTo>
                      <a:lnTo>
                        <a:pt x="936" y="59"/>
                      </a:lnTo>
                      <a:lnTo>
                        <a:pt x="925" y="62"/>
                      </a:lnTo>
                      <a:lnTo>
                        <a:pt x="913" y="67"/>
                      </a:lnTo>
                      <a:lnTo>
                        <a:pt x="902" y="70"/>
                      </a:lnTo>
                      <a:lnTo>
                        <a:pt x="890" y="73"/>
                      </a:lnTo>
                      <a:lnTo>
                        <a:pt x="878" y="75"/>
                      </a:lnTo>
                      <a:lnTo>
                        <a:pt x="867" y="78"/>
                      </a:lnTo>
                      <a:lnTo>
                        <a:pt x="855" y="79"/>
                      </a:lnTo>
                      <a:lnTo>
                        <a:pt x="844" y="82"/>
                      </a:lnTo>
                      <a:lnTo>
                        <a:pt x="832" y="84"/>
                      </a:lnTo>
                      <a:lnTo>
                        <a:pt x="820" y="84"/>
                      </a:lnTo>
                      <a:lnTo>
                        <a:pt x="809" y="85"/>
                      </a:lnTo>
                      <a:lnTo>
                        <a:pt x="797" y="87"/>
                      </a:lnTo>
                      <a:lnTo>
                        <a:pt x="786" y="87"/>
                      </a:lnTo>
                      <a:lnTo>
                        <a:pt x="774" y="87"/>
                      </a:lnTo>
                      <a:lnTo>
                        <a:pt x="764" y="87"/>
                      </a:lnTo>
                      <a:lnTo>
                        <a:pt x="751" y="87"/>
                      </a:lnTo>
                      <a:lnTo>
                        <a:pt x="741" y="87"/>
                      </a:lnTo>
                      <a:lnTo>
                        <a:pt x="729" y="87"/>
                      </a:lnTo>
                      <a:lnTo>
                        <a:pt x="718" y="85"/>
                      </a:lnTo>
                      <a:lnTo>
                        <a:pt x="706" y="85"/>
                      </a:lnTo>
                      <a:lnTo>
                        <a:pt x="695" y="84"/>
                      </a:lnTo>
                      <a:lnTo>
                        <a:pt x="683" y="82"/>
                      </a:lnTo>
                      <a:lnTo>
                        <a:pt x="672" y="81"/>
                      </a:lnTo>
                      <a:lnTo>
                        <a:pt x="661" y="81"/>
                      </a:lnTo>
                      <a:lnTo>
                        <a:pt x="639" y="76"/>
                      </a:lnTo>
                      <a:lnTo>
                        <a:pt x="616" y="73"/>
                      </a:lnTo>
                      <a:lnTo>
                        <a:pt x="594" y="68"/>
                      </a:lnTo>
                      <a:lnTo>
                        <a:pt x="572" y="64"/>
                      </a:lnTo>
                      <a:lnTo>
                        <a:pt x="550" y="59"/>
                      </a:lnTo>
                      <a:lnTo>
                        <a:pt x="527" y="55"/>
                      </a:lnTo>
                      <a:lnTo>
                        <a:pt x="506" y="50"/>
                      </a:lnTo>
                      <a:lnTo>
                        <a:pt x="485" y="45"/>
                      </a:lnTo>
                      <a:lnTo>
                        <a:pt x="442" y="35"/>
                      </a:lnTo>
                      <a:lnTo>
                        <a:pt x="401" y="26"/>
                      </a:lnTo>
                      <a:lnTo>
                        <a:pt x="380" y="21"/>
                      </a:lnTo>
                      <a:lnTo>
                        <a:pt x="360" y="18"/>
                      </a:lnTo>
                      <a:lnTo>
                        <a:pt x="340" y="13"/>
                      </a:lnTo>
                      <a:lnTo>
                        <a:pt x="320" y="10"/>
                      </a:lnTo>
                      <a:lnTo>
                        <a:pt x="311" y="10"/>
                      </a:lnTo>
                      <a:lnTo>
                        <a:pt x="300" y="9"/>
                      </a:lnTo>
                      <a:lnTo>
                        <a:pt x="291" y="7"/>
                      </a:lnTo>
                      <a:lnTo>
                        <a:pt x="280" y="7"/>
                      </a:lnTo>
                      <a:lnTo>
                        <a:pt x="271" y="6"/>
                      </a:lnTo>
                      <a:lnTo>
                        <a:pt x="262" y="6"/>
                      </a:lnTo>
                      <a:lnTo>
                        <a:pt x="253" y="6"/>
                      </a:lnTo>
                      <a:lnTo>
                        <a:pt x="244" y="6"/>
                      </a:lnTo>
                      <a:close/>
                      <a:moveTo>
                        <a:pt x="238" y="209"/>
                      </a:moveTo>
                      <a:lnTo>
                        <a:pt x="232" y="212"/>
                      </a:lnTo>
                      <a:lnTo>
                        <a:pt x="224" y="201"/>
                      </a:lnTo>
                      <a:lnTo>
                        <a:pt x="215" y="188"/>
                      </a:lnTo>
                      <a:lnTo>
                        <a:pt x="206" y="174"/>
                      </a:lnTo>
                      <a:lnTo>
                        <a:pt x="195" y="157"/>
                      </a:lnTo>
                      <a:lnTo>
                        <a:pt x="189" y="149"/>
                      </a:lnTo>
                      <a:lnTo>
                        <a:pt x="184" y="140"/>
                      </a:lnTo>
                      <a:lnTo>
                        <a:pt x="178" y="131"/>
                      </a:lnTo>
                      <a:lnTo>
                        <a:pt x="174" y="123"/>
                      </a:lnTo>
                      <a:lnTo>
                        <a:pt x="169" y="114"/>
                      </a:lnTo>
                      <a:lnTo>
                        <a:pt x="165" y="105"/>
                      </a:lnTo>
                      <a:lnTo>
                        <a:pt x="162" y="96"/>
                      </a:lnTo>
                      <a:lnTo>
                        <a:pt x="157" y="87"/>
                      </a:lnTo>
                      <a:lnTo>
                        <a:pt x="156" y="84"/>
                      </a:lnTo>
                      <a:lnTo>
                        <a:pt x="156" y="79"/>
                      </a:lnTo>
                      <a:lnTo>
                        <a:pt x="154" y="75"/>
                      </a:lnTo>
                      <a:lnTo>
                        <a:pt x="152" y="70"/>
                      </a:lnTo>
                      <a:lnTo>
                        <a:pt x="152" y="65"/>
                      </a:lnTo>
                      <a:lnTo>
                        <a:pt x="152" y="62"/>
                      </a:lnTo>
                      <a:lnTo>
                        <a:pt x="151" y="58"/>
                      </a:lnTo>
                      <a:lnTo>
                        <a:pt x="151" y="55"/>
                      </a:lnTo>
                      <a:lnTo>
                        <a:pt x="151" y="50"/>
                      </a:lnTo>
                      <a:lnTo>
                        <a:pt x="152" y="45"/>
                      </a:lnTo>
                      <a:lnTo>
                        <a:pt x="152" y="42"/>
                      </a:lnTo>
                      <a:lnTo>
                        <a:pt x="154" y="39"/>
                      </a:lnTo>
                      <a:lnTo>
                        <a:pt x="156" y="35"/>
                      </a:lnTo>
                      <a:lnTo>
                        <a:pt x="157" y="32"/>
                      </a:lnTo>
                      <a:lnTo>
                        <a:pt x="159" y="29"/>
                      </a:lnTo>
                      <a:lnTo>
                        <a:pt x="160" y="26"/>
                      </a:lnTo>
                      <a:lnTo>
                        <a:pt x="163" y="23"/>
                      </a:lnTo>
                      <a:lnTo>
                        <a:pt x="166" y="20"/>
                      </a:lnTo>
                      <a:lnTo>
                        <a:pt x="169" y="16"/>
                      </a:lnTo>
                      <a:lnTo>
                        <a:pt x="172" y="13"/>
                      </a:lnTo>
                      <a:lnTo>
                        <a:pt x="177" y="12"/>
                      </a:lnTo>
                      <a:lnTo>
                        <a:pt x="181" y="9"/>
                      </a:lnTo>
                      <a:lnTo>
                        <a:pt x="186" y="7"/>
                      </a:lnTo>
                      <a:lnTo>
                        <a:pt x="191" y="6"/>
                      </a:lnTo>
                      <a:lnTo>
                        <a:pt x="195" y="4"/>
                      </a:lnTo>
                      <a:lnTo>
                        <a:pt x="201" y="3"/>
                      </a:lnTo>
                      <a:lnTo>
                        <a:pt x="207" y="1"/>
                      </a:lnTo>
                      <a:lnTo>
                        <a:pt x="213" y="1"/>
                      </a:lnTo>
                      <a:lnTo>
                        <a:pt x="221" y="0"/>
                      </a:lnTo>
                      <a:lnTo>
                        <a:pt x="227" y="0"/>
                      </a:lnTo>
                      <a:lnTo>
                        <a:pt x="235" y="0"/>
                      </a:lnTo>
                      <a:lnTo>
                        <a:pt x="244" y="0"/>
                      </a:lnTo>
                      <a:lnTo>
                        <a:pt x="244" y="6"/>
                      </a:lnTo>
                      <a:lnTo>
                        <a:pt x="235" y="6"/>
                      </a:lnTo>
                      <a:lnTo>
                        <a:pt x="229" y="6"/>
                      </a:lnTo>
                      <a:lnTo>
                        <a:pt x="221" y="6"/>
                      </a:lnTo>
                      <a:lnTo>
                        <a:pt x="215" y="7"/>
                      </a:lnTo>
                      <a:lnTo>
                        <a:pt x="209" y="7"/>
                      </a:lnTo>
                      <a:lnTo>
                        <a:pt x="203" y="9"/>
                      </a:lnTo>
                      <a:lnTo>
                        <a:pt x="197" y="10"/>
                      </a:lnTo>
                      <a:lnTo>
                        <a:pt x="192" y="12"/>
                      </a:lnTo>
                      <a:lnTo>
                        <a:pt x="188" y="13"/>
                      </a:lnTo>
                      <a:lnTo>
                        <a:pt x="183" y="15"/>
                      </a:lnTo>
                      <a:lnTo>
                        <a:pt x="180" y="18"/>
                      </a:lnTo>
                      <a:lnTo>
                        <a:pt x="177" y="20"/>
                      </a:lnTo>
                      <a:lnTo>
                        <a:pt x="174" y="21"/>
                      </a:lnTo>
                      <a:lnTo>
                        <a:pt x="171" y="24"/>
                      </a:lnTo>
                      <a:lnTo>
                        <a:pt x="168" y="27"/>
                      </a:lnTo>
                      <a:lnTo>
                        <a:pt x="166" y="29"/>
                      </a:lnTo>
                      <a:lnTo>
                        <a:pt x="165" y="32"/>
                      </a:lnTo>
                      <a:lnTo>
                        <a:pt x="162" y="35"/>
                      </a:lnTo>
                      <a:lnTo>
                        <a:pt x="162" y="38"/>
                      </a:lnTo>
                      <a:lnTo>
                        <a:pt x="160" y="41"/>
                      </a:lnTo>
                      <a:lnTo>
                        <a:pt x="159" y="44"/>
                      </a:lnTo>
                      <a:lnTo>
                        <a:pt x="159" y="47"/>
                      </a:lnTo>
                      <a:lnTo>
                        <a:pt x="159" y="50"/>
                      </a:lnTo>
                      <a:lnTo>
                        <a:pt x="159" y="55"/>
                      </a:lnTo>
                      <a:lnTo>
                        <a:pt x="159" y="58"/>
                      </a:lnTo>
                      <a:lnTo>
                        <a:pt x="159" y="61"/>
                      </a:lnTo>
                      <a:lnTo>
                        <a:pt x="159" y="65"/>
                      </a:lnTo>
                      <a:lnTo>
                        <a:pt x="159" y="68"/>
                      </a:lnTo>
                      <a:lnTo>
                        <a:pt x="160" y="73"/>
                      </a:lnTo>
                      <a:lnTo>
                        <a:pt x="162" y="78"/>
                      </a:lnTo>
                      <a:lnTo>
                        <a:pt x="162" y="81"/>
                      </a:lnTo>
                      <a:lnTo>
                        <a:pt x="163" y="85"/>
                      </a:lnTo>
                      <a:lnTo>
                        <a:pt x="166" y="94"/>
                      </a:lnTo>
                      <a:lnTo>
                        <a:pt x="171" y="102"/>
                      </a:lnTo>
                      <a:lnTo>
                        <a:pt x="175" y="111"/>
                      </a:lnTo>
                      <a:lnTo>
                        <a:pt x="180" y="120"/>
                      </a:lnTo>
                      <a:lnTo>
                        <a:pt x="184" y="128"/>
                      </a:lnTo>
                      <a:lnTo>
                        <a:pt x="189" y="137"/>
                      </a:lnTo>
                      <a:lnTo>
                        <a:pt x="195" y="145"/>
                      </a:lnTo>
                      <a:lnTo>
                        <a:pt x="200" y="154"/>
                      </a:lnTo>
                      <a:lnTo>
                        <a:pt x="210" y="169"/>
                      </a:lnTo>
                      <a:lnTo>
                        <a:pt x="221" y="185"/>
                      </a:lnTo>
                      <a:lnTo>
                        <a:pt x="230" y="198"/>
                      </a:lnTo>
                      <a:lnTo>
                        <a:pt x="238" y="209"/>
                      </a:lnTo>
                      <a:close/>
                      <a:moveTo>
                        <a:pt x="238" y="209"/>
                      </a:moveTo>
                      <a:lnTo>
                        <a:pt x="238" y="209"/>
                      </a:lnTo>
                      <a:close/>
                      <a:moveTo>
                        <a:pt x="23" y="224"/>
                      </a:moveTo>
                      <a:lnTo>
                        <a:pt x="18" y="221"/>
                      </a:lnTo>
                      <a:lnTo>
                        <a:pt x="21" y="218"/>
                      </a:lnTo>
                      <a:lnTo>
                        <a:pt x="23" y="215"/>
                      </a:lnTo>
                      <a:lnTo>
                        <a:pt x="28" y="212"/>
                      </a:lnTo>
                      <a:lnTo>
                        <a:pt x="31" y="210"/>
                      </a:lnTo>
                      <a:lnTo>
                        <a:pt x="34" y="207"/>
                      </a:lnTo>
                      <a:lnTo>
                        <a:pt x="37" y="206"/>
                      </a:lnTo>
                      <a:lnTo>
                        <a:pt x="41" y="204"/>
                      </a:lnTo>
                      <a:lnTo>
                        <a:pt x="44" y="203"/>
                      </a:lnTo>
                      <a:lnTo>
                        <a:pt x="49" y="201"/>
                      </a:lnTo>
                      <a:lnTo>
                        <a:pt x="52" y="200"/>
                      </a:lnTo>
                      <a:lnTo>
                        <a:pt x="56" y="198"/>
                      </a:lnTo>
                      <a:lnTo>
                        <a:pt x="61" y="197"/>
                      </a:lnTo>
                      <a:lnTo>
                        <a:pt x="69" y="195"/>
                      </a:lnTo>
                      <a:lnTo>
                        <a:pt x="78" y="194"/>
                      </a:lnTo>
                      <a:lnTo>
                        <a:pt x="87" y="194"/>
                      </a:lnTo>
                      <a:lnTo>
                        <a:pt x="96" y="192"/>
                      </a:lnTo>
                      <a:lnTo>
                        <a:pt x="105" y="192"/>
                      </a:lnTo>
                      <a:lnTo>
                        <a:pt x="114" y="192"/>
                      </a:lnTo>
                      <a:lnTo>
                        <a:pt x="124" y="194"/>
                      </a:lnTo>
                      <a:lnTo>
                        <a:pt x="133" y="194"/>
                      </a:lnTo>
                      <a:lnTo>
                        <a:pt x="142" y="195"/>
                      </a:lnTo>
                      <a:lnTo>
                        <a:pt x="151" y="195"/>
                      </a:lnTo>
                      <a:lnTo>
                        <a:pt x="169" y="198"/>
                      </a:lnTo>
                      <a:lnTo>
                        <a:pt x="184" y="201"/>
                      </a:lnTo>
                      <a:lnTo>
                        <a:pt x="200" y="204"/>
                      </a:lnTo>
                      <a:lnTo>
                        <a:pt x="212" y="206"/>
                      </a:lnTo>
                      <a:lnTo>
                        <a:pt x="223" y="207"/>
                      </a:lnTo>
                      <a:lnTo>
                        <a:pt x="230" y="209"/>
                      </a:lnTo>
                      <a:lnTo>
                        <a:pt x="232" y="209"/>
                      </a:lnTo>
                      <a:lnTo>
                        <a:pt x="233" y="209"/>
                      </a:lnTo>
                      <a:lnTo>
                        <a:pt x="232" y="210"/>
                      </a:lnTo>
                      <a:lnTo>
                        <a:pt x="232" y="212"/>
                      </a:lnTo>
                      <a:lnTo>
                        <a:pt x="238" y="209"/>
                      </a:lnTo>
                      <a:lnTo>
                        <a:pt x="238" y="210"/>
                      </a:lnTo>
                      <a:lnTo>
                        <a:pt x="238" y="214"/>
                      </a:lnTo>
                      <a:lnTo>
                        <a:pt x="236" y="215"/>
                      </a:lnTo>
                      <a:lnTo>
                        <a:pt x="235" y="215"/>
                      </a:lnTo>
                      <a:lnTo>
                        <a:pt x="232" y="215"/>
                      </a:lnTo>
                      <a:lnTo>
                        <a:pt x="229" y="215"/>
                      </a:lnTo>
                      <a:lnTo>
                        <a:pt x="221" y="214"/>
                      </a:lnTo>
                      <a:lnTo>
                        <a:pt x="210" y="212"/>
                      </a:lnTo>
                      <a:lnTo>
                        <a:pt x="198" y="210"/>
                      </a:lnTo>
                      <a:lnTo>
                        <a:pt x="183" y="207"/>
                      </a:lnTo>
                      <a:lnTo>
                        <a:pt x="168" y="204"/>
                      </a:lnTo>
                      <a:lnTo>
                        <a:pt x="151" y="201"/>
                      </a:lnTo>
                      <a:lnTo>
                        <a:pt x="142" y="201"/>
                      </a:lnTo>
                      <a:lnTo>
                        <a:pt x="133" y="200"/>
                      </a:lnTo>
                      <a:lnTo>
                        <a:pt x="124" y="200"/>
                      </a:lnTo>
                      <a:lnTo>
                        <a:pt x="114" y="198"/>
                      </a:lnTo>
                      <a:lnTo>
                        <a:pt x="105" y="198"/>
                      </a:lnTo>
                      <a:lnTo>
                        <a:pt x="96" y="200"/>
                      </a:lnTo>
                      <a:lnTo>
                        <a:pt x="87" y="200"/>
                      </a:lnTo>
                      <a:lnTo>
                        <a:pt x="79" y="200"/>
                      </a:lnTo>
                      <a:lnTo>
                        <a:pt x="70" y="201"/>
                      </a:lnTo>
                      <a:lnTo>
                        <a:pt x="63" y="203"/>
                      </a:lnTo>
                      <a:lnTo>
                        <a:pt x="58" y="204"/>
                      </a:lnTo>
                      <a:lnTo>
                        <a:pt x="55" y="206"/>
                      </a:lnTo>
                      <a:lnTo>
                        <a:pt x="50" y="207"/>
                      </a:lnTo>
                      <a:lnTo>
                        <a:pt x="47" y="209"/>
                      </a:lnTo>
                      <a:lnTo>
                        <a:pt x="43" y="210"/>
                      </a:lnTo>
                      <a:lnTo>
                        <a:pt x="40" y="212"/>
                      </a:lnTo>
                      <a:lnTo>
                        <a:pt x="37" y="214"/>
                      </a:lnTo>
                      <a:lnTo>
                        <a:pt x="34" y="215"/>
                      </a:lnTo>
                      <a:lnTo>
                        <a:pt x="31" y="218"/>
                      </a:lnTo>
                      <a:lnTo>
                        <a:pt x="28" y="220"/>
                      </a:lnTo>
                      <a:lnTo>
                        <a:pt x="24" y="223"/>
                      </a:lnTo>
                      <a:lnTo>
                        <a:pt x="23" y="224"/>
                      </a:lnTo>
                      <a:close/>
                      <a:moveTo>
                        <a:pt x="113" y="484"/>
                      </a:moveTo>
                      <a:lnTo>
                        <a:pt x="108" y="485"/>
                      </a:lnTo>
                      <a:lnTo>
                        <a:pt x="108" y="487"/>
                      </a:lnTo>
                      <a:lnTo>
                        <a:pt x="105" y="481"/>
                      </a:lnTo>
                      <a:lnTo>
                        <a:pt x="101" y="473"/>
                      </a:lnTo>
                      <a:lnTo>
                        <a:pt x="98" y="467"/>
                      </a:lnTo>
                      <a:lnTo>
                        <a:pt x="93" y="460"/>
                      </a:lnTo>
                      <a:lnTo>
                        <a:pt x="84" y="444"/>
                      </a:lnTo>
                      <a:lnTo>
                        <a:pt x="73" y="427"/>
                      </a:lnTo>
                      <a:lnTo>
                        <a:pt x="63" y="411"/>
                      </a:lnTo>
                      <a:lnTo>
                        <a:pt x="52" y="392"/>
                      </a:lnTo>
                      <a:lnTo>
                        <a:pt x="46" y="383"/>
                      </a:lnTo>
                      <a:lnTo>
                        <a:pt x="40" y="374"/>
                      </a:lnTo>
                      <a:lnTo>
                        <a:pt x="35" y="365"/>
                      </a:lnTo>
                      <a:lnTo>
                        <a:pt x="29" y="356"/>
                      </a:lnTo>
                      <a:lnTo>
                        <a:pt x="24" y="346"/>
                      </a:lnTo>
                      <a:lnTo>
                        <a:pt x="20" y="336"/>
                      </a:lnTo>
                      <a:lnTo>
                        <a:pt x="15" y="327"/>
                      </a:lnTo>
                      <a:lnTo>
                        <a:pt x="12" y="317"/>
                      </a:lnTo>
                      <a:lnTo>
                        <a:pt x="9" y="308"/>
                      </a:lnTo>
                      <a:lnTo>
                        <a:pt x="6" y="299"/>
                      </a:lnTo>
                      <a:lnTo>
                        <a:pt x="5" y="295"/>
                      </a:lnTo>
                      <a:lnTo>
                        <a:pt x="3" y="290"/>
                      </a:lnTo>
                      <a:lnTo>
                        <a:pt x="3" y="285"/>
                      </a:lnTo>
                      <a:lnTo>
                        <a:pt x="2" y="282"/>
                      </a:lnTo>
                      <a:lnTo>
                        <a:pt x="2" y="278"/>
                      </a:lnTo>
                      <a:lnTo>
                        <a:pt x="2" y="273"/>
                      </a:lnTo>
                      <a:lnTo>
                        <a:pt x="2" y="269"/>
                      </a:lnTo>
                      <a:lnTo>
                        <a:pt x="0" y="264"/>
                      </a:lnTo>
                      <a:lnTo>
                        <a:pt x="2" y="261"/>
                      </a:lnTo>
                      <a:lnTo>
                        <a:pt x="2" y="256"/>
                      </a:lnTo>
                      <a:lnTo>
                        <a:pt x="2" y="253"/>
                      </a:lnTo>
                      <a:lnTo>
                        <a:pt x="3" y="249"/>
                      </a:lnTo>
                      <a:lnTo>
                        <a:pt x="3" y="244"/>
                      </a:lnTo>
                      <a:lnTo>
                        <a:pt x="5" y="241"/>
                      </a:lnTo>
                      <a:lnTo>
                        <a:pt x="6" y="238"/>
                      </a:lnTo>
                      <a:lnTo>
                        <a:pt x="8" y="233"/>
                      </a:lnTo>
                      <a:lnTo>
                        <a:pt x="11" y="230"/>
                      </a:lnTo>
                      <a:lnTo>
                        <a:pt x="12" y="227"/>
                      </a:lnTo>
                      <a:lnTo>
                        <a:pt x="15" y="224"/>
                      </a:lnTo>
                      <a:lnTo>
                        <a:pt x="18" y="221"/>
                      </a:lnTo>
                      <a:lnTo>
                        <a:pt x="23" y="224"/>
                      </a:lnTo>
                      <a:lnTo>
                        <a:pt x="20" y="227"/>
                      </a:lnTo>
                      <a:lnTo>
                        <a:pt x="18" y="230"/>
                      </a:lnTo>
                      <a:lnTo>
                        <a:pt x="15" y="233"/>
                      </a:lnTo>
                      <a:lnTo>
                        <a:pt x="14" y="236"/>
                      </a:lnTo>
                      <a:lnTo>
                        <a:pt x="12" y="240"/>
                      </a:lnTo>
                      <a:lnTo>
                        <a:pt x="11" y="243"/>
                      </a:lnTo>
                      <a:lnTo>
                        <a:pt x="9" y="247"/>
                      </a:lnTo>
                      <a:lnTo>
                        <a:pt x="9" y="250"/>
                      </a:lnTo>
                      <a:lnTo>
                        <a:pt x="8" y="253"/>
                      </a:lnTo>
                      <a:lnTo>
                        <a:pt x="8" y="258"/>
                      </a:lnTo>
                      <a:lnTo>
                        <a:pt x="8" y="261"/>
                      </a:lnTo>
                      <a:lnTo>
                        <a:pt x="8" y="265"/>
                      </a:lnTo>
                      <a:lnTo>
                        <a:pt x="8" y="269"/>
                      </a:lnTo>
                      <a:lnTo>
                        <a:pt x="8" y="273"/>
                      </a:lnTo>
                      <a:lnTo>
                        <a:pt x="8" y="276"/>
                      </a:lnTo>
                      <a:lnTo>
                        <a:pt x="8" y="281"/>
                      </a:lnTo>
                      <a:lnTo>
                        <a:pt x="9" y="285"/>
                      </a:lnTo>
                      <a:lnTo>
                        <a:pt x="9" y="288"/>
                      </a:lnTo>
                      <a:lnTo>
                        <a:pt x="11" y="293"/>
                      </a:lnTo>
                      <a:lnTo>
                        <a:pt x="12" y="298"/>
                      </a:lnTo>
                      <a:lnTo>
                        <a:pt x="15" y="307"/>
                      </a:lnTo>
                      <a:lnTo>
                        <a:pt x="18" y="316"/>
                      </a:lnTo>
                      <a:lnTo>
                        <a:pt x="21" y="325"/>
                      </a:lnTo>
                      <a:lnTo>
                        <a:pt x="26" y="334"/>
                      </a:lnTo>
                      <a:lnTo>
                        <a:pt x="31" y="343"/>
                      </a:lnTo>
                      <a:lnTo>
                        <a:pt x="35" y="353"/>
                      </a:lnTo>
                      <a:lnTo>
                        <a:pt x="40" y="362"/>
                      </a:lnTo>
                      <a:lnTo>
                        <a:pt x="46" y="371"/>
                      </a:lnTo>
                      <a:lnTo>
                        <a:pt x="50" y="380"/>
                      </a:lnTo>
                      <a:lnTo>
                        <a:pt x="56" y="389"/>
                      </a:lnTo>
                      <a:lnTo>
                        <a:pt x="67" y="408"/>
                      </a:lnTo>
                      <a:lnTo>
                        <a:pt x="79" y="424"/>
                      </a:lnTo>
                      <a:lnTo>
                        <a:pt x="90" y="441"/>
                      </a:lnTo>
                      <a:lnTo>
                        <a:pt x="99" y="456"/>
                      </a:lnTo>
                      <a:lnTo>
                        <a:pt x="104" y="464"/>
                      </a:lnTo>
                      <a:lnTo>
                        <a:pt x="107" y="470"/>
                      </a:lnTo>
                      <a:lnTo>
                        <a:pt x="110" y="478"/>
                      </a:lnTo>
                      <a:lnTo>
                        <a:pt x="113" y="484"/>
                      </a:lnTo>
                      <a:close/>
                      <a:moveTo>
                        <a:pt x="113" y="484"/>
                      </a:moveTo>
                      <a:lnTo>
                        <a:pt x="113" y="484"/>
                      </a:lnTo>
                      <a:close/>
                      <a:moveTo>
                        <a:pt x="116" y="586"/>
                      </a:moveTo>
                      <a:lnTo>
                        <a:pt x="110" y="586"/>
                      </a:lnTo>
                      <a:lnTo>
                        <a:pt x="110" y="579"/>
                      </a:lnTo>
                      <a:lnTo>
                        <a:pt x="111" y="573"/>
                      </a:lnTo>
                      <a:lnTo>
                        <a:pt x="111" y="565"/>
                      </a:lnTo>
                      <a:lnTo>
                        <a:pt x="113" y="559"/>
                      </a:lnTo>
                      <a:lnTo>
                        <a:pt x="114" y="547"/>
                      </a:lnTo>
                      <a:lnTo>
                        <a:pt x="114" y="536"/>
                      </a:lnTo>
                      <a:lnTo>
                        <a:pt x="116" y="530"/>
                      </a:lnTo>
                      <a:lnTo>
                        <a:pt x="116" y="524"/>
                      </a:lnTo>
                      <a:lnTo>
                        <a:pt x="116" y="518"/>
                      </a:lnTo>
                      <a:lnTo>
                        <a:pt x="114" y="511"/>
                      </a:lnTo>
                      <a:lnTo>
                        <a:pt x="114" y="505"/>
                      </a:lnTo>
                      <a:lnTo>
                        <a:pt x="113" y="499"/>
                      </a:lnTo>
                      <a:lnTo>
                        <a:pt x="111" y="496"/>
                      </a:lnTo>
                      <a:lnTo>
                        <a:pt x="110" y="493"/>
                      </a:lnTo>
                      <a:lnTo>
                        <a:pt x="110" y="490"/>
                      </a:lnTo>
                      <a:lnTo>
                        <a:pt x="108" y="485"/>
                      </a:lnTo>
                      <a:lnTo>
                        <a:pt x="113" y="484"/>
                      </a:lnTo>
                      <a:lnTo>
                        <a:pt x="114" y="487"/>
                      </a:lnTo>
                      <a:lnTo>
                        <a:pt x="116" y="492"/>
                      </a:lnTo>
                      <a:lnTo>
                        <a:pt x="117" y="495"/>
                      </a:lnTo>
                      <a:lnTo>
                        <a:pt x="119" y="498"/>
                      </a:lnTo>
                      <a:lnTo>
                        <a:pt x="120" y="505"/>
                      </a:lnTo>
                      <a:lnTo>
                        <a:pt x="120" y="511"/>
                      </a:lnTo>
                      <a:lnTo>
                        <a:pt x="122" y="518"/>
                      </a:lnTo>
                      <a:lnTo>
                        <a:pt x="122" y="524"/>
                      </a:lnTo>
                      <a:lnTo>
                        <a:pt x="122" y="530"/>
                      </a:lnTo>
                      <a:lnTo>
                        <a:pt x="122" y="536"/>
                      </a:lnTo>
                      <a:lnTo>
                        <a:pt x="120" y="548"/>
                      </a:lnTo>
                      <a:lnTo>
                        <a:pt x="119" y="560"/>
                      </a:lnTo>
                      <a:lnTo>
                        <a:pt x="117" y="566"/>
                      </a:lnTo>
                      <a:lnTo>
                        <a:pt x="117" y="573"/>
                      </a:lnTo>
                      <a:lnTo>
                        <a:pt x="116" y="579"/>
                      </a:lnTo>
                      <a:lnTo>
                        <a:pt x="116" y="586"/>
                      </a:lnTo>
                      <a:close/>
                      <a:moveTo>
                        <a:pt x="268" y="553"/>
                      </a:moveTo>
                      <a:lnTo>
                        <a:pt x="268" y="560"/>
                      </a:lnTo>
                      <a:lnTo>
                        <a:pt x="264" y="560"/>
                      </a:lnTo>
                      <a:lnTo>
                        <a:pt x="258" y="560"/>
                      </a:lnTo>
                      <a:lnTo>
                        <a:pt x="252" y="560"/>
                      </a:lnTo>
                      <a:lnTo>
                        <a:pt x="245" y="562"/>
                      </a:lnTo>
                      <a:lnTo>
                        <a:pt x="233" y="563"/>
                      </a:lnTo>
                      <a:lnTo>
                        <a:pt x="220" y="565"/>
                      </a:lnTo>
                      <a:lnTo>
                        <a:pt x="207" y="568"/>
                      </a:lnTo>
                      <a:lnTo>
                        <a:pt x="194" y="571"/>
                      </a:lnTo>
                      <a:lnTo>
                        <a:pt x="181" y="574"/>
                      </a:lnTo>
                      <a:lnTo>
                        <a:pt x="169" y="577"/>
                      </a:lnTo>
                      <a:lnTo>
                        <a:pt x="148" y="583"/>
                      </a:lnTo>
                      <a:lnTo>
                        <a:pt x="130" y="588"/>
                      </a:lnTo>
                      <a:lnTo>
                        <a:pt x="124" y="589"/>
                      </a:lnTo>
                      <a:lnTo>
                        <a:pt x="117" y="589"/>
                      </a:lnTo>
                      <a:lnTo>
                        <a:pt x="116" y="589"/>
                      </a:lnTo>
                      <a:lnTo>
                        <a:pt x="114" y="589"/>
                      </a:lnTo>
                      <a:lnTo>
                        <a:pt x="111" y="589"/>
                      </a:lnTo>
                      <a:lnTo>
                        <a:pt x="110" y="586"/>
                      </a:lnTo>
                      <a:lnTo>
                        <a:pt x="116" y="586"/>
                      </a:lnTo>
                      <a:lnTo>
                        <a:pt x="116" y="583"/>
                      </a:lnTo>
                      <a:lnTo>
                        <a:pt x="114" y="583"/>
                      </a:lnTo>
                      <a:lnTo>
                        <a:pt x="116" y="583"/>
                      </a:lnTo>
                      <a:lnTo>
                        <a:pt x="117" y="583"/>
                      </a:lnTo>
                      <a:lnTo>
                        <a:pt x="122" y="583"/>
                      </a:lnTo>
                      <a:lnTo>
                        <a:pt x="128" y="582"/>
                      </a:lnTo>
                      <a:lnTo>
                        <a:pt x="146" y="577"/>
                      </a:lnTo>
                      <a:lnTo>
                        <a:pt x="168" y="571"/>
                      </a:lnTo>
                      <a:lnTo>
                        <a:pt x="180" y="568"/>
                      </a:lnTo>
                      <a:lnTo>
                        <a:pt x="192" y="565"/>
                      </a:lnTo>
                      <a:lnTo>
                        <a:pt x="206" y="562"/>
                      </a:lnTo>
                      <a:lnTo>
                        <a:pt x="220" y="559"/>
                      </a:lnTo>
                      <a:lnTo>
                        <a:pt x="232" y="557"/>
                      </a:lnTo>
                      <a:lnTo>
                        <a:pt x="244" y="554"/>
                      </a:lnTo>
                      <a:lnTo>
                        <a:pt x="252" y="554"/>
                      </a:lnTo>
                      <a:lnTo>
                        <a:pt x="258" y="554"/>
                      </a:lnTo>
                      <a:lnTo>
                        <a:pt x="262" y="553"/>
                      </a:lnTo>
                      <a:lnTo>
                        <a:pt x="268" y="553"/>
                      </a:lnTo>
                      <a:close/>
                      <a:moveTo>
                        <a:pt x="451" y="533"/>
                      </a:moveTo>
                      <a:lnTo>
                        <a:pt x="454" y="539"/>
                      </a:lnTo>
                      <a:lnTo>
                        <a:pt x="448" y="540"/>
                      </a:lnTo>
                      <a:lnTo>
                        <a:pt x="444" y="544"/>
                      </a:lnTo>
                      <a:lnTo>
                        <a:pt x="437" y="547"/>
                      </a:lnTo>
                      <a:lnTo>
                        <a:pt x="433" y="548"/>
                      </a:lnTo>
                      <a:lnTo>
                        <a:pt x="427" y="550"/>
                      </a:lnTo>
                      <a:lnTo>
                        <a:pt x="422" y="551"/>
                      </a:lnTo>
                      <a:lnTo>
                        <a:pt x="416" y="553"/>
                      </a:lnTo>
                      <a:lnTo>
                        <a:pt x="412" y="554"/>
                      </a:lnTo>
                      <a:lnTo>
                        <a:pt x="407" y="556"/>
                      </a:lnTo>
                      <a:lnTo>
                        <a:pt x="401" y="557"/>
                      </a:lnTo>
                      <a:lnTo>
                        <a:pt x="396" y="557"/>
                      </a:lnTo>
                      <a:lnTo>
                        <a:pt x="390" y="559"/>
                      </a:lnTo>
                      <a:lnTo>
                        <a:pt x="380" y="560"/>
                      </a:lnTo>
                      <a:lnTo>
                        <a:pt x="369" y="560"/>
                      </a:lnTo>
                      <a:lnTo>
                        <a:pt x="358" y="560"/>
                      </a:lnTo>
                      <a:lnTo>
                        <a:pt x="346" y="560"/>
                      </a:lnTo>
                      <a:lnTo>
                        <a:pt x="335" y="560"/>
                      </a:lnTo>
                      <a:lnTo>
                        <a:pt x="323" y="560"/>
                      </a:lnTo>
                      <a:lnTo>
                        <a:pt x="309" y="560"/>
                      </a:lnTo>
                      <a:lnTo>
                        <a:pt x="297" y="560"/>
                      </a:lnTo>
                      <a:lnTo>
                        <a:pt x="284" y="560"/>
                      </a:lnTo>
                      <a:lnTo>
                        <a:pt x="268" y="560"/>
                      </a:lnTo>
                      <a:lnTo>
                        <a:pt x="268" y="553"/>
                      </a:lnTo>
                      <a:lnTo>
                        <a:pt x="284" y="553"/>
                      </a:lnTo>
                      <a:lnTo>
                        <a:pt x="297" y="554"/>
                      </a:lnTo>
                      <a:lnTo>
                        <a:pt x="311" y="554"/>
                      </a:lnTo>
                      <a:lnTo>
                        <a:pt x="323" y="554"/>
                      </a:lnTo>
                      <a:lnTo>
                        <a:pt x="335" y="554"/>
                      </a:lnTo>
                      <a:lnTo>
                        <a:pt x="346" y="554"/>
                      </a:lnTo>
                      <a:lnTo>
                        <a:pt x="358" y="554"/>
                      </a:lnTo>
                      <a:lnTo>
                        <a:pt x="369" y="554"/>
                      </a:lnTo>
                      <a:lnTo>
                        <a:pt x="380" y="553"/>
                      </a:lnTo>
                      <a:lnTo>
                        <a:pt x="390" y="553"/>
                      </a:lnTo>
                      <a:lnTo>
                        <a:pt x="395" y="551"/>
                      </a:lnTo>
                      <a:lnTo>
                        <a:pt x="399" y="551"/>
                      </a:lnTo>
                      <a:lnTo>
                        <a:pt x="405" y="550"/>
                      </a:lnTo>
                      <a:lnTo>
                        <a:pt x="410" y="548"/>
                      </a:lnTo>
                      <a:lnTo>
                        <a:pt x="415" y="547"/>
                      </a:lnTo>
                      <a:lnTo>
                        <a:pt x="421" y="545"/>
                      </a:lnTo>
                      <a:lnTo>
                        <a:pt x="425" y="544"/>
                      </a:lnTo>
                      <a:lnTo>
                        <a:pt x="430" y="542"/>
                      </a:lnTo>
                      <a:lnTo>
                        <a:pt x="436" y="540"/>
                      </a:lnTo>
                      <a:lnTo>
                        <a:pt x="440" y="537"/>
                      </a:lnTo>
                      <a:lnTo>
                        <a:pt x="445" y="536"/>
                      </a:lnTo>
                      <a:lnTo>
                        <a:pt x="451" y="533"/>
                      </a:lnTo>
                      <a:close/>
                      <a:moveTo>
                        <a:pt x="344" y="437"/>
                      </a:moveTo>
                      <a:lnTo>
                        <a:pt x="346" y="432"/>
                      </a:lnTo>
                      <a:lnTo>
                        <a:pt x="349" y="432"/>
                      </a:lnTo>
                      <a:lnTo>
                        <a:pt x="355" y="435"/>
                      </a:lnTo>
                      <a:lnTo>
                        <a:pt x="364" y="440"/>
                      </a:lnTo>
                      <a:lnTo>
                        <a:pt x="375" y="444"/>
                      </a:lnTo>
                      <a:lnTo>
                        <a:pt x="387" y="450"/>
                      </a:lnTo>
                      <a:lnTo>
                        <a:pt x="401" y="456"/>
                      </a:lnTo>
                      <a:lnTo>
                        <a:pt x="407" y="460"/>
                      </a:lnTo>
                      <a:lnTo>
                        <a:pt x="413" y="464"/>
                      </a:lnTo>
                      <a:lnTo>
                        <a:pt x="421" y="467"/>
                      </a:lnTo>
                      <a:lnTo>
                        <a:pt x="427" y="472"/>
                      </a:lnTo>
                      <a:lnTo>
                        <a:pt x="433" y="475"/>
                      </a:lnTo>
                      <a:lnTo>
                        <a:pt x="439" y="479"/>
                      </a:lnTo>
                      <a:lnTo>
                        <a:pt x="445" y="484"/>
                      </a:lnTo>
                      <a:lnTo>
                        <a:pt x="450" y="487"/>
                      </a:lnTo>
                      <a:lnTo>
                        <a:pt x="454" y="492"/>
                      </a:lnTo>
                      <a:lnTo>
                        <a:pt x="459" y="496"/>
                      </a:lnTo>
                      <a:lnTo>
                        <a:pt x="460" y="498"/>
                      </a:lnTo>
                      <a:lnTo>
                        <a:pt x="463" y="501"/>
                      </a:lnTo>
                      <a:lnTo>
                        <a:pt x="465" y="502"/>
                      </a:lnTo>
                      <a:lnTo>
                        <a:pt x="466" y="505"/>
                      </a:lnTo>
                      <a:lnTo>
                        <a:pt x="466" y="507"/>
                      </a:lnTo>
                      <a:lnTo>
                        <a:pt x="468" y="510"/>
                      </a:lnTo>
                      <a:lnTo>
                        <a:pt x="469" y="511"/>
                      </a:lnTo>
                      <a:lnTo>
                        <a:pt x="469" y="515"/>
                      </a:lnTo>
                      <a:lnTo>
                        <a:pt x="469" y="516"/>
                      </a:lnTo>
                      <a:lnTo>
                        <a:pt x="469" y="519"/>
                      </a:lnTo>
                      <a:lnTo>
                        <a:pt x="469" y="521"/>
                      </a:lnTo>
                      <a:lnTo>
                        <a:pt x="469" y="524"/>
                      </a:lnTo>
                      <a:lnTo>
                        <a:pt x="468" y="525"/>
                      </a:lnTo>
                      <a:lnTo>
                        <a:pt x="466" y="527"/>
                      </a:lnTo>
                      <a:lnTo>
                        <a:pt x="465" y="530"/>
                      </a:lnTo>
                      <a:lnTo>
                        <a:pt x="463" y="531"/>
                      </a:lnTo>
                      <a:lnTo>
                        <a:pt x="462" y="533"/>
                      </a:lnTo>
                      <a:lnTo>
                        <a:pt x="459" y="534"/>
                      </a:lnTo>
                      <a:lnTo>
                        <a:pt x="457" y="537"/>
                      </a:lnTo>
                      <a:lnTo>
                        <a:pt x="454" y="539"/>
                      </a:lnTo>
                      <a:lnTo>
                        <a:pt x="451" y="533"/>
                      </a:lnTo>
                      <a:lnTo>
                        <a:pt x="453" y="531"/>
                      </a:lnTo>
                      <a:lnTo>
                        <a:pt x="456" y="530"/>
                      </a:lnTo>
                      <a:lnTo>
                        <a:pt x="457" y="528"/>
                      </a:lnTo>
                      <a:lnTo>
                        <a:pt x="459" y="527"/>
                      </a:lnTo>
                      <a:lnTo>
                        <a:pt x="460" y="525"/>
                      </a:lnTo>
                      <a:lnTo>
                        <a:pt x="462" y="524"/>
                      </a:lnTo>
                      <a:lnTo>
                        <a:pt x="462" y="522"/>
                      </a:lnTo>
                      <a:lnTo>
                        <a:pt x="463" y="521"/>
                      </a:lnTo>
                      <a:lnTo>
                        <a:pt x="463" y="519"/>
                      </a:lnTo>
                      <a:lnTo>
                        <a:pt x="463" y="518"/>
                      </a:lnTo>
                      <a:lnTo>
                        <a:pt x="463" y="516"/>
                      </a:lnTo>
                      <a:lnTo>
                        <a:pt x="463" y="515"/>
                      </a:lnTo>
                      <a:lnTo>
                        <a:pt x="463" y="513"/>
                      </a:lnTo>
                      <a:lnTo>
                        <a:pt x="462" y="511"/>
                      </a:lnTo>
                      <a:lnTo>
                        <a:pt x="462" y="510"/>
                      </a:lnTo>
                      <a:lnTo>
                        <a:pt x="460" y="508"/>
                      </a:lnTo>
                      <a:lnTo>
                        <a:pt x="459" y="507"/>
                      </a:lnTo>
                      <a:lnTo>
                        <a:pt x="457" y="504"/>
                      </a:lnTo>
                      <a:lnTo>
                        <a:pt x="456" y="502"/>
                      </a:lnTo>
                      <a:lnTo>
                        <a:pt x="454" y="501"/>
                      </a:lnTo>
                      <a:lnTo>
                        <a:pt x="450" y="496"/>
                      </a:lnTo>
                      <a:lnTo>
                        <a:pt x="447" y="493"/>
                      </a:lnTo>
                      <a:lnTo>
                        <a:pt x="440" y="489"/>
                      </a:lnTo>
                      <a:lnTo>
                        <a:pt x="436" y="484"/>
                      </a:lnTo>
                      <a:lnTo>
                        <a:pt x="430" y="481"/>
                      </a:lnTo>
                      <a:lnTo>
                        <a:pt x="424" y="476"/>
                      </a:lnTo>
                      <a:lnTo>
                        <a:pt x="418" y="473"/>
                      </a:lnTo>
                      <a:lnTo>
                        <a:pt x="410" y="469"/>
                      </a:lnTo>
                      <a:lnTo>
                        <a:pt x="404" y="466"/>
                      </a:lnTo>
                      <a:lnTo>
                        <a:pt x="398" y="463"/>
                      </a:lnTo>
                      <a:lnTo>
                        <a:pt x="384" y="455"/>
                      </a:lnTo>
                      <a:lnTo>
                        <a:pt x="373" y="450"/>
                      </a:lnTo>
                      <a:lnTo>
                        <a:pt x="363" y="444"/>
                      </a:lnTo>
                      <a:lnTo>
                        <a:pt x="354" y="441"/>
                      </a:lnTo>
                      <a:lnTo>
                        <a:pt x="348" y="438"/>
                      </a:lnTo>
                      <a:lnTo>
                        <a:pt x="344" y="437"/>
                      </a:lnTo>
                      <a:close/>
                      <a:moveTo>
                        <a:pt x="511" y="363"/>
                      </a:moveTo>
                      <a:lnTo>
                        <a:pt x="508" y="368"/>
                      </a:lnTo>
                      <a:lnTo>
                        <a:pt x="503" y="366"/>
                      </a:lnTo>
                      <a:lnTo>
                        <a:pt x="497" y="363"/>
                      </a:lnTo>
                      <a:lnTo>
                        <a:pt x="492" y="362"/>
                      </a:lnTo>
                      <a:lnTo>
                        <a:pt x="488" y="360"/>
                      </a:lnTo>
                      <a:lnTo>
                        <a:pt x="482" y="359"/>
                      </a:lnTo>
                      <a:lnTo>
                        <a:pt x="476" y="357"/>
                      </a:lnTo>
                      <a:lnTo>
                        <a:pt x="471" y="356"/>
                      </a:lnTo>
                      <a:lnTo>
                        <a:pt x="465" y="354"/>
                      </a:lnTo>
                      <a:lnTo>
                        <a:pt x="459" y="353"/>
                      </a:lnTo>
                      <a:lnTo>
                        <a:pt x="453" y="353"/>
                      </a:lnTo>
                      <a:lnTo>
                        <a:pt x="448" y="351"/>
                      </a:lnTo>
                      <a:lnTo>
                        <a:pt x="442" y="351"/>
                      </a:lnTo>
                      <a:lnTo>
                        <a:pt x="436" y="350"/>
                      </a:lnTo>
                      <a:lnTo>
                        <a:pt x="430" y="350"/>
                      </a:lnTo>
                      <a:lnTo>
                        <a:pt x="424" y="350"/>
                      </a:lnTo>
                      <a:lnTo>
                        <a:pt x="418" y="350"/>
                      </a:lnTo>
                      <a:lnTo>
                        <a:pt x="405" y="350"/>
                      </a:lnTo>
                      <a:lnTo>
                        <a:pt x="393" y="350"/>
                      </a:lnTo>
                      <a:lnTo>
                        <a:pt x="383" y="351"/>
                      </a:lnTo>
                      <a:lnTo>
                        <a:pt x="372" y="353"/>
                      </a:lnTo>
                      <a:lnTo>
                        <a:pt x="361" y="354"/>
                      </a:lnTo>
                      <a:lnTo>
                        <a:pt x="351" y="357"/>
                      </a:lnTo>
                      <a:lnTo>
                        <a:pt x="346" y="359"/>
                      </a:lnTo>
                      <a:lnTo>
                        <a:pt x="340" y="360"/>
                      </a:lnTo>
                      <a:lnTo>
                        <a:pt x="335" y="362"/>
                      </a:lnTo>
                      <a:lnTo>
                        <a:pt x="332" y="363"/>
                      </a:lnTo>
                      <a:lnTo>
                        <a:pt x="328" y="365"/>
                      </a:lnTo>
                      <a:lnTo>
                        <a:pt x="323" y="366"/>
                      </a:lnTo>
                      <a:lnTo>
                        <a:pt x="320" y="368"/>
                      </a:lnTo>
                      <a:lnTo>
                        <a:pt x="316" y="369"/>
                      </a:lnTo>
                      <a:lnTo>
                        <a:pt x="312" y="371"/>
                      </a:lnTo>
                      <a:lnTo>
                        <a:pt x="309" y="374"/>
                      </a:lnTo>
                      <a:lnTo>
                        <a:pt x="306" y="375"/>
                      </a:lnTo>
                      <a:lnTo>
                        <a:pt x="305" y="377"/>
                      </a:lnTo>
                      <a:lnTo>
                        <a:pt x="302" y="380"/>
                      </a:lnTo>
                      <a:lnTo>
                        <a:pt x="300" y="382"/>
                      </a:lnTo>
                      <a:lnTo>
                        <a:pt x="299" y="383"/>
                      </a:lnTo>
                      <a:lnTo>
                        <a:pt x="297" y="386"/>
                      </a:lnTo>
                      <a:lnTo>
                        <a:pt x="296" y="388"/>
                      </a:lnTo>
                      <a:lnTo>
                        <a:pt x="296" y="389"/>
                      </a:lnTo>
                      <a:lnTo>
                        <a:pt x="294" y="391"/>
                      </a:lnTo>
                      <a:lnTo>
                        <a:pt x="294" y="394"/>
                      </a:lnTo>
                      <a:lnTo>
                        <a:pt x="294" y="395"/>
                      </a:lnTo>
                      <a:lnTo>
                        <a:pt x="296" y="397"/>
                      </a:lnTo>
                      <a:lnTo>
                        <a:pt x="296" y="400"/>
                      </a:lnTo>
                      <a:lnTo>
                        <a:pt x="297" y="401"/>
                      </a:lnTo>
                      <a:lnTo>
                        <a:pt x="299" y="405"/>
                      </a:lnTo>
                      <a:lnTo>
                        <a:pt x="300" y="406"/>
                      </a:lnTo>
                      <a:lnTo>
                        <a:pt x="303" y="409"/>
                      </a:lnTo>
                      <a:lnTo>
                        <a:pt x="306" y="411"/>
                      </a:lnTo>
                      <a:lnTo>
                        <a:pt x="309" y="414"/>
                      </a:lnTo>
                      <a:lnTo>
                        <a:pt x="312" y="417"/>
                      </a:lnTo>
                      <a:lnTo>
                        <a:pt x="317" y="418"/>
                      </a:lnTo>
                      <a:lnTo>
                        <a:pt x="322" y="421"/>
                      </a:lnTo>
                      <a:lnTo>
                        <a:pt x="328" y="424"/>
                      </a:lnTo>
                      <a:lnTo>
                        <a:pt x="332" y="426"/>
                      </a:lnTo>
                      <a:lnTo>
                        <a:pt x="340" y="429"/>
                      </a:lnTo>
                      <a:lnTo>
                        <a:pt x="346" y="432"/>
                      </a:lnTo>
                      <a:lnTo>
                        <a:pt x="344" y="437"/>
                      </a:lnTo>
                      <a:lnTo>
                        <a:pt x="337" y="435"/>
                      </a:lnTo>
                      <a:lnTo>
                        <a:pt x="331" y="432"/>
                      </a:lnTo>
                      <a:lnTo>
                        <a:pt x="325" y="429"/>
                      </a:lnTo>
                      <a:lnTo>
                        <a:pt x="319" y="427"/>
                      </a:lnTo>
                      <a:lnTo>
                        <a:pt x="314" y="424"/>
                      </a:lnTo>
                      <a:lnTo>
                        <a:pt x="309" y="421"/>
                      </a:lnTo>
                      <a:lnTo>
                        <a:pt x="305" y="418"/>
                      </a:lnTo>
                      <a:lnTo>
                        <a:pt x="302" y="417"/>
                      </a:lnTo>
                      <a:lnTo>
                        <a:pt x="299" y="414"/>
                      </a:lnTo>
                      <a:lnTo>
                        <a:pt x="296" y="411"/>
                      </a:lnTo>
                      <a:lnTo>
                        <a:pt x="294" y="408"/>
                      </a:lnTo>
                      <a:lnTo>
                        <a:pt x="291" y="405"/>
                      </a:lnTo>
                      <a:lnTo>
                        <a:pt x="290" y="401"/>
                      </a:lnTo>
                      <a:lnTo>
                        <a:pt x="290" y="400"/>
                      </a:lnTo>
                      <a:lnTo>
                        <a:pt x="288" y="397"/>
                      </a:lnTo>
                      <a:lnTo>
                        <a:pt x="288" y="394"/>
                      </a:lnTo>
                      <a:lnTo>
                        <a:pt x="288" y="391"/>
                      </a:lnTo>
                      <a:lnTo>
                        <a:pt x="290" y="388"/>
                      </a:lnTo>
                      <a:lnTo>
                        <a:pt x="290" y="385"/>
                      </a:lnTo>
                      <a:lnTo>
                        <a:pt x="291" y="382"/>
                      </a:lnTo>
                      <a:lnTo>
                        <a:pt x="293" y="380"/>
                      </a:lnTo>
                      <a:lnTo>
                        <a:pt x="296" y="377"/>
                      </a:lnTo>
                      <a:lnTo>
                        <a:pt x="297" y="375"/>
                      </a:lnTo>
                      <a:lnTo>
                        <a:pt x="300" y="372"/>
                      </a:lnTo>
                      <a:lnTo>
                        <a:pt x="303" y="371"/>
                      </a:lnTo>
                      <a:lnTo>
                        <a:pt x="306" y="368"/>
                      </a:lnTo>
                      <a:lnTo>
                        <a:pt x="309" y="366"/>
                      </a:lnTo>
                      <a:lnTo>
                        <a:pt x="312" y="363"/>
                      </a:lnTo>
                      <a:lnTo>
                        <a:pt x="317" y="362"/>
                      </a:lnTo>
                      <a:lnTo>
                        <a:pt x="320" y="360"/>
                      </a:lnTo>
                      <a:lnTo>
                        <a:pt x="325" y="359"/>
                      </a:lnTo>
                      <a:lnTo>
                        <a:pt x="329" y="357"/>
                      </a:lnTo>
                      <a:lnTo>
                        <a:pt x="334" y="356"/>
                      </a:lnTo>
                      <a:lnTo>
                        <a:pt x="338" y="354"/>
                      </a:lnTo>
                      <a:lnTo>
                        <a:pt x="343" y="353"/>
                      </a:lnTo>
                      <a:lnTo>
                        <a:pt x="349" y="351"/>
                      </a:lnTo>
                      <a:lnTo>
                        <a:pt x="360" y="348"/>
                      </a:lnTo>
                      <a:lnTo>
                        <a:pt x="370" y="346"/>
                      </a:lnTo>
                      <a:lnTo>
                        <a:pt x="381" y="345"/>
                      </a:lnTo>
                      <a:lnTo>
                        <a:pt x="393" y="343"/>
                      </a:lnTo>
                      <a:lnTo>
                        <a:pt x="405" y="343"/>
                      </a:lnTo>
                      <a:lnTo>
                        <a:pt x="418" y="343"/>
                      </a:lnTo>
                      <a:lnTo>
                        <a:pt x="424" y="343"/>
                      </a:lnTo>
                      <a:lnTo>
                        <a:pt x="430" y="343"/>
                      </a:lnTo>
                      <a:lnTo>
                        <a:pt x="436" y="343"/>
                      </a:lnTo>
                      <a:lnTo>
                        <a:pt x="442" y="345"/>
                      </a:lnTo>
                      <a:lnTo>
                        <a:pt x="448" y="345"/>
                      </a:lnTo>
                      <a:lnTo>
                        <a:pt x="454" y="346"/>
                      </a:lnTo>
                      <a:lnTo>
                        <a:pt x="460" y="346"/>
                      </a:lnTo>
                      <a:lnTo>
                        <a:pt x="466" y="348"/>
                      </a:lnTo>
                      <a:lnTo>
                        <a:pt x="473" y="350"/>
                      </a:lnTo>
                      <a:lnTo>
                        <a:pt x="477" y="351"/>
                      </a:lnTo>
                      <a:lnTo>
                        <a:pt x="483" y="353"/>
                      </a:lnTo>
                      <a:lnTo>
                        <a:pt x="489" y="354"/>
                      </a:lnTo>
                      <a:lnTo>
                        <a:pt x="494" y="356"/>
                      </a:lnTo>
                      <a:lnTo>
                        <a:pt x="500" y="359"/>
                      </a:lnTo>
                      <a:lnTo>
                        <a:pt x="505" y="360"/>
                      </a:lnTo>
                      <a:lnTo>
                        <a:pt x="511" y="363"/>
                      </a:lnTo>
                      <a:close/>
                      <a:moveTo>
                        <a:pt x="508" y="368"/>
                      </a:moveTo>
                      <a:lnTo>
                        <a:pt x="508" y="368"/>
                      </a:lnTo>
                      <a:lnTo>
                        <a:pt x="509" y="369"/>
                      </a:lnTo>
                      <a:lnTo>
                        <a:pt x="508" y="368"/>
                      </a:lnTo>
                      <a:close/>
                      <a:moveTo>
                        <a:pt x="937" y="446"/>
                      </a:moveTo>
                      <a:lnTo>
                        <a:pt x="943" y="446"/>
                      </a:lnTo>
                      <a:lnTo>
                        <a:pt x="945" y="446"/>
                      </a:lnTo>
                      <a:lnTo>
                        <a:pt x="943" y="447"/>
                      </a:lnTo>
                      <a:lnTo>
                        <a:pt x="943" y="450"/>
                      </a:lnTo>
                      <a:lnTo>
                        <a:pt x="943" y="452"/>
                      </a:lnTo>
                      <a:lnTo>
                        <a:pt x="943" y="453"/>
                      </a:lnTo>
                      <a:lnTo>
                        <a:pt x="942" y="455"/>
                      </a:lnTo>
                      <a:lnTo>
                        <a:pt x="942" y="456"/>
                      </a:lnTo>
                      <a:lnTo>
                        <a:pt x="940" y="456"/>
                      </a:lnTo>
                      <a:lnTo>
                        <a:pt x="939" y="458"/>
                      </a:lnTo>
                      <a:lnTo>
                        <a:pt x="936" y="461"/>
                      </a:lnTo>
                      <a:lnTo>
                        <a:pt x="933" y="463"/>
                      </a:lnTo>
                      <a:lnTo>
                        <a:pt x="930" y="464"/>
                      </a:lnTo>
                      <a:lnTo>
                        <a:pt x="925" y="466"/>
                      </a:lnTo>
                      <a:lnTo>
                        <a:pt x="921" y="466"/>
                      </a:lnTo>
                      <a:lnTo>
                        <a:pt x="916" y="467"/>
                      </a:lnTo>
                      <a:lnTo>
                        <a:pt x="911" y="467"/>
                      </a:lnTo>
                      <a:lnTo>
                        <a:pt x="905" y="467"/>
                      </a:lnTo>
                      <a:lnTo>
                        <a:pt x="901" y="467"/>
                      </a:lnTo>
                      <a:lnTo>
                        <a:pt x="895" y="467"/>
                      </a:lnTo>
                      <a:lnTo>
                        <a:pt x="887" y="467"/>
                      </a:lnTo>
                      <a:lnTo>
                        <a:pt x="881" y="467"/>
                      </a:lnTo>
                      <a:lnTo>
                        <a:pt x="867" y="466"/>
                      </a:lnTo>
                      <a:lnTo>
                        <a:pt x="850" y="464"/>
                      </a:lnTo>
                      <a:lnTo>
                        <a:pt x="835" y="461"/>
                      </a:lnTo>
                      <a:lnTo>
                        <a:pt x="818" y="458"/>
                      </a:lnTo>
                      <a:lnTo>
                        <a:pt x="800" y="455"/>
                      </a:lnTo>
                      <a:lnTo>
                        <a:pt x="782" y="452"/>
                      </a:lnTo>
                      <a:lnTo>
                        <a:pt x="764" y="447"/>
                      </a:lnTo>
                      <a:lnTo>
                        <a:pt x="744" y="443"/>
                      </a:lnTo>
                      <a:lnTo>
                        <a:pt x="725" y="438"/>
                      </a:lnTo>
                      <a:lnTo>
                        <a:pt x="706" y="434"/>
                      </a:lnTo>
                      <a:lnTo>
                        <a:pt x="687" y="427"/>
                      </a:lnTo>
                      <a:lnTo>
                        <a:pt x="668" y="423"/>
                      </a:lnTo>
                      <a:lnTo>
                        <a:pt x="649" y="417"/>
                      </a:lnTo>
                      <a:lnTo>
                        <a:pt x="633" y="412"/>
                      </a:lnTo>
                      <a:lnTo>
                        <a:pt x="614" y="406"/>
                      </a:lnTo>
                      <a:lnTo>
                        <a:pt x="597" y="401"/>
                      </a:lnTo>
                      <a:lnTo>
                        <a:pt x="582" y="397"/>
                      </a:lnTo>
                      <a:lnTo>
                        <a:pt x="567" y="391"/>
                      </a:lnTo>
                      <a:lnTo>
                        <a:pt x="553" y="386"/>
                      </a:lnTo>
                      <a:lnTo>
                        <a:pt x="541" y="383"/>
                      </a:lnTo>
                      <a:lnTo>
                        <a:pt x="530" y="379"/>
                      </a:lnTo>
                      <a:lnTo>
                        <a:pt x="521" y="374"/>
                      </a:lnTo>
                      <a:lnTo>
                        <a:pt x="514" y="371"/>
                      </a:lnTo>
                      <a:lnTo>
                        <a:pt x="508" y="368"/>
                      </a:lnTo>
                      <a:lnTo>
                        <a:pt x="511" y="363"/>
                      </a:lnTo>
                      <a:lnTo>
                        <a:pt x="517" y="366"/>
                      </a:lnTo>
                      <a:lnTo>
                        <a:pt x="524" y="369"/>
                      </a:lnTo>
                      <a:lnTo>
                        <a:pt x="533" y="372"/>
                      </a:lnTo>
                      <a:lnTo>
                        <a:pt x="544" y="377"/>
                      </a:lnTo>
                      <a:lnTo>
                        <a:pt x="556" y="382"/>
                      </a:lnTo>
                      <a:lnTo>
                        <a:pt x="570" y="386"/>
                      </a:lnTo>
                      <a:lnTo>
                        <a:pt x="584" y="391"/>
                      </a:lnTo>
                      <a:lnTo>
                        <a:pt x="601" y="395"/>
                      </a:lnTo>
                      <a:lnTo>
                        <a:pt x="616" y="400"/>
                      </a:lnTo>
                      <a:lnTo>
                        <a:pt x="634" y="406"/>
                      </a:lnTo>
                      <a:lnTo>
                        <a:pt x="652" y="411"/>
                      </a:lnTo>
                      <a:lnTo>
                        <a:pt x="671" y="417"/>
                      </a:lnTo>
                      <a:lnTo>
                        <a:pt x="689" y="421"/>
                      </a:lnTo>
                      <a:lnTo>
                        <a:pt x="707" y="427"/>
                      </a:lnTo>
                      <a:lnTo>
                        <a:pt x="727" y="432"/>
                      </a:lnTo>
                      <a:lnTo>
                        <a:pt x="745" y="437"/>
                      </a:lnTo>
                      <a:lnTo>
                        <a:pt x="765" y="441"/>
                      </a:lnTo>
                      <a:lnTo>
                        <a:pt x="783" y="446"/>
                      </a:lnTo>
                      <a:lnTo>
                        <a:pt x="802" y="449"/>
                      </a:lnTo>
                      <a:lnTo>
                        <a:pt x="818" y="452"/>
                      </a:lnTo>
                      <a:lnTo>
                        <a:pt x="835" y="455"/>
                      </a:lnTo>
                      <a:lnTo>
                        <a:pt x="852" y="458"/>
                      </a:lnTo>
                      <a:lnTo>
                        <a:pt x="867" y="460"/>
                      </a:lnTo>
                      <a:lnTo>
                        <a:pt x="881" y="461"/>
                      </a:lnTo>
                      <a:lnTo>
                        <a:pt x="889" y="461"/>
                      </a:lnTo>
                      <a:lnTo>
                        <a:pt x="895" y="461"/>
                      </a:lnTo>
                      <a:lnTo>
                        <a:pt x="901" y="461"/>
                      </a:lnTo>
                      <a:lnTo>
                        <a:pt x="905" y="461"/>
                      </a:lnTo>
                      <a:lnTo>
                        <a:pt x="911" y="461"/>
                      </a:lnTo>
                      <a:lnTo>
                        <a:pt x="916" y="461"/>
                      </a:lnTo>
                      <a:lnTo>
                        <a:pt x="921" y="460"/>
                      </a:lnTo>
                      <a:lnTo>
                        <a:pt x="924" y="460"/>
                      </a:lnTo>
                      <a:lnTo>
                        <a:pt x="927" y="458"/>
                      </a:lnTo>
                      <a:lnTo>
                        <a:pt x="930" y="456"/>
                      </a:lnTo>
                      <a:lnTo>
                        <a:pt x="933" y="455"/>
                      </a:lnTo>
                      <a:lnTo>
                        <a:pt x="934" y="453"/>
                      </a:lnTo>
                      <a:lnTo>
                        <a:pt x="936" y="453"/>
                      </a:lnTo>
                      <a:lnTo>
                        <a:pt x="936" y="452"/>
                      </a:lnTo>
                      <a:lnTo>
                        <a:pt x="937" y="452"/>
                      </a:lnTo>
                      <a:lnTo>
                        <a:pt x="937" y="450"/>
                      </a:lnTo>
                      <a:lnTo>
                        <a:pt x="937" y="449"/>
                      </a:lnTo>
                      <a:lnTo>
                        <a:pt x="937" y="447"/>
                      </a:lnTo>
                      <a:lnTo>
                        <a:pt x="937" y="446"/>
                      </a:lnTo>
                      <a:close/>
                      <a:moveTo>
                        <a:pt x="943" y="446"/>
                      </a:moveTo>
                      <a:lnTo>
                        <a:pt x="945" y="446"/>
                      </a:lnTo>
                      <a:lnTo>
                        <a:pt x="945" y="447"/>
                      </a:lnTo>
                      <a:lnTo>
                        <a:pt x="943" y="446"/>
                      </a:lnTo>
                      <a:close/>
                      <a:moveTo>
                        <a:pt x="934" y="53"/>
                      </a:moveTo>
                      <a:lnTo>
                        <a:pt x="939" y="56"/>
                      </a:lnTo>
                      <a:lnTo>
                        <a:pt x="943" y="446"/>
                      </a:lnTo>
                      <a:lnTo>
                        <a:pt x="937" y="446"/>
                      </a:lnTo>
                      <a:lnTo>
                        <a:pt x="933" y="56"/>
                      </a:lnTo>
                      <a:lnTo>
                        <a:pt x="934" y="53"/>
                      </a:lnTo>
                      <a:close/>
                      <a:moveTo>
                        <a:pt x="934" y="53"/>
                      </a:moveTo>
                      <a:lnTo>
                        <a:pt x="939" y="52"/>
                      </a:lnTo>
                      <a:lnTo>
                        <a:pt x="939" y="56"/>
                      </a:lnTo>
                      <a:lnTo>
                        <a:pt x="934" y="53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2" name="Freeform 43"/>
                <p:cNvSpPr>
                  <a:spLocks noChangeAspect="1"/>
                </p:cNvSpPr>
                <p:nvPr/>
              </p:nvSpPr>
              <p:spPr bwMode="auto">
                <a:xfrm>
                  <a:off x="7415" y="-388"/>
                  <a:ext cx="122" cy="104"/>
                </a:xfrm>
                <a:custGeom>
                  <a:avLst/>
                  <a:gdLst>
                    <a:gd name="T0" fmla="*/ 5 w 136"/>
                    <a:gd name="T1" fmla="*/ 0 h 110"/>
                    <a:gd name="T2" fmla="*/ 5 w 136"/>
                    <a:gd name="T3" fmla="*/ 9 h 110"/>
                    <a:gd name="T4" fmla="*/ 5 w 136"/>
                    <a:gd name="T5" fmla="*/ 9 h 110"/>
                    <a:gd name="T6" fmla="*/ 5 w 136"/>
                    <a:gd name="T7" fmla="*/ 9 h 110"/>
                    <a:gd name="T8" fmla="*/ 5 w 136"/>
                    <a:gd name="T9" fmla="*/ 9 h 110"/>
                    <a:gd name="T10" fmla="*/ 5 w 136"/>
                    <a:gd name="T11" fmla="*/ 9 h 110"/>
                    <a:gd name="T12" fmla="*/ 3 w 136"/>
                    <a:gd name="T13" fmla="*/ 9 h 110"/>
                    <a:gd name="T14" fmla="*/ 0 w 136"/>
                    <a:gd name="T15" fmla="*/ 9 h 110"/>
                    <a:gd name="T16" fmla="*/ 2 w 136"/>
                    <a:gd name="T17" fmla="*/ 9 h 110"/>
                    <a:gd name="T18" fmla="*/ 5 w 136"/>
                    <a:gd name="T19" fmla="*/ 9 h 110"/>
                    <a:gd name="T20" fmla="*/ 5 w 136"/>
                    <a:gd name="T21" fmla="*/ 6 h 110"/>
                    <a:gd name="T22" fmla="*/ 5 w 136"/>
                    <a:gd name="T23" fmla="*/ 0 h 11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36"/>
                    <a:gd name="T37" fmla="*/ 0 h 110"/>
                    <a:gd name="T38" fmla="*/ 136 w 136"/>
                    <a:gd name="T39" fmla="*/ 110 h 110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36" h="110">
                      <a:moveTo>
                        <a:pt x="28" y="0"/>
                      </a:moveTo>
                      <a:lnTo>
                        <a:pt x="136" y="110"/>
                      </a:lnTo>
                      <a:lnTo>
                        <a:pt x="89" y="83"/>
                      </a:lnTo>
                      <a:lnTo>
                        <a:pt x="57" y="67"/>
                      </a:lnTo>
                      <a:lnTo>
                        <a:pt x="28" y="57"/>
                      </a:lnTo>
                      <a:lnTo>
                        <a:pt x="11" y="45"/>
                      </a:lnTo>
                      <a:lnTo>
                        <a:pt x="3" y="37"/>
                      </a:lnTo>
                      <a:lnTo>
                        <a:pt x="0" y="29"/>
                      </a:lnTo>
                      <a:lnTo>
                        <a:pt x="2" y="20"/>
                      </a:lnTo>
                      <a:lnTo>
                        <a:pt x="6" y="14"/>
                      </a:lnTo>
                      <a:lnTo>
                        <a:pt x="15" y="6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FF9904"/>
                </a:soli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3" name="Freeform 44"/>
                <p:cNvSpPr>
                  <a:spLocks noChangeAspect="1" noEditPoints="1"/>
                </p:cNvSpPr>
                <p:nvPr/>
              </p:nvSpPr>
              <p:spPr bwMode="auto">
                <a:xfrm>
                  <a:off x="7411" y="-394"/>
                  <a:ext cx="141" cy="119"/>
                </a:xfrm>
                <a:custGeom>
                  <a:avLst/>
                  <a:gdLst>
                    <a:gd name="T0" fmla="*/ 5 w 157"/>
                    <a:gd name="T1" fmla="*/ 10 h 127"/>
                    <a:gd name="T2" fmla="*/ 5 w 157"/>
                    <a:gd name="T3" fmla="*/ 2 h 127"/>
                    <a:gd name="T4" fmla="*/ 5 w 157"/>
                    <a:gd name="T5" fmla="*/ 10 h 127"/>
                    <a:gd name="T6" fmla="*/ 5 w 157"/>
                    <a:gd name="T7" fmla="*/ 10 h 127"/>
                    <a:gd name="T8" fmla="*/ 5 w 157"/>
                    <a:gd name="T9" fmla="*/ 10 h 127"/>
                    <a:gd name="T10" fmla="*/ 5 w 157"/>
                    <a:gd name="T11" fmla="*/ 10 h 127"/>
                    <a:gd name="T12" fmla="*/ 5 w 157"/>
                    <a:gd name="T13" fmla="*/ 10 h 127"/>
                    <a:gd name="T14" fmla="*/ 5 w 157"/>
                    <a:gd name="T15" fmla="*/ 10 h 127"/>
                    <a:gd name="T16" fmla="*/ 5 w 157"/>
                    <a:gd name="T17" fmla="*/ 10 h 127"/>
                    <a:gd name="T18" fmla="*/ 5 w 157"/>
                    <a:gd name="T19" fmla="*/ 10 h 127"/>
                    <a:gd name="T20" fmla="*/ 5 w 157"/>
                    <a:gd name="T21" fmla="*/ 10 h 127"/>
                    <a:gd name="T22" fmla="*/ 5 w 157"/>
                    <a:gd name="T23" fmla="*/ 10 h 127"/>
                    <a:gd name="T24" fmla="*/ 5 w 157"/>
                    <a:gd name="T25" fmla="*/ 10 h 127"/>
                    <a:gd name="T26" fmla="*/ 5 w 157"/>
                    <a:gd name="T27" fmla="*/ 10 h 127"/>
                    <a:gd name="T28" fmla="*/ 5 w 157"/>
                    <a:gd name="T29" fmla="*/ 10 h 127"/>
                    <a:gd name="T30" fmla="*/ 5 w 157"/>
                    <a:gd name="T31" fmla="*/ 10 h 127"/>
                    <a:gd name="T32" fmla="*/ 5 w 157"/>
                    <a:gd name="T33" fmla="*/ 10 h 127"/>
                    <a:gd name="T34" fmla="*/ 5 w 157"/>
                    <a:gd name="T35" fmla="*/ 10 h 127"/>
                    <a:gd name="T36" fmla="*/ 5 w 157"/>
                    <a:gd name="T37" fmla="*/ 10 h 127"/>
                    <a:gd name="T38" fmla="*/ 5 w 157"/>
                    <a:gd name="T39" fmla="*/ 10 h 127"/>
                    <a:gd name="T40" fmla="*/ 5 w 157"/>
                    <a:gd name="T41" fmla="*/ 10 h 127"/>
                    <a:gd name="T42" fmla="*/ 5 w 157"/>
                    <a:gd name="T43" fmla="*/ 10 h 127"/>
                    <a:gd name="T44" fmla="*/ 5 w 157"/>
                    <a:gd name="T45" fmla="*/ 10 h 127"/>
                    <a:gd name="T46" fmla="*/ 5 w 157"/>
                    <a:gd name="T47" fmla="*/ 10 h 127"/>
                    <a:gd name="T48" fmla="*/ 5 w 157"/>
                    <a:gd name="T49" fmla="*/ 10 h 127"/>
                    <a:gd name="T50" fmla="*/ 5 w 157"/>
                    <a:gd name="T51" fmla="*/ 10 h 127"/>
                    <a:gd name="T52" fmla="*/ 5 w 157"/>
                    <a:gd name="T53" fmla="*/ 10 h 127"/>
                    <a:gd name="T54" fmla="*/ 3 w 157"/>
                    <a:gd name="T55" fmla="*/ 10 h 127"/>
                    <a:gd name="T56" fmla="*/ 3 w 157"/>
                    <a:gd name="T57" fmla="*/ 10 h 127"/>
                    <a:gd name="T58" fmla="*/ 5 w 157"/>
                    <a:gd name="T59" fmla="*/ 10 h 127"/>
                    <a:gd name="T60" fmla="*/ 5 w 157"/>
                    <a:gd name="T61" fmla="*/ 10 h 127"/>
                    <a:gd name="T62" fmla="*/ 3 w 157"/>
                    <a:gd name="T63" fmla="*/ 10 h 127"/>
                    <a:gd name="T64" fmla="*/ 0 w 157"/>
                    <a:gd name="T65" fmla="*/ 10 h 127"/>
                    <a:gd name="T66" fmla="*/ 0 w 157"/>
                    <a:gd name="T67" fmla="*/ 10 h 127"/>
                    <a:gd name="T68" fmla="*/ 0 w 157"/>
                    <a:gd name="T69" fmla="*/ 10 h 127"/>
                    <a:gd name="T70" fmla="*/ 5 w 157"/>
                    <a:gd name="T71" fmla="*/ 10 h 127"/>
                    <a:gd name="T72" fmla="*/ 0 w 157"/>
                    <a:gd name="T73" fmla="*/ 10 h 127"/>
                    <a:gd name="T74" fmla="*/ 3 w 157"/>
                    <a:gd name="T75" fmla="*/ 10 h 127"/>
                    <a:gd name="T76" fmla="*/ 2 w 157"/>
                    <a:gd name="T77" fmla="*/ 10 h 127"/>
                    <a:gd name="T78" fmla="*/ 2 w 157"/>
                    <a:gd name="T79" fmla="*/ 10 h 127"/>
                    <a:gd name="T80" fmla="*/ 5 w 157"/>
                    <a:gd name="T81" fmla="*/ 10 h 127"/>
                    <a:gd name="T82" fmla="*/ 3 w 157"/>
                    <a:gd name="T83" fmla="*/ 10 h 127"/>
                    <a:gd name="T84" fmla="*/ 5 w 157"/>
                    <a:gd name="T85" fmla="*/ 10 h 127"/>
                    <a:gd name="T86" fmla="*/ 5 w 157"/>
                    <a:gd name="T87" fmla="*/ 10 h 127"/>
                    <a:gd name="T88" fmla="*/ 5 w 157"/>
                    <a:gd name="T89" fmla="*/ 10 h 127"/>
                    <a:gd name="T90" fmla="*/ 5 w 157"/>
                    <a:gd name="T91" fmla="*/ 10 h 127"/>
                    <a:gd name="T92" fmla="*/ 5 w 157"/>
                    <a:gd name="T93" fmla="*/ 10 h 127"/>
                    <a:gd name="T94" fmla="*/ 5 w 157"/>
                    <a:gd name="T95" fmla="*/ 8 h 127"/>
                    <a:gd name="T96" fmla="*/ 5 w 157"/>
                    <a:gd name="T97" fmla="*/ 8 h 127"/>
                    <a:gd name="T98" fmla="*/ 5 w 157"/>
                    <a:gd name="T99" fmla="*/ 8 h 127"/>
                    <a:gd name="T100" fmla="*/ 5 w 157"/>
                    <a:gd name="T101" fmla="*/ 6 h 127"/>
                    <a:gd name="T102" fmla="*/ 5 w 157"/>
                    <a:gd name="T103" fmla="*/ 8 h 127"/>
                    <a:gd name="T104" fmla="*/ 5 w 157"/>
                    <a:gd name="T105" fmla="*/ 2 h 127"/>
                    <a:gd name="T106" fmla="*/ 5 w 157"/>
                    <a:gd name="T107" fmla="*/ 0 h 127"/>
                    <a:gd name="T108" fmla="*/ 5 w 157"/>
                    <a:gd name="T109" fmla="*/ 0 h 127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57"/>
                    <a:gd name="T166" fmla="*/ 0 h 127"/>
                    <a:gd name="T167" fmla="*/ 157 w 157"/>
                    <a:gd name="T168" fmla="*/ 127 h 127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57" h="127">
                      <a:moveTo>
                        <a:pt x="137" y="115"/>
                      </a:moveTo>
                      <a:lnTo>
                        <a:pt x="136" y="115"/>
                      </a:lnTo>
                      <a:lnTo>
                        <a:pt x="28" y="6"/>
                      </a:lnTo>
                      <a:lnTo>
                        <a:pt x="32" y="2"/>
                      </a:lnTo>
                      <a:lnTo>
                        <a:pt x="140" y="110"/>
                      </a:lnTo>
                      <a:lnTo>
                        <a:pt x="137" y="115"/>
                      </a:lnTo>
                      <a:close/>
                      <a:moveTo>
                        <a:pt x="140" y="110"/>
                      </a:moveTo>
                      <a:lnTo>
                        <a:pt x="157" y="127"/>
                      </a:lnTo>
                      <a:lnTo>
                        <a:pt x="137" y="115"/>
                      </a:lnTo>
                      <a:lnTo>
                        <a:pt x="140" y="110"/>
                      </a:lnTo>
                      <a:close/>
                      <a:moveTo>
                        <a:pt x="93" y="83"/>
                      </a:moveTo>
                      <a:lnTo>
                        <a:pt x="93" y="83"/>
                      </a:lnTo>
                      <a:lnTo>
                        <a:pt x="140" y="110"/>
                      </a:lnTo>
                      <a:lnTo>
                        <a:pt x="137" y="115"/>
                      </a:lnTo>
                      <a:lnTo>
                        <a:pt x="90" y="87"/>
                      </a:lnTo>
                      <a:lnTo>
                        <a:pt x="93" y="83"/>
                      </a:lnTo>
                      <a:close/>
                      <a:moveTo>
                        <a:pt x="93" y="83"/>
                      </a:moveTo>
                      <a:lnTo>
                        <a:pt x="93" y="83"/>
                      </a:lnTo>
                      <a:close/>
                      <a:moveTo>
                        <a:pt x="61" y="67"/>
                      </a:moveTo>
                      <a:lnTo>
                        <a:pt x="61" y="67"/>
                      </a:lnTo>
                      <a:lnTo>
                        <a:pt x="93" y="83"/>
                      </a:lnTo>
                      <a:lnTo>
                        <a:pt x="90" y="89"/>
                      </a:lnTo>
                      <a:lnTo>
                        <a:pt x="58" y="74"/>
                      </a:lnTo>
                      <a:lnTo>
                        <a:pt x="61" y="67"/>
                      </a:lnTo>
                      <a:close/>
                      <a:moveTo>
                        <a:pt x="61" y="67"/>
                      </a:moveTo>
                      <a:lnTo>
                        <a:pt x="61" y="67"/>
                      </a:lnTo>
                      <a:close/>
                      <a:moveTo>
                        <a:pt x="29" y="63"/>
                      </a:moveTo>
                      <a:lnTo>
                        <a:pt x="32" y="57"/>
                      </a:lnTo>
                      <a:lnTo>
                        <a:pt x="61" y="67"/>
                      </a:lnTo>
                      <a:lnTo>
                        <a:pt x="58" y="74"/>
                      </a:lnTo>
                      <a:lnTo>
                        <a:pt x="29" y="63"/>
                      </a:lnTo>
                      <a:close/>
                      <a:moveTo>
                        <a:pt x="29" y="63"/>
                      </a:moveTo>
                      <a:lnTo>
                        <a:pt x="29" y="63"/>
                      </a:lnTo>
                      <a:close/>
                      <a:moveTo>
                        <a:pt x="12" y="51"/>
                      </a:moveTo>
                      <a:lnTo>
                        <a:pt x="15" y="46"/>
                      </a:lnTo>
                      <a:lnTo>
                        <a:pt x="32" y="57"/>
                      </a:lnTo>
                      <a:lnTo>
                        <a:pt x="29" y="63"/>
                      </a:lnTo>
                      <a:lnTo>
                        <a:pt x="12" y="51"/>
                      </a:lnTo>
                      <a:close/>
                      <a:moveTo>
                        <a:pt x="12" y="51"/>
                      </a:moveTo>
                      <a:lnTo>
                        <a:pt x="12" y="51"/>
                      </a:lnTo>
                      <a:close/>
                      <a:moveTo>
                        <a:pt x="3" y="41"/>
                      </a:moveTo>
                      <a:lnTo>
                        <a:pt x="9" y="38"/>
                      </a:lnTo>
                      <a:lnTo>
                        <a:pt x="17" y="46"/>
                      </a:lnTo>
                      <a:lnTo>
                        <a:pt x="12" y="51"/>
                      </a:lnTo>
                      <a:lnTo>
                        <a:pt x="5" y="43"/>
                      </a:lnTo>
                      <a:lnTo>
                        <a:pt x="3" y="41"/>
                      </a:lnTo>
                      <a:close/>
                      <a:moveTo>
                        <a:pt x="5" y="43"/>
                      </a:moveTo>
                      <a:lnTo>
                        <a:pt x="3" y="41"/>
                      </a:lnTo>
                      <a:lnTo>
                        <a:pt x="5" y="43"/>
                      </a:lnTo>
                      <a:close/>
                      <a:moveTo>
                        <a:pt x="0" y="31"/>
                      </a:moveTo>
                      <a:lnTo>
                        <a:pt x="6" y="31"/>
                      </a:lnTo>
                      <a:lnTo>
                        <a:pt x="9" y="38"/>
                      </a:lnTo>
                      <a:lnTo>
                        <a:pt x="3" y="41"/>
                      </a:lnTo>
                      <a:lnTo>
                        <a:pt x="0" y="34"/>
                      </a:lnTo>
                      <a:lnTo>
                        <a:pt x="0" y="31"/>
                      </a:lnTo>
                      <a:close/>
                      <a:moveTo>
                        <a:pt x="0" y="34"/>
                      </a:moveTo>
                      <a:lnTo>
                        <a:pt x="0" y="32"/>
                      </a:lnTo>
                      <a:lnTo>
                        <a:pt x="0" y="31"/>
                      </a:lnTo>
                      <a:lnTo>
                        <a:pt x="0" y="34"/>
                      </a:lnTo>
                      <a:close/>
                      <a:moveTo>
                        <a:pt x="3" y="22"/>
                      </a:moveTo>
                      <a:lnTo>
                        <a:pt x="8" y="25"/>
                      </a:lnTo>
                      <a:lnTo>
                        <a:pt x="6" y="32"/>
                      </a:lnTo>
                      <a:lnTo>
                        <a:pt x="0" y="31"/>
                      </a:lnTo>
                      <a:lnTo>
                        <a:pt x="2" y="23"/>
                      </a:lnTo>
                      <a:lnTo>
                        <a:pt x="3" y="22"/>
                      </a:lnTo>
                      <a:close/>
                      <a:moveTo>
                        <a:pt x="2" y="23"/>
                      </a:moveTo>
                      <a:lnTo>
                        <a:pt x="2" y="22"/>
                      </a:lnTo>
                      <a:lnTo>
                        <a:pt x="3" y="22"/>
                      </a:lnTo>
                      <a:lnTo>
                        <a:pt x="2" y="23"/>
                      </a:lnTo>
                      <a:close/>
                      <a:moveTo>
                        <a:pt x="8" y="14"/>
                      </a:moveTo>
                      <a:lnTo>
                        <a:pt x="12" y="19"/>
                      </a:lnTo>
                      <a:lnTo>
                        <a:pt x="8" y="25"/>
                      </a:lnTo>
                      <a:lnTo>
                        <a:pt x="3" y="22"/>
                      </a:lnTo>
                      <a:lnTo>
                        <a:pt x="8" y="15"/>
                      </a:lnTo>
                      <a:lnTo>
                        <a:pt x="8" y="14"/>
                      </a:lnTo>
                      <a:close/>
                      <a:moveTo>
                        <a:pt x="8" y="15"/>
                      </a:moveTo>
                      <a:lnTo>
                        <a:pt x="8" y="15"/>
                      </a:lnTo>
                      <a:lnTo>
                        <a:pt x="8" y="14"/>
                      </a:lnTo>
                      <a:lnTo>
                        <a:pt x="8" y="15"/>
                      </a:lnTo>
                      <a:close/>
                      <a:moveTo>
                        <a:pt x="17" y="8"/>
                      </a:moveTo>
                      <a:lnTo>
                        <a:pt x="20" y="12"/>
                      </a:lnTo>
                      <a:lnTo>
                        <a:pt x="12" y="20"/>
                      </a:lnTo>
                      <a:lnTo>
                        <a:pt x="8" y="14"/>
                      </a:lnTo>
                      <a:lnTo>
                        <a:pt x="17" y="8"/>
                      </a:lnTo>
                      <a:close/>
                      <a:moveTo>
                        <a:pt x="17" y="8"/>
                      </a:moveTo>
                      <a:lnTo>
                        <a:pt x="17" y="8"/>
                      </a:lnTo>
                      <a:close/>
                      <a:moveTo>
                        <a:pt x="32" y="2"/>
                      </a:moveTo>
                      <a:lnTo>
                        <a:pt x="32" y="6"/>
                      </a:lnTo>
                      <a:lnTo>
                        <a:pt x="20" y="12"/>
                      </a:lnTo>
                      <a:lnTo>
                        <a:pt x="17" y="8"/>
                      </a:lnTo>
                      <a:lnTo>
                        <a:pt x="29" y="0"/>
                      </a:lnTo>
                      <a:lnTo>
                        <a:pt x="32" y="2"/>
                      </a:lnTo>
                      <a:close/>
                      <a:moveTo>
                        <a:pt x="29" y="0"/>
                      </a:moveTo>
                      <a:lnTo>
                        <a:pt x="31" y="0"/>
                      </a:lnTo>
                      <a:lnTo>
                        <a:pt x="32" y="2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6368" name="Text Box 45"/>
              <p:cNvSpPr txBox="1">
                <a:spLocks noChangeAspect="1" noChangeArrowheads="1"/>
              </p:cNvSpPr>
              <p:nvPr/>
            </p:nvSpPr>
            <p:spPr bwMode="auto">
              <a:xfrm>
                <a:off x="4303117" y="2375070"/>
                <a:ext cx="573212" cy="98979"/>
              </a:xfrm>
              <a:prstGeom prst="rect">
                <a:avLst/>
              </a:prstGeom>
              <a:noFill/>
              <a:ln w="6350">
                <a:noFill/>
                <a:miter lim="800000"/>
                <a:headEnd/>
                <a:tailEnd/>
              </a:ln>
            </p:spPr>
            <p:txBody>
              <a:bodyPr lIns="95775" tIns="47888" rIns="95775" bIns="47888">
                <a:spAutoFit/>
              </a:bodyPr>
              <a:lstStyle/>
              <a:p>
                <a:pPr algn="ctr" defTabSz="957263">
                  <a:lnSpc>
                    <a:spcPct val="80000"/>
                  </a:lnSpc>
                </a:pPr>
                <a:r>
                  <a:rPr lang="ru-RU" altLang="ru-RU" sz="700" b="1">
                    <a:solidFill>
                      <a:srgbClr val="000000"/>
                    </a:solidFill>
                    <a:latin typeface="Arial Narrow" pitchFamily="34" charset="0"/>
                  </a:rPr>
                  <a:t>ТОФ</a:t>
                </a:r>
                <a:endParaRPr lang="ru-RU" altLang="ru-RU" sz="600" b="1">
                  <a:solidFill>
                    <a:srgbClr val="000000"/>
                  </a:solidFill>
                  <a:latin typeface="Arial Narrow" pitchFamily="34" charset="0"/>
                </a:endParaRPr>
              </a:p>
            </p:txBody>
          </p:sp>
        </p:grpSp>
        <p:sp>
          <p:nvSpPr>
            <p:cNvPr id="5447" name="Line 65"/>
            <p:cNvSpPr>
              <a:spLocks noChangeAspect="1" noChangeShapeType="1"/>
            </p:cNvSpPr>
            <p:nvPr/>
          </p:nvSpPr>
          <p:spPr bwMode="auto">
            <a:xfrm>
              <a:off x="2505280" y="2688602"/>
              <a:ext cx="0" cy="245031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685800">
                <a:defRPr/>
              </a:pPr>
              <a:endParaRPr lang="ru-RU" sz="1350">
                <a:solidFill>
                  <a:prstClr val="black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4196" name="Группа 55"/>
          <p:cNvGrpSpPr>
            <a:grpSpLocks noChangeAspect="1"/>
          </p:cNvGrpSpPr>
          <p:nvPr/>
        </p:nvGrpSpPr>
        <p:grpSpPr bwMode="auto">
          <a:xfrm>
            <a:off x="2195513" y="3738034"/>
            <a:ext cx="317500" cy="395817"/>
            <a:chOff x="5786329" y="1439055"/>
            <a:chExt cx="536032" cy="485315"/>
          </a:xfrm>
        </p:grpSpPr>
        <p:sp>
          <p:nvSpPr>
            <p:cNvPr id="6362" name="Блок-схема: типовой процесс 2790"/>
            <p:cNvSpPr>
              <a:spLocks noChangeArrowheads="1"/>
            </p:cNvSpPr>
            <p:nvPr/>
          </p:nvSpPr>
          <p:spPr bwMode="auto">
            <a:xfrm rot="5400000">
              <a:off x="5965219" y="1260165"/>
              <a:ext cx="178251" cy="536032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1620000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700">
                <a:solidFill>
                  <a:srgbClr val="FFFFFF"/>
                </a:solidFill>
                <a:latin typeface="Arial Narrow" pitchFamily="34" charset="0"/>
              </a:endParaRPr>
            </a:p>
          </p:txBody>
        </p:sp>
        <p:sp>
          <p:nvSpPr>
            <p:cNvPr id="6363" name="Text Box 1205"/>
            <p:cNvSpPr txBox="1">
              <a:spLocks noChangeArrowheads="1"/>
            </p:cNvSpPr>
            <p:nvPr/>
          </p:nvSpPr>
          <p:spPr bwMode="auto">
            <a:xfrm>
              <a:off x="5974747" y="1453166"/>
              <a:ext cx="165088" cy="113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600" b="1">
                  <a:solidFill>
                    <a:srgbClr val="000000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5А </a:t>
              </a:r>
              <a:endParaRPr lang="ru-RU" altLang="ru-RU" sz="400" b="1">
                <a:solidFill>
                  <a:srgbClr val="000000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2793" name="Прямая соединительная линия 2792"/>
            <p:cNvCxnSpPr/>
            <p:nvPr/>
          </p:nvCxnSpPr>
          <p:spPr bwMode="auto">
            <a:xfrm>
              <a:off x="6322361" y="1441651"/>
              <a:ext cx="0" cy="482719"/>
            </a:xfrm>
            <a:prstGeom prst="line">
              <a:avLst/>
            </a:prstGeom>
            <a:ln w="95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26" name="Rectangle 84"/>
          <p:cNvSpPr>
            <a:spLocks noChangeArrowheads="1"/>
          </p:cNvSpPr>
          <p:nvPr/>
        </p:nvSpPr>
        <p:spPr bwMode="auto">
          <a:xfrm>
            <a:off x="5016501" y="1090085"/>
            <a:ext cx="328613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Анадырь</a:t>
            </a:r>
          </a:p>
        </p:txBody>
      </p:sp>
      <p:sp>
        <p:nvSpPr>
          <p:cNvPr id="6227" name="Rectangle 84"/>
          <p:cNvSpPr>
            <a:spLocks noChangeArrowheads="1"/>
          </p:cNvSpPr>
          <p:nvPr/>
        </p:nvSpPr>
        <p:spPr bwMode="auto">
          <a:xfrm>
            <a:off x="3203575" y="1968500"/>
            <a:ext cx="274638" cy="613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Магадан</a:t>
            </a:r>
          </a:p>
        </p:txBody>
      </p:sp>
      <p:grpSp>
        <p:nvGrpSpPr>
          <p:cNvPr id="4198" name="Group 70"/>
          <p:cNvGrpSpPr>
            <a:grpSpLocks/>
          </p:cNvGrpSpPr>
          <p:nvPr/>
        </p:nvGrpSpPr>
        <p:grpSpPr bwMode="auto">
          <a:xfrm>
            <a:off x="3211514" y="4760385"/>
            <a:ext cx="73025" cy="97367"/>
            <a:chOff x="784" y="1700"/>
            <a:chExt cx="136" cy="136"/>
          </a:xfrm>
        </p:grpSpPr>
        <p:sp>
          <p:nvSpPr>
            <p:cNvPr id="3884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3885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4199" name="Группа 2016"/>
          <p:cNvGrpSpPr>
            <a:grpSpLocks/>
          </p:cNvGrpSpPr>
          <p:nvPr/>
        </p:nvGrpSpPr>
        <p:grpSpPr bwMode="auto">
          <a:xfrm>
            <a:off x="5375275" y="975784"/>
            <a:ext cx="107950" cy="143933"/>
            <a:chOff x="6166775" y="5370435"/>
            <a:chExt cx="229001" cy="213596"/>
          </a:xfrm>
        </p:grpSpPr>
        <p:sp>
          <p:nvSpPr>
            <p:cNvPr id="6355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2019" name="Прямая соединительная линия 2018"/>
            <p:cNvCxnSpPr/>
            <p:nvPr/>
          </p:nvCxnSpPr>
          <p:spPr>
            <a:xfrm>
              <a:off x="6281275" y="5455244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57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2021" name="Овал 2020"/>
            <p:cNvSpPr/>
            <p:nvPr/>
          </p:nvSpPr>
          <p:spPr>
            <a:xfrm>
              <a:off x="6257703" y="5408128"/>
              <a:ext cx="47147" cy="47116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2022" name="Прямая соединительная линия 2021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30" name="Rectangle 84"/>
          <p:cNvSpPr>
            <a:spLocks noChangeArrowheads="1"/>
          </p:cNvSpPr>
          <p:nvPr/>
        </p:nvSpPr>
        <p:spPr bwMode="auto">
          <a:xfrm>
            <a:off x="1930401" y="3069167"/>
            <a:ext cx="455613" cy="867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Благовещенск</a:t>
            </a:r>
          </a:p>
        </p:txBody>
      </p:sp>
      <p:grpSp>
        <p:nvGrpSpPr>
          <p:cNvPr id="4200" name="Группа 137"/>
          <p:cNvGrpSpPr>
            <a:grpSpLocks noChangeAspect="1"/>
          </p:cNvGrpSpPr>
          <p:nvPr/>
        </p:nvGrpSpPr>
        <p:grpSpPr bwMode="auto">
          <a:xfrm>
            <a:off x="3302000" y="3302001"/>
            <a:ext cx="266700" cy="325967"/>
            <a:chOff x="6774188" y="1839106"/>
            <a:chExt cx="691139" cy="543577"/>
          </a:xfrm>
        </p:grpSpPr>
        <p:sp>
          <p:nvSpPr>
            <p:cNvPr id="6352" name="Блок-схема: типовой процесс 395"/>
            <p:cNvSpPr>
              <a:spLocks noChangeArrowheads="1"/>
            </p:cNvSpPr>
            <p:nvPr/>
          </p:nvSpPr>
          <p:spPr bwMode="auto">
            <a:xfrm>
              <a:off x="6774188" y="1839106"/>
              <a:ext cx="691038" cy="230710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600">
                <a:solidFill>
                  <a:srgbClr val="FFFFFF"/>
                </a:solidFill>
              </a:endParaRPr>
            </a:p>
          </p:txBody>
        </p:sp>
        <p:sp>
          <p:nvSpPr>
            <p:cNvPr id="6353" name="Text Box 1205"/>
            <p:cNvSpPr txBox="1">
              <a:spLocks noChangeArrowheads="1"/>
            </p:cNvSpPr>
            <p:nvPr/>
          </p:nvSpPr>
          <p:spPr bwMode="auto">
            <a:xfrm>
              <a:off x="6936928" y="1884804"/>
              <a:ext cx="315711" cy="1026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400" b="1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68 АК</a:t>
              </a:r>
            </a:p>
          </p:txBody>
        </p:sp>
        <p:cxnSp>
          <p:nvCxnSpPr>
            <p:cNvPr id="3362" name="Прямая соединительная линия 3361"/>
            <p:cNvCxnSpPr/>
            <p:nvPr/>
          </p:nvCxnSpPr>
          <p:spPr bwMode="auto">
            <a:xfrm flipV="1">
              <a:off x="7465327" y="1839106"/>
              <a:ext cx="0" cy="543577"/>
            </a:xfrm>
            <a:prstGeom prst="line">
              <a:avLst/>
            </a:prstGeom>
            <a:ln w="63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32" name="Rectangle 84"/>
          <p:cNvSpPr>
            <a:spLocks noChangeArrowheads="1"/>
          </p:cNvSpPr>
          <p:nvPr/>
        </p:nvSpPr>
        <p:spPr bwMode="auto">
          <a:xfrm>
            <a:off x="2557463" y="4123266"/>
            <a:ext cx="311150" cy="59267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Уссурийск</a:t>
            </a:r>
          </a:p>
        </p:txBody>
      </p:sp>
      <p:sp>
        <p:nvSpPr>
          <p:cNvPr id="6233" name="Rectangle 84"/>
          <p:cNvSpPr>
            <a:spLocks noChangeArrowheads="1"/>
          </p:cNvSpPr>
          <p:nvPr/>
        </p:nvSpPr>
        <p:spPr bwMode="auto">
          <a:xfrm>
            <a:off x="1890714" y="3797301"/>
            <a:ext cx="242887" cy="8043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Шеньян</a:t>
            </a:r>
          </a:p>
        </p:txBody>
      </p:sp>
      <p:sp>
        <p:nvSpPr>
          <p:cNvPr id="6234" name="Rectangle 84"/>
          <p:cNvSpPr>
            <a:spLocks noChangeArrowheads="1"/>
          </p:cNvSpPr>
          <p:nvPr/>
        </p:nvSpPr>
        <p:spPr bwMode="auto">
          <a:xfrm>
            <a:off x="2624138" y="6127752"/>
            <a:ext cx="271462" cy="95249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Йокота</a:t>
            </a:r>
          </a:p>
        </p:txBody>
      </p:sp>
      <p:grpSp>
        <p:nvGrpSpPr>
          <p:cNvPr id="4202" name="Group 70"/>
          <p:cNvGrpSpPr>
            <a:grpSpLocks/>
          </p:cNvGrpSpPr>
          <p:nvPr/>
        </p:nvGrpSpPr>
        <p:grpSpPr bwMode="auto">
          <a:xfrm>
            <a:off x="2492376" y="6212417"/>
            <a:ext cx="73025" cy="99483"/>
            <a:chOff x="784" y="1700"/>
            <a:chExt cx="136" cy="136"/>
          </a:xfrm>
        </p:grpSpPr>
        <p:sp>
          <p:nvSpPr>
            <p:cNvPr id="953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54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36" name="Rectangle 84"/>
          <p:cNvSpPr>
            <a:spLocks noChangeArrowheads="1"/>
          </p:cNvSpPr>
          <p:nvPr/>
        </p:nvSpPr>
        <p:spPr bwMode="auto">
          <a:xfrm>
            <a:off x="2355851" y="6345767"/>
            <a:ext cx="271463" cy="95251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Ивакуни</a:t>
            </a:r>
          </a:p>
        </p:txBody>
      </p:sp>
      <p:grpSp>
        <p:nvGrpSpPr>
          <p:cNvPr id="4224" name="Group 4036"/>
          <p:cNvGrpSpPr>
            <a:grpSpLocks noChangeAspect="1"/>
          </p:cNvGrpSpPr>
          <p:nvPr/>
        </p:nvGrpSpPr>
        <p:grpSpPr bwMode="auto">
          <a:xfrm>
            <a:off x="5808713" y="1974785"/>
            <a:ext cx="155575" cy="279700"/>
            <a:chOff x="2432" y="1418"/>
            <a:chExt cx="895" cy="1481"/>
          </a:xfrm>
          <a:solidFill>
            <a:schemeClr val="bg1"/>
          </a:solidFill>
          <a:effectLst>
            <a:glow rad="101600">
              <a:schemeClr val="bg1">
                <a:alpha val="60000"/>
              </a:schemeClr>
            </a:glow>
          </a:effectLst>
        </p:grpSpPr>
        <p:sp>
          <p:nvSpPr>
            <p:cNvPr id="3370" name="Freeform 4037"/>
            <p:cNvSpPr>
              <a:spLocks noChangeAspect="1"/>
            </p:cNvSpPr>
            <p:nvPr/>
          </p:nvSpPr>
          <p:spPr bwMode="auto">
            <a:xfrm>
              <a:off x="3024" y="2038"/>
              <a:ext cx="148" cy="195"/>
            </a:xfrm>
            <a:custGeom>
              <a:avLst/>
              <a:gdLst>
                <a:gd name="T0" fmla="*/ 60 w 148"/>
                <a:gd name="T1" fmla="*/ 195 h 195"/>
                <a:gd name="T2" fmla="*/ 52 w 148"/>
                <a:gd name="T3" fmla="*/ 195 h 195"/>
                <a:gd name="T4" fmla="*/ 46 w 148"/>
                <a:gd name="T5" fmla="*/ 193 h 195"/>
                <a:gd name="T6" fmla="*/ 39 w 148"/>
                <a:gd name="T7" fmla="*/ 190 h 195"/>
                <a:gd name="T8" fmla="*/ 33 w 148"/>
                <a:gd name="T9" fmla="*/ 188 h 195"/>
                <a:gd name="T10" fmla="*/ 21 w 148"/>
                <a:gd name="T11" fmla="*/ 178 h 195"/>
                <a:gd name="T12" fmla="*/ 14 w 148"/>
                <a:gd name="T13" fmla="*/ 167 h 195"/>
                <a:gd name="T14" fmla="*/ 6 w 148"/>
                <a:gd name="T15" fmla="*/ 151 h 195"/>
                <a:gd name="T16" fmla="*/ 2 w 148"/>
                <a:gd name="T17" fmla="*/ 134 h 195"/>
                <a:gd name="T18" fmla="*/ 0 w 148"/>
                <a:gd name="T19" fmla="*/ 117 h 195"/>
                <a:gd name="T20" fmla="*/ 2 w 148"/>
                <a:gd name="T21" fmla="*/ 98 h 195"/>
                <a:gd name="T22" fmla="*/ 8 w 148"/>
                <a:gd name="T23" fmla="*/ 76 h 195"/>
                <a:gd name="T24" fmla="*/ 14 w 148"/>
                <a:gd name="T25" fmla="*/ 59 h 195"/>
                <a:gd name="T26" fmla="*/ 23 w 148"/>
                <a:gd name="T27" fmla="*/ 42 h 195"/>
                <a:gd name="T28" fmla="*/ 35 w 148"/>
                <a:gd name="T29" fmla="*/ 28 h 195"/>
                <a:gd name="T30" fmla="*/ 46 w 148"/>
                <a:gd name="T31" fmla="*/ 17 h 195"/>
                <a:gd name="T32" fmla="*/ 60 w 148"/>
                <a:gd name="T33" fmla="*/ 7 h 195"/>
                <a:gd name="T34" fmla="*/ 75 w 148"/>
                <a:gd name="T35" fmla="*/ 2 h 195"/>
                <a:gd name="T36" fmla="*/ 89 w 148"/>
                <a:gd name="T37" fmla="*/ 0 h 195"/>
                <a:gd name="T38" fmla="*/ 96 w 148"/>
                <a:gd name="T39" fmla="*/ 0 h 195"/>
                <a:gd name="T40" fmla="*/ 104 w 148"/>
                <a:gd name="T41" fmla="*/ 2 h 195"/>
                <a:gd name="T42" fmla="*/ 110 w 148"/>
                <a:gd name="T43" fmla="*/ 3 h 195"/>
                <a:gd name="T44" fmla="*/ 115 w 148"/>
                <a:gd name="T45" fmla="*/ 7 h 195"/>
                <a:gd name="T46" fmla="*/ 127 w 148"/>
                <a:gd name="T47" fmla="*/ 17 h 195"/>
                <a:gd name="T48" fmla="*/ 137 w 148"/>
                <a:gd name="T49" fmla="*/ 28 h 195"/>
                <a:gd name="T50" fmla="*/ 142 w 148"/>
                <a:gd name="T51" fmla="*/ 42 h 195"/>
                <a:gd name="T52" fmla="*/ 146 w 148"/>
                <a:gd name="T53" fmla="*/ 59 h 195"/>
                <a:gd name="T54" fmla="*/ 148 w 148"/>
                <a:gd name="T55" fmla="*/ 78 h 195"/>
                <a:gd name="T56" fmla="*/ 146 w 148"/>
                <a:gd name="T57" fmla="*/ 98 h 195"/>
                <a:gd name="T58" fmla="*/ 142 w 148"/>
                <a:gd name="T59" fmla="*/ 117 h 195"/>
                <a:gd name="T60" fmla="*/ 135 w 148"/>
                <a:gd name="T61" fmla="*/ 136 h 195"/>
                <a:gd name="T62" fmla="*/ 127 w 148"/>
                <a:gd name="T63" fmla="*/ 151 h 195"/>
                <a:gd name="T64" fmla="*/ 115 w 148"/>
                <a:gd name="T65" fmla="*/ 167 h 195"/>
                <a:gd name="T66" fmla="*/ 102 w 148"/>
                <a:gd name="T67" fmla="*/ 178 h 195"/>
                <a:gd name="T68" fmla="*/ 89 w 148"/>
                <a:gd name="T69" fmla="*/ 188 h 195"/>
                <a:gd name="T70" fmla="*/ 75 w 148"/>
                <a:gd name="T71" fmla="*/ 193 h 195"/>
                <a:gd name="T72" fmla="*/ 60 w 148"/>
                <a:gd name="T73" fmla="*/ 195 h 1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5"/>
                <a:gd name="T113" fmla="*/ 148 w 148"/>
                <a:gd name="T114" fmla="*/ 195 h 19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5">
                  <a:moveTo>
                    <a:pt x="60" y="195"/>
                  </a:moveTo>
                  <a:lnTo>
                    <a:pt x="52" y="195"/>
                  </a:lnTo>
                  <a:lnTo>
                    <a:pt x="46" y="193"/>
                  </a:lnTo>
                  <a:lnTo>
                    <a:pt x="39" y="190"/>
                  </a:lnTo>
                  <a:lnTo>
                    <a:pt x="33" y="188"/>
                  </a:lnTo>
                  <a:lnTo>
                    <a:pt x="21" y="178"/>
                  </a:lnTo>
                  <a:lnTo>
                    <a:pt x="14" y="167"/>
                  </a:lnTo>
                  <a:lnTo>
                    <a:pt x="6" y="151"/>
                  </a:lnTo>
                  <a:lnTo>
                    <a:pt x="2" y="134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8" y="76"/>
                  </a:lnTo>
                  <a:lnTo>
                    <a:pt x="14" y="59"/>
                  </a:lnTo>
                  <a:lnTo>
                    <a:pt x="23" y="42"/>
                  </a:lnTo>
                  <a:lnTo>
                    <a:pt x="35" y="28"/>
                  </a:lnTo>
                  <a:lnTo>
                    <a:pt x="46" y="17"/>
                  </a:lnTo>
                  <a:lnTo>
                    <a:pt x="60" y="7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3"/>
                  </a:lnTo>
                  <a:lnTo>
                    <a:pt x="115" y="7"/>
                  </a:lnTo>
                  <a:lnTo>
                    <a:pt x="127" y="17"/>
                  </a:lnTo>
                  <a:lnTo>
                    <a:pt x="137" y="28"/>
                  </a:lnTo>
                  <a:lnTo>
                    <a:pt x="142" y="42"/>
                  </a:lnTo>
                  <a:lnTo>
                    <a:pt x="146" y="59"/>
                  </a:lnTo>
                  <a:lnTo>
                    <a:pt x="148" y="78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7" y="151"/>
                  </a:lnTo>
                  <a:lnTo>
                    <a:pt x="115" y="167"/>
                  </a:lnTo>
                  <a:lnTo>
                    <a:pt x="102" y="178"/>
                  </a:lnTo>
                  <a:lnTo>
                    <a:pt x="89" y="188"/>
                  </a:lnTo>
                  <a:lnTo>
                    <a:pt x="75" y="193"/>
                  </a:lnTo>
                  <a:lnTo>
                    <a:pt x="60" y="1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1" name="Freeform 4038"/>
            <p:cNvSpPr>
              <a:spLocks noChangeAspect="1"/>
            </p:cNvSpPr>
            <p:nvPr/>
          </p:nvSpPr>
          <p:spPr bwMode="auto">
            <a:xfrm>
              <a:off x="3020" y="2134"/>
              <a:ext cx="64" cy="103"/>
            </a:xfrm>
            <a:custGeom>
              <a:avLst/>
              <a:gdLst>
                <a:gd name="T0" fmla="*/ 2 w 64"/>
                <a:gd name="T1" fmla="*/ 0 h 103"/>
                <a:gd name="T2" fmla="*/ 2 w 64"/>
                <a:gd name="T3" fmla="*/ 0 h 103"/>
                <a:gd name="T4" fmla="*/ 0 w 64"/>
                <a:gd name="T5" fmla="*/ 21 h 103"/>
                <a:gd name="T6" fmla="*/ 2 w 64"/>
                <a:gd name="T7" fmla="*/ 40 h 103"/>
                <a:gd name="T8" fmla="*/ 6 w 64"/>
                <a:gd name="T9" fmla="*/ 57 h 103"/>
                <a:gd name="T10" fmla="*/ 14 w 64"/>
                <a:gd name="T11" fmla="*/ 73 h 103"/>
                <a:gd name="T12" fmla="*/ 24 w 64"/>
                <a:gd name="T13" fmla="*/ 84 h 103"/>
                <a:gd name="T14" fmla="*/ 35 w 64"/>
                <a:gd name="T15" fmla="*/ 94 h 103"/>
                <a:gd name="T16" fmla="*/ 41 w 64"/>
                <a:gd name="T17" fmla="*/ 97 h 103"/>
                <a:gd name="T18" fmla="*/ 48 w 64"/>
                <a:gd name="T19" fmla="*/ 101 h 103"/>
                <a:gd name="T20" fmla="*/ 56 w 64"/>
                <a:gd name="T21" fmla="*/ 103 h 103"/>
                <a:gd name="T22" fmla="*/ 64 w 64"/>
                <a:gd name="T23" fmla="*/ 103 h 103"/>
                <a:gd name="T24" fmla="*/ 64 w 64"/>
                <a:gd name="T25" fmla="*/ 96 h 103"/>
                <a:gd name="T26" fmla="*/ 58 w 64"/>
                <a:gd name="T27" fmla="*/ 96 h 103"/>
                <a:gd name="T28" fmla="*/ 50 w 64"/>
                <a:gd name="T29" fmla="*/ 94 h 103"/>
                <a:gd name="T30" fmla="*/ 45 w 64"/>
                <a:gd name="T31" fmla="*/ 92 h 103"/>
                <a:gd name="T32" fmla="*/ 39 w 64"/>
                <a:gd name="T33" fmla="*/ 88 h 103"/>
                <a:gd name="T34" fmla="*/ 29 w 64"/>
                <a:gd name="T35" fmla="*/ 80 h 103"/>
                <a:gd name="T36" fmla="*/ 22 w 64"/>
                <a:gd name="T37" fmla="*/ 69 h 103"/>
                <a:gd name="T38" fmla="*/ 14 w 64"/>
                <a:gd name="T39" fmla="*/ 53 h 103"/>
                <a:gd name="T40" fmla="*/ 10 w 64"/>
                <a:gd name="T41" fmla="*/ 38 h 103"/>
                <a:gd name="T42" fmla="*/ 10 w 64"/>
                <a:gd name="T43" fmla="*/ 21 h 103"/>
                <a:gd name="T44" fmla="*/ 10 w 64"/>
                <a:gd name="T45" fmla="*/ 2 h 103"/>
                <a:gd name="T46" fmla="*/ 10 w 64"/>
                <a:gd name="T47" fmla="*/ 2 h 103"/>
                <a:gd name="T48" fmla="*/ 2 w 64"/>
                <a:gd name="T49" fmla="*/ 0 h 10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4"/>
                <a:gd name="T76" fmla="*/ 0 h 103"/>
                <a:gd name="T77" fmla="*/ 64 w 64"/>
                <a:gd name="T78" fmla="*/ 103 h 10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4" h="103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6" y="57"/>
                  </a:lnTo>
                  <a:lnTo>
                    <a:pt x="14" y="73"/>
                  </a:lnTo>
                  <a:lnTo>
                    <a:pt x="24" y="84"/>
                  </a:lnTo>
                  <a:lnTo>
                    <a:pt x="35" y="94"/>
                  </a:lnTo>
                  <a:lnTo>
                    <a:pt x="41" y="97"/>
                  </a:lnTo>
                  <a:lnTo>
                    <a:pt x="48" y="101"/>
                  </a:lnTo>
                  <a:lnTo>
                    <a:pt x="56" y="103"/>
                  </a:lnTo>
                  <a:lnTo>
                    <a:pt x="64" y="103"/>
                  </a:lnTo>
                  <a:lnTo>
                    <a:pt x="64" y="96"/>
                  </a:lnTo>
                  <a:lnTo>
                    <a:pt x="58" y="96"/>
                  </a:lnTo>
                  <a:lnTo>
                    <a:pt x="50" y="94"/>
                  </a:lnTo>
                  <a:lnTo>
                    <a:pt x="45" y="92"/>
                  </a:lnTo>
                  <a:lnTo>
                    <a:pt x="39" y="88"/>
                  </a:lnTo>
                  <a:lnTo>
                    <a:pt x="29" y="80"/>
                  </a:lnTo>
                  <a:lnTo>
                    <a:pt x="22" y="69"/>
                  </a:lnTo>
                  <a:lnTo>
                    <a:pt x="14" y="53"/>
                  </a:lnTo>
                  <a:lnTo>
                    <a:pt x="10" y="38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2" name="Freeform 4039"/>
            <p:cNvSpPr>
              <a:spLocks noChangeAspect="1"/>
            </p:cNvSpPr>
            <p:nvPr/>
          </p:nvSpPr>
          <p:spPr bwMode="auto">
            <a:xfrm>
              <a:off x="3022" y="2034"/>
              <a:ext cx="91" cy="102"/>
            </a:xfrm>
            <a:custGeom>
              <a:avLst/>
              <a:gdLst>
                <a:gd name="T0" fmla="*/ 91 w 91"/>
                <a:gd name="T1" fmla="*/ 0 h 102"/>
                <a:gd name="T2" fmla="*/ 91 w 91"/>
                <a:gd name="T3" fmla="*/ 0 h 102"/>
                <a:gd name="T4" fmla="*/ 75 w 91"/>
                <a:gd name="T5" fmla="*/ 2 h 102"/>
                <a:gd name="T6" fmla="*/ 60 w 91"/>
                <a:gd name="T7" fmla="*/ 7 h 102"/>
                <a:gd name="T8" fmla="*/ 46 w 91"/>
                <a:gd name="T9" fmla="*/ 17 h 102"/>
                <a:gd name="T10" fmla="*/ 33 w 91"/>
                <a:gd name="T11" fmla="*/ 29 h 102"/>
                <a:gd name="T12" fmla="*/ 22 w 91"/>
                <a:gd name="T13" fmla="*/ 44 h 102"/>
                <a:gd name="T14" fmla="*/ 12 w 91"/>
                <a:gd name="T15" fmla="*/ 61 h 102"/>
                <a:gd name="T16" fmla="*/ 6 w 91"/>
                <a:gd name="T17" fmla="*/ 80 h 102"/>
                <a:gd name="T18" fmla="*/ 0 w 91"/>
                <a:gd name="T19" fmla="*/ 100 h 102"/>
                <a:gd name="T20" fmla="*/ 8 w 91"/>
                <a:gd name="T21" fmla="*/ 102 h 102"/>
                <a:gd name="T22" fmla="*/ 14 w 91"/>
                <a:gd name="T23" fmla="*/ 82 h 102"/>
                <a:gd name="T24" fmla="*/ 20 w 91"/>
                <a:gd name="T25" fmla="*/ 65 h 102"/>
                <a:gd name="T26" fmla="*/ 29 w 91"/>
                <a:gd name="T27" fmla="*/ 48 h 102"/>
                <a:gd name="T28" fmla="*/ 39 w 91"/>
                <a:gd name="T29" fmla="*/ 34 h 102"/>
                <a:gd name="T30" fmla="*/ 50 w 91"/>
                <a:gd name="T31" fmla="*/ 23 h 102"/>
                <a:gd name="T32" fmla="*/ 64 w 91"/>
                <a:gd name="T33" fmla="*/ 15 h 102"/>
                <a:gd name="T34" fmla="*/ 77 w 91"/>
                <a:gd name="T35" fmla="*/ 9 h 102"/>
                <a:gd name="T36" fmla="*/ 91 w 91"/>
                <a:gd name="T37" fmla="*/ 7 h 102"/>
                <a:gd name="T38" fmla="*/ 91 w 91"/>
                <a:gd name="T39" fmla="*/ 7 h 102"/>
                <a:gd name="T40" fmla="*/ 91 w 91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1"/>
                <a:gd name="T64" fmla="*/ 0 h 102"/>
                <a:gd name="T65" fmla="*/ 91 w 91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1" h="102">
                  <a:moveTo>
                    <a:pt x="91" y="0"/>
                  </a:moveTo>
                  <a:lnTo>
                    <a:pt x="91" y="0"/>
                  </a:lnTo>
                  <a:lnTo>
                    <a:pt x="75" y="2"/>
                  </a:lnTo>
                  <a:lnTo>
                    <a:pt x="60" y="7"/>
                  </a:lnTo>
                  <a:lnTo>
                    <a:pt x="46" y="17"/>
                  </a:lnTo>
                  <a:lnTo>
                    <a:pt x="33" y="29"/>
                  </a:lnTo>
                  <a:lnTo>
                    <a:pt x="22" y="44"/>
                  </a:lnTo>
                  <a:lnTo>
                    <a:pt x="12" y="61"/>
                  </a:lnTo>
                  <a:lnTo>
                    <a:pt x="6" y="80"/>
                  </a:lnTo>
                  <a:lnTo>
                    <a:pt x="0" y="100"/>
                  </a:lnTo>
                  <a:lnTo>
                    <a:pt x="8" y="102"/>
                  </a:lnTo>
                  <a:lnTo>
                    <a:pt x="14" y="82"/>
                  </a:lnTo>
                  <a:lnTo>
                    <a:pt x="20" y="65"/>
                  </a:lnTo>
                  <a:lnTo>
                    <a:pt x="29" y="48"/>
                  </a:lnTo>
                  <a:lnTo>
                    <a:pt x="39" y="34"/>
                  </a:lnTo>
                  <a:lnTo>
                    <a:pt x="50" y="23"/>
                  </a:lnTo>
                  <a:lnTo>
                    <a:pt x="64" y="15"/>
                  </a:lnTo>
                  <a:lnTo>
                    <a:pt x="77" y="9"/>
                  </a:lnTo>
                  <a:lnTo>
                    <a:pt x="91" y="7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3" name="Freeform 4040"/>
            <p:cNvSpPr>
              <a:spLocks noChangeAspect="1"/>
            </p:cNvSpPr>
            <p:nvPr/>
          </p:nvSpPr>
          <p:spPr bwMode="auto">
            <a:xfrm>
              <a:off x="3113" y="2034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2 h 102"/>
                <a:gd name="T6" fmla="*/ 61 w 63"/>
                <a:gd name="T7" fmla="*/ 63 h 102"/>
                <a:gd name="T8" fmla="*/ 57 w 63"/>
                <a:gd name="T9" fmla="*/ 46 h 102"/>
                <a:gd name="T10" fmla="*/ 51 w 63"/>
                <a:gd name="T11" fmla="*/ 30 h 102"/>
                <a:gd name="T12" fmla="*/ 42 w 63"/>
                <a:gd name="T13" fmla="*/ 17 h 102"/>
                <a:gd name="T14" fmla="*/ 30 w 63"/>
                <a:gd name="T15" fmla="*/ 7 h 102"/>
                <a:gd name="T16" fmla="*/ 23 w 63"/>
                <a:gd name="T17" fmla="*/ 4 h 102"/>
                <a:gd name="T18" fmla="*/ 15 w 63"/>
                <a:gd name="T19" fmla="*/ 2 h 102"/>
                <a:gd name="T20" fmla="*/ 7 w 63"/>
                <a:gd name="T21" fmla="*/ 0 h 102"/>
                <a:gd name="T22" fmla="*/ 0 w 63"/>
                <a:gd name="T23" fmla="*/ 0 h 102"/>
                <a:gd name="T24" fmla="*/ 0 w 63"/>
                <a:gd name="T25" fmla="*/ 7 h 102"/>
                <a:gd name="T26" fmla="*/ 7 w 63"/>
                <a:gd name="T27" fmla="*/ 7 h 102"/>
                <a:gd name="T28" fmla="*/ 13 w 63"/>
                <a:gd name="T29" fmla="*/ 9 h 102"/>
                <a:gd name="T30" fmla="*/ 19 w 63"/>
                <a:gd name="T31" fmla="*/ 11 h 102"/>
                <a:gd name="T32" fmla="*/ 25 w 63"/>
                <a:gd name="T33" fmla="*/ 15 h 102"/>
                <a:gd name="T34" fmla="*/ 36 w 63"/>
                <a:gd name="T35" fmla="*/ 23 h 102"/>
                <a:gd name="T36" fmla="*/ 44 w 63"/>
                <a:gd name="T37" fmla="*/ 34 h 102"/>
                <a:gd name="T38" fmla="*/ 49 w 63"/>
                <a:gd name="T39" fmla="*/ 48 h 102"/>
                <a:gd name="T40" fmla="*/ 53 w 63"/>
                <a:gd name="T41" fmla="*/ 63 h 102"/>
                <a:gd name="T42" fmla="*/ 55 w 63"/>
                <a:gd name="T43" fmla="*/ 82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2"/>
                  </a:lnTo>
                  <a:lnTo>
                    <a:pt x="61" y="63"/>
                  </a:lnTo>
                  <a:lnTo>
                    <a:pt x="57" y="46"/>
                  </a:lnTo>
                  <a:lnTo>
                    <a:pt x="51" y="30"/>
                  </a:lnTo>
                  <a:lnTo>
                    <a:pt x="42" y="17"/>
                  </a:lnTo>
                  <a:lnTo>
                    <a:pt x="30" y="7"/>
                  </a:lnTo>
                  <a:lnTo>
                    <a:pt x="23" y="4"/>
                  </a:lnTo>
                  <a:lnTo>
                    <a:pt x="15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13" y="9"/>
                  </a:lnTo>
                  <a:lnTo>
                    <a:pt x="19" y="11"/>
                  </a:lnTo>
                  <a:lnTo>
                    <a:pt x="25" y="15"/>
                  </a:lnTo>
                  <a:lnTo>
                    <a:pt x="36" y="23"/>
                  </a:lnTo>
                  <a:lnTo>
                    <a:pt x="44" y="34"/>
                  </a:lnTo>
                  <a:lnTo>
                    <a:pt x="49" y="48"/>
                  </a:lnTo>
                  <a:lnTo>
                    <a:pt x="53" y="63"/>
                  </a:lnTo>
                  <a:lnTo>
                    <a:pt x="55" y="82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4" name="Freeform 4041"/>
            <p:cNvSpPr>
              <a:spLocks noChangeAspect="1"/>
            </p:cNvSpPr>
            <p:nvPr/>
          </p:nvSpPr>
          <p:spPr bwMode="auto">
            <a:xfrm>
              <a:off x="3084" y="2136"/>
              <a:ext cx="90" cy="101"/>
            </a:xfrm>
            <a:custGeom>
              <a:avLst/>
              <a:gdLst>
                <a:gd name="T0" fmla="*/ 0 w 90"/>
                <a:gd name="T1" fmla="*/ 101 h 101"/>
                <a:gd name="T2" fmla="*/ 0 w 90"/>
                <a:gd name="T3" fmla="*/ 101 h 101"/>
                <a:gd name="T4" fmla="*/ 15 w 90"/>
                <a:gd name="T5" fmla="*/ 99 h 101"/>
                <a:gd name="T6" fmla="*/ 30 w 90"/>
                <a:gd name="T7" fmla="*/ 94 h 101"/>
                <a:gd name="T8" fmla="*/ 46 w 90"/>
                <a:gd name="T9" fmla="*/ 84 h 101"/>
                <a:gd name="T10" fmla="*/ 57 w 90"/>
                <a:gd name="T11" fmla="*/ 71 h 101"/>
                <a:gd name="T12" fmla="*/ 69 w 90"/>
                <a:gd name="T13" fmla="*/ 57 h 101"/>
                <a:gd name="T14" fmla="*/ 78 w 90"/>
                <a:gd name="T15" fmla="*/ 40 h 101"/>
                <a:gd name="T16" fmla="*/ 86 w 90"/>
                <a:gd name="T17" fmla="*/ 21 h 101"/>
                <a:gd name="T18" fmla="*/ 90 w 90"/>
                <a:gd name="T19" fmla="*/ 0 h 101"/>
                <a:gd name="T20" fmla="*/ 82 w 90"/>
                <a:gd name="T21" fmla="*/ 0 h 101"/>
                <a:gd name="T22" fmla="*/ 78 w 90"/>
                <a:gd name="T23" fmla="*/ 19 h 101"/>
                <a:gd name="T24" fmla="*/ 71 w 90"/>
                <a:gd name="T25" fmla="*/ 36 h 101"/>
                <a:gd name="T26" fmla="*/ 63 w 90"/>
                <a:gd name="T27" fmla="*/ 51 h 101"/>
                <a:gd name="T28" fmla="*/ 52 w 90"/>
                <a:gd name="T29" fmla="*/ 67 h 101"/>
                <a:gd name="T30" fmla="*/ 40 w 90"/>
                <a:gd name="T31" fmla="*/ 78 h 101"/>
                <a:gd name="T32" fmla="*/ 27 w 90"/>
                <a:gd name="T33" fmla="*/ 86 h 101"/>
                <a:gd name="T34" fmla="*/ 13 w 90"/>
                <a:gd name="T35" fmla="*/ 92 h 101"/>
                <a:gd name="T36" fmla="*/ 0 w 90"/>
                <a:gd name="T37" fmla="*/ 94 h 101"/>
                <a:gd name="T38" fmla="*/ 0 w 90"/>
                <a:gd name="T39" fmla="*/ 94 h 101"/>
                <a:gd name="T40" fmla="*/ 0 w 90"/>
                <a:gd name="T41" fmla="*/ 101 h 10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1"/>
                <a:gd name="T65" fmla="*/ 90 w 90"/>
                <a:gd name="T66" fmla="*/ 101 h 10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1">
                  <a:moveTo>
                    <a:pt x="0" y="101"/>
                  </a:moveTo>
                  <a:lnTo>
                    <a:pt x="0" y="101"/>
                  </a:lnTo>
                  <a:lnTo>
                    <a:pt x="15" y="99"/>
                  </a:lnTo>
                  <a:lnTo>
                    <a:pt x="30" y="94"/>
                  </a:lnTo>
                  <a:lnTo>
                    <a:pt x="46" y="84"/>
                  </a:lnTo>
                  <a:lnTo>
                    <a:pt x="57" y="71"/>
                  </a:lnTo>
                  <a:lnTo>
                    <a:pt x="69" y="57"/>
                  </a:lnTo>
                  <a:lnTo>
                    <a:pt x="78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8" y="19"/>
                  </a:lnTo>
                  <a:lnTo>
                    <a:pt x="71" y="36"/>
                  </a:lnTo>
                  <a:lnTo>
                    <a:pt x="63" y="51"/>
                  </a:lnTo>
                  <a:lnTo>
                    <a:pt x="52" y="67"/>
                  </a:lnTo>
                  <a:lnTo>
                    <a:pt x="40" y="78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8" name="Freeform 4042"/>
            <p:cNvSpPr>
              <a:spLocks noChangeAspect="1"/>
            </p:cNvSpPr>
            <p:nvPr/>
          </p:nvSpPr>
          <p:spPr bwMode="auto">
            <a:xfrm>
              <a:off x="2514" y="2041"/>
              <a:ext cx="516" cy="369"/>
            </a:xfrm>
            <a:custGeom>
              <a:avLst/>
              <a:gdLst>
                <a:gd name="T0" fmla="*/ 510 w 516"/>
                <a:gd name="T1" fmla="*/ 0 h 369"/>
                <a:gd name="T2" fmla="*/ 510 w 516"/>
                <a:gd name="T3" fmla="*/ 0 h 369"/>
                <a:gd name="T4" fmla="*/ 483 w 516"/>
                <a:gd name="T5" fmla="*/ 39 h 369"/>
                <a:gd name="T6" fmla="*/ 457 w 516"/>
                <a:gd name="T7" fmla="*/ 75 h 369"/>
                <a:gd name="T8" fmla="*/ 432 w 516"/>
                <a:gd name="T9" fmla="*/ 110 h 369"/>
                <a:gd name="T10" fmla="*/ 407 w 516"/>
                <a:gd name="T11" fmla="*/ 141 h 369"/>
                <a:gd name="T12" fmla="*/ 382 w 516"/>
                <a:gd name="T13" fmla="*/ 169 h 369"/>
                <a:gd name="T14" fmla="*/ 357 w 516"/>
                <a:gd name="T15" fmla="*/ 196 h 369"/>
                <a:gd name="T16" fmla="*/ 334 w 516"/>
                <a:gd name="T17" fmla="*/ 219 h 369"/>
                <a:gd name="T18" fmla="*/ 311 w 516"/>
                <a:gd name="T19" fmla="*/ 240 h 369"/>
                <a:gd name="T20" fmla="*/ 288 w 516"/>
                <a:gd name="T21" fmla="*/ 260 h 369"/>
                <a:gd name="T22" fmla="*/ 267 w 516"/>
                <a:gd name="T23" fmla="*/ 277 h 369"/>
                <a:gd name="T24" fmla="*/ 244 w 516"/>
                <a:gd name="T25" fmla="*/ 292 h 369"/>
                <a:gd name="T26" fmla="*/ 225 w 516"/>
                <a:gd name="T27" fmla="*/ 306 h 369"/>
                <a:gd name="T28" fmla="*/ 203 w 516"/>
                <a:gd name="T29" fmla="*/ 317 h 369"/>
                <a:gd name="T30" fmla="*/ 184 w 516"/>
                <a:gd name="T31" fmla="*/ 327 h 369"/>
                <a:gd name="T32" fmla="*/ 167 w 516"/>
                <a:gd name="T33" fmla="*/ 334 h 369"/>
                <a:gd name="T34" fmla="*/ 150 w 516"/>
                <a:gd name="T35" fmla="*/ 342 h 369"/>
                <a:gd name="T36" fmla="*/ 117 w 516"/>
                <a:gd name="T37" fmla="*/ 352 h 369"/>
                <a:gd name="T38" fmla="*/ 88 w 516"/>
                <a:gd name="T39" fmla="*/ 357 h 369"/>
                <a:gd name="T40" fmla="*/ 61 w 516"/>
                <a:gd name="T41" fmla="*/ 361 h 369"/>
                <a:gd name="T42" fmla="*/ 40 w 516"/>
                <a:gd name="T43" fmla="*/ 361 h 369"/>
                <a:gd name="T44" fmla="*/ 12 w 516"/>
                <a:gd name="T45" fmla="*/ 357 h 369"/>
                <a:gd name="T46" fmla="*/ 2 w 516"/>
                <a:gd name="T47" fmla="*/ 356 h 369"/>
                <a:gd name="T48" fmla="*/ 0 w 516"/>
                <a:gd name="T49" fmla="*/ 363 h 369"/>
                <a:gd name="T50" fmla="*/ 12 w 516"/>
                <a:gd name="T51" fmla="*/ 365 h 369"/>
                <a:gd name="T52" fmla="*/ 40 w 516"/>
                <a:gd name="T53" fmla="*/ 369 h 369"/>
                <a:gd name="T54" fmla="*/ 63 w 516"/>
                <a:gd name="T55" fmla="*/ 369 h 369"/>
                <a:gd name="T56" fmla="*/ 88 w 516"/>
                <a:gd name="T57" fmla="*/ 367 h 369"/>
                <a:gd name="T58" fmla="*/ 119 w 516"/>
                <a:gd name="T59" fmla="*/ 359 h 369"/>
                <a:gd name="T60" fmla="*/ 152 w 516"/>
                <a:gd name="T61" fmla="*/ 350 h 369"/>
                <a:gd name="T62" fmla="*/ 169 w 516"/>
                <a:gd name="T63" fmla="*/ 342 h 369"/>
                <a:gd name="T64" fmla="*/ 188 w 516"/>
                <a:gd name="T65" fmla="*/ 334 h 369"/>
                <a:gd name="T66" fmla="*/ 207 w 516"/>
                <a:gd name="T67" fmla="*/ 323 h 369"/>
                <a:gd name="T68" fmla="*/ 228 w 516"/>
                <a:gd name="T69" fmla="*/ 311 h 369"/>
                <a:gd name="T70" fmla="*/ 249 w 516"/>
                <a:gd name="T71" fmla="*/ 298 h 369"/>
                <a:gd name="T72" fmla="*/ 271 w 516"/>
                <a:gd name="T73" fmla="*/ 283 h 369"/>
                <a:gd name="T74" fmla="*/ 294 w 516"/>
                <a:gd name="T75" fmla="*/ 265 h 369"/>
                <a:gd name="T76" fmla="*/ 315 w 516"/>
                <a:gd name="T77" fmla="*/ 246 h 369"/>
                <a:gd name="T78" fmla="*/ 340 w 516"/>
                <a:gd name="T79" fmla="*/ 225 h 369"/>
                <a:gd name="T80" fmla="*/ 363 w 516"/>
                <a:gd name="T81" fmla="*/ 202 h 369"/>
                <a:gd name="T82" fmla="*/ 388 w 516"/>
                <a:gd name="T83" fmla="*/ 175 h 369"/>
                <a:gd name="T84" fmla="*/ 412 w 516"/>
                <a:gd name="T85" fmla="*/ 146 h 369"/>
                <a:gd name="T86" fmla="*/ 437 w 516"/>
                <a:gd name="T87" fmla="*/ 116 h 369"/>
                <a:gd name="T88" fmla="*/ 464 w 516"/>
                <a:gd name="T89" fmla="*/ 81 h 369"/>
                <a:gd name="T90" fmla="*/ 489 w 516"/>
                <a:gd name="T91" fmla="*/ 45 h 369"/>
                <a:gd name="T92" fmla="*/ 516 w 516"/>
                <a:gd name="T93" fmla="*/ 4 h 369"/>
                <a:gd name="T94" fmla="*/ 516 w 516"/>
                <a:gd name="T95" fmla="*/ 4 h 369"/>
                <a:gd name="T96" fmla="*/ 510 w 516"/>
                <a:gd name="T97" fmla="*/ 0 h 36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16"/>
                <a:gd name="T148" fmla="*/ 0 h 369"/>
                <a:gd name="T149" fmla="*/ 516 w 516"/>
                <a:gd name="T150" fmla="*/ 369 h 36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16" h="369">
                  <a:moveTo>
                    <a:pt x="510" y="0"/>
                  </a:moveTo>
                  <a:lnTo>
                    <a:pt x="510" y="0"/>
                  </a:lnTo>
                  <a:lnTo>
                    <a:pt x="483" y="39"/>
                  </a:lnTo>
                  <a:lnTo>
                    <a:pt x="457" y="75"/>
                  </a:lnTo>
                  <a:lnTo>
                    <a:pt x="432" y="110"/>
                  </a:lnTo>
                  <a:lnTo>
                    <a:pt x="407" y="141"/>
                  </a:lnTo>
                  <a:lnTo>
                    <a:pt x="382" y="169"/>
                  </a:lnTo>
                  <a:lnTo>
                    <a:pt x="357" y="196"/>
                  </a:lnTo>
                  <a:lnTo>
                    <a:pt x="334" y="219"/>
                  </a:lnTo>
                  <a:lnTo>
                    <a:pt x="311" y="240"/>
                  </a:lnTo>
                  <a:lnTo>
                    <a:pt x="288" y="260"/>
                  </a:lnTo>
                  <a:lnTo>
                    <a:pt x="267" y="277"/>
                  </a:lnTo>
                  <a:lnTo>
                    <a:pt x="244" y="292"/>
                  </a:lnTo>
                  <a:lnTo>
                    <a:pt x="225" y="306"/>
                  </a:lnTo>
                  <a:lnTo>
                    <a:pt x="203" y="317"/>
                  </a:lnTo>
                  <a:lnTo>
                    <a:pt x="184" y="327"/>
                  </a:lnTo>
                  <a:lnTo>
                    <a:pt x="167" y="334"/>
                  </a:lnTo>
                  <a:lnTo>
                    <a:pt x="150" y="342"/>
                  </a:lnTo>
                  <a:lnTo>
                    <a:pt x="117" y="352"/>
                  </a:lnTo>
                  <a:lnTo>
                    <a:pt x="88" y="357"/>
                  </a:lnTo>
                  <a:lnTo>
                    <a:pt x="61" y="361"/>
                  </a:lnTo>
                  <a:lnTo>
                    <a:pt x="40" y="361"/>
                  </a:lnTo>
                  <a:lnTo>
                    <a:pt x="12" y="357"/>
                  </a:lnTo>
                  <a:lnTo>
                    <a:pt x="2" y="356"/>
                  </a:lnTo>
                  <a:lnTo>
                    <a:pt x="0" y="363"/>
                  </a:lnTo>
                  <a:lnTo>
                    <a:pt x="12" y="365"/>
                  </a:lnTo>
                  <a:lnTo>
                    <a:pt x="40" y="369"/>
                  </a:lnTo>
                  <a:lnTo>
                    <a:pt x="63" y="369"/>
                  </a:lnTo>
                  <a:lnTo>
                    <a:pt x="88" y="367"/>
                  </a:lnTo>
                  <a:lnTo>
                    <a:pt x="119" y="359"/>
                  </a:lnTo>
                  <a:lnTo>
                    <a:pt x="152" y="350"/>
                  </a:lnTo>
                  <a:lnTo>
                    <a:pt x="169" y="342"/>
                  </a:lnTo>
                  <a:lnTo>
                    <a:pt x="188" y="334"/>
                  </a:lnTo>
                  <a:lnTo>
                    <a:pt x="207" y="323"/>
                  </a:lnTo>
                  <a:lnTo>
                    <a:pt x="228" y="311"/>
                  </a:lnTo>
                  <a:lnTo>
                    <a:pt x="249" y="298"/>
                  </a:lnTo>
                  <a:lnTo>
                    <a:pt x="271" y="283"/>
                  </a:lnTo>
                  <a:lnTo>
                    <a:pt x="294" y="265"/>
                  </a:lnTo>
                  <a:lnTo>
                    <a:pt x="315" y="246"/>
                  </a:lnTo>
                  <a:lnTo>
                    <a:pt x="340" y="225"/>
                  </a:lnTo>
                  <a:lnTo>
                    <a:pt x="363" y="202"/>
                  </a:lnTo>
                  <a:lnTo>
                    <a:pt x="388" y="175"/>
                  </a:lnTo>
                  <a:lnTo>
                    <a:pt x="412" y="146"/>
                  </a:lnTo>
                  <a:lnTo>
                    <a:pt x="437" y="116"/>
                  </a:lnTo>
                  <a:lnTo>
                    <a:pt x="464" y="81"/>
                  </a:lnTo>
                  <a:lnTo>
                    <a:pt x="489" y="45"/>
                  </a:lnTo>
                  <a:lnTo>
                    <a:pt x="516" y="4"/>
                  </a:lnTo>
                  <a:lnTo>
                    <a:pt x="51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9" name="Freeform 4043"/>
            <p:cNvSpPr>
              <a:spLocks noChangeAspect="1"/>
            </p:cNvSpPr>
            <p:nvPr/>
          </p:nvSpPr>
          <p:spPr bwMode="auto">
            <a:xfrm>
              <a:off x="3024" y="1437"/>
              <a:ext cx="123" cy="608"/>
            </a:xfrm>
            <a:custGeom>
              <a:avLst/>
              <a:gdLst>
                <a:gd name="T0" fmla="*/ 56 w 123"/>
                <a:gd name="T1" fmla="*/ 4 h 608"/>
                <a:gd name="T2" fmla="*/ 69 w 123"/>
                <a:gd name="T3" fmla="*/ 32 h 608"/>
                <a:gd name="T4" fmla="*/ 81 w 123"/>
                <a:gd name="T5" fmla="*/ 59 h 608"/>
                <a:gd name="T6" fmla="*/ 90 w 123"/>
                <a:gd name="T7" fmla="*/ 86 h 608"/>
                <a:gd name="T8" fmla="*/ 98 w 123"/>
                <a:gd name="T9" fmla="*/ 113 h 608"/>
                <a:gd name="T10" fmla="*/ 106 w 123"/>
                <a:gd name="T11" fmla="*/ 142 h 608"/>
                <a:gd name="T12" fmla="*/ 110 w 123"/>
                <a:gd name="T13" fmla="*/ 169 h 608"/>
                <a:gd name="T14" fmla="*/ 112 w 123"/>
                <a:gd name="T15" fmla="*/ 196 h 608"/>
                <a:gd name="T16" fmla="*/ 114 w 123"/>
                <a:gd name="T17" fmla="*/ 221 h 608"/>
                <a:gd name="T18" fmla="*/ 114 w 123"/>
                <a:gd name="T19" fmla="*/ 247 h 608"/>
                <a:gd name="T20" fmla="*/ 114 w 123"/>
                <a:gd name="T21" fmla="*/ 272 h 608"/>
                <a:gd name="T22" fmla="*/ 112 w 123"/>
                <a:gd name="T23" fmla="*/ 297 h 608"/>
                <a:gd name="T24" fmla="*/ 108 w 123"/>
                <a:gd name="T25" fmla="*/ 322 h 608"/>
                <a:gd name="T26" fmla="*/ 98 w 123"/>
                <a:gd name="T27" fmla="*/ 370 h 608"/>
                <a:gd name="T28" fmla="*/ 87 w 123"/>
                <a:gd name="T29" fmla="*/ 414 h 608"/>
                <a:gd name="T30" fmla="*/ 73 w 123"/>
                <a:gd name="T31" fmla="*/ 455 h 608"/>
                <a:gd name="T32" fmla="*/ 60 w 123"/>
                <a:gd name="T33" fmla="*/ 491 h 608"/>
                <a:gd name="T34" fmla="*/ 44 w 123"/>
                <a:gd name="T35" fmla="*/ 524 h 608"/>
                <a:gd name="T36" fmla="*/ 31 w 123"/>
                <a:gd name="T37" fmla="*/ 551 h 608"/>
                <a:gd name="T38" fmla="*/ 8 w 123"/>
                <a:gd name="T39" fmla="*/ 591 h 608"/>
                <a:gd name="T40" fmla="*/ 0 w 123"/>
                <a:gd name="T41" fmla="*/ 604 h 608"/>
                <a:gd name="T42" fmla="*/ 6 w 123"/>
                <a:gd name="T43" fmla="*/ 608 h 608"/>
                <a:gd name="T44" fmla="*/ 16 w 123"/>
                <a:gd name="T45" fmla="*/ 595 h 608"/>
                <a:gd name="T46" fmla="*/ 39 w 123"/>
                <a:gd name="T47" fmla="*/ 555 h 608"/>
                <a:gd name="T48" fmla="*/ 52 w 123"/>
                <a:gd name="T49" fmla="*/ 528 h 608"/>
                <a:gd name="T50" fmla="*/ 67 w 123"/>
                <a:gd name="T51" fmla="*/ 495 h 608"/>
                <a:gd name="T52" fmla="*/ 81 w 123"/>
                <a:gd name="T53" fmla="*/ 457 h 608"/>
                <a:gd name="T54" fmla="*/ 94 w 123"/>
                <a:gd name="T55" fmla="*/ 416 h 608"/>
                <a:gd name="T56" fmla="*/ 106 w 123"/>
                <a:gd name="T57" fmla="*/ 372 h 608"/>
                <a:gd name="T58" fmla="*/ 115 w 123"/>
                <a:gd name="T59" fmla="*/ 324 h 608"/>
                <a:gd name="T60" fmla="*/ 119 w 123"/>
                <a:gd name="T61" fmla="*/ 299 h 608"/>
                <a:gd name="T62" fmla="*/ 121 w 123"/>
                <a:gd name="T63" fmla="*/ 272 h 608"/>
                <a:gd name="T64" fmla="*/ 123 w 123"/>
                <a:gd name="T65" fmla="*/ 247 h 608"/>
                <a:gd name="T66" fmla="*/ 121 w 123"/>
                <a:gd name="T67" fmla="*/ 221 h 608"/>
                <a:gd name="T68" fmla="*/ 121 w 123"/>
                <a:gd name="T69" fmla="*/ 194 h 608"/>
                <a:gd name="T70" fmla="*/ 117 w 123"/>
                <a:gd name="T71" fmla="*/ 167 h 608"/>
                <a:gd name="T72" fmla="*/ 114 w 123"/>
                <a:gd name="T73" fmla="*/ 140 h 608"/>
                <a:gd name="T74" fmla="*/ 106 w 123"/>
                <a:gd name="T75" fmla="*/ 111 h 608"/>
                <a:gd name="T76" fmla="*/ 98 w 123"/>
                <a:gd name="T77" fmla="*/ 84 h 608"/>
                <a:gd name="T78" fmla="*/ 89 w 123"/>
                <a:gd name="T79" fmla="*/ 56 h 608"/>
                <a:gd name="T80" fmla="*/ 77 w 123"/>
                <a:gd name="T81" fmla="*/ 29 h 608"/>
                <a:gd name="T82" fmla="*/ 64 w 123"/>
                <a:gd name="T83" fmla="*/ 0 h 608"/>
                <a:gd name="T84" fmla="*/ 56 w 123"/>
                <a:gd name="T85" fmla="*/ 4 h 6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3"/>
                <a:gd name="T130" fmla="*/ 0 h 608"/>
                <a:gd name="T131" fmla="*/ 123 w 123"/>
                <a:gd name="T132" fmla="*/ 608 h 6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3" h="608">
                  <a:moveTo>
                    <a:pt x="56" y="4"/>
                  </a:moveTo>
                  <a:lnTo>
                    <a:pt x="69" y="32"/>
                  </a:lnTo>
                  <a:lnTo>
                    <a:pt x="81" y="59"/>
                  </a:lnTo>
                  <a:lnTo>
                    <a:pt x="90" y="86"/>
                  </a:lnTo>
                  <a:lnTo>
                    <a:pt x="98" y="113"/>
                  </a:lnTo>
                  <a:lnTo>
                    <a:pt x="106" y="142"/>
                  </a:lnTo>
                  <a:lnTo>
                    <a:pt x="110" y="169"/>
                  </a:lnTo>
                  <a:lnTo>
                    <a:pt x="112" y="196"/>
                  </a:lnTo>
                  <a:lnTo>
                    <a:pt x="114" y="221"/>
                  </a:lnTo>
                  <a:lnTo>
                    <a:pt x="114" y="247"/>
                  </a:lnTo>
                  <a:lnTo>
                    <a:pt x="114" y="272"/>
                  </a:lnTo>
                  <a:lnTo>
                    <a:pt x="112" y="297"/>
                  </a:lnTo>
                  <a:lnTo>
                    <a:pt x="108" y="322"/>
                  </a:lnTo>
                  <a:lnTo>
                    <a:pt x="98" y="370"/>
                  </a:lnTo>
                  <a:lnTo>
                    <a:pt x="87" y="414"/>
                  </a:lnTo>
                  <a:lnTo>
                    <a:pt x="73" y="455"/>
                  </a:lnTo>
                  <a:lnTo>
                    <a:pt x="60" y="491"/>
                  </a:lnTo>
                  <a:lnTo>
                    <a:pt x="44" y="524"/>
                  </a:lnTo>
                  <a:lnTo>
                    <a:pt x="31" y="551"/>
                  </a:lnTo>
                  <a:lnTo>
                    <a:pt x="8" y="591"/>
                  </a:lnTo>
                  <a:lnTo>
                    <a:pt x="0" y="604"/>
                  </a:lnTo>
                  <a:lnTo>
                    <a:pt x="6" y="608"/>
                  </a:lnTo>
                  <a:lnTo>
                    <a:pt x="16" y="595"/>
                  </a:lnTo>
                  <a:lnTo>
                    <a:pt x="39" y="555"/>
                  </a:lnTo>
                  <a:lnTo>
                    <a:pt x="52" y="528"/>
                  </a:lnTo>
                  <a:lnTo>
                    <a:pt x="67" y="495"/>
                  </a:lnTo>
                  <a:lnTo>
                    <a:pt x="81" y="457"/>
                  </a:lnTo>
                  <a:lnTo>
                    <a:pt x="94" y="416"/>
                  </a:lnTo>
                  <a:lnTo>
                    <a:pt x="106" y="372"/>
                  </a:lnTo>
                  <a:lnTo>
                    <a:pt x="115" y="324"/>
                  </a:lnTo>
                  <a:lnTo>
                    <a:pt x="119" y="299"/>
                  </a:lnTo>
                  <a:lnTo>
                    <a:pt x="121" y="272"/>
                  </a:lnTo>
                  <a:lnTo>
                    <a:pt x="123" y="247"/>
                  </a:lnTo>
                  <a:lnTo>
                    <a:pt x="121" y="221"/>
                  </a:lnTo>
                  <a:lnTo>
                    <a:pt x="121" y="194"/>
                  </a:lnTo>
                  <a:lnTo>
                    <a:pt x="117" y="167"/>
                  </a:lnTo>
                  <a:lnTo>
                    <a:pt x="114" y="140"/>
                  </a:lnTo>
                  <a:lnTo>
                    <a:pt x="106" y="111"/>
                  </a:lnTo>
                  <a:lnTo>
                    <a:pt x="98" y="84"/>
                  </a:lnTo>
                  <a:lnTo>
                    <a:pt x="89" y="56"/>
                  </a:lnTo>
                  <a:lnTo>
                    <a:pt x="77" y="29"/>
                  </a:lnTo>
                  <a:lnTo>
                    <a:pt x="64" y="0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0" name="Freeform 4044"/>
            <p:cNvSpPr>
              <a:spLocks noChangeAspect="1"/>
            </p:cNvSpPr>
            <p:nvPr/>
          </p:nvSpPr>
          <p:spPr bwMode="auto">
            <a:xfrm>
              <a:off x="2842" y="1932"/>
              <a:ext cx="259" cy="495"/>
            </a:xfrm>
            <a:custGeom>
              <a:avLst/>
              <a:gdLst>
                <a:gd name="T0" fmla="*/ 4 w 259"/>
                <a:gd name="T1" fmla="*/ 495 h 495"/>
                <a:gd name="T2" fmla="*/ 0 w 259"/>
                <a:gd name="T3" fmla="*/ 340 h 495"/>
                <a:gd name="T4" fmla="*/ 10 w 259"/>
                <a:gd name="T5" fmla="*/ 332 h 495"/>
                <a:gd name="T6" fmla="*/ 31 w 259"/>
                <a:gd name="T7" fmla="*/ 309 h 495"/>
                <a:gd name="T8" fmla="*/ 61 w 259"/>
                <a:gd name="T9" fmla="*/ 275 h 495"/>
                <a:gd name="T10" fmla="*/ 100 w 259"/>
                <a:gd name="T11" fmla="*/ 228 h 495"/>
                <a:gd name="T12" fmla="*/ 142 w 259"/>
                <a:gd name="T13" fmla="*/ 177 h 495"/>
                <a:gd name="T14" fmla="*/ 180 w 259"/>
                <a:gd name="T15" fmla="*/ 119 h 495"/>
                <a:gd name="T16" fmla="*/ 200 w 259"/>
                <a:gd name="T17" fmla="*/ 90 h 495"/>
                <a:gd name="T18" fmla="*/ 217 w 259"/>
                <a:gd name="T19" fmla="*/ 60 h 495"/>
                <a:gd name="T20" fmla="*/ 232 w 259"/>
                <a:gd name="T21" fmla="*/ 31 h 495"/>
                <a:gd name="T22" fmla="*/ 244 w 259"/>
                <a:gd name="T23" fmla="*/ 0 h 495"/>
                <a:gd name="T24" fmla="*/ 246 w 259"/>
                <a:gd name="T25" fmla="*/ 6 h 495"/>
                <a:gd name="T26" fmla="*/ 251 w 259"/>
                <a:gd name="T27" fmla="*/ 21 h 495"/>
                <a:gd name="T28" fmla="*/ 255 w 259"/>
                <a:gd name="T29" fmla="*/ 46 h 495"/>
                <a:gd name="T30" fmla="*/ 259 w 259"/>
                <a:gd name="T31" fmla="*/ 79 h 495"/>
                <a:gd name="T32" fmla="*/ 259 w 259"/>
                <a:gd name="T33" fmla="*/ 100 h 495"/>
                <a:gd name="T34" fmla="*/ 257 w 259"/>
                <a:gd name="T35" fmla="*/ 121 h 495"/>
                <a:gd name="T36" fmla="*/ 255 w 259"/>
                <a:gd name="T37" fmla="*/ 146 h 495"/>
                <a:gd name="T38" fmla="*/ 249 w 259"/>
                <a:gd name="T39" fmla="*/ 171 h 495"/>
                <a:gd name="T40" fmla="*/ 242 w 259"/>
                <a:gd name="T41" fmla="*/ 200 h 495"/>
                <a:gd name="T42" fmla="*/ 232 w 259"/>
                <a:gd name="T43" fmla="*/ 228 h 495"/>
                <a:gd name="T44" fmla="*/ 221 w 259"/>
                <a:gd name="T45" fmla="*/ 259 h 495"/>
                <a:gd name="T46" fmla="*/ 205 w 259"/>
                <a:gd name="T47" fmla="*/ 292 h 495"/>
                <a:gd name="T48" fmla="*/ 4 w 259"/>
                <a:gd name="T49" fmla="*/ 495 h 4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9"/>
                <a:gd name="T76" fmla="*/ 0 h 495"/>
                <a:gd name="T77" fmla="*/ 259 w 259"/>
                <a:gd name="T78" fmla="*/ 495 h 4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9" h="495">
                  <a:moveTo>
                    <a:pt x="4" y="495"/>
                  </a:moveTo>
                  <a:lnTo>
                    <a:pt x="0" y="340"/>
                  </a:lnTo>
                  <a:lnTo>
                    <a:pt x="10" y="332"/>
                  </a:lnTo>
                  <a:lnTo>
                    <a:pt x="31" y="309"/>
                  </a:lnTo>
                  <a:lnTo>
                    <a:pt x="61" y="275"/>
                  </a:lnTo>
                  <a:lnTo>
                    <a:pt x="100" y="228"/>
                  </a:lnTo>
                  <a:lnTo>
                    <a:pt x="142" y="177"/>
                  </a:lnTo>
                  <a:lnTo>
                    <a:pt x="180" y="119"/>
                  </a:lnTo>
                  <a:lnTo>
                    <a:pt x="200" y="90"/>
                  </a:lnTo>
                  <a:lnTo>
                    <a:pt x="217" y="60"/>
                  </a:lnTo>
                  <a:lnTo>
                    <a:pt x="232" y="31"/>
                  </a:lnTo>
                  <a:lnTo>
                    <a:pt x="244" y="0"/>
                  </a:lnTo>
                  <a:lnTo>
                    <a:pt x="246" y="6"/>
                  </a:lnTo>
                  <a:lnTo>
                    <a:pt x="251" y="21"/>
                  </a:lnTo>
                  <a:lnTo>
                    <a:pt x="255" y="46"/>
                  </a:lnTo>
                  <a:lnTo>
                    <a:pt x="259" y="79"/>
                  </a:lnTo>
                  <a:lnTo>
                    <a:pt x="259" y="100"/>
                  </a:lnTo>
                  <a:lnTo>
                    <a:pt x="257" y="121"/>
                  </a:lnTo>
                  <a:lnTo>
                    <a:pt x="255" y="146"/>
                  </a:lnTo>
                  <a:lnTo>
                    <a:pt x="249" y="171"/>
                  </a:lnTo>
                  <a:lnTo>
                    <a:pt x="242" y="200"/>
                  </a:lnTo>
                  <a:lnTo>
                    <a:pt x="232" y="228"/>
                  </a:lnTo>
                  <a:lnTo>
                    <a:pt x="221" y="259"/>
                  </a:lnTo>
                  <a:lnTo>
                    <a:pt x="205" y="292"/>
                  </a:lnTo>
                  <a:lnTo>
                    <a:pt x="4" y="4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1" name="Freeform 4045"/>
            <p:cNvSpPr>
              <a:spLocks noChangeAspect="1"/>
            </p:cNvSpPr>
            <p:nvPr/>
          </p:nvSpPr>
          <p:spPr bwMode="auto">
            <a:xfrm>
              <a:off x="2838" y="2268"/>
              <a:ext cx="14" cy="159"/>
            </a:xfrm>
            <a:custGeom>
              <a:avLst/>
              <a:gdLst>
                <a:gd name="T0" fmla="*/ 2 w 14"/>
                <a:gd name="T1" fmla="*/ 0 h 159"/>
                <a:gd name="T2" fmla="*/ 0 w 14"/>
                <a:gd name="T3" fmla="*/ 4 h 159"/>
                <a:gd name="T4" fmla="*/ 4 w 14"/>
                <a:gd name="T5" fmla="*/ 159 h 159"/>
                <a:gd name="T6" fmla="*/ 14 w 14"/>
                <a:gd name="T7" fmla="*/ 159 h 159"/>
                <a:gd name="T8" fmla="*/ 8 w 14"/>
                <a:gd name="T9" fmla="*/ 4 h 159"/>
                <a:gd name="T10" fmla="*/ 8 w 14"/>
                <a:gd name="T11" fmla="*/ 6 h 159"/>
                <a:gd name="T12" fmla="*/ 2 w 14"/>
                <a:gd name="T13" fmla="*/ 0 h 159"/>
                <a:gd name="T14" fmla="*/ 0 w 14"/>
                <a:gd name="T15" fmla="*/ 2 h 159"/>
                <a:gd name="T16" fmla="*/ 0 w 14"/>
                <a:gd name="T17" fmla="*/ 4 h 159"/>
                <a:gd name="T18" fmla="*/ 2 w 14"/>
                <a:gd name="T19" fmla="*/ 0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9"/>
                <a:gd name="T32" fmla="*/ 14 w 14"/>
                <a:gd name="T33" fmla="*/ 159 h 15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9">
                  <a:moveTo>
                    <a:pt x="2" y="0"/>
                  </a:moveTo>
                  <a:lnTo>
                    <a:pt x="0" y="4"/>
                  </a:lnTo>
                  <a:lnTo>
                    <a:pt x="4" y="159"/>
                  </a:lnTo>
                  <a:lnTo>
                    <a:pt x="14" y="159"/>
                  </a:lnTo>
                  <a:lnTo>
                    <a:pt x="8" y="4"/>
                  </a:lnTo>
                  <a:lnTo>
                    <a:pt x="8" y="6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2" name="Freeform 4046"/>
            <p:cNvSpPr>
              <a:spLocks noChangeAspect="1"/>
            </p:cNvSpPr>
            <p:nvPr/>
          </p:nvSpPr>
          <p:spPr bwMode="auto">
            <a:xfrm>
              <a:off x="2840" y="1930"/>
              <a:ext cx="250" cy="344"/>
            </a:xfrm>
            <a:custGeom>
              <a:avLst/>
              <a:gdLst>
                <a:gd name="T0" fmla="*/ 250 w 250"/>
                <a:gd name="T1" fmla="*/ 0 h 344"/>
                <a:gd name="T2" fmla="*/ 242 w 250"/>
                <a:gd name="T3" fmla="*/ 0 h 344"/>
                <a:gd name="T4" fmla="*/ 230 w 250"/>
                <a:gd name="T5" fmla="*/ 31 h 344"/>
                <a:gd name="T6" fmla="*/ 215 w 250"/>
                <a:gd name="T7" fmla="*/ 60 h 344"/>
                <a:gd name="T8" fmla="*/ 198 w 250"/>
                <a:gd name="T9" fmla="*/ 90 h 344"/>
                <a:gd name="T10" fmla="*/ 180 w 250"/>
                <a:gd name="T11" fmla="*/ 119 h 344"/>
                <a:gd name="T12" fmla="*/ 140 w 250"/>
                <a:gd name="T13" fmla="*/ 177 h 344"/>
                <a:gd name="T14" fmla="*/ 100 w 250"/>
                <a:gd name="T15" fmla="*/ 229 h 344"/>
                <a:gd name="T16" fmla="*/ 62 w 250"/>
                <a:gd name="T17" fmla="*/ 273 h 344"/>
                <a:gd name="T18" fmla="*/ 29 w 250"/>
                <a:gd name="T19" fmla="*/ 307 h 344"/>
                <a:gd name="T20" fmla="*/ 8 w 250"/>
                <a:gd name="T21" fmla="*/ 330 h 344"/>
                <a:gd name="T22" fmla="*/ 0 w 250"/>
                <a:gd name="T23" fmla="*/ 338 h 344"/>
                <a:gd name="T24" fmla="*/ 6 w 250"/>
                <a:gd name="T25" fmla="*/ 344 h 344"/>
                <a:gd name="T26" fmla="*/ 14 w 250"/>
                <a:gd name="T27" fmla="*/ 336 h 344"/>
                <a:gd name="T28" fmla="*/ 35 w 250"/>
                <a:gd name="T29" fmla="*/ 313 h 344"/>
                <a:gd name="T30" fmla="*/ 67 w 250"/>
                <a:gd name="T31" fmla="*/ 278 h 344"/>
                <a:gd name="T32" fmla="*/ 106 w 250"/>
                <a:gd name="T33" fmla="*/ 234 h 344"/>
                <a:gd name="T34" fmla="*/ 146 w 250"/>
                <a:gd name="T35" fmla="*/ 181 h 344"/>
                <a:gd name="T36" fmla="*/ 186 w 250"/>
                <a:gd name="T37" fmla="*/ 125 h 344"/>
                <a:gd name="T38" fmla="*/ 205 w 250"/>
                <a:gd name="T39" fmla="*/ 94 h 344"/>
                <a:gd name="T40" fmla="*/ 223 w 250"/>
                <a:gd name="T41" fmla="*/ 63 h 344"/>
                <a:gd name="T42" fmla="*/ 236 w 250"/>
                <a:gd name="T43" fmla="*/ 33 h 344"/>
                <a:gd name="T44" fmla="*/ 250 w 250"/>
                <a:gd name="T45" fmla="*/ 4 h 344"/>
                <a:gd name="T46" fmla="*/ 242 w 250"/>
                <a:gd name="T47" fmla="*/ 4 h 344"/>
                <a:gd name="T48" fmla="*/ 250 w 250"/>
                <a:gd name="T49" fmla="*/ 0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0"/>
                <a:gd name="T76" fmla="*/ 0 h 344"/>
                <a:gd name="T77" fmla="*/ 250 w 250"/>
                <a:gd name="T78" fmla="*/ 344 h 3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0" h="344">
                  <a:moveTo>
                    <a:pt x="250" y="0"/>
                  </a:moveTo>
                  <a:lnTo>
                    <a:pt x="242" y="0"/>
                  </a:lnTo>
                  <a:lnTo>
                    <a:pt x="230" y="31"/>
                  </a:lnTo>
                  <a:lnTo>
                    <a:pt x="215" y="60"/>
                  </a:lnTo>
                  <a:lnTo>
                    <a:pt x="198" y="90"/>
                  </a:lnTo>
                  <a:lnTo>
                    <a:pt x="180" y="119"/>
                  </a:lnTo>
                  <a:lnTo>
                    <a:pt x="140" y="177"/>
                  </a:lnTo>
                  <a:lnTo>
                    <a:pt x="100" y="229"/>
                  </a:lnTo>
                  <a:lnTo>
                    <a:pt x="62" y="273"/>
                  </a:lnTo>
                  <a:lnTo>
                    <a:pt x="29" y="307"/>
                  </a:lnTo>
                  <a:lnTo>
                    <a:pt x="8" y="330"/>
                  </a:lnTo>
                  <a:lnTo>
                    <a:pt x="0" y="338"/>
                  </a:lnTo>
                  <a:lnTo>
                    <a:pt x="6" y="344"/>
                  </a:lnTo>
                  <a:lnTo>
                    <a:pt x="14" y="336"/>
                  </a:lnTo>
                  <a:lnTo>
                    <a:pt x="35" y="313"/>
                  </a:lnTo>
                  <a:lnTo>
                    <a:pt x="67" y="278"/>
                  </a:lnTo>
                  <a:lnTo>
                    <a:pt x="106" y="234"/>
                  </a:lnTo>
                  <a:lnTo>
                    <a:pt x="146" y="181"/>
                  </a:lnTo>
                  <a:lnTo>
                    <a:pt x="186" y="125"/>
                  </a:lnTo>
                  <a:lnTo>
                    <a:pt x="205" y="94"/>
                  </a:lnTo>
                  <a:lnTo>
                    <a:pt x="223" y="63"/>
                  </a:lnTo>
                  <a:lnTo>
                    <a:pt x="236" y="33"/>
                  </a:lnTo>
                  <a:lnTo>
                    <a:pt x="250" y="4"/>
                  </a:lnTo>
                  <a:lnTo>
                    <a:pt x="242" y="4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3" name="Freeform 4047"/>
            <p:cNvSpPr>
              <a:spLocks noChangeAspect="1"/>
            </p:cNvSpPr>
            <p:nvPr/>
          </p:nvSpPr>
          <p:spPr bwMode="auto">
            <a:xfrm>
              <a:off x="3044" y="1930"/>
              <a:ext cx="61" cy="296"/>
            </a:xfrm>
            <a:custGeom>
              <a:avLst/>
              <a:gdLst>
                <a:gd name="T0" fmla="*/ 5 w 61"/>
                <a:gd name="T1" fmla="*/ 296 h 296"/>
                <a:gd name="T2" fmla="*/ 23 w 61"/>
                <a:gd name="T3" fmla="*/ 263 h 296"/>
                <a:gd name="T4" fmla="*/ 34 w 61"/>
                <a:gd name="T5" fmla="*/ 232 h 296"/>
                <a:gd name="T6" fmla="*/ 44 w 61"/>
                <a:gd name="T7" fmla="*/ 202 h 296"/>
                <a:gd name="T8" fmla="*/ 51 w 61"/>
                <a:gd name="T9" fmla="*/ 175 h 296"/>
                <a:gd name="T10" fmla="*/ 57 w 61"/>
                <a:gd name="T11" fmla="*/ 148 h 296"/>
                <a:gd name="T12" fmla="*/ 59 w 61"/>
                <a:gd name="T13" fmla="*/ 125 h 296"/>
                <a:gd name="T14" fmla="*/ 61 w 61"/>
                <a:gd name="T15" fmla="*/ 102 h 296"/>
                <a:gd name="T16" fmla="*/ 61 w 61"/>
                <a:gd name="T17" fmla="*/ 81 h 296"/>
                <a:gd name="T18" fmla="*/ 57 w 61"/>
                <a:gd name="T19" fmla="*/ 46 h 296"/>
                <a:gd name="T20" fmla="*/ 53 w 61"/>
                <a:gd name="T21" fmla="*/ 21 h 296"/>
                <a:gd name="T22" fmla="*/ 47 w 61"/>
                <a:gd name="T23" fmla="*/ 6 h 296"/>
                <a:gd name="T24" fmla="*/ 46 w 61"/>
                <a:gd name="T25" fmla="*/ 0 h 296"/>
                <a:gd name="T26" fmla="*/ 38 w 61"/>
                <a:gd name="T27" fmla="*/ 4 h 296"/>
                <a:gd name="T28" fmla="*/ 40 w 61"/>
                <a:gd name="T29" fmla="*/ 8 h 296"/>
                <a:gd name="T30" fmla="*/ 44 w 61"/>
                <a:gd name="T31" fmla="*/ 23 h 296"/>
                <a:gd name="T32" fmla="*/ 49 w 61"/>
                <a:gd name="T33" fmla="*/ 48 h 296"/>
                <a:gd name="T34" fmla="*/ 53 w 61"/>
                <a:gd name="T35" fmla="*/ 83 h 296"/>
                <a:gd name="T36" fmla="*/ 53 w 61"/>
                <a:gd name="T37" fmla="*/ 102 h 296"/>
                <a:gd name="T38" fmla="*/ 51 w 61"/>
                <a:gd name="T39" fmla="*/ 123 h 296"/>
                <a:gd name="T40" fmla="*/ 49 w 61"/>
                <a:gd name="T41" fmla="*/ 148 h 296"/>
                <a:gd name="T42" fmla="*/ 44 w 61"/>
                <a:gd name="T43" fmla="*/ 173 h 296"/>
                <a:gd name="T44" fmla="*/ 36 w 61"/>
                <a:gd name="T45" fmla="*/ 200 h 296"/>
                <a:gd name="T46" fmla="*/ 26 w 61"/>
                <a:gd name="T47" fmla="*/ 229 h 296"/>
                <a:gd name="T48" fmla="*/ 15 w 61"/>
                <a:gd name="T49" fmla="*/ 259 h 296"/>
                <a:gd name="T50" fmla="*/ 0 w 61"/>
                <a:gd name="T51" fmla="*/ 292 h 296"/>
                <a:gd name="T52" fmla="*/ 5 w 61"/>
                <a:gd name="T53" fmla="*/ 296 h 2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"/>
                <a:gd name="T82" fmla="*/ 0 h 296"/>
                <a:gd name="T83" fmla="*/ 61 w 61"/>
                <a:gd name="T84" fmla="*/ 296 h 2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" h="296">
                  <a:moveTo>
                    <a:pt x="5" y="296"/>
                  </a:moveTo>
                  <a:lnTo>
                    <a:pt x="23" y="263"/>
                  </a:lnTo>
                  <a:lnTo>
                    <a:pt x="34" y="232"/>
                  </a:lnTo>
                  <a:lnTo>
                    <a:pt x="44" y="202"/>
                  </a:lnTo>
                  <a:lnTo>
                    <a:pt x="51" y="175"/>
                  </a:lnTo>
                  <a:lnTo>
                    <a:pt x="57" y="148"/>
                  </a:lnTo>
                  <a:lnTo>
                    <a:pt x="59" y="125"/>
                  </a:lnTo>
                  <a:lnTo>
                    <a:pt x="61" y="102"/>
                  </a:lnTo>
                  <a:lnTo>
                    <a:pt x="61" y="81"/>
                  </a:lnTo>
                  <a:lnTo>
                    <a:pt x="57" y="46"/>
                  </a:lnTo>
                  <a:lnTo>
                    <a:pt x="53" y="21"/>
                  </a:lnTo>
                  <a:lnTo>
                    <a:pt x="47" y="6"/>
                  </a:lnTo>
                  <a:lnTo>
                    <a:pt x="46" y="0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4" y="23"/>
                  </a:lnTo>
                  <a:lnTo>
                    <a:pt x="49" y="48"/>
                  </a:lnTo>
                  <a:lnTo>
                    <a:pt x="53" y="83"/>
                  </a:lnTo>
                  <a:lnTo>
                    <a:pt x="53" y="102"/>
                  </a:lnTo>
                  <a:lnTo>
                    <a:pt x="51" y="123"/>
                  </a:lnTo>
                  <a:lnTo>
                    <a:pt x="49" y="148"/>
                  </a:lnTo>
                  <a:lnTo>
                    <a:pt x="44" y="173"/>
                  </a:lnTo>
                  <a:lnTo>
                    <a:pt x="36" y="200"/>
                  </a:lnTo>
                  <a:lnTo>
                    <a:pt x="26" y="229"/>
                  </a:lnTo>
                  <a:lnTo>
                    <a:pt x="15" y="259"/>
                  </a:lnTo>
                  <a:lnTo>
                    <a:pt x="0" y="292"/>
                  </a:lnTo>
                  <a:lnTo>
                    <a:pt x="5" y="2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4" name="Freeform 4048"/>
            <p:cNvSpPr>
              <a:spLocks noChangeAspect="1"/>
            </p:cNvSpPr>
            <p:nvPr/>
          </p:nvSpPr>
          <p:spPr bwMode="auto">
            <a:xfrm>
              <a:off x="2470" y="1422"/>
              <a:ext cx="635" cy="978"/>
            </a:xfrm>
            <a:custGeom>
              <a:avLst/>
              <a:gdLst>
                <a:gd name="T0" fmla="*/ 17 w 635"/>
                <a:gd name="T1" fmla="*/ 953 h 978"/>
                <a:gd name="T2" fmla="*/ 8 w 635"/>
                <a:gd name="T3" fmla="*/ 936 h 978"/>
                <a:gd name="T4" fmla="*/ 2 w 635"/>
                <a:gd name="T5" fmla="*/ 902 h 978"/>
                <a:gd name="T6" fmla="*/ 2 w 635"/>
                <a:gd name="T7" fmla="*/ 842 h 978"/>
                <a:gd name="T8" fmla="*/ 15 w 635"/>
                <a:gd name="T9" fmla="*/ 771 h 978"/>
                <a:gd name="T10" fmla="*/ 40 w 635"/>
                <a:gd name="T11" fmla="*/ 689 h 978"/>
                <a:gd name="T12" fmla="*/ 75 w 635"/>
                <a:gd name="T13" fmla="*/ 600 h 978"/>
                <a:gd name="T14" fmla="*/ 119 w 635"/>
                <a:gd name="T15" fmla="*/ 504 h 978"/>
                <a:gd name="T16" fmla="*/ 173 w 635"/>
                <a:gd name="T17" fmla="*/ 406 h 978"/>
                <a:gd name="T18" fmla="*/ 232 w 635"/>
                <a:gd name="T19" fmla="*/ 310 h 978"/>
                <a:gd name="T20" fmla="*/ 295 w 635"/>
                <a:gd name="T21" fmla="*/ 224 h 978"/>
                <a:gd name="T22" fmla="*/ 357 w 635"/>
                <a:gd name="T23" fmla="*/ 149 h 978"/>
                <a:gd name="T24" fmla="*/ 416 w 635"/>
                <a:gd name="T25" fmla="*/ 88 h 978"/>
                <a:gd name="T26" fmla="*/ 472 w 635"/>
                <a:gd name="T27" fmla="*/ 42 h 978"/>
                <a:gd name="T28" fmla="*/ 522 w 635"/>
                <a:gd name="T29" fmla="*/ 13 h 978"/>
                <a:gd name="T30" fmla="*/ 556 w 635"/>
                <a:gd name="T31" fmla="*/ 1 h 978"/>
                <a:gd name="T32" fmla="*/ 575 w 635"/>
                <a:gd name="T33" fmla="*/ 0 h 978"/>
                <a:gd name="T34" fmla="*/ 593 w 635"/>
                <a:gd name="T35" fmla="*/ 3 h 978"/>
                <a:gd name="T36" fmla="*/ 606 w 635"/>
                <a:gd name="T37" fmla="*/ 11 h 978"/>
                <a:gd name="T38" fmla="*/ 620 w 635"/>
                <a:gd name="T39" fmla="*/ 24 h 978"/>
                <a:gd name="T40" fmla="*/ 627 w 635"/>
                <a:gd name="T41" fmla="*/ 44 h 978"/>
                <a:gd name="T42" fmla="*/ 635 w 635"/>
                <a:gd name="T43" fmla="*/ 78 h 978"/>
                <a:gd name="T44" fmla="*/ 633 w 635"/>
                <a:gd name="T45" fmla="*/ 138 h 978"/>
                <a:gd name="T46" fmla="*/ 620 w 635"/>
                <a:gd name="T47" fmla="*/ 209 h 978"/>
                <a:gd name="T48" fmla="*/ 595 w 635"/>
                <a:gd name="T49" fmla="*/ 289 h 978"/>
                <a:gd name="T50" fmla="*/ 560 w 635"/>
                <a:gd name="T51" fmla="*/ 380 h 978"/>
                <a:gd name="T52" fmla="*/ 516 w 635"/>
                <a:gd name="T53" fmla="*/ 474 h 978"/>
                <a:gd name="T54" fmla="*/ 464 w 635"/>
                <a:gd name="T55" fmla="*/ 571 h 978"/>
                <a:gd name="T56" fmla="*/ 403 w 635"/>
                <a:gd name="T57" fmla="*/ 667 h 978"/>
                <a:gd name="T58" fmla="*/ 341 w 635"/>
                <a:gd name="T59" fmla="*/ 756 h 978"/>
                <a:gd name="T60" fmla="*/ 278 w 635"/>
                <a:gd name="T61" fmla="*/ 829 h 978"/>
                <a:gd name="T62" fmla="*/ 219 w 635"/>
                <a:gd name="T63" fmla="*/ 890 h 978"/>
                <a:gd name="T64" fmla="*/ 163 w 635"/>
                <a:gd name="T65" fmla="*/ 936 h 978"/>
                <a:gd name="T66" fmla="*/ 113 w 635"/>
                <a:gd name="T67" fmla="*/ 967 h 978"/>
                <a:gd name="T68" fmla="*/ 81 w 635"/>
                <a:gd name="T69" fmla="*/ 978 h 978"/>
                <a:gd name="T70" fmla="*/ 61 w 635"/>
                <a:gd name="T71" fmla="*/ 978 h 978"/>
                <a:gd name="T72" fmla="*/ 44 w 635"/>
                <a:gd name="T73" fmla="*/ 976 h 978"/>
                <a:gd name="T74" fmla="*/ 29 w 635"/>
                <a:gd name="T75" fmla="*/ 967 h 9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35"/>
                <a:gd name="T115" fmla="*/ 0 h 978"/>
                <a:gd name="T116" fmla="*/ 635 w 635"/>
                <a:gd name="T117" fmla="*/ 978 h 9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35" h="978">
                  <a:moveTo>
                    <a:pt x="23" y="961"/>
                  </a:moveTo>
                  <a:lnTo>
                    <a:pt x="17" y="953"/>
                  </a:lnTo>
                  <a:lnTo>
                    <a:pt x="11" y="946"/>
                  </a:lnTo>
                  <a:lnTo>
                    <a:pt x="8" y="936"/>
                  </a:lnTo>
                  <a:lnTo>
                    <a:pt x="4" y="927"/>
                  </a:lnTo>
                  <a:lnTo>
                    <a:pt x="2" y="902"/>
                  </a:lnTo>
                  <a:lnTo>
                    <a:pt x="0" y="873"/>
                  </a:lnTo>
                  <a:lnTo>
                    <a:pt x="2" y="842"/>
                  </a:lnTo>
                  <a:lnTo>
                    <a:pt x="8" y="808"/>
                  </a:lnTo>
                  <a:lnTo>
                    <a:pt x="15" y="771"/>
                  </a:lnTo>
                  <a:lnTo>
                    <a:pt x="27" y="731"/>
                  </a:lnTo>
                  <a:lnTo>
                    <a:pt x="40" y="689"/>
                  </a:lnTo>
                  <a:lnTo>
                    <a:pt x="56" y="644"/>
                  </a:lnTo>
                  <a:lnTo>
                    <a:pt x="75" y="600"/>
                  </a:lnTo>
                  <a:lnTo>
                    <a:pt x="96" y="552"/>
                  </a:lnTo>
                  <a:lnTo>
                    <a:pt x="119" y="504"/>
                  </a:lnTo>
                  <a:lnTo>
                    <a:pt x="144" y="456"/>
                  </a:lnTo>
                  <a:lnTo>
                    <a:pt x="173" y="406"/>
                  </a:lnTo>
                  <a:lnTo>
                    <a:pt x="201" y="358"/>
                  </a:lnTo>
                  <a:lnTo>
                    <a:pt x="232" y="310"/>
                  </a:lnTo>
                  <a:lnTo>
                    <a:pt x="263" y="266"/>
                  </a:lnTo>
                  <a:lnTo>
                    <a:pt x="295" y="224"/>
                  </a:lnTo>
                  <a:lnTo>
                    <a:pt x="326" y="186"/>
                  </a:lnTo>
                  <a:lnTo>
                    <a:pt x="357" y="149"/>
                  </a:lnTo>
                  <a:lnTo>
                    <a:pt x="387" y="117"/>
                  </a:lnTo>
                  <a:lnTo>
                    <a:pt x="416" y="88"/>
                  </a:lnTo>
                  <a:lnTo>
                    <a:pt x="445" y="63"/>
                  </a:lnTo>
                  <a:lnTo>
                    <a:pt x="472" y="42"/>
                  </a:lnTo>
                  <a:lnTo>
                    <a:pt x="499" y="24"/>
                  </a:lnTo>
                  <a:lnTo>
                    <a:pt x="522" y="13"/>
                  </a:lnTo>
                  <a:lnTo>
                    <a:pt x="545" y="3"/>
                  </a:lnTo>
                  <a:lnTo>
                    <a:pt x="556" y="1"/>
                  </a:lnTo>
                  <a:lnTo>
                    <a:pt x="566" y="0"/>
                  </a:lnTo>
                  <a:lnTo>
                    <a:pt x="575" y="0"/>
                  </a:lnTo>
                  <a:lnTo>
                    <a:pt x="583" y="1"/>
                  </a:lnTo>
                  <a:lnTo>
                    <a:pt x="593" y="3"/>
                  </a:lnTo>
                  <a:lnTo>
                    <a:pt x="600" y="7"/>
                  </a:lnTo>
                  <a:lnTo>
                    <a:pt x="606" y="11"/>
                  </a:lnTo>
                  <a:lnTo>
                    <a:pt x="614" y="17"/>
                  </a:lnTo>
                  <a:lnTo>
                    <a:pt x="620" y="24"/>
                  </a:lnTo>
                  <a:lnTo>
                    <a:pt x="623" y="34"/>
                  </a:lnTo>
                  <a:lnTo>
                    <a:pt x="627" y="44"/>
                  </a:lnTo>
                  <a:lnTo>
                    <a:pt x="631" y="53"/>
                  </a:lnTo>
                  <a:lnTo>
                    <a:pt x="635" y="78"/>
                  </a:lnTo>
                  <a:lnTo>
                    <a:pt x="635" y="105"/>
                  </a:lnTo>
                  <a:lnTo>
                    <a:pt x="633" y="138"/>
                  </a:lnTo>
                  <a:lnTo>
                    <a:pt x="627" y="170"/>
                  </a:lnTo>
                  <a:lnTo>
                    <a:pt x="620" y="209"/>
                  </a:lnTo>
                  <a:lnTo>
                    <a:pt x="608" y="249"/>
                  </a:lnTo>
                  <a:lnTo>
                    <a:pt x="595" y="289"/>
                  </a:lnTo>
                  <a:lnTo>
                    <a:pt x="579" y="333"/>
                  </a:lnTo>
                  <a:lnTo>
                    <a:pt x="560" y="380"/>
                  </a:lnTo>
                  <a:lnTo>
                    <a:pt x="539" y="426"/>
                  </a:lnTo>
                  <a:lnTo>
                    <a:pt x="516" y="474"/>
                  </a:lnTo>
                  <a:lnTo>
                    <a:pt x="491" y="523"/>
                  </a:lnTo>
                  <a:lnTo>
                    <a:pt x="464" y="571"/>
                  </a:lnTo>
                  <a:lnTo>
                    <a:pt x="433" y="621"/>
                  </a:lnTo>
                  <a:lnTo>
                    <a:pt x="403" y="667"/>
                  </a:lnTo>
                  <a:lnTo>
                    <a:pt x="372" y="714"/>
                  </a:lnTo>
                  <a:lnTo>
                    <a:pt x="341" y="756"/>
                  </a:lnTo>
                  <a:lnTo>
                    <a:pt x="309" y="794"/>
                  </a:lnTo>
                  <a:lnTo>
                    <a:pt x="278" y="829"/>
                  </a:lnTo>
                  <a:lnTo>
                    <a:pt x="249" y="861"/>
                  </a:lnTo>
                  <a:lnTo>
                    <a:pt x="219" y="890"/>
                  </a:lnTo>
                  <a:lnTo>
                    <a:pt x="192" y="915"/>
                  </a:lnTo>
                  <a:lnTo>
                    <a:pt x="163" y="936"/>
                  </a:lnTo>
                  <a:lnTo>
                    <a:pt x="138" y="953"/>
                  </a:lnTo>
                  <a:lnTo>
                    <a:pt x="113" y="967"/>
                  </a:lnTo>
                  <a:lnTo>
                    <a:pt x="90" y="975"/>
                  </a:lnTo>
                  <a:lnTo>
                    <a:pt x="81" y="978"/>
                  </a:lnTo>
                  <a:lnTo>
                    <a:pt x="71" y="978"/>
                  </a:lnTo>
                  <a:lnTo>
                    <a:pt x="61" y="978"/>
                  </a:lnTo>
                  <a:lnTo>
                    <a:pt x="52" y="978"/>
                  </a:lnTo>
                  <a:lnTo>
                    <a:pt x="44" y="976"/>
                  </a:lnTo>
                  <a:lnTo>
                    <a:pt x="36" y="973"/>
                  </a:lnTo>
                  <a:lnTo>
                    <a:pt x="29" y="967"/>
                  </a:lnTo>
                  <a:lnTo>
                    <a:pt x="23" y="96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5" name="Freeform 4049"/>
            <p:cNvSpPr>
              <a:spLocks noChangeAspect="1"/>
            </p:cNvSpPr>
            <p:nvPr/>
          </p:nvSpPr>
          <p:spPr bwMode="auto">
            <a:xfrm>
              <a:off x="2466" y="1779"/>
              <a:ext cx="209" cy="608"/>
            </a:xfrm>
            <a:custGeom>
              <a:avLst/>
              <a:gdLst>
                <a:gd name="T0" fmla="*/ 202 w 209"/>
                <a:gd name="T1" fmla="*/ 0 h 608"/>
                <a:gd name="T2" fmla="*/ 202 w 209"/>
                <a:gd name="T3" fmla="*/ 0 h 608"/>
                <a:gd name="T4" fmla="*/ 173 w 209"/>
                <a:gd name="T5" fmla="*/ 47 h 608"/>
                <a:gd name="T6" fmla="*/ 146 w 209"/>
                <a:gd name="T7" fmla="*/ 97 h 608"/>
                <a:gd name="T8" fmla="*/ 119 w 209"/>
                <a:gd name="T9" fmla="*/ 145 h 608"/>
                <a:gd name="T10" fmla="*/ 96 w 209"/>
                <a:gd name="T11" fmla="*/ 193 h 608"/>
                <a:gd name="T12" fmla="*/ 75 w 209"/>
                <a:gd name="T13" fmla="*/ 241 h 608"/>
                <a:gd name="T14" fmla="*/ 56 w 209"/>
                <a:gd name="T15" fmla="*/ 287 h 608"/>
                <a:gd name="T16" fmla="*/ 40 w 209"/>
                <a:gd name="T17" fmla="*/ 330 h 608"/>
                <a:gd name="T18" fmla="*/ 27 w 209"/>
                <a:gd name="T19" fmla="*/ 372 h 608"/>
                <a:gd name="T20" fmla="*/ 15 w 209"/>
                <a:gd name="T21" fmla="*/ 412 h 608"/>
                <a:gd name="T22" fmla="*/ 8 w 209"/>
                <a:gd name="T23" fmla="*/ 451 h 608"/>
                <a:gd name="T24" fmla="*/ 2 w 209"/>
                <a:gd name="T25" fmla="*/ 485 h 608"/>
                <a:gd name="T26" fmla="*/ 0 w 209"/>
                <a:gd name="T27" fmla="*/ 516 h 608"/>
                <a:gd name="T28" fmla="*/ 0 w 209"/>
                <a:gd name="T29" fmla="*/ 545 h 608"/>
                <a:gd name="T30" fmla="*/ 4 w 209"/>
                <a:gd name="T31" fmla="*/ 570 h 608"/>
                <a:gd name="T32" fmla="*/ 8 w 209"/>
                <a:gd name="T33" fmla="*/ 581 h 608"/>
                <a:gd name="T34" fmla="*/ 12 w 209"/>
                <a:gd name="T35" fmla="*/ 591 h 608"/>
                <a:gd name="T36" fmla="*/ 17 w 209"/>
                <a:gd name="T37" fmla="*/ 600 h 608"/>
                <a:gd name="T38" fmla="*/ 23 w 209"/>
                <a:gd name="T39" fmla="*/ 608 h 608"/>
                <a:gd name="T40" fmla="*/ 29 w 209"/>
                <a:gd name="T41" fmla="*/ 602 h 608"/>
                <a:gd name="T42" fmla="*/ 23 w 209"/>
                <a:gd name="T43" fmla="*/ 595 h 608"/>
                <a:gd name="T44" fmla="*/ 19 w 209"/>
                <a:gd name="T45" fmla="*/ 587 h 608"/>
                <a:gd name="T46" fmla="*/ 15 w 209"/>
                <a:gd name="T47" fmla="*/ 577 h 608"/>
                <a:gd name="T48" fmla="*/ 14 w 209"/>
                <a:gd name="T49" fmla="*/ 568 h 608"/>
                <a:gd name="T50" fmla="*/ 10 w 209"/>
                <a:gd name="T51" fmla="*/ 545 h 608"/>
                <a:gd name="T52" fmla="*/ 8 w 209"/>
                <a:gd name="T53" fmla="*/ 516 h 608"/>
                <a:gd name="T54" fmla="*/ 10 w 209"/>
                <a:gd name="T55" fmla="*/ 485 h 608"/>
                <a:gd name="T56" fmla="*/ 15 w 209"/>
                <a:gd name="T57" fmla="*/ 452 h 608"/>
                <a:gd name="T58" fmla="*/ 23 w 209"/>
                <a:gd name="T59" fmla="*/ 414 h 608"/>
                <a:gd name="T60" fmla="*/ 35 w 209"/>
                <a:gd name="T61" fmla="*/ 376 h 608"/>
                <a:gd name="T62" fmla="*/ 48 w 209"/>
                <a:gd name="T63" fmla="*/ 333 h 608"/>
                <a:gd name="T64" fmla="*/ 63 w 209"/>
                <a:gd name="T65" fmla="*/ 289 h 608"/>
                <a:gd name="T66" fmla="*/ 83 w 209"/>
                <a:gd name="T67" fmla="*/ 243 h 608"/>
                <a:gd name="T68" fmla="*/ 104 w 209"/>
                <a:gd name="T69" fmla="*/ 197 h 608"/>
                <a:gd name="T70" fmla="*/ 127 w 209"/>
                <a:gd name="T71" fmla="*/ 149 h 608"/>
                <a:gd name="T72" fmla="*/ 152 w 209"/>
                <a:gd name="T73" fmla="*/ 101 h 608"/>
                <a:gd name="T74" fmla="*/ 180 w 209"/>
                <a:gd name="T75" fmla="*/ 53 h 608"/>
                <a:gd name="T76" fmla="*/ 209 w 209"/>
                <a:gd name="T77" fmla="*/ 3 h 608"/>
                <a:gd name="T78" fmla="*/ 209 w 209"/>
                <a:gd name="T79" fmla="*/ 3 h 608"/>
                <a:gd name="T80" fmla="*/ 202 w 209"/>
                <a:gd name="T81" fmla="*/ 0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202" y="0"/>
                  </a:moveTo>
                  <a:lnTo>
                    <a:pt x="202" y="0"/>
                  </a:lnTo>
                  <a:lnTo>
                    <a:pt x="173" y="47"/>
                  </a:lnTo>
                  <a:lnTo>
                    <a:pt x="146" y="97"/>
                  </a:lnTo>
                  <a:lnTo>
                    <a:pt x="119" y="145"/>
                  </a:lnTo>
                  <a:lnTo>
                    <a:pt x="96" y="193"/>
                  </a:lnTo>
                  <a:lnTo>
                    <a:pt x="75" y="241"/>
                  </a:lnTo>
                  <a:lnTo>
                    <a:pt x="56" y="287"/>
                  </a:lnTo>
                  <a:lnTo>
                    <a:pt x="40" y="330"/>
                  </a:lnTo>
                  <a:lnTo>
                    <a:pt x="27" y="372"/>
                  </a:lnTo>
                  <a:lnTo>
                    <a:pt x="15" y="412"/>
                  </a:lnTo>
                  <a:lnTo>
                    <a:pt x="8" y="451"/>
                  </a:lnTo>
                  <a:lnTo>
                    <a:pt x="2" y="485"/>
                  </a:lnTo>
                  <a:lnTo>
                    <a:pt x="0" y="516"/>
                  </a:lnTo>
                  <a:lnTo>
                    <a:pt x="0" y="545"/>
                  </a:lnTo>
                  <a:lnTo>
                    <a:pt x="4" y="570"/>
                  </a:lnTo>
                  <a:lnTo>
                    <a:pt x="8" y="581"/>
                  </a:lnTo>
                  <a:lnTo>
                    <a:pt x="12" y="591"/>
                  </a:lnTo>
                  <a:lnTo>
                    <a:pt x="17" y="600"/>
                  </a:lnTo>
                  <a:lnTo>
                    <a:pt x="23" y="608"/>
                  </a:lnTo>
                  <a:lnTo>
                    <a:pt x="29" y="602"/>
                  </a:lnTo>
                  <a:lnTo>
                    <a:pt x="23" y="595"/>
                  </a:lnTo>
                  <a:lnTo>
                    <a:pt x="19" y="587"/>
                  </a:lnTo>
                  <a:lnTo>
                    <a:pt x="15" y="577"/>
                  </a:lnTo>
                  <a:lnTo>
                    <a:pt x="14" y="568"/>
                  </a:lnTo>
                  <a:lnTo>
                    <a:pt x="10" y="545"/>
                  </a:lnTo>
                  <a:lnTo>
                    <a:pt x="8" y="516"/>
                  </a:lnTo>
                  <a:lnTo>
                    <a:pt x="10" y="485"/>
                  </a:lnTo>
                  <a:lnTo>
                    <a:pt x="15" y="452"/>
                  </a:lnTo>
                  <a:lnTo>
                    <a:pt x="23" y="414"/>
                  </a:lnTo>
                  <a:lnTo>
                    <a:pt x="35" y="376"/>
                  </a:lnTo>
                  <a:lnTo>
                    <a:pt x="48" y="333"/>
                  </a:lnTo>
                  <a:lnTo>
                    <a:pt x="63" y="289"/>
                  </a:lnTo>
                  <a:lnTo>
                    <a:pt x="83" y="243"/>
                  </a:lnTo>
                  <a:lnTo>
                    <a:pt x="104" y="197"/>
                  </a:lnTo>
                  <a:lnTo>
                    <a:pt x="127" y="149"/>
                  </a:lnTo>
                  <a:lnTo>
                    <a:pt x="152" y="101"/>
                  </a:lnTo>
                  <a:lnTo>
                    <a:pt x="180" y="53"/>
                  </a:lnTo>
                  <a:lnTo>
                    <a:pt x="209" y="3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6" name="Freeform 4050"/>
            <p:cNvSpPr>
              <a:spLocks noChangeAspect="1"/>
            </p:cNvSpPr>
            <p:nvPr/>
          </p:nvSpPr>
          <p:spPr bwMode="auto">
            <a:xfrm>
              <a:off x="2668" y="1418"/>
              <a:ext cx="418" cy="364"/>
            </a:xfrm>
            <a:custGeom>
              <a:avLst/>
              <a:gdLst>
                <a:gd name="T0" fmla="*/ 418 w 418"/>
                <a:gd name="T1" fmla="*/ 19 h 364"/>
                <a:gd name="T2" fmla="*/ 418 w 418"/>
                <a:gd name="T3" fmla="*/ 19 h 364"/>
                <a:gd name="T4" fmla="*/ 412 w 418"/>
                <a:gd name="T5" fmla="*/ 11 h 364"/>
                <a:gd name="T6" fmla="*/ 404 w 418"/>
                <a:gd name="T7" fmla="*/ 7 h 364"/>
                <a:gd name="T8" fmla="*/ 397 w 418"/>
                <a:gd name="T9" fmla="*/ 4 h 364"/>
                <a:gd name="T10" fmla="*/ 387 w 418"/>
                <a:gd name="T11" fmla="*/ 2 h 364"/>
                <a:gd name="T12" fmla="*/ 377 w 418"/>
                <a:gd name="T13" fmla="*/ 0 h 364"/>
                <a:gd name="T14" fmla="*/ 368 w 418"/>
                <a:gd name="T15" fmla="*/ 0 h 364"/>
                <a:gd name="T16" fmla="*/ 356 w 418"/>
                <a:gd name="T17" fmla="*/ 2 h 364"/>
                <a:gd name="T18" fmla="*/ 347 w 418"/>
                <a:gd name="T19" fmla="*/ 4 h 364"/>
                <a:gd name="T20" fmla="*/ 324 w 418"/>
                <a:gd name="T21" fmla="*/ 13 h 364"/>
                <a:gd name="T22" fmla="*/ 299 w 418"/>
                <a:gd name="T23" fmla="*/ 25 h 364"/>
                <a:gd name="T24" fmla="*/ 272 w 418"/>
                <a:gd name="T25" fmla="*/ 42 h 364"/>
                <a:gd name="T26" fmla="*/ 245 w 418"/>
                <a:gd name="T27" fmla="*/ 65 h 364"/>
                <a:gd name="T28" fmla="*/ 216 w 418"/>
                <a:gd name="T29" fmla="*/ 90 h 364"/>
                <a:gd name="T30" fmla="*/ 186 w 418"/>
                <a:gd name="T31" fmla="*/ 119 h 364"/>
                <a:gd name="T32" fmla="*/ 155 w 418"/>
                <a:gd name="T33" fmla="*/ 151 h 364"/>
                <a:gd name="T34" fmla="*/ 124 w 418"/>
                <a:gd name="T35" fmla="*/ 186 h 364"/>
                <a:gd name="T36" fmla="*/ 94 w 418"/>
                <a:gd name="T37" fmla="*/ 226 h 364"/>
                <a:gd name="T38" fmla="*/ 63 w 418"/>
                <a:gd name="T39" fmla="*/ 268 h 364"/>
                <a:gd name="T40" fmla="*/ 32 w 418"/>
                <a:gd name="T41" fmla="*/ 313 h 364"/>
                <a:gd name="T42" fmla="*/ 0 w 418"/>
                <a:gd name="T43" fmla="*/ 361 h 364"/>
                <a:gd name="T44" fmla="*/ 7 w 418"/>
                <a:gd name="T45" fmla="*/ 364 h 364"/>
                <a:gd name="T46" fmla="*/ 38 w 418"/>
                <a:gd name="T47" fmla="*/ 316 h 364"/>
                <a:gd name="T48" fmla="*/ 69 w 418"/>
                <a:gd name="T49" fmla="*/ 272 h 364"/>
                <a:gd name="T50" fmla="*/ 99 w 418"/>
                <a:gd name="T51" fmla="*/ 230 h 364"/>
                <a:gd name="T52" fmla="*/ 132 w 418"/>
                <a:gd name="T53" fmla="*/ 192 h 364"/>
                <a:gd name="T54" fmla="*/ 163 w 418"/>
                <a:gd name="T55" fmla="*/ 155 h 364"/>
                <a:gd name="T56" fmla="*/ 191 w 418"/>
                <a:gd name="T57" fmla="*/ 124 h 364"/>
                <a:gd name="T58" fmla="*/ 222 w 418"/>
                <a:gd name="T59" fmla="*/ 96 h 364"/>
                <a:gd name="T60" fmla="*/ 249 w 418"/>
                <a:gd name="T61" fmla="*/ 71 h 364"/>
                <a:gd name="T62" fmla="*/ 276 w 418"/>
                <a:gd name="T63" fmla="*/ 50 h 364"/>
                <a:gd name="T64" fmla="*/ 303 w 418"/>
                <a:gd name="T65" fmla="*/ 32 h 364"/>
                <a:gd name="T66" fmla="*/ 326 w 418"/>
                <a:gd name="T67" fmla="*/ 19 h 364"/>
                <a:gd name="T68" fmla="*/ 349 w 418"/>
                <a:gd name="T69" fmla="*/ 11 h 364"/>
                <a:gd name="T70" fmla="*/ 358 w 418"/>
                <a:gd name="T71" fmla="*/ 9 h 364"/>
                <a:gd name="T72" fmla="*/ 368 w 418"/>
                <a:gd name="T73" fmla="*/ 7 h 364"/>
                <a:gd name="T74" fmla="*/ 377 w 418"/>
                <a:gd name="T75" fmla="*/ 7 h 364"/>
                <a:gd name="T76" fmla="*/ 385 w 418"/>
                <a:gd name="T77" fmla="*/ 9 h 364"/>
                <a:gd name="T78" fmla="*/ 393 w 418"/>
                <a:gd name="T79" fmla="*/ 11 h 364"/>
                <a:gd name="T80" fmla="*/ 400 w 418"/>
                <a:gd name="T81" fmla="*/ 13 h 364"/>
                <a:gd name="T82" fmla="*/ 406 w 418"/>
                <a:gd name="T83" fmla="*/ 19 h 364"/>
                <a:gd name="T84" fmla="*/ 412 w 418"/>
                <a:gd name="T85" fmla="*/ 25 h 364"/>
                <a:gd name="T86" fmla="*/ 412 w 418"/>
                <a:gd name="T87" fmla="*/ 25 h 364"/>
                <a:gd name="T88" fmla="*/ 418 w 418"/>
                <a:gd name="T89" fmla="*/ 19 h 3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4"/>
                <a:gd name="T137" fmla="*/ 418 w 418"/>
                <a:gd name="T138" fmla="*/ 364 h 3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4">
                  <a:moveTo>
                    <a:pt x="418" y="19"/>
                  </a:moveTo>
                  <a:lnTo>
                    <a:pt x="418" y="19"/>
                  </a:lnTo>
                  <a:lnTo>
                    <a:pt x="412" y="11"/>
                  </a:lnTo>
                  <a:lnTo>
                    <a:pt x="404" y="7"/>
                  </a:lnTo>
                  <a:lnTo>
                    <a:pt x="397" y="4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68" y="0"/>
                  </a:lnTo>
                  <a:lnTo>
                    <a:pt x="356" y="2"/>
                  </a:lnTo>
                  <a:lnTo>
                    <a:pt x="347" y="4"/>
                  </a:lnTo>
                  <a:lnTo>
                    <a:pt x="324" y="13"/>
                  </a:lnTo>
                  <a:lnTo>
                    <a:pt x="299" y="25"/>
                  </a:lnTo>
                  <a:lnTo>
                    <a:pt x="272" y="42"/>
                  </a:lnTo>
                  <a:lnTo>
                    <a:pt x="245" y="65"/>
                  </a:lnTo>
                  <a:lnTo>
                    <a:pt x="216" y="90"/>
                  </a:lnTo>
                  <a:lnTo>
                    <a:pt x="186" y="119"/>
                  </a:lnTo>
                  <a:lnTo>
                    <a:pt x="155" y="151"/>
                  </a:lnTo>
                  <a:lnTo>
                    <a:pt x="124" y="186"/>
                  </a:lnTo>
                  <a:lnTo>
                    <a:pt x="94" y="226"/>
                  </a:lnTo>
                  <a:lnTo>
                    <a:pt x="63" y="268"/>
                  </a:lnTo>
                  <a:lnTo>
                    <a:pt x="32" y="313"/>
                  </a:lnTo>
                  <a:lnTo>
                    <a:pt x="0" y="361"/>
                  </a:lnTo>
                  <a:lnTo>
                    <a:pt x="7" y="364"/>
                  </a:lnTo>
                  <a:lnTo>
                    <a:pt x="38" y="316"/>
                  </a:lnTo>
                  <a:lnTo>
                    <a:pt x="69" y="272"/>
                  </a:lnTo>
                  <a:lnTo>
                    <a:pt x="99" y="230"/>
                  </a:lnTo>
                  <a:lnTo>
                    <a:pt x="132" y="192"/>
                  </a:lnTo>
                  <a:lnTo>
                    <a:pt x="163" y="155"/>
                  </a:lnTo>
                  <a:lnTo>
                    <a:pt x="191" y="124"/>
                  </a:lnTo>
                  <a:lnTo>
                    <a:pt x="222" y="96"/>
                  </a:lnTo>
                  <a:lnTo>
                    <a:pt x="249" y="71"/>
                  </a:lnTo>
                  <a:lnTo>
                    <a:pt x="276" y="50"/>
                  </a:lnTo>
                  <a:lnTo>
                    <a:pt x="303" y="32"/>
                  </a:lnTo>
                  <a:lnTo>
                    <a:pt x="326" y="19"/>
                  </a:lnTo>
                  <a:lnTo>
                    <a:pt x="349" y="11"/>
                  </a:lnTo>
                  <a:lnTo>
                    <a:pt x="358" y="9"/>
                  </a:lnTo>
                  <a:lnTo>
                    <a:pt x="368" y="7"/>
                  </a:lnTo>
                  <a:lnTo>
                    <a:pt x="377" y="7"/>
                  </a:lnTo>
                  <a:lnTo>
                    <a:pt x="385" y="9"/>
                  </a:lnTo>
                  <a:lnTo>
                    <a:pt x="393" y="11"/>
                  </a:lnTo>
                  <a:lnTo>
                    <a:pt x="400" y="13"/>
                  </a:lnTo>
                  <a:lnTo>
                    <a:pt x="406" y="19"/>
                  </a:lnTo>
                  <a:lnTo>
                    <a:pt x="412" y="25"/>
                  </a:lnTo>
                  <a:lnTo>
                    <a:pt x="418" y="19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7" name="Freeform 4051"/>
            <p:cNvSpPr>
              <a:spLocks noChangeAspect="1"/>
            </p:cNvSpPr>
            <p:nvPr/>
          </p:nvSpPr>
          <p:spPr bwMode="auto">
            <a:xfrm>
              <a:off x="2900" y="1437"/>
              <a:ext cx="209" cy="608"/>
            </a:xfrm>
            <a:custGeom>
              <a:avLst/>
              <a:gdLst>
                <a:gd name="T0" fmla="*/ 7 w 209"/>
                <a:gd name="T1" fmla="*/ 608 h 608"/>
                <a:gd name="T2" fmla="*/ 7 w 209"/>
                <a:gd name="T3" fmla="*/ 608 h 608"/>
                <a:gd name="T4" fmla="*/ 36 w 209"/>
                <a:gd name="T5" fmla="*/ 558 h 608"/>
                <a:gd name="T6" fmla="*/ 65 w 209"/>
                <a:gd name="T7" fmla="*/ 510 h 608"/>
                <a:gd name="T8" fmla="*/ 90 w 209"/>
                <a:gd name="T9" fmla="*/ 461 h 608"/>
                <a:gd name="T10" fmla="*/ 113 w 209"/>
                <a:gd name="T11" fmla="*/ 413 h 608"/>
                <a:gd name="T12" fmla="*/ 134 w 209"/>
                <a:gd name="T13" fmla="*/ 366 h 608"/>
                <a:gd name="T14" fmla="*/ 153 w 209"/>
                <a:gd name="T15" fmla="*/ 320 h 608"/>
                <a:gd name="T16" fmla="*/ 168 w 209"/>
                <a:gd name="T17" fmla="*/ 276 h 608"/>
                <a:gd name="T18" fmla="*/ 182 w 209"/>
                <a:gd name="T19" fmla="*/ 234 h 608"/>
                <a:gd name="T20" fmla="*/ 193 w 209"/>
                <a:gd name="T21" fmla="*/ 194 h 608"/>
                <a:gd name="T22" fmla="*/ 201 w 209"/>
                <a:gd name="T23" fmla="*/ 157 h 608"/>
                <a:gd name="T24" fmla="*/ 207 w 209"/>
                <a:gd name="T25" fmla="*/ 123 h 608"/>
                <a:gd name="T26" fmla="*/ 209 w 209"/>
                <a:gd name="T27" fmla="*/ 90 h 608"/>
                <a:gd name="T28" fmla="*/ 209 w 209"/>
                <a:gd name="T29" fmla="*/ 61 h 608"/>
                <a:gd name="T30" fmla="*/ 205 w 209"/>
                <a:gd name="T31" fmla="*/ 38 h 608"/>
                <a:gd name="T32" fmla="*/ 201 w 209"/>
                <a:gd name="T33" fmla="*/ 27 h 608"/>
                <a:gd name="T34" fmla="*/ 197 w 209"/>
                <a:gd name="T35" fmla="*/ 17 h 608"/>
                <a:gd name="T36" fmla="*/ 191 w 209"/>
                <a:gd name="T37" fmla="*/ 8 h 608"/>
                <a:gd name="T38" fmla="*/ 186 w 209"/>
                <a:gd name="T39" fmla="*/ 0 h 608"/>
                <a:gd name="T40" fmla="*/ 180 w 209"/>
                <a:gd name="T41" fmla="*/ 6 h 608"/>
                <a:gd name="T42" fmla="*/ 186 w 209"/>
                <a:gd name="T43" fmla="*/ 11 h 608"/>
                <a:gd name="T44" fmla="*/ 190 w 209"/>
                <a:gd name="T45" fmla="*/ 19 h 608"/>
                <a:gd name="T46" fmla="*/ 193 w 209"/>
                <a:gd name="T47" fmla="*/ 29 h 608"/>
                <a:gd name="T48" fmla="*/ 197 w 209"/>
                <a:gd name="T49" fmla="*/ 38 h 608"/>
                <a:gd name="T50" fmla="*/ 201 w 209"/>
                <a:gd name="T51" fmla="*/ 63 h 608"/>
                <a:gd name="T52" fmla="*/ 201 w 209"/>
                <a:gd name="T53" fmla="*/ 90 h 608"/>
                <a:gd name="T54" fmla="*/ 199 w 209"/>
                <a:gd name="T55" fmla="*/ 121 h 608"/>
                <a:gd name="T56" fmla="*/ 193 w 209"/>
                <a:gd name="T57" fmla="*/ 155 h 608"/>
                <a:gd name="T58" fmla="*/ 186 w 209"/>
                <a:gd name="T59" fmla="*/ 192 h 608"/>
                <a:gd name="T60" fmla="*/ 174 w 209"/>
                <a:gd name="T61" fmla="*/ 232 h 608"/>
                <a:gd name="T62" fmla="*/ 161 w 209"/>
                <a:gd name="T63" fmla="*/ 274 h 608"/>
                <a:gd name="T64" fmla="*/ 145 w 209"/>
                <a:gd name="T65" fmla="*/ 318 h 608"/>
                <a:gd name="T66" fmla="*/ 126 w 209"/>
                <a:gd name="T67" fmla="*/ 363 h 608"/>
                <a:gd name="T68" fmla="*/ 105 w 209"/>
                <a:gd name="T69" fmla="*/ 411 h 608"/>
                <a:gd name="T70" fmla="*/ 82 w 209"/>
                <a:gd name="T71" fmla="*/ 457 h 608"/>
                <a:gd name="T72" fmla="*/ 57 w 209"/>
                <a:gd name="T73" fmla="*/ 507 h 608"/>
                <a:gd name="T74" fmla="*/ 30 w 209"/>
                <a:gd name="T75" fmla="*/ 555 h 608"/>
                <a:gd name="T76" fmla="*/ 0 w 209"/>
                <a:gd name="T77" fmla="*/ 603 h 608"/>
                <a:gd name="T78" fmla="*/ 0 w 209"/>
                <a:gd name="T79" fmla="*/ 603 h 608"/>
                <a:gd name="T80" fmla="*/ 7 w 209"/>
                <a:gd name="T81" fmla="*/ 608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7" y="608"/>
                  </a:moveTo>
                  <a:lnTo>
                    <a:pt x="7" y="608"/>
                  </a:lnTo>
                  <a:lnTo>
                    <a:pt x="36" y="558"/>
                  </a:lnTo>
                  <a:lnTo>
                    <a:pt x="65" y="510"/>
                  </a:lnTo>
                  <a:lnTo>
                    <a:pt x="90" y="461"/>
                  </a:lnTo>
                  <a:lnTo>
                    <a:pt x="113" y="413"/>
                  </a:lnTo>
                  <a:lnTo>
                    <a:pt x="134" y="366"/>
                  </a:lnTo>
                  <a:lnTo>
                    <a:pt x="153" y="320"/>
                  </a:lnTo>
                  <a:lnTo>
                    <a:pt x="168" y="276"/>
                  </a:lnTo>
                  <a:lnTo>
                    <a:pt x="182" y="234"/>
                  </a:lnTo>
                  <a:lnTo>
                    <a:pt x="193" y="194"/>
                  </a:lnTo>
                  <a:lnTo>
                    <a:pt x="201" y="157"/>
                  </a:lnTo>
                  <a:lnTo>
                    <a:pt x="207" y="123"/>
                  </a:lnTo>
                  <a:lnTo>
                    <a:pt x="209" y="90"/>
                  </a:lnTo>
                  <a:lnTo>
                    <a:pt x="209" y="61"/>
                  </a:lnTo>
                  <a:lnTo>
                    <a:pt x="205" y="38"/>
                  </a:lnTo>
                  <a:lnTo>
                    <a:pt x="201" y="27"/>
                  </a:lnTo>
                  <a:lnTo>
                    <a:pt x="197" y="17"/>
                  </a:lnTo>
                  <a:lnTo>
                    <a:pt x="191" y="8"/>
                  </a:lnTo>
                  <a:lnTo>
                    <a:pt x="186" y="0"/>
                  </a:lnTo>
                  <a:lnTo>
                    <a:pt x="180" y="6"/>
                  </a:lnTo>
                  <a:lnTo>
                    <a:pt x="186" y="11"/>
                  </a:lnTo>
                  <a:lnTo>
                    <a:pt x="190" y="19"/>
                  </a:lnTo>
                  <a:lnTo>
                    <a:pt x="193" y="29"/>
                  </a:lnTo>
                  <a:lnTo>
                    <a:pt x="197" y="38"/>
                  </a:lnTo>
                  <a:lnTo>
                    <a:pt x="201" y="63"/>
                  </a:lnTo>
                  <a:lnTo>
                    <a:pt x="201" y="90"/>
                  </a:lnTo>
                  <a:lnTo>
                    <a:pt x="199" y="121"/>
                  </a:lnTo>
                  <a:lnTo>
                    <a:pt x="193" y="155"/>
                  </a:lnTo>
                  <a:lnTo>
                    <a:pt x="186" y="192"/>
                  </a:lnTo>
                  <a:lnTo>
                    <a:pt x="174" y="232"/>
                  </a:lnTo>
                  <a:lnTo>
                    <a:pt x="161" y="274"/>
                  </a:lnTo>
                  <a:lnTo>
                    <a:pt x="145" y="318"/>
                  </a:lnTo>
                  <a:lnTo>
                    <a:pt x="126" y="363"/>
                  </a:lnTo>
                  <a:lnTo>
                    <a:pt x="105" y="411"/>
                  </a:lnTo>
                  <a:lnTo>
                    <a:pt x="82" y="457"/>
                  </a:lnTo>
                  <a:lnTo>
                    <a:pt x="57" y="507"/>
                  </a:lnTo>
                  <a:lnTo>
                    <a:pt x="30" y="555"/>
                  </a:lnTo>
                  <a:lnTo>
                    <a:pt x="0" y="603"/>
                  </a:lnTo>
                  <a:lnTo>
                    <a:pt x="7" y="60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8" name="Freeform 4052"/>
            <p:cNvSpPr>
              <a:spLocks noChangeAspect="1"/>
            </p:cNvSpPr>
            <p:nvPr/>
          </p:nvSpPr>
          <p:spPr bwMode="auto">
            <a:xfrm>
              <a:off x="2489" y="2040"/>
              <a:ext cx="418" cy="366"/>
            </a:xfrm>
            <a:custGeom>
              <a:avLst/>
              <a:gdLst>
                <a:gd name="T0" fmla="*/ 0 w 418"/>
                <a:gd name="T1" fmla="*/ 347 h 366"/>
                <a:gd name="T2" fmla="*/ 0 w 418"/>
                <a:gd name="T3" fmla="*/ 347 h 366"/>
                <a:gd name="T4" fmla="*/ 8 w 418"/>
                <a:gd name="T5" fmla="*/ 353 h 366"/>
                <a:gd name="T6" fmla="*/ 15 w 418"/>
                <a:gd name="T7" fmla="*/ 358 h 366"/>
                <a:gd name="T8" fmla="*/ 23 w 418"/>
                <a:gd name="T9" fmla="*/ 362 h 366"/>
                <a:gd name="T10" fmla="*/ 33 w 418"/>
                <a:gd name="T11" fmla="*/ 364 h 366"/>
                <a:gd name="T12" fmla="*/ 40 w 418"/>
                <a:gd name="T13" fmla="*/ 366 h 366"/>
                <a:gd name="T14" fmla="*/ 52 w 418"/>
                <a:gd name="T15" fmla="*/ 364 h 366"/>
                <a:gd name="T16" fmla="*/ 62 w 418"/>
                <a:gd name="T17" fmla="*/ 364 h 366"/>
                <a:gd name="T18" fmla="*/ 73 w 418"/>
                <a:gd name="T19" fmla="*/ 360 h 366"/>
                <a:gd name="T20" fmla="*/ 96 w 418"/>
                <a:gd name="T21" fmla="*/ 353 h 366"/>
                <a:gd name="T22" fmla="*/ 121 w 418"/>
                <a:gd name="T23" fmla="*/ 339 h 366"/>
                <a:gd name="T24" fmla="*/ 148 w 418"/>
                <a:gd name="T25" fmla="*/ 322 h 366"/>
                <a:gd name="T26" fmla="*/ 175 w 418"/>
                <a:gd name="T27" fmla="*/ 301 h 366"/>
                <a:gd name="T28" fmla="*/ 203 w 418"/>
                <a:gd name="T29" fmla="*/ 276 h 366"/>
                <a:gd name="T30" fmla="*/ 232 w 418"/>
                <a:gd name="T31" fmla="*/ 247 h 366"/>
                <a:gd name="T32" fmla="*/ 263 w 418"/>
                <a:gd name="T33" fmla="*/ 215 h 366"/>
                <a:gd name="T34" fmla="*/ 294 w 418"/>
                <a:gd name="T35" fmla="*/ 178 h 366"/>
                <a:gd name="T36" fmla="*/ 324 w 418"/>
                <a:gd name="T37" fmla="*/ 140 h 366"/>
                <a:gd name="T38" fmla="*/ 357 w 418"/>
                <a:gd name="T39" fmla="*/ 97 h 366"/>
                <a:gd name="T40" fmla="*/ 388 w 418"/>
                <a:gd name="T41" fmla="*/ 51 h 366"/>
                <a:gd name="T42" fmla="*/ 418 w 418"/>
                <a:gd name="T43" fmla="*/ 5 h 366"/>
                <a:gd name="T44" fmla="*/ 411 w 418"/>
                <a:gd name="T45" fmla="*/ 0 h 366"/>
                <a:gd name="T46" fmla="*/ 380 w 418"/>
                <a:gd name="T47" fmla="*/ 48 h 366"/>
                <a:gd name="T48" fmla="*/ 349 w 418"/>
                <a:gd name="T49" fmla="*/ 92 h 366"/>
                <a:gd name="T50" fmla="*/ 319 w 418"/>
                <a:gd name="T51" fmla="*/ 134 h 366"/>
                <a:gd name="T52" fmla="*/ 288 w 418"/>
                <a:gd name="T53" fmla="*/ 172 h 366"/>
                <a:gd name="T54" fmla="*/ 257 w 418"/>
                <a:gd name="T55" fmla="*/ 209 h 366"/>
                <a:gd name="T56" fmla="*/ 226 w 418"/>
                <a:gd name="T57" fmla="*/ 241 h 366"/>
                <a:gd name="T58" fmla="*/ 198 w 418"/>
                <a:gd name="T59" fmla="*/ 270 h 366"/>
                <a:gd name="T60" fmla="*/ 169 w 418"/>
                <a:gd name="T61" fmla="*/ 295 h 366"/>
                <a:gd name="T62" fmla="*/ 142 w 418"/>
                <a:gd name="T63" fmla="*/ 316 h 366"/>
                <a:gd name="T64" fmla="*/ 117 w 418"/>
                <a:gd name="T65" fmla="*/ 332 h 366"/>
                <a:gd name="T66" fmla="*/ 92 w 418"/>
                <a:gd name="T67" fmla="*/ 345 h 366"/>
                <a:gd name="T68" fmla="*/ 71 w 418"/>
                <a:gd name="T69" fmla="*/ 353 h 366"/>
                <a:gd name="T70" fmla="*/ 60 w 418"/>
                <a:gd name="T71" fmla="*/ 357 h 366"/>
                <a:gd name="T72" fmla="*/ 50 w 418"/>
                <a:gd name="T73" fmla="*/ 357 h 366"/>
                <a:gd name="T74" fmla="*/ 42 w 418"/>
                <a:gd name="T75" fmla="*/ 357 h 366"/>
                <a:gd name="T76" fmla="*/ 33 w 418"/>
                <a:gd name="T77" fmla="*/ 357 h 366"/>
                <a:gd name="T78" fmla="*/ 25 w 418"/>
                <a:gd name="T79" fmla="*/ 355 h 366"/>
                <a:gd name="T80" fmla="*/ 19 w 418"/>
                <a:gd name="T81" fmla="*/ 351 h 366"/>
                <a:gd name="T82" fmla="*/ 12 w 418"/>
                <a:gd name="T83" fmla="*/ 347 h 366"/>
                <a:gd name="T84" fmla="*/ 6 w 418"/>
                <a:gd name="T85" fmla="*/ 341 h 366"/>
                <a:gd name="T86" fmla="*/ 6 w 418"/>
                <a:gd name="T87" fmla="*/ 341 h 366"/>
                <a:gd name="T88" fmla="*/ 0 w 418"/>
                <a:gd name="T89" fmla="*/ 347 h 3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6"/>
                <a:gd name="T137" fmla="*/ 418 w 418"/>
                <a:gd name="T138" fmla="*/ 366 h 3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6">
                  <a:moveTo>
                    <a:pt x="0" y="347"/>
                  </a:moveTo>
                  <a:lnTo>
                    <a:pt x="0" y="347"/>
                  </a:lnTo>
                  <a:lnTo>
                    <a:pt x="8" y="353"/>
                  </a:lnTo>
                  <a:lnTo>
                    <a:pt x="15" y="358"/>
                  </a:lnTo>
                  <a:lnTo>
                    <a:pt x="23" y="362"/>
                  </a:lnTo>
                  <a:lnTo>
                    <a:pt x="33" y="364"/>
                  </a:lnTo>
                  <a:lnTo>
                    <a:pt x="40" y="366"/>
                  </a:lnTo>
                  <a:lnTo>
                    <a:pt x="52" y="364"/>
                  </a:lnTo>
                  <a:lnTo>
                    <a:pt x="62" y="364"/>
                  </a:lnTo>
                  <a:lnTo>
                    <a:pt x="73" y="360"/>
                  </a:lnTo>
                  <a:lnTo>
                    <a:pt x="96" y="353"/>
                  </a:lnTo>
                  <a:lnTo>
                    <a:pt x="121" y="339"/>
                  </a:lnTo>
                  <a:lnTo>
                    <a:pt x="148" y="322"/>
                  </a:lnTo>
                  <a:lnTo>
                    <a:pt x="175" y="301"/>
                  </a:lnTo>
                  <a:lnTo>
                    <a:pt x="203" y="276"/>
                  </a:lnTo>
                  <a:lnTo>
                    <a:pt x="232" y="247"/>
                  </a:lnTo>
                  <a:lnTo>
                    <a:pt x="263" y="215"/>
                  </a:lnTo>
                  <a:lnTo>
                    <a:pt x="294" y="178"/>
                  </a:lnTo>
                  <a:lnTo>
                    <a:pt x="324" y="140"/>
                  </a:lnTo>
                  <a:lnTo>
                    <a:pt x="357" y="97"/>
                  </a:lnTo>
                  <a:lnTo>
                    <a:pt x="388" y="51"/>
                  </a:lnTo>
                  <a:lnTo>
                    <a:pt x="418" y="5"/>
                  </a:lnTo>
                  <a:lnTo>
                    <a:pt x="411" y="0"/>
                  </a:lnTo>
                  <a:lnTo>
                    <a:pt x="380" y="48"/>
                  </a:lnTo>
                  <a:lnTo>
                    <a:pt x="349" y="92"/>
                  </a:lnTo>
                  <a:lnTo>
                    <a:pt x="319" y="134"/>
                  </a:lnTo>
                  <a:lnTo>
                    <a:pt x="288" y="172"/>
                  </a:lnTo>
                  <a:lnTo>
                    <a:pt x="257" y="209"/>
                  </a:lnTo>
                  <a:lnTo>
                    <a:pt x="226" y="241"/>
                  </a:lnTo>
                  <a:lnTo>
                    <a:pt x="198" y="270"/>
                  </a:lnTo>
                  <a:lnTo>
                    <a:pt x="169" y="295"/>
                  </a:lnTo>
                  <a:lnTo>
                    <a:pt x="142" y="316"/>
                  </a:lnTo>
                  <a:lnTo>
                    <a:pt x="117" y="332"/>
                  </a:lnTo>
                  <a:lnTo>
                    <a:pt x="92" y="345"/>
                  </a:lnTo>
                  <a:lnTo>
                    <a:pt x="71" y="353"/>
                  </a:lnTo>
                  <a:lnTo>
                    <a:pt x="60" y="357"/>
                  </a:lnTo>
                  <a:lnTo>
                    <a:pt x="50" y="357"/>
                  </a:lnTo>
                  <a:lnTo>
                    <a:pt x="42" y="357"/>
                  </a:lnTo>
                  <a:lnTo>
                    <a:pt x="33" y="357"/>
                  </a:lnTo>
                  <a:lnTo>
                    <a:pt x="25" y="355"/>
                  </a:lnTo>
                  <a:lnTo>
                    <a:pt x="19" y="351"/>
                  </a:lnTo>
                  <a:lnTo>
                    <a:pt x="12" y="347"/>
                  </a:lnTo>
                  <a:lnTo>
                    <a:pt x="6" y="341"/>
                  </a:lnTo>
                  <a:lnTo>
                    <a:pt x="0" y="34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9" name="Freeform 4053"/>
            <p:cNvSpPr>
              <a:spLocks noChangeAspect="1"/>
            </p:cNvSpPr>
            <p:nvPr/>
          </p:nvSpPr>
          <p:spPr bwMode="auto">
            <a:xfrm>
              <a:off x="2432" y="1702"/>
              <a:ext cx="410" cy="295"/>
            </a:xfrm>
            <a:custGeom>
              <a:avLst/>
              <a:gdLst>
                <a:gd name="T0" fmla="*/ 410 w 410"/>
                <a:gd name="T1" fmla="*/ 257 h 295"/>
                <a:gd name="T2" fmla="*/ 38 w 410"/>
                <a:gd name="T3" fmla="*/ 0 h 295"/>
                <a:gd name="T4" fmla="*/ 34 w 410"/>
                <a:gd name="T5" fmla="*/ 2 h 295"/>
                <a:gd name="T6" fmla="*/ 28 w 410"/>
                <a:gd name="T7" fmla="*/ 7 h 295"/>
                <a:gd name="T8" fmla="*/ 19 w 410"/>
                <a:gd name="T9" fmla="*/ 17 h 295"/>
                <a:gd name="T10" fmla="*/ 9 w 410"/>
                <a:gd name="T11" fmla="*/ 30 h 295"/>
                <a:gd name="T12" fmla="*/ 5 w 410"/>
                <a:gd name="T13" fmla="*/ 36 h 295"/>
                <a:gd name="T14" fmla="*/ 2 w 410"/>
                <a:gd name="T15" fmla="*/ 44 h 295"/>
                <a:gd name="T16" fmla="*/ 0 w 410"/>
                <a:gd name="T17" fmla="*/ 52 h 295"/>
                <a:gd name="T18" fmla="*/ 0 w 410"/>
                <a:gd name="T19" fmla="*/ 59 h 295"/>
                <a:gd name="T20" fmla="*/ 0 w 410"/>
                <a:gd name="T21" fmla="*/ 67 h 295"/>
                <a:gd name="T22" fmla="*/ 2 w 410"/>
                <a:gd name="T23" fmla="*/ 73 h 295"/>
                <a:gd name="T24" fmla="*/ 5 w 410"/>
                <a:gd name="T25" fmla="*/ 80 h 295"/>
                <a:gd name="T26" fmla="*/ 11 w 410"/>
                <a:gd name="T27" fmla="*/ 86 h 295"/>
                <a:gd name="T28" fmla="*/ 25 w 410"/>
                <a:gd name="T29" fmla="*/ 100 h 295"/>
                <a:gd name="T30" fmla="*/ 40 w 410"/>
                <a:gd name="T31" fmla="*/ 111 h 295"/>
                <a:gd name="T32" fmla="*/ 53 w 410"/>
                <a:gd name="T33" fmla="*/ 119 h 295"/>
                <a:gd name="T34" fmla="*/ 65 w 410"/>
                <a:gd name="T35" fmla="*/ 124 h 295"/>
                <a:gd name="T36" fmla="*/ 71 w 410"/>
                <a:gd name="T37" fmla="*/ 126 h 295"/>
                <a:gd name="T38" fmla="*/ 76 w 410"/>
                <a:gd name="T39" fmla="*/ 126 h 295"/>
                <a:gd name="T40" fmla="*/ 82 w 410"/>
                <a:gd name="T41" fmla="*/ 126 h 295"/>
                <a:gd name="T42" fmla="*/ 88 w 410"/>
                <a:gd name="T43" fmla="*/ 124 h 295"/>
                <a:gd name="T44" fmla="*/ 94 w 410"/>
                <a:gd name="T45" fmla="*/ 121 h 295"/>
                <a:gd name="T46" fmla="*/ 97 w 410"/>
                <a:gd name="T47" fmla="*/ 117 h 295"/>
                <a:gd name="T48" fmla="*/ 103 w 410"/>
                <a:gd name="T49" fmla="*/ 111 h 295"/>
                <a:gd name="T50" fmla="*/ 107 w 410"/>
                <a:gd name="T51" fmla="*/ 103 h 295"/>
                <a:gd name="T52" fmla="*/ 397 w 410"/>
                <a:gd name="T53" fmla="*/ 295 h 295"/>
                <a:gd name="T54" fmla="*/ 410 w 410"/>
                <a:gd name="T55" fmla="*/ 257 h 29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10"/>
                <a:gd name="T85" fmla="*/ 0 h 295"/>
                <a:gd name="T86" fmla="*/ 410 w 410"/>
                <a:gd name="T87" fmla="*/ 295 h 29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10" h="295">
                  <a:moveTo>
                    <a:pt x="410" y="257"/>
                  </a:moveTo>
                  <a:lnTo>
                    <a:pt x="38" y="0"/>
                  </a:lnTo>
                  <a:lnTo>
                    <a:pt x="34" y="2"/>
                  </a:lnTo>
                  <a:lnTo>
                    <a:pt x="28" y="7"/>
                  </a:lnTo>
                  <a:lnTo>
                    <a:pt x="19" y="17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4"/>
                  </a:lnTo>
                  <a:lnTo>
                    <a:pt x="0" y="52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2" y="73"/>
                  </a:lnTo>
                  <a:lnTo>
                    <a:pt x="5" y="80"/>
                  </a:lnTo>
                  <a:lnTo>
                    <a:pt x="11" y="86"/>
                  </a:lnTo>
                  <a:lnTo>
                    <a:pt x="25" y="100"/>
                  </a:lnTo>
                  <a:lnTo>
                    <a:pt x="40" y="111"/>
                  </a:lnTo>
                  <a:lnTo>
                    <a:pt x="53" y="119"/>
                  </a:lnTo>
                  <a:lnTo>
                    <a:pt x="65" y="124"/>
                  </a:lnTo>
                  <a:lnTo>
                    <a:pt x="71" y="126"/>
                  </a:lnTo>
                  <a:lnTo>
                    <a:pt x="76" y="126"/>
                  </a:lnTo>
                  <a:lnTo>
                    <a:pt x="82" y="126"/>
                  </a:lnTo>
                  <a:lnTo>
                    <a:pt x="88" y="124"/>
                  </a:lnTo>
                  <a:lnTo>
                    <a:pt x="94" y="121"/>
                  </a:lnTo>
                  <a:lnTo>
                    <a:pt x="97" y="117"/>
                  </a:lnTo>
                  <a:lnTo>
                    <a:pt x="103" y="111"/>
                  </a:lnTo>
                  <a:lnTo>
                    <a:pt x="107" y="103"/>
                  </a:lnTo>
                  <a:lnTo>
                    <a:pt x="397" y="295"/>
                  </a:lnTo>
                  <a:lnTo>
                    <a:pt x="410" y="25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0" name="Freeform 4054"/>
            <p:cNvSpPr>
              <a:spLocks noChangeAspect="1"/>
            </p:cNvSpPr>
            <p:nvPr/>
          </p:nvSpPr>
          <p:spPr bwMode="auto">
            <a:xfrm>
              <a:off x="2756" y="2853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6 h 46"/>
                <a:gd name="T6" fmla="*/ 6 w 234"/>
                <a:gd name="T7" fmla="*/ 12 h 46"/>
                <a:gd name="T8" fmla="*/ 11 w 234"/>
                <a:gd name="T9" fmla="*/ 18 h 46"/>
                <a:gd name="T10" fmla="*/ 21 w 234"/>
                <a:gd name="T11" fmla="*/ 21 h 46"/>
                <a:gd name="T12" fmla="*/ 42 w 234"/>
                <a:gd name="T13" fmla="*/ 29 h 46"/>
                <a:gd name="T14" fmla="*/ 71 w 234"/>
                <a:gd name="T15" fmla="*/ 35 h 46"/>
                <a:gd name="T16" fmla="*/ 103 w 234"/>
                <a:gd name="T17" fmla="*/ 41 h 46"/>
                <a:gd name="T18" fmla="*/ 144 w 234"/>
                <a:gd name="T19" fmla="*/ 44 h 46"/>
                <a:gd name="T20" fmla="*/ 186 w 234"/>
                <a:gd name="T21" fmla="*/ 46 h 46"/>
                <a:gd name="T22" fmla="*/ 234 w 234"/>
                <a:gd name="T23" fmla="*/ 46 h 46"/>
                <a:gd name="T24" fmla="*/ 234 w 234"/>
                <a:gd name="T25" fmla="*/ 39 h 46"/>
                <a:gd name="T26" fmla="*/ 188 w 234"/>
                <a:gd name="T27" fmla="*/ 39 h 46"/>
                <a:gd name="T28" fmla="*/ 144 w 234"/>
                <a:gd name="T29" fmla="*/ 37 h 46"/>
                <a:gd name="T30" fmla="*/ 105 w 234"/>
                <a:gd name="T31" fmla="*/ 33 h 46"/>
                <a:gd name="T32" fmla="*/ 71 w 234"/>
                <a:gd name="T33" fmla="*/ 27 h 46"/>
                <a:gd name="T34" fmla="*/ 44 w 234"/>
                <a:gd name="T35" fmla="*/ 21 h 46"/>
                <a:gd name="T36" fmla="*/ 23 w 234"/>
                <a:gd name="T37" fmla="*/ 14 h 46"/>
                <a:gd name="T38" fmla="*/ 17 w 234"/>
                <a:gd name="T39" fmla="*/ 10 h 46"/>
                <a:gd name="T40" fmla="*/ 11 w 234"/>
                <a:gd name="T41" fmla="*/ 6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2"/>
                  </a:lnTo>
                  <a:lnTo>
                    <a:pt x="11" y="18"/>
                  </a:lnTo>
                  <a:lnTo>
                    <a:pt x="21" y="21"/>
                  </a:lnTo>
                  <a:lnTo>
                    <a:pt x="42" y="29"/>
                  </a:lnTo>
                  <a:lnTo>
                    <a:pt x="71" y="35"/>
                  </a:lnTo>
                  <a:lnTo>
                    <a:pt x="103" y="41"/>
                  </a:lnTo>
                  <a:lnTo>
                    <a:pt x="144" y="44"/>
                  </a:lnTo>
                  <a:lnTo>
                    <a:pt x="186" y="46"/>
                  </a:lnTo>
                  <a:lnTo>
                    <a:pt x="234" y="46"/>
                  </a:lnTo>
                  <a:lnTo>
                    <a:pt x="234" y="39"/>
                  </a:lnTo>
                  <a:lnTo>
                    <a:pt x="188" y="39"/>
                  </a:lnTo>
                  <a:lnTo>
                    <a:pt x="144" y="37"/>
                  </a:lnTo>
                  <a:lnTo>
                    <a:pt x="105" y="33"/>
                  </a:lnTo>
                  <a:lnTo>
                    <a:pt x="71" y="27"/>
                  </a:lnTo>
                  <a:lnTo>
                    <a:pt x="44" y="21"/>
                  </a:lnTo>
                  <a:lnTo>
                    <a:pt x="23" y="14"/>
                  </a:lnTo>
                  <a:lnTo>
                    <a:pt x="17" y="10"/>
                  </a:lnTo>
                  <a:lnTo>
                    <a:pt x="11" y="6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1" name="Freeform 4055"/>
            <p:cNvSpPr>
              <a:spLocks noChangeAspect="1"/>
            </p:cNvSpPr>
            <p:nvPr/>
          </p:nvSpPr>
          <p:spPr bwMode="auto">
            <a:xfrm>
              <a:off x="2756" y="2807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2 h 46"/>
                <a:gd name="T6" fmla="*/ 144 w 234"/>
                <a:gd name="T7" fmla="*/ 4 h 46"/>
                <a:gd name="T8" fmla="*/ 103 w 234"/>
                <a:gd name="T9" fmla="*/ 8 h 46"/>
                <a:gd name="T10" fmla="*/ 71 w 234"/>
                <a:gd name="T11" fmla="*/ 14 h 46"/>
                <a:gd name="T12" fmla="*/ 42 w 234"/>
                <a:gd name="T13" fmla="*/ 19 h 46"/>
                <a:gd name="T14" fmla="*/ 21 w 234"/>
                <a:gd name="T15" fmla="*/ 27 h 46"/>
                <a:gd name="T16" fmla="*/ 11 w 234"/>
                <a:gd name="T17" fmla="*/ 31 h 46"/>
                <a:gd name="T18" fmla="*/ 6 w 234"/>
                <a:gd name="T19" fmla="*/ 35 h 46"/>
                <a:gd name="T20" fmla="*/ 2 w 234"/>
                <a:gd name="T21" fmla="*/ 41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1 h 46"/>
                <a:gd name="T30" fmla="*/ 17 w 234"/>
                <a:gd name="T31" fmla="*/ 39 h 46"/>
                <a:gd name="T32" fmla="*/ 23 w 234"/>
                <a:gd name="T33" fmla="*/ 35 h 46"/>
                <a:gd name="T34" fmla="*/ 44 w 234"/>
                <a:gd name="T35" fmla="*/ 27 h 46"/>
                <a:gd name="T36" fmla="*/ 71 w 234"/>
                <a:gd name="T37" fmla="*/ 21 h 46"/>
                <a:gd name="T38" fmla="*/ 105 w 234"/>
                <a:gd name="T39" fmla="*/ 16 h 46"/>
                <a:gd name="T40" fmla="*/ 144 w 234"/>
                <a:gd name="T41" fmla="*/ 12 h 46"/>
                <a:gd name="T42" fmla="*/ 188 w 234"/>
                <a:gd name="T43" fmla="*/ 10 h 46"/>
                <a:gd name="T44" fmla="*/ 234 w 234"/>
                <a:gd name="T45" fmla="*/ 8 h 46"/>
                <a:gd name="T46" fmla="*/ 234 w 234"/>
                <a:gd name="T47" fmla="*/ 8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2"/>
                  </a:lnTo>
                  <a:lnTo>
                    <a:pt x="144" y="4"/>
                  </a:lnTo>
                  <a:lnTo>
                    <a:pt x="103" y="8"/>
                  </a:lnTo>
                  <a:lnTo>
                    <a:pt x="71" y="14"/>
                  </a:lnTo>
                  <a:lnTo>
                    <a:pt x="42" y="19"/>
                  </a:lnTo>
                  <a:lnTo>
                    <a:pt x="21" y="27"/>
                  </a:lnTo>
                  <a:lnTo>
                    <a:pt x="11" y="31"/>
                  </a:lnTo>
                  <a:lnTo>
                    <a:pt x="6" y="35"/>
                  </a:lnTo>
                  <a:lnTo>
                    <a:pt x="2" y="41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1"/>
                  </a:lnTo>
                  <a:lnTo>
                    <a:pt x="17" y="39"/>
                  </a:lnTo>
                  <a:lnTo>
                    <a:pt x="23" y="35"/>
                  </a:lnTo>
                  <a:lnTo>
                    <a:pt x="44" y="27"/>
                  </a:lnTo>
                  <a:lnTo>
                    <a:pt x="71" y="21"/>
                  </a:lnTo>
                  <a:lnTo>
                    <a:pt x="105" y="16"/>
                  </a:lnTo>
                  <a:lnTo>
                    <a:pt x="144" y="12"/>
                  </a:lnTo>
                  <a:lnTo>
                    <a:pt x="188" y="10"/>
                  </a:lnTo>
                  <a:lnTo>
                    <a:pt x="234" y="8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2" name="Freeform 4056"/>
            <p:cNvSpPr>
              <a:spLocks noChangeAspect="1"/>
            </p:cNvSpPr>
            <p:nvPr/>
          </p:nvSpPr>
          <p:spPr bwMode="auto">
            <a:xfrm>
              <a:off x="2990" y="2807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1 h 46"/>
                <a:gd name="T6" fmla="*/ 226 w 232"/>
                <a:gd name="T7" fmla="*/ 35 h 46"/>
                <a:gd name="T8" fmla="*/ 218 w 232"/>
                <a:gd name="T9" fmla="*/ 31 h 46"/>
                <a:gd name="T10" fmla="*/ 211 w 232"/>
                <a:gd name="T11" fmla="*/ 27 h 46"/>
                <a:gd name="T12" fmla="*/ 190 w 232"/>
                <a:gd name="T13" fmla="*/ 19 h 46"/>
                <a:gd name="T14" fmla="*/ 161 w 232"/>
                <a:gd name="T15" fmla="*/ 14 h 46"/>
                <a:gd name="T16" fmla="*/ 126 w 232"/>
                <a:gd name="T17" fmla="*/ 8 h 46"/>
                <a:gd name="T18" fmla="*/ 88 w 232"/>
                <a:gd name="T19" fmla="*/ 4 h 46"/>
                <a:gd name="T20" fmla="*/ 46 w 232"/>
                <a:gd name="T21" fmla="*/ 2 h 46"/>
                <a:gd name="T22" fmla="*/ 0 w 232"/>
                <a:gd name="T23" fmla="*/ 0 h 46"/>
                <a:gd name="T24" fmla="*/ 0 w 232"/>
                <a:gd name="T25" fmla="*/ 8 h 46"/>
                <a:gd name="T26" fmla="*/ 44 w 232"/>
                <a:gd name="T27" fmla="*/ 10 h 46"/>
                <a:gd name="T28" fmla="*/ 88 w 232"/>
                <a:gd name="T29" fmla="*/ 12 h 46"/>
                <a:gd name="T30" fmla="*/ 126 w 232"/>
                <a:gd name="T31" fmla="*/ 16 h 46"/>
                <a:gd name="T32" fmla="*/ 159 w 232"/>
                <a:gd name="T33" fmla="*/ 21 h 46"/>
                <a:gd name="T34" fmla="*/ 188 w 232"/>
                <a:gd name="T35" fmla="*/ 27 h 46"/>
                <a:gd name="T36" fmla="*/ 209 w 232"/>
                <a:gd name="T37" fmla="*/ 35 h 46"/>
                <a:gd name="T38" fmla="*/ 215 w 232"/>
                <a:gd name="T39" fmla="*/ 39 h 46"/>
                <a:gd name="T40" fmla="*/ 220 w 232"/>
                <a:gd name="T41" fmla="*/ 41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1"/>
                  </a:lnTo>
                  <a:lnTo>
                    <a:pt x="226" y="35"/>
                  </a:lnTo>
                  <a:lnTo>
                    <a:pt x="218" y="31"/>
                  </a:lnTo>
                  <a:lnTo>
                    <a:pt x="211" y="27"/>
                  </a:lnTo>
                  <a:lnTo>
                    <a:pt x="190" y="19"/>
                  </a:lnTo>
                  <a:lnTo>
                    <a:pt x="161" y="14"/>
                  </a:lnTo>
                  <a:lnTo>
                    <a:pt x="126" y="8"/>
                  </a:lnTo>
                  <a:lnTo>
                    <a:pt x="88" y="4"/>
                  </a:lnTo>
                  <a:lnTo>
                    <a:pt x="46" y="2"/>
                  </a:lnTo>
                  <a:lnTo>
                    <a:pt x="0" y="0"/>
                  </a:lnTo>
                  <a:lnTo>
                    <a:pt x="0" y="8"/>
                  </a:lnTo>
                  <a:lnTo>
                    <a:pt x="44" y="10"/>
                  </a:lnTo>
                  <a:lnTo>
                    <a:pt x="88" y="12"/>
                  </a:lnTo>
                  <a:lnTo>
                    <a:pt x="126" y="16"/>
                  </a:lnTo>
                  <a:lnTo>
                    <a:pt x="159" y="21"/>
                  </a:lnTo>
                  <a:lnTo>
                    <a:pt x="188" y="27"/>
                  </a:lnTo>
                  <a:lnTo>
                    <a:pt x="209" y="35"/>
                  </a:lnTo>
                  <a:lnTo>
                    <a:pt x="215" y="39"/>
                  </a:lnTo>
                  <a:lnTo>
                    <a:pt x="220" y="41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3" name="Freeform 4057"/>
            <p:cNvSpPr>
              <a:spLocks noChangeAspect="1"/>
            </p:cNvSpPr>
            <p:nvPr/>
          </p:nvSpPr>
          <p:spPr bwMode="auto">
            <a:xfrm>
              <a:off x="2990" y="2853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6 h 46"/>
                <a:gd name="T6" fmla="*/ 88 w 232"/>
                <a:gd name="T7" fmla="*/ 44 h 46"/>
                <a:gd name="T8" fmla="*/ 126 w 232"/>
                <a:gd name="T9" fmla="*/ 41 h 46"/>
                <a:gd name="T10" fmla="*/ 161 w 232"/>
                <a:gd name="T11" fmla="*/ 35 h 46"/>
                <a:gd name="T12" fmla="*/ 190 w 232"/>
                <a:gd name="T13" fmla="*/ 29 h 46"/>
                <a:gd name="T14" fmla="*/ 211 w 232"/>
                <a:gd name="T15" fmla="*/ 21 h 46"/>
                <a:gd name="T16" fmla="*/ 218 w 232"/>
                <a:gd name="T17" fmla="*/ 18 h 46"/>
                <a:gd name="T18" fmla="*/ 226 w 232"/>
                <a:gd name="T19" fmla="*/ 12 h 46"/>
                <a:gd name="T20" fmla="*/ 230 w 232"/>
                <a:gd name="T21" fmla="*/ 6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6 h 46"/>
                <a:gd name="T30" fmla="*/ 215 w 232"/>
                <a:gd name="T31" fmla="*/ 10 h 46"/>
                <a:gd name="T32" fmla="*/ 209 w 232"/>
                <a:gd name="T33" fmla="*/ 14 h 46"/>
                <a:gd name="T34" fmla="*/ 188 w 232"/>
                <a:gd name="T35" fmla="*/ 21 h 46"/>
                <a:gd name="T36" fmla="*/ 159 w 232"/>
                <a:gd name="T37" fmla="*/ 27 h 46"/>
                <a:gd name="T38" fmla="*/ 126 w 232"/>
                <a:gd name="T39" fmla="*/ 33 h 46"/>
                <a:gd name="T40" fmla="*/ 88 w 232"/>
                <a:gd name="T41" fmla="*/ 37 h 46"/>
                <a:gd name="T42" fmla="*/ 44 w 232"/>
                <a:gd name="T43" fmla="*/ 39 h 46"/>
                <a:gd name="T44" fmla="*/ 0 w 232"/>
                <a:gd name="T45" fmla="*/ 39 h 46"/>
                <a:gd name="T46" fmla="*/ 0 w 232"/>
                <a:gd name="T47" fmla="*/ 39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6"/>
                  </a:lnTo>
                  <a:lnTo>
                    <a:pt x="88" y="44"/>
                  </a:lnTo>
                  <a:lnTo>
                    <a:pt x="126" y="41"/>
                  </a:lnTo>
                  <a:lnTo>
                    <a:pt x="161" y="35"/>
                  </a:lnTo>
                  <a:lnTo>
                    <a:pt x="190" y="29"/>
                  </a:lnTo>
                  <a:lnTo>
                    <a:pt x="211" y="21"/>
                  </a:lnTo>
                  <a:lnTo>
                    <a:pt x="218" y="18"/>
                  </a:lnTo>
                  <a:lnTo>
                    <a:pt x="226" y="12"/>
                  </a:lnTo>
                  <a:lnTo>
                    <a:pt x="230" y="6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6"/>
                  </a:lnTo>
                  <a:lnTo>
                    <a:pt x="215" y="10"/>
                  </a:lnTo>
                  <a:lnTo>
                    <a:pt x="209" y="14"/>
                  </a:lnTo>
                  <a:lnTo>
                    <a:pt x="188" y="21"/>
                  </a:lnTo>
                  <a:lnTo>
                    <a:pt x="159" y="27"/>
                  </a:lnTo>
                  <a:lnTo>
                    <a:pt x="126" y="33"/>
                  </a:lnTo>
                  <a:lnTo>
                    <a:pt x="88" y="37"/>
                  </a:lnTo>
                  <a:lnTo>
                    <a:pt x="44" y="39"/>
                  </a:lnTo>
                  <a:lnTo>
                    <a:pt x="0" y="39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4" name="Rectangle 4058"/>
            <p:cNvSpPr>
              <a:spLocks noChangeAspect="1" noChangeArrowheads="1"/>
            </p:cNvSpPr>
            <p:nvPr/>
          </p:nvSpPr>
          <p:spPr bwMode="auto">
            <a:xfrm>
              <a:off x="2760" y="2702"/>
              <a:ext cx="456" cy="151"/>
            </a:xfrm>
            <a:prstGeom prst="rect">
              <a:avLst/>
            </a:prstGeom>
            <a:grpFill/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5" name="Freeform 4059"/>
            <p:cNvSpPr>
              <a:spLocks noChangeAspect="1"/>
            </p:cNvSpPr>
            <p:nvPr/>
          </p:nvSpPr>
          <p:spPr bwMode="auto">
            <a:xfrm>
              <a:off x="2760" y="2659"/>
              <a:ext cx="458" cy="85"/>
            </a:xfrm>
            <a:custGeom>
              <a:avLst/>
              <a:gdLst>
                <a:gd name="T0" fmla="*/ 230 w 458"/>
                <a:gd name="T1" fmla="*/ 85 h 85"/>
                <a:gd name="T2" fmla="*/ 182 w 458"/>
                <a:gd name="T3" fmla="*/ 83 h 85"/>
                <a:gd name="T4" fmla="*/ 140 w 458"/>
                <a:gd name="T5" fmla="*/ 81 h 85"/>
                <a:gd name="T6" fmla="*/ 101 w 458"/>
                <a:gd name="T7" fmla="*/ 77 h 85"/>
                <a:gd name="T8" fmla="*/ 67 w 458"/>
                <a:gd name="T9" fmla="*/ 72 h 85"/>
                <a:gd name="T10" fmla="*/ 38 w 458"/>
                <a:gd name="T11" fmla="*/ 66 h 85"/>
                <a:gd name="T12" fmla="*/ 17 w 458"/>
                <a:gd name="T13" fmla="*/ 58 h 85"/>
                <a:gd name="T14" fmla="*/ 9 w 458"/>
                <a:gd name="T15" fmla="*/ 54 h 85"/>
                <a:gd name="T16" fmla="*/ 5 w 458"/>
                <a:gd name="T17" fmla="*/ 50 h 85"/>
                <a:gd name="T18" fmla="*/ 2 w 458"/>
                <a:gd name="T19" fmla="*/ 47 h 85"/>
                <a:gd name="T20" fmla="*/ 0 w 458"/>
                <a:gd name="T21" fmla="*/ 43 h 85"/>
                <a:gd name="T22" fmla="*/ 2 w 458"/>
                <a:gd name="T23" fmla="*/ 39 h 85"/>
                <a:gd name="T24" fmla="*/ 5 w 458"/>
                <a:gd name="T25" fmla="*/ 33 h 85"/>
                <a:gd name="T26" fmla="*/ 9 w 458"/>
                <a:gd name="T27" fmla="*/ 29 h 85"/>
                <a:gd name="T28" fmla="*/ 17 w 458"/>
                <a:gd name="T29" fmla="*/ 25 h 85"/>
                <a:gd name="T30" fmla="*/ 38 w 458"/>
                <a:gd name="T31" fmla="*/ 20 h 85"/>
                <a:gd name="T32" fmla="*/ 67 w 458"/>
                <a:gd name="T33" fmla="*/ 12 h 85"/>
                <a:gd name="T34" fmla="*/ 101 w 458"/>
                <a:gd name="T35" fmla="*/ 8 h 85"/>
                <a:gd name="T36" fmla="*/ 140 w 458"/>
                <a:gd name="T37" fmla="*/ 2 h 85"/>
                <a:gd name="T38" fmla="*/ 182 w 458"/>
                <a:gd name="T39" fmla="*/ 0 h 85"/>
                <a:gd name="T40" fmla="*/ 230 w 458"/>
                <a:gd name="T41" fmla="*/ 0 h 85"/>
                <a:gd name="T42" fmla="*/ 276 w 458"/>
                <a:gd name="T43" fmla="*/ 0 h 85"/>
                <a:gd name="T44" fmla="*/ 318 w 458"/>
                <a:gd name="T45" fmla="*/ 2 h 85"/>
                <a:gd name="T46" fmla="*/ 356 w 458"/>
                <a:gd name="T47" fmla="*/ 8 h 85"/>
                <a:gd name="T48" fmla="*/ 391 w 458"/>
                <a:gd name="T49" fmla="*/ 12 h 85"/>
                <a:gd name="T50" fmla="*/ 418 w 458"/>
                <a:gd name="T51" fmla="*/ 20 h 85"/>
                <a:gd name="T52" fmla="*/ 439 w 458"/>
                <a:gd name="T53" fmla="*/ 25 h 85"/>
                <a:gd name="T54" fmla="*/ 447 w 458"/>
                <a:gd name="T55" fmla="*/ 29 h 85"/>
                <a:gd name="T56" fmla="*/ 452 w 458"/>
                <a:gd name="T57" fmla="*/ 33 h 85"/>
                <a:gd name="T58" fmla="*/ 456 w 458"/>
                <a:gd name="T59" fmla="*/ 39 h 85"/>
                <a:gd name="T60" fmla="*/ 458 w 458"/>
                <a:gd name="T61" fmla="*/ 43 h 85"/>
                <a:gd name="T62" fmla="*/ 456 w 458"/>
                <a:gd name="T63" fmla="*/ 47 h 85"/>
                <a:gd name="T64" fmla="*/ 452 w 458"/>
                <a:gd name="T65" fmla="*/ 50 h 85"/>
                <a:gd name="T66" fmla="*/ 447 w 458"/>
                <a:gd name="T67" fmla="*/ 54 h 85"/>
                <a:gd name="T68" fmla="*/ 439 w 458"/>
                <a:gd name="T69" fmla="*/ 58 h 85"/>
                <a:gd name="T70" fmla="*/ 418 w 458"/>
                <a:gd name="T71" fmla="*/ 66 h 85"/>
                <a:gd name="T72" fmla="*/ 391 w 458"/>
                <a:gd name="T73" fmla="*/ 72 h 85"/>
                <a:gd name="T74" fmla="*/ 356 w 458"/>
                <a:gd name="T75" fmla="*/ 77 h 85"/>
                <a:gd name="T76" fmla="*/ 318 w 458"/>
                <a:gd name="T77" fmla="*/ 81 h 85"/>
                <a:gd name="T78" fmla="*/ 276 w 458"/>
                <a:gd name="T79" fmla="*/ 83 h 85"/>
                <a:gd name="T80" fmla="*/ 230 w 458"/>
                <a:gd name="T81" fmla="*/ 85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58"/>
                <a:gd name="T124" fmla="*/ 0 h 85"/>
                <a:gd name="T125" fmla="*/ 458 w 458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58" h="85">
                  <a:moveTo>
                    <a:pt x="230" y="85"/>
                  </a:moveTo>
                  <a:lnTo>
                    <a:pt x="182" y="83"/>
                  </a:lnTo>
                  <a:lnTo>
                    <a:pt x="140" y="81"/>
                  </a:lnTo>
                  <a:lnTo>
                    <a:pt x="101" y="77"/>
                  </a:lnTo>
                  <a:lnTo>
                    <a:pt x="67" y="72"/>
                  </a:lnTo>
                  <a:lnTo>
                    <a:pt x="38" y="66"/>
                  </a:lnTo>
                  <a:lnTo>
                    <a:pt x="17" y="58"/>
                  </a:lnTo>
                  <a:lnTo>
                    <a:pt x="9" y="54"/>
                  </a:lnTo>
                  <a:lnTo>
                    <a:pt x="5" y="50"/>
                  </a:lnTo>
                  <a:lnTo>
                    <a:pt x="2" y="47"/>
                  </a:lnTo>
                  <a:lnTo>
                    <a:pt x="0" y="43"/>
                  </a:lnTo>
                  <a:lnTo>
                    <a:pt x="2" y="39"/>
                  </a:lnTo>
                  <a:lnTo>
                    <a:pt x="5" y="33"/>
                  </a:lnTo>
                  <a:lnTo>
                    <a:pt x="9" y="29"/>
                  </a:lnTo>
                  <a:lnTo>
                    <a:pt x="17" y="25"/>
                  </a:lnTo>
                  <a:lnTo>
                    <a:pt x="38" y="20"/>
                  </a:lnTo>
                  <a:lnTo>
                    <a:pt x="67" y="12"/>
                  </a:lnTo>
                  <a:lnTo>
                    <a:pt x="101" y="8"/>
                  </a:lnTo>
                  <a:lnTo>
                    <a:pt x="140" y="2"/>
                  </a:lnTo>
                  <a:lnTo>
                    <a:pt x="182" y="0"/>
                  </a:lnTo>
                  <a:lnTo>
                    <a:pt x="230" y="0"/>
                  </a:lnTo>
                  <a:lnTo>
                    <a:pt x="276" y="0"/>
                  </a:lnTo>
                  <a:lnTo>
                    <a:pt x="318" y="2"/>
                  </a:lnTo>
                  <a:lnTo>
                    <a:pt x="356" y="8"/>
                  </a:lnTo>
                  <a:lnTo>
                    <a:pt x="391" y="12"/>
                  </a:lnTo>
                  <a:lnTo>
                    <a:pt x="418" y="20"/>
                  </a:lnTo>
                  <a:lnTo>
                    <a:pt x="439" y="25"/>
                  </a:lnTo>
                  <a:lnTo>
                    <a:pt x="447" y="29"/>
                  </a:lnTo>
                  <a:lnTo>
                    <a:pt x="452" y="33"/>
                  </a:lnTo>
                  <a:lnTo>
                    <a:pt x="456" y="39"/>
                  </a:lnTo>
                  <a:lnTo>
                    <a:pt x="458" y="43"/>
                  </a:lnTo>
                  <a:lnTo>
                    <a:pt x="456" y="47"/>
                  </a:lnTo>
                  <a:lnTo>
                    <a:pt x="452" y="50"/>
                  </a:lnTo>
                  <a:lnTo>
                    <a:pt x="447" y="54"/>
                  </a:lnTo>
                  <a:lnTo>
                    <a:pt x="439" y="58"/>
                  </a:lnTo>
                  <a:lnTo>
                    <a:pt x="418" y="66"/>
                  </a:lnTo>
                  <a:lnTo>
                    <a:pt x="391" y="72"/>
                  </a:lnTo>
                  <a:lnTo>
                    <a:pt x="356" y="77"/>
                  </a:lnTo>
                  <a:lnTo>
                    <a:pt x="318" y="81"/>
                  </a:lnTo>
                  <a:lnTo>
                    <a:pt x="276" y="83"/>
                  </a:lnTo>
                  <a:lnTo>
                    <a:pt x="230" y="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6" name="Freeform 4060"/>
            <p:cNvSpPr>
              <a:spLocks noChangeAspect="1"/>
            </p:cNvSpPr>
            <p:nvPr/>
          </p:nvSpPr>
          <p:spPr bwMode="auto">
            <a:xfrm>
              <a:off x="2756" y="2702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5 h 46"/>
                <a:gd name="T6" fmla="*/ 6 w 234"/>
                <a:gd name="T7" fmla="*/ 11 h 46"/>
                <a:gd name="T8" fmla="*/ 11 w 234"/>
                <a:gd name="T9" fmla="*/ 15 h 46"/>
                <a:gd name="T10" fmla="*/ 21 w 234"/>
                <a:gd name="T11" fmla="*/ 19 h 46"/>
                <a:gd name="T12" fmla="*/ 42 w 234"/>
                <a:gd name="T13" fmla="*/ 27 h 46"/>
                <a:gd name="T14" fmla="*/ 71 w 234"/>
                <a:gd name="T15" fmla="*/ 32 h 46"/>
                <a:gd name="T16" fmla="*/ 103 w 234"/>
                <a:gd name="T17" fmla="*/ 38 h 46"/>
                <a:gd name="T18" fmla="*/ 144 w 234"/>
                <a:gd name="T19" fmla="*/ 42 h 46"/>
                <a:gd name="T20" fmla="*/ 186 w 234"/>
                <a:gd name="T21" fmla="*/ 44 h 46"/>
                <a:gd name="T22" fmla="*/ 234 w 234"/>
                <a:gd name="T23" fmla="*/ 46 h 46"/>
                <a:gd name="T24" fmla="*/ 234 w 234"/>
                <a:gd name="T25" fmla="*/ 38 h 46"/>
                <a:gd name="T26" fmla="*/ 188 w 234"/>
                <a:gd name="T27" fmla="*/ 36 h 46"/>
                <a:gd name="T28" fmla="*/ 144 w 234"/>
                <a:gd name="T29" fmla="*/ 34 h 46"/>
                <a:gd name="T30" fmla="*/ 105 w 234"/>
                <a:gd name="T31" fmla="*/ 30 h 46"/>
                <a:gd name="T32" fmla="*/ 71 w 234"/>
                <a:gd name="T33" fmla="*/ 25 h 46"/>
                <a:gd name="T34" fmla="*/ 44 w 234"/>
                <a:gd name="T35" fmla="*/ 19 h 46"/>
                <a:gd name="T36" fmla="*/ 23 w 234"/>
                <a:gd name="T37" fmla="*/ 11 h 46"/>
                <a:gd name="T38" fmla="*/ 17 w 234"/>
                <a:gd name="T39" fmla="*/ 9 h 46"/>
                <a:gd name="T40" fmla="*/ 11 w 234"/>
                <a:gd name="T41" fmla="*/ 5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5"/>
                  </a:lnTo>
                  <a:lnTo>
                    <a:pt x="6" y="11"/>
                  </a:lnTo>
                  <a:lnTo>
                    <a:pt x="11" y="15"/>
                  </a:lnTo>
                  <a:lnTo>
                    <a:pt x="21" y="19"/>
                  </a:lnTo>
                  <a:lnTo>
                    <a:pt x="42" y="27"/>
                  </a:lnTo>
                  <a:lnTo>
                    <a:pt x="71" y="32"/>
                  </a:lnTo>
                  <a:lnTo>
                    <a:pt x="103" y="38"/>
                  </a:lnTo>
                  <a:lnTo>
                    <a:pt x="144" y="42"/>
                  </a:lnTo>
                  <a:lnTo>
                    <a:pt x="186" y="44"/>
                  </a:lnTo>
                  <a:lnTo>
                    <a:pt x="234" y="46"/>
                  </a:lnTo>
                  <a:lnTo>
                    <a:pt x="234" y="38"/>
                  </a:lnTo>
                  <a:lnTo>
                    <a:pt x="188" y="36"/>
                  </a:lnTo>
                  <a:lnTo>
                    <a:pt x="144" y="34"/>
                  </a:lnTo>
                  <a:lnTo>
                    <a:pt x="105" y="30"/>
                  </a:lnTo>
                  <a:lnTo>
                    <a:pt x="71" y="25"/>
                  </a:lnTo>
                  <a:lnTo>
                    <a:pt x="44" y="19"/>
                  </a:lnTo>
                  <a:lnTo>
                    <a:pt x="23" y="11"/>
                  </a:lnTo>
                  <a:lnTo>
                    <a:pt x="17" y="9"/>
                  </a:lnTo>
                  <a:lnTo>
                    <a:pt x="11" y="5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7" name="Freeform 4061"/>
            <p:cNvSpPr>
              <a:spLocks noChangeAspect="1"/>
            </p:cNvSpPr>
            <p:nvPr/>
          </p:nvSpPr>
          <p:spPr bwMode="auto">
            <a:xfrm>
              <a:off x="2756" y="2656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0 h 46"/>
                <a:gd name="T6" fmla="*/ 144 w 234"/>
                <a:gd name="T7" fmla="*/ 2 h 46"/>
                <a:gd name="T8" fmla="*/ 103 w 234"/>
                <a:gd name="T9" fmla="*/ 5 h 46"/>
                <a:gd name="T10" fmla="*/ 71 w 234"/>
                <a:gd name="T11" fmla="*/ 11 h 46"/>
                <a:gd name="T12" fmla="*/ 42 w 234"/>
                <a:gd name="T13" fmla="*/ 17 h 46"/>
                <a:gd name="T14" fmla="*/ 21 w 234"/>
                <a:gd name="T15" fmla="*/ 25 h 46"/>
                <a:gd name="T16" fmla="*/ 11 w 234"/>
                <a:gd name="T17" fmla="*/ 30 h 46"/>
                <a:gd name="T18" fmla="*/ 6 w 234"/>
                <a:gd name="T19" fmla="*/ 34 h 46"/>
                <a:gd name="T20" fmla="*/ 2 w 234"/>
                <a:gd name="T21" fmla="*/ 40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0 h 46"/>
                <a:gd name="T30" fmla="*/ 17 w 234"/>
                <a:gd name="T31" fmla="*/ 36 h 46"/>
                <a:gd name="T32" fmla="*/ 23 w 234"/>
                <a:gd name="T33" fmla="*/ 32 h 46"/>
                <a:gd name="T34" fmla="*/ 44 w 234"/>
                <a:gd name="T35" fmla="*/ 27 h 46"/>
                <a:gd name="T36" fmla="*/ 71 w 234"/>
                <a:gd name="T37" fmla="*/ 19 h 46"/>
                <a:gd name="T38" fmla="*/ 105 w 234"/>
                <a:gd name="T39" fmla="*/ 15 h 46"/>
                <a:gd name="T40" fmla="*/ 144 w 234"/>
                <a:gd name="T41" fmla="*/ 11 h 46"/>
                <a:gd name="T42" fmla="*/ 188 w 234"/>
                <a:gd name="T43" fmla="*/ 7 h 46"/>
                <a:gd name="T44" fmla="*/ 234 w 234"/>
                <a:gd name="T45" fmla="*/ 7 h 46"/>
                <a:gd name="T46" fmla="*/ 234 w 234"/>
                <a:gd name="T47" fmla="*/ 7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0"/>
                  </a:lnTo>
                  <a:lnTo>
                    <a:pt x="144" y="2"/>
                  </a:lnTo>
                  <a:lnTo>
                    <a:pt x="103" y="5"/>
                  </a:lnTo>
                  <a:lnTo>
                    <a:pt x="71" y="11"/>
                  </a:lnTo>
                  <a:lnTo>
                    <a:pt x="42" y="17"/>
                  </a:lnTo>
                  <a:lnTo>
                    <a:pt x="21" y="25"/>
                  </a:lnTo>
                  <a:lnTo>
                    <a:pt x="11" y="30"/>
                  </a:lnTo>
                  <a:lnTo>
                    <a:pt x="6" y="34"/>
                  </a:lnTo>
                  <a:lnTo>
                    <a:pt x="2" y="40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0"/>
                  </a:lnTo>
                  <a:lnTo>
                    <a:pt x="17" y="36"/>
                  </a:lnTo>
                  <a:lnTo>
                    <a:pt x="23" y="32"/>
                  </a:lnTo>
                  <a:lnTo>
                    <a:pt x="44" y="27"/>
                  </a:lnTo>
                  <a:lnTo>
                    <a:pt x="71" y="19"/>
                  </a:lnTo>
                  <a:lnTo>
                    <a:pt x="105" y="15"/>
                  </a:lnTo>
                  <a:lnTo>
                    <a:pt x="144" y="11"/>
                  </a:lnTo>
                  <a:lnTo>
                    <a:pt x="188" y="7"/>
                  </a:lnTo>
                  <a:lnTo>
                    <a:pt x="234" y="7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8" name="Freeform 4062"/>
            <p:cNvSpPr>
              <a:spLocks noChangeAspect="1"/>
            </p:cNvSpPr>
            <p:nvPr/>
          </p:nvSpPr>
          <p:spPr bwMode="auto">
            <a:xfrm>
              <a:off x="2990" y="2656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0 h 46"/>
                <a:gd name="T6" fmla="*/ 226 w 232"/>
                <a:gd name="T7" fmla="*/ 34 h 46"/>
                <a:gd name="T8" fmla="*/ 218 w 232"/>
                <a:gd name="T9" fmla="*/ 30 h 46"/>
                <a:gd name="T10" fmla="*/ 211 w 232"/>
                <a:gd name="T11" fmla="*/ 25 h 46"/>
                <a:gd name="T12" fmla="*/ 190 w 232"/>
                <a:gd name="T13" fmla="*/ 17 h 46"/>
                <a:gd name="T14" fmla="*/ 161 w 232"/>
                <a:gd name="T15" fmla="*/ 11 h 46"/>
                <a:gd name="T16" fmla="*/ 126 w 232"/>
                <a:gd name="T17" fmla="*/ 5 h 46"/>
                <a:gd name="T18" fmla="*/ 88 w 232"/>
                <a:gd name="T19" fmla="*/ 2 h 46"/>
                <a:gd name="T20" fmla="*/ 46 w 232"/>
                <a:gd name="T21" fmla="*/ 0 h 46"/>
                <a:gd name="T22" fmla="*/ 0 w 232"/>
                <a:gd name="T23" fmla="*/ 0 h 46"/>
                <a:gd name="T24" fmla="*/ 0 w 232"/>
                <a:gd name="T25" fmla="*/ 7 h 46"/>
                <a:gd name="T26" fmla="*/ 44 w 232"/>
                <a:gd name="T27" fmla="*/ 7 h 46"/>
                <a:gd name="T28" fmla="*/ 88 w 232"/>
                <a:gd name="T29" fmla="*/ 11 h 46"/>
                <a:gd name="T30" fmla="*/ 126 w 232"/>
                <a:gd name="T31" fmla="*/ 15 h 46"/>
                <a:gd name="T32" fmla="*/ 159 w 232"/>
                <a:gd name="T33" fmla="*/ 19 h 46"/>
                <a:gd name="T34" fmla="*/ 188 w 232"/>
                <a:gd name="T35" fmla="*/ 27 h 46"/>
                <a:gd name="T36" fmla="*/ 209 w 232"/>
                <a:gd name="T37" fmla="*/ 32 h 46"/>
                <a:gd name="T38" fmla="*/ 215 w 232"/>
                <a:gd name="T39" fmla="*/ 36 h 46"/>
                <a:gd name="T40" fmla="*/ 220 w 232"/>
                <a:gd name="T41" fmla="*/ 40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0"/>
                  </a:lnTo>
                  <a:lnTo>
                    <a:pt x="226" y="34"/>
                  </a:lnTo>
                  <a:lnTo>
                    <a:pt x="218" y="30"/>
                  </a:lnTo>
                  <a:lnTo>
                    <a:pt x="211" y="25"/>
                  </a:lnTo>
                  <a:lnTo>
                    <a:pt x="190" y="17"/>
                  </a:lnTo>
                  <a:lnTo>
                    <a:pt x="161" y="11"/>
                  </a:lnTo>
                  <a:lnTo>
                    <a:pt x="126" y="5"/>
                  </a:lnTo>
                  <a:lnTo>
                    <a:pt x="88" y="2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44" y="7"/>
                  </a:lnTo>
                  <a:lnTo>
                    <a:pt x="88" y="11"/>
                  </a:lnTo>
                  <a:lnTo>
                    <a:pt x="126" y="15"/>
                  </a:lnTo>
                  <a:lnTo>
                    <a:pt x="159" y="19"/>
                  </a:lnTo>
                  <a:lnTo>
                    <a:pt x="188" y="27"/>
                  </a:lnTo>
                  <a:lnTo>
                    <a:pt x="209" y="32"/>
                  </a:lnTo>
                  <a:lnTo>
                    <a:pt x="215" y="36"/>
                  </a:lnTo>
                  <a:lnTo>
                    <a:pt x="220" y="40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9" name="Freeform 4063"/>
            <p:cNvSpPr>
              <a:spLocks noChangeAspect="1"/>
            </p:cNvSpPr>
            <p:nvPr/>
          </p:nvSpPr>
          <p:spPr bwMode="auto">
            <a:xfrm>
              <a:off x="2990" y="2702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4 h 46"/>
                <a:gd name="T6" fmla="*/ 88 w 232"/>
                <a:gd name="T7" fmla="*/ 42 h 46"/>
                <a:gd name="T8" fmla="*/ 126 w 232"/>
                <a:gd name="T9" fmla="*/ 38 h 46"/>
                <a:gd name="T10" fmla="*/ 161 w 232"/>
                <a:gd name="T11" fmla="*/ 32 h 46"/>
                <a:gd name="T12" fmla="*/ 190 w 232"/>
                <a:gd name="T13" fmla="*/ 27 h 46"/>
                <a:gd name="T14" fmla="*/ 211 w 232"/>
                <a:gd name="T15" fmla="*/ 19 h 46"/>
                <a:gd name="T16" fmla="*/ 218 w 232"/>
                <a:gd name="T17" fmla="*/ 15 h 46"/>
                <a:gd name="T18" fmla="*/ 226 w 232"/>
                <a:gd name="T19" fmla="*/ 11 h 46"/>
                <a:gd name="T20" fmla="*/ 230 w 232"/>
                <a:gd name="T21" fmla="*/ 5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5 h 46"/>
                <a:gd name="T30" fmla="*/ 215 w 232"/>
                <a:gd name="T31" fmla="*/ 9 h 46"/>
                <a:gd name="T32" fmla="*/ 209 w 232"/>
                <a:gd name="T33" fmla="*/ 11 h 46"/>
                <a:gd name="T34" fmla="*/ 188 w 232"/>
                <a:gd name="T35" fmla="*/ 19 h 46"/>
                <a:gd name="T36" fmla="*/ 159 w 232"/>
                <a:gd name="T37" fmla="*/ 25 h 46"/>
                <a:gd name="T38" fmla="*/ 126 w 232"/>
                <a:gd name="T39" fmla="*/ 30 h 46"/>
                <a:gd name="T40" fmla="*/ 88 w 232"/>
                <a:gd name="T41" fmla="*/ 34 h 46"/>
                <a:gd name="T42" fmla="*/ 44 w 232"/>
                <a:gd name="T43" fmla="*/ 36 h 46"/>
                <a:gd name="T44" fmla="*/ 0 w 232"/>
                <a:gd name="T45" fmla="*/ 38 h 46"/>
                <a:gd name="T46" fmla="*/ 0 w 232"/>
                <a:gd name="T47" fmla="*/ 38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4"/>
                  </a:lnTo>
                  <a:lnTo>
                    <a:pt x="88" y="42"/>
                  </a:lnTo>
                  <a:lnTo>
                    <a:pt x="126" y="38"/>
                  </a:lnTo>
                  <a:lnTo>
                    <a:pt x="161" y="32"/>
                  </a:lnTo>
                  <a:lnTo>
                    <a:pt x="190" y="27"/>
                  </a:lnTo>
                  <a:lnTo>
                    <a:pt x="211" y="19"/>
                  </a:lnTo>
                  <a:lnTo>
                    <a:pt x="218" y="15"/>
                  </a:lnTo>
                  <a:lnTo>
                    <a:pt x="226" y="11"/>
                  </a:lnTo>
                  <a:lnTo>
                    <a:pt x="230" y="5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5"/>
                  </a:lnTo>
                  <a:lnTo>
                    <a:pt x="215" y="9"/>
                  </a:lnTo>
                  <a:lnTo>
                    <a:pt x="209" y="11"/>
                  </a:lnTo>
                  <a:lnTo>
                    <a:pt x="188" y="19"/>
                  </a:lnTo>
                  <a:lnTo>
                    <a:pt x="159" y="25"/>
                  </a:lnTo>
                  <a:lnTo>
                    <a:pt x="126" y="30"/>
                  </a:lnTo>
                  <a:lnTo>
                    <a:pt x="88" y="34"/>
                  </a:lnTo>
                  <a:lnTo>
                    <a:pt x="44" y="36"/>
                  </a:lnTo>
                  <a:lnTo>
                    <a:pt x="0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0" name="Freeform 4064"/>
            <p:cNvSpPr>
              <a:spLocks noChangeAspect="1"/>
            </p:cNvSpPr>
            <p:nvPr/>
          </p:nvSpPr>
          <p:spPr bwMode="auto">
            <a:xfrm>
              <a:off x="3214" y="2702"/>
              <a:ext cx="8" cy="151"/>
            </a:xfrm>
            <a:custGeom>
              <a:avLst/>
              <a:gdLst>
                <a:gd name="T0" fmla="*/ 4 w 8"/>
                <a:gd name="T1" fmla="*/ 151 h 151"/>
                <a:gd name="T2" fmla="*/ 8 w 8"/>
                <a:gd name="T3" fmla="*/ 151 h 151"/>
                <a:gd name="T4" fmla="*/ 8 w 8"/>
                <a:gd name="T5" fmla="*/ 0 h 151"/>
                <a:gd name="T6" fmla="*/ 0 w 8"/>
                <a:gd name="T7" fmla="*/ 0 h 151"/>
                <a:gd name="T8" fmla="*/ 0 w 8"/>
                <a:gd name="T9" fmla="*/ 151 h 151"/>
                <a:gd name="T10" fmla="*/ 4 w 8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1"/>
                <a:gd name="T20" fmla="*/ 8 w 8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1">
                  <a:moveTo>
                    <a:pt x="4" y="151"/>
                  </a:moveTo>
                  <a:lnTo>
                    <a:pt x="8" y="151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2" name="Freeform 4065"/>
            <p:cNvSpPr>
              <a:spLocks noChangeAspect="1"/>
            </p:cNvSpPr>
            <p:nvPr/>
          </p:nvSpPr>
          <p:spPr bwMode="auto">
            <a:xfrm>
              <a:off x="3015" y="2744"/>
              <a:ext cx="9" cy="152"/>
            </a:xfrm>
            <a:custGeom>
              <a:avLst/>
              <a:gdLst>
                <a:gd name="T0" fmla="*/ 4 w 9"/>
                <a:gd name="T1" fmla="*/ 152 h 152"/>
                <a:gd name="T2" fmla="*/ 9 w 9"/>
                <a:gd name="T3" fmla="*/ 152 h 152"/>
                <a:gd name="T4" fmla="*/ 9 w 9"/>
                <a:gd name="T5" fmla="*/ 0 h 152"/>
                <a:gd name="T6" fmla="*/ 0 w 9"/>
                <a:gd name="T7" fmla="*/ 0 h 152"/>
                <a:gd name="T8" fmla="*/ 0 w 9"/>
                <a:gd name="T9" fmla="*/ 152 h 152"/>
                <a:gd name="T10" fmla="*/ 4 w 9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2"/>
                <a:gd name="T20" fmla="*/ 9 w 9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2">
                  <a:moveTo>
                    <a:pt x="4" y="152"/>
                  </a:moveTo>
                  <a:lnTo>
                    <a:pt x="9" y="15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3" name="Freeform 4066"/>
            <p:cNvSpPr>
              <a:spLocks noChangeAspect="1"/>
            </p:cNvSpPr>
            <p:nvPr/>
          </p:nvSpPr>
          <p:spPr bwMode="auto">
            <a:xfrm>
              <a:off x="2984" y="2744"/>
              <a:ext cx="10" cy="152"/>
            </a:xfrm>
            <a:custGeom>
              <a:avLst/>
              <a:gdLst>
                <a:gd name="T0" fmla="*/ 6 w 10"/>
                <a:gd name="T1" fmla="*/ 152 h 152"/>
                <a:gd name="T2" fmla="*/ 10 w 10"/>
                <a:gd name="T3" fmla="*/ 152 h 152"/>
                <a:gd name="T4" fmla="*/ 10 w 10"/>
                <a:gd name="T5" fmla="*/ 0 h 152"/>
                <a:gd name="T6" fmla="*/ 0 w 10"/>
                <a:gd name="T7" fmla="*/ 0 h 152"/>
                <a:gd name="T8" fmla="*/ 0 w 10"/>
                <a:gd name="T9" fmla="*/ 152 h 152"/>
                <a:gd name="T10" fmla="*/ 6 w 10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2"/>
                <a:gd name="T20" fmla="*/ 10 w 10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2">
                  <a:moveTo>
                    <a:pt x="6" y="152"/>
                  </a:moveTo>
                  <a:lnTo>
                    <a:pt x="10" y="15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6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4" name="Freeform 4067"/>
            <p:cNvSpPr>
              <a:spLocks noChangeAspect="1"/>
            </p:cNvSpPr>
            <p:nvPr/>
          </p:nvSpPr>
          <p:spPr bwMode="auto">
            <a:xfrm>
              <a:off x="2955" y="2744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5" name="Freeform 4068"/>
            <p:cNvSpPr>
              <a:spLocks noChangeAspect="1"/>
            </p:cNvSpPr>
            <p:nvPr/>
          </p:nvSpPr>
          <p:spPr bwMode="auto">
            <a:xfrm>
              <a:off x="2813" y="2729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6" name="Freeform 4069"/>
            <p:cNvSpPr>
              <a:spLocks noChangeAspect="1"/>
            </p:cNvSpPr>
            <p:nvPr/>
          </p:nvSpPr>
          <p:spPr bwMode="auto">
            <a:xfrm>
              <a:off x="2840" y="2732"/>
              <a:ext cx="10" cy="154"/>
            </a:xfrm>
            <a:custGeom>
              <a:avLst/>
              <a:gdLst>
                <a:gd name="T0" fmla="*/ 6 w 10"/>
                <a:gd name="T1" fmla="*/ 154 h 154"/>
                <a:gd name="T2" fmla="*/ 10 w 10"/>
                <a:gd name="T3" fmla="*/ 154 h 154"/>
                <a:gd name="T4" fmla="*/ 10 w 10"/>
                <a:gd name="T5" fmla="*/ 0 h 154"/>
                <a:gd name="T6" fmla="*/ 0 w 10"/>
                <a:gd name="T7" fmla="*/ 0 h 154"/>
                <a:gd name="T8" fmla="*/ 0 w 10"/>
                <a:gd name="T9" fmla="*/ 154 h 154"/>
                <a:gd name="T10" fmla="*/ 6 w 10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4"/>
                <a:gd name="T20" fmla="*/ 10 w 10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4">
                  <a:moveTo>
                    <a:pt x="6" y="154"/>
                  </a:moveTo>
                  <a:lnTo>
                    <a:pt x="10" y="154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6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7" name="Freeform 4070"/>
            <p:cNvSpPr>
              <a:spLocks noChangeAspect="1"/>
            </p:cNvSpPr>
            <p:nvPr/>
          </p:nvSpPr>
          <p:spPr bwMode="auto">
            <a:xfrm>
              <a:off x="2898" y="2740"/>
              <a:ext cx="9" cy="154"/>
            </a:xfrm>
            <a:custGeom>
              <a:avLst/>
              <a:gdLst>
                <a:gd name="T0" fmla="*/ 5 w 9"/>
                <a:gd name="T1" fmla="*/ 154 h 154"/>
                <a:gd name="T2" fmla="*/ 9 w 9"/>
                <a:gd name="T3" fmla="*/ 154 h 154"/>
                <a:gd name="T4" fmla="*/ 9 w 9"/>
                <a:gd name="T5" fmla="*/ 0 h 154"/>
                <a:gd name="T6" fmla="*/ 0 w 9"/>
                <a:gd name="T7" fmla="*/ 0 h 154"/>
                <a:gd name="T8" fmla="*/ 0 w 9"/>
                <a:gd name="T9" fmla="*/ 154 h 154"/>
                <a:gd name="T10" fmla="*/ 5 w 9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4"/>
                <a:gd name="T20" fmla="*/ 9 w 9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4">
                  <a:moveTo>
                    <a:pt x="5" y="154"/>
                  </a:moveTo>
                  <a:lnTo>
                    <a:pt x="9" y="154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5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8" name="Freeform 4071"/>
            <p:cNvSpPr>
              <a:spLocks noChangeAspect="1"/>
            </p:cNvSpPr>
            <p:nvPr/>
          </p:nvSpPr>
          <p:spPr bwMode="auto">
            <a:xfrm>
              <a:off x="2926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9" name="Freeform 4072"/>
            <p:cNvSpPr>
              <a:spLocks noChangeAspect="1"/>
            </p:cNvSpPr>
            <p:nvPr/>
          </p:nvSpPr>
          <p:spPr bwMode="auto">
            <a:xfrm>
              <a:off x="2786" y="2721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0" name="Freeform 4073"/>
            <p:cNvSpPr>
              <a:spLocks noChangeAspect="1"/>
            </p:cNvSpPr>
            <p:nvPr/>
          </p:nvSpPr>
          <p:spPr bwMode="auto">
            <a:xfrm>
              <a:off x="2871" y="2738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1" name="Freeform 4074"/>
            <p:cNvSpPr>
              <a:spLocks noChangeAspect="1"/>
            </p:cNvSpPr>
            <p:nvPr/>
          </p:nvSpPr>
          <p:spPr bwMode="auto">
            <a:xfrm>
              <a:off x="3047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2" name="Freeform 4075"/>
            <p:cNvSpPr>
              <a:spLocks noChangeAspect="1"/>
            </p:cNvSpPr>
            <p:nvPr/>
          </p:nvSpPr>
          <p:spPr bwMode="auto">
            <a:xfrm>
              <a:off x="3078" y="2740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3" name="Freeform 4076"/>
            <p:cNvSpPr>
              <a:spLocks noChangeAspect="1"/>
            </p:cNvSpPr>
            <p:nvPr/>
          </p:nvSpPr>
          <p:spPr bwMode="auto">
            <a:xfrm>
              <a:off x="3111" y="2736"/>
              <a:ext cx="7" cy="152"/>
            </a:xfrm>
            <a:custGeom>
              <a:avLst/>
              <a:gdLst>
                <a:gd name="T0" fmla="*/ 3 w 7"/>
                <a:gd name="T1" fmla="*/ 152 h 152"/>
                <a:gd name="T2" fmla="*/ 7 w 7"/>
                <a:gd name="T3" fmla="*/ 152 h 152"/>
                <a:gd name="T4" fmla="*/ 7 w 7"/>
                <a:gd name="T5" fmla="*/ 0 h 152"/>
                <a:gd name="T6" fmla="*/ 0 w 7"/>
                <a:gd name="T7" fmla="*/ 0 h 152"/>
                <a:gd name="T8" fmla="*/ 0 w 7"/>
                <a:gd name="T9" fmla="*/ 152 h 152"/>
                <a:gd name="T10" fmla="*/ 3 w 7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2"/>
                <a:gd name="T20" fmla="*/ 7 w 7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2">
                  <a:moveTo>
                    <a:pt x="3" y="152"/>
                  </a:moveTo>
                  <a:lnTo>
                    <a:pt x="7" y="15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3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4" name="Freeform 4077"/>
            <p:cNvSpPr>
              <a:spLocks noChangeAspect="1"/>
            </p:cNvSpPr>
            <p:nvPr/>
          </p:nvSpPr>
          <p:spPr bwMode="auto">
            <a:xfrm>
              <a:off x="3145" y="273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5" name="Freeform 4078"/>
            <p:cNvSpPr>
              <a:spLocks noChangeAspect="1"/>
            </p:cNvSpPr>
            <p:nvPr/>
          </p:nvSpPr>
          <p:spPr bwMode="auto">
            <a:xfrm>
              <a:off x="3174" y="2725"/>
              <a:ext cx="10" cy="151"/>
            </a:xfrm>
            <a:custGeom>
              <a:avLst/>
              <a:gdLst>
                <a:gd name="T0" fmla="*/ 6 w 10"/>
                <a:gd name="T1" fmla="*/ 151 h 151"/>
                <a:gd name="T2" fmla="*/ 10 w 10"/>
                <a:gd name="T3" fmla="*/ 151 h 151"/>
                <a:gd name="T4" fmla="*/ 10 w 10"/>
                <a:gd name="T5" fmla="*/ 0 h 151"/>
                <a:gd name="T6" fmla="*/ 0 w 10"/>
                <a:gd name="T7" fmla="*/ 0 h 151"/>
                <a:gd name="T8" fmla="*/ 0 w 10"/>
                <a:gd name="T9" fmla="*/ 151 h 151"/>
                <a:gd name="T10" fmla="*/ 6 w 10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1"/>
                <a:gd name="T20" fmla="*/ 10 w 10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1">
                  <a:moveTo>
                    <a:pt x="6" y="151"/>
                  </a:moveTo>
                  <a:lnTo>
                    <a:pt x="10" y="15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6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6" name="Freeform 4079"/>
            <p:cNvSpPr>
              <a:spLocks noChangeAspect="1"/>
            </p:cNvSpPr>
            <p:nvPr/>
          </p:nvSpPr>
          <p:spPr bwMode="auto">
            <a:xfrm>
              <a:off x="2756" y="2704"/>
              <a:ext cx="7" cy="151"/>
            </a:xfrm>
            <a:custGeom>
              <a:avLst/>
              <a:gdLst>
                <a:gd name="T0" fmla="*/ 4 w 7"/>
                <a:gd name="T1" fmla="*/ 151 h 151"/>
                <a:gd name="T2" fmla="*/ 7 w 7"/>
                <a:gd name="T3" fmla="*/ 151 h 151"/>
                <a:gd name="T4" fmla="*/ 7 w 7"/>
                <a:gd name="T5" fmla="*/ 0 h 151"/>
                <a:gd name="T6" fmla="*/ 0 w 7"/>
                <a:gd name="T7" fmla="*/ 0 h 151"/>
                <a:gd name="T8" fmla="*/ 0 w 7"/>
                <a:gd name="T9" fmla="*/ 151 h 151"/>
                <a:gd name="T10" fmla="*/ 4 w 7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1"/>
                <a:gd name="T20" fmla="*/ 7 w 7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1">
                  <a:moveTo>
                    <a:pt x="4" y="151"/>
                  </a:moveTo>
                  <a:lnTo>
                    <a:pt x="7" y="151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7" name="Freeform 4080"/>
            <p:cNvSpPr>
              <a:spLocks noChangeAspect="1"/>
            </p:cNvSpPr>
            <p:nvPr/>
          </p:nvSpPr>
          <p:spPr bwMode="auto">
            <a:xfrm>
              <a:off x="2815" y="2663"/>
              <a:ext cx="346" cy="62"/>
            </a:xfrm>
            <a:custGeom>
              <a:avLst/>
              <a:gdLst>
                <a:gd name="T0" fmla="*/ 175 w 346"/>
                <a:gd name="T1" fmla="*/ 62 h 62"/>
                <a:gd name="T2" fmla="*/ 138 w 346"/>
                <a:gd name="T3" fmla="*/ 62 h 62"/>
                <a:gd name="T4" fmla="*/ 106 w 346"/>
                <a:gd name="T5" fmla="*/ 60 h 62"/>
                <a:gd name="T6" fmla="*/ 77 w 346"/>
                <a:gd name="T7" fmla="*/ 56 h 62"/>
                <a:gd name="T8" fmla="*/ 52 w 346"/>
                <a:gd name="T9" fmla="*/ 52 h 62"/>
                <a:gd name="T10" fmla="*/ 31 w 346"/>
                <a:gd name="T11" fmla="*/ 48 h 62"/>
                <a:gd name="T12" fmla="*/ 16 w 346"/>
                <a:gd name="T13" fmla="*/ 43 h 62"/>
                <a:gd name="T14" fmla="*/ 10 w 346"/>
                <a:gd name="T15" fmla="*/ 41 h 62"/>
                <a:gd name="T16" fmla="*/ 4 w 346"/>
                <a:gd name="T17" fmla="*/ 37 h 62"/>
                <a:gd name="T18" fmla="*/ 2 w 346"/>
                <a:gd name="T19" fmla="*/ 35 h 62"/>
                <a:gd name="T20" fmla="*/ 0 w 346"/>
                <a:gd name="T21" fmla="*/ 31 h 62"/>
                <a:gd name="T22" fmla="*/ 2 w 346"/>
                <a:gd name="T23" fmla="*/ 27 h 62"/>
                <a:gd name="T24" fmla="*/ 4 w 346"/>
                <a:gd name="T25" fmla="*/ 25 h 62"/>
                <a:gd name="T26" fmla="*/ 10 w 346"/>
                <a:gd name="T27" fmla="*/ 21 h 62"/>
                <a:gd name="T28" fmla="*/ 16 w 346"/>
                <a:gd name="T29" fmla="*/ 20 h 62"/>
                <a:gd name="T30" fmla="*/ 31 w 346"/>
                <a:gd name="T31" fmla="*/ 14 h 62"/>
                <a:gd name="T32" fmla="*/ 52 w 346"/>
                <a:gd name="T33" fmla="*/ 10 h 62"/>
                <a:gd name="T34" fmla="*/ 77 w 346"/>
                <a:gd name="T35" fmla="*/ 6 h 62"/>
                <a:gd name="T36" fmla="*/ 106 w 346"/>
                <a:gd name="T37" fmla="*/ 2 h 62"/>
                <a:gd name="T38" fmla="*/ 138 w 346"/>
                <a:gd name="T39" fmla="*/ 0 h 62"/>
                <a:gd name="T40" fmla="*/ 175 w 346"/>
                <a:gd name="T41" fmla="*/ 0 h 62"/>
                <a:gd name="T42" fmla="*/ 209 w 346"/>
                <a:gd name="T43" fmla="*/ 0 h 62"/>
                <a:gd name="T44" fmla="*/ 240 w 346"/>
                <a:gd name="T45" fmla="*/ 2 h 62"/>
                <a:gd name="T46" fmla="*/ 271 w 346"/>
                <a:gd name="T47" fmla="*/ 6 h 62"/>
                <a:gd name="T48" fmla="*/ 296 w 346"/>
                <a:gd name="T49" fmla="*/ 10 h 62"/>
                <a:gd name="T50" fmla="*/ 317 w 346"/>
                <a:gd name="T51" fmla="*/ 14 h 62"/>
                <a:gd name="T52" fmla="*/ 332 w 346"/>
                <a:gd name="T53" fmla="*/ 20 h 62"/>
                <a:gd name="T54" fmla="*/ 338 w 346"/>
                <a:gd name="T55" fmla="*/ 21 h 62"/>
                <a:gd name="T56" fmla="*/ 342 w 346"/>
                <a:gd name="T57" fmla="*/ 25 h 62"/>
                <a:gd name="T58" fmla="*/ 346 w 346"/>
                <a:gd name="T59" fmla="*/ 27 h 62"/>
                <a:gd name="T60" fmla="*/ 346 w 346"/>
                <a:gd name="T61" fmla="*/ 31 h 62"/>
                <a:gd name="T62" fmla="*/ 346 w 346"/>
                <a:gd name="T63" fmla="*/ 35 h 62"/>
                <a:gd name="T64" fmla="*/ 342 w 346"/>
                <a:gd name="T65" fmla="*/ 37 h 62"/>
                <a:gd name="T66" fmla="*/ 338 w 346"/>
                <a:gd name="T67" fmla="*/ 41 h 62"/>
                <a:gd name="T68" fmla="*/ 332 w 346"/>
                <a:gd name="T69" fmla="*/ 43 h 62"/>
                <a:gd name="T70" fmla="*/ 317 w 346"/>
                <a:gd name="T71" fmla="*/ 48 h 62"/>
                <a:gd name="T72" fmla="*/ 296 w 346"/>
                <a:gd name="T73" fmla="*/ 52 h 62"/>
                <a:gd name="T74" fmla="*/ 271 w 346"/>
                <a:gd name="T75" fmla="*/ 56 h 62"/>
                <a:gd name="T76" fmla="*/ 240 w 346"/>
                <a:gd name="T77" fmla="*/ 60 h 62"/>
                <a:gd name="T78" fmla="*/ 209 w 346"/>
                <a:gd name="T79" fmla="*/ 62 h 62"/>
                <a:gd name="T80" fmla="*/ 175 w 346"/>
                <a:gd name="T81" fmla="*/ 62 h 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46"/>
                <a:gd name="T124" fmla="*/ 0 h 62"/>
                <a:gd name="T125" fmla="*/ 346 w 346"/>
                <a:gd name="T126" fmla="*/ 62 h 6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46" h="62">
                  <a:moveTo>
                    <a:pt x="175" y="62"/>
                  </a:moveTo>
                  <a:lnTo>
                    <a:pt x="138" y="62"/>
                  </a:lnTo>
                  <a:lnTo>
                    <a:pt x="106" y="60"/>
                  </a:lnTo>
                  <a:lnTo>
                    <a:pt x="77" y="56"/>
                  </a:lnTo>
                  <a:lnTo>
                    <a:pt x="52" y="52"/>
                  </a:lnTo>
                  <a:lnTo>
                    <a:pt x="31" y="48"/>
                  </a:lnTo>
                  <a:lnTo>
                    <a:pt x="16" y="43"/>
                  </a:lnTo>
                  <a:lnTo>
                    <a:pt x="10" y="41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10" y="21"/>
                  </a:lnTo>
                  <a:lnTo>
                    <a:pt x="16" y="20"/>
                  </a:lnTo>
                  <a:lnTo>
                    <a:pt x="31" y="14"/>
                  </a:lnTo>
                  <a:lnTo>
                    <a:pt x="52" y="10"/>
                  </a:lnTo>
                  <a:lnTo>
                    <a:pt x="77" y="6"/>
                  </a:lnTo>
                  <a:lnTo>
                    <a:pt x="106" y="2"/>
                  </a:lnTo>
                  <a:lnTo>
                    <a:pt x="138" y="0"/>
                  </a:lnTo>
                  <a:lnTo>
                    <a:pt x="175" y="0"/>
                  </a:lnTo>
                  <a:lnTo>
                    <a:pt x="209" y="0"/>
                  </a:lnTo>
                  <a:lnTo>
                    <a:pt x="240" y="2"/>
                  </a:lnTo>
                  <a:lnTo>
                    <a:pt x="271" y="6"/>
                  </a:lnTo>
                  <a:lnTo>
                    <a:pt x="296" y="10"/>
                  </a:lnTo>
                  <a:lnTo>
                    <a:pt x="317" y="14"/>
                  </a:lnTo>
                  <a:lnTo>
                    <a:pt x="332" y="20"/>
                  </a:lnTo>
                  <a:lnTo>
                    <a:pt x="338" y="21"/>
                  </a:lnTo>
                  <a:lnTo>
                    <a:pt x="342" y="25"/>
                  </a:lnTo>
                  <a:lnTo>
                    <a:pt x="346" y="27"/>
                  </a:lnTo>
                  <a:lnTo>
                    <a:pt x="346" y="31"/>
                  </a:lnTo>
                  <a:lnTo>
                    <a:pt x="346" y="35"/>
                  </a:lnTo>
                  <a:lnTo>
                    <a:pt x="342" y="37"/>
                  </a:lnTo>
                  <a:lnTo>
                    <a:pt x="338" y="41"/>
                  </a:lnTo>
                  <a:lnTo>
                    <a:pt x="332" y="43"/>
                  </a:lnTo>
                  <a:lnTo>
                    <a:pt x="317" y="48"/>
                  </a:lnTo>
                  <a:lnTo>
                    <a:pt x="296" y="52"/>
                  </a:lnTo>
                  <a:lnTo>
                    <a:pt x="271" y="56"/>
                  </a:lnTo>
                  <a:lnTo>
                    <a:pt x="240" y="60"/>
                  </a:lnTo>
                  <a:lnTo>
                    <a:pt x="209" y="62"/>
                  </a:lnTo>
                  <a:lnTo>
                    <a:pt x="175" y="6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8" name="Freeform 4081"/>
            <p:cNvSpPr>
              <a:spLocks noChangeAspect="1"/>
            </p:cNvSpPr>
            <p:nvPr/>
          </p:nvSpPr>
          <p:spPr bwMode="auto">
            <a:xfrm>
              <a:off x="2811" y="2694"/>
              <a:ext cx="179" cy="35"/>
            </a:xfrm>
            <a:custGeom>
              <a:avLst/>
              <a:gdLst>
                <a:gd name="T0" fmla="*/ 0 w 179"/>
                <a:gd name="T1" fmla="*/ 0 h 35"/>
                <a:gd name="T2" fmla="*/ 0 w 179"/>
                <a:gd name="T3" fmla="*/ 0 h 35"/>
                <a:gd name="T4" fmla="*/ 2 w 179"/>
                <a:gd name="T5" fmla="*/ 6 h 35"/>
                <a:gd name="T6" fmla="*/ 6 w 179"/>
                <a:gd name="T7" fmla="*/ 10 h 35"/>
                <a:gd name="T8" fmla="*/ 10 w 179"/>
                <a:gd name="T9" fmla="*/ 13 h 35"/>
                <a:gd name="T10" fmla="*/ 18 w 179"/>
                <a:gd name="T11" fmla="*/ 15 h 35"/>
                <a:gd name="T12" fmla="*/ 33 w 179"/>
                <a:gd name="T13" fmla="*/ 21 h 35"/>
                <a:gd name="T14" fmla="*/ 54 w 179"/>
                <a:gd name="T15" fmla="*/ 25 h 35"/>
                <a:gd name="T16" fmla="*/ 81 w 179"/>
                <a:gd name="T17" fmla="*/ 29 h 35"/>
                <a:gd name="T18" fmla="*/ 110 w 179"/>
                <a:gd name="T19" fmla="*/ 33 h 35"/>
                <a:gd name="T20" fmla="*/ 142 w 179"/>
                <a:gd name="T21" fmla="*/ 35 h 35"/>
                <a:gd name="T22" fmla="*/ 179 w 179"/>
                <a:gd name="T23" fmla="*/ 35 h 35"/>
                <a:gd name="T24" fmla="*/ 179 w 179"/>
                <a:gd name="T25" fmla="*/ 27 h 35"/>
                <a:gd name="T26" fmla="*/ 142 w 179"/>
                <a:gd name="T27" fmla="*/ 27 h 35"/>
                <a:gd name="T28" fmla="*/ 112 w 179"/>
                <a:gd name="T29" fmla="*/ 25 h 35"/>
                <a:gd name="T30" fmla="*/ 81 w 179"/>
                <a:gd name="T31" fmla="*/ 21 h 35"/>
                <a:gd name="T32" fmla="*/ 56 w 179"/>
                <a:gd name="T33" fmla="*/ 17 h 35"/>
                <a:gd name="T34" fmla="*/ 35 w 179"/>
                <a:gd name="T35" fmla="*/ 13 h 35"/>
                <a:gd name="T36" fmla="*/ 20 w 179"/>
                <a:gd name="T37" fmla="*/ 8 h 35"/>
                <a:gd name="T38" fmla="*/ 16 w 179"/>
                <a:gd name="T39" fmla="*/ 6 h 35"/>
                <a:gd name="T40" fmla="*/ 12 w 179"/>
                <a:gd name="T41" fmla="*/ 4 h 35"/>
                <a:gd name="T42" fmla="*/ 10 w 179"/>
                <a:gd name="T43" fmla="*/ 2 h 35"/>
                <a:gd name="T44" fmla="*/ 10 w 179"/>
                <a:gd name="T45" fmla="*/ 0 h 35"/>
                <a:gd name="T46" fmla="*/ 10 w 179"/>
                <a:gd name="T47" fmla="*/ 0 h 35"/>
                <a:gd name="T48" fmla="*/ 0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0"/>
                  </a:lnTo>
                  <a:lnTo>
                    <a:pt x="10" y="13"/>
                  </a:lnTo>
                  <a:lnTo>
                    <a:pt x="18" y="15"/>
                  </a:lnTo>
                  <a:lnTo>
                    <a:pt x="33" y="21"/>
                  </a:lnTo>
                  <a:lnTo>
                    <a:pt x="54" y="25"/>
                  </a:lnTo>
                  <a:lnTo>
                    <a:pt x="81" y="29"/>
                  </a:lnTo>
                  <a:lnTo>
                    <a:pt x="110" y="33"/>
                  </a:lnTo>
                  <a:lnTo>
                    <a:pt x="142" y="35"/>
                  </a:lnTo>
                  <a:lnTo>
                    <a:pt x="179" y="35"/>
                  </a:lnTo>
                  <a:lnTo>
                    <a:pt x="179" y="27"/>
                  </a:lnTo>
                  <a:lnTo>
                    <a:pt x="142" y="27"/>
                  </a:lnTo>
                  <a:lnTo>
                    <a:pt x="112" y="25"/>
                  </a:lnTo>
                  <a:lnTo>
                    <a:pt x="81" y="21"/>
                  </a:lnTo>
                  <a:lnTo>
                    <a:pt x="56" y="17"/>
                  </a:lnTo>
                  <a:lnTo>
                    <a:pt x="35" y="13"/>
                  </a:lnTo>
                  <a:lnTo>
                    <a:pt x="20" y="8"/>
                  </a:lnTo>
                  <a:lnTo>
                    <a:pt x="16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9" name="Freeform 4082"/>
            <p:cNvSpPr>
              <a:spLocks noChangeAspect="1"/>
            </p:cNvSpPr>
            <p:nvPr/>
          </p:nvSpPr>
          <p:spPr bwMode="auto">
            <a:xfrm>
              <a:off x="2811" y="2659"/>
              <a:ext cx="179" cy="35"/>
            </a:xfrm>
            <a:custGeom>
              <a:avLst/>
              <a:gdLst>
                <a:gd name="T0" fmla="*/ 179 w 179"/>
                <a:gd name="T1" fmla="*/ 0 h 35"/>
                <a:gd name="T2" fmla="*/ 179 w 179"/>
                <a:gd name="T3" fmla="*/ 0 h 35"/>
                <a:gd name="T4" fmla="*/ 142 w 179"/>
                <a:gd name="T5" fmla="*/ 0 h 35"/>
                <a:gd name="T6" fmla="*/ 110 w 179"/>
                <a:gd name="T7" fmla="*/ 2 h 35"/>
                <a:gd name="T8" fmla="*/ 81 w 179"/>
                <a:gd name="T9" fmla="*/ 6 h 35"/>
                <a:gd name="T10" fmla="*/ 54 w 179"/>
                <a:gd name="T11" fmla="*/ 10 h 35"/>
                <a:gd name="T12" fmla="*/ 33 w 179"/>
                <a:gd name="T13" fmla="*/ 14 h 35"/>
                <a:gd name="T14" fmla="*/ 18 w 179"/>
                <a:gd name="T15" fmla="*/ 20 h 35"/>
                <a:gd name="T16" fmla="*/ 12 w 179"/>
                <a:gd name="T17" fmla="*/ 24 h 35"/>
                <a:gd name="T18" fmla="*/ 6 w 179"/>
                <a:gd name="T19" fmla="*/ 25 h 35"/>
                <a:gd name="T20" fmla="*/ 2 w 179"/>
                <a:gd name="T21" fmla="*/ 29 h 35"/>
                <a:gd name="T22" fmla="*/ 0 w 179"/>
                <a:gd name="T23" fmla="*/ 35 h 35"/>
                <a:gd name="T24" fmla="*/ 10 w 179"/>
                <a:gd name="T25" fmla="*/ 35 h 35"/>
                <a:gd name="T26" fmla="*/ 10 w 179"/>
                <a:gd name="T27" fmla="*/ 33 h 35"/>
                <a:gd name="T28" fmla="*/ 12 w 179"/>
                <a:gd name="T29" fmla="*/ 31 h 35"/>
                <a:gd name="T30" fmla="*/ 16 w 179"/>
                <a:gd name="T31" fmla="*/ 29 h 35"/>
                <a:gd name="T32" fmla="*/ 20 w 179"/>
                <a:gd name="T33" fmla="*/ 27 h 35"/>
                <a:gd name="T34" fmla="*/ 35 w 179"/>
                <a:gd name="T35" fmla="*/ 22 h 35"/>
                <a:gd name="T36" fmla="*/ 56 w 179"/>
                <a:gd name="T37" fmla="*/ 18 h 35"/>
                <a:gd name="T38" fmla="*/ 81 w 179"/>
                <a:gd name="T39" fmla="*/ 14 h 35"/>
                <a:gd name="T40" fmla="*/ 112 w 179"/>
                <a:gd name="T41" fmla="*/ 10 h 35"/>
                <a:gd name="T42" fmla="*/ 142 w 179"/>
                <a:gd name="T43" fmla="*/ 10 h 35"/>
                <a:gd name="T44" fmla="*/ 179 w 179"/>
                <a:gd name="T45" fmla="*/ 8 h 35"/>
                <a:gd name="T46" fmla="*/ 179 w 179"/>
                <a:gd name="T47" fmla="*/ 8 h 35"/>
                <a:gd name="T48" fmla="*/ 179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179" y="0"/>
                  </a:moveTo>
                  <a:lnTo>
                    <a:pt x="179" y="0"/>
                  </a:lnTo>
                  <a:lnTo>
                    <a:pt x="142" y="0"/>
                  </a:lnTo>
                  <a:lnTo>
                    <a:pt x="110" y="2"/>
                  </a:lnTo>
                  <a:lnTo>
                    <a:pt x="81" y="6"/>
                  </a:lnTo>
                  <a:lnTo>
                    <a:pt x="54" y="10"/>
                  </a:lnTo>
                  <a:lnTo>
                    <a:pt x="33" y="14"/>
                  </a:lnTo>
                  <a:lnTo>
                    <a:pt x="18" y="20"/>
                  </a:lnTo>
                  <a:lnTo>
                    <a:pt x="12" y="24"/>
                  </a:lnTo>
                  <a:lnTo>
                    <a:pt x="6" y="25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2" y="31"/>
                  </a:lnTo>
                  <a:lnTo>
                    <a:pt x="16" y="29"/>
                  </a:lnTo>
                  <a:lnTo>
                    <a:pt x="20" y="27"/>
                  </a:lnTo>
                  <a:lnTo>
                    <a:pt x="35" y="22"/>
                  </a:lnTo>
                  <a:lnTo>
                    <a:pt x="56" y="18"/>
                  </a:lnTo>
                  <a:lnTo>
                    <a:pt x="81" y="14"/>
                  </a:lnTo>
                  <a:lnTo>
                    <a:pt x="112" y="10"/>
                  </a:lnTo>
                  <a:lnTo>
                    <a:pt x="142" y="10"/>
                  </a:lnTo>
                  <a:lnTo>
                    <a:pt x="179" y="8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0" name="Freeform 4083"/>
            <p:cNvSpPr>
              <a:spLocks noChangeAspect="1"/>
            </p:cNvSpPr>
            <p:nvPr/>
          </p:nvSpPr>
          <p:spPr bwMode="auto">
            <a:xfrm>
              <a:off x="2990" y="2659"/>
              <a:ext cx="174" cy="35"/>
            </a:xfrm>
            <a:custGeom>
              <a:avLst/>
              <a:gdLst>
                <a:gd name="T0" fmla="*/ 174 w 174"/>
                <a:gd name="T1" fmla="*/ 35 h 35"/>
                <a:gd name="T2" fmla="*/ 174 w 174"/>
                <a:gd name="T3" fmla="*/ 35 h 35"/>
                <a:gd name="T4" fmla="*/ 174 w 174"/>
                <a:gd name="T5" fmla="*/ 29 h 35"/>
                <a:gd name="T6" fmla="*/ 171 w 174"/>
                <a:gd name="T7" fmla="*/ 25 h 35"/>
                <a:gd name="T8" fmla="*/ 165 w 174"/>
                <a:gd name="T9" fmla="*/ 24 h 35"/>
                <a:gd name="T10" fmla="*/ 159 w 174"/>
                <a:gd name="T11" fmla="*/ 20 h 35"/>
                <a:gd name="T12" fmla="*/ 142 w 174"/>
                <a:gd name="T13" fmla="*/ 14 h 35"/>
                <a:gd name="T14" fmla="*/ 121 w 174"/>
                <a:gd name="T15" fmla="*/ 10 h 35"/>
                <a:gd name="T16" fmla="*/ 96 w 174"/>
                <a:gd name="T17" fmla="*/ 6 h 35"/>
                <a:gd name="T18" fmla="*/ 67 w 174"/>
                <a:gd name="T19" fmla="*/ 2 h 35"/>
                <a:gd name="T20" fmla="*/ 34 w 174"/>
                <a:gd name="T21" fmla="*/ 0 h 35"/>
                <a:gd name="T22" fmla="*/ 0 w 174"/>
                <a:gd name="T23" fmla="*/ 0 h 35"/>
                <a:gd name="T24" fmla="*/ 0 w 174"/>
                <a:gd name="T25" fmla="*/ 8 h 35"/>
                <a:gd name="T26" fmla="*/ 34 w 174"/>
                <a:gd name="T27" fmla="*/ 10 h 35"/>
                <a:gd name="T28" fmla="*/ 65 w 174"/>
                <a:gd name="T29" fmla="*/ 10 h 35"/>
                <a:gd name="T30" fmla="*/ 94 w 174"/>
                <a:gd name="T31" fmla="*/ 14 h 35"/>
                <a:gd name="T32" fmla="*/ 121 w 174"/>
                <a:gd name="T33" fmla="*/ 18 h 35"/>
                <a:gd name="T34" fmla="*/ 140 w 174"/>
                <a:gd name="T35" fmla="*/ 22 h 35"/>
                <a:gd name="T36" fmla="*/ 157 w 174"/>
                <a:gd name="T37" fmla="*/ 27 h 35"/>
                <a:gd name="T38" fmla="*/ 161 w 174"/>
                <a:gd name="T39" fmla="*/ 29 h 35"/>
                <a:gd name="T40" fmla="*/ 165 w 174"/>
                <a:gd name="T41" fmla="*/ 31 h 35"/>
                <a:gd name="T42" fmla="*/ 167 w 174"/>
                <a:gd name="T43" fmla="*/ 33 h 35"/>
                <a:gd name="T44" fmla="*/ 167 w 174"/>
                <a:gd name="T45" fmla="*/ 35 h 35"/>
                <a:gd name="T46" fmla="*/ 167 w 174"/>
                <a:gd name="T47" fmla="*/ 35 h 35"/>
                <a:gd name="T48" fmla="*/ 174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174" y="35"/>
                  </a:moveTo>
                  <a:lnTo>
                    <a:pt x="174" y="35"/>
                  </a:lnTo>
                  <a:lnTo>
                    <a:pt x="174" y="29"/>
                  </a:lnTo>
                  <a:lnTo>
                    <a:pt x="171" y="25"/>
                  </a:lnTo>
                  <a:lnTo>
                    <a:pt x="165" y="24"/>
                  </a:lnTo>
                  <a:lnTo>
                    <a:pt x="159" y="20"/>
                  </a:lnTo>
                  <a:lnTo>
                    <a:pt x="142" y="14"/>
                  </a:lnTo>
                  <a:lnTo>
                    <a:pt x="121" y="10"/>
                  </a:lnTo>
                  <a:lnTo>
                    <a:pt x="96" y="6"/>
                  </a:lnTo>
                  <a:lnTo>
                    <a:pt x="67" y="2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34" y="10"/>
                  </a:lnTo>
                  <a:lnTo>
                    <a:pt x="65" y="10"/>
                  </a:lnTo>
                  <a:lnTo>
                    <a:pt x="94" y="14"/>
                  </a:lnTo>
                  <a:lnTo>
                    <a:pt x="121" y="18"/>
                  </a:lnTo>
                  <a:lnTo>
                    <a:pt x="140" y="22"/>
                  </a:lnTo>
                  <a:lnTo>
                    <a:pt x="157" y="27"/>
                  </a:lnTo>
                  <a:lnTo>
                    <a:pt x="161" y="29"/>
                  </a:lnTo>
                  <a:lnTo>
                    <a:pt x="165" y="31"/>
                  </a:lnTo>
                  <a:lnTo>
                    <a:pt x="167" y="33"/>
                  </a:lnTo>
                  <a:lnTo>
                    <a:pt x="167" y="35"/>
                  </a:lnTo>
                  <a:lnTo>
                    <a:pt x="174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1" name="Freeform 4084"/>
            <p:cNvSpPr>
              <a:spLocks noChangeAspect="1"/>
            </p:cNvSpPr>
            <p:nvPr/>
          </p:nvSpPr>
          <p:spPr bwMode="auto">
            <a:xfrm>
              <a:off x="2990" y="2694"/>
              <a:ext cx="174" cy="35"/>
            </a:xfrm>
            <a:custGeom>
              <a:avLst/>
              <a:gdLst>
                <a:gd name="T0" fmla="*/ 0 w 174"/>
                <a:gd name="T1" fmla="*/ 35 h 35"/>
                <a:gd name="T2" fmla="*/ 0 w 174"/>
                <a:gd name="T3" fmla="*/ 35 h 35"/>
                <a:gd name="T4" fmla="*/ 34 w 174"/>
                <a:gd name="T5" fmla="*/ 35 h 35"/>
                <a:gd name="T6" fmla="*/ 67 w 174"/>
                <a:gd name="T7" fmla="*/ 33 h 35"/>
                <a:gd name="T8" fmla="*/ 96 w 174"/>
                <a:gd name="T9" fmla="*/ 29 h 35"/>
                <a:gd name="T10" fmla="*/ 121 w 174"/>
                <a:gd name="T11" fmla="*/ 25 h 35"/>
                <a:gd name="T12" fmla="*/ 142 w 174"/>
                <a:gd name="T13" fmla="*/ 21 h 35"/>
                <a:gd name="T14" fmla="*/ 159 w 174"/>
                <a:gd name="T15" fmla="*/ 15 h 35"/>
                <a:gd name="T16" fmla="*/ 165 w 174"/>
                <a:gd name="T17" fmla="*/ 13 h 35"/>
                <a:gd name="T18" fmla="*/ 171 w 174"/>
                <a:gd name="T19" fmla="*/ 10 h 35"/>
                <a:gd name="T20" fmla="*/ 174 w 174"/>
                <a:gd name="T21" fmla="*/ 6 h 35"/>
                <a:gd name="T22" fmla="*/ 174 w 174"/>
                <a:gd name="T23" fmla="*/ 0 h 35"/>
                <a:gd name="T24" fmla="*/ 167 w 174"/>
                <a:gd name="T25" fmla="*/ 0 h 35"/>
                <a:gd name="T26" fmla="*/ 167 w 174"/>
                <a:gd name="T27" fmla="*/ 2 h 35"/>
                <a:gd name="T28" fmla="*/ 165 w 174"/>
                <a:gd name="T29" fmla="*/ 4 h 35"/>
                <a:gd name="T30" fmla="*/ 161 w 174"/>
                <a:gd name="T31" fmla="*/ 6 h 35"/>
                <a:gd name="T32" fmla="*/ 157 w 174"/>
                <a:gd name="T33" fmla="*/ 8 h 35"/>
                <a:gd name="T34" fmla="*/ 140 w 174"/>
                <a:gd name="T35" fmla="*/ 13 h 35"/>
                <a:gd name="T36" fmla="*/ 121 w 174"/>
                <a:gd name="T37" fmla="*/ 17 h 35"/>
                <a:gd name="T38" fmla="*/ 94 w 174"/>
                <a:gd name="T39" fmla="*/ 21 h 35"/>
                <a:gd name="T40" fmla="*/ 65 w 174"/>
                <a:gd name="T41" fmla="*/ 25 h 35"/>
                <a:gd name="T42" fmla="*/ 34 w 174"/>
                <a:gd name="T43" fmla="*/ 27 h 35"/>
                <a:gd name="T44" fmla="*/ 0 w 174"/>
                <a:gd name="T45" fmla="*/ 27 h 35"/>
                <a:gd name="T46" fmla="*/ 0 w 174"/>
                <a:gd name="T47" fmla="*/ 27 h 35"/>
                <a:gd name="T48" fmla="*/ 0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0" y="35"/>
                  </a:moveTo>
                  <a:lnTo>
                    <a:pt x="0" y="35"/>
                  </a:lnTo>
                  <a:lnTo>
                    <a:pt x="34" y="35"/>
                  </a:lnTo>
                  <a:lnTo>
                    <a:pt x="67" y="33"/>
                  </a:lnTo>
                  <a:lnTo>
                    <a:pt x="96" y="29"/>
                  </a:lnTo>
                  <a:lnTo>
                    <a:pt x="121" y="25"/>
                  </a:lnTo>
                  <a:lnTo>
                    <a:pt x="142" y="21"/>
                  </a:lnTo>
                  <a:lnTo>
                    <a:pt x="159" y="15"/>
                  </a:lnTo>
                  <a:lnTo>
                    <a:pt x="165" y="13"/>
                  </a:lnTo>
                  <a:lnTo>
                    <a:pt x="171" y="10"/>
                  </a:lnTo>
                  <a:lnTo>
                    <a:pt x="174" y="6"/>
                  </a:lnTo>
                  <a:lnTo>
                    <a:pt x="174" y="0"/>
                  </a:lnTo>
                  <a:lnTo>
                    <a:pt x="167" y="0"/>
                  </a:lnTo>
                  <a:lnTo>
                    <a:pt x="167" y="2"/>
                  </a:lnTo>
                  <a:lnTo>
                    <a:pt x="165" y="4"/>
                  </a:lnTo>
                  <a:lnTo>
                    <a:pt x="161" y="6"/>
                  </a:lnTo>
                  <a:lnTo>
                    <a:pt x="157" y="8"/>
                  </a:lnTo>
                  <a:lnTo>
                    <a:pt x="140" y="13"/>
                  </a:lnTo>
                  <a:lnTo>
                    <a:pt x="121" y="17"/>
                  </a:lnTo>
                  <a:lnTo>
                    <a:pt x="94" y="21"/>
                  </a:lnTo>
                  <a:lnTo>
                    <a:pt x="65" y="25"/>
                  </a:lnTo>
                  <a:lnTo>
                    <a:pt x="34" y="27"/>
                  </a:lnTo>
                  <a:lnTo>
                    <a:pt x="0" y="27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2" name="Freeform 4085"/>
            <p:cNvSpPr>
              <a:spLocks noChangeAspect="1"/>
            </p:cNvSpPr>
            <p:nvPr/>
          </p:nvSpPr>
          <p:spPr bwMode="auto">
            <a:xfrm>
              <a:off x="2815" y="2224"/>
              <a:ext cx="346" cy="470"/>
            </a:xfrm>
            <a:custGeom>
              <a:avLst/>
              <a:gdLst>
                <a:gd name="T0" fmla="*/ 346 w 346"/>
                <a:gd name="T1" fmla="*/ 468 h 470"/>
                <a:gd name="T2" fmla="*/ 232 w 346"/>
                <a:gd name="T3" fmla="*/ 0 h 470"/>
                <a:gd name="T4" fmla="*/ 31 w 346"/>
                <a:gd name="T5" fmla="*/ 203 h 470"/>
                <a:gd name="T6" fmla="*/ 0 w 346"/>
                <a:gd name="T7" fmla="*/ 470 h 470"/>
                <a:gd name="T8" fmla="*/ 346 w 346"/>
                <a:gd name="T9" fmla="*/ 468 h 4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6"/>
                <a:gd name="T16" fmla="*/ 0 h 470"/>
                <a:gd name="T17" fmla="*/ 346 w 346"/>
                <a:gd name="T18" fmla="*/ 470 h 4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6" h="470">
                  <a:moveTo>
                    <a:pt x="346" y="468"/>
                  </a:moveTo>
                  <a:lnTo>
                    <a:pt x="232" y="0"/>
                  </a:lnTo>
                  <a:lnTo>
                    <a:pt x="31" y="203"/>
                  </a:lnTo>
                  <a:lnTo>
                    <a:pt x="0" y="470"/>
                  </a:lnTo>
                  <a:lnTo>
                    <a:pt x="346" y="46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3" name="Freeform 4086"/>
            <p:cNvSpPr>
              <a:spLocks noChangeAspect="1"/>
            </p:cNvSpPr>
            <p:nvPr/>
          </p:nvSpPr>
          <p:spPr bwMode="auto">
            <a:xfrm>
              <a:off x="3044" y="2216"/>
              <a:ext cx="120" cy="478"/>
            </a:xfrm>
            <a:custGeom>
              <a:avLst/>
              <a:gdLst>
                <a:gd name="T0" fmla="*/ 5 w 120"/>
                <a:gd name="T1" fmla="*/ 10 h 478"/>
                <a:gd name="T2" fmla="*/ 0 w 120"/>
                <a:gd name="T3" fmla="*/ 8 h 478"/>
                <a:gd name="T4" fmla="*/ 113 w 120"/>
                <a:gd name="T5" fmla="*/ 478 h 478"/>
                <a:gd name="T6" fmla="*/ 120 w 120"/>
                <a:gd name="T7" fmla="*/ 476 h 478"/>
                <a:gd name="T8" fmla="*/ 7 w 120"/>
                <a:gd name="T9" fmla="*/ 6 h 478"/>
                <a:gd name="T10" fmla="*/ 0 w 120"/>
                <a:gd name="T11" fmla="*/ 4 h 478"/>
                <a:gd name="T12" fmla="*/ 7 w 120"/>
                <a:gd name="T13" fmla="*/ 6 h 478"/>
                <a:gd name="T14" fmla="*/ 5 w 120"/>
                <a:gd name="T15" fmla="*/ 0 h 478"/>
                <a:gd name="T16" fmla="*/ 0 w 120"/>
                <a:gd name="T17" fmla="*/ 4 h 478"/>
                <a:gd name="T18" fmla="*/ 5 w 120"/>
                <a:gd name="T19" fmla="*/ 10 h 4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0"/>
                <a:gd name="T31" fmla="*/ 0 h 478"/>
                <a:gd name="T32" fmla="*/ 120 w 120"/>
                <a:gd name="T33" fmla="*/ 478 h 47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0" h="478">
                  <a:moveTo>
                    <a:pt x="5" y="10"/>
                  </a:moveTo>
                  <a:lnTo>
                    <a:pt x="0" y="8"/>
                  </a:lnTo>
                  <a:lnTo>
                    <a:pt x="113" y="478"/>
                  </a:lnTo>
                  <a:lnTo>
                    <a:pt x="120" y="476"/>
                  </a:lnTo>
                  <a:lnTo>
                    <a:pt x="7" y="6"/>
                  </a:lnTo>
                  <a:lnTo>
                    <a:pt x="0" y="4"/>
                  </a:lnTo>
                  <a:lnTo>
                    <a:pt x="7" y="6"/>
                  </a:lnTo>
                  <a:lnTo>
                    <a:pt x="5" y="0"/>
                  </a:lnTo>
                  <a:lnTo>
                    <a:pt x="0" y="4"/>
                  </a:lnTo>
                  <a:lnTo>
                    <a:pt x="5" y="1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4" name="Freeform 4087"/>
            <p:cNvSpPr>
              <a:spLocks noChangeAspect="1"/>
            </p:cNvSpPr>
            <p:nvPr/>
          </p:nvSpPr>
          <p:spPr bwMode="auto">
            <a:xfrm>
              <a:off x="2842" y="2220"/>
              <a:ext cx="207" cy="211"/>
            </a:xfrm>
            <a:custGeom>
              <a:avLst/>
              <a:gdLst>
                <a:gd name="T0" fmla="*/ 8 w 207"/>
                <a:gd name="T1" fmla="*/ 207 h 211"/>
                <a:gd name="T2" fmla="*/ 8 w 207"/>
                <a:gd name="T3" fmla="*/ 211 h 211"/>
                <a:gd name="T4" fmla="*/ 207 w 207"/>
                <a:gd name="T5" fmla="*/ 6 h 211"/>
                <a:gd name="T6" fmla="*/ 202 w 207"/>
                <a:gd name="T7" fmla="*/ 0 h 211"/>
                <a:gd name="T8" fmla="*/ 2 w 207"/>
                <a:gd name="T9" fmla="*/ 205 h 211"/>
                <a:gd name="T10" fmla="*/ 0 w 207"/>
                <a:gd name="T11" fmla="*/ 207 h 211"/>
                <a:gd name="T12" fmla="*/ 8 w 207"/>
                <a:gd name="T13" fmla="*/ 207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7"/>
                <a:gd name="T22" fmla="*/ 0 h 211"/>
                <a:gd name="T23" fmla="*/ 207 w 207"/>
                <a:gd name="T24" fmla="*/ 211 h 2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7" h="211">
                  <a:moveTo>
                    <a:pt x="8" y="207"/>
                  </a:moveTo>
                  <a:lnTo>
                    <a:pt x="8" y="211"/>
                  </a:lnTo>
                  <a:lnTo>
                    <a:pt x="207" y="6"/>
                  </a:lnTo>
                  <a:lnTo>
                    <a:pt x="202" y="0"/>
                  </a:lnTo>
                  <a:lnTo>
                    <a:pt x="2" y="205"/>
                  </a:lnTo>
                  <a:lnTo>
                    <a:pt x="0" y="207"/>
                  </a:lnTo>
                  <a:lnTo>
                    <a:pt x="8" y="20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5" name="Freeform 4088"/>
            <p:cNvSpPr>
              <a:spLocks noChangeAspect="1"/>
            </p:cNvSpPr>
            <p:nvPr/>
          </p:nvSpPr>
          <p:spPr bwMode="auto">
            <a:xfrm>
              <a:off x="2811" y="2427"/>
              <a:ext cx="39" cy="267"/>
            </a:xfrm>
            <a:custGeom>
              <a:avLst/>
              <a:gdLst>
                <a:gd name="T0" fmla="*/ 4 w 39"/>
                <a:gd name="T1" fmla="*/ 267 h 267"/>
                <a:gd name="T2" fmla="*/ 10 w 39"/>
                <a:gd name="T3" fmla="*/ 267 h 267"/>
                <a:gd name="T4" fmla="*/ 39 w 39"/>
                <a:gd name="T5" fmla="*/ 0 h 267"/>
                <a:gd name="T6" fmla="*/ 31 w 39"/>
                <a:gd name="T7" fmla="*/ 0 h 267"/>
                <a:gd name="T8" fmla="*/ 0 w 39"/>
                <a:gd name="T9" fmla="*/ 267 h 267"/>
                <a:gd name="T10" fmla="*/ 4 w 39"/>
                <a:gd name="T11" fmla="*/ 267 h 2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67"/>
                <a:gd name="T20" fmla="*/ 39 w 39"/>
                <a:gd name="T21" fmla="*/ 267 h 2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67">
                  <a:moveTo>
                    <a:pt x="4" y="267"/>
                  </a:moveTo>
                  <a:lnTo>
                    <a:pt x="10" y="267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0" y="267"/>
                  </a:lnTo>
                  <a:lnTo>
                    <a:pt x="4" y="26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6" name="Freeform 4089"/>
            <p:cNvSpPr>
              <a:spLocks noChangeAspect="1"/>
            </p:cNvSpPr>
            <p:nvPr/>
          </p:nvSpPr>
          <p:spPr bwMode="auto">
            <a:xfrm>
              <a:off x="3178" y="2118"/>
              <a:ext cx="146" cy="198"/>
            </a:xfrm>
            <a:custGeom>
              <a:avLst/>
              <a:gdLst>
                <a:gd name="T0" fmla="*/ 57 w 146"/>
                <a:gd name="T1" fmla="*/ 198 h 198"/>
                <a:gd name="T2" fmla="*/ 52 w 146"/>
                <a:gd name="T3" fmla="*/ 196 h 198"/>
                <a:gd name="T4" fmla="*/ 44 w 146"/>
                <a:gd name="T5" fmla="*/ 194 h 198"/>
                <a:gd name="T6" fmla="*/ 36 w 146"/>
                <a:gd name="T7" fmla="*/ 192 h 198"/>
                <a:gd name="T8" fmla="*/ 30 w 146"/>
                <a:gd name="T9" fmla="*/ 190 h 198"/>
                <a:gd name="T10" fmla="*/ 21 w 146"/>
                <a:gd name="T11" fmla="*/ 181 h 198"/>
                <a:gd name="T12" fmla="*/ 11 w 146"/>
                <a:gd name="T13" fmla="*/ 169 h 198"/>
                <a:gd name="T14" fmla="*/ 4 w 146"/>
                <a:gd name="T15" fmla="*/ 154 h 198"/>
                <a:gd name="T16" fmla="*/ 0 w 146"/>
                <a:gd name="T17" fmla="*/ 137 h 198"/>
                <a:gd name="T18" fmla="*/ 0 w 146"/>
                <a:gd name="T19" fmla="*/ 119 h 198"/>
                <a:gd name="T20" fmla="*/ 0 w 146"/>
                <a:gd name="T21" fmla="*/ 98 h 198"/>
                <a:gd name="T22" fmla="*/ 6 w 146"/>
                <a:gd name="T23" fmla="*/ 79 h 198"/>
                <a:gd name="T24" fmla="*/ 11 w 146"/>
                <a:gd name="T25" fmla="*/ 62 h 198"/>
                <a:gd name="T26" fmla="*/ 21 w 146"/>
                <a:gd name="T27" fmla="*/ 44 h 198"/>
                <a:gd name="T28" fmla="*/ 32 w 146"/>
                <a:gd name="T29" fmla="*/ 29 h 198"/>
                <a:gd name="T30" fmla="*/ 44 w 146"/>
                <a:gd name="T31" fmla="*/ 18 h 198"/>
                <a:gd name="T32" fmla="*/ 57 w 146"/>
                <a:gd name="T33" fmla="*/ 8 h 198"/>
                <a:gd name="T34" fmla="*/ 73 w 146"/>
                <a:gd name="T35" fmla="*/ 4 h 198"/>
                <a:gd name="T36" fmla="*/ 88 w 146"/>
                <a:gd name="T37" fmla="*/ 0 h 198"/>
                <a:gd name="T38" fmla="*/ 94 w 146"/>
                <a:gd name="T39" fmla="*/ 2 h 198"/>
                <a:gd name="T40" fmla="*/ 101 w 146"/>
                <a:gd name="T41" fmla="*/ 4 h 198"/>
                <a:gd name="T42" fmla="*/ 107 w 146"/>
                <a:gd name="T43" fmla="*/ 6 h 198"/>
                <a:gd name="T44" fmla="*/ 115 w 146"/>
                <a:gd name="T45" fmla="*/ 10 h 198"/>
                <a:gd name="T46" fmla="*/ 124 w 146"/>
                <a:gd name="T47" fmla="*/ 18 h 198"/>
                <a:gd name="T48" fmla="*/ 134 w 146"/>
                <a:gd name="T49" fmla="*/ 31 h 198"/>
                <a:gd name="T50" fmla="*/ 140 w 146"/>
                <a:gd name="T51" fmla="*/ 44 h 198"/>
                <a:gd name="T52" fmla="*/ 146 w 146"/>
                <a:gd name="T53" fmla="*/ 62 h 198"/>
                <a:gd name="T54" fmla="*/ 146 w 146"/>
                <a:gd name="T55" fmla="*/ 81 h 198"/>
                <a:gd name="T56" fmla="*/ 146 w 146"/>
                <a:gd name="T57" fmla="*/ 100 h 198"/>
                <a:gd name="T58" fmla="*/ 140 w 146"/>
                <a:gd name="T59" fmla="*/ 119 h 198"/>
                <a:gd name="T60" fmla="*/ 134 w 146"/>
                <a:gd name="T61" fmla="*/ 138 h 198"/>
                <a:gd name="T62" fmla="*/ 124 w 146"/>
                <a:gd name="T63" fmla="*/ 154 h 198"/>
                <a:gd name="T64" fmla="*/ 113 w 146"/>
                <a:gd name="T65" fmla="*/ 169 h 198"/>
                <a:gd name="T66" fmla="*/ 101 w 146"/>
                <a:gd name="T67" fmla="*/ 181 h 198"/>
                <a:gd name="T68" fmla="*/ 86 w 146"/>
                <a:gd name="T69" fmla="*/ 190 h 198"/>
                <a:gd name="T70" fmla="*/ 73 w 146"/>
                <a:gd name="T71" fmla="*/ 196 h 198"/>
                <a:gd name="T72" fmla="*/ 57 w 146"/>
                <a:gd name="T73" fmla="*/ 198 h 19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6"/>
                <a:gd name="T112" fmla="*/ 0 h 198"/>
                <a:gd name="T113" fmla="*/ 146 w 146"/>
                <a:gd name="T114" fmla="*/ 198 h 19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6" h="198">
                  <a:moveTo>
                    <a:pt x="57" y="198"/>
                  </a:moveTo>
                  <a:lnTo>
                    <a:pt x="52" y="196"/>
                  </a:lnTo>
                  <a:lnTo>
                    <a:pt x="44" y="194"/>
                  </a:lnTo>
                  <a:lnTo>
                    <a:pt x="36" y="192"/>
                  </a:lnTo>
                  <a:lnTo>
                    <a:pt x="30" y="190"/>
                  </a:lnTo>
                  <a:lnTo>
                    <a:pt x="21" y="181"/>
                  </a:lnTo>
                  <a:lnTo>
                    <a:pt x="11" y="169"/>
                  </a:lnTo>
                  <a:lnTo>
                    <a:pt x="4" y="154"/>
                  </a:lnTo>
                  <a:lnTo>
                    <a:pt x="0" y="137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6" y="79"/>
                  </a:lnTo>
                  <a:lnTo>
                    <a:pt x="11" y="62"/>
                  </a:lnTo>
                  <a:lnTo>
                    <a:pt x="21" y="44"/>
                  </a:lnTo>
                  <a:lnTo>
                    <a:pt x="32" y="29"/>
                  </a:lnTo>
                  <a:lnTo>
                    <a:pt x="44" y="18"/>
                  </a:lnTo>
                  <a:lnTo>
                    <a:pt x="57" y="8"/>
                  </a:lnTo>
                  <a:lnTo>
                    <a:pt x="73" y="4"/>
                  </a:lnTo>
                  <a:lnTo>
                    <a:pt x="88" y="0"/>
                  </a:lnTo>
                  <a:lnTo>
                    <a:pt x="94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4" y="18"/>
                  </a:lnTo>
                  <a:lnTo>
                    <a:pt x="134" y="31"/>
                  </a:lnTo>
                  <a:lnTo>
                    <a:pt x="140" y="44"/>
                  </a:lnTo>
                  <a:lnTo>
                    <a:pt x="146" y="62"/>
                  </a:lnTo>
                  <a:lnTo>
                    <a:pt x="146" y="81"/>
                  </a:lnTo>
                  <a:lnTo>
                    <a:pt x="146" y="100"/>
                  </a:lnTo>
                  <a:lnTo>
                    <a:pt x="140" y="119"/>
                  </a:lnTo>
                  <a:lnTo>
                    <a:pt x="134" y="138"/>
                  </a:lnTo>
                  <a:lnTo>
                    <a:pt x="124" y="154"/>
                  </a:lnTo>
                  <a:lnTo>
                    <a:pt x="113" y="169"/>
                  </a:lnTo>
                  <a:lnTo>
                    <a:pt x="101" y="181"/>
                  </a:lnTo>
                  <a:lnTo>
                    <a:pt x="86" y="190"/>
                  </a:lnTo>
                  <a:lnTo>
                    <a:pt x="73" y="196"/>
                  </a:lnTo>
                  <a:lnTo>
                    <a:pt x="57" y="19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7" name="Freeform 4090"/>
            <p:cNvSpPr>
              <a:spLocks noChangeAspect="1"/>
            </p:cNvSpPr>
            <p:nvPr/>
          </p:nvSpPr>
          <p:spPr bwMode="auto">
            <a:xfrm>
              <a:off x="3172" y="2216"/>
              <a:ext cx="63" cy="104"/>
            </a:xfrm>
            <a:custGeom>
              <a:avLst/>
              <a:gdLst>
                <a:gd name="T0" fmla="*/ 2 w 63"/>
                <a:gd name="T1" fmla="*/ 0 h 104"/>
                <a:gd name="T2" fmla="*/ 2 w 63"/>
                <a:gd name="T3" fmla="*/ 0 h 104"/>
                <a:gd name="T4" fmla="*/ 0 w 63"/>
                <a:gd name="T5" fmla="*/ 21 h 104"/>
                <a:gd name="T6" fmla="*/ 2 w 63"/>
                <a:gd name="T7" fmla="*/ 40 h 104"/>
                <a:gd name="T8" fmla="*/ 8 w 63"/>
                <a:gd name="T9" fmla="*/ 58 h 104"/>
                <a:gd name="T10" fmla="*/ 13 w 63"/>
                <a:gd name="T11" fmla="*/ 73 h 104"/>
                <a:gd name="T12" fmla="*/ 23 w 63"/>
                <a:gd name="T13" fmla="*/ 85 h 104"/>
                <a:gd name="T14" fmla="*/ 35 w 63"/>
                <a:gd name="T15" fmla="*/ 94 h 104"/>
                <a:gd name="T16" fmla="*/ 42 w 63"/>
                <a:gd name="T17" fmla="*/ 98 h 104"/>
                <a:gd name="T18" fmla="*/ 48 w 63"/>
                <a:gd name="T19" fmla="*/ 102 h 104"/>
                <a:gd name="T20" fmla="*/ 56 w 63"/>
                <a:gd name="T21" fmla="*/ 102 h 104"/>
                <a:gd name="T22" fmla="*/ 63 w 63"/>
                <a:gd name="T23" fmla="*/ 104 h 104"/>
                <a:gd name="T24" fmla="*/ 63 w 63"/>
                <a:gd name="T25" fmla="*/ 94 h 104"/>
                <a:gd name="T26" fmla="*/ 58 w 63"/>
                <a:gd name="T27" fmla="*/ 94 h 104"/>
                <a:gd name="T28" fmla="*/ 50 w 63"/>
                <a:gd name="T29" fmla="*/ 92 h 104"/>
                <a:gd name="T30" fmla="*/ 44 w 63"/>
                <a:gd name="T31" fmla="*/ 90 h 104"/>
                <a:gd name="T32" fmla="*/ 40 w 63"/>
                <a:gd name="T33" fmla="*/ 88 h 104"/>
                <a:gd name="T34" fmla="*/ 29 w 63"/>
                <a:gd name="T35" fmla="*/ 79 h 104"/>
                <a:gd name="T36" fmla="*/ 21 w 63"/>
                <a:gd name="T37" fmla="*/ 69 h 104"/>
                <a:gd name="T38" fmla="*/ 13 w 63"/>
                <a:gd name="T39" fmla="*/ 54 h 104"/>
                <a:gd name="T40" fmla="*/ 10 w 63"/>
                <a:gd name="T41" fmla="*/ 39 h 104"/>
                <a:gd name="T42" fmla="*/ 10 w 63"/>
                <a:gd name="T43" fmla="*/ 21 h 104"/>
                <a:gd name="T44" fmla="*/ 10 w 63"/>
                <a:gd name="T45" fmla="*/ 2 h 104"/>
                <a:gd name="T46" fmla="*/ 10 w 63"/>
                <a:gd name="T47" fmla="*/ 2 h 104"/>
                <a:gd name="T48" fmla="*/ 2 w 63"/>
                <a:gd name="T49" fmla="*/ 0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4"/>
                <a:gd name="T77" fmla="*/ 63 w 63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4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8" y="58"/>
                  </a:lnTo>
                  <a:lnTo>
                    <a:pt x="13" y="73"/>
                  </a:lnTo>
                  <a:lnTo>
                    <a:pt x="23" y="85"/>
                  </a:lnTo>
                  <a:lnTo>
                    <a:pt x="35" y="94"/>
                  </a:lnTo>
                  <a:lnTo>
                    <a:pt x="42" y="98"/>
                  </a:lnTo>
                  <a:lnTo>
                    <a:pt x="48" y="102"/>
                  </a:lnTo>
                  <a:lnTo>
                    <a:pt x="56" y="102"/>
                  </a:lnTo>
                  <a:lnTo>
                    <a:pt x="63" y="104"/>
                  </a:lnTo>
                  <a:lnTo>
                    <a:pt x="63" y="94"/>
                  </a:lnTo>
                  <a:lnTo>
                    <a:pt x="58" y="94"/>
                  </a:lnTo>
                  <a:lnTo>
                    <a:pt x="50" y="92"/>
                  </a:lnTo>
                  <a:lnTo>
                    <a:pt x="44" y="90"/>
                  </a:lnTo>
                  <a:lnTo>
                    <a:pt x="40" y="88"/>
                  </a:lnTo>
                  <a:lnTo>
                    <a:pt x="29" y="79"/>
                  </a:lnTo>
                  <a:lnTo>
                    <a:pt x="21" y="69"/>
                  </a:lnTo>
                  <a:lnTo>
                    <a:pt x="13" y="54"/>
                  </a:lnTo>
                  <a:lnTo>
                    <a:pt x="10" y="39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8" name="Freeform 4091"/>
            <p:cNvSpPr>
              <a:spLocks noChangeAspect="1"/>
            </p:cNvSpPr>
            <p:nvPr/>
          </p:nvSpPr>
          <p:spPr bwMode="auto">
            <a:xfrm>
              <a:off x="3174" y="2114"/>
              <a:ext cx="92" cy="104"/>
            </a:xfrm>
            <a:custGeom>
              <a:avLst/>
              <a:gdLst>
                <a:gd name="T0" fmla="*/ 92 w 92"/>
                <a:gd name="T1" fmla="*/ 0 h 104"/>
                <a:gd name="T2" fmla="*/ 92 w 92"/>
                <a:gd name="T3" fmla="*/ 0 h 104"/>
                <a:gd name="T4" fmla="*/ 75 w 92"/>
                <a:gd name="T5" fmla="*/ 2 h 104"/>
                <a:gd name="T6" fmla="*/ 59 w 92"/>
                <a:gd name="T7" fmla="*/ 10 h 104"/>
                <a:gd name="T8" fmla="*/ 46 w 92"/>
                <a:gd name="T9" fmla="*/ 20 h 104"/>
                <a:gd name="T10" fmla="*/ 33 w 92"/>
                <a:gd name="T11" fmla="*/ 31 h 104"/>
                <a:gd name="T12" fmla="*/ 21 w 92"/>
                <a:gd name="T13" fmla="*/ 46 h 104"/>
                <a:gd name="T14" fmla="*/ 11 w 92"/>
                <a:gd name="T15" fmla="*/ 64 h 104"/>
                <a:gd name="T16" fmla="*/ 6 w 92"/>
                <a:gd name="T17" fmla="*/ 83 h 104"/>
                <a:gd name="T18" fmla="*/ 0 w 92"/>
                <a:gd name="T19" fmla="*/ 102 h 104"/>
                <a:gd name="T20" fmla="*/ 8 w 92"/>
                <a:gd name="T21" fmla="*/ 104 h 104"/>
                <a:gd name="T22" fmla="*/ 13 w 92"/>
                <a:gd name="T23" fmla="*/ 85 h 104"/>
                <a:gd name="T24" fmla="*/ 19 w 92"/>
                <a:gd name="T25" fmla="*/ 66 h 104"/>
                <a:gd name="T26" fmla="*/ 29 w 92"/>
                <a:gd name="T27" fmla="*/ 50 h 104"/>
                <a:gd name="T28" fmla="*/ 38 w 92"/>
                <a:gd name="T29" fmla="*/ 37 h 104"/>
                <a:gd name="T30" fmla="*/ 52 w 92"/>
                <a:gd name="T31" fmla="*/ 25 h 104"/>
                <a:gd name="T32" fmla="*/ 63 w 92"/>
                <a:gd name="T33" fmla="*/ 16 h 104"/>
                <a:gd name="T34" fmla="*/ 77 w 92"/>
                <a:gd name="T35" fmla="*/ 12 h 104"/>
                <a:gd name="T36" fmla="*/ 92 w 92"/>
                <a:gd name="T37" fmla="*/ 10 h 104"/>
                <a:gd name="T38" fmla="*/ 92 w 92"/>
                <a:gd name="T39" fmla="*/ 10 h 104"/>
                <a:gd name="T40" fmla="*/ 92 w 92"/>
                <a:gd name="T41" fmla="*/ 0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92" y="0"/>
                  </a:moveTo>
                  <a:lnTo>
                    <a:pt x="92" y="0"/>
                  </a:lnTo>
                  <a:lnTo>
                    <a:pt x="75" y="2"/>
                  </a:lnTo>
                  <a:lnTo>
                    <a:pt x="59" y="10"/>
                  </a:lnTo>
                  <a:lnTo>
                    <a:pt x="46" y="20"/>
                  </a:lnTo>
                  <a:lnTo>
                    <a:pt x="33" y="31"/>
                  </a:lnTo>
                  <a:lnTo>
                    <a:pt x="21" y="46"/>
                  </a:lnTo>
                  <a:lnTo>
                    <a:pt x="11" y="64"/>
                  </a:lnTo>
                  <a:lnTo>
                    <a:pt x="6" y="83"/>
                  </a:lnTo>
                  <a:lnTo>
                    <a:pt x="0" y="102"/>
                  </a:lnTo>
                  <a:lnTo>
                    <a:pt x="8" y="104"/>
                  </a:lnTo>
                  <a:lnTo>
                    <a:pt x="13" y="85"/>
                  </a:lnTo>
                  <a:lnTo>
                    <a:pt x="19" y="66"/>
                  </a:lnTo>
                  <a:lnTo>
                    <a:pt x="29" y="50"/>
                  </a:lnTo>
                  <a:lnTo>
                    <a:pt x="38" y="37"/>
                  </a:lnTo>
                  <a:lnTo>
                    <a:pt x="52" y="25"/>
                  </a:lnTo>
                  <a:lnTo>
                    <a:pt x="63" y="16"/>
                  </a:lnTo>
                  <a:lnTo>
                    <a:pt x="77" y="12"/>
                  </a:lnTo>
                  <a:lnTo>
                    <a:pt x="92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9" name="Freeform 4092"/>
            <p:cNvSpPr>
              <a:spLocks noChangeAspect="1"/>
            </p:cNvSpPr>
            <p:nvPr/>
          </p:nvSpPr>
          <p:spPr bwMode="auto">
            <a:xfrm>
              <a:off x="3266" y="2114"/>
              <a:ext cx="61" cy="104"/>
            </a:xfrm>
            <a:custGeom>
              <a:avLst/>
              <a:gdLst>
                <a:gd name="T0" fmla="*/ 61 w 61"/>
                <a:gd name="T1" fmla="*/ 104 h 104"/>
                <a:gd name="T2" fmla="*/ 61 w 61"/>
                <a:gd name="T3" fmla="*/ 104 h 104"/>
                <a:gd name="T4" fmla="*/ 61 w 61"/>
                <a:gd name="T5" fmla="*/ 85 h 104"/>
                <a:gd name="T6" fmla="*/ 61 w 61"/>
                <a:gd name="T7" fmla="*/ 66 h 104"/>
                <a:gd name="T8" fmla="*/ 56 w 61"/>
                <a:gd name="T9" fmla="*/ 48 h 104"/>
                <a:gd name="T10" fmla="*/ 50 w 61"/>
                <a:gd name="T11" fmla="*/ 33 h 104"/>
                <a:gd name="T12" fmla="*/ 40 w 61"/>
                <a:gd name="T13" fmla="*/ 20 h 104"/>
                <a:gd name="T14" fmla="*/ 29 w 61"/>
                <a:gd name="T15" fmla="*/ 10 h 104"/>
                <a:gd name="T16" fmla="*/ 21 w 61"/>
                <a:gd name="T17" fmla="*/ 6 h 104"/>
                <a:gd name="T18" fmla="*/ 15 w 61"/>
                <a:gd name="T19" fmla="*/ 4 h 104"/>
                <a:gd name="T20" fmla="*/ 8 w 61"/>
                <a:gd name="T21" fmla="*/ 2 h 104"/>
                <a:gd name="T22" fmla="*/ 0 w 61"/>
                <a:gd name="T23" fmla="*/ 0 h 104"/>
                <a:gd name="T24" fmla="*/ 0 w 61"/>
                <a:gd name="T25" fmla="*/ 10 h 104"/>
                <a:gd name="T26" fmla="*/ 6 w 61"/>
                <a:gd name="T27" fmla="*/ 10 h 104"/>
                <a:gd name="T28" fmla="*/ 12 w 61"/>
                <a:gd name="T29" fmla="*/ 12 h 104"/>
                <a:gd name="T30" fmla="*/ 19 w 61"/>
                <a:gd name="T31" fmla="*/ 14 h 104"/>
                <a:gd name="T32" fmla="*/ 23 w 61"/>
                <a:gd name="T33" fmla="*/ 16 h 104"/>
                <a:gd name="T34" fmla="*/ 35 w 61"/>
                <a:gd name="T35" fmla="*/ 25 h 104"/>
                <a:gd name="T36" fmla="*/ 42 w 61"/>
                <a:gd name="T37" fmla="*/ 37 h 104"/>
                <a:gd name="T38" fmla="*/ 48 w 61"/>
                <a:gd name="T39" fmla="*/ 50 h 104"/>
                <a:gd name="T40" fmla="*/ 54 w 61"/>
                <a:gd name="T41" fmla="*/ 66 h 104"/>
                <a:gd name="T42" fmla="*/ 54 w 61"/>
                <a:gd name="T43" fmla="*/ 85 h 104"/>
                <a:gd name="T44" fmla="*/ 54 w 61"/>
                <a:gd name="T45" fmla="*/ 102 h 104"/>
                <a:gd name="T46" fmla="*/ 54 w 61"/>
                <a:gd name="T47" fmla="*/ 102 h 104"/>
                <a:gd name="T48" fmla="*/ 61 w 61"/>
                <a:gd name="T49" fmla="*/ 104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"/>
                <a:gd name="T76" fmla="*/ 0 h 104"/>
                <a:gd name="T77" fmla="*/ 61 w 61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" h="104">
                  <a:moveTo>
                    <a:pt x="61" y="104"/>
                  </a:moveTo>
                  <a:lnTo>
                    <a:pt x="61" y="104"/>
                  </a:lnTo>
                  <a:lnTo>
                    <a:pt x="61" y="85"/>
                  </a:lnTo>
                  <a:lnTo>
                    <a:pt x="61" y="66"/>
                  </a:lnTo>
                  <a:lnTo>
                    <a:pt x="56" y="48"/>
                  </a:lnTo>
                  <a:lnTo>
                    <a:pt x="50" y="33"/>
                  </a:lnTo>
                  <a:lnTo>
                    <a:pt x="40" y="20"/>
                  </a:lnTo>
                  <a:lnTo>
                    <a:pt x="29" y="10"/>
                  </a:lnTo>
                  <a:lnTo>
                    <a:pt x="21" y="6"/>
                  </a:lnTo>
                  <a:lnTo>
                    <a:pt x="15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10"/>
                  </a:lnTo>
                  <a:lnTo>
                    <a:pt x="12" y="12"/>
                  </a:lnTo>
                  <a:lnTo>
                    <a:pt x="19" y="14"/>
                  </a:lnTo>
                  <a:lnTo>
                    <a:pt x="23" y="16"/>
                  </a:lnTo>
                  <a:lnTo>
                    <a:pt x="35" y="25"/>
                  </a:lnTo>
                  <a:lnTo>
                    <a:pt x="42" y="37"/>
                  </a:lnTo>
                  <a:lnTo>
                    <a:pt x="48" y="50"/>
                  </a:lnTo>
                  <a:lnTo>
                    <a:pt x="54" y="66"/>
                  </a:lnTo>
                  <a:lnTo>
                    <a:pt x="54" y="85"/>
                  </a:lnTo>
                  <a:lnTo>
                    <a:pt x="54" y="102"/>
                  </a:lnTo>
                  <a:lnTo>
                    <a:pt x="61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0" name="Freeform 4093"/>
            <p:cNvSpPr>
              <a:spLocks noChangeAspect="1"/>
            </p:cNvSpPr>
            <p:nvPr/>
          </p:nvSpPr>
          <p:spPr bwMode="auto">
            <a:xfrm>
              <a:off x="3235" y="2216"/>
              <a:ext cx="92" cy="104"/>
            </a:xfrm>
            <a:custGeom>
              <a:avLst/>
              <a:gdLst>
                <a:gd name="T0" fmla="*/ 0 w 92"/>
                <a:gd name="T1" fmla="*/ 104 h 104"/>
                <a:gd name="T2" fmla="*/ 0 w 92"/>
                <a:gd name="T3" fmla="*/ 104 h 104"/>
                <a:gd name="T4" fmla="*/ 18 w 92"/>
                <a:gd name="T5" fmla="*/ 102 h 104"/>
                <a:gd name="T6" fmla="*/ 31 w 92"/>
                <a:gd name="T7" fmla="*/ 94 h 104"/>
                <a:gd name="T8" fmla="*/ 46 w 92"/>
                <a:gd name="T9" fmla="*/ 86 h 104"/>
                <a:gd name="T10" fmla="*/ 60 w 92"/>
                <a:gd name="T11" fmla="*/ 73 h 104"/>
                <a:gd name="T12" fmla="*/ 71 w 92"/>
                <a:gd name="T13" fmla="*/ 58 h 104"/>
                <a:gd name="T14" fmla="*/ 79 w 92"/>
                <a:gd name="T15" fmla="*/ 42 h 104"/>
                <a:gd name="T16" fmla="*/ 87 w 92"/>
                <a:gd name="T17" fmla="*/ 23 h 104"/>
                <a:gd name="T18" fmla="*/ 92 w 92"/>
                <a:gd name="T19" fmla="*/ 2 h 104"/>
                <a:gd name="T20" fmla="*/ 85 w 92"/>
                <a:gd name="T21" fmla="*/ 0 h 104"/>
                <a:gd name="T22" fmla="*/ 79 w 92"/>
                <a:gd name="T23" fmla="*/ 19 h 104"/>
                <a:gd name="T24" fmla="*/ 73 w 92"/>
                <a:gd name="T25" fmla="*/ 39 h 104"/>
                <a:gd name="T26" fmla="*/ 64 w 92"/>
                <a:gd name="T27" fmla="*/ 54 h 104"/>
                <a:gd name="T28" fmla="*/ 52 w 92"/>
                <a:gd name="T29" fmla="*/ 67 h 104"/>
                <a:gd name="T30" fmla="*/ 41 w 92"/>
                <a:gd name="T31" fmla="*/ 79 h 104"/>
                <a:gd name="T32" fmla="*/ 29 w 92"/>
                <a:gd name="T33" fmla="*/ 88 h 104"/>
                <a:gd name="T34" fmla="*/ 14 w 92"/>
                <a:gd name="T35" fmla="*/ 92 h 104"/>
                <a:gd name="T36" fmla="*/ 0 w 92"/>
                <a:gd name="T37" fmla="*/ 94 h 104"/>
                <a:gd name="T38" fmla="*/ 0 w 92"/>
                <a:gd name="T39" fmla="*/ 94 h 104"/>
                <a:gd name="T40" fmla="*/ 0 w 92"/>
                <a:gd name="T41" fmla="*/ 104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0" y="104"/>
                  </a:moveTo>
                  <a:lnTo>
                    <a:pt x="0" y="104"/>
                  </a:lnTo>
                  <a:lnTo>
                    <a:pt x="18" y="102"/>
                  </a:lnTo>
                  <a:lnTo>
                    <a:pt x="31" y="94"/>
                  </a:lnTo>
                  <a:lnTo>
                    <a:pt x="46" y="86"/>
                  </a:lnTo>
                  <a:lnTo>
                    <a:pt x="60" y="73"/>
                  </a:lnTo>
                  <a:lnTo>
                    <a:pt x="71" y="58"/>
                  </a:lnTo>
                  <a:lnTo>
                    <a:pt x="79" y="42"/>
                  </a:lnTo>
                  <a:lnTo>
                    <a:pt x="87" y="23"/>
                  </a:lnTo>
                  <a:lnTo>
                    <a:pt x="92" y="2"/>
                  </a:lnTo>
                  <a:lnTo>
                    <a:pt x="85" y="0"/>
                  </a:lnTo>
                  <a:lnTo>
                    <a:pt x="79" y="19"/>
                  </a:lnTo>
                  <a:lnTo>
                    <a:pt x="73" y="39"/>
                  </a:lnTo>
                  <a:lnTo>
                    <a:pt x="64" y="54"/>
                  </a:lnTo>
                  <a:lnTo>
                    <a:pt x="52" y="67"/>
                  </a:lnTo>
                  <a:lnTo>
                    <a:pt x="41" y="79"/>
                  </a:lnTo>
                  <a:lnTo>
                    <a:pt x="29" y="88"/>
                  </a:lnTo>
                  <a:lnTo>
                    <a:pt x="14" y="92"/>
                  </a:lnTo>
                  <a:lnTo>
                    <a:pt x="0" y="94"/>
                  </a:lnTo>
                  <a:lnTo>
                    <a:pt x="0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1" name="Freeform 4094"/>
            <p:cNvSpPr>
              <a:spLocks noChangeAspect="1"/>
            </p:cNvSpPr>
            <p:nvPr/>
          </p:nvSpPr>
          <p:spPr bwMode="auto">
            <a:xfrm>
              <a:off x="3065" y="2043"/>
              <a:ext cx="228" cy="271"/>
            </a:xfrm>
            <a:custGeom>
              <a:avLst/>
              <a:gdLst>
                <a:gd name="T0" fmla="*/ 71 w 228"/>
                <a:gd name="T1" fmla="*/ 0 h 271"/>
                <a:gd name="T2" fmla="*/ 0 w 228"/>
                <a:gd name="T3" fmla="*/ 187 h 271"/>
                <a:gd name="T4" fmla="*/ 155 w 228"/>
                <a:gd name="T5" fmla="*/ 271 h 271"/>
                <a:gd name="T6" fmla="*/ 228 w 228"/>
                <a:gd name="T7" fmla="*/ 85 h 271"/>
                <a:gd name="T8" fmla="*/ 71 w 228"/>
                <a:gd name="T9" fmla="*/ 0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8"/>
                <a:gd name="T16" fmla="*/ 0 h 271"/>
                <a:gd name="T17" fmla="*/ 228 w 228"/>
                <a:gd name="T18" fmla="*/ 271 h 2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8" h="271">
                  <a:moveTo>
                    <a:pt x="71" y="0"/>
                  </a:moveTo>
                  <a:lnTo>
                    <a:pt x="0" y="187"/>
                  </a:lnTo>
                  <a:lnTo>
                    <a:pt x="155" y="271"/>
                  </a:lnTo>
                  <a:lnTo>
                    <a:pt x="228" y="85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2" name="Freeform 4095"/>
            <p:cNvSpPr>
              <a:spLocks noChangeAspect="1"/>
            </p:cNvSpPr>
            <p:nvPr/>
          </p:nvSpPr>
          <p:spPr bwMode="auto">
            <a:xfrm>
              <a:off x="3059" y="2041"/>
              <a:ext cx="80" cy="192"/>
            </a:xfrm>
            <a:custGeom>
              <a:avLst/>
              <a:gdLst>
                <a:gd name="T0" fmla="*/ 8 w 80"/>
                <a:gd name="T1" fmla="*/ 185 h 192"/>
                <a:gd name="T2" fmla="*/ 9 w 80"/>
                <a:gd name="T3" fmla="*/ 190 h 192"/>
                <a:gd name="T4" fmla="*/ 80 w 80"/>
                <a:gd name="T5" fmla="*/ 4 h 192"/>
                <a:gd name="T6" fmla="*/ 73 w 80"/>
                <a:gd name="T7" fmla="*/ 0 h 192"/>
                <a:gd name="T8" fmla="*/ 2 w 80"/>
                <a:gd name="T9" fmla="*/ 187 h 192"/>
                <a:gd name="T10" fmla="*/ 4 w 80"/>
                <a:gd name="T11" fmla="*/ 192 h 192"/>
                <a:gd name="T12" fmla="*/ 2 w 80"/>
                <a:gd name="T13" fmla="*/ 187 h 192"/>
                <a:gd name="T14" fmla="*/ 0 w 80"/>
                <a:gd name="T15" fmla="*/ 190 h 192"/>
                <a:gd name="T16" fmla="*/ 4 w 80"/>
                <a:gd name="T17" fmla="*/ 192 h 192"/>
                <a:gd name="T18" fmla="*/ 8 w 80"/>
                <a:gd name="T19" fmla="*/ 185 h 1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0"/>
                <a:gd name="T31" fmla="*/ 0 h 192"/>
                <a:gd name="T32" fmla="*/ 80 w 80"/>
                <a:gd name="T33" fmla="*/ 192 h 19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0" h="192">
                  <a:moveTo>
                    <a:pt x="8" y="185"/>
                  </a:moveTo>
                  <a:lnTo>
                    <a:pt x="9" y="190"/>
                  </a:lnTo>
                  <a:lnTo>
                    <a:pt x="80" y="4"/>
                  </a:lnTo>
                  <a:lnTo>
                    <a:pt x="73" y="0"/>
                  </a:lnTo>
                  <a:lnTo>
                    <a:pt x="2" y="187"/>
                  </a:lnTo>
                  <a:lnTo>
                    <a:pt x="4" y="192"/>
                  </a:lnTo>
                  <a:lnTo>
                    <a:pt x="2" y="187"/>
                  </a:lnTo>
                  <a:lnTo>
                    <a:pt x="0" y="190"/>
                  </a:lnTo>
                  <a:lnTo>
                    <a:pt x="4" y="192"/>
                  </a:lnTo>
                  <a:lnTo>
                    <a:pt x="8" y="1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3" name="Freeform 4096"/>
            <p:cNvSpPr>
              <a:spLocks noChangeAspect="1"/>
            </p:cNvSpPr>
            <p:nvPr/>
          </p:nvSpPr>
          <p:spPr bwMode="auto">
            <a:xfrm>
              <a:off x="3063" y="2226"/>
              <a:ext cx="161" cy="94"/>
            </a:xfrm>
            <a:custGeom>
              <a:avLst/>
              <a:gdLst>
                <a:gd name="T0" fmla="*/ 153 w 161"/>
                <a:gd name="T1" fmla="*/ 86 h 94"/>
                <a:gd name="T2" fmla="*/ 159 w 161"/>
                <a:gd name="T3" fmla="*/ 84 h 94"/>
                <a:gd name="T4" fmla="*/ 4 w 161"/>
                <a:gd name="T5" fmla="*/ 0 h 94"/>
                <a:gd name="T6" fmla="*/ 0 w 161"/>
                <a:gd name="T7" fmla="*/ 7 h 94"/>
                <a:gd name="T8" fmla="*/ 155 w 161"/>
                <a:gd name="T9" fmla="*/ 90 h 94"/>
                <a:gd name="T10" fmla="*/ 161 w 161"/>
                <a:gd name="T11" fmla="*/ 88 h 94"/>
                <a:gd name="T12" fmla="*/ 155 w 161"/>
                <a:gd name="T13" fmla="*/ 90 h 94"/>
                <a:gd name="T14" fmla="*/ 159 w 161"/>
                <a:gd name="T15" fmla="*/ 94 h 94"/>
                <a:gd name="T16" fmla="*/ 161 w 161"/>
                <a:gd name="T17" fmla="*/ 88 h 94"/>
                <a:gd name="T18" fmla="*/ 153 w 161"/>
                <a:gd name="T19" fmla="*/ 86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1"/>
                <a:gd name="T31" fmla="*/ 0 h 94"/>
                <a:gd name="T32" fmla="*/ 161 w 161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1" h="94">
                  <a:moveTo>
                    <a:pt x="153" y="86"/>
                  </a:moveTo>
                  <a:lnTo>
                    <a:pt x="159" y="84"/>
                  </a:lnTo>
                  <a:lnTo>
                    <a:pt x="4" y="0"/>
                  </a:lnTo>
                  <a:lnTo>
                    <a:pt x="0" y="7"/>
                  </a:lnTo>
                  <a:lnTo>
                    <a:pt x="155" y="90"/>
                  </a:lnTo>
                  <a:lnTo>
                    <a:pt x="161" y="88"/>
                  </a:lnTo>
                  <a:lnTo>
                    <a:pt x="155" y="90"/>
                  </a:lnTo>
                  <a:lnTo>
                    <a:pt x="159" y="94"/>
                  </a:lnTo>
                  <a:lnTo>
                    <a:pt x="161" y="88"/>
                  </a:lnTo>
                  <a:lnTo>
                    <a:pt x="153" y="8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4" name="Freeform 4097"/>
            <p:cNvSpPr>
              <a:spLocks noChangeAspect="1"/>
            </p:cNvSpPr>
            <p:nvPr/>
          </p:nvSpPr>
          <p:spPr bwMode="auto">
            <a:xfrm>
              <a:off x="3216" y="2124"/>
              <a:ext cx="81" cy="190"/>
            </a:xfrm>
            <a:custGeom>
              <a:avLst/>
              <a:gdLst>
                <a:gd name="T0" fmla="*/ 75 w 81"/>
                <a:gd name="T1" fmla="*/ 8 h 190"/>
                <a:gd name="T2" fmla="*/ 73 w 81"/>
                <a:gd name="T3" fmla="*/ 2 h 190"/>
                <a:gd name="T4" fmla="*/ 0 w 81"/>
                <a:gd name="T5" fmla="*/ 188 h 190"/>
                <a:gd name="T6" fmla="*/ 8 w 81"/>
                <a:gd name="T7" fmla="*/ 190 h 190"/>
                <a:gd name="T8" fmla="*/ 81 w 81"/>
                <a:gd name="T9" fmla="*/ 4 h 190"/>
                <a:gd name="T10" fmla="*/ 79 w 81"/>
                <a:gd name="T11" fmla="*/ 0 h 190"/>
                <a:gd name="T12" fmla="*/ 81 w 81"/>
                <a:gd name="T13" fmla="*/ 4 h 190"/>
                <a:gd name="T14" fmla="*/ 81 w 81"/>
                <a:gd name="T15" fmla="*/ 2 h 190"/>
                <a:gd name="T16" fmla="*/ 79 w 81"/>
                <a:gd name="T17" fmla="*/ 0 h 190"/>
                <a:gd name="T18" fmla="*/ 75 w 81"/>
                <a:gd name="T19" fmla="*/ 8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1"/>
                <a:gd name="T31" fmla="*/ 0 h 190"/>
                <a:gd name="T32" fmla="*/ 81 w 81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1" h="190">
                  <a:moveTo>
                    <a:pt x="75" y="8"/>
                  </a:moveTo>
                  <a:lnTo>
                    <a:pt x="73" y="2"/>
                  </a:lnTo>
                  <a:lnTo>
                    <a:pt x="0" y="188"/>
                  </a:lnTo>
                  <a:lnTo>
                    <a:pt x="8" y="190"/>
                  </a:lnTo>
                  <a:lnTo>
                    <a:pt x="81" y="4"/>
                  </a:lnTo>
                  <a:lnTo>
                    <a:pt x="79" y="0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79" y="0"/>
                  </a:lnTo>
                  <a:lnTo>
                    <a:pt x="75" y="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5" name="Freeform 4098"/>
            <p:cNvSpPr>
              <a:spLocks noChangeAspect="1"/>
            </p:cNvSpPr>
            <p:nvPr/>
          </p:nvSpPr>
          <p:spPr bwMode="auto">
            <a:xfrm>
              <a:off x="3132" y="2038"/>
              <a:ext cx="163" cy="94"/>
            </a:xfrm>
            <a:custGeom>
              <a:avLst/>
              <a:gdLst>
                <a:gd name="T0" fmla="*/ 7 w 163"/>
                <a:gd name="T1" fmla="*/ 7 h 94"/>
                <a:gd name="T2" fmla="*/ 2 w 163"/>
                <a:gd name="T3" fmla="*/ 9 h 94"/>
                <a:gd name="T4" fmla="*/ 159 w 163"/>
                <a:gd name="T5" fmla="*/ 94 h 94"/>
                <a:gd name="T6" fmla="*/ 163 w 163"/>
                <a:gd name="T7" fmla="*/ 86 h 94"/>
                <a:gd name="T8" fmla="*/ 6 w 163"/>
                <a:gd name="T9" fmla="*/ 2 h 94"/>
                <a:gd name="T10" fmla="*/ 0 w 163"/>
                <a:gd name="T11" fmla="*/ 3 h 94"/>
                <a:gd name="T12" fmla="*/ 6 w 163"/>
                <a:gd name="T13" fmla="*/ 2 h 94"/>
                <a:gd name="T14" fmla="*/ 2 w 163"/>
                <a:gd name="T15" fmla="*/ 0 h 94"/>
                <a:gd name="T16" fmla="*/ 0 w 163"/>
                <a:gd name="T17" fmla="*/ 3 h 94"/>
                <a:gd name="T18" fmla="*/ 7 w 163"/>
                <a:gd name="T19" fmla="*/ 7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3"/>
                <a:gd name="T31" fmla="*/ 0 h 94"/>
                <a:gd name="T32" fmla="*/ 163 w 163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3" h="94">
                  <a:moveTo>
                    <a:pt x="7" y="7"/>
                  </a:moveTo>
                  <a:lnTo>
                    <a:pt x="2" y="9"/>
                  </a:lnTo>
                  <a:lnTo>
                    <a:pt x="159" y="94"/>
                  </a:lnTo>
                  <a:lnTo>
                    <a:pt x="163" y="86"/>
                  </a:lnTo>
                  <a:lnTo>
                    <a:pt x="6" y="2"/>
                  </a:lnTo>
                  <a:lnTo>
                    <a:pt x="0" y="3"/>
                  </a:lnTo>
                  <a:lnTo>
                    <a:pt x="6" y="2"/>
                  </a:lnTo>
                  <a:lnTo>
                    <a:pt x="2" y="0"/>
                  </a:lnTo>
                  <a:lnTo>
                    <a:pt x="0" y="3"/>
                  </a:lnTo>
                  <a:lnTo>
                    <a:pt x="7" y="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6" name="Freeform 4099"/>
            <p:cNvSpPr>
              <a:spLocks noChangeAspect="1"/>
            </p:cNvSpPr>
            <p:nvPr/>
          </p:nvSpPr>
          <p:spPr bwMode="auto">
            <a:xfrm>
              <a:off x="3178" y="2076"/>
              <a:ext cx="124" cy="102"/>
            </a:xfrm>
            <a:custGeom>
              <a:avLst/>
              <a:gdLst>
                <a:gd name="T0" fmla="*/ 124 w 124"/>
                <a:gd name="T1" fmla="*/ 102 h 102"/>
                <a:gd name="T2" fmla="*/ 15 w 124"/>
                <a:gd name="T3" fmla="*/ 40 h 102"/>
                <a:gd name="T4" fmla="*/ 15 w 124"/>
                <a:gd name="T5" fmla="*/ 38 h 102"/>
                <a:gd name="T6" fmla="*/ 13 w 124"/>
                <a:gd name="T7" fmla="*/ 36 h 102"/>
                <a:gd name="T8" fmla="*/ 13 w 124"/>
                <a:gd name="T9" fmla="*/ 33 h 102"/>
                <a:gd name="T10" fmla="*/ 11 w 124"/>
                <a:gd name="T11" fmla="*/ 27 h 102"/>
                <a:gd name="T12" fmla="*/ 9 w 124"/>
                <a:gd name="T13" fmla="*/ 21 h 102"/>
                <a:gd name="T14" fmla="*/ 7 w 124"/>
                <a:gd name="T15" fmla="*/ 13 h 102"/>
                <a:gd name="T16" fmla="*/ 4 w 124"/>
                <a:gd name="T17" fmla="*/ 8 h 102"/>
                <a:gd name="T18" fmla="*/ 0 w 124"/>
                <a:gd name="T19" fmla="*/ 0 h 102"/>
                <a:gd name="T20" fmla="*/ 107 w 124"/>
                <a:gd name="T21" fmla="*/ 60 h 102"/>
                <a:gd name="T22" fmla="*/ 113 w 124"/>
                <a:gd name="T23" fmla="*/ 65 h 102"/>
                <a:gd name="T24" fmla="*/ 117 w 124"/>
                <a:gd name="T25" fmla="*/ 73 h 102"/>
                <a:gd name="T26" fmla="*/ 121 w 124"/>
                <a:gd name="T27" fmla="*/ 79 h 102"/>
                <a:gd name="T28" fmla="*/ 123 w 124"/>
                <a:gd name="T29" fmla="*/ 86 h 102"/>
                <a:gd name="T30" fmla="*/ 124 w 124"/>
                <a:gd name="T31" fmla="*/ 92 h 102"/>
                <a:gd name="T32" fmla="*/ 124 w 124"/>
                <a:gd name="T33" fmla="*/ 98 h 102"/>
                <a:gd name="T34" fmla="*/ 124 w 124"/>
                <a:gd name="T35" fmla="*/ 102 h 102"/>
                <a:gd name="T36" fmla="*/ 124 w 124"/>
                <a:gd name="T37" fmla="*/ 102 h 1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4"/>
                <a:gd name="T58" fmla="*/ 0 h 102"/>
                <a:gd name="T59" fmla="*/ 124 w 124"/>
                <a:gd name="T60" fmla="*/ 102 h 10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4" h="102">
                  <a:moveTo>
                    <a:pt x="124" y="102"/>
                  </a:moveTo>
                  <a:lnTo>
                    <a:pt x="15" y="40"/>
                  </a:lnTo>
                  <a:lnTo>
                    <a:pt x="15" y="38"/>
                  </a:lnTo>
                  <a:lnTo>
                    <a:pt x="13" y="36"/>
                  </a:lnTo>
                  <a:lnTo>
                    <a:pt x="13" y="33"/>
                  </a:lnTo>
                  <a:lnTo>
                    <a:pt x="11" y="27"/>
                  </a:lnTo>
                  <a:lnTo>
                    <a:pt x="9" y="21"/>
                  </a:lnTo>
                  <a:lnTo>
                    <a:pt x="7" y="13"/>
                  </a:lnTo>
                  <a:lnTo>
                    <a:pt x="4" y="8"/>
                  </a:lnTo>
                  <a:lnTo>
                    <a:pt x="0" y="0"/>
                  </a:lnTo>
                  <a:lnTo>
                    <a:pt x="107" y="60"/>
                  </a:lnTo>
                  <a:lnTo>
                    <a:pt x="113" y="65"/>
                  </a:lnTo>
                  <a:lnTo>
                    <a:pt x="117" y="73"/>
                  </a:lnTo>
                  <a:lnTo>
                    <a:pt x="121" y="79"/>
                  </a:lnTo>
                  <a:lnTo>
                    <a:pt x="123" y="86"/>
                  </a:lnTo>
                  <a:lnTo>
                    <a:pt x="124" y="92"/>
                  </a:lnTo>
                  <a:lnTo>
                    <a:pt x="124" y="98"/>
                  </a:lnTo>
                  <a:lnTo>
                    <a:pt x="124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7" name="Freeform 4100"/>
            <p:cNvSpPr>
              <a:spLocks noChangeAspect="1"/>
            </p:cNvSpPr>
            <p:nvPr/>
          </p:nvSpPr>
          <p:spPr bwMode="auto">
            <a:xfrm>
              <a:off x="3159" y="2182"/>
              <a:ext cx="134" cy="94"/>
            </a:xfrm>
            <a:custGeom>
              <a:avLst/>
              <a:gdLst>
                <a:gd name="T0" fmla="*/ 134 w 134"/>
                <a:gd name="T1" fmla="*/ 65 h 94"/>
                <a:gd name="T2" fmla="*/ 19 w 134"/>
                <a:gd name="T3" fmla="*/ 0 h 94"/>
                <a:gd name="T4" fmla="*/ 19 w 134"/>
                <a:gd name="T5" fmla="*/ 1 h 94"/>
                <a:gd name="T6" fmla="*/ 17 w 134"/>
                <a:gd name="T7" fmla="*/ 3 h 94"/>
                <a:gd name="T8" fmla="*/ 15 w 134"/>
                <a:gd name="T9" fmla="*/ 7 h 94"/>
                <a:gd name="T10" fmla="*/ 13 w 134"/>
                <a:gd name="T11" fmla="*/ 11 h 94"/>
                <a:gd name="T12" fmla="*/ 11 w 134"/>
                <a:gd name="T13" fmla="*/ 15 h 94"/>
                <a:gd name="T14" fmla="*/ 7 w 134"/>
                <a:gd name="T15" fmla="*/ 21 h 94"/>
                <a:gd name="T16" fmla="*/ 3 w 134"/>
                <a:gd name="T17" fmla="*/ 25 h 94"/>
                <a:gd name="T18" fmla="*/ 0 w 134"/>
                <a:gd name="T19" fmla="*/ 30 h 94"/>
                <a:gd name="T20" fmla="*/ 113 w 134"/>
                <a:gd name="T21" fmla="*/ 94 h 94"/>
                <a:gd name="T22" fmla="*/ 117 w 134"/>
                <a:gd name="T23" fmla="*/ 90 h 94"/>
                <a:gd name="T24" fmla="*/ 120 w 134"/>
                <a:gd name="T25" fmla="*/ 86 h 94"/>
                <a:gd name="T26" fmla="*/ 124 w 134"/>
                <a:gd name="T27" fmla="*/ 82 h 94"/>
                <a:gd name="T28" fmla="*/ 128 w 134"/>
                <a:gd name="T29" fmla="*/ 76 h 94"/>
                <a:gd name="T30" fmla="*/ 130 w 134"/>
                <a:gd name="T31" fmla="*/ 73 h 94"/>
                <a:gd name="T32" fmla="*/ 132 w 134"/>
                <a:gd name="T33" fmla="*/ 69 h 94"/>
                <a:gd name="T34" fmla="*/ 134 w 134"/>
                <a:gd name="T35" fmla="*/ 67 h 94"/>
                <a:gd name="T36" fmla="*/ 134 w 134"/>
                <a:gd name="T37" fmla="*/ 65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4"/>
                <a:gd name="T58" fmla="*/ 0 h 94"/>
                <a:gd name="T59" fmla="*/ 134 w 134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4" h="94">
                  <a:moveTo>
                    <a:pt x="134" y="65"/>
                  </a:moveTo>
                  <a:lnTo>
                    <a:pt x="19" y="0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5" y="7"/>
                  </a:lnTo>
                  <a:lnTo>
                    <a:pt x="13" y="11"/>
                  </a:lnTo>
                  <a:lnTo>
                    <a:pt x="11" y="15"/>
                  </a:lnTo>
                  <a:lnTo>
                    <a:pt x="7" y="21"/>
                  </a:lnTo>
                  <a:lnTo>
                    <a:pt x="3" y="25"/>
                  </a:lnTo>
                  <a:lnTo>
                    <a:pt x="0" y="30"/>
                  </a:lnTo>
                  <a:lnTo>
                    <a:pt x="113" y="94"/>
                  </a:lnTo>
                  <a:lnTo>
                    <a:pt x="117" y="90"/>
                  </a:lnTo>
                  <a:lnTo>
                    <a:pt x="120" y="86"/>
                  </a:lnTo>
                  <a:lnTo>
                    <a:pt x="124" y="82"/>
                  </a:lnTo>
                  <a:lnTo>
                    <a:pt x="128" y="76"/>
                  </a:lnTo>
                  <a:lnTo>
                    <a:pt x="130" y="73"/>
                  </a:lnTo>
                  <a:lnTo>
                    <a:pt x="132" y="69"/>
                  </a:lnTo>
                  <a:lnTo>
                    <a:pt x="134" y="67"/>
                  </a:lnTo>
                  <a:lnTo>
                    <a:pt x="134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8" name="Freeform 4101"/>
            <p:cNvSpPr>
              <a:spLocks noChangeAspect="1"/>
            </p:cNvSpPr>
            <p:nvPr/>
          </p:nvSpPr>
          <p:spPr bwMode="auto">
            <a:xfrm>
              <a:off x="3185" y="2132"/>
              <a:ext cx="119" cy="103"/>
            </a:xfrm>
            <a:custGeom>
              <a:avLst/>
              <a:gdLst>
                <a:gd name="T0" fmla="*/ 112 w 119"/>
                <a:gd name="T1" fmla="*/ 103 h 103"/>
                <a:gd name="T2" fmla="*/ 0 w 119"/>
                <a:gd name="T3" fmla="*/ 40 h 103"/>
                <a:gd name="T4" fmla="*/ 2 w 119"/>
                <a:gd name="T5" fmla="*/ 40 h 103"/>
                <a:gd name="T6" fmla="*/ 2 w 119"/>
                <a:gd name="T7" fmla="*/ 36 h 103"/>
                <a:gd name="T8" fmla="*/ 2 w 119"/>
                <a:gd name="T9" fmla="*/ 32 h 103"/>
                <a:gd name="T10" fmla="*/ 4 w 119"/>
                <a:gd name="T11" fmla="*/ 28 h 103"/>
                <a:gd name="T12" fmla="*/ 4 w 119"/>
                <a:gd name="T13" fmla="*/ 21 h 103"/>
                <a:gd name="T14" fmla="*/ 6 w 119"/>
                <a:gd name="T15" fmla="*/ 15 h 103"/>
                <a:gd name="T16" fmla="*/ 6 w 119"/>
                <a:gd name="T17" fmla="*/ 7 h 103"/>
                <a:gd name="T18" fmla="*/ 8 w 119"/>
                <a:gd name="T19" fmla="*/ 0 h 103"/>
                <a:gd name="T20" fmla="*/ 119 w 119"/>
                <a:gd name="T21" fmla="*/ 65 h 103"/>
                <a:gd name="T22" fmla="*/ 119 w 119"/>
                <a:gd name="T23" fmla="*/ 71 h 103"/>
                <a:gd name="T24" fmla="*/ 119 w 119"/>
                <a:gd name="T25" fmla="*/ 76 h 103"/>
                <a:gd name="T26" fmla="*/ 117 w 119"/>
                <a:gd name="T27" fmla="*/ 82 h 103"/>
                <a:gd name="T28" fmla="*/ 116 w 119"/>
                <a:gd name="T29" fmla="*/ 88 h 103"/>
                <a:gd name="T30" fmla="*/ 116 w 119"/>
                <a:gd name="T31" fmla="*/ 94 h 103"/>
                <a:gd name="T32" fmla="*/ 114 w 119"/>
                <a:gd name="T33" fmla="*/ 98 h 103"/>
                <a:gd name="T34" fmla="*/ 114 w 119"/>
                <a:gd name="T35" fmla="*/ 101 h 103"/>
                <a:gd name="T36" fmla="*/ 112 w 119"/>
                <a:gd name="T37" fmla="*/ 103 h 10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9"/>
                <a:gd name="T58" fmla="*/ 0 h 103"/>
                <a:gd name="T59" fmla="*/ 119 w 119"/>
                <a:gd name="T60" fmla="*/ 103 h 10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9" h="103">
                  <a:moveTo>
                    <a:pt x="112" y="103"/>
                  </a:moveTo>
                  <a:lnTo>
                    <a:pt x="0" y="40"/>
                  </a:lnTo>
                  <a:lnTo>
                    <a:pt x="2" y="40"/>
                  </a:lnTo>
                  <a:lnTo>
                    <a:pt x="2" y="36"/>
                  </a:lnTo>
                  <a:lnTo>
                    <a:pt x="2" y="32"/>
                  </a:lnTo>
                  <a:lnTo>
                    <a:pt x="4" y="28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6" y="7"/>
                  </a:lnTo>
                  <a:lnTo>
                    <a:pt x="8" y="0"/>
                  </a:lnTo>
                  <a:lnTo>
                    <a:pt x="119" y="65"/>
                  </a:lnTo>
                  <a:lnTo>
                    <a:pt x="119" y="71"/>
                  </a:lnTo>
                  <a:lnTo>
                    <a:pt x="119" y="76"/>
                  </a:lnTo>
                  <a:lnTo>
                    <a:pt x="117" y="82"/>
                  </a:lnTo>
                  <a:lnTo>
                    <a:pt x="116" y="88"/>
                  </a:lnTo>
                  <a:lnTo>
                    <a:pt x="116" y="94"/>
                  </a:lnTo>
                  <a:lnTo>
                    <a:pt x="114" y="98"/>
                  </a:lnTo>
                  <a:lnTo>
                    <a:pt x="114" y="101"/>
                  </a:lnTo>
                  <a:lnTo>
                    <a:pt x="112" y="10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9" name="Freeform 4102"/>
            <p:cNvSpPr>
              <a:spLocks noChangeAspect="1"/>
            </p:cNvSpPr>
            <p:nvPr/>
          </p:nvSpPr>
          <p:spPr bwMode="auto">
            <a:xfrm>
              <a:off x="3111" y="2220"/>
              <a:ext cx="149" cy="81"/>
            </a:xfrm>
            <a:custGeom>
              <a:avLst/>
              <a:gdLst>
                <a:gd name="T0" fmla="*/ 149 w 149"/>
                <a:gd name="T1" fmla="*/ 65 h 81"/>
                <a:gd name="T2" fmla="*/ 34 w 149"/>
                <a:gd name="T3" fmla="*/ 0 h 81"/>
                <a:gd name="T4" fmla="*/ 34 w 149"/>
                <a:gd name="T5" fmla="*/ 0 h 81"/>
                <a:gd name="T6" fmla="*/ 32 w 149"/>
                <a:gd name="T7" fmla="*/ 4 h 81"/>
                <a:gd name="T8" fmla="*/ 30 w 149"/>
                <a:gd name="T9" fmla="*/ 6 h 81"/>
                <a:gd name="T10" fmla="*/ 27 w 149"/>
                <a:gd name="T11" fmla="*/ 10 h 81"/>
                <a:gd name="T12" fmla="*/ 21 w 149"/>
                <a:gd name="T13" fmla="*/ 13 h 81"/>
                <a:gd name="T14" fmla="*/ 15 w 149"/>
                <a:gd name="T15" fmla="*/ 15 h 81"/>
                <a:gd name="T16" fmla="*/ 7 w 149"/>
                <a:gd name="T17" fmla="*/ 19 h 81"/>
                <a:gd name="T18" fmla="*/ 0 w 149"/>
                <a:gd name="T19" fmla="*/ 21 h 81"/>
                <a:gd name="T20" fmla="*/ 111 w 149"/>
                <a:gd name="T21" fmla="*/ 81 h 81"/>
                <a:gd name="T22" fmla="*/ 119 w 149"/>
                <a:gd name="T23" fmla="*/ 81 h 81"/>
                <a:gd name="T24" fmla="*/ 126 w 149"/>
                <a:gd name="T25" fmla="*/ 81 h 81"/>
                <a:gd name="T26" fmla="*/ 132 w 149"/>
                <a:gd name="T27" fmla="*/ 79 h 81"/>
                <a:gd name="T28" fmla="*/ 138 w 149"/>
                <a:gd name="T29" fmla="*/ 75 h 81"/>
                <a:gd name="T30" fmla="*/ 144 w 149"/>
                <a:gd name="T31" fmla="*/ 71 h 81"/>
                <a:gd name="T32" fmla="*/ 147 w 149"/>
                <a:gd name="T33" fmla="*/ 69 h 81"/>
                <a:gd name="T34" fmla="*/ 149 w 149"/>
                <a:gd name="T35" fmla="*/ 65 h 81"/>
                <a:gd name="T36" fmla="*/ 149 w 149"/>
                <a:gd name="T37" fmla="*/ 65 h 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9"/>
                <a:gd name="T58" fmla="*/ 0 h 81"/>
                <a:gd name="T59" fmla="*/ 149 w 149"/>
                <a:gd name="T60" fmla="*/ 81 h 8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9" h="81">
                  <a:moveTo>
                    <a:pt x="149" y="65"/>
                  </a:moveTo>
                  <a:lnTo>
                    <a:pt x="34" y="0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27" y="10"/>
                  </a:lnTo>
                  <a:lnTo>
                    <a:pt x="21" y="13"/>
                  </a:lnTo>
                  <a:lnTo>
                    <a:pt x="15" y="15"/>
                  </a:lnTo>
                  <a:lnTo>
                    <a:pt x="7" y="19"/>
                  </a:lnTo>
                  <a:lnTo>
                    <a:pt x="0" y="21"/>
                  </a:lnTo>
                  <a:lnTo>
                    <a:pt x="111" y="81"/>
                  </a:lnTo>
                  <a:lnTo>
                    <a:pt x="119" y="81"/>
                  </a:lnTo>
                  <a:lnTo>
                    <a:pt x="126" y="81"/>
                  </a:lnTo>
                  <a:lnTo>
                    <a:pt x="132" y="79"/>
                  </a:lnTo>
                  <a:lnTo>
                    <a:pt x="138" y="75"/>
                  </a:lnTo>
                  <a:lnTo>
                    <a:pt x="144" y="71"/>
                  </a:lnTo>
                  <a:lnTo>
                    <a:pt x="147" y="69"/>
                  </a:lnTo>
                  <a:lnTo>
                    <a:pt x="149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0" name="Freeform 4103"/>
            <p:cNvSpPr>
              <a:spLocks noChangeAspect="1"/>
            </p:cNvSpPr>
            <p:nvPr/>
          </p:nvSpPr>
          <p:spPr bwMode="auto">
            <a:xfrm>
              <a:off x="3045" y="2049"/>
              <a:ext cx="148" cy="196"/>
            </a:xfrm>
            <a:custGeom>
              <a:avLst/>
              <a:gdLst>
                <a:gd name="T0" fmla="*/ 60 w 148"/>
                <a:gd name="T1" fmla="*/ 196 h 196"/>
                <a:gd name="T2" fmla="*/ 52 w 148"/>
                <a:gd name="T3" fmla="*/ 196 h 196"/>
                <a:gd name="T4" fmla="*/ 45 w 148"/>
                <a:gd name="T5" fmla="*/ 194 h 196"/>
                <a:gd name="T6" fmla="*/ 39 w 148"/>
                <a:gd name="T7" fmla="*/ 192 h 196"/>
                <a:gd name="T8" fmla="*/ 33 w 148"/>
                <a:gd name="T9" fmla="*/ 188 h 196"/>
                <a:gd name="T10" fmla="*/ 22 w 148"/>
                <a:gd name="T11" fmla="*/ 179 h 196"/>
                <a:gd name="T12" fmla="*/ 14 w 148"/>
                <a:gd name="T13" fmla="*/ 167 h 196"/>
                <a:gd name="T14" fmla="*/ 6 w 148"/>
                <a:gd name="T15" fmla="*/ 152 h 196"/>
                <a:gd name="T16" fmla="*/ 2 w 148"/>
                <a:gd name="T17" fmla="*/ 136 h 196"/>
                <a:gd name="T18" fmla="*/ 0 w 148"/>
                <a:gd name="T19" fmla="*/ 117 h 196"/>
                <a:gd name="T20" fmla="*/ 2 w 148"/>
                <a:gd name="T21" fmla="*/ 98 h 196"/>
                <a:gd name="T22" fmla="*/ 6 w 148"/>
                <a:gd name="T23" fmla="*/ 79 h 196"/>
                <a:gd name="T24" fmla="*/ 14 w 148"/>
                <a:gd name="T25" fmla="*/ 60 h 196"/>
                <a:gd name="T26" fmla="*/ 23 w 148"/>
                <a:gd name="T27" fmla="*/ 42 h 196"/>
                <a:gd name="T28" fmla="*/ 35 w 148"/>
                <a:gd name="T29" fmla="*/ 29 h 196"/>
                <a:gd name="T30" fmla="*/ 46 w 148"/>
                <a:gd name="T31" fmla="*/ 17 h 196"/>
                <a:gd name="T32" fmla="*/ 60 w 148"/>
                <a:gd name="T33" fmla="*/ 8 h 196"/>
                <a:gd name="T34" fmla="*/ 75 w 148"/>
                <a:gd name="T35" fmla="*/ 2 h 196"/>
                <a:gd name="T36" fmla="*/ 89 w 148"/>
                <a:gd name="T37" fmla="*/ 0 h 196"/>
                <a:gd name="T38" fmla="*/ 96 w 148"/>
                <a:gd name="T39" fmla="*/ 0 h 196"/>
                <a:gd name="T40" fmla="*/ 104 w 148"/>
                <a:gd name="T41" fmla="*/ 2 h 196"/>
                <a:gd name="T42" fmla="*/ 110 w 148"/>
                <a:gd name="T43" fmla="*/ 4 h 196"/>
                <a:gd name="T44" fmla="*/ 116 w 148"/>
                <a:gd name="T45" fmla="*/ 8 h 196"/>
                <a:gd name="T46" fmla="*/ 127 w 148"/>
                <a:gd name="T47" fmla="*/ 17 h 196"/>
                <a:gd name="T48" fmla="*/ 137 w 148"/>
                <a:gd name="T49" fmla="*/ 29 h 196"/>
                <a:gd name="T50" fmla="*/ 142 w 148"/>
                <a:gd name="T51" fmla="*/ 44 h 196"/>
                <a:gd name="T52" fmla="*/ 146 w 148"/>
                <a:gd name="T53" fmla="*/ 60 h 196"/>
                <a:gd name="T54" fmla="*/ 148 w 148"/>
                <a:gd name="T55" fmla="*/ 79 h 196"/>
                <a:gd name="T56" fmla="*/ 146 w 148"/>
                <a:gd name="T57" fmla="*/ 98 h 196"/>
                <a:gd name="T58" fmla="*/ 142 w 148"/>
                <a:gd name="T59" fmla="*/ 117 h 196"/>
                <a:gd name="T60" fmla="*/ 135 w 148"/>
                <a:gd name="T61" fmla="*/ 136 h 196"/>
                <a:gd name="T62" fmla="*/ 125 w 148"/>
                <a:gd name="T63" fmla="*/ 154 h 196"/>
                <a:gd name="T64" fmla="*/ 116 w 148"/>
                <a:gd name="T65" fmla="*/ 167 h 196"/>
                <a:gd name="T66" fmla="*/ 102 w 148"/>
                <a:gd name="T67" fmla="*/ 179 h 196"/>
                <a:gd name="T68" fmla="*/ 89 w 148"/>
                <a:gd name="T69" fmla="*/ 188 h 196"/>
                <a:gd name="T70" fmla="*/ 75 w 148"/>
                <a:gd name="T71" fmla="*/ 194 h 196"/>
                <a:gd name="T72" fmla="*/ 60 w 148"/>
                <a:gd name="T73" fmla="*/ 196 h 1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6"/>
                <a:gd name="T113" fmla="*/ 148 w 148"/>
                <a:gd name="T114" fmla="*/ 196 h 19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6">
                  <a:moveTo>
                    <a:pt x="60" y="196"/>
                  </a:moveTo>
                  <a:lnTo>
                    <a:pt x="52" y="196"/>
                  </a:lnTo>
                  <a:lnTo>
                    <a:pt x="45" y="194"/>
                  </a:lnTo>
                  <a:lnTo>
                    <a:pt x="39" y="192"/>
                  </a:lnTo>
                  <a:lnTo>
                    <a:pt x="33" y="188"/>
                  </a:lnTo>
                  <a:lnTo>
                    <a:pt x="22" y="179"/>
                  </a:lnTo>
                  <a:lnTo>
                    <a:pt x="14" y="167"/>
                  </a:lnTo>
                  <a:lnTo>
                    <a:pt x="6" y="152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6" y="79"/>
                  </a:lnTo>
                  <a:lnTo>
                    <a:pt x="14" y="60"/>
                  </a:lnTo>
                  <a:lnTo>
                    <a:pt x="23" y="42"/>
                  </a:lnTo>
                  <a:lnTo>
                    <a:pt x="35" y="29"/>
                  </a:lnTo>
                  <a:lnTo>
                    <a:pt x="46" y="17"/>
                  </a:lnTo>
                  <a:lnTo>
                    <a:pt x="60" y="8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4"/>
                  </a:lnTo>
                  <a:lnTo>
                    <a:pt x="116" y="8"/>
                  </a:lnTo>
                  <a:lnTo>
                    <a:pt x="127" y="17"/>
                  </a:lnTo>
                  <a:lnTo>
                    <a:pt x="137" y="29"/>
                  </a:lnTo>
                  <a:lnTo>
                    <a:pt x="142" y="44"/>
                  </a:lnTo>
                  <a:lnTo>
                    <a:pt x="146" y="60"/>
                  </a:lnTo>
                  <a:lnTo>
                    <a:pt x="148" y="79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5" y="154"/>
                  </a:lnTo>
                  <a:lnTo>
                    <a:pt x="116" y="167"/>
                  </a:lnTo>
                  <a:lnTo>
                    <a:pt x="102" y="179"/>
                  </a:lnTo>
                  <a:lnTo>
                    <a:pt x="89" y="188"/>
                  </a:lnTo>
                  <a:lnTo>
                    <a:pt x="75" y="194"/>
                  </a:lnTo>
                  <a:lnTo>
                    <a:pt x="60" y="1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1" name="Freeform 4104"/>
            <p:cNvSpPr>
              <a:spLocks noChangeAspect="1"/>
            </p:cNvSpPr>
            <p:nvPr/>
          </p:nvSpPr>
          <p:spPr bwMode="auto">
            <a:xfrm>
              <a:off x="3042" y="2147"/>
              <a:ext cx="63" cy="102"/>
            </a:xfrm>
            <a:custGeom>
              <a:avLst/>
              <a:gdLst>
                <a:gd name="T0" fmla="*/ 2 w 63"/>
                <a:gd name="T1" fmla="*/ 0 h 102"/>
                <a:gd name="T2" fmla="*/ 2 w 63"/>
                <a:gd name="T3" fmla="*/ 0 h 102"/>
                <a:gd name="T4" fmla="*/ 0 w 63"/>
                <a:gd name="T5" fmla="*/ 19 h 102"/>
                <a:gd name="T6" fmla="*/ 2 w 63"/>
                <a:gd name="T7" fmla="*/ 38 h 102"/>
                <a:gd name="T8" fmla="*/ 5 w 63"/>
                <a:gd name="T9" fmla="*/ 56 h 102"/>
                <a:gd name="T10" fmla="*/ 13 w 63"/>
                <a:gd name="T11" fmla="*/ 71 h 102"/>
                <a:gd name="T12" fmla="*/ 23 w 63"/>
                <a:gd name="T13" fmla="*/ 84 h 102"/>
                <a:gd name="T14" fmla="*/ 34 w 63"/>
                <a:gd name="T15" fmla="*/ 94 h 102"/>
                <a:gd name="T16" fmla="*/ 40 w 63"/>
                <a:gd name="T17" fmla="*/ 98 h 102"/>
                <a:gd name="T18" fmla="*/ 48 w 63"/>
                <a:gd name="T19" fmla="*/ 100 h 102"/>
                <a:gd name="T20" fmla="*/ 55 w 63"/>
                <a:gd name="T21" fmla="*/ 102 h 102"/>
                <a:gd name="T22" fmla="*/ 63 w 63"/>
                <a:gd name="T23" fmla="*/ 102 h 102"/>
                <a:gd name="T24" fmla="*/ 63 w 63"/>
                <a:gd name="T25" fmla="*/ 94 h 102"/>
                <a:gd name="T26" fmla="*/ 55 w 63"/>
                <a:gd name="T27" fmla="*/ 94 h 102"/>
                <a:gd name="T28" fmla="*/ 49 w 63"/>
                <a:gd name="T29" fmla="*/ 92 h 102"/>
                <a:gd name="T30" fmla="*/ 44 w 63"/>
                <a:gd name="T31" fmla="*/ 90 h 102"/>
                <a:gd name="T32" fmla="*/ 38 w 63"/>
                <a:gd name="T33" fmla="*/ 86 h 102"/>
                <a:gd name="T34" fmla="*/ 28 w 63"/>
                <a:gd name="T35" fmla="*/ 79 h 102"/>
                <a:gd name="T36" fmla="*/ 19 w 63"/>
                <a:gd name="T37" fmla="*/ 67 h 102"/>
                <a:gd name="T38" fmla="*/ 13 w 63"/>
                <a:gd name="T39" fmla="*/ 54 h 102"/>
                <a:gd name="T40" fmla="*/ 9 w 63"/>
                <a:gd name="T41" fmla="*/ 36 h 102"/>
                <a:gd name="T42" fmla="*/ 7 w 63"/>
                <a:gd name="T43" fmla="*/ 19 h 102"/>
                <a:gd name="T44" fmla="*/ 9 w 63"/>
                <a:gd name="T45" fmla="*/ 0 h 102"/>
                <a:gd name="T46" fmla="*/ 9 w 63"/>
                <a:gd name="T47" fmla="*/ 0 h 102"/>
                <a:gd name="T48" fmla="*/ 2 w 63"/>
                <a:gd name="T49" fmla="*/ 0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2" y="0"/>
                  </a:moveTo>
                  <a:lnTo>
                    <a:pt x="2" y="0"/>
                  </a:lnTo>
                  <a:lnTo>
                    <a:pt x="0" y="19"/>
                  </a:lnTo>
                  <a:lnTo>
                    <a:pt x="2" y="38"/>
                  </a:lnTo>
                  <a:lnTo>
                    <a:pt x="5" y="56"/>
                  </a:lnTo>
                  <a:lnTo>
                    <a:pt x="13" y="71"/>
                  </a:lnTo>
                  <a:lnTo>
                    <a:pt x="23" y="84"/>
                  </a:lnTo>
                  <a:lnTo>
                    <a:pt x="34" y="94"/>
                  </a:lnTo>
                  <a:lnTo>
                    <a:pt x="40" y="98"/>
                  </a:lnTo>
                  <a:lnTo>
                    <a:pt x="48" y="100"/>
                  </a:lnTo>
                  <a:lnTo>
                    <a:pt x="55" y="102"/>
                  </a:lnTo>
                  <a:lnTo>
                    <a:pt x="63" y="102"/>
                  </a:lnTo>
                  <a:lnTo>
                    <a:pt x="63" y="94"/>
                  </a:lnTo>
                  <a:lnTo>
                    <a:pt x="55" y="94"/>
                  </a:lnTo>
                  <a:lnTo>
                    <a:pt x="49" y="92"/>
                  </a:lnTo>
                  <a:lnTo>
                    <a:pt x="44" y="90"/>
                  </a:lnTo>
                  <a:lnTo>
                    <a:pt x="38" y="86"/>
                  </a:lnTo>
                  <a:lnTo>
                    <a:pt x="28" y="79"/>
                  </a:lnTo>
                  <a:lnTo>
                    <a:pt x="19" y="67"/>
                  </a:lnTo>
                  <a:lnTo>
                    <a:pt x="13" y="54"/>
                  </a:lnTo>
                  <a:lnTo>
                    <a:pt x="9" y="36"/>
                  </a:lnTo>
                  <a:lnTo>
                    <a:pt x="7" y="19"/>
                  </a:lnTo>
                  <a:lnTo>
                    <a:pt x="9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2" name="Freeform 4105"/>
            <p:cNvSpPr>
              <a:spLocks noChangeAspect="1"/>
            </p:cNvSpPr>
            <p:nvPr/>
          </p:nvSpPr>
          <p:spPr bwMode="auto">
            <a:xfrm>
              <a:off x="3044" y="2045"/>
              <a:ext cx="90" cy="102"/>
            </a:xfrm>
            <a:custGeom>
              <a:avLst/>
              <a:gdLst>
                <a:gd name="T0" fmla="*/ 90 w 90"/>
                <a:gd name="T1" fmla="*/ 0 h 102"/>
                <a:gd name="T2" fmla="*/ 90 w 90"/>
                <a:gd name="T3" fmla="*/ 0 h 102"/>
                <a:gd name="T4" fmla="*/ 74 w 90"/>
                <a:gd name="T5" fmla="*/ 2 h 102"/>
                <a:gd name="T6" fmla="*/ 59 w 90"/>
                <a:gd name="T7" fmla="*/ 8 h 102"/>
                <a:gd name="T8" fmla="*/ 46 w 90"/>
                <a:gd name="T9" fmla="*/ 18 h 102"/>
                <a:gd name="T10" fmla="*/ 32 w 90"/>
                <a:gd name="T11" fmla="*/ 31 h 102"/>
                <a:gd name="T12" fmla="*/ 21 w 90"/>
                <a:gd name="T13" fmla="*/ 44 h 102"/>
                <a:gd name="T14" fmla="*/ 11 w 90"/>
                <a:gd name="T15" fmla="*/ 62 h 102"/>
                <a:gd name="T16" fmla="*/ 3 w 90"/>
                <a:gd name="T17" fmla="*/ 81 h 102"/>
                <a:gd name="T18" fmla="*/ 0 w 90"/>
                <a:gd name="T19" fmla="*/ 102 h 102"/>
                <a:gd name="T20" fmla="*/ 7 w 90"/>
                <a:gd name="T21" fmla="*/ 102 h 102"/>
                <a:gd name="T22" fmla="*/ 11 w 90"/>
                <a:gd name="T23" fmla="*/ 83 h 102"/>
                <a:gd name="T24" fmla="*/ 19 w 90"/>
                <a:gd name="T25" fmla="*/ 66 h 102"/>
                <a:gd name="T26" fmla="*/ 28 w 90"/>
                <a:gd name="T27" fmla="*/ 50 h 102"/>
                <a:gd name="T28" fmla="*/ 38 w 90"/>
                <a:gd name="T29" fmla="*/ 35 h 102"/>
                <a:gd name="T30" fmla="*/ 49 w 90"/>
                <a:gd name="T31" fmla="*/ 23 h 102"/>
                <a:gd name="T32" fmla="*/ 63 w 90"/>
                <a:gd name="T33" fmla="*/ 16 h 102"/>
                <a:gd name="T34" fmla="*/ 76 w 90"/>
                <a:gd name="T35" fmla="*/ 10 h 102"/>
                <a:gd name="T36" fmla="*/ 90 w 90"/>
                <a:gd name="T37" fmla="*/ 8 h 102"/>
                <a:gd name="T38" fmla="*/ 90 w 90"/>
                <a:gd name="T39" fmla="*/ 8 h 102"/>
                <a:gd name="T40" fmla="*/ 90 w 90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90" y="0"/>
                  </a:moveTo>
                  <a:lnTo>
                    <a:pt x="90" y="0"/>
                  </a:lnTo>
                  <a:lnTo>
                    <a:pt x="74" y="2"/>
                  </a:lnTo>
                  <a:lnTo>
                    <a:pt x="59" y="8"/>
                  </a:lnTo>
                  <a:lnTo>
                    <a:pt x="46" y="18"/>
                  </a:lnTo>
                  <a:lnTo>
                    <a:pt x="32" y="31"/>
                  </a:lnTo>
                  <a:lnTo>
                    <a:pt x="21" y="44"/>
                  </a:lnTo>
                  <a:lnTo>
                    <a:pt x="11" y="62"/>
                  </a:lnTo>
                  <a:lnTo>
                    <a:pt x="3" y="81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11" y="83"/>
                  </a:lnTo>
                  <a:lnTo>
                    <a:pt x="19" y="66"/>
                  </a:lnTo>
                  <a:lnTo>
                    <a:pt x="28" y="50"/>
                  </a:lnTo>
                  <a:lnTo>
                    <a:pt x="38" y="35"/>
                  </a:lnTo>
                  <a:lnTo>
                    <a:pt x="49" y="23"/>
                  </a:lnTo>
                  <a:lnTo>
                    <a:pt x="63" y="16"/>
                  </a:lnTo>
                  <a:lnTo>
                    <a:pt x="76" y="10"/>
                  </a:lnTo>
                  <a:lnTo>
                    <a:pt x="90" y="8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3" name="Freeform 4106"/>
            <p:cNvSpPr>
              <a:spLocks noChangeAspect="1"/>
            </p:cNvSpPr>
            <p:nvPr/>
          </p:nvSpPr>
          <p:spPr bwMode="auto">
            <a:xfrm>
              <a:off x="3134" y="2045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3 h 102"/>
                <a:gd name="T6" fmla="*/ 61 w 63"/>
                <a:gd name="T7" fmla="*/ 64 h 102"/>
                <a:gd name="T8" fmla="*/ 57 w 63"/>
                <a:gd name="T9" fmla="*/ 46 h 102"/>
                <a:gd name="T10" fmla="*/ 50 w 63"/>
                <a:gd name="T11" fmla="*/ 31 h 102"/>
                <a:gd name="T12" fmla="*/ 42 w 63"/>
                <a:gd name="T13" fmla="*/ 18 h 102"/>
                <a:gd name="T14" fmla="*/ 30 w 63"/>
                <a:gd name="T15" fmla="*/ 8 h 102"/>
                <a:gd name="T16" fmla="*/ 23 w 63"/>
                <a:gd name="T17" fmla="*/ 6 h 102"/>
                <a:gd name="T18" fmla="*/ 15 w 63"/>
                <a:gd name="T19" fmla="*/ 2 h 102"/>
                <a:gd name="T20" fmla="*/ 9 w 63"/>
                <a:gd name="T21" fmla="*/ 0 h 102"/>
                <a:gd name="T22" fmla="*/ 0 w 63"/>
                <a:gd name="T23" fmla="*/ 0 h 102"/>
                <a:gd name="T24" fmla="*/ 0 w 63"/>
                <a:gd name="T25" fmla="*/ 8 h 102"/>
                <a:gd name="T26" fmla="*/ 7 w 63"/>
                <a:gd name="T27" fmla="*/ 8 h 102"/>
                <a:gd name="T28" fmla="*/ 13 w 63"/>
                <a:gd name="T29" fmla="*/ 10 h 102"/>
                <a:gd name="T30" fmla="*/ 19 w 63"/>
                <a:gd name="T31" fmla="*/ 12 h 102"/>
                <a:gd name="T32" fmla="*/ 25 w 63"/>
                <a:gd name="T33" fmla="*/ 16 h 102"/>
                <a:gd name="T34" fmla="*/ 36 w 63"/>
                <a:gd name="T35" fmla="*/ 23 h 102"/>
                <a:gd name="T36" fmla="*/ 44 w 63"/>
                <a:gd name="T37" fmla="*/ 35 h 102"/>
                <a:gd name="T38" fmla="*/ 50 w 63"/>
                <a:gd name="T39" fmla="*/ 48 h 102"/>
                <a:gd name="T40" fmla="*/ 53 w 63"/>
                <a:gd name="T41" fmla="*/ 66 h 102"/>
                <a:gd name="T42" fmla="*/ 55 w 63"/>
                <a:gd name="T43" fmla="*/ 83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3"/>
                  </a:lnTo>
                  <a:lnTo>
                    <a:pt x="61" y="64"/>
                  </a:lnTo>
                  <a:lnTo>
                    <a:pt x="57" y="46"/>
                  </a:lnTo>
                  <a:lnTo>
                    <a:pt x="50" y="31"/>
                  </a:lnTo>
                  <a:lnTo>
                    <a:pt x="42" y="18"/>
                  </a:lnTo>
                  <a:lnTo>
                    <a:pt x="30" y="8"/>
                  </a:lnTo>
                  <a:lnTo>
                    <a:pt x="23" y="6"/>
                  </a:lnTo>
                  <a:lnTo>
                    <a:pt x="15" y="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13" y="10"/>
                  </a:lnTo>
                  <a:lnTo>
                    <a:pt x="19" y="12"/>
                  </a:lnTo>
                  <a:lnTo>
                    <a:pt x="25" y="16"/>
                  </a:lnTo>
                  <a:lnTo>
                    <a:pt x="36" y="23"/>
                  </a:lnTo>
                  <a:lnTo>
                    <a:pt x="44" y="35"/>
                  </a:lnTo>
                  <a:lnTo>
                    <a:pt x="50" y="48"/>
                  </a:lnTo>
                  <a:lnTo>
                    <a:pt x="53" y="66"/>
                  </a:lnTo>
                  <a:lnTo>
                    <a:pt x="55" y="83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4" name="Freeform 4107"/>
            <p:cNvSpPr>
              <a:spLocks noChangeAspect="1"/>
            </p:cNvSpPr>
            <p:nvPr/>
          </p:nvSpPr>
          <p:spPr bwMode="auto">
            <a:xfrm>
              <a:off x="3105" y="2147"/>
              <a:ext cx="90" cy="102"/>
            </a:xfrm>
            <a:custGeom>
              <a:avLst/>
              <a:gdLst>
                <a:gd name="T0" fmla="*/ 0 w 90"/>
                <a:gd name="T1" fmla="*/ 102 h 102"/>
                <a:gd name="T2" fmla="*/ 0 w 90"/>
                <a:gd name="T3" fmla="*/ 102 h 102"/>
                <a:gd name="T4" fmla="*/ 15 w 90"/>
                <a:gd name="T5" fmla="*/ 100 h 102"/>
                <a:gd name="T6" fmla="*/ 31 w 90"/>
                <a:gd name="T7" fmla="*/ 94 h 102"/>
                <a:gd name="T8" fmla="*/ 46 w 90"/>
                <a:gd name="T9" fmla="*/ 84 h 102"/>
                <a:gd name="T10" fmla="*/ 57 w 90"/>
                <a:gd name="T11" fmla="*/ 73 h 102"/>
                <a:gd name="T12" fmla="*/ 69 w 90"/>
                <a:gd name="T13" fmla="*/ 58 h 102"/>
                <a:gd name="T14" fmla="*/ 79 w 90"/>
                <a:gd name="T15" fmla="*/ 40 h 102"/>
                <a:gd name="T16" fmla="*/ 86 w 90"/>
                <a:gd name="T17" fmla="*/ 21 h 102"/>
                <a:gd name="T18" fmla="*/ 90 w 90"/>
                <a:gd name="T19" fmla="*/ 0 h 102"/>
                <a:gd name="T20" fmla="*/ 82 w 90"/>
                <a:gd name="T21" fmla="*/ 0 h 102"/>
                <a:gd name="T22" fmla="*/ 79 w 90"/>
                <a:gd name="T23" fmla="*/ 19 h 102"/>
                <a:gd name="T24" fmla="*/ 71 w 90"/>
                <a:gd name="T25" fmla="*/ 36 h 102"/>
                <a:gd name="T26" fmla="*/ 63 w 90"/>
                <a:gd name="T27" fmla="*/ 54 h 102"/>
                <a:gd name="T28" fmla="*/ 52 w 90"/>
                <a:gd name="T29" fmla="*/ 67 h 102"/>
                <a:gd name="T30" fmla="*/ 40 w 90"/>
                <a:gd name="T31" fmla="*/ 79 h 102"/>
                <a:gd name="T32" fmla="*/ 27 w 90"/>
                <a:gd name="T33" fmla="*/ 86 h 102"/>
                <a:gd name="T34" fmla="*/ 13 w 90"/>
                <a:gd name="T35" fmla="*/ 92 h 102"/>
                <a:gd name="T36" fmla="*/ 0 w 90"/>
                <a:gd name="T37" fmla="*/ 94 h 102"/>
                <a:gd name="T38" fmla="*/ 0 w 90"/>
                <a:gd name="T39" fmla="*/ 94 h 102"/>
                <a:gd name="T40" fmla="*/ 0 w 90"/>
                <a:gd name="T41" fmla="*/ 102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0" y="102"/>
                  </a:moveTo>
                  <a:lnTo>
                    <a:pt x="0" y="102"/>
                  </a:lnTo>
                  <a:lnTo>
                    <a:pt x="15" y="100"/>
                  </a:lnTo>
                  <a:lnTo>
                    <a:pt x="31" y="94"/>
                  </a:lnTo>
                  <a:lnTo>
                    <a:pt x="46" y="84"/>
                  </a:lnTo>
                  <a:lnTo>
                    <a:pt x="57" y="73"/>
                  </a:lnTo>
                  <a:lnTo>
                    <a:pt x="69" y="58"/>
                  </a:lnTo>
                  <a:lnTo>
                    <a:pt x="79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9" y="19"/>
                  </a:lnTo>
                  <a:lnTo>
                    <a:pt x="71" y="36"/>
                  </a:lnTo>
                  <a:lnTo>
                    <a:pt x="63" y="54"/>
                  </a:lnTo>
                  <a:lnTo>
                    <a:pt x="52" y="67"/>
                  </a:lnTo>
                  <a:lnTo>
                    <a:pt x="40" y="79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5" name="Freeform 4108"/>
            <p:cNvSpPr>
              <a:spLocks noChangeAspect="1"/>
            </p:cNvSpPr>
            <p:nvPr/>
          </p:nvSpPr>
          <p:spPr bwMode="auto">
            <a:xfrm>
              <a:off x="3205" y="2711"/>
              <a:ext cx="7" cy="154"/>
            </a:xfrm>
            <a:custGeom>
              <a:avLst/>
              <a:gdLst>
                <a:gd name="T0" fmla="*/ 3 w 7"/>
                <a:gd name="T1" fmla="*/ 154 h 154"/>
                <a:gd name="T2" fmla="*/ 7 w 7"/>
                <a:gd name="T3" fmla="*/ 154 h 154"/>
                <a:gd name="T4" fmla="*/ 7 w 7"/>
                <a:gd name="T5" fmla="*/ 0 h 154"/>
                <a:gd name="T6" fmla="*/ 0 w 7"/>
                <a:gd name="T7" fmla="*/ 0 h 154"/>
                <a:gd name="T8" fmla="*/ 0 w 7"/>
                <a:gd name="T9" fmla="*/ 154 h 154"/>
                <a:gd name="T10" fmla="*/ 3 w 7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4"/>
                <a:gd name="T20" fmla="*/ 7 w 7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4">
                  <a:moveTo>
                    <a:pt x="3" y="154"/>
                  </a:moveTo>
                  <a:lnTo>
                    <a:pt x="7" y="154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3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6" name="Freeform 4109"/>
            <p:cNvSpPr>
              <a:spLocks noChangeAspect="1"/>
            </p:cNvSpPr>
            <p:nvPr/>
          </p:nvSpPr>
          <p:spPr bwMode="auto">
            <a:xfrm>
              <a:off x="2765" y="2713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</p:grpSp>
      <p:grpSp>
        <p:nvGrpSpPr>
          <p:cNvPr id="4225" name="Group 4036"/>
          <p:cNvGrpSpPr>
            <a:grpSpLocks noChangeAspect="1"/>
          </p:cNvGrpSpPr>
          <p:nvPr/>
        </p:nvGrpSpPr>
        <p:grpSpPr bwMode="auto">
          <a:xfrm>
            <a:off x="5868145" y="740702"/>
            <a:ext cx="155575" cy="279700"/>
            <a:chOff x="2432" y="1418"/>
            <a:chExt cx="895" cy="1481"/>
          </a:xfrm>
          <a:solidFill>
            <a:schemeClr val="bg1"/>
          </a:solidFill>
          <a:effectLst>
            <a:glow rad="101600">
              <a:schemeClr val="bg1">
                <a:alpha val="60000"/>
              </a:schemeClr>
            </a:glow>
          </a:effectLst>
        </p:grpSpPr>
        <p:sp>
          <p:nvSpPr>
            <p:cNvPr id="3448" name="Freeform 4037"/>
            <p:cNvSpPr>
              <a:spLocks noChangeAspect="1"/>
            </p:cNvSpPr>
            <p:nvPr/>
          </p:nvSpPr>
          <p:spPr bwMode="auto">
            <a:xfrm>
              <a:off x="3024" y="2038"/>
              <a:ext cx="148" cy="195"/>
            </a:xfrm>
            <a:custGeom>
              <a:avLst/>
              <a:gdLst>
                <a:gd name="T0" fmla="*/ 60 w 148"/>
                <a:gd name="T1" fmla="*/ 195 h 195"/>
                <a:gd name="T2" fmla="*/ 52 w 148"/>
                <a:gd name="T3" fmla="*/ 195 h 195"/>
                <a:gd name="T4" fmla="*/ 46 w 148"/>
                <a:gd name="T5" fmla="*/ 193 h 195"/>
                <a:gd name="T6" fmla="*/ 39 w 148"/>
                <a:gd name="T7" fmla="*/ 190 h 195"/>
                <a:gd name="T8" fmla="*/ 33 w 148"/>
                <a:gd name="T9" fmla="*/ 188 h 195"/>
                <a:gd name="T10" fmla="*/ 21 w 148"/>
                <a:gd name="T11" fmla="*/ 178 h 195"/>
                <a:gd name="T12" fmla="*/ 14 w 148"/>
                <a:gd name="T13" fmla="*/ 167 h 195"/>
                <a:gd name="T14" fmla="*/ 6 w 148"/>
                <a:gd name="T15" fmla="*/ 151 h 195"/>
                <a:gd name="T16" fmla="*/ 2 w 148"/>
                <a:gd name="T17" fmla="*/ 134 h 195"/>
                <a:gd name="T18" fmla="*/ 0 w 148"/>
                <a:gd name="T19" fmla="*/ 117 h 195"/>
                <a:gd name="T20" fmla="*/ 2 w 148"/>
                <a:gd name="T21" fmla="*/ 98 h 195"/>
                <a:gd name="T22" fmla="*/ 8 w 148"/>
                <a:gd name="T23" fmla="*/ 76 h 195"/>
                <a:gd name="T24" fmla="*/ 14 w 148"/>
                <a:gd name="T25" fmla="*/ 59 h 195"/>
                <a:gd name="T26" fmla="*/ 23 w 148"/>
                <a:gd name="T27" fmla="*/ 42 h 195"/>
                <a:gd name="T28" fmla="*/ 35 w 148"/>
                <a:gd name="T29" fmla="*/ 28 h 195"/>
                <a:gd name="T30" fmla="*/ 46 w 148"/>
                <a:gd name="T31" fmla="*/ 17 h 195"/>
                <a:gd name="T32" fmla="*/ 60 w 148"/>
                <a:gd name="T33" fmla="*/ 7 h 195"/>
                <a:gd name="T34" fmla="*/ 75 w 148"/>
                <a:gd name="T35" fmla="*/ 2 h 195"/>
                <a:gd name="T36" fmla="*/ 89 w 148"/>
                <a:gd name="T37" fmla="*/ 0 h 195"/>
                <a:gd name="T38" fmla="*/ 96 w 148"/>
                <a:gd name="T39" fmla="*/ 0 h 195"/>
                <a:gd name="T40" fmla="*/ 104 w 148"/>
                <a:gd name="T41" fmla="*/ 2 h 195"/>
                <a:gd name="T42" fmla="*/ 110 w 148"/>
                <a:gd name="T43" fmla="*/ 3 h 195"/>
                <a:gd name="T44" fmla="*/ 115 w 148"/>
                <a:gd name="T45" fmla="*/ 7 h 195"/>
                <a:gd name="T46" fmla="*/ 127 w 148"/>
                <a:gd name="T47" fmla="*/ 17 h 195"/>
                <a:gd name="T48" fmla="*/ 137 w 148"/>
                <a:gd name="T49" fmla="*/ 28 h 195"/>
                <a:gd name="T50" fmla="*/ 142 w 148"/>
                <a:gd name="T51" fmla="*/ 42 h 195"/>
                <a:gd name="T52" fmla="*/ 146 w 148"/>
                <a:gd name="T53" fmla="*/ 59 h 195"/>
                <a:gd name="T54" fmla="*/ 148 w 148"/>
                <a:gd name="T55" fmla="*/ 78 h 195"/>
                <a:gd name="T56" fmla="*/ 146 w 148"/>
                <a:gd name="T57" fmla="*/ 98 h 195"/>
                <a:gd name="T58" fmla="*/ 142 w 148"/>
                <a:gd name="T59" fmla="*/ 117 h 195"/>
                <a:gd name="T60" fmla="*/ 135 w 148"/>
                <a:gd name="T61" fmla="*/ 136 h 195"/>
                <a:gd name="T62" fmla="*/ 127 w 148"/>
                <a:gd name="T63" fmla="*/ 151 h 195"/>
                <a:gd name="T64" fmla="*/ 115 w 148"/>
                <a:gd name="T65" fmla="*/ 167 h 195"/>
                <a:gd name="T66" fmla="*/ 102 w 148"/>
                <a:gd name="T67" fmla="*/ 178 h 195"/>
                <a:gd name="T68" fmla="*/ 89 w 148"/>
                <a:gd name="T69" fmla="*/ 188 h 195"/>
                <a:gd name="T70" fmla="*/ 75 w 148"/>
                <a:gd name="T71" fmla="*/ 193 h 195"/>
                <a:gd name="T72" fmla="*/ 60 w 148"/>
                <a:gd name="T73" fmla="*/ 195 h 1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5"/>
                <a:gd name="T113" fmla="*/ 148 w 148"/>
                <a:gd name="T114" fmla="*/ 195 h 19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5">
                  <a:moveTo>
                    <a:pt x="60" y="195"/>
                  </a:moveTo>
                  <a:lnTo>
                    <a:pt x="52" y="195"/>
                  </a:lnTo>
                  <a:lnTo>
                    <a:pt x="46" y="193"/>
                  </a:lnTo>
                  <a:lnTo>
                    <a:pt x="39" y="190"/>
                  </a:lnTo>
                  <a:lnTo>
                    <a:pt x="33" y="188"/>
                  </a:lnTo>
                  <a:lnTo>
                    <a:pt x="21" y="178"/>
                  </a:lnTo>
                  <a:lnTo>
                    <a:pt x="14" y="167"/>
                  </a:lnTo>
                  <a:lnTo>
                    <a:pt x="6" y="151"/>
                  </a:lnTo>
                  <a:lnTo>
                    <a:pt x="2" y="134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8" y="76"/>
                  </a:lnTo>
                  <a:lnTo>
                    <a:pt x="14" y="59"/>
                  </a:lnTo>
                  <a:lnTo>
                    <a:pt x="23" y="42"/>
                  </a:lnTo>
                  <a:lnTo>
                    <a:pt x="35" y="28"/>
                  </a:lnTo>
                  <a:lnTo>
                    <a:pt x="46" y="17"/>
                  </a:lnTo>
                  <a:lnTo>
                    <a:pt x="60" y="7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3"/>
                  </a:lnTo>
                  <a:lnTo>
                    <a:pt x="115" y="7"/>
                  </a:lnTo>
                  <a:lnTo>
                    <a:pt x="127" y="17"/>
                  </a:lnTo>
                  <a:lnTo>
                    <a:pt x="137" y="28"/>
                  </a:lnTo>
                  <a:lnTo>
                    <a:pt x="142" y="42"/>
                  </a:lnTo>
                  <a:lnTo>
                    <a:pt x="146" y="59"/>
                  </a:lnTo>
                  <a:lnTo>
                    <a:pt x="148" y="78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7" y="151"/>
                  </a:lnTo>
                  <a:lnTo>
                    <a:pt x="115" y="167"/>
                  </a:lnTo>
                  <a:lnTo>
                    <a:pt x="102" y="178"/>
                  </a:lnTo>
                  <a:lnTo>
                    <a:pt x="89" y="188"/>
                  </a:lnTo>
                  <a:lnTo>
                    <a:pt x="75" y="193"/>
                  </a:lnTo>
                  <a:lnTo>
                    <a:pt x="60" y="1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9" name="Freeform 4038"/>
            <p:cNvSpPr>
              <a:spLocks noChangeAspect="1"/>
            </p:cNvSpPr>
            <p:nvPr/>
          </p:nvSpPr>
          <p:spPr bwMode="auto">
            <a:xfrm>
              <a:off x="3020" y="2134"/>
              <a:ext cx="64" cy="103"/>
            </a:xfrm>
            <a:custGeom>
              <a:avLst/>
              <a:gdLst>
                <a:gd name="T0" fmla="*/ 2 w 64"/>
                <a:gd name="T1" fmla="*/ 0 h 103"/>
                <a:gd name="T2" fmla="*/ 2 w 64"/>
                <a:gd name="T3" fmla="*/ 0 h 103"/>
                <a:gd name="T4" fmla="*/ 0 w 64"/>
                <a:gd name="T5" fmla="*/ 21 h 103"/>
                <a:gd name="T6" fmla="*/ 2 w 64"/>
                <a:gd name="T7" fmla="*/ 40 h 103"/>
                <a:gd name="T8" fmla="*/ 6 w 64"/>
                <a:gd name="T9" fmla="*/ 57 h 103"/>
                <a:gd name="T10" fmla="*/ 14 w 64"/>
                <a:gd name="T11" fmla="*/ 73 h 103"/>
                <a:gd name="T12" fmla="*/ 24 w 64"/>
                <a:gd name="T13" fmla="*/ 84 h 103"/>
                <a:gd name="T14" fmla="*/ 35 w 64"/>
                <a:gd name="T15" fmla="*/ 94 h 103"/>
                <a:gd name="T16" fmla="*/ 41 w 64"/>
                <a:gd name="T17" fmla="*/ 97 h 103"/>
                <a:gd name="T18" fmla="*/ 48 w 64"/>
                <a:gd name="T19" fmla="*/ 101 h 103"/>
                <a:gd name="T20" fmla="*/ 56 w 64"/>
                <a:gd name="T21" fmla="*/ 103 h 103"/>
                <a:gd name="T22" fmla="*/ 64 w 64"/>
                <a:gd name="T23" fmla="*/ 103 h 103"/>
                <a:gd name="T24" fmla="*/ 64 w 64"/>
                <a:gd name="T25" fmla="*/ 96 h 103"/>
                <a:gd name="T26" fmla="*/ 58 w 64"/>
                <a:gd name="T27" fmla="*/ 96 h 103"/>
                <a:gd name="T28" fmla="*/ 50 w 64"/>
                <a:gd name="T29" fmla="*/ 94 h 103"/>
                <a:gd name="T30" fmla="*/ 45 w 64"/>
                <a:gd name="T31" fmla="*/ 92 h 103"/>
                <a:gd name="T32" fmla="*/ 39 w 64"/>
                <a:gd name="T33" fmla="*/ 88 h 103"/>
                <a:gd name="T34" fmla="*/ 29 w 64"/>
                <a:gd name="T35" fmla="*/ 80 h 103"/>
                <a:gd name="T36" fmla="*/ 22 w 64"/>
                <a:gd name="T37" fmla="*/ 69 h 103"/>
                <a:gd name="T38" fmla="*/ 14 w 64"/>
                <a:gd name="T39" fmla="*/ 53 h 103"/>
                <a:gd name="T40" fmla="*/ 10 w 64"/>
                <a:gd name="T41" fmla="*/ 38 h 103"/>
                <a:gd name="T42" fmla="*/ 10 w 64"/>
                <a:gd name="T43" fmla="*/ 21 h 103"/>
                <a:gd name="T44" fmla="*/ 10 w 64"/>
                <a:gd name="T45" fmla="*/ 2 h 103"/>
                <a:gd name="T46" fmla="*/ 10 w 64"/>
                <a:gd name="T47" fmla="*/ 2 h 103"/>
                <a:gd name="T48" fmla="*/ 2 w 64"/>
                <a:gd name="T49" fmla="*/ 0 h 10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4"/>
                <a:gd name="T76" fmla="*/ 0 h 103"/>
                <a:gd name="T77" fmla="*/ 64 w 64"/>
                <a:gd name="T78" fmla="*/ 103 h 10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4" h="103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6" y="57"/>
                  </a:lnTo>
                  <a:lnTo>
                    <a:pt x="14" y="73"/>
                  </a:lnTo>
                  <a:lnTo>
                    <a:pt x="24" y="84"/>
                  </a:lnTo>
                  <a:lnTo>
                    <a:pt x="35" y="94"/>
                  </a:lnTo>
                  <a:lnTo>
                    <a:pt x="41" y="97"/>
                  </a:lnTo>
                  <a:lnTo>
                    <a:pt x="48" y="101"/>
                  </a:lnTo>
                  <a:lnTo>
                    <a:pt x="56" y="103"/>
                  </a:lnTo>
                  <a:lnTo>
                    <a:pt x="64" y="103"/>
                  </a:lnTo>
                  <a:lnTo>
                    <a:pt x="64" y="96"/>
                  </a:lnTo>
                  <a:lnTo>
                    <a:pt x="58" y="96"/>
                  </a:lnTo>
                  <a:lnTo>
                    <a:pt x="50" y="94"/>
                  </a:lnTo>
                  <a:lnTo>
                    <a:pt x="45" y="92"/>
                  </a:lnTo>
                  <a:lnTo>
                    <a:pt x="39" y="88"/>
                  </a:lnTo>
                  <a:lnTo>
                    <a:pt x="29" y="80"/>
                  </a:lnTo>
                  <a:lnTo>
                    <a:pt x="22" y="69"/>
                  </a:lnTo>
                  <a:lnTo>
                    <a:pt x="14" y="53"/>
                  </a:lnTo>
                  <a:lnTo>
                    <a:pt x="10" y="38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0" name="Freeform 4039"/>
            <p:cNvSpPr>
              <a:spLocks noChangeAspect="1"/>
            </p:cNvSpPr>
            <p:nvPr/>
          </p:nvSpPr>
          <p:spPr bwMode="auto">
            <a:xfrm>
              <a:off x="3022" y="2034"/>
              <a:ext cx="91" cy="102"/>
            </a:xfrm>
            <a:custGeom>
              <a:avLst/>
              <a:gdLst>
                <a:gd name="T0" fmla="*/ 91 w 91"/>
                <a:gd name="T1" fmla="*/ 0 h 102"/>
                <a:gd name="T2" fmla="*/ 91 w 91"/>
                <a:gd name="T3" fmla="*/ 0 h 102"/>
                <a:gd name="T4" fmla="*/ 75 w 91"/>
                <a:gd name="T5" fmla="*/ 2 h 102"/>
                <a:gd name="T6" fmla="*/ 60 w 91"/>
                <a:gd name="T7" fmla="*/ 7 h 102"/>
                <a:gd name="T8" fmla="*/ 46 w 91"/>
                <a:gd name="T9" fmla="*/ 17 h 102"/>
                <a:gd name="T10" fmla="*/ 33 w 91"/>
                <a:gd name="T11" fmla="*/ 29 h 102"/>
                <a:gd name="T12" fmla="*/ 22 w 91"/>
                <a:gd name="T13" fmla="*/ 44 h 102"/>
                <a:gd name="T14" fmla="*/ 12 w 91"/>
                <a:gd name="T15" fmla="*/ 61 h 102"/>
                <a:gd name="T16" fmla="*/ 6 w 91"/>
                <a:gd name="T17" fmla="*/ 80 h 102"/>
                <a:gd name="T18" fmla="*/ 0 w 91"/>
                <a:gd name="T19" fmla="*/ 100 h 102"/>
                <a:gd name="T20" fmla="*/ 8 w 91"/>
                <a:gd name="T21" fmla="*/ 102 h 102"/>
                <a:gd name="T22" fmla="*/ 14 w 91"/>
                <a:gd name="T23" fmla="*/ 82 h 102"/>
                <a:gd name="T24" fmla="*/ 20 w 91"/>
                <a:gd name="T25" fmla="*/ 65 h 102"/>
                <a:gd name="T26" fmla="*/ 29 w 91"/>
                <a:gd name="T27" fmla="*/ 48 h 102"/>
                <a:gd name="T28" fmla="*/ 39 w 91"/>
                <a:gd name="T29" fmla="*/ 34 h 102"/>
                <a:gd name="T30" fmla="*/ 50 w 91"/>
                <a:gd name="T31" fmla="*/ 23 h 102"/>
                <a:gd name="T32" fmla="*/ 64 w 91"/>
                <a:gd name="T33" fmla="*/ 15 h 102"/>
                <a:gd name="T34" fmla="*/ 77 w 91"/>
                <a:gd name="T35" fmla="*/ 9 h 102"/>
                <a:gd name="T36" fmla="*/ 91 w 91"/>
                <a:gd name="T37" fmla="*/ 7 h 102"/>
                <a:gd name="T38" fmla="*/ 91 w 91"/>
                <a:gd name="T39" fmla="*/ 7 h 102"/>
                <a:gd name="T40" fmla="*/ 91 w 91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1"/>
                <a:gd name="T64" fmla="*/ 0 h 102"/>
                <a:gd name="T65" fmla="*/ 91 w 91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1" h="102">
                  <a:moveTo>
                    <a:pt x="91" y="0"/>
                  </a:moveTo>
                  <a:lnTo>
                    <a:pt x="91" y="0"/>
                  </a:lnTo>
                  <a:lnTo>
                    <a:pt x="75" y="2"/>
                  </a:lnTo>
                  <a:lnTo>
                    <a:pt x="60" y="7"/>
                  </a:lnTo>
                  <a:lnTo>
                    <a:pt x="46" y="17"/>
                  </a:lnTo>
                  <a:lnTo>
                    <a:pt x="33" y="29"/>
                  </a:lnTo>
                  <a:lnTo>
                    <a:pt x="22" y="44"/>
                  </a:lnTo>
                  <a:lnTo>
                    <a:pt x="12" y="61"/>
                  </a:lnTo>
                  <a:lnTo>
                    <a:pt x="6" y="80"/>
                  </a:lnTo>
                  <a:lnTo>
                    <a:pt x="0" y="100"/>
                  </a:lnTo>
                  <a:lnTo>
                    <a:pt x="8" y="102"/>
                  </a:lnTo>
                  <a:lnTo>
                    <a:pt x="14" y="82"/>
                  </a:lnTo>
                  <a:lnTo>
                    <a:pt x="20" y="65"/>
                  </a:lnTo>
                  <a:lnTo>
                    <a:pt x="29" y="48"/>
                  </a:lnTo>
                  <a:lnTo>
                    <a:pt x="39" y="34"/>
                  </a:lnTo>
                  <a:lnTo>
                    <a:pt x="50" y="23"/>
                  </a:lnTo>
                  <a:lnTo>
                    <a:pt x="64" y="15"/>
                  </a:lnTo>
                  <a:lnTo>
                    <a:pt x="77" y="9"/>
                  </a:lnTo>
                  <a:lnTo>
                    <a:pt x="91" y="7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1" name="Freeform 4040"/>
            <p:cNvSpPr>
              <a:spLocks noChangeAspect="1"/>
            </p:cNvSpPr>
            <p:nvPr/>
          </p:nvSpPr>
          <p:spPr bwMode="auto">
            <a:xfrm>
              <a:off x="3113" y="2034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2 h 102"/>
                <a:gd name="T6" fmla="*/ 61 w 63"/>
                <a:gd name="T7" fmla="*/ 63 h 102"/>
                <a:gd name="T8" fmla="*/ 57 w 63"/>
                <a:gd name="T9" fmla="*/ 46 h 102"/>
                <a:gd name="T10" fmla="*/ 51 w 63"/>
                <a:gd name="T11" fmla="*/ 30 h 102"/>
                <a:gd name="T12" fmla="*/ 42 w 63"/>
                <a:gd name="T13" fmla="*/ 17 h 102"/>
                <a:gd name="T14" fmla="*/ 30 w 63"/>
                <a:gd name="T15" fmla="*/ 7 h 102"/>
                <a:gd name="T16" fmla="*/ 23 w 63"/>
                <a:gd name="T17" fmla="*/ 4 h 102"/>
                <a:gd name="T18" fmla="*/ 15 w 63"/>
                <a:gd name="T19" fmla="*/ 2 h 102"/>
                <a:gd name="T20" fmla="*/ 7 w 63"/>
                <a:gd name="T21" fmla="*/ 0 h 102"/>
                <a:gd name="T22" fmla="*/ 0 w 63"/>
                <a:gd name="T23" fmla="*/ 0 h 102"/>
                <a:gd name="T24" fmla="*/ 0 w 63"/>
                <a:gd name="T25" fmla="*/ 7 h 102"/>
                <a:gd name="T26" fmla="*/ 7 w 63"/>
                <a:gd name="T27" fmla="*/ 7 h 102"/>
                <a:gd name="T28" fmla="*/ 13 w 63"/>
                <a:gd name="T29" fmla="*/ 9 h 102"/>
                <a:gd name="T30" fmla="*/ 19 w 63"/>
                <a:gd name="T31" fmla="*/ 11 h 102"/>
                <a:gd name="T32" fmla="*/ 25 w 63"/>
                <a:gd name="T33" fmla="*/ 15 h 102"/>
                <a:gd name="T34" fmla="*/ 36 w 63"/>
                <a:gd name="T35" fmla="*/ 23 h 102"/>
                <a:gd name="T36" fmla="*/ 44 w 63"/>
                <a:gd name="T37" fmla="*/ 34 h 102"/>
                <a:gd name="T38" fmla="*/ 49 w 63"/>
                <a:gd name="T39" fmla="*/ 48 h 102"/>
                <a:gd name="T40" fmla="*/ 53 w 63"/>
                <a:gd name="T41" fmla="*/ 63 h 102"/>
                <a:gd name="T42" fmla="*/ 55 w 63"/>
                <a:gd name="T43" fmla="*/ 82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2"/>
                  </a:lnTo>
                  <a:lnTo>
                    <a:pt x="61" y="63"/>
                  </a:lnTo>
                  <a:lnTo>
                    <a:pt x="57" y="46"/>
                  </a:lnTo>
                  <a:lnTo>
                    <a:pt x="51" y="30"/>
                  </a:lnTo>
                  <a:lnTo>
                    <a:pt x="42" y="17"/>
                  </a:lnTo>
                  <a:lnTo>
                    <a:pt x="30" y="7"/>
                  </a:lnTo>
                  <a:lnTo>
                    <a:pt x="23" y="4"/>
                  </a:lnTo>
                  <a:lnTo>
                    <a:pt x="15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13" y="9"/>
                  </a:lnTo>
                  <a:lnTo>
                    <a:pt x="19" y="11"/>
                  </a:lnTo>
                  <a:lnTo>
                    <a:pt x="25" y="15"/>
                  </a:lnTo>
                  <a:lnTo>
                    <a:pt x="36" y="23"/>
                  </a:lnTo>
                  <a:lnTo>
                    <a:pt x="44" y="34"/>
                  </a:lnTo>
                  <a:lnTo>
                    <a:pt x="49" y="48"/>
                  </a:lnTo>
                  <a:lnTo>
                    <a:pt x="53" y="63"/>
                  </a:lnTo>
                  <a:lnTo>
                    <a:pt x="55" y="82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2" name="Freeform 4041"/>
            <p:cNvSpPr>
              <a:spLocks noChangeAspect="1"/>
            </p:cNvSpPr>
            <p:nvPr/>
          </p:nvSpPr>
          <p:spPr bwMode="auto">
            <a:xfrm>
              <a:off x="3084" y="2136"/>
              <a:ext cx="90" cy="101"/>
            </a:xfrm>
            <a:custGeom>
              <a:avLst/>
              <a:gdLst>
                <a:gd name="T0" fmla="*/ 0 w 90"/>
                <a:gd name="T1" fmla="*/ 101 h 101"/>
                <a:gd name="T2" fmla="*/ 0 w 90"/>
                <a:gd name="T3" fmla="*/ 101 h 101"/>
                <a:gd name="T4" fmla="*/ 15 w 90"/>
                <a:gd name="T5" fmla="*/ 99 h 101"/>
                <a:gd name="T6" fmla="*/ 30 w 90"/>
                <a:gd name="T7" fmla="*/ 94 h 101"/>
                <a:gd name="T8" fmla="*/ 46 w 90"/>
                <a:gd name="T9" fmla="*/ 84 h 101"/>
                <a:gd name="T10" fmla="*/ 57 w 90"/>
                <a:gd name="T11" fmla="*/ 71 h 101"/>
                <a:gd name="T12" fmla="*/ 69 w 90"/>
                <a:gd name="T13" fmla="*/ 57 h 101"/>
                <a:gd name="T14" fmla="*/ 78 w 90"/>
                <a:gd name="T15" fmla="*/ 40 h 101"/>
                <a:gd name="T16" fmla="*/ 86 w 90"/>
                <a:gd name="T17" fmla="*/ 21 h 101"/>
                <a:gd name="T18" fmla="*/ 90 w 90"/>
                <a:gd name="T19" fmla="*/ 0 h 101"/>
                <a:gd name="T20" fmla="*/ 82 w 90"/>
                <a:gd name="T21" fmla="*/ 0 h 101"/>
                <a:gd name="T22" fmla="*/ 78 w 90"/>
                <a:gd name="T23" fmla="*/ 19 h 101"/>
                <a:gd name="T24" fmla="*/ 71 w 90"/>
                <a:gd name="T25" fmla="*/ 36 h 101"/>
                <a:gd name="T26" fmla="*/ 63 w 90"/>
                <a:gd name="T27" fmla="*/ 51 h 101"/>
                <a:gd name="T28" fmla="*/ 52 w 90"/>
                <a:gd name="T29" fmla="*/ 67 h 101"/>
                <a:gd name="T30" fmla="*/ 40 w 90"/>
                <a:gd name="T31" fmla="*/ 78 h 101"/>
                <a:gd name="T32" fmla="*/ 27 w 90"/>
                <a:gd name="T33" fmla="*/ 86 h 101"/>
                <a:gd name="T34" fmla="*/ 13 w 90"/>
                <a:gd name="T35" fmla="*/ 92 h 101"/>
                <a:gd name="T36" fmla="*/ 0 w 90"/>
                <a:gd name="T37" fmla="*/ 94 h 101"/>
                <a:gd name="T38" fmla="*/ 0 w 90"/>
                <a:gd name="T39" fmla="*/ 94 h 101"/>
                <a:gd name="T40" fmla="*/ 0 w 90"/>
                <a:gd name="T41" fmla="*/ 101 h 10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1"/>
                <a:gd name="T65" fmla="*/ 90 w 90"/>
                <a:gd name="T66" fmla="*/ 101 h 10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1">
                  <a:moveTo>
                    <a:pt x="0" y="101"/>
                  </a:moveTo>
                  <a:lnTo>
                    <a:pt x="0" y="101"/>
                  </a:lnTo>
                  <a:lnTo>
                    <a:pt x="15" y="99"/>
                  </a:lnTo>
                  <a:lnTo>
                    <a:pt x="30" y="94"/>
                  </a:lnTo>
                  <a:lnTo>
                    <a:pt x="46" y="84"/>
                  </a:lnTo>
                  <a:lnTo>
                    <a:pt x="57" y="71"/>
                  </a:lnTo>
                  <a:lnTo>
                    <a:pt x="69" y="57"/>
                  </a:lnTo>
                  <a:lnTo>
                    <a:pt x="78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8" y="19"/>
                  </a:lnTo>
                  <a:lnTo>
                    <a:pt x="71" y="36"/>
                  </a:lnTo>
                  <a:lnTo>
                    <a:pt x="63" y="51"/>
                  </a:lnTo>
                  <a:lnTo>
                    <a:pt x="52" y="67"/>
                  </a:lnTo>
                  <a:lnTo>
                    <a:pt x="40" y="78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3" name="Freeform 4042"/>
            <p:cNvSpPr>
              <a:spLocks noChangeAspect="1"/>
            </p:cNvSpPr>
            <p:nvPr/>
          </p:nvSpPr>
          <p:spPr bwMode="auto">
            <a:xfrm>
              <a:off x="2514" y="2041"/>
              <a:ext cx="516" cy="369"/>
            </a:xfrm>
            <a:custGeom>
              <a:avLst/>
              <a:gdLst>
                <a:gd name="T0" fmla="*/ 510 w 516"/>
                <a:gd name="T1" fmla="*/ 0 h 369"/>
                <a:gd name="T2" fmla="*/ 510 w 516"/>
                <a:gd name="T3" fmla="*/ 0 h 369"/>
                <a:gd name="T4" fmla="*/ 483 w 516"/>
                <a:gd name="T5" fmla="*/ 39 h 369"/>
                <a:gd name="T6" fmla="*/ 457 w 516"/>
                <a:gd name="T7" fmla="*/ 75 h 369"/>
                <a:gd name="T8" fmla="*/ 432 w 516"/>
                <a:gd name="T9" fmla="*/ 110 h 369"/>
                <a:gd name="T10" fmla="*/ 407 w 516"/>
                <a:gd name="T11" fmla="*/ 141 h 369"/>
                <a:gd name="T12" fmla="*/ 382 w 516"/>
                <a:gd name="T13" fmla="*/ 169 h 369"/>
                <a:gd name="T14" fmla="*/ 357 w 516"/>
                <a:gd name="T15" fmla="*/ 196 h 369"/>
                <a:gd name="T16" fmla="*/ 334 w 516"/>
                <a:gd name="T17" fmla="*/ 219 h 369"/>
                <a:gd name="T18" fmla="*/ 311 w 516"/>
                <a:gd name="T19" fmla="*/ 240 h 369"/>
                <a:gd name="T20" fmla="*/ 288 w 516"/>
                <a:gd name="T21" fmla="*/ 260 h 369"/>
                <a:gd name="T22" fmla="*/ 267 w 516"/>
                <a:gd name="T23" fmla="*/ 277 h 369"/>
                <a:gd name="T24" fmla="*/ 244 w 516"/>
                <a:gd name="T25" fmla="*/ 292 h 369"/>
                <a:gd name="T26" fmla="*/ 225 w 516"/>
                <a:gd name="T27" fmla="*/ 306 h 369"/>
                <a:gd name="T28" fmla="*/ 203 w 516"/>
                <a:gd name="T29" fmla="*/ 317 h 369"/>
                <a:gd name="T30" fmla="*/ 184 w 516"/>
                <a:gd name="T31" fmla="*/ 327 h 369"/>
                <a:gd name="T32" fmla="*/ 167 w 516"/>
                <a:gd name="T33" fmla="*/ 334 h 369"/>
                <a:gd name="T34" fmla="*/ 150 w 516"/>
                <a:gd name="T35" fmla="*/ 342 h 369"/>
                <a:gd name="T36" fmla="*/ 117 w 516"/>
                <a:gd name="T37" fmla="*/ 352 h 369"/>
                <a:gd name="T38" fmla="*/ 88 w 516"/>
                <a:gd name="T39" fmla="*/ 357 h 369"/>
                <a:gd name="T40" fmla="*/ 61 w 516"/>
                <a:gd name="T41" fmla="*/ 361 h 369"/>
                <a:gd name="T42" fmla="*/ 40 w 516"/>
                <a:gd name="T43" fmla="*/ 361 h 369"/>
                <a:gd name="T44" fmla="*/ 12 w 516"/>
                <a:gd name="T45" fmla="*/ 357 h 369"/>
                <a:gd name="T46" fmla="*/ 2 w 516"/>
                <a:gd name="T47" fmla="*/ 356 h 369"/>
                <a:gd name="T48" fmla="*/ 0 w 516"/>
                <a:gd name="T49" fmla="*/ 363 h 369"/>
                <a:gd name="T50" fmla="*/ 12 w 516"/>
                <a:gd name="T51" fmla="*/ 365 h 369"/>
                <a:gd name="T52" fmla="*/ 40 w 516"/>
                <a:gd name="T53" fmla="*/ 369 h 369"/>
                <a:gd name="T54" fmla="*/ 63 w 516"/>
                <a:gd name="T55" fmla="*/ 369 h 369"/>
                <a:gd name="T56" fmla="*/ 88 w 516"/>
                <a:gd name="T57" fmla="*/ 367 h 369"/>
                <a:gd name="T58" fmla="*/ 119 w 516"/>
                <a:gd name="T59" fmla="*/ 359 h 369"/>
                <a:gd name="T60" fmla="*/ 152 w 516"/>
                <a:gd name="T61" fmla="*/ 350 h 369"/>
                <a:gd name="T62" fmla="*/ 169 w 516"/>
                <a:gd name="T63" fmla="*/ 342 h 369"/>
                <a:gd name="T64" fmla="*/ 188 w 516"/>
                <a:gd name="T65" fmla="*/ 334 h 369"/>
                <a:gd name="T66" fmla="*/ 207 w 516"/>
                <a:gd name="T67" fmla="*/ 323 h 369"/>
                <a:gd name="T68" fmla="*/ 228 w 516"/>
                <a:gd name="T69" fmla="*/ 311 h 369"/>
                <a:gd name="T70" fmla="*/ 249 w 516"/>
                <a:gd name="T71" fmla="*/ 298 h 369"/>
                <a:gd name="T72" fmla="*/ 271 w 516"/>
                <a:gd name="T73" fmla="*/ 283 h 369"/>
                <a:gd name="T74" fmla="*/ 294 w 516"/>
                <a:gd name="T75" fmla="*/ 265 h 369"/>
                <a:gd name="T76" fmla="*/ 315 w 516"/>
                <a:gd name="T77" fmla="*/ 246 h 369"/>
                <a:gd name="T78" fmla="*/ 340 w 516"/>
                <a:gd name="T79" fmla="*/ 225 h 369"/>
                <a:gd name="T80" fmla="*/ 363 w 516"/>
                <a:gd name="T81" fmla="*/ 202 h 369"/>
                <a:gd name="T82" fmla="*/ 388 w 516"/>
                <a:gd name="T83" fmla="*/ 175 h 369"/>
                <a:gd name="T84" fmla="*/ 412 w 516"/>
                <a:gd name="T85" fmla="*/ 146 h 369"/>
                <a:gd name="T86" fmla="*/ 437 w 516"/>
                <a:gd name="T87" fmla="*/ 116 h 369"/>
                <a:gd name="T88" fmla="*/ 464 w 516"/>
                <a:gd name="T89" fmla="*/ 81 h 369"/>
                <a:gd name="T90" fmla="*/ 489 w 516"/>
                <a:gd name="T91" fmla="*/ 45 h 369"/>
                <a:gd name="T92" fmla="*/ 516 w 516"/>
                <a:gd name="T93" fmla="*/ 4 h 369"/>
                <a:gd name="T94" fmla="*/ 516 w 516"/>
                <a:gd name="T95" fmla="*/ 4 h 369"/>
                <a:gd name="T96" fmla="*/ 510 w 516"/>
                <a:gd name="T97" fmla="*/ 0 h 36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16"/>
                <a:gd name="T148" fmla="*/ 0 h 369"/>
                <a:gd name="T149" fmla="*/ 516 w 516"/>
                <a:gd name="T150" fmla="*/ 369 h 36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16" h="369">
                  <a:moveTo>
                    <a:pt x="510" y="0"/>
                  </a:moveTo>
                  <a:lnTo>
                    <a:pt x="510" y="0"/>
                  </a:lnTo>
                  <a:lnTo>
                    <a:pt x="483" y="39"/>
                  </a:lnTo>
                  <a:lnTo>
                    <a:pt x="457" y="75"/>
                  </a:lnTo>
                  <a:lnTo>
                    <a:pt x="432" y="110"/>
                  </a:lnTo>
                  <a:lnTo>
                    <a:pt x="407" y="141"/>
                  </a:lnTo>
                  <a:lnTo>
                    <a:pt x="382" y="169"/>
                  </a:lnTo>
                  <a:lnTo>
                    <a:pt x="357" y="196"/>
                  </a:lnTo>
                  <a:lnTo>
                    <a:pt x="334" y="219"/>
                  </a:lnTo>
                  <a:lnTo>
                    <a:pt x="311" y="240"/>
                  </a:lnTo>
                  <a:lnTo>
                    <a:pt x="288" y="260"/>
                  </a:lnTo>
                  <a:lnTo>
                    <a:pt x="267" y="277"/>
                  </a:lnTo>
                  <a:lnTo>
                    <a:pt x="244" y="292"/>
                  </a:lnTo>
                  <a:lnTo>
                    <a:pt x="225" y="306"/>
                  </a:lnTo>
                  <a:lnTo>
                    <a:pt x="203" y="317"/>
                  </a:lnTo>
                  <a:lnTo>
                    <a:pt x="184" y="327"/>
                  </a:lnTo>
                  <a:lnTo>
                    <a:pt x="167" y="334"/>
                  </a:lnTo>
                  <a:lnTo>
                    <a:pt x="150" y="342"/>
                  </a:lnTo>
                  <a:lnTo>
                    <a:pt x="117" y="352"/>
                  </a:lnTo>
                  <a:lnTo>
                    <a:pt x="88" y="357"/>
                  </a:lnTo>
                  <a:lnTo>
                    <a:pt x="61" y="361"/>
                  </a:lnTo>
                  <a:lnTo>
                    <a:pt x="40" y="361"/>
                  </a:lnTo>
                  <a:lnTo>
                    <a:pt x="12" y="357"/>
                  </a:lnTo>
                  <a:lnTo>
                    <a:pt x="2" y="356"/>
                  </a:lnTo>
                  <a:lnTo>
                    <a:pt x="0" y="363"/>
                  </a:lnTo>
                  <a:lnTo>
                    <a:pt x="12" y="365"/>
                  </a:lnTo>
                  <a:lnTo>
                    <a:pt x="40" y="369"/>
                  </a:lnTo>
                  <a:lnTo>
                    <a:pt x="63" y="369"/>
                  </a:lnTo>
                  <a:lnTo>
                    <a:pt x="88" y="367"/>
                  </a:lnTo>
                  <a:lnTo>
                    <a:pt x="119" y="359"/>
                  </a:lnTo>
                  <a:lnTo>
                    <a:pt x="152" y="350"/>
                  </a:lnTo>
                  <a:lnTo>
                    <a:pt x="169" y="342"/>
                  </a:lnTo>
                  <a:lnTo>
                    <a:pt x="188" y="334"/>
                  </a:lnTo>
                  <a:lnTo>
                    <a:pt x="207" y="323"/>
                  </a:lnTo>
                  <a:lnTo>
                    <a:pt x="228" y="311"/>
                  </a:lnTo>
                  <a:lnTo>
                    <a:pt x="249" y="298"/>
                  </a:lnTo>
                  <a:lnTo>
                    <a:pt x="271" y="283"/>
                  </a:lnTo>
                  <a:lnTo>
                    <a:pt x="294" y="265"/>
                  </a:lnTo>
                  <a:lnTo>
                    <a:pt x="315" y="246"/>
                  </a:lnTo>
                  <a:lnTo>
                    <a:pt x="340" y="225"/>
                  </a:lnTo>
                  <a:lnTo>
                    <a:pt x="363" y="202"/>
                  </a:lnTo>
                  <a:lnTo>
                    <a:pt x="388" y="175"/>
                  </a:lnTo>
                  <a:lnTo>
                    <a:pt x="412" y="146"/>
                  </a:lnTo>
                  <a:lnTo>
                    <a:pt x="437" y="116"/>
                  </a:lnTo>
                  <a:lnTo>
                    <a:pt x="464" y="81"/>
                  </a:lnTo>
                  <a:lnTo>
                    <a:pt x="489" y="45"/>
                  </a:lnTo>
                  <a:lnTo>
                    <a:pt x="516" y="4"/>
                  </a:lnTo>
                  <a:lnTo>
                    <a:pt x="51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4" name="Freeform 4043"/>
            <p:cNvSpPr>
              <a:spLocks noChangeAspect="1"/>
            </p:cNvSpPr>
            <p:nvPr/>
          </p:nvSpPr>
          <p:spPr bwMode="auto">
            <a:xfrm>
              <a:off x="3024" y="1437"/>
              <a:ext cx="123" cy="608"/>
            </a:xfrm>
            <a:custGeom>
              <a:avLst/>
              <a:gdLst>
                <a:gd name="T0" fmla="*/ 56 w 123"/>
                <a:gd name="T1" fmla="*/ 4 h 608"/>
                <a:gd name="T2" fmla="*/ 69 w 123"/>
                <a:gd name="T3" fmla="*/ 32 h 608"/>
                <a:gd name="T4" fmla="*/ 81 w 123"/>
                <a:gd name="T5" fmla="*/ 59 h 608"/>
                <a:gd name="T6" fmla="*/ 90 w 123"/>
                <a:gd name="T7" fmla="*/ 86 h 608"/>
                <a:gd name="T8" fmla="*/ 98 w 123"/>
                <a:gd name="T9" fmla="*/ 113 h 608"/>
                <a:gd name="T10" fmla="*/ 106 w 123"/>
                <a:gd name="T11" fmla="*/ 142 h 608"/>
                <a:gd name="T12" fmla="*/ 110 w 123"/>
                <a:gd name="T13" fmla="*/ 169 h 608"/>
                <a:gd name="T14" fmla="*/ 112 w 123"/>
                <a:gd name="T15" fmla="*/ 196 h 608"/>
                <a:gd name="T16" fmla="*/ 114 w 123"/>
                <a:gd name="T17" fmla="*/ 221 h 608"/>
                <a:gd name="T18" fmla="*/ 114 w 123"/>
                <a:gd name="T19" fmla="*/ 247 h 608"/>
                <a:gd name="T20" fmla="*/ 114 w 123"/>
                <a:gd name="T21" fmla="*/ 272 h 608"/>
                <a:gd name="T22" fmla="*/ 112 w 123"/>
                <a:gd name="T23" fmla="*/ 297 h 608"/>
                <a:gd name="T24" fmla="*/ 108 w 123"/>
                <a:gd name="T25" fmla="*/ 322 h 608"/>
                <a:gd name="T26" fmla="*/ 98 w 123"/>
                <a:gd name="T27" fmla="*/ 370 h 608"/>
                <a:gd name="T28" fmla="*/ 87 w 123"/>
                <a:gd name="T29" fmla="*/ 414 h 608"/>
                <a:gd name="T30" fmla="*/ 73 w 123"/>
                <a:gd name="T31" fmla="*/ 455 h 608"/>
                <a:gd name="T32" fmla="*/ 60 w 123"/>
                <a:gd name="T33" fmla="*/ 491 h 608"/>
                <a:gd name="T34" fmla="*/ 44 w 123"/>
                <a:gd name="T35" fmla="*/ 524 h 608"/>
                <a:gd name="T36" fmla="*/ 31 w 123"/>
                <a:gd name="T37" fmla="*/ 551 h 608"/>
                <a:gd name="T38" fmla="*/ 8 w 123"/>
                <a:gd name="T39" fmla="*/ 591 h 608"/>
                <a:gd name="T40" fmla="*/ 0 w 123"/>
                <a:gd name="T41" fmla="*/ 604 h 608"/>
                <a:gd name="T42" fmla="*/ 6 w 123"/>
                <a:gd name="T43" fmla="*/ 608 h 608"/>
                <a:gd name="T44" fmla="*/ 16 w 123"/>
                <a:gd name="T45" fmla="*/ 595 h 608"/>
                <a:gd name="T46" fmla="*/ 39 w 123"/>
                <a:gd name="T47" fmla="*/ 555 h 608"/>
                <a:gd name="T48" fmla="*/ 52 w 123"/>
                <a:gd name="T49" fmla="*/ 528 h 608"/>
                <a:gd name="T50" fmla="*/ 67 w 123"/>
                <a:gd name="T51" fmla="*/ 495 h 608"/>
                <a:gd name="T52" fmla="*/ 81 w 123"/>
                <a:gd name="T53" fmla="*/ 457 h 608"/>
                <a:gd name="T54" fmla="*/ 94 w 123"/>
                <a:gd name="T55" fmla="*/ 416 h 608"/>
                <a:gd name="T56" fmla="*/ 106 w 123"/>
                <a:gd name="T57" fmla="*/ 372 h 608"/>
                <a:gd name="T58" fmla="*/ 115 w 123"/>
                <a:gd name="T59" fmla="*/ 324 h 608"/>
                <a:gd name="T60" fmla="*/ 119 w 123"/>
                <a:gd name="T61" fmla="*/ 299 h 608"/>
                <a:gd name="T62" fmla="*/ 121 w 123"/>
                <a:gd name="T63" fmla="*/ 272 h 608"/>
                <a:gd name="T64" fmla="*/ 123 w 123"/>
                <a:gd name="T65" fmla="*/ 247 h 608"/>
                <a:gd name="T66" fmla="*/ 121 w 123"/>
                <a:gd name="T67" fmla="*/ 221 h 608"/>
                <a:gd name="T68" fmla="*/ 121 w 123"/>
                <a:gd name="T69" fmla="*/ 194 h 608"/>
                <a:gd name="T70" fmla="*/ 117 w 123"/>
                <a:gd name="T71" fmla="*/ 167 h 608"/>
                <a:gd name="T72" fmla="*/ 114 w 123"/>
                <a:gd name="T73" fmla="*/ 140 h 608"/>
                <a:gd name="T74" fmla="*/ 106 w 123"/>
                <a:gd name="T75" fmla="*/ 111 h 608"/>
                <a:gd name="T76" fmla="*/ 98 w 123"/>
                <a:gd name="T77" fmla="*/ 84 h 608"/>
                <a:gd name="T78" fmla="*/ 89 w 123"/>
                <a:gd name="T79" fmla="*/ 56 h 608"/>
                <a:gd name="T80" fmla="*/ 77 w 123"/>
                <a:gd name="T81" fmla="*/ 29 h 608"/>
                <a:gd name="T82" fmla="*/ 64 w 123"/>
                <a:gd name="T83" fmla="*/ 0 h 608"/>
                <a:gd name="T84" fmla="*/ 56 w 123"/>
                <a:gd name="T85" fmla="*/ 4 h 6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3"/>
                <a:gd name="T130" fmla="*/ 0 h 608"/>
                <a:gd name="T131" fmla="*/ 123 w 123"/>
                <a:gd name="T132" fmla="*/ 608 h 6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3" h="608">
                  <a:moveTo>
                    <a:pt x="56" y="4"/>
                  </a:moveTo>
                  <a:lnTo>
                    <a:pt x="69" y="32"/>
                  </a:lnTo>
                  <a:lnTo>
                    <a:pt x="81" y="59"/>
                  </a:lnTo>
                  <a:lnTo>
                    <a:pt x="90" y="86"/>
                  </a:lnTo>
                  <a:lnTo>
                    <a:pt x="98" y="113"/>
                  </a:lnTo>
                  <a:lnTo>
                    <a:pt x="106" y="142"/>
                  </a:lnTo>
                  <a:lnTo>
                    <a:pt x="110" y="169"/>
                  </a:lnTo>
                  <a:lnTo>
                    <a:pt x="112" y="196"/>
                  </a:lnTo>
                  <a:lnTo>
                    <a:pt x="114" y="221"/>
                  </a:lnTo>
                  <a:lnTo>
                    <a:pt x="114" y="247"/>
                  </a:lnTo>
                  <a:lnTo>
                    <a:pt x="114" y="272"/>
                  </a:lnTo>
                  <a:lnTo>
                    <a:pt x="112" y="297"/>
                  </a:lnTo>
                  <a:lnTo>
                    <a:pt x="108" y="322"/>
                  </a:lnTo>
                  <a:lnTo>
                    <a:pt x="98" y="370"/>
                  </a:lnTo>
                  <a:lnTo>
                    <a:pt x="87" y="414"/>
                  </a:lnTo>
                  <a:lnTo>
                    <a:pt x="73" y="455"/>
                  </a:lnTo>
                  <a:lnTo>
                    <a:pt x="60" y="491"/>
                  </a:lnTo>
                  <a:lnTo>
                    <a:pt x="44" y="524"/>
                  </a:lnTo>
                  <a:lnTo>
                    <a:pt x="31" y="551"/>
                  </a:lnTo>
                  <a:lnTo>
                    <a:pt x="8" y="591"/>
                  </a:lnTo>
                  <a:lnTo>
                    <a:pt x="0" y="604"/>
                  </a:lnTo>
                  <a:lnTo>
                    <a:pt x="6" y="608"/>
                  </a:lnTo>
                  <a:lnTo>
                    <a:pt x="16" y="595"/>
                  </a:lnTo>
                  <a:lnTo>
                    <a:pt x="39" y="555"/>
                  </a:lnTo>
                  <a:lnTo>
                    <a:pt x="52" y="528"/>
                  </a:lnTo>
                  <a:lnTo>
                    <a:pt x="67" y="495"/>
                  </a:lnTo>
                  <a:lnTo>
                    <a:pt x="81" y="457"/>
                  </a:lnTo>
                  <a:lnTo>
                    <a:pt x="94" y="416"/>
                  </a:lnTo>
                  <a:lnTo>
                    <a:pt x="106" y="372"/>
                  </a:lnTo>
                  <a:lnTo>
                    <a:pt x="115" y="324"/>
                  </a:lnTo>
                  <a:lnTo>
                    <a:pt x="119" y="299"/>
                  </a:lnTo>
                  <a:lnTo>
                    <a:pt x="121" y="272"/>
                  </a:lnTo>
                  <a:lnTo>
                    <a:pt x="123" y="247"/>
                  </a:lnTo>
                  <a:lnTo>
                    <a:pt x="121" y="221"/>
                  </a:lnTo>
                  <a:lnTo>
                    <a:pt x="121" y="194"/>
                  </a:lnTo>
                  <a:lnTo>
                    <a:pt x="117" y="167"/>
                  </a:lnTo>
                  <a:lnTo>
                    <a:pt x="114" y="140"/>
                  </a:lnTo>
                  <a:lnTo>
                    <a:pt x="106" y="111"/>
                  </a:lnTo>
                  <a:lnTo>
                    <a:pt x="98" y="84"/>
                  </a:lnTo>
                  <a:lnTo>
                    <a:pt x="89" y="56"/>
                  </a:lnTo>
                  <a:lnTo>
                    <a:pt x="77" y="29"/>
                  </a:lnTo>
                  <a:lnTo>
                    <a:pt x="64" y="0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5" name="Freeform 4044"/>
            <p:cNvSpPr>
              <a:spLocks noChangeAspect="1"/>
            </p:cNvSpPr>
            <p:nvPr/>
          </p:nvSpPr>
          <p:spPr bwMode="auto">
            <a:xfrm>
              <a:off x="2842" y="1932"/>
              <a:ext cx="259" cy="495"/>
            </a:xfrm>
            <a:custGeom>
              <a:avLst/>
              <a:gdLst>
                <a:gd name="T0" fmla="*/ 4 w 259"/>
                <a:gd name="T1" fmla="*/ 495 h 495"/>
                <a:gd name="T2" fmla="*/ 0 w 259"/>
                <a:gd name="T3" fmla="*/ 340 h 495"/>
                <a:gd name="T4" fmla="*/ 10 w 259"/>
                <a:gd name="T5" fmla="*/ 332 h 495"/>
                <a:gd name="T6" fmla="*/ 31 w 259"/>
                <a:gd name="T7" fmla="*/ 309 h 495"/>
                <a:gd name="T8" fmla="*/ 61 w 259"/>
                <a:gd name="T9" fmla="*/ 275 h 495"/>
                <a:gd name="T10" fmla="*/ 100 w 259"/>
                <a:gd name="T11" fmla="*/ 228 h 495"/>
                <a:gd name="T12" fmla="*/ 142 w 259"/>
                <a:gd name="T13" fmla="*/ 177 h 495"/>
                <a:gd name="T14" fmla="*/ 180 w 259"/>
                <a:gd name="T15" fmla="*/ 119 h 495"/>
                <a:gd name="T16" fmla="*/ 200 w 259"/>
                <a:gd name="T17" fmla="*/ 90 h 495"/>
                <a:gd name="T18" fmla="*/ 217 w 259"/>
                <a:gd name="T19" fmla="*/ 60 h 495"/>
                <a:gd name="T20" fmla="*/ 232 w 259"/>
                <a:gd name="T21" fmla="*/ 31 h 495"/>
                <a:gd name="T22" fmla="*/ 244 w 259"/>
                <a:gd name="T23" fmla="*/ 0 h 495"/>
                <a:gd name="T24" fmla="*/ 246 w 259"/>
                <a:gd name="T25" fmla="*/ 6 h 495"/>
                <a:gd name="T26" fmla="*/ 251 w 259"/>
                <a:gd name="T27" fmla="*/ 21 h 495"/>
                <a:gd name="T28" fmla="*/ 255 w 259"/>
                <a:gd name="T29" fmla="*/ 46 h 495"/>
                <a:gd name="T30" fmla="*/ 259 w 259"/>
                <a:gd name="T31" fmla="*/ 79 h 495"/>
                <a:gd name="T32" fmla="*/ 259 w 259"/>
                <a:gd name="T33" fmla="*/ 100 h 495"/>
                <a:gd name="T34" fmla="*/ 257 w 259"/>
                <a:gd name="T35" fmla="*/ 121 h 495"/>
                <a:gd name="T36" fmla="*/ 255 w 259"/>
                <a:gd name="T37" fmla="*/ 146 h 495"/>
                <a:gd name="T38" fmla="*/ 249 w 259"/>
                <a:gd name="T39" fmla="*/ 171 h 495"/>
                <a:gd name="T40" fmla="*/ 242 w 259"/>
                <a:gd name="T41" fmla="*/ 200 h 495"/>
                <a:gd name="T42" fmla="*/ 232 w 259"/>
                <a:gd name="T43" fmla="*/ 228 h 495"/>
                <a:gd name="T44" fmla="*/ 221 w 259"/>
                <a:gd name="T45" fmla="*/ 259 h 495"/>
                <a:gd name="T46" fmla="*/ 205 w 259"/>
                <a:gd name="T47" fmla="*/ 292 h 495"/>
                <a:gd name="T48" fmla="*/ 4 w 259"/>
                <a:gd name="T49" fmla="*/ 495 h 4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9"/>
                <a:gd name="T76" fmla="*/ 0 h 495"/>
                <a:gd name="T77" fmla="*/ 259 w 259"/>
                <a:gd name="T78" fmla="*/ 495 h 4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9" h="495">
                  <a:moveTo>
                    <a:pt x="4" y="495"/>
                  </a:moveTo>
                  <a:lnTo>
                    <a:pt x="0" y="340"/>
                  </a:lnTo>
                  <a:lnTo>
                    <a:pt x="10" y="332"/>
                  </a:lnTo>
                  <a:lnTo>
                    <a:pt x="31" y="309"/>
                  </a:lnTo>
                  <a:lnTo>
                    <a:pt x="61" y="275"/>
                  </a:lnTo>
                  <a:lnTo>
                    <a:pt x="100" y="228"/>
                  </a:lnTo>
                  <a:lnTo>
                    <a:pt x="142" y="177"/>
                  </a:lnTo>
                  <a:lnTo>
                    <a:pt x="180" y="119"/>
                  </a:lnTo>
                  <a:lnTo>
                    <a:pt x="200" y="90"/>
                  </a:lnTo>
                  <a:lnTo>
                    <a:pt x="217" y="60"/>
                  </a:lnTo>
                  <a:lnTo>
                    <a:pt x="232" y="31"/>
                  </a:lnTo>
                  <a:lnTo>
                    <a:pt x="244" y="0"/>
                  </a:lnTo>
                  <a:lnTo>
                    <a:pt x="246" y="6"/>
                  </a:lnTo>
                  <a:lnTo>
                    <a:pt x="251" y="21"/>
                  </a:lnTo>
                  <a:lnTo>
                    <a:pt x="255" y="46"/>
                  </a:lnTo>
                  <a:lnTo>
                    <a:pt x="259" y="79"/>
                  </a:lnTo>
                  <a:lnTo>
                    <a:pt x="259" y="100"/>
                  </a:lnTo>
                  <a:lnTo>
                    <a:pt x="257" y="121"/>
                  </a:lnTo>
                  <a:lnTo>
                    <a:pt x="255" y="146"/>
                  </a:lnTo>
                  <a:lnTo>
                    <a:pt x="249" y="171"/>
                  </a:lnTo>
                  <a:lnTo>
                    <a:pt x="242" y="200"/>
                  </a:lnTo>
                  <a:lnTo>
                    <a:pt x="232" y="228"/>
                  </a:lnTo>
                  <a:lnTo>
                    <a:pt x="221" y="259"/>
                  </a:lnTo>
                  <a:lnTo>
                    <a:pt x="205" y="292"/>
                  </a:lnTo>
                  <a:lnTo>
                    <a:pt x="4" y="4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6" name="Freeform 4045"/>
            <p:cNvSpPr>
              <a:spLocks noChangeAspect="1"/>
            </p:cNvSpPr>
            <p:nvPr/>
          </p:nvSpPr>
          <p:spPr bwMode="auto">
            <a:xfrm>
              <a:off x="2838" y="2268"/>
              <a:ext cx="14" cy="159"/>
            </a:xfrm>
            <a:custGeom>
              <a:avLst/>
              <a:gdLst>
                <a:gd name="T0" fmla="*/ 2 w 14"/>
                <a:gd name="T1" fmla="*/ 0 h 159"/>
                <a:gd name="T2" fmla="*/ 0 w 14"/>
                <a:gd name="T3" fmla="*/ 4 h 159"/>
                <a:gd name="T4" fmla="*/ 4 w 14"/>
                <a:gd name="T5" fmla="*/ 159 h 159"/>
                <a:gd name="T6" fmla="*/ 14 w 14"/>
                <a:gd name="T7" fmla="*/ 159 h 159"/>
                <a:gd name="T8" fmla="*/ 8 w 14"/>
                <a:gd name="T9" fmla="*/ 4 h 159"/>
                <a:gd name="T10" fmla="*/ 8 w 14"/>
                <a:gd name="T11" fmla="*/ 6 h 159"/>
                <a:gd name="T12" fmla="*/ 2 w 14"/>
                <a:gd name="T13" fmla="*/ 0 h 159"/>
                <a:gd name="T14" fmla="*/ 0 w 14"/>
                <a:gd name="T15" fmla="*/ 2 h 159"/>
                <a:gd name="T16" fmla="*/ 0 w 14"/>
                <a:gd name="T17" fmla="*/ 4 h 159"/>
                <a:gd name="T18" fmla="*/ 2 w 14"/>
                <a:gd name="T19" fmla="*/ 0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9"/>
                <a:gd name="T32" fmla="*/ 14 w 14"/>
                <a:gd name="T33" fmla="*/ 159 h 15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9">
                  <a:moveTo>
                    <a:pt x="2" y="0"/>
                  </a:moveTo>
                  <a:lnTo>
                    <a:pt x="0" y="4"/>
                  </a:lnTo>
                  <a:lnTo>
                    <a:pt x="4" y="159"/>
                  </a:lnTo>
                  <a:lnTo>
                    <a:pt x="14" y="159"/>
                  </a:lnTo>
                  <a:lnTo>
                    <a:pt x="8" y="4"/>
                  </a:lnTo>
                  <a:lnTo>
                    <a:pt x="8" y="6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7" name="Freeform 4046"/>
            <p:cNvSpPr>
              <a:spLocks noChangeAspect="1"/>
            </p:cNvSpPr>
            <p:nvPr/>
          </p:nvSpPr>
          <p:spPr bwMode="auto">
            <a:xfrm>
              <a:off x="2840" y="1930"/>
              <a:ext cx="250" cy="344"/>
            </a:xfrm>
            <a:custGeom>
              <a:avLst/>
              <a:gdLst>
                <a:gd name="T0" fmla="*/ 250 w 250"/>
                <a:gd name="T1" fmla="*/ 0 h 344"/>
                <a:gd name="T2" fmla="*/ 242 w 250"/>
                <a:gd name="T3" fmla="*/ 0 h 344"/>
                <a:gd name="T4" fmla="*/ 230 w 250"/>
                <a:gd name="T5" fmla="*/ 31 h 344"/>
                <a:gd name="T6" fmla="*/ 215 w 250"/>
                <a:gd name="T7" fmla="*/ 60 h 344"/>
                <a:gd name="T8" fmla="*/ 198 w 250"/>
                <a:gd name="T9" fmla="*/ 90 h 344"/>
                <a:gd name="T10" fmla="*/ 180 w 250"/>
                <a:gd name="T11" fmla="*/ 119 h 344"/>
                <a:gd name="T12" fmla="*/ 140 w 250"/>
                <a:gd name="T13" fmla="*/ 177 h 344"/>
                <a:gd name="T14" fmla="*/ 100 w 250"/>
                <a:gd name="T15" fmla="*/ 229 h 344"/>
                <a:gd name="T16" fmla="*/ 62 w 250"/>
                <a:gd name="T17" fmla="*/ 273 h 344"/>
                <a:gd name="T18" fmla="*/ 29 w 250"/>
                <a:gd name="T19" fmla="*/ 307 h 344"/>
                <a:gd name="T20" fmla="*/ 8 w 250"/>
                <a:gd name="T21" fmla="*/ 330 h 344"/>
                <a:gd name="T22" fmla="*/ 0 w 250"/>
                <a:gd name="T23" fmla="*/ 338 h 344"/>
                <a:gd name="T24" fmla="*/ 6 w 250"/>
                <a:gd name="T25" fmla="*/ 344 h 344"/>
                <a:gd name="T26" fmla="*/ 14 w 250"/>
                <a:gd name="T27" fmla="*/ 336 h 344"/>
                <a:gd name="T28" fmla="*/ 35 w 250"/>
                <a:gd name="T29" fmla="*/ 313 h 344"/>
                <a:gd name="T30" fmla="*/ 67 w 250"/>
                <a:gd name="T31" fmla="*/ 278 h 344"/>
                <a:gd name="T32" fmla="*/ 106 w 250"/>
                <a:gd name="T33" fmla="*/ 234 h 344"/>
                <a:gd name="T34" fmla="*/ 146 w 250"/>
                <a:gd name="T35" fmla="*/ 181 h 344"/>
                <a:gd name="T36" fmla="*/ 186 w 250"/>
                <a:gd name="T37" fmla="*/ 125 h 344"/>
                <a:gd name="T38" fmla="*/ 205 w 250"/>
                <a:gd name="T39" fmla="*/ 94 h 344"/>
                <a:gd name="T40" fmla="*/ 223 w 250"/>
                <a:gd name="T41" fmla="*/ 63 h 344"/>
                <a:gd name="T42" fmla="*/ 236 w 250"/>
                <a:gd name="T43" fmla="*/ 33 h 344"/>
                <a:gd name="T44" fmla="*/ 250 w 250"/>
                <a:gd name="T45" fmla="*/ 4 h 344"/>
                <a:gd name="T46" fmla="*/ 242 w 250"/>
                <a:gd name="T47" fmla="*/ 4 h 344"/>
                <a:gd name="T48" fmla="*/ 250 w 250"/>
                <a:gd name="T49" fmla="*/ 0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0"/>
                <a:gd name="T76" fmla="*/ 0 h 344"/>
                <a:gd name="T77" fmla="*/ 250 w 250"/>
                <a:gd name="T78" fmla="*/ 344 h 3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0" h="344">
                  <a:moveTo>
                    <a:pt x="250" y="0"/>
                  </a:moveTo>
                  <a:lnTo>
                    <a:pt x="242" y="0"/>
                  </a:lnTo>
                  <a:lnTo>
                    <a:pt x="230" y="31"/>
                  </a:lnTo>
                  <a:lnTo>
                    <a:pt x="215" y="60"/>
                  </a:lnTo>
                  <a:lnTo>
                    <a:pt x="198" y="90"/>
                  </a:lnTo>
                  <a:lnTo>
                    <a:pt x="180" y="119"/>
                  </a:lnTo>
                  <a:lnTo>
                    <a:pt x="140" y="177"/>
                  </a:lnTo>
                  <a:lnTo>
                    <a:pt x="100" y="229"/>
                  </a:lnTo>
                  <a:lnTo>
                    <a:pt x="62" y="273"/>
                  </a:lnTo>
                  <a:lnTo>
                    <a:pt x="29" y="307"/>
                  </a:lnTo>
                  <a:lnTo>
                    <a:pt x="8" y="330"/>
                  </a:lnTo>
                  <a:lnTo>
                    <a:pt x="0" y="338"/>
                  </a:lnTo>
                  <a:lnTo>
                    <a:pt x="6" y="344"/>
                  </a:lnTo>
                  <a:lnTo>
                    <a:pt x="14" y="336"/>
                  </a:lnTo>
                  <a:lnTo>
                    <a:pt x="35" y="313"/>
                  </a:lnTo>
                  <a:lnTo>
                    <a:pt x="67" y="278"/>
                  </a:lnTo>
                  <a:lnTo>
                    <a:pt x="106" y="234"/>
                  </a:lnTo>
                  <a:lnTo>
                    <a:pt x="146" y="181"/>
                  </a:lnTo>
                  <a:lnTo>
                    <a:pt x="186" y="125"/>
                  </a:lnTo>
                  <a:lnTo>
                    <a:pt x="205" y="94"/>
                  </a:lnTo>
                  <a:lnTo>
                    <a:pt x="223" y="63"/>
                  </a:lnTo>
                  <a:lnTo>
                    <a:pt x="236" y="33"/>
                  </a:lnTo>
                  <a:lnTo>
                    <a:pt x="250" y="4"/>
                  </a:lnTo>
                  <a:lnTo>
                    <a:pt x="242" y="4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8" name="Freeform 4047"/>
            <p:cNvSpPr>
              <a:spLocks noChangeAspect="1"/>
            </p:cNvSpPr>
            <p:nvPr/>
          </p:nvSpPr>
          <p:spPr bwMode="auto">
            <a:xfrm>
              <a:off x="3044" y="1930"/>
              <a:ext cx="61" cy="296"/>
            </a:xfrm>
            <a:custGeom>
              <a:avLst/>
              <a:gdLst>
                <a:gd name="T0" fmla="*/ 5 w 61"/>
                <a:gd name="T1" fmla="*/ 296 h 296"/>
                <a:gd name="T2" fmla="*/ 23 w 61"/>
                <a:gd name="T3" fmla="*/ 263 h 296"/>
                <a:gd name="T4" fmla="*/ 34 w 61"/>
                <a:gd name="T5" fmla="*/ 232 h 296"/>
                <a:gd name="T6" fmla="*/ 44 w 61"/>
                <a:gd name="T7" fmla="*/ 202 h 296"/>
                <a:gd name="T8" fmla="*/ 51 w 61"/>
                <a:gd name="T9" fmla="*/ 175 h 296"/>
                <a:gd name="T10" fmla="*/ 57 w 61"/>
                <a:gd name="T11" fmla="*/ 148 h 296"/>
                <a:gd name="T12" fmla="*/ 59 w 61"/>
                <a:gd name="T13" fmla="*/ 125 h 296"/>
                <a:gd name="T14" fmla="*/ 61 w 61"/>
                <a:gd name="T15" fmla="*/ 102 h 296"/>
                <a:gd name="T16" fmla="*/ 61 w 61"/>
                <a:gd name="T17" fmla="*/ 81 h 296"/>
                <a:gd name="T18" fmla="*/ 57 w 61"/>
                <a:gd name="T19" fmla="*/ 46 h 296"/>
                <a:gd name="T20" fmla="*/ 53 w 61"/>
                <a:gd name="T21" fmla="*/ 21 h 296"/>
                <a:gd name="T22" fmla="*/ 47 w 61"/>
                <a:gd name="T23" fmla="*/ 6 h 296"/>
                <a:gd name="T24" fmla="*/ 46 w 61"/>
                <a:gd name="T25" fmla="*/ 0 h 296"/>
                <a:gd name="T26" fmla="*/ 38 w 61"/>
                <a:gd name="T27" fmla="*/ 4 h 296"/>
                <a:gd name="T28" fmla="*/ 40 w 61"/>
                <a:gd name="T29" fmla="*/ 8 h 296"/>
                <a:gd name="T30" fmla="*/ 44 w 61"/>
                <a:gd name="T31" fmla="*/ 23 h 296"/>
                <a:gd name="T32" fmla="*/ 49 w 61"/>
                <a:gd name="T33" fmla="*/ 48 h 296"/>
                <a:gd name="T34" fmla="*/ 53 w 61"/>
                <a:gd name="T35" fmla="*/ 83 h 296"/>
                <a:gd name="T36" fmla="*/ 53 w 61"/>
                <a:gd name="T37" fmla="*/ 102 h 296"/>
                <a:gd name="T38" fmla="*/ 51 w 61"/>
                <a:gd name="T39" fmla="*/ 123 h 296"/>
                <a:gd name="T40" fmla="*/ 49 w 61"/>
                <a:gd name="T41" fmla="*/ 148 h 296"/>
                <a:gd name="T42" fmla="*/ 44 w 61"/>
                <a:gd name="T43" fmla="*/ 173 h 296"/>
                <a:gd name="T44" fmla="*/ 36 w 61"/>
                <a:gd name="T45" fmla="*/ 200 h 296"/>
                <a:gd name="T46" fmla="*/ 26 w 61"/>
                <a:gd name="T47" fmla="*/ 229 h 296"/>
                <a:gd name="T48" fmla="*/ 15 w 61"/>
                <a:gd name="T49" fmla="*/ 259 h 296"/>
                <a:gd name="T50" fmla="*/ 0 w 61"/>
                <a:gd name="T51" fmla="*/ 292 h 296"/>
                <a:gd name="T52" fmla="*/ 5 w 61"/>
                <a:gd name="T53" fmla="*/ 296 h 2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"/>
                <a:gd name="T82" fmla="*/ 0 h 296"/>
                <a:gd name="T83" fmla="*/ 61 w 61"/>
                <a:gd name="T84" fmla="*/ 296 h 2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" h="296">
                  <a:moveTo>
                    <a:pt x="5" y="296"/>
                  </a:moveTo>
                  <a:lnTo>
                    <a:pt x="23" y="263"/>
                  </a:lnTo>
                  <a:lnTo>
                    <a:pt x="34" y="232"/>
                  </a:lnTo>
                  <a:lnTo>
                    <a:pt x="44" y="202"/>
                  </a:lnTo>
                  <a:lnTo>
                    <a:pt x="51" y="175"/>
                  </a:lnTo>
                  <a:lnTo>
                    <a:pt x="57" y="148"/>
                  </a:lnTo>
                  <a:lnTo>
                    <a:pt x="59" y="125"/>
                  </a:lnTo>
                  <a:lnTo>
                    <a:pt x="61" y="102"/>
                  </a:lnTo>
                  <a:lnTo>
                    <a:pt x="61" y="81"/>
                  </a:lnTo>
                  <a:lnTo>
                    <a:pt x="57" y="46"/>
                  </a:lnTo>
                  <a:lnTo>
                    <a:pt x="53" y="21"/>
                  </a:lnTo>
                  <a:lnTo>
                    <a:pt x="47" y="6"/>
                  </a:lnTo>
                  <a:lnTo>
                    <a:pt x="46" y="0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4" y="23"/>
                  </a:lnTo>
                  <a:lnTo>
                    <a:pt x="49" y="48"/>
                  </a:lnTo>
                  <a:lnTo>
                    <a:pt x="53" y="83"/>
                  </a:lnTo>
                  <a:lnTo>
                    <a:pt x="53" y="102"/>
                  </a:lnTo>
                  <a:lnTo>
                    <a:pt x="51" y="123"/>
                  </a:lnTo>
                  <a:lnTo>
                    <a:pt x="49" y="148"/>
                  </a:lnTo>
                  <a:lnTo>
                    <a:pt x="44" y="173"/>
                  </a:lnTo>
                  <a:lnTo>
                    <a:pt x="36" y="200"/>
                  </a:lnTo>
                  <a:lnTo>
                    <a:pt x="26" y="229"/>
                  </a:lnTo>
                  <a:lnTo>
                    <a:pt x="15" y="259"/>
                  </a:lnTo>
                  <a:lnTo>
                    <a:pt x="0" y="292"/>
                  </a:lnTo>
                  <a:lnTo>
                    <a:pt x="5" y="2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9" name="Freeform 4048"/>
            <p:cNvSpPr>
              <a:spLocks noChangeAspect="1"/>
            </p:cNvSpPr>
            <p:nvPr/>
          </p:nvSpPr>
          <p:spPr bwMode="auto">
            <a:xfrm>
              <a:off x="2470" y="1422"/>
              <a:ext cx="635" cy="978"/>
            </a:xfrm>
            <a:custGeom>
              <a:avLst/>
              <a:gdLst>
                <a:gd name="T0" fmla="*/ 17 w 635"/>
                <a:gd name="T1" fmla="*/ 953 h 978"/>
                <a:gd name="T2" fmla="*/ 8 w 635"/>
                <a:gd name="T3" fmla="*/ 936 h 978"/>
                <a:gd name="T4" fmla="*/ 2 w 635"/>
                <a:gd name="T5" fmla="*/ 902 h 978"/>
                <a:gd name="T6" fmla="*/ 2 w 635"/>
                <a:gd name="T7" fmla="*/ 842 h 978"/>
                <a:gd name="T8" fmla="*/ 15 w 635"/>
                <a:gd name="T9" fmla="*/ 771 h 978"/>
                <a:gd name="T10" fmla="*/ 40 w 635"/>
                <a:gd name="T11" fmla="*/ 689 h 978"/>
                <a:gd name="T12" fmla="*/ 75 w 635"/>
                <a:gd name="T13" fmla="*/ 600 h 978"/>
                <a:gd name="T14" fmla="*/ 119 w 635"/>
                <a:gd name="T15" fmla="*/ 504 h 978"/>
                <a:gd name="T16" fmla="*/ 173 w 635"/>
                <a:gd name="T17" fmla="*/ 406 h 978"/>
                <a:gd name="T18" fmla="*/ 232 w 635"/>
                <a:gd name="T19" fmla="*/ 310 h 978"/>
                <a:gd name="T20" fmla="*/ 295 w 635"/>
                <a:gd name="T21" fmla="*/ 224 h 978"/>
                <a:gd name="T22" fmla="*/ 357 w 635"/>
                <a:gd name="T23" fmla="*/ 149 h 978"/>
                <a:gd name="T24" fmla="*/ 416 w 635"/>
                <a:gd name="T25" fmla="*/ 88 h 978"/>
                <a:gd name="T26" fmla="*/ 472 w 635"/>
                <a:gd name="T27" fmla="*/ 42 h 978"/>
                <a:gd name="T28" fmla="*/ 522 w 635"/>
                <a:gd name="T29" fmla="*/ 13 h 978"/>
                <a:gd name="T30" fmla="*/ 556 w 635"/>
                <a:gd name="T31" fmla="*/ 1 h 978"/>
                <a:gd name="T32" fmla="*/ 575 w 635"/>
                <a:gd name="T33" fmla="*/ 0 h 978"/>
                <a:gd name="T34" fmla="*/ 593 w 635"/>
                <a:gd name="T35" fmla="*/ 3 h 978"/>
                <a:gd name="T36" fmla="*/ 606 w 635"/>
                <a:gd name="T37" fmla="*/ 11 h 978"/>
                <a:gd name="T38" fmla="*/ 620 w 635"/>
                <a:gd name="T39" fmla="*/ 24 h 978"/>
                <a:gd name="T40" fmla="*/ 627 w 635"/>
                <a:gd name="T41" fmla="*/ 44 h 978"/>
                <a:gd name="T42" fmla="*/ 635 w 635"/>
                <a:gd name="T43" fmla="*/ 78 h 978"/>
                <a:gd name="T44" fmla="*/ 633 w 635"/>
                <a:gd name="T45" fmla="*/ 138 h 978"/>
                <a:gd name="T46" fmla="*/ 620 w 635"/>
                <a:gd name="T47" fmla="*/ 209 h 978"/>
                <a:gd name="T48" fmla="*/ 595 w 635"/>
                <a:gd name="T49" fmla="*/ 289 h 978"/>
                <a:gd name="T50" fmla="*/ 560 w 635"/>
                <a:gd name="T51" fmla="*/ 380 h 978"/>
                <a:gd name="T52" fmla="*/ 516 w 635"/>
                <a:gd name="T53" fmla="*/ 474 h 978"/>
                <a:gd name="T54" fmla="*/ 464 w 635"/>
                <a:gd name="T55" fmla="*/ 571 h 978"/>
                <a:gd name="T56" fmla="*/ 403 w 635"/>
                <a:gd name="T57" fmla="*/ 667 h 978"/>
                <a:gd name="T58" fmla="*/ 341 w 635"/>
                <a:gd name="T59" fmla="*/ 756 h 978"/>
                <a:gd name="T60" fmla="*/ 278 w 635"/>
                <a:gd name="T61" fmla="*/ 829 h 978"/>
                <a:gd name="T62" fmla="*/ 219 w 635"/>
                <a:gd name="T63" fmla="*/ 890 h 978"/>
                <a:gd name="T64" fmla="*/ 163 w 635"/>
                <a:gd name="T65" fmla="*/ 936 h 978"/>
                <a:gd name="T66" fmla="*/ 113 w 635"/>
                <a:gd name="T67" fmla="*/ 967 h 978"/>
                <a:gd name="T68" fmla="*/ 81 w 635"/>
                <a:gd name="T69" fmla="*/ 978 h 978"/>
                <a:gd name="T70" fmla="*/ 61 w 635"/>
                <a:gd name="T71" fmla="*/ 978 h 978"/>
                <a:gd name="T72" fmla="*/ 44 w 635"/>
                <a:gd name="T73" fmla="*/ 976 h 978"/>
                <a:gd name="T74" fmla="*/ 29 w 635"/>
                <a:gd name="T75" fmla="*/ 967 h 9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35"/>
                <a:gd name="T115" fmla="*/ 0 h 978"/>
                <a:gd name="T116" fmla="*/ 635 w 635"/>
                <a:gd name="T117" fmla="*/ 978 h 9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35" h="978">
                  <a:moveTo>
                    <a:pt x="23" y="961"/>
                  </a:moveTo>
                  <a:lnTo>
                    <a:pt x="17" y="953"/>
                  </a:lnTo>
                  <a:lnTo>
                    <a:pt x="11" y="946"/>
                  </a:lnTo>
                  <a:lnTo>
                    <a:pt x="8" y="936"/>
                  </a:lnTo>
                  <a:lnTo>
                    <a:pt x="4" y="927"/>
                  </a:lnTo>
                  <a:lnTo>
                    <a:pt x="2" y="902"/>
                  </a:lnTo>
                  <a:lnTo>
                    <a:pt x="0" y="873"/>
                  </a:lnTo>
                  <a:lnTo>
                    <a:pt x="2" y="842"/>
                  </a:lnTo>
                  <a:lnTo>
                    <a:pt x="8" y="808"/>
                  </a:lnTo>
                  <a:lnTo>
                    <a:pt x="15" y="771"/>
                  </a:lnTo>
                  <a:lnTo>
                    <a:pt x="27" y="731"/>
                  </a:lnTo>
                  <a:lnTo>
                    <a:pt x="40" y="689"/>
                  </a:lnTo>
                  <a:lnTo>
                    <a:pt x="56" y="644"/>
                  </a:lnTo>
                  <a:lnTo>
                    <a:pt x="75" y="600"/>
                  </a:lnTo>
                  <a:lnTo>
                    <a:pt x="96" y="552"/>
                  </a:lnTo>
                  <a:lnTo>
                    <a:pt x="119" y="504"/>
                  </a:lnTo>
                  <a:lnTo>
                    <a:pt x="144" y="456"/>
                  </a:lnTo>
                  <a:lnTo>
                    <a:pt x="173" y="406"/>
                  </a:lnTo>
                  <a:lnTo>
                    <a:pt x="201" y="358"/>
                  </a:lnTo>
                  <a:lnTo>
                    <a:pt x="232" y="310"/>
                  </a:lnTo>
                  <a:lnTo>
                    <a:pt x="263" y="266"/>
                  </a:lnTo>
                  <a:lnTo>
                    <a:pt x="295" y="224"/>
                  </a:lnTo>
                  <a:lnTo>
                    <a:pt x="326" y="186"/>
                  </a:lnTo>
                  <a:lnTo>
                    <a:pt x="357" y="149"/>
                  </a:lnTo>
                  <a:lnTo>
                    <a:pt x="387" y="117"/>
                  </a:lnTo>
                  <a:lnTo>
                    <a:pt x="416" y="88"/>
                  </a:lnTo>
                  <a:lnTo>
                    <a:pt x="445" y="63"/>
                  </a:lnTo>
                  <a:lnTo>
                    <a:pt x="472" y="42"/>
                  </a:lnTo>
                  <a:lnTo>
                    <a:pt x="499" y="24"/>
                  </a:lnTo>
                  <a:lnTo>
                    <a:pt x="522" y="13"/>
                  </a:lnTo>
                  <a:lnTo>
                    <a:pt x="545" y="3"/>
                  </a:lnTo>
                  <a:lnTo>
                    <a:pt x="556" y="1"/>
                  </a:lnTo>
                  <a:lnTo>
                    <a:pt x="566" y="0"/>
                  </a:lnTo>
                  <a:lnTo>
                    <a:pt x="575" y="0"/>
                  </a:lnTo>
                  <a:lnTo>
                    <a:pt x="583" y="1"/>
                  </a:lnTo>
                  <a:lnTo>
                    <a:pt x="593" y="3"/>
                  </a:lnTo>
                  <a:lnTo>
                    <a:pt x="600" y="7"/>
                  </a:lnTo>
                  <a:lnTo>
                    <a:pt x="606" y="11"/>
                  </a:lnTo>
                  <a:lnTo>
                    <a:pt x="614" y="17"/>
                  </a:lnTo>
                  <a:lnTo>
                    <a:pt x="620" y="24"/>
                  </a:lnTo>
                  <a:lnTo>
                    <a:pt x="623" y="34"/>
                  </a:lnTo>
                  <a:lnTo>
                    <a:pt x="627" y="44"/>
                  </a:lnTo>
                  <a:lnTo>
                    <a:pt x="631" y="53"/>
                  </a:lnTo>
                  <a:lnTo>
                    <a:pt x="635" y="78"/>
                  </a:lnTo>
                  <a:lnTo>
                    <a:pt x="635" y="105"/>
                  </a:lnTo>
                  <a:lnTo>
                    <a:pt x="633" y="138"/>
                  </a:lnTo>
                  <a:lnTo>
                    <a:pt x="627" y="170"/>
                  </a:lnTo>
                  <a:lnTo>
                    <a:pt x="620" y="209"/>
                  </a:lnTo>
                  <a:lnTo>
                    <a:pt x="608" y="249"/>
                  </a:lnTo>
                  <a:lnTo>
                    <a:pt x="595" y="289"/>
                  </a:lnTo>
                  <a:lnTo>
                    <a:pt x="579" y="333"/>
                  </a:lnTo>
                  <a:lnTo>
                    <a:pt x="560" y="380"/>
                  </a:lnTo>
                  <a:lnTo>
                    <a:pt x="539" y="426"/>
                  </a:lnTo>
                  <a:lnTo>
                    <a:pt x="516" y="474"/>
                  </a:lnTo>
                  <a:lnTo>
                    <a:pt x="491" y="523"/>
                  </a:lnTo>
                  <a:lnTo>
                    <a:pt x="464" y="571"/>
                  </a:lnTo>
                  <a:lnTo>
                    <a:pt x="433" y="621"/>
                  </a:lnTo>
                  <a:lnTo>
                    <a:pt x="403" y="667"/>
                  </a:lnTo>
                  <a:lnTo>
                    <a:pt x="372" y="714"/>
                  </a:lnTo>
                  <a:lnTo>
                    <a:pt x="341" y="756"/>
                  </a:lnTo>
                  <a:lnTo>
                    <a:pt x="309" y="794"/>
                  </a:lnTo>
                  <a:lnTo>
                    <a:pt x="278" y="829"/>
                  </a:lnTo>
                  <a:lnTo>
                    <a:pt x="249" y="861"/>
                  </a:lnTo>
                  <a:lnTo>
                    <a:pt x="219" y="890"/>
                  </a:lnTo>
                  <a:lnTo>
                    <a:pt x="192" y="915"/>
                  </a:lnTo>
                  <a:lnTo>
                    <a:pt x="163" y="936"/>
                  </a:lnTo>
                  <a:lnTo>
                    <a:pt x="138" y="953"/>
                  </a:lnTo>
                  <a:lnTo>
                    <a:pt x="113" y="967"/>
                  </a:lnTo>
                  <a:lnTo>
                    <a:pt x="90" y="975"/>
                  </a:lnTo>
                  <a:lnTo>
                    <a:pt x="81" y="978"/>
                  </a:lnTo>
                  <a:lnTo>
                    <a:pt x="71" y="978"/>
                  </a:lnTo>
                  <a:lnTo>
                    <a:pt x="61" y="978"/>
                  </a:lnTo>
                  <a:lnTo>
                    <a:pt x="52" y="978"/>
                  </a:lnTo>
                  <a:lnTo>
                    <a:pt x="44" y="976"/>
                  </a:lnTo>
                  <a:lnTo>
                    <a:pt x="36" y="973"/>
                  </a:lnTo>
                  <a:lnTo>
                    <a:pt x="29" y="967"/>
                  </a:lnTo>
                  <a:lnTo>
                    <a:pt x="23" y="96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0" name="Freeform 4049"/>
            <p:cNvSpPr>
              <a:spLocks noChangeAspect="1"/>
            </p:cNvSpPr>
            <p:nvPr/>
          </p:nvSpPr>
          <p:spPr bwMode="auto">
            <a:xfrm>
              <a:off x="2466" y="1779"/>
              <a:ext cx="209" cy="608"/>
            </a:xfrm>
            <a:custGeom>
              <a:avLst/>
              <a:gdLst>
                <a:gd name="T0" fmla="*/ 202 w 209"/>
                <a:gd name="T1" fmla="*/ 0 h 608"/>
                <a:gd name="T2" fmla="*/ 202 w 209"/>
                <a:gd name="T3" fmla="*/ 0 h 608"/>
                <a:gd name="T4" fmla="*/ 173 w 209"/>
                <a:gd name="T5" fmla="*/ 47 h 608"/>
                <a:gd name="T6" fmla="*/ 146 w 209"/>
                <a:gd name="T7" fmla="*/ 97 h 608"/>
                <a:gd name="T8" fmla="*/ 119 w 209"/>
                <a:gd name="T9" fmla="*/ 145 h 608"/>
                <a:gd name="T10" fmla="*/ 96 w 209"/>
                <a:gd name="T11" fmla="*/ 193 h 608"/>
                <a:gd name="T12" fmla="*/ 75 w 209"/>
                <a:gd name="T13" fmla="*/ 241 h 608"/>
                <a:gd name="T14" fmla="*/ 56 w 209"/>
                <a:gd name="T15" fmla="*/ 287 h 608"/>
                <a:gd name="T16" fmla="*/ 40 w 209"/>
                <a:gd name="T17" fmla="*/ 330 h 608"/>
                <a:gd name="T18" fmla="*/ 27 w 209"/>
                <a:gd name="T19" fmla="*/ 372 h 608"/>
                <a:gd name="T20" fmla="*/ 15 w 209"/>
                <a:gd name="T21" fmla="*/ 412 h 608"/>
                <a:gd name="T22" fmla="*/ 8 w 209"/>
                <a:gd name="T23" fmla="*/ 451 h 608"/>
                <a:gd name="T24" fmla="*/ 2 w 209"/>
                <a:gd name="T25" fmla="*/ 485 h 608"/>
                <a:gd name="T26" fmla="*/ 0 w 209"/>
                <a:gd name="T27" fmla="*/ 516 h 608"/>
                <a:gd name="T28" fmla="*/ 0 w 209"/>
                <a:gd name="T29" fmla="*/ 545 h 608"/>
                <a:gd name="T30" fmla="*/ 4 w 209"/>
                <a:gd name="T31" fmla="*/ 570 h 608"/>
                <a:gd name="T32" fmla="*/ 8 w 209"/>
                <a:gd name="T33" fmla="*/ 581 h 608"/>
                <a:gd name="T34" fmla="*/ 12 w 209"/>
                <a:gd name="T35" fmla="*/ 591 h 608"/>
                <a:gd name="T36" fmla="*/ 17 w 209"/>
                <a:gd name="T37" fmla="*/ 600 h 608"/>
                <a:gd name="T38" fmla="*/ 23 w 209"/>
                <a:gd name="T39" fmla="*/ 608 h 608"/>
                <a:gd name="T40" fmla="*/ 29 w 209"/>
                <a:gd name="T41" fmla="*/ 602 h 608"/>
                <a:gd name="T42" fmla="*/ 23 w 209"/>
                <a:gd name="T43" fmla="*/ 595 h 608"/>
                <a:gd name="T44" fmla="*/ 19 w 209"/>
                <a:gd name="T45" fmla="*/ 587 h 608"/>
                <a:gd name="T46" fmla="*/ 15 w 209"/>
                <a:gd name="T47" fmla="*/ 577 h 608"/>
                <a:gd name="T48" fmla="*/ 14 w 209"/>
                <a:gd name="T49" fmla="*/ 568 h 608"/>
                <a:gd name="T50" fmla="*/ 10 w 209"/>
                <a:gd name="T51" fmla="*/ 545 h 608"/>
                <a:gd name="T52" fmla="*/ 8 w 209"/>
                <a:gd name="T53" fmla="*/ 516 h 608"/>
                <a:gd name="T54" fmla="*/ 10 w 209"/>
                <a:gd name="T55" fmla="*/ 485 h 608"/>
                <a:gd name="T56" fmla="*/ 15 w 209"/>
                <a:gd name="T57" fmla="*/ 452 h 608"/>
                <a:gd name="T58" fmla="*/ 23 w 209"/>
                <a:gd name="T59" fmla="*/ 414 h 608"/>
                <a:gd name="T60" fmla="*/ 35 w 209"/>
                <a:gd name="T61" fmla="*/ 376 h 608"/>
                <a:gd name="T62" fmla="*/ 48 w 209"/>
                <a:gd name="T63" fmla="*/ 333 h 608"/>
                <a:gd name="T64" fmla="*/ 63 w 209"/>
                <a:gd name="T65" fmla="*/ 289 h 608"/>
                <a:gd name="T66" fmla="*/ 83 w 209"/>
                <a:gd name="T67" fmla="*/ 243 h 608"/>
                <a:gd name="T68" fmla="*/ 104 w 209"/>
                <a:gd name="T69" fmla="*/ 197 h 608"/>
                <a:gd name="T70" fmla="*/ 127 w 209"/>
                <a:gd name="T71" fmla="*/ 149 h 608"/>
                <a:gd name="T72" fmla="*/ 152 w 209"/>
                <a:gd name="T73" fmla="*/ 101 h 608"/>
                <a:gd name="T74" fmla="*/ 180 w 209"/>
                <a:gd name="T75" fmla="*/ 53 h 608"/>
                <a:gd name="T76" fmla="*/ 209 w 209"/>
                <a:gd name="T77" fmla="*/ 3 h 608"/>
                <a:gd name="T78" fmla="*/ 209 w 209"/>
                <a:gd name="T79" fmla="*/ 3 h 608"/>
                <a:gd name="T80" fmla="*/ 202 w 209"/>
                <a:gd name="T81" fmla="*/ 0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202" y="0"/>
                  </a:moveTo>
                  <a:lnTo>
                    <a:pt x="202" y="0"/>
                  </a:lnTo>
                  <a:lnTo>
                    <a:pt x="173" y="47"/>
                  </a:lnTo>
                  <a:lnTo>
                    <a:pt x="146" y="97"/>
                  </a:lnTo>
                  <a:lnTo>
                    <a:pt x="119" y="145"/>
                  </a:lnTo>
                  <a:lnTo>
                    <a:pt x="96" y="193"/>
                  </a:lnTo>
                  <a:lnTo>
                    <a:pt x="75" y="241"/>
                  </a:lnTo>
                  <a:lnTo>
                    <a:pt x="56" y="287"/>
                  </a:lnTo>
                  <a:lnTo>
                    <a:pt x="40" y="330"/>
                  </a:lnTo>
                  <a:lnTo>
                    <a:pt x="27" y="372"/>
                  </a:lnTo>
                  <a:lnTo>
                    <a:pt x="15" y="412"/>
                  </a:lnTo>
                  <a:lnTo>
                    <a:pt x="8" y="451"/>
                  </a:lnTo>
                  <a:lnTo>
                    <a:pt x="2" y="485"/>
                  </a:lnTo>
                  <a:lnTo>
                    <a:pt x="0" y="516"/>
                  </a:lnTo>
                  <a:lnTo>
                    <a:pt x="0" y="545"/>
                  </a:lnTo>
                  <a:lnTo>
                    <a:pt x="4" y="570"/>
                  </a:lnTo>
                  <a:lnTo>
                    <a:pt x="8" y="581"/>
                  </a:lnTo>
                  <a:lnTo>
                    <a:pt x="12" y="591"/>
                  </a:lnTo>
                  <a:lnTo>
                    <a:pt x="17" y="600"/>
                  </a:lnTo>
                  <a:lnTo>
                    <a:pt x="23" y="608"/>
                  </a:lnTo>
                  <a:lnTo>
                    <a:pt x="29" y="602"/>
                  </a:lnTo>
                  <a:lnTo>
                    <a:pt x="23" y="595"/>
                  </a:lnTo>
                  <a:lnTo>
                    <a:pt x="19" y="587"/>
                  </a:lnTo>
                  <a:lnTo>
                    <a:pt x="15" y="577"/>
                  </a:lnTo>
                  <a:lnTo>
                    <a:pt x="14" y="568"/>
                  </a:lnTo>
                  <a:lnTo>
                    <a:pt x="10" y="545"/>
                  </a:lnTo>
                  <a:lnTo>
                    <a:pt x="8" y="516"/>
                  </a:lnTo>
                  <a:lnTo>
                    <a:pt x="10" y="485"/>
                  </a:lnTo>
                  <a:lnTo>
                    <a:pt x="15" y="452"/>
                  </a:lnTo>
                  <a:lnTo>
                    <a:pt x="23" y="414"/>
                  </a:lnTo>
                  <a:lnTo>
                    <a:pt x="35" y="376"/>
                  </a:lnTo>
                  <a:lnTo>
                    <a:pt x="48" y="333"/>
                  </a:lnTo>
                  <a:lnTo>
                    <a:pt x="63" y="289"/>
                  </a:lnTo>
                  <a:lnTo>
                    <a:pt x="83" y="243"/>
                  </a:lnTo>
                  <a:lnTo>
                    <a:pt x="104" y="197"/>
                  </a:lnTo>
                  <a:lnTo>
                    <a:pt x="127" y="149"/>
                  </a:lnTo>
                  <a:lnTo>
                    <a:pt x="152" y="101"/>
                  </a:lnTo>
                  <a:lnTo>
                    <a:pt x="180" y="53"/>
                  </a:lnTo>
                  <a:lnTo>
                    <a:pt x="209" y="3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1" name="Freeform 4050"/>
            <p:cNvSpPr>
              <a:spLocks noChangeAspect="1"/>
            </p:cNvSpPr>
            <p:nvPr/>
          </p:nvSpPr>
          <p:spPr bwMode="auto">
            <a:xfrm>
              <a:off x="2668" y="1418"/>
              <a:ext cx="418" cy="364"/>
            </a:xfrm>
            <a:custGeom>
              <a:avLst/>
              <a:gdLst>
                <a:gd name="T0" fmla="*/ 418 w 418"/>
                <a:gd name="T1" fmla="*/ 19 h 364"/>
                <a:gd name="T2" fmla="*/ 418 w 418"/>
                <a:gd name="T3" fmla="*/ 19 h 364"/>
                <a:gd name="T4" fmla="*/ 412 w 418"/>
                <a:gd name="T5" fmla="*/ 11 h 364"/>
                <a:gd name="T6" fmla="*/ 404 w 418"/>
                <a:gd name="T7" fmla="*/ 7 h 364"/>
                <a:gd name="T8" fmla="*/ 397 w 418"/>
                <a:gd name="T9" fmla="*/ 4 h 364"/>
                <a:gd name="T10" fmla="*/ 387 w 418"/>
                <a:gd name="T11" fmla="*/ 2 h 364"/>
                <a:gd name="T12" fmla="*/ 377 w 418"/>
                <a:gd name="T13" fmla="*/ 0 h 364"/>
                <a:gd name="T14" fmla="*/ 368 w 418"/>
                <a:gd name="T15" fmla="*/ 0 h 364"/>
                <a:gd name="T16" fmla="*/ 356 w 418"/>
                <a:gd name="T17" fmla="*/ 2 h 364"/>
                <a:gd name="T18" fmla="*/ 347 w 418"/>
                <a:gd name="T19" fmla="*/ 4 h 364"/>
                <a:gd name="T20" fmla="*/ 324 w 418"/>
                <a:gd name="T21" fmla="*/ 13 h 364"/>
                <a:gd name="T22" fmla="*/ 299 w 418"/>
                <a:gd name="T23" fmla="*/ 25 h 364"/>
                <a:gd name="T24" fmla="*/ 272 w 418"/>
                <a:gd name="T25" fmla="*/ 42 h 364"/>
                <a:gd name="T26" fmla="*/ 245 w 418"/>
                <a:gd name="T27" fmla="*/ 65 h 364"/>
                <a:gd name="T28" fmla="*/ 216 w 418"/>
                <a:gd name="T29" fmla="*/ 90 h 364"/>
                <a:gd name="T30" fmla="*/ 186 w 418"/>
                <a:gd name="T31" fmla="*/ 119 h 364"/>
                <a:gd name="T32" fmla="*/ 155 w 418"/>
                <a:gd name="T33" fmla="*/ 151 h 364"/>
                <a:gd name="T34" fmla="*/ 124 w 418"/>
                <a:gd name="T35" fmla="*/ 186 h 364"/>
                <a:gd name="T36" fmla="*/ 94 w 418"/>
                <a:gd name="T37" fmla="*/ 226 h 364"/>
                <a:gd name="T38" fmla="*/ 63 w 418"/>
                <a:gd name="T39" fmla="*/ 268 h 364"/>
                <a:gd name="T40" fmla="*/ 32 w 418"/>
                <a:gd name="T41" fmla="*/ 313 h 364"/>
                <a:gd name="T42" fmla="*/ 0 w 418"/>
                <a:gd name="T43" fmla="*/ 361 h 364"/>
                <a:gd name="T44" fmla="*/ 7 w 418"/>
                <a:gd name="T45" fmla="*/ 364 h 364"/>
                <a:gd name="T46" fmla="*/ 38 w 418"/>
                <a:gd name="T47" fmla="*/ 316 h 364"/>
                <a:gd name="T48" fmla="*/ 69 w 418"/>
                <a:gd name="T49" fmla="*/ 272 h 364"/>
                <a:gd name="T50" fmla="*/ 99 w 418"/>
                <a:gd name="T51" fmla="*/ 230 h 364"/>
                <a:gd name="T52" fmla="*/ 132 w 418"/>
                <a:gd name="T53" fmla="*/ 192 h 364"/>
                <a:gd name="T54" fmla="*/ 163 w 418"/>
                <a:gd name="T55" fmla="*/ 155 h 364"/>
                <a:gd name="T56" fmla="*/ 191 w 418"/>
                <a:gd name="T57" fmla="*/ 124 h 364"/>
                <a:gd name="T58" fmla="*/ 222 w 418"/>
                <a:gd name="T59" fmla="*/ 96 h 364"/>
                <a:gd name="T60" fmla="*/ 249 w 418"/>
                <a:gd name="T61" fmla="*/ 71 h 364"/>
                <a:gd name="T62" fmla="*/ 276 w 418"/>
                <a:gd name="T63" fmla="*/ 50 h 364"/>
                <a:gd name="T64" fmla="*/ 303 w 418"/>
                <a:gd name="T65" fmla="*/ 32 h 364"/>
                <a:gd name="T66" fmla="*/ 326 w 418"/>
                <a:gd name="T67" fmla="*/ 19 h 364"/>
                <a:gd name="T68" fmla="*/ 349 w 418"/>
                <a:gd name="T69" fmla="*/ 11 h 364"/>
                <a:gd name="T70" fmla="*/ 358 w 418"/>
                <a:gd name="T71" fmla="*/ 9 h 364"/>
                <a:gd name="T72" fmla="*/ 368 w 418"/>
                <a:gd name="T73" fmla="*/ 7 h 364"/>
                <a:gd name="T74" fmla="*/ 377 w 418"/>
                <a:gd name="T75" fmla="*/ 7 h 364"/>
                <a:gd name="T76" fmla="*/ 385 w 418"/>
                <a:gd name="T77" fmla="*/ 9 h 364"/>
                <a:gd name="T78" fmla="*/ 393 w 418"/>
                <a:gd name="T79" fmla="*/ 11 h 364"/>
                <a:gd name="T80" fmla="*/ 400 w 418"/>
                <a:gd name="T81" fmla="*/ 13 h 364"/>
                <a:gd name="T82" fmla="*/ 406 w 418"/>
                <a:gd name="T83" fmla="*/ 19 h 364"/>
                <a:gd name="T84" fmla="*/ 412 w 418"/>
                <a:gd name="T85" fmla="*/ 25 h 364"/>
                <a:gd name="T86" fmla="*/ 412 w 418"/>
                <a:gd name="T87" fmla="*/ 25 h 364"/>
                <a:gd name="T88" fmla="*/ 418 w 418"/>
                <a:gd name="T89" fmla="*/ 19 h 3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4"/>
                <a:gd name="T137" fmla="*/ 418 w 418"/>
                <a:gd name="T138" fmla="*/ 364 h 3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4">
                  <a:moveTo>
                    <a:pt x="418" y="19"/>
                  </a:moveTo>
                  <a:lnTo>
                    <a:pt x="418" y="19"/>
                  </a:lnTo>
                  <a:lnTo>
                    <a:pt x="412" y="11"/>
                  </a:lnTo>
                  <a:lnTo>
                    <a:pt x="404" y="7"/>
                  </a:lnTo>
                  <a:lnTo>
                    <a:pt x="397" y="4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68" y="0"/>
                  </a:lnTo>
                  <a:lnTo>
                    <a:pt x="356" y="2"/>
                  </a:lnTo>
                  <a:lnTo>
                    <a:pt x="347" y="4"/>
                  </a:lnTo>
                  <a:lnTo>
                    <a:pt x="324" y="13"/>
                  </a:lnTo>
                  <a:lnTo>
                    <a:pt x="299" y="25"/>
                  </a:lnTo>
                  <a:lnTo>
                    <a:pt x="272" y="42"/>
                  </a:lnTo>
                  <a:lnTo>
                    <a:pt x="245" y="65"/>
                  </a:lnTo>
                  <a:lnTo>
                    <a:pt x="216" y="90"/>
                  </a:lnTo>
                  <a:lnTo>
                    <a:pt x="186" y="119"/>
                  </a:lnTo>
                  <a:lnTo>
                    <a:pt x="155" y="151"/>
                  </a:lnTo>
                  <a:lnTo>
                    <a:pt x="124" y="186"/>
                  </a:lnTo>
                  <a:lnTo>
                    <a:pt x="94" y="226"/>
                  </a:lnTo>
                  <a:lnTo>
                    <a:pt x="63" y="268"/>
                  </a:lnTo>
                  <a:lnTo>
                    <a:pt x="32" y="313"/>
                  </a:lnTo>
                  <a:lnTo>
                    <a:pt x="0" y="361"/>
                  </a:lnTo>
                  <a:lnTo>
                    <a:pt x="7" y="364"/>
                  </a:lnTo>
                  <a:lnTo>
                    <a:pt x="38" y="316"/>
                  </a:lnTo>
                  <a:lnTo>
                    <a:pt x="69" y="272"/>
                  </a:lnTo>
                  <a:lnTo>
                    <a:pt x="99" y="230"/>
                  </a:lnTo>
                  <a:lnTo>
                    <a:pt x="132" y="192"/>
                  </a:lnTo>
                  <a:lnTo>
                    <a:pt x="163" y="155"/>
                  </a:lnTo>
                  <a:lnTo>
                    <a:pt x="191" y="124"/>
                  </a:lnTo>
                  <a:lnTo>
                    <a:pt x="222" y="96"/>
                  </a:lnTo>
                  <a:lnTo>
                    <a:pt x="249" y="71"/>
                  </a:lnTo>
                  <a:lnTo>
                    <a:pt x="276" y="50"/>
                  </a:lnTo>
                  <a:lnTo>
                    <a:pt x="303" y="32"/>
                  </a:lnTo>
                  <a:lnTo>
                    <a:pt x="326" y="19"/>
                  </a:lnTo>
                  <a:lnTo>
                    <a:pt x="349" y="11"/>
                  </a:lnTo>
                  <a:lnTo>
                    <a:pt x="358" y="9"/>
                  </a:lnTo>
                  <a:lnTo>
                    <a:pt x="368" y="7"/>
                  </a:lnTo>
                  <a:lnTo>
                    <a:pt x="377" y="7"/>
                  </a:lnTo>
                  <a:lnTo>
                    <a:pt x="385" y="9"/>
                  </a:lnTo>
                  <a:lnTo>
                    <a:pt x="393" y="11"/>
                  </a:lnTo>
                  <a:lnTo>
                    <a:pt x="400" y="13"/>
                  </a:lnTo>
                  <a:lnTo>
                    <a:pt x="406" y="19"/>
                  </a:lnTo>
                  <a:lnTo>
                    <a:pt x="412" y="25"/>
                  </a:lnTo>
                  <a:lnTo>
                    <a:pt x="418" y="19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2" name="Freeform 4051"/>
            <p:cNvSpPr>
              <a:spLocks noChangeAspect="1"/>
            </p:cNvSpPr>
            <p:nvPr/>
          </p:nvSpPr>
          <p:spPr bwMode="auto">
            <a:xfrm>
              <a:off x="2900" y="1437"/>
              <a:ext cx="209" cy="608"/>
            </a:xfrm>
            <a:custGeom>
              <a:avLst/>
              <a:gdLst>
                <a:gd name="T0" fmla="*/ 7 w 209"/>
                <a:gd name="T1" fmla="*/ 608 h 608"/>
                <a:gd name="T2" fmla="*/ 7 w 209"/>
                <a:gd name="T3" fmla="*/ 608 h 608"/>
                <a:gd name="T4" fmla="*/ 36 w 209"/>
                <a:gd name="T5" fmla="*/ 558 h 608"/>
                <a:gd name="T6" fmla="*/ 65 w 209"/>
                <a:gd name="T7" fmla="*/ 510 h 608"/>
                <a:gd name="T8" fmla="*/ 90 w 209"/>
                <a:gd name="T9" fmla="*/ 461 h 608"/>
                <a:gd name="T10" fmla="*/ 113 w 209"/>
                <a:gd name="T11" fmla="*/ 413 h 608"/>
                <a:gd name="T12" fmla="*/ 134 w 209"/>
                <a:gd name="T13" fmla="*/ 366 h 608"/>
                <a:gd name="T14" fmla="*/ 153 w 209"/>
                <a:gd name="T15" fmla="*/ 320 h 608"/>
                <a:gd name="T16" fmla="*/ 168 w 209"/>
                <a:gd name="T17" fmla="*/ 276 h 608"/>
                <a:gd name="T18" fmla="*/ 182 w 209"/>
                <a:gd name="T19" fmla="*/ 234 h 608"/>
                <a:gd name="T20" fmla="*/ 193 w 209"/>
                <a:gd name="T21" fmla="*/ 194 h 608"/>
                <a:gd name="T22" fmla="*/ 201 w 209"/>
                <a:gd name="T23" fmla="*/ 157 h 608"/>
                <a:gd name="T24" fmla="*/ 207 w 209"/>
                <a:gd name="T25" fmla="*/ 123 h 608"/>
                <a:gd name="T26" fmla="*/ 209 w 209"/>
                <a:gd name="T27" fmla="*/ 90 h 608"/>
                <a:gd name="T28" fmla="*/ 209 w 209"/>
                <a:gd name="T29" fmla="*/ 61 h 608"/>
                <a:gd name="T30" fmla="*/ 205 w 209"/>
                <a:gd name="T31" fmla="*/ 38 h 608"/>
                <a:gd name="T32" fmla="*/ 201 w 209"/>
                <a:gd name="T33" fmla="*/ 27 h 608"/>
                <a:gd name="T34" fmla="*/ 197 w 209"/>
                <a:gd name="T35" fmla="*/ 17 h 608"/>
                <a:gd name="T36" fmla="*/ 191 w 209"/>
                <a:gd name="T37" fmla="*/ 8 h 608"/>
                <a:gd name="T38" fmla="*/ 186 w 209"/>
                <a:gd name="T39" fmla="*/ 0 h 608"/>
                <a:gd name="T40" fmla="*/ 180 w 209"/>
                <a:gd name="T41" fmla="*/ 6 h 608"/>
                <a:gd name="T42" fmla="*/ 186 w 209"/>
                <a:gd name="T43" fmla="*/ 11 h 608"/>
                <a:gd name="T44" fmla="*/ 190 w 209"/>
                <a:gd name="T45" fmla="*/ 19 h 608"/>
                <a:gd name="T46" fmla="*/ 193 w 209"/>
                <a:gd name="T47" fmla="*/ 29 h 608"/>
                <a:gd name="T48" fmla="*/ 197 w 209"/>
                <a:gd name="T49" fmla="*/ 38 h 608"/>
                <a:gd name="T50" fmla="*/ 201 w 209"/>
                <a:gd name="T51" fmla="*/ 63 h 608"/>
                <a:gd name="T52" fmla="*/ 201 w 209"/>
                <a:gd name="T53" fmla="*/ 90 h 608"/>
                <a:gd name="T54" fmla="*/ 199 w 209"/>
                <a:gd name="T55" fmla="*/ 121 h 608"/>
                <a:gd name="T56" fmla="*/ 193 w 209"/>
                <a:gd name="T57" fmla="*/ 155 h 608"/>
                <a:gd name="T58" fmla="*/ 186 w 209"/>
                <a:gd name="T59" fmla="*/ 192 h 608"/>
                <a:gd name="T60" fmla="*/ 174 w 209"/>
                <a:gd name="T61" fmla="*/ 232 h 608"/>
                <a:gd name="T62" fmla="*/ 161 w 209"/>
                <a:gd name="T63" fmla="*/ 274 h 608"/>
                <a:gd name="T64" fmla="*/ 145 w 209"/>
                <a:gd name="T65" fmla="*/ 318 h 608"/>
                <a:gd name="T66" fmla="*/ 126 w 209"/>
                <a:gd name="T67" fmla="*/ 363 h 608"/>
                <a:gd name="T68" fmla="*/ 105 w 209"/>
                <a:gd name="T69" fmla="*/ 411 h 608"/>
                <a:gd name="T70" fmla="*/ 82 w 209"/>
                <a:gd name="T71" fmla="*/ 457 h 608"/>
                <a:gd name="T72" fmla="*/ 57 w 209"/>
                <a:gd name="T73" fmla="*/ 507 h 608"/>
                <a:gd name="T74" fmla="*/ 30 w 209"/>
                <a:gd name="T75" fmla="*/ 555 h 608"/>
                <a:gd name="T76" fmla="*/ 0 w 209"/>
                <a:gd name="T77" fmla="*/ 603 h 608"/>
                <a:gd name="T78" fmla="*/ 0 w 209"/>
                <a:gd name="T79" fmla="*/ 603 h 608"/>
                <a:gd name="T80" fmla="*/ 7 w 209"/>
                <a:gd name="T81" fmla="*/ 608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7" y="608"/>
                  </a:moveTo>
                  <a:lnTo>
                    <a:pt x="7" y="608"/>
                  </a:lnTo>
                  <a:lnTo>
                    <a:pt x="36" y="558"/>
                  </a:lnTo>
                  <a:lnTo>
                    <a:pt x="65" y="510"/>
                  </a:lnTo>
                  <a:lnTo>
                    <a:pt x="90" y="461"/>
                  </a:lnTo>
                  <a:lnTo>
                    <a:pt x="113" y="413"/>
                  </a:lnTo>
                  <a:lnTo>
                    <a:pt x="134" y="366"/>
                  </a:lnTo>
                  <a:lnTo>
                    <a:pt x="153" y="320"/>
                  </a:lnTo>
                  <a:lnTo>
                    <a:pt x="168" y="276"/>
                  </a:lnTo>
                  <a:lnTo>
                    <a:pt x="182" y="234"/>
                  </a:lnTo>
                  <a:lnTo>
                    <a:pt x="193" y="194"/>
                  </a:lnTo>
                  <a:lnTo>
                    <a:pt x="201" y="157"/>
                  </a:lnTo>
                  <a:lnTo>
                    <a:pt x="207" y="123"/>
                  </a:lnTo>
                  <a:lnTo>
                    <a:pt x="209" y="90"/>
                  </a:lnTo>
                  <a:lnTo>
                    <a:pt x="209" y="61"/>
                  </a:lnTo>
                  <a:lnTo>
                    <a:pt x="205" y="38"/>
                  </a:lnTo>
                  <a:lnTo>
                    <a:pt x="201" y="27"/>
                  </a:lnTo>
                  <a:lnTo>
                    <a:pt x="197" y="17"/>
                  </a:lnTo>
                  <a:lnTo>
                    <a:pt x="191" y="8"/>
                  </a:lnTo>
                  <a:lnTo>
                    <a:pt x="186" y="0"/>
                  </a:lnTo>
                  <a:lnTo>
                    <a:pt x="180" y="6"/>
                  </a:lnTo>
                  <a:lnTo>
                    <a:pt x="186" y="11"/>
                  </a:lnTo>
                  <a:lnTo>
                    <a:pt x="190" y="19"/>
                  </a:lnTo>
                  <a:lnTo>
                    <a:pt x="193" y="29"/>
                  </a:lnTo>
                  <a:lnTo>
                    <a:pt x="197" y="38"/>
                  </a:lnTo>
                  <a:lnTo>
                    <a:pt x="201" y="63"/>
                  </a:lnTo>
                  <a:lnTo>
                    <a:pt x="201" y="90"/>
                  </a:lnTo>
                  <a:lnTo>
                    <a:pt x="199" y="121"/>
                  </a:lnTo>
                  <a:lnTo>
                    <a:pt x="193" y="155"/>
                  </a:lnTo>
                  <a:lnTo>
                    <a:pt x="186" y="192"/>
                  </a:lnTo>
                  <a:lnTo>
                    <a:pt x="174" y="232"/>
                  </a:lnTo>
                  <a:lnTo>
                    <a:pt x="161" y="274"/>
                  </a:lnTo>
                  <a:lnTo>
                    <a:pt x="145" y="318"/>
                  </a:lnTo>
                  <a:lnTo>
                    <a:pt x="126" y="363"/>
                  </a:lnTo>
                  <a:lnTo>
                    <a:pt x="105" y="411"/>
                  </a:lnTo>
                  <a:lnTo>
                    <a:pt x="82" y="457"/>
                  </a:lnTo>
                  <a:lnTo>
                    <a:pt x="57" y="507"/>
                  </a:lnTo>
                  <a:lnTo>
                    <a:pt x="30" y="555"/>
                  </a:lnTo>
                  <a:lnTo>
                    <a:pt x="0" y="603"/>
                  </a:lnTo>
                  <a:lnTo>
                    <a:pt x="7" y="60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3" name="Freeform 4052"/>
            <p:cNvSpPr>
              <a:spLocks noChangeAspect="1"/>
            </p:cNvSpPr>
            <p:nvPr/>
          </p:nvSpPr>
          <p:spPr bwMode="auto">
            <a:xfrm>
              <a:off x="2489" y="2040"/>
              <a:ext cx="418" cy="366"/>
            </a:xfrm>
            <a:custGeom>
              <a:avLst/>
              <a:gdLst>
                <a:gd name="T0" fmla="*/ 0 w 418"/>
                <a:gd name="T1" fmla="*/ 347 h 366"/>
                <a:gd name="T2" fmla="*/ 0 w 418"/>
                <a:gd name="T3" fmla="*/ 347 h 366"/>
                <a:gd name="T4" fmla="*/ 8 w 418"/>
                <a:gd name="T5" fmla="*/ 353 h 366"/>
                <a:gd name="T6" fmla="*/ 15 w 418"/>
                <a:gd name="T7" fmla="*/ 358 h 366"/>
                <a:gd name="T8" fmla="*/ 23 w 418"/>
                <a:gd name="T9" fmla="*/ 362 h 366"/>
                <a:gd name="T10" fmla="*/ 33 w 418"/>
                <a:gd name="T11" fmla="*/ 364 h 366"/>
                <a:gd name="T12" fmla="*/ 40 w 418"/>
                <a:gd name="T13" fmla="*/ 366 h 366"/>
                <a:gd name="T14" fmla="*/ 52 w 418"/>
                <a:gd name="T15" fmla="*/ 364 h 366"/>
                <a:gd name="T16" fmla="*/ 62 w 418"/>
                <a:gd name="T17" fmla="*/ 364 h 366"/>
                <a:gd name="T18" fmla="*/ 73 w 418"/>
                <a:gd name="T19" fmla="*/ 360 h 366"/>
                <a:gd name="T20" fmla="*/ 96 w 418"/>
                <a:gd name="T21" fmla="*/ 353 h 366"/>
                <a:gd name="T22" fmla="*/ 121 w 418"/>
                <a:gd name="T23" fmla="*/ 339 h 366"/>
                <a:gd name="T24" fmla="*/ 148 w 418"/>
                <a:gd name="T25" fmla="*/ 322 h 366"/>
                <a:gd name="T26" fmla="*/ 175 w 418"/>
                <a:gd name="T27" fmla="*/ 301 h 366"/>
                <a:gd name="T28" fmla="*/ 203 w 418"/>
                <a:gd name="T29" fmla="*/ 276 h 366"/>
                <a:gd name="T30" fmla="*/ 232 w 418"/>
                <a:gd name="T31" fmla="*/ 247 h 366"/>
                <a:gd name="T32" fmla="*/ 263 w 418"/>
                <a:gd name="T33" fmla="*/ 215 h 366"/>
                <a:gd name="T34" fmla="*/ 294 w 418"/>
                <a:gd name="T35" fmla="*/ 178 h 366"/>
                <a:gd name="T36" fmla="*/ 324 w 418"/>
                <a:gd name="T37" fmla="*/ 140 h 366"/>
                <a:gd name="T38" fmla="*/ 357 w 418"/>
                <a:gd name="T39" fmla="*/ 97 h 366"/>
                <a:gd name="T40" fmla="*/ 388 w 418"/>
                <a:gd name="T41" fmla="*/ 51 h 366"/>
                <a:gd name="T42" fmla="*/ 418 w 418"/>
                <a:gd name="T43" fmla="*/ 5 h 366"/>
                <a:gd name="T44" fmla="*/ 411 w 418"/>
                <a:gd name="T45" fmla="*/ 0 h 366"/>
                <a:gd name="T46" fmla="*/ 380 w 418"/>
                <a:gd name="T47" fmla="*/ 48 h 366"/>
                <a:gd name="T48" fmla="*/ 349 w 418"/>
                <a:gd name="T49" fmla="*/ 92 h 366"/>
                <a:gd name="T50" fmla="*/ 319 w 418"/>
                <a:gd name="T51" fmla="*/ 134 h 366"/>
                <a:gd name="T52" fmla="*/ 288 w 418"/>
                <a:gd name="T53" fmla="*/ 172 h 366"/>
                <a:gd name="T54" fmla="*/ 257 w 418"/>
                <a:gd name="T55" fmla="*/ 209 h 366"/>
                <a:gd name="T56" fmla="*/ 226 w 418"/>
                <a:gd name="T57" fmla="*/ 241 h 366"/>
                <a:gd name="T58" fmla="*/ 198 w 418"/>
                <a:gd name="T59" fmla="*/ 270 h 366"/>
                <a:gd name="T60" fmla="*/ 169 w 418"/>
                <a:gd name="T61" fmla="*/ 295 h 366"/>
                <a:gd name="T62" fmla="*/ 142 w 418"/>
                <a:gd name="T63" fmla="*/ 316 h 366"/>
                <a:gd name="T64" fmla="*/ 117 w 418"/>
                <a:gd name="T65" fmla="*/ 332 h 366"/>
                <a:gd name="T66" fmla="*/ 92 w 418"/>
                <a:gd name="T67" fmla="*/ 345 h 366"/>
                <a:gd name="T68" fmla="*/ 71 w 418"/>
                <a:gd name="T69" fmla="*/ 353 h 366"/>
                <a:gd name="T70" fmla="*/ 60 w 418"/>
                <a:gd name="T71" fmla="*/ 357 h 366"/>
                <a:gd name="T72" fmla="*/ 50 w 418"/>
                <a:gd name="T73" fmla="*/ 357 h 366"/>
                <a:gd name="T74" fmla="*/ 42 w 418"/>
                <a:gd name="T75" fmla="*/ 357 h 366"/>
                <a:gd name="T76" fmla="*/ 33 w 418"/>
                <a:gd name="T77" fmla="*/ 357 h 366"/>
                <a:gd name="T78" fmla="*/ 25 w 418"/>
                <a:gd name="T79" fmla="*/ 355 h 366"/>
                <a:gd name="T80" fmla="*/ 19 w 418"/>
                <a:gd name="T81" fmla="*/ 351 h 366"/>
                <a:gd name="T82" fmla="*/ 12 w 418"/>
                <a:gd name="T83" fmla="*/ 347 h 366"/>
                <a:gd name="T84" fmla="*/ 6 w 418"/>
                <a:gd name="T85" fmla="*/ 341 h 366"/>
                <a:gd name="T86" fmla="*/ 6 w 418"/>
                <a:gd name="T87" fmla="*/ 341 h 366"/>
                <a:gd name="T88" fmla="*/ 0 w 418"/>
                <a:gd name="T89" fmla="*/ 347 h 3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6"/>
                <a:gd name="T137" fmla="*/ 418 w 418"/>
                <a:gd name="T138" fmla="*/ 366 h 3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6">
                  <a:moveTo>
                    <a:pt x="0" y="347"/>
                  </a:moveTo>
                  <a:lnTo>
                    <a:pt x="0" y="347"/>
                  </a:lnTo>
                  <a:lnTo>
                    <a:pt x="8" y="353"/>
                  </a:lnTo>
                  <a:lnTo>
                    <a:pt x="15" y="358"/>
                  </a:lnTo>
                  <a:lnTo>
                    <a:pt x="23" y="362"/>
                  </a:lnTo>
                  <a:lnTo>
                    <a:pt x="33" y="364"/>
                  </a:lnTo>
                  <a:lnTo>
                    <a:pt x="40" y="366"/>
                  </a:lnTo>
                  <a:lnTo>
                    <a:pt x="52" y="364"/>
                  </a:lnTo>
                  <a:lnTo>
                    <a:pt x="62" y="364"/>
                  </a:lnTo>
                  <a:lnTo>
                    <a:pt x="73" y="360"/>
                  </a:lnTo>
                  <a:lnTo>
                    <a:pt x="96" y="353"/>
                  </a:lnTo>
                  <a:lnTo>
                    <a:pt x="121" y="339"/>
                  </a:lnTo>
                  <a:lnTo>
                    <a:pt x="148" y="322"/>
                  </a:lnTo>
                  <a:lnTo>
                    <a:pt x="175" y="301"/>
                  </a:lnTo>
                  <a:lnTo>
                    <a:pt x="203" y="276"/>
                  </a:lnTo>
                  <a:lnTo>
                    <a:pt x="232" y="247"/>
                  </a:lnTo>
                  <a:lnTo>
                    <a:pt x="263" y="215"/>
                  </a:lnTo>
                  <a:lnTo>
                    <a:pt x="294" y="178"/>
                  </a:lnTo>
                  <a:lnTo>
                    <a:pt x="324" y="140"/>
                  </a:lnTo>
                  <a:lnTo>
                    <a:pt x="357" y="97"/>
                  </a:lnTo>
                  <a:lnTo>
                    <a:pt x="388" y="51"/>
                  </a:lnTo>
                  <a:lnTo>
                    <a:pt x="418" y="5"/>
                  </a:lnTo>
                  <a:lnTo>
                    <a:pt x="411" y="0"/>
                  </a:lnTo>
                  <a:lnTo>
                    <a:pt x="380" y="48"/>
                  </a:lnTo>
                  <a:lnTo>
                    <a:pt x="349" y="92"/>
                  </a:lnTo>
                  <a:lnTo>
                    <a:pt x="319" y="134"/>
                  </a:lnTo>
                  <a:lnTo>
                    <a:pt x="288" y="172"/>
                  </a:lnTo>
                  <a:lnTo>
                    <a:pt x="257" y="209"/>
                  </a:lnTo>
                  <a:lnTo>
                    <a:pt x="226" y="241"/>
                  </a:lnTo>
                  <a:lnTo>
                    <a:pt x="198" y="270"/>
                  </a:lnTo>
                  <a:lnTo>
                    <a:pt x="169" y="295"/>
                  </a:lnTo>
                  <a:lnTo>
                    <a:pt x="142" y="316"/>
                  </a:lnTo>
                  <a:lnTo>
                    <a:pt x="117" y="332"/>
                  </a:lnTo>
                  <a:lnTo>
                    <a:pt x="92" y="345"/>
                  </a:lnTo>
                  <a:lnTo>
                    <a:pt x="71" y="353"/>
                  </a:lnTo>
                  <a:lnTo>
                    <a:pt x="60" y="357"/>
                  </a:lnTo>
                  <a:lnTo>
                    <a:pt x="50" y="357"/>
                  </a:lnTo>
                  <a:lnTo>
                    <a:pt x="42" y="357"/>
                  </a:lnTo>
                  <a:lnTo>
                    <a:pt x="33" y="357"/>
                  </a:lnTo>
                  <a:lnTo>
                    <a:pt x="25" y="355"/>
                  </a:lnTo>
                  <a:lnTo>
                    <a:pt x="19" y="351"/>
                  </a:lnTo>
                  <a:lnTo>
                    <a:pt x="12" y="347"/>
                  </a:lnTo>
                  <a:lnTo>
                    <a:pt x="6" y="341"/>
                  </a:lnTo>
                  <a:lnTo>
                    <a:pt x="0" y="34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4" name="Freeform 4053"/>
            <p:cNvSpPr>
              <a:spLocks noChangeAspect="1"/>
            </p:cNvSpPr>
            <p:nvPr/>
          </p:nvSpPr>
          <p:spPr bwMode="auto">
            <a:xfrm>
              <a:off x="2432" y="1702"/>
              <a:ext cx="410" cy="295"/>
            </a:xfrm>
            <a:custGeom>
              <a:avLst/>
              <a:gdLst>
                <a:gd name="T0" fmla="*/ 410 w 410"/>
                <a:gd name="T1" fmla="*/ 257 h 295"/>
                <a:gd name="T2" fmla="*/ 38 w 410"/>
                <a:gd name="T3" fmla="*/ 0 h 295"/>
                <a:gd name="T4" fmla="*/ 34 w 410"/>
                <a:gd name="T5" fmla="*/ 2 h 295"/>
                <a:gd name="T6" fmla="*/ 28 w 410"/>
                <a:gd name="T7" fmla="*/ 7 h 295"/>
                <a:gd name="T8" fmla="*/ 19 w 410"/>
                <a:gd name="T9" fmla="*/ 17 h 295"/>
                <a:gd name="T10" fmla="*/ 9 w 410"/>
                <a:gd name="T11" fmla="*/ 30 h 295"/>
                <a:gd name="T12" fmla="*/ 5 w 410"/>
                <a:gd name="T13" fmla="*/ 36 h 295"/>
                <a:gd name="T14" fmla="*/ 2 w 410"/>
                <a:gd name="T15" fmla="*/ 44 h 295"/>
                <a:gd name="T16" fmla="*/ 0 w 410"/>
                <a:gd name="T17" fmla="*/ 52 h 295"/>
                <a:gd name="T18" fmla="*/ 0 w 410"/>
                <a:gd name="T19" fmla="*/ 59 h 295"/>
                <a:gd name="T20" fmla="*/ 0 w 410"/>
                <a:gd name="T21" fmla="*/ 67 h 295"/>
                <a:gd name="T22" fmla="*/ 2 w 410"/>
                <a:gd name="T23" fmla="*/ 73 h 295"/>
                <a:gd name="T24" fmla="*/ 5 w 410"/>
                <a:gd name="T25" fmla="*/ 80 h 295"/>
                <a:gd name="T26" fmla="*/ 11 w 410"/>
                <a:gd name="T27" fmla="*/ 86 h 295"/>
                <a:gd name="T28" fmla="*/ 25 w 410"/>
                <a:gd name="T29" fmla="*/ 100 h 295"/>
                <a:gd name="T30" fmla="*/ 40 w 410"/>
                <a:gd name="T31" fmla="*/ 111 h 295"/>
                <a:gd name="T32" fmla="*/ 53 w 410"/>
                <a:gd name="T33" fmla="*/ 119 h 295"/>
                <a:gd name="T34" fmla="*/ 65 w 410"/>
                <a:gd name="T35" fmla="*/ 124 h 295"/>
                <a:gd name="T36" fmla="*/ 71 w 410"/>
                <a:gd name="T37" fmla="*/ 126 h 295"/>
                <a:gd name="T38" fmla="*/ 76 w 410"/>
                <a:gd name="T39" fmla="*/ 126 h 295"/>
                <a:gd name="T40" fmla="*/ 82 w 410"/>
                <a:gd name="T41" fmla="*/ 126 h 295"/>
                <a:gd name="T42" fmla="*/ 88 w 410"/>
                <a:gd name="T43" fmla="*/ 124 h 295"/>
                <a:gd name="T44" fmla="*/ 94 w 410"/>
                <a:gd name="T45" fmla="*/ 121 h 295"/>
                <a:gd name="T46" fmla="*/ 97 w 410"/>
                <a:gd name="T47" fmla="*/ 117 h 295"/>
                <a:gd name="T48" fmla="*/ 103 w 410"/>
                <a:gd name="T49" fmla="*/ 111 h 295"/>
                <a:gd name="T50" fmla="*/ 107 w 410"/>
                <a:gd name="T51" fmla="*/ 103 h 295"/>
                <a:gd name="T52" fmla="*/ 397 w 410"/>
                <a:gd name="T53" fmla="*/ 295 h 295"/>
                <a:gd name="T54" fmla="*/ 410 w 410"/>
                <a:gd name="T55" fmla="*/ 257 h 29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10"/>
                <a:gd name="T85" fmla="*/ 0 h 295"/>
                <a:gd name="T86" fmla="*/ 410 w 410"/>
                <a:gd name="T87" fmla="*/ 295 h 29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10" h="295">
                  <a:moveTo>
                    <a:pt x="410" y="257"/>
                  </a:moveTo>
                  <a:lnTo>
                    <a:pt x="38" y="0"/>
                  </a:lnTo>
                  <a:lnTo>
                    <a:pt x="34" y="2"/>
                  </a:lnTo>
                  <a:lnTo>
                    <a:pt x="28" y="7"/>
                  </a:lnTo>
                  <a:lnTo>
                    <a:pt x="19" y="17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4"/>
                  </a:lnTo>
                  <a:lnTo>
                    <a:pt x="0" y="52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2" y="73"/>
                  </a:lnTo>
                  <a:lnTo>
                    <a:pt x="5" y="80"/>
                  </a:lnTo>
                  <a:lnTo>
                    <a:pt x="11" y="86"/>
                  </a:lnTo>
                  <a:lnTo>
                    <a:pt x="25" y="100"/>
                  </a:lnTo>
                  <a:lnTo>
                    <a:pt x="40" y="111"/>
                  </a:lnTo>
                  <a:lnTo>
                    <a:pt x="53" y="119"/>
                  </a:lnTo>
                  <a:lnTo>
                    <a:pt x="65" y="124"/>
                  </a:lnTo>
                  <a:lnTo>
                    <a:pt x="71" y="126"/>
                  </a:lnTo>
                  <a:lnTo>
                    <a:pt x="76" y="126"/>
                  </a:lnTo>
                  <a:lnTo>
                    <a:pt x="82" y="126"/>
                  </a:lnTo>
                  <a:lnTo>
                    <a:pt x="88" y="124"/>
                  </a:lnTo>
                  <a:lnTo>
                    <a:pt x="94" y="121"/>
                  </a:lnTo>
                  <a:lnTo>
                    <a:pt x="97" y="117"/>
                  </a:lnTo>
                  <a:lnTo>
                    <a:pt x="103" y="111"/>
                  </a:lnTo>
                  <a:lnTo>
                    <a:pt x="107" y="103"/>
                  </a:lnTo>
                  <a:lnTo>
                    <a:pt x="397" y="295"/>
                  </a:lnTo>
                  <a:lnTo>
                    <a:pt x="410" y="25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5" name="Freeform 4054"/>
            <p:cNvSpPr>
              <a:spLocks noChangeAspect="1"/>
            </p:cNvSpPr>
            <p:nvPr/>
          </p:nvSpPr>
          <p:spPr bwMode="auto">
            <a:xfrm>
              <a:off x="2756" y="2853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6 h 46"/>
                <a:gd name="T6" fmla="*/ 6 w 234"/>
                <a:gd name="T7" fmla="*/ 12 h 46"/>
                <a:gd name="T8" fmla="*/ 11 w 234"/>
                <a:gd name="T9" fmla="*/ 18 h 46"/>
                <a:gd name="T10" fmla="*/ 21 w 234"/>
                <a:gd name="T11" fmla="*/ 21 h 46"/>
                <a:gd name="T12" fmla="*/ 42 w 234"/>
                <a:gd name="T13" fmla="*/ 29 h 46"/>
                <a:gd name="T14" fmla="*/ 71 w 234"/>
                <a:gd name="T15" fmla="*/ 35 h 46"/>
                <a:gd name="T16" fmla="*/ 103 w 234"/>
                <a:gd name="T17" fmla="*/ 41 h 46"/>
                <a:gd name="T18" fmla="*/ 144 w 234"/>
                <a:gd name="T19" fmla="*/ 44 h 46"/>
                <a:gd name="T20" fmla="*/ 186 w 234"/>
                <a:gd name="T21" fmla="*/ 46 h 46"/>
                <a:gd name="T22" fmla="*/ 234 w 234"/>
                <a:gd name="T23" fmla="*/ 46 h 46"/>
                <a:gd name="T24" fmla="*/ 234 w 234"/>
                <a:gd name="T25" fmla="*/ 39 h 46"/>
                <a:gd name="T26" fmla="*/ 188 w 234"/>
                <a:gd name="T27" fmla="*/ 39 h 46"/>
                <a:gd name="T28" fmla="*/ 144 w 234"/>
                <a:gd name="T29" fmla="*/ 37 h 46"/>
                <a:gd name="T30" fmla="*/ 105 w 234"/>
                <a:gd name="T31" fmla="*/ 33 h 46"/>
                <a:gd name="T32" fmla="*/ 71 w 234"/>
                <a:gd name="T33" fmla="*/ 27 h 46"/>
                <a:gd name="T34" fmla="*/ 44 w 234"/>
                <a:gd name="T35" fmla="*/ 21 h 46"/>
                <a:gd name="T36" fmla="*/ 23 w 234"/>
                <a:gd name="T37" fmla="*/ 14 h 46"/>
                <a:gd name="T38" fmla="*/ 17 w 234"/>
                <a:gd name="T39" fmla="*/ 10 h 46"/>
                <a:gd name="T40" fmla="*/ 11 w 234"/>
                <a:gd name="T41" fmla="*/ 6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2"/>
                  </a:lnTo>
                  <a:lnTo>
                    <a:pt x="11" y="18"/>
                  </a:lnTo>
                  <a:lnTo>
                    <a:pt x="21" y="21"/>
                  </a:lnTo>
                  <a:lnTo>
                    <a:pt x="42" y="29"/>
                  </a:lnTo>
                  <a:lnTo>
                    <a:pt x="71" y="35"/>
                  </a:lnTo>
                  <a:lnTo>
                    <a:pt x="103" y="41"/>
                  </a:lnTo>
                  <a:lnTo>
                    <a:pt x="144" y="44"/>
                  </a:lnTo>
                  <a:lnTo>
                    <a:pt x="186" y="46"/>
                  </a:lnTo>
                  <a:lnTo>
                    <a:pt x="234" y="46"/>
                  </a:lnTo>
                  <a:lnTo>
                    <a:pt x="234" y="39"/>
                  </a:lnTo>
                  <a:lnTo>
                    <a:pt x="188" y="39"/>
                  </a:lnTo>
                  <a:lnTo>
                    <a:pt x="144" y="37"/>
                  </a:lnTo>
                  <a:lnTo>
                    <a:pt x="105" y="33"/>
                  </a:lnTo>
                  <a:lnTo>
                    <a:pt x="71" y="27"/>
                  </a:lnTo>
                  <a:lnTo>
                    <a:pt x="44" y="21"/>
                  </a:lnTo>
                  <a:lnTo>
                    <a:pt x="23" y="14"/>
                  </a:lnTo>
                  <a:lnTo>
                    <a:pt x="17" y="10"/>
                  </a:lnTo>
                  <a:lnTo>
                    <a:pt x="11" y="6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6" name="Freeform 4055"/>
            <p:cNvSpPr>
              <a:spLocks noChangeAspect="1"/>
            </p:cNvSpPr>
            <p:nvPr/>
          </p:nvSpPr>
          <p:spPr bwMode="auto">
            <a:xfrm>
              <a:off x="2756" y="2807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2 h 46"/>
                <a:gd name="T6" fmla="*/ 144 w 234"/>
                <a:gd name="T7" fmla="*/ 4 h 46"/>
                <a:gd name="T8" fmla="*/ 103 w 234"/>
                <a:gd name="T9" fmla="*/ 8 h 46"/>
                <a:gd name="T10" fmla="*/ 71 w 234"/>
                <a:gd name="T11" fmla="*/ 14 h 46"/>
                <a:gd name="T12" fmla="*/ 42 w 234"/>
                <a:gd name="T13" fmla="*/ 19 h 46"/>
                <a:gd name="T14" fmla="*/ 21 w 234"/>
                <a:gd name="T15" fmla="*/ 27 h 46"/>
                <a:gd name="T16" fmla="*/ 11 w 234"/>
                <a:gd name="T17" fmla="*/ 31 h 46"/>
                <a:gd name="T18" fmla="*/ 6 w 234"/>
                <a:gd name="T19" fmla="*/ 35 h 46"/>
                <a:gd name="T20" fmla="*/ 2 w 234"/>
                <a:gd name="T21" fmla="*/ 41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1 h 46"/>
                <a:gd name="T30" fmla="*/ 17 w 234"/>
                <a:gd name="T31" fmla="*/ 39 h 46"/>
                <a:gd name="T32" fmla="*/ 23 w 234"/>
                <a:gd name="T33" fmla="*/ 35 h 46"/>
                <a:gd name="T34" fmla="*/ 44 w 234"/>
                <a:gd name="T35" fmla="*/ 27 h 46"/>
                <a:gd name="T36" fmla="*/ 71 w 234"/>
                <a:gd name="T37" fmla="*/ 21 h 46"/>
                <a:gd name="T38" fmla="*/ 105 w 234"/>
                <a:gd name="T39" fmla="*/ 16 h 46"/>
                <a:gd name="T40" fmla="*/ 144 w 234"/>
                <a:gd name="T41" fmla="*/ 12 h 46"/>
                <a:gd name="T42" fmla="*/ 188 w 234"/>
                <a:gd name="T43" fmla="*/ 10 h 46"/>
                <a:gd name="T44" fmla="*/ 234 w 234"/>
                <a:gd name="T45" fmla="*/ 8 h 46"/>
                <a:gd name="T46" fmla="*/ 234 w 234"/>
                <a:gd name="T47" fmla="*/ 8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2"/>
                  </a:lnTo>
                  <a:lnTo>
                    <a:pt x="144" y="4"/>
                  </a:lnTo>
                  <a:lnTo>
                    <a:pt x="103" y="8"/>
                  </a:lnTo>
                  <a:lnTo>
                    <a:pt x="71" y="14"/>
                  </a:lnTo>
                  <a:lnTo>
                    <a:pt x="42" y="19"/>
                  </a:lnTo>
                  <a:lnTo>
                    <a:pt x="21" y="27"/>
                  </a:lnTo>
                  <a:lnTo>
                    <a:pt x="11" y="31"/>
                  </a:lnTo>
                  <a:lnTo>
                    <a:pt x="6" y="35"/>
                  </a:lnTo>
                  <a:lnTo>
                    <a:pt x="2" y="41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1"/>
                  </a:lnTo>
                  <a:lnTo>
                    <a:pt x="17" y="39"/>
                  </a:lnTo>
                  <a:lnTo>
                    <a:pt x="23" y="35"/>
                  </a:lnTo>
                  <a:lnTo>
                    <a:pt x="44" y="27"/>
                  </a:lnTo>
                  <a:lnTo>
                    <a:pt x="71" y="21"/>
                  </a:lnTo>
                  <a:lnTo>
                    <a:pt x="105" y="16"/>
                  </a:lnTo>
                  <a:lnTo>
                    <a:pt x="144" y="12"/>
                  </a:lnTo>
                  <a:lnTo>
                    <a:pt x="188" y="10"/>
                  </a:lnTo>
                  <a:lnTo>
                    <a:pt x="234" y="8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7" name="Freeform 4056"/>
            <p:cNvSpPr>
              <a:spLocks noChangeAspect="1"/>
            </p:cNvSpPr>
            <p:nvPr/>
          </p:nvSpPr>
          <p:spPr bwMode="auto">
            <a:xfrm>
              <a:off x="2990" y="2807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1 h 46"/>
                <a:gd name="T6" fmla="*/ 226 w 232"/>
                <a:gd name="T7" fmla="*/ 35 h 46"/>
                <a:gd name="T8" fmla="*/ 218 w 232"/>
                <a:gd name="T9" fmla="*/ 31 h 46"/>
                <a:gd name="T10" fmla="*/ 211 w 232"/>
                <a:gd name="T11" fmla="*/ 27 h 46"/>
                <a:gd name="T12" fmla="*/ 190 w 232"/>
                <a:gd name="T13" fmla="*/ 19 h 46"/>
                <a:gd name="T14" fmla="*/ 161 w 232"/>
                <a:gd name="T15" fmla="*/ 14 h 46"/>
                <a:gd name="T16" fmla="*/ 126 w 232"/>
                <a:gd name="T17" fmla="*/ 8 h 46"/>
                <a:gd name="T18" fmla="*/ 88 w 232"/>
                <a:gd name="T19" fmla="*/ 4 h 46"/>
                <a:gd name="T20" fmla="*/ 46 w 232"/>
                <a:gd name="T21" fmla="*/ 2 h 46"/>
                <a:gd name="T22" fmla="*/ 0 w 232"/>
                <a:gd name="T23" fmla="*/ 0 h 46"/>
                <a:gd name="T24" fmla="*/ 0 w 232"/>
                <a:gd name="T25" fmla="*/ 8 h 46"/>
                <a:gd name="T26" fmla="*/ 44 w 232"/>
                <a:gd name="T27" fmla="*/ 10 h 46"/>
                <a:gd name="T28" fmla="*/ 88 w 232"/>
                <a:gd name="T29" fmla="*/ 12 h 46"/>
                <a:gd name="T30" fmla="*/ 126 w 232"/>
                <a:gd name="T31" fmla="*/ 16 h 46"/>
                <a:gd name="T32" fmla="*/ 159 w 232"/>
                <a:gd name="T33" fmla="*/ 21 h 46"/>
                <a:gd name="T34" fmla="*/ 188 w 232"/>
                <a:gd name="T35" fmla="*/ 27 h 46"/>
                <a:gd name="T36" fmla="*/ 209 w 232"/>
                <a:gd name="T37" fmla="*/ 35 h 46"/>
                <a:gd name="T38" fmla="*/ 215 w 232"/>
                <a:gd name="T39" fmla="*/ 39 h 46"/>
                <a:gd name="T40" fmla="*/ 220 w 232"/>
                <a:gd name="T41" fmla="*/ 41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1"/>
                  </a:lnTo>
                  <a:lnTo>
                    <a:pt x="226" y="35"/>
                  </a:lnTo>
                  <a:lnTo>
                    <a:pt x="218" y="31"/>
                  </a:lnTo>
                  <a:lnTo>
                    <a:pt x="211" y="27"/>
                  </a:lnTo>
                  <a:lnTo>
                    <a:pt x="190" y="19"/>
                  </a:lnTo>
                  <a:lnTo>
                    <a:pt x="161" y="14"/>
                  </a:lnTo>
                  <a:lnTo>
                    <a:pt x="126" y="8"/>
                  </a:lnTo>
                  <a:lnTo>
                    <a:pt x="88" y="4"/>
                  </a:lnTo>
                  <a:lnTo>
                    <a:pt x="46" y="2"/>
                  </a:lnTo>
                  <a:lnTo>
                    <a:pt x="0" y="0"/>
                  </a:lnTo>
                  <a:lnTo>
                    <a:pt x="0" y="8"/>
                  </a:lnTo>
                  <a:lnTo>
                    <a:pt x="44" y="10"/>
                  </a:lnTo>
                  <a:lnTo>
                    <a:pt x="88" y="12"/>
                  </a:lnTo>
                  <a:lnTo>
                    <a:pt x="126" y="16"/>
                  </a:lnTo>
                  <a:lnTo>
                    <a:pt x="159" y="21"/>
                  </a:lnTo>
                  <a:lnTo>
                    <a:pt x="188" y="27"/>
                  </a:lnTo>
                  <a:lnTo>
                    <a:pt x="209" y="35"/>
                  </a:lnTo>
                  <a:lnTo>
                    <a:pt x="215" y="39"/>
                  </a:lnTo>
                  <a:lnTo>
                    <a:pt x="220" y="41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8" name="Freeform 4057"/>
            <p:cNvSpPr>
              <a:spLocks noChangeAspect="1"/>
            </p:cNvSpPr>
            <p:nvPr/>
          </p:nvSpPr>
          <p:spPr bwMode="auto">
            <a:xfrm>
              <a:off x="2990" y="2853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6 h 46"/>
                <a:gd name="T6" fmla="*/ 88 w 232"/>
                <a:gd name="T7" fmla="*/ 44 h 46"/>
                <a:gd name="T8" fmla="*/ 126 w 232"/>
                <a:gd name="T9" fmla="*/ 41 h 46"/>
                <a:gd name="T10" fmla="*/ 161 w 232"/>
                <a:gd name="T11" fmla="*/ 35 h 46"/>
                <a:gd name="T12" fmla="*/ 190 w 232"/>
                <a:gd name="T13" fmla="*/ 29 h 46"/>
                <a:gd name="T14" fmla="*/ 211 w 232"/>
                <a:gd name="T15" fmla="*/ 21 h 46"/>
                <a:gd name="T16" fmla="*/ 218 w 232"/>
                <a:gd name="T17" fmla="*/ 18 h 46"/>
                <a:gd name="T18" fmla="*/ 226 w 232"/>
                <a:gd name="T19" fmla="*/ 12 h 46"/>
                <a:gd name="T20" fmla="*/ 230 w 232"/>
                <a:gd name="T21" fmla="*/ 6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6 h 46"/>
                <a:gd name="T30" fmla="*/ 215 w 232"/>
                <a:gd name="T31" fmla="*/ 10 h 46"/>
                <a:gd name="T32" fmla="*/ 209 w 232"/>
                <a:gd name="T33" fmla="*/ 14 h 46"/>
                <a:gd name="T34" fmla="*/ 188 w 232"/>
                <a:gd name="T35" fmla="*/ 21 h 46"/>
                <a:gd name="T36" fmla="*/ 159 w 232"/>
                <a:gd name="T37" fmla="*/ 27 h 46"/>
                <a:gd name="T38" fmla="*/ 126 w 232"/>
                <a:gd name="T39" fmla="*/ 33 h 46"/>
                <a:gd name="T40" fmla="*/ 88 w 232"/>
                <a:gd name="T41" fmla="*/ 37 h 46"/>
                <a:gd name="T42" fmla="*/ 44 w 232"/>
                <a:gd name="T43" fmla="*/ 39 h 46"/>
                <a:gd name="T44" fmla="*/ 0 w 232"/>
                <a:gd name="T45" fmla="*/ 39 h 46"/>
                <a:gd name="T46" fmla="*/ 0 w 232"/>
                <a:gd name="T47" fmla="*/ 39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6"/>
                  </a:lnTo>
                  <a:lnTo>
                    <a:pt x="88" y="44"/>
                  </a:lnTo>
                  <a:lnTo>
                    <a:pt x="126" y="41"/>
                  </a:lnTo>
                  <a:lnTo>
                    <a:pt x="161" y="35"/>
                  </a:lnTo>
                  <a:lnTo>
                    <a:pt x="190" y="29"/>
                  </a:lnTo>
                  <a:lnTo>
                    <a:pt x="211" y="21"/>
                  </a:lnTo>
                  <a:lnTo>
                    <a:pt x="218" y="18"/>
                  </a:lnTo>
                  <a:lnTo>
                    <a:pt x="226" y="12"/>
                  </a:lnTo>
                  <a:lnTo>
                    <a:pt x="230" y="6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6"/>
                  </a:lnTo>
                  <a:lnTo>
                    <a:pt x="215" y="10"/>
                  </a:lnTo>
                  <a:lnTo>
                    <a:pt x="209" y="14"/>
                  </a:lnTo>
                  <a:lnTo>
                    <a:pt x="188" y="21"/>
                  </a:lnTo>
                  <a:lnTo>
                    <a:pt x="159" y="27"/>
                  </a:lnTo>
                  <a:lnTo>
                    <a:pt x="126" y="33"/>
                  </a:lnTo>
                  <a:lnTo>
                    <a:pt x="88" y="37"/>
                  </a:lnTo>
                  <a:lnTo>
                    <a:pt x="44" y="39"/>
                  </a:lnTo>
                  <a:lnTo>
                    <a:pt x="0" y="39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9" name="Rectangle 4058"/>
            <p:cNvSpPr>
              <a:spLocks noChangeAspect="1" noChangeArrowheads="1"/>
            </p:cNvSpPr>
            <p:nvPr/>
          </p:nvSpPr>
          <p:spPr bwMode="auto">
            <a:xfrm>
              <a:off x="2760" y="2702"/>
              <a:ext cx="456" cy="151"/>
            </a:xfrm>
            <a:prstGeom prst="rect">
              <a:avLst/>
            </a:prstGeom>
            <a:grpFill/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0" name="Freeform 4059"/>
            <p:cNvSpPr>
              <a:spLocks noChangeAspect="1"/>
            </p:cNvSpPr>
            <p:nvPr/>
          </p:nvSpPr>
          <p:spPr bwMode="auto">
            <a:xfrm>
              <a:off x="2760" y="2659"/>
              <a:ext cx="458" cy="85"/>
            </a:xfrm>
            <a:custGeom>
              <a:avLst/>
              <a:gdLst>
                <a:gd name="T0" fmla="*/ 230 w 458"/>
                <a:gd name="T1" fmla="*/ 85 h 85"/>
                <a:gd name="T2" fmla="*/ 182 w 458"/>
                <a:gd name="T3" fmla="*/ 83 h 85"/>
                <a:gd name="T4" fmla="*/ 140 w 458"/>
                <a:gd name="T5" fmla="*/ 81 h 85"/>
                <a:gd name="T6" fmla="*/ 101 w 458"/>
                <a:gd name="T7" fmla="*/ 77 h 85"/>
                <a:gd name="T8" fmla="*/ 67 w 458"/>
                <a:gd name="T9" fmla="*/ 72 h 85"/>
                <a:gd name="T10" fmla="*/ 38 w 458"/>
                <a:gd name="T11" fmla="*/ 66 h 85"/>
                <a:gd name="T12" fmla="*/ 17 w 458"/>
                <a:gd name="T13" fmla="*/ 58 h 85"/>
                <a:gd name="T14" fmla="*/ 9 w 458"/>
                <a:gd name="T15" fmla="*/ 54 h 85"/>
                <a:gd name="T16" fmla="*/ 5 w 458"/>
                <a:gd name="T17" fmla="*/ 50 h 85"/>
                <a:gd name="T18" fmla="*/ 2 w 458"/>
                <a:gd name="T19" fmla="*/ 47 h 85"/>
                <a:gd name="T20" fmla="*/ 0 w 458"/>
                <a:gd name="T21" fmla="*/ 43 h 85"/>
                <a:gd name="T22" fmla="*/ 2 w 458"/>
                <a:gd name="T23" fmla="*/ 39 h 85"/>
                <a:gd name="T24" fmla="*/ 5 w 458"/>
                <a:gd name="T25" fmla="*/ 33 h 85"/>
                <a:gd name="T26" fmla="*/ 9 w 458"/>
                <a:gd name="T27" fmla="*/ 29 h 85"/>
                <a:gd name="T28" fmla="*/ 17 w 458"/>
                <a:gd name="T29" fmla="*/ 25 h 85"/>
                <a:gd name="T30" fmla="*/ 38 w 458"/>
                <a:gd name="T31" fmla="*/ 20 h 85"/>
                <a:gd name="T32" fmla="*/ 67 w 458"/>
                <a:gd name="T33" fmla="*/ 12 h 85"/>
                <a:gd name="T34" fmla="*/ 101 w 458"/>
                <a:gd name="T35" fmla="*/ 8 h 85"/>
                <a:gd name="T36" fmla="*/ 140 w 458"/>
                <a:gd name="T37" fmla="*/ 2 h 85"/>
                <a:gd name="T38" fmla="*/ 182 w 458"/>
                <a:gd name="T39" fmla="*/ 0 h 85"/>
                <a:gd name="T40" fmla="*/ 230 w 458"/>
                <a:gd name="T41" fmla="*/ 0 h 85"/>
                <a:gd name="T42" fmla="*/ 276 w 458"/>
                <a:gd name="T43" fmla="*/ 0 h 85"/>
                <a:gd name="T44" fmla="*/ 318 w 458"/>
                <a:gd name="T45" fmla="*/ 2 h 85"/>
                <a:gd name="T46" fmla="*/ 356 w 458"/>
                <a:gd name="T47" fmla="*/ 8 h 85"/>
                <a:gd name="T48" fmla="*/ 391 w 458"/>
                <a:gd name="T49" fmla="*/ 12 h 85"/>
                <a:gd name="T50" fmla="*/ 418 w 458"/>
                <a:gd name="T51" fmla="*/ 20 h 85"/>
                <a:gd name="T52" fmla="*/ 439 w 458"/>
                <a:gd name="T53" fmla="*/ 25 h 85"/>
                <a:gd name="T54" fmla="*/ 447 w 458"/>
                <a:gd name="T55" fmla="*/ 29 h 85"/>
                <a:gd name="T56" fmla="*/ 452 w 458"/>
                <a:gd name="T57" fmla="*/ 33 h 85"/>
                <a:gd name="T58" fmla="*/ 456 w 458"/>
                <a:gd name="T59" fmla="*/ 39 h 85"/>
                <a:gd name="T60" fmla="*/ 458 w 458"/>
                <a:gd name="T61" fmla="*/ 43 h 85"/>
                <a:gd name="T62" fmla="*/ 456 w 458"/>
                <a:gd name="T63" fmla="*/ 47 h 85"/>
                <a:gd name="T64" fmla="*/ 452 w 458"/>
                <a:gd name="T65" fmla="*/ 50 h 85"/>
                <a:gd name="T66" fmla="*/ 447 w 458"/>
                <a:gd name="T67" fmla="*/ 54 h 85"/>
                <a:gd name="T68" fmla="*/ 439 w 458"/>
                <a:gd name="T69" fmla="*/ 58 h 85"/>
                <a:gd name="T70" fmla="*/ 418 w 458"/>
                <a:gd name="T71" fmla="*/ 66 h 85"/>
                <a:gd name="T72" fmla="*/ 391 w 458"/>
                <a:gd name="T73" fmla="*/ 72 h 85"/>
                <a:gd name="T74" fmla="*/ 356 w 458"/>
                <a:gd name="T75" fmla="*/ 77 h 85"/>
                <a:gd name="T76" fmla="*/ 318 w 458"/>
                <a:gd name="T77" fmla="*/ 81 h 85"/>
                <a:gd name="T78" fmla="*/ 276 w 458"/>
                <a:gd name="T79" fmla="*/ 83 h 85"/>
                <a:gd name="T80" fmla="*/ 230 w 458"/>
                <a:gd name="T81" fmla="*/ 85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58"/>
                <a:gd name="T124" fmla="*/ 0 h 85"/>
                <a:gd name="T125" fmla="*/ 458 w 458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58" h="85">
                  <a:moveTo>
                    <a:pt x="230" y="85"/>
                  </a:moveTo>
                  <a:lnTo>
                    <a:pt x="182" y="83"/>
                  </a:lnTo>
                  <a:lnTo>
                    <a:pt x="140" y="81"/>
                  </a:lnTo>
                  <a:lnTo>
                    <a:pt x="101" y="77"/>
                  </a:lnTo>
                  <a:lnTo>
                    <a:pt x="67" y="72"/>
                  </a:lnTo>
                  <a:lnTo>
                    <a:pt x="38" y="66"/>
                  </a:lnTo>
                  <a:lnTo>
                    <a:pt x="17" y="58"/>
                  </a:lnTo>
                  <a:lnTo>
                    <a:pt x="9" y="54"/>
                  </a:lnTo>
                  <a:lnTo>
                    <a:pt x="5" y="50"/>
                  </a:lnTo>
                  <a:lnTo>
                    <a:pt x="2" y="47"/>
                  </a:lnTo>
                  <a:lnTo>
                    <a:pt x="0" y="43"/>
                  </a:lnTo>
                  <a:lnTo>
                    <a:pt x="2" y="39"/>
                  </a:lnTo>
                  <a:lnTo>
                    <a:pt x="5" y="33"/>
                  </a:lnTo>
                  <a:lnTo>
                    <a:pt x="9" y="29"/>
                  </a:lnTo>
                  <a:lnTo>
                    <a:pt x="17" y="25"/>
                  </a:lnTo>
                  <a:lnTo>
                    <a:pt x="38" y="20"/>
                  </a:lnTo>
                  <a:lnTo>
                    <a:pt x="67" y="12"/>
                  </a:lnTo>
                  <a:lnTo>
                    <a:pt x="101" y="8"/>
                  </a:lnTo>
                  <a:lnTo>
                    <a:pt x="140" y="2"/>
                  </a:lnTo>
                  <a:lnTo>
                    <a:pt x="182" y="0"/>
                  </a:lnTo>
                  <a:lnTo>
                    <a:pt x="230" y="0"/>
                  </a:lnTo>
                  <a:lnTo>
                    <a:pt x="276" y="0"/>
                  </a:lnTo>
                  <a:lnTo>
                    <a:pt x="318" y="2"/>
                  </a:lnTo>
                  <a:lnTo>
                    <a:pt x="356" y="8"/>
                  </a:lnTo>
                  <a:lnTo>
                    <a:pt x="391" y="12"/>
                  </a:lnTo>
                  <a:lnTo>
                    <a:pt x="418" y="20"/>
                  </a:lnTo>
                  <a:lnTo>
                    <a:pt x="439" y="25"/>
                  </a:lnTo>
                  <a:lnTo>
                    <a:pt x="447" y="29"/>
                  </a:lnTo>
                  <a:lnTo>
                    <a:pt x="452" y="33"/>
                  </a:lnTo>
                  <a:lnTo>
                    <a:pt x="456" y="39"/>
                  </a:lnTo>
                  <a:lnTo>
                    <a:pt x="458" y="43"/>
                  </a:lnTo>
                  <a:lnTo>
                    <a:pt x="456" y="47"/>
                  </a:lnTo>
                  <a:lnTo>
                    <a:pt x="452" y="50"/>
                  </a:lnTo>
                  <a:lnTo>
                    <a:pt x="447" y="54"/>
                  </a:lnTo>
                  <a:lnTo>
                    <a:pt x="439" y="58"/>
                  </a:lnTo>
                  <a:lnTo>
                    <a:pt x="418" y="66"/>
                  </a:lnTo>
                  <a:lnTo>
                    <a:pt x="391" y="72"/>
                  </a:lnTo>
                  <a:lnTo>
                    <a:pt x="356" y="77"/>
                  </a:lnTo>
                  <a:lnTo>
                    <a:pt x="318" y="81"/>
                  </a:lnTo>
                  <a:lnTo>
                    <a:pt x="276" y="83"/>
                  </a:lnTo>
                  <a:lnTo>
                    <a:pt x="230" y="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1" name="Freeform 4060"/>
            <p:cNvSpPr>
              <a:spLocks noChangeAspect="1"/>
            </p:cNvSpPr>
            <p:nvPr/>
          </p:nvSpPr>
          <p:spPr bwMode="auto">
            <a:xfrm>
              <a:off x="2756" y="2702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5 h 46"/>
                <a:gd name="T6" fmla="*/ 6 w 234"/>
                <a:gd name="T7" fmla="*/ 11 h 46"/>
                <a:gd name="T8" fmla="*/ 11 w 234"/>
                <a:gd name="T9" fmla="*/ 15 h 46"/>
                <a:gd name="T10" fmla="*/ 21 w 234"/>
                <a:gd name="T11" fmla="*/ 19 h 46"/>
                <a:gd name="T12" fmla="*/ 42 w 234"/>
                <a:gd name="T13" fmla="*/ 27 h 46"/>
                <a:gd name="T14" fmla="*/ 71 w 234"/>
                <a:gd name="T15" fmla="*/ 32 h 46"/>
                <a:gd name="T16" fmla="*/ 103 w 234"/>
                <a:gd name="T17" fmla="*/ 38 h 46"/>
                <a:gd name="T18" fmla="*/ 144 w 234"/>
                <a:gd name="T19" fmla="*/ 42 h 46"/>
                <a:gd name="T20" fmla="*/ 186 w 234"/>
                <a:gd name="T21" fmla="*/ 44 h 46"/>
                <a:gd name="T22" fmla="*/ 234 w 234"/>
                <a:gd name="T23" fmla="*/ 46 h 46"/>
                <a:gd name="T24" fmla="*/ 234 w 234"/>
                <a:gd name="T25" fmla="*/ 38 h 46"/>
                <a:gd name="T26" fmla="*/ 188 w 234"/>
                <a:gd name="T27" fmla="*/ 36 h 46"/>
                <a:gd name="T28" fmla="*/ 144 w 234"/>
                <a:gd name="T29" fmla="*/ 34 h 46"/>
                <a:gd name="T30" fmla="*/ 105 w 234"/>
                <a:gd name="T31" fmla="*/ 30 h 46"/>
                <a:gd name="T32" fmla="*/ 71 w 234"/>
                <a:gd name="T33" fmla="*/ 25 h 46"/>
                <a:gd name="T34" fmla="*/ 44 w 234"/>
                <a:gd name="T35" fmla="*/ 19 h 46"/>
                <a:gd name="T36" fmla="*/ 23 w 234"/>
                <a:gd name="T37" fmla="*/ 11 h 46"/>
                <a:gd name="T38" fmla="*/ 17 w 234"/>
                <a:gd name="T39" fmla="*/ 9 h 46"/>
                <a:gd name="T40" fmla="*/ 11 w 234"/>
                <a:gd name="T41" fmla="*/ 5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5"/>
                  </a:lnTo>
                  <a:lnTo>
                    <a:pt x="6" y="11"/>
                  </a:lnTo>
                  <a:lnTo>
                    <a:pt x="11" y="15"/>
                  </a:lnTo>
                  <a:lnTo>
                    <a:pt x="21" y="19"/>
                  </a:lnTo>
                  <a:lnTo>
                    <a:pt x="42" y="27"/>
                  </a:lnTo>
                  <a:lnTo>
                    <a:pt x="71" y="32"/>
                  </a:lnTo>
                  <a:lnTo>
                    <a:pt x="103" y="38"/>
                  </a:lnTo>
                  <a:lnTo>
                    <a:pt x="144" y="42"/>
                  </a:lnTo>
                  <a:lnTo>
                    <a:pt x="186" y="44"/>
                  </a:lnTo>
                  <a:lnTo>
                    <a:pt x="234" y="46"/>
                  </a:lnTo>
                  <a:lnTo>
                    <a:pt x="234" y="38"/>
                  </a:lnTo>
                  <a:lnTo>
                    <a:pt x="188" y="36"/>
                  </a:lnTo>
                  <a:lnTo>
                    <a:pt x="144" y="34"/>
                  </a:lnTo>
                  <a:lnTo>
                    <a:pt x="105" y="30"/>
                  </a:lnTo>
                  <a:lnTo>
                    <a:pt x="71" y="25"/>
                  </a:lnTo>
                  <a:lnTo>
                    <a:pt x="44" y="19"/>
                  </a:lnTo>
                  <a:lnTo>
                    <a:pt x="23" y="11"/>
                  </a:lnTo>
                  <a:lnTo>
                    <a:pt x="17" y="9"/>
                  </a:lnTo>
                  <a:lnTo>
                    <a:pt x="11" y="5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2" name="Freeform 4061"/>
            <p:cNvSpPr>
              <a:spLocks noChangeAspect="1"/>
            </p:cNvSpPr>
            <p:nvPr/>
          </p:nvSpPr>
          <p:spPr bwMode="auto">
            <a:xfrm>
              <a:off x="2756" y="2656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0 h 46"/>
                <a:gd name="T6" fmla="*/ 144 w 234"/>
                <a:gd name="T7" fmla="*/ 2 h 46"/>
                <a:gd name="T8" fmla="*/ 103 w 234"/>
                <a:gd name="T9" fmla="*/ 5 h 46"/>
                <a:gd name="T10" fmla="*/ 71 w 234"/>
                <a:gd name="T11" fmla="*/ 11 h 46"/>
                <a:gd name="T12" fmla="*/ 42 w 234"/>
                <a:gd name="T13" fmla="*/ 17 h 46"/>
                <a:gd name="T14" fmla="*/ 21 w 234"/>
                <a:gd name="T15" fmla="*/ 25 h 46"/>
                <a:gd name="T16" fmla="*/ 11 w 234"/>
                <a:gd name="T17" fmla="*/ 30 h 46"/>
                <a:gd name="T18" fmla="*/ 6 w 234"/>
                <a:gd name="T19" fmla="*/ 34 h 46"/>
                <a:gd name="T20" fmla="*/ 2 w 234"/>
                <a:gd name="T21" fmla="*/ 40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0 h 46"/>
                <a:gd name="T30" fmla="*/ 17 w 234"/>
                <a:gd name="T31" fmla="*/ 36 h 46"/>
                <a:gd name="T32" fmla="*/ 23 w 234"/>
                <a:gd name="T33" fmla="*/ 32 h 46"/>
                <a:gd name="T34" fmla="*/ 44 w 234"/>
                <a:gd name="T35" fmla="*/ 27 h 46"/>
                <a:gd name="T36" fmla="*/ 71 w 234"/>
                <a:gd name="T37" fmla="*/ 19 h 46"/>
                <a:gd name="T38" fmla="*/ 105 w 234"/>
                <a:gd name="T39" fmla="*/ 15 h 46"/>
                <a:gd name="T40" fmla="*/ 144 w 234"/>
                <a:gd name="T41" fmla="*/ 11 h 46"/>
                <a:gd name="T42" fmla="*/ 188 w 234"/>
                <a:gd name="T43" fmla="*/ 7 h 46"/>
                <a:gd name="T44" fmla="*/ 234 w 234"/>
                <a:gd name="T45" fmla="*/ 7 h 46"/>
                <a:gd name="T46" fmla="*/ 234 w 234"/>
                <a:gd name="T47" fmla="*/ 7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0"/>
                  </a:lnTo>
                  <a:lnTo>
                    <a:pt x="144" y="2"/>
                  </a:lnTo>
                  <a:lnTo>
                    <a:pt x="103" y="5"/>
                  </a:lnTo>
                  <a:lnTo>
                    <a:pt x="71" y="11"/>
                  </a:lnTo>
                  <a:lnTo>
                    <a:pt x="42" y="17"/>
                  </a:lnTo>
                  <a:lnTo>
                    <a:pt x="21" y="25"/>
                  </a:lnTo>
                  <a:lnTo>
                    <a:pt x="11" y="30"/>
                  </a:lnTo>
                  <a:lnTo>
                    <a:pt x="6" y="34"/>
                  </a:lnTo>
                  <a:lnTo>
                    <a:pt x="2" y="40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0"/>
                  </a:lnTo>
                  <a:lnTo>
                    <a:pt x="17" y="36"/>
                  </a:lnTo>
                  <a:lnTo>
                    <a:pt x="23" y="32"/>
                  </a:lnTo>
                  <a:lnTo>
                    <a:pt x="44" y="27"/>
                  </a:lnTo>
                  <a:lnTo>
                    <a:pt x="71" y="19"/>
                  </a:lnTo>
                  <a:lnTo>
                    <a:pt x="105" y="15"/>
                  </a:lnTo>
                  <a:lnTo>
                    <a:pt x="144" y="11"/>
                  </a:lnTo>
                  <a:lnTo>
                    <a:pt x="188" y="7"/>
                  </a:lnTo>
                  <a:lnTo>
                    <a:pt x="234" y="7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3" name="Freeform 4062"/>
            <p:cNvSpPr>
              <a:spLocks noChangeAspect="1"/>
            </p:cNvSpPr>
            <p:nvPr/>
          </p:nvSpPr>
          <p:spPr bwMode="auto">
            <a:xfrm>
              <a:off x="2990" y="2656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0 h 46"/>
                <a:gd name="T6" fmla="*/ 226 w 232"/>
                <a:gd name="T7" fmla="*/ 34 h 46"/>
                <a:gd name="T8" fmla="*/ 218 w 232"/>
                <a:gd name="T9" fmla="*/ 30 h 46"/>
                <a:gd name="T10" fmla="*/ 211 w 232"/>
                <a:gd name="T11" fmla="*/ 25 h 46"/>
                <a:gd name="T12" fmla="*/ 190 w 232"/>
                <a:gd name="T13" fmla="*/ 17 h 46"/>
                <a:gd name="T14" fmla="*/ 161 w 232"/>
                <a:gd name="T15" fmla="*/ 11 h 46"/>
                <a:gd name="T16" fmla="*/ 126 w 232"/>
                <a:gd name="T17" fmla="*/ 5 h 46"/>
                <a:gd name="T18" fmla="*/ 88 w 232"/>
                <a:gd name="T19" fmla="*/ 2 h 46"/>
                <a:gd name="T20" fmla="*/ 46 w 232"/>
                <a:gd name="T21" fmla="*/ 0 h 46"/>
                <a:gd name="T22" fmla="*/ 0 w 232"/>
                <a:gd name="T23" fmla="*/ 0 h 46"/>
                <a:gd name="T24" fmla="*/ 0 w 232"/>
                <a:gd name="T25" fmla="*/ 7 h 46"/>
                <a:gd name="T26" fmla="*/ 44 w 232"/>
                <a:gd name="T27" fmla="*/ 7 h 46"/>
                <a:gd name="T28" fmla="*/ 88 w 232"/>
                <a:gd name="T29" fmla="*/ 11 h 46"/>
                <a:gd name="T30" fmla="*/ 126 w 232"/>
                <a:gd name="T31" fmla="*/ 15 h 46"/>
                <a:gd name="T32" fmla="*/ 159 w 232"/>
                <a:gd name="T33" fmla="*/ 19 h 46"/>
                <a:gd name="T34" fmla="*/ 188 w 232"/>
                <a:gd name="T35" fmla="*/ 27 h 46"/>
                <a:gd name="T36" fmla="*/ 209 w 232"/>
                <a:gd name="T37" fmla="*/ 32 h 46"/>
                <a:gd name="T38" fmla="*/ 215 w 232"/>
                <a:gd name="T39" fmla="*/ 36 h 46"/>
                <a:gd name="T40" fmla="*/ 220 w 232"/>
                <a:gd name="T41" fmla="*/ 40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0"/>
                  </a:lnTo>
                  <a:lnTo>
                    <a:pt x="226" y="34"/>
                  </a:lnTo>
                  <a:lnTo>
                    <a:pt x="218" y="30"/>
                  </a:lnTo>
                  <a:lnTo>
                    <a:pt x="211" y="25"/>
                  </a:lnTo>
                  <a:lnTo>
                    <a:pt x="190" y="17"/>
                  </a:lnTo>
                  <a:lnTo>
                    <a:pt x="161" y="11"/>
                  </a:lnTo>
                  <a:lnTo>
                    <a:pt x="126" y="5"/>
                  </a:lnTo>
                  <a:lnTo>
                    <a:pt x="88" y="2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44" y="7"/>
                  </a:lnTo>
                  <a:lnTo>
                    <a:pt x="88" y="11"/>
                  </a:lnTo>
                  <a:lnTo>
                    <a:pt x="126" y="15"/>
                  </a:lnTo>
                  <a:lnTo>
                    <a:pt x="159" y="19"/>
                  </a:lnTo>
                  <a:lnTo>
                    <a:pt x="188" y="27"/>
                  </a:lnTo>
                  <a:lnTo>
                    <a:pt x="209" y="32"/>
                  </a:lnTo>
                  <a:lnTo>
                    <a:pt x="215" y="36"/>
                  </a:lnTo>
                  <a:lnTo>
                    <a:pt x="220" y="40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4" name="Freeform 4063"/>
            <p:cNvSpPr>
              <a:spLocks noChangeAspect="1"/>
            </p:cNvSpPr>
            <p:nvPr/>
          </p:nvSpPr>
          <p:spPr bwMode="auto">
            <a:xfrm>
              <a:off x="2990" y="2702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4 h 46"/>
                <a:gd name="T6" fmla="*/ 88 w 232"/>
                <a:gd name="T7" fmla="*/ 42 h 46"/>
                <a:gd name="T8" fmla="*/ 126 w 232"/>
                <a:gd name="T9" fmla="*/ 38 h 46"/>
                <a:gd name="T10" fmla="*/ 161 w 232"/>
                <a:gd name="T11" fmla="*/ 32 h 46"/>
                <a:gd name="T12" fmla="*/ 190 w 232"/>
                <a:gd name="T13" fmla="*/ 27 h 46"/>
                <a:gd name="T14" fmla="*/ 211 w 232"/>
                <a:gd name="T15" fmla="*/ 19 h 46"/>
                <a:gd name="T16" fmla="*/ 218 w 232"/>
                <a:gd name="T17" fmla="*/ 15 h 46"/>
                <a:gd name="T18" fmla="*/ 226 w 232"/>
                <a:gd name="T19" fmla="*/ 11 h 46"/>
                <a:gd name="T20" fmla="*/ 230 w 232"/>
                <a:gd name="T21" fmla="*/ 5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5 h 46"/>
                <a:gd name="T30" fmla="*/ 215 w 232"/>
                <a:gd name="T31" fmla="*/ 9 h 46"/>
                <a:gd name="T32" fmla="*/ 209 w 232"/>
                <a:gd name="T33" fmla="*/ 11 h 46"/>
                <a:gd name="T34" fmla="*/ 188 w 232"/>
                <a:gd name="T35" fmla="*/ 19 h 46"/>
                <a:gd name="T36" fmla="*/ 159 w 232"/>
                <a:gd name="T37" fmla="*/ 25 h 46"/>
                <a:gd name="T38" fmla="*/ 126 w 232"/>
                <a:gd name="T39" fmla="*/ 30 h 46"/>
                <a:gd name="T40" fmla="*/ 88 w 232"/>
                <a:gd name="T41" fmla="*/ 34 h 46"/>
                <a:gd name="T42" fmla="*/ 44 w 232"/>
                <a:gd name="T43" fmla="*/ 36 h 46"/>
                <a:gd name="T44" fmla="*/ 0 w 232"/>
                <a:gd name="T45" fmla="*/ 38 h 46"/>
                <a:gd name="T46" fmla="*/ 0 w 232"/>
                <a:gd name="T47" fmla="*/ 38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4"/>
                  </a:lnTo>
                  <a:lnTo>
                    <a:pt x="88" y="42"/>
                  </a:lnTo>
                  <a:lnTo>
                    <a:pt x="126" y="38"/>
                  </a:lnTo>
                  <a:lnTo>
                    <a:pt x="161" y="32"/>
                  </a:lnTo>
                  <a:lnTo>
                    <a:pt x="190" y="27"/>
                  </a:lnTo>
                  <a:lnTo>
                    <a:pt x="211" y="19"/>
                  </a:lnTo>
                  <a:lnTo>
                    <a:pt x="218" y="15"/>
                  </a:lnTo>
                  <a:lnTo>
                    <a:pt x="226" y="11"/>
                  </a:lnTo>
                  <a:lnTo>
                    <a:pt x="230" y="5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5"/>
                  </a:lnTo>
                  <a:lnTo>
                    <a:pt x="215" y="9"/>
                  </a:lnTo>
                  <a:lnTo>
                    <a:pt x="209" y="11"/>
                  </a:lnTo>
                  <a:lnTo>
                    <a:pt x="188" y="19"/>
                  </a:lnTo>
                  <a:lnTo>
                    <a:pt x="159" y="25"/>
                  </a:lnTo>
                  <a:lnTo>
                    <a:pt x="126" y="30"/>
                  </a:lnTo>
                  <a:lnTo>
                    <a:pt x="88" y="34"/>
                  </a:lnTo>
                  <a:lnTo>
                    <a:pt x="44" y="36"/>
                  </a:lnTo>
                  <a:lnTo>
                    <a:pt x="0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5" name="Freeform 4064"/>
            <p:cNvSpPr>
              <a:spLocks noChangeAspect="1"/>
            </p:cNvSpPr>
            <p:nvPr/>
          </p:nvSpPr>
          <p:spPr bwMode="auto">
            <a:xfrm>
              <a:off x="3214" y="2702"/>
              <a:ext cx="8" cy="151"/>
            </a:xfrm>
            <a:custGeom>
              <a:avLst/>
              <a:gdLst>
                <a:gd name="T0" fmla="*/ 4 w 8"/>
                <a:gd name="T1" fmla="*/ 151 h 151"/>
                <a:gd name="T2" fmla="*/ 8 w 8"/>
                <a:gd name="T3" fmla="*/ 151 h 151"/>
                <a:gd name="T4" fmla="*/ 8 w 8"/>
                <a:gd name="T5" fmla="*/ 0 h 151"/>
                <a:gd name="T6" fmla="*/ 0 w 8"/>
                <a:gd name="T7" fmla="*/ 0 h 151"/>
                <a:gd name="T8" fmla="*/ 0 w 8"/>
                <a:gd name="T9" fmla="*/ 151 h 151"/>
                <a:gd name="T10" fmla="*/ 4 w 8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1"/>
                <a:gd name="T20" fmla="*/ 8 w 8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1">
                  <a:moveTo>
                    <a:pt x="4" y="151"/>
                  </a:moveTo>
                  <a:lnTo>
                    <a:pt x="8" y="151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6" name="Freeform 4065"/>
            <p:cNvSpPr>
              <a:spLocks noChangeAspect="1"/>
            </p:cNvSpPr>
            <p:nvPr/>
          </p:nvSpPr>
          <p:spPr bwMode="auto">
            <a:xfrm>
              <a:off x="3015" y="2744"/>
              <a:ext cx="9" cy="152"/>
            </a:xfrm>
            <a:custGeom>
              <a:avLst/>
              <a:gdLst>
                <a:gd name="T0" fmla="*/ 4 w 9"/>
                <a:gd name="T1" fmla="*/ 152 h 152"/>
                <a:gd name="T2" fmla="*/ 9 w 9"/>
                <a:gd name="T3" fmla="*/ 152 h 152"/>
                <a:gd name="T4" fmla="*/ 9 w 9"/>
                <a:gd name="T5" fmla="*/ 0 h 152"/>
                <a:gd name="T6" fmla="*/ 0 w 9"/>
                <a:gd name="T7" fmla="*/ 0 h 152"/>
                <a:gd name="T8" fmla="*/ 0 w 9"/>
                <a:gd name="T9" fmla="*/ 152 h 152"/>
                <a:gd name="T10" fmla="*/ 4 w 9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2"/>
                <a:gd name="T20" fmla="*/ 9 w 9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2">
                  <a:moveTo>
                    <a:pt x="4" y="152"/>
                  </a:moveTo>
                  <a:lnTo>
                    <a:pt x="9" y="15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7" name="Freeform 4066"/>
            <p:cNvSpPr>
              <a:spLocks noChangeAspect="1"/>
            </p:cNvSpPr>
            <p:nvPr/>
          </p:nvSpPr>
          <p:spPr bwMode="auto">
            <a:xfrm>
              <a:off x="2984" y="2744"/>
              <a:ext cx="10" cy="152"/>
            </a:xfrm>
            <a:custGeom>
              <a:avLst/>
              <a:gdLst>
                <a:gd name="T0" fmla="*/ 6 w 10"/>
                <a:gd name="T1" fmla="*/ 152 h 152"/>
                <a:gd name="T2" fmla="*/ 10 w 10"/>
                <a:gd name="T3" fmla="*/ 152 h 152"/>
                <a:gd name="T4" fmla="*/ 10 w 10"/>
                <a:gd name="T5" fmla="*/ 0 h 152"/>
                <a:gd name="T6" fmla="*/ 0 w 10"/>
                <a:gd name="T7" fmla="*/ 0 h 152"/>
                <a:gd name="T8" fmla="*/ 0 w 10"/>
                <a:gd name="T9" fmla="*/ 152 h 152"/>
                <a:gd name="T10" fmla="*/ 6 w 10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2"/>
                <a:gd name="T20" fmla="*/ 10 w 10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2">
                  <a:moveTo>
                    <a:pt x="6" y="152"/>
                  </a:moveTo>
                  <a:lnTo>
                    <a:pt x="10" y="15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6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8" name="Freeform 4067"/>
            <p:cNvSpPr>
              <a:spLocks noChangeAspect="1"/>
            </p:cNvSpPr>
            <p:nvPr/>
          </p:nvSpPr>
          <p:spPr bwMode="auto">
            <a:xfrm>
              <a:off x="2955" y="2744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9" name="Freeform 4068"/>
            <p:cNvSpPr>
              <a:spLocks noChangeAspect="1"/>
            </p:cNvSpPr>
            <p:nvPr/>
          </p:nvSpPr>
          <p:spPr bwMode="auto">
            <a:xfrm>
              <a:off x="2813" y="2729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0" name="Freeform 4069"/>
            <p:cNvSpPr>
              <a:spLocks noChangeAspect="1"/>
            </p:cNvSpPr>
            <p:nvPr/>
          </p:nvSpPr>
          <p:spPr bwMode="auto">
            <a:xfrm>
              <a:off x="2840" y="2732"/>
              <a:ext cx="10" cy="154"/>
            </a:xfrm>
            <a:custGeom>
              <a:avLst/>
              <a:gdLst>
                <a:gd name="T0" fmla="*/ 6 w 10"/>
                <a:gd name="T1" fmla="*/ 154 h 154"/>
                <a:gd name="T2" fmla="*/ 10 w 10"/>
                <a:gd name="T3" fmla="*/ 154 h 154"/>
                <a:gd name="T4" fmla="*/ 10 w 10"/>
                <a:gd name="T5" fmla="*/ 0 h 154"/>
                <a:gd name="T6" fmla="*/ 0 w 10"/>
                <a:gd name="T7" fmla="*/ 0 h 154"/>
                <a:gd name="T8" fmla="*/ 0 w 10"/>
                <a:gd name="T9" fmla="*/ 154 h 154"/>
                <a:gd name="T10" fmla="*/ 6 w 10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4"/>
                <a:gd name="T20" fmla="*/ 10 w 10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4">
                  <a:moveTo>
                    <a:pt x="6" y="154"/>
                  </a:moveTo>
                  <a:lnTo>
                    <a:pt x="10" y="154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6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1" name="Freeform 4070"/>
            <p:cNvSpPr>
              <a:spLocks noChangeAspect="1"/>
            </p:cNvSpPr>
            <p:nvPr/>
          </p:nvSpPr>
          <p:spPr bwMode="auto">
            <a:xfrm>
              <a:off x="2898" y="2740"/>
              <a:ext cx="9" cy="154"/>
            </a:xfrm>
            <a:custGeom>
              <a:avLst/>
              <a:gdLst>
                <a:gd name="T0" fmla="*/ 5 w 9"/>
                <a:gd name="T1" fmla="*/ 154 h 154"/>
                <a:gd name="T2" fmla="*/ 9 w 9"/>
                <a:gd name="T3" fmla="*/ 154 h 154"/>
                <a:gd name="T4" fmla="*/ 9 w 9"/>
                <a:gd name="T5" fmla="*/ 0 h 154"/>
                <a:gd name="T6" fmla="*/ 0 w 9"/>
                <a:gd name="T7" fmla="*/ 0 h 154"/>
                <a:gd name="T8" fmla="*/ 0 w 9"/>
                <a:gd name="T9" fmla="*/ 154 h 154"/>
                <a:gd name="T10" fmla="*/ 5 w 9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4"/>
                <a:gd name="T20" fmla="*/ 9 w 9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4">
                  <a:moveTo>
                    <a:pt x="5" y="154"/>
                  </a:moveTo>
                  <a:lnTo>
                    <a:pt x="9" y="154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5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2" name="Freeform 4071"/>
            <p:cNvSpPr>
              <a:spLocks noChangeAspect="1"/>
            </p:cNvSpPr>
            <p:nvPr/>
          </p:nvSpPr>
          <p:spPr bwMode="auto">
            <a:xfrm>
              <a:off x="2926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3" name="Freeform 4072"/>
            <p:cNvSpPr>
              <a:spLocks noChangeAspect="1"/>
            </p:cNvSpPr>
            <p:nvPr/>
          </p:nvSpPr>
          <p:spPr bwMode="auto">
            <a:xfrm>
              <a:off x="2786" y="2721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4" name="Freeform 4073"/>
            <p:cNvSpPr>
              <a:spLocks noChangeAspect="1"/>
            </p:cNvSpPr>
            <p:nvPr/>
          </p:nvSpPr>
          <p:spPr bwMode="auto">
            <a:xfrm>
              <a:off x="2871" y="2738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5" name="Freeform 4074"/>
            <p:cNvSpPr>
              <a:spLocks noChangeAspect="1"/>
            </p:cNvSpPr>
            <p:nvPr/>
          </p:nvSpPr>
          <p:spPr bwMode="auto">
            <a:xfrm>
              <a:off x="3047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6" name="Freeform 4075"/>
            <p:cNvSpPr>
              <a:spLocks noChangeAspect="1"/>
            </p:cNvSpPr>
            <p:nvPr/>
          </p:nvSpPr>
          <p:spPr bwMode="auto">
            <a:xfrm>
              <a:off x="3078" y="2740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7" name="Freeform 4076"/>
            <p:cNvSpPr>
              <a:spLocks noChangeAspect="1"/>
            </p:cNvSpPr>
            <p:nvPr/>
          </p:nvSpPr>
          <p:spPr bwMode="auto">
            <a:xfrm>
              <a:off x="3111" y="2736"/>
              <a:ext cx="7" cy="152"/>
            </a:xfrm>
            <a:custGeom>
              <a:avLst/>
              <a:gdLst>
                <a:gd name="T0" fmla="*/ 3 w 7"/>
                <a:gd name="T1" fmla="*/ 152 h 152"/>
                <a:gd name="T2" fmla="*/ 7 w 7"/>
                <a:gd name="T3" fmla="*/ 152 h 152"/>
                <a:gd name="T4" fmla="*/ 7 w 7"/>
                <a:gd name="T5" fmla="*/ 0 h 152"/>
                <a:gd name="T6" fmla="*/ 0 w 7"/>
                <a:gd name="T7" fmla="*/ 0 h 152"/>
                <a:gd name="T8" fmla="*/ 0 w 7"/>
                <a:gd name="T9" fmla="*/ 152 h 152"/>
                <a:gd name="T10" fmla="*/ 3 w 7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2"/>
                <a:gd name="T20" fmla="*/ 7 w 7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2">
                  <a:moveTo>
                    <a:pt x="3" y="152"/>
                  </a:moveTo>
                  <a:lnTo>
                    <a:pt x="7" y="15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3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8" name="Freeform 4077"/>
            <p:cNvSpPr>
              <a:spLocks noChangeAspect="1"/>
            </p:cNvSpPr>
            <p:nvPr/>
          </p:nvSpPr>
          <p:spPr bwMode="auto">
            <a:xfrm>
              <a:off x="3145" y="273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9" name="Freeform 4078"/>
            <p:cNvSpPr>
              <a:spLocks noChangeAspect="1"/>
            </p:cNvSpPr>
            <p:nvPr/>
          </p:nvSpPr>
          <p:spPr bwMode="auto">
            <a:xfrm>
              <a:off x="3174" y="2725"/>
              <a:ext cx="10" cy="151"/>
            </a:xfrm>
            <a:custGeom>
              <a:avLst/>
              <a:gdLst>
                <a:gd name="T0" fmla="*/ 6 w 10"/>
                <a:gd name="T1" fmla="*/ 151 h 151"/>
                <a:gd name="T2" fmla="*/ 10 w 10"/>
                <a:gd name="T3" fmla="*/ 151 h 151"/>
                <a:gd name="T4" fmla="*/ 10 w 10"/>
                <a:gd name="T5" fmla="*/ 0 h 151"/>
                <a:gd name="T6" fmla="*/ 0 w 10"/>
                <a:gd name="T7" fmla="*/ 0 h 151"/>
                <a:gd name="T8" fmla="*/ 0 w 10"/>
                <a:gd name="T9" fmla="*/ 151 h 151"/>
                <a:gd name="T10" fmla="*/ 6 w 10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1"/>
                <a:gd name="T20" fmla="*/ 10 w 10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1">
                  <a:moveTo>
                    <a:pt x="6" y="151"/>
                  </a:moveTo>
                  <a:lnTo>
                    <a:pt x="10" y="15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6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0" name="Freeform 4079"/>
            <p:cNvSpPr>
              <a:spLocks noChangeAspect="1"/>
            </p:cNvSpPr>
            <p:nvPr/>
          </p:nvSpPr>
          <p:spPr bwMode="auto">
            <a:xfrm>
              <a:off x="2756" y="2704"/>
              <a:ext cx="7" cy="151"/>
            </a:xfrm>
            <a:custGeom>
              <a:avLst/>
              <a:gdLst>
                <a:gd name="T0" fmla="*/ 4 w 7"/>
                <a:gd name="T1" fmla="*/ 151 h 151"/>
                <a:gd name="T2" fmla="*/ 7 w 7"/>
                <a:gd name="T3" fmla="*/ 151 h 151"/>
                <a:gd name="T4" fmla="*/ 7 w 7"/>
                <a:gd name="T5" fmla="*/ 0 h 151"/>
                <a:gd name="T6" fmla="*/ 0 w 7"/>
                <a:gd name="T7" fmla="*/ 0 h 151"/>
                <a:gd name="T8" fmla="*/ 0 w 7"/>
                <a:gd name="T9" fmla="*/ 151 h 151"/>
                <a:gd name="T10" fmla="*/ 4 w 7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1"/>
                <a:gd name="T20" fmla="*/ 7 w 7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1">
                  <a:moveTo>
                    <a:pt x="4" y="151"/>
                  </a:moveTo>
                  <a:lnTo>
                    <a:pt x="7" y="151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1" name="Freeform 4080"/>
            <p:cNvSpPr>
              <a:spLocks noChangeAspect="1"/>
            </p:cNvSpPr>
            <p:nvPr/>
          </p:nvSpPr>
          <p:spPr bwMode="auto">
            <a:xfrm>
              <a:off x="2815" y="2663"/>
              <a:ext cx="346" cy="62"/>
            </a:xfrm>
            <a:custGeom>
              <a:avLst/>
              <a:gdLst>
                <a:gd name="T0" fmla="*/ 175 w 346"/>
                <a:gd name="T1" fmla="*/ 62 h 62"/>
                <a:gd name="T2" fmla="*/ 138 w 346"/>
                <a:gd name="T3" fmla="*/ 62 h 62"/>
                <a:gd name="T4" fmla="*/ 106 w 346"/>
                <a:gd name="T5" fmla="*/ 60 h 62"/>
                <a:gd name="T6" fmla="*/ 77 w 346"/>
                <a:gd name="T7" fmla="*/ 56 h 62"/>
                <a:gd name="T8" fmla="*/ 52 w 346"/>
                <a:gd name="T9" fmla="*/ 52 h 62"/>
                <a:gd name="T10" fmla="*/ 31 w 346"/>
                <a:gd name="T11" fmla="*/ 48 h 62"/>
                <a:gd name="T12" fmla="*/ 16 w 346"/>
                <a:gd name="T13" fmla="*/ 43 h 62"/>
                <a:gd name="T14" fmla="*/ 10 w 346"/>
                <a:gd name="T15" fmla="*/ 41 h 62"/>
                <a:gd name="T16" fmla="*/ 4 w 346"/>
                <a:gd name="T17" fmla="*/ 37 h 62"/>
                <a:gd name="T18" fmla="*/ 2 w 346"/>
                <a:gd name="T19" fmla="*/ 35 h 62"/>
                <a:gd name="T20" fmla="*/ 0 w 346"/>
                <a:gd name="T21" fmla="*/ 31 h 62"/>
                <a:gd name="T22" fmla="*/ 2 w 346"/>
                <a:gd name="T23" fmla="*/ 27 h 62"/>
                <a:gd name="T24" fmla="*/ 4 w 346"/>
                <a:gd name="T25" fmla="*/ 25 h 62"/>
                <a:gd name="T26" fmla="*/ 10 w 346"/>
                <a:gd name="T27" fmla="*/ 21 h 62"/>
                <a:gd name="T28" fmla="*/ 16 w 346"/>
                <a:gd name="T29" fmla="*/ 20 h 62"/>
                <a:gd name="T30" fmla="*/ 31 w 346"/>
                <a:gd name="T31" fmla="*/ 14 h 62"/>
                <a:gd name="T32" fmla="*/ 52 w 346"/>
                <a:gd name="T33" fmla="*/ 10 h 62"/>
                <a:gd name="T34" fmla="*/ 77 w 346"/>
                <a:gd name="T35" fmla="*/ 6 h 62"/>
                <a:gd name="T36" fmla="*/ 106 w 346"/>
                <a:gd name="T37" fmla="*/ 2 h 62"/>
                <a:gd name="T38" fmla="*/ 138 w 346"/>
                <a:gd name="T39" fmla="*/ 0 h 62"/>
                <a:gd name="T40" fmla="*/ 175 w 346"/>
                <a:gd name="T41" fmla="*/ 0 h 62"/>
                <a:gd name="T42" fmla="*/ 209 w 346"/>
                <a:gd name="T43" fmla="*/ 0 h 62"/>
                <a:gd name="T44" fmla="*/ 240 w 346"/>
                <a:gd name="T45" fmla="*/ 2 h 62"/>
                <a:gd name="T46" fmla="*/ 271 w 346"/>
                <a:gd name="T47" fmla="*/ 6 h 62"/>
                <a:gd name="T48" fmla="*/ 296 w 346"/>
                <a:gd name="T49" fmla="*/ 10 h 62"/>
                <a:gd name="T50" fmla="*/ 317 w 346"/>
                <a:gd name="T51" fmla="*/ 14 h 62"/>
                <a:gd name="T52" fmla="*/ 332 w 346"/>
                <a:gd name="T53" fmla="*/ 20 h 62"/>
                <a:gd name="T54" fmla="*/ 338 w 346"/>
                <a:gd name="T55" fmla="*/ 21 h 62"/>
                <a:gd name="T56" fmla="*/ 342 w 346"/>
                <a:gd name="T57" fmla="*/ 25 h 62"/>
                <a:gd name="T58" fmla="*/ 346 w 346"/>
                <a:gd name="T59" fmla="*/ 27 h 62"/>
                <a:gd name="T60" fmla="*/ 346 w 346"/>
                <a:gd name="T61" fmla="*/ 31 h 62"/>
                <a:gd name="T62" fmla="*/ 346 w 346"/>
                <a:gd name="T63" fmla="*/ 35 h 62"/>
                <a:gd name="T64" fmla="*/ 342 w 346"/>
                <a:gd name="T65" fmla="*/ 37 h 62"/>
                <a:gd name="T66" fmla="*/ 338 w 346"/>
                <a:gd name="T67" fmla="*/ 41 h 62"/>
                <a:gd name="T68" fmla="*/ 332 w 346"/>
                <a:gd name="T69" fmla="*/ 43 h 62"/>
                <a:gd name="T70" fmla="*/ 317 w 346"/>
                <a:gd name="T71" fmla="*/ 48 h 62"/>
                <a:gd name="T72" fmla="*/ 296 w 346"/>
                <a:gd name="T73" fmla="*/ 52 h 62"/>
                <a:gd name="T74" fmla="*/ 271 w 346"/>
                <a:gd name="T75" fmla="*/ 56 h 62"/>
                <a:gd name="T76" fmla="*/ 240 w 346"/>
                <a:gd name="T77" fmla="*/ 60 h 62"/>
                <a:gd name="T78" fmla="*/ 209 w 346"/>
                <a:gd name="T79" fmla="*/ 62 h 62"/>
                <a:gd name="T80" fmla="*/ 175 w 346"/>
                <a:gd name="T81" fmla="*/ 62 h 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46"/>
                <a:gd name="T124" fmla="*/ 0 h 62"/>
                <a:gd name="T125" fmla="*/ 346 w 346"/>
                <a:gd name="T126" fmla="*/ 62 h 6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46" h="62">
                  <a:moveTo>
                    <a:pt x="175" y="62"/>
                  </a:moveTo>
                  <a:lnTo>
                    <a:pt x="138" y="62"/>
                  </a:lnTo>
                  <a:lnTo>
                    <a:pt x="106" y="60"/>
                  </a:lnTo>
                  <a:lnTo>
                    <a:pt x="77" y="56"/>
                  </a:lnTo>
                  <a:lnTo>
                    <a:pt x="52" y="52"/>
                  </a:lnTo>
                  <a:lnTo>
                    <a:pt x="31" y="48"/>
                  </a:lnTo>
                  <a:lnTo>
                    <a:pt x="16" y="43"/>
                  </a:lnTo>
                  <a:lnTo>
                    <a:pt x="10" y="41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10" y="21"/>
                  </a:lnTo>
                  <a:lnTo>
                    <a:pt x="16" y="20"/>
                  </a:lnTo>
                  <a:lnTo>
                    <a:pt x="31" y="14"/>
                  </a:lnTo>
                  <a:lnTo>
                    <a:pt x="52" y="10"/>
                  </a:lnTo>
                  <a:lnTo>
                    <a:pt x="77" y="6"/>
                  </a:lnTo>
                  <a:lnTo>
                    <a:pt x="106" y="2"/>
                  </a:lnTo>
                  <a:lnTo>
                    <a:pt x="138" y="0"/>
                  </a:lnTo>
                  <a:lnTo>
                    <a:pt x="175" y="0"/>
                  </a:lnTo>
                  <a:lnTo>
                    <a:pt x="209" y="0"/>
                  </a:lnTo>
                  <a:lnTo>
                    <a:pt x="240" y="2"/>
                  </a:lnTo>
                  <a:lnTo>
                    <a:pt x="271" y="6"/>
                  </a:lnTo>
                  <a:lnTo>
                    <a:pt x="296" y="10"/>
                  </a:lnTo>
                  <a:lnTo>
                    <a:pt x="317" y="14"/>
                  </a:lnTo>
                  <a:lnTo>
                    <a:pt x="332" y="20"/>
                  </a:lnTo>
                  <a:lnTo>
                    <a:pt x="338" y="21"/>
                  </a:lnTo>
                  <a:lnTo>
                    <a:pt x="342" y="25"/>
                  </a:lnTo>
                  <a:lnTo>
                    <a:pt x="346" y="27"/>
                  </a:lnTo>
                  <a:lnTo>
                    <a:pt x="346" y="31"/>
                  </a:lnTo>
                  <a:lnTo>
                    <a:pt x="346" y="35"/>
                  </a:lnTo>
                  <a:lnTo>
                    <a:pt x="342" y="37"/>
                  </a:lnTo>
                  <a:lnTo>
                    <a:pt x="338" y="41"/>
                  </a:lnTo>
                  <a:lnTo>
                    <a:pt x="332" y="43"/>
                  </a:lnTo>
                  <a:lnTo>
                    <a:pt x="317" y="48"/>
                  </a:lnTo>
                  <a:lnTo>
                    <a:pt x="296" y="52"/>
                  </a:lnTo>
                  <a:lnTo>
                    <a:pt x="271" y="56"/>
                  </a:lnTo>
                  <a:lnTo>
                    <a:pt x="240" y="60"/>
                  </a:lnTo>
                  <a:lnTo>
                    <a:pt x="209" y="62"/>
                  </a:lnTo>
                  <a:lnTo>
                    <a:pt x="175" y="6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2" name="Freeform 4081"/>
            <p:cNvSpPr>
              <a:spLocks noChangeAspect="1"/>
            </p:cNvSpPr>
            <p:nvPr/>
          </p:nvSpPr>
          <p:spPr bwMode="auto">
            <a:xfrm>
              <a:off x="2811" y="2694"/>
              <a:ext cx="179" cy="35"/>
            </a:xfrm>
            <a:custGeom>
              <a:avLst/>
              <a:gdLst>
                <a:gd name="T0" fmla="*/ 0 w 179"/>
                <a:gd name="T1" fmla="*/ 0 h 35"/>
                <a:gd name="T2" fmla="*/ 0 w 179"/>
                <a:gd name="T3" fmla="*/ 0 h 35"/>
                <a:gd name="T4" fmla="*/ 2 w 179"/>
                <a:gd name="T5" fmla="*/ 6 h 35"/>
                <a:gd name="T6" fmla="*/ 6 w 179"/>
                <a:gd name="T7" fmla="*/ 10 h 35"/>
                <a:gd name="T8" fmla="*/ 10 w 179"/>
                <a:gd name="T9" fmla="*/ 13 h 35"/>
                <a:gd name="T10" fmla="*/ 18 w 179"/>
                <a:gd name="T11" fmla="*/ 15 h 35"/>
                <a:gd name="T12" fmla="*/ 33 w 179"/>
                <a:gd name="T13" fmla="*/ 21 h 35"/>
                <a:gd name="T14" fmla="*/ 54 w 179"/>
                <a:gd name="T15" fmla="*/ 25 h 35"/>
                <a:gd name="T16" fmla="*/ 81 w 179"/>
                <a:gd name="T17" fmla="*/ 29 h 35"/>
                <a:gd name="T18" fmla="*/ 110 w 179"/>
                <a:gd name="T19" fmla="*/ 33 h 35"/>
                <a:gd name="T20" fmla="*/ 142 w 179"/>
                <a:gd name="T21" fmla="*/ 35 h 35"/>
                <a:gd name="T22" fmla="*/ 179 w 179"/>
                <a:gd name="T23" fmla="*/ 35 h 35"/>
                <a:gd name="T24" fmla="*/ 179 w 179"/>
                <a:gd name="T25" fmla="*/ 27 h 35"/>
                <a:gd name="T26" fmla="*/ 142 w 179"/>
                <a:gd name="T27" fmla="*/ 27 h 35"/>
                <a:gd name="T28" fmla="*/ 112 w 179"/>
                <a:gd name="T29" fmla="*/ 25 h 35"/>
                <a:gd name="T30" fmla="*/ 81 w 179"/>
                <a:gd name="T31" fmla="*/ 21 h 35"/>
                <a:gd name="T32" fmla="*/ 56 w 179"/>
                <a:gd name="T33" fmla="*/ 17 h 35"/>
                <a:gd name="T34" fmla="*/ 35 w 179"/>
                <a:gd name="T35" fmla="*/ 13 h 35"/>
                <a:gd name="T36" fmla="*/ 20 w 179"/>
                <a:gd name="T37" fmla="*/ 8 h 35"/>
                <a:gd name="T38" fmla="*/ 16 w 179"/>
                <a:gd name="T39" fmla="*/ 6 h 35"/>
                <a:gd name="T40" fmla="*/ 12 w 179"/>
                <a:gd name="T41" fmla="*/ 4 h 35"/>
                <a:gd name="T42" fmla="*/ 10 w 179"/>
                <a:gd name="T43" fmla="*/ 2 h 35"/>
                <a:gd name="T44" fmla="*/ 10 w 179"/>
                <a:gd name="T45" fmla="*/ 0 h 35"/>
                <a:gd name="T46" fmla="*/ 10 w 179"/>
                <a:gd name="T47" fmla="*/ 0 h 35"/>
                <a:gd name="T48" fmla="*/ 0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0"/>
                  </a:lnTo>
                  <a:lnTo>
                    <a:pt x="10" y="13"/>
                  </a:lnTo>
                  <a:lnTo>
                    <a:pt x="18" y="15"/>
                  </a:lnTo>
                  <a:lnTo>
                    <a:pt x="33" y="21"/>
                  </a:lnTo>
                  <a:lnTo>
                    <a:pt x="54" y="25"/>
                  </a:lnTo>
                  <a:lnTo>
                    <a:pt x="81" y="29"/>
                  </a:lnTo>
                  <a:lnTo>
                    <a:pt x="110" y="33"/>
                  </a:lnTo>
                  <a:lnTo>
                    <a:pt x="142" y="35"/>
                  </a:lnTo>
                  <a:lnTo>
                    <a:pt x="179" y="35"/>
                  </a:lnTo>
                  <a:lnTo>
                    <a:pt x="179" y="27"/>
                  </a:lnTo>
                  <a:lnTo>
                    <a:pt x="142" y="27"/>
                  </a:lnTo>
                  <a:lnTo>
                    <a:pt x="112" y="25"/>
                  </a:lnTo>
                  <a:lnTo>
                    <a:pt x="81" y="21"/>
                  </a:lnTo>
                  <a:lnTo>
                    <a:pt x="56" y="17"/>
                  </a:lnTo>
                  <a:lnTo>
                    <a:pt x="35" y="13"/>
                  </a:lnTo>
                  <a:lnTo>
                    <a:pt x="20" y="8"/>
                  </a:lnTo>
                  <a:lnTo>
                    <a:pt x="16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3" name="Freeform 4082"/>
            <p:cNvSpPr>
              <a:spLocks noChangeAspect="1"/>
            </p:cNvSpPr>
            <p:nvPr/>
          </p:nvSpPr>
          <p:spPr bwMode="auto">
            <a:xfrm>
              <a:off x="2811" y="2659"/>
              <a:ext cx="179" cy="35"/>
            </a:xfrm>
            <a:custGeom>
              <a:avLst/>
              <a:gdLst>
                <a:gd name="T0" fmla="*/ 179 w 179"/>
                <a:gd name="T1" fmla="*/ 0 h 35"/>
                <a:gd name="T2" fmla="*/ 179 w 179"/>
                <a:gd name="T3" fmla="*/ 0 h 35"/>
                <a:gd name="T4" fmla="*/ 142 w 179"/>
                <a:gd name="T5" fmla="*/ 0 h 35"/>
                <a:gd name="T6" fmla="*/ 110 w 179"/>
                <a:gd name="T7" fmla="*/ 2 h 35"/>
                <a:gd name="T8" fmla="*/ 81 w 179"/>
                <a:gd name="T9" fmla="*/ 6 h 35"/>
                <a:gd name="T10" fmla="*/ 54 w 179"/>
                <a:gd name="T11" fmla="*/ 10 h 35"/>
                <a:gd name="T12" fmla="*/ 33 w 179"/>
                <a:gd name="T13" fmla="*/ 14 h 35"/>
                <a:gd name="T14" fmla="*/ 18 w 179"/>
                <a:gd name="T15" fmla="*/ 20 h 35"/>
                <a:gd name="T16" fmla="*/ 12 w 179"/>
                <a:gd name="T17" fmla="*/ 24 h 35"/>
                <a:gd name="T18" fmla="*/ 6 w 179"/>
                <a:gd name="T19" fmla="*/ 25 h 35"/>
                <a:gd name="T20" fmla="*/ 2 w 179"/>
                <a:gd name="T21" fmla="*/ 29 h 35"/>
                <a:gd name="T22" fmla="*/ 0 w 179"/>
                <a:gd name="T23" fmla="*/ 35 h 35"/>
                <a:gd name="T24" fmla="*/ 10 w 179"/>
                <a:gd name="T25" fmla="*/ 35 h 35"/>
                <a:gd name="T26" fmla="*/ 10 w 179"/>
                <a:gd name="T27" fmla="*/ 33 h 35"/>
                <a:gd name="T28" fmla="*/ 12 w 179"/>
                <a:gd name="T29" fmla="*/ 31 h 35"/>
                <a:gd name="T30" fmla="*/ 16 w 179"/>
                <a:gd name="T31" fmla="*/ 29 h 35"/>
                <a:gd name="T32" fmla="*/ 20 w 179"/>
                <a:gd name="T33" fmla="*/ 27 h 35"/>
                <a:gd name="T34" fmla="*/ 35 w 179"/>
                <a:gd name="T35" fmla="*/ 22 h 35"/>
                <a:gd name="T36" fmla="*/ 56 w 179"/>
                <a:gd name="T37" fmla="*/ 18 h 35"/>
                <a:gd name="T38" fmla="*/ 81 w 179"/>
                <a:gd name="T39" fmla="*/ 14 h 35"/>
                <a:gd name="T40" fmla="*/ 112 w 179"/>
                <a:gd name="T41" fmla="*/ 10 h 35"/>
                <a:gd name="T42" fmla="*/ 142 w 179"/>
                <a:gd name="T43" fmla="*/ 10 h 35"/>
                <a:gd name="T44" fmla="*/ 179 w 179"/>
                <a:gd name="T45" fmla="*/ 8 h 35"/>
                <a:gd name="T46" fmla="*/ 179 w 179"/>
                <a:gd name="T47" fmla="*/ 8 h 35"/>
                <a:gd name="T48" fmla="*/ 179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179" y="0"/>
                  </a:moveTo>
                  <a:lnTo>
                    <a:pt x="179" y="0"/>
                  </a:lnTo>
                  <a:lnTo>
                    <a:pt x="142" y="0"/>
                  </a:lnTo>
                  <a:lnTo>
                    <a:pt x="110" y="2"/>
                  </a:lnTo>
                  <a:lnTo>
                    <a:pt x="81" y="6"/>
                  </a:lnTo>
                  <a:lnTo>
                    <a:pt x="54" y="10"/>
                  </a:lnTo>
                  <a:lnTo>
                    <a:pt x="33" y="14"/>
                  </a:lnTo>
                  <a:lnTo>
                    <a:pt x="18" y="20"/>
                  </a:lnTo>
                  <a:lnTo>
                    <a:pt x="12" y="24"/>
                  </a:lnTo>
                  <a:lnTo>
                    <a:pt x="6" y="25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2" y="31"/>
                  </a:lnTo>
                  <a:lnTo>
                    <a:pt x="16" y="29"/>
                  </a:lnTo>
                  <a:lnTo>
                    <a:pt x="20" y="27"/>
                  </a:lnTo>
                  <a:lnTo>
                    <a:pt x="35" y="22"/>
                  </a:lnTo>
                  <a:lnTo>
                    <a:pt x="56" y="18"/>
                  </a:lnTo>
                  <a:lnTo>
                    <a:pt x="81" y="14"/>
                  </a:lnTo>
                  <a:lnTo>
                    <a:pt x="112" y="10"/>
                  </a:lnTo>
                  <a:lnTo>
                    <a:pt x="142" y="10"/>
                  </a:lnTo>
                  <a:lnTo>
                    <a:pt x="179" y="8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4" name="Freeform 4083"/>
            <p:cNvSpPr>
              <a:spLocks noChangeAspect="1"/>
            </p:cNvSpPr>
            <p:nvPr/>
          </p:nvSpPr>
          <p:spPr bwMode="auto">
            <a:xfrm>
              <a:off x="2990" y="2659"/>
              <a:ext cx="174" cy="35"/>
            </a:xfrm>
            <a:custGeom>
              <a:avLst/>
              <a:gdLst>
                <a:gd name="T0" fmla="*/ 174 w 174"/>
                <a:gd name="T1" fmla="*/ 35 h 35"/>
                <a:gd name="T2" fmla="*/ 174 w 174"/>
                <a:gd name="T3" fmla="*/ 35 h 35"/>
                <a:gd name="T4" fmla="*/ 174 w 174"/>
                <a:gd name="T5" fmla="*/ 29 h 35"/>
                <a:gd name="T6" fmla="*/ 171 w 174"/>
                <a:gd name="T7" fmla="*/ 25 h 35"/>
                <a:gd name="T8" fmla="*/ 165 w 174"/>
                <a:gd name="T9" fmla="*/ 24 h 35"/>
                <a:gd name="T10" fmla="*/ 159 w 174"/>
                <a:gd name="T11" fmla="*/ 20 h 35"/>
                <a:gd name="T12" fmla="*/ 142 w 174"/>
                <a:gd name="T13" fmla="*/ 14 h 35"/>
                <a:gd name="T14" fmla="*/ 121 w 174"/>
                <a:gd name="T15" fmla="*/ 10 h 35"/>
                <a:gd name="T16" fmla="*/ 96 w 174"/>
                <a:gd name="T17" fmla="*/ 6 h 35"/>
                <a:gd name="T18" fmla="*/ 67 w 174"/>
                <a:gd name="T19" fmla="*/ 2 h 35"/>
                <a:gd name="T20" fmla="*/ 34 w 174"/>
                <a:gd name="T21" fmla="*/ 0 h 35"/>
                <a:gd name="T22" fmla="*/ 0 w 174"/>
                <a:gd name="T23" fmla="*/ 0 h 35"/>
                <a:gd name="T24" fmla="*/ 0 w 174"/>
                <a:gd name="T25" fmla="*/ 8 h 35"/>
                <a:gd name="T26" fmla="*/ 34 w 174"/>
                <a:gd name="T27" fmla="*/ 10 h 35"/>
                <a:gd name="T28" fmla="*/ 65 w 174"/>
                <a:gd name="T29" fmla="*/ 10 h 35"/>
                <a:gd name="T30" fmla="*/ 94 w 174"/>
                <a:gd name="T31" fmla="*/ 14 h 35"/>
                <a:gd name="T32" fmla="*/ 121 w 174"/>
                <a:gd name="T33" fmla="*/ 18 h 35"/>
                <a:gd name="T34" fmla="*/ 140 w 174"/>
                <a:gd name="T35" fmla="*/ 22 h 35"/>
                <a:gd name="T36" fmla="*/ 157 w 174"/>
                <a:gd name="T37" fmla="*/ 27 h 35"/>
                <a:gd name="T38" fmla="*/ 161 w 174"/>
                <a:gd name="T39" fmla="*/ 29 h 35"/>
                <a:gd name="T40" fmla="*/ 165 w 174"/>
                <a:gd name="T41" fmla="*/ 31 h 35"/>
                <a:gd name="T42" fmla="*/ 167 w 174"/>
                <a:gd name="T43" fmla="*/ 33 h 35"/>
                <a:gd name="T44" fmla="*/ 167 w 174"/>
                <a:gd name="T45" fmla="*/ 35 h 35"/>
                <a:gd name="T46" fmla="*/ 167 w 174"/>
                <a:gd name="T47" fmla="*/ 35 h 35"/>
                <a:gd name="T48" fmla="*/ 174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174" y="35"/>
                  </a:moveTo>
                  <a:lnTo>
                    <a:pt x="174" y="35"/>
                  </a:lnTo>
                  <a:lnTo>
                    <a:pt x="174" y="29"/>
                  </a:lnTo>
                  <a:lnTo>
                    <a:pt x="171" y="25"/>
                  </a:lnTo>
                  <a:lnTo>
                    <a:pt x="165" y="24"/>
                  </a:lnTo>
                  <a:lnTo>
                    <a:pt x="159" y="20"/>
                  </a:lnTo>
                  <a:lnTo>
                    <a:pt x="142" y="14"/>
                  </a:lnTo>
                  <a:lnTo>
                    <a:pt x="121" y="10"/>
                  </a:lnTo>
                  <a:lnTo>
                    <a:pt x="96" y="6"/>
                  </a:lnTo>
                  <a:lnTo>
                    <a:pt x="67" y="2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34" y="10"/>
                  </a:lnTo>
                  <a:lnTo>
                    <a:pt x="65" y="10"/>
                  </a:lnTo>
                  <a:lnTo>
                    <a:pt x="94" y="14"/>
                  </a:lnTo>
                  <a:lnTo>
                    <a:pt x="121" y="18"/>
                  </a:lnTo>
                  <a:lnTo>
                    <a:pt x="140" y="22"/>
                  </a:lnTo>
                  <a:lnTo>
                    <a:pt x="157" y="27"/>
                  </a:lnTo>
                  <a:lnTo>
                    <a:pt x="161" y="29"/>
                  </a:lnTo>
                  <a:lnTo>
                    <a:pt x="165" y="31"/>
                  </a:lnTo>
                  <a:lnTo>
                    <a:pt x="167" y="33"/>
                  </a:lnTo>
                  <a:lnTo>
                    <a:pt x="167" y="35"/>
                  </a:lnTo>
                  <a:lnTo>
                    <a:pt x="174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5" name="Freeform 4084"/>
            <p:cNvSpPr>
              <a:spLocks noChangeAspect="1"/>
            </p:cNvSpPr>
            <p:nvPr/>
          </p:nvSpPr>
          <p:spPr bwMode="auto">
            <a:xfrm>
              <a:off x="2990" y="2694"/>
              <a:ext cx="174" cy="35"/>
            </a:xfrm>
            <a:custGeom>
              <a:avLst/>
              <a:gdLst>
                <a:gd name="T0" fmla="*/ 0 w 174"/>
                <a:gd name="T1" fmla="*/ 35 h 35"/>
                <a:gd name="T2" fmla="*/ 0 w 174"/>
                <a:gd name="T3" fmla="*/ 35 h 35"/>
                <a:gd name="T4" fmla="*/ 34 w 174"/>
                <a:gd name="T5" fmla="*/ 35 h 35"/>
                <a:gd name="T6" fmla="*/ 67 w 174"/>
                <a:gd name="T7" fmla="*/ 33 h 35"/>
                <a:gd name="T8" fmla="*/ 96 w 174"/>
                <a:gd name="T9" fmla="*/ 29 h 35"/>
                <a:gd name="T10" fmla="*/ 121 w 174"/>
                <a:gd name="T11" fmla="*/ 25 h 35"/>
                <a:gd name="T12" fmla="*/ 142 w 174"/>
                <a:gd name="T13" fmla="*/ 21 h 35"/>
                <a:gd name="T14" fmla="*/ 159 w 174"/>
                <a:gd name="T15" fmla="*/ 15 h 35"/>
                <a:gd name="T16" fmla="*/ 165 w 174"/>
                <a:gd name="T17" fmla="*/ 13 h 35"/>
                <a:gd name="T18" fmla="*/ 171 w 174"/>
                <a:gd name="T19" fmla="*/ 10 h 35"/>
                <a:gd name="T20" fmla="*/ 174 w 174"/>
                <a:gd name="T21" fmla="*/ 6 h 35"/>
                <a:gd name="T22" fmla="*/ 174 w 174"/>
                <a:gd name="T23" fmla="*/ 0 h 35"/>
                <a:gd name="T24" fmla="*/ 167 w 174"/>
                <a:gd name="T25" fmla="*/ 0 h 35"/>
                <a:gd name="T26" fmla="*/ 167 w 174"/>
                <a:gd name="T27" fmla="*/ 2 h 35"/>
                <a:gd name="T28" fmla="*/ 165 w 174"/>
                <a:gd name="T29" fmla="*/ 4 h 35"/>
                <a:gd name="T30" fmla="*/ 161 w 174"/>
                <a:gd name="T31" fmla="*/ 6 h 35"/>
                <a:gd name="T32" fmla="*/ 157 w 174"/>
                <a:gd name="T33" fmla="*/ 8 h 35"/>
                <a:gd name="T34" fmla="*/ 140 w 174"/>
                <a:gd name="T35" fmla="*/ 13 h 35"/>
                <a:gd name="T36" fmla="*/ 121 w 174"/>
                <a:gd name="T37" fmla="*/ 17 h 35"/>
                <a:gd name="T38" fmla="*/ 94 w 174"/>
                <a:gd name="T39" fmla="*/ 21 h 35"/>
                <a:gd name="T40" fmla="*/ 65 w 174"/>
                <a:gd name="T41" fmla="*/ 25 h 35"/>
                <a:gd name="T42" fmla="*/ 34 w 174"/>
                <a:gd name="T43" fmla="*/ 27 h 35"/>
                <a:gd name="T44" fmla="*/ 0 w 174"/>
                <a:gd name="T45" fmla="*/ 27 h 35"/>
                <a:gd name="T46" fmla="*/ 0 w 174"/>
                <a:gd name="T47" fmla="*/ 27 h 35"/>
                <a:gd name="T48" fmla="*/ 0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0" y="35"/>
                  </a:moveTo>
                  <a:lnTo>
                    <a:pt x="0" y="35"/>
                  </a:lnTo>
                  <a:lnTo>
                    <a:pt x="34" y="35"/>
                  </a:lnTo>
                  <a:lnTo>
                    <a:pt x="67" y="33"/>
                  </a:lnTo>
                  <a:lnTo>
                    <a:pt x="96" y="29"/>
                  </a:lnTo>
                  <a:lnTo>
                    <a:pt x="121" y="25"/>
                  </a:lnTo>
                  <a:lnTo>
                    <a:pt x="142" y="21"/>
                  </a:lnTo>
                  <a:lnTo>
                    <a:pt x="159" y="15"/>
                  </a:lnTo>
                  <a:lnTo>
                    <a:pt x="165" y="13"/>
                  </a:lnTo>
                  <a:lnTo>
                    <a:pt x="171" y="10"/>
                  </a:lnTo>
                  <a:lnTo>
                    <a:pt x="174" y="6"/>
                  </a:lnTo>
                  <a:lnTo>
                    <a:pt x="174" y="0"/>
                  </a:lnTo>
                  <a:lnTo>
                    <a:pt x="167" y="0"/>
                  </a:lnTo>
                  <a:lnTo>
                    <a:pt x="167" y="2"/>
                  </a:lnTo>
                  <a:lnTo>
                    <a:pt x="165" y="4"/>
                  </a:lnTo>
                  <a:lnTo>
                    <a:pt x="161" y="6"/>
                  </a:lnTo>
                  <a:lnTo>
                    <a:pt x="157" y="8"/>
                  </a:lnTo>
                  <a:lnTo>
                    <a:pt x="140" y="13"/>
                  </a:lnTo>
                  <a:lnTo>
                    <a:pt x="121" y="17"/>
                  </a:lnTo>
                  <a:lnTo>
                    <a:pt x="94" y="21"/>
                  </a:lnTo>
                  <a:lnTo>
                    <a:pt x="65" y="25"/>
                  </a:lnTo>
                  <a:lnTo>
                    <a:pt x="34" y="27"/>
                  </a:lnTo>
                  <a:lnTo>
                    <a:pt x="0" y="27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6" name="Freeform 4085"/>
            <p:cNvSpPr>
              <a:spLocks noChangeAspect="1"/>
            </p:cNvSpPr>
            <p:nvPr/>
          </p:nvSpPr>
          <p:spPr bwMode="auto">
            <a:xfrm>
              <a:off x="2815" y="2224"/>
              <a:ext cx="346" cy="470"/>
            </a:xfrm>
            <a:custGeom>
              <a:avLst/>
              <a:gdLst>
                <a:gd name="T0" fmla="*/ 346 w 346"/>
                <a:gd name="T1" fmla="*/ 468 h 470"/>
                <a:gd name="T2" fmla="*/ 232 w 346"/>
                <a:gd name="T3" fmla="*/ 0 h 470"/>
                <a:gd name="T4" fmla="*/ 31 w 346"/>
                <a:gd name="T5" fmla="*/ 203 h 470"/>
                <a:gd name="T6" fmla="*/ 0 w 346"/>
                <a:gd name="T7" fmla="*/ 470 h 470"/>
                <a:gd name="T8" fmla="*/ 346 w 346"/>
                <a:gd name="T9" fmla="*/ 468 h 4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6"/>
                <a:gd name="T16" fmla="*/ 0 h 470"/>
                <a:gd name="T17" fmla="*/ 346 w 346"/>
                <a:gd name="T18" fmla="*/ 470 h 4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6" h="470">
                  <a:moveTo>
                    <a:pt x="346" y="468"/>
                  </a:moveTo>
                  <a:lnTo>
                    <a:pt x="232" y="0"/>
                  </a:lnTo>
                  <a:lnTo>
                    <a:pt x="31" y="203"/>
                  </a:lnTo>
                  <a:lnTo>
                    <a:pt x="0" y="470"/>
                  </a:lnTo>
                  <a:lnTo>
                    <a:pt x="346" y="46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7" name="Freeform 4086"/>
            <p:cNvSpPr>
              <a:spLocks noChangeAspect="1"/>
            </p:cNvSpPr>
            <p:nvPr/>
          </p:nvSpPr>
          <p:spPr bwMode="auto">
            <a:xfrm>
              <a:off x="3044" y="2216"/>
              <a:ext cx="120" cy="478"/>
            </a:xfrm>
            <a:custGeom>
              <a:avLst/>
              <a:gdLst>
                <a:gd name="T0" fmla="*/ 5 w 120"/>
                <a:gd name="T1" fmla="*/ 10 h 478"/>
                <a:gd name="T2" fmla="*/ 0 w 120"/>
                <a:gd name="T3" fmla="*/ 8 h 478"/>
                <a:gd name="T4" fmla="*/ 113 w 120"/>
                <a:gd name="T5" fmla="*/ 478 h 478"/>
                <a:gd name="T6" fmla="*/ 120 w 120"/>
                <a:gd name="T7" fmla="*/ 476 h 478"/>
                <a:gd name="T8" fmla="*/ 7 w 120"/>
                <a:gd name="T9" fmla="*/ 6 h 478"/>
                <a:gd name="T10" fmla="*/ 0 w 120"/>
                <a:gd name="T11" fmla="*/ 4 h 478"/>
                <a:gd name="T12" fmla="*/ 7 w 120"/>
                <a:gd name="T13" fmla="*/ 6 h 478"/>
                <a:gd name="T14" fmla="*/ 5 w 120"/>
                <a:gd name="T15" fmla="*/ 0 h 478"/>
                <a:gd name="T16" fmla="*/ 0 w 120"/>
                <a:gd name="T17" fmla="*/ 4 h 478"/>
                <a:gd name="T18" fmla="*/ 5 w 120"/>
                <a:gd name="T19" fmla="*/ 10 h 4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0"/>
                <a:gd name="T31" fmla="*/ 0 h 478"/>
                <a:gd name="T32" fmla="*/ 120 w 120"/>
                <a:gd name="T33" fmla="*/ 478 h 47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0" h="478">
                  <a:moveTo>
                    <a:pt x="5" y="10"/>
                  </a:moveTo>
                  <a:lnTo>
                    <a:pt x="0" y="8"/>
                  </a:lnTo>
                  <a:lnTo>
                    <a:pt x="113" y="478"/>
                  </a:lnTo>
                  <a:lnTo>
                    <a:pt x="120" y="476"/>
                  </a:lnTo>
                  <a:lnTo>
                    <a:pt x="7" y="6"/>
                  </a:lnTo>
                  <a:lnTo>
                    <a:pt x="0" y="4"/>
                  </a:lnTo>
                  <a:lnTo>
                    <a:pt x="7" y="6"/>
                  </a:lnTo>
                  <a:lnTo>
                    <a:pt x="5" y="0"/>
                  </a:lnTo>
                  <a:lnTo>
                    <a:pt x="0" y="4"/>
                  </a:lnTo>
                  <a:lnTo>
                    <a:pt x="5" y="1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8" name="Freeform 4087"/>
            <p:cNvSpPr>
              <a:spLocks noChangeAspect="1"/>
            </p:cNvSpPr>
            <p:nvPr/>
          </p:nvSpPr>
          <p:spPr bwMode="auto">
            <a:xfrm>
              <a:off x="2842" y="2220"/>
              <a:ext cx="207" cy="211"/>
            </a:xfrm>
            <a:custGeom>
              <a:avLst/>
              <a:gdLst>
                <a:gd name="T0" fmla="*/ 8 w 207"/>
                <a:gd name="T1" fmla="*/ 207 h 211"/>
                <a:gd name="T2" fmla="*/ 8 w 207"/>
                <a:gd name="T3" fmla="*/ 211 h 211"/>
                <a:gd name="T4" fmla="*/ 207 w 207"/>
                <a:gd name="T5" fmla="*/ 6 h 211"/>
                <a:gd name="T6" fmla="*/ 202 w 207"/>
                <a:gd name="T7" fmla="*/ 0 h 211"/>
                <a:gd name="T8" fmla="*/ 2 w 207"/>
                <a:gd name="T9" fmla="*/ 205 h 211"/>
                <a:gd name="T10" fmla="*/ 0 w 207"/>
                <a:gd name="T11" fmla="*/ 207 h 211"/>
                <a:gd name="T12" fmla="*/ 8 w 207"/>
                <a:gd name="T13" fmla="*/ 207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7"/>
                <a:gd name="T22" fmla="*/ 0 h 211"/>
                <a:gd name="T23" fmla="*/ 207 w 207"/>
                <a:gd name="T24" fmla="*/ 211 h 2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7" h="211">
                  <a:moveTo>
                    <a:pt x="8" y="207"/>
                  </a:moveTo>
                  <a:lnTo>
                    <a:pt x="8" y="211"/>
                  </a:lnTo>
                  <a:lnTo>
                    <a:pt x="207" y="6"/>
                  </a:lnTo>
                  <a:lnTo>
                    <a:pt x="202" y="0"/>
                  </a:lnTo>
                  <a:lnTo>
                    <a:pt x="2" y="205"/>
                  </a:lnTo>
                  <a:lnTo>
                    <a:pt x="0" y="207"/>
                  </a:lnTo>
                  <a:lnTo>
                    <a:pt x="8" y="20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9" name="Freeform 4088"/>
            <p:cNvSpPr>
              <a:spLocks noChangeAspect="1"/>
            </p:cNvSpPr>
            <p:nvPr/>
          </p:nvSpPr>
          <p:spPr bwMode="auto">
            <a:xfrm>
              <a:off x="2811" y="2427"/>
              <a:ext cx="39" cy="267"/>
            </a:xfrm>
            <a:custGeom>
              <a:avLst/>
              <a:gdLst>
                <a:gd name="T0" fmla="*/ 4 w 39"/>
                <a:gd name="T1" fmla="*/ 267 h 267"/>
                <a:gd name="T2" fmla="*/ 10 w 39"/>
                <a:gd name="T3" fmla="*/ 267 h 267"/>
                <a:gd name="T4" fmla="*/ 39 w 39"/>
                <a:gd name="T5" fmla="*/ 0 h 267"/>
                <a:gd name="T6" fmla="*/ 31 w 39"/>
                <a:gd name="T7" fmla="*/ 0 h 267"/>
                <a:gd name="T8" fmla="*/ 0 w 39"/>
                <a:gd name="T9" fmla="*/ 267 h 267"/>
                <a:gd name="T10" fmla="*/ 4 w 39"/>
                <a:gd name="T11" fmla="*/ 267 h 2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67"/>
                <a:gd name="T20" fmla="*/ 39 w 39"/>
                <a:gd name="T21" fmla="*/ 267 h 2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67">
                  <a:moveTo>
                    <a:pt x="4" y="267"/>
                  </a:moveTo>
                  <a:lnTo>
                    <a:pt x="10" y="267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0" y="267"/>
                  </a:lnTo>
                  <a:lnTo>
                    <a:pt x="4" y="26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0" name="Freeform 4089"/>
            <p:cNvSpPr>
              <a:spLocks noChangeAspect="1"/>
            </p:cNvSpPr>
            <p:nvPr/>
          </p:nvSpPr>
          <p:spPr bwMode="auto">
            <a:xfrm>
              <a:off x="3178" y="2118"/>
              <a:ext cx="146" cy="198"/>
            </a:xfrm>
            <a:custGeom>
              <a:avLst/>
              <a:gdLst>
                <a:gd name="T0" fmla="*/ 57 w 146"/>
                <a:gd name="T1" fmla="*/ 198 h 198"/>
                <a:gd name="T2" fmla="*/ 52 w 146"/>
                <a:gd name="T3" fmla="*/ 196 h 198"/>
                <a:gd name="T4" fmla="*/ 44 w 146"/>
                <a:gd name="T5" fmla="*/ 194 h 198"/>
                <a:gd name="T6" fmla="*/ 36 w 146"/>
                <a:gd name="T7" fmla="*/ 192 h 198"/>
                <a:gd name="T8" fmla="*/ 30 w 146"/>
                <a:gd name="T9" fmla="*/ 190 h 198"/>
                <a:gd name="T10" fmla="*/ 21 w 146"/>
                <a:gd name="T11" fmla="*/ 181 h 198"/>
                <a:gd name="T12" fmla="*/ 11 w 146"/>
                <a:gd name="T13" fmla="*/ 169 h 198"/>
                <a:gd name="T14" fmla="*/ 4 w 146"/>
                <a:gd name="T15" fmla="*/ 154 h 198"/>
                <a:gd name="T16" fmla="*/ 0 w 146"/>
                <a:gd name="T17" fmla="*/ 137 h 198"/>
                <a:gd name="T18" fmla="*/ 0 w 146"/>
                <a:gd name="T19" fmla="*/ 119 h 198"/>
                <a:gd name="T20" fmla="*/ 0 w 146"/>
                <a:gd name="T21" fmla="*/ 98 h 198"/>
                <a:gd name="T22" fmla="*/ 6 w 146"/>
                <a:gd name="T23" fmla="*/ 79 h 198"/>
                <a:gd name="T24" fmla="*/ 11 w 146"/>
                <a:gd name="T25" fmla="*/ 62 h 198"/>
                <a:gd name="T26" fmla="*/ 21 w 146"/>
                <a:gd name="T27" fmla="*/ 44 h 198"/>
                <a:gd name="T28" fmla="*/ 32 w 146"/>
                <a:gd name="T29" fmla="*/ 29 h 198"/>
                <a:gd name="T30" fmla="*/ 44 w 146"/>
                <a:gd name="T31" fmla="*/ 18 h 198"/>
                <a:gd name="T32" fmla="*/ 57 w 146"/>
                <a:gd name="T33" fmla="*/ 8 h 198"/>
                <a:gd name="T34" fmla="*/ 73 w 146"/>
                <a:gd name="T35" fmla="*/ 4 h 198"/>
                <a:gd name="T36" fmla="*/ 88 w 146"/>
                <a:gd name="T37" fmla="*/ 0 h 198"/>
                <a:gd name="T38" fmla="*/ 94 w 146"/>
                <a:gd name="T39" fmla="*/ 2 h 198"/>
                <a:gd name="T40" fmla="*/ 101 w 146"/>
                <a:gd name="T41" fmla="*/ 4 h 198"/>
                <a:gd name="T42" fmla="*/ 107 w 146"/>
                <a:gd name="T43" fmla="*/ 6 h 198"/>
                <a:gd name="T44" fmla="*/ 115 w 146"/>
                <a:gd name="T45" fmla="*/ 10 h 198"/>
                <a:gd name="T46" fmla="*/ 124 w 146"/>
                <a:gd name="T47" fmla="*/ 18 h 198"/>
                <a:gd name="T48" fmla="*/ 134 w 146"/>
                <a:gd name="T49" fmla="*/ 31 h 198"/>
                <a:gd name="T50" fmla="*/ 140 w 146"/>
                <a:gd name="T51" fmla="*/ 44 h 198"/>
                <a:gd name="T52" fmla="*/ 146 w 146"/>
                <a:gd name="T53" fmla="*/ 62 h 198"/>
                <a:gd name="T54" fmla="*/ 146 w 146"/>
                <a:gd name="T55" fmla="*/ 81 h 198"/>
                <a:gd name="T56" fmla="*/ 146 w 146"/>
                <a:gd name="T57" fmla="*/ 100 h 198"/>
                <a:gd name="T58" fmla="*/ 140 w 146"/>
                <a:gd name="T59" fmla="*/ 119 h 198"/>
                <a:gd name="T60" fmla="*/ 134 w 146"/>
                <a:gd name="T61" fmla="*/ 138 h 198"/>
                <a:gd name="T62" fmla="*/ 124 w 146"/>
                <a:gd name="T63" fmla="*/ 154 h 198"/>
                <a:gd name="T64" fmla="*/ 113 w 146"/>
                <a:gd name="T65" fmla="*/ 169 h 198"/>
                <a:gd name="T66" fmla="*/ 101 w 146"/>
                <a:gd name="T67" fmla="*/ 181 h 198"/>
                <a:gd name="T68" fmla="*/ 86 w 146"/>
                <a:gd name="T69" fmla="*/ 190 h 198"/>
                <a:gd name="T70" fmla="*/ 73 w 146"/>
                <a:gd name="T71" fmla="*/ 196 h 198"/>
                <a:gd name="T72" fmla="*/ 57 w 146"/>
                <a:gd name="T73" fmla="*/ 198 h 19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6"/>
                <a:gd name="T112" fmla="*/ 0 h 198"/>
                <a:gd name="T113" fmla="*/ 146 w 146"/>
                <a:gd name="T114" fmla="*/ 198 h 19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6" h="198">
                  <a:moveTo>
                    <a:pt x="57" y="198"/>
                  </a:moveTo>
                  <a:lnTo>
                    <a:pt x="52" y="196"/>
                  </a:lnTo>
                  <a:lnTo>
                    <a:pt x="44" y="194"/>
                  </a:lnTo>
                  <a:lnTo>
                    <a:pt x="36" y="192"/>
                  </a:lnTo>
                  <a:lnTo>
                    <a:pt x="30" y="190"/>
                  </a:lnTo>
                  <a:lnTo>
                    <a:pt x="21" y="181"/>
                  </a:lnTo>
                  <a:lnTo>
                    <a:pt x="11" y="169"/>
                  </a:lnTo>
                  <a:lnTo>
                    <a:pt x="4" y="154"/>
                  </a:lnTo>
                  <a:lnTo>
                    <a:pt x="0" y="137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6" y="79"/>
                  </a:lnTo>
                  <a:lnTo>
                    <a:pt x="11" y="62"/>
                  </a:lnTo>
                  <a:lnTo>
                    <a:pt x="21" y="44"/>
                  </a:lnTo>
                  <a:lnTo>
                    <a:pt x="32" y="29"/>
                  </a:lnTo>
                  <a:lnTo>
                    <a:pt x="44" y="18"/>
                  </a:lnTo>
                  <a:lnTo>
                    <a:pt x="57" y="8"/>
                  </a:lnTo>
                  <a:lnTo>
                    <a:pt x="73" y="4"/>
                  </a:lnTo>
                  <a:lnTo>
                    <a:pt x="88" y="0"/>
                  </a:lnTo>
                  <a:lnTo>
                    <a:pt x="94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4" y="18"/>
                  </a:lnTo>
                  <a:lnTo>
                    <a:pt x="134" y="31"/>
                  </a:lnTo>
                  <a:lnTo>
                    <a:pt x="140" y="44"/>
                  </a:lnTo>
                  <a:lnTo>
                    <a:pt x="146" y="62"/>
                  </a:lnTo>
                  <a:lnTo>
                    <a:pt x="146" y="81"/>
                  </a:lnTo>
                  <a:lnTo>
                    <a:pt x="146" y="100"/>
                  </a:lnTo>
                  <a:lnTo>
                    <a:pt x="140" y="119"/>
                  </a:lnTo>
                  <a:lnTo>
                    <a:pt x="134" y="138"/>
                  </a:lnTo>
                  <a:lnTo>
                    <a:pt x="124" y="154"/>
                  </a:lnTo>
                  <a:lnTo>
                    <a:pt x="113" y="169"/>
                  </a:lnTo>
                  <a:lnTo>
                    <a:pt x="101" y="181"/>
                  </a:lnTo>
                  <a:lnTo>
                    <a:pt x="86" y="190"/>
                  </a:lnTo>
                  <a:lnTo>
                    <a:pt x="73" y="196"/>
                  </a:lnTo>
                  <a:lnTo>
                    <a:pt x="57" y="19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1" name="Freeform 4090"/>
            <p:cNvSpPr>
              <a:spLocks noChangeAspect="1"/>
            </p:cNvSpPr>
            <p:nvPr/>
          </p:nvSpPr>
          <p:spPr bwMode="auto">
            <a:xfrm>
              <a:off x="3172" y="2216"/>
              <a:ext cx="63" cy="104"/>
            </a:xfrm>
            <a:custGeom>
              <a:avLst/>
              <a:gdLst>
                <a:gd name="T0" fmla="*/ 2 w 63"/>
                <a:gd name="T1" fmla="*/ 0 h 104"/>
                <a:gd name="T2" fmla="*/ 2 w 63"/>
                <a:gd name="T3" fmla="*/ 0 h 104"/>
                <a:gd name="T4" fmla="*/ 0 w 63"/>
                <a:gd name="T5" fmla="*/ 21 h 104"/>
                <a:gd name="T6" fmla="*/ 2 w 63"/>
                <a:gd name="T7" fmla="*/ 40 h 104"/>
                <a:gd name="T8" fmla="*/ 8 w 63"/>
                <a:gd name="T9" fmla="*/ 58 h 104"/>
                <a:gd name="T10" fmla="*/ 13 w 63"/>
                <a:gd name="T11" fmla="*/ 73 h 104"/>
                <a:gd name="T12" fmla="*/ 23 w 63"/>
                <a:gd name="T13" fmla="*/ 85 h 104"/>
                <a:gd name="T14" fmla="*/ 35 w 63"/>
                <a:gd name="T15" fmla="*/ 94 h 104"/>
                <a:gd name="T16" fmla="*/ 42 w 63"/>
                <a:gd name="T17" fmla="*/ 98 h 104"/>
                <a:gd name="T18" fmla="*/ 48 w 63"/>
                <a:gd name="T19" fmla="*/ 102 h 104"/>
                <a:gd name="T20" fmla="*/ 56 w 63"/>
                <a:gd name="T21" fmla="*/ 102 h 104"/>
                <a:gd name="T22" fmla="*/ 63 w 63"/>
                <a:gd name="T23" fmla="*/ 104 h 104"/>
                <a:gd name="T24" fmla="*/ 63 w 63"/>
                <a:gd name="T25" fmla="*/ 94 h 104"/>
                <a:gd name="T26" fmla="*/ 58 w 63"/>
                <a:gd name="T27" fmla="*/ 94 h 104"/>
                <a:gd name="T28" fmla="*/ 50 w 63"/>
                <a:gd name="T29" fmla="*/ 92 h 104"/>
                <a:gd name="T30" fmla="*/ 44 w 63"/>
                <a:gd name="T31" fmla="*/ 90 h 104"/>
                <a:gd name="T32" fmla="*/ 40 w 63"/>
                <a:gd name="T33" fmla="*/ 88 h 104"/>
                <a:gd name="T34" fmla="*/ 29 w 63"/>
                <a:gd name="T35" fmla="*/ 79 h 104"/>
                <a:gd name="T36" fmla="*/ 21 w 63"/>
                <a:gd name="T37" fmla="*/ 69 h 104"/>
                <a:gd name="T38" fmla="*/ 13 w 63"/>
                <a:gd name="T39" fmla="*/ 54 h 104"/>
                <a:gd name="T40" fmla="*/ 10 w 63"/>
                <a:gd name="T41" fmla="*/ 39 h 104"/>
                <a:gd name="T42" fmla="*/ 10 w 63"/>
                <a:gd name="T43" fmla="*/ 21 h 104"/>
                <a:gd name="T44" fmla="*/ 10 w 63"/>
                <a:gd name="T45" fmla="*/ 2 h 104"/>
                <a:gd name="T46" fmla="*/ 10 w 63"/>
                <a:gd name="T47" fmla="*/ 2 h 104"/>
                <a:gd name="T48" fmla="*/ 2 w 63"/>
                <a:gd name="T49" fmla="*/ 0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4"/>
                <a:gd name="T77" fmla="*/ 63 w 63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4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8" y="58"/>
                  </a:lnTo>
                  <a:lnTo>
                    <a:pt x="13" y="73"/>
                  </a:lnTo>
                  <a:lnTo>
                    <a:pt x="23" y="85"/>
                  </a:lnTo>
                  <a:lnTo>
                    <a:pt x="35" y="94"/>
                  </a:lnTo>
                  <a:lnTo>
                    <a:pt x="42" y="98"/>
                  </a:lnTo>
                  <a:lnTo>
                    <a:pt x="48" y="102"/>
                  </a:lnTo>
                  <a:lnTo>
                    <a:pt x="56" y="102"/>
                  </a:lnTo>
                  <a:lnTo>
                    <a:pt x="63" y="104"/>
                  </a:lnTo>
                  <a:lnTo>
                    <a:pt x="63" y="94"/>
                  </a:lnTo>
                  <a:lnTo>
                    <a:pt x="58" y="94"/>
                  </a:lnTo>
                  <a:lnTo>
                    <a:pt x="50" y="92"/>
                  </a:lnTo>
                  <a:lnTo>
                    <a:pt x="44" y="90"/>
                  </a:lnTo>
                  <a:lnTo>
                    <a:pt x="40" y="88"/>
                  </a:lnTo>
                  <a:lnTo>
                    <a:pt x="29" y="79"/>
                  </a:lnTo>
                  <a:lnTo>
                    <a:pt x="21" y="69"/>
                  </a:lnTo>
                  <a:lnTo>
                    <a:pt x="13" y="54"/>
                  </a:lnTo>
                  <a:lnTo>
                    <a:pt x="10" y="39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2" name="Freeform 4091"/>
            <p:cNvSpPr>
              <a:spLocks noChangeAspect="1"/>
            </p:cNvSpPr>
            <p:nvPr/>
          </p:nvSpPr>
          <p:spPr bwMode="auto">
            <a:xfrm>
              <a:off x="3174" y="2114"/>
              <a:ext cx="92" cy="104"/>
            </a:xfrm>
            <a:custGeom>
              <a:avLst/>
              <a:gdLst>
                <a:gd name="T0" fmla="*/ 92 w 92"/>
                <a:gd name="T1" fmla="*/ 0 h 104"/>
                <a:gd name="T2" fmla="*/ 92 w 92"/>
                <a:gd name="T3" fmla="*/ 0 h 104"/>
                <a:gd name="T4" fmla="*/ 75 w 92"/>
                <a:gd name="T5" fmla="*/ 2 h 104"/>
                <a:gd name="T6" fmla="*/ 59 w 92"/>
                <a:gd name="T7" fmla="*/ 10 h 104"/>
                <a:gd name="T8" fmla="*/ 46 w 92"/>
                <a:gd name="T9" fmla="*/ 20 h 104"/>
                <a:gd name="T10" fmla="*/ 33 w 92"/>
                <a:gd name="T11" fmla="*/ 31 h 104"/>
                <a:gd name="T12" fmla="*/ 21 w 92"/>
                <a:gd name="T13" fmla="*/ 46 h 104"/>
                <a:gd name="T14" fmla="*/ 11 w 92"/>
                <a:gd name="T15" fmla="*/ 64 h 104"/>
                <a:gd name="T16" fmla="*/ 6 w 92"/>
                <a:gd name="T17" fmla="*/ 83 h 104"/>
                <a:gd name="T18" fmla="*/ 0 w 92"/>
                <a:gd name="T19" fmla="*/ 102 h 104"/>
                <a:gd name="T20" fmla="*/ 8 w 92"/>
                <a:gd name="T21" fmla="*/ 104 h 104"/>
                <a:gd name="T22" fmla="*/ 13 w 92"/>
                <a:gd name="T23" fmla="*/ 85 h 104"/>
                <a:gd name="T24" fmla="*/ 19 w 92"/>
                <a:gd name="T25" fmla="*/ 66 h 104"/>
                <a:gd name="T26" fmla="*/ 29 w 92"/>
                <a:gd name="T27" fmla="*/ 50 h 104"/>
                <a:gd name="T28" fmla="*/ 38 w 92"/>
                <a:gd name="T29" fmla="*/ 37 h 104"/>
                <a:gd name="T30" fmla="*/ 52 w 92"/>
                <a:gd name="T31" fmla="*/ 25 h 104"/>
                <a:gd name="T32" fmla="*/ 63 w 92"/>
                <a:gd name="T33" fmla="*/ 16 h 104"/>
                <a:gd name="T34" fmla="*/ 77 w 92"/>
                <a:gd name="T35" fmla="*/ 12 h 104"/>
                <a:gd name="T36" fmla="*/ 92 w 92"/>
                <a:gd name="T37" fmla="*/ 10 h 104"/>
                <a:gd name="T38" fmla="*/ 92 w 92"/>
                <a:gd name="T39" fmla="*/ 10 h 104"/>
                <a:gd name="T40" fmla="*/ 92 w 92"/>
                <a:gd name="T41" fmla="*/ 0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92" y="0"/>
                  </a:moveTo>
                  <a:lnTo>
                    <a:pt x="92" y="0"/>
                  </a:lnTo>
                  <a:lnTo>
                    <a:pt x="75" y="2"/>
                  </a:lnTo>
                  <a:lnTo>
                    <a:pt x="59" y="10"/>
                  </a:lnTo>
                  <a:lnTo>
                    <a:pt x="46" y="20"/>
                  </a:lnTo>
                  <a:lnTo>
                    <a:pt x="33" y="31"/>
                  </a:lnTo>
                  <a:lnTo>
                    <a:pt x="21" y="46"/>
                  </a:lnTo>
                  <a:lnTo>
                    <a:pt x="11" y="64"/>
                  </a:lnTo>
                  <a:lnTo>
                    <a:pt x="6" y="83"/>
                  </a:lnTo>
                  <a:lnTo>
                    <a:pt x="0" y="102"/>
                  </a:lnTo>
                  <a:lnTo>
                    <a:pt x="8" y="104"/>
                  </a:lnTo>
                  <a:lnTo>
                    <a:pt x="13" y="85"/>
                  </a:lnTo>
                  <a:lnTo>
                    <a:pt x="19" y="66"/>
                  </a:lnTo>
                  <a:lnTo>
                    <a:pt x="29" y="50"/>
                  </a:lnTo>
                  <a:lnTo>
                    <a:pt x="38" y="37"/>
                  </a:lnTo>
                  <a:lnTo>
                    <a:pt x="52" y="25"/>
                  </a:lnTo>
                  <a:lnTo>
                    <a:pt x="63" y="16"/>
                  </a:lnTo>
                  <a:lnTo>
                    <a:pt x="77" y="12"/>
                  </a:lnTo>
                  <a:lnTo>
                    <a:pt x="92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3" name="Freeform 4092"/>
            <p:cNvSpPr>
              <a:spLocks noChangeAspect="1"/>
            </p:cNvSpPr>
            <p:nvPr/>
          </p:nvSpPr>
          <p:spPr bwMode="auto">
            <a:xfrm>
              <a:off x="3266" y="2114"/>
              <a:ext cx="61" cy="104"/>
            </a:xfrm>
            <a:custGeom>
              <a:avLst/>
              <a:gdLst>
                <a:gd name="T0" fmla="*/ 61 w 61"/>
                <a:gd name="T1" fmla="*/ 104 h 104"/>
                <a:gd name="T2" fmla="*/ 61 w 61"/>
                <a:gd name="T3" fmla="*/ 104 h 104"/>
                <a:gd name="T4" fmla="*/ 61 w 61"/>
                <a:gd name="T5" fmla="*/ 85 h 104"/>
                <a:gd name="T6" fmla="*/ 61 w 61"/>
                <a:gd name="T7" fmla="*/ 66 h 104"/>
                <a:gd name="T8" fmla="*/ 56 w 61"/>
                <a:gd name="T9" fmla="*/ 48 h 104"/>
                <a:gd name="T10" fmla="*/ 50 w 61"/>
                <a:gd name="T11" fmla="*/ 33 h 104"/>
                <a:gd name="T12" fmla="*/ 40 w 61"/>
                <a:gd name="T13" fmla="*/ 20 h 104"/>
                <a:gd name="T14" fmla="*/ 29 w 61"/>
                <a:gd name="T15" fmla="*/ 10 h 104"/>
                <a:gd name="T16" fmla="*/ 21 w 61"/>
                <a:gd name="T17" fmla="*/ 6 h 104"/>
                <a:gd name="T18" fmla="*/ 15 w 61"/>
                <a:gd name="T19" fmla="*/ 4 h 104"/>
                <a:gd name="T20" fmla="*/ 8 w 61"/>
                <a:gd name="T21" fmla="*/ 2 h 104"/>
                <a:gd name="T22" fmla="*/ 0 w 61"/>
                <a:gd name="T23" fmla="*/ 0 h 104"/>
                <a:gd name="T24" fmla="*/ 0 w 61"/>
                <a:gd name="T25" fmla="*/ 10 h 104"/>
                <a:gd name="T26" fmla="*/ 6 w 61"/>
                <a:gd name="T27" fmla="*/ 10 h 104"/>
                <a:gd name="T28" fmla="*/ 12 w 61"/>
                <a:gd name="T29" fmla="*/ 12 h 104"/>
                <a:gd name="T30" fmla="*/ 19 w 61"/>
                <a:gd name="T31" fmla="*/ 14 h 104"/>
                <a:gd name="T32" fmla="*/ 23 w 61"/>
                <a:gd name="T33" fmla="*/ 16 h 104"/>
                <a:gd name="T34" fmla="*/ 35 w 61"/>
                <a:gd name="T35" fmla="*/ 25 h 104"/>
                <a:gd name="T36" fmla="*/ 42 w 61"/>
                <a:gd name="T37" fmla="*/ 37 h 104"/>
                <a:gd name="T38" fmla="*/ 48 w 61"/>
                <a:gd name="T39" fmla="*/ 50 h 104"/>
                <a:gd name="T40" fmla="*/ 54 w 61"/>
                <a:gd name="T41" fmla="*/ 66 h 104"/>
                <a:gd name="T42" fmla="*/ 54 w 61"/>
                <a:gd name="T43" fmla="*/ 85 h 104"/>
                <a:gd name="T44" fmla="*/ 54 w 61"/>
                <a:gd name="T45" fmla="*/ 102 h 104"/>
                <a:gd name="T46" fmla="*/ 54 w 61"/>
                <a:gd name="T47" fmla="*/ 102 h 104"/>
                <a:gd name="T48" fmla="*/ 61 w 61"/>
                <a:gd name="T49" fmla="*/ 104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"/>
                <a:gd name="T76" fmla="*/ 0 h 104"/>
                <a:gd name="T77" fmla="*/ 61 w 61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" h="104">
                  <a:moveTo>
                    <a:pt x="61" y="104"/>
                  </a:moveTo>
                  <a:lnTo>
                    <a:pt x="61" y="104"/>
                  </a:lnTo>
                  <a:lnTo>
                    <a:pt x="61" y="85"/>
                  </a:lnTo>
                  <a:lnTo>
                    <a:pt x="61" y="66"/>
                  </a:lnTo>
                  <a:lnTo>
                    <a:pt x="56" y="48"/>
                  </a:lnTo>
                  <a:lnTo>
                    <a:pt x="50" y="33"/>
                  </a:lnTo>
                  <a:lnTo>
                    <a:pt x="40" y="20"/>
                  </a:lnTo>
                  <a:lnTo>
                    <a:pt x="29" y="10"/>
                  </a:lnTo>
                  <a:lnTo>
                    <a:pt x="21" y="6"/>
                  </a:lnTo>
                  <a:lnTo>
                    <a:pt x="15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10"/>
                  </a:lnTo>
                  <a:lnTo>
                    <a:pt x="12" y="12"/>
                  </a:lnTo>
                  <a:lnTo>
                    <a:pt x="19" y="14"/>
                  </a:lnTo>
                  <a:lnTo>
                    <a:pt x="23" y="16"/>
                  </a:lnTo>
                  <a:lnTo>
                    <a:pt x="35" y="25"/>
                  </a:lnTo>
                  <a:lnTo>
                    <a:pt x="42" y="37"/>
                  </a:lnTo>
                  <a:lnTo>
                    <a:pt x="48" y="50"/>
                  </a:lnTo>
                  <a:lnTo>
                    <a:pt x="54" y="66"/>
                  </a:lnTo>
                  <a:lnTo>
                    <a:pt x="54" y="85"/>
                  </a:lnTo>
                  <a:lnTo>
                    <a:pt x="54" y="102"/>
                  </a:lnTo>
                  <a:lnTo>
                    <a:pt x="61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4" name="Freeform 4093"/>
            <p:cNvSpPr>
              <a:spLocks noChangeAspect="1"/>
            </p:cNvSpPr>
            <p:nvPr/>
          </p:nvSpPr>
          <p:spPr bwMode="auto">
            <a:xfrm>
              <a:off x="3235" y="2216"/>
              <a:ext cx="92" cy="104"/>
            </a:xfrm>
            <a:custGeom>
              <a:avLst/>
              <a:gdLst>
                <a:gd name="T0" fmla="*/ 0 w 92"/>
                <a:gd name="T1" fmla="*/ 104 h 104"/>
                <a:gd name="T2" fmla="*/ 0 w 92"/>
                <a:gd name="T3" fmla="*/ 104 h 104"/>
                <a:gd name="T4" fmla="*/ 18 w 92"/>
                <a:gd name="T5" fmla="*/ 102 h 104"/>
                <a:gd name="T6" fmla="*/ 31 w 92"/>
                <a:gd name="T7" fmla="*/ 94 h 104"/>
                <a:gd name="T8" fmla="*/ 46 w 92"/>
                <a:gd name="T9" fmla="*/ 86 h 104"/>
                <a:gd name="T10" fmla="*/ 60 w 92"/>
                <a:gd name="T11" fmla="*/ 73 h 104"/>
                <a:gd name="T12" fmla="*/ 71 w 92"/>
                <a:gd name="T13" fmla="*/ 58 h 104"/>
                <a:gd name="T14" fmla="*/ 79 w 92"/>
                <a:gd name="T15" fmla="*/ 42 h 104"/>
                <a:gd name="T16" fmla="*/ 87 w 92"/>
                <a:gd name="T17" fmla="*/ 23 h 104"/>
                <a:gd name="T18" fmla="*/ 92 w 92"/>
                <a:gd name="T19" fmla="*/ 2 h 104"/>
                <a:gd name="T20" fmla="*/ 85 w 92"/>
                <a:gd name="T21" fmla="*/ 0 h 104"/>
                <a:gd name="T22" fmla="*/ 79 w 92"/>
                <a:gd name="T23" fmla="*/ 19 h 104"/>
                <a:gd name="T24" fmla="*/ 73 w 92"/>
                <a:gd name="T25" fmla="*/ 39 h 104"/>
                <a:gd name="T26" fmla="*/ 64 w 92"/>
                <a:gd name="T27" fmla="*/ 54 h 104"/>
                <a:gd name="T28" fmla="*/ 52 w 92"/>
                <a:gd name="T29" fmla="*/ 67 h 104"/>
                <a:gd name="T30" fmla="*/ 41 w 92"/>
                <a:gd name="T31" fmla="*/ 79 h 104"/>
                <a:gd name="T32" fmla="*/ 29 w 92"/>
                <a:gd name="T33" fmla="*/ 88 h 104"/>
                <a:gd name="T34" fmla="*/ 14 w 92"/>
                <a:gd name="T35" fmla="*/ 92 h 104"/>
                <a:gd name="T36" fmla="*/ 0 w 92"/>
                <a:gd name="T37" fmla="*/ 94 h 104"/>
                <a:gd name="T38" fmla="*/ 0 w 92"/>
                <a:gd name="T39" fmla="*/ 94 h 104"/>
                <a:gd name="T40" fmla="*/ 0 w 92"/>
                <a:gd name="T41" fmla="*/ 104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0" y="104"/>
                  </a:moveTo>
                  <a:lnTo>
                    <a:pt x="0" y="104"/>
                  </a:lnTo>
                  <a:lnTo>
                    <a:pt x="18" y="102"/>
                  </a:lnTo>
                  <a:lnTo>
                    <a:pt x="31" y="94"/>
                  </a:lnTo>
                  <a:lnTo>
                    <a:pt x="46" y="86"/>
                  </a:lnTo>
                  <a:lnTo>
                    <a:pt x="60" y="73"/>
                  </a:lnTo>
                  <a:lnTo>
                    <a:pt x="71" y="58"/>
                  </a:lnTo>
                  <a:lnTo>
                    <a:pt x="79" y="42"/>
                  </a:lnTo>
                  <a:lnTo>
                    <a:pt x="87" y="23"/>
                  </a:lnTo>
                  <a:lnTo>
                    <a:pt x="92" y="2"/>
                  </a:lnTo>
                  <a:lnTo>
                    <a:pt x="85" y="0"/>
                  </a:lnTo>
                  <a:lnTo>
                    <a:pt x="79" y="19"/>
                  </a:lnTo>
                  <a:lnTo>
                    <a:pt x="73" y="39"/>
                  </a:lnTo>
                  <a:lnTo>
                    <a:pt x="64" y="54"/>
                  </a:lnTo>
                  <a:lnTo>
                    <a:pt x="52" y="67"/>
                  </a:lnTo>
                  <a:lnTo>
                    <a:pt x="41" y="79"/>
                  </a:lnTo>
                  <a:lnTo>
                    <a:pt x="29" y="88"/>
                  </a:lnTo>
                  <a:lnTo>
                    <a:pt x="14" y="92"/>
                  </a:lnTo>
                  <a:lnTo>
                    <a:pt x="0" y="94"/>
                  </a:lnTo>
                  <a:lnTo>
                    <a:pt x="0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5" name="Freeform 4094"/>
            <p:cNvSpPr>
              <a:spLocks noChangeAspect="1"/>
            </p:cNvSpPr>
            <p:nvPr/>
          </p:nvSpPr>
          <p:spPr bwMode="auto">
            <a:xfrm>
              <a:off x="3065" y="2043"/>
              <a:ext cx="228" cy="271"/>
            </a:xfrm>
            <a:custGeom>
              <a:avLst/>
              <a:gdLst>
                <a:gd name="T0" fmla="*/ 71 w 228"/>
                <a:gd name="T1" fmla="*/ 0 h 271"/>
                <a:gd name="T2" fmla="*/ 0 w 228"/>
                <a:gd name="T3" fmla="*/ 187 h 271"/>
                <a:gd name="T4" fmla="*/ 155 w 228"/>
                <a:gd name="T5" fmla="*/ 271 h 271"/>
                <a:gd name="T6" fmla="*/ 228 w 228"/>
                <a:gd name="T7" fmla="*/ 85 h 271"/>
                <a:gd name="T8" fmla="*/ 71 w 228"/>
                <a:gd name="T9" fmla="*/ 0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8"/>
                <a:gd name="T16" fmla="*/ 0 h 271"/>
                <a:gd name="T17" fmla="*/ 228 w 228"/>
                <a:gd name="T18" fmla="*/ 271 h 2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8" h="271">
                  <a:moveTo>
                    <a:pt x="71" y="0"/>
                  </a:moveTo>
                  <a:lnTo>
                    <a:pt x="0" y="187"/>
                  </a:lnTo>
                  <a:lnTo>
                    <a:pt x="155" y="271"/>
                  </a:lnTo>
                  <a:lnTo>
                    <a:pt x="228" y="85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6" name="Freeform 4095"/>
            <p:cNvSpPr>
              <a:spLocks noChangeAspect="1"/>
            </p:cNvSpPr>
            <p:nvPr/>
          </p:nvSpPr>
          <p:spPr bwMode="auto">
            <a:xfrm>
              <a:off x="3059" y="2041"/>
              <a:ext cx="80" cy="192"/>
            </a:xfrm>
            <a:custGeom>
              <a:avLst/>
              <a:gdLst>
                <a:gd name="T0" fmla="*/ 8 w 80"/>
                <a:gd name="T1" fmla="*/ 185 h 192"/>
                <a:gd name="T2" fmla="*/ 9 w 80"/>
                <a:gd name="T3" fmla="*/ 190 h 192"/>
                <a:gd name="T4" fmla="*/ 80 w 80"/>
                <a:gd name="T5" fmla="*/ 4 h 192"/>
                <a:gd name="T6" fmla="*/ 73 w 80"/>
                <a:gd name="T7" fmla="*/ 0 h 192"/>
                <a:gd name="T8" fmla="*/ 2 w 80"/>
                <a:gd name="T9" fmla="*/ 187 h 192"/>
                <a:gd name="T10" fmla="*/ 4 w 80"/>
                <a:gd name="T11" fmla="*/ 192 h 192"/>
                <a:gd name="T12" fmla="*/ 2 w 80"/>
                <a:gd name="T13" fmla="*/ 187 h 192"/>
                <a:gd name="T14" fmla="*/ 0 w 80"/>
                <a:gd name="T15" fmla="*/ 190 h 192"/>
                <a:gd name="T16" fmla="*/ 4 w 80"/>
                <a:gd name="T17" fmla="*/ 192 h 192"/>
                <a:gd name="T18" fmla="*/ 8 w 80"/>
                <a:gd name="T19" fmla="*/ 185 h 1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0"/>
                <a:gd name="T31" fmla="*/ 0 h 192"/>
                <a:gd name="T32" fmla="*/ 80 w 80"/>
                <a:gd name="T33" fmla="*/ 192 h 19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0" h="192">
                  <a:moveTo>
                    <a:pt x="8" y="185"/>
                  </a:moveTo>
                  <a:lnTo>
                    <a:pt x="9" y="190"/>
                  </a:lnTo>
                  <a:lnTo>
                    <a:pt x="80" y="4"/>
                  </a:lnTo>
                  <a:lnTo>
                    <a:pt x="73" y="0"/>
                  </a:lnTo>
                  <a:lnTo>
                    <a:pt x="2" y="187"/>
                  </a:lnTo>
                  <a:lnTo>
                    <a:pt x="4" y="192"/>
                  </a:lnTo>
                  <a:lnTo>
                    <a:pt x="2" y="187"/>
                  </a:lnTo>
                  <a:lnTo>
                    <a:pt x="0" y="190"/>
                  </a:lnTo>
                  <a:lnTo>
                    <a:pt x="4" y="192"/>
                  </a:lnTo>
                  <a:lnTo>
                    <a:pt x="8" y="1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7" name="Freeform 4096"/>
            <p:cNvSpPr>
              <a:spLocks noChangeAspect="1"/>
            </p:cNvSpPr>
            <p:nvPr/>
          </p:nvSpPr>
          <p:spPr bwMode="auto">
            <a:xfrm>
              <a:off x="3063" y="2226"/>
              <a:ext cx="161" cy="94"/>
            </a:xfrm>
            <a:custGeom>
              <a:avLst/>
              <a:gdLst>
                <a:gd name="T0" fmla="*/ 153 w 161"/>
                <a:gd name="T1" fmla="*/ 86 h 94"/>
                <a:gd name="T2" fmla="*/ 159 w 161"/>
                <a:gd name="T3" fmla="*/ 84 h 94"/>
                <a:gd name="T4" fmla="*/ 4 w 161"/>
                <a:gd name="T5" fmla="*/ 0 h 94"/>
                <a:gd name="T6" fmla="*/ 0 w 161"/>
                <a:gd name="T7" fmla="*/ 7 h 94"/>
                <a:gd name="T8" fmla="*/ 155 w 161"/>
                <a:gd name="T9" fmla="*/ 90 h 94"/>
                <a:gd name="T10" fmla="*/ 161 w 161"/>
                <a:gd name="T11" fmla="*/ 88 h 94"/>
                <a:gd name="T12" fmla="*/ 155 w 161"/>
                <a:gd name="T13" fmla="*/ 90 h 94"/>
                <a:gd name="T14" fmla="*/ 159 w 161"/>
                <a:gd name="T15" fmla="*/ 94 h 94"/>
                <a:gd name="T16" fmla="*/ 161 w 161"/>
                <a:gd name="T17" fmla="*/ 88 h 94"/>
                <a:gd name="T18" fmla="*/ 153 w 161"/>
                <a:gd name="T19" fmla="*/ 86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1"/>
                <a:gd name="T31" fmla="*/ 0 h 94"/>
                <a:gd name="T32" fmla="*/ 161 w 161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1" h="94">
                  <a:moveTo>
                    <a:pt x="153" y="86"/>
                  </a:moveTo>
                  <a:lnTo>
                    <a:pt x="159" y="84"/>
                  </a:lnTo>
                  <a:lnTo>
                    <a:pt x="4" y="0"/>
                  </a:lnTo>
                  <a:lnTo>
                    <a:pt x="0" y="7"/>
                  </a:lnTo>
                  <a:lnTo>
                    <a:pt x="155" y="90"/>
                  </a:lnTo>
                  <a:lnTo>
                    <a:pt x="161" y="88"/>
                  </a:lnTo>
                  <a:lnTo>
                    <a:pt x="155" y="90"/>
                  </a:lnTo>
                  <a:lnTo>
                    <a:pt x="159" y="94"/>
                  </a:lnTo>
                  <a:lnTo>
                    <a:pt x="161" y="88"/>
                  </a:lnTo>
                  <a:lnTo>
                    <a:pt x="153" y="8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8" name="Freeform 4097"/>
            <p:cNvSpPr>
              <a:spLocks noChangeAspect="1"/>
            </p:cNvSpPr>
            <p:nvPr/>
          </p:nvSpPr>
          <p:spPr bwMode="auto">
            <a:xfrm>
              <a:off x="3216" y="2124"/>
              <a:ext cx="81" cy="190"/>
            </a:xfrm>
            <a:custGeom>
              <a:avLst/>
              <a:gdLst>
                <a:gd name="T0" fmla="*/ 75 w 81"/>
                <a:gd name="T1" fmla="*/ 8 h 190"/>
                <a:gd name="T2" fmla="*/ 73 w 81"/>
                <a:gd name="T3" fmla="*/ 2 h 190"/>
                <a:gd name="T4" fmla="*/ 0 w 81"/>
                <a:gd name="T5" fmla="*/ 188 h 190"/>
                <a:gd name="T6" fmla="*/ 8 w 81"/>
                <a:gd name="T7" fmla="*/ 190 h 190"/>
                <a:gd name="T8" fmla="*/ 81 w 81"/>
                <a:gd name="T9" fmla="*/ 4 h 190"/>
                <a:gd name="T10" fmla="*/ 79 w 81"/>
                <a:gd name="T11" fmla="*/ 0 h 190"/>
                <a:gd name="T12" fmla="*/ 81 w 81"/>
                <a:gd name="T13" fmla="*/ 4 h 190"/>
                <a:gd name="T14" fmla="*/ 81 w 81"/>
                <a:gd name="T15" fmla="*/ 2 h 190"/>
                <a:gd name="T16" fmla="*/ 79 w 81"/>
                <a:gd name="T17" fmla="*/ 0 h 190"/>
                <a:gd name="T18" fmla="*/ 75 w 81"/>
                <a:gd name="T19" fmla="*/ 8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1"/>
                <a:gd name="T31" fmla="*/ 0 h 190"/>
                <a:gd name="T32" fmla="*/ 81 w 81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1" h="190">
                  <a:moveTo>
                    <a:pt x="75" y="8"/>
                  </a:moveTo>
                  <a:lnTo>
                    <a:pt x="73" y="2"/>
                  </a:lnTo>
                  <a:lnTo>
                    <a:pt x="0" y="188"/>
                  </a:lnTo>
                  <a:lnTo>
                    <a:pt x="8" y="190"/>
                  </a:lnTo>
                  <a:lnTo>
                    <a:pt x="81" y="4"/>
                  </a:lnTo>
                  <a:lnTo>
                    <a:pt x="79" y="0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79" y="0"/>
                  </a:lnTo>
                  <a:lnTo>
                    <a:pt x="75" y="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9" name="Freeform 4098"/>
            <p:cNvSpPr>
              <a:spLocks noChangeAspect="1"/>
            </p:cNvSpPr>
            <p:nvPr/>
          </p:nvSpPr>
          <p:spPr bwMode="auto">
            <a:xfrm>
              <a:off x="3132" y="2038"/>
              <a:ext cx="163" cy="94"/>
            </a:xfrm>
            <a:custGeom>
              <a:avLst/>
              <a:gdLst>
                <a:gd name="T0" fmla="*/ 7 w 163"/>
                <a:gd name="T1" fmla="*/ 7 h 94"/>
                <a:gd name="T2" fmla="*/ 2 w 163"/>
                <a:gd name="T3" fmla="*/ 9 h 94"/>
                <a:gd name="T4" fmla="*/ 159 w 163"/>
                <a:gd name="T5" fmla="*/ 94 h 94"/>
                <a:gd name="T6" fmla="*/ 163 w 163"/>
                <a:gd name="T7" fmla="*/ 86 h 94"/>
                <a:gd name="T8" fmla="*/ 6 w 163"/>
                <a:gd name="T9" fmla="*/ 2 h 94"/>
                <a:gd name="T10" fmla="*/ 0 w 163"/>
                <a:gd name="T11" fmla="*/ 3 h 94"/>
                <a:gd name="T12" fmla="*/ 6 w 163"/>
                <a:gd name="T13" fmla="*/ 2 h 94"/>
                <a:gd name="T14" fmla="*/ 2 w 163"/>
                <a:gd name="T15" fmla="*/ 0 h 94"/>
                <a:gd name="T16" fmla="*/ 0 w 163"/>
                <a:gd name="T17" fmla="*/ 3 h 94"/>
                <a:gd name="T18" fmla="*/ 7 w 163"/>
                <a:gd name="T19" fmla="*/ 7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3"/>
                <a:gd name="T31" fmla="*/ 0 h 94"/>
                <a:gd name="T32" fmla="*/ 163 w 163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3" h="94">
                  <a:moveTo>
                    <a:pt x="7" y="7"/>
                  </a:moveTo>
                  <a:lnTo>
                    <a:pt x="2" y="9"/>
                  </a:lnTo>
                  <a:lnTo>
                    <a:pt x="159" y="94"/>
                  </a:lnTo>
                  <a:lnTo>
                    <a:pt x="163" y="86"/>
                  </a:lnTo>
                  <a:lnTo>
                    <a:pt x="6" y="2"/>
                  </a:lnTo>
                  <a:lnTo>
                    <a:pt x="0" y="3"/>
                  </a:lnTo>
                  <a:lnTo>
                    <a:pt x="6" y="2"/>
                  </a:lnTo>
                  <a:lnTo>
                    <a:pt x="2" y="0"/>
                  </a:lnTo>
                  <a:lnTo>
                    <a:pt x="0" y="3"/>
                  </a:lnTo>
                  <a:lnTo>
                    <a:pt x="7" y="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0" name="Freeform 4099"/>
            <p:cNvSpPr>
              <a:spLocks noChangeAspect="1"/>
            </p:cNvSpPr>
            <p:nvPr/>
          </p:nvSpPr>
          <p:spPr bwMode="auto">
            <a:xfrm>
              <a:off x="3178" y="2076"/>
              <a:ext cx="124" cy="102"/>
            </a:xfrm>
            <a:custGeom>
              <a:avLst/>
              <a:gdLst>
                <a:gd name="T0" fmla="*/ 124 w 124"/>
                <a:gd name="T1" fmla="*/ 102 h 102"/>
                <a:gd name="T2" fmla="*/ 15 w 124"/>
                <a:gd name="T3" fmla="*/ 40 h 102"/>
                <a:gd name="T4" fmla="*/ 15 w 124"/>
                <a:gd name="T5" fmla="*/ 38 h 102"/>
                <a:gd name="T6" fmla="*/ 13 w 124"/>
                <a:gd name="T7" fmla="*/ 36 h 102"/>
                <a:gd name="T8" fmla="*/ 13 w 124"/>
                <a:gd name="T9" fmla="*/ 33 h 102"/>
                <a:gd name="T10" fmla="*/ 11 w 124"/>
                <a:gd name="T11" fmla="*/ 27 h 102"/>
                <a:gd name="T12" fmla="*/ 9 w 124"/>
                <a:gd name="T13" fmla="*/ 21 h 102"/>
                <a:gd name="T14" fmla="*/ 7 w 124"/>
                <a:gd name="T15" fmla="*/ 13 h 102"/>
                <a:gd name="T16" fmla="*/ 4 w 124"/>
                <a:gd name="T17" fmla="*/ 8 h 102"/>
                <a:gd name="T18" fmla="*/ 0 w 124"/>
                <a:gd name="T19" fmla="*/ 0 h 102"/>
                <a:gd name="T20" fmla="*/ 107 w 124"/>
                <a:gd name="T21" fmla="*/ 60 h 102"/>
                <a:gd name="T22" fmla="*/ 113 w 124"/>
                <a:gd name="T23" fmla="*/ 65 h 102"/>
                <a:gd name="T24" fmla="*/ 117 w 124"/>
                <a:gd name="T25" fmla="*/ 73 h 102"/>
                <a:gd name="T26" fmla="*/ 121 w 124"/>
                <a:gd name="T27" fmla="*/ 79 h 102"/>
                <a:gd name="T28" fmla="*/ 123 w 124"/>
                <a:gd name="T29" fmla="*/ 86 h 102"/>
                <a:gd name="T30" fmla="*/ 124 w 124"/>
                <a:gd name="T31" fmla="*/ 92 h 102"/>
                <a:gd name="T32" fmla="*/ 124 w 124"/>
                <a:gd name="T33" fmla="*/ 98 h 102"/>
                <a:gd name="T34" fmla="*/ 124 w 124"/>
                <a:gd name="T35" fmla="*/ 102 h 102"/>
                <a:gd name="T36" fmla="*/ 124 w 124"/>
                <a:gd name="T37" fmla="*/ 102 h 1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4"/>
                <a:gd name="T58" fmla="*/ 0 h 102"/>
                <a:gd name="T59" fmla="*/ 124 w 124"/>
                <a:gd name="T60" fmla="*/ 102 h 10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4" h="102">
                  <a:moveTo>
                    <a:pt x="124" y="102"/>
                  </a:moveTo>
                  <a:lnTo>
                    <a:pt x="15" y="40"/>
                  </a:lnTo>
                  <a:lnTo>
                    <a:pt x="15" y="38"/>
                  </a:lnTo>
                  <a:lnTo>
                    <a:pt x="13" y="36"/>
                  </a:lnTo>
                  <a:lnTo>
                    <a:pt x="13" y="33"/>
                  </a:lnTo>
                  <a:lnTo>
                    <a:pt x="11" y="27"/>
                  </a:lnTo>
                  <a:lnTo>
                    <a:pt x="9" y="21"/>
                  </a:lnTo>
                  <a:lnTo>
                    <a:pt x="7" y="13"/>
                  </a:lnTo>
                  <a:lnTo>
                    <a:pt x="4" y="8"/>
                  </a:lnTo>
                  <a:lnTo>
                    <a:pt x="0" y="0"/>
                  </a:lnTo>
                  <a:lnTo>
                    <a:pt x="107" y="60"/>
                  </a:lnTo>
                  <a:lnTo>
                    <a:pt x="113" y="65"/>
                  </a:lnTo>
                  <a:lnTo>
                    <a:pt x="117" y="73"/>
                  </a:lnTo>
                  <a:lnTo>
                    <a:pt x="121" y="79"/>
                  </a:lnTo>
                  <a:lnTo>
                    <a:pt x="123" y="86"/>
                  </a:lnTo>
                  <a:lnTo>
                    <a:pt x="124" y="92"/>
                  </a:lnTo>
                  <a:lnTo>
                    <a:pt x="124" y="98"/>
                  </a:lnTo>
                  <a:lnTo>
                    <a:pt x="124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1" name="Freeform 4100"/>
            <p:cNvSpPr>
              <a:spLocks noChangeAspect="1"/>
            </p:cNvSpPr>
            <p:nvPr/>
          </p:nvSpPr>
          <p:spPr bwMode="auto">
            <a:xfrm>
              <a:off x="3159" y="2182"/>
              <a:ext cx="134" cy="94"/>
            </a:xfrm>
            <a:custGeom>
              <a:avLst/>
              <a:gdLst>
                <a:gd name="T0" fmla="*/ 134 w 134"/>
                <a:gd name="T1" fmla="*/ 65 h 94"/>
                <a:gd name="T2" fmla="*/ 19 w 134"/>
                <a:gd name="T3" fmla="*/ 0 h 94"/>
                <a:gd name="T4" fmla="*/ 19 w 134"/>
                <a:gd name="T5" fmla="*/ 1 h 94"/>
                <a:gd name="T6" fmla="*/ 17 w 134"/>
                <a:gd name="T7" fmla="*/ 3 h 94"/>
                <a:gd name="T8" fmla="*/ 15 w 134"/>
                <a:gd name="T9" fmla="*/ 7 h 94"/>
                <a:gd name="T10" fmla="*/ 13 w 134"/>
                <a:gd name="T11" fmla="*/ 11 h 94"/>
                <a:gd name="T12" fmla="*/ 11 w 134"/>
                <a:gd name="T13" fmla="*/ 15 h 94"/>
                <a:gd name="T14" fmla="*/ 7 w 134"/>
                <a:gd name="T15" fmla="*/ 21 h 94"/>
                <a:gd name="T16" fmla="*/ 3 w 134"/>
                <a:gd name="T17" fmla="*/ 25 h 94"/>
                <a:gd name="T18" fmla="*/ 0 w 134"/>
                <a:gd name="T19" fmla="*/ 30 h 94"/>
                <a:gd name="T20" fmla="*/ 113 w 134"/>
                <a:gd name="T21" fmla="*/ 94 h 94"/>
                <a:gd name="T22" fmla="*/ 117 w 134"/>
                <a:gd name="T23" fmla="*/ 90 h 94"/>
                <a:gd name="T24" fmla="*/ 120 w 134"/>
                <a:gd name="T25" fmla="*/ 86 h 94"/>
                <a:gd name="T26" fmla="*/ 124 w 134"/>
                <a:gd name="T27" fmla="*/ 82 h 94"/>
                <a:gd name="T28" fmla="*/ 128 w 134"/>
                <a:gd name="T29" fmla="*/ 76 h 94"/>
                <a:gd name="T30" fmla="*/ 130 w 134"/>
                <a:gd name="T31" fmla="*/ 73 h 94"/>
                <a:gd name="T32" fmla="*/ 132 w 134"/>
                <a:gd name="T33" fmla="*/ 69 h 94"/>
                <a:gd name="T34" fmla="*/ 134 w 134"/>
                <a:gd name="T35" fmla="*/ 67 h 94"/>
                <a:gd name="T36" fmla="*/ 134 w 134"/>
                <a:gd name="T37" fmla="*/ 65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4"/>
                <a:gd name="T58" fmla="*/ 0 h 94"/>
                <a:gd name="T59" fmla="*/ 134 w 134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4" h="94">
                  <a:moveTo>
                    <a:pt x="134" y="65"/>
                  </a:moveTo>
                  <a:lnTo>
                    <a:pt x="19" y="0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5" y="7"/>
                  </a:lnTo>
                  <a:lnTo>
                    <a:pt x="13" y="11"/>
                  </a:lnTo>
                  <a:lnTo>
                    <a:pt x="11" y="15"/>
                  </a:lnTo>
                  <a:lnTo>
                    <a:pt x="7" y="21"/>
                  </a:lnTo>
                  <a:lnTo>
                    <a:pt x="3" y="25"/>
                  </a:lnTo>
                  <a:lnTo>
                    <a:pt x="0" y="30"/>
                  </a:lnTo>
                  <a:lnTo>
                    <a:pt x="113" y="94"/>
                  </a:lnTo>
                  <a:lnTo>
                    <a:pt x="117" y="90"/>
                  </a:lnTo>
                  <a:lnTo>
                    <a:pt x="120" y="86"/>
                  </a:lnTo>
                  <a:lnTo>
                    <a:pt x="124" y="82"/>
                  </a:lnTo>
                  <a:lnTo>
                    <a:pt x="128" y="76"/>
                  </a:lnTo>
                  <a:lnTo>
                    <a:pt x="130" y="73"/>
                  </a:lnTo>
                  <a:lnTo>
                    <a:pt x="132" y="69"/>
                  </a:lnTo>
                  <a:lnTo>
                    <a:pt x="134" y="67"/>
                  </a:lnTo>
                  <a:lnTo>
                    <a:pt x="134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2" name="Freeform 4101"/>
            <p:cNvSpPr>
              <a:spLocks noChangeAspect="1"/>
            </p:cNvSpPr>
            <p:nvPr/>
          </p:nvSpPr>
          <p:spPr bwMode="auto">
            <a:xfrm>
              <a:off x="3185" y="2132"/>
              <a:ext cx="119" cy="103"/>
            </a:xfrm>
            <a:custGeom>
              <a:avLst/>
              <a:gdLst>
                <a:gd name="T0" fmla="*/ 112 w 119"/>
                <a:gd name="T1" fmla="*/ 103 h 103"/>
                <a:gd name="T2" fmla="*/ 0 w 119"/>
                <a:gd name="T3" fmla="*/ 40 h 103"/>
                <a:gd name="T4" fmla="*/ 2 w 119"/>
                <a:gd name="T5" fmla="*/ 40 h 103"/>
                <a:gd name="T6" fmla="*/ 2 w 119"/>
                <a:gd name="T7" fmla="*/ 36 h 103"/>
                <a:gd name="T8" fmla="*/ 2 w 119"/>
                <a:gd name="T9" fmla="*/ 32 h 103"/>
                <a:gd name="T10" fmla="*/ 4 w 119"/>
                <a:gd name="T11" fmla="*/ 28 h 103"/>
                <a:gd name="T12" fmla="*/ 4 w 119"/>
                <a:gd name="T13" fmla="*/ 21 h 103"/>
                <a:gd name="T14" fmla="*/ 6 w 119"/>
                <a:gd name="T15" fmla="*/ 15 h 103"/>
                <a:gd name="T16" fmla="*/ 6 w 119"/>
                <a:gd name="T17" fmla="*/ 7 h 103"/>
                <a:gd name="T18" fmla="*/ 8 w 119"/>
                <a:gd name="T19" fmla="*/ 0 h 103"/>
                <a:gd name="T20" fmla="*/ 119 w 119"/>
                <a:gd name="T21" fmla="*/ 65 h 103"/>
                <a:gd name="T22" fmla="*/ 119 w 119"/>
                <a:gd name="T23" fmla="*/ 71 h 103"/>
                <a:gd name="T24" fmla="*/ 119 w 119"/>
                <a:gd name="T25" fmla="*/ 76 h 103"/>
                <a:gd name="T26" fmla="*/ 117 w 119"/>
                <a:gd name="T27" fmla="*/ 82 h 103"/>
                <a:gd name="T28" fmla="*/ 116 w 119"/>
                <a:gd name="T29" fmla="*/ 88 h 103"/>
                <a:gd name="T30" fmla="*/ 116 w 119"/>
                <a:gd name="T31" fmla="*/ 94 h 103"/>
                <a:gd name="T32" fmla="*/ 114 w 119"/>
                <a:gd name="T33" fmla="*/ 98 h 103"/>
                <a:gd name="T34" fmla="*/ 114 w 119"/>
                <a:gd name="T35" fmla="*/ 101 h 103"/>
                <a:gd name="T36" fmla="*/ 112 w 119"/>
                <a:gd name="T37" fmla="*/ 103 h 10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9"/>
                <a:gd name="T58" fmla="*/ 0 h 103"/>
                <a:gd name="T59" fmla="*/ 119 w 119"/>
                <a:gd name="T60" fmla="*/ 103 h 10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9" h="103">
                  <a:moveTo>
                    <a:pt x="112" y="103"/>
                  </a:moveTo>
                  <a:lnTo>
                    <a:pt x="0" y="40"/>
                  </a:lnTo>
                  <a:lnTo>
                    <a:pt x="2" y="40"/>
                  </a:lnTo>
                  <a:lnTo>
                    <a:pt x="2" y="36"/>
                  </a:lnTo>
                  <a:lnTo>
                    <a:pt x="2" y="32"/>
                  </a:lnTo>
                  <a:lnTo>
                    <a:pt x="4" y="28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6" y="7"/>
                  </a:lnTo>
                  <a:lnTo>
                    <a:pt x="8" y="0"/>
                  </a:lnTo>
                  <a:lnTo>
                    <a:pt x="119" y="65"/>
                  </a:lnTo>
                  <a:lnTo>
                    <a:pt x="119" y="71"/>
                  </a:lnTo>
                  <a:lnTo>
                    <a:pt x="119" y="76"/>
                  </a:lnTo>
                  <a:lnTo>
                    <a:pt x="117" y="82"/>
                  </a:lnTo>
                  <a:lnTo>
                    <a:pt x="116" y="88"/>
                  </a:lnTo>
                  <a:lnTo>
                    <a:pt x="116" y="94"/>
                  </a:lnTo>
                  <a:lnTo>
                    <a:pt x="114" y="98"/>
                  </a:lnTo>
                  <a:lnTo>
                    <a:pt x="114" y="101"/>
                  </a:lnTo>
                  <a:lnTo>
                    <a:pt x="112" y="10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3" name="Freeform 4102"/>
            <p:cNvSpPr>
              <a:spLocks noChangeAspect="1"/>
            </p:cNvSpPr>
            <p:nvPr/>
          </p:nvSpPr>
          <p:spPr bwMode="auto">
            <a:xfrm>
              <a:off x="3111" y="2220"/>
              <a:ext cx="149" cy="81"/>
            </a:xfrm>
            <a:custGeom>
              <a:avLst/>
              <a:gdLst>
                <a:gd name="T0" fmla="*/ 149 w 149"/>
                <a:gd name="T1" fmla="*/ 65 h 81"/>
                <a:gd name="T2" fmla="*/ 34 w 149"/>
                <a:gd name="T3" fmla="*/ 0 h 81"/>
                <a:gd name="T4" fmla="*/ 34 w 149"/>
                <a:gd name="T5" fmla="*/ 0 h 81"/>
                <a:gd name="T6" fmla="*/ 32 w 149"/>
                <a:gd name="T7" fmla="*/ 4 h 81"/>
                <a:gd name="T8" fmla="*/ 30 w 149"/>
                <a:gd name="T9" fmla="*/ 6 h 81"/>
                <a:gd name="T10" fmla="*/ 27 w 149"/>
                <a:gd name="T11" fmla="*/ 10 h 81"/>
                <a:gd name="T12" fmla="*/ 21 w 149"/>
                <a:gd name="T13" fmla="*/ 13 h 81"/>
                <a:gd name="T14" fmla="*/ 15 w 149"/>
                <a:gd name="T15" fmla="*/ 15 h 81"/>
                <a:gd name="T16" fmla="*/ 7 w 149"/>
                <a:gd name="T17" fmla="*/ 19 h 81"/>
                <a:gd name="T18" fmla="*/ 0 w 149"/>
                <a:gd name="T19" fmla="*/ 21 h 81"/>
                <a:gd name="T20" fmla="*/ 111 w 149"/>
                <a:gd name="T21" fmla="*/ 81 h 81"/>
                <a:gd name="T22" fmla="*/ 119 w 149"/>
                <a:gd name="T23" fmla="*/ 81 h 81"/>
                <a:gd name="T24" fmla="*/ 126 w 149"/>
                <a:gd name="T25" fmla="*/ 81 h 81"/>
                <a:gd name="T26" fmla="*/ 132 w 149"/>
                <a:gd name="T27" fmla="*/ 79 h 81"/>
                <a:gd name="T28" fmla="*/ 138 w 149"/>
                <a:gd name="T29" fmla="*/ 75 h 81"/>
                <a:gd name="T30" fmla="*/ 144 w 149"/>
                <a:gd name="T31" fmla="*/ 71 h 81"/>
                <a:gd name="T32" fmla="*/ 147 w 149"/>
                <a:gd name="T33" fmla="*/ 69 h 81"/>
                <a:gd name="T34" fmla="*/ 149 w 149"/>
                <a:gd name="T35" fmla="*/ 65 h 81"/>
                <a:gd name="T36" fmla="*/ 149 w 149"/>
                <a:gd name="T37" fmla="*/ 65 h 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9"/>
                <a:gd name="T58" fmla="*/ 0 h 81"/>
                <a:gd name="T59" fmla="*/ 149 w 149"/>
                <a:gd name="T60" fmla="*/ 81 h 8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9" h="81">
                  <a:moveTo>
                    <a:pt x="149" y="65"/>
                  </a:moveTo>
                  <a:lnTo>
                    <a:pt x="34" y="0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27" y="10"/>
                  </a:lnTo>
                  <a:lnTo>
                    <a:pt x="21" y="13"/>
                  </a:lnTo>
                  <a:lnTo>
                    <a:pt x="15" y="15"/>
                  </a:lnTo>
                  <a:lnTo>
                    <a:pt x="7" y="19"/>
                  </a:lnTo>
                  <a:lnTo>
                    <a:pt x="0" y="21"/>
                  </a:lnTo>
                  <a:lnTo>
                    <a:pt x="111" y="81"/>
                  </a:lnTo>
                  <a:lnTo>
                    <a:pt x="119" y="81"/>
                  </a:lnTo>
                  <a:lnTo>
                    <a:pt x="126" y="81"/>
                  </a:lnTo>
                  <a:lnTo>
                    <a:pt x="132" y="79"/>
                  </a:lnTo>
                  <a:lnTo>
                    <a:pt x="138" y="75"/>
                  </a:lnTo>
                  <a:lnTo>
                    <a:pt x="144" y="71"/>
                  </a:lnTo>
                  <a:lnTo>
                    <a:pt x="147" y="69"/>
                  </a:lnTo>
                  <a:lnTo>
                    <a:pt x="149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4" name="Freeform 4103"/>
            <p:cNvSpPr>
              <a:spLocks noChangeAspect="1"/>
            </p:cNvSpPr>
            <p:nvPr/>
          </p:nvSpPr>
          <p:spPr bwMode="auto">
            <a:xfrm>
              <a:off x="3045" y="2049"/>
              <a:ext cx="148" cy="196"/>
            </a:xfrm>
            <a:custGeom>
              <a:avLst/>
              <a:gdLst>
                <a:gd name="T0" fmla="*/ 60 w 148"/>
                <a:gd name="T1" fmla="*/ 196 h 196"/>
                <a:gd name="T2" fmla="*/ 52 w 148"/>
                <a:gd name="T3" fmla="*/ 196 h 196"/>
                <a:gd name="T4" fmla="*/ 45 w 148"/>
                <a:gd name="T5" fmla="*/ 194 h 196"/>
                <a:gd name="T6" fmla="*/ 39 w 148"/>
                <a:gd name="T7" fmla="*/ 192 h 196"/>
                <a:gd name="T8" fmla="*/ 33 w 148"/>
                <a:gd name="T9" fmla="*/ 188 h 196"/>
                <a:gd name="T10" fmla="*/ 22 w 148"/>
                <a:gd name="T11" fmla="*/ 179 h 196"/>
                <a:gd name="T12" fmla="*/ 14 w 148"/>
                <a:gd name="T13" fmla="*/ 167 h 196"/>
                <a:gd name="T14" fmla="*/ 6 w 148"/>
                <a:gd name="T15" fmla="*/ 152 h 196"/>
                <a:gd name="T16" fmla="*/ 2 w 148"/>
                <a:gd name="T17" fmla="*/ 136 h 196"/>
                <a:gd name="T18" fmla="*/ 0 w 148"/>
                <a:gd name="T19" fmla="*/ 117 h 196"/>
                <a:gd name="T20" fmla="*/ 2 w 148"/>
                <a:gd name="T21" fmla="*/ 98 h 196"/>
                <a:gd name="T22" fmla="*/ 6 w 148"/>
                <a:gd name="T23" fmla="*/ 79 h 196"/>
                <a:gd name="T24" fmla="*/ 14 w 148"/>
                <a:gd name="T25" fmla="*/ 60 h 196"/>
                <a:gd name="T26" fmla="*/ 23 w 148"/>
                <a:gd name="T27" fmla="*/ 42 h 196"/>
                <a:gd name="T28" fmla="*/ 35 w 148"/>
                <a:gd name="T29" fmla="*/ 29 h 196"/>
                <a:gd name="T30" fmla="*/ 46 w 148"/>
                <a:gd name="T31" fmla="*/ 17 h 196"/>
                <a:gd name="T32" fmla="*/ 60 w 148"/>
                <a:gd name="T33" fmla="*/ 8 h 196"/>
                <a:gd name="T34" fmla="*/ 75 w 148"/>
                <a:gd name="T35" fmla="*/ 2 h 196"/>
                <a:gd name="T36" fmla="*/ 89 w 148"/>
                <a:gd name="T37" fmla="*/ 0 h 196"/>
                <a:gd name="T38" fmla="*/ 96 w 148"/>
                <a:gd name="T39" fmla="*/ 0 h 196"/>
                <a:gd name="T40" fmla="*/ 104 w 148"/>
                <a:gd name="T41" fmla="*/ 2 h 196"/>
                <a:gd name="T42" fmla="*/ 110 w 148"/>
                <a:gd name="T43" fmla="*/ 4 h 196"/>
                <a:gd name="T44" fmla="*/ 116 w 148"/>
                <a:gd name="T45" fmla="*/ 8 h 196"/>
                <a:gd name="T46" fmla="*/ 127 w 148"/>
                <a:gd name="T47" fmla="*/ 17 h 196"/>
                <a:gd name="T48" fmla="*/ 137 w 148"/>
                <a:gd name="T49" fmla="*/ 29 h 196"/>
                <a:gd name="T50" fmla="*/ 142 w 148"/>
                <a:gd name="T51" fmla="*/ 44 h 196"/>
                <a:gd name="T52" fmla="*/ 146 w 148"/>
                <a:gd name="T53" fmla="*/ 60 h 196"/>
                <a:gd name="T54" fmla="*/ 148 w 148"/>
                <a:gd name="T55" fmla="*/ 79 h 196"/>
                <a:gd name="T56" fmla="*/ 146 w 148"/>
                <a:gd name="T57" fmla="*/ 98 h 196"/>
                <a:gd name="T58" fmla="*/ 142 w 148"/>
                <a:gd name="T59" fmla="*/ 117 h 196"/>
                <a:gd name="T60" fmla="*/ 135 w 148"/>
                <a:gd name="T61" fmla="*/ 136 h 196"/>
                <a:gd name="T62" fmla="*/ 125 w 148"/>
                <a:gd name="T63" fmla="*/ 154 h 196"/>
                <a:gd name="T64" fmla="*/ 116 w 148"/>
                <a:gd name="T65" fmla="*/ 167 h 196"/>
                <a:gd name="T66" fmla="*/ 102 w 148"/>
                <a:gd name="T67" fmla="*/ 179 h 196"/>
                <a:gd name="T68" fmla="*/ 89 w 148"/>
                <a:gd name="T69" fmla="*/ 188 h 196"/>
                <a:gd name="T70" fmla="*/ 75 w 148"/>
                <a:gd name="T71" fmla="*/ 194 h 196"/>
                <a:gd name="T72" fmla="*/ 60 w 148"/>
                <a:gd name="T73" fmla="*/ 196 h 1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6"/>
                <a:gd name="T113" fmla="*/ 148 w 148"/>
                <a:gd name="T114" fmla="*/ 196 h 19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6">
                  <a:moveTo>
                    <a:pt x="60" y="196"/>
                  </a:moveTo>
                  <a:lnTo>
                    <a:pt x="52" y="196"/>
                  </a:lnTo>
                  <a:lnTo>
                    <a:pt x="45" y="194"/>
                  </a:lnTo>
                  <a:lnTo>
                    <a:pt x="39" y="192"/>
                  </a:lnTo>
                  <a:lnTo>
                    <a:pt x="33" y="188"/>
                  </a:lnTo>
                  <a:lnTo>
                    <a:pt x="22" y="179"/>
                  </a:lnTo>
                  <a:lnTo>
                    <a:pt x="14" y="167"/>
                  </a:lnTo>
                  <a:lnTo>
                    <a:pt x="6" y="152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6" y="79"/>
                  </a:lnTo>
                  <a:lnTo>
                    <a:pt x="14" y="60"/>
                  </a:lnTo>
                  <a:lnTo>
                    <a:pt x="23" y="42"/>
                  </a:lnTo>
                  <a:lnTo>
                    <a:pt x="35" y="29"/>
                  </a:lnTo>
                  <a:lnTo>
                    <a:pt x="46" y="17"/>
                  </a:lnTo>
                  <a:lnTo>
                    <a:pt x="60" y="8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4"/>
                  </a:lnTo>
                  <a:lnTo>
                    <a:pt x="116" y="8"/>
                  </a:lnTo>
                  <a:lnTo>
                    <a:pt x="127" y="17"/>
                  </a:lnTo>
                  <a:lnTo>
                    <a:pt x="137" y="29"/>
                  </a:lnTo>
                  <a:lnTo>
                    <a:pt x="142" y="44"/>
                  </a:lnTo>
                  <a:lnTo>
                    <a:pt x="146" y="60"/>
                  </a:lnTo>
                  <a:lnTo>
                    <a:pt x="148" y="79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5" y="154"/>
                  </a:lnTo>
                  <a:lnTo>
                    <a:pt x="116" y="167"/>
                  </a:lnTo>
                  <a:lnTo>
                    <a:pt x="102" y="179"/>
                  </a:lnTo>
                  <a:lnTo>
                    <a:pt x="89" y="188"/>
                  </a:lnTo>
                  <a:lnTo>
                    <a:pt x="75" y="194"/>
                  </a:lnTo>
                  <a:lnTo>
                    <a:pt x="60" y="1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5" name="Freeform 4104"/>
            <p:cNvSpPr>
              <a:spLocks noChangeAspect="1"/>
            </p:cNvSpPr>
            <p:nvPr/>
          </p:nvSpPr>
          <p:spPr bwMode="auto">
            <a:xfrm>
              <a:off x="3042" y="2147"/>
              <a:ext cx="63" cy="102"/>
            </a:xfrm>
            <a:custGeom>
              <a:avLst/>
              <a:gdLst>
                <a:gd name="T0" fmla="*/ 2 w 63"/>
                <a:gd name="T1" fmla="*/ 0 h 102"/>
                <a:gd name="T2" fmla="*/ 2 w 63"/>
                <a:gd name="T3" fmla="*/ 0 h 102"/>
                <a:gd name="T4" fmla="*/ 0 w 63"/>
                <a:gd name="T5" fmla="*/ 19 h 102"/>
                <a:gd name="T6" fmla="*/ 2 w 63"/>
                <a:gd name="T7" fmla="*/ 38 h 102"/>
                <a:gd name="T8" fmla="*/ 5 w 63"/>
                <a:gd name="T9" fmla="*/ 56 h 102"/>
                <a:gd name="T10" fmla="*/ 13 w 63"/>
                <a:gd name="T11" fmla="*/ 71 h 102"/>
                <a:gd name="T12" fmla="*/ 23 w 63"/>
                <a:gd name="T13" fmla="*/ 84 h 102"/>
                <a:gd name="T14" fmla="*/ 34 w 63"/>
                <a:gd name="T15" fmla="*/ 94 h 102"/>
                <a:gd name="T16" fmla="*/ 40 w 63"/>
                <a:gd name="T17" fmla="*/ 98 h 102"/>
                <a:gd name="T18" fmla="*/ 48 w 63"/>
                <a:gd name="T19" fmla="*/ 100 h 102"/>
                <a:gd name="T20" fmla="*/ 55 w 63"/>
                <a:gd name="T21" fmla="*/ 102 h 102"/>
                <a:gd name="T22" fmla="*/ 63 w 63"/>
                <a:gd name="T23" fmla="*/ 102 h 102"/>
                <a:gd name="T24" fmla="*/ 63 w 63"/>
                <a:gd name="T25" fmla="*/ 94 h 102"/>
                <a:gd name="T26" fmla="*/ 55 w 63"/>
                <a:gd name="T27" fmla="*/ 94 h 102"/>
                <a:gd name="T28" fmla="*/ 49 w 63"/>
                <a:gd name="T29" fmla="*/ 92 h 102"/>
                <a:gd name="T30" fmla="*/ 44 w 63"/>
                <a:gd name="T31" fmla="*/ 90 h 102"/>
                <a:gd name="T32" fmla="*/ 38 w 63"/>
                <a:gd name="T33" fmla="*/ 86 h 102"/>
                <a:gd name="T34" fmla="*/ 28 w 63"/>
                <a:gd name="T35" fmla="*/ 79 h 102"/>
                <a:gd name="T36" fmla="*/ 19 w 63"/>
                <a:gd name="T37" fmla="*/ 67 h 102"/>
                <a:gd name="T38" fmla="*/ 13 w 63"/>
                <a:gd name="T39" fmla="*/ 54 h 102"/>
                <a:gd name="T40" fmla="*/ 9 w 63"/>
                <a:gd name="T41" fmla="*/ 36 h 102"/>
                <a:gd name="T42" fmla="*/ 7 w 63"/>
                <a:gd name="T43" fmla="*/ 19 h 102"/>
                <a:gd name="T44" fmla="*/ 9 w 63"/>
                <a:gd name="T45" fmla="*/ 0 h 102"/>
                <a:gd name="T46" fmla="*/ 9 w 63"/>
                <a:gd name="T47" fmla="*/ 0 h 102"/>
                <a:gd name="T48" fmla="*/ 2 w 63"/>
                <a:gd name="T49" fmla="*/ 0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2" y="0"/>
                  </a:moveTo>
                  <a:lnTo>
                    <a:pt x="2" y="0"/>
                  </a:lnTo>
                  <a:lnTo>
                    <a:pt x="0" y="19"/>
                  </a:lnTo>
                  <a:lnTo>
                    <a:pt x="2" y="38"/>
                  </a:lnTo>
                  <a:lnTo>
                    <a:pt x="5" y="56"/>
                  </a:lnTo>
                  <a:lnTo>
                    <a:pt x="13" y="71"/>
                  </a:lnTo>
                  <a:lnTo>
                    <a:pt x="23" y="84"/>
                  </a:lnTo>
                  <a:lnTo>
                    <a:pt x="34" y="94"/>
                  </a:lnTo>
                  <a:lnTo>
                    <a:pt x="40" y="98"/>
                  </a:lnTo>
                  <a:lnTo>
                    <a:pt x="48" y="100"/>
                  </a:lnTo>
                  <a:lnTo>
                    <a:pt x="55" y="102"/>
                  </a:lnTo>
                  <a:lnTo>
                    <a:pt x="63" y="102"/>
                  </a:lnTo>
                  <a:lnTo>
                    <a:pt x="63" y="94"/>
                  </a:lnTo>
                  <a:lnTo>
                    <a:pt x="55" y="94"/>
                  </a:lnTo>
                  <a:lnTo>
                    <a:pt x="49" y="92"/>
                  </a:lnTo>
                  <a:lnTo>
                    <a:pt x="44" y="90"/>
                  </a:lnTo>
                  <a:lnTo>
                    <a:pt x="38" y="86"/>
                  </a:lnTo>
                  <a:lnTo>
                    <a:pt x="28" y="79"/>
                  </a:lnTo>
                  <a:lnTo>
                    <a:pt x="19" y="67"/>
                  </a:lnTo>
                  <a:lnTo>
                    <a:pt x="13" y="54"/>
                  </a:lnTo>
                  <a:lnTo>
                    <a:pt x="9" y="36"/>
                  </a:lnTo>
                  <a:lnTo>
                    <a:pt x="7" y="19"/>
                  </a:lnTo>
                  <a:lnTo>
                    <a:pt x="9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6" name="Freeform 4105"/>
            <p:cNvSpPr>
              <a:spLocks noChangeAspect="1"/>
            </p:cNvSpPr>
            <p:nvPr/>
          </p:nvSpPr>
          <p:spPr bwMode="auto">
            <a:xfrm>
              <a:off x="3044" y="2045"/>
              <a:ext cx="90" cy="102"/>
            </a:xfrm>
            <a:custGeom>
              <a:avLst/>
              <a:gdLst>
                <a:gd name="T0" fmla="*/ 90 w 90"/>
                <a:gd name="T1" fmla="*/ 0 h 102"/>
                <a:gd name="T2" fmla="*/ 90 w 90"/>
                <a:gd name="T3" fmla="*/ 0 h 102"/>
                <a:gd name="T4" fmla="*/ 74 w 90"/>
                <a:gd name="T5" fmla="*/ 2 h 102"/>
                <a:gd name="T6" fmla="*/ 59 w 90"/>
                <a:gd name="T7" fmla="*/ 8 h 102"/>
                <a:gd name="T8" fmla="*/ 46 w 90"/>
                <a:gd name="T9" fmla="*/ 18 h 102"/>
                <a:gd name="T10" fmla="*/ 32 w 90"/>
                <a:gd name="T11" fmla="*/ 31 h 102"/>
                <a:gd name="T12" fmla="*/ 21 w 90"/>
                <a:gd name="T13" fmla="*/ 44 h 102"/>
                <a:gd name="T14" fmla="*/ 11 w 90"/>
                <a:gd name="T15" fmla="*/ 62 h 102"/>
                <a:gd name="T16" fmla="*/ 3 w 90"/>
                <a:gd name="T17" fmla="*/ 81 h 102"/>
                <a:gd name="T18" fmla="*/ 0 w 90"/>
                <a:gd name="T19" fmla="*/ 102 h 102"/>
                <a:gd name="T20" fmla="*/ 7 w 90"/>
                <a:gd name="T21" fmla="*/ 102 h 102"/>
                <a:gd name="T22" fmla="*/ 11 w 90"/>
                <a:gd name="T23" fmla="*/ 83 h 102"/>
                <a:gd name="T24" fmla="*/ 19 w 90"/>
                <a:gd name="T25" fmla="*/ 66 h 102"/>
                <a:gd name="T26" fmla="*/ 28 w 90"/>
                <a:gd name="T27" fmla="*/ 50 h 102"/>
                <a:gd name="T28" fmla="*/ 38 w 90"/>
                <a:gd name="T29" fmla="*/ 35 h 102"/>
                <a:gd name="T30" fmla="*/ 49 w 90"/>
                <a:gd name="T31" fmla="*/ 23 h 102"/>
                <a:gd name="T32" fmla="*/ 63 w 90"/>
                <a:gd name="T33" fmla="*/ 16 h 102"/>
                <a:gd name="T34" fmla="*/ 76 w 90"/>
                <a:gd name="T35" fmla="*/ 10 h 102"/>
                <a:gd name="T36" fmla="*/ 90 w 90"/>
                <a:gd name="T37" fmla="*/ 8 h 102"/>
                <a:gd name="T38" fmla="*/ 90 w 90"/>
                <a:gd name="T39" fmla="*/ 8 h 102"/>
                <a:gd name="T40" fmla="*/ 90 w 90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90" y="0"/>
                  </a:moveTo>
                  <a:lnTo>
                    <a:pt x="90" y="0"/>
                  </a:lnTo>
                  <a:lnTo>
                    <a:pt x="74" y="2"/>
                  </a:lnTo>
                  <a:lnTo>
                    <a:pt x="59" y="8"/>
                  </a:lnTo>
                  <a:lnTo>
                    <a:pt x="46" y="18"/>
                  </a:lnTo>
                  <a:lnTo>
                    <a:pt x="32" y="31"/>
                  </a:lnTo>
                  <a:lnTo>
                    <a:pt x="21" y="44"/>
                  </a:lnTo>
                  <a:lnTo>
                    <a:pt x="11" y="62"/>
                  </a:lnTo>
                  <a:lnTo>
                    <a:pt x="3" y="81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11" y="83"/>
                  </a:lnTo>
                  <a:lnTo>
                    <a:pt x="19" y="66"/>
                  </a:lnTo>
                  <a:lnTo>
                    <a:pt x="28" y="50"/>
                  </a:lnTo>
                  <a:lnTo>
                    <a:pt x="38" y="35"/>
                  </a:lnTo>
                  <a:lnTo>
                    <a:pt x="49" y="23"/>
                  </a:lnTo>
                  <a:lnTo>
                    <a:pt x="63" y="16"/>
                  </a:lnTo>
                  <a:lnTo>
                    <a:pt x="76" y="10"/>
                  </a:lnTo>
                  <a:lnTo>
                    <a:pt x="90" y="8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7" name="Freeform 4106"/>
            <p:cNvSpPr>
              <a:spLocks noChangeAspect="1"/>
            </p:cNvSpPr>
            <p:nvPr/>
          </p:nvSpPr>
          <p:spPr bwMode="auto">
            <a:xfrm>
              <a:off x="3134" y="2045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3 h 102"/>
                <a:gd name="T6" fmla="*/ 61 w 63"/>
                <a:gd name="T7" fmla="*/ 64 h 102"/>
                <a:gd name="T8" fmla="*/ 57 w 63"/>
                <a:gd name="T9" fmla="*/ 46 h 102"/>
                <a:gd name="T10" fmla="*/ 50 w 63"/>
                <a:gd name="T11" fmla="*/ 31 h 102"/>
                <a:gd name="T12" fmla="*/ 42 w 63"/>
                <a:gd name="T13" fmla="*/ 18 h 102"/>
                <a:gd name="T14" fmla="*/ 30 w 63"/>
                <a:gd name="T15" fmla="*/ 8 h 102"/>
                <a:gd name="T16" fmla="*/ 23 w 63"/>
                <a:gd name="T17" fmla="*/ 6 h 102"/>
                <a:gd name="T18" fmla="*/ 15 w 63"/>
                <a:gd name="T19" fmla="*/ 2 h 102"/>
                <a:gd name="T20" fmla="*/ 9 w 63"/>
                <a:gd name="T21" fmla="*/ 0 h 102"/>
                <a:gd name="T22" fmla="*/ 0 w 63"/>
                <a:gd name="T23" fmla="*/ 0 h 102"/>
                <a:gd name="T24" fmla="*/ 0 w 63"/>
                <a:gd name="T25" fmla="*/ 8 h 102"/>
                <a:gd name="T26" fmla="*/ 7 w 63"/>
                <a:gd name="T27" fmla="*/ 8 h 102"/>
                <a:gd name="T28" fmla="*/ 13 w 63"/>
                <a:gd name="T29" fmla="*/ 10 h 102"/>
                <a:gd name="T30" fmla="*/ 19 w 63"/>
                <a:gd name="T31" fmla="*/ 12 h 102"/>
                <a:gd name="T32" fmla="*/ 25 w 63"/>
                <a:gd name="T33" fmla="*/ 16 h 102"/>
                <a:gd name="T34" fmla="*/ 36 w 63"/>
                <a:gd name="T35" fmla="*/ 23 h 102"/>
                <a:gd name="T36" fmla="*/ 44 w 63"/>
                <a:gd name="T37" fmla="*/ 35 h 102"/>
                <a:gd name="T38" fmla="*/ 50 w 63"/>
                <a:gd name="T39" fmla="*/ 48 h 102"/>
                <a:gd name="T40" fmla="*/ 53 w 63"/>
                <a:gd name="T41" fmla="*/ 66 h 102"/>
                <a:gd name="T42" fmla="*/ 55 w 63"/>
                <a:gd name="T43" fmla="*/ 83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3"/>
                  </a:lnTo>
                  <a:lnTo>
                    <a:pt x="61" y="64"/>
                  </a:lnTo>
                  <a:lnTo>
                    <a:pt x="57" y="46"/>
                  </a:lnTo>
                  <a:lnTo>
                    <a:pt x="50" y="31"/>
                  </a:lnTo>
                  <a:lnTo>
                    <a:pt x="42" y="18"/>
                  </a:lnTo>
                  <a:lnTo>
                    <a:pt x="30" y="8"/>
                  </a:lnTo>
                  <a:lnTo>
                    <a:pt x="23" y="6"/>
                  </a:lnTo>
                  <a:lnTo>
                    <a:pt x="15" y="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13" y="10"/>
                  </a:lnTo>
                  <a:lnTo>
                    <a:pt x="19" y="12"/>
                  </a:lnTo>
                  <a:lnTo>
                    <a:pt x="25" y="16"/>
                  </a:lnTo>
                  <a:lnTo>
                    <a:pt x="36" y="23"/>
                  </a:lnTo>
                  <a:lnTo>
                    <a:pt x="44" y="35"/>
                  </a:lnTo>
                  <a:lnTo>
                    <a:pt x="50" y="48"/>
                  </a:lnTo>
                  <a:lnTo>
                    <a:pt x="53" y="66"/>
                  </a:lnTo>
                  <a:lnTo>
                    <a:pt x="55" y="83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8" name="Freeform 4107"/>
            <p:cNvSpPr>
              <a:spLocks noChangeAspect="1"/>
            </p:cNvSpPr>
            <p:nvPr/>
          </p:nvSpPr>
          <p:spPr bwMode="auto">
            <a:xfrm>
              <a:off x="3105" y="2147"/>
              <a:ext cx="90" cy="102"/>
            </a:xfrm>
            <a:custGeom>
              <a:avLst/>
              <a:gdLst>
                <a:gd name="T0" fmla="*/ 0 w 90"/>
                <a:gd name="T1" fmla="*/ 102 h 102"/>
                <a:gd name="T2" fmla="*/ 0 w 90"/>
                <a:gd name="T3" fmla="*/ 102 h 102"/>
                <a:gd name="T4" fmla="*/ 15 w 90"/>
                <a:gd name="T5" fmla="*/ 100 h 102"/>
                <a:gd name="T6" fmla="*/ 31 w 90"/>
                <a:gd name="T7" fmla="*/ 94 h 102"/>
                <a:gd name="T8" fmla="*/ 46 w 90"/>
                <a:gd name="T9" fmla="*/ 84 h 102"/>
                <a:gd name="T10" fmla="*/ 57 w 90"/>
                <a:gd name="T11" fmla="*/ 73 h 102"/>
                <a:gd name="T12" fmla="*/ 69 w 90"/>
                <a:gd name="T13" fmla="*/ 58 h 102"/>
                <a:gd name="T14" fmla="*/ 79 w 90"/>
                <a:gd name="T15" fmla="*/ 40 h 102"/>
                <a:gd name="T16" fmla="*/ 86 w 90"/>
                <a:gd name="T17" fmla="*/ 21 h 102"/>
                <a:gd name="T18" fmla="*/ 90 w 90"/>
                <a:gd name="T19" fmla="*/ 0 h 102"/>
                <a:gd name="T20" fmla="*/ 82 w 90"/>
                <a:gd name="T21" fmla="*/ 0 h 102"/>
                <a:gd name="T22" fmla="*/ 79 w 90"/>
                <a:gd name="T23" fmla="*/ 19 h 102"/>
                <a:gd name="T24" fmla="*/ 71 w 90"/>
                <a:gd name="T25" fmla="*/ 36 h 102"/>
                <a:gd name="T26" fmla="*/ 63 w 90"/>
                <a:gd name="T27" fmla="*/ 54 h 102"/>
                <a:gd name="T28" fmla="*/ 52 w 90"/>
                <a:gd name="T29" fmla="*/ 67 h 102"/>
                <a:gd name="T30" fmla="*/ 40 w 90"/>
                <a:gd name="T31" fmla="*/ 79 h 102"/>
                <a:gd name="T32" fmla="*/ 27 w 90"/>
                <a:gd name="T33" fmla="*/ 86 h 102"/>
                <a:gd name="T34" fmla="*/ 13 w 90"/>
                <a:gd name="T35" fmla="*/ 92 h 102"/>
                <a:gd name="T36" fmla="*/ 0 w 90"/>
                <a:gd name="T37" fmla="*/ 94 h 102"/>
                <a:gd name="T38" fmla="*/ 0 w 90"/>
                <a:gd name="T39" fmla="*/ 94 h 102"/>
                <a:gd name="T40" fmla="*/ 0 w 90"/>
                <a:gd name="T41" fmla="*/ 102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0" y="102"/>
                  </a:moveTo>
                  <a:lnTo>
                    <a:pt x="0" y="102"/>
                  </a:lnTo>
                  <a:lnTo>
                    <a:pt x="15" y="100"/>
                  </a:lnTo>
                  <a:lnTo>
                    <a:pt x="31" y="94"/>
                  </a:lnTo>
                  <a:lnTo>
                    <a:pt x="46" y="84"/>
                  </a:lnTo>
                  <a:lnTo>
                    <a:pt x="57" y="73"/>
                  </a:lnTo>
                  <a:lnTo>
                    <a:pt x="69" y="58"/>
                  </a:lnTo>
                  <a:lnTo>
                    <a:pt x="79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9" y="19"/>
                  </a:lnTo>
                  <a:lnTo>
                    <a:pt x="71" y="36"/>
                  </a:lnTo>
                  <a:lnTo>
                    <a:pt x="63" y="54"/>
                  </a:lnTo>
                  <a:lnTo>
                    <a:pt x="52" y="67"/>
                  </a:lnTo>
                  <a:lnTo>
                    <a:pt x="40" y="79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9" name="Freeform 4108"/>
            <p:cNvSpPr>
              <a:spLocks noChangeAspect="1"/>
            </p:cNvSpPr>
            <p:nvPr/>
          </p:nvSpPr>
          <p:spPr bwMode="auto">
            <a:xfrm>
              <a:off x="3205" y="2711"/>
              <a:ext cx="7" cy="154"/>
            </a:xfrm>
            <a:custGeom>
              <a:avLst/>
              <a:gdLst>
                <a:gd name="T0" fmla="*/ 3 w 7"/>
                <a:gd name="T1" fmla="*/ 154 h 154"/>
                <a:gd name="T2" fmla="*/ 7 w 7"/>
                <a:gd name="T3" fmla="*/ 154 h 154"/>
                <a:gd name="T4" fmla="*/ 7 w 7"/>
                <a:gd name="T5" fmla="*/ 0 h 154"/>
                <a:gd name="T6" fmla="*/ 0 w 7"/>
                <a:gd name="T7" fmla="*/ 0 h 154"/>
                <a:gd name="T8" fmla="*/ 0 w 7"/>
                <a:gd name="T9" fmla="*/ 154 h 154"/>
                <a:gd name="T10" fmla="*/ 3 w 7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4"/>
                <a:gd name="T20" fmla="*/ 7 w 7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4">
                  <a:moveTo>
                    <a:pt x="3" y="154"/>
                  </a:moveTo>
                  <a:lnTo>
                    <a:pt x="7" y="154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3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20" name="Freeform 4109"/>
            <p:cNvSpPr>
              <a:spLocks noChangeAspect="1"/>
            </p:cNvSpPr>
            <p:nvPr/>
          </p:nvSpPr>
          <p:spPr bwMode="auto">
            <a:xfrm>
              <a:off x="2765" y="2713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</p:grpSp>
      <p:sp>
        <p:nvSpPr>
          <p:cNvPr id="6239" name="Rectangle 84"/>
          <p:cNvSpPr>
            <a:spLocks noChangeArrowheads="1"/>
          </p:cNvSpPr>
          <p:nvPr/>
        </p:nvSpPr>
        <p:spPr bwMode="auto">
          <a:xfrm>
            <a:off x="1638300" y="5596467"/>
            <a:ext cx="215900" cy="867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Сеул</a:t>
            </a:r>
          </a:p>
        </p:txBody>
      </p:sp>
      <p:grpSp>
        <p:nvGrpSpPr>
          <p:cNvPr id="4226" name="Group 70"/>
          <p:cNvGrpSpPr>
            <a:grpSpLocks/>
          </p:cNvGrpSpPr>
          <p:nvPr/>
        </p:nvGrpSpPr>
        <p:grpSpPr bwMode="auto">
          <a:xfrm>
            <a:off x="6688139" y="1219201"/>
            <a:ext cx="71437" cy="99484"/>
            <a:chOff x="784" y="1700"/>
            <a:chExt cx="136" cy="136"/>
          </a:xfrm>
        </p:grpSpPr>
        <p:sp>
          <p:nvSpPr>
            <p:cNvPr id="5081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5082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4227" name="Группа 20"/>
          <p:cNvGrpSpPr>
            <a:grpSpLocks/>
          </p:cNvGrpSpPr>
          <p:nvPr/>
        </p:nvGrpSpPr>
        <p:grpSpPr bwMode="auto">
          <a:xfrm>
            <a:off x="3222625" y="5619751"/>
            <a:ext cx="552450" cy="351367"/>
            <a:chOff x="6408195" y="6858000"/>
            <a:chExt cx="792284" cy="473850"/>
          </a:xfrm>
        </p:grpSpPr>
        <p:sp>
          <p:nvSpPr>
            <p:cNvPr id="2878" name="Freeform 41"/>
            <p:cNvSpPr>
              <a:spLocks noChangeAspect="1"/>
            </p:cNvSpPr>
            <p:nvPr/>
          </p:nvSpPr>
          <p:spPr bwMode="auto">
            <a:xfrm flipH="1">
              <a:off x="6556180" y="6858000"/>
              <a:ext cx="512252" cy="473850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79" name="Text Box 45"/>
            <p:cNvSpPr txBox="1">
              <a:spLocks noChangeAspect="1" noChangeArrowheads="1"/>
            </p:cNvSpPr>
            <p:nvPr/>
          </p:nvSpPr>
          <p:spPr bwMode="auto">
            <a:xfrm>
              <a:off x="6408195" y="6960763"/>
              <a:ext cx="792284" cy="199601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ВС Японии</a:t>
              </a:r>
            </a:p>
          </p:txBody>
        </p:sp>
      </p:grpSp>
      <p:sp>
        <p:nvSpPr>
          <p:cNvPr id="2928" name="Rectangle 84"/>
          <p:cNvSpPr>
            <a:spLocks noChangeArrowheads="1"/>
          </p:cNvSpPr>
          <p:nvPr/>
        </p:nvSpPr>
        <p:spPr bwMode="auto">
          <a:xfrm flipH="1">
            <a:off x="-828600" y="6309320"/>
            <a:ext cx="576064" cy="129266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6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Восточно-Китайское море</a:t>
            </a:r>
          </a:p>
        </p:txBody>
      </p:sp>
      <p:sp>
        <p:nvSpPr>
          <p:cNvPr id="7176" name="Text Box 252"/>
          <p:cNvSpPr txBox="1">
            <a:spLocks noChangeArrowheads="1"/>
          </p:cNvSpPr>
          <p:nvPr/>
        </p:nvSpPr>
        <p:spPr bwMode="auto">
          <a:xfrm>
            <a:off x="2891104" y="5445224"/>
            <a:ext cx="505312" cy="20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C0504D">
                      <a:satMod val="175000"/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900" b="1" dirty="0">
                <a:solidFill>
                  <a:srgbClr val="000000"/>
                </a:solidFill>
                <a:effectLst>
                  <a:glow rad="139700">
                    <a:srgbClr val="3366CC"/>
                  </a:glow>
                </a:effectLst>
                <a:latin typeface="Arial Narrow" pitchFamily="34" charset="0"/>
                <a:cs typeface="Arial" pitchFamily="34" charset="0"/>
              </a:rPr>
              <a:t>Япония</a:t>
            </a:r>
          </a:p>
        </p:txBody>
      </p:sp>
      <p:grpSp>
        <p:nvGrpSpPr>
          <p:cNvPr id="4228" name="Group 70"/>
          <p:cNvGrpSpPr>
            <a:grpSpLocks/>
          </p:cNvGrpSpPr>
          <p:nvPr/>
        </p:nvGrpSpPr>
        <p:grpSpPr bwMode="auto">
          <a:xfrm>
            <a:off x="2381250" y="4279901"/>
            <a:ext cx="71438" cy="99484"/>
            <a:chOff x="784" y="1700"/>
            <a:chExt cx="136" cy="136"/>
          </a:xfrm>
        </p:grpSpPr>
        <p:sp>
          <p:nvSpPr>
            <p:cNvPr id="1802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1803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3865" name="Oval 3167"/>
          <p:cNvSpPr>
            <a:spLocks noChangeArrowheads="1"/>
          </p:cNvSpPr>
          <p:nvPr/>
        </p:nvSpPr>
        <p:spPr bwMode="auto">
          <a:xfrm>
            <a:off x="2354263" y="4394201"/>
            <a:ext cx="107950" cy="148167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FF0000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4255" name="Группа 2016"/>
          <p:cNvGrpSpPr>
            <a:grpSpLocks/>
          </p:cNvGrpSpPr>
          <p:nvPr/>
        </p:nvGrpSpPr>
        <p:grpSpPr bwMode="auto">
          <a:xfrm>
            <a:off x="3635375" y="1797051"/>
            <a:ext cx="107950" cy="143933"/>
            <a:chOff x="6166775" y="5370435"/>
            <a:chExt cx="229001" cy="213596"/>
          </a:xfrm>
        </p:grpSpPr>
        <p:sp>
          <p:nvSpPr>
            <p:cNvPr id="6339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3869" name="Прямая соединительная линия 3868"/>
            <p:cNvCxnSpPr/>
            <p:nvPr/>
          </p:nvCxnSpPr>
          <p:spPr>
            <a:xfrm>
              <a:off x="6281275" y="5455244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41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3873" name="Овал 3872"/>
            <p:cNvSpPr/>
            <p:nvPr/>
          </p:nvSpPr>
          <p:spPr>
            <a:xfrm>
              <a:off x="6257703" y="5408128"/>
              <a:ext cx="47147" cy="47116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3874" name="Прямая соединительная линия 3873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56" name="Группа 20"/>
          <p:cNvGrpSpPr>
            <a:grpSpLocks/>
          </p:cNvGrpSpPr>
          <p:nvPr/>
        </p:nvGrpSpPr>
        <p:grpSpPr bwMode="auto">
          <a:xfrm>
            <a:off x="7745413" y="1735667"/>
            <a:ext cx="615950" cy="391584"/>
            <a:chOff x="6352566" y="6858000"/>
            <a:chExt cx="792284" cy="527697"/>
          </a:xfrm>
        </p:grpSpPr>
        <p:sp>
          <p:nvSpPr>
            <p:cNvPr id="2041" name="Freeform 41"/>
            <p:cNvSpPr>
              <a:spLocks noChangeAspect="1"/>
            </p:cNvSpPr>
            <p:nvPr/>
          </p:nvSpPr>
          <p:spPr bwMode="auto">
            <a:xfrm flipH="1">
              <a:off x="6554720" y="6858000"/>
              <a:ext cx="436981" cy="473500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42" name="Text Box 45"/>
            <p:cNvSpPr txBox="1">
              <a:spLocks noChangeAspect="1" noChangeArrowheads="1"/>
            </p:cNvSpPr>
            <p:nvPr/>
          </p:nvSpPr>
          <p:spPr bwMode="auto">
            <a:xfrm>
              <a:off x="6352566" y="6920753"/>
              <a:ext cx="792284" cy="199454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>
                <a:lnSpc>
                  <a:spcPts val="400"/>
                </a:lnSpc>
                <a:defRPr/>
              </a:pPr>
              <a:r>
                <a:rPr lang="ru-RU" sz="6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3 ОФ</a:t>
              </a:r>
            </a:p>
          </p:txBody>
        </p:sp>
        <p:sp>
          <p:nvSpPr>
            <p:cNvPr id="2043" name="Line 65"/>
            <p:cNvSpPr>
              <a:spLocks noChangeAspect="1" noChangeShapeType="1"/>
            </p:cNvSpPr>
            <p:nvPr/>
          </p:nvSpPr>
          <p:spPr bwMode="auto">
            <a:xfrm>
              <a:off x="6556763" y="6895082"/>
              <a:ext cx="0" cy="490615"/>
            </a:xfrm>
            <a:prstGeom prst="line">
              <a:avLst/>
            </a:prstGeom>
            <a:noFill/>
            <a:ln w="1270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16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44" name="Oval 3167"/>
          <p:cNvSpPr>
            <a:spLocks noChangeArrowheads="1"/>
          </p:cNvSpPr>
          <p:nvPr/>
        </p:nvSpPr>
        <p:spPr bwMode="auto">
          <a:xfrm>
            <a:off x="7816851" y="2123018"/>
            <a:ext cx="142875" cy="196849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ВМБ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4257" name="Group 70"/>
          <p:cNvGrpSpPr>
            <a:grpSpLocks/>
          </p:cNvGrpSpPr>
          <p:nvPr/>
        </p:nvGrpSpPr>
        <p:grpSpPr bwMode="auto">
          <a:xfrm>
            <a:off x="7945439" y="2203451"/>
            <a:ext cx="71437" cy="97367"/>
            <a:chOff x="784" y="1700"/>
            <a:chExt cx="136" cy="136"/>
          </a:xfrm>
        </p:grpSpPr>
        <p:sp>
          <p:nvSpPr>
            <p:cNvPr id="2046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2047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50" name="Rectangle 84"/>
          <p:cNvSpPr>
            <a:spLocks noChangeArrowheads="1"/>
          </p:cNvSpPr>
          <p:nvPr/>
        </p:nvSpPr>
        <p:spPr bwMode="auto">
          <a:xfrm flipH="1">
            <a:off x="7948613" y="2330451"/>
            <a:ext cx="347662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Сан-Диего</a:t>
            </a:r>
          </a:p>
        </p:txBody>
      </p:sp>
      <p:sp>
        <p:nvSpPr>
          <p:cNvPr id="4819" name="Rectangle 84"/>
          <p:cNvSpPr>
            <a:spLocks noChangeArrowheads="1"/>
          </p:cNvSpPr>
          <p:nvPr/>
        </p:nvSpPr>
        <p:spPr bwMode="auto">
          <a:xfrm>
            <a:off x="7164288" y="1988840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авма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 «</a:t>
            </a: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Нимитц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»</a:t>
            </a:r>
            <a:endParaRPr lang="ru-RU" sz="5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4259" name="Группа 1998"/>
          <p:cNvGrpSpPr>
            <a:grpSpLocks/>
          </p:cNvGrpSpPr>
          <p:nvPr/>
        </p:nvGrpSpPr>
        <p:grpSpPr bwMode="auto">
          <a:xfrm>
            <a:off x="-1588" y="-50799"/>
            <a:ext cx="9145588" cy="660399"/>
            <a:chOff x="-1588" y="-38825"/>
            <a:chExt cx="9145589" cy="594351"/>
          </a:xfrm>
        </p:grpSpPr>
        <p:grpSp>
          <p:nvGrpSpPr>
            <p:cNvPr id="4267" name="Группа 3854"/>
            <p:cNvGrpSpPr>
              <a:grpSpLocks/>
            </p:cNvGrpSpPr>
            <p:nvPr/>
          </p:nvGrpSpPr>
          <p:grpSpPr bwMode="auto">
            <a:xfrm>
              <a:off x="-1588" y="-38825"/>
              <a:ext cx="9145589" cy="577444"/>
              <a:chOff x="-1588" y="-38825"/>
              <a:chExt cx="9145589" cy="577444"/>
            </a:xfrm>
          </p:grpSpPr>
          <p:grpSp>
            <p:nvGrpSpPr>
              <p:cNvPr id="4275" name="Группа 552"/>
              <p:cNvGrpSpPr>
                <a:grpSpLocks/>
              </p:cNvGrpSpPr>
              <p:nvPr/>
            </p:nvGrpSpPr>
            <p:grpSpPr bwMode="auto">
              <a:xfrm>
                <a:off x="-1588" y="-38825"/>
                <a:ext cx="9145589" cy="577444"/>
                <a:chOff x="-1588" y="-39688"/>
                <a:chExt cx="9145589" cy="577444"/>
              </a:xfrm>
            </p:grpSpPr>
            <p:sp>
              <p:nvSpPr>
                <p:cNvPr id="2004" name="Rectangle 28"/>
                <p:cNvSpPr>
                  <a:spLocks noChangeArrowheads="1"/>
                </p:cNvSpPr>
                <p:nvPr/>
              </p:nvSpPr>
              <p:spPr bwMode="auto">
                <a:xfrm>
                  <a:off x="0" y="42"/>
                  <a:ext cx="9144001" cy="537141"/>
                </a:xfrm>
                <a:prstGeom prst="rect">
                  <a:avLst/>
                </a:prstGeom>
                <a:gradFill flip="none" rotWithShape="1">
                  <a:gsLst>
                    <a:gs pos="50000">
                      <a:schemeClr val="bg1"/>
                    </a:gs>
                    <a:gs pos="100000">
                      <a:srgbClr val="FF818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>
                  <a:noFill/>
                  <a:miter lim="800000"/>
                  <a:headEnd/>
                  <a:tailEnd/>
                </a:ln>
              </p:spPr>
              <p:txBody>
                <a:bodyPr lIns="0" tIns="0" rIns="0" bIns="0" anchor="ctr" anchorCtr="1"/>
                <a:lstStyle/>
                <a:p>
                  <a:pPr algn="ctr">
                    <a:defRPr/>
                  </a:pPr>
                  <a:r>
                    <a:rPr lang="ru-RU" sz="1600" b="1" dirty="0" smtClean="0">
                      <a:solidFill>
                        <a:srgbClr val="000000"/>
                      </a:solidFill>
                      <a:cs typeface="Arial" pitchFamily="34" charset="0"/>
                    </a:rPr>
                    <a:t>ПОЛОЖЕНИЯ СРЕДСТВ ИНДИВИДУАЛЬНОЙ ЗАЩИТЫ</a:t>
                  </a:r>
                  <a:endParaRPr lang="ru-RU" sz="1600" b="1" dirty="0">
                    <a:solidFill>
                      <a:srgbClr val="000000"/>
                    </a:solidFill>
                    <a:cs typeface="Arial" pitchFamily="34" charset="0"/>
                  </a:endParaRPr>
                </a:p>
              </p:txBody>
            </p:sp>
            <p:pic>
              <p:nvPicPr>
                <p:cNvPr id="6332" name="Picture 20"/>
                <p:cNvPicPr>
                  <a:picLocks noChangeAspect="1" noChangeArrowheads="1"/>
                </p:cNvPicPr>
                <p:nvPr/>
              </p:nvPicPr>
              <p:blipFill>
                <a:blip r:embed="rId5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rcRect/>
                <a:stretch>
                  <a:fillRect/>
                </a:stretch>
              </p:blipFill>
              <p:spPr bwMode="auto">
                <a:xfrm>
                  <a:off x="-1588" y="-39688"/>
                  <a:ext cx="1470026" cy="52387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6333" name="Picture 21"/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rcRect/>
                <a:stretch>
                  <a:fillRect/>
                </a:stretch>
              </p:blipFill>
              <p:spPr bwMode="auto">
                <a:xfrm>
                  <a:off x="138113" y="11136"/>
                  <a:ext cx="842962" cy="45720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2003" name="Овал 2002"/>
              <p:cNvSpPr>
                <a:spLocks/>
              </p:cNvSpPr>
              <p:nvPr/>
            </p:nvSpPr>
            <p:spPr bwMode="auto">
              <a:xfrm>
                <a:off x="8588376" y="45402"/>
                <a:ext cx="360363" cy="359153"/>
              </a:xfrm>
              <a:prstGeom prst="ellipse">
                <a:avLst/>
              </a:prstGeom>
              <a:solidFill>
                <a:srgbClr val="FFFF7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ru-RU" sz="1400" b="1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11</a:t>
                </a:r>
                <a:endParaRPr lang="ru-RU" sz="1400" b="1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328" name="Line 6"/>
            <p:cNvSpPr>
              <a:spLocks noChangeShapeType="1"/>
            </p:cNvSpPr>
            <p:nvPr/>
          </p:nvSpPr>
          <p:spPr bwMode="auto">
            <a:xfrm>
              <a:off x="0" y="555526"/>
              <a:ext cx="9144000" cy="0"/>
            </a:xfrm>
            <a:prstGeom prst="line">
              <a:avLst/>
            </a:prstGeom>
            <a:noFill/>
            <a:ln w="57150" cmpd="thickThin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253" name="Rectangle 84"/>
          <p:cNvSpPr>
            <a:spLocks noChangeArrowheads="1"/>
          </p:cNvSpPr>
          <p:nvPr/>
        </p:nvSpPr>
        <p:spPr bwMode="auto">
          <a:xfrm>
            <a:off x="4927600" y="831851"/>
            <a:ext cx="390525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м. Шмидта</a:t>
            </a:r>
          </a:p>
        </p:txBody>
      </p:sp>
      <p:sp>
        <p:nvSpPr>
          <p:cNvPr id="6254" name="Rectangle 84"/>
          <p:cNvSpPr>
            <a:spLocks noChangeArrowheads="1"/>
          </p:cNvSpPr>
          <p:nvPr/>
        </p:nvSpPr>
        <p:spPr bwMode="auto">
          <a:xfrm>
            <a:off x="5586413" y="1130300"/>
            <a:ext cx="431800" cy="613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Провидения</a:t>
            </a:r>
          </a:p>
        </p:txBody>
      </p:sp>
      <p:grpSp>
        <p:nvGrpSpPr>
          <p:cNvPr id="4276" name="Группа 2022"/>
          <p:cNvGrpSpPr>
            <a:grpSpLocks/>
          </p:cNvGrpSpPr>
          <p:nvPr/>
        </p:nvGrpSpPr>
        <p:grpSpPr bwMode="auto">
          <a:xfrm>
            <a:off x="5619750" y="954618"/>
            <a:ext cx="107950" cy="143933"/>
            <a:chOff x="6166775" y="5370435"/>
            <a:chExt cx="229001" cy="213596"/>
          </a:xfrm>
        </p:grpSpPr>
        <p:sp>
          <p:nvSpPr>
            <p:cNvPr id="6322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4881" name="Прямая соединительная линия 4880"/>
            <p:cNvCxnSpPr/>
            <p:nvPr/>
          </p:nvCxnSpPr>
          <p:spPr>
            <a:xfrm>
              <a:off x="6281276" y="5455244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24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4883" name="Овал 4882"/>
            <p:cNvSpPr/>
            <p:nvPr/>
          </p:nvSpPr>
          <p:spPr>
            <a:xfrm>
              <a:off x="6257703" y="5408128"/>
              <a:ext cx="47147" cy="47116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4884" name="Прямая соединительная линия 4883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81" name="Группа 2028"/>
          <p:cNvGrpSpPr>
            <a:grpSpLocks/>
          </p:cNvGrpSpPr>
          <p:nvPr/>
        </p:nvGrpSpPr>
        <p:grpSpPr bwMode="auto">
          <a:xfrm>
            <a:off x="5353050" y="787400"/>
            <a:ext cx="107950" cy="143933"/>
            <a:chOff x="6166775" y="5370435"/>
            <a:chExt cx="229001" cy="213596"/>
          </a:xfrm>
        </p:grpSpPr>
        <p:sp>
          <p:nvSpPr>
            <p:cNvPr id="6317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4887" name="Прямая соединительная линия 4886"/>
            <p:cNvCxnSpPr/>
            <p:nvPr/>
          </p:nvCxnSpPr>
          <p:spPr>
            <a:xfrm>
              <a:off x="6281275" y="5455246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19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4889" name="Овал 4888"/>
            <p:cNvSpPr/>
            <p:nvPr/>
          </p:nvSpPr>
          <p:spPr>
            <a:xfrm>
              <a:off x="6257703" y="5408128"/>
              <a:ext cx="47147" cy="47118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4890" name="Прямая соединительная линия 4889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89" name="Group 70"/>
          <p:cNvGrpSpPr>
            <a:grpSpLocks/>
          </p:cNvGrpSpPr>
          <p:nvPr/>
        </p:nvGrpSpPr>
        <p:grpSpPr bwMode="auto">
          <a:xfrm>
            <a:off x="5499100" y="927101"/>
            <a:ext cx="71438" cy="99484"/>
            <a:chOff x="784" y="1700"/>
            <a:chExt cx="136" cy="136"/>
          </a:xfrm>
        </p:grpSpPr>
        <p:sp>
          <p:nvSpPr>
            <p:cNvPr id="4892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4893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58" name="Rectangle 84"/>
          <p:cNvSpPr>
            <a:spLocks noChangeArrowheads="1"/>
          </p:cNvSpPr>
          <p:nvPr/>
        </p:nvSpPr>
        <p:spPr bwMode="auto">
          <a:xfrm>
            <a:off x="2203451" y="2743200"/>
            <a:ext cx="379413" cy="84667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Белогорск</a:t>
            </a:r>
          </a:p>
        </p:txBody>
      </p:sp>
      <p:grpSp>
        <p:nvGrpSpPr>
          <p:cNvPr id="4346" name="Группа 5172"/>
          <p:cNvGrpSpPr>
            <a:grpSpLocks/>
          </p:cNvGrpSpPr>
          <p:nvPr/>
        </p:nvGrpSpPr>
        <p:grpSpPr bwMode="auto">
          <a:xfrm>
            <a:off x="2416175" y="2810934"/>
            <a:ext cx="698500" cy="814917"/>
            <a:chOff x="1676421" y="2010667"/>
            <a:chExt cx="699000" cy="493202"/>
          </a:xfrm>
        </p:grpSpPr>
        <p:grpSp>
          <p:nvGrpSpPr>
            <p:cNvPr id="4351" name="Группа 726"/>
            <p:cNvGrpSpPr>
              <a:grpSpLocks/>
            </p:cNvGrpSpPr>
            <p:nvPr/>
          </p:nvGrpSpPr>
          <p:grpSpPr bwMode="auto">
            <a:xfrm>
              <a:off x="1676421" y="2010667"/>
              <a:ext cx="669873" cy="361234"/>
              <a:chOff x="2259747" y="2695183"/>
              <a:chExt cx="398776" cy="209753"/>
            </a:xfrm>
          </p:grpSpPr>
          <p:grpSp>
            <p:nvGrpSpPr>
              <p:cNvPr id="4359" name="Группа 436"/>
              <p:cNvGrpSpPr>
                <a:grpSpLocks/>
              </p:cNvGrpSpPr>
              <p:nvPr/>
            </p:nvGrpSpPr>
            <p:grpSpPr bwMode="auto">
              <a:xfrm>
                <a:off x="2259747" y="2695183"/>
                <a:ext cx="398776" cy="183658"/>
                <a:chOff x="4438368" y="2390194"/>
                <a:chExt cx="494809" cy="186319"/>
              </a:xfrm>
            </p:grpSpPr>
            <p:grpSp>
              <p:nvGrpSpPr>
                <p:cNvPr id="4360" name="Group 39"/>
                <p:cNvGrpSpPr>
                  <a:grpSpLocks noChangeAspect="1"/>
                </p:cNvGrpSpPr>
                <p:nvPr/>
              </p:nvGrpSpPr>
              <p:grpSpPr bwMode="auto">
                <a:xfrm>
                  <a:off x="4468247" y="2390194"/>
                  <a:ext cx="331117" cy="186319"/>
                  <a:chOff x="7378" y="-660"/>
                  <a:chExt cx="737" cy="485"/>
                </a:xfrm>
              </p:grpSpPr>
              <p:sp>
                <p:nvSpPr>
                  <p:cNvPr id="5182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7377" y="-652"/>
                    <a:ext cx="734" cy="475"/>
                  </a:xfrm>
                  <a:custGeom>
                    <a:avLst/>
                    <a:gdLst>
                      <a:gd name="T0" fmla="*/ 5 w 935"/>
                      <a:gd name="T1" fmla="*/ 9 h 583"/>
                      <a:gd name="T2" fmla="*/ 5 w 935"/>
                      <a:gd name="T3" fmla="*/ 9 h 583"/>
                      <a:gd name="T4" fmla="*/ 5 w 935"/>
                      <a:gd name="T5" fmla="*/ 9 h 583"/>
                      <a:gd name="T6" fmla="*/ 5 w 935"/>
                      <a:gd name="T7" fmla="*/ 9 h 583"/>
                      <a:gd name="T8" fmla="*/ 5 w 935"/>
                      <a:gd name="T9" fmla="*/ 9 h 583"/>
                      <a:gd name="T10" fmla="*/ 5 w 935"/>
                      <a:gd name="T11" fmla="*/ 1 h 583"/>
                      <a:gd name="T12" fmla="*/ 5 w 935"/>
                      <a:gd name="T13" fmla="*/ 1 h 583"/>
                      <a:gd name="T14" fmla="*/ 5 w 935"/>
                      <a:gd name="T15" fmla="*/ 9 h 583"/>
                      <a:gd name="T16" fmla="*/ 5 w 935"/>
                      <a:gd name="T17" fmla="*/ 9 h 583"/>
                      <a:gd name="T18" fmla="*/ 5 w 935"/>
                      <a:gd name="T19" fmla="*/ 9 h 583"/>
                      <a:gd name="T20" fmla="*/ 5 w 935"/>
                      <a:gd name="T21" fmla="*/ 9 h 583"/>
                      <a:gd name="T22" fmla="*/ 5 w 935"/>
                      <a:gd name="T23" fmla="*/ 9 h 583"/>
                      <a:gd name="T24" fmla="*/ 5 w 935"/>
                      <a:gd name="T25" fmla="*/ 9 h 583"/>
                      <a:gd name="T26" fmla="*/ 5 w 935"/>
                      <a:gd name="T27" fmla="*/ 9 h 583"/>
                      <a:gd name="T28" fmla="*/ 5 w 935"/>
                      <a:gd name="T29" fmla="*/ 9 h 583"/>
                      <a:gd name="T30" fmla="*/ 5 w 935"/>
                      <a:gd name="T31" fmla="*/ 9 h 583"/>
                      <a:gd name="T32" fmla="*/ 5 w 935"/>
                      <a:gd name="T33" fmla="*/ 9 h 583"/>
                      <a:gd name="T34" fmla="*/ 5 w 935"/>
                      <a:gd name="T35" fmla="*/ 9 h 583"/>
                      <a:gd name="T36" fmla="*/ 5 w 935"/>
                      <a:gd name="T37" fmla="*/ 9 h 583"/>
                      <a:gd name="T38" fmla="*/ 0 w 935"/>
                      <a:gd name="T39" fmla="*/ 9 h 583"/>
                      <a:gd name="T40" fmla="*/ 0 w 935"/>
                      <a:gd name="T41" fmla="*/ 9 h 583"/>
                      <a:gd name="T42" fmla="*/ 5 w 935"/>
                      <a:gd name="T43" fmla="*/ 9 h 583"/>
                      <a:gd name="T44" fmla="*/ 5 w 935"/>
                      <a:gd name="T45" fmla="*/ 9 h 583"/>
                      <a:gd name="T46" fmla="*/ 5 w 935"/>
                      <a:gd name="T47" fmla="*/ 9 h 583"/>
                      <a:gd name="T48" fmla="*/ 5 w 935"/>
                      <a:gd name="T49" fmla="*/ 9 h 583"/>
                      <a:gd name="T50" fmla="*/ 5 w 935"/>
                      <a:gd name="T51" fmla="*/ 9 h 583"/>
                      <a:gd name="T52" fmla="*/ 5 w 935"/>
                      <a:gd name="T53" fmla="*/ 9 h 583"/>
                      <a:gd name="T54" fmla="*/ 5 w 935"/>
                      <a:gd name="T55" fmla="*/ 9 h 583"/>
                      <a:gd name="T56" fmla="*/ 5 w 935"/>
                      <a:gd name="T57" fmla="*/ 9 h 583"/>
                      <a:gd name="T58" fmla="*/ 5 w 935"/>
                      <a:gd name="T59" fmla="*/ 9 h 583"/>
                      <a:gd name="T60" fmla="*/ 5 w 935"/>
                      <a:gd name="T61" fmla="*/ 9 h 583"/>
                      <a:gd name="T62" fmla="*/ 5 w 935"/>
                      <a:gd name="T63" fmla="*/ 9 h 583"/>
                      <a:gd name="T64" fmla="*/ 5 w 935"/>
                      <a:gd name="T65" fmla="*/ 9 h 583"/>
                      <a:gd name="T66" fmla="*/ 5 w 935"/>
                      <a:gd name="T67" fmla="*/ 9 h 583"/>
                      <a:gd name="T68" fmla="*/ 5 w 935"/>
                      <a:gd name="T69" fmla="*/ 9 h 583"/>
                      <a:gd name="T70" fmla="*/ 5 w 935"/>
                      <a:gd name="T71" fmla="*/ 9 h 583"/>
                      <a:gd name="T72" fmla="*/ 5 w 935"/>
                      <a:gd name="T73" fmla="*/ 9 h 583"/>
                      <a:gd name="T74" fmla="*/ 5 w 935"/>
                      <a:gd name="T75" fmla="*/ 9 h 583"/>
                      <a:gd name="T76" fmla="*/ 5 w 935"/>
                      <a:gd name="T77" fmla="*/ 9 h 583"/>
                      <a:gd name="T78" fmla="*/ 5 w 935"/>
                      <a:gd name="T79" fmla="*/ 9 h 583"/>
                      <a:gd name="T80" fmla="*/ 5 w 935"/>
                      <a:gd name="T81" fmla="*/ 9 h 583"/>
                      <a:gd name="T82" fmla="*/ 5 w 935"/>
                      <a:gd name="T83" fmla="*/ 9 h 583"/>
                      <a:gd name="T84" fmla="*/ 5 w 935"/>
                      <a:gd name="T85" fmla="*/ 9 h 583"/>
                      <a:gd name="T86" fmla="*/ 5 w 935"/>
                      <a:gd name="T87" fmla="*/ 9 h 583"/>
                      <a:gd name="T88" fmla="*/ 5 w 935"/>
                      <a:gd name="T89" fmla="*/ 9 h 583"/>
                      <a:gd name="T90" fmla="*/ 5 w 935"/>
                      <a:gd name="T91" fmla="*/ 9 h 583"/>
                      <a:gd name="T92" fmla="*/ 5 w 935"/>
                      <a:gd name="T93" fmla="*/ 9 h 583"/>
                      <a:gd name="T94" fmla="*/ 5 w 935"/>
                      <a:gd name="T95" fmla="*/ 9 h 583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w 935"/>
                      <a:gd name="T145" fmla="*/ 0 h 583"/>
                      <a:gd name="T146" fmla="*/ 935 w 935"/>
                      <a:gd name="T147" fmla="*/ 583 h 583"/>
                    </a:gdLst>
                    <a:ahLst/>
                    <a:cxnLst>
                      <a:cxn ang="T96">
                        <a:pos x="T0" y="T1"/>
                      </a:cxn>
                      <a:cxn ang="T97">
                        <a:pos x="T2" y="T3"/>
                      </a:cxn>
                      <a:cxn ang="T98">
                        <a:pos x="T4" y="T5"/>
                      </a:cxn>
                      <a:cxn ang="T99">
                        <a:pos x="T6" y="T7"/>
                      </a:cxn>
                      <a:cxn ang="T100">
                        <a:pos x="T8" y="T9"/>
                      </a:cxn>
                      <a:cxn ang="T101">
                        <a:pos x="T10" y="T11"/>
                      </a:cxn>
                      <a:cxn ang="T102">
                        <a:pos x="T12" y="T13"/>
                      </a:cxn>
                      <a:cxn ang="T103">
                        <a:pos x="T14" y="T15"/>
                      </a:cxn>
                      <a:cxn ang="T104">
                        <a:pos x="T16" y="T17"/>
                      </a:cxn>
                      <a:cxn ang="T105">
                        <a:pos x="T18" y="T19"/>
                      </a:cxn>
                      <a:cxn ang="T106">
                        <a:pos x="T20" y="T21"/>
                      </a:cxn>
                      <a:cxn ang="T107">
                        <a:pos x="T22" y="T23"/>
                      </a:cxn>
                      <a:cxn ang="T108">
                        <a:pos x="T24" y="T25"/>
                      </a:cxn>
                      <a:cxn ang="T109">
                        <a:pos x="T26" y="T27"/>
                      </a:cxn>
                      <a:cxn ang="T110">
                        <a:pos x="T28" y="T29"/>
                      </a:cxn>
                      <a:cxn ang="T111">
                        <a:pos x="T30" y="T31"/>
                      </a:cxn>
                      <a:cxn ang="T112">
                        <a:pos x="T32" y="T33"/>
                      </a:cxn>
                      <a:cxn ang="T113">
                        <a:pos x="T34" y="T35"/>
                      </a:cxn>
                      <a:cxn ang="T114">
                        <a:pos x="T36" y="T37"/>
                      </a:cxn>
                      <a:cxn ang="T115">
                        <a:pos x="T38" y="T39"/>
                      </a:cxn>
                      <a:cxn ang="T116">
                        <a:pos x="T40" y="T41"/>
                      </a:cxn>
                      <a:cxn ang="T117">
                        <a:pos x="T42" y="T43"/>
                      </a:cxn>
                      <a:cxn ang="T118">
                        <a:pos x="T44" y="T45"/>
                      </a:cxn>
                      <a:cxn ang="T119">
                        <a:pos x="T46" y="T47"/>
                      </a:cxn>
                      <a:cxn ang="T120">
                        <a:pos x="T48" y="T49"/>
                      </a:cxn>
                      <a:cxn ang="T121">
                        <a:pos x="T50" y="T51"/>
                      </a:cxn>
                      <a:cxn ang="T122">
                        <a:pos x="T52" y="T53"/>
                      </a:cxn>
                      <a:cxn ang="T123">
                        <a:pos x="T54" y="T55"/>
                      </a:cxn>
                      <a:cxn ang="T124">
                        <a:pos x="T56" y="T57"/>
                      </a:cxn>
                      <a:cxn ang="T125">
                        <a:pos x="T58" y="T59"/>
                      </a:cxn>
                      <a:cxn ang="T126">
                        <a:pos x="T60" y="T61"/>
                      </a:cxn>
                      <a:cxn ang="T127">
                        <a:pos x="T62" y="T63"/>
                      </a:cxn>
                      <a:cxn ang="T128">
                        <a:pos x="T64" y="T65"/>
                      </a:cxn>
                      <a:cxn ang="T129">
                        <a:pos x="T66" y="T67"/>
                      </a:cxn>
                      <a:cxn ang="T130">
                        <a:pos x="T68" y="T69"/>
                      </a:cxn>
                      <a:cxn ang="T131">
                        <a:pos x="T70" y="T71"/>
                      </a:cxn>
                      <a:cxn ang="T132">
                        <a:pos x="T72" y="T73"/>
                      </a:cxn>
                      <a:cxn ang="T133">
                        <a:pos x="T74" y="T75"/>
                      </a:cxn>
                      <a:cxn ang="T134">
                        <a:pos x="T76" y="T77"/>
                      </a:cxn>
                      <a:cxn ang="T135">
                        <a:pos x="T78" y="T79"/>
                      </a:cxn>
                      <a:cxn ang="T136">
                        <a:pos x="T80" y="T81"/>
                      </a:cxn>
                      <a:cxn ang="T137">
                        <a:pos x="T82" y="T83"/>
                      </a:cxn>
                      <a:cxn ang="T138">
                        <a:pos x="T84" y="T85"/>
                      </a:cxn>
                      <a:cxn ang="T139">
                        <a:pos x="T86" y="T87"/>
                      </a:cxn>
                      <a:cxn ang="T140">
                        <a:pos x="T88" y="T89"/>
                      </a:cxn>
                      <a:cxn ang="T141">
                        <a:pos x="T90" y="T91"/>
                      </a:cxn>
                      <a:cxn ang="T142">
                        <a:pos x="T92" y="T93"/>
                      </a:cxn>
                      <a:cxn ang="T143">
                        <a:pos x="T94" y="T95"/>
                      </a:cxn>
                    </a:cxnLst>
                    <a:rect l="T144" t="T145" r="T146" b="T147"/>
                    <a:pathLst>
                      <a:path w="935" h="583">
                        <a:moveTo>
                          <a:pt x="931" y="53"/>
                        </a:moveTo>
                        <a:lnTo>
                          <a:pt x="908" y="61"/>
                        </a:lnTo>
                        <a:lnTo>
                          <a:pt x="884" y="67"/>
                        </a:lnTo>
                        <a:lnTo>
                          <a:pt x="861" y="72"/>
                        </a:lnTo>
                        <a:lnTo>
                          <a:pt x="838" y="75"/>
                        </a:lnTo>
                        <a:lnTo>
                          <a:pt x="815" y="78"/>
                        </a:lnTo>
                        <a:lnTo>
                          <a:pt x="792" y="79"/>
                        </a:lnTo>
                        <a:lnTo>
                          <a:pt x="769" y="81"/>
                        </a:lnTo>
                        <a:lnTo>
                          <a:pt x="746" y="81"/>
                        </a:lnTo>
                        <a:lnTo>
                          <a:pt x="701" y="79"/>
                        </a:lnTo>
                        <a:lnTo>
                          <a:pt x="656" y="73"/>
                        </a:lnTo>
                        <a:lnTo>
                          <a:pt x="612" y="67"/>
                        </a:lnTo>
                        <a:lnTo>
                          <a:pt x="568" y="58"/>
                        </a:lnTo>
                        <a:lnTo>
                          <a:pt x="481" y="39"/>
                        </a:lnTo>
                        <a:lnTo>
                          <a:pt x="396" y="20"/>
                        </a:lnTo>
                        <a:lnTo>
                          <a:pt x="356" y="12"/>
                        </a:lnTo>
                        <a:lnTo>
                          <a:pt x="315" y="4"/>
                        </a:lnTo>
                        <a:lnTo>
                          <a:pt x="277" y="1"/>
                        </a:lnTo>
                        <a:lnTo>
                          <a:pt x="239" y="0"/>
                        </a:lnTo>
                        <a:lnTo>
                          <a:pt x="222" y="0"/>
                        </a:lnTo>
                        <a:lnTo>
                          <a:pt x="208" y="1"/>
                        </a:lnTo>
                        <a:lnTo>
                          <a:pt x="196" y="3"/>
                        </a:lnTo>
                        <a:lnTo>
                          <a:pt x="186" y="6"/>
                        </a:lnTo>
                        <a:lnTo>
                          <a:pt x="176" y="9"/>
                        </a:lnTo>
                        <a:lnTo>
                          <a:pt x="169" y="13"/>
                        </a:lnTo>
                        <a:lnTo>
                          <a:pt x="163" y="18"/>
                        </a:lnTo>
                        <a:lnTo>
                          <a:pt x="158" y="24"/>
                        </a:lnTo>
                        <a:lnTo>
                          <a:pt x="155" y="30"/>
                        </a:lnTo>
                        <a:lnTo>
                          <a:pt x="152" y="36"/>
                        </a:lnTo>
                        <a:lnTo>
                          <a:pt x="151" y="44"/>
                        </a:lnTo>
                        <a:lnTo>
                          <a:pt x="149" y="52"/>
                        </a:lnTo>
                        <a:lnTo>
                          <a:pt x="151" y="67"/>
                        </a:lnTo>
                        <a:lnTo>
                          <a:pt x="155" y="84"/>
                        </a:lnTo>
                        <a:lnTo>
                          <a:pt x="163" y="101"/>
                        </a:lnTo>
                        <a:lnTo>
                          <a:pt x="172" y="119"/>
                        </a:lnTo>
                        <a:lnTo>
                          <a:pt x="181" y="136"/>
                        </a:lnTo>
                        <a:lnTo>
                          <a:pt x="192" y="152"/>
                        </a:lnTo>
                        <a:lnTo>
                          <a:pt x="213" y="183"/>
                        </a:lnTo>
                        <a:lnTo>
                          <a:pt x="230" y="207"/>
                        </a:lnTo>
                        <a:lnTo>
                          <a:pt x="228" y="209"/>
                        </a:lnTo>
                        <a:lnTo>
                          <a:pt x="225" y="209"/>
                        </a:lnTo>
                        <a:lnTo>
                          <a:pt x="218" y="207"/>
                        </a:lnTo>
                        <a:lnTo>
                          <a:pt x="207" y="206"/>
                        </a:lnTo>
                        <a:lnTo>
                          <a:pt x="179" y="201"/>
                        </a:lnTo>
                        <a:lnTo>
                          <a:pt x="146" y="195"/>
                        </a:lnTo>
                        <a:lnTo>
                          <a:pt x="128" y="194"/>
                        </a:lnTo>
                        <a:lnTo>
                          <a:pt x="109" y="192"/>
                        </a:lnTo>
                        <a:lnTo>
                          <a:pt x="91" y="192"/>
                        </a:lnTo>
                        <a:lnTo>
                          <a:pt x="73" y="194"/>
                        </a:lnTo>
                        <a:lnTo>
                          <a:pt x="56" y="197"/>
                        </a:lnTo>
                        <a:lnTo>
                          <a:pt x="41" y="203"/>
                        </a:lnTo>
                        <a:lnTo>
                          <a:pt x="33" y="206"/>
                        </a:lnTo>
                        <a:lnTo>
                          <a:pt x="27" y="211"/>
                        </a:lnTo>
                        <a:lnTo>
                          <a:pt x="21" y="215"/>
                        </a:lnTo>
                        <a:lnTo>
                          <a:pt x="15" y="220"/>
                        </a:lnTo>
                        <a:lnTo>
                          <a:pt x="10" y="226"/>
                        </a:lnTo>
                        <a:lnTo>
                          <a:pt x="6" y="232"/>
                        </a:lnTo>
                        <a:lnTo>
                          <a:pt x="3" y="240"/>
                        </a:lnTo>
                        <a:lnTo>
                          <a:pt x="1" y="246"/>
                        </a:lnTo>
                        <a:lnTo>
                          <a:pt x="0" y="253"/>
                        </a:lnTo>
                        <a:lnTo>
                          <a:pt x="0" y="262"/>
                        </a:lnTo>
                        <a:lnTo>
                          <a:pt x="0" y="270"/>
                        </a:lnTo>
                        <a:lnTo>
                          <a:pt x="0" y="278"/>
                        </a:lnTo>
                        <a:lnTo>
                          <a:pt x="4" y="296"/>
                        </a:lnTo>
                        <a:lnTo>
                          <a:pt x="10" y="313"/>
                        </a:lnTo>
                        <a:lnTo>
                          <a:pt x="18" y="333"/>
                        </a:lnTo>
                        <a:lnTo>
                          <a:pt x="27" y="351"/>
                        </a:lnTo>
                        <a:lnTo>
                          <a:pt x="48" y="388"/>
                        </a:lnTo>
                        <a:lnTo>
                          <a:pt x="71" y="423"/>
                        </a:lnTo>
                        <a:lnTo>
                          <a:pt x="91" y="455"/>
                        </a:lnTo>
                        <a:lnTo>
                          <a:pt x="105" y="482"/>
                        </a:lnTo>
                        <a:lnTo>
                          <a:pt x="111" y="496"/>
                        </a:lnTo>
                        <a:lnTo>
                          <a:pt x="112" y="508"/>
                        </a:lnTo>
                        <a:lnTo>
                          <a:pt x="114" y="521"/>
                        </a:lnTo>
                        <a:lnTo>
                          <a:pt x="114" y="533"/>
                        </a:lnTo>
                        <a:lnTo>
                          <a:pt x="111" y="557"/>
                        </a:lnTo>
                        <a:lnTo>
                          <a:pt x="108" y="583"/>
                        </a:lnTo>
                        <a:lnTo>
                          <a:pt x="125" y="582"/>
                        </a:lnTo>
                        <a:lnTo>
                          <a:pt x="164" y="571"/>
                        </a:lnTo>
                        <a:lnTo>
                          <a:pt x="189" y="565"/>
                        </a:lnTo>
                        <a:lnTo>
                          <a:pt x="215" y="559"/>
                        </a:lnTo>
                        <a:lnTo>
                          <a:pt x="240" y="554"/>
                        </a:lnTo>
                        <a:lnTo>
                          <a:pt x="263" y="553"/>
                        </a:lnTo>
                        <a:lnTo>
                          <a:pt x="318" y="554"/>
                        </a:lnTo>
                        <a:lnTo>
                          <a:pt x="364" y="554"/>
                        </a:lnTo>
                        <a:lnTo>
                          <a:pt x="385" y="553"/>
                        </a:lnTo>
                        <a:lnTo>
                          <a:pt x="407" y="548"/>
                        </a:lnTo>
                        <a:lnTo>
                          <a:pt x="426" y="542"/>
                        </a:lnTo>
                        <a:lnTo>
                          <a:pt x="448" y="533"/>
                        </a:lnTo>
                        <a:lnTo>
                          <a:pt x="452" y="530"/>
                        </a:lnTo>
                        <a:lnTo>
                          <a:pt x="457" y="527"/>
                        </a:lnTo>
                        <a:lnTo>
                          <a:pt x="460" y="522"/>
                        </a:lnTo>
                        <a:lnTo>
                          <a:pt x="461" y="519"/>
                        </a:lnTo>
                        <a:lnTo>
                          <a:pt x="461" y="515"/>
                        </a:lnTo>
                        <a:lnTo>
                          <a:pt x="461" y="512"/>
                        </a:lnTo>
                        <a:lnTo>
                          <a:pt x="460" y="507"/>
                        </a:lnTo>
                        <a:lnTo>
                          <a:pt x="458" y="504"/>
                        </a:lnTo>
                        <a:lnTo>
                          <a:pt x="452" y="495"/>
                        </a:lnTo>
                        <a:lnTo>
                          <a:pt x="443" y="487"/>
                        </a:lnTo>
                        <a:lnTo>
                          <a:pt x="432" y="479"/>
                        </a:lnTo>
                        <a:lnTo>
                          <a:pt x="420" y="470"/>
                        </a:lnTo>
                        <a:lnTo>
                          <a:pt x="394" y="457"/>
                        </a:lnTo>
                        <a:lnTo>
                          <a:pt x="368" y="444"/>
                        </a:lnTo>
                        <a:lnTo>
                          <a:pt x="350" y="435"/>
                        </a:lnTo>
                        <a:lnTo>
                          <a:pt x="339" y="431"/>
                        </a:lnTo>
                        <a:lnTo>
                          <a:pt x="327" y="426"/>
                        </a:lnTo>
                        <a:lnTo>
                          <a:pt x="315" y="421"/>
                        </a:lnTo>
                        <a:lnTo>
                          <a:pt x="306" y="415"/>
                        </a:lnTo>
                        <a:lnTo>
                          <a:pt x="298" y="411"/>
                        </a:lnTo>
                        <a:lnTo>
                          <a:pt x="294" y="406"/>
                        </a:lnTo>
                        <a:lnTo>
                          <a:pt x="289" y="400"/>
                        </a:lnTo>
                        <a:lnTo>
                          <a:pt x="288" y="395"/>
                        </a:lnTo>
                        <a:lnTo>
                          <a:pt x="286" y="391"/>
                        </a:lnTo>
                        <a:lnTo>
                          <a:pt x="288" y="386"/>
                        </a:lnTo>
                        <a:lnTo>
                          <a:pt x="289" y="380"/>
                        </a:lnTo>
                        <a:lnTo>
                          <a:pt x="292" y="376"/>
                        </a:lnTo>
                        <a:lnTo>
                          <a:pt x="297" y="372"/>
                        </a:lnTo>
                        <a:lnTo>
                          <a:pt x="309" y="363"/>
                        </a:lnTo>
                        <a:lnTo>
                          <a:pt x="326" y="357"/>
                        </a:lnTo>
                        <a:lnTo>
                          <a:pt x="344" y="351"/>
                        </a:lnTo>
                        <a:lnTo>
                          <a:pt x="365" y="347"/>
                        </a:lnTo>
                        <a:lnTo>
                          <a:pt x="388" y="343"/>
                        </a:lnTo>
                        <a:lnTo>
                          <a:pt x="413" y="343"/>
                        </a:lnTo>
                        <a:lnTo>
                          <a:pt x="437" y="345"/>
                        </a:lnTo>
                        <a:lnTo>
                          <a:pt x="460" y="348"/>
                        </a:lnTo>
                        <a:lnTo>
                          <a:pt x="472" y="351"/>
                        </a:lnTo>
                        <a:lnTo>
                          <a:pt x="483" y="354"/>
                        </a:lnTo>
                        <a:lnTo>
                          <a:pt x="493" y="359"/>
                        </a:lnTo>
                        <a:lnTo>
                          <a:pt x="504" y="363"/>
                        </a:lnTo>
                        <a:lnTo>
                          <a:pt x="538" y="377"/>
                        </a:lnTo>
                        <a:lnTo>
                          <a:pt x="594" y="395"/>
                        </a:lnTo>
                        <a:lnTo>
                          <a:pt x="664" y="417"/>
                        </a:lnTo>
                        <a:lnTo>
                          <a:pt x="740" y="437"/>
                        </a:lnTo>
                        <a:lnTo>
                          <a:pt x="777" y="446"/>
                        </a:lnTo>
                        <a:lnTo>
                          <a:pt x="813" y="452"/>
                        </a:lnTo>
                        <a:lnTo>
                          <a:pt x="847" y="458"/>
                        </a:lnTo>
                        <a:lnTo>
                          <a:pt x="876" y="461"/>
                        </a:lnTo>
                        <a:lnTo>
                          <a:pt x="890" y="461"/>
                        </a:lnTo>
                        <a:lnTo>
                          <a:pt x="900" y="461"/>
                        </a:lnTo>
                        <a:lnTo>
                          <a:pt x="911" y="461"/>
                        </a:lnTo>
                        <a:lnTo>
                          <a:pt x="920" y="460"/>
                        </a:lnTo>
                        <a:lnTo>
                          <a:pt x="926" y="457"/>
                        </a:lnTo>
                        <a:lnTo>
                          <a:pt x="932" y="453"/>
                        </a:lnTo>
                        <a:lnTo>
                          <a:pt x="935" y="449"/>
                        </a:lnTo>
                        <a:lnTo>
                          <a:pt x="935" y="443"/>
                        </a:lnTo>
                        <a:lnTo>
                          <a:pt x="931" y="53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3300"/>
                      </a:gs>
                      <a:gs pos="50000">
                        <a:srgbClr val="FFFFFF"/>
                      </a:gs>
                      <a:gs pos="100000">
                        <a:srgbClr val="FF3300"/>
                      </a:gs>
                    </a:gsLst>
                    <a:lin ang="5400000" scaled="1"/>
                  </a:gra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83" name="Freeform 42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377" y="-660"/>
                    <a:ext cx="739" cy="485"/>
                  </a:xfrm>
                  <a:custGeom>
                    <a:avLst/>
                    <a:gdLst>
                      <a:gd name="T0" fmla="*/ 5 w 945"/>
                      <a:gd name="T1" fmla="*/ 10 h 589"/>
                      <a:gd name="T2" fmla="*/ 5 w 945"/>
                      <a:gd name="T3" fmla="*/ 10 h 589"/>
                      <a:gd name="T4" fmla="*/ 5 w 945"/>
                      <a:gd name="T5" fmla="*/ 10 h 589"/>
                      <a:gd name="T6" fmla="*/ 5 w 945"/>
                      <a:gd name="T7" fmla="*/ 10 h 589"/>
                      <a:gd name="T8" fmla="*/ 5 w 945"/>
                      <a:gd name="T9" fmla="*/ 10 h 589"/>
                      <a:gd name="T10" fmla="*/ 5 w 945"/>
                      <a:gd name="T11" fmla="*/ 10 h 589"/>
                      <a:gd name="T12" fmla="*/ 5 w 945"/>
                      <a:gd name="T13" fmla="*/ 7 h 589"/>
                      <a:gd name="T14" fmla="*/ 5 w 945"/>
                      <a:gd name="T15" fmla="*/ 10 h 589"/>
                      <a:gd name="T16" fmla="*/ 5 w 945"/>
                      <a:gd name="T17" fmla="*/ 10 h 589"/>
                      <a:gd name="T18" fmla="*/ 5 w 945"/>
                      <a:gd name="T19" fmla="*/ 10 h 589"/>
                      <a:gd name="T20" fmla="*/ 5 w 945"/>
                      <a:gd name="T21" fmla="*/ 6 h 589"/>
                      <a:gd name="T22" fmla="*/ 5 w 945"/>
                      <a:gd name="T23" fmla="*/ 10 h 589"/>
                      <a:gd name="T24" fmla="*/ 5 w 945"/>
                      <a:gd name="T25" fmla="*/ 10 h 589"/>
                      <a:gd name="T26" fmla="*/ 5 w 945"/>
                      <a:gd name="T27" fmla="*/ 10 h 589"/>
                      <a:gd name="T28" fmla="*/ 5 w 945"/>
                      <a:gd name="T29" fmla="*/ 10 h 589"/>
                      <a:gd name="T30" fmla="*/ 5 w 945"/>
                      <a:gd name="T31" fmla="*/ 10 h 589"/>
                      <a:gd name="T32" fmla="*/ 5 w 945"/>
                      <a:gd name="T33" fmla="*/ 10 h 589"/>
                      <a:gd name="T34" fmla="*/ 5 w 945"/>
                      <a:gd name="T35" fmla="*/ 10 h 589"/>
                      <a:gd name="T36" fmla="*/ 5 w 945"/>
                      <a:gd name="T37" fmla="*/ 10 h 589"/>
                      <a:gd name="T38" fmla="*/ 5 w 945"/>
                      <a:gd name="T39" fmla="*/ 10 h 589"/>
                      <a:gd name="T40" fmla="*/ 5 w 945"/>
                      <a:gd name="T41" fmla="*/ 10 h 589"/>
                      <a:gd name="T42" fmla="*/ 3 w 945"/>
                      <a:gd name="T43" fmla="*/ 10 h 589"/>
                      <a:gd name="T44" fmla="*/ 5 w 945"/>
                      <a:gd name="T45" fmla="*/ 10 h 589"/>
                      <a:gd name="T46" fmla="*/ 5 w 945"/>
                      <a:gd name="T47" fmla="*/ 10 h 589"/>
                      <a:gd name="T48" fmla="*/ 5 w 945"/>
                      <a:gd name="T49" fmla="*/ 10 h 589"/>
                      <a:gd name="T50" fmla="*/ 5 w 945"/>
                      <a:gd name="T51" fmla="*/ 10 h 589"/>
                      <a:gd name="T52" fmla="*/ 5 w 945"/>
                      <a:gd name="T53" fmla="*/ 10 h 589"/>
                      <a:gd name="T54" fmla="*/ 5 w 945"/>
                      <a:gd name="T55" fmla="*/ 10 h 589"/>
                      <a:gd name="T56" fmla="*/ 5 w 945"/>
                      <a:gd name="T57" fmla="*/ 10 h 589"/>
                      <a:gd name="T58" fmla="*/ 5 w 945"/>
                      <a:gd name="T59" fmla="*/ 10 h 589"/>
                      <a:gd name="T60" fmla="*/ 5 w 945"/>
                      <a:gd name="T61" fmla="*/ 10 h 589"/>
                      <a:gd name="T62" fmla="*/ 5 w 945"/>
                      <a:gd name="T63" fmla="*/ 10 h 589"/>
                      <a:gd name="T64" fmla="*/ 5 w 945"/>
                      <a:gd name="T65" fmla="*/ 10 h 589"/>
                      <a:gd name="T66" fmla="*/ 5 w 945"/>
                      <a:gd name="T67" fmla="*/ 10 h 589"/>
                      <a:gd name="T68" fmla="*/ 5 w 945"/>
                      <a:gd name="T69" fmla="*/ 10 h 589"/>
                      <a:gd name="T70" fmla="*/ 5 w 945"/>
                      <a:gd name="T71" fmla="*/ 10 h 589"/>
                      <a:gd name="T72" fmla="*/ 5 w 945"/>
                      <a:gd name="T73" fmla="*/ 10 h 589"/>
                      <a:gd name="T74" fmla="*/ 5 w 945"/>
                      <a:gd name="T75" fmla="*/ 10 h 589"/>
                      <a:gd name="T76" fmla="*/ 5 w 945"/>
                      <a:gd name="T77" fmla="*/ 10 h 589"/>
                      <a:gd name="T78" fmla="*/ 5 w 945"/>
                      <a:gd name="T79" fmla="*/ 10 h 589"/>
                      <a:gd name="T80" fmla="*/ 5 w 945"/>
                      <a:gd name="T81" fmla="*/ 10 h 589"/>
                      <a:gd name="T82" fmla="*/ 5 w 945"/>
                      <a:gd name="T83" fmla="*/ 10 h 589"/>
                      <a:gd name="T84" fmla="*/ 5 w 945"/>
                      <a:gd name="T85" fmla="*/ 10 h 589"/>
                      <a:gd name="T86" fmla="*/ 5 w 945"/>
                      <a:gd name="T87" fmla="*/ 10 h 589"/>
                      <a:gd name="T88" fmla="*/ 5 w 945"/>
                      <a:gd name="T89" fmla="*/ 10 h 589"/>
                      <a:gd name="T90" fmla="*/ 5 w 945"/>
                      <a:gd name="T91" fmla="*/ 10 h 589"/>
                      <a:gd name="T92" fmla="*/ 5 w 945"/>
                      <a:gd name="T93" fmla="*/ 10 h 589"/>
                      <a:gd name="T94" fmla="*/ 5 w 945"/>
                      <a:gd name="T95" fmla="*/ 10 h 589"/>
                      <a:gd name="T96" fmla="*/ 5 w 945"/>
                      <a:gd name="T97" fmla="*/ 10 h 589"/>
                      <a:gd name="T98" fmla="*/ 5 w 945"/>
                      <a:gd name="T99" fmla="*/ 10 h 589"/>
                      <a:gd name="T100" fmla="*/ 5 w 945"/>
                      <a:gd name="T101" fmla="*/ 10 h 589"/>
                      <a:gd name="T102" fmla="*/ 5 w 945"/>
                      <a:gd name="T103" fmla="*/ 10 h 589"/>
                      <a:gd name="T104" fmla="*/ 5 w 945"/>
                      <a:gd name="T105" fmla="*/ 10 h 589"/>
                      <a:gd name="T106" fmla="*/ 5 w 945"/>
                      <a:gd name="T107" fmla="*/ 10 h 589"/>
                      <a:gd name="T108" fmla="*/ 5 w 945"/>
                      <a:gd name="T109" fmla="*/ 10 h 589"/>
                      <a:gd name="T110" fmla="*/ 5 w 945"/>
                      <a:gd name="T111" fmla="*/ 10 h 589"/>
                      <a:gd name="T112" fmla="*/ 5 w 945"/>
                      <a:gd name="T113" fmla="*/ 10 h 589"/>
                      <a:gd name="T114" fmla="*/ 5 w 945"/>
                      <a:gd name="T115" fmla="*/ 10 h 589"/>
                      <a:gd name="T116" fmla="*/ 5 w 945"/>
                      <a:gd name="T117" fmla="*/ 10 h 589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945"/>
                      <a:gd name="T178" fmla="*/ 0 h 589"/>
                      <a:gd name="T179" fmla="*/ 945 w 945"/>
                      <a:gd name="T180" fmla="*/ 589 h 589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945" h="589">
                        <a:moveTo>
                          <a:pt x="244" y="6"/>
                        </a:moveTo>
                        <a:lnTo>
                          <a:pt x="244" y="0"/>
                        </a:lnTo>
                        <a:lnTo>
                          <a:pt x="253" y="0"/>
                        </a:lnTo>
                        <a:lnTo>
                          <a:pt x="262" y="0"/>
                        </a:lnTo>
                        <a:lnTo>
                          <a:pt x="271" y="0"/>
                        </a:lnTo>
                        <a:lnTo>
                          <a:pt x="282" y="1"/>
                        </a:lnTo>
                        <a:lnTo>
                          <a:pt x="291" y="1"/>
                        </a:lnTo>
                        <a:lnTo>
                          <a:pt x="302" y="3"/>
                        </a:lnTo>
                        <a:lnTo>
                          <a:pt x="311" y="3"/>
                        </a:lnTo>
                        <a:lnTo>
                          <a:pt x="322" y="4"/>
                        </a:lnTo>
                        <a:lnTo>
                          <a:pt x="341" y="7"/>
                        </a:lnTo>
                        <a:lnTo>
                          <a:pt x="361" y="12"/>
                        </a:lnTo>
                        <a:lnTo>
                          <a:pt x="381" y="15"/>
                        </a:lnTo>
                        <a:lnTo>
                          <a:pt x="402" y="20"/>
                        </a:lnTo>
                        <a:lnTo>
                          <a:pt x="444" y="29"/>
                        </a:lnTo>
                        <a:lnTo>
                          <a:pt x="486" y="39"/>
                        </a:lnTo>
                        <a:lnTo>
                          <a:pt x="508" y="44"/>
                        </a:lnTo>
                        <a:lnTo>
                          <a:pt x="529" y="49"/>
                        </a:lnTo>
                        <a:lnTo>
                          <a:pt x="552" y="53"/>
                        </a:lnTo>
                        <a:lnTo>
                          <a:pt x="573" y="58"/>
                        </a:lnTo>
                        <a:lnTo>
                          <a:pt x="594" y="62"/>
                        </a:lnTo>
                        <a:lnTo>
                          <a:pt x="617" y="67"/>
                        </a:lnTo>
                        <a:lnTo>
                          <a:pt x="639" y="70"/>
                        </a:lnTo>
                        <a:lnTo>
                          <a:pt x="661" y="73"/>
                        </a:lnTo>
                        <a:lnTo>
                          <a:pt x="672" y="75"/>
                        </a:lnTo>
                        <a:lnTo>
                          <a:pt x="684" y="76"/>
                        </a:lnTo>
                        <a:lnTo>
                          <a:pt x="695" y="78"/>
                        </a:lnTo>
                        <a:lnTo>
                          <a:pt x="707" y="79"/>
                        </a:lnTo>
                        <a:lnTo>
                          <a:pt x="718" y="79"/>
                        </a:lnTo>
                        <a:lnTo>
                          <a:pt x="729" y="81"/>
                        </a:lnTo>
                        <a:lnTo>
                          <a:pt x="741" y="81"/>
                        </a:lnTo>
                        <a:lnTo>
                          <a:pt x="751" y="81"/>
                        </a:lnTo>
                        <a:lnTo>
                          <a:pt x="764" y="81"/>
                        </a:lnTo>
                        <a:lnTo>
                          <a:pt x="774" y="81"/>
                        </a:lnTo>
                        <a:lnTo>
                          <a:pt x="786" y="81"/>
                        </a:lnTo>
                        <a:lnTo>
                          <a:pt x="797" y="79"/>
                        </a:lnTo>
                        <a:lnTo>
                          <a:pt x="809" y="79"/>
                        </a:lnTo>
                        <a:lnTo>
                          <a:pt x="820" y="78"/>
                        </a:lnTo>
                        <a:lnTo>
                          <a:pt x="832" y="76"/>
                        </a:lnTo>
                        <a:lnTo>
                          <a:pt x="843" y="75"/>
                        </a:lnTo>
                        <a:lnTo>
                          <a:pt x="853" y="73"/>
                        </a:lnTo>
                        <a:lnTo>
                          <a:pt x="866" y="71"/>
                        </a:lnTo>
                        <a:lnTo>
                          <a:pt x="876" y="68"/>
                        </a:lnTo>
                        <a:lnTo>
                          <a:pt x="889" y="67"/>
                        </a:lnTo>
                        <a:lnTo>
                          <a:pt x="901" y="64"/>
                        </a:lnTo>
                        <a:lnTo>
                          <a:pt x="911" y="61"/>
                        </a:lnTo>
                        <a:lnTo>
                          <a:pt x="924" y="56"/>
                        </a:lnTo>
                        <a:lnTo>
                          <a:pt x="934" y="53"/>
                        </a:lnTo>
                        <a:lnTo>
                          <a:pt x="936" y="59"/>
                        </a:lnTo>
                        <a:lnTo>
                          <a:pt x="925" y="62"/>
                        </a:lnTo>
                        <a:lnTo>
                          <a:pt x="913" y="67"/>
                        </a:lnTo>
                        <a:lnTo>
                          <a:pt x="902" y="70"/>
                        </a:lnTo>
                        <a:lnTo>
                          <a:pt x="890" y="73"/>
                        </a:lnTo>
                        <a:lnTo>
                          <a:pt x="878" y="75"/>
                        </a:lnTo>
                        <a:lnTo>
                          <a:pt x="867" y="78"/>
                        </a:lnTo>
                        <a:lnTo>
                          <a:pt x="855" y="79"/>
                        </a:lnTo>
                        <a:lnTo>
                          <a:pt x="844" y="82"/>
                        </a:lnTo>
                        <a:lnTo>
                          <a:pt x="832" y="84"/>
                        </a:lnTo>
                        <a:lnTo>
                          <a:pt x="820" y="84"/>
                        </a:lnTo>
                        <a:lnTo>
                          <a:pt x="809" y="85"/>
                        </a:lnTo>
                        <a:lnTo>
                          <a:pt x="797" y="87"/>
                        </a:lnTo>
                        <a:lnTo>
                          <a:pt x="786" y="87"/>
                        </a:lnTo>
                        <a:lnTo>
                          <a:pt x="774" y="87"/>
                        </a:lnTo>
                        <a:lnTo>
                          <a:pt x="764" y="87"/>
                        </a:lnTo>
                        <a:lnTo>
                          <a:pt x="751" y="87"/>
                        </a:lnTo>
                        <a:lnTo>
                          <a:pt x="741" y="87"/>
                        </a:lnTo>
                        <a:lnTo>
                          <a:pt x="729" y="87"/>
                        </a:lnTo>
                        <a:lnTo>
                          <a:pt x="718" y="85"/>
                        </a:lnTo>
                        <a:lnTo>
                          <a:pt x="706" y="85"/>
                        </a:lnTo>
                        <a:lnTo>
                          <a:pt x="695" y="84"/>
                        </a:lnTo>
                        <a:lnTo>
                          <a:pt x="683" y="82"/>
                        </a:lnTo>
                        <a:lnTo>
                          <a:pt x="672" y="81"/>
                        </a:lnTo>
                        <a:lnTo>
                          <a:pt x="661" y="81"/>
                        </a:lnTo>
                        <a:lnTo>
                          <a:pt x="639" y="76"/>
                        </a:lnTo>
                        <a:lnTo>
                          <a:pt x="616" y="73"/>
                        </a:lnTo>
                        <a:lnTo>
                          <a:pt x="594" y="68"/>
                        </a:lnTo>
                        <a:lnTo>
                          <a:pt x="572" y="64"/>
                        </a:lnTo>
                        <a:lnTo>
                          <a:pt x="550" y="59"/>
                        </a:lnTo>
                        <a:lnTo>
                          <a:pt x="527" y="55"/>
                        </a:lnTo>
                        <a:lnTo>
                          <a:pt x="506" y="50"/>
                        </a:lnTo>
                        <a:lnTo>
                          <a:pt x="485" y="45"/>
                        </a:lnTo>
                        <a:lnTo>
                          <a:pt x="442" y="35"/>
                        </a:lnTo>
                        <a:lnTo>
                          <a:pt x="401" y="26"/>
                        </a:lnTo>
                        <a:lnTo>
                          <a:pt x="380" y="21"/>
                        </a:lnTo>
                        <a:lnTo>
                          <a:pt x="360" y="18"/>
                        </a:lnTo>
                        <a:lnTo>
                          <a:pt x="340" y="13"/>
                        </a:lnTo>
                        <a:lnTo>
                          <a:pt x="320" y="10"/>
                        </a:lnTo>
                        <a:lnTo>
                          <a:pt x="311" y="10"/>
                        </a:lnTo>
                        <a:lnTo>
                          <a:pt x="300" y="9"/>
                        </a:lnTo>
                        <a:lnTo>
                          <a:pt x="291" y="7"/>
                        </a:lnTo>
                        <a:lnTo>
                          <a:pt x="280" y="7"/>
                        </a:lnTo>
                        <a:lnTo>
                          <a:pt x="271" y="6"/>
                        </a:lnTo>
                        <a:lnTo>
                          <a:pt x="262" y="6"/>
                        </a:lnTo>
                        <a:lnTo>
                          <a:pt x="253" y="6"/>
                        </a:lnTo>
                        <a:lnTo>
                          <a:pt x="244" y="6"/>
                        </a:lnTo>
                        <a:close/>
                        <a:moveTo>
                          <a:pt x="238" y="209"/>
                        </a:moveTo>
                        <a:lnTo>
                          <a:pt x="232" y="212"/>
                        </a:lnTo>
                        <a:lnTo>
                          <a:pt x="224" y="201"/>
                        </a:lnTo>
                        <a:lnTo>
                          <a:pt x="215" y="188"/>
                        </a:lnTo>
                        <a:lnTo>
                          <a:pt x="206" y="174"/>
                        </a:lnTo>
                        <a:lnTo>
                          <a:pt x="195" y="157"/>
                        </a:lnTo>
                        <a:lnTo>
                          <a:pt x="189" y="149"/>
                        </a:lnTo>
                        <a:lnTo>
                          <a:pt x="184" y="140"/>
                        </a:lnTo>
                        <a:lnTo>
                          <a:pt x="178" y="131"/>
                        </a:lnTo>
                        <a:lnTo>
                          <a:pt x="174" y="123"/>
                        </a:lnTo>
                        <a:lnTo>
                          <a:pt x="169" y="114"/>
                        </a:lnTo>
                        <a:lnTo>
                          <a:pt x="165" y="105"/>
                        </a:lnTo>
                        <a:lnTo>
                          <a:pt x="162" y="96"/>
                        </a:lnTo>
                        <a:lnTo>
                          <a:pt x="157" y="87"/>
                        </a:lnTo>
                        <a:lnTo>
                          <a:pt x="156" y="84"/>
                        </a:lnTo>
                        <a:lnTo>
                          <a:pt x="156" y="79"/>
                        </a:lnTo>
                        <a:lnTo>
                          <a:pt x="154" y="75"/>
                        </a:lnTo>
                        <a:lnTo>
                          <a:pt x="152" y="70"/>
                        </a:lnTo>
                        <a:lnTo>
                          <a:pt x="152" y="65"/>
                        </a:lnTo>
                        <a:lnTo>
                          <a:pt x="152" y="62"/>
                        </a:lnTo>
                        <a:lnTo>
                          <a:pt x="151" y="58"/>
                        </a:lnTo>
                        <a:lnTo>
                          <a:pt x="151" y="55"/>
                        </a:lnTo>
                        <a:lnTo>
                          <a:pt x="151" y="50"/>
                        </a:lnTo>
                        <a:lnTo>
                          <a:pt x="152" y="45"/>
                        </a:lnTo>
                        <a:lnTo>
                          <a:pt x="152" y="42"/>
                        </a:lnTo>
                        <a:lnTo>
                          <a:pt x="154" y="39"/>
                        </a:lnTo>
                        <a:lnTo>
                          <a:pt x="156" y="35"/>
                        </a:lnTo>
                        <a:lnTo>
                          <a:pt x="157" y="32"/>
                        </a:lnTo>
                        <a:lnTo>
                          <a:pt x="159" y="29"/>
                        </a:lnTo>
                        <a:lnTo>
                          <a:pt x="160" y="26"/>
                        </a:lnTo>
                        <a:lnTo>
                          <a:pt x="163" y="23"/>
                        </a:lnTo>
                        <a:lnTo>
                          <a:pt x="166" y="20"/>
                        </a:lnTo>
                        <a:lnTo>
                          <a:pt x="169" y="16"/>
                        </a:lnTo>
                        <a:lnTo>
                          <a:pt x="172" y="13"/>
                        </a:lnTo>
                        <a:lnTo>
                          <a:pt x="177" y="12"/>
                        </a:lnTo>
                        <a:lnTo>
                          <a:pt x="181" y="9"/>
                        </a:lnTo>
                        <a:lnTo>
                          <a:pt x="186" y="7"/>
                        </a:lnTo>
                        <a:lnTo>
                          <a:pt x="191" y="6"/>
                        </a:lnTo>
                        <a:lnTo>
                          <a:pt x="195" y="4"/>
                        </a:lnTo>
                        <a:lnTo>
                          <a:pt x="201" y="3"/>
                        </a:lnTo>
                        <a:lnTo>
                          <a:pt x="207" y="1"/>
                        </a:lnTo>
                        <a:lnTo>
                          <a:pt x="213" y="1"/>
                        </a:lnTo>
                        <a:lnTo>
                          <a:pt x="221" y="0"/>
                        </a:lnTo>
                        <a:lnTo>
                          <a:pt x="227" y="0"/>
                        </a:lnTo>
                        <a:lnTo>
                          <a:pt x="235" y="0"/>
                        </a:lnTo>
                        <a:lnTo>
                          <a:pt x="244" y="0"/>
                        </a:lnTo>
                        <a:lnTo>
                          <a:pt x="244" y="6"/>
                        </a:lnTo>
                        <a:lnTo>
                          <a:pt x="235" y="6"/>
                        </a:lnTo>
                        <a:lnTo>
                          <a:pt x="229" y="6"/>
                        </a:lnTo>
                        <a:lnTo>
                          <a:pt x="221" y="6"/>
                        </a:lnTo>
                        <a:lnTo>
                          <a:pt x="215" y="7"/>
                        </a:lnTo>
                        <a:lnTo>
                          <a:pt x="209" y="7"/>
                        </a:lnTo>
                        <a:lnTo>
                          <a:pt x="203" y="9"/>
                        </a:lnTo>
                        <a:lnTo>
                          <a:pt x="197" y="10"/>
                        </a:lnTo>
                        <a:lnTo>
                          <a:pt x="192" y="12"/>
                        </a:lnTo>
                        <a:lnTo>
                          <a:pt x="188" y="13"/>
                        </a:lnTo>
                        <a:lnTo>
                          <a:pt x="183" y="15"/>
                        </a:lnTo>
                        <a:lnTo>
                          <a:pt x="180" y="18"/>
                        </a:lnTo>
                        <a:lnTo>
                          <a:pt x="177" y="20"/>
                        </a:lnTo>
                        <a:lnTo>
                          <a:pt x="174" y="21"/>
                        </a:lnTo>
                        <a:lnTo>
                          <a:pt x="171" y="24"/>
                        </a:lnTo>
                        <a:lnTo>
                          <a:pt x="168" y="27"/>
                        </a:lnTo>
                        <a:lnTo>
                          <a:pt x="166" y="29"/>
                        </a:lnTo>
                        <a:lnTo>
                          <a:pt x="165" y="32"/>
                        </a:lnTo>
                        <a:lnTo>
                          <a:pt x="162" y="35"/>
                        </a:lnTo>
                        <a:lnTo>
                          <a:pt x="162" y="38"/>
                        </a:lnTo>
                        <a:lnTo>
                          <a:pt x="160" y="41"/>
                        </a:lnTo>
                        <a:lnTo>
                          <a:pt x="159" y="44"/>
                        </a:lnTo>
                        <a:lnTo>
                          <a:pt x="159" y="47"/>
                        </a:lnTo>
                        <a:lnTo>
                          <a:pt x="159" y="50"/>
                        </a:lnTo>
                        <a:lnTo>
                          <a:pt x="159" y="55"/>
                        </a:lnTo>
                        <a:lnTo>
                          <a:pt x="159" y="58"/>
                        </a:lnTo>
                        <a:lnTo>
                          <a:pt x="159" y="61"/>
                        </a:lnTo>
                        <a:lnTo>
                          <a:pt x="159" y="65"/>
                        </a:lnTo>
                        <a:lnTo>
                          <a:pt x="159" y="68"/>
                        </a:lnTo>
                        <a:lnTo>
                          <a:pt x="160" y="73"/>
                        </a:lnTo>
                        <a:lnTo>
                          <a:pt x="162" y="78"/>
                        </a:lnTo>
                        <a:lnTo>
                          <a:pt x="162" y="81"/>
                        </a:lnTo>
                        <a:lnTo>
                          <a:pt x="163" y="85"/>
                        </a:lnTo>
                        <a:lnTo>
                          <a:pt x="166" y="94"/>
                        </a:lnTo>
                        <a:lnTo>
                          <a:pt x="171" y="102"/>
                        </a:lnTo>
                        <a:lnTo>
                          <a:pt x="175" y="111"/>
                        </a:lnTo>
                        <a:lnTo>
                          <a:pt x="180" y="120"/>
                        </a:lnTo>
                        <a:lnTo>
                          <a:pt x="184" y="128"/>
                        </a:lnTo>
                        <a:lnTo>
                          <a:pt x="189" y="137"/>
                        </a:lnTo>
                        <a:lnTo>
                          <a:pt x="195" y="145"/>
                        </a:lnTo>
                        <a:lnTo>
                          <a:pt x="200" y="154"/>
                        </a:lnTo>
                        <a:lnTo>
                          <a:pt x="210" y="169"/>
                        </a:lnTo>
                        <a:lnTo>
                          <a:pt x="221" y="185"/>
                        </a:lnTo>
                        <a:lnTo>
                          <a:pt x="230" y="198"/>
                        </a:lnTo>
                        <a:lnTo>
                          <a:pt x="238" y="209"/>
                        </a:lnTo>
                        <a:close/>
                        <a:moveTo>
                          <a:pt x="238" y="209"/>
                        </a:moveTo>
                        <a:lnTo>
                          <a:pt x="238" y="209"/>
                        </a:lnTo>
                        <a:close/>
                        <a:moveTo>
                          <a:pt x="23" y="224"/>
                        </a:moveTo>
                        <a:lnTo>
                          <a:pt x="18" y="221"/>
                        </a:lnTo>
                        <a:lnTo>
                          <a:pt x="21" y="218"/>
                        </a:lnTo>
                        <a:lnTo>
                          <a:pt x="23" y="215"/>
                        </a:lnTo>
                        <a:lnTo>
                          <a:pt x="28" y="212"/>
                        </a:lnTo>
                        <a:lnTo>
                          <a:pt x="31" y="210"/>
                        </a:lnTo>
                        <a:lnTo>
                          <a:pt x="34" y="207"/>
                        </a:lnTo>
                        <a:lnTo>
                          <a:pt x="37" y="206"/>
                        </a:lnTo>
                        <a:lnTo>
                          <a:pt x="41" y="204"/>
                        </a:lnTo>
                        <a:lnTo>
                          <a:pt x="44" y="203"/>
                        </a:lnTo>
                        <a:lnTo>
                          <a:pt x="49" y="201"/>
                        </a:lnTo>
                        <a:lnTo>
                          <a:pt x="52" y="200"/>
                        </a:lnTo>
                        <a:lnTo>
                          <a:pt x="56" y="198"/>
                        </a:lnTo>
                        <a:lnTo>
                          <a:pt x="61" y="197"/>
                        </a:lnTo>
                        <a:lnTo>
                          <a:pt x="69" y="195"/>
                        </a:lnTo>
                        <a:lnTo>
                          <a:pt x="78" y="194"/>
                        </a:lnTo>
                        <a:lnTo>
                          <a:pt x="87" y="194"/>
                        </a:lnTo>
                        <a:lnTo>
                          <a:pt x="96" y="192"/>
                        </a:lnTo>
                        <a:lnTo>
                          <a:pt x="105" y="192"/>
                        </a:lnTo>
                        <a:lnTo>
                          <a:pt x="114" y="192"/>
                        </a:lnTo>
                        <a:lnTo>
                          <a:pt x="124" y="194"/>
                        </a:lnTo>
                        <a:lnTo>
                          <a:pt x="133" y="194"/>
                        </a:lnTo>
                        <a:lnTo>
                          <a:pt x="142" y="195"/>
                        </a:lnTo>
                        <a:lnTo>
                          <a:pt x="151" y="195"/>
                        </a:lnTo>
                        <a:lnTo>
                          <a:pt x="169" y="198"/>
                        </a:lnTo>
                        <a:lnTo>
                          <a:pt x="184" y="201"/>
                        </a:lnTo>
                        <a:lnTo>
                          <a:pt x="200" y="204"/>
                        </a:lnTo>
                        <a:lnTo>
                          <a:pt x="212" y="206"/>
                        </a:lnTo>
                        <a:lnTo>
                          <a:pt x="223" y="207"/>
                        </a:lnTo>
                        <a:lnTo>
                          <a:pt x="230" y="209"/>
                        </a:lnTo>
                        <a:lnTo>
                          <a:pt x="232" y="209"/>
                        </a:lnTo>
                        <a:lnTo>
                          <a:pt x="233" y="209"/>
                        </a:lnTo>
                        <a:lnTo>
                          <a:pt x="232" y="210"/>
                        </a:lnTo>
                        <a:lnTo>
                          <a:pt x="232" y="212"/>
                        </a:lnTo>
                        <a:lnTo>
                          <a:pt x="238" y="209"/>
                        </a:lnTo>
                        <a:lnTo>
                          <a:pt x="238" y="210"/>
                        </a:lnTo>
                        <a:lnTo>
                          <a:pt x="238" y="214"/>
                        </a:lnTo>
                        <a:lnTo>
                          <a:pt x="236" y="215"/>
                        </a:lnTo>
                        <a:lnTo>
                          <a:pt x="235" y="215"/>
                        </a:lnTo>
                        <a:lnTo>
                          <a:pt x="232" y="215"/>
                        </a:lnTo>
                        <a:lnTo>
                          <a:pt x="229" y="215"/>
                        </a:lnTo>
                        <a:lnTo>
                          <a:pt x="221" y="214"/>
                        </a:lnTo>
                        <a:lnTo>
                          <a:pt x="210" y="212"/>
                        </a:lnTo>
                        <a:lnTo>
                          <a:pt x="198" y="210"/>
                        </a:lnTo>
                        <a:lnTo>
                          <a:pt x="183" y="207"/>
                        </a:lnTo>
                        <a:lnTo>
                          <a:pt x="168" y="204"/>
                        </a:lnTo>
                        <a:lnTo>
                          <a:pt x="151" y="201"/>
                        </a:lnTo>
                        <a:lnTo>
                          <a:pt x="142" y="201"/>
                        </a:lnTo>
                        <a:lnTo>
                          <a:pt x="133" y="200"/>
                        </a:lnTo>
                        <a:lnTo>
                          <a:pt x="124" y="200"/>
                        </a:lnTo>
                        <a:lnTo>
                          <a:pt x="114" y="198"/>
                        </a:lnTo>
                        <a:lnTo>
                          <a:pt x="105" y="198"/>
                        </a:lnTo>
                        <a:lnTo>
                          <a:pt x="96" y="200"/>
                        </a:lnTo>
                        <a:lnTo>
                          <a:pt x="87" y="200"/>
                        </a:lnTo>
                        <a:lnTo>
                          <a:pt x="79" y="200"/>
                        </a:lnTo>
                        <a:lnTo>
                          <a:pt x="70" y="201"/>
                        </a:lnTo>
                        <a:lnTo>
                          <a:pt x="63" y="203"/>
                        </a:lnTo>
                        <a:lnTo>
                          <a:pt x="58" y="204"/>
                        </a:lnTo>
                        <a:lnTo>
                          <a:pt x="55" y="206"/>
                        </a:lnTo>
                        <a:lnTo>
                          <a:pt x="50" y="207"/>
                        </a:lnTo>
                        <a:lnTo>
                          <a:pt x="47" y="209"/>
                        </a:lnTo>
                        <a:lnTo>
                          <a:pt x="43" y="210"/>
                        </a:lnTo>
                        <a:lnTo>
                          <a:pt x="40" y="212"/>
                        </a:lnTo>
                        <a:lnTo>
                          <a:pt x="37" y="214"/>
                        </a:lnTo>
                        <a:lnTo>
                          <a:pt x="34" y="215"/>
                        </a:lnTo>
                        <a:lnTo>
                          <a:pt x="31" y="218"/>
                        </a:lnTo>
                        <a:lnTo>
                          <a:pt x="28" y="220"/>
                        </a:lnTo>
                        <a:lnTo>
                          <a:pt x="24" y="223"/>
                        </a:lnTo>
                        <a:lnTo>
                          <a:pt x="23" y="224"/>
                        </a:lnTo>
                        <a:close/>
                        <a:moveTo>
                          <a:pt x="113" y="484"/>
                        </a:moveTo>
                        <a:lnTo>
                          <a:pt x="108" y="485"/>
                        </a:lnTo>
                        <a:lnTo>
                          <a:pt x="108" y="487"/>
                        </a:lnTo>
                        <a:lnTo>
                          <a:pt x="105" y="481"/>
                        </a:lnTo>
                        <a:lnTo>
                          <a:pt x="101" y="473"/>
                        </a:lnTo>
                        <a:lnTo>
                          <a:pt x="98" y="467"/>
                        </a:lnTo>
                        <a:lnTo>
                          <a:pt x="93" y="460"/>
                        </a:lnTo>
                        <a:lnTo>
                          <a:pt x="84" y="444"/>
                        </a:lnTo>
                        <a:lnTo>
                          <a:pt x="73" y="427"/>
                        </a:lnTo>
                        <a:lnTo>
                          <a:pt x="63" y="411"/>
                        </a:lnTo>
                        <a:lnTo>
                          <a:pt x="52" y="392"/>
                        </a:lnTo>
                        <a:lnTo>
                          <a:pt x="46" y="383"/>
                        </a:lnTo>
                        <a:lnTo>
                          <a:pt x="40" y="374"/>
                        </a:lnTo>
                        <a:lnTo>
                          <a:pt x="35" y="365"/>
                        </a:lnTo>
                        <a:lnTo>
                          <a:pt x="29" y="356"/>
                        </a:lnTo>
                        <a:lnTo>
                          <a:pt x="24" y="346"/>
                        </a:lnTo>
                        <a:lnTo>
                          <a:pt x="20" y="336"/>
                        </a:lnTo>
                        <a:lnTo>
                          <a:pt x="15" y="327"/>
                        </a:lnTo>
                        <a:lnTo>
                          <a:pt x="12" y="317"/>
                        </a:lnTo>
                        <a:lnTo>
                          <a:pt x="9" y="308"/>
                        </a:lnTo>
                        <a:lnTo>
                          <a:pt x="6" y="299"/>
                        </a:lnTo>
                        <a:lnTo>
                          <a:pt x="5" y="295"/>
                        </a:lnTo>
                        <a:lnTo>
                          <a:pt x="3" y="290"/>
                        </a:lnTo>
                        <a:lnTo>
                          <a:pt x="3" y="285"/>
                        </a:lnTo>
                        <a:lnTo>
                          <a:pt x="2" y="282"/>
                        </a:lnTo>
                        <a:lnTo>
                          <a:pt x="2" y="278"/>
                        </a:lnTo>
                        <a:lnTo>
                          <a:pt x="2" y="273"/>
                        </a:lnTo>
                        <a:lnTo>
                          <a:pt x="2" y="269"/>
                        </a:lnTo>
                        <a:lnTo>
                          <a:pt x="0" y="264"/>
                        </a:lnTo>
                        <a:lnTo>
                          <a:pt x="2" y="261"/>
                        </a:lnTo>
                        <a:lnTo>
                          <a:pt x="2" y="256"/>
                        </a:lnTo>
                        <a:lnTo>
                          <a:pt x="2" y="253"/>
                        </a:lnTo>
                        <a:lnTo>
                          <a:pt x="3" y="249"/>
                        </a:lnTo>
                        <a:lnTo>
                          <a:pt x="3" y="244"/>
                        </a:lnTo>
                        <a:lnTo>
                          <a:pt x="5" y="241"/>
                        </a:lnTo>
                        <a:lnTo>
                          <a:pt x="6" y="238"/>
                        </a:lnTo>
                        <a:lnTo>
                          <a:pt x="8" y="233"/>
                        </a:lnTo>
                        <a:lnTo>
                          <a:pt x="11" y="230"/>
                        </a:lnTo>
                        <a:lnTo>
                          <a:pt x="12" y="227"/>
                        </a:lnTo>
                        <a:lnTo>
                          <a:pt x="15" y="224"/>
                        </a:lnTo>
                        <a:lnTo>
                          <a:pt x="18" y="221"/>
                        </a:lnTo>
                        <a:lnTo>
                          <a:pt x="23" y="224"/>
                        </a:lnTo>
                        <a:lnTo>
                          <a:pt x="20" y="227"/>
                        </a:lnTo>
                        <a:lnTo>
                          <a:pt x="18" y="230"/>
                        </a:lnTo>
                        <a:lnTo>
                          <a:pt x="15" y="233"/>
                        </a:lnTo>
                        <a:lnTo>
                          <a:pt x="14" y="236"/>
                        </a:lnTo>
                        <a:lnTo>
                          <a:pt x="12" y="240"/>
                        </a:lnTo>
                        <a:lnTo>
                          <a:pt x="11" y="243"/>
                        </a:lnTo>
                        <a:lnTo>
                          <a:pt x="9" y="247"/>
                        </a:lnTo>
                        <a:lnTo>
                          <a:pt x="9" y="250"/>
                        </a:lnTo>
                        <a:lnTo>
                          <a:pt x="8" y="253"/>
                        </a:lnTo>
                        <a:lnTo>
                          <a:pt x="8" y="258"/>
                        </a:lnTo>
                        <a:lnTo>
                          <a:pt x="8" y="261"/>
                        </a:lnTo>
                        <a:lnTo>
                          <a:pt x="8" y="265"/>
                        </a:lnTo>
                        <a:lnTo>
                          <a:pt x="8" y="269"/>
                        </a:lnTo>
                        <a:lnTo>
                          <a:pt x="8" y="273"/>
                        </a:lnTo>
                        <a:lnTo>
                          <a:pt x="8" y="276"/>
                        </a:lnTo>
                        <a:lnTo>
                          <a:pt x="8" y="281"/>
                        </a:lnTo>
                        <a:lnTo>
                          <a:pt x="9" y="285"/>
                        </a:lnTo>
                        <a:lnTo>
                          <a:pt x="9" y="288"/>
                        </a:lnTo>
                        <a:lnTo>
                          <a:pt x="11" y="293"/>
                        </a:lnTo>
                        <a:lnTo>
                          <a:pt x="12" y="298"/>
                        </a:lnTo>
                        <a:lnTo>
                          <a:pt x="15" y="307"/>
                        </a:lnTo>
                        <a:lnTo>
                          <a:pt x="18" y="316"/>
                        </a:lnTo>
                        <a:lnTo>
                          <a:pt x="21" y="325"/>
                        </a:lnTo>
                        <a:lnTo>
                          <a:pt x="26" y="334"/>
                        </a:lnTo>
                        <a:lnTo>
                          <a:pt x="31" y="343"/>
                        </a:lnTo>
                        <a:lnTo>
                          <a:pt x="35" y="353"/>
                        </a:lnTo>
                        <a:lnTo>
                          <a:pt x="40" y="362"/>
                        </a:lnTo>
                        <a:lnTo>
                          <a:pt x="46" y="371"/>
                        </a:lnTo>
                        <a:lnTo>
                          <a:pt x="50" y="380"/>
                        </a:lnTo>
                        <a:lnTo>
                          <a:pt x="56" y="389"/>
                        </a:lnTo>
                        <a:lnTo>
                          <a:pt x="67" y="408"/>
                        </a:lnTo>
                        <a:lnTo>
                          <a:pt x="79" y="424"/>
                        </a:lnTo>
                        <a:lnTo>
                          <a:pt x="90" y="441"/>
                        </a:lnTo>
                        <a:lnTo>
                          <a:pt x="99" y="456"/>
                        </a:lnTo>
                        <a:lnTo>
                          <a:pt x="104" y="464"/>
                        </a:lnTo>
                        <a:lnTo>
                          <a:pt x="107" y="470"/>
                        </a:lnTo>
                        <a:lnTo>
                          <a:pt x="110" y="478"/>
                        </a:lnTo>
                        <a:lnTo>
                          <a:pt x="113" y="484"/>
                        </a:lnTo>
                        <a:close/>
                        <a:moveTo>
                          <a:pt x="113" y="484"/>
                        </a:moveTo>
                        <a:lnTo>
                          <a:pt x="113" y="484"/>
                        </a:lnTo>
                        <a:close/>
                        <a:moveTo>
                          <a:pt x="116" y="586"/>
                        </a:moveTo>
                        <a:lnTo>
                          <a:pt x="110" y="586"/>
                        </a:lnTo>
                        <a:lnTo>
                          <a:pt x="110" y="579"/>
                        </a:lnTo>
                        <a:lnTo>
                          <a:pt x="111" y="573"/>
                        </a:lnTo>
                        <a:lnTo>
                          <a:pt x="111" y="565"/>
                        </a:lnTo>
                        <a:lnTo>
                          <a:pt x="113" y="559"/>
                        </a:lnTo>
                        <a:lnTo>
                          <a:pt x="114" y="547"/>
                        </a:lnTo>
                        <a:lnTo>
                          <a:pt x="114" y="536"/>
                        </a:lnTo>
                        <a:lnTo>
                          <a:pt x="116" y="530"/>
                        </a:lnTo>
                        <a:lnTo>
                          <a:pt x="116" y="524"/>
                        </a:lnTo>
                        <a:lnTo>
                          <a:pt x="116" y="518"/>
                        </a:lnTo>
                        <a:lnTo>
                          <a:pt x="114" y="511"/>
                        </a:lnTo>
                        <a:lnTo>
                          <a:pt x="114" y="505"/>
                        </a:lnTo>
                        <a:lnTo>
                          <a:pt x="113" y="499"/>
                        </a:lnTo>
                        <a:lnTo>
                          <a:pt x="111" y="496"/>
                        </a:lnTo>
                        <a:lnTo>
                          <a:pt x="110" y="493"/>
                        </a:lnTo>
                        <a:lnTo>
                          <a:pt x="110" y="490"/>
                        </a:lnTo>
                        <a:lnTo>
                          <a:pt x="108" y="485"/>
                        </a:lnTo>
                        <a:lnTo>
                          <a:pt x="113" y="484"/>
                        </a:lnTo>
                        <a:lnTo>
                          <a:pt x="114" y="487"/>
                        </a:lnTo>
                        <a:lnTo>
                          <a:pt x="116" y="492"/>
                        </a:lnTo>
                        <a:lnTo>
                          <a:pt x="117" y="495"/>
                        </a:lnTo>
                        <a:lnTo>
                          <a:pt x="119" y="498"/>
                        </a:lnTo>
                        <a:lnTo>
                          <a:pt x="120" y="505"/>
                        </a:lnTo>
                        <a:lnTo>
                          <a:pt x="120" y="511"/>
                        </a:lnTo>
                        <a:lnTo>
                          <a:pt x="122" y="518"/>
                        </a:lnTo>
                        <a:lnTo>
                          <a:pt x="122" y="524"/>
                        </a:lnTo>
                        <a:lnTo>
                          <a:pt x="122" y="530"/>
                        </a:lnTo>
                        <a:lnTo>
                          <a:pt x="122" y="536"/>
                        </a:lnTo>
                        <a:lnTo>
                          <a:pt x="120" y="548"/>
                        </a:lnTo>
                        <a:lnTo>
                          <a:pt x="119" y="560"/>
                        </a:lnTo>
                        <a:lnTo>
                          <a:pt x="117" y="566"/>
                        </a:lnTo>
                        <a:lnTo>
                          <a:pt x="117" y="573"/>
                        </a:lnTo>
                        <a:lnTo>
                          <a:pt x="116" y="579"/>
                        </a:lnTo>
                        <a:lnTo>
                          <a:pt x="116" y="586"/>
                        </a:lnTo>
                        <a:close/>
                        <a:moveTo>
                          <a:pt x="268" y="553"/>
                        </a:moveTo>
                        <a:lnTo>
                          <a:pt x="268" y="560"/>
                        </a:lnTo>
                        <a:lnTo>
                          <a:pt x="264" y="560"/>
                        </a:lnTo>
                        <a:lnTo>
                          <a:pt x="258" y="560"/>
                        </a:lnTo>
                        <a:lnTo>
                          <a:pt x="252" y="560"/>
                        </a:lnTo>
                        <a:lnTo>
                          <a:pt x="245" y="562"/>
                        </a:lnTo>
                        <a:lnTo>
                          <a:pt x="233" y="563"/>
                        </a:lnTo>
                        <a:lnTo>
                          <a:pt x="220" y="565"/>
                        </a:lnTo>
                        <a:lnTo>
                          <a:pt x="207" y="568"/>
                        </a:lnTo>
                        <a:lnTo>
                          <a:pt x="194" y="571"/>
                        </a:lnTo>
                        <a:lnTo>
                          <a:pt x="181" y="574"/>
                        </a:lnTo>
                        <a:lnTo>
                          <a:pt x="169" y="577"/>
                        </a:lnTo>
                        <a:lnTo>
                          <a:pt x="148" y="583"/>
                        </a:lnTo>
                        <a:lnTo>
                          <a:pt x="130" y="588"/>
                        </a:lnTo>
                        <a:lnTo>
                          <a:pt x="124" y="589"/>
                        </a:lnTo>
                        <a:lnTo>
                          <a:pt x="117" y="589"/>
                        </a:lnTo>
                        <a:lnTo>
                          <a:pt x="116" y="589"/>
                        </a:lnTo>
                        <a:lnTo>
                          <a:pt x="114" y="589"/>
                        </a:lnTo>
                        <a:lnTo>
                          <a:pt x="111" y="589"/>
                        </a:lnTo>
                        <a:lnTo>
                          <a:pt x="110" y="586"/>
                        </a:lnTo>
                        <a:lnTo>
                          <a:pt x="116" y="586"/>
                        </a:lnTo>
                        <a:lnTo>
                          <a:pt x="116" y="583"/>
                        </a:lnTo>
                        <a:lnTo>
                          <a:pt x="114" y="583"/>
                        </a:lnTo>
                        <a:lnTo>
                          <a:pt x="116" y="583"/>
                        </a:lnTo>
                        <a:lnTo>
                          <a:pt x="117" y="583"/>
                        </a:lnTo>
                        <a:lnTo>
                          <a:pt x="122" y="583"/>
                        </a:lnTo>
                        <a:lnTo>
                          <a:pt x="128" y="582"/>
                        </a:lnTo>
                        <a:lnTo>
                          <a:pt x="146" y="577"/>
                        </a:lnTo>
                        <a:lnTo>
                          <a:pt x="168" y="571"/>
                        </a:lnTo>
                        <a:lnTo>
                          <a:pt x="180" y="568"/>
                        </a:lnTo>
                        <a:lnTo>
                          <a:pt x="192" y="565"/>
                        </a:lnTo>
                        <a:lnTo>
                          <a:pt x="206" y="562"/>
                        </a:lnTo>
                        <a:lnTo>
                          <a:pt x="220" y="559"/>
                        </a:lnTo>
                        <a:lnTo>
                          <a:pt x="232" y="557"/>
                        </a:lnTo>
                        <a:lnTo>
                          <a:pt x="244" y="554"/>
                        </a:lnTo>
                        <a:lnTo>
                          <a:pt x="252" y="554"/>
                        </a:lnTo>
                        <a:lnTo>
                          <a:pt x="258" y="554"/>
                        </a:lnTo>
                        <a:lnTo>
                          <a:pt x="262" y="553"/>
                        </a:lnTo>
                        <a:lnTo>
                          <a:pt x="268" y="553"/>
                        </a:lnTo>
                        <a:close/>
                        <a:moveTo>
                          <a:pt x="451" y="533"/>
                        </a:moveTo>
                        <a:lnTo>
                          <a:pt x="454" y="539"/>
                        </a:lnTo>
                        <a:lnTo>
                          <a:pt x="448" y="540"/>
                        </a:lnTo>
                        <a:lnTo>
                          <a:pt x="444" y="544"/>
                        </a:lnTo>
                        <a:lnTo>
                          <a:pt x="437" y="547"/>
                        </a:lnTo>
                        <a:lnTo>
                          <a:pt x="433" y="548"/>
                        </a:lnTo>
                        <a:lnTo>
                          <a:pt x="427" y="550"/>
                        </a:lnTo>
                        <a:lnTo>
                          <a:pt x="422" y="551"/>
                        </a:lnTo>
                        <a:lnTo>
                          <a:pt x="416" y="553"/>
                        </a:lnTo>
                        <a:lnTo>
                          <a:pt x="412" y="554"/>
                        </a:lnTo>
                        <a:lnTo>
                          <a:pt x="407" y="556"/>
                        </a:lnTo>
                        <a:lnTo>
                          <a:pt x="401" y="557"/>
                        </a:lnTo>
                        <a:lnTo>
                          <a:pt x="396" y="557"/>
                        </a:lnTo>
                        <a:lnTo>
                          <a:pt x="390" y="559"/>
                        </a:lnTo>
                        <a:lnTo>
                          <a:pt x="380" y="560"/>
                        </a:lnTo>
                        <a:lnTo>
                          <a:pt x="369" y="560"/>
                        </a:lnTo>
                        <a:lnTo>
                          <a:pt x="358" y="560"/>
                        </a:lnTo>
                        <a:lnTo>
                          <a:pt x="346" y="560"/>
                        </a:lnTo>
                        <a:lnTo>
                          <a:pt x="335" y="560"/>
                        </a:lnTo>
                        <a:lnTo>
                          <a:pt x="323" y="560"/>
                        </a:lnTo>
                        <a:lnTo>
                          <a:pt x="309" y="560"/>
                        </a:lnTo>
                        <a:lnTo>
                          <a:pt x="297" y="560"/>
                        </a:lnTo>
                        <a:lnTo>
                          <a:pt x="284" y="560"/>
                        </a:lnTo>
                        <a:lnTo>
                          <a:pt x="268" y="560"/>
                        </a:lnTo>
                        <a:lnTo>
                          <a:pt x="268" y="553"/>
                        </a:lnTo>
                        <a:lnTo>
                          <a:pt x="284" y="553"/>
                        </a:lnTo>
                        <a:lnTo>
                          <a:pt x="297" y="554"/>
                        </a:lnTo>
                        <a:lnTo>
                          <a:pt x="311" y="554"/>
                        </a:lnTo>
                        <a:lnTo>
                          <a:pt x="323" y="554"/>
                        </a:lnTo>
                        <a:lnTo>
                          <a:pt x="335" y="554"/>
                        </a:lnTo>
                        <a:lnTo>
                          <a:pt x="346" y="554"/>
                        </a:lnTo>
                        <a:lnTo>
                          <a:pt x="358" y="554"/>
                        </a:lnTo>
                        <a:lnTo>
                          <a:pt x="369" y="554"/>
                        </a:lnTo>
                        <a:lnTo>
                          <a:pt x="380" y="553"/>
                        </a:lnTo>
                        <a:lnTo>
                          <a:pt x="390" y="553"/>
                        </a:lnTo>
                        <a:lnTo>
                          <a:pt x="395" y="551"/>
                        </a:lnTo>
                        <a:lnTo>
                          <a:pt x="399" y="551"/>
                        </a:lnTo>
                        <a:lnTo>
                          <a:pt x="405" y="550"/>
                        </a:lnTo>
                        <a:lnTo>
                          <a:pt x="410" y="548"/>
                        </a:lnTo>
                        <a:lnTo>
                          <a:pt x="415" y="547"/>
                        </a:lnTo>
                        <a:lnTo>
                          <a:pt x="421" y="545"/>
                        </a:lnTo>
                        <a:lnTo>
                          <a:pt x="425" y="544"/>
                        </a:lnTo>
                        <a:lnTo>
                          <a:pt x="430" y="542"/>
                        </a:lnTo>
                        <a:lnTo>
                          <a:pt x="436" y="540"/>
                        </a:lnTo>
                        <a:lnTo>
                          <a:pt x="440" y="537"/>
                        </a:lnTo>
                        <a:lnTo>
                          <a:pt x="445" y="536"/>
                        </a:lnTo>
                        <a:lnTo>
                          <a:pt x="451" y="533"/>
                        </a:lnTo>
                        <a:close/>
                        <a:moveTo>
                          <a:pt x="344" y="437"/>
                        </a:moveTo>
                        <a:lnTo>
                          <a:pt x="346" y="432"/>
                        </a:lnTo>
                        <a:lnTo>
                          <a:pt x="349" y="432"/>
                        </a:lnTo>
                        <a:lnTo>
                          <a:pt x="355" y="435"/>
                        </a:lnTo>
                        <a:lnTo>
                          <a:pt x="364" y="440"/>
                        </a:lnTo>
                        <a:lnTo>
                          <a:pt x="375" y="444"/>
                        </a:lnTo>
                        <a:lnTo>
                          <a:pt x="387" y="450"/>
                        </a:lnTo>
                        <a:lnTo>
                          <a:pt x="401" y="456"/>
                        </a:lnTo>
                        <a:lnTo>
                          <a:pt x="407" y="460"/>
                        </a:lnTo>
                        <a:lnTo>
                          <a:pt x="413" y="464"/>
                        </a:lnTo>
                        <a:lnTo>
                          <a:pt x="421" y="467"/>
                        </a:lnTo>
                        <a:lnTo>
                          <a:pt x="427" y="472"/>
                        </a:lnTo>
                        <a:lnTo>
                          <a:pt x="433" y="475"/>
                        </a:lnTo>
                        <a:lnTo>
                          <a:pt x="439" y="479"/>
                        </a:lnTo>
                        <a:lnTo>
                          <a:pt x="445" y="484"/>
                        </a:lnTo>
                        <a:lnTo>
                          <a:pt x="450" y="487"/>
                        </a:lnTo>
                        <a:lnTo>
                          <a:pt x="454" y="492"/>
                        </a:lnTo>
                        <a:lnTo>
                          <a:pt x="459" y="496"/>
                        </a:lnTo>
                        <a:lnTo>
                          <a:pt x="460" y="498"/>
                        </a:lnTo>
                        <a:lnTo>
                          <a:pt x="463" y="501"/>
                        </a:lnTo>
                        <a:lnTo>
                          <a:pt x="465" y="502"/>
                        </a:lnTo>
                        <a:lnTo>
                          <a:pt x="466" y="505"/>
                        </a:lnTo>
                        <a:lnTo>
                          <a:pt x="466" y="507"/>
                        </a:lnTo>
                        <a:lnTo>
                          <a:pt x="468" y="510"/>
                        </a:lnTo>
                        <a:lnTo>
                          <a:pt x="469" y="511"/>
                        </a:lnTo>
                        <a:lnTo>
                          <a:pt x="469" y="515"/>
                        </a:lnTo>
                        <a:lnTo>
                          <a:pt x="469" y="516"/>
                        </a:lnTo>
                        <a:lnTo>
                          <a:pt x="469" y="519"/>
                        </a:lnTo>
                        <a:lnTo>
                          <a:pt x="469" y="521"/>
                        </a:lnTo>
                        <a:lnTo>
                          <a:pt x="469" y="524"/>
                        </a:lnTo>
                        <a:lnTo>
                          <a:pt x="468" y="525"/>
                        </a:lnTo>
                        <a:lnTo>
                          <a:pt x="466" y="527"/>
                        </a:lnTo>
                        <a:lnTo>
                          <a:pt x="465" y="530"/>
                        </a:lnTo>
                        <a:lnTo>
                          <a:pt x="463" y="531"/>
                        </a:lnTo>
                        <a:lnTo>
                          <a:pt x="462" y="533"/>
                        </a:lnTo>
                        <a:lnTo>
                          <a:pt x="459" y="534"/>
                        </a:lnTo>
                        <a:lnTo>
                          <a:pt x="457" y="537"/>
                        </a:lnTo>
                        <a:lnTo>
                          <a:pt x="454" y="539"/>
                        </a:lnTo>
                        <a:lnTo>
                          <a:pt x="451" y="533"/>
                        </a:lnTo>
                        <a:lnTo>
                          <a:pt x="453" y="531"/>
                        </a:lnTo>
                        <a:lnTo>
                          <a:pt x="456" y="530"/>
                        </a:lnTo>
                        <a:lnTo>
                          <a:pt x="457" y="528"/>
                        </a:lnTo>
                        <a:lnTo>
                          <a:pt x="459" y="527"/>
                        </a:lnTo>
                        <a:lnTo>
                          <a:pt x="460" y="525"/>
                        </a:lnTo>
                        <a:lnTo>
                          <a:pt x="462" y="524"/>
                        </a:lnTo>
                        <a:lnTo>
                          <a:pt x="462" y="522"/>
                        </a:lnTo>
                        <a:lnTo>
                          <a:pt x="463" y="521"/>
                        </a:lnTo>
                        <a:lnTo>
                          <a:pt x="463" y="519"/>
                        </a:lnTo>
                        <a:lnTo>
                          <a:pt x="463" y="518"/>
                        </a:lnTo>
                        <a:lnTo>
                          <a:pt x="463" y="516"/>
                        </a:lnTo>
                        <a:lnTo>
                          <a:pt x="463" y="515"/>
                        </a:lnTo>
                        <a:lnTo>
                          <a:pt x="463" y="513"/>
                        </a:lnTo>
                        <a:lnTo>
                          <a:pt x="462" y="511"/>
                        </a:lnTo>
                        <a:lnTo>
                          <a:pt x="462" y="510"/>
                        </a:lnTo>
                        <a:lnTo>
                          <a:pt x="460" y="508"/>
                        </a:lnTo>
                        <a:lnTo>
                          <a:pt x="459" y="507"/>
                        </a:lnTo>
                        <a:lnTo>
                          <a:pt x="457" y="504"/>
                        </a:lnTo>
                        <a:lnTo>
                          <a:pt x="456" y="502"/>
                        </a:lnTo>
                        <a:lnTo>
                          <a:pt x="454" y="501"/>
                        </a:lnTo>
                        <a:lnTo>
                          <a:pt x="450" y="496"/>
                        </a:lnTo>
                        <a:lnTo>
                          <a:pt x="447" y="493"/>
                        </a:lnTo>
                        <a:lnTo>
                          <a:pt x="440" y="489"/>
                        </a:lnTo>
                        <a:lnTo>
                          <a:pt x="436" y="484"/>
                        </a:lnTo>
                        <a:lnTo>
                          <a:pt x="430" y="481"/>
                        </a:lnTo>
                        <a:lnTo>
                          <a:pt x="424" y="476"/>
                        </a:lnTo>
                        <a:lnTo>
                          <a:pt x="418" y="473"/>
                        </a:lnTo>
                        <a:lnTo>
                          <a:pt x="410" y="469"/>
                        </a:lnTo>
                        <a:lnTo>
                          <a:pt x="404" y="466"/>
                        </a:lnTo>
                        <a:lnTo>
                          <a:pt x="398" y="463"/>
                        </a:lnTo>
                        <a:lnTo>
                          <a:pt x="384" y="455"/>
                        </a:lnTo>
                        <a:lnTo>
                          <a:pt x="373" y="450"/>
                        </a:lnTo>
                        <a:lnTo>
                          <a:pt x="363" y="444"/>
                        </a:lnTo>
                        <a:lnTo>
                          <a:pt x="354" y="441"/>
                        </a:lnTo>
                        <a:lnTo>
                          <a:pt x="348" y="438"/>
                        </a:lnTo>
                        <a:lnTo>
                          <a:pt x="344" y="437"/>
                        </a:lnTo>
                        <a:close/>
                        <a:moveTo>
                          <a:pt x="511" y="363"/>
                        </a:moveTo>
                        <a:lnTo>
                          <a:pt x="508" y="368"/>
                        </a:lnTo>
                        <a:lnTo>
                          <a:pt x="503" y="366"/>
                        </a:lnTo>
                        <a:lnTo>
                          <a:pt x="497" y="363"/>
                        </a:lnTo>
                        <a:lnTo>
                          <a:pt x="492" y="362"/>
                        </a:lnTo>
                        <a:lnTo>
                          <a:pt x="488" y="360"/>
                        </a:lnTo>
                        <a:lnTo>
                          <a:pt x="482" y="359"/>
                        </a:lnTo>
                        <a:lnTo>
                          <a:pt x="476" y="357"/>
                        </a:lnTo>
                        <a:lnTo>
                          <a:pt x="471" y="356"/>
                        </a:lnTo>
                        <a:lnTo>
                          <a:pt x="465" y="354"/>
                        </a:lnTo>
                        <a:lnTo>
                          <a:pt x="459" y="353"/>
                        </a:lnTo>
                        <a:lnTo>
                          <a:pt x="453" y="353"/>
                        </a:lnTo>
                        <a:lnTo>
                          <a:pt x="448" y="351"/>
                        </a:lnTo>
                        <a:lnTo>
                          <a:pt x="442" y="351"/>
                        </a:lnTo>
                        <a:lnTo>
                          <a:pt x="436" y="350"/>
                        </a:lnTo>
                        <a:lnTo>
                          <a:pt x="430" y="350"/>
                        </a:lnTo>
                        <a:lnTo>
                          <a:pt x="424" y="350"/>
                        </a:lnTo>
                        <a:lnTo>
                          <a:pt x="418" y="350"/>
                        </a:lnTo>
                        <a:lnTo>
                          <a:pt x="405" y="350"/>
                        </a:lnTo>
                        <a:lnTo>
                          <a:pt x="393" y="350"/>
                        </a:lnTo>
                        <a:lnTo>
                          <a:pt x="383" y="351"/>
                        </a:lnTo>
                        <a:lnTo>
                          <a:pt x="372" y="353"/>
                        </a:lnTo>
                        <a:lnTo>
                          <a:pt x="361" y="354"/>
                        </a:lnTo>
                        <a:lnTo>
                          <a:pt x="351" y="357"/>
                        </a:lnTo>
                        <a:lnTo>
                          <a:pt x="346" y="359"/>
                        </a:lnTo>
                        <a:lnTo>
                          <a:pt x="340" y="360"/>
                        </a:lnTo>
                        <a:lnTo>
                          <a:pt x="335" y="362"/>
                        </a:lnTo>
                        <a:lnTo>
                          <a:pt x="332" y="363"/>
                        </a:lnTo>
                        <a:lnTo>
                          <a:pt x="328" y="365"/>
                        </a:lnTo>
                        <a:lnTo>
                          <a:pt x="323" y="366"/>
                        </a:lnTo>
                        <a:lnTo>
                          <a:pt x="320" y="368"/>
                        </a:lnTo>
                        <a:lnTo>
                          <a:pt x="316" y="369"/>
                        </a:lnTo>
                        <a:lnTo>
                          <a:pt x="312" y="371"/>
                        </a:lnTo>
                        <a:lnTo>
                          <a:pt x="309" y="374"/>
                        </a:lnTo>
                        <a:lnTo>
                          <a:pt x="306" y="375"/>
                        </a:lnTo>
                        <a:lnTo>
                          <a:pt x="305" y="377"/>
                        </a:lnTo>
                        <a:lnTo>
                          <a:pt x="302" y="380"/>
                        </a:lnTo>
                        <a:lnTo>
                          <a:pt x="300" y="382"/>
                        </a:lnTo>
                        <a:lnTo>
                          <a:pt x="299" y="383"/>
                        </a:lnTo>
                        <a:lnTo>
                          <a:pt x="297" y="386"/>
                        </a:lnTo>
                        <a:lnTo>
                          <a:pt x="296" y="388"/>
                        </a:lnTo>
                        <a:lnTo>
                          <a:pt x="296" y="389"/>
                        </a:lnTo>
                        <a:lnTo>
                          <a:pt x="294" y="391"/>
                        </a:lnTo>
                        <a:lnTo>
                          <a:pt x="294" y="394"/>
                        </a:lnTo>
                        <a:lnTo>
                          <a:pt x="294" y="395"/>
                        </a:lnTo>
                        <a:lnTo>
                          <a:pt x="296" y="397"/>
                        </a:lnTo>
                        <a:lnTo>
                          <a:pt x="296" y="400"/>
                        </a:lnTo>
                        <a:lnTo>
                          <a:pt x="297" y="401"/>
                        </a:lnTo>
                        <a:lnTo>
                          <a:pt x="299" y="405"/>
                        </a:lnTo>
                        <a:lnTo>
                          <a:pt x="300" y="406"/>
                        </a:lnTo>
                        <a:lnTo>
                          <a:pt x="303" y="409"/>
                        </a:lnTo>
                        <a:lnTo>
                          <a:pt x="306" y="411"/>
                        </a:lnTo>
                        <a:lnTo>
                          <a:pt x="309" y="414"/>
                        </a:lnTo>
                        <a:lnTo>
                          <a:pt x="312" y="417"/>
                        </a:lnTo>
                        <a:lnTo>
                          <a:pt x="317" y="418"/>
                        </a:lnTo>
                        <a:lnTo>
                          <a:pt x="322" y="421"/>
                        </a:lnTo>
                        <a:lnTo>
                          <a:pt x="328" y="424"/>
                        </a:lnTo>
                        <a:lnTo>
                          <a:pt x="332" y="426"/>
                        </a:lnTo>
                        <a:lnTo>
                          <a:pt x="340" y="429"/>
                        </a:lnTo>
                        <a:lnTo>
                          <a:pt x="346" y="432"/>
                        </a:lnTo>
                        <a:lnTo>
                          <a:pt x="344" y="437"/>
                        </a:lnTo>
                        <a:lnTo>
                          <a:pt x="337" y="435"/>
                        </a:lnTo>
                        <a:lnTo>
                          <a:pt x="331" y="432"/>
                        </a:lnTo>
                        <a:lnTo>
                          <a:pt x="325" y="429"/>
                        </a:lnTo>
                        <a:lnTo>
                          <a:pt x="319" y="427"/>
                        </a:lnTo>
                        <a:lnTo>
                          <a:pt x="314" y="424"/>
                        </a:lnTo>
                        <a:lnTo>
                          <a:pt x="309" y="421"/>
                        </a:lnTo>
                        <a:lnTo>
                          <a:pt x="305" y="418"/>
                        </a:lnTo>
                        <a:lnTo>
                          <a:pt x="302" y="417"/>
                        </a:lnTo>
                        <a:lnTo>
                          <a:pt x="299" y="414"/>
                        </a:lnTo>
                        <a:lnTo>
                          <a:pt x="296" y="411"/>
                        </a:lnTo>
                        <a:lnTo>
                          <a:pt x="294" y="408"/>
                        </a:lnTo>
                        <a:lnTo>
                          <a:pt x="291" y="405"/>
                        </a:lnTo>
                        <a:lnTo>
                          <a:pt x="290" y="401"/>
                        </a:lnTo>
                        <a:lnTo>
                          <a:pt x="290" y="400"/>
                        </a:lnTo>
                        <a:lnTo>
                          <a:pt x="288" y="397"/>
                        </a:lnTo>
                        <a:lnTo>
                          <a:pt x="288" y="394"/>
                        </a:lnTo>
                        <a:lnTo>
                          <a:pt x="288" y="391"/>
                        </a:lnTo>
                        <a:lnTo>
                          <a:pt x="290" y="388"/>
                        </a:lnTo>
                        <a:lnTo>
                          <a:pt x="290" y="385"/>
                        </a:lnTo>
                        <a:lnTo>
                          <a:pt x="291" y="382"/>
                        </a:lnTo>
                        <a:lnTo>
                          <a:pt x="293" y="380"/>
                        </a:lnTo>
                        <a:lnTo>
                          <a:pt x="296" y="377"/>
                        </a:lnTo>
                        <a:lnTo>
                          <a:pt x="297" y="375"/>
                        </a:lnTo>
                        <a:lnTo>
                          <a:pt x="300" y="372"/>
                        </a:lnTo>
                        <a:lnTo>
                          <a:pt x="303" y="371"/>
                        </a:lnTo>
                        <a:lnTo>
                          <a:pt x="306" y="368"/>
                        </a:lnTo>
                        <a:lnTo>
                          <a:pt x="309" y="366"/>
                        </a:lnTo>
                        <a:lnTo>
                          <a:pt x="312" y="363"/>
                        </a:lnTo>
                        <a:lnTo>
                          <a:pt x="317" y="362"/>
                        </a:lnTo>
                        <a:lnTo>
                          <a:pt x="320" y="360"/>
                        </a:lnTo>
                        <a:lnTo>
                          <a:pt x="325" y="359"/>
                        </a:lnTo>
                        <a:lnTo>
                          <a:pt x="329" y="357"/>
                        </a:lnTo>
                        <a:lnTo>
                          <a:pt x="334" y="356"/>
                        </a:lnTo>
                        <a:lnTo>
                          <a:pt x="338" y="354"/>
                        </a:lnTo>
                        <a:lnTo>
                          <a:pt x="343" y="353"/>
                        </a:lnTo>
                        <a:lnTo>
                          <a:pt x="349" y="351"/>
                        </a:lnTo>
                        <a:lnTo>
                          <a:pt x="360" y="348"/>
                        </a:lnTo>
                        <a:lnTo>
                          <a:pt x="370" y="346"/>
                        </a:lnTo>
                        <a:lnTo>
                          <a:pt x="381" y="345"/>
                        </a:lnTo>
                        <a:lnTo>
                          <a:pt x="393" y="343"/>
                        </a:lnTo>
                        <a:lnTo>
                          <a:pt x="405" y="343"/>
                        </a:lnTo>
                        <a:lnTo>
                          <a:pt x="418" y="343"/>
                        </a:lnTo>
                        <a:lnTo>
                          <a:pt x="424" y="343"/>
                        </a:lnTo>
                        <a:lnTo>
                          <a:pt x="430" y="343"/>
                        </a:lnTo>
                        <a:lnTo>
                          <a:pt x="436" y="343"/>
                        </a:lnTo>
                        <a:lnTo>
                          <a:pt x="442" y="345"/>
                        </a:lnTo>
                        <a:lnTo>
                          <a:pt x="448" y="345"/>
                        </a:lnTo>
                        <a:lnTo>
                          <a:pt x="454" y="346"/>
                        </a:lnTo>
                        <a:lnTo>
                          <a:pt x="460" y="346"/>
                        </a:lnTo>
                        <a:lnTo>
                          <a:pt x="466" y="348"/>
                        </a:lnTo>
                        <a:lnTo>
                          <a:pt x="473" y="350"/>
                        </a:lnTo>
                        <a:lnTo>
                          <a:pt x="477" y="351"/>
                        </a:lnTo>
                        <a:lnTo>
                          <a:pt x="483" y="353"/>
                        </a:lnTo>
                        <a:lnTo>
                          <a:pt x="489" y="354"/>
                        </a:lnTo>
                        <a:lnTo>
                          <a:pt x="494" y="356"/>
                        </a:lnTo>
                        <a:lnTo>
                          <a:pt x="500" y="359"/>
                        </a:lnTo>
                        <a:lnTo>
                          <a:pt x="505" y="360"/>
                        </a:lnTo>
                        <a:lnTo>
                          <a:pt x="511" y="363"/>
                        </a:lnTo>
                        <a:close/>
                        <a:moveTo>
                          <a:pt x="508" y="368"/>
                        </a:moveTo>
                        <a:lnTo>
                          <a:pt x="508" y="368"/>
                        </a:lnTo>
                        <a:lnTo>
                          <a:pt x="509" y="369"/>
                        </a:lnTo>
                        <a:lnTo>
                          <a:pt x="508" y="368"/>
                        </a:lnTo>
                        <a:close/>
                        <a:moveTo>
                          <a:pt x="937" y="446"/>
                        </a:moveTo>
                        <a:lnTo>
                          <a:pt x="943" y="446"/>
                        </a:lnTo>
                        <a:lnTo>
                          <a:pt x="945" y="446"/>
                        </a:lnTo>
                        <a:lnTo>
                          <a:pt x="943" y="447"/>
                        </a:lnTo>
                        <a:lnTo>
                          <a:pt x="943" y="450"/>
                        </a:lnTo>
                        <a:lnTo>
                          <a:pt x="943" y="452"/>
                        </a:lnTo>
                        <a:lnTo>
                          <a:pt x="943" y="453"/>
                        </a:lnTo>
                        <a:lnTo>
                          <a:pt x="942" y="455"/>
                        </a:lnTo>
                        <a:lnTo>
                          <a:pt x="942" y="456"/>
                        </a:lnTo>
                        <a:lnTo>
                          <a:pt x="940" y="456"/>
                        </a:lnTo>
                        <a:lnTo>
                          <a:pt x="939" y="458"/>
                        </a:lnTo>
                        <a:lnTo>
                          <a:pt x="936" y="461"/>
                        </a:lnTo>
                        <a:lnTo>
                          <a:pt x="933" y="463"/>
                        </a:lnTo>
                        <a:lnTo>
                          <a:pt x="930" y="464"/>
                        </a:lnTo>
                        <a:lnTo>
                          <a:pt x="925" y="466"/>
                        </a:lnTo>
                        <a:lnTo>
                          <a:pt x="921" y="466"/>
                        </a:lnTo>
                        <a:lnTo>
                          <a:pt x="916" y="467"/>
                        </a:lnTo>
                        <a:lnTo>
                          <a:pt x="911" y="467"/>
                        </a:lnTo>
                        <a:lnTo>
                          <a:pt x="905" y="467"/>
                        </a:lnTo>
                        <a:lnTo>
                          <a:pt x="901" y="467"/>
                        </a:lnTo>
                        <a:lnTo>
                          <a:pt x="895" y="467"/>
                        </a:lnTo>
                        <a:lnTo>
                          <a:pt x="887" y="467"/>
                        </a:lnTo>
                        <a:lnTo>
                          <a:pt x="881" y="467"/>
                        </a:lnTo>
                        <a:lnTo>
                          <a:pt x="867" y="466"/>
                        </a:lnTo>
                        <a:lnTo>
                          <a:pt x="850" y="464"/>
                        </a:lnTo>
                        <a:lnTo>
                          <a:pt x="835" y="461"/>
                        </a:lnTo>
                        <a:lnTo>
                          <a:pt x="818" y="458"/>
                        </a:lnTo>
                        <a:lnTo>
                          <a:pt x="800" y="455"/>
                        </a:lnTo>
                        <a:lnTo>
                          <a:pt x="782" y="452"/>
                        </a:lnTo>
                        <a:lnTo>
                          <a:pt x="764" y="447"/>
                        </a:lnTo>
                        <a:lnTo>
                          <a:pt x="744" y="443"/>
                        </a:lnTo>
                        <a:lnTo>
                          <a:pt x="725" y="438"/>
                        </a:lnTo>
                        <a:lnTo>
                          <a:pt x="706" y="434"/>
                        </a:lnTo>
                        <a:lnTo>
                          <a:pt x="687" y="427"/>
                        </a:lnTo>
                        <a:lnTo>
                          <a:pt x="668" y="423"/>
                        </a:lnTo>
                        <a:lnTo>
                          <a:pt x="649" y="417"/>
                        </a:lnTo>
                        <a:lnTo>
                          <a:pt x="633" y="412"/>
                        </a:lnTo>
                        <a:lnTo>
                          <a:pt x="614" y="406"/>
                        </a:lnTo>
                        <a:lnTo>
                          <a:pt x="597" y="401"/>
                        </a:lnTo>
                        <a:lnTo>
                          <a:pt x="582" y="397"/>
                        </a:lnTo>
                        <a:lnTo>
                          <a:pt x="567" y="391"/>
                        </a:lnTo>
                        <a:lnTo>
                          <a:pt x="553" y="386"/>
                        </a:lnTo>
                        <a:lnTo>
                          <a:pt x="541" y="383"/>
                        </a:lnTo>
                        <a:lnTo>
                          <a:pt x="530" y="379"/>
                        </a:lnTo>
                        <a:lnTo>
                          <a:pt x="521" y="374"/>
                        </a:lnTo>
                        <a:lnTo>
                          <a:pt x="514" y="371"/>
                        </a:lnTo>
                        <a:lnTo>
                          <a:pt x="508" y="368"/>
                        </a:lnTo>
                        <a:lnTo>
                          <a:pt x="511" y="363"/>
                        </a:lnTo>
                        <a:lnTo>
                          <a:pt x="517" y="366"/>
                        </a:lnTo>
                        <a:lnTo>
                          <a:pt x="524" y="369"/>
                        </a:lnTo>
                        <a:lnTo>
                          <a:pt x="533" y="372"/>
                        </a:lnTo>
                        <a:lnTo>
                          <a:pt x="544" y="377"/>
                        </a:lnTo>
                        <a:lnTo>
                          <a:pt x="556" y="382"/>
                        </a:lnTo>
                        <a:lnTo>
                          <a:pt x="570" y="386"/>
                        </a:lnTo>
                        <a:lnTo>
                          <a:pt x="584" y="391"/>
                        </a:lnTo>
                        <a:lnTo>
                          <a:pt x="601" y="395"/>
                        </a:lnTo>
                        <a:lnTo>
                          <a:pt x="616" y="400"/>
                        </a:lnTo>
                        <a:lnTo>
                          <a:pt x="634" y="406"/>
                        </a:lnTo>
                        <a:lnTo>
                          <a:pt x="652" y="411"/>
                        </a:lnTo>
                        <a:lnTo>
                          <a:pt x="671" y="417"/>
                        </a:lnTo>
                        <a:lnTo>
                          <a:pt x="689" y="421"/>
                        </a:lnTo>
                        <a:lnTo>
                          <a:pt x="707" y="427"/>
                        </a:lnTo>
                        <a:lnTo>
                          <a:pt x="727" y="432"/>
                        </a:lnTo>
                        <a:lnTo>
                          <a:pt x="745" y="437"/>
                        </a:lnTo>
                        <a:lnTo>
                          <a:pt x="765" y="441"/>
                        </a:lnTo>
                        <a:lnTo>
                          <a:pt x="783" y="446"/>
                        </a:lnTo>
                        <a:lnTo>
                          <a:pt x="802" y="449"/>
                        </a:lnTo>
                        <a:lnTo>
                          <a:pt x="818" y="452"/>
                        </a:lnTo>
                        <a:lnTo>
                          <a:pt x="835" y="455"/>
                        </a:lnTo>
                        <a:lnTo>
                          <a:pt x="852" y="458"/>
                        </a:lnTo>
                        <a:lnTo>
                          <a:pt x="867" y="460"/>
                        </a:lnTo>
                        <a:lnTo>
                          <a:pt x="881" y="461"/>
                        </a:lnTo>
                        <a:lnTo>
                          <a:pt x="889" y="461"/>
                        </a:lnTo>
                        <a:lnTo>
                          <a:pt x="895" y="461"/>
                        </a:lnTo>
                        <a:lnTo>
                          <a:pt x="901" y="461"/>
                        </a:lnTo>
                        <a:lnTo>
                          <a:pt x="905" y="461"/>
                        </a:lnTo>
                        <a:lnTo>
                          <a:pt x="911" y="461"/>
                        </a:lnTo>
                        <a:lnTo>
                          <a:pt x="916" y="461"/>
                        </a:lnTo>
                        <a:lnTo>
                          <a:pt x="921" y="460"/>
                        </a:lnTo>
                        <a:lnTo>
                          <a:pt x="924" y="460"/>
                        </a:lnTo>
                        <a:lnTo>
                          <a:pt x="927" y="458"/>
                        </a:lnTo>
                        <a:lnTo>
                          <a:pt x="930" y="456"/>
                        </a:lnTo>
                        <a:lnTo>
                          <a:pt x="933" y="455"/>
                        </a:lnTo>
                        <a:lnTo>
                          <a:pt x="934" y="453"/>
                        </a:lnTo>
                        <a:lnTo>
                          <a:pt x="936" y="453"/>
                        </a:lnTo>
                        <a:lnTo>
                          <a:pt x="936" y="452"/>
                        </a:lnTo>
                        <a:lnTo>
                          <a:pt x="937" y="452"/>
                        </a:lnTo>
                        <a:lnTo>
                          <a:pt x="937" y="450"/>
                        </a:lnTo>
                        <a:lnTo>
                          <a:pt x="937" y="449"/>
                        </a:lnTo>
                        <a:lnTo>
                          <a:pt x="937" y="447"/>
                        </a:lnTo>
                        <a:lnTo>
                          <a:pt x="937" y="446"/>
                        </a:lnTo>
                        <a:close/>
                        <a:moveTo>
                          <a:pt x="943" y="446"/>
                        </a:moveTo>
                        <a:lnTo>
                          <a:pt x="945" y="446"/>
                        </a:lnTo>
                        <a:lnTo>
                          <a:pt x="945" y="447"/>
                        </a:lnTo>
                        <a:lnTo>
                          <a:pt x="943" y="446"/>
                        </a:lnTo>
                        <a:close/>
                        <a:moveTo>
                          <a:pt x="934" y="53"/>
                        </a:moveTo>
                        <a:lnTo>
                          <a:pt x="939" y="56"/>
                        </a:lnTo>
                        <a:lnTo>
                          <a:pt x="943" y="446"/>
                        </a:lnTo>
                        <a:lnTo>
                          <a:pt x="937" y="446"/>
                        </a:lnTo>
                        <a:lnTo>
                          <a:pt x="933" y="56"/>
                        </a:lnTo>
                        <a:lnTo>
                          <a:pt x="934" y="53"/>
                        </a:lnTo>
                        <a:close/>
                        <a:moveTo>
                          <a:pt x="934" y="53"/>
                        </a:moveTo>
                        <a:lnTo>
                          <a:pt x="939" y="52"/>
                        </a:lnTo>
                        <a:lnTo>
                          <a:pt x="939" y="56"/>
                        </a:lnTo>
                        <a:lnTo>
                          <a:pt x="934" y="53"/>
                        </a:lnTo>
                        <a:close/>
                      </a:path>
                    </a:pathLst>
                  </a:custGeom>
                  <a:solidFill>
                    <a:srgbClr val="DA251D"/>
                  </a:soli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84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7607" y="-365"/>
                    <a:ext cx="123" cy="104"/>
                  </a:xfrm>
                  <a:custGeom>
                    <a:avLst/>
                    <a:gdLst>
                      <a:gd name="T0" fmla="*/ 5 w 136"/>
                      <a:gd name="T1" fmla="*/ 0 h 110"/>
                      <a:gd name="T2" fmla="*/ 5 w 136"/>
                      <a:gd name="T3" fmla="*/ 9 h 110"/>
                      <a:gd name="T4" fmla="*/ 5 w 136"/>
                      <a:gd name="T5" fmla="*/ 9 h 110"/>
                      <a:gd name="T6" fmla="*/ 5 w 136"/>
                      <a:gd name="T7" fmla="*/ 9 h 110"/>
                      <a:gd name="T8" fmla="*/ 5 w 136"/>
                      <a:gd name="T9" fmla="*/ 9 h 110"/>
                      <a:gd name="T10" fmla="*/ 5 w 136"/>
                      <a:gd name="T11" fmla="*/ 9 h 110"/>
                      <a:gd name="T12" fmla="*/ 3 w 136"/>
                      <a:gd name="T13" fmla="*/ 9 h 110"/>
                      <a:gd name="T14" fmla="*/ 0 w 136"/>
                      <a:gd name="T15" fmla="*/ 9 h 110"/>
                      <a:gd name="T16" fmla="*/ 2 w 136"/>
                      <a:gd name="T17" fmla="*/ 9 h 110"/>
                      <a:gd name="T18" fmla="*/ 5 w 136"/>
                      <a:gd name="T19" fmla="*/ 9 h 110"/>
                      <a:gd name="T20" fmla="*/ 5 w 136"/>
                      <a:gd name="T21" fmla="*/ 6 h 110"/>
                      <a:gd name="T22" fmla="*/ 5 w 136"/>
                      <a:gd name="T23" fmla="*/ 0 h 110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36"/>
                      <a:gd name="T37" fmla="*/ 0 h 110"/>
                      <a:gd name="T38" fmla="*/ 136 w 136"/>
                      <a:gd name="T39" fmla="*/ 110 h 110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36" h="110">
                        <a:moveTo>
                          <a:pt x="28" y="0"/>
                        </a:moveTo>
                        <a:lnTo>
                          <a:pt x="136" y="110"/>
                        </a:lnTo>
                        <a:lnTo>
                          <a:pt x="89" y="83"/>
                        </a:lnTo>
                        <a:lnTo>
                          <a:pt x="57" y="67"/>
                        </a:lnTo>
                        <a:lnTo>
                          <a:pt x="28" y="57"/>
                        </a:lnTo>
                        <a:lnTo>
                          <a:pt x="11" y="45"/>
                        </a:lnTo>
                        <a:lnTo>
                          <a:pt x="3" y="37"/>
                        </a:lnTo>
                        <a:lnTo>
                          <a:pt x="0" y="29"/>
                        </a:lnTo>
                        <a:lnTo>
                          <a:pt x="2" y="20"/>
                        </a:lnTo>
                        <a:lnTo>
                          <a:pt x="6" y="14"/>
                        </a:lnTo>
                        <a:lnTo>
                          <a:pt x="15" y="6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FF9904"/>
                  </a:soli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85" name="Freeform 44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604" y="-367"/>
                    <a:ext cx="141" cy="120"/>
                  </a:xfrm>
                  <a:custGeom>
                    <a:avLst/>
                    <a:gdLst>
                      <a:gd name="T0" fmla="*/ 5 w 157"/>
                      <a:gd name="T1" fmla="*/ 10 h 127"/>
                      <a:gd name="T2" fmla="*/ 5 w 157"/>
                      <a:gd name="T3" fmla="*/ 2 h 127"/>
                      <a:gd name="T4" fmla="*/ 5 w 157"/>
                      <a:gd name="T5" fmla="*/ 10 h 127"/>
                      <a:gd name="T6" fmla="*/ 5 w 157"/>
                      <a:gd name="T7" fmla="*/ 10 h 127"/>
                      <a:gd name="T8" fmla="*/ 5 w 157"/>
                      <a:gd name="T9" fmla="*/ 10 h 127"/>
                      <a:gd name="T10" fmla="*/ 5 w 157"/>
                      <a:gd name="T11" fmla="*/ 10 h 127"/>
                      <a:gd name="T12" fmla="*/ 5 w 157"/>
                      <a:gd name="T13" fmla="*/ 10 h 127"/>
                      <a:gd name="T14" fmla="*/ 5 w 157"/>
                      <a:gd name="T15" fmla="*/ 10 h 127"/>
                      <a:gd name="T16" fmla="*/ 5 w 157"/>
                      <a:gd name="T17" fmla="*/ 10 h 127"/>
                      <a:gd name="T18" fmla="*/ 5 w 157"/>
                      <a:gd name="T19" fmla="*/ 10 h 127"/>
                      <a:gd name="T20" fmla="*/ 5 w 157"/>
                      <a:gd name="T21" fmla="*/ 10 h 127"/>
                      <a:gd name="T22" fmla="*/ 5 w 157"/>
                      <a:gd name="T23" fmla="*/ 10 h 127"/>
                      <a:gd name="T24" fmla="*/ 5 w 157"/>
                      <a:gd name="T25" fmla="*/ 10 h 127"/>
                      <a:gd name="T26" fmla="*/ 5 w 157"/>
                      <a:gd name="T27" fmla="*/ 10 h 127"/>
                      <a:gd name="T28" fmla="*/ 5 w 157"/>
                      <a:gd name="T29" fmla="*/ 10 h 127"/>
                      <a:gd name="T30" fmla="*/ 5 w 157"/>
                      <a:gd name="T31" fmla="*/ 10 h 127"/>
                      <a:gd name="T32" fmla="*/ 5 w 157"/>
                      <a:gd name="T33" fmla="*/ 10 h 127"/>
                      <a:gd name="T34" fmla="*/ 5 w 157"/>
                      <a:gd name="T35" fmla="*/ 10 h 127"/>
                      <a:gd name="T36" fmla="*/ 5 w 157"/>
                      <a:gd name="T37" fmla="*/ 10 h 127"/>
                      <a:gd name="T38" fmla="*/ 5 w 157"/>
                      <a:gd name="T39" fmla="*/ 10 h 127"/>
                      <a:gd name="T40" fmla="*/ 5 w 157"/>
                      <a:gd name="T41" fmla="*/ 10 h 127"/>
                      <a:gd name="T42" fmla="*/ 5 w 157"/>
                      <a:gd name="T43" fmla="*/ 10 h 127"/>
                      <a:gd name="T44" fmla="*/ 5 w 157"/>
                      <a:gd name="T45" fmla="*/ 10 h 127"/>
                      <a:gd name="T46" fmla="*/ 5 w 157"/>
                      <a:gd name="T47" fmla="*/ 10 h 127"/>
                      <a:gd name="T48" fmla="*/ 5 w 157"/>
                      <a:gd name="T49" fmla="*/ 10 h 127"/>
                      <a:gd name="T50" fmla="*/ 5 w 157"/>
                      <a:gd name="T51" fmla="*/ 10 h 127"/>
                      <a:gd name="T52" fmla="*/ 5 w 157"/>
                      <a:gd name="T53" fmla="*/ 10 h 127"/>
                      <a:gd name="T54" fmla="*/ 3 w 157"/>
                      <a:gd name="T55" fmla="*/ 10 h 127"/>
                      <a:gd name="T56" fmla="*/ 3 w 157"/>
                      <a:gd name="T57" fmla="*/ 10 h 127"/>
                      <a:gd name="T58" fmla="*/ 5 w 157"/>
                      <a:gd name="T59" fmla="*/ 10 h 127"/>
                      <a:gd name="T60" fmla="*/ 5 w 157"/>
                      <a:gd name="T61" fmla="*/ 10 h 127"/>
                      <a:gd name="T62" fmla="*/ 3 w 157"/>
                      <a:gd name="T63" fmla="*/ 10 h 127"/>
                      <a:gd name="T64" fmla="*/ 0 w 157"/>
                      <a:gd name="T65" fmla="*/ 10 h 127"/>
                      <a:gd name="T66" fmla="*/ 0 w 157"/>
                      <a:gd name="T67" fmla="*/ 10 h 127"/>
                      <a:gd name="T68" fmla="*/ 0 w 157"/>
                      <a:gd name="T69" fmla="*/ 10 h 127"/>
                      <a:gd name="T70" fmla="*/ 5 w 157"/>
                      <a:gd name="T71" fmla="*/ 10 h 127"/>
                      <a:gd name="T72" fmla="*/ 0 w 157"/>
                      <a:gd name="T73" fmla="*/ 10 h 127"/>
                      <a:gd name="T74" fmla="*/ 3 w 157"/>
                      <a:gd name="T75" fmla="*/ 10 h 127"/>
                      <a:gd name="T76" fmla="*/ 2 w 157"/>
                      <a:gd name="T77" fmla="*/ 10 h 127"/>
                      <a:gd name="T78" fmla="*/ 2 w 157"/>
                      <a:gd name="T79" fmla="*/ 10 h 127"/>
                      <a:gd name="T80" fmla="*/ 5 w 157"/>
                      <a:gd name="T81" fmla="*/ 10 h 127"/>
                      <a:gd name="T82" fmla="*/ 3 w 157"/>
                      <a:gd name="T83" fmla="*/ 10 h 127"/>
                      <a:gd name="T84" fmla="*/ 5 w 157"/>
                      <a:gd name="T85" fmla="*/ 10 h 127"/>
                      <a:gd name="T86" fmla="*/ 5 w 157"/>
                      <a:gd name="T87" fmla="*/ 10 h 127"/>
                      <a:gd name="T88" fmla="*/ 5 w 157"/>
                      <a:gd name="T89" fmla="*/ 10 h 127"/>
                      <a:gd name="T90" fmla="*/ 5 w 157"/>
                      <a:gd name="T91" fmla="*/ 10 h 127"/>
                      <a:gd name="T92" fmla="*/ 5 w 157"/>
                      <a:gd name="T93" fmla="*/ 10 h 127"/>
                      <a:gd name="T94" fmla="*/ 5 w 157"/>
                      <a:gd name="T95" fmla="*/ 8 h 127"/>
                      <a:gd name="T96" fmla="*/ 5 w 157"/>
                      <a:gd name="T97" fmla="*/ 8 h 127"/>
                      <a:gd name="T98" fmla="*/ 5 w 157"/>
                      <a:gd name="T99" fmla="*/ 8 h 127"/>
                      <a:gd name="T100" fmla="*/ 5 w 157"/>
                      <a:gd name="T101" fmla="*/ 6 h 127"/>
                      <a:gd name="T102" fmla="*/ 5 w 157"/>
                      <a:gd name="T103" fmla="*/ 8 h 127"/>
                      <a:gd name="T104" fmla="*/ 5 w 157"/>
                      <a:gd name="T105" fmla="*/ 2 h 127"/>
                      <a:gd name="T106" fmla="*/ 5 w 157"/>
                      <a:gd name="T107" fmla="*/ 0 h 127"/>
                      <a:gd name="T108" fmla="*/ 5 w 157"/>
                      <a:gd name="T109" fmla="*/ 0 h 127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7"/>
                      <a:gd name="T166" fmla="*/ 0 h 127"/>
                      <a:gd name="T167" fmla="*/ 157 w 157"/>
                      <a:gd name="T168" fmla="*/ 127 h 127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7" h="127">
                        <a:moveTo>
                          <a:pt x="137" y="115"/>
                        </a:moveTo>
                        <a:lnTo>
                          <a:pt x="136" y="115"/>
                        </a:lnTo>
                        <a:lnTo>
                          <a:pt x="28" y="6"/>
                        </a:lnTo>
                        <a:lnTo>
                          <a:pt x="32" y="2"/>
                        </a:lnTo>
                        <a:lnTo>
                          <a:pt x="140" y="110"/>
                        </a:lnTo>
                        <a:lnTo>
                          <a:pt x="137" y="115"/>
                        </a:lnTo>
                        <a:close/>
                        <a:moveTo>
                          <a:pt x="140" y="110"/>
                        </a:moveTo>
                        <a:lnTo>
                          <a:pt x="157" y="127"/>
                        </a:lnTo>
                        <a:lnTo>
                          <a:pt x="137" y="115"/>
                        </a:lnTo>
                        <a:lnTo>
                          <a:pt x="140" y="110"/>
                        </a:lnTo>
                        <a:close/>
                        <a:moveTo>
                          <a:pt x="93" y="83"/>
                        </a:moveTo>
                        <a:lnTo>
                          <a:pt x="93" y="83"/>
                        </a:lnTo>
                        <a:lnTo>
                          <a:pt x="140" y="110"/>
                        </a:lnTo>
                        <a:lnTo>
                          <a:pt x="137" y="115"/>
                        </a:lnTo>
                        <a:lnTo>
                          <a:pt x="90" y="87"/>
                        </a:lnTo>
                        <a:lnTo>
                          <a:pt x="93" y="83"/>
                        </a:lnTo>
                        <a:close/>
                        <a:moveTo>
                          <a:pt x="93" y="83"/>
                        </a:moveTo>
                        <a:lnTo>
                          <a:pt x="93" y="83"/>
                        </a:lnTo>
                        <a:close/>
                        <a:moveTo>
                          <a:pt x="61" y="67"/>
                        </a:moveTo>
                        <a:lnTo>
                          <a:pt x="61" y="67"/>
                        </a:lnTo>
                        <a:lnTo>
                          <a:pt x="93" y="83"/>
                        </a:lnTo>
                        <a:lnTo>
                          <a:pt x="90" y="89"/>
                        </a:lnTo>
                        <a:lnTo>
                          <a:pt x="58" y="74"/>
                        </a:lnTo>
                        <a:lnTo>
                          <a:pt x="61" y="67"/>
                        </a:lnTo>
                        <a:close/>
                        <a:moveTo>
                          <a:pt x="61" y="67"/>
                        </a:moveTo>
                        <a:lnTo>
                          <a:pt x="61" y="67"/>
                        </a:lnTo>
                        <a:close/>
                        <a:moveTo>
                          <a:pt x="29" y="63"/>
                        </a:moveTo>
                        <a:lnTo>
                          <a:pt x="32" y="57"/>
                        </a:lnTo>
                        <a:lnTo>
                          <a:pt x="61" y="67"/>
                        </a:lnTo>
                        <a:lnTo>
                          <a:pt x="58" y="74"/>
                        </a:lnTo>
                        <a:lnTo>
                          <a:pt x="29" y="63"/>
                        </a:lnTo>
                        <a:close/>
                        <a:moveTo>
                          <a:pt x="29" y="63"/>
                        </a:moveTo>
                        <a:lnTo>
                          <a:pt x="29" y="63"/>
                        </a:lnTo>
                        <a:close/>
                        <a:moveTo>
                          <a:pt x="12" y="51"/>
                        </a:moveTo>
                        <a:lnTo>
                          <a:pt x="15" y="46"/>
                        </a:lnTo>
                        <a:lnTo>
                          <a:pt x="32" y="57"/>
                        </a:lnTo>
                        <a:lnTo>
                          <a:pt x="29" y="63"/>
                        </a:lnTo>
                        <a:lnTo>
                          <a:pt x="12" y="51"/>
                        </a:lnTo>
                        <a:close/>
                        <a:moveTo>
                          <a:pt x="12" y="51"/>
                        </a:moveTo>
                        <a:lnTo>
                          <a:pt x="12" y="51"/>
                        </a:lnTo>
                        <a:close/>
                        <a:moveTo>
                          <a:pt x="3" y="41"/>
                        </a:moveTo>
                        <a:lnTo>
                          <a:pt x="9" y="38"/>
                        </a:lnTo>
                        <a:lnTo>
                          <a:pt x="17" y="46"/>
                        </a:lnTo>
                        <a:lnTo>
                          <a:pt x="12" y="51"/>
                        </a:lnTo>
                        <a:lnTo>
                          <a:pt x="5" y="43"/>
                        </a:lnTo>
                        <a:lnTo>
                          <a:pt x="3" y="41"/>
                        </a:lnTo>
                        <a:close/>
                        <a:moveTo>
                          <a:pt x="5" y="43"/>
                        </a:moveTo>
                        <a:lnTo>
                          <a:pt x="3" y="41"/>
                        </a:lnTo>
                        <a:lnTo>
                          <a:pt x="5" y="43"/>
                        </a:lnTo>
                        <a:close/>
                        <a:moveTo>
                          <a:pt x="0" y="31"/>
                        </a:moveTo>
                        <a:lnTo>
                          <a:pt x="6" y="31"/>
                        </a:lnTo>
                        <a:lnTo>
                          <a:pt x="9" y="38"/>
                        </a:lnTo>
                        <a:lnTo>
                          <a:pt x="3" y="41"/>
                        </a:lnTo>
                        <a:lnTo>
                          <a:pt x="0" y="34"/>
                        </a:lnTo>
                        <a:lnTo>
                          <a:pt x="0" y="31"/>
                        </a:lnTo>
                        <a:close/>
                        <a:moveTo>
                          <a:pt x="0" y="34"/>
                        </a:moveTo>
                        <a:lnTo>
                          <a:pt x="0" y="32"/>
                        </a:lnTo>
                        <a:lnTo>
                          <a:pt x="0" y="31"/>
                        </a:lnTo>
                        <a:lnTo>
                          <a:pt x="0" y="34"/>
                        </a:lnTo>
                        <a:close/>
                        <a:moveTo>
                          <a:pt x="3" y="22"/>
                        </a:moveTo>
                        <a:lnTo>
                          <a:pt x="8" y="25"/>
                        </a:lnTo>
                        <a:lnTo>
                          <a:pt x="6" y="32"/>
                        </a:lnTo>
                        <a:lnTo>
                          <a:pt x="0" y="31"/>
                        </a:lnTo>
                        <a:lnTo>
                          <a:pt x="2" y="23"/>
                        </a:lnTo>
                        <a:lnTo>
                          <a:pt x="3" y="22"/>
                        </a:lnTo>
                        <a:close/>
                        <a:moveTo>
                          <a:pt x="2" y="23"/>
                        </a:moveTo>
                        <a:lnTo>
                          <a:pt x="2" y="22"/>
                        </a:lnTo>
                        <a:lnTo>
                          <a:pt x="3" y="22"/>
                        </a:lnTo>
                        <a:lnTo>
                          <a:pt x="2" y="23"/>
                        </a:lnTo>
                        <a:close/>
                        <a:moveTo>
                          <a:pt x="8" y="14"/>
                        </a:moveTo>
                        <a:lnTo>
                          <a:pt x="12" y="19"/>
                        </a:lnTo>
                        <a:lnTo>
                          <a:pt x="8" y="25"/>
                        </a:lnTo>
                        <a:lnTo>
                          <a:pt x="3" y="22"/>
                        </a:lnTo>
                        <a:lnTo>
                          <a:pt x="8" y="15"/>
                        </a:lnTo>
                        <a:lnTo>
                          <a:pt x="8" y="14"/>
                        </a:lnTo>
                        <a:close/>
                        <a:moveTo>
                          <a:pt x="8" y="15"/>
                        </a:moveTo>
                        <a:lnTo>
                          <a:pt x="8" y="15"/>
                        </a:lnTo>
                        <a:lnTo>
                          <a:pt x="8" y="14"/>
                        </a:lnTo>
                        <a:lnTo>
                          <a:pt x="8" y="15"/>
                        </a:lnTo>
                        <a:close/>
                        <a:moveTo>
                          <a:pt x="17" y="8"/>
                        </a:moveTo>
                        <a:lnTo>
                          <a:pt x="20" y="12"/>
                        </a:lnTo>
                        <a:lnTo>
                          <a:pt x="12" y="20"/>
                        </a:lnTo>
                        <a:lnTo>
                          <a:pt x="8" y="14"/>
                        </a:lnTo>
                        <a:lnTo>
                          <a:pt x="17" y="8"/>
                        </a:lnTo>
                        <a:close/>
                        <a:moveTo>
                          <a:pt x="17" y="8"/>
                        </a:moveTo>
                        <a:lnTo>
                          <a:pt x="17" y="8"/>
                        </a:lnTo>
                        <a:close/>
                        <a:moveTo>
                          <a:pt x="32" y="2"/>
                        </a:moveTo>
                        <a:lnTo>
                          <a:pt x="32" y="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29" y="0"/>
                        </a:lnTo>
                        <a:lnTo>
                          <a:pt x="32" y="2"/>
                        </a:lnTo>
                        <a:close/>
                        <a:moveTo>
                          <a:pt x="29" y="0"/>
                        </a:moveTo>
                        <a:lnTo>
                          <a:pt x="31" y="0"/>
                        </a:lnTo>
                        <a:lnTo>
                          <a:pt x="32" y="2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solidFill>
                    <a:srgbClr val="1F1A17"/>
                  </a:soli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6310" name="Text Box 45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438368" y="2409756"/>
                  <a:ext cx="494809" cy="78370"/>
                </a:xfrm>
                <a:prstGeom prst="rect">
                  <a:avLst/>
                </a:prstGeom>
                <a:noFill/>
                <a:ln w="6350">
                  <a:noFill/>
                  <a:miter lim="800000"/>
                  <a:headEnd/>
                  <a:tailEnd/>
                </a:ln>
              </p:spPr>
              <p:txBody>
                <a:bodyPr lIns="95775" tIns="47888" rIns="95775" bIns="47888">
                  <a:spAutoFit/>
                </a:bodyPr>
                <a:lstStyle/>
                <a:p>
                  <a:pPr algn="ctr" defTabSz="957263">
                    <a:lnSpc>
                      <a:spcPct val="80000"/>
                    </a:lnSpc>
                  </a:pPr>
                  <a:r>
                    <a:rPr lang="ru-RU" altLang="ru-RU" sz="1000" b="1">
                      <a:solidFill>
                        <a:srgbClr val="000000"/>
                      </a:solidFill>
                      <a:latin typeface="Arial Narrow" pitchFamily="34" charset="0"/>
                    </a:rPr>
                    <a:t>ВВО</a:t>
                  </a:r>
                </a:p>
              </p:txBody>
            </p:sp>
          </p:grpSp>
          <p:sp>
            <p:nvSpPr>
              <p:cNvPr id="5179" name="Line 65"/>
              <p:cNvSpPr>
                <a:spLocks noChangeAspect="1" noChangeShapeType="1"/>
              </p:cNvSpPr>
              <p:nvPr/>
            </p:nvSpPr>
            <p:spPr bwMode="auto">
              <a:xfrm flipH="1">
                <a:off x="2551028" y="2718242"/>
                <a:ext cx="0" cy="18670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Arial Narrow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306" name="Rectangle 84"/>
            <p:cNvSpPr>
              <a:spLocks noChangeArrowheads="1"/>
            </p:cNvSpPr>
            <p:nvPr/>
          </p:nvSpPr>
          <p:spPr bwMode="auto">
            <a:xfrm>
              <a:off x="1998831" y="2443840"/>
              <a:ext cx="376590" cy="60029"/>
            </a:xfrm>
            <a:prstGeom prst="rect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 type="none" w="sm" len="sm"/>
              <a:tailEnd type="none" w="sm" len="sm"/>
            </a:ln>
          </p:spPr>
          <p:txBody>
            <a:bodyPr lIns="0" tIns="0" rIns="0" bIns="0" anchor="ctr"/>
            <a:lstStyle/>
            <a:p>
              <a:pPr algn="ctr" defTabSz="957263" eaLnBrk="0" hangingPunct="0"/>
              <a:r>
                <a:rPr lang="ru-RU" altLang="ru-RU" sz="600" b="1" dirty="0">
                  <a:solidFill>
                    <a:srgbClr val="000000"/>
                  </a:solidFill>
                  <a:latin typeface="Arial Narrow" pitchFamily="34" charset="0"/>
                </a:rPr>
                <a:t>Хабаровск</a:t>
              </a:r>
            </a:p>
          </p:txBody>
        </p:sp>
      </p:grpSp>
      <p:sp>
        <p:nvSpPr>
          <p:cNvPr id="4899" name="Text Box 39"/>
          <p:cNvSpPr txBox="1">
            <a:spLocks noChangeArrowheads="1"/>
          </p:cNvSpPr>
          <p:nvPr/>
        </p:nvSpPr>
        <p:spPr bwMode="auto">
          <a:xfrm>
            <a:off x="3347864" y="1412777"/>
            <a:ext cx="1116012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/>
          <a:p>
            <a:pPr algn="ctr" defTabSz="685800" eaLnBrk="0" hangingPunct="0">
              <a:lnSpc>
                <a:spcPts val="900"/>
              </a:lnSpc>
              <a:defRPr/>
            </a:pPr>
            <a:r>
              <a:rPr lang="ru-RU" sz="900" b="1" dirty="0">
                <a:solidFill>
                  <a:srgbClr val="000000"/>
                </a:solidFill>
                <a:effectLst>
                  <a:glow rad="635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Восточный военный округ</a:t>
            </a:r>
          </a:p>
        </p:txBody>
      </p:sp>
      <p:pic>
        <p:nvPicPr>
          <p:cNvPr id="6261" name="Picture 6" descr="O:\БД\2012\11\06 Доклады\подложки\Герб.gif"/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727451" y="956734"/>
            <a:ext cx="301625" cy="4550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4372" name="Группа 549"/>
          <p:cNvGrpSpPr>
            <a:grpSpLocks/>
          </p:cNvGrpSpPr>
          <p:nvPr/>
        </p:nvGrpSpPr>
        <p:grpSpPr bwMode="auto">
          <a:xfrm flipH="1">
            <a:off x="555626" y="4569884"/>
            <a:ext cx="504825" cy="336549"/>
            <a:chOff x="3214016" y="5298648"/>
            <a:chExt cx="742940" cy="291300"/>
          </a:xfrm>
        </p:grpSpPr>
        <p:sp>
          <p:nvSpPr>
            <p:cNvPr id="6302" name="Freeform 41"/>
            <p:cNvSpPr>
              <a:spLocks noChangeAspect="1"/>
            </p:cNvSpPr>
            <p:nvPr/>
          </p:nvSpPr>
          <p:spPr bwMode="auto">
            <a:xfrm flipH="1">
              <a:off x="3442772" y="5298648"/>
              <a:ext cx="481535" cy="291299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rgbClr val="CC6600"/>
                </a:gs>
                <a:gs pos="50000">
                  <a:srgbClr val="FFFFFF"/>
                </a:gs>
                <a:gs pos="100000">
                  <a:srgbClr val="993300"/>
                </a:gs>
              </a:gsLst>
              <a:lin ang="5400000" scaled="1"/>
            </a:gradFill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ru-RU"/>
            </a:p>
          </p:txBody>
        </p:sp>
        <p:sp>
          <p:nvSpPr>
            <p:cNvPr id="6303" name="Text Box 45"/>
            <p:cNvSpPr txBox="1">
              <a:spLocks noChangeAspect="1" noChangeArrowheads="1"/>
            </p:cNvSpPr>
            <p:nvPr/>
          </p:nvSpPr>
          <p:spPr bwMode="auto">
            <a:xfrm>
              <a:off x="3214016" y="5321123"/>
              <a:ext cx="742940" cy="147644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>
                <a:lnSpc>
                  <a:spcPct val="80000"/>
                </a:lnSpc>
              </a:pPr>
              <a:r>
                <a:rPr lang="ru-RU" altLang="ru-RU" sz="600" b="1">
                  <a:solidFill>
                    <a:srgbClr val="990000"/>
                  </a:solidFill>
                  <a:latin typeface="Arial Narrow" pitchFamily="34" charset="0"/>
                </a:rPr>
                <a:t>ГШ</a:t>
              </a:r>
              <a:endParaRPr lang="ru-RU" altLang="ru-RU" sz="700" b="1">
                <a:solidFill>
                  <a:srgbClr val="990000"/>
                </a:solidFill>
                <a:latin typeface="Arial Narrow" pitchFamily="34" charset="0"/>
              </a:endParaRPr>
            </a:p>
          </p:txBody>
        </p:sp>
        <p:sp>
          <p:nvSpPr>
            <p:cNvPr id="6304" name="Line 65"/>
            <p:cNvSpPr>
              <a:spLocks noChangeAspect="1" noChangeShapeType="1"/>
            </p:cNvSpPr>
            <p:nvPr/>
          </p:nvSpPr>
          <p:spPr bwMode="auto">
            <a:xfrm>
              <a:off x="3440729" y="5340803"/>
              <a:ext cx="0" cy="249145"/>
            </a:xfrm>
            <a:prstGeom prst="line">
              <a:avLst/>
            </a:prstGeom>
            <a:noFill/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263" name="Rectangle 84"/>
          <p:cNvSpPr>
            <a:spLocks noChangeArrowheads="1"/>
          </p:cNvSpPr>
          <p:nvPr/>
        </p:nvSpPr>
        <p:spPr bwMode="auto">
          <a:xfrm>
            <a:off x="638176" y="4927600"/>
            <a:ext cx="250825" cy="76200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Пекин</a:t>
            </a:r>
          </a:p>
        </p:txBody>
      </p:sp>
      <p:grpSp>
        <p:nvGrpSpPr>
          <p:cNvPr id="4373" name="Группа 7147"/>
          <p:cNvGrpSpPr>
            <a:grpSpLocks/>
          </p:cNvGrpSpPr>
          <p:nvPr/>
        </p:nvGrpSpPr>
        <p:grpSpPr bwMode="auto">
          <a:xfrm>
            <a:off x="3094038" y="3092451"/>
            <a:ext cx="144462" cy="188383"/>
            <a:chOff x="-312072" y="2068921"/>
            <a:chExt cx="144091" cy="139067"/>
          </a:xfrm>
        </p:grpSpPr>
        <p:pic>
          <p:nvPicPr>
            <p:cNvPr id="6300" name="Picture 461"/>
            <p:cNvPicPr preferRelativeResize="0">
              <a:picLocks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-312072" y="2068921"/>
              <a:ext cx="144091" cy="137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908" name="Овал 4907"/>
            <p:cNvSpPr/>
            <p:nvPr/>
          </p:nvSpPr>
          <p:spPr>
            <a:xfrm>
              <a:off x="-308905" y="2070483"/>
              <a:ext cx="137757" cy="137505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65" name="Rectangle 84"/>
          <p:cNvSpPr>
            <a:spLocks noChangeArrowheads="1"/>
          </p:cNvSpPr>
          <p:nvPr/>
        </p:nvSpPr>
        <p:spPr bwMode="auto">
          <a:xfrm>
            <a:off x="3203575" y="3014134"/>
            <a:ext cx="330200" cy="82551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К-на-Амуре</a:t>
            </a:r>
          </a:p>
        </p:txBody>
      </p:sp>
      <p:grpSp>
        <p:nvGrpSpPr>
          <p:cNvPr id="4545" name="Group 70"/>
          <p:cNvGrpSpPr>
            <a:grpSpLocks/>
          </p:cNvGrpSpPr>
          <p:nvPr/>
        </p:nvGrpSpPr>
        <p:grpSpPr bwMode="auto">
          <a:xfrm>
            <a:off x="3097214" y="2992967"/>
            <a:ext cx="71437" cy="99484"/>
            <a:chOff x="784" y="1700"/>
            <a:chExt cx="136" cy="136"/>
          </a:xfrm>
        </p:grpSpPr>
        <p:sp>
          <p:nvSpPr>
            <p:cNvPr id="4911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4912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cxnSp>
        <p:nvCxnSpPr>
          <p:cNvPr id="6267" name="Прямая соединительная линия 1736"/>
          <p:cNvCxnSpPr>
            <a:cxnSpLocks noChangeShapeType="1"/>
            <a:stCxn id="25074" idx="5"/>
          </p:cNvCxnSpPr>
          <p:nvPr/>
        </p:nvCxnSpPr>
        <p:spPr bwMode="auto">
          <a:xfrm>
            <a:off x="3097214" y="6119285"/>
            <a:ext cx="230187" cy="205316"/>
          </a:xfrm>
          <a:prstGeom prst="line">
            <a:avLst/>
          </a:prstGeom>
          <a:noFill/>
          <a:ln w="6350">
            <a:solidFill>
              <a:srgbClr val="0000CC"/>
            </a:solidFill>
            <a:round/>
            <a:headEnd/>
            <a:tailEnd/>
          </a:ln>
        </p:spPr>
      </p:cxnSp>
      <p:grpSp>
        <p:nvGrpSpPr>
          <p:cNvPr id="4546" name="Группа 2944"/>
          <p:cNvGrpSpPr>
            <a:grpSpLocks/>
          </p:cNvGrpSpPr>
          <p:nvPr/>
        </p:nvGrpSpPr>
        <p:grpSpPr bwMode="auto">
          <a:xfrm>
            <a:off x="1116014" y="6212418"/>
            <a:ext cx="769937" cy="501649"/>
            <a:chOff x="7876754" y="4107329"/>
            <a:chExt cx="770328" cy="375780"/>
          </a:xfrm>
        </p:grpSpPr>
        <p:sp>
          <p:nvSpPr>
            <p:cNvPr id="1743" name="Freeform 143"/>
            <p:cNvSpPr>
              <a:spLocks/>
            </p:cNvSpPr>
            <p:nvPr/>
          </p:nvSpPr>
          <p:spPr bwMode="auto">
            <a:xfrm rot="19455415" flipH="1">
              <a:off x="8134064" y="4215364"/>
              <a:ext cx="315401" cy="267745"/>
            </a:xfrm>
            <a:custGeom>
              <a:avLst/>
              <a:gdLst>
                <a:gd name="T0" fmla="*/ 0 w 774"/>
                <a:gd name="T1" fmla="*/ 0 h 685"/>
                <a:gd name="T2" fmla="*/ 0 w 774"/>
                <a:gd name="T3" fmla="*/ 0 h 685"/>
                <a:gd name="T4" fmla="*/ 0 w 774"/>
                <a:gd name="T5" fmla="*/ 0 h 685"/>
                <a:gd name="T6" fmla="*/ 0 w 774"/>
                <a:gd name="T7" fmla="*/ 0 h 685"/>
                <a:gd name="T8" fmla="*/ 0 w 774"/>
                <a:gd name="T9" fmla="*/ 0 h 685"/>
                <a:gd name="T10" fmla="*/ 0 w 774"/>
                <a:gd name="T11" fmla="*/ 0 h 685"/>
                <a:gd name="T12" fmla="*/ 0 w 774"/>
                <a:gd name="T13" fmla="*/ 0 h 685"/>
                <a:gd name="T14" fmla="*/ 0 w 774"/>
                <a:gd name="T15" fmla="*/ 0 h 685"/>
                <a:gd name="T16" fmla="*/ 0 w 774"/>
                <a:gd name="T17" fmla="*/ 0 h 685"/>
                <a:gd name="T18" fmla="*/ 0 w 774"/>
                <a:gd name="T19" fmla="*/ 0 h 685"/>
                <a:gd name="T20" fmla="*/ 0 w 774"/>
                <a:gd name="T21" fmla="*/ 0 h 685"/>
                <a:gd name="T22" fmla="*/ 0 w 774"/>
                <a:gd name="T23" fmla="*/ 0 h 685"/>
                <a:gd name="T24" fmla="*/ 0 w 774"/>
                <a:gd name="T25" fmla="*/ 0 h 685"/>
                <a:gd name="T26" fmla="*/ 0 w 774"/>
                <a:gd name="T27" fmla="*/ 0 h 685"/>
                <a:gd name="T28" fmla="*/ 0 w 774"/>
                <a:gd name="T29" fmla="*/ 0 h 685"/>
                <a:gd name="T30" fmla="*/ 0 w 774"/>
                <a:gd name="T31" fmla="*/ 0 h 685"/>
                <a:gd name="T32" fmla="*/ 0 w 774"/>
                <a:gd name="T33" fmla="*/ 0 h 685"/>
                <a:gd name="T34" fmla="*/ 0 w 774"/>
                <a:gd name="T35" fmla="*/ 0 h 685"/>
                <a:gd name="T36" fmla="*/ 0 w 774"/>
                <a:gd name="T37" fmla="*/ 0 h 685"/>
                <a:gd name="T38" fmla="*/ 0 w 774"/>
                <a:gd name="T39" fmla="*/ 0 h 685"/>
                <a:gd name="T40" fmla="*/ 0 w 774"/>
                <a:gd name="T41" fmla="*/ 0 h 685"/>
                <a:gd name="T42" fmla="*/ 0 w 774"/>
                <a:gd name="T43" fmla="*/ 0 h 685"/>
                <a:gd name="T44" fmla="*/ 0 w 774"/>
                <a:gd name="T45" fmla="*/ 0 h 685"/>
                <a:gd name="T46" fmla="*/ 0 w 774"/>
                <a:gd name="T47" fmla="*/ 0 h 685"/>
                <a:gd name="T48" fmla="*/ 0 w 774"/>
                <a:gd name="T49" fmla="*/ 0 h 685"/>
                <a:gd name="T50" fmla="*/ 0 w 774"/>
                <a:gd name="T51" fmla="*/ 0 h 685"/>
                <a:gd name="T52" fmla="*/ 0 w 774"/>
                <a:gd name="T53" fmla="*/ 0 h 685"/>
                <a:gd name="T54" fmla="*/ 0 w 774"/>
                <a:gd name="T55" fmla="*/ 0 h 685"/>
                <a:gd name="T56" fmla="*/ 0 w 774"/>
                <a:gd name="T57" fmla="*/ 0 h 685"/>
                <a:gd name="T58" fmla="*/ 0 w 774"/>
                <a:gd name="T59" fmla="*/ 0 h 685"/>
                <a:gd name="T60" fmla="*/ 0 w 774"/>
                <a:gd name="T61" fmla="*/ 0 h 685"/>
                <a:gd name="T62" fmla="*/ 0 w 774"/>
                <a:gd name="T63" fmla="*/ 0 h 685"/>
                <a:gd name="T64" fmla="*/ 0 w 774"/>
                <a:gd name="T65" fmla="*/ 0 h 685"/>
                <a:gd name="T66" fmla="*/ 0 w 774"/>
                <a:gd name="T67" fmla="*/ 0 h 685"/>
                <a:gd name="T68" fmla="*/ 0 w 774"/>
                <a:gd name="T69" fmla="*/ 0 h 685"/>
                <a:gd name="T70" fmla="*/ 0 w 774"/>
                <a:gd name="T71" fmla="*/ 0 h 685"/>
                <a:gd name="T72" fmla="*/ 0 w 774"/>
                <a:gd name="T73" fmla="*/ 0 h 685"/>
                <a:gd name="T74" fmla="*/ 0 w 774"/>
                <a:gd name="T75" fmla="*/ 0 h 685"/>
                <a:gd name="T76" fmla="*/ 0 w 774"/>
                <a:gd name="T77" fmla="*/ 0 h 685"/>
                <a:gd name="T78" fmla="*/ 0 w 774"/>
                <a:gd name="T79" fmla="*/ 0 h 68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4"/>
                <a:gd name="T121" fmla="*/ 0 h 685"/>
                <a:gd name="T122" fmla="*/ 774 w 774"/>
                <a:gd name="T123" fmla="*/ 685 h 68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4" h="685">
                  <a:moveTo>
                    <a:pt x="267" y="69"/>
                  </a:moveTo>
                  <a:lnTo>
                    <a:pt x="326" y="151"/>
                  </a:lnTo>
                  <a:lnTo>
                    <a:pt x="364" y="193"/>
                  </a:lnTo>
                  <a:lnTo>
                    <a:pt x="405" y="228"/>
                  </a:lnTo>
                  <a:lnTo>
                    <a:pt x="462" y="245"/>
                  </a:lnTo>
                  <a:lnTo>
                    <a:pt x="526" y="248"/>
                  </a:lnTo>
                  <a:lnTo>
                    <a:pt x="574" y="249"/>
                  </a:lnTo>
                  <a:lnTo>
                    <a:pt x="634" y="253"/>
                  </a:lnTo>
                  <a:lnTo>
                    <a:pt x="698" y="277"/>
                  </a:lnTo>
                  <a:lnTo>
                    <a:pt x="744" y="315"/>
                  </a:lnTo>
                  <a:lnTo>
                    <a:pt x="764" y="353"/>
                  </a:lnTo>
                  <a:lnTo>
                    <a:pt x="774" y="401"/>
                  </a:lnTo>
                  <a:lnTo>
                    <a:pt x="770" y="447"/>
                  </a:lnTo>
                  <a:lnTo>
                    <a:pt x="752" y="499"/>
                  </a:lnTo>
                  <a:lnTo>
                    <a:pt x="728" y="529"/>
                  </a:lnTo>
                  <a:lnTo>
                    <a:pt x="700" y="557"/>
                  </a:lnTo>
                  <a:lnTo>
                    <a:pt x="672" y="583"/>
                  </a:lnTo>
                  <a:lnTo>
                    <a:pt x="642" y="607"/>
                  </a:lnTo>
                  <a:lnTo>
                    <a:pt x="610" y="627"/>
                  </a:lnTo>
                  <a:lnTo>
                    <a:pt x="572" y="651"/>
                  </a:lnTo>
                  <a:lnTo>
                    <a:pt x="530" y="669"/>
                  </a:lnTo>
                  <a:lnTo>
                    <a:pt x="484" y="681"/>
                  </a:lnTo>
                  <a:lnTo>
                    <a:pt x="428" y="685"/>
                  </a:lnTo>
                  <a:lnTo>
                    <a:pt x="360" y="681"/>
                  </a:lnTo>
                  <a:lnTo>
                    <a:pt x="298" y="669"/>
                  </a:lnTo>
                  <a:lnTo>
                    <a:pt x="240" y="647"/>
                  </a:lnTo>
                  <a:lnTo>
                    <a:pt x="186" y="615"/>
                  </a:lnTo>
                  <a:lnTo>
                    <a:pt x="128" y="563"/>
                  </a:lnTo>
                  <a:lnTo>
                    <a:pt x="68" y="491"/>
                  </a:lnTo>
                  <a:lnTo>
                    <a:pt x="35" y="438"/>
                  </a:lnTo>
                  <a:lnTo>
                    <a:pt x="14" y="391"/>
                  </a:lnTo>
                  <a:lnTo>
                    <a:pt x="0" y="315"/>
                  </a:lnTo>
                  <a:lnTo>
                    <a:pt x="3" y="227"/>
                  </a:lnTo>
                  <a:lnTo>
                    <a:pt x="18" y="161"/>
                  </a:lnTo>
                  <a:lnTo>
                    <a:pt x="46" y="99"/>
                  </a:lnTo>
                  <a:lnTo>
                    <a:pt x="78" y="55"/>
                  </a:lnTo>
                  <a:lnTo>
                    <a:pt x="116" y="17"/>
                  </a:lnTo>
                  <a:cubicBezTo>
                    <a:pt x="135" y="4"/>
                    <a:pt x="154" y="0"/>
                    <a:pt x="174" y="1"/>
                  </a:cubicBezTo>
                  <a:cubicBezTo>
                    <a:pt x="194" y="2"/>
                    <a:pt x="218" y="14"/>
                    <a:pt x="234" y="25"/>
                  </a:cubicBezTo>
                  <a:lnTo>
                    <a:pt x="267" y="69"/>
                  </a:lnTo>
                  <a:close/>
                </a:path>
              </a:pathLst>
            </a:custGeom>
            <a:gradFill flip="none" rotWithShape="1">
              <a:gsLst>
                <a:gs pos="66000">
                  <a:srgbClr val="4BACC6">
                    <a:lumMod val="40000"/>
                    <a:lumOff val="60000"/>
                  </a:srgbClr>
                </a:gs>
                <a:gs pos="17000">
                  <a:srgbClr val="EEECE1"/>
                </a:gs>
                <a:gs pos="77000">
                  <a:srgbClr val="4BACC6">
                    <a:lumMod val="60000"/>
                    <a:lumOff val="4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rgbClr val="010485"/>
              </a:solidFill>
              <a:miter lim="800000"/>
              <a:headEnd/>
              <a:tailEnd/>
            </a:ln>
          </p:spPr>
          <p:txBody>
            <a:bodyPr lIns="180000" tIns="0" rIns="180000" bIns="0" anchor="ctr"/>
            <a:lstStyle/>
            <a:p>
              <a:pPr>
                <a:defRPr/>
              </a:pPr>
              <a:endParaRPr lang="ru-RU" kern="0">
                <a:solidFill>
                  <a:srgbClr val="010485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547" name="Group 40"/>
            <p:cNvGrpSpPr>
              <a:grpSpLocks/>
            </p:cNvGrpSpPr>
            <p:nvPr/>
          </p:nvGrpSpPr>
          <p:grpSpPr bwMode="auto">
            <a:xfrm flipH="1">
              <a:off x="8334837" y="4335806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48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3992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3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4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5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6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7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8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9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0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1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2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3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4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5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6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7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8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9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0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1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2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3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4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5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6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7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8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9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0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1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2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3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5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6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7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8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9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0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1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2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3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4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5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6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7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8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9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0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1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2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3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4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5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6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7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8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9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0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1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2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3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solidFill>
                  <a:srgbClr val="98CDFE"/>
                </a:solidFill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4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5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6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7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8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9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0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1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2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3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4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5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6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7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8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9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0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1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2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3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4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5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6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7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8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9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0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1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2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3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4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5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6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7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8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9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0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1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2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3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4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5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6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7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8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9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0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1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2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3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4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5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6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7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8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9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0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1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2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3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4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5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6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7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8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9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0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1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2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3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4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5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6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7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8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9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0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1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2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3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4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5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6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7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8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9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0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1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2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3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4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5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6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7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8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9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0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1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2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3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4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5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6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7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8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9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0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1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2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3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4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5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6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7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8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9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0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1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2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3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4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5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6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7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8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9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0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1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2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3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4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5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6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7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8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9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90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91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92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49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3635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6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7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8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9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0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1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2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3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4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5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6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7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8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9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0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1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2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3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4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5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6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7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8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9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6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7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8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9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1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2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3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4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721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763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766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6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7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8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9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0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1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2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3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4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5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6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7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8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9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0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1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2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3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4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5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6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7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8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9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0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1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2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3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4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5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6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7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8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9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0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1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2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3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4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5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6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7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8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9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0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1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2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4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6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7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8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9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62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63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67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0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2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5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7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1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3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6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7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8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9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0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1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2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3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4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5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6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0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1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2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3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4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5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6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7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8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9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0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1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2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3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4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5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6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7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8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9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0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1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2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3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4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5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6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7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8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9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0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1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2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3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4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5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6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7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8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9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0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1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2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3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4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5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6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7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8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9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0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1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2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3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4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5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6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7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8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9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0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1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2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3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4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5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6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7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8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9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0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1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2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3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4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5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6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7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8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9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0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1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2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3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4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5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6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7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8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9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0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1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3298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99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0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1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2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3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4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5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6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7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8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9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0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1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2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3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4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5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6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7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8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9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0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1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2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3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4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5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6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7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8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9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0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1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2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3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4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5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6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7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8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9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0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1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2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3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4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9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0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2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3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4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5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6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7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8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9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3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4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5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6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7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8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9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01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47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21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23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32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33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0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1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2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3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5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6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7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8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5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6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7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8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9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0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1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2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3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4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5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6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7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8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9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0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1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2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3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4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5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6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7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8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9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0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1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2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3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4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5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6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7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8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9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0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1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2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3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4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0" name="Group 40"/>
            <p:cNvGrpSpPr>
              <a:grpSpLocks/>
            </p:cNvGrpSpPr>
            <p:nvPr/>
          </p:nvGrpSpPr>
          <p:grpSpPr bwMode="auto">
            <a:xfrm flipH="1">
              <a:off x="8139983" y="4107329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51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3070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71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3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4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5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6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7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8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9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1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2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3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4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5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6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7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0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1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2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3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4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5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6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7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8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9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0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3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4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5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6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7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8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9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0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1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2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3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4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5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6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7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8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9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0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1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2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3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4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5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6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7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8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9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0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1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2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3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4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5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6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7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8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9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0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1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2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3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4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5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6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9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0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1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2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3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4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5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6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7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8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9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0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1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2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3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4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5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6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7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8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9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0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1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2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3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4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5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6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7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8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9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0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1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2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3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4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5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6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7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8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9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0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1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2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3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4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5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6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7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8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9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0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1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2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3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4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5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6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7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8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9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0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1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2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3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4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5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6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7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8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9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0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1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2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3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4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5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6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7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8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9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0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1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2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3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4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5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6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7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8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9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0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1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2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3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4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5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6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7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8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9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0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1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2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3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4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5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6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7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8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9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0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1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2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3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4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5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6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7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8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9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0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1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2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3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4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5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52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2134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42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43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48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56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57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76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84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85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90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98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99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04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12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13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25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26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05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5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6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7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8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9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00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01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02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74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75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86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87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1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2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3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4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5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6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8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9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39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40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47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67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0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1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2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3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4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5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6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7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8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9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0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1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2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3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4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5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6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7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8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9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0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1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2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3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4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5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6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7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8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9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10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11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4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5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6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7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8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9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0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1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2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3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4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5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6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7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8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9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0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1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2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3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4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5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6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7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8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9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0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1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2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3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4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5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6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7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8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9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0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1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2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3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4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5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6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7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8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9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0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1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2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3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4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5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6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7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8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9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0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1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2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3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4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5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6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7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8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9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0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1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2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3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4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5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6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7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8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9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0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1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2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3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4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5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6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7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8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9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0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1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2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3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4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5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6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7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8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9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0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1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2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3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4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5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6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7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8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9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0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1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2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3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4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5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6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7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8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9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0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1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2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3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4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5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6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7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8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9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928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29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0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1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2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3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4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5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6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7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8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9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0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1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2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3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4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5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6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7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8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9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0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1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2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3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4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5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6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7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8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9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0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1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2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3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4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5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6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7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8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9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0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1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2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3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4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5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6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7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8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9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0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1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2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3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4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5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6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7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8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9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0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1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2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3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4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5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6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7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8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9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0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2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7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8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0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1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2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3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4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5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7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3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4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5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6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7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8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9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0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1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2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3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4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5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6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7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9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0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5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9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1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2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3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5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7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8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9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0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1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08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09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0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2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0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8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9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3" name="Group 603"/>
            <p:cNvGrpSpPr>
              <a:grpSpLocks noChangeAspect="1"/>
            </p:cNvGrpSpPr>
            <p:nvPr/>
          </p:nvGrpSpPr>
          <p:grpSpPr bwMode="auto">
            <a:xfrm>
              <a:off x="7876754" y="4240461"/>
              <a:ext cx="576064" cy="164017"/>
              <a:chOff x="50" y="306"/>
              <a:chExt cx="826" cy="194"/>
            </a:xfrm>
            <a:solidFill>
              <a:schemeClr val="accent5">
                <a:lumMod val="60000"/>
                <a:lumOff val="40000"/>
              </a:schemeClr>
            </a:solidFill>
          </p:grpSpPr>
          <p:sp>
            <p:nvSpPr>
              <p:cNvPr id="1747" name="Freeform 604"/>
              <p:cNvSpPr>
                <a:spLocks noChangeAspect="1"/>
              </p:cNvSpPr>
              <p:nvPr/>
            </p:nvSpPr>
            <p:spPr bwMode="auto">
              <a:xfrm>
                <a:off x="89" y="439"/>
                <a:ext cx="13" cy="11"/>
              </a:xfrm>
              <a:custGeom>
                <a:avLst/>
                <a:gdLst>
                  <a:gd name="T0" fmla="*/ 1 w 26"/>
                  <a:gd name="T1" fmla="*/ 0 h 20"/>
                  <a:gd name="T2" fmla="*/ 1 w 26"/>
                  <a:gd name="T3" fmla="*/ 1 h 20"/>
                  <a:gd name="T4" fmla="*/ 1 w 26"/>
                  <a:gd name="T5" fmla="*/ 1 h 20"/>
                  <a:gd name="T6" fmla="*/ 1 w 26"/>
                  <a:gd name="T7" fmla="*/ 1 h 20"/>
                  <a:gd name="T8" fmla="*/ 1 w 26"/>
                  <a:gd name="T9" fmla="*/ 1 h 20"/>
                  <a:gd name="T10" fmla="*/ 0 w 26"/>
                  <a:gd name="T11" fmla="*/ 1 h 20"/>
                  <a:gd name="T12" fmla="*/ 1 w 26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20"/>
                  <a:gd name="T23" fmla="*/ 26 w 26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20">
                    <a:moveTo>
                      <a:pt x="8" y="0"/>
                    </a:moveTo>
                    <a:lnTo>
                      <a:pt x="26" y="9"/>
                    </a:lnTo>
                    <a:lnTo>
                      <a:pt x="18" y="13"/>
                    </a:lnTo>
                    <a:lnTo>
                      <a:pt x="17" y="20"/>
                    </a:lnTo>
                    <a:lnTo>
                      <a:pt x="8" y="9"/>
                    </a:lnTo>
                    <a:lnTo>
                      <a:pt x="0" y="6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54" name="Group 605"/>
              <p:cNvGrpSpPr>
                <a:grpSpLocks noChangeAspect="1"/>
              </p:cNvGrpSpPr>
              <p:nvPr/>
            </p:nvGrpSpPr>
            <p:grpSpPr bwMode="auto">
              <a:xfrm>
                <a:off x="329" y="423"/>
                <a:ext cx="44" cy="17"/>
                <a:chOff x="2769" y="979"/>
                <a:chExt cx="230" cy="90"/>
              </a:xfrm>
              <a:grpFill/>
            </p:grpSpPr>
            <p:sp>
              <p:nvSpPr>
                <p:cNvPr id="1919" name="Freeform 606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0" name="Freeform 607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1" name="Freeform 608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2" name="Freeform 609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3" name="Freeform 610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4" name="Freeform 611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5" name="Freeform 612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749" name="Freeform 614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6" cy="99"/>
              </a:xfrm>
              <a:custGeom>
                <a:avLst/>
                <a:gdLst>
                  <a:gd name="T0" fmla="*/ 0 w 1188"/>
                  <a:gd name="T1" fmla="*/ 3 h 141"/>
                  <a:gd name="T2" fmla="*/ 6 w 1188"/>
                  <a:gd name="T3" fmla="*/ 6 h 141"/>
                  <a:gd name="T4" fmla="*/ 8 w 1188"/>
                  <a:gd name="T5" fmla="*/ 8 h 141"/>
                  <a:gd name="T6" fmla="*/ 12 w 1188"/>
                  <a:gd name="T7" fmla="*/ 10 h 141"/>
                  <a:gd name="T8" fmla="*/ 17 w 1188"/>
                  <a:gd name="T9" fmla="*/ 14 h 141"/>
                  <a:gd name="T10" fmla="*/ 29 w 1188"/>
                  <a:gd name="T11" fmla="*/ 16 h 141"/>
                  <a:gd name="T12" fmla="*/ 56 w 1188"/>
                  <a:gd name="T13" fmla="*/ 19 h 141"/>
                  <a:gd name="T14" fmla="*/ 82 w 1188"/>
                  <a:gd name="T15" fmla="*/ 20 h 141"/>
                  <a:gd name="T16" fmla="*/ 114 w 1188"/>
                  <a:gd name="T17" fmla="*/ 22 h 141"/>
                  <a:gd name="T18" fmla="*/ 146 w 1188"/>
                  <a:gd name="T19" fmla="*/ 23 h 141"/>
                  <a:gd name="T20" fmla="*/ 185 w 1188"/>
                  <a:gd name="T21" fmla="*/ 24 h 141"/>
                  <a:gd name="T22" fmla="*/ 188 w 1188"/>
                  <a:gd name="T23" fmla="*/ 22 h 141"/>
                  <a:gd name="T24" fmla="*/ 191 w 1188"/>
                  <a:gd name="T25" fmla="*/ 19 h 141"/>
                  <a:gd name="T26" fmla="*/ 193 w 1188"/>
                  <a:gd name="T27" fmla="*/ 14 h 141"/>
                  <a:gd name="T28" fmla="*/ 193 w 1188"/>
                  <a:gd name="T29" fmla="*/ 10 h 141"/>
                  <a:gd name="T30" fmla="*/ 193 w 1188"/>
                  <a:gd name="T31" fmla="*/ 8 h 141"/>
                  <a:gd name="T32" fmla="*/ 182 w 1188"/>
                  <a:gd name="T33" fmla="*/ 6 h 141"/>
                  <a:gd name="T34" fmla="*/ 155 w 1188"/>
                  <a:gd name="T35" fmla="*/ 4 h 141"/>
                  <a:gd name="T36" fmla="*/ 139 w 1188"/>
                  <a:gd name="T37" fmla="*/ 4 h 141"/>
                  <a:gd name="T38" fmla="*/ 75 w 1188"/>
                  <a:gd name="T39" fmla="*/ 3 h 141"/>
                  <a:gd name="T40" fmla="*/ 74 w 1188"/>
                  <a:gd name="T41" fmla="*/ 4 h 141"/>
                  <a:gd name="T42" fmla="*/ 56 w 1188"/>
                  <a:gd name="T43" fmla="*/ 4 h 141"/>
                  <a:gd name="T44" fmla="*/ 40 w 1188"/>
                  <a:gd name="T45" fmla="*/ 4 h 141"/>
                  <a:gd name="T46" fmla="*/ 26 w 1188"/>
                  <a:gd name="T47" fmla="*/ 3 h 141"/>
                  <a:gd name="T48" fmla="*/ 17 w 1188"/>
                  <a:gd name="T49" fmla="*/ 2 h 141"/>
                  <a:gd name="T50" fmla="*/ 10 w 1188"/>
                  <a:gd name="T51" fmla="*/ 0 h 141"/>
                  <a:gd name="T52" fmla="*/ 0 w 1188"/>
                  <a:gd name="T53" fmla="*/ 3 h 14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8"/>
                  <a:gd name="T82" fmla="*/ 0 h 141"/>
                  <a:gd name="T83" fmla="*/ 1188 w 1188"/>
                  <a:gd name="T84" fmla="*/ 141 h 14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8" h="141">
                    <a:moveTo>
                      <a:pt x="0" y="16"/>
                    </a:moveTo>
                    <a:lnTo>
                      <a:pt x="39" y="38"/>
                    </a:lnTo>
                    <a:lnTo>
                      <a:pt x="51" y="48"/>
                    </a:lnTo>
                    <a:lnTo>
                      <a:pt x="75" y="60"/>
                    </a:lnTo>
                    <a:lnTo>
                      <a:pt x="100" y="83"/>
                    </a:lnTo>
                    <a:lnTo>
                      <a:pt x="182" y="96"/>
                    </a:lnTo>
                    <a:lnTo>
                      <a:pt x="344" y="111"/>
                    </a:lnTo>
                    <a:lnTo>
                      <a:pt x="503" y="121"/>
                    </a:lnTo>
                    <a:lnTo>
                      <a:pt x="703" y="133"/>
                    </a:lnTo>
                    <a:lnTo>
                      <a:pt x="899" y="137"/>
                    </a:lnTo>
                    <a:lnTo>
                      <a:pt x="1140" y="141"/>
                    </a:lnTo>
                    <a:lnTo>
                      <a:pt x="1161" y="133"/>
                    </a:lnTo>
                    <a:lnTo>
                      <a:pt x="1180" y="110"/>
                    </a:lnTo>
                    <a:lnTo>
                      <a:pt x="1188" y="86"/>
                    </a:lnTo>
                    <a:lnTo>
                      <a:pt x="1187" y="59"/>
                    </a:lnTo>
                    <a:lnTo>
                      <a:pt x="1184" y="45"/>
                    </a:lnTo>
                    <a:lnTo>
                      <a:pt x="1120" y="34"/>
                    </a:lnTo>
                    <a:lnTo>
                      <a:pt x="957" y="24"/>
                    </a:lnTo>
                    <a:lnTo>
                      <a:pt x="854" y="24"/>
                    </a:lnTo>
                    <a:lnTo>
                      <a:pt x="465" y="16"/>
                    </a:lnTo>
                    <a:lnTo>
                      <a:pt x="451" y="20"/>
                    </a:lnTo>
                    <a:lnTo>
                      <a:pt x="342" y="22"/>
                    </a:lnTo>
                    <a:lnTo>
                      <a:pt x="245" y="21"/>
                    </a:lnTo>
                    <a:lnTo>
                      <a:pt x="164" y="17"/>
                    </a:lnTo>
                    <a:lnTo>
                      <a:pt x="108" y="10"/>
                    </a:lnTo>
                    <a:lnTo>
                      <a:pt x="64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0" name="Freeform 615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1" cy="62"/>
              </a:xfrm>
              <a:custGeom>
                <a:avLst/>
                <a:gdLst>
                  <a:gd name="T0" fmla="*/ 0 w 1183"/>
                  <a:gd name="T1" fmla="*/ 3 h 90"/>
                  <a:gd name="T2" fmla="*/ 11 w 1183"/>
                  <a:gd name="T3" fmla="*/ 6 h 90"/>
                  <a:gd name="T4" fmla="*/ 24 w 1183"/>
                  <a:gd name="T5" fmla="*/ 8 h 90"/>
                  <a:gd name="T6" fmla="*/ 39 w 1183"/>
                  <a:gd name="T7" fmla="*/ 8 h 90"/>
                  <a:gd name="T8" fmla="*/ 48 w 1183"/>
                  <a:gd name="T9" fmla="*/ 8 h 90"/>
                  <a:gd name="T10" fmla="*/ 46 w 1183"/>
                  <a:gd name="T11" fmla="*/ 12 h 90"/>
                  <a:gd name="T12" fmla="*/ 55 w 1183"/>
                  <a:gd name="T13" fmla="*/ 12 h 90"/>
                  <a:gd name="T14" fmla="*/ 74 w 1183"/>
                  <a:gd name="T15" fmla="*/ 12 h 90"/>
                  <a:gd name="T16" fmla="*/ 74 w 1183"/>
                  <a:gd name="T17" fmla="*/ 11 h 90"/>
                  <a:gd name="T18" fmla="*/ 99 w 1183"/>
                  <a:gd name="T19" fmla="*/ 12 h 90"/>
                  <a:gd name="T20" fmla="*/ 120 w 1183"/>
                  <a:gd name="T21" fmla="*/ 13 h 90"/>
                  <a:gd name="T22" fmla="*/ 146 w 1183"/>
                  <a:gd name="T23" fmla="*/ 13 h 90"/>
                  <a:gd name="T24" fmla="*/ 157 w 1183"/>
                  <a:gd name="T25" fmla="*/ 14 h 90"/>
                  <a:gd name="T26" fmla="*/ 159 w 1183"/>
                  <a:gd name="T27" fmla="*/ 12 h 90"/>
                  <a:gd name="T28" fmla="*/ 188 w 1183"/>
                  <a:gd name="T29" fmla="*/ 12 h 90"/>
                  <a:gd name="T30" fmla="*/ 191 w 1183"/>
                  <a:gd name="T31" fmla="*/ 7 h 90"/>
                  <a:gd name="T32" fmla="*/ 177 w 1183"/>
                  <a:gd name="T33" fmla="*/ 6 h 90"/>
                  <a:gd name="T34" fmla="*/ 151 w 1183"/>
                  <a:gd name="T35" fmla="*/ 4 h 90"/>
                  <a:gd name="T36" fmla="*/ 75 w 1183"/>
                  <a:gd name="T37" fmla="*/ 2 h 90"/>
                  <a:gd name="T38" fmla="*/ 73 w 1183"/>
                  <a:gd name="T39" fmla="*/ 4 h 90"/>
                  <a:gd name="T40" fmla="*/ 62 w 1183"/>
                  <a:gd name="T41" fmla="*/ 3 h 90"/>
                  <a:gd name="T42" fmla="*/ 56 w 1183"/>
                  <a:gd name="T43" fmla="*/ 4 h 90"/>
                  <a:gd name="T44" fmla="*/ 40 w 1183"/>
                  <a:gd name="T45" fmla="*/ 4 h 90"/>
                  <a:gd name="T46" fmla="*/ 28 w 1183"/>
                  <a:gd name="T47" fmla="*/ 3 h 90"/>
                  <a:gd name="T48" fmla="*/ 15 w 1183"/>
                  <a:gd name="T49" fmla="*/ 1 h 90"/>
                  <a:gd name="T50" fmla="*/ 9 w 1183"/>
                  <a:gd name="T51" fmla="*/ 0 h 90"/>
                  <a:gd name="T52" fmla="*/ 0 w 1183"/>
                  <a:gd name="T53" fmla="*/ 3 h 9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3"/>
                  <a:gd name="T82" fmla="*/ 0 h 90"/>
                  <a:gd name="T83" fmla="*/ 1183 w 1183"/>
                  <a:gd name="T84" fmla="*/ 90 h 9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3" h="90">
                    <a:moveTo>
                      <a:pt x="0" y="18"/>
                    </a:moveTo>
                    <a:lnTo>
                      <a:pt x="68" y="41"/>
                    </a:lnTo>
                    <a:lnTo>
                      <a:pt x="154" y="49"/>
                    </a:lnTo>
                    <a:lnTo>
                      <a:pt x="243" y="54"/>
                    </a:lnTo>
                    <a:lnTo>
                      <a:pt x="296" y="53"/>
                    </a:lnTo>
                    <a:lnTo>
                      <a:pt x="284" y="75"/>
                    </a:lnTo>
                    <a:lnTo>
                      <a:pt x="340" y="77"/>
                    </a:lnTo>
                    <a:lnTo>
                      <a:pt x="457" y="80"/>
                    </a:lnTo>
                    <a:lnTo>
                      <a:pt x="457" y="72"/>
                    </a:lnTo>
                    <a:lnTo>
                      <a:pt x="611" y="80"/>
                    </a:lnTo>
                    <a:lnTo>
                      <a:pt x="745" y="85"/>
                    </a:lnTo>
                    <a:lnTo>
                      <a:pt x="905" y="87"/>
                    </a:lnTo>
                    <a:lnTo>
                      <a:pt x="976" y="90"/>
                    </a:lnTo>
                    <a:lnTo>
                      <a:pt x="989" y="77"/>
                    </a:lnTo>
                    <a:lnTo>
                      <a:pt x="1170" y="79"/>
                    </a:lnTo>
                    <a:lnTo>
                      <a:pt x="1183" y="45"/>
                    </a:lnTo>
                    <a:lnTo>
                      <a:pt x="1101" y="34"/>
                    </a:lnTo>
                    <a:lnTo>
                      <a:pt x="935" y="26"/>
                    </a:lnTo>
                    <a:lnTo>
                      <a:pt x="462" y="15"/>
                    </a:lnTo>
                    <a:lnTo>
                      <a:pt x="453" y="23"/>
                    </a:lnTo>
                    <a:lnTo>
                      <a:pt x="388" y="20"/>
                    </a:lnTo>
                    <a:lnTo>
                      <a:pt x="346" y="23"/>
                    </a:lnTo>
                    <a:lnTo>
                      <a:pt x="252" y="24"/>
                    </a:lnTo>
                    <a:lnTo>
                      <a:pt x="170" y="20"/>
                    </a:lnTo>
                    <a:lnTo>
                      <a:pt x="94" y="10"/>
                    </a:lnTo>
                    <a:lnTo>
                      <a:pt x="59" y="0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1" name="Freeform 616"/>
              <p:cNvSpPr>
                <a:spLocks noChangeAspect="1"/>
              </p:cNvSpPr>
              <p:nvPr/>
            </p:nvSpPr>
            <p:spPr bwMode="auto">
              <a:xfrm>
                <a:off x="391" y="459"/>
                <a:ext cx="471" cy="27"/>
              </a:xfrm>
              <a:custGeom>
                <a:avLst/>
                <a:gdLst>
                  <a:gd name="T0" fmla="*/ 111 w 677"/>
                  <a:gd name="T1" fmla="*/ 0 h 41"/>
                  <a:gd name="T2" fmla="*/ 110 w 677"/>
                  <a:gd name="T3" fmla="*/ 2 h 41"/>
                  <a:gd name="T4" fmla="*/ 106 w 677"/>
                  <a:gd name="T5" fmla="*/ 5 h 41"/>
                  <a:gd name="T6" fmla="*/ 100 w 677"/>
                  <a:gd name="T7" fmla="*/ 5 h 41"/>
                  <a:gd name="T8" fmla="*/ 99 w 677"/>
                  <a:gd name="T9" fmla="*/ 5 h 41"/>
                  <a:gd name="T10" fmla="*/ 0 w 677"/>
                  <a:gd name="T11" fmla="*/ 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77"/>
                  <a:gd name="T19" fmla="*/ 0 h 41"/>
                  <a:gd name="T20" fmla="*/ 677 w 67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77" h="41">
                    <a:moveTo>
                      <a:pt x="677" y="0"/>
                    </a:moveTo>
                    <a:lnTo>
                      <a:pt x="676" y="18"/>
                    </a:lnTo>
                    <a:lnTo>
                      <a:pt x="650" y="41"/>
                    </a:lnTo>
                    <a:lnTo>
                      <a:pt x="617" y="39"/>
                    </a:lnTo>
                    <a:lnTo>
                      <a:pt x="608" y="35"/>
                    </a:lnTo>
                    <a:lnTo>
                      <a:pt x="0" y="12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2" name="Line 617"/>
              <p:cNvSpPr>
                <a:spLocks noChangeAspect="1" noChangeShapeType="1"/>
              </p:cNvSpPr>
              <p:nvPr/>
            </p:nvSpPr>
            <p:spPr bwMode="auto">
              <a:xfrm>
                <a:off x="821" y="475"/>
                <a:ext cx="20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3" name="Line 618"/>
              <p:cNvSpPr>
                <a:spLocks noChangeAspect="1" noChangeShapeType="1"/>
              </p:cNvSpPr>
              <p:nvPr/>
            </p:nvSpPr>
            <p:spPr bwMode="auto">
              <a:xfrm flipV="1">
                <a:off x="844" y="475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4" name="Line 619"/>
              <p:cNvSpPr>
                <a:spLocks noChangeAspect="1" noChangeShapeType="1"/>
              </p:cNvSpPr>
              <p:nvPr/>
            </p:nvSpPr>
            <p:spPr bwMode="auto">
              <a:xfrm>
                <a:off x="749" y="465"/>
                <a:ext cx="44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5" name="Line 620"/>
              <p:cNvSpPr>
                <a:spLocks noChangeAspect="1" noChangeShapeType="1"/>
              </p:cNvSpPr>
              <p:nvPr/>
            </p:nvSpPr>
            <p:spPr bwMode="auto">
              <a:xfrm>
                <a:off x="793" y="472"/>
                <a:ext cx="25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6" name="Line 621"/>
              <p:cNvSpPr>
                <a:spLocks noChangeAspect="1" noChangeShapeType="1"/>
              </p:cNvSpPr>
              <p:nvPr/>
            </p:nvSpPr>
            <p:spPr bwMode="auto">
              <a:xfrm flipV="1">
                <a:off x="821" y="468"/>
                <a:ext cx="7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7" name="Line 622"/>
              <p:cNvSpPr>
                <a:spLocks noChangeAspect="1" noChangeShapeType="1"/>
              </p:cNvSpPr>
              <p:nvPr/>
            </p:nvSpPr>
            <p:spPr bwMode="auto">
              <a:xfrm flipV="1">
                <a:off x="793" y="463"/>
                <a:ext cx="7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8" name="Line 623"/>
              <p:cNvSpPr>
                <a:spLocks noChangeAspect="1" noChangeShapeType="1"/>
              </p:cNvSpPr>
              <p:nvPr/>
            </p:nvSpPr>
            <p:spPr bwMode="auto">
              <a:xfrm flipH="1">
                <a:off x="795" y="468"/>
                <a:ext cx="5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9" name="Line 624"/>
              <p:cNvSpPr>
                <a:spLocks noChangeAspect="1" noChangeShapeType="1"/>
              </p:cNvSpPr>
              <p:nvPr/>
            </p:nvSpPr>
            <p:spPr bwMode="auto">
              <a:xfrm flipH="1">
                <a:off x="825" y="470"/>
                <a:ext cx="37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0" name="Line 625"/>
              <p:cNvSpPr>
                <a:spLocks noChangeAspect="1" noChangeShapeType="1"/>
              </p:cNvSpPr>
              <p:nvPr/>
            </p:nvSpPr>
            <p:spPr bwMode="auto">
              <a:xfrm>
                <a:off x="802" y="468"/>
                <a:ext cx="23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1" name="Oval 626"/>
              <p:cNvSpPr>
                <a:spLocks noChangeAspect="1" noChangeArrowheads="1"/>
              </p:cNvSpPr>
              <p:nvPr/>
            </p:nvSpPr>
            <p:spPr bwMode="auto">
              <a:xfrm>
                <a:off x="251" y="431"/>
                <a:ext cx="30" cy="4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2" name="Oval 627"/>
              <p:cNvSpPr>
                <a:spLocks noChangeAspect="1" noChangeArrowheads="1"/>
              </p:cNvSpPr>
              <p:nvPr/>
            </p:nvSpPr>
            <p:spPr bwMode="auto">
              <a:xfrm>
                <a:off x="200" y="426"/>
                <a:ext cx="28" cy="7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3" name="Freeform 628"/>
              <p:cNvSpPr>
                <a:spLocks noChangeAspect="1"/>
              </p:cNvSpPr>
              <p:nvPr/>
            </p:nvSpPr>
            <p:spPr bwMode="auto">
              <a:xfrm>
                <a:off x="362" y="437"/>
                <a:ext cx="507" cy="13"/>
              </a:xfrm>
              <a:custGeom>
                <a:avLst/>
                <a:gdLst>
                  <a:gd name="T0" fmla="*/ 4 w 1044"/>
                  <a:gd name="T1" fmla="*/ 0 h 44"/>
                  <a:gd name="T2" fmla="*/ 8 w 1044"/>
                  <a:gd name="T3" fmla="*/ 0 h 44"/>
                  <a:gd name="T4" fmla="*/ 12 w 1044"/>
                  <a:gd name="T5" fmla="*/ 0 h 44"/>
                  <a:gd name="T6" fmla="*/ 17 w 1044"/>
                  <a:gd name="T7" fmla="*/ 0 h 44"/>
                  <a:gd name="T8" fmla="*/ 22 w 1044"/>
                  <a:gd name="T9" fmla="*/ 0 h 44"/>
                  <a:gd name="T10" fmla="*/ 28 w 1044"/>
                  <a:gd name="T11" fmla="*/ 0 h 44"/>
                  <a:gd name="T12" fmla="*/ 28 w 1044"/>
                  <a:gd name="T13" fmla="*/ 0 h 44"/>
                  <a:gd name="T14" fmla="*/ 28 w 1044"/>
                  <a:gd name="T15" fmla="*/ 0 h 44"/>
                  <a:gd name="T16" fmla="*/ 25 w 1044"/>
                  <a:gd name="T17" fmla="*/ 0 h 44"/>
                  <a:gd name="T18" fmla="*/ 17 w 1044"/>
                  <a:gd name="T19" fmla="*/ 0 h 44"/>
                  <a:gd name="T20" fmla="*/ 10 w 1044"/>
                  <a:gd name="T21" fmla="*/ 0 h 44"/>
                  <a:gd name="T22" fmla="*/ 5 w 1044"/>
                  <a:gd name="T23" fmla="*/ 0 h 44"/>
                  <a:gd name="T24" fmla="*/ 0 w 1044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44"/>
                  <a:gd name="T40" fmla="*/ 0 h 44"/>
                  <a:gd name="T41" fmla="*/ 1044 w 1044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44" h="44">
                    <a:moveTo>
                      <a:pt x="165" y="38"/>
                    </a:moveTo>
                    <a:lnTo>
                      <a:pt x="303" y="37"/>
                    </a:lnTo>
                    <a:lnTo>
                      <a:pt x="450" y="37"/>
                    </a:lnTo>
                    <a:lnTo>
                      <a:pt x="632" y="39"/>
                    </a:lnTo>
                    <a:lnTo>
                      <a:pt x="801" y="39"/>
                    </a:lnTo>
                    <a:lnTo>
                      <a:pt x="1023" y="44"/>
                    </a:lnTo>
                    <a:lnTo>
                      <a:pt x="1044" y="0"/>
                    </a:lnTo>
                    <a:lnTo>
                      <a:pt x="1043" y="6"/>
                    </a:lnTo>
                    <a:lnTo>
                      <a:pt x="925" y="5"/>
                    </a:lnTo>
                    <a:lnTo>
                      <a:pt x="659" y="4"/>
                    </a:lnTo>
                    <a:lnTo>
                      <a:pt x="381" y="5"/>
                    </a:lnTo>
                    <a:lnTo>
                      <a:pt x="190" y="5"/>
                    </a:lnTo>
                    <a:lnTo>
                      <a:pt x="0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4" name="Freeform 629"/>
              <p:cNvSpPr>
                <a:spLocks noChangeAspect="1"/>
              </p:cNvSpPr>
              <p:nvPr/>
            </p:nvSpPr>
            <p:spPr bwMode="auto">
              <a:xfrm>
                <a:off x="377" y="447"/>
                <a:ext cx="484" cy="3"/>
              </a:xfrm>
              <a:custGeom>
                <a:avLst/>
                <a:gdLst>
                  <a:gd name="T0" fmla="*/ 0 w 996"/>
                  <a:gd name="T1" fmla="*/ 0 h 5"/>
                  <a:gd name="T2" fmla="*/ 3 w 996"/>
                  <a:gd name="T3" fmla="*/ 0 h 5"/>
                  <a:gd name="T4" fmla="*/ 8 w 996"/>
                  <a:gd name="T5" fmla="*/ 1 h 5"/>
                  <a:gd name="T6" fmla="*/ 13 w 996"/>
                  <a:gd name="T7" fmla="*/ 1 h 5"/>
                  <a:gd name="T8" fmla="*/ 17 w 996"/>
                  <a:gd name="T9" fmla="*/ 1 h 5"/>
                  <a:gd name="T10" fmla="*/ 23 w 996"/>
                  <a:gd name="T11" fmla="*/ 1 h 5"/>
                  <a:gd name="T12" fmla="*/ 25 w 996"/>
                  <a:gd name="T13" fmla="*/ 1 h 5"/>
                  <a:gd name="T14" fmla="*/ 27 w 996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6"/>
                  <a:gd name="T25" fmla="*/ 0 h 5"/>
                  <a:gd name="T26" fmla="*/ 996 w 99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6" h="5">
                    <a:moveTo>
                      <a:pt x="0" y="0"/>
                    </a:moveTo>
                    <a:lnTo>
                      <a:pt x="130" y="0"/>
                    </a:lnTo>
                    <a:lnTo>
                      <a:pt x="294" y="2"/>
                    </a:lnTo>
                    <a:lnTo>
                      <a:pt x="461" y="2"/>
                    </a:lnTo>
                    <a:lnTo>
                      <a:pt x="655" y="2"/>
                    </a:lnTo>
                    <a:lnTo>
                      <a:pt x="837" y="4"/>
                    </a:lnTo>
                    <a:lnTo>
                      <a:pt x="937" y="4"/>
                    </a:lnTo>
                    <a:lnTo>
                      <a:pt x="996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5" name="Freeform 630"/>
              <p:cNvSpPr>
                <a:spLocks noChangeAspect="1"/>
              </p:cNvSpPr>
              <p:nvPr/>
            </p:nvSpPr>
            <p:spPr bwMode="auto">
              <a:xfrm>
                <a:off x="360" y="420"/>
                <a:ext cx="509" cy="10"/>
              </a:xfrm>
              <a:custGeom>
                <a:avLst/>
                <a:gdLst>
                  <a:gd name="T0" fmla="*/ 0 w 1047"/>
                  <a:gd name="T1" fmla="*/ 0 h 34"/>
                  <a:gd name="T2" fmla="*/ 1 w 1047"/>
                  <a:gd name="T3" fmla="*/ 0 h 34"/>
                  <a:gd name="T4" fmla="*/ 0 w 1047"/>
                  <a:gd name="T5" fmla="*/ 0 h 34"/>
                  <a:gd name="T6" fmla="*/ 5 w 1047"/>
                  <a:gd name="T7" fmla="*/ 0 h 34"/>
                  <a:gd name="T8" fmla="*/ 18 w 1047"/>
                  <a:gd name="T9" fmla="*/ 0 h 34"/>
                  <a:gd name="T10" fmla="*/ 23 w 1047"/>
                  <a:gd name="T11" fmla="*/ 0 h 34"/>
                  <a:gd name="T12" fmla="*/ 28 w 1047"/>
                  <a:gd name="T13" fmla="*/ 0 h 34"/>
                  <a:gd name="T14" fmla="*/ 28 w 1047"/>
                  <a:gd name="T15" fmla="*/ 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47"/>
                  <a:gd name="T25" fmla="*/ 0 h 34"/>
                  <a:gd name="T26" fmla="*/ 1047 w 1047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47" h="34">
                    <a:moveTo>
                      <a:pt x="0" y="0"/>
                    </a:moveTo>
                    <a:lnTo>
                      <a:pt x="40" y="0"/>
                    </a:lnTo>
                    <a:lnTo>
                      <a:pt x="23" y="13"/>
                    </a:lnTo>
                    <a:lnTo>
                      <a:pt x="176" y="31"/>
                    </a:lnTo>
                    <a:lnTo>
                      <a:pt x="645" y="30"/>
                    </a:lnTo>
                    <a:lnTo>
                      <a:pt x="857" y="34"/>
                    </a:lnTo>
                    <a:lnTo>
                      <a:pt x="1043" y="33"/>
                    </a:lnTo>
                    <a:cubicBezTo>
                      <a:pt x="1047" y="28"/>
                      <a:pt x="1047" y="30"/>
                      <a:pt x="1047" y="27"/>
                    </a:cubicBez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6" name="Freeform 631"/>
              <p:cNvSpPr>
                <a:spLocks noChangeAspect="1"/>
              </p:cNvSpPr>
              <p:nvPr/>
            </p:nvSpPr>
            <p:spPr bwMode="auto">
              <a:xfrm>
                <a:off x="87" y="405"/>
                <a:ext cx="252" cy="9"/>
              </a:xfrm>
              <a:custGeom>
                <a:avLst/>
                <a:gdLst>
                  <a:gd name="T0" fmla="*/ 14 w 518"/>
                  <a:gd name="T1" fmla="*/ 0 h 31"/>
                  <a:gd name="T2" fmla="*/ 12 w 518"/>
                  <a:gd name="T3" fmla="*/ 0 h 31"/>
                  <a:gd name="T4" fmla="*/ 11 w 518"/>
                  <a:gd name="T5" fmla="*/ 0 h 31"/>
                  <a:gd name="T6" fmla="*/ 7 w 518"/>
                  <a:gd name="T7" fmla="*/ 0 h 31"/>
                  <a:gd name="T8" fmla="*/ 4 w 518"/>
                  <a:gd name="T9" fmla="*/ 0 h 31"/>
                  <a:gd name="T10" fmla="*/ 2 w 518"/>
                  <a:gd name="T11" fmla="*/ 0 h 31"/>
                  <a:gd name="T12" fmla="*/ 1 w 518"/>
                  <a:gd name="T13" fmla="*/ 0 h 31"/>
                  <a:gd name="T14" fmla="*/ 0 w 518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8"/>
                  <a:gd name="T25" fmla="*/ 0 h 31"/>
                  <a:gd name="T26" fmla="*/ 518 w 518"/>
                  <a:gd name="T27" fmla="*/ 31 h 3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8" h="31">
                    <a:moveTo>
                      <a:pt x="518" y="30"/>
                    </a:moveTo>
                    <a:lnTo>
                      <a:pt x="441" y="30"/>
                    </a:lnTo>
                    <a:lnTo>
                      <a:pt x="405" y="31"/>
                    </a:lnTo>
                    <a:lnTo>
                      <a:pt x="262" y="31"/>
                    </a:lnTo>
                    <a:lnTo>
                      <a:pt x="168" y="28"/>
                    </a:lnTo>
                    <a:lnTo>
                      <a:pt x="93" y="20"/>
                    </a:lnTo>
                    <a:lnTo>
                      <a:pt x="45" y="1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7" name="Line 63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7" y="446"/>
                <a:ext cx="11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8" name="Freeform 633"/>
              <p:cNvSpPr>
                <a:spLocks noChangeAspect="1"/>
              </p:cNvSpPr>
              <p:nvPr/>
            </p:nvSpPr>
            <p:spPr bwMode="auto">
              <a:xfrm>
                <a:off x="71" y="409"/>
                <a:ext cx="346" cy="20"/>
              </a:xfrm>
              <a:custGeom>
                <a:avLst/>
                <a:gdLst>
                  <a:gd name="T0" fmla="*/ 19 w 712"/>
                  <a:gd name="T1" fmla="*/ 0 h 71"/>
                  <a:gd name="T2" fmla="*/ 15 w 712"/>
                  <a:gd name="T3" fmla="*/ 0 h 71"/>
                  <a:gd name="T4" fmla="*/ 8 w 712"/>
                  <a:gd name="T5" fmla="*/ 0 h 71"/>
                  <a:gd name="T6" fmla="*/ 4 w 712"/>
                  <a:gd name="T7" fmla="*/ 0 h 71"/>
                  <a:gd name="T8" fmla="*/ 2 w 712"/>
                  <a:gd name="T9" fmla="*/ 0 h 71"/>
                  <a:gd name="T10" fmla="*/ 0 w 712"/>
                  <a:gd name="T11" fmla="*/ 0 h 71"/>
                  <a:gd name="T12" fmla="*/ 0 w 712"/>
                  <a:gd name="T13" fmla="*/ 0 h 71"/>
                  <a:gd name="T14" fmla="*/ 1 w 712"/>
                  <a:gd name="T15" fmla="*/ 0 h 71"/>
                  <a:gd name="T16" fmla="*/ 4 w 712"/>
                  <a:gd name="T17" fmla="*/ 0 h 71"/>
                  <a:gd name="T18" fmla="*/ 7 w 712"/>
                  <a:gd name="T19" fmla="*/ 0 h 71"/>
                  <a:gd name="T20" fmla="*/ 9 w 712"/>
                  <a:gd name="T21" fmla="*/ 0 h 71"/>
                  <a:gd name="T22" fmla="*/ 11 w 712"/>
                  <a:gd name="T23" fmla="*/ 0 h 71"/>
                  <a:gd name="T24" fmla="*/ 13 w 712"/>
                  <a:gd name="T25" fmla="*/ 0 h 71"/>
                  <a:gd name="T26" fmla="*/ 15 w 712"/>
                  <a:gd name="T27" fmla="*/ 0 h 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12"/>
                  <a:gd name="T43" fmla="*/ 0 h 71"/>
                  <a:gd name="T44" fmla="*/ 712 w 712"/>
                  <a:gd name="T45" fmla="*/ 71 h 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12" h="71">
                    <a:moveTo>
                      <a:pt x="712" y="71"/>
                    </a:moveTo>
                    <a:lnTo>
                      <a:pt x="547" y="62"/>
                    </a:lnTo>
                    <a:lnTo>
                      <a:pt x="310" y="49"/>
                    </a:lnTo>
                    <a:lnTo>
                      <a:pt x="158" y="40"/>
                    </a:lnTo>
                    <a:lnTo>
                      <a:pt x="84" y="27"/>
                    </a:lnTo>
                    <a:lnTo>
                      <a:pt x="22" y="12"/>
                    </a:lnTo>
                    <a:lnTo>
                      <a:pt x="0" y="0"/>
                    </a:lnTo>
                    <a:lnTo>
                      <a:pt x="62" y="16"/>
                    </a:lnTo>
                    <a:lnTo>
                      <a:pt x="146" y="28"/>
                    </a:lnTo>
                    <a:lnTo>
                      <a:pt x="240" y="32"/>
                    </a:lnTo>
                    <a:lnTo>
                      <a:pt x="327" y="32"/>
                    </a:lnTo>
                    <a:lnTo>
                      <a:pt x="412" y="32"/>
                    </a:lnTo>
                    <a:lnTo>
                      <a:pt x="480" y="32"/>
                    </a:lnTo>
                    <a:lnTo>
                      <a:pt x="543" y="3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9" name="Freeform 634"/>
              <p:cNvSpPr>
                <a:spLocks noChangeAspect="1"/>
              </p:cNvSpPr>
              <p:nvPr/>
            </p:nvSpPr>
            <p:spPr bwMode="auto">
              <a:xfrm>
                <a:off x="175" y="436"/>
                <a:ext cx="42" cy="16"/>
              </a:xfrm>
              <a:custGeom>
                <a:avLst/>
                <a:gdLst>
                  <a:gd name="T0" fmla="*/ 0 w 82"/>
                  <a:gd name="T1" fmla="*/ 1 h 30"/>
                  <a:gd name="T2" fmla="*/ 1 w 82"/>
                  <a:gd name="T3" fmla="*/ 1 h 30"/>
                  <a:gd name="T4" fmla="*/ 1 w 82"/>
                  <a:gd name="T5" fmla="*/ 0 h 30"/>
                  <a:gd name="T6" fmla="*/ 1 w 82"/>
                  <a:gd name="T7" fmla="*/ 1 h 30"/>
                  <a:gd name="T8" fmla="*/ 2 w 82"/>
                  <a:gd name="T9" fmla="*/ 1 h 30"/>
                  <a:gd name="T10" fmla="*/ 2 w 82"/>
                  <a:gd name="T11" fmla="*/ 1 h 30"/>
                  <a:gd name="T12" fmla="*/ 2 w 82"/>
                  <a:gd name="T13" fmla="*/ 1 h 30"/>
                  <a:gd name="T14" fmla="*/ 2 w 82"/>
                  <a:gd name="T15" fmla="*/ 1 h 30"/>
                  <a:gd name="T16" fmla="*/ 3 w 82"/>
                  <a:gd name="T17" fmla="*/ 1 h 30"/>
                  <a:gd name="T18" fmla="*/ 3 w 82"/>
                  <a:gd name="T19" fmla="*/ 1 h 30"/>
                  <a:gd name="T20" fmla="*/ 3 w 82"/>
                  <a:gd name="T21" fmla="*/ 1 h 30"/>
                  <a:gd name="T22" fmla="*/ 2 w 82"/>
                  <a:gd name="T23" fmla="*/ 1 h 30"/>
                  <a:gd name="T24" fmla="*/ 2 w 82"/>
                  <a:gd name="T25" fmla="*/ 1 h 30"/>
                  <a:gd name="T26" fmla="*/ 2 w 82"/>
                  <a:gd name="T27" fmla="*/ 1 h 30"/>
                  <a:gd name="T28" fmla="*/ 2 w 82"/>
                  <a:gd name="T29" fmla="*/ 1 h 30"/>
                  <a:gd name="T30" fmla="*/ 1 w 82"/>
                  <a:gd name="T31" fmla="*/ 1 h 30"/>
                  <a:gd name="T32" fmla="*/ 1 w 82"/>
                  <a:gd name="T33" fmla="*/ 1 h 30"/>
                  <a:gd name="T34" fmla="*/ 1 w 82"/>
                  <a:gd name="T35" fmla="*/ 2 h 30"/>
                  <a:gd name="T36" fmla="*/ 1 w 82"/>
                  <a:gd name="T37" fmla="*/ 2 h 30"/>
                  <a:gd name="T38" fmla="*/ 1 w 82"/>
                  <a:gd name="T39" fmla="*/ 1 h 30"/>
                  <a:gd name="T40" fmla="*/ 0 w 82"/>
                  <a:gd name="T41" fmla="*/ 1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2"/>
                  <a:gd name="T64" fmla="*/ 0 h 30"/>
                  <a:gd name="T65" fmla="*/ 82 w 82"/>
                  <a:gd name="T66" fmla="*/ 30 h 3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2" h="30">
                    <a:moveTo>
                      <a:pt x="0" y="18"/>
                    </a:moveTo>
                    <a:lnTo>
                      <a:pt x="28" y="15"/>
                    </a:lnTo>
                    <a:lnTo>
                      <a:pt x="18" y="0"/>
                    </a:lnTo>
                    <a:lnTo>
                      <a:pt x="26" y="1"/>
                    </a:lnTo>
                    <a:lnTo>
                      <a:pt x="43" y="18"/>
                    </a:lnTo>
                    <a:lnTo>
                      <a:pt x="56" y="18"/>
                    </a:lnTo>
                    <a:lnTo>
                      <a:pt x="44" y="4"/>
                    </a:lnTo>
                    <a:lnTo>
                      <a:pt x="51" y="4"/>
                    </a:lnTo>
                    <a:lnTo>
                      <a:pt x="67" y="18"/>
                    </a:lnTo>
                    <a:lnTo>
                      <a:pt x="82" y="22"/>
                    </a:lnTo>
                    <a:lnTo>
                      <a:pt x="65" y="28"/>
                    </a:lnTo>
                    <a:lnTo>
                      <a:pt x="59" y="24"/>
                    </a:lnTo>
                    <a:lnTo>
                      <a:pt x="43" y="23"/>
                    </a:lnTo>
                    <a:lnTo>
                      <a:pt x="49" y="28"/>
                    </a:lnTo>
                    <a:lnTo>
                      <a:pt x="40" y="29"/>
                    </a:lnTo>
                    <a:lnTo>
                      <a:pt x="31" y="21"/>
                    </a:lnTo>
                    <a:lnTo>
                      <a:pt x="20" y="21"/>
                    </a:lnTo>
                    <a:lnTo>
                      <a:pt x="10" y="30"/>
                    </a:lnTo>
                    <a:lnTo>
                      <a:pt x="3" y="30"/>
                    </a:lnTo>
                    <a:lnTo>
                      <a:pt x="6" y="19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55" name="Group 635"/>
              <p:cNvGrpSpPr>
                <a:grpSpLocks noChangeAspect="1"/>
              </p:cNvGrpSpPr>
              <p:nvPr/>
            </p:nvGrpSpPr>
            <p:grpSpPr bwMode="auto">
              <a:xfrm>
                <a:off x="670" y="407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4556" name="Group 63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907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08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09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0" name="Line 64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1" name="Line 64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2" name="Line 6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57" name="Group 6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917" name="Freeform 64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18" name="Oval 6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58" name="Group 6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915" name="Freeform 64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16" name="Oval 6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906" name="Line 6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59" name="Group 650"/>
              <p:cNvGrpSpPr>
                <a:grpSpLocks noChangeAspect="1"/>
              </p:cNvGrpSpPr>
              <p:nvPr/>
            </p:nvGrpSpPr>
            <p:grpSpPr bwMode="auto">
              <a:xfrm>
                <a:off x="715" y="408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4560" name="Group 651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93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4" name="Freeform 653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5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6" name="Line 65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7" name="Line 6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8" name="Line 6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61" name="Group 65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903" name="Freeform 65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04" name="Oval 6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62" name="Group 66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901" name="Freeform 66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02" name="Oval 6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92" name="Line 6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63" name="Group 665"/>
              <p:cNvGrpSpPr>
                <a:grpSpLocks noChangeAspect="1"/>
              </p:cNvGrpSpPr>
              <p:nvPr/>
            </p:nvGrpSpPr>
            <p:grpSpPr bwMode="auto">
              <a:xfrm>
                <a:off x="767" y="409"/>
                <a:ext cx="56" cy="20"/>
                <a:chOff x="2402" y="867"/>
                <a:chExt cx="268" cy="97"/>
              </a:xfrm>
              <a:grpFill/>
            </p:grpSpPr>
            <p:grpSp>
              <p:nvGrpSpPr>
                <p:cNvPr id="4564" name="Group 66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79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0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1" name="Freeform 66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2" name="Line 67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3" name="Line 6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4" name="Line 67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65" name="Group 6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89" name="Freeform 67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90" name="Oval 6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66" name="Group 6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87" name="Freeform 67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88" name="Oval 6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78" name="Line 6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67" name="Group 680"/>
              <p:cNvGrpSpPr>
                <a:grpSpLocks noChangeAspect="1"/>
              </p:cNvGrpSpPr>
              <p:nvPr/>
            </p:nvGrpSpPr>
            <p:grpSpPr bwMode="auto">
              <a:xfrm flipH="1">
                <a:off x="580" y="433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1870" name="Freeform 681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1" name="Freeform 682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2" name="Freeform 683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3" name="Freeform 684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4" name="Freeform 685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5" name="Freeform 686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6" name="Freeform 687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68" name="Group 688"/>
              <p:cNvGrpSpPr>
                <a:grpSpLocks noChangeAspect="1"/>
              </p:cNvGrpSpPr>
              <p:nvPr/>
            </p:nvGrpSpPr>
            <p:grpSpPr bwMode="auto">
              <a:xfrm>
                <a:off x="705" y="429"/>
                <a:ext cx="43" cy="18"/>
                <a:chOff x="2769" y="979"/>
                <a:chExt cx="230" cy="90"/>
              </a:xfrm>
              <a:grpFill/>
            </p:grpSpPr>
            <p:sp>
              <p:nvSpPr>
                <p:cNvPr id="1863" name="Freeform 68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4" name="Freeform 69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5" name="Freeform 69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6" name="Freeform 69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7" name="Freeform 69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8" name="Freeform 69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9" name="Freeform 69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775" name="Freeform 696"/>
              <p:cNvSpPr>
                <a:spLocks noChangeAspect="1"/>
              </p:cNvSpPr>
              <p:nvPr/>
            </p:nvSpPr>
            <p:spPr bwMode="auto">
              <a:xfrm>
                <a:off x="446" y="321"/>
                <a:ext cx="205" cy="105"/>
              </a:xfrm>
              <a:custGeom>
                <a:avLst/>
                <a:gdLst>
                  <a:gd name="T0" fmla="*/ 1 w 396"/>
                  <a:gd name="T1" fmla="*/ 7 h 203"/>
                  <a:gd name="T2" fmla="*/ 13 w 396"/>
                  <a:gd name="T3" fmla="*/ 7 h 203"/>
                  <a:gd name="T4" fmla="*/ 14 w 396"/>
                  <a:gd name="T5" fmla="*/ 7 h 203"/>
                  <a:gd name="T6" fmla="*/ 14 w 396"/>
                  <a:gd name="T7" fmla="*/ 7 h 203"/>
                  <a:gd name="T8" fmla="*/ 14 w 396"/>
                  <a:gd name="T9" fmla="*/ 6 h 203"/>
                  <a:gd name="T10" fmla="*/ 14 w 396"/>
                  <a:gd name="T11" fmla="*/ 6 h 203"/>
                  <a:gd name="T12" fmla="*/ 14 w 396"/>
                  <a:gd name="T13" fmla="*/ 6 h 203"/>
                  <a:gd name="T14" fmla="*/ 14 w 396"/>
                  <a:gd name="T15" fmla="*/ 5 h 203"/>
                  <a:gd name="T16" fmla="*/ 14 w 396"/>
                  <a:gd name="T17" fmla="*/ 5 h 203"/>
                  <a:gd name="T18" fmla="*/ 14 w 396"/>
                  <a:gd name="T19" fmla="*/ 5 h 203"/>
                  <a:gd name="T20" fmla="*/ 13 w 396"/>
                  <a:gd name="T21" fmla="*/ 5 h 203"/>
                  <a:gd name="T22" fmla="*/ 13 w 396"/>
                  <a:gd name="T23" fmla="*/ 4 h 203"/>
                  <a:gd name="T24" fmla="*/ 12 w 396"/>
                  <a:gd name="T25" fmla="*/ 3 h 203"/>
                  <a:gd name="T26" fmla="*/ 10 w 396"/>
                  <a:gd name="T27" fmla="*/ 3 h 203"/>
                  <a:gd name="T28" fmla="*/ 10 w 396"/>
                  <a:gd name="T29" fmla="*/ 2 h 203"/>
                  <a:gd name="T30" fmla="*/ 10 w 396"/>
                  <a:gd name="T31" fmla="*/ 2 h 203"/>
                  <a:gd name="T32" fmla="*/ 9 w 396"/>
                  <a:gd name="T33" fmla="*/ 2 h 203"/>
                  <a:gd name="T34" fmla="*/ 9 w 396"/>
                  <a:gd name="T35" fmla="*/ 2 h 203"/>
                  <a:gd name="T36" fmla="*/ 8 w 396"/>
                  <a:gd name="T37" fmla="*/ 2 h 203"/>
                  <a:gd name="T38" fmla="*/ 8 w 396"/>
                  <a:gd name="T39" fmla="*/ 2 h 203"/>
                  <a:gd name="T40" fmla="*/ 7 w 396"/>
                  <a:gd name="T41" fmla="*/ 3 h 203"/>
                  <a:gd name="T42" fmla="*/ 7 w 396"/>
                  <a:gd name="T43" fmla="*/ 2 h 203"/>
                  <a:gd name="T44" fmla="*/ 7 w 396"/>
                  <a:gd name="T45" fmla="*/ 2 h 203"/>
                  <a:gd name="T46" fmla="*/ 7 w 396"/>
                  <a:gd name="T47" fmla="*/ 2 h 203"/>
                  <a:gd name="T48" fmla="*/ 7 w 396"/>
                  <a:gd name="T49" fmla="*/ 1 h 203"/>
                  <a:gd name="T50" fmla="*/ 6 w 396"/>
                  <a:gd name="T51" fmla="*/ 0 h 203"/>
                  <a:gd name="T52" fmla="*/ 6 w 396"/>
                  <a:gd name="T53" fmla="*/ 1 h 203"/>
                  <a:gd name="T54" fmla="*/ 5 w 396"/>
                  <a:gd name="T55" fmla="*/ 1 h 203"/>
                  <a:gd name="T56" fmla="*/ 5 w 396"/>
                  <a:gd name="T57" fmla="*/ 1 h 203"/>
                  <a:gd name="T58" fmla="*/ 5 w 396"/>
                  <a:gd name="T59" fmla="*/ 2 h 203"/>
                  <a:gd name="T60" fmla="*/ 5 w 396"/>
                  <a:gd name="T61" fmla="*/ 2 h 203"/>
                  <a:gd name="T62" fmla="*/ 5 w 396"/>
                  <a:gd name="T63" fmla="*/ 2 h 203"/>
                  <a:gd name="T64" fmla="*/ 5 w 396"/>
                  <a:gd name="T65" fmla="*/ 3 h 203"/>
                  <a:gd name="T66" fmla="*/ 5 w 396"/>
                  <a:gd name="T67" fmla="*/ 3 h 203"/>
                  <a:gd name="T68" fmla="*/ 5 w 396"/>
                  <a:gd name="T69" fmla="*/ 2 h 203"/>
                  <a:gd name="T70" fmla="*/ 5 w 396"/>
                  <a:gd name="T71" fmla="*/ 2 h 203"/>
                  <a:gd name="T72" fmla="*/ 5 w 396"/>
                  <a:gd name="T73" fmla="*/ 2 h 203"/>
                  <a:gd name="T74" fmla="*/ 5 w 396"/>
                  <a:gd name="T75" fmla="*/ 3 h 203"/>
                  <a:gd name="T76" fmla="*/ 3 w 396"/>
                  <a:gd name="T77" fmla="*/ 3 h 203"/>
                  <a:gd name="T78" fmla="*/ 4 w 396"/>
                  <a:gd name="T79" fmla="*/ 3 h 203"/>
                  <a:gd name="T80" fmla="*/ 3 w 396"/>
                  <a:gd name="T81" fmla="*/ 3 h 203"/>
                  <a:gd name="T82" fmla="*/ 2 w 396"/>
                  <a:gd name="T83" fmla="*/ 5 h 203"/>
                  <a:gd name="T84" fmla="*/ 2 w 396"/>
                  <a:gd name="T85" fmla="*/ 5 h 203"/>
                  <a:gd name="T86" fmla="*/ 2 w 396"/>
                  <a:gd name="T87" fmla="*/ 5 h 203"/>
                  <a:gd name="T88" fmla="*/ 1 w 396"/>
                  <a:gd name="T89" fmla="*/ 5 h 203"/>
                  <a:gd name="T90" fmla="*/ 1 w 396"/>
                  <a:gd name="T91" fmla="*/ 5 h 203"/>
                  <a:gd name="T92" fmla="*/ 0 w 396"/>
                  <a:gd name="T93" fmla="*/ 6 h 203"/>
                  <a:gd name="T94" fmla="*/ 1 w 396"/>
                  <a:gd name="T95" fmla="*/ 5 h 203"/>
                  <a:gd name="T96" fmla="*/ 1 w 396"/>
                  <a:gd name="T97" fmla="*/ 6 h 203"/>
                  <a:gd name="T98" fmla="*/ 1 w 396"/>
                  <a:gd name="T99" fmla="*/ 7 h 203"/>
                  <a:gd name="T100" fmla="*/ 1 w 396"/>
                  <a:gd name="T101" fmla="*/ 7 h 20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96"/>
                  <a:gd name="T154" fmla="*/ 0 h 203"/>
                  <a:gd name="T155" fmla="*/ 396 w 396"/>
                  <a:gd name="T156" fmla="*/ 203 h 20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96" h="203">
                    <a:moveTo>
                      <a:pt x="20" y="189"/>
                    </a:moveTo>
                    <a:lnTo>
                      <a:pt x="362" y="203"/>
                    </a:lnTo>
                    <a:lnTo>
                      <a:pt x="380" y="197"/>
                    </a:lnTo>
                    <a:lnTo>
                      <a:pt x="387" y="188"/>
                    </a:lnTo>
                    <a:lnTo>
                      <a:pt x="378" y="164"/>
                    </a:lnTo>
                    <a:lnTo>
                      <a:pt x="390" y="158"/>
                    </a:lnTo>
                    <a:lnTo>
                      <a:pt x="396" y="153"/>
                    </a:lnTo>
                    <a:lnTo>
                      <a:pt x="396" y="137"/>
                    </a:lnTo>
                    <a:lnTo>
                      <a:pt x="387" y="133"/>
                    </a:lnTo>
                    <a:lnTo>
                      <a:pt x="385" y="121"/>
                    </a:lnTo>
                    <a:lnTo>
                      <a:pt x="368" y="119"/>
                    </a:lnTo>
                    <a:lnTo>
                      <a:pt x="362" y="115"/>
                    </a:lnTo>
                    <a:lnTo>
                      <a:pt x="340" y="73"/>
                    </a:lnTo>
                    <a:lnTo>
                      <a:pt x="281" y="74"/>
                    </a:lnTo>
                    <a:lnTo>
                      <a:pt x="270" y="45"/>
                    </a:lnTo>
                    <a:lnTo>
                      <a:pt x="258" y="41"/>
                    </a:lnTo>
                    <a:lnTo>
                      <a:pt x="239" y="41"/>
                    </a:lnTo>
                    <a:lnTo>
                      <a:pt x="226" y="42"/>
                    </a:lnTo>
                    <a:lnTo>
                      <a:pt x="214" y="46"/>
                    </a:lnTo>
                    <a:lnTo>
                      <a:pt x="209" y="57"/>
                    </a:lnTo>
                    <a:lnTo>
                      <a:pt x="202" y="61"/>
                    </a:lnTo>
                    <a:lnTo>
                      <a:pt x="198" y="48"/>
                    </a:lnTo>
                    <a:lnTo>
                      <a:pt x="189" y="38"/>
                    </a:lnTo>
                    <a:lnTo>
                      <a:pt x="182" y="38"/>
                    </a:lnTo>
                    <a:lnTo>
                      <a:pt x="182" y="6"/>
                    </a:lnTo>
                    <a:lnTo>
                      <a:pt x="169" y="0"/>
                    </a:lnTo>
                    <a:lnTo>
                      <a:pt x="153" y="2"/>
                    </a:lnTo>
                    <a:lnTo>
                      <a:pt x="135" y="4"/>
                    </a:lnTo>
                    <a:lnTo>
                      <a:pt x="135" y="10"/>
                    </a:lnTo>
                    <a:lnTo>
                      <a:pt x="135" y="44"/>
                    </a:lnTo>
                    <a:lnTo>
                      <a:pt x="147" y="46"/>
                    </a:lnTo>
                    <a:lnTo>
                      <a:pt x="147" y="53"/>
                    </a:lnTo>
                    <a:lnTo>
                      <a:pt x="145" y="62"/>
                    </a:lnTo>
                    <a:lnTo>
                      <a:pt x="139" y="62"/>
                    </a:lnTo>
                    <a:lnTo>
                      <a:pt x="131" y="60"/>
                    </a:lnTo>
                    <a:lnTo>
                      <a:pt x="131" y="44"/>
                    </a:lnTo>
                    <a:lnTo>
                      <a:pt x="117" y="44"/>
                    </a:lnTo>
                    <a:lnTo>
                      <a:pt x="117" y="65"/>
                    </a:lnTo>
                    <a:lnTo>
                      <a:pt x="91" y="64"/>
                    </a:lnTo>
                    <a:lnTo>
                      <a:pt x="98" y="75"/>
                    </a:lnTo>
                    <a:lnTo>
                      <a:pt x="78" y="76"/>
                    </a:lnTo>
                    <a:lnTo>
                      <a:pt x="57" y="120"/>
                    </a:lnTo>
                    <a:lnTo>
                      <a:pt x="47" y="125"/>
                    </a:lnTo>
                    <a:lnTo>
                      <a:pt x="45" y="132"/>
                    </a:lnTo>
                    <a:lnTo>
                      <a:pt x="17" y="132"/>
                    </a:lnTo>
                    <a:lnTo>
                      <a:pt x="5" y="130"/>
                    </a:lnTo>
                    <a:lnTo>
                      <a:pt x="0" y="148"/>
                    </a:lnTo>
                    <a:lnTo>
                      <a:pt x="22" y="146"/>
                    </a:lnTo>
                    <a:lnTo>
                      <a:pt x="30" y="154"/>
                    </a:lnTo>
                    <a:lnTo>
                      <a:pt x="12" y="189"/>
                    </a:lnTo>
                    <a:lnTo>
                      <a:pt x="20" y="18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6" name="Freeform 697"/>
              <p:cNvSpPr>
                <a:spLocks noChangeAspect="1"/>
              </p:cNvSpPr>
              <p:nvPr/>
            </p:nvSpPr>
            <p:spPr bwMode="auto">
              <a:xfrm>
                <a:off x="487" y="355"/>
                <a:ext cx="142" cy="40"/>
              </a:xfrm>
              <a:custGeom>
                <a:avLst/>
                <a:gdLst>
                  <a:gd name="T0" fmla="*/ 0 w 275"/>
                  <a:gd name="T1" fmla="*/ 1 h 77"/>
                  <a:gd name="T2" fmla="*/ 1 w 275"/>
                  <a:gd name="T3" fmla="*/ 1 h 77"/>
                  <a:gd name="T4" fmla="*/ 2 w 275"/>
                  <a:gd name="T5" fmla="*/ 0 h 77"/>
                  <a:gd name="T6" fmla="*/ 2 w 275"/>
                  <a:gd name="T7" fmla="*/ 0 h 77"/>
                  <a:gd name="T8" fmla="*/ 3 w 275"/>
                  <a:gd name="T9" fmla="*/ 1 h 77"/>
                  <a:gd name="T10" fmla="*/ 5 w 275"/>
                  <a:gd name="T11" fmla="*/ 1 h 77"/>
                  <a:gd name="T12" fmla="*/ 5 w 275"/>
                  <a:gd name="T13" fmla="*/ 1 h 77"/>
                  <a:gd name="T14" fmla="*/ 8 w 275"/>
                  <a:gd name="T15" fmla="*/ 1 h 77"/>
                  <a:gd name="T16" fmla="*/ 8 w 275"/>
                  <a:gd name="T17" fmla="*/ 3 h 77"/>
                  <a:gd name="T18" fmla="*/ 9 w 275"/>
                  <a:gd name="T19" fmla="*/ 3 h 77"/>
                  <a:gd name="T20" fmla="*/ 10 w 275"/>
                  <a:gd name="T21" fmla="*/ 3 h 77"/>
                  <a:gd name="T22" fmla="*/ 10 w 275"/>
                  <a:gd name="T23" fmla="*/ 3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5"/>
                  <a:gd name="T37" fmla="*/ 0 h 77"/>
                  <a:gd name="T38" fmla="*/ 275 w 275"/>
                  <a:gd name="T39" fmla="*/ 77 h 7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5" h="77">
                    <a:moveTo>
                      <a:pt x="0" y="14"/>
                    </a:moveTo>
                    <a:lnTo>
                      <a:pt x="26" y="14"/>
                    </a:lnTo>
                    <a:lnTo>
                      <a:pt x="38" y="0"/>
                    </a:lnTo>
                    <a:lnTo>
                      <a:pt x="56" y="0"/>
                    </a:lnTo>
                    <a:lnTo>
                      <a:pt x="65" y="5"/>
                    </a:lnTo>
                    <a:lnTo>
                      <a:pt x="134" y="7"/>
                    </a:lnTo>
                    <a:lnTo>
                      <a:pt x="133" y="23"/>
                    </a:lnTo>
                    <a:lnTo>
                      <a:pt x="226" y="25"/>
                    </a:lnTo>
                    <a:lnTo>
                      <a:pt x="226" y="74"/>
                    </a:lnTo>
                    <a:lnTo>
                      <a:pt x="250" y="77"/>
                    </a:lnTo>
                    <a:lnTo>
                      <a:pt x="263" y="76"/>
                    </a:lnTo>
                    <a:lnTo>
                      <a:pt x="275" y="7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8" name="Freeform 698"/>
              <p:cNvSpPr>
                <a:spLocks noChangeAspect="1"/>
              </p:cNvSpPr>
              <p:nvPr/>
            </p:nvSpPr>
            <p:spPr bwMode="auto">
              <a:xfrm>
                <a:off x="605" y="363"/>
                <a:ext cx="8" cy="12"/>
              </a:xfrm>
              <a:custGeom>
                <a:avLst/>
                <a:gdLst>
                  <a:gd name="T0" fmla="*/ 0 w 16"/>
                  <a:gd name="T1" fmla="*/ 1 h 24"/>
                  <a:gd name="T2" fmla="*/ 1 w 16"/>
                  <a:gd name="T3" fmla="*/ 0 h 24"/>
                  <a:gd name="T4" fmla="*/ 1 w 16"/>
                  <a:gd name="T5" fmla="*/ 1 h 24"/>
                  <a:gd name="T6" fmla="*/ 1 w 16"/>
                  <a:gd name="T7" fmla="*/ 1 h 24"/>
                  <a:gd name="T8" fmla="*/ 1 w 16"/>
                  <a:gd name="T9" fmla="*/ 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4"/>
                  <a:gd name="T17" fmla="*/ 16 w 1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4">
                    <a:moveTo>
                      <a:pt x="0" y="6"/>
                    </a:moveTo>
                    <a:lnTo>
                      <a:pt x="8" y="0"/>
                    </a:lnTo>
                    <a:lnTo>
                      <a:pt x="16" y="7"/>
                    </a:lnTo>
                    <a:lnTo>
                      <a:pt x="15" y="21"/>
                    </a:lnTo>
                    <a:lnTo>
                      <a:pt x="2" y="2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9" name="Freeform 699"/>
              <p:cNvSpPr>
                <a:spLocks noChangeAspect="1"/>
              </p:cNvSpPr>
              <p:nvPr/>
            </p:nvSpPr>
            <p:spPr bwMode="auto">
              <a:xfrm>
                <a:off x="612" y="359"/>
                <a:ext cx="22" cy="30"/>
              </a:xfrm>
              <a:custGeom>
                <a:avLst/>
                <a:gdLst>
                  <a:gd name="T0" fmla="*/ 1 w 42"/>
                  <a:gd name="T1" fmla="*/ 0 h 58"/>
                  <a:gd name="T2" fmla="*/ 0 w 42"/>
                  <a:gd name="T3" fmla="*/ 1 h 58"/>
                  <a:gd name="T4" fmla="*/ 1 w 42"/>
                  <a:gd name="T5" fmla="*/ 2 h 58"/>
                  <a:gd name="T6" fmla="*/ 2 w 42"/>
                  <a:gd name="T7" fmla="*/ 2 h 5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58"/>
                  <a:gd name="T14" fmla="*/ 42 w 42"/>
                  <a:gd name="T15" fmla="*/ 58 h 5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58">
                    <a:moveTo>
                      <a:pt x="18" y="0"/>
                    </a:moveTo>
                    <a:lnTo>
                      <a:pt x="0" y="12"/>
                    </a:lnTo>
                    <a:lnTo>
                      <a:pt x="24" y="58"/>
                    </a:lnTo>
                    <a:lnTo>
                      <a:pt x="42" y="4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0" name="Freeform 700"/>
              <p:cNvSpPr>
                <a:spLocks noChangeAspect="1"/>
              </p:cNvSpPr>
              <p:nvPr/>
            </p:nvSpPr>
            <p:spPr bwMode="auto">
              <a:xfrm>
                <a:off x="523" y="306"/>
                <a:ext cx="12" cy="17"/>
              </a:xfrm>
              <a:custGeom>
                <a:avLst/>
                <a:gdLst>
                  <a:gd name="T0" fmla="*/ 1 w 24"/>
                  <a:gd name="T1" fmla="*/ 1 h 33"/>
                  <a:gd name="T2" fmla="*/ 1 w 24"/>
                  <a:gd name="T3" fmla="*/ 1 h 33"/>
                  <a:gd name="T4" fmla="*/ 1 w 24"/>
                  <a:gd name="T5" fmla="*/ 1 h 33"/>
                  <a:gd name="T6" fmla="*/ 0 w 24"/>
                  <a:gd name="T7" fmla="*/ 1 h 33"/>
                  <a:gd name="T8" fmla="*/ 1 w 24"/>
                  <a:gd name="T9" fmla="*/ 1 h 33"/>
                  <a:gd name="T10" fmla="*/ 1 w 24"/>
                  <a:gd name="T11" fmla="*/ 0 h 33"/>
                  <a:gd name="T12" fmla="*/ 1 w 24"/>
                  <a:gd name="T13" fmla="*/ 1 h 33"/>
                  <a:gd name="T14" fmla="*/ 1 w 24"/>
                  <a:gd name="T15" fmla="*/ 1 h 33"/>
                  <a:gd name="T16" fmla="*/ 1 w 24"/>
                  <a:gd name="T17" fmla="*/ 1 h 33"/>
                  <a:gd name="T18" fmla="*/ 1 w 24"/>
                  <a:gd name="T19" fmla="*/ 1 h 33"/>
                  <a:gd name="T20" fmla="*/ 1 w 24"/>
                  <a:gd name="T21" fmla="*/ 1 h 33"/>
                  <a:gd name="T22" fmla="*/ 1 w 24"/>
                  <a:gd name="T23" fmla="*/ 1 h 33"/>
                  <a:gd name="T24" fmla="*/ 1 w 24"/>
                  <a:gd name="T25" fmla="*/ 1 h 33"/>
                  <a:gd name="T26" fmla="*/ 1 w 24"/>
                  <a:gd name="T27" fmla="*/ 2 h 33"/>
                  <a:gd name="T28" fmla="*/ 1 w 24"/>
                  <a:gd name="T29" fmla="*/ 1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4"/>
                  <a:gd name="T46" fmla="*/ 0 h 33"/>
                  <a:gd name="T47" fmla="*/ 24 w 24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4" h="33">
                    <a:moveTo>
                      <a:pt x="6" y="29"/>
                    </a:moveTo>
                    <a:lnTo>
                      <a:pt x="6" y="21"/>
                    </a:lnTo>
                    <a:lnTo>
                      <a:pt x="2" y="15"/>
                    </a:lnTo>
                    <a:lnTo>
                      <a:pt x="0" y="7"/>
                    </a:lnTo>
                    <a:lnTo>
                      <a:pt x="4" y="1"/>
                    </a:lnTo>
                    <a:lnTo>
                      <a:pt x="15" y="0"/>
                    </a:lnTo>
                    <a:lnTo>
                      <a:pt x="16" y="7"/>
                    </a:lnTo>
                    <a:lnTo>
                      <a:pt x="19" y="21"/>
                    </a:lnTo>
                    <a:lnTo>
                      <a:pt x="10" y="21"/>
                    </a:lnTo>
                    <a:lnTo>
                      <a:pt x="8" y="4"/>
                    </a:lnTo>
                    <a:lnTo>
                      <a:pt x="8" y="21"/>
                    </a:lnTo>
                    <a:lnTo>
                      <a:pt x="20" y="21"/>
                    </a:lnTo>
                    <a:lnTo>
                      <a:pt x="14" y="27"/>
                    </a:lnTo>
                    <a:lnTo>
                      <a:pt x="24" y="33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3" name="Freeform 701"/>
              <p:cNvSpPr>
                <a:spLocks noChangeAspect="1"/>
              </p:cNvSpPr>
              <p:nvPr/>
            </p:nvSpPr>
            <p:spPr bwMode="auto">
              <a:xfrm>
                <a:off x="516" y="341"/>
                <a:ext cx="26" cy="2"/>
              </a:xfrm>
              <a:custGeom>
                <a:avLst/>
                <a:gdLst>
                  <a:gd name="T0" fmla="*/ 0 w 50"/>
                  <a:gd name="T1" fmla="*/ 1 h 4"/>
                  <a:gd name="T2" fmla="*/ 1 w 50"/>
                  <a:gd name="T3" fmla="*/ 1 h 4"/>
                  <a:gd name="T4" fmla="*/ 2 w 50"/>
                  <a:gd name="T5" fmla="*/ 1 h 4"/>
                  <a:gd name="T6" fmla="*/ 2 w 50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4"/>
                  <a:gd name="T14" fmla="*/ 50 w 50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4">
                    <a:moveTo>
                      <a:pt x="0" y="2"/>
                    </a:moveTo>
                    <a:lnTo>
                      <a:pt x="21" y="4"/>
                    </a:lnTo>
                    <a:lnTo>
                      <a:pt x="39" y="3"/>
                    </a:lnTo>
                    <a:lnTo>
                      <a:pt x="5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4" name="Freeform 702"/>
              <p:cNvSpPr>
                <a:spLocks noChangeAspect="1"/>
              </p:cNvSpPr>
              <p:nvPr/>
            </p:nvSpPr>
            <p:spPr bwMode="auto">
              <a:xfrm>
                <a:off x="560" y="346"/>
                <a:ext cx="24" cy="2"/>
              </a:xfrm>
              <a:custGeom>
                <a:avLst/>
                <a:gdLst>
                  <a:gd name="T0" fmla="*/ 0 w 46"/>
                  <a:gd name="T1" fmla="*/ 0 h 3"/>
                  <a:gd name="T2" fmla="*/ 1 w 46"/>
                  <a:gd name="T3" fmla="*/ 1 h 3"/>
                  <a:gd name="T4" fmla="*/ 2 w 46"/>
                  <a:gd name="T5" fmla="*/ 1 h 3"/>
                  <a:gd name="T6" fmla="*/ 2 w 46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3"/>
                  <a:gd name="T14" fmla="*/ 46 w 4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3">
                    <a:moveTo>
                      <a:pt x="0" y="0"/>
                    </a:moveTo>
                    <a:lnTo>
                      <a:pt x="20" y="2"/>
                    </a:lnTo>
                    <a:lnTo>
                      <a:pt x="35" y="3"/>
                    </a:lnTo>
                    <a:lnTo>
                      <a:pt x="46" y="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5" name="Freeform 703"/>
              <p:cNvSpPr>
                <a:spLocks noChangeAspect="1"/>
              </p:cNvSpPr>
              <p:nvPr/>
            </p:nvSpPr>
            <p:spPr bwMode="auto">
              <a:xfrm>
                <a:off x="516" y="324"/>
                <a:ext cx="25" cy="3"/>
              </a:xfrm>
              <a:custGeom>
                <a:avLst/>
                <a:gdLst>
                  <a:gd name="T0" fmla="*/ 0 w 48"/>
                  <a:gd name="T1" fmla="*/ 1 h 6"/>
                  <a:gd name="T2" fmla="*/ 1 w 48"/>
                  <a:gd name="T3" fmla="*/ 1 h 6"/>
                  <a:gd name="T4" fmla="*/ 1 w 48"/>
                  <a:gd name="T5" fmla="*/ 1 h 6"/>
                  <a:gd name="T6" fmla="*/ 2 w 48"/>
                  <a:gd name="T7" fmla="*/ 1 h 6"/>
                  <a:gd name="T8" fmla="*/ 2 w 48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6"/>
                  <a:gd name="T17" fmla="*/ 48 w 4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6">
                    <a:moveTo>
                      <a:pt x="0" y="2"/>
                    </a:moveTo>
                    <a:lnTo>
                      <a:pt x="10" y="5"/>
                    </a:lnTo>
                    <a:lnTo>
                      <a:pt x="27" y="6"/>
                    </a:lnTo>
                    <a:lnTo>
                      <a:pt x="40" y="6"/>
                    </a:lnTo>
                    <a:lnTo>
                      <a:pt x="4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7" name="Freeform 704"/>
              <p:cNvSpPr>
                <a:spLocks noChangeAspect="1"/>
              </p:cNvSpPr>
              <p:nvPr/>
            </p:nvSpPr>
            <p:spPr bwMode="auto">
              <a:xfrm>
                <a:off x="606" y="404"/>
                <a:ext cx="38" cy="4"/>
              </a:xfrm>
              <a:custGeom>
                <a:avLst/>
                <a:gdLst>
                  <a:gd name="T0" fmla="*/ 0 w 73"/>
                  <a:gd name="T1" fmla="*/ 1 h 7"/>
                  <a:gd name="T2" fmla="*/ 1 w 73"/>
                  <a:gd name="T3" fmla="*/ 1 h 7"/>
                  <a:gd name="T4" fmla="*/ 2 w 73"/>
                  <a:gd name="T5" fmla="*/ 1 h 7"/>
                  <a:gd name="T6" fmla="*/ 2 w 73"/>
                  <a:gd name="T7" fmla="*/ 0 h 7"/>
                  <a:gd name="T8" fmla="*/ 3 w 7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7"/>
                  <a:gd name="T17" fmla="*/ 73 w 73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7">
                    <a:moveTo>
                      <a:pt x="0" y="3"/>
                    </a:moveTo>
                    <a:lnTo>
                      <a:pt x="20" y="7"/>
                    </a:lnTo>
                    <a:lnTo>
                      <a:pt x="44" y="4"/>
                    </a:lnTo>
                    <a:lnTo>
                      <a:pt x="51" y="0"/>
                    </a:lnTo>
                    <a:lnTo>
                      <a:pt x="7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8" name="Line 705"/>
              <p:cNvSpPr>
                <a:spLocks noChangeAspect="1" noChangeShapeType="1"/>
              </p:cNvSpPr>
              <p:nvPr/>
            </p:nvSpPr>
            <p:spPr bwMode="auto">
              <a:xfrm>
                <a:off x="631" y="398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1" name="Line 706"/>
              <p:cNvSpPr>
                <a:spLocks noChangeAspect="1" noChangeShapeType="1"/>
              </p:cNvSpPr>
              <p:nvPr/>
            </p:nvSpPr>
            <p:spPr bwMode="auto">
              <a:xfrm>
                <a:off x="644" y="397"/>
                <a:ext cx="0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2" name="Line 707"/>
              <p:cNvSpPr>
                <a:spLocks noChangeAspect="1" noChangeShapeType="1"/>
              </p:cNvSpPr>
              <p:nvPr/>
            </p:nvSpPr>
            <p:spPr bwMode="auto">
              <a:xfrm>
                <a:off x="618" y="400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3" name="Line 708"/>
              <p:cNvSpPr>
                <a:spLocks noChangeAspect="1" noChangeShapeType="1"/>
              </p:cNvSpPr>
              <p:nvPr/>
            </p:nvSpPr>
            <p:spPr bwMode="auto">
              <a:xfrm>
                <a:off x="604" y="394"/>
                <a:ext cx="5" cy="1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4" name="Freeform 709"/>
              <p:cNvSpPr>
                <a:spLocks noChangeAspect="1"/>
              </p:cNvSpPr>
              <p:nvPr/>
            </p:nvSpPr>
            <p:spPr bwMode="auto">
              <a:xfrm>
                <a:off x="604" y="394"/>
                <a:ext cx="46" cy="4"/>
              </a:xfrm>
              <a:custGeom>
                <a:avLst/>
                <a:gdLst>
                  <a:gd name="T0" fmla="*/ 0 w 88"/>
                  <a:gd name="T1" fmla="*/ 0 h 9"/>
                  <a:gd name="T2" fmla="*/ 1 w 88"/>
                  <a:gd name="T3" fmla="*/ 0 h 9"/>
                  <a:gd name="T4" fmla="*/ 1 w 88"/>
                  <a:gd name="T5" fmla="*/ 0 h 9"/>
                  <a:gd name="T6" fmla="*/ 2 w 88"/>
                  <a:gd name="T7" fmla="*/ 0 h 9"/>
                  <a:gd name="T8" fmla="*/ 2 w 88"/>
                  <a:gd name="T9" fmla="*/ 0 h 9"/>
                  <a:gd name="T10" fmla="*/ 2 w 88"/>
                  <a:gd name="T11" fmla="*/ 0 h 9"/>
                  <a:gd name="T12" fmla="*/ 3 w 88"/>
                  <a:gd name="T13" fmla="*/ 0 h 9"/>
                  <a:gd name="T14" fmla="*/ 4 w 88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8"/>
                  <a:gd name="T25" fmla="*/ 0 h 9"/>
                  <a:gd name="T26" fmla="*/ 88 w 88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8" h="9">
                    <a:moveTo>
                      <a:pt x="0" y="3"/>
                    </a:moveTo>
                    <a:lnTo>
                      <a:pt x="10" y="9"/>
                    </a:lnTo>
                    <a:lnTo>
                      <a:pt x="30" y="9"/>
                    </a:lnTo>
                    <a:lnTo>
                      <a:pt x="36" y="8"/>
                    </a:lnTo>
                    <a:lnTo>
                      <a:pt x="44" y="9"/>
                    </a:lnTo>
                    <a:lnTo>
                      <a:pt x="50" y="9"/>
                    </a:lnTo>
                    <a:lnTo>
                      <a:pt x="75" y="8"/>
                    </a:lnTo>
                    <a:lnTo>
                      <a:pt x="8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5" name="Freeform 710"/>
              <p:cNvSpPr>
                <a:spLocks noChangeAspect="1"/>
              </p:cNvSpPr>
              <p:nvPr/>
            </p:nvSpPr>
            <p:spPr bwMode="auto">
              <a:xfrm>
                <a:off x="629" y="384"/>
                <a:ext cx="16" cy="11"/>
              </a:xfrm>
              <a:custGeom>
                <a:avLst/>
                <a:gdLst>
                  <a:gd name="T0" fmla="*/ 1 w 31"/>
                  <a:gd name="T1" fmla="*/ 1 h 21"/>
                  <a:gd name="T2" fmla="*/ 0 w 31"/>
                  <a:gd name="T3" fmla="*/ 1 h 21"/>
                  <a:gd name="T4" fmla="*/ 1 w 31"/>
                  <a:gd name="T5" fmla="*/ 1 h 21"/>
                  <a:gd name="T6" fmla="*/ 1 w 31"/>
                  <a:gd name="T7" fmla="*/ 1 h 21"/>
                  <a:gd name="T8" fmla="*/ 1 w 31"/>
                  <a:gd name="T9" fmla="*/ 0 h 21"/>
                  <a:gd name="T10" fmla="*/ 1 w 31"/>
                  <a:gd name="T11" fmla="*/ 1 h 21"/>
                  <a:gd name="T12" fmla="*/ 1 w 31"/>
                  <a:gd name="T13" fmla="*/ 1 h 21"/>
                  <a:gd name="T14" fmla="*/ 1 w 31"/>
                  <a:gd name="T15" fmla="*/ 1 h 21"/>
                  <a:gd name="T16" fmla="*/ 1 w 31"/>
                  <a:gd name="T17" fmla="*/ 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1"/>
                  <a:gd name="T29" fmla="*/ 31 w 31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1">
                    <a:moveTo>
                      <a:pt x="1" y="18"/>
                    </a:moveTo>
                    <a:lnTo>
                      <a:pt x="0" y="7"/>
                    </a:lnTo>
                    <a:lnTo>
                      <a:pt x="9" y="3"/>
                    </a:lnTo>
                    <a:lnTo>
                      <a:pt x="19" y="5"/>
                    </a:lnTo>
                    <a:lnTo>
                      <a:pt x="26" y="0"/>
                    </a:lnTo>
                    <a:lnTo>
                      <a:pt x="31" y="16"/>
                    </a:lnTo>
                    <a:lnTo>
                      <a:pt x="17" y="17"/>
                    </a:lnTo>
                    <a:lnTo>
                      <a:pt x="11" y="21"/>
                    </a:lnTo>
                    <a:lnTo>
                      <a:pt x="1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6" name="Freeform 711"/>
              <p:cNvSpPr>
                <a:spLocks noChangeAspect="1"/>
              </p:cNvSpPr>
              <p:nvPr/>
            </p:nvSpPr>
            <p:spPr bwMode="auto">
              <a:xfrm>
                <a:off x="458" y="358"/>
                <a:ext cx="81" cy="39"/>
              </a:xfrm>
              <a:custGeom>
                <a:avLst/>
                <a:gdLst>
                  <a:gd name="T0" fmla="*/ 1 w 156"/>
                  <a:gd name="T1" fmla="*/ 2 h 75"/>
                  <a:gd name="T2" fmla="*/ 1 w 156"/>
                  <a:gd name="T3" fmla="*/ 3 h 75"/>
                  <a:gd name="T4" fmla="*/ 0 w 156"/>
                  <a:gd name="T5" fmla="*/ 3 h 75"/>
                  <a:gd name="T6" fmla="*/ 1 w 156"/>
                  <a:gd name="T7" fmla="*/ 3 h 75"/>
                  <a:gd name="T8" fmla="*/ 1 w 156"/>
                  <a:gd name="T9" fmla="*/ 3 h 75"/>
                  <a:gd name="T10" fmla="*/ 2 w 156"/>
                  <a:gd name="T11" fmla="*/ 3 h 75"/>
                  <a:gd name="T12" fmla="*/ 2 w 156"/>
                  <a:gd name="T13" fmla="*/ 3 h 75"/>
                  <a:gd name="T14" fmla="*/ 2 w 156"/>
                  <a:gd name="T15" fmla="*/ 2 h 75"/>
                  <a:gd name="T16" fmla="*/ 2 w 156"/>
                  <a:gd name="T17" fmla="*/ 2 h 75"/>
                  <a:gd name="T18" fmla="*/ 2 w 156"/>
                  <a:gd name="T19" fmla="*/ 2 h 75"/>
                  <a:gd name="T20" fmla="*/ 2 w 156"/>
                  <a:gd name="T21" fmla="*/ 3 h 75"/>
                  <a:gd name="T22" fmla="*/ 2 w 156"/>
                  <a:gd name="T23" fmla="*/ 3 h 75"/>
                  <a:gd name="T24" fmla="*/ 3 w 156"/>
                  <a:gd name="T25" fmla="*/ 3 h 75"/>
                  <a:gd name="T26" fmla="*/ 6 w 156"/>
                  <a:gd name="T27" fmla="*/ 3 h 75"/>
                  <a:gd name="T28" fmla="*/ 6 w 156"/>
                  <a:gd name="T29" fmla="*/ 2 h 75"/>
                  <a:gd name="T30" fmla="*/ 5 w 156"/>
                  <a:gd name="T31" fmla="*/ 2 h 75"/>
                  <a:gd name="T32" fmla="*/ 5 w 156"/>
                  <a:gd name="T33" fmla="*/ 2 h 75"/>
                  <a:gd name="T34" fmla="*/ 5 w 156"/>
                  <a:gd name="T35" fmla="*/ 2 h 75"/>
                  <a:gd name="T36" fmla="*/ 6 w 156"/>
                  <a:gd name="T37" fmla="*/ 2 h 75"/>
                  <a:gd name="T38" fmla="*/ 6 w 156"/>
                  <a:gd name="T39" fmla="*/ 1 h 75"/>
                  <a:gd name="T40" fmla="*/ 5 w 156"/>
                  <a:gd name="T41" fmla="*/ 1 h 75"/>
                  <a:gd name="T42" fmla="*/ 5 w 156"/>
                  <a:gd name="T43" fmla="*/ 1 h 75"/>
                  <a:gd name="T44" fmla="*/ 5 w 156"/>
                  <a:gd name="T45" fmla="*/ 1 h 75"/>
                  <a:gd name="T46" fmla="*/ 5 w 156"/>
                  <a:gd name="T47" fmla="*/ 1 h 75"/>
                  <a:gd name="T48" fmla="*/ 5 w 156"/>
                  <a:gd name="T49" fmla="*/ 0 h 7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6"/>
                  <a:gd name="T76" fmla="*/ 0 h 75"/>
                  <a:gd name="T77" fmla="*/ 156 w 156"/>
                  <a:gd name="T78" fmla="*/ 75 h 7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6" h="75">
                    <a:moveTo>
                      <a:pt x="17" y="57"/>
                    </a:moveTo>
                    <a:lnTo>
                      <a:pt x="17" y="70"/>
                    </a:lnTo>
                    <a:lnTo>
                      <a:pt x="0" y="71"/>
                    </a:lnTo>
                    <a:lnTo>
                      <a:pt x="18" y="72"/>
                    </a:lnTo>
                    <a:lnTo>
                      <a:pt x="30" y="75"/>
                    </a:lnTo>
                    <a:lnTo>
                      <a:pt x="44" y="72"/>
                    </a:lnTo>
                    <a:lnTo>
                      <a:pt x="44" y="61"/>
                    </a:lnTo>
                    <a:lnTo>
                      <a:pt x="44" y="52"/>
                    </a:lnTo>
                    <a:lnTo>
                      <a:pt x="32" y="49"/>
                    </a:lnTo>
                    <a:lnTo>
                      <a:pt x="45" y="49"/>
                    </a:lnTo>
                    <a:lnTo>
                      <a:pt x="44" y="74"/>
                    </a:lnTo>
                    <a:lnTo>
                      <a:pt x="53" y="74"/>
                    </a:lnTo>
                    <a:lnTo>
                      <a:pt x="80" y="70"/>
                    </a:lnTo>
                    <a:lnTo>
                      <a:pt x="156" y="74"/>
                    </a:lnTo>
                    <a:lnTo>
                      <a:pt x="156" y="58"/>
                    </a:lnTo>
                    <a:lnTo>
                      <a:pt x="141" y="57"/>
                    </a:lnTo>
                    <a:lnTo>
                      <a:pt x="147" y="50"/>
                    </a:lnTo>
                    <a:lnTo>
                      <a:pt x="146" y="41"/>
                    </a:lnTo>
                    <a:lnTo>
                      <a:pt x="151" y="35"/>
                    </a:lnTo>
                    <a:lnTo>
                      <a:pt x="154" y="28"/>
                    </a:lnTo>
                    <a:lnTo>
                      <a:pt x="142" y="25"/>
                    </a:lnTo>
                    <a:lnTo>
                      <a:pt x="142" y="18"/>
                    </a:lnTo>
                    <a:lnTo>
                      <a:pt x="135" y="16"/>
                    </a:lnTo>
                    <a:lnTo>
                      <a:pt x="137" y="10"/>
                    </a:lnTo>
                    <a:lnTo>
                      <a:pt x="14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7" name="Freeform 712"/>
              <p:cNvSpPr>
                <a:spLocks noChangeAspect="1"/>
              </p:cNvSpPr>
              <p:nvPr/>
            </p:nvSpPr>
            <p:spPr bwMode="auto">
              <a:xfrm>
                <a:off x="516" y="357"/>
                <a:ext cx="21" cy="39"/>
              </a:xfrm>
              <a:custGeom>
                <a:avLst/>
                <a:gdLst>
                  <a:gd name="T0" fmla="*/ 1 w 40"/>
                  <a:gd name="T1" fmla="*/ 0 h 75"/>
                  <a:gd name="T2" fmla="*/ 1 w 40"/>
                  <a:gd name="T3" fmla="*/ 1 h 75"/>
                  <a:gd name="T4" fmla="*/ 1 w 40"/>
                  <a:gd name="T5" fmla="*/ 1 h 75"/>
                  <a:gd name="T6" fmla="*/ 1 w 40"/>
                  <a:gd name="T7" fmla="*/ 1 h 75"/>
                  <a:gd name="T8" fmla="*/ 1 w 40"/>
                  <a:gd name="T9" fmla="*/ 1 h 75"/>
                  <a:gd name="T10" fmla="*/ 1 w 40"/>
                  <a:gd name="T11" fmla="*/ 1 h 75"/>
                  <a:gd name="T12" fmla="*/ 1 w 40"/>
                  <a:gd name="T13" fmla="*/ 1 h 75"/>
                  <a:gd name="T14" fmla="*/ 0 w 40"/>
                  <a:gd name="T15" fmla="*/ 1 h 75"/>
                  <a:gd name="T16" fmla="*/ 1 w 40"/>
                  <a:gd name="T17" fmla="*/ 1 h 75"/>
                  <a:gd name="T18" fmla="*/ 1 w 40"/>
                  <a:gd name="T19" fmla="*/ 1 h 75"/>
                  <a:gd name="T20" fmla="*/ 1 w 40"/>
                  <a:gd name="T21" fmla="*/ 2 h 75"/>
                  <a:gd name="T22" fmla="*/ 2 w 40"/>
                  <a:gd name="T23" fmla="*/ 1 h 75"/>
                  <a:gd name="T24" fmla="*/ 1 w 40"/>
                  <a:gd name="T25" fmla="*/ 1 h 75"/>
                  <a:gd name="T26" fmla="*/ 1 w 40"/>
                  <a:gd name="T27" fmla="*/ 1 h 75"/>
                  <a:gd name="T28" fmla="*/ 1 w 40"/>
                  <a:gd name="T29" fmla="*/ 1 h 75"/>
                  <a:gd name="T30" fmla="*/ 1 w 40"/>
                  <a:gd name="T31" fmla="*/ 1 h 75"/>
                  <a:gd name="T32" fmla="*/ 1 w 40"/>
                  <a:gd name="T33" fmla="*/ 2 h 75"/>
                  <a:gd name="T34" fmla="*/ 1 w 40"/>
                  <a:gd name="T35" fmla="*/ 2 h 75"/>
                  <a:gd name="T36" fmla="*/ 1 w 40"/>
                  <a:gd name="T37" fmla="*/ 2 h 75"/>
                  <a:gd name="T38" fmla="*/ 1 w 40"/>
                  <a:gd name="T39" fmla="*/ 2 h 75"/>
                  <a:gd name="T40" fmla="*/ 1 w 40"/>
                  <a:gd name="T41" fmla="*/ 2 h 75"/>
                  <a:gd name="T42" fmla="*/ 2 w 40"/>
                  <a:gd name="T43" fmla="*/ 2 h 75"/>
                  <a:gd name="T44" fmla="*/ 2 w 40"/>
                  <a:gd name="T45" fmla="*/ 2 h 75"/>
                  <a:gd name="T46" fmla="*/ 1 w 40"/>
                  <a:gd name="T47" fmla="*/ 2 h 75"/>
                  <a:gd name="T48" fmla="*/ 1 w 40"/>
                  <a:gd name="T49" fmla="*/ 2 h 75"/>
                  <a:gd name="T50" fmla="*/ 1 w 40"/>
                  <a:gd name="T51" fmla="*/ 2 h 75"/>
                  <a:gd name="T52" fmla="*/ 1 w 40"/>
                  <a:gd name="T53" fmla="*/ 3 h 75"/>
                  <a:gd name="T54" fmla="*/ 1 w 40"/>
                  <a:gd name="T55" fmla="*/ 3 h 75"/>
                  <a:gd name="T56" fmla="*/ 1 w 40"/>
                  <a:gd name="T57" fmla="*/ 3 h 75"/>
                  <a:gd name="T58" fmla="*/ 1 w 40"/>
                  <a:gd name="T59" fmla="*/ 3 h 75"/>
                  <a:gd name="T60" fmla="*/ 1 w 40"/>
                  <a:gd name="T61" fmla="*/ 2 h 75"/>
                  <a:gd name="T62" fmla="*/ 1 w 40"/>
                  <a:gd name="T63" fmla="*/ 3 h 75"/>
                  <a:gd name="T64" fmla="*/ 1 w 40"/>
                  <a:gd name="T65" fmla="*/ 3 h 7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0"/>
                  <a:gd name="T100" fmla="*/ 0 h 75"/>
                  <a:gd name="T101" fmla="*/ 40 w 40"/>
                  <a:gd name="T102" fmla="*/ 75 h 7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0" h="75">
                    <a:moveTo>
                      <a:pt x="3" y="0"/>
                    </a:moveTo>
                    <a:lnTo>
                      <a:pt x="1" y="14"/>
                    </a:lnTo>
                    <a:lnTo>
                      <a:pt x="14" y="14"/>
                    </a:lnTo>
                    <a:lnTo>
                      <a:pt x="22" y="11"/>
                    </a:lnTo>
                    <a:lnTo>
                      <a:pt x="12" y="15"/>
                    </a:lnTo>
                    <a:lnTo>
                      <a:pt x="3" y="15"/>
                    </a:lnTo>
                    <a:lnTo>
                      <a:pt x="5" y="22"/>
                    </a:lnTo>
                    <a:lnTo>
                      <a:pt x="0" y="31"/>
                    </a:lnTo>
                    <a:lnTo>
                      <a:pt x="13" y="31"/>
                    </a:lnTo>
                    <a:lnTo>
                      <a:pt x="19" y="30"/>
                    </a:lnTo>
                    <a:lnTo>
                      <a:pt x="29" y="35"/>
                    </a:lnTo>
                    <a:lnTo>
                      <a:pt x="40" y="29"/>
                    </a:lnTo>
                    <a:lnTo>
                      <a:pt x="28" y="29"/>
                    </a:lnTo>
                    <a:lnTo>
                      <a:pt x="20" y="25"/>
                    </a:lnTo>
                    <a:lnTo>
                      <a:pt x="16" y="14"/>
                    </a:lnTo>
                    <a:lnTo>
                      <a:pt x="9" y="23"/>
                    </a:lnTo>
                    <a:lnTo>
                      <a:pt x="3" y="37"/>
                    </a:lnTo>
                    <a:lnTo>
                      <a:pt x="10" y="47"/>
                    </a:lnTo>
                    <a:lnTo>
                      <a:pt x="19" y="42"/>
                    </a:lnTo>
                    <a:lnTo>
                      <a:pt x="18" y="32"/>
                    </a:lnTo>
                    <a:lnTo>
                      <a:pt x="21" y="45"/>
                    </a:lnTo>
                    <a:lnTo>
                      <a:pt x="32" y="43"/>
                    </a:lnTo>
                    <a:lnTo>
                      <a:pt x="33" y="49"/>
                    </a:lnTo>
                    <a:lnTo>
                      <a:pt x="29" y="58"/>
                    </a:lnTo>
                    <a:lnTo>
                      <a:pt x="9" y="58"/>
                    </a:lnTo>
                    <a:lnTo>
                      <a:pt x="9" y="51"/>
                    </a:lnTo>
                    <a:lnTo>
                      <a:pt x="7" y="63"/>
                    </a:lnTo>
                    <a:lnTo>
                      <a:pt x="6" y="70"/>
                    </a:lnTo>
                    <a:lnTo>
                      <a:pt x="16" y="72"/>
                    </a:lnTo>
                    <a:lnTo>
                      <a:pt x="19" y="63"/>
                    </a:lnTo>
                    <a:lnTo>
                      <a:pt x="25" y="59"/>
                    </a:lnTo>
                    <a:lnTo>
                      <a:pt x="27" y="66"/>
                    </a:lnTo>
                    <a:lnTo>
                      <a:pt x="27" y="7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8" name="Freeform 713"/>
              <p:cNvSpPr>
                <a:spLocks noChangeAspect="1"/>
              </p:cNvSpPr>
              <p:nvPr/>
            </p:nvSpPr>
            <p:spPr bwMode="auto">
              <a:xfrm>
                <a:off x="493" y="366"/>
                <a:ext cx="15" cy="22"/>
              </a:xfrm>
              <a:custGeom>
                <a:avLst/>
                <a:gdLst>
                  <a:gd name="T0" fmla="*/ 0 w 29"/>
                  <a:gd name="T1" fmla="*/ 1 h 44"/>
                  <a:gd name="T2" fmla="*/ 1 w 29"/>
                  <a:gd name="T3" fmla="*/ 1 h 44"/>
                  <a:gd name="T4" fmla="*/ 1 w 29"/>
                  <a:gd name="T5" fmla="*/ 1 h 44"/>
                  <a:gd name="T6" fmla="*/ 0 w 29"/>
                  <a:gd name="T7" fmla="*/ 0 h 44"/>
                  <a:gd name="T8" fmla="*/ 0 w 29"/>
                  <a:gd name="T9" fmla="*/ 1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44"/>
                  <a:gd name="T17" fmla="*/ 29 w 29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44">
                    <a:moveTo>
                      <a:pt x="0" y="44"/>
                    </a:moveTo>
                    <a:lnTo>
                      <a:pt x="29" y="43"/>
                    </a:lnTo>
                    <a:lnTo>
                      <a:pt x="28" y="1"/>
                    </a:lnTo>
                    <a:lnTo>
                      <a:pt x="0" y="0"/>
                    </a:lnTo>
                    <a:lnTo>
                      <a:pt x="0" y="4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9" name="Freeform 714"/>
              <p:cNvSpPr>
                <a:spLocks noChangeAspect="1"/>
              </p:cNvSpPr>
              <p:nvPr/>
            </p:nvSpPr>
            <p:spPr bwMode="auto">
              <a:xfrm>
                <a:off x="544" y="384"/>
                <a:ext cx="40" cy="20"/>
              </a:xfrm>
              <a:custGeom>
                <a:avLst/>
                <a:gdLst>
                  <a:gd name="T0" fmla="*/ 0 w 76"/>
                  <a:gd name="T1" fmla="*/ 1 h 40"/>
                  <a:gd name="T2" fmla="*/ 0 w 76"/>
                  <a:gd name="T3" fmla="*/ 1 h 40"/>
                  <a:gd name="T4" fmla="*/ 1 w 76"/>
                  <a:gd name="T5" fmla="*/ 1 h 40"/>
                  <a:gd name="T6" fmla="*/ 1 w 76"/>
                  <a:gd name="T7" fmla="*/ 0 h 40"/>
                  <a:gd name="T8" fmla="*/ 3 w 76"/>
                  <a:gd name="T9" fmla="*/ 1 h 40"/>
                  <a:gd name="T10" fmla="*/ 3 w 76"/>
                  <a:gd name="T11" fmla="*/ 1 h 40"/>
                  <a:gd name="T12" fmla="*/ 1 w 76"/>
                  <a:gd name="T13" fmla="*/ 1 h 40"/>
                  <a:gd name="T14" fmla="*/ 1 w 76"/>
                  <a:gd name="T15" fmla="*/ 1 h 40"/>
                  <a:gd name="T16" fmla="*/ 1 w 76"/>
                  <a:gd name="T17" fmla="*/ 1 h 40"/>
                  <a:gd name="T18" fmla="*/ 0 w 76"/>
                  <a:gd name="T19" fmla="*/ 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6"/>
                  <a:gd name="T31" fmla="*/ 0 h 40"/>
                  <a:gd name="T32" fmla="*/ 76 w 76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6" h="40">
                    <a:moveTo>
                      <a:pt x="0" y="34"/>
                    </a:moveTo>
                    <a:lnTo>
                      <a:pt x="0" y="6"/>
                    </a:lnTo>
                    <a:lnTo>
                      <a:pt x="17" y="7"/>
                    </a:lnTo>
                    <a:lnTo>
                      <a:pt x="17" y="0"/>
                    </a:lnTo>
                    <a:lnTo>
                      <a:pt x="76" y="3"/>
                    </a:lnTo>
                    <a:lnTo>
                      <a:pt x="73" y="40"/>
                    </a:lnTo>
                    <a:lnTo>
                      <a:pt x="17" y="36"/>
                    </a:lnTo>
                    <a:lnTo>
                      <a:pt x="16" y="11"/>
                    </a:lnTo>
                    <a:lnTo>
                      <a:pt x="16" y="35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0" name="Freeform 715"/>
              <p:cNvSpPr>
                <a:spLocks noChangeAspect="1"/>
              </p:cNvSpPr>
              <p:nvPr/>
            </p:nvSpPr>
            <p:spPr bwMode="auto">
              <a:xfrm>
                <a:off x="460" y="402"/>
                <a:ext cx="84" cy="2"/>
              </a:xfrm>
              <a:custGeom>
                <a:avLst/>
                <a:gdLst>
                  <a:gd name="T0" fmla="*/ 0 w 163"/>
                  <a:gd name="T1" fmla="*/ 1 h 4"/>
                  <a:gd name="T2" fmla="*/ 1 w 163"/>
                  <a:gd name="T3" fmla="*/ 1 h 4"/>
                  <a:gd name="T4" fmla="*/ 2 w 163"/>
                  <a:gd name="T5" fmla="*/ 1 h 4"/>
                  <a:gd name="T6" fmla="*/ 2 w 163"/>
                  <a:gd name="T7" fmla="*/ 0 h 4"/>
                  <a:gd name="T8" fmla="*/ 3 w 163"/>
                  <a:gd name="T9" fmla="*/ 1 h 4"/>
                  <a:gd name="T10" fmla="*/ 3 w 163"/>
                  <a:gd name="T11" fmla="*/ 1 h 4"/>
                  <a:gd name="T12" fmla="*/ 3 w 163"/>
                  <a:gd name="T13" fmla="*/ 0 h 4"/>
                  <a:gd name="T14" fmla="*/ 4 w 163"/>
                  <a:gd name="T15" fmla="*/ 0 h 4"/>
                  <a:gd name="T16" fmla="*/ 6 w 16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3"/>
                  <a:gd name="T28" fmla="*/ 0 h 4"/>
                  <a:gd name="T29" fmla="*/ 163 w 16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3" h="4">
                    <a:moveTo>
                      <a:pt x="0" y="2"/>
                    </a:moveTo>
                    <a:lnTo>
                      <a:pt x="26" y="3"/>
                    </a:lnTo>
                    <a:lnTo>
                      <a:pt x="36" y="3"/>
                    </a:lnTo>
                    <a:lnTo>
                      <a:pt x="57" y="0"/>
                    </a:lnTo>
                    <a:lnTo>
                      <a:pt x="69" y="1"/>
                    </a:lnTo>
                    <a:lnTo>
                      <a:pt x="83" y="4"/>
                    </a:lnTo>
                    <a:lnTo>
                      <a:pt x="91" y="0"/>
                    </a:lnTo>
                    <a:lnTo>
                      <a:pt x="118" y="0"/>
                    </a:lnTo>
                    <a:lnTo>
                      <a:pt x="16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1" name="Line 716"/>
              <p:cNvSpPr>
                <a:spLocks noChangeAspect="1" noChangeShapeType="1"/>
              </p:cNvSpPr>
              <p:nvPr/>
            </p:nvSpPr>
            <p:spPr bwMode="auto">
              <a:xfrm flipH="1">
                <a:off x="532" y="344"/>
                <a:ext cx="3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4" name="Line 717"/>
              <p:cNvSpPr>
                <a:spLocks noChangeAspect="1" noChangeShapeType="1"/>
              </p:cNvSpPr>
              <p:nvPr/>
            </p:nvSpPr>
            <p:spPr bwMode="auto">
              <a:xfrm>
                <a:off x="521" y="344"/>
                <a:ext cx="4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5" name="Line 718"/>
              <p:cNvSpPr>
                <a:spLocks noChangeAspect="1" noChangeShapeType="1"/>
              </p:cNvSpPr>
              <p:nvPr/>
            </p:nvSpPr>
            <p:spPr bwMode="auto">
              <a:xfrm>
                <a:off x="538" y="342"/>
                <a:ext cx="7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6" name="Line 719"/>
              <p:cNvSpPr>
                <a:spLocks noChangeAspect="1" noChangeShapeType="1"/>
              </p:cNvSpPr>
              <p:nvPr/>
            </p:nvSpPr>
            <p:spPr bwMode="auto">
              <a:xfrm flipV="1">
                <a:off x="544" y="348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7" name="Line 720"/>
              <p:cNvSpPr>
                <a:spLocks noChangeAspect="1" noChangeShapeType="1"/>
              </p:cNvSpPr>
              <p:nvPr/>
            </p:nvSpPr>
            <p:spPr bwMode="auto">
              <a:xfrm>
                <a:off x="525" y="352"/>
                <a:ext cx="14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8" name="Line 721"/>
              <p:cNvSpPr>
                <a:spLocks noChangeAspect="1" noChangeShapeType="1"/>
              </p:cNvSpPr>
              <p:nvPr/>
            </p:nvSpPr>
            <p:spPr bwMode="auto">
              <a:xfrm flipH="1">
                <a:off x="518" y="351"/>
                <a:ext cx="6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69" name="Group 722"/>
              <p:cNvGrpSpPr>
                <a:grpSpLocks noChangeAspect="1"/>
              </p:cNvGrpSpPr>
              <p:nvPr/>
            </p:nvGrpSpPr>
            <p:grpSpPr bwMode="auto">
              <a:xfrm>
                <a:off x="503" y="410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4570" name="Group 72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51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2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3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4" name="Line 72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5" name="Line 7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6" name="Line 72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71" name="Group 73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61" name="Freeform 7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62" name="Oval 7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72" name="Group 7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59" name="Freeform 7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60" name="Oval 7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50" name="Line 7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73" name="Group 737"/>
              <p:cNvGrpSpPr>
                <a:grpSpLocks noChangeAspect="1"/>
              </p:cNvGrpSpPr>
              <p:nvPr/>
            </p:nvGrpSpPr>
            <p:grpSpPr bwMode="auto">
              <a:xfrm>
                <a:off x="548" y="412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4575" name="Group 738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37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8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9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0" name="Line 7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1" name="Line 74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2" name="Line 74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77" name="Group 74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47" name="Freeform 7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48" name="Oval 7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78" name="Group 74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45" name="Freeform 7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46" name="Oval 7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36" name="Line 7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79" name="Group 752"/>
              <p:cNvGrpSpPr>
                <a:grpSpLocks noChangeAspect="1"/>
              </p:cNvGrpSpPr>
              <p:nvPr/>
            </p:nvGrpSpPr>
            <p:grpSpPr bwMode="auto">
              <a:xfrm>
                <a:off x="427" y="408"/>
                <a:ext cx="50" cy="18"/>
                <a:chOff x="2402" y="867"/>
                <a:chExt cx="268" cy="97"/>
              </a:xfrm>
              <a:grpFill/>
            </p:grpSpPr>
            <p:grpSp>
              <p:nvGrpSpPr>
                <p:cNvPr id="4580" name="Group 75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23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4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5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6" name="Line 7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7" name="Line 75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8" name="Line 75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81" name="Group 7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33" name="Freeform 7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34" name="Oval 7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82" name="Group 7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31" name="Freeform 7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32" name="Oval 7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22" name="Line 7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812" name="Freeform 767"/>
              <p:cNvSpPr>
                <a:spLocks noChangeAspect="1"/>
              </p:cNvSpPr>
              <p:nvPr/>
            </p:nvSpPr>
            <p:spPr bwMode="auto">
              <a:xfrm>
                <a:off x="732" y="454"/>
                <a:ext cx="109" cy="18"/>
              </a:xfrm>
              <a:custGeom>
                <a:avLst/>
                <a:gdLst>
                  <a:gd name="T0" fmla="*/ 8 w 210"/>
                  <a:gd name="T1" fmla="*/ 1 h 35"/>
                  <a:gd name="T2" fmla="*/ 6 w 210"/>
                  <a:gd name="T3" fmla="*/ 1 h 35"/>
                  <a:gd name="T4" fmla="*/ 6 w 210"/>
                  <a:gd name="T5" fmla="*/ 1 h 35"/>
                  <a:gd name="T6" fmla="*/ 3 w 210"/>
                  <a:gd name="T7" fmla="*/ 1 h 35"/>
                  <a:gd name="T8" fmla="*/ 3 w 210"/>
                  <a:gd name="T9" fmla="*/ 1 h 35"/>
                  <a:gd name="T10" fmla="*/ 1 w 210"/>
                  <a:gd name="T11" fmla="*/ 0 h 35"/>
                  <a:gd name="T12" fmla="*/ 0 w 210"/>
                  <a:gd name="T13" fmla="*/ 1 h 35"/>
                  <a:gd name="T14" fmla="*/ 3 w 210"/>
                  <a:gd name="T15" fmla="*/ 1 h 35"/>
                  <a:gd name="T16" fmla="*/ 2 w 210"/>
                  <a:gd name="T17" fmla="*/ 1 h 35"/>
                  <a:gd name="T18" fmla="*/ 5 w 210"/>
                  <a:gd name="T19" fmla="*/ 1 h 35"/>
                  <a:gd name="T20" fmla="*/ 5 w 210"/>
                  <a:gd name="T21" fmla="*/ 1 h 35"/>
                  <a:gd name="T22" fmla="*/ 7 w 210"/>
                  <a:gd name="T23" fmla="*/ 2 h 35"/>
                  <a:gd name="T24" fmla="*/ 8 w 210"/>
                  <a:gd name="T25" fmla="*/ 1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0"/>
                  <a:gd name="T40" fmla="*/ 0 h 35"/>
                  <a:gd name="T41" fmla="*/ 210 w 210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0" h="35">
                    <a:moveTo>
                      <a:pt x="210" y="27"/>
                    </a:moveTo>
                    <a:lnTo>
                      <a:pt x="157" y="27"/>
                    </a:lnTo>
                    <a:lnTo>
                      <a:pt x="157" y="17"/>
                    </a:lnTo>
                    <a:lnTo>
                      <a:pt x="80" y="12"/>
                    </a:lnTo>
                    <a:lnTo>
                      <a:pt x="79" y="1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62" y="8"/>
                    </a:lnTo>
                    <a:lnTo>
                      <a:pt x="59" y="19"/>
                    </a:lnTo>
                    <a:lnTo>
                      <a:pt x="142" y="23"/>
                    </a:lnTo>
                    <a:lnTo>
                      <a:pt x="141" y="32"/>
                    </a:lnTo>
                    <a:lnTo>
                      <a:pt x="195" y="35"/>
                    </a:lnTo>
                    <a:lnTo>
                      <a:pt x="210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83" name="Group 768"/>
              <p:cNvGrpSpPr>
                <a:grpSpLocks noChangeAspect="1"/>
              </p:cNvGrpSpPr>
              <p:nvPr/>
            </p:nvGrpSpPr>
            <p:grpSpPr bwMode="auto">
              <a:xfrm flipH="1">
                <a:off x="250" y="415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1814" name="Freeform 76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5" name="Freeform 77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6" name="Freeform 77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7" name="Freeform 77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8" name="Freeform 77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9" name="Freeform 77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20" name="Freeform 77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4193" name="Rectangle 84"/>
          <p:cNvSpPr>
            <a:spLocks noChangeArrowheads="1"/>
          </p:cNvSpPr>
          <p:nvPr/>
        </p:nvSpPr>
        <p:spPr bwMode="auto">
          <a:xfrm>
            <a:off x="1076960" y="6657386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6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ЭУГ «</a:t>
            </a:r>
            <a:r>
              <a:rPr lang="ru-RU" sz="6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Уосп</a:t>
            </a:r>
            <a:r>
              <a:rPr lang="ru-RU" sz="6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»</a:t>
            </a:r>
            <a:endParaRPr lang="ru-RU" sz="6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4194" name="Oval 3167"/>
          <p:cNvSpPr>
            <a:spLocks noChangeArrowheads="1"/>
          </p:cNvSpPr>
          <p:nvPr/>
        </p:nvSpPr>
        <p:spPr bwMode="auto">
          <a:xfrm>
            <a:off x="1763713" y="6309785"/>
            <a:ext cx="144462" cy="196849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ВМБ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6271" name="Rectangle 84"/>
          <p:cNvSpPr>
            <a:spLocks noChangeArrowheads="1"/>
          </p:cNvSpPr>
          <p:nvPr/>
        </p:nvSpPr>
        <p:spPr bwMode="auto">
          <a:xfrm>
            <a:off x="1887538" y="6500284"/>
            <a:ext cx="189154" cy="76944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wrap="none" lIns="0" tIns="0" rIns="0" bIns="0" anchor="ctr">
            <a:spAutoFit/>
          </a:bodyPr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Сасебо</a:t>
            </a:r>
          </a:p>
        </p:txBody>
      </p:sp>
      <p:grpSp>
        <p:nvGrpSpPr>
          <p:cNvPr id="4585" name="Группа 2944"/>
          <p:cNvGrpSpPr>
            <a:grpSpLocks/>
          </p:cNvGrpSpPr>
          <p:nvPr/>
        </p:nvGrpSpPr>
        <p:grpSpPr bwMode="auto">
          <a:xfrm>
            <a:off x="2862264" y="6184900"/>
            <a:ext cx="769937" cy="501651"/>
            <a:chOff x="7876754" y="4107329"/>
            <a:chExt cx="770328" cy="375780"/>
          </a:xfrm>
        </p:grpSpPr>
        <p:sp>
          <p:nvSpPr>
            <p:cNvPr id="4197" name="Freeform 143"/>
            <p:cNvSpPr>
              <a:spLocks/>
            </p:cNvSpPr>
            <p:nvPr/>
          </p:nvSpPr>
          <p:spPr bwMode="auto">
            <a:xfrm rot="19455415" flipH="1">
              <a:off x="8134064" y="4215364"/>
              <a:ext cx="315401" cy="267745"/>
            </a:xfrm>
            <a:custGeom>
              <a:avLst/>
              <a:gdLst>
                <a:gd name="T0" fmla="*/ 0 w 774"/>
                <a:gd name="T1" fmla="*/ 0 h 685"/>
                <a:gd name="T2" fmla="*/ 0 w 774"/>
                <a:gd name="T3" fmla="*/ 0 h 685"/>
                <a:gd name="T4" fmla="*/ 0 w 774"/>
                <a:gd name="T5" fmla="*/ 0 h 685"/>
                <a:gd name="T6" fmla="*/ 0 w 774"/>
                <a:gd name="T7" fmla="*/ 0 h 685"/>
                <a:gd name="T8" fmla="*/ 0 w 774"/>
                <a:gd name="T9" fmla="*/ 0 h 685"/>
                <a:gd name="T10" fmla="*/ 0 w 774"/>
                <a:gd name="T11" fmla="*/ 0 h 685"/>
                <a:gd name="T12" fmla="*/ 0 w 774"/>
                <a:gd name="T13" fmla="*/ 0 h 685"/>
                <a:gd name="T14" fmla="*/ 0 w 774"/>
                <a:gd name="T15" fmla="*/ 0 h 685"/>
                <a:gd name="T16" fmla="*/ 0 w 774"/>
                <a:gd name="T17" fmla="*/ 0 h 685"/>
                <a:gd name="T18" fmla="*/ 0 w 774"/>
                <a:gd name="T19" fmla="*/ 0 h 685"/>
                <a:gd name="T20" fmla="*/ 0 w 774"/>
                <a:gd name="T21" fmla="*/ 0 h 685"/>
                <a:gd name="T22" fmla="*/ 0 w 774"/>
                <a:gd name="T23" fmla="*/ 0 h 685"/>
                <a:gd name="T24" fmla="*/ 0 w 774"/>
                <a:gd name="T25" fmla="*/ 0 h 685"/>
                <a:gd name="T26" fmla="*/ 0 w 774"/>
                <a:gd name="T27" fmla="*/ 0 h 685"/>
                <a:gd name="T28" fmla="*/ 0 w 774"/>
                <a:gd name="T29" fmla="*/ 0 h 685"/>
                <a:gd name="T30" fmla="*/ 0 w 774"/>
                <a:gd name="T31" fmla="*/ 0 h 685"/>
                <a:gd name="T32" fmla="*/ 0 w 774"/>
                <a:gd name="T33" fmla="*/ 0 h 685"/>
                <a:gd name="T34" fmla="*/ 0 w 774"/>
                <a:gd name="T35" fmla="*/ 0 h 685"/>
                <a:gd name="T36" fmla="*/ 0 w 774"/>
                <a:gd name="T37" fmla="*/ 0 h 685"/>
                <a:gd name="T38" fmla="*/ 0 w 774"/>
                <a:gd name="T39" fmla="*/ 0 h 685"/>
                <a:gd name="T40" fmla="*/ 0 w 774"/>
                <a:gd name="T41" fmla="*/ 0 h 685"/>
                <a:gd name="T42" fmla="*/ 0 w 774"/>
                <a:gd name="T43" fmla="*/ 0 h 685"/>
                <a:gd name="T44" fmla="*/ 0 w 774"/>
                <a:gd name="T45" fmla="*/ 0 h 685"/>
                <a:gd name="T46" fmla="*/ 0 w 774"/>
                <a:gd name="T47" fmla="*/ 0 h 685"/>
                <a:gd name="T48" fmla="*/ 0 w 774"/>
                <a:gd name="T49" fmla="*/ 0 h 685"/>
                <a:gd name="T50" fmla="*/ 0 w 774"/>
                <a:gd name="T51" fmla="*/ 0 h 685"/>
                <a:gd name="T52" fmla="*/ 0 w 774"/>
                <a:gd name="T53" fmla="*/ 0 h 685"/>
                <a:gd name="T54" fmla="*/ 0 w 774"/>
                <a:gd name="T55" fmla="*/ 0 h 685"/>
                <a:gd name="T56" fmla="*/ 0 w 774"/>
                <a:gd name="T57" fmla="*/ 0 h 685"/>
                <a:gd name="T58" fmla="*/ 0 w 774"/>
                <a:gd name="T59" fmla="*/ 0 h 685"/>
                <a:gd name="T60" fmla="*/ 0 w 774"/>
                <a:gd name="T61" fmla="*/ 0 h 685"/>
                <a:gd name="T62" fmla="*/ 0 w 774"/>
                <a:gd name="T63" fmla="*/ 0 h 685"/>
                <a:gd name="T64" fmla="*/ 0 w 774"/>
                <a:gd name="T65" fmla="*/ 0 h 685"/>
                <a:gd name="T66" fmla="*/ 0 w 774"/>
                <a:gd name="T67" fmla="*/ 0 h 685"/>
                <a:gd name="T68" fmla="*/ 0 w 774"/>
                <a:gd name="T69" fmla="*/ 0 h 685"/>
                <a:gd name="T70" fmla="*/ 0 w 774"/>
                <a:gd name="T71" fmla="*/ 0 h 685"/>
                <a:gd name="T72" fmla="*/ 0 w 774"/>
                <a:gd name="T73" fmla="*/ 0 h 685"/>
                <a:gd name="T74" fmla="*/ 0 w 774"/>
                <a:gd name="T75" fmla="*/ 0 h 685"/>
                <a:gd name="T76" fmla="*/ 0 w 774"/>
                <a:gd name="T77" fmla="*/ 0 h 685"/>
                <a:gd name="T78" fmla="*/ 0 w 774"/>
                <a:gd name="T79" fmla="*/ 0 h 68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4"/>
                <a:gd name="T121" fmla="*/ 0 h 685"/>
                <a:gd name="T122" fmla="*/ 774 w 774"/>
                <a:gd name="T123" fmla="*/ 685 h 68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4" h="685">
                  <a:moveTo>
                    <a:pt x="267" y="69"/>
                  </a:moveTo>
                  <a:lnTo>
                    <a:pt x="326" y="151"/>
                  </a:lnTo>
                  <a:lnTo>
                    <a:pt x="364" y="193"/>
                  </a:lnTo>
                  <a:lnTo>
                    <a:pt x="405" y="228"/>
                  </a:lnTo>
                  <a:lnTo>
                    <a:pt x="462" y="245"/>
                  </a:lnTo>
                  <a:lnTo>
                    <a:pt x="526" y="248"/>
                  </a:lnTo>
                  <a:lnTo>
                    <a:pt x="574" y="249"/>
                  </a:lnTo>
                  <a:lnTo>
                    <a:pt x="634" y="253"/>
                  </a:lnTo>
                  <a:lnTo>
                    <a:pt x="698" y="277"/>
                  </a:lnTo>
                  <a:lnTo>
                    <a:pt x="744" y="315"/>
                  </a:lnTo>
                  <a:lnTo>
                    <a:pt x="764" y="353"/>
                  </a:lnTo>
                  <a:lnTo>
                    <a:pt x="774" y="401"/>
                  </a:lnTo>
                  <a:lnTo>
                    <a:pt x="770" y="447"/>
                  </a:lnTo>
                  <a:lnTo>
                    <a:pt x="752" y="499"/>
                  </a:lnTo>
                  <a:lnTo>
                    <a:pt x="728" y="529"/>
                  </a:lnTo>
                  <a:lnTo>
                    <a:pt x="700" y="557"/>
                  </a:lnTo>
                  <a:lnTo>
                    <a:pt x="672" y="583"/>
                  </a:lnTo>
                  <a:lnTo>
                    <a:pt x="642" y="607"/>
                  </a:lnTo>
                  <a:lnTo>
                    <a:pt x="610" y="627"/>
                  </a:lnTo>
                  <a:lnTo>
                    <a:pt x="572" y="651"/>
                  </a:lnTo>
                  <a:lnTo>
                    <a:pt x="530" y="669"/>
                  </a:lnTo>
                  <a:lnTo>
                    <a:pt x="484" y="681"/>
                  </a:lnTo>
                  <a:lnTo>
                    <a:pt x="428" y="685"/>
                  </a:lnTo>
                  <a:lnTo>
                    <a:pt x="360" y="681"/>
                  </a:lnTo>
                  <a:lnTo>
                    <a:pt x="298" y="669"/>
                  </a:lnTo>
                  <a:lnTo>
                    <a:pt x="240" y="647"/>
                  </a:lnTo>
                  <a:lnTo>
                    <a:pt x="186" y="615"/>
                  </a:lnTo>
                  <a:lnTo>
                    <a:pt x="128" y="563"/>
                  </a:lnTo>
                  <a:lnTo>
                    <a:pt x="68" y="491"/>
                  </a:lnTo>
                  <a:lnTo>
                    <a:pt x="35" y="438"/>
                  </a:lnTo>
                  <a:lnTo>
                    <a:pt x="14" y="391"/>
                  </a:lnTo>
                  <a:lnTo>
                    <a:pt x="0" y="315"/>
                  </a:lnTo>
                  <a:lnTo>
                    <a:pt x="3" y="227"/>
                  </a:lnTo>
                  <a:lnTo>
                    <a:pt x="18" y="161"/>
                  </a:lnTo>
                  <a:lnTo>
                    <a:pt x="46" y="99"/>
                  </a:lnTo>
                  <a:lnTo>
                    <a:pt x="78" y="55"/>
                  </a:lnTo>
                  <a:lnTo>
                    <a:pt x="116" y="17"/>
                  </a:lnTo>
                  <a:cubicBezTo>
                    <a:pt x="135" y="4"/>
                    <a:pt x="154" y="0"/>
                    <a:pt x="174" y="1"/>
                  </a:cubicBezTo>
                  <a:cubicBezTo>
                    <a:pt x="194" y="2"/>
                    <a:pt x="218" y="14"/>
                    <a:pt x="234" y="25"/>
                  </a:cubicBezTo>
                  <a:lnTo>
                    <a:pt x="267" y="69"/>
                  </a:lnTo>
                  <a:close/>
                </a:path>
              </a:pathLst>
            </a:custGeom>
            <a:gradFill flip="none" rotWithShape="1">
              <a:gsLst>
                <a:gs pos="66000">
                  <a:srgbClr val="4BACC6">
                    <a:lumMod val="40000"/>
                    <a:lumOff val="60000"/>
                  </a:srgbClr>
                </a:gs>
                <a:gs pos="17000">
                  <a:srgbClr val="EEECE1"/>
                </a:gs>
                <a:gs pos="77000">
                  <a:srgbClr val="4BACC6">
                    <a:lumMod val="60000"/>
                    <a:lumOff val="4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rgbClr val="010485"/>
              </a:solidFill>
              <a:miter lim="800000"/>
              <a:headEnd/>
              <a:tailEnd/>
            </a:ln>
          </p:spPr>
          <p:txBody>
            <a:bodyPr lIns="180000" tIns="0" rIns="180000" bIns="0" anchor="ctr"/>
            <a:lstStyle/>
            <a:p>
              <a:pPr>
                <a:defRPr/>
              </a:pPr>
              <a:endParaRPr lang="ru-RU" kern="0">
                <a:solidFill>
                  <a:srgbClr val="010485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587" name="Group 40"/>
            <p:cNvGrpSpPr>
              <a:grpSpLocks/>
            </p:cNvGrpSpPr>
            <p:nvPr/>
          </p:nvGrpSpPr>
          <p:grpSpPr bwMode="auto">
            <a:xfrm flipH="1">
              <a:off x="8334837" y="4335806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88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5593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4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5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6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7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8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9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0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1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2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3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4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5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6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7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8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9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0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1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2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3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4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5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6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7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8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9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0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1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2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3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4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5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6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7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8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9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0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1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2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3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4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5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6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7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8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9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0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1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2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3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4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5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6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7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8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9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0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1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2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3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solidFill>
                  <a:srgbClr val="98CDFE"/>
                </a:solidFill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4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5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6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7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8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9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0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1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2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3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4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5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6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7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8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9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0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1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2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3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4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5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6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7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8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9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0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1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2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3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4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5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6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7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8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9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0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1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2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3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4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5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6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7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8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9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0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1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2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3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4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5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6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7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8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9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0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1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2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3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4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5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6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7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8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9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0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1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2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3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4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5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6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7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8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9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0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1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2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3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4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5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6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7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8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9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0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1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2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3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4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5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6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7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8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9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0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1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2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3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4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5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6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7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8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9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0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1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2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3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4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5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6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7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8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9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0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1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2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3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4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5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6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7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8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9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0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1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2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3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4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5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6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7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8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9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90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91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92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89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5380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1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2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3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4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5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6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7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8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9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0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1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2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3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4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5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6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7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8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9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0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1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2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3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4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5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6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7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8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9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0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1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2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3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4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5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6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7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8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9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0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1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2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3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4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5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6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7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8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9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0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1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2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3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4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5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6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7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8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9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0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1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2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3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4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5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6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8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5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6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7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8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9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0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1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2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3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4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5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6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7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8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9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0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1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2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3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4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5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6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7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8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0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4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5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6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8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0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1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2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3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4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5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6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7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8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9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0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1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2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3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4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5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6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7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8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9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0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1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2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3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4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5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6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7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8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9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0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1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2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3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4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5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6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7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8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9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0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1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2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3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4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5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6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7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8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9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0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1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2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3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4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5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6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7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8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9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0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1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2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3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4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5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6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7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8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9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0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1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2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3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4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5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6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7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8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9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0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1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2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3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4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5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6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7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8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9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0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1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2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3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4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5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6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7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8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9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0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1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2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5254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5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6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7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8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9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0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1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2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3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4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5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6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7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8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9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0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1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2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3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4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5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6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7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8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9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0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1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2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3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4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5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6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7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8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9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0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1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2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3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4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8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9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0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1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3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4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5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6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7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8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9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0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1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2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3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4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5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6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7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8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9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0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1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2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3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4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5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6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7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8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9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0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1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2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3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4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5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6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7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8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0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2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4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5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6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7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9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0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1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2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3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4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5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6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7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8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9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0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1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2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3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4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5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6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7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8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9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0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1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2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3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4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5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6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7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8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9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90" name="Group 40"/>
            <p:cNvGrpSpPr>
              <a:grpSpLocks/>
            </p:cNvGrpSpPr>
            <p:nvPr/>
          </p:nvGrpSpPr>
          <p:grpSpPr bwMode="auto">
            <a:xfrm flipH="1">
              <a:off x="8139983" y="4107329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91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5034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5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6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8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9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0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1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4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5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6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7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8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9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0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1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2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3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4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5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6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7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8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9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0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2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3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4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5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6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7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8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0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1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2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3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4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5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6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7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8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9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0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3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6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7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8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9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1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2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3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4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5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6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7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8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9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0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1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2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3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4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5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6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7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8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9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0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1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2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3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4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5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6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7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8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9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0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1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2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90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95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5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6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7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8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9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03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1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04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3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4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5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6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7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8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9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0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1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2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31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32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37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45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74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8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88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5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2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3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4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4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5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6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5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6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9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8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9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0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63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64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1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2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3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4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5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0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6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2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7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5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6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8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9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0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86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87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88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1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2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4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5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8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6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7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8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0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2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3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4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5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7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9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66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71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78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79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0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1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2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3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3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4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4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5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6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8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9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7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8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22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9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0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25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1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2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28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3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4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5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6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7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8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9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0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37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1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2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3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4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5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6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7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8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46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47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9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10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50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51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92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4492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3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4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5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6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7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8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9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0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1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2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3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4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5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6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7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8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9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0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1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2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3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4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5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6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7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8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9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0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1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2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3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4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5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6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7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8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9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0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1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2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3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4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5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6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7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8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9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0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1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2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3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4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76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84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86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0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1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7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8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34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35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1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2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3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5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6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7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8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9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50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66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67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73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79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85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1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4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1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6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0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3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4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5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6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7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8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9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0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1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2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3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4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5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6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7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8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9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0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1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2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3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4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5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6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7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8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9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0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1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2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3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4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5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6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7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8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9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0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1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2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3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4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5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6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7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8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9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0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1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2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3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4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5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6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7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8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9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0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1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2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3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4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5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6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7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8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9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0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1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2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3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4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5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6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7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8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9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0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1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2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3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4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5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6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7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8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0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1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2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4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5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6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7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8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9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0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1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2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3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4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5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6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7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8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9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0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1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2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3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4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5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6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7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8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9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0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1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2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3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374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5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6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7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8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9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0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1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2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3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4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5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6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7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8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9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0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1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2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3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4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5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6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7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8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9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0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1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2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3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4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5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6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7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8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9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0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1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2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3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4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5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6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7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8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9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0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1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2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3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4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5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6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7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8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9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0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1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2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3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4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5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6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7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8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9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0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1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2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3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4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5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6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7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8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9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0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1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2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3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4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5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6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7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8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9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0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1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2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3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4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5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6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7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8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9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0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1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2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3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4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5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6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7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8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9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0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1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2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3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4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5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6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7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8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9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90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91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93" name="Group 603"/>
            <p:cNvGrpSpPr>
              <a:grpSpLocks noChangeAspect="1"/>
            </p:cNvGrpSpPr>
            <p:nvPr/>
          </p:nvGrpSpPr>
          <p:grpSpPr bwMode="auto">
            <a:xfrm>
              <a:off x="7876754" y="4240461"/>
              <a:ext cx="576064" cy="164017"/>
              <a:chOff x="50" y="306"/>
              <a:chExt cx="826" cy="194"/>
            </a:xfrm>
            <a:solidFill>
              <a:schemeClr val="accent5">
                <a:lumMod val="60000"/>
                <a:lumOff val="40000"/>
              </a:schemeClr>
            </a:solidFill>
          </p:grpSpPr>
          <p:sp>
            <p:nvSpPr>
              <p:cNvPr id="4201" name="Freeform 604"/>
              <p:cNvSpPr>
                <a:spLocks noChangeAspect="1"/>
              </p:cNvSpPr>
              <p:nvPr/>
            </p:nvSpPr>
            <p:spPr bwMode="auto">
              <a:xfrm>
                <a:off x="89" y="439"/>
                <a:ext cx="13" cy="11"/>
              </a:xfrm>
              <a:custGeom>
                <a:avLst/>
                <a:gdLst>
                  <a:gd name="T0" fmla="*/ 1 w 26"/>
                  <a:gd name="T1" fmla="*/ 0 h 20"/>
                  <a:gd name="T2" fmla="*/ 1 w 26"/>
                  <a:gd name="T3" fmla="*/ 1 h 20"/>
                  <a:gd name="T4" fmla="*/ 1 w 26"/>
                  <a:gd name="T5" fmla="*/ 1 h 20"/>
                  <a:gd name="T6" fmla="*/ 1 w 26"/>
                  <a:gd name="T7" fmla="*/ 1 h 20"/>
                  <a:gd name="T8" fmla="*/ 1 w 26"/>
                  <a:gd name="T9" fmla="*/ 1 h 20"/>
                  <a:gd name="T10" fmla="*/ 0 w 26"/>
                  <a:gd name="T11" fmla="*/ 1 h 20"/>
                  <a:gd name="T12" fmla="*/ 1 w 26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20"/>
                  <a:gd name="T23" fmla="*/ 26 w 26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20">
                    <a:moveTo>
                      <a:pt x="8" y="0"/>
                    </a:moveTo>
                    <a:lnTo>
                      <a:pt x="26" y="9"/>
                    </a:lnTo>
                    <a:lnTo>
                      <a:pt x="18" y="13"/>
                    </a:lnTo>
                    <a:lnTo>
                      <a:pt x="17" y="20"/>
                    </a:lnTo>
                    <a:lnTo>
                      <a:pt x="8" y="9"/>
                    </a:lnTo>
                    <a:lnTo>
                      <a:pt x="0" y="6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94" name="Group 605"/>
              <p:cNvGrpSpPr>
                <a:grpSpLocks noChangeAspect="1"/>
              </p:cNvGrpSpPr>
              <p:nvPr/>
            </p:nvGrpSpPr>
            <p:grpSpPr bwMode="auto">
              <a:xfrm>
                <a:off x="329" y="423"/>
                <a:ext cx="44" cy="17"/>
                <a:chOff x="2769" y="979"/>
                <a:chExt cx="230" cy="90"/>
              </a:xfrm>
              <a:grpFill/>
            </p:grpSpPr>
            <p:sp>
              <p:nvSpPr>
                <p:cNvPr id="4365" name="Freeform 606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6" name="Freeform 607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7" name="Freeform 608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8" name="Freeform 609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9" name="Freeform 610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70" name="Freeform 611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71" name="Freeform 612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203" name="Freeform 614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6" cy="99"/>
              </a:xfrm>
              <a:custGeom>
                <a:avLst/>
                <a:gdLst>
                  <a:gd name="T0" fmla="*/ 0 w 1188"/>
                  <a:gd name="T1" fmla="*/ 3 h 141"/>
                  <a:gd name="T2" fmla="*/ 6 w 1188"/>
                  <a:gd name="T3" fmla="*/ 6 h 141"/>
                  <a:gd name="T4" fmla="*/ 8 w 1188"/>
                  <a:gd name="T5" fmla="*/ 8 h 141"/>
                  <a:gd name="T6" fmla="*/ 12 w 1188"/>
                  <a:gd name="T7" fmla="*/ 10 h 141"/>
                  <a:gd name="T8" fmla="*/ 17 w 1188"/>
                  <a:gd name="T9" fmla="*/ 14 h 141"/>
                  <a:gd name="T10" fmla="*/ 29 w 1188"/>
                  <a:gd name="T11" fmla="*/ 16 h 141"/>
                  <a:gd name="T12" fmla="*/ 56 w 1188"/>
                  <a:gd name="T13" fmla="*/ 19 h 141"/>
                  <a:gd name="T14" fmla="*/ 82 w 1188"/>
                  <a:gd name="T15" fmla="*/ 20 h 141"/>
                  <a:gd name="T16" fmla="*/ 114 w 1188"/>
                  <a:gd name="T17" fmla="*/ 22 h 141"/>
                  <a:gd name="T18" fmla="*/ 146 w 1188"/>
                  <a:gd name="T19" fmla="*/ 23 h 141"/>
                  <a:gd name="T20" fmla="*/ 185 w 1188"/>
                  <a:gd name="T21" fmla="*/ 24 h 141"/>
                  <a:gd name="T22" fmla="*/ 188 w 1188"/>
                  <a:gd name="T23" fmla="*/ 22 h 141"/>
                  <a:gd name="T24" fmla="*/ 191 w 1188"/>
                  <a:gd name="T25" fmla="*/ 19 h 141"/>
                  <a:gd name="T26" fmla="*/ 193 w 1188"/>
                  <a:gd name="T27" fmla="*/ 14 h 141"/>
                  <a:gd name="T28" fmla="*/ 193 w 1188"/>
                  <a:gd name="T29" fmla="*/ 10 h 141"/>
                  <a:gd name="T30" fmla="*/ 193 w 1188"/>
                  <a:gd name="T31" fmla="*/ 8 h 141"/>
                  <a:gd name="T32" fmla="*/ 182 w 1188"/>
                  <a:gd name="T33" fmla="*/ 6 h 141"/>
                  <a:gd name="T34" fmla="*/ 155 w 1188"/>
                  <a:gd name="T35" fmla="*/ 4 h 141"/>
                  <a:gd name="T36" fmla="*/ 139 w 1188"/>
                  <a:gd name="T37" fmla="*/ 4 h 141"/>
                  <a:gd name="T38" fmla="*/ 75 w 1188"/>
                  <a:gd name="T39" fmla="*/ 3 h 141"/>
                  <a:gd name="T40" fmla="*/ 74 w 1188"/>
                  <a:gd name="T41" fmla="*/ 4 h 141"/>
                  <a:gd name="T42" fmla="*/ 56 w 1188"/>
                  <a:gd name="T43" fmla="*/ 4 h 141"/>
                  <a:gd name="T44" fmla="*/ 40 w 1188"/>
                  <a:gd name="T45" fmla="*/ 4 h 141"/>
                  <a:gd name="T46" fmla="*/ 26 w 1188"/>
                  <a:gd name="T47" fmla="*/ 3 h 141"/>
                  <a:gd name="T48" fmla="*/ 17 w 1188"/>
                  <a:gd name="T49" fmla="*/ 2 h 141"/>
                  <a:gd name="T50" fmla="*/ 10 w 1188"/>
                  <a:gd name="T51" fmla="*/ 0 h 141"/>
                  <a:gd name="T52" fmla="*/ 0 w 1188"/>
                  <a:gd name="T53" fmla="*/ 3 h 14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8"/>
                  <a:gd name="T82" fmla="*/ 0 h 141"/>
                  <a:gd name="T83" fmla="*/ 1188 w 1188"/>
                  <a:gd name="T84" fmla="*/ 141 h 14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8" h="141">
                    <a:moveTo>
                      <a:pt x="0" y="16"/>
                    </a:moveTo>
                    <a:lnTo>
                      <a:pt x="39" y="38"/>
                    </a:lnTo>
                    <a:lnTo>
                      <a:pt x="51" y="48"/>
                    </a:lnTo>
                    <a:lnTo>
                      <a:pt x="75" y="60"/>
                    </a:lnTo>
                    <a:lnTo>
                      <a:pt x="100" y="83"/>
                    </a:lnTo>
                    <a:lnTo>
                      <a:pt x="182" y="96"/>
                    </a:lnTo>
                    <a:lnTo>
                      <a:pt x="344" y="111"/>
                    </a:lnTo>
                    <a:lnTo>
                      <a:pt x="503" y="121"/>
                    </a:lnTo>
                    <a:lnTo>
                      <a:pt x="703" y="133"/>
                    </a:lnTo>
                    <a:lnTo>
                      <a:pt x="899" y="137"/>
                    </a:lnTo>
                    <a:lnTo>
                      <a:pt x="1140" y="141"/>
                    </a:lnTo>
                    <a:lnTo>
                      <a:pt x="1161" y="133"/>
                    </a:lnTo>
                    <a:lnTo>
                      <a:pt x="1180" y="110"/>
                    </a:lnTo>
                    <a:lnTo>
                      <a:pt x="1188" y="86"/>
                    </a:lnTo>
                    <a:lnTo>
                      <a:pt x="1187" y="59"/>
                    </a:lnTo>
                    <a:lnTo>
                      <a:pt x="1184" y="45"/>
                    </a:lnTo>
                    <a:lnTo>
                      <a:pt x="1120" y="34"/>
                    </a:lnTo>
                    <a:lnTo>
                      <a:pt x="957" y="24"/>
                    </a:lnTo>
                    <a:lnTo>
                      <a:pt x="854" y="24"/>
                    </a:lnTo>
                    <a:lnTo>
                      <a:pt x="465" y="16"/>
                    </a:lnTo>
                    <a:lnTo>
                      <a:pt x="451" y="20"/>
                    </a:lnTo>
                    <a:lnTo>
                      <a:pt x="342" y="22"/>
                    </a:lnTo>
                    <a:lnTo>
                      <a:pt x="245" y="21"/>
                    </a:lnTo>
                    <a:lnTo>
                      <a:pt x="164" y="17"/>
                    </a:lnTo>
                    <a:lnTo>
                      <a:pt x="108" y="10"/>
                    </a:lnTo>
                    <a:lnTo>
                      <a:pt x="64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4" name="Freeform 615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1" cy="62"/>
              </a:xfrm>
              <a:custGeom>
                <a:avLst/>
                <a:gdLst>
                  <a:gd name="T0" fmla="*/ 0 w 1183"/>
                  <a:gd name="T1" fmla="*/ 3 h 90"/>
                  <a:gd name="T2" fmla="*/ 11 w 1183"/>
                  <a:gd name="T3" fmla="*/ 6 h 90"/>
                  <a:gd name="T4" fmla="*/ 24 w 1183"/>
                  <a:gd name="T5" fmla="*/ 8 h 90"/>
                  <a:gd name="T6" fmla="*/ 39 w 1183"/>
                  <a:gd name="T7" fmla="*/ 8 h 90"/>
                  <a:gd name="T8" fmla="*/ 48 w 1183"/>
                  <a:gd name="T9" fmla="*/ 8 h 90"/>
                  <a:gd name="T10" fmla="*/ 46 w 1183"/>
                  <a:gd name="T11" fmla="*/ 12 h 90"/>
                  <a:gd name="T12" fmla="*/ 55 w 1183"/>
                  <a:gd name="T13" fmla="*/ 12 h 90"/>
                  <a:gd name="T14" fmla="*/ 74 w 1183"/>
                  <a:gd name="T15" fmla="*/ 12 h 90"/>
                  <a:gd name="T16" fmla="*/ 74 w 1183"/>
                  <a:gd name="T17" fmla="*/ 11 h 90"/>
                  <a:gd name="T18" fmla="*/ 99 w 1183"/>
                  <a:gd name="T19" fmla="*/ 12 h 90"/>
                  <a:gd name="T20" fmla="*/ 120 w 1183"/>
                  <a:gd name="T21" fmla="*/ 13 h 90"/>
                  <a:gd name="T22" fmla="*/ 146 w 1183"/>
                  <a:gd name="T23" fmla="*/ 13 h 90"/>
                  <a:gd name="T24" fmla="*/ 157 w 1183"/>
                  <a:gd name="T25" fmla="*/ 14 h 90"/>
                  <a:gd name="T26" fmla="*/ 159 w 1183"/>
                  <a:gd name="T27" fmla="*/ 12 h 90"/>
                  <a:gd name="T28" fmla="*/ 188 w 1183"/>
                  <a:gd name="T29" fmla="*/ 12 h 90"/>
                  <a:gd name="T30" fmla="*/ 191 w 1183"/>
                  <a:gd name="T31" fmla="*/ 7 h 90"/>
                  <a:gd name="T32" fmla="*/ 177 w 1183"/>
                  <a:gd name="T33" fmla="*/ 6 h 90"/>
                  <a:gd name="T34" fmla="*/ 151 w 1183"/>
                  <a:gd name="T35" fmla="*/ 4 h 90"/>
                  <a:gd name="T36" fmla="*/ 75 w 1183"/>
                  <a:gd name="T37" fmla="*/ 2 h 90"/>
                  <a:gd name="T38" fmla="*/ 73 w 1183"/>
                  <a:gd name="T39" fmla="*/ 4 h 90"/>
                  <a:gd name="T40" fmla="*/ 62 w 1183"/>
                  <a:gd name="T41" fmla="*/ 3 h 90"/>
                  <a:gd name="T42" fmla="*/ 56 w 1183"/>
                  <a:gd name="T43" fmla="*/ 4 h 90"/>
                  <a:gd name="T44" fmla="*/ 40 w 1183"/>
                  <a:gd name="T45" fmla="*/ 4 h 90"/>
                  <a:gd name="T46" fmla="*/ 28 w 1183"/>
                  <a:gd name="T47" fmla="*/ 3 h 90"/>
                  <a:gd name="T48" fmla="*/ 15 w 1183"/>
                  <a:gd name="T49" fmla="*/ 1 h 90"/>
                  <a:gd name="T50" fmla="*/ 9 w 1183"/>
                  <a:gd name="T51" fmla="*/ 0 h 90"/>
                  <a:gd name="T52" fmla="*/ 0 w 1183"/>
                  <a:gd name="T53" fmla="*/ 3 h 9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3"/>
                  <a:gd name="T82" fmla="*/ 0 h 90"/>
                  <a:gd name="T83" fmla="*/ 1183 w 1183"/>
                  <a:gd name="T84" fmla="*/ 90 h 9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3" h="90">
                    <a:moveTo>
                      <a:pt x="0" y="18"/>
                    </a:moveTo>
                    <a:lnTo>
                      <a:pt x="68" y="41"/>
                    </a:lnTo>
                    <a:lnTo>
                      <a:pt x="154" y="49"/>
                    </a:lnTo>
                    <a:lnTo>
                      <a:pt x="243" y="54"/>
                    </a:lnTo>
                    <a:lnTo>
                      <a:pt x="296" y="53"/>
                    </a:lnTo>
                    <a:lnTo>
                      <a:pt x="284" y="75"/>
                    </a:lnTo>
                    <a:lnTo>
                      <a:pt x="340" y="77"/>
                    </a:lnTo>
                    <a:lnTo>
                      <a:pt x="457" y="80"/>
                    </a:lnTo>
                    <a:lnTo>
                      <a:pt x="457" y="72"/>
                    </a:lnTo>
                    <a:lnTo>
                      <a:pt x="611" y="80"/>
                    </a:lnTo>
                    <a:lnTo>
                      <a:pt x="745" y="85"/>
                    </a:lnTo>
                    <a:lnTo>
                      <a:pt x="905" y="87"/>
                    </a:lnTo>
                    <a:lnTo>
                      <a:pt x="976" y="90"/>
                    </a:lnTo>
                    <a:lnTo>
                      <a:pt x="989" y="77"/>
                    </a:lnTo>
                    <a:lnTo>
                      <a:pt x="1170" y="79"/>
                    </a:lnTo>
                    <a:lnTo>
                      <a:pt x="1183" y="45"/>
                    </a:lnTo>
                    <a:lnTo>
                      <a:pt x="1101" y="34"/>
                    </a:lnTo>
                    <a:lnTo>
                      <a:pt x="935" y="26"/>
                    </a:lnTo>
                    <a:lnTo>
                      <a:pt x="462" y="15"/>
                    </a:lnTo>
                    <a:lnTo>
                      <a:pt x="453" y="23"/>
                    </a:lnTo>
                    <a:lnTo>
                      <a:pt x="388" y="20"/>
                    </a:lnTo>
                    <a:lnTo>
                      <a:pt x="346" y="23"/>
                    </a:lnTo>
                    <a:lnTo>
                      <a:pt x="252" y="24"/>
                    </a:lnTo>
                    <a:lnTo>
                      <a:pt x="170" y="20"/>
                    </a:lnTo>
                    <a:lnTo>
                      <a:pt x="94" y="10"/>
                    </a:lnTo>
                    <a:lnTo>
                      <a:pt x="59" y="0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5" name="Freeform 616"/>
              <p:cNvSpPr>
                <a:spLocks noChangeAspect="1"/>
              </p:cNvSpPr>
              <p:nvPr/>
            </p:nvSpPr>
            <p:spPr bwMode="auto">
              <a:xfrm>
                <a:off x="391" y="459"/>
                <a:ext cx="471" cy="27"/>
              </a:xfrm>
              <a:custGeom>
                <a:avLst/>
                <a:gdLst>
                  <a:gd name="T0" fmla="*/ 111 w 677"/>
                  <a:gd name="T1" fmla="*/ 0 h 41"/>
                  <a:gd name="T2" fmla="*/ 110 w 677"/>
                  <a:gd name="T3" fmla="*/ 2 h 41"/>
                  <a:gd name="T4" fmla="*/ 106 w 677"/>
                  <a:gd name="T5" fmla="*/ 5 h 41"/>
                  <a:gd name="T6" fmla="*/ 100 w 677"/>
                  <a:gd name="T7" fmla="*/ 5 h 41"/>
                  <a:gd name="T8" fmla="*/ 99 w 677"/>
                  <a:gd name="T9" fmla="*/ 5 h 41"/>
                  <a:gd name="T10" fmla="*/ 0 w 677"/>
                  <a:gd name="T11" fmla="*/ 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77"/>
                  <a:gd name="T19" fmla="*/ 0 h 41"/>
                  <a:gd name="T20" fmla="*/ 677 w 67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77" h="41">
                    <a:moveTo>
                      <a:pt x="677" y="0"/>
                    </a:moveTo>
                    <a:lnTo>
                      <a:pt x="676" y="18"/>
                    </a:lnTo>
                    <a:lnTo>
                      <a:pt x="650" y="41"/>
                    </a:lnTo>
                    <a:lnTo>
                      <a:pt x="617" y="39"/>
                    </a:lnTo>
                    <a:lnTo>
                      <a:pt x="608" y="35"/>
                    </a:lnTo>
                    <a:lnTo>
                      <a:pt x="0" y="12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6" name="Line 617"/>
              <p:cNvSpPr>
                <a:spLocks noChangeAspect="1" noChangeShapeType="1"/>
              </p:cNvSpPr>
              <p:nvPr/>
            </p:nvSpPr>
            <p:spPr bwMode="auto">
              <a:xfrm>
                <a:off x="821" y="475"/>
                <a:ext cx="20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7" name="Line 618"/>
              <p:cNvSpPr>
                <a:spLocks noChangeAspect="1" noChangeShapeType="1"/>
              </p:cNvSpPr>
              <p:nvPr/>
            </p:nvSpPr>
            <p:spPr bwMode="auto">
              <a:xfrm flipV="1">
                <a:off x="844" y="475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8" name="Line 619"/>
              <p:cNvSpPr>
                <a:spLocks noChangeAspect="1" noChangeShapeType="1"/>
              </p:cNvSpPr>
              <p:nvPr/>
            </p:nvSpPr>
            <p:spPr bwMode="auto">
              <a:xfrm>
                <a:off x="749" y="465"/>
                <a:ext cx="44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9" name="Line 620"/>
              <p:cNvSpPr>
                <a:spLocks noChangeAspect="1" noChangeShapeType="1"/>
              </p:cNvSpPr>
              <p:nvPr/>
            </p:nvSpPr>
            <p:spPr bwMode="auto">
              <a:xfrm>
                <a:off x="793" y="472"/>
                <a:ext cx="25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0" name="Line 621"/>
              <p:cNvSpPr>
                <a:spLocks noChangeAspect="1" noChangeShapeType="1"/>
              </p:cNvSpPr>
              <p:nvPr/>
            </p:nvSpPr>
            <p:spPr bwMode="auto">
              <a:xfrm flipV="1">
                <a:off x="821" y="468"/>
                <a:ext cx="7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1" name="Line 622"/>
              <p:cNvSpPr>
                <a:spLocks noChangeAspect="1" noChangeShapeType="1"/>
              </p:cNvSpPr>
              <p:nvPr/>
            </p:nvSpPr>
            <p:spPr bwMode="auto">
              <a:xfrm flipV="1">
                <a:off x="793" y="463"/>
                <a:ext cx="7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2" name="Line 623"/>
              <p:cNvSpPr>
                <a:spLocks noChangeAspect="1" noChangeShapeType="1"/>
              </p:cNvSpPr>
              <p:nvPr/>
            </p:nvSpPr>
            <p:spPr bwMode="auto">
              <a:xfrm flipH="1">
                <a:off x="795" y="468"/>
                <a:ext cx="5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3" name="Line 624"/>
              <p:cNvSpPr>
                <a:spLocks noChangeAspect="1" noChangeShapeType="1"/>
              </p:cNvSpPr>
              <p:nvPr/>
            </p:nvSpPr>
            <p:spPr bwMode="auto">
              <a:xfrm flipH="1">
                <a:off x="825" y="470"/>
                <a:ext cx="37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4" name="Line 625"/>
              <p:cNvSpPr>
                <a:spLocks noChangeAspect="1" noChangeShapeType="1"/>
              </p:cNvSpPr>
              <p:nvPr/>
            </p:nvSpPr>
            <p:spPr bwMode="auto">
              <a:xfrm>
                <a:off x="802" y="468"/>
                <a:ext cx="23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5" name="Oval 626"/>
              <p:cNvSpPr>
                <a:spLocks noChangeAspect="1" noChangeArrowheads="1"/>
              </p:cNvSpPr>
              <p:nvPr/>
            </p:nvSpPr>
            <p:spPr bwMode="auto">
              <a:xfrm>
                <a:off x="251" y="431"/>
                <a:ext cx="30" cy="4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6" name="Oval 627"/>
              <p:cNvSpPr>
                <a:spLocks noChangeAspect="1" noChangeArrowheads="1"/>
              </p:cNvSpPr>
              <p:nvPr/>
            </p:nvSpPr>
            <p:spPr bwMode="auto">
              <a:xfrm>
                <a:off x="200" y="426"/>
                <a:ext cx="28" cy="7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7" name="Freeform 628"/>
              <p:cNvSpPr>
                <a:spLocks noChangeAspect="1"/>
              </p:cNvSpPr>
              <p:nvPr/>
            </p:nvSpPr>
            <p:spPr bwMode="auto">
              <a:xfrm>
                <a:off x="362" y="437"/>
                <a:ext cx="507" cy="13"/>
              </a:xfrm>
              <a:custGeom>
                <a:avLst/>
                <a:gdLst>
                  <a:gd name="T0" fmla="*/ 4 w 1044"/>
                  <a:gd name="T1" fmla="*/ 0 h 44"/>
                  <a:gd name="T2" fmla="*/ 8 w 1044"/>
                  <a:gd name="T3" fmla="*/ 0 h 44"/>
                  <a:gd name="T4" fmla="*/ 12 w 1044"/>
                  <a:gd name="T5" fmla="*/ 0 h 44"/>
                  <a:gd name="T6" fmla="*/ 17 w 1044"/>
                  <a:gd name="T7" fmla="*/ 0 h 44"/>
                  <a:gd name="T8" fmla="*/ 22 w 1044"/>
                  <a:gd name="T9" fmla="*/ 0 h 44"/>
                  <a:gd name="T10" fmla="*/ 28 w 1044"/>
                  <a:gd name="T11" fmla="*/ 0 h 44"/>
                  <a:gd name="T12" fmla="*/ 28 w 1044"/>
                  <a:gd name="T13" fmla="*/ 0 h 44"/>
                  <a:gd name="T14" fmla="*/ 28 w 1044"/>
                  <a:gd name="T15" fmla="*/ 0 h 44"/>
                  <a:gd name="T16" fmla="*/ 25 w 1044"/>
                  <a:gd name="T17" fmla="*/ 0 h 44"/>
                  <a:gd name="T18" fmla="*/ 17 w 1044"/>
                  <a:gd name="T19" fmla="*/ 0 h 44"/>
                  <a:gd name="T20" fmla="*/ 10 w 1044"/>
                  <a:gd name="T21" fmla="*/ 0 h 44"/>
                  <a:gd name="T22" fmla="*/ 5 w 1044"/>
                  <a:gd name="T23" fmla="*/ 0 h 44"/>
                  <a:gd name="T24" fmla="*/ 0 w 1044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44"/>
                  <a:gd name="T40" fmla="*/ 0 h 44"/>
                  <a:gd name="T41" fmla="*/ 1044 w 1044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44" h="44">
                    <a:moveTo>
                      <a:pt x="165" y="38"/>
                    </a:moveTo>
                    <a:lnTo>
                      <a:pt x="303" y="37"/>
                    </a:lnTo>
                    <a:lnTo>
                      <a:pt x="450" y="37"/>
                    </a:lnTo>
                    <a:lnTo>
                      <a:pt x="632" y="39"/>
                    </a:lnTo>
                    <a:lnTo>
                      <a:pt x="801" y="39"/>
                    </a:lnTo>
                    <a:lnTo>
                      <a:pt x="1023" y="44"/>
                    </a:lnTo>
                    <a:lnTo>
                      <a:pt x="1044" y="0"/>
                    </a:lnTo>
                    <a:lnTo>
                      <a:pt x="1043" y="6"/>
                    </a:lnTo>
                    <a:lnTo>
                      <a:pt x="925" y="5"/>
                    </a:lnTo>
                    <a:lnTo>
                      <a:pt x="659" y="4"/>
                    </a:lnTo>
                    <a:lnTo>
                      <a:pt x="381" y="5"/>
                    </a:lnTo>
                    <a:lnTo>
                      <a:pt x="190" y="5"/>
                    </a:lnTo>
                    <a:lnTo>
                      <a:pt x="0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8" name="Freeform 629"/>
              <p:cNvSpPr>
                <a:spLocks noChangeAspect="1"/>
              </p:cNvSpPr>
              <p:nvPr/>
            </p:nvSpPr>
            <p:spPr bwMode="auto">
              <a:xfrm>
                <a:off x="377" y="447"/>
                <a:ext cx="484" cy="3"/>
              </a:xfrm>
              <a:custGeom>
                <a:avLst/>
                <a:gdLst>
                  <a:gd name="T0" fmla="*/ 0 w 996"/>
                  <a:gd name="T1" fmla="*/ 0 h 5"/>
                  <a:gd name="T2" fmla="*/ 3 w 996"/>
                  <a:gd name="T3" fmla="*/ 0 h 5"/>
                  <a:gd name="T4" fmla="*/ 8 w 996"/>
                  <a:gd name="T5" fmla="*/ 1 h 5"/>
                  <a:gd name="T6" fmla="*/ 13 w 996"/>
                  <a:gd name="T7" fmla="*/ 1 h 5"/>
                  <a:gd name="T8" fmla="*/ 17 w 996"/>
                  <a:gd name="T9" fmla="*/ 1 h 5"/>
                  <a:gd name="T10" fmla="*/ 23 w 996"/>
                  <a:gd name="T11" fmla="*/ 1 h 5"/>
                  <a:gd name="T12" fmla="*/ 25 w 996"/>
                  <a:gd name="T13" fmla="*/ 1 h 5"/>
                  <a:gd name="T14" fmla="*/ 27 w 996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6"/>
                  <a:gd name="T25" fmla="*/ 0 h 5"/>
                  <a:gd name="T26" fmla="*/ 996 w 99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6" h="5">
                    <a:moveTo>
                      <a:pt x="0" y="0"/>
                    </a:moveTo>
                    <a:lnTo>
                      <a:pt x="130" y="0"/>
                    </a:lnTo>
                    <a:lnTo>
                      <a:pt x="294" y="2"/>
                    </a:lnTo>
                    <a:lnTo>
                      <a:pt x="461" y="2"/>
                    </a:lnTo>
                    <a:lnTo>
                      <a:pt x="655" y="2"/>
                    </a:lnTo>
                    <a:lnTo>
                      <a:pt x="837" y="4"/>
                    </a:lnTo>
                    <a:lnTo>
                      <a:pt x="937" y="4"/>
                    </a:lnTo>
                    <a:lnTo>
                      <a:pt x="996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9" name="Freeform 630"/>
              <p:cNvSpPr>
                <a:spLocks noChangeAspect="1"/>
              </p:cNvSpPr>
              <p:nvPr/>
            </p:nvSpPr>
            <p:spPr bwMode="auto">
              <a:xfrm>
                <a:off x="360" y="420"/>
                <a:ext cx="509" cy="10"/>
              </a:xfrm>
              <a:custGeom>
                <a:avLst/>
                <a:gdLst>
                  <a:gd name="T0" fmla="*/ 0 w 1047"/>
                  <a:gd name="T1" fmla="*/ 0 h 34"/>
                  <a:gd name="T2" fmla="*/ 1 w 1047"/>
                  <a:gd name="T3" fmla="*/ 0 h 34"/>
                  <a:gd name="T4" fmla="*/ 0 w 1047"/>
                  <a:gd name="T5" fmla="*/ 0 h 34"/>
                  <a:gd name="T6" fmla="*/ 5 w 1047"/>
                  <a:gd name="T7" fmla="*/ 0 h 34"/>
                  <a:gd name="T8" fmla="*/ 18 w 1047"/>
                  <a:gd name="T9" fmla="*/ 0 h 34"/>
                  <a:gd name="T10" fmla="*/ 23 w 1047"/>
                  <a:gd name="T11" fmla="*/ 0 h 34"/>
                  <a:gd name="T12" fmla="*/ 28 w 1047"/>
                  <a:gd name="T13" fmla="*/ 0 h 34"/>
                  <a:gd name="T14" fmla="*/ 28 w 1047"/>
                  <a:gd name="T15" fmla="*/ 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47"/>
                  <a:gd name="T25" fmla="*/ 0 h 34"/>
                  <a:gd name="T26" fmla="*/ 1047 w 1047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47" h="34">
                    <a:moveTo>
                      <a:pt x="0" y="0"/>
                    </a:moveTo>
                    <a:lnTo>
                      <a:pt x="40" y="0"/>
                    </a:lnTo>
                    <a:lnTo>
                      <a:pt x="23" y="13"/>
                    </a:lnTo>
                    <a:lnTo>
                      <a:pt x="176" y="31"/>
                    </a:lnTo>
                    <a:lnTo>
                      <a:pt x="645" y="30"/>
                    </a:lnTo>
                    <a:lnTo>
                      <a:pt x="857" y="34"/>
                    </a:lnTo>
                    <a:lnTo>
                      <a:pt x="1043" y="33"/>
                    </a:lnTo>
                    <a:cubicBezTo>
                      <a:pt x="1047" y="28"/>
                      <a:pt x="1047" y="30"/>
                      <a:pt x="1047" y="27"/>
                    </a:cubicBez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0" name="Freeform 631"/>
              <p:cNvSpPr>
                <a:spLocks noChangeAspect="1"/>
              </p:cNvSpPr>
              <p:nvPr/>
            </p:nvSpPr>
            <p:spPr bwMode="auto">
              <a:xfrm>
                <a:off x="87" y="405"/>
                <a:ext cx="252" cy="9"/>
              </a:xfrm>
              <a:custGeom>
                <a:avLst/>
                <a:gdLst>
                  <a:gd name="T0" fmla="*/ 14 w 518"/>
                  <a:gd name="T1" fmla="*/ 0 h 31"/>
                  <a:gd name="T2" fmla="*/ 12 w 518"/>
                  <a:gd name="T3" fmla="*/ 0 h 31"/>
                  <a:gd name="T4" fmla="*/ 11 w 518"/>
                  <a:gd name="T5" fmla="*/ 0 h 31"/>
                  <a:gd name="T6" fmla="*/ 7 w 518"/>
                  <a:gd name="T7" fmla="*/ 0 h 31"/>
                  <a:gd name="T8" fmla="*/ 4 w 518"/>
                  <a:gd name="T9" fmla="*/ 0 h 31"/>
                  <a:gd name="T10" fmla="*/ 2 w 518"/>
                  <a:gd name="T11" fmla="*/ 0 h 31"/>
                  <a:gd name="T12" fmla="*/ 1 w 518"/>
                  <a:gd name="T13" fmla="*/ 0 h 31"/>
                  <a:gd name="T14" fmla="*/ 0 w 518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8"/>
                  <a:gd name="T25" fmla="*/ 0 h 31"/>
                  <a:gd name="T26" fmla="*/ 518 w 518"/>
                  <a:gd name="T27" fmla="*/ 31 h 3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8" h="31">
                    <a:moveTo>
                      <a:pt x="518" y="30"/>
                    </a:moveTo>
                    <a:lnTo>
                      <a:pt x="441" y="30"/>
                    </a:lnTo>
                    <a:lnTo>
                      <a:pt x="405" y="31"/>
                    </a:lnTo>
                    <a:lnTo>
                      <a:pt x="262" y="31"/>
                    </a:lnTo>
                    <a:lnTo>
                      <a:pt x="168" y="28"/>
                    </a:lnTo>
                    <a:lnTo>
                      <a:pt x="93" y="20"/>
                    </a:lnTo>
                    <a:lnTo>
                      <a:pt x="45" y="1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1" name="Line 63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7" y="446"/>
                <a:ext cx="11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2" name="Freeform 633"/>
              <p:cNvSpPr>
                <a:spLocks noChangeAspect="1"/>
              </p:cNvSpPr>
              <p:nvPr/>
            </p:nvSpPr>
            <p:spPr bwMode="auto">
              <a:xfrm>
                <a:off x="71" y="409"/>
                <a:ext cx="346" cy="20"/>
              </a:xfrm>
              <a:custGeom>
                <a:avLst/>
                <a:gdLst>
                  <a:gd name="T0" fmla="*/ 19 w 712"/>
                  <a:gd name="T1" fmla="*/ 0 h 71"/>
                  <a:gd name="T2" fmla="*/ 15 w 712"/>
                  <a:gd name="T3" fmla="*/ 0 h 71"/>
                  <a:gd name="T4" fmla="*/ 8 w 712"/>
                  <a:gd name="T5" fmla="*/ 0 h 71"/>
                  <a:gd name="T6" fmla="*/ 4 w 712"/>
                  <a:gd name="T7" fmla="*/ 0 h 71"/>
                  <a:gd name="T8" fmla="*/ 2 w 712"/>
                  <a:gd name="T9" fmla="*/ 0 h 71"/>
                  <a:gd name="T10" fmla="*/ 0 w 712"/>
                  <a:gd name="T11" fmla="*/ 0 h 71"/>
                  <a:gd name="T12" fmla="*/ 0 w 712"/>
                  <a:gd name="T13" fmla="*/ 0 h 71"/>
                  <a:gd name="T14" fmla="*/ 1 w 712"/>
                  <a:gd name="T15" fmla="*/ 0 h 71"/>
                  <a:gd name="T16" fmla="*/ 4 w 712"/>
                  <a:gd name="T17" fmla="*/ 0 h 71"/>
                  <a:gd name="T18" fmla="*/ 7 w 712"/>
                  <a:gd name="T19" fmla="*/ 0 h 71"/>
                  <a:gd name="T20" fmla="*/ 9 w 712"/>
                  <a:gd name="T21" fmla="*/ 0 h 71"/>
                  <a:gd name="T22" fmla="*/ 11 w 712"/>
                  <a:gd name="T23" fmla="*/ 0 h 71"/>
                  <a:gd name="T24" fmla="*/ 13 w 712"/>
                  <a:gd name="T25" fmla="*/ 0 h 71"/>
                  <a:gd name="T26" fmla="*/ 15 w 712"/>
                  <a:gd name="T27" fmla="*/ 0 h 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12"/>
                  <a:gd name="T43" fmla="*/ 0 h 71"/>
                  <a:gd name="T44" fmla="*/ 712 w 712"/>
                  <a:gd name="T45" fmla="*/ 71 h 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12" h="71">
                    <a:moveTo>
                      <a:pt x="712" y="71"/>
                    </a:moveTo>
                    <a:lnTo>
                      <a:pt x="547" y="62"/>
                    </a:lnTo>
                    <a:lnTo>
                      <a:pt x="310" y="49"/>
                    </a:lnTo>
                    <a:lnTo>
                      <a:pt x="158" y="40"/>
                    </a:lnTo>
                    <a:lnTo>
                      <a:pt x="84" y="27"/>
                    </a:lnTo>
                    <a:lnTo>
                      <a:pt x="22" y="12"/>
                    </a:lnTo>
                    <a:lnTo>
                      <a:pt x="0" y="0"/>
                    </a:lnTo>
                    <a:lnTo>
                      <a:pt x="62" y="16"/>
                    </a:lnTo>
                    <a:lnTo>
                      <a:pt x="146" y="28"/>
                    </a:lnTo>
                    <a:lnTo>
                      <a:pt x="240" y="32"/>
                    </a:lnTo>
                    <a:lnTo>
                      <a:pt x="327" y="32"/>
                    </a:lnTo>
                    <a:lnTo>
                      <a:pt x="412" y="32"/>
                    </a:lnTo>
                    <a:lnTo>
                      <a:pt x="480" y="32"/>
                    </a:lnTo>
                    <a:lnTo>
                      <a:pt x="543" y="3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3" name="Freeform 634"/>
              <p:cNvSpPr>
                <a:spLocks noChangeAspect="1"/>
              </p:cNvSpPr>
              <p:nvPr/>
            </p:nvSpPr>
            <p:spPr bwMode="auto">
              <a:xfrm>
                <a:off x="175" y="436"/>
                <a:ext cx="42" cy="16"/>
              </a:xfrm>
              <a:custGeom>
                <a:avLst/>
                <a:gdLst>
                  <a:gd name="T0" fmla="*/ 0 w 82"/>
                  <a:gd name="T1" fmla="*/ 1 h 30"/>
                  <a:gd name="T2" fmla="*/ 1 w 82"/>
                  <a:gd name="T3" fmla="*/ 1 h 30"/>
                  <a:gd name="T4" fmla="*/ 1 w 82"/>
                  <a:gd name="T5" fmla="*/ 0 h 30"/>
                  <a:gd name="T6" fmla="*/ 1 w 82"/>
                  <a:gd name="T7" fmla="*/ 1 h 30"/>
                  <a:gd name="T8" fmla="*/ 2 w 82"/>
                  <a:gd name="T9" fmla="*/ 1 h 30"/>
                  <a:gd name="T10" fmla="*/ 2 w 82"/>
                  <a:gd name="T11" fmla="*/ 1 h 30"/>
                  <a:gd name="T12" fmla="*/ 2 w 82"/>
                  <a:gd name="T13" fmla="*/ 1 h 30"/>
                  <a:gd name="T14" fmla="*/ 2 w 82"/>
                  <a:gd name="T15" fmla="*/ 1 h 30"/>
                  <a:gd name="T16" fmla="*/ 3 w 82"/>
                  <a:gd name="T17" fmla="*/ 1 h 30"/>
                  <a:gd name="T18" fmla="*/ 3 w 82"/>
                  <a:gd name="T19" fmla="*/ 1 h 30"/>
                  <a:gd name="T20" fmla="*/ 3 w 82"/>
                  <a:gd name="T21" fmla="*/ 1 h 30"/>
                  <a:gd name="T22" fmla="*/ 2 w 82"/>
                  <a:gd name="T23" fmla="*/ 1 h 30"/>
                  <a:gd name="T24" fmla="*/ 2 w 82"/>
                  <a:gd name="T25" fmla="*/ 1 h 30"/>
                  <a:gd name="T26" fmla="*/ 2 w 82"/>
                  <a:gd name="T27" fmla="*/ 1 h 30"/>
                  <a:gd name="T28" fmla="*/ 2 w 82"/>
                  <a:gd name="T29" fmla="*/ 1 h 30"/>
                  <a:gd name="T30" fmla="*/ 1 w 82"/>
                  <a:gd name="T31" fmla="*/ 1 h 30"/>
                  <a:gd name="T32" fmla="*/ 1 w 82"/>
                  <a:gd name="T33" fmla="*/ 1 h 30"/>
                  <a:gd name="T34" fmla="*/ 1 w 82"/>
                  <a:gd name="T35" fmla="*/ 2 h 30"/>
                  <a:gd name="T36" fmla="*/ 1 w 82"/>
                  <a:gd name="T37" fmla="*/ 2 h 30"/>
                  <a:gd name="T38" fmla="*/ 1 w 82"/>
                  <a:gd name="T39" fmla="*/ 1 h 30"/>
                  <a:gd name="T40" fmla="*/ 0 w 82"/>
                  <a:gd name="T41" fmla="*/ 1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2"/>
                  <a:gd name="T64" fmla="*/ 0 h 30"/>
                  <a:gd name="T65" fmla="*/ 82 w 82"/>
                  <a:gd name="T66" fmla="*/ 30 h 3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2" h="30">
                    <a:moveTo>
                      <a:pt x="0" y="18"/>
                    </a:moveTo>
                    <a:lnTo>
                      <a:pt x="28" y="15"/>
                    </a:lnTo>
                    <a:lnTo>
                      <a:pt x="18" y="0"/>
                    </a:lnTo>
                    <a:lnTo>
                      <a:pt x="26" y="1"/>
                    </a:lnTo>
                    <a:lnTo>
                      <a:pt x="43" y="18"/>
                    </a:lnTo>
                    <a:lnTo>
                      <a:pt x="56" y="18"/>
                    </a:lnTo>
                    <a:lnTo>
                      <a:pt x="44" y="4"/>
                    </a:lnTo>
                    <a:lnTo>
                      <a:pt x="51" y="4"/>
                    </a:lnTo>
                    <a:lnTo>
                      <a:pt x="67" y="18"/>
                    </a:lnTo>
                    <a:lnTo>
                      <a:pt x="82" y="22"/>
                    </a:lnTo>
                    <a:lnTo>
                      <a:pt x="65" y="28"/>
                    </a:lnTo>
                    <a:lnTo>
                      <a:pt x="59" y="24"/>
                    </a:lnTo>
                    <a:lnTo>
                      <a:pt x="43" y="23"/>
                    </a:lnTo>
                    <a:lnTo>
                      <a:pt x="49" y="28"/>
                    </a:lnTo>
                    <a:lnTo>
                      <a:pt x="40" y="29"/>
                    </a:lnTo>
                    <a:lnTo>
                      <a:pt x="31" y="21"/>
                    </a:lnTo>
                    <a:lnTo>
                      <a:pt x="20" y="21"/>
                    </a:lnTo>
                    <a:lnTo>
                      <a:pt x="10" y="30"/>
                    </a:lnTo>
                    <a:lnTo>
                      <a:pt x="3" y="30"/>
                    </a:lnTo>
                    <a:lnTo>
                      <a:pt x="6" y="19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95" name="Group 635"/>
              <p:cNvGrpSpPr>
                <a:grpSpLocks noChangeAspect="1"/>
              </p:cNvGrpSpPr>
              <p:nvPr/>
            </p:nvGrpSpPr>
            <p:grpSpPr bwMode="auto">
              <a:xfrm>
                <a:off x="670" y="407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4596" name="Group 63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353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4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5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6" name="Line 64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7" name="Line 64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8" name="Line 6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97" name="Group 6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63" name="Freeform 64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64" name="Oval 6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98" name="Group 6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61" name="Freeform 64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62" name="Oval 6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352" name="Line 6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99" name="Group 650"/>
              <p:cNvGrpSpPr>
                <a:grpSpLocks noChangeAspect="1"/>
              </p:cNvGrpSpPr>
              <p:nvPr/>
            </p:nvGrpSpPr>
            <p:grpSpPr bwMode="auto">
              <a:xfrm>
                <a:off x="715" y="408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4600" name="Group 651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339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0" name="Freeform 653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1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2" name="Line 65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3" name="Line 6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4" name="Line 6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601" name="Group 65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49" name="Freeform 65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50" name="Oval 6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602" name="Group 66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47" name="Freeform 66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48" name="Oval 6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338" name="Line 6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603" name="Group 665"/>
              <p:cNvGrpSpPr>
                <a:grpSpLocks noChangeAspect="1"/>
              </p:cNvGrpSpPr>
              <p:nvPr/>
            </p:nvGrpSpPr>
            <p:grpSpPr bwMode="auto">
              <a:xfrm>
                <a:off x="767" y="409"/>
                <a:ext cx="56" cy="20"/>
                <a:chOff x="2402" y="867"/>
                <a:chExt cx="268" cy="97"/>
              </a:xfrm>
              <a:grpFill/>
            </p:grpSpPr>
            <p:grpSp>
              <p:nvGrpSpPr>
                <p:cNvPr id="4604" name="Group 66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325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6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7" name="Freeform 66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8" name="Line 67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9" name="Line 6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30" name="Line 67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605" name="Group 6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35" name="Freeform 67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36" name="Oval 6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606" name="Group 6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33" name="Freeform 67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34" name="Oval 6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324" name="Line 6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607" name="Group 680"/>
              <p:cNvGrpSpPr>
                <a:grpSpLocks noChangeAspect="1"/>
              </p:cNvGrpSpPr>
              <p:nvPr/>
            </p:nvGrpSpPr>
            <p:grpSpPr bwMode="auto">
              <a:xfrm flipH="1">
                <a:off x="580" y="433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4316" name="Freeform 681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7" name="Freeform 682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8" name="Freeform 683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9" name="Freeform 684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0" name="Freeform 685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1" name="Freeform 686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2" name="Freeform 687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056" name="Group 688"/>
              <p:cNvGrpSpPr>
                <a:grpSpLocks noChangeAspect="1"/>
              </p:cNvGrpSpPr>
              <p:nvPr/>
            </p:nvGrpSpPr>
            <p:grpSpPr bwMode="auto">
              <a:xfrm>
                <a:off x="705" y="429"/>
                <a:ext cx="43" cy="18"/>
                <a:chOff x="2769" y="979"/>
                <a:chExt cx="230" cy="90"/>
              </a:xfrm>
              <a:grpFill/>
            </p:grpSpPr>
            <p:sp>
              <p:nvSpPr>
                <p:cNvPr id="4309" name="Freeform 68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0" name="Freeform 69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1" name="Freeform 69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2" name="Freeform 69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3" name="Freeform 69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4" name="Freeform 69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5" name="Freeform 69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229" name="Freeform 696"/>
              <p:cNvSpPr>
                <a:spLocks noChangeAspect="1"/>
              </p:cNvSpPr>
              <p:nvPr/>
            </p:nvSpPr>
            <p:spPr bwMode="auto">
              <a:xfrm>
                <a:off x="446" y="321"/>
                <a:ext cx="205" cy="105"/>
              </a:xfrm>
              <a:custGeom>
                <a:avLst/>
                <a:gdLst>
                  <a:gd name="T0" fmla="*/ 1 w 396"/>
                  <a:gd name="T1" fmla="*/ 7 h 203"/>
                  <a:gd name="T2" fmla="*/ 13 w 396"/>
                  <a:gd name="T3" fmla="*/ 7 h 203"/>
                  <a:gd name="T4" fmla="*/ 14 w 396"/>
                  <a:gd name="T5" fmla="*/ 7 h 203"/>
                  <a:gd name="T6" fmla="*/ 14 w 396"/>
                  <a:gd name="T7" fmla="*/ 7 h 203"/>
                  <a:gd name="T8" fmla="*/ 14 w 396"/>
                  <a:gd name="T9" fmla="*/ 6 h 203"/>
                  <a:gd name="T10" fmla="*/ 14 w 396"/>
                  <a:gd name="T11" fmla="*/ 6 h 203"/>
                  <a:gd name="T12" fmla="*/ 14 w 396"/>
                  <a:gd name="T13" fmla="*/ 6 h 203"/>
                  <a:gd name="T14" fmla="*/ 14 w 396"/>
                  <a:gd name="T15" fmla="*/ 5 h 203"/>
                  <a:gd name="T16" fmla="*/ 14 w 396"/>
                  <a:gd name="T17" fmla="*/ 5 h 203"/>
                  <a:gd name="T18" fmla="*/ 14 w 396"/>
                  <a:gd name="T19" fmla="*/ 5 h 203"/>
                  <a:gd name="T20" fmla="*/ 13 w 396"/>
                  <a:gd name="T21" fmla="*/ 5 h 203"/>
                  <a:gd name="T22" fmla="*/ 13 w 396"/>
                  <a:gd name="T23" fmla="*/ 4 h 203"/>
                  <a:gd name="T24" fmla="*/ 12 w 396"/>
                  <a:gd name="T25" fmla="*/ 3 h 203"/>
                  <a:gd name="T26" fmla="*/ 10 w 396"/>
                  <a:gd name="T27" fmla="*/ 3 h 203"/>
                  <a:gd name="T28" fmla="*/ 10 w 396"/>
                  <a:gd name="T29" fmla="*/ 2 h 203"/>
                  <a:gd name="T30" fmla="*/ 10 w 396"/>
                  <a:gd name="T31" fmla="*/ 2 h 203"/>
                  <a:gd name="T32" fmla="*/ 9 w 396"/>
                  <a:gd name="T33" fmla="*/ 2 h 203"/>
                  <a:gd name="T34" fmla="*/ 9 w 396"/>
                  <a:gd name="T35" fmla="*/ 2 h 203"/>
                  <a:gd name="T36" fmla="*/ 8 w 396"/>
                  <a:gd name="T37" fmla="*/ 2 h 203"/>
                  <a:gd name="T38" fmla="*/ 8 w 396"/>
                  <a:gd name="T39" fmla="*/ 2 h 203"/>
                  <a:gd name="T40" fmla="*/ 7 w 396"/>
                  <a:gd name="T41" fmla="*/ 3 h 203"/>
                  <a:gd name="T42" fmla="*/ 7 w 396"/>
                  <a:gd name="T43" fmla="*/ 2 h 203"/>
                  <a:gd name="T44" fmla="*/ 7 w 396"/>
                  <a:gd name="T45" fmla="*/ 2 h 203"/>
                  <a:gd name="T46" fmla="*/ 7 w 396"/>
                  <a:gd name="T47" fmla="*/ 2 h 203"/>
                  <a:gd name="T48" fmla="*/ 7 w 396"/>
                  <a:gd name="T49" fmla="*/ 1 h 203"/>
                  <a:gd name="T50" fmla="*/ 6 w 396"/>
                  <a:gd name="T51" fmla="*/ 0 h 203"/>
                  <a:gd name="T52" fmla="*/ 6 w 396"/>
                  <a:gd name="T53" fmla="*/ 1 h 203"/>
                  <a:gd name="T54" fmla="*/ 5 w 396"/>
                  <a:gd name="T55" fmla="*/ 1 h 203"/>
                  <a:gd name="T56" fmla="*/ 5 w 396"/>
                  <a:gd name="T57" fmla="*/ 1 h 203"/>
                  <a:gd name="T58" fmla="*/ 5 w 396"/>
                  <a:gd name="T59" fmla="*/ 2 h 203"/>
                  <a:gd name="T60" fmla="*/ 5 w 396"/>
                  <a:gd name="T61" fmla="*/ 2 h 203"/>
                  <a:gd name="T62" fmla="*/ 5 w 396"/>
                  <a:gd name="T63" fmla="*/ 2 h 203"/>
                  <a:gd name="T64" fmla="*/ 5 w 396"/>
                  <a:gd name="T65" fmla="*/ 3 h 203"/>
                  <a:gd name="T66" fmla="*/ 5 w 396"/>
                  <a:gd name="T67" fmla="*/ 3 h 203"/>
                  <a:gd name="T68" fmla="*/ 5 w 396"/>
                  <a:gd name="T69" fmla="*/ 2 h 203"/>
                  <a:gd name="T70" fmla="*/ 5 w 396"/>
                  <a:gd name="T71" fmla="*/ 2 h 203"/>
                  <a:gd name="T72" fmla="*/ 5 w 396"/>
                  <a:gd name="T73" fmla="*/ 2 h 203"/>
                  <a:gd name="T74" fmla="*/ 5 w 396"/>
                  <a:gd name="T75" fmla="*/ 3 h 203"/>
                  <a:gd name="T76" fmla="*/ 3 w 396"/>
                  <a:gd name="T77" fmla="*/ 3 h 203"/>
                  <a:gd name="T78" fmla="*/ 4 w 396"/>
                  <a:gd name="T79" fmla="*/ 3 h 203"/>
                  <a:gd name="T80" fmla="*/ 3 w 396"/>
                  <a:gd name="T81" fmla="*/ 3 h 203"/>
                  <a:gd name="T82" fmla="*/ 2 w 396"/>
                  <a:gd name="T83" fmla="*/ 5 h 203"/>
                  <a:gd name="T84" fmla="*/ 2 w 396"/>
                  <a:gd name="T85" fmla="*/ 5 h 203"/>
                  <a:gd name="T86" fmla="*/ 2 w 396"/>
                  <a:gd name="T87" fmla="*/ 5 h 203"/>
                  <a:gd name="T88" fmla="*/ 1 w 396"/>
                  <a:gd name="T89" fmla="*/ 5 h 203"/>
                  <a:gd name="T90" fmla="*/ 1 w 396"/>
                  <a:gd name="T91" fmla="*/ 5 h 203"/>
                  <a:gd name="T92" fmla="*/ 0 w 396"/>
                  <a:gd name="T93" fmla="*/ 6 h 203"/>
                  <a:gd name="T94" fmla="*/ 1 w 396"/>
                  <a:gd name="T95" fmla="*/ 5 h 203"/>
                  <a:gd name="T96" fmla="*/ 1 w 396"/>
                  <a:gd name="T97" fmla="*/ 6 h 203"/>
                  <a:gd name="T98" fmla="*/ 1 w 396"/>
                  <a:gd name="T99" fmla="*/ 7 h 203"/>
                  <a:gd name="T100" fmla="*/ 1 w 396"/>
                  <a:gd name="T101" fmla="*/ 7 h 20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96"/>
                  <a:gd name="T154" fmla="*/ 0 h 203"/>
                  <a:gd name="T155" fmla="*/ 396 w 396"/>
                  <a:gd name="T156" fmla="*/ 203 h 20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96" h="203">
                    <a:moveTo>
                      <a:pt x="20" y="189"/>
                    </a:moveTo>
                    <a:lnTo>
                      <a:pt x="362" y="203"/>
                    </a:lnTo>
                    <a:lnTo>
                      <a:pt x="380" y="197"/>
                    </a:lnTo>
                    <a:lnTo>
                      <a:pt x="387" y="188"/>
                    </a:lnTo>
                    <a:lnTo>
                      <a:pt x="378" y="164"/>
                    </a:lnTo>
                    <a:lnTo>
                      <a:pt x="390" y="158"/>
                    </a:lnTo>
                    <a:lnTo>
                      <a:pt x="396" y="153"/>
                    </a:lnTo>
                    <a:lnTo>
                      <a:pt x="396" y="137"/>
                    </a:lnTo>
                    <a:lnTo>
                      <a:pt x="387" y="133"/>
                    </a:lnTo>
                    <a:lnTo>
                      <a:pt x="385" y="121"/>
                    </a:lnTo>
                    <a:lnTo>
                      <a:pt x="368" y="119"/>
                    </a:lnTo>
                    <a:lnTo>
                      <a:pt x="362" y="115"/>
                    </a:lnTo>
                    <a:lnTo>
                      <a:pt x="340" y="73"/>
                    </a:lnTo>
                    <a:lnTo>
                      <a:pt x="281" y="74"/>
                    </a:lnTo>
                    <a:lnTo>
                      <a:pt x="270" y="45"/>
                    </a:lnTo>
                    <a:lnTo>
                      <a:pt x="258" y="41"/>
                    </a:lnTo>
                    <a:lnTo>
                      <a:pt x="239" y="41"/>
                    </a:lnTo>
                    <a:lnTo>
                      <a:pt x="226" y="42"/>
                    </a:lnTo>
                    <a:lnTo>
                      <a:pt x="214" y="46"/>
                    </a:lnTo>
                    <a:lnTo>
                      <a:pt x="209" y="57"/>
                    </a:lnTo>
                    <a:lnTo>
                      <a:pt x="202" y="61"/>
                    </a:lnTo>
                    <a:lnTo>
                      <a:pt x="198" y="48"/>
                    </a:lnTo>
                    <a:lnTo>
                      <a:pt x="189" y="38"/>
                    </a:lnTo>
                    <a:lnTo>
                      <a:pt x="182" y="38"/>
                    </a:lnTo>
                    <a:lnTo>
                      <a:pt x="182" y="6"/>
                    </a:lnTo>
                    <a:lnTo>
                      <a:pt x="169" y="0"/>
                    </a:lnTo>
                    <a:lnTo>
                      <a:pt x="153" y="2"/>
                    </a:lnTo>
                    <a:lnTo>
                      <a:pt x="135" y="4"/>
                    </a:lnTo>
                    <a:lnTo>
                      <a:pt x="135" y="10"/>
                    </a:lnTo>
                    <a:lnTo>
                      <a:pt x="135" y="44"/>
                    </a:lnTo>
                    <a:lnTo>
                      <a:pt x="147" y="46"/>
                    </a:lnTo>
                    <a:lnTo>
                      <a:pt x="147" y="53"/>
                    </a:lnTo>
                    <a:lnTo>
                      <a:pt x="145" y="62"/>
                    </a:lnTo>
                    <a:lnTo>
                      <a:pt x="139" y="62"/>
                    </a:lnTo>
                    <a:lnTo>
                      <a:pt x="131" y="60"/>
                    </a:lnTo>
                    <a:lnTo>
                      <a:pt x="131" y="44"/>
                    </a:lnTo>
                    <a:lnTo>
                      <a:pt x="117" y="44"/>
                    </a:lnTo>
                    <a:lnTo>
                      <a:pt x="117" y="65"/>
                    </a:lnTo>
                    <a:lnTo>
                      <a:pt x="91" y="64"/>
                    </a:lnTo>
                    <a:lnTo>
                      <a:pt x="98" y="75"/>
                    </a:lnTo>
                    <a:lnTo>
                      <a:pt x="78" y="76"/>
                    </a:lnTo>
                    <a:lnTo>
                      <a:pt x="57" y="120"/>
                    </a:lnTo>
                    <a:lnTo>
                      <a:pt x="47" y="125"/>
                    </a:lnTo>
                    <a:lnTo>
                      <a:pt x="45" y="132"/>
                    </a:lnTo>
                    <a:lnTo>
                      <a:pt x="17" y="132"/>
                    </a:lnTo>
                    <a:lnTo>
                      <a:pt x="5" y="130"/>
                    </a:lnTo>
                    <a:lnTo>
                      <a:pt x="0" y="148"/>
                    </a:lnTo>
                    <a:lnTo>
                      <a:pt x="22" y="146"/>
                    </a:lnTo>
                    <a:lnTo>
                      <a:pt x="30" y="154"/>
                    </a:lnTo>
                    <a:lnTo>
                      <a:pt x="12" y="189"/>
                    </a:lnTo>
                    <a:lnTo>
                      <a:pt x="20" y="18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0" name="Freeform 697"/>
              <p:cNvSpPr>
                <a:spLocks noChangeAspect="1"/>
              </p:cNvSpPr>
              <p:nvPr/>
            </p:nvSpPr>
            <p:spPr bwMode="auto">
              <a:xfrm>
                <a:off x="487" y="355"/>
                <a:ext cx="142" cy="40"/>
              </a:xfrm>
              <a:custGeom>
                <a:avLst/>
                <a:gdLst>
                  <a:gd name="T0" fmla="*/ 0 w 275"/>
                  <a:gd name="T1" fmla="*/ 1 h 77"/>
                  <a:gd name="T2" fmla="*/ 1 w 275"/>
                  <a:gd name="T3" fmla="*/ 1 h 77"/>
                  <a:gd name="T4" fmla="*/ 2 w 275"/>
                  <a:gd name="T5" fmla="*/ 0 h 77"/>
                  <a:gd name="T6" fmla="*/ 2 w 275"/>
                  <a:gd name="T7" fmla="*/ 0 h 77"/>
                  <a:gd name="T8" fmla="*/ 3 w 275"/>
                  <a:gd name="T9" fmla="*/ 1 h 77"/>
                  <a:gd name="T10" fmla="*/ 5 w 275"/>
                  <a:gd name="T11" fmla="*/ 1 h 77"/>
                  <a:gd name="T12" fmla="*/ 5 w 275"/>
                  <a:gd name="T13" fmla="*/ 1 h 77"/>
                  <a:gd name="T14" fmla="*/ 8 w 275"/>
                  <a:gd name="T15" fmla="*/ 1 h 77"/>
                  <a:gd name="T16" fmla="*/ 8 w 275"/>
                  <a:gd name="T17" fmla="*/ 3 h 77"/>
                  <a:gd name="T18" fmla="*/ 9 w 275"/>
                  <a:gd name="T19" fmla="*/ 3 h 77"/>
                  <a:gd name="T20" fmla="*/ 10 w 275"/>
                  <a:gd name="T21" fmla="*/ 3 h 77"/>
                  <a:gd name="T22" fmla="*/ 10 w 275"/>
                  <a:gd name="T23" fmla="*/ 3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5"/>
                  <a:gd name="T37" fmla="*/ 0 h 77"/>
                  <a:gd name="T38" fmla="*/ 275 w 275"/>
                  <a:gd name="T39" fmla="*/ 77 h 7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5" h="77">
                    <a:moveTo>
                      <a:pt x="0" y="14"/>
                    </a:moveTo>
                    <a:lnTo>
                      <a:pt x="26" y="14"/>
                    </a:lnTo>
                    <a:lnTo>
                      <a:pt x="38" y="0"/>
                    </a:lnTo>
                    <a:lnTo>
                      <a:pt x="56" y="0"/>
                    </a:lnTo>
                    <a:lnTo>
                      <a:pt x="65" y="5"/>
                    </a:lnTo>
                    <a:lnTo>
                      <a:pt x="134" y="7"/>
                    </a:lnTo>
                    <a:lnTo>
                      <a:pt x="133" y="23"/>
                    </a:lnTo>
                    <a:lnTo>
                      <a:pt x="226" y="25"/>
                    </a:lnTo>
                    <a:lnTo>
                      <a:pt x="226" y="74"/>
                    </a:lnTo>
                    <a:lnTo>
                      <a:pt x="250" y="77"/>
                    </a:lnTo>
                    <a:lnTo>
                      <a:pt x="263" y="76"/>
                    </a:lnTo>
                    <a:lnTo>
                      <a:pt x="275" y="7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1" name="Freeform 698"/>
              <p:cNvSpPr>
                <a:spLocks noChangeAspect="1"/>
              </p:cNvSpPr>
              <p:nvPr/>
            </p:nvSpPr>
            <p:spPr bwMode="auto">
              <a:xfrm>
                <a:off x="605" y="363"/>
                <a:ext cx="8" cy="12"/>
              </a:xfrm>
              <a:custGeom>
                <a:avLst/>
                <a:gdLst>
                  <a:gd name="T0" fmla="*/ 0 w 16"/>
                  <a:gd name="T1" fmla="*/ 1 h 24"/>
                  <a:gd name="T2" fmla="*/ 1 w 16"/>
                  <a:gd name="T3" fmla="*/ 0 h 24"/>
                  <a:gd name="T4" fmla="*/ 1 w 16"/>
                  <a:gd name="T5" fmla="*/ 1 h 24"/>
                  <a:gd name="T6" fmla="*/ 1 w 16"/>
                  <a:gd name="T7" fmla="*/ 1 h 24"/>
                  <a:gd name="T8" fmla="*/ 1 w 16"/>
                  <a:gd name="T9" fmla="*/ 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4"/>
                  <a:gd name="T17" fmla="*/ 16 w 1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4">
                    <a:moveTo>
                      <a:pt x="0" y="6"/>
                    </a:moveTo>
                    <a:lnTo>
                      <a:pt x="8" y="0"/>
                    </a:lnTo>
                    <a:lnTo>
                      <a:pt x="16" y="7"/>
                    </a:lnTo>
                    <a:lnTo>
                      <a:pt x="15" y="21"/>
                    </a:lnTo>
                    <a:lnTo>
                      <a:pt x="2" y="2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2" name="Freeform 699"/>
              <p:cNvSpPr>
                <a:spLocks noChangeAspect="1"/>
              </p:cNvSpPr>
              <p:nvPr/>
            </p:nvSpPr>
            <p:spPr bwMode="auto">
              <a:xfrm>
                <a:off x="612" y="359"/>
                <a:ext cx="22" cy="30"/>
              </a:xfrm>
              <a:custGeom>
                <a:avLst/>
                <a:gdLst>
                  <a:gd name="T0" fmla="*/ 1 w 42"/>
                  <a:gd name="T1" fmla="*/ 0 h 58"/>
                  <a:gd name="T2" fmla="*/ 0 w 42"/>
                  <a:gd name="T3" fmla="*/ 1 h 58"/>
                  <a:gd name="T4" fmla="*/ 1 w 42"/>
                  <a:gd name="T5" fmla="*/ 2 h 58"/>
                  <a:gd name="T6" fmla="*/ 2 w 42"/>
                  <a:gd name="T7" fmla="*/ 2 h 5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58"/>
                  <a:gd name="T14" fmla="*/ 42 w 42"/>
                  <a:gd name="T15" fmla="*/ 58 h 5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58">
                    <a:moveTo>
                      <a:pt x="18" y="0"/>
                    </a:moveTo>
                    <a:lnTo>
                      <a:pt x="0" y="12"/>
                    </a:lnTo>
                    <a:lnTo>
                      <a:pt x="24" y="58"/>
                    </a:lnTo>
                    <a:lnTo>
                      <a:pt x="42" y="4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3" name="Freeform 700"/>
              <p:cNvSpPr>
                <a:spLocks noChangeAspect="1"/>
              </p:cNvSpPr>
              <p:nvPr/>
            </p:nvSpPr>
            <p:spPr bwMode="auto">
              <a:xfrm>
                <a:off x="523" y="306"/>
                <a:ext cx="12" cy="17"/>
              </a:xfrm>
              <a:custGeom>
                <a:avLst/>
                <a:gdLst>
                  <a:gd name="T0" fmla="*/ 1 w 24"/>
                  <a:gd name="T1" fmla="*/ 1 h 33"/>
                  <a:gd name="T2" fmla="*/ 1 w 24"/>
                  <a:gd name="T3" fmla="*/ 1 h 33"/>
                  <a:gd name="T4" fmla="*/ 1 w 24"/>
                  <a:gd name="T5" fmla="*/ 1 h 33"/>
                  <a:gd name="T6" fmla="*/ 0 w 24"/>
                  <a:gd name="T7" fmla="*/ 1 h 33"/>
                  <a:gd name="T8" fmla="*/ 1 w 24"/>
                  <a:gd name="T9" fmla="*/ 1 h 33"/>
                  <a:gd name="T10" fmla="*/ 1 w 24"/>
                  <a:gd name="T11" fmla="*/ 0 h 33"/>
                  <a:gd name="T12" fmla="*/ 1 w 24"/>
                  <a:gd name="T13" fmla="*/ 1 h 33"/>
                  <a:gd name="T14" fmla="*/ 1 w 24"/>
                  <a:gd name="T15" fmla="*/ 1 h 33"/>
                  <a:gd name="T16" fmla="*/ 1 w 24"/>
                  <a:gd name="T17" fmla="*/ 1 h 33"/>
                  <a:gd name="T18" fmla="*/ 1 w 24"/>
                  <a:gd name="T19" fmla="*/ 1 h 33"/>
                  <a:gd name="T20" fmla="*/ 1 w 24"/>
                  <a:gd name="T21" fmla="*/ 1 h 33"/>
                  <a:gd name="T22" fmla="*/ 1 w 24"/>
                  <a:gd name="T23" fmla="*/ 1 h 33"/>
                  <a:gd name="T24" fmla="*/ 1 w 24"/>
                  <a:gd name="T25" fmla="*/ 1 h 33"/>
                  <a:gd name="T26" fmla="*/ 1 w 24"/>
                  <a:gd name="T27" fmla="*/ 2 h 33"/>
                  <a:gd name="T28" fmla="*/ 1 w 24"/>
                  <a:gd name="T29" fmla="*/ 1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4"/>
                  <a:gd name="T46" fmla="*/ 0 h 33"/>
                  <a:gd name="T47" fmla="*/ 24 w 24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4" h="33">
                    <a:moveTo>
                      <a:pt x="6" y="29"/>
                    </a:moveTo>
                    <a:lnTo>
                      <a:pt x="6" y="21"/>
                    </a:lnTo>
                    <a:lnTo>
                      <a:pt x="2" y="15"/>
                    </a:lnTo>
                    <a:lnTo>
                      <a:pt x="0" y="7"/>
                    </a:lnTo>
                    <a:lnTo>
                      <a:pt x="4" y="1"/>
                    </a:lnTo>
                    <a:lnTo>
                      <a:pt x="15" y="0"/>
                    </a:lnTo>
                    <a:lnTo>
                      <a:pt x="16" y="7"/>
                    </a:lnTo>
                    <a:lnTo>
                      <a:pt x="19" y="21"/>
                    </a:lnTo>
                    <a:lnTo>
                      <a:pt x="10" y="21"/>
                    </a:lnTo>
                    <a:lnTo>
                      <a:pt x="8" y="4"/>
                    </a:lnTo>
                    <a:lnTo>
                      <a:pt x="8" y="21"/>
                    </a:lnTo>
                    <a:lnTo>
                      <a:pt x="20" y="21"/>
                    </a:lnTo>
                    <a:lnTo>
                      <a:pt x="14" y="27"/>
                    </a:lnTo>
                    <a:lnTo>
                      <a:pt x="24" y="33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4" name="Freeform 701"/>
              <p:cNvSpPr>
                <a:spLocks noChangeAspect="1"/>
              </p:cNvSpPr>
              <p:nvPr/>
            </p:nvSpPr>
            <p:spPr bwMode="auto">
              <a:xfrm>
                <a:off x="516" y="341"/>
                <a:ext cx="26" cy="2"/>
              </a:xfrm>
              <a:custGeom>
                <a:avLst/>
                <a:gdLst>
                  <a:gd name="T0" fmla="*/ 0 w 50"/>
                  <a:gd name="T1" fmla="*/ 1 h 4"/>
                  <a:gd name="T2" fmla="*/ 1 w 50"/>
                  <a:gd name="T3" fmla="*/ 1 h 4"/>
                  <a:gd name="T4" fmla="*/ 2 w 50"/>
                  <a:gd name="T5" fmla="*/ 1 h 4"/>
                  <a:gd name="T6" fmla="*/ 2 w 50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4"/>
                  <a:gd name="T14" fmla="*/ 50 w 50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4">
                    <a:moveTo>
                      <a:pt x="0" y="2"/>
                    </a:moveTo>
                    <a:lnTo>
                      <a:pt x="21" y="4"/>
                    </a:lnTo>
                    <a:lnTo>
                      <a:pt x="39" y="3"/>
                    </a:lnTo>
                    <a:lnTo>
                      <a:pt x="5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5" name="Freeform 702"/>
              <p:cNvSpPr>
                <a:spLocks noChangeAspect="1"/>
              </p:cNvSpPr>
              <p:nvPr/>
            </p:nvSpPr>
            <p:spPr bwMode="auto">
              <a:xfrm>
                <a:off x="560" y="346"/>
                <a:ext cx="24" cy="2"/>
              </a:xfrm>
              <a:custGeom>
                <a:avLst/>
                <a:gdLst>
                  <a:gd name="T0" fmla="*/ 0 w 46"/>
                  <a:gd name="T1" fmla="*/ 0 h 3"/>
                  <a:gd name="T2" fmla="*/ 1 w 46"/>
                  <a:gd name="T3" fmla="*/ 1 h 3"/>
                  <a:gd name="T4" fmla="*/ 2 w 46"/>
                  <a:gd name="T5" fmla="*/ 1 h 3"/>
                  <a:gd name="T6" fmla="*/ 2 w 46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3"/>
                  <a:gd name="T14" fmla="*/ 46 w 4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3">
                    <a:moveTo>
                      <a:pt x="0" y="0"/>
                    </a:moveTo>
                    <a:lnTo>
                      <a:pt x="20" y="2"/>
                    </a:lnTo>
                    <a:lnTo>
                      <a:pt x="35" y="3"/>
                    </a:lnTo>
                    <a:lnTo>
                      <a:pt x="46" y="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6" name="Freeform 703"/>
              <p:cNvSpPr>
                <a:spLocks noChangeAspect="1"/>
              </p:cNvSpPr>
              <p:nvPr/>
            </p:nvSpPr>
            <p:spPr bwMode="auto">
              <a:xfrm>
                <a:off x="516" y="324"/>
                <a:ext cx="25" cy="3"/>
              </a:xfrm>
              <a:custGeom>
                <a:avLst/>
                <a:gdLst>
                  <a:gd name="T0" fmla="*/ 0 w 48"/>
                  <a:gd name="T1" fmla="*/ 1 h 6"/>
                  <a:gd name="T2" fmla="*/ 1 w 48"/>
                  <a:gd name="T3" fmla="*/ 1 h 6"/>
                  <a:gd name="T4" fmla="*/ 1 w 48"/>
                  <a:gd name="T5" fmla="*/ 1 h 6"/>
                  <a:gd name="T6" fmla="*/ 2 w 48"/>
                  <a:gd name="T7" fmla="*/ 1 h 6"/>
                  <a:gd name="T8" fmla="*/ 2 w 48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6"/>
                  <a:gd name="T17" fmla="*/ 48 w 4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6">
                    <a:moveTo>
                      <a:pt x="0" y="2"/>
                    </a:moveTo>
                    <a:lnTo>
                      <a:pt x="10" y="5"/>
                    </a:lnTo>
                    <a:lnTo>
                      <a:pt x="27" y="6"/>
                    </a:lnTo>
                    <a:lnTo>
                      <a:pt x="40" y="6"/>
                    </a:lnTo>
                    <a:lnTo>
                      <a:pt x="4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7" name="Freeform 704"/>
              <p:cNvSpPr>
                <a:spLocks noChangeAspect="1"/>
              </p:cNvSpPr>
              <p:nvPr/>
            </p:nvSpPr>
            <p:spPr bwMode="auto">
              <a:xfrm>
                <a:off x="606" y="404"/>
                <a:ext cx="38" cy="4"/>
              </a:xfrm>
              <a:custGeom>
                <a:avLst/>
                <a:gdLst>
                  <a:gd name="T0" fmla="*/ 0 w 73"/>
                  <a:gd name="T1" fmla="*/ 1 h 7"/>
                  <a:gd name="T2" fmla="*/ 1 w 73"/>
                  <a:gd name="T3" fmla="*/ 1 h 7"/>
                  <a:gd name="T4" fmla="*/ 2 w 73"/>
                  <a:gd name="T5" fmla="*/ 1 h 7"/>
                  <a:gd name="T6" fmla="*/ 2 w 73"/>
                  <a:gd name="T7" fmla="*/ 0 h 7"/>
                  <a:gd name="T8" fmla="*/ 3 w 7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7"/>
                  <a:gd name="T17" fmla="*/ 73 w 73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7">
                    <a:moveTo>
                      <a:pt x="0" y="3"/>
                    </a:moveTo>
                    <a:lnTo>
                      <a:pt x="20" y="7"/>
                    </a:lnTo>
                    <a:lnTo>
                      <a:pt x="44" y="4"/>
                    </a:lnTo>
                    <a:lnTo>
                      <a:pt x="51" y="0"/>
                    </a:lnTo>
                    <a:lnTo>
                      <a:pt x="7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8" name="Line 705"/>
              <p:cNvSpPr>
                <a:spLocks noChangeAspect="1" noChangeShapeType="1"/>
              </p:cNvSpPr>
              <p:nvPr/>
            </p:nvSpPr>
            <p:spPr bwMode="auto">
              <a:xfrm>
                <a:off x="631" y="398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9" name="Line 706"/>
              <p:cNvSpPr>
                <a:spLocks noChangeAspect="1" noChangeShapeType="1"/>
              </p:cNvSpPr>
              <p:nvPr/>
            </p:nvSpPr>
            <p:spPr bwMode="auto">
              <a:xfrm>
                <a:off x="644" y="397"/>
                <a:ext cx="0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0" name="Line 707"/>
              <p:cNvSpPr>
                <a:spLocks noChangeAspect="1" noChangeShapeType="1"/>
              </p:cNvSpPr>
              <p:nvPr/>
            </p:nvSpPr>
            <p:spPr bwMode="auto">
              <a:xfrm>
                <a:off x="618" y="400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1" name="Line 708"/>
              <p:cNvSpPr>
                <a:spLocks noChangeAspect="1" noChangeShapeType="1"/>
              </p:cNvSpPr>
              <p:nvPr/>
            </p:nvSpPr>
            <p:spPr bwMode="auto">
              <a:xfrm>
                <a:off x="604" y="394"/>
                <a:ext cx="5" cy="1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2" name="Freeform 709"/>
              <p:cNvSpPr>
                <a:spLocks noChangeAspect="1"/>
              </p:cNvSpPr>
              <p:nvPr/>
            </p:nvSpPr>
            <p:spPr bwMode="auto">
              <a:xfrm>
                <a:off x="604" y="394"/>
                <a:ext cx="46" cy="4"/>
              </a:xfrm>
              <a:custGeom>
                <a:avLst/>
                <a:gdLst>
                  <a:gd name="T0" fmla="*/ 0 w 88"/>
                  <a:gd name="T1" fmla="*/ 0 h 9"/>
                  <a:gd name="T2" fmla="*/ 1 w 88"/>
                  <a:gd name="T3" fmla="*/ 0 h 9"/>
                  <a:gd name="T4" fmla="*/ 1 w 88"/>
                  <a:gd name="T5" fmla="*/ 0 h 9"/>
                  <a:gd name="T6" fmla="*/ 2 w 88"/>
                  <a:gd name="T7" fmla="*/ 0 h 9"/>
                  <a:gd name="T8" fmla="*/ 2 w 88"/>
                  <a:gd name="T9" fmla="*/ 0 h 9"/>
                  <a:gd name="T10" fmla="*/ 2 w 88"/>
                  <a:gd name="T11" fmla="*/ 0 h 9"/>
                  <a:gd name="T12" fmla="*/ 3 w 88"/>
                  <a:gd name="T13" fmla="*/ 0 h 9"/>
                  <a:gd name="T14" fmla="*/ 4 w 88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8"/>
                  <a:gd name="T25" fmla="*/ 0 h 9"/>
                  <a:gd name="T26" fmla="*/ 88 w 88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8" h="9">
                    <a:moveTo>
                      <a:pt x="0" y="3"/>
                    </a:moveTo>
                    <a:lnTo>
                      <a:pt x="10" y="9"/>
                    </a:lnTo>
                    <a:lnTo>
                      <a:pt x="30" y="9"/>
                    </a:lnTo>
                    <a:lnTo>
                      <a:pt x="36" y="8"/>
                    </a:lnTo>
                    <a:lnTo>
                      <a:pt x="44" y="9"/>
                    </a:lnTo>
                    <a:lnTo>
                      <a:pt x="50" y="9"/>
                    </a:lnTo>
                    <a:lnTo>
                      <a:pt x="75" y="8"/>
                    </a:lnTo>
                    <a:lnTo>
                      <a:pt x="8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3" name="Freeform 710"/>
              <p:cNvSpPr>
                <a:spLocks noChangeAspect="1"/>
              </p:cNvSpPr>
              <p:nvPr/>
            </p:nvSpPr>
            <p:spPr bwMode="auto">
              <a:xfrm>
                <a:off x="629" y="384"/>
                <a:ext cx="16" cy="11"/>
              </a:xfrm>
              <a:custGeom>
                <a:avLst/>
                <a:gdLst>
                  <a:gd name="T0" fmla="*/ 1 w 31"/>
                  <a:gd name="T1" fmla="*/ 1 h 21"/>
                  <a:gd name="T2" fmla="*/ 0 w 31"/>
                  <a:gd name="T3" fmla="*/ 1 h 21"/>
                  <a:gd name="T4" fmla="*/ 1 w 31"/>
                  <a:gd name="T5" fmla="*/ 1 h 21"/>
                  <a:gd name="T6" fmla="*/ 1 w 31"/>
                  <a:gd name="T7" fmla="*/ 1 h 21"/>
                  <a:gd name="T8" fmla="*/ 1 w 31"/>
                  <a:gd name="T9" fmla="*/ 0 h 21"/>
                  <a:gd name="T10" fmla="*/ 1 w 31"/>
                  <a:gd name="T11" fmla="*/ 1 h 21"/>
                  <a:gd name="T12" fmla="*/ 1 w 31"/>
                  <a:gd name="T13" fmla="*/ 1 h 21"/>
                  <a:gd name="T14" fmla="*/ 1 w 31"/>
                  <a:gd name="T15" fmla="*/ 1 h 21"/>
                  <a:gd name="T16" fmla="*/ 1 w 31"/>
                  <a:gd name="T17" fmla="*/ 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1"/>
                  <a:gd name="T29" fmla="*/ 31 w 31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1">
                    <a:moveTo>
                      <a:pt x="1" y="18"/>
                    </a:moveTo>
                    <a:lnTo>
                      <a:pt x="0" y="7"/>
                    </a:lnTo>
                    <a:lnTo>
                      <a:pt x="9" y="3"/>
                    </a:lnTo>
                    <a:lnTo>
                      <a:pt x="19" y="5"/>
                    </a:lnTo>
                    <a:lnTo>
                      <a:pt x="26" y="0"/>
                    </a:lnTo>
                    <a:lnTo>
                      <a:pt x="31" y="16"/>
                    </a:lnTo>
                    <a:lnTo>
                      <a:pt x="17" y="17"/>
                    </a:lnTo>
                    <a:lnTo>
                      <a:pt x="11" y="21"/>
                    </a:lnTo>
                    <a:lnTo>
                      <a:pt x="1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4" name="Freeform 711"/>
              <p:cNvSpPr>
                <a:spLocks noChangeAspect="1"/>
              </p:cNvSpPr>
              <p:nvPr/>
            </p:nvSpPr>
            <p:spPr bwMode="auto">
              <a:xfrm>
                <a:off x="458" y="358"/>
                <a:ext cx="81" cy="39"/>
              </a:xfrm>
              <a:custGeom>
                <a:avLst/>
                <a:gdLst>
                  <a:gd name="T0" fmla="*/ 1 w 156"/>
                  <a:gd name="T1" fmla="*/ 2 h 75"/>
                  <a:gd name="T2" fmla="*/ 1 w 156"/>
                  <a:gd name="T3" fmla="*/ 3 h 75"/>
                  <a:gd name="T4" fmla="*/ 0 w 156"/>
                  <a:gd name="T5" fmla="*/ 3 h 75"/>
                  <a:gd name="T6" fmla="*/ 1 w 156"/>
                  <a:gd name="T7" fmla="*/ 3 h 75"/>
                  <a:gd name="T8" fmla="*/ 1 w 156"/>
                  <a:gd name="T9" fmla="*/ 3 h 75"/>
                  <a:gd name="T10" fmla="*/ 2 w 156"/>
                  <a:gd name="T11" fmla="*/ 3 h 75"/>
                  <a:gd name="T12" fmla="*/ 2 w 156"/>
                  <a:gd name="T13" fmla="*/ 3 h 75"/>
                  <a:gd name="T14" fmla="*/ 2 w 156"/>
                  <a:gd name="T15" fmla="*/ 2 h 75"/>
                  <a:gd name="T16" fmla="*/ 2 w 156"/>
                  <a:gd name="T17" fmla="*/ 2 h 75"/>
                  <a:gd name="T18" fmla="*/ 2 w 156"/>
                  <a:gd name="T19" fmla="*/ 2 h 75"/>
                  <a:gd name="T20" fmla="*/ 2 w 156"/>
                  <a:gd name="T21" fmla="*/ 3 h 75"/>
                  <a:gd name="T22" fmla="*/ 2 w 156"/>
                  <a:gd name="T23" fmla="*/ 3 h 75"/>
                  <a:gd name="T24" fmla="*/ 3 w 156"/>
                  <a:gd name="T25" fmla="*/ 3 h 75"/>
                  <a:gd name="T26" fmla="*/ 6 w 156"/>
                  <a:gd name="T27" fmla="*/ 3 h 75"/>
                  <a:gd name="T28" fmla="*/ 6 w 156"/>
                  <a:gd name="T29" fmla="*/ 2 h 75"/>
                  <a:gd name="T30" fmla="*/ 5 w 156"/>
                  <a:gd name="T31" fmla="*/ 2 h 75"/>
                  <a:gd name="T32" fmla="*/ 5 w 156"/>
                  <a:gd name="T33" fmla="*/ 2 h 75"/>
                  <a:gd name="T34" fmla="*/ 5 w 156"/>
                  <a:gd name="T35" fmla="*/ 2 h 75"/>
                  <a:gd name="T36" fmla="*/ 6 w 156"/>
                  <a:gd name="T37" fmla="*/ 2 h 75"/>
                  <a:gd name="T38" fmla="*/ 6 w 156"/>
                  <a:gd name="T39" fmla="*/ 1 h 75"/>
                  <a:gd name="T40" fmla="*/ 5 w 156"/>
                  <a:gd name="T41" fmla="*/ 1 h 75"/>
                  <a:gd name="T42" fmla="*/ 5 w 156"/>
                  <a:gd name="T43" fmla="*/ 1 h 75"/>
                  <a:gd name="T44" fmla="*/ 5 w 156"/>
                  <a:gd name="T45" fmla="*/ 1 h 75"/>
                  <a:gd name="T46" fmla="*/ 5 w 156"/>
                  <a:gd name="T47" fmla="*/ 1 h 75"/>
                  <a:gd name="T48" fmla="*/ 5 w 156"/>
                  <a:gd name="T49" fmla="*/ 0 h 7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6"/>
                  <a:gd name="T76" fmla="*/ 0 h 75"/>
                  <a:gd name="T77" fmla="*/ 156 w 156"/>
                  <a:gd name="T78" fmla="*/ 75 h 7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6" h="75">
                    <a:moveTo>
                      <a:pt x="17" y="57"/>
                    </a:moveTo>
                    <a:lnTo>
                      <a:pt x="17" y="70"/>
                    </a:lnTo>
                    <a:lnTo>
                      <a:pt x="0" y="71"/>
                    </a:lnTo>
                    <a:lnTo>
                      <a:pt x="18" y="72"/>
                    </a:lnTo>
                    <a:lnTo>
                      <a:pt x="30" y="75"/>
                    </a:lnTo>
                    <a:lnTo>
                      <a:pt x="44" y="72"/>
                    </a:lnTo>
                    <a:lnTo>
                      <a:pt x="44" y="61"/>
                    </a:lnTo>
                    <a:lnTo>
                      <a:pt x="44" y="52"/>
                    </a:lnTo>
                    <a:lnTo>
                      <a:pt x="32" y="49"/>
                    </a:lnTo>
                    <a:lnTo>
                      <a:pt x="45" y="49"/>
                    </a:lnTo>
                    <a:lnTo>
                      <a:pt x="44" y="74"/>
                    </a:lnTo>
                    <a:lnTo>
                      <a:pt x="53" y="74"/>
                    </a:lnTo>
                    <a:lnTo>
                      <a:pt x="80" y="70"/>
                    </a:lnTo>
                    <a:lnTo>
                      <a:pt x="156" y="74"/>
                    </a:lnTo>
                    <a:lnTo>
                      <a:pt x="156" y="58"/>
                    </a:lnTo>
                    <a:lnTo>
                      <a:pt x="141" y="57"/>
                    </a:lnTo>
                    <a:lnTo>
                      <a:pt x="147" y="50"/>
                    </a:lnTo>
                    <a:lnTo>
                      <a:pt x="146" y="41"/>
                    </a:lnTo>
                    <a:lnTo>
                      <a:pt x="151" y="35"/>
                    </a:lnTo>
                    <a:lnTo>
                      <a:pt x="154" y="28"/>
                    </a:lnTo>
                    <a:lnTo>
                      <a:pt x="142" y="25"/>
                    </a:lnTo>
                    <a:lnTo>
                      <a:pt x="142" y="18"/>
                    </a:lnTo>
                    <a:lnTo>
                      <a:pt x="135" y="16"/>
                    </a:lnTo>
                    <a:lnTo>
                      <a:pt x="137" y="10"/>
                    </a:lnTo>
                    <a:lnTo>
                      <a:pt x="14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5" name="Freeform 712"/>
              <p:cNvSpPr>
                <a:spLocks noChangeAspect="1"/>
              </p:cNvSpPr>
              <p:nvPr/>
            </p:nvSpPr>
            <p:spPr bwMode="auto">
              <a:xfrm>
                <a:off x="516" y="357"/>
                <a:ext cx="21" cy="39"/>
              </a:xfrm>
              <a:custGeom>
                <a:avLst/>
                <a:gdLst>
                  <a:gd name="T0" fmla="*/ 1 w 40"/>
                  <a:gd name="T1" fmla="*/ 0 h 75"/>
                  <a:gd name="T2" fmla="*/ 1 w 40"/>
                  <a:gd name="T3" fmla="*/ 1 h 75"/>
                  <a:gd name="T4" fmla="*/ 1 w 40"/>
                  <a:gd name="T5" fmla="*/ 1 h 75"/>
                  <a:gd name="T6" fmla="*/ 1 w 40"/>
                  <a:gd name="T7" fmla="*/ 1 h 75"/>
                  <a:gd name="T8" fmla="*/ 1 w 40"/>
                  <a:gd name="T9" fmla="*/ 1 h 75"/>
                  <a:gd name="T10" fmla="*/ 1 w 40"/>
                  <a:gd name="T11" fmla="*/ 1 h 75"/>
                  <a:gd name="T12" fmla="*/ 1 w 40"/>
                  <a:gd name="T13" fmla="*/ 1 h 75"/>
                  <a:gd name="T14" fmla="*/ 0 w 40"/>
                  <a:gd name="T15" fmla="*/ 1 h 75"/>
                  <a:gd name="T16" fmla="*/ 1 w 40"/>
                  <a:gd name="T17" fmla="*/ 1 h 75"/>
                  <a:gd name="T18" fmla="*/ 1 w 40"/>
                  <a:gd name="T19" fmla="*/ 1 h 75"/>
                  <a:gd name="T20" fmla="*/ 1 w 40"/>
                  <a:gd name="T21" fmla="*/ 2 h 75"/>
                  <a:gd name="T22" fmla="*/ 2 w 40"/>
                  <a:gd name="T23" fmla="*/ 1 h 75"/>
                  <a:gd name="T24" fmla="*/ 1 w 40"/>
                  <a:gd name="T25" fmla="*/ 1 h 75"/>
                  <a:gd name="T26" fmla="*/ 1 w 40"/>
                  <a:gd name="T27" fmla="*/ 1 h 75"/>
                  <a:gd name="T28" fmla="*/ 1 w 40"/>
                  <a:gd name="T29" fmla="*/ 1 h 75"/>
                  <a:gd name="T30" fmla="*/ 1 w 40"/>
                  <a:gd name="T31" fmla="*/ 1 h 75"/>
                  <a:gd name="T32" fmla="*/ 1 w 40"/>
                  <a:gd name="T33" fmla="*/ 2 h 75"/>
                  <a:gd name="T34" fmla="*/ 1 w 40"/>
                  <a:gd name="T35" fmla="*/ 2 h 75"/>
                  <a:gd name="T36" fmla="*/ 1 w 40"/>
                  <a:gd name="T37" fmla="*/ 2 h 75"/>
                  <a:gd name="T38" fmla="*/ 1 w 40"/>
                  <a:gd name="T39" fmla="*/ 2 h 75"/>
                  <a:gd name="T40" fmla="*/ 1 w 40"/>
                  <a:gd name="T41" fmla="*/ 2 h 75"/>
                  <a:gd name="T42" fmla="*/ 2 w 40"/>
                  <a:gd name="T43" fmla="*/ 2 h 75"/>
                  <a:gd name="T44" fmla="*/ 2 w 40"/>
                  <a:gd name="T45" fmla="*/ 2 h 75"/>
                  <a:gd name="T46" fmla="*/ 1 w 40"/>
                  <a:gd name="T47" fmla="*/ 2 h 75"/>
                  <a:gd name="T48" fmla="*/ 1 w 40"/>
                  <a:gd name="T49" fmla="*/ 2 h 75"/>
                  <a:gd name="T50" fmla="*/ 1 w 40"/>
                  <a:gd name="T51" fmla="*/ 2 h 75"/>
                  <a:gd name="T52" fmla="*/ 1 w 40"/>
                  <a:gd name="T53" fmla="*/ 3 h 75"/>
                  <a:gd name="T54" fmla="*/ 1 w 40"/>
                  <a:gd name="T55" fmla="*/ 3 h 75"/>
                  <a:gd name="T56" fmla="*/ 1 w 40"/>
                  <a:gd name="T57" fmla="*/ 3 h 75"/>
                  <a:gd name="T58" fmla="*/ 1 w 40"/>
                  <a:gd name="T59" fmla="*/ 3 h 75"/>
                  <a:gd name="T60" fmla="*/ 1 w 40"/>
                  <a:gd name="T61" fmla="*/ 2 h 75"/>
                  <a:gd name="T62" fmla="*/ 1 w 40"/>
                  <a:gd name="T63" fmla="*/ 3 h 75"/>
                  <a:gd name="T64" fmla="*/ 1 w 40"/>
                  <a:gd name="T65" fmla="*/ 3 h 7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0"/>
                  <a:gd name="T100" fmla="*/ 0 h 75"/>
                  <a:gd name="T101" fmla="*/ 40 w 40"/>
                  <a:gd name="T102" fmla="*/ 75 h 7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0" h="75">
                    <a:moveTo>
                      <a:pt x="3" y="0"/>
                    </a:moveTo>
                    <a:lnTo>
                      <a:pt x="1" y="14"/>
                    </a:lnTo>
                    <a:lnTo>
                      <a:pt x="14" y="14"/>
                    </a:lnTo>
                    <a:lnTo>
                      <a:pt x="22" y="11"/>
                    </a:lnTo>
                    <a:lnTo>
                      <a:pt x="12" y="15"/>
                    </a:lnTo>
                    <a:lnTo>
                      <a:pt x="3" y="15"/>
                    </a:lnTo>
                    <a:lnTo>
                      <a:pt x="5" y="22"/>
                    </a:lnTo>
                    <a:lnTo>
                      <a:pt x="0" y="31"/>
                    </a:lnTo>
                    <a:lnTo>
                      <a:pt x="13" y="31"/>
                    </a:lnTo>
                    <a:lnTo>
                      <a:pt x="19" y="30"/>
                    </a:lnTo>
                    <a:lnTo>
                      <a:pt x="29" y="35"/>
                    </a:lnTo>
                    <a:lnTo>
                      <a:pt x="40" y="29"/>
                    </a:lnTo>
                    <a:lnTo>
                      <a:pt x="28" y="29"/>
                    </a:lnTo>
                    <a:lnTo>
                      <a:pt x="20" y="25"/>
                    </a:lnTo>
                    <a:lnTo>
                      <a:pt x="16" y="14"/>
                    </a:lnTo>
                    <a:lnTo>
                      <a:pt x="9" y="23"/>
                    </a:lnTo>
                    <a:lnTo>
                      <a:pt x="3" y="37"/>
                    </a:lnTo>
                    <a:lnTo>
                      <a:pt x="10" y="47"/>
                    </a:lnTo>
                    <a:lnTo>
                      <a:pt x="19" y="42"/>
                    </a:lnTo>
                    <a:lnTo>
                      <a:pt x="18" y="32"/>
                    </a:lnTo>
                    <a:lnTo>
                      <a:pt x="21" y="45"/>
                    </a:lnTo>
                    <a:lnTo>
                      <a:pt x="32" y="43"/>
                    </a:lnTo>
                    <a:lnTo>
                      <a:pt x="33" y="49"/>
                    </a:lnTo>
                    <a:lnTo>
                      <a:pt x="29" y="58"/>
                    </a:lnTo>
                    <a:lnTo>
                      <a:pt x="9" y="58"/>
                    </a:lnTo>
                    <a:lnTo>
                      <a:pt x="9" y="51"/>
                    </a:lnTo>
                    <a:lnTo>
                      <a:pt x="7" y="63"/>
                    </a:lnTo>
                    <a:lnTo>
                      <a:pt x="6" y="70"/>
                    </a:lnTo>
                    <a:lnTo>
                      <a:pt x="16" y="72"/>
                    </a:lnTo>
                    <a:lnTo>
                      <a:pt x="19" y="63"/>
                    </a:lnTo>
                    <a:lnTo>
                      <a:pt x="25" y="59"/>
                    </a:lnTo>
                    <a:lnTo>
                      <a:pt x="27" y="66"/>
                    </a:lnTo>
                    <a:lnTo>
                      <a:pt x="27" y="7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6" name="Freeform 713"/>
              <p:cNvSpPr>
                <a:spLocks noChangeAspect="1"/>
              </p:cNvSpPr>
              <p:nvPr/>
            </p:nvSpPr>
            <p:spPr bwMode="auto">
              <a:xfrm>
                <a:off x="493" y="366"/>
                <a:ext cx="15" cy="22"/>
              </a:xfrm>
              <a:custGeom>
                <a:avLst/>
                <a:gdLst>
                  <a:gd name="T0" fmla="*/ 0 w 29"/>
                  <a:gd name="T1" fmla="*/ 1 h 44"/>
                  <a:gd name="T2" fmla="*/ 1 w 29"/>
                  <a:gd name="T3" fmla="*/ 1 h 44"/>
                  <a:gd name="T4" fmla="*/ 1 w 29"/>
                  <a:gd name="T5" fmla="*/ 1 h 44"/>
                  <a:gd name="T6" fmla="*/ 0 w 29"/>
                  <a:gd name="T7" fmla="*/ 0 h 44"/>
                  <a:gd name="T8" fmla="*/ 0 w 29"/>
                  <a:gd name="T9" fmla="*/ 1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44"/>
                  <a:gd name="T17" fmla="*/ 29 w 29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44">
                    <a:moveTo>
                      <a:pt x="0" y="44"/>
                    </a:moveTo>
                    <a:lnTo>
                      <a:pt x="29" y="43"/>
                    </a:lnTo>
                    <a:lnTo>
                      <a:pt x="28" y="1"/>
                    </a:lnTo>
                    <a:lnTo>
                      <a:pt x="0" y="0"/>
                    </a:lnTo>
                    <a:lnTo>
                      <a:pt x="0" y="4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7" name="Freeform 714"/>
              <p:cNvSpPr>
                <a:spLocks noChangeAspect="1"/>
              </p:cNvSpPr>
              <p:nvPr/>
            </p:nvSpPr>
            <p:spPr bwMode="auto">
              <a:xfrm>
                <a:off x="544" y="384"/>
                <a:ext cx="40" cy="20"/>
              </a:xfrm>
              <a:custGeom>
                <a:avLst/>
                <a:gdLst>
                  <a:gd name="T0" fmla="*/ 0 w 76"/>
                  <a:gd name="T1" fmla="*/ 1 h 40"/>
                  <a:gd name="T2" fmla="*/ 0 w 76"/>
                  <a:gd name="T3" fmla="*/ 1 h 40"/>
                  <a:gd name="T4" fmla="*/ 1 w 76"/>
                  <a:gd name="T5" fmla="*/ 1 h 40"/>
                  <a:gd name="T6" fmla="*/ 1 w 76"/>
                  <a:gd name="T7" fmla="*/ 0 h 40"/>
                  <a:gd name="T8" fmla="*/ 3 w 76"/>
                  <a:gd name="T9" fmla="*/ 1 h 40"/>
                  <a:gd name="T10" fmla="*/ 3 w 76"/>
                  <a:gd name="T11" fmla="*/ 1 h 40"/>
                  <a:gd name="T12" fmla="*/ 1 w 76"/>
                  <a:gd name="T13" fmla="*/ 1 h 40"/>
                  <a:gd name="T14" fmla="*/ 1 w 76"/>
                  <a:gd name="T15" fmla="*/ 1 h 40"/>
                  <a:gd name="T16" fmla="*/ 1 w 76"/>
                  <a:gd name="T17" fmla="*/ 1 h 40"/>
                  <a:gd name="T18" fmla="*/ 0 w 76"/>
                  <a:gd name="T19" fmla="*/ 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6"/>
                  <a:gd name="T31" fmla="*/ 0 h 40"/>
                  <a:gd name="T32" fmla="*/ 76 w 76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6" h="40">
                    <a:moveTo>
                      <a:pt x="0" y="34"/>
                    </a:moveTo>
                    <a:lnTo>
                      <a:pt x="0" y="6"/>
                    </a:lnTo>
                    <a:lnTo>
                      <a:pt x="17" y="7"/>
                    </a:lnTo>
                    <a:lnTo>
                      <a:pt x="17" y="0"/>
                    </a:lnTo>
                    <a:lnTo>
                      <a:pt x="76" y="3"/>
                    </a:lnTo>
                    <a:lnTo>
                      <a:pt x="73" y="40"/>
                    </a:lnTo>
                    <a:lnTo>
                      <a:pt x="17" y="36"/>
                    </a:lnTo>
                    <a:lnTo>
                      <a:pt x="16" y="11"/>
                    </a:lnTo>
                    <a:lnTo>
                      <a:pt x="16" y="35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8" name="Freeform 715"/>
              <p:cNvSpPr>
                <a:spLocks noChangeAspect="1"/>
              </p:cNvSpPr>
              <p:nvPr/>
            </p:nvSpPr>
            <p:spPr bwMode="auto">
              <a:xfrm>
                <a:off x="460" y="402"/>
                <a:ext cx="84" cy="2"/>
              </a:xfrm>
              <a:custGeom>
                <a:avLst/>
                <a:gdLst>
                  <a:gd name="T0" fmla="*/ 0 w 163"/>
                  <a:gd name="T1" fmla="*/ 1 h 4"/>
                  <a:gd name="T2" fmla="*/ 1 w 163"/>
                  <a:gd name="T3" fmla="*/ 1 h 4"/>
                  <a:gd name="T4" fmla="*/ 2 w 163"/>
                  <a:gd name="T5" fmla="*/ 1 h 4"/>
                  <a:gd name="T6" fmla="*/ 2 w 163"/>
                  <a:gd name="T7" fmla="*/ 0 h 4"/>
                  <a:gd name="T8" fmla="*/ 3 w 163"/>
                  <a:gd name="T9" fmla="*/ 1 h 4"/>
                  <a:gd name="T10" fmla="*/ 3 w 163"/>
                  <a:gd name="T11" fmla="*/ 1 h 4"/>
                  <a:gd name="T12" fmla="*/ 3 w 163"/>
                  <a:gd name="T13" fmla="*/ 0 h 4"/>
                  <a:gd name="T14" fmla="*/ 4 w 163"/>
                  <a:gd name="T15" fmla="*/ 0 h 4"/>
                  <a:gd name="T16" fmla="*/ 6 w 16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3"/>
                  <a:gd name="T28" fmla="*/ 0 h 4"/>
                  <a:gd name="T29" fmla="*/ 163 w 16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3" h="4">
                    <a:moveTo>
                      <a:pt x="0" y="2"/>
                    </a:moveTo>
                    <a:lnTo>
                      <a:pt x="26" y="3"/>
                    </a:lnTo>
                    <a:lnTo>
                      <a:pt x="36" y="3"/>
                    </a:lnTo>
                    <a:lnTo>
                      <a:pt x="57" y="0"/>
                    </a:lnTo>
                    <a:lnTo>
                      <a:pt x="69" y="1"/>
                    </a:lnTo>
                    <a:lnTo>
                      <a:pt x="83" y="4"/>
                    </a:lnTo>
                    <a:lnTo>
                      <a:pt x="91" y="0"/>
                    </a:lnTo>
                    <a:lnTo>
                      <a:pt x="118" y="0"/>
                    </a:lnTo>
                    <a:lnTo>
                      <a:pt x="16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9" name="Line 716"/>
              <p:cNvSpPr>
                <a:spLocks noChangeAspect="1" noChangeShapeType="1"/>
              </p:cNvSpPr>
              <p:nvPr/>
            </p:nvSpPr>
            <p:spPr bwMode="auto">
              <a:xfrm flipH="1">
                <a:off x="532" y="344"/>
                <a:ext cx="3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0" name="Line 717"/>
              <p:cNvSpPr>
                <a:spLocks noChangeAspect="1" noChangeShapeType="1"/>
              </p:cNvSpPr>
              <p:nvPr/>
            </p:nvSpPr>
            <p:spPr bwMode="auto">
              <a:xfrm>
                <a:off x="521" y="344"/>
                <a:ext cx="4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1" name="Line 718"/>
              <p:cNvSpPr>
                <a:spLocks noChangeAspect="1" noChangeShapeType="1"/>
              </p:cNvSpPr>
              <p:nvPr/>
            </p:nvSpPr>
            <p:spPr bwMode="auto">
              <a:xfrm>
                <a:off x="538" y="342"/>
                <a:ext cx="7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2" name="Line 719"/>
              <p:cNvSpPr>
                <a:spLocks noChangeAspect="1" noChangeShapeType="1"/>
              </p:cNvSpPr>
              <p:nvPr/>
            </p:nvSpPr>
            <p:spPr bwMode="auto">
              <a:xfrm flipV="1">
                <a:off x="544" y="348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3" name="Line 720"/>
              <p:cNvSpPr>
                <a:spLocks noChangeAspect="1" noChangeShapeType="1"/>
              </p:cNvSpPr>
              <p:nvPr/>
            </p:nvSpPr>
            <p:spPr bwMode="auto">
              <a:xfrm>
                <a:off x="525" y="352"/>
                <a:ext cx="14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4" name="Line 721"/>
              <p:cNvSpPr>
                <a:spLocks noChangeAspect="1" noChangeShapeType="1"/>
              </p:cNvSpPr>
              <p:nvPr/>
            </p:nvSpPr>
            <p:spPr bwMode="auto">
              <a:xfrm flipH="1">
                <a:off x="518" y="351"/>
                <a:ext cx="6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057" name="Group 722"/>
              <p:cNvGrpSpPr>
                <a:grpSpLocks noChangeAspect="1"/>
              </p:cNvGrpSpPr>
              <p:nvPr/>
            </p:nvGrpSpPr>
            <p:grpSpPr bwMode="auto">
              <a:xfrm>
                <a:off x="503" y="410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25058" name="Group 72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297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98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99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00" name="Line 72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01" name="Line 7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02" name="Line 72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059" name="Group 73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07" name="Freeform 7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08" name="Oval 7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25060" name="Group 7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05" name="Freeform 7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06" name="Oval 7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296" name="Line 7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061" name="Group 737"/>
              <p:cNvGrpSpPr>
                <a:grpSpLocks noChangeAspect="1"/>
              </p:cNvGrpSpPr>
              <p:nvPr/>
            </p:nvGrpSpPr>
            <p:grpSpPr bwMode="auto">
              <a:xfrm>
                <a:off x="548" y="412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25062" name="Group 738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283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4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5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6" name="Line 7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7" name="Line 74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8" name="Line 74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063" name="Group 74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293" name="Freeform 7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94" name="Oval 7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25064" name="Group 74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291" name="Freeform 7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92" name="Oval 7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282" name="Line 7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065" name="Group 752"/>
              <p:cNvGrpSpPr>
                <a:grpSpLocks noChangeAspect="1"/>
              </p:cNvGrpSpPr>
              <p:nvPr/>
            </p:nvGrpSpPr>
            <p:grpSpPr bwMode="auto">
              <a:xfrm>
                <a:off x="427" y="408"/>
                <a:ext cx="50" cy="18"/>
                <a:chOff x="2402" y="867"/>
                <a:chExt cx="268" cy="97"/>
              </a:xfrm>
              <a:grpFill/>
            </p:grpSpPr>
            <p:grpSp>
              <p:nvGrpSpPr>
                <p:cNvPr id="25066" name="Group 75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269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0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1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2" name="Line 7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3" name="Line 75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4" name="Line 75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067" name="Group 7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279" name="Freeform 7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80" name="Oval 7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25068" name="Group 7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277" name="Freeform 7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78" name="Oval 7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268" name="Line 7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258" name="Freeform 767"/>
              <p:cNvSpPr>
                <a:spLocks noChangeAspect="1"/>
              </p:cNvSpPr>
              <p:nvPr/>
            </p:nvSpPr>
            <p:spPr bwMode="auto">
              <a:xfrm>
                <a:off x="732" y="454"/>
                <a:ext cx="109" cy="18"/>
              </a:xfrm>
              <a:custGeom>
                <a:avLst/>
                <a:gdLst>
                  <a:gd name="T0" fmla="*/ 8 w 210"/>
                  <a:gd name="T1" fmla="*/ 1 h 35"/>
                  <a:gd name="T2" fmla="*/ 6 w 210"/>
                  <a:gd name="T3" fmla="*/ 1 h 35"/>
                  <a:gd name="T4" fmla="*/ 6 w 210"/>
                  <a:gd name="T5" fmla="*/ 1 h 35"/>
                  <a:gd name="T6" fmla="*/ 3 w 210"/>
                  <a:gd name="T7" fmla="*/ 1 h 35"/>
                  <a:gd name="T8" fmla="*/ 3 w 210"/>
                  <a:gd name="T9" fmla="*/ 1 h 35"/>
                  <a:gd name="T10" fmla="*/ 1 w 210"/>
                  <a:gd name="T11" fmla="*/ 0 h 35"/>
                  <a:gd name="T12" fmla="*/ 0 w 210"/>
                  <a:gd name="T13" fmla="*/ 1 h 35"/>
                  <a:gd name="T14" fmla="*/ 3 w 210"/>
                  <a:gd name="T15" fmla="*/ 1 h 35"/>
                  <a:gd name="T16" fmla="*/ 2 w 210"/>
                  <a:gd name="T17" fmla="*/ 1 h 35"/>
                  <a:gd name="T18" fmla="*/ 5 w 210"/>
                  <a:gd name="T19" fmla="*/ 1 h 35"/>
                  <a:gd name="T20" fmla="*/ 5 w 210"/>
                  <a:gd name="T21" fmla="*/ 1 h 35"/>
                  <a:gd name="T22" fmla="*/ 7 w 210"/>
                  <a:gd name="T23" fmla="*/ 2 h 35"/>
                  <a:gd name="T24" fmla="*/ 8 w 210"/>
                  <a:gd name="T25" fmla="*/ 1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0"/>
                  <a:gd name="T40" fmla="*/ 0 h 35"/>
                  <a:gd name="T41" fmla="*/ 210 w 210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0" h="35">
                    <a:moveTo>
                      <a:pt x="210" y="27"/>
                    </a:moveTo>
                    <a:lnTo>
                      <a:pt x="157" y="27"/>
                    </a:lnTo>
                    <a:lnTo>
                      <a:pt x="157" y="17"/>
                    </a:lnTo>
                    <a:lnTo>
                      <a:pt x="80" y="12"/>
                    </a:lnTo>
                    <a:lnTo>
                      <a:pt x="79" y="1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62" y="8"/>
                    </a:lnTo>
                    <a:lnTo>
                      <a:pt x="59" y="19"/>
                    </a:lnTo>
                    <a:lnTo>
                      <a:pt x="142" y="23"/>
                    </a:lnTo>
                    <a:lnTo>
                      <a:pt x="141" y="32"/>
                    </a:lnTo>
                    <a:lnTo>
                      <a:pt x="195" y="35"/>
                    </a:lnTo>
                    <a:lnTo>
                      <a:pt x="210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069" name="Group 768"/>
              <p:cNvGrpSpPr>
                <a:grpSpLocks noChangeAspect="1"/>
              </p:cNvGrpSpPr>
              <p:nvPr/>
            </p:nvGrpSpPr>
            <p:grpSpPr bwMode="auto">
              <a:xfrm flipH="1">
                <a:off x="250" y="415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4260" name="Freeform 76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1" name="Freeform 77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2" name="Freeform 77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3" name="Freeform 77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4" name="Freeform 77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5" name="Freeform 77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6" name="Freeform 77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5793" name="Rectangle 84"/>
          <p:cNvSpPr>
            <a:spLocks noChangeArrowheads="1"/>
          </p:cNvSpPr>
          <p:nvPr/>
        </p:nvSpPr>
        <p:spPr bwMode="auto">
          <a:xfrm>
            <a:off x="2781910" y="6635574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6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АУГ «Рейган»</a:t>
            </a:r>
            <a:endParaRPr lang="ru-RU" sz="6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5794" name="Oval 3167"/>
          <p:cNvSpPr>
            <a:spLocks noChangeArrowheads="1"/>
          </p:cNvSpPr>
          <p:nvPr/>
        </p:nvSpPr>
        <p:spPr bwMode="auto">
          <a:xfrm>
            <a:off x="7229476" y="1473200"/>
            <a:ext cx="144463" cy="1968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6275" name="Rectangle 84"/>
          <p:cNvSpPr>
            <a:spLocks noChangeArrowheads="1"/>
          </p:cNvSpPr>
          <p:nvPr/>
        </p:nvSpPr>
        <p:spPr bwMode="auto">
          <a:xfrm flipH="1">
            <a:off x="7404101" y="1517651"/>
            <a:ext cx="347663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Бремертон</a:t>
            </a:r>
          </a:p>
        </p:txBody>
      </p:sp>
      <p:sp>
        <p:nvSpPr>
          <p:cNvPr id="6276" name="Rectangle 84"/>
          <p:cNvSpPr>
            <a:spLocks noChangeArrowheads="1"/>
          </p:cNvSpPr>
          <p:nvPr/>
        </p:nvSpPr>
        <p:spPr bwMode="auto">
          <a:xfrm flipH="1">
            <a:off x="7505701" y="1693334"/>
            <a:ext cx="190757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Китсап</a:t>
            </a:r>
          </a:p>
        </p:txBody>
      </p:sp>
      <p:sp>
        <p:nvSpPr>
          <p:cNvPr id="5797" name="Oval 3167"/>
          <p:cNvSpPr>
            <a:spLocks noChangeArrowheads="1"/>
          </p:cNvSpPr>
          <p:nvPr/>
        </p:nvSpPr>
        <p:spPr bwMode="auto">
          <a:xfrm>
            <a:off x="7354888" y="1629833"/>
            <a:ext cx="144462" cy="1968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25071" name="Group 603"/>
          <p:cNvGrpSpPr>
            <a:grpSpLocks noChangeAspect="1"/>
          </p:cNvGrpSpPr>
          <p:nvPr/>
        </p:nvGrpSpPr>
        <p:grpSpPr bwMode="auto">
          <a:xfrm>
            <a:off x="7148289" y="1818753"/>
            <a:ext cx="576064" cy="218689"/>
            <a:chOff x="50" y="306"/>
            <a:chExt cx="826" cy="194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5976" name="Freeform 604"/>
            <p:cNvSpPr>
              <a:spLocks noChangeAspect="1"/>
            </p:cNvSpPr>
            <p:nvPr/>
          </p:nvSpPr>
          <p:spPr bwMode="auto">
            <a:xfrm>
              <a:off x="89" y="439"/>
              <a:ext cx="13" cy="11"/>
            </a:xfrm>
            <a:custGeom>
              <a:avLst/>
              <a:gdLst>
                <a:gd name="T0" fmla="*/ 1 w 26"/>
                <a:gd name="T1" fmla="*/ 0 h 20"/>
                <a:gd name="T2" fmla="*/ 1 w 26"/>
                <a:gd name="T3" fmla="*/ 1 h 20"/>
                <a:gd name="T4" fmla="*/ 1 w 26"/>
                <a:gd name="T5" fmla="*/ 1 h 20"/>
                <a:gd name="T6" fmla="*/ 1 w 26"/>
                <a:gd name="T7" fmla="*/ 1 h 20"/>
                <a:gd name="T8" fmla="*/ 1 w 26"/>
                <a:gd name="T9" fmla="*/ 1 h 20"/>
                <a:gd name="T10" fmla="*/ 0 w 26"/>
                <a:gd name="T11" fmla="*/ 1 h 20"/>
                <a:gd name="T12" fmla="*/ 1 w 26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8" y="0"/>
                  </a:moveTo>
                  <a:lnTo>
                    <a:pt x="26" y="9"/>
                  </a:lnTo>
                  <a:lnTo>
                    <a:pt x="18" y="13"/>
                  </a:lnTo>
                  <a:lnTo>
                    <a:pt x="17" y="20"/>
                  </a:lnTo>
                  <a:lnTo>
                    <a:pt x="8" y="9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5072" name="Group 605"/>
            <p:cNvGrpSpPr>
              <a:grpSpLocks noChangeAspect="1"/>
            </p:cNvGrpSpPr>
            <p:nvPr/>
          </p:nvGrpSpPr>
          <p:grpSpPr bwMode="auto">
            <a:xfrm>
              <a:off x="329" y="423"/>
              <a:ext cx="44" cy="17"/>
              <a:chOff x="2769" y="979"/>
              <a:chExt cx="230" cy="90"/>
            </a:xfrm>
            <a:grpFill/>
          </p:grpSpPr>
          <p:sp>
            <p:nvSpPr>
              <p:cNvPr id="6140" name="Freeform 606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1" name="Freeform 607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2" name="Freeform 608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3" name="Freeform 609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4" name="Freeform 610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5" name="Freeform 611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6" name="Freeform 612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5978" name="Freeform 614"/>
            <p:cNvSpPr>
              <a:spLocks noChangeAspect="1"/>
            </p:cNvSpPr>
            <p:nvPr/>
          </p:nvSpPr>
          <p:spPr bwMode="auto">
            <a:xfrm>
              <a:off x="50" y="401"/>
              <a:ext cx="826" cy="99"/>
            </a:xfrm>
            <a:custGeom>
              <a:avLst/>
              <a:gdLst>
                <a:gd name="T0" fmla="*/ 0 w 1188"/>
                <a:gd name="T1" fmla="*/ 3 h 141"/>
                <a:gd name="T2" fmla="*/ 6 w 1188"/>
                <a:gd name="T3" fmla="*/ 6 h 141"/>
                <a:gd name="T4" fmla="*/ 8 w 1188"/>
                <a:gd name="T5" fmla="*/ 8 h 141"/>
                <a:gd name="T6" fmla="*/ 12 w 1188"/>
                <a:gd name="T7" fmla="*/ 10 h 141"/>
                <a:gd name="T8" fmla="*/ 17 w 1188"/>
                <a:gd name="T9" fmla="*/ 14 h 141"/>
                <a:gd name="T10" fmla="*/ 29 w 1188"/>
                <a:gd name="T11" fmla="*/ 16 h 141"/>
                <a:gd name="T12" fmla="*/ 56 w 1188"/>
                <a:gd name="T13" fmla="*/ 19 h 141"/>
                <a:gd name="T14" fmla="*/ 82 w 1188"/>
                <a:gd name="T15" fmla="*/ 20 h 141"/>
                <a:gd name="T16" fmla="*/ 114 w 1188"/>
                <a:gd name="T17" fmla="*/ 22 h 141"/>
                <a:gd name="T18" fmla="*/ 146 w 1188"/>
                <a:gd name="T19" fmla="*/ 23 h 141"/>
                <a:gd name="T20" fmla="*/ 185 w 1188"/>
                <a:gd name="T21" fmla="*/ 24 h 141"/>
                <a:gd name="T22" fmla="*/ 188 w 1188"/>
                <a:gd name="T23" fmla="*/ 22 h 141"/>
                <a:gd name="T24" fmla="*/ 191 w 1188"/>
                <a:gd name="T25" fmla="*/ 19 h 141"/>
                <a:gd name="T26" fmla="*/ 193 w 1188"/>
                <a:gd name="T27" fmla="*/ 14 h 141"/>
                <a:gd name="T28" fmla="*/ 193 w 1188"/>
                <a:gd name="T29" fmla="*/ 10 h 141"/>
                <a:gd name="T30" fmla="*/ 193 w 1188"/>
                <a:gd name="T31" fmla="*/ 8 h 141"/>
                <a:gd name="T32" fmla="*/ 182 w 1188"/>
                <a:gd name="T33" fmla="*/ 6 h 141"/>
                <a:gd name="T34" fmla="*/ 155 w 1188"/>
                <a:gd name="T35" fmla="*/ 4 h 141"/>
                <a:gd name="T36" fmla="*/ 139 w 1188"/>
                <a:gd name="T37" fmla="*/ 4 h 141"/>
                <a:gd name="T38" fmla="*/ 75 w 1188"/>
                <a:gd name="T39" fmla="*/ 3 h 141"/>
                <a:gd name="T40" fmla="*/ 74 w 1188"/>
                <a:gd name="T41" fmla="*/ 4 h 141"/>
                <a:gd name="T42" fmla="*/ 56 w 1188"/>
                <a:gd name="T43" fmla="*/ 4 h 141"/>
                <a:gd name="T44" fmla="*/ 40 w 1188"/>
                <a:gd name="T45" fmla="*/ 4 h 141"/>
                <a:gd name="T46" fmla="*/ 26 w 1188"/>
                <a:gd name="T47" fmla="*/ 3 h 141"/>
                <a:gd name="T48" fmla="*/ 17 w 1188"/>
                <a:gd name="T49" fmla="*/ 2 h 141"/>
                <a:gd name="T50" fmla="*/ 10 w 1188"/>
                <a:gd name="T51" fmla="*/ 0 h 141"/>
                <a:gd name="T52" fmla="*/ 0 w 1188"/>
                <a:gd name="T53" fmla="*/ 3 h 1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8"/>
                <a:gd name="T82" fmla="*/ 0 h 141"/>
                <a:gd name="T83" fmla="*/ 1188 w 1188"/>
                <a:gd name="T84" fmla="*/ 141 h 1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8" h="141">
                  <a:moveTo>
                    <a:pt x="0" y="16"/>
                  </a:moveTo>
                  <a:lnTo>
                    <a:pt x="39" y="38"/>
                  </a:lnTo>
                  <a:lnTo>
                    <a:pt x="51" y="48"/>
                  </a:lnTo>
                  <a:lnTo>
                    <a:pt x="75" y="60"/>
                  </a:lnTo>
                  <a:lnTo>
                    <a:pt x="100" y="83"/>
                  </a:lnTo>
                  <a:lnTo>
                    <a:pt x="182" y="96"/>
                  </a:lnTo>
                  <a:lnTo>
                    <a:pt x="344" y="111"/>
                  </a:lnTo>
                  <a:lnTo>
                    <a:pt x="503" y="121"/>
                  </a:lnTo>
                  <a:lnTo>
                    <a:pt x="703" y="133"/>
                  </a:lnTo>
                  <a:lnTo>
                    <a:pt x="899" y="137"/>
                  </a:lnTo>
                  <a:lnTo>
                    <a:pt x="1140" y="141"/>
                  </a:lnTo>
                  <a:lnTo>
                    <a:pt x="1161" y="133"/>
                  </a:lnTo>
                  <a:lnTo>
                    <a:pt x="1180" y="110"/>
                  </a:lnTo>
                  <a:lnTo>
                    <a:pt x="1188" y="86"/>
                  </a:lnTo>
                  <a:lnTo>
                    <a:pt x="1187" y="59"/>
                  </a:lnTo>
                  <a:lnTo>
                    <a:pt x="1184" y="45"/>
                  </a:lnTo>
                  <a:lnTo>
                    <a:pt x="1120" y="34"/>
                  </a:lnTo>
                  <a:lnTo>
                    <a:pt x="957" y="24"/>
                  </a:lnTo>
                  <a:lnTo>
                    <a:pt x="854" y="24"/>
                  </a:lnTo>
                  <a:lnTo>
                    <a:pt x="465" y="16"/>
                  </a:lnTo>
                  <a:lnTo>
                    <a:pt x="451" y="20"/>
                  </a:lnTo>
                  <a:lnTo>
                    <a:pt x="342" y="22"/>
                  </a:lnTo>
                  <a:lnTo>
                    <a:pt x="245" y="21"/>
                  </a:lnTo>
                  <a:lnTo>
                    <a:pt x="164" y="17"/>
                  </a:lnTo>
                  <a:lnTo>
                    <a:pt x="108" y="10"/>
                  </a:lnTo>
                  <a:lnTo>
                    <a:pt x="64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79" name="Freeform 615"/>
            <p:cNvSpPr>
              <a:spLocks noChangeAspect="1"/>
            </p:cNvSpPr>
            <p:nvPr/>
          </p:nvSpPr>
          <p:spPr bwMode="auto">
            <a:xfrm>
              <a:off x="50" y="401"/>
              <a:ext cx="821" cy="62"/>
            </a:xfrm>
            <a:custGeom>
              <a:avLst/>
              <a:gdLst>
                <a:gd name="T0" fmla="*/ 0 w 1183"/>
                <a:gd name="T1" fmla="*/ 3 h 90"/>
                <a:gd name="T2" fmla="*/ 11 w 1183"/>
                <a:gd name="T3" fmla="*/ 6 h 90"/>
                <a:gd name="T4" fmla="*/ 24 w 1183"/>
                <a:gd name="T5" fmla="*/ 8 h 90"/>
                <a:gd name="T6" fmla="*/ 39 w 1183"/>
                <a:gd name="T7" fmla="*/ 8 h 90"/>
                <a:gd name="T8" fmla="*/ 48 w 1183"/>
                <a:gd name="T9" fmla="*/ 8 h 90"/>
                <a:gd name="T10" fmla="*/ 46 w 1183"/>
                <a:gd name="T11" fmla="*/ 12 h 90"/>
                <a:gd name="T12" fmla="*/ 55 w 1183"/>
                <a:gd name="T13" fmla="*/ 12 h 90"/>
                <a:gd name="T14" fmla="*/ 74 w 1183"/>
                <a:gd name="T15" fmla="*/ 12 h 90"/>
                <a:gd name="T16" fmla="*/ 74 w 1183"/>
                <a:gd name="T17" fmla="*/ 11 h 90"/>
                <a:gd name="T18" fmla="*/ 99 w 1183"/>
                <a:gd name="T19" fmla="*/ 12 h 90"/>
                <a:gd name="T20" fmla="*/ 120 w 1183"/>
                <a:gd name="T21" fmla="*/ 13 h 90"/>
                <a:gd name="T22" fmla="*/ 146 w 1183"/>
                <a:gd name="T23" fmla="*/ 13 h 90"/>
                <a:gd name="T24" fmla="*/ 157 w 1183"/>
                <a:gd name="T25" fmla="*/ 14 h 90"/>
                <a:gd name="T26" fmla="*/ 159 w 1183"/>
                <a:gd name="T27" fmla="*/ 12 h 90"/>
                <a:gd name="T28" fmla="*/ 188 w 1183"/>
                <a:gd name="T29" fmla="*/ 12 h 90"/>
                <a:gd name="T30" fmla="*/ 191 w 1183"/>
                <a:gd name="T31" fmla="*/ 7 h 90"/>
                <a:gd name="T32" fmla="*/ 177 w 1183"/>
                <a:gd name="T33" fmla="*/ 6 h 90"/>
                <a:gd name="T34" fmla="*/ 151 w 1183"/>
                <a:gd name="T35" fmla="*/ 4 h 90"/>
                <a:gd name="T36" fmla="*/ 75 w 1183"/>
                <a:gd name="T37" fmla="*/ 2 h 90"/>
                <a:gd name="T38" fmla="*/ 73 w 1183"/>
                <a:gd name="T39" fmla="*/ 4 h 90"/>
                <a:gd name="T40" fmla="*/ 62 w 1183"/>
                <a:gd name="T41" fmla="*/ 3 h 90"/>
                <a:gd name="T42" fmla="*/ 56 w 1183"/>
                <a:gd name="T43" fmla="*/ 4 h 90"/>
                <a:gd name="T44" fmla="*/ 40 w 1183"/>
                <a:gd name="T45" fmla="*/ 4 h 90"/>
                <a:gd name="T46" fmla="*/ 28 w 1183"/>
                <a:gd name="T47" fmla="*/ 3 h 90"/>
                <a:gd name="T48" fmla="*/ 15 w 1183"/>
                <a:gd name="T49" fmla="*/ 1 h 90"/>
                <a:gd name="T50" fmla="*/ 9 w 1183"/>
                <a:gd name="T51" fmla="*/ 0 h 90"/>
                <a:gd name="T52" fmla="*/ 0 w 1183"/>
                <a:gd name="T53" fmla="*/ 3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3"/>
                <a:gd name="T82" fmla="*/ 0 h 90"/>
                <a:gd name="T83" fmla="*/ 1183 w 1183"/>
                <a:gd name="T84" fmla="*/ 90 h 9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3" h="90">
                  <a:moveTo>
                    <a:pt x="0" y="18"/>
                  </a:moveTo>
                  <a:lnTo>
                    <a:pt x="68" y="41"/>
                  </a:lnTo>
                  <a:lnTo>
                    <a:pt x="154" y="49"/>
                  </a:lnTo>
                  <a:lnTo>
                    <a:pt x="243" y="54"/>
                  </a:lnTo>
                  <a:lnTo>
                    <a:pt x="296" y="53"/>
                  </a:lnTo>
                  <a:lnTo>
                    <a:pt x="284" y="75"/>
                  </a:lnTo>
                  <a:lnTo>
                    <a:pt x="340" y="77"/>
                  </a:lnTo>
                  <a:lnTo>
                    <a:pt x="457" y="80"/>
                  </a:lnTo>
                  <a:lnTo>
                    <a:pt x="457" y="72"/>
                  </a:lnTo>
                  <a:lnTo>
                    <a:pt x="611" y="80"/>
                  </a:lnTo>
                  <a:lnTo>
                    <a:pt x="745" y="85"/>
                  </a:lnTo>
                  <a:lnTo>
                    <a:pt x="905" y="87"/>
                  </a:lnTo>
                  <a:lnTo>
                    <a:pt x="976" y="90"/>
                  </a:lnTo>
                  <a:lnTo>
                    <a:pt x="989" y="77"/>
                  </a:lnTo>
                  <a:lnTo>
                    <a:pt x="1170" y="79"/>
                  </a:lnTo>
                  <a:lnTo>
                    <a:pt x="1183" y="45"/>
                  </a:lnTo>
                  <a:lnTo>
                    <a:pt x="1101" y="34"/>
                  </a:lnTo>
                  <a:lnTo>
                    <a:pt x="935" y="26"/>
                  </a:lnTo>
                  <a:lnTo>
                    <a:pt x="462" y="15"/>
                  </a:lnTo>
                  <a:lnTo>
                    <a:pt x="453" y="23"/>
                  </a:lnTo>
                  <a:lnTo>
                    <a:pt x="388" y="20"/>
                  </a:lnTo>
                  <a:lnTo>
                    <a:pt x="346" y="23"/>
                  </a:lnTo>
                  <a:lnTo>
                    <a:pt x="252" y="24"/>
                  </a:lnTo>
                  <a:lnTo>
                    <a:pt x="170" y="20"/>
                  </a:lnTo>
                  <a:lnTo>
                    <a:pt x="94" y="10"/>
                  </a:lnTo>
                  <a:lnTo>
                    <a:pt x="59" y="0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0" name="Freeform 616"/>
            <p:cNvSpPr>
              <a:spLocks noChangeAspect="1"/>
            </p:cNvSpPr>
            <p:nvPr/>
          </p:nvSpPr>
          <p:spPr bwMode="auto">
            <a:xfrm>
              <a:off x="391" y="459"/>
              <a:ext cx="471" cy="27"/>
            </a:xfrm>
            <a:custGeom>
              <a:avLst/>
              <a:gdLst>
                <a:gd name="T0" fmla="*/ 111 w 677"/>
                <a:gd name="T1" fmla="*/ 0 h 41"/>
                <a:gd name="T2" fmla="*/ 110 w 677"/>
                <a:gd name="T3" fmla="*/ 2 h 41"/>
                <a:gd name="T4" fmla="*/ 106 w 677"/>
                <a:gd name="T5" fmla="*/ 5 h 41"/>
                <a:gd name="T6" fmla="*/ 100 w 677"/>
                <a:gd name="T7" fmla="*/ 5 h 41"/>
                <a:gd name="T8" fmla="*/ 99 w 677"/>
                <a:gd name="T9" fmla="*/ 5 h 41"/>
                <a:gd name="T10" fmla="*/ 0 w 677"/>
                <a:gd name="T11" fmla="*/ 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7"/>
                <a:gd name="T19" fmla="*/ 0 h 41"/>
                <a:gd name="T20" fmla="*/ 677 w 677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7" h="41">
                  <a:moveTo>
                    <a:pt x="677" y="0"/>
                  </a:moveTo>
                  <a:lnTo>
                    <a:pt x="676" y="18"/>
                  </a:lnTo>
                  <a:lnTo>
                    <a:pt x="650" y="41"/>
                  </a:lnTo>
                  <a:lnTo>
                    <a:pt x="617" y="39"/>
                  </a:lnTo>
                  <a:lnTo>
                    <a:pt x="608" y="35"/>
                  </a:lnTo>
                  <a:lnTo>
                    <a:pt x="0" y="12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1" name="Line 617"/>
            <p:cNvSpPr>
              <a:spLocks noChangeAspect="1" noChangeShapeType="1"/>
            </p:cNvSpPr>
            <p:nvPr/>
          </p:nvSpPr>
          <p:spPr bwMode="auto">
            <a:xfrm>
              <a:off x="821" y="475"/>
              <a:ext cx="20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2" name="Line 618"/>
            <p:cNvSpPr>
              <a:spLocks noChangeAspect="1" noChangeShapeType="1"/>
            </p:cNvSpPr>
            <p:nvPr/>
          </p:nvSpPr>
          <p:spPr bwMode="auto">
            <a:xfrm flipV="1">
              <a:off x="844" y="475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3" name="Line 619"/>
            <p:cNvSpPr>
              <a:spLocks noChangeAspect="1" noChangeShapeType="1"/>
            </p:cNvSpPr>
            <p:nvPr/>
          </p:nvSpPr>
          <p:spPr bwMode="auto">
            <a:xfrm>
              <a:off x="749" y="465"/>
              <a:ext cx="44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4" name="Line 620"/>
            <p:cNvSpPr>
              <a:spLocks noChangeAspect="1" noChangeShapeType="1"/>
            </p:cNvSpPr>
            <p:nvPr/>
          </p:nvSpPr>
          <p:spPr bwMode="auto">
            <a:xfrm>
              <a:off x="793" y="472"/>
              <a:ext cx="25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5" name="Line 621"/>
            <p:cNvSpPr>
              <a:spLocks noChangeAspect="1" noChangeShapeType="1"/>
            </p:cNvSpPr>
            <p:nvPr/>
          </p:nvSpPr>
          <p:spPr bwMode="auto">
            <a:xfrm flipV="1">
              <a:off x="821" y="468"/>
              <a:ext cx="7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6" name="Line 622"/>
            <p:cNvSpPr>
              <a:spLocks noChangeAspect="1" noChangeShapeType="1"/>
            </p:cNvSpPr>
            <p:nvPr/>
          </p:nvSpPr>
          <p:spPr bwMode="auto">
            <a:xfrm flipV="1">
              <a:off x="793" y="463"/>
              <a:ext cx="7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7" name="Line 623"/>
            <p:cNvSpPr>
              <a:spLocks noChangeAspect="1" noChangeShapeType="1"/>
            </p:cNvSpPr>
            <p:nvPr/>
          </p:nvSpPr>
          <p:spPr bwMode="auto">
            <a:xfrm flipH="1">
              <a:off x="795" y="468"/>
              <a:ext cx="5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8" name="Line 624"/>
            <p:cNvSpPr>
              <a:spLocks noChangeAspect="1" noChangeShapeType="1"/>
            </p:cNvSpPr>
            <p:nvPr/>
          </p:nvSpPr>
          <p:spPr bwMode="auto">
            <a:xfrm flipH="1">
              <a:off x="825" y="470"/>
              <a:ext cx="37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9" name="Line 625"/>
            <p:cNvSpPr>
              <a:spLocks noChangeAspect="1" noChangeShapeType="1"/>
            </p:cNvSpPr>
            <p:nvPr/>
          </p:nvSpPr>
          <p:spPr bwMode="auto">
            <a:xfrm>
              <a:off x="802" y="468"/>
              <a:ext cx="23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0" name="Oval 626"/>
            <p:cNvSpPr>
              <a:spLocks noChangeAspect="1" noChangeArrowheads="1"/>
            </p:cNvSpPr>
            <p:nvPr/>
          </p:nvSpPr>
          <p:spPr bwMode="auto">
            <a:xfrm>
              <a:off x="251" y="431"/>
              <a:ext cx="30" cy="4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1" name="Oval 627"/>
            <p:cNvSpPr>
              <a:spLocks noChangeAspect="1" noChangeArrowheads="1"/>
            </p:cNvSpPr>
            <p:nvPr/>
          </p:nvSpPr>
          <p:spPr bwMode="auto">
            <a:xfrm>
              <a:off x="200" y="426"/>
              <a:ext cx="28" cy="7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2" name="Freeform 628"/>
            <p:cNvSpPr>
              <a:spLocks noChangeAspect="1"/>
            </p:cNvSpPr>
            <p:nvPr/>
          </p:nvSpPr>
          <p:spPr bwMode="auto">
            <a:xfrm>
              <a:off x="362" y="437"/>
              <a:ext cx="507" cy="13"/>
            </a:xfrm>
            <a:custGeom>
              <a:avLst/>
              <a:gdLst>
                <a:gd name="T0" fmla="*/ 4 w 1044"/>
                <a:gd name="T1" fmla="*/ 0 h 44"/>
                <a:gd name="T2" fmla="*/ 8 w 1044"/>
                <a:gd name="T3" fmla="*/ 0 h 44"/>
                <a:gd name="T4" fmla="*/ 12 w 1044"/>
                <a:gd name="T5" fmla="*/ 0 h 44"/>
                <a:gd name="T6" fmla="*/ 17 w 1044"/>
                <a:gd name="T7" fmla="*/ 0 h 44"/>
                <a:gd name="T8" fmla="*/ 22 w 1044"/>
                <a:gd name="T9" fmla="*/ 0 h 44"/>
                <a:gd name="T10" fmla="*/ 28 w 1044"/>
                <a:gd name="T11" fmla="*/ 0 h 44"/>
                <a:gd name="T12" fmla="*/ 28 w 1044"/>
                <a:gd name="T13" fmla="*/ 0 h 44"/>
                <a:gd name="T14" fmla="*/ 28 w 1044"/>
                <a:gd name="T15" fmla="*/ 0 h 44"/>
                <a:gd name="T16" fmla="*/ 25 w 1044"/>
                <a:gd name="T17" fmla="*/ 0 h 44"/>
                <a:gd name="T18" fmla="*/ 17 w 1044"/>
                <a:gd name="T19" fmla="*/ 0 h 44"/>
                <a:gd name="T20" fmla="*/ 10 w 1044"/>
                <a:gd name="T21" fmla="*/ 0 h 44"/>
                <a:gd name="T22" fmla="*/ 5 w 1044"/>
                <a:gd name="T23" fmla="*/ 0 h 44"/>
                <a:gd name="T24" fmla="*/ 0 w 1044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44"/>
                <a:gd name="T40" fmla="*/ 0 h 44"/>
                <a:gd name="T41" fmla="*/ 1044 w 1044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44" h="44">
                  <a:moveTo>
                    <a:pt x="165" y="38"/>
                  </a:moveTo>
                  <a:lnTo>
                    <a:pt x="303" y="37"/>
                  </a:lnTo>
                  <a:lnTo>
                    <a:pt x="450" y="37"/>
                  </a:lnTo>
                  <a:lnTo>
                    <a:pt x="632" y="39"/>
                  </a:lnTo>
                  <a:lnTo>
                    <a:pt x="801" y="39"/>
                  </a:lnTo>
                  <a:lnTo>
                    <a:pt x="1023" y="44"/>
                  </a:lnTo>
                  <a:lnTo>
                    <a:pt x="1044" y="0"/>
                  </a:lnTo>
                  <a:lnTo>
                    <a:pt x="1043" y="6"/>
                  </a:lnTo>
                  <a:lnTo>
                    <a:pt x="925" y="5"/>
                  </a:lnTo>
                  <a:lnTo>
                    <a:pt x="659" y="4"/>
                  </a:lnTo>
                  <a:lnTo>
                    <a:pt x="381" y="5"/>
                  </a:lnTo>
                  <a:lnTo>
                    <a:pt x="190" y="5"/>
                  </a:lnTo>
                  <a:lnTo>
                    <a:pt x="0" y="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3" name="Freeform 629"/>
            <p:cNvSpPr>
              <a:spLocks noChangeAspect="1"/>
            </p:cNvSpPr>
            <p:nvPr/>
          </p:nvSpPr>
          <p:spPr bwMode="auto">
            <a:xfrm>
              <a:off x="377" y="447"/>
              <a:ext cx="484" cy="3"/>
            </a:xfrm>
            <a:custGeom>
              <a:avLst/>
              <a:gdLst>
                <a:gd name="T0" fmla="*/ 0 w 996"/>
                <a:gd name="T1" fmla="*/ 0 h 5"/>
                <a:gd name="T2" fmla="*/ 3 w 996"/>
                <a:gd name="T3" fmla="*/ 0 h 5"/>
                <a:gd name="T4" fmla="*/ 8 w 996"/>
                <a:gd name="T5" fmla="*/ 1 h 5"/>
                <a:gd name="T6" fmla="*/ 13 w 996"/>
                <a:gd name="T7" fmla="*/ 1 h 5"/>
                <a:gd name="T8" fmla="*/ 17 w 996"/>
                <a:gd name="T9" fmla="*/ 1 h 5"/>
                <a:gd name="T10" fmla="*/ 23 w 996"/>
                <a:gd name="T11" fmla="*/ 1 h 5"/>
                <a:gd name="T12" fmla="*/ 25 w 996"/>
                <a:gd name="T13" fmla="*/ 1 h 5"/>
                <a:gd name="T14" fmla="*/ 27 w 996"/>
                <a:gd name="T15" fmla="*/ 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6"/>
                <a:gd name="T25" fmla="*/ 0 h 5"/>
                <a:gd name="T26" fmla="*/ 996 w 996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6" h="5">
                  <a:moveTo>
                    <a:pt x="0" y="0"/>
                  </a:moveTo>
                  <a:lnTo>
                    <a:pt x="130" y="0"/>
                  </a:lnTo>
                  <a:lnTo>
                    <a:pt x="294" y="2"/>
                  </a:lnTo>
                  <a:lnTo>
                    <a:pt x="461" y="2"/>
                  </a:lnTo>
                  <a:lnTo>
                    <a:pt x="655" y="2"/>
                  </a:lnTo>
                  <a:lnTo>
                    <a:pt x="837" y="4"/>
                  </a:lnTo>
                  <a:lnTo>
                    <a:pt x="937" y="4"/>
                  </a:lnTo>
                  <a:lnTo>
                    <a:pt x="996" y="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4" name="Freeform 630"/>
            <p:cNvSpPr>
              <a:spLocks noChangeAspect="1"/>
            </p:cNvSpPr>
            <p:nvPr/>
          </p:nvSpPr>
          <p:spPr bwMode="auto">
            <a:xfrm>
              <a:off x="360" y="420"/>
              <a:ext cx="509" cy="10"/>
            </a:xfrm>
            <a:custGeom>
              <a:avLst/>
              <a:gdLst>
                <a:gd name="T0" fmla="*/ 0 w 1047"/>
                <a:gd name="T1" fmla="*/ 0 h 34"/>
                <a:gd name="T2" fmla="*/ 1 w 1047"/>
                <a:gd name="T3" fmla="*/ 0 h 34"/>
                <a:gd name="T4" fmla="*/ 0 w 1047"/>
                <a:gd name="T5" fmla="*/ 0 h 34"/>
                <a:gd name="T6" fmla="*/ 5 w 1047"/>
                <a:gd name="T7" fmla="*/ 0 h 34"/>
                <a:gd name="T8" fmla="*/ 18 w 1047"/>
                <a:gd name="T9" fmla="*/ 0 h 34"/>
                <a:gd name="T10" fmla="*/ 23 w 1047"/>
                <a:gd name="T11" fmla="*/ 0 h 34"/>
                <a:gd name="T12" fmla="*/ 28 w 1047"/>
                <a:gd name="T13" fmla="*/ 0 h 34"/>
                <a:gd name="T14" fmla="*/ 28 w 1047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47"/>
                <a:gd name="T25" fmla="*/ 0 h 34"/>
                <a:gd name="T26" fmla="*/ 1047 w 1047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47" h="34">
                  <a:moveTo>
                    <a:pt x="0" y="0"/>
                  </a:moveTo>
                  <a:lnTo>
                    <a:pt x="40" y="0"/>
                  </a:lnTo>
                  <a:lnTo>
                    <a:pt x="23" y="13"/>
                  </a:lnTo>
                  <a:lnTo>
                    <a:pt x="176" y="31"/>
                  </a:lnTo>
                  <a:lnTo>
                    <a:pt x="645" y="30"/>
                  </a:lnTo>
                  <a:lnTo>
                    <a:pt x="857" y="34"/>
                  </a:lnTo>
                  <a:lnTo>
                    <a:pt x="1043" y="33"/>
                  </a:lnTo>
                  <a:cubicBezTo>
                    <a:pt x="1047" y="28"/>
                    <a:pt x="1047" y="30"/>
                    <a:pt x="1047" y="27"/>
                  </a:cubicBez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5" name="Freeform 631"/>
            <p:cNvSpPr>
              <a:spLocks noChangeAspect="1"/>
            </p:cNvSpPr>
            <p:nvPr/>
          </p:nvSpPr>
          <p:spPr bwMode="auto">
            <a:xfrm>
              <a:off x="87" y="405"/>
              <a:ext cx="252" cy="9"/>
            </a:xfrm>
            <a:custGeom>
              <a:avLst/>
              <a:gdLst>
                <a:gd name="T0" fmla="*/ 14 w 518"/>
                <a:gd name="T1" fmla="*/ 0 h 31"/>
                <a:gd name="T2" fmla="*/ 12 w 518"/>
                <a:gd name="T3" fmla="*/ 0 h 31"/>
                <a:gd name="T4" fmla="*/ 11 w 518"/>
                <a:gd name="T5" fmla="*/ 0 h 31"/>
                <a:gd name="T6" fmla="*/ 7 w 518"/>
                <a:gd name="T7" fmla="*/ 0 h 31"/>
                <a:gd name="T8" fmla="*/ 4 w 518"/>
                <a:gd name="T9" fmla="*/ 0 h 31"/>
                <a:gd name="T10" fmla="*/ 2 w 518"/>
                <a:gd name="T11" fmla="*/ 0 h 31"/>
                <a:gd name="T12" fmla="*/ 1 w 518"/>
                <a:gd name="T13" fmla="*/ 0 h 31"/>
                <a:gd name="T14" fmla="*/ 0 w 518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8"/>
                <a:gd name="T25" fmla="*/ 0 h 31"/>
                <a:gd name="T26" fmla="*/ 518 w 518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8" h="31">
                  <a:moveTo>
                    <a:pt x="518" y="30"/>
                  </a:moveTo>
                  <a:lnTo>
                    <a:pt x="441" y="30"/>
                  </a:lnTo>
                  <a:lnTo>
                    <a:pt x="405" y="31"/>
                  </a:lnTo>
                  <a:lnTo>
                    <a:pt x="262" y="31"/>
                  </a:lnTo>
                  <a:lnTo>
                    <a:pt x="168" y="28"/>
                  </a:lnTo>
                  <a:lnTo>
                    <a:pt x="93" y="20"/>
                  </a:lnTo>
                  <a:lnTo>
                    <a:pt x="45" y="12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6" name="Line 632"/>
            <p:cNvSpPr>
              <a:spLocks noChangeAspect="1" noChangeShapeType="1"/>
            </p:cNvSpPr>
            <p:nvPr/>
          </p:nvSpPr>
          <p:spPr bwMode="auto">
            <a:xfrm flipH="1" flipV="1">
              <a:off x="257" y="446"/>
              <a:ext cx="112" cy="1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7" name="Freeform 633"/>
            <p:cNvSpPr>
              <a:spLocks noChangeAspect="1"/>
            </p:cNvSpPr>
            <p:nvPr/>
          </p:nvSpPr>
          <p:spPr bwMode="auto">
            <a:xfrm>
              <a:off x="71" y="409"/>
              <a:ext cx="346" cy="20"/>
            </a:xfrm>
            <a:custGeom>
              <a:avLst/>
              <a:gdLst>
                <a:gd name="T0" fmla="*/ 19 w 712"/>
                <a:gd name="T1" fmla="*/ 0 h 71"/>
                <a:gd name="T2" fmla="*/ 15 w 712"/>
                <a:gd name="T3" fmla="*/ 0 h 71"/>
                <a:gd name="T4" fmla="*/ 8 w 712"/>
                <a:gd name="T5" fmla="*/ 0 h 71"/>
                <a:gd name="T6" fmla="*/ 4 w 712"/>
                <a:gd name="T7" fmla="*/ 0 h 71"/>
                <a:gd name="T8" fmla="*/ 2 w 712"/>
                <a:gd name="T9" fmla="*/ 0 h 71"/>
                <a:gd name="T10" fmla="*/ 0 w 712"/>
                <a:gd name="T11" fmla="*/ 0 h 71"/>
                <a:gd name="T12" fmla="*/ 0 w 712"/>
                <a:gd name="T13" fmla="*/ 0 h 71"/>
                <a:gd name="T14" fmla="*/ 1 w 712"/>
                <a:gd name="T15" fmla="*/ 0 h 71"/>
                <a:gd name="T16" fmla="*/ 4 w 712"/>
                <a:gd name="T17" fmla="*/ 0 h 71"/>
                <a:gd name="T18" fmla="*/ 7 w 712"/>
                <a:gd name="T19" fmla="*/ 0 h 71"/>
                <a:gd name="T20" fmla="*/ 9 w 712"/>
                <a:gd name="T21" fmla="*/ 0 h 71"/>
                <a:gd name="T22" fmla="*/ 11 w 712"/>
                <a:gd name="T23" fmla="*/ 0 h 71"/>
                <a:gd name="T24" fmla="*/ 13 w 712"/>
                <a:gd name="T25" fmla="*/ 0 h 71"/>
                <a:gd name="T26" fmla="*/ 15 w 712"/>
                <a:gd name="T27" fmla="*/ 0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12"/>
                <a:gd name="T43" fmla="*/ 0 h 71"/>
                <a:gd name="T44" fmla="*/ 712 w 712"/>
                <a:gd name="T45" fmla="*/ 71 h 7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12" h="71">
                  <a:moveTo>
                    <a:pt x="712" y="71"/>
                  </a:moveTo>
                  <a:lnTo>
                    <a:pt x="547" y="62"/>
                  </a:lnTo>
                  <a:lnTo>
                    <a:pt x="310" y="49"/>
                  </a:lnTo>
                  <a:lnTo>
                    <a:pt x="158" y="40"/>
                  </a:lnTo>
                  <a:lnTo>
                    <a:pt x="84" y="27"/>
                  </a:lnTo>
                  <a:lnTo>
                    <a:pt x="22" y="12"/>
                  </a:lnTo>
                  <a:lnTo>
                    <a:pt x="0" y="0"/>
                  </a:lnTo>
                  <a:lnTo>
                    <a:pt x="62" y="16"/>
                  </a:lnTo>
                  <a:lnTo>
                    <a:pt x="146" y="28"/>
                  </a:lnTo>
                  <a:lnTo>
                    <a:pt x="240" y="32"/>
                  </a:lnTo>
                  <a:lnTo>
                    <a:pt x="327" y="32"/>
                  </a:lnTo>
                  <a:lnTo>
                    <a:pt x="412" y="32"/>
                  </a:lnTo>
                  <a:lnTo>
                    <a:pt x="480" y="32"/>
                  </a:lnTo>
                  <a:lnTo>
                    <a:pt x="543" y="3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8" name="Freeform 634"/>
            <p:cNvSpPr>
              <a:spLocks noChangeAspect="1"/>
            </p:cNvSpPr>
            <p:nvPr/>
          </p:nvSpPr>
          <p:spPr bwMode="auto">
            <a:xfrm>
              <a:off x="175" y="436"/>
              <a:ext cx="42" cy="16"/>
            </a:xfrm>
            <a:custGeom>
              <a:avLst/>
              <a:gdLst>
                <a:gd name="T0" fmla="*/ 0 w 82"/>
                <a:gd name="T1" fmla="*/ 1 h 30"/>
                <a:gd name="T2" fmla="*/ 1 w 82"/>
                <a:gd name="T3" fmla="*/ 1 h 30"/>
                <a:gd name="T4" fmla="*/ 1 w 82"/>
                <a:gd name="T5" fmla="*/ 0 h 30"/>
                <a:gd name="T6" fmla="*/ 1 w 82"/>
                <a:gd name="T7" fmla="*/ 1 h 30"/>
                <a:gd name="T8" fmla="*/ 2 w 82"/>
                <a:gd name="T9" fmla="*/ 1 h 30"/>
                <a:gd name="T10" fmla="*/ 2 w 82"/>
                <a:gd name="T11" fmla="*/ 1 h 30"/>
                <a:gd name="T12" fmla="*/ 2 w 82"/>
                <a:gd name="T13" fmla="*/ 1 h 30"/>
                <a:gd name="T14" fmla="*/ 2 w 82"/>
                <a:gd name="T15" fmla="*/ 1 h 30"/>
                <a:gd name="T16" fmla="*/ 3 w 82"/>
                <a:gd name="T17" fmla="*/ 1 h 30"/>
                <a:gd name="T18" fmla="*/ 3 w 82"/>
                <a:gd name="T19" fmla="*/ 1 h 30"/>
                <a:gd name="T20" fmla="*/ 3 w 82"/>
                <a:gd name="T21" fmla="*/ 1 h 30"/>
                <a:gd name="T22" fmla="*/ 2 w 82"/>
                <a:gd name="T23" fmla="*/ 1 h 30"/>
                <a:gd name="T24" fmla="*/ 2 w 82"/>
                <a:gd name="T25" fmla="*/ 1 h 30"/>
                <a:gd name="T26" fmla="*/ 2 w 82"/>
                <a:gd name="T27" fmla="*/ 1 h 30"/>
                <a:gd name="T28" fmla="*/ 2 w 82"/>
                <a:gd name="T29" fmla="*/ 1 h 30"/>
                <a:gd name="T30" fmla="*/ 1 w 82"/>
                <a:gd name="T31" fmla="*/ 1 h 30"/>
                <a:gd name="T32" fmla="*/ 1 w 82"/>
                <a:gd name="T33" fmla="*/ 1 h 30"/>
                <a:gd name="T34" fmla="*/ 1 w 82"/>
                <a:gd name="T35" fmla="*/ 2 h 30"/>
                <a:gd name="T36" fmla="*/ 1 w 82"/>
                <a:gd name="T37" fmla="*/ 2 h 30"/>
                <a:gd name="T38" fmla="*/ 1 w 82"/>
                <a:gd name="T39" fmla="*/ 1 h 30"/>
                <a:gd name="T40" fmla="*/ 0 w 82"/>
                <a:gd name="T41" fmla="*/ 1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30"/>
                <a:gd name="T65" fmla="*/ 82 w 82"/>
                <a:gd name="T66" fmla="*/ 30 h 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30">
                  <a:moveTo>
                    <a:pt x="0" y="18"/>
                  </a:moveTo>
                  <a:lnTo>
                    <a:pt x="28" y="15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43" y="18"/>
                  </a:lnTo>
                  <a:lnTo>
                    <a:pt x="56" y="18"/>
                  </a:lnTo>
                  <a:lnTo>
                    <a:pt x="44" y="4"/>
                  </a:lnTo>
                  <a:lnTo>
                    <a:pt x="51" y="4"/>
                  </a:lnTo>
                  <a:lnTo>
                    <a:pt x="67" y="18"/>
                  </a:lnTo>
                  <a:lnTo>
                    <a:pt x="82" y="22"/>
                  </a:lnTo>
                  <a:lnTo>
                    <a:pt x="65" y="28"/>
                  </a:lnTo>
                  <a:lnTo>
                    <a:pt x="59" y="24"/>
                  </a:lnTo>
                  <a:lnTo>
                    <a:pt x="43" y="23"/>
                  </a:lnTo>
                  <a:lnTo>
                    <a:pt x="49" y="28"/>
                  </a:lnTo>
                  <a:lnTo>
                    <a:pt x="40" y="29"/>
                  </a:lnTo>
                  <a:lnTo>
                    <a:pt x="31" y="21"/>
                  </a:lnTo>
                  <a:lnTo>
                    <a:pt x="20" y="21"/>
                  </a:lnTo>
                  <a:lnTo>
                    <a:pt x="10" y="30"/>
                  </a:lnTo>
                  <a:lnTo>
                    <a:pt x="3" y="30"/>
                  </a:lnTo>
                  <a:lnTo>
                    <a:pt x="6" y="19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5073" name="Group 635"/>
            <p:cNvGrpSpPr>
              <a:grpSpLocks noChangeAspect="1"/>
            </p:cNvGrpSpPr>
            <p:nvPr/>
          </p:nvGrpSpPr>
          <p:grpSpPr bwMode="auto">
            <a:xfrm>
              <a:off x="670" y="407"/>
              <a:ext cx="52" cy="19"/>
              <a:chOff x="2402" y="867"/>
              <a:chExt cx="268" cy="97"/>
            </a:xfrm>
            <a:grpFill/>
          </p:grpSpPr>
          <p:grpSp>
            <p:nvGrpSpPr>
              <p:cNvPr id="25075" name="Group 63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128" name="Freeform 63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29" name="Freeform 63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0" name="Freeform 63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1" name="Line 64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2" name="Line 64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3" name="Line 6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5076" name="Group 64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138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39" name="Oval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077" name="Group 64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136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37" name="Oval 6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127" name="Line 64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78" name="Group 650"/>
            <p:cNvGrpSpPr>
              <a:grpSpLocks noChangeAspect="1"/>
            </p:cNvGrpSpPr>
            <p:nvPr/>
          </p:nvGrpSpPr>
          <p:grpSpPr bwMode="auto">
            <a:xfrm>
              <a:off x="715" y="408"/>
              <a:ext cx="53" cy="19"/>
              <a:chOff x="2402" y="867"/>
              <a:chExt cx="268" cy="97"/>
            </a:xfrm>
            <a:grpFill/>
          </p:grpSpPr>
          <p:grpSp>
            <p:nvGrpSpPr>
              <p:cNvPr id="25079" name="Group 651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114" name="Freeform 652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5" name="Freeform 653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6" name="Freeform 654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7" name="Line 65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8" name="Line 656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9" name="Line 6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5080" name="Group 658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124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25" name="Oval 6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081" name="Group 661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122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23" name="Oval 6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113" name="Line 664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82" name="Group 665"/>
            <p:cNvGrpSpPr>
              <a:grpSpLocks noChangeAspect="1"/>
            </p:cNvGrpSpPr>
            <p:nvPr/>
          </p:nvGrpSpPr>
          <p:grpSpPr bwMode="auto">
            <a:xfrm>
              <a:off x="767" y="409"/>
              <a:ext cx="56" cy="20"/>
              <a:chOff x="2402" y="867"/>
              <a:chExt cx="268" cy="97"/>
            </a:xfrm>
            <a:grpFill/>
          </p:grpSpPr>
          <p:grpSp>
            <p:nvGrpSpPr>
              <p:cNvPr id="25083" name="Group 66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100" name="Freeform 66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1" name="Freeform 66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2" name="Freeform 66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3" name="Line 67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4" name="Line 67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5" name="Line 67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5084" name="Group 67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110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11" name="Oval 6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085" name="Group 67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108" name="Freeform 67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09" name="Oval 6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99" name="Line 67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86" name="Group 680"/>
            <p:cNvGrpSpPr>
              <a:grpSpLocks noChangeAspect="1"/>
            </p:cNvGrpSpPr>
            <p:nvPr/>
          </p:nvGrpSpPr>
          <p:grpSpPr bwMode="auto">
            <a:xfrm flipH="1">
              <a:off x="580" y="433"/>
              <a:ext cx="46" cy="19"/>
              <a:chOff x="2769" y="979"/>
              <a:chExt cx="230" cy="90"/>
            </a:xfrm>
            <a:grpFill/>
          </p:grpSpPr>
          <p:sp>
            <p:nvSpPr>
              <p:cNvPr id="6091" name="Freeform 681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2" name="Freeform 682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3" name="Freeform 683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4" name="Freeform 684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5" name="Freeform 685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6" name="Freeform 686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7" name="Freeform 687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87" name="Group 688"/>
            <p:cNvGrpSpPr>
              <a:grpSpLocks noChangeAspect="1"/>
            </p:cNvGrpSpPr>
            <p:nvPr/>
          </p:nvGrpSpPr>
          <p:grpSpPr bwMode="auto">
            <a:xfrm>
              <a:off x="705" y="429"/>
              <a:ext cx="43" cy="18"/>
              <a:chOff x="2769" y="979"/>
              <a:chExt cx="230" cy="90"/>
            </a:xfrm>
            <a:grpFill/>
          </p:grpSpPr>
          <p:sp>
            <p:nvSpPr>
              <p:cNvPr id="6084" name="Freeform 68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5" name="Freeform 69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6" name="Freeform 69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7" name="Freeform 69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8" name="Freeform 69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9" name="Freeform 69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0" name="Freeform 69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004" name="Freeform 696"/>
            <p:cNvSpPr>
              <a:spLocks noChangeAspect="1"/>
            </p:cNvSpPr>
            <p:nvPr/>
          </p:nvSpPr>
          <p:spPr bwMode="auto">
            <a:xfrm>
              <a:off x="446" y="321"/>
              <a:ext cx="205" cy="105"/>
            </a:xfrm>
            <a:custGeom>
              <a:avLst/>
              <a:gdLst>
                <a:gd name="T0" fmla="*/ 1 w 396"/>
                <a:gd name="T1" fmla="*/ 7 h 203"/>
                <a:gd name="T2" fmla="*/ 13 w 396"/>
                <a:gd name="T3" fmla="*/ 7 h 203"/>
                <a:gd name="T4" fmla="*/ 14 w 396"/>
                <a:gd name="T5" fmla="*/ 7 h 203"/>
                <a:gd name="T6" fmla="*/ 14 w 396"/>
                <a:gd name="T7" fmla="*/ 7 h 203"/>
                <a:gd name="T8" fmla="*/ 14 w 396"/>
                <a:gd name="T9" fmla="*/ 6 h 203"/>
                <a:gd name="T10" fmla="*/ 14 w 396"/>
                <a:gd name="T11" fmla="*/ 6 h 203"/>
                <a:gd name="T12" fmla="*/ 14 w 396"/>
                <a:gd name="T13" fmla="*/ 6 h 203"/>
                <a:gd name="T14" fmla="*/ 14 w 396"/>
                <a:gd name="T15" fmla="*/ 5 h 203"/>
                <a:gd name="T16" fmla="*/ 14 w 396"/>
                <a:gd name="T17" fmla="*/ 5 h 203"/>
                <a:gd name="T18" fmla="*/ 14 w 396"/>
                <a:gd name="T19" fmla="*/ 5 h 203"/>
                <a:gd name="T20" fmla="*/ 13 w 396"/>
                <a:gd name="T21" fmla="*/ 5 h 203"/>
                <a:gd name="T22" fmla="*/ 13 w 396"/>
                <a:gd name="T23" fmla="*/ 4 h 203"/>
                <a:gd name="T24" fmla="*/ 12 w 396"/>
                <a:gd name="T25" fmla="*/ 3 h 203"/>
                <a:gd name="T26" fmla="*/ 10 w 396"/>
                <a:gd name="T27" fmla="*/ 3 h 203"/>
                <a:gd name="T28" fmla="*/ 10 w 396"/>
                <a:gd name="T29" fmla="*/ 2 h 203"/>
                <a:gd name="T30" fmla="*/ 10 w 396"/>
                <a:gd name="T31" fmla="*/ 2 h 203"/>
                <a:gd name="T32" fmla="*/ 9 w 396"/>
                <a:gd name="T33" fmla="*/ 2 h 203"/>
                <a:gd name="T34" fmla="*/ 9 w 396"/>
                <a:gd name="T35" fmla="*/ 2 h 203"/>
                <a:gd name="T36" fmla="*/ 8 w 396"/>
                <a:gd name="T37" fmla="*/ 2 h 203"/>
                <a:gd name="T38" fmla="*/ 8 w 396"/>
                <a:gd name="T39" fmla="*/ 2 h 203"/>
                <a:gd name="T40" fmla="*/ 7 w 396"/>
                <a:gd name="T41" fmla="*/ 3 h 203"/>
                <a:gd name="T42" fmla="*/ 7 w 396"/>
                <a:gd name="T43" fmla="*/ 2 h 203"/>
                <a:gd name="T44" fmla="*/ 7 w 396"/>
                <a:gd name="T45" fmla="*/ 2 h 203"/>
                <a:gd name="T46" fmla="*/ 7 w 396"/>
                <a:gd name="T47" fmla="*/ 2 h 203"/>
                <a:gd name="T48" fmla="*/ 7 w 396"/>
                <a:gd name="T49" fmla="*/ 1 h 203"/>
                <a:gd name="T50" fmla="*/ 6 w 396"/>
                <a:gd name="T51" fmla="*/ 0 h 203"/>
                <a:gd name="T52" fmla="*/ 6 w 396"/>
                <a:gd name="T53" fmla="*/ 1 h 203"/>
                <a:gd name="T54" fmla="*/ 5 w 396"/>
                <a:gd name="T55" fmla="*/ 1 h 203"/>
                <a:gd name="T56" fmla="*/ 5 w 396"/>
                <a:gd name="T57" fmla="*/ 1 h 203"/>
                <a:gd name="T58" fmla="*/ 5 w 396"/>
                <a:gd name="T59" fmla="*/ 2 h 203"/>
                <a:gd name="T60" fmla="*/ 5 w 396"/>
                <a:gd name="T61" fmla="*/ 2 h 203"/>
                <a:gd name="T62" fmla="*/ 5 w 396"/>
                <a:gd name="T63" fmla="*/ 2 h 203"/>
                <a:gd name="T64" fmla="*/ 5 w 396"/>
                <a:gd name="T65" fmla="*/ 3 h 203"/>
                <a:gd name="T66" fmla="*/ 5 w 396"/>
                <a:gd name="T67" fmla="*/ 3 h 203"/>
                <a:gd name="T68" fmla="*/ 5 w 396"/>
                <a:gd name="T69" fmla="*/ 2 h 203"/>
                <a:gd name="T70" fmla="*/ 5 w 396"/>
                <a:gd name="T71" fmla="*/ 2 h 203"/>
                <a:gd name="T72" fmla="*/ 5 w 396"/>
                <a:gd name="T73" fmla="*/ 2 h 203"/>
                <a:gd name="T74" fmla="*/ 5 w 396"/>
                <a:gd name="T75" fmla="*/ 3 h 203"/>
                <a:gd name="T76" fmla="*/ 3 w 396"/>
                <a:gd name="T77" fmla="*/ 3 h 203"/>
                <a:gd name="T78" fmla="*/ 4 w 396"/>
                <a:gd name="T79" fmla="*/ 3 h 203"/>
                <a:gd name="T80" fmla="*/ 3 w 396"/>
                <a:gd name="T81" fmla="*/ 3 h 203"/>
                <a:gd name="T82" fmla="*/ 2 w 396"/>
                <a:gd name="T83" fmla="*/ 5 h 203"/>
                <a:gd name="T84" fmla="*/ 2 w 396"/>
                <a:gd name="T85" fmla="*/ 5 h 203"/>
                <a:gd name="T86" fmla="*/ 2 w 396"/>
                <a:gd name="T87" fmla="*/ 5 h 203"/>
                <a:gd name="T88" fmla="*/ 1 w 396"/>
                <a:gd name="T89" fmla="*/ 5 h 203"/>
                <a:gd name="T90" fmla="*/ 1 w 396"/>
                <a:gd name="T91" fmla="*/ 5 h 203"/>
                <a:gd name="T92" fmla="*/ 0 w 396"/>
                <a:gd name="T93" fmla="*/ 6 h 203"/>
                <a:gd name="T94" fmla="*/ 1 w 396"/>
                <a:gd name="T95" fmla="*/ 5 h 203"/>
                <a:gd name="T96" fmla="*/ 1 w 396"/>
                <a:gd name="T97" fmla="*/ 6 h 203"/>
                <a:gd name="T98" fmla="*/ 1 w 396"/>
                <a:gd name="T99" fmla="*/ 7 h 203"/>
                <a:gd name="T100" fmla="*/ 1 w 396"/>
                <a:gd name="T101" fmla="*/ 7 h 2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96"/>
                <a:gd name="T154" fmla="*/ 0 h 203"/>
                <a:gd name="T155" fmla="*/ 396 w 396"/>
                <a:gd name="T156" fmla="*/ 203 h 20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96" h="203">
                  <a:moveTo>
                    <a:pt x="20" y="189"/>
                  </a:moveTo>
                  <a:lnTo>
                    <a:pt x="362" y="203"/>
                  </a:lnTo>
                  <a:lnTo>
                    <a:pt x="380" y="197"/>
                  </a:lnTo>
                  <a:lnTo>
                    <a:pt x="387" y="188"/>
                  </a:lnTo>
                  <a:lnTo>
                    <a:pt x="378" y="164"/>
                  </a:lnTo>
                  <a:lnTo>
                    <a:pt x="390" y="158"/>
                  </a:lnTo>
                  <a:lnTo>
                    <a:pt x="396" y="153"/>
                  </a:lnTo>
                  <a:lnTo>
                    <a:pt x="396" y="137"/>
                  </a:lnTo>
                  <a:lnTo>
                    <a:pt x="387" y="133"/>
                  </a:lnTo>
                  <a:lnTo>
                    <a:pt x="385" y="121"/>
                  </a:lnTo>
                  <a:lnTo>
                    <a:pt x="368" y="119"/>
                  </a:lnTo>
                  <a:lnTo>
                    <a:pt x="362" y="115"/>
                  </a:lnTo>
                  <a:lnTo>
                    <a:pt x="340" y="73"/>
                  </a:lnTo>
                  <a:lnTo>
                    <a:pt x="281" y="74"/>
                  </a:lnTo>
                  <a:lnTo>
                    <a:pt x="270" y="45"/>
                  </a:lnTo>
                  <a:lnTo>
                    <a:pt x="258" y="41"/>
                  </a:lnTo>
                  <a:lnTo>
                    <a:pt x="239" y="41"/>
                  </a:lnTo>
                  <a:lnTo>
                    <a:pt x="226" y="42"/>
                  </a:lnTo>
                  <a:lnTo>
                    <a:pt x="214" y="46"/>
                  </a:lnTo>
                  <a:lnTo>
                    <a:pt x="209" y="57"/>
                  </a:lnTo>
                  <a:lnTo>
                    <a:pt x="202" y="61"/>
                  </a:lnTo>
                  <a:lnTo>
                    <a:pt x="198" y="48"/>
                  </a:lnTo>
                  <a:lnTo>
                    <a:pt x="189" y="38"/>
                  </a:lnTo>
                  <a:lnTo>
                    <a:pt x="182" y="38"/>
                  </a:lnTo>
                  <a:lnTo>
                    <a:pt x="182" y="6"/>
                  </a:lnTo>
                  <a:lnTo>
                    <a:pt x="169" y="0"/>
                  </a:lnTo>
                  <a:lnTo>
                    <a:pt x="153" y="2"/>
                  </a:lnTo>
                  <a:lnTo>
                    <a:pt x="135" y="4"/>
                  </a:lnTo>
                  <a:lnTo>
                    <a:pt x="135" y="10"/>
                  </a:lnTo>
                  <a:lnTo>
                    <a:pt x="135" y="44"/>
                  </a:lnTo>
                  <a:lnTo>
                    <a:pt x="147" y="46"/>
                  </a:lnTo>
                  <a:lnTo>
                    <a:pt x="147" y="53"/>
                  </a:lnTo>
                  <a:lnTo>
                    <a:pt x="145" y="62"/>
                  </a:lnTo>
                  <a:lnTo>
                    <a:pt x="139" y="62"/>
                  </a:lnTo>
                  <a:lnTo>
                    <a:pt x="131" y="60"/>
                  </a:lnTo>
                  <a:lnTo>
                    <a:pt x="131" y="44"/>
                  </a:lnTo>
                  <a:lnTo>
                    <a:pt x="117" y="44"/>
                  </a:lnTo>
                  <a:lnTo>
                    <a:pt x="117" y="65"/>
                  </a:lnTo>
                  <a:lnTo>
                    <a:pt x="91" y="64"/>
                  </a:lnTo>
                  <a:lnTo>
                    <a:pt x="98" y="75"/>
                  </a:lnTo>
                  <a:lnTo>
                    <a:pt x="78" y="76"/>
                  </a:lnTo>
                  <a:lnTo>
                    <a:pt x="57" y="120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17" y="132"/>
                  </a:lnTo>
                  <a:lnTo>
                    <a:pt x="5" y="130"/>
                  </a:lnTo>
                  <a:lnTo>
                    <a:pt x="0" y="148"/>
                  </a:lnTo>
                  <a:lnTo>
                    <a:pt x="22" y="146"/>
                  </a:lnTo>
                  <a:lnTo>
                    <a:pt x="30" y="154"/>
                  </a:lnTo>
                  <a:lnTo>
                    <a:pt x="12" y="189"/>
                  </a:lnTo>
                  <a:lnTo>
                    <a:pt x="20" y="18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5" name="Freeform 697"/>
            <p:cNvSpPr>
              <a:spLocks noChangeAspect="1"/>
            </p:cNvSpPr>
            <p:nvPr/>
          </p:nvSpPr>
          <p:spPr bwMode="auto">
            <a:xfrm>
              <a:off x="487" y="355"/>
              <a:ext cx="142" cy="40"/>
            </a:xfrm>
            <a:custGeom>
              <a:avLst/>
              <a:gdLst>
                <a:gd name="T0" fmla="*/ 0 w 275"/>
                <a:gd name="T1" fmla="*/ 1 h 77"/>
                <a:gd name="T2" fmla="*/ 1 w 275"/>
                <a:gd name="T3" fmla="*/ 1 h 77"/>
                <a:gd name="T4" fmla="*/ 2 w 275"/>
                <a:gd name="T5" fmla="*/ 0 h 77"/>
                <a:gd name="T6" fmla="*/ 2 w 275"/>
                <a:gd name="T7" fmla="*/ 0 h 77"/>
                <a:gd name="T8" fmla="*/ 3 w 275"/>
                <a:gd name="T9" fmla="*/ 1 h 77"/>
                <a:gd name="T10" fmla="*/ 5 w 275"/>
                <a:gd name="T11" fmla="*/ 1 h 77"/>
                <a:gd name="T12" fmla="*/ 5 w 275"/>
                <a:gd name="T13" fmla="*/ 1 h 77"/>
                <a:gd name="T14" fmla="*/ 8 w 275"/>
                <a:gd name="T15" fmla="*/ 1 h 77"/>
                <a:gd name="T16" fmla="*/ 8 w 275"/>
                <a:gd name="T17" fmla="*/ 3 h 77"/>
                <a:gd name="T18" fmla="*/ 9 w 275"/>
                <a:gd name="T19" fmla="*/ 3 h 77"/>
                <a:gd name="T20" fmla="*/ 10 w 275"/>
                <a:gd name="T21" fmla="*/ 3 h 77"/>
                <a:gd name="T22" fmla="*/ 10 w 275"/>
                <a:gd name="T23" fmla="*/ 3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5"/>
                <a:gd name="T37" fmla="*/ 0 h 77"/>
                <a:gd name="T38" fmla="*/ 275 w 275"/>
                <a:gd name="T39" fmla="*/ 77 h 7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5" h="77">
                  <a:moveTo>
                    <a:pt x="0" y="14"/>
                  </a:moveTo>
                  <a:lnTo>
                    <a:pt x="26" y="14"/>
                  </a:lnTo>
                  <a:lnTo>
                    <a:pt x="38" y="0"/>
                  </a:lnTo>
                  <a:lnTo>
                    <a:pt x="56" y="0"/>
                  </a:lnTo>
                  <a:lnTo>
                    <a:pt x="65" y="5"/>
                  </a:lnTo>
                  <a:lnTo>
                    <a:pt x="134" y="7"/>
                  </a:lnTo>
                  <a:lnTo>
                    <a:pt x="133" y="23"/>
                  </a:lnTo>
                  <a:lnTo>
                    <a:pt x="226" y="25"/>
                  </a:lnTo>
                  <a:lnTo>
                    <a:pt x="226" y="74"/>
                  </a:lnTo>
                  <a:lnTo>
                    <a:pt x="250" y="77"/>
                  </a:lnTo>
                  <a:lnTo>
                    <a:pt x="263" y="76"/>
                  </a:lnTo>
                  <a:lnTo>
                    <a:pt x="275" y="7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6" name="Freeform 698"/>
            <p:cNvSpPr>
              <a:spLocks noChangeAspect="1"/>
            </p:cNvSpPr>
            <p:nvPr/>
          </p:nvSpPr>
          <p:spPr bwMode="auto">
            <a:xfrm>
              <a:off x="605" y="363"/>
              <a:ext cx="8" cy="12"/>
            </a:xfrm>
            <a:custGeom>
              <a:avLst/>
              <a:gdLst>
                <a:gd name="T0" fmla="*/ 0 w 16"/>
                <a:gd name="T1" fmla="*/ 1 h 24"/>
                <a:gd name="T2" fmla="*/ 1 w 16"/>
                <a:gd name="T3" fmla="*/ 0 h 24"/>
                <a:gd name="T4" fmla="*/ 1 w 16"/>
                <a:gd name="T5" fmla="*/ 1 h 24"/>
                <a:gd name="T6" fmla="*/ 1 w 16"/>
                <a:gd name="T7" fmla="*/ 1 h 24"/>
                <a:gd name="T8" fmla="*/ 1 w 1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24"/>
                <a:gd name="T17" fmla="*/ 16 w 16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24">
                  <a:moveTo>
                    <a:pt x="0" y="6"/>
                  </a:moveTo>
                  <a:lnTo>
                    <a:pt x="8" y="0"/>
                  </a:lnTo>
                  <a:lnTo>
                    <a:pt x="16" y="7"/>
                  </a:lnTo>
                  <a:lnTo>
                    <a:pt x="15" y="21"/>
                  </a:lnTo>
                  <a:lnTo>
                    <a:pt x="2" y="2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7" name="Freeform 699"/>
            <p:cNvSpPr>
              <a:spLocks noChangeAspect="1"/>
            </p:cNvSpPr>
            <p:nvPr/>
          </p:nvSpPr>
          <p:spPr bwMode="auto">
            <a:xfrm>
              <a:off x="612" y="359"/>
              <a:ext cx="22" cy="30"/>
            </a:xfrm>
            <a:custGeom>
              <a:avLst/>
              <a:gdLst>
                <a:gd name="T0" fmla="*/ 1 w 42"/>
                <a:gd name="T1" fmla="*/ 0 h 58"/>
                <a:gd name="T2" fmla="*/ 0 w 42"/>
                <a:gd name="T3" fmla="*/ 1 h 58"/>
                <a:gd name="T4" fmla="*/ 1 w 42"/>
                <a:gd name="T5" fmla="*/ 2 h 58"/>
                <a:gd name="T6" fmla="*/ 2 w 42"/>
                <a:gd name="T7" fmla="*/ 2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58"/>
                <a:gd name="T14" fmla="*/ 42 w 42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58">
                  <a:moveTo>
                    <a:pt x="18" y="0"/>
                  </a:moveTo>
                  <a:lnTo>
                    <a:pt x="0" y="12"/>
                  </a:lnTo>
                  <a:lnTo>
                    <a:pt x="24" y="58"/>
                  </a:lnTo>
                  <a:lnTo>
                    <a:pt x="42" y="4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8" name="Freeform 700"/>
            <p:cNvSpPr>
              <a:spLocks noChangeAspect="1"/>
            </p:cNvSpPr>
            <p:nvPr/>
          </p:nvSpPr>
          <p:spPr bwMode="auto">
            <a:xfrm>
              <a:off x="523" y="306"/>
              <a:ext cx="12" cy="17"/>
            </a:xfrm>
            <a:custGeom>
              <a:avLst/>
              <a:gdLst>
                <a:gd name="T0" fmla="*/ 1 w 24"/>
                <a:gd name="T1" fmla="*/ 1 h 33"/>
                <a:gd name="T2" fmla="*/ 1 w 24"/>
                <a:gd name="T3" fmla="*/ 1 h 33"/>
                <a:gd name="T4" fmla="*/ 1 w 24"/>
                <a:gd name="T5" fmla="*/ 1 h 33"/>
                <a:gd name="T6" fmla="*/ 0 w 24"/>
                <a:gd name="T7" fmla="*/ 1 h 33"/>
                <a:gd name="T8" fmla="*/ 1 w 24"/>
                <a:gd name="T9" fmla="*/ 1 h 33"/>
                <a:gd name="T10" fmla="*/ 1 w 24"/>
                <a:gd name="T11" fmla="*/ 0 h 33"/>
                <a:gd name="T12" fmla="*/ 1 w 24"/>
                <a:gd name="T13" fmla="*/ 1 h 33"/>
                <a:gd name="T14" fmla="*/ 1 w 24"/>
                <a:gd name="T15" fmla="*/ 1 h 33"/>
                <a:gd name="T16" fmla="*/ 1 w 24"/>
                <a:gd name="T17" fmla="*/ 1 h 33"/>
                <a:gd name="T18" fmla="*/ 1 w 24"/>
                <a:gd name="T19" fmla="*/ 1 h 33"/>
                <a:gd name="T20" fmla="*/ 1 w 24"/>
                <a:gd name="T21" fmla="*/ 1 h 33"/>
                <a:gd name="T22" fmla="*/ 1 w 24"/>
                <a:gd name="T23" fmla="*/ 1 h 33"/>
                <a:gd name="T24" fmla="*/ 1 w 24"/>
                <a:gd name="T25" fmla="*/ 1 h 33"/>
                <a:gd name="T26" fmla="*/ 1 w 24"/>
                <a:gd name="T27" fmla="*/ 2 h 33"/>
                <a:gd name="T28" fmla="*/ 1 w 24"/>
                <a:gd name="T29" fmla="*/ 1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33"/>
                <a:gd name="T47" fmla="*/ 24 w 24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33">
                  <a:moveTo>
                    <a:pt x="6" y="29"/>
                  </a:moveTo>
                  <a:lnTo>
                    <a:pt x="6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4" y="1"/>
                  </a:lnTo>
                  <a:lnTo>
                    <a:pt x="15" y="0"/>
                  </a:lnTo>
                  <a:lnTo>
                    <a:pt x="16" y="7"/>
                  </a:lnTo>
                  <a:lnTo>
                    <a:pt x="19" y="21"/>
                  </a:lnTo>
                  <a:lnTo>
                    <a:pt x="10" y="21"/>
                  </a:lnTo>
                  <a:lnTo>
                    <a:pt x="8" y="4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14" y="27"/>
                  </a:lnTo>
                  <a:lnTo>
                    <a:pt x="24" y="33"/>
                  </a:lnTo>
                  <a:lnTo>
                    <a:pt x="6" y="2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9" name="Freeform 701"/>
            <p:cNvSpPr>
              <a:spLocks noChangeAspect="1"/>
            </p:cNvSpPr>
            <p:nvPr/>
          </p:nvSpPr>
          <p:spPr bwMode="auto">
            <a:xfrm>
              <a:off x="516" y="341"/>
              <a:ext cx="26" cy="2"/>
            </a:xfrm>
            <a:custGeom>
              <a:avLst/>
              <a:gdLst>
                <a:gd name="T0" fmla="*/ 0 w 50"/>
                <a:gd name="T1" fmla="*/ 1 h 4"/>
                <a:gd name="T2" fmla="*/ 1 w 50"/>
                <a:gd name="T3" fmla="*/ 1 h 4"/>
                <a:gd name="T4" fmla="*/ 2 w 50"/>
                <a:gd name="T5" fmla="*/ 1 h 4"/>
                <a:gd name="T6" fmla="*/ 2 w 5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4"/>
                <a:gd name="T14" fmla="*/ 50 w 50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4">
                  <a:moveTo>
                    <a:pt x="0" y="2"/>
                  </a:moveTo>
                  <a:lnTo>
                    <a:pt x="21" y="4"/>
                  </a:lnTo>
                  <a:lnTo>
                    <a:pt x="39" y="3"/>
                  </a:lnTo>
                  <a:lnTo>
                    <a:pt x="5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0" name="Freeform 702"/>
            <p:cNvSpPr>
              <a:spLocks noChangeAspect="1"/>
            </p:cNvSpPr>
            <p:nvPr/>
          </p:nvSpPr>
          <p:spPr bwMode="auto">
            <a:xfrm>
              <a:off x="560" y="346"/>
              <a:ext cx="24" cy="2"/>
            </a:xfrm>
            <a:custGeom>
              <a:avLst/>
              <a:gdLst>
                <a:gd name="T0" fmla="*/ 0 w 46"/>
                <a:gd name="T1" fmla="*/ 0 h 3"/>
                <a:gd name="T2" fmla="*/ 1 w 46"/>
                <a:gd name="T3" fmla="*/ 1 h 3"/>
                <a:gd name="T4" fmla="*/ 2 w 46"/>
                <a:gd name="T5" fmla="*/ 1 h 3"/>
                <a:gd name="T6" fmla="*/ 2 w 46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3"/>
                <a:gd name="T14" fmla="*/ 46 w 4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3">
                  <a:moveTo>
                    <a:pt x="0" y="0"/>
                  </a:moveTo>
                  <a:lnTo>
                    <a:pt x="20" y="2"/>
                  </a:lnTo>
                  <a:lnTo>
                    <a:pt x="35" y="3"/>
                  </a:lnTo>
                  <a:lnTo>
                    <a:pt x="46" y="1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1" name="Freeform 703"/>
            <p:cNvSpPr>
              <a:spLocks noChangeAspect="1"/>
            </p:cNvSpPr>
            <p:nvPr/>
          </p:nvSpPr>
          <p:spPr bwMode="auto">
            <a:xfrm>
              <a:off x="516" y="324"/>
              <a:ext cx="25" cy="3"/>
            </a:xfrm>
            <a:custGeom>
              <a:avLst/>
              <a:gdLst>
                <a:gd name="T0" fmla="*/ 0 w 48"/>
                <a:gd name="T1" fmla="*/ 1 h 6"/>
                <a:gd name="T2" fmla="*/ 1 w 48"/>
                <a:gd name="T3" fmla="*/ 1 h 6"/>
                <a:gd name="T4" fmla="*/ 1 w 48"/>
                <a:gd name="T5" fmla="*/ 1 h 6"/>
                <a:gd name="T6" fmla="*/ 2 w 48"/>
                <a:gd name="T7" fmla="*/ 1 h 6"/>
                <a:gd name="T8" fmla="*/ 2 w 4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6"/>
                <a:gd name="T17" fmla="*/ 48 w 4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6">
                  <a:moveTo>
                    <a:pt x="0" y="2"/>
                  </a:moveTo>
                  <a:lnTo>
                    <a:pt x="10" y="5"/>
                  </a:lnTo>
                  <a:lnTo>
                    <a:pt x="27" y="6"/>
                  </a:lnTo>
                  <a:lnTo>
                    <a:pt x="40" y="6"/>
                  </a:lnTo>
                  <a:lnTo>
                    <a:pt x="4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2" name="Freeform 704"/>
            <p:cNvSpPr>
              <a:spLocks noChangeAspect="1"/>
            </p:cNvSpPr>
            <p:nvPr/>
          </p:nvSpPr>
          <p:spPr bwMode="auto">
            <a:xfrm>
              <a:off x="606" y="404"/>
              <a:ext cx="38" cy="4"/>
            </a:xfrm>
            <a:custGeom>
              <a:avLst/>
              <a:gdLst>
                <a:gd name="T0" fmla="*/ 0 w 73"/>
                <a:gd name="T1" fmla="*/ 1 h 7"/>
                <a:gd name="T2" fmla="*/ 1 w 73"/>
                <a:gd name="T3" fmla="*/ 1 h 7"/>
                <a:gd name="T4" fmla="*/ 2 w 73"/>
                <a:gd name="T5" fmla="*/ 1 h 7"/>
                <a:gd name="T6" fmla="*/ 2 w 73"/>
                <a:gd name="T7" fmla="*/ 0 h 7"/>
                <a:gd name="T8" fmla="*/ 3 w 7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"/>
                <a:gd name="T16" fmla="*/ 0 h 7"/>
                <a:gd name="T17" fmla="*/ 73 w 73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" h="7">
                  <a:moveTo>
                    <a:pt x="0" y="3"/>
                  </a:moveTo>
                  <a:lnTo>
                    <a:pt x="20" y="7"/>
                  </a:lnTo>
                  <a:lnTo>
                    <a:pt x="44" y="4"/>
                  </a:lnTo>
                  <a:lnTo>
                    <a:pt x="51" y="0"/>
                  </a:lnTo>
                  <a:lnTo>
                    <a:pt x="7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3" name="Line 705"/>
            <p:cNvSpPr>
              <a:spLocks noChangeAspect="1" noChangeShapeType="1"/>
            </p:cNvSpPr>
            <p:nvPr/>
          </p:nvSpPr>
          <p:spPr bwMode="auto">
            <a:xfrm>
              <a:off x="631" y="398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4" name="Line 706"/>
            <p:cNvSpPr>
              <a:spLocks noChangeAspect="1" noChangeShapeType="1"/>
            </p:cNvSpPr>
            <p:nvPr/>
          </p:nvSpPr>
          <p:spPr bwMode="auto">
            <a:xfrm>
              <a:off x="644" y="397"/>
              <a:ext cx="0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5" name="Line 707"/>
            <p:cNvSpPr>
              <a:spLocks noChangeAspect="1" noChangeShapeType="1"/>
            </p:cNvSpPr>
            <p:nvPr/>
          </p:nvSpPr>
          <p:spPr bwMode="auto">
            <a:xfrm>
              <a:off x="618" y="400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6" name="Line 708"/>
            <p:cNvSpPr>
              <a:spLocks noChangeAspect="1" noChangeShapeType="1"/>
            </p:cNvSpPr>
            <p:nvPr/>
          </p:nvSpPr>
          <p:spPr bwMode="auto">
            <a:xfrm>
              <a:off x="604" y="394"/>
              <a:ext cx="5" cy="1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7" name="Freeform 709"/>
            <p:cNvSpPr>
              <a:spLocks noChangeAspect="1"/>
            </p:cNvSpPr>
            <p:nvPr/>
          </p:nvSpPr>
          <p:spPr bwMode="auto">
            <a:xfrm>
              <a:off x="604" y="394"/>
              <a:ext cx="46" cy="4"/>
            </a:xfrm>
            <a:custGeom>
              <a:avLst/>
              <a:gdLst>
                <a:gd name="T0" fmla="*/ 0 w 88"/>
                <a:gd name="T1" fmla="*/ 0 h 9"/>
                <a:gd name="T2" fmla="*/ 1 w 88"/>
                <a:gd name="T3" fmla="*/ 0 h 9"/>
                <a:gd name="T4" fmla="*/ 1 w 88"/>
                <a:gd name="T5" fmla="*/ 0 h 9"/>
                <a:gd name="T6" fmla="*/ 2 w 88"/>
                <a:gd name="T7" fmla="*/ 0 h 9"/>
                <a:gd name="T8" fmla="*/ 2 w 88"/>
                <a:gd name="T9" fmla="*/ 0 h 9"/>
                <a:gd name="T10" fmla="*/ 2 w 88"/>
                <a:gd name="T11" fmla="*/ 0 h 9"/>
                <a:gd name="T12" fmla="*/ 3 w 88"/>
                <a:gd name="T13" fmla="*/ 0 h 9"/>
                <a:gd name="T14" fmla="*/ 4 w 88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"/>
                <a:gd name="T25" fmla="*/ 0 h 9"/>
                <a:gd name="T26" fmla="*/ 88 w 88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" h="9">
                  <a:moveTo>
                    <a:pt x="0" y="3"/>
                  </a:moveTo>
                  <a:lnTo>
                    <a:pt x="10" y="9"/>
                  </a:lnTo>
                  <a:lnTo>
                    <a:pt x="30" y="9"/>
                  </a:lnTo>
                  <a:lnTo>
                    <a:pt x="36" y="8"/>
                  </a:lnTo>
                  <a:lnTo>
                    <a:pt x="44" y="9"/>
                  </a:lnTo>
                  <a:lnTo>
                    <a:pt x="50" y="9"/>
                  </a:lnTo>
                  <a:lnTo>
                    <a:pt x="75" y="8"/>
                  </a:lnTo>
                  <a:lnTo>
                    <a:pt x="8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8" name="Freeform 710"/>
            <p:cNvSpPr>
              <a:spLocks noChangeAspect="1"/>
            </p:cNvSpPr>
            <p:nvPr/>
          </p:nvSpPr>
          <p:spPr bwMode="auto">
            <a:xfrm>
              <a:off x="629" y="384"/>
              <a:ext cx="16" cy="11"/>
            </a:xfrm>
            <a:custGeom>
              <a:avLst/>
              <a:gdLst>
                <a:gd name="T0" fmla="*/ 1 w 31"/>
                <a:gd name="T1" fmla="*/ 1 h 21"/>
                <a:gd name="T2" fmla="*/ 0 w 31"/>
                <a:gd name="T3" fmla="*/ 1 h 21"/>
                <a:gd name="T4" fmla="*/ 1 w 31"/>
                <a:gd name="T5" fmla="*/ 1 h 21"/>
                <a:gd name="T6" fmla="*/ 1 w 31"/>
                <a:gd name="T7" fmla="*/ 1 h 21"/>
                <a:gd name="T8" fmla="*/ 1 w 31"/>
                <a:gd name="T9" fmla="*/ 0 h 21"/>
                <a:gd name="T10" fmla="*/ 1 w 31"/>
                <a:gd name="T11" fmla="*/ 1 h 21"/>
                <a:gd name="T12" fmla="*/ 1 w 31"/>
                <a:gd name="T13" fmla="*/ 1 h 21"/>
                <a:gd name="T14" fmla="*/ 1 w 31"/>
                <a:gd name="T15" fmla="*/ 1 h 21"/>
                <a:gd name="T16" fmla="*/ 1 w 31"/>
                <a:gd name="T17" fmla="*/ 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21"/>
                <a:gd name="T29" fmla="*/ 31 w 31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21">
                  <a:moveTo>
                    <a:pt x="1" y="18"/>
                  </a:moveTo>
                  <a:lnTo>
                    <a:pt x="0" y="7"/>
                  </a:lnTo>
                  <a:lnTo>
                    <a:pt x="9" y="3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1" y="16"/>
                  </a:lnTo>
                  <a:lnTo>
                    <a:pt x="17" y="17"/>
                  </a:lnTo>
                  <a:lnTo>
                    <a:pt x="11" y="21"/>
                  </a:lnTo>
                  <a:lnTo>
                    <a:pt x="1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9" name="Freeform 711"/>
            <p:cNvSpPr>
              <a:spLocks noChangeAspect="1"/>
            </p:cNvSpPr>
            <p:nvPr/>
          </p:nvSpPr>
          <p:spPr bwMode="auto">
            <a:xfrm>
              <a:off x="458" y="358"/>
              <a:ext cx="81" cy="39"/>
            </a:xfrm>
            <a:custGeom>
              <a:avLst/>
              <a:gdLst>
                <a:gd name="T0" fmla="*/ 1 w 156"/>
                <a:gd name="T1" fmla="*/ 2 h 75"/>
                <a:gd name="T2" fmla="*/ 1 w 156"/>
                <a:gd name="T3" fmla="*/ 3 h 75"/>
                <a:gd name="T4" fmla="*/ 0 w 156"/>
                <a:gd name="T5" fmla="*/ 3 h 75"/>
                <a:gd name="T6" fmla="*/ 1 w 156"/>
                <a:gd name="T7" fmla="*/ 3 h 75"/>
                <a:gd name="T8" fmla="*/ 1 w 156"/>
                <a:gd name="T9" fmla="*/ 3 h 75"/>
                <a:gd name="T10" fmla="*/ 2 w 156"/>
                <a:gd name="T11" fmla="*/ 3 h 75"/>
                <a:gd name="T12" fmla="*/ 2 w 156"/>
                <a:gd name="T13" fmla="*/ 3 h 75"/>
                <a:gd name="T14" fmla="*/ 2 w 156"/>
                <a:gd name="T15" fmla="*/ 2 h 75"/>
                <a:gd name="T16" fmla="*/ 2 w 156"/>
                <a:gd name="T17" fmla="*/ 2 h 75"/>
                <a:gd name="T18" fmla="*/ 2 w 156"/>
                <a:gd name="T19" fmla="*/ 2 h 75"/>
                <a:gd name="T20" fmla="*/ 2 w 156"/>
                <a:gd name="T21" fmla="*/ 3 h 75"/>
                <a:gd name="T22" fmla="*/ 2 w 156"/>
                <a:gd name="T23" fmla="*/ 3 h 75"/>
                <a:gd name="T24" fmla="*/ 3 w 156"/>
                <a:gd name="T25" fmla="*/ 3 h 75"/>
                <a:gd name="T26" fmla="*/ 6 w 156"/>
                <a:gd name="T27" fmla="*/ 3 h 75"/>
                <a:gd name="T28" fmla="*/ 6 w 156"/>
                <a:gd name="T29" fmla="*/ 2 h 75"/>
                <a:gd name="T30" fmla="*/ 5 w 156"/>
                <a:gd name="T31" fmla="*/ 2 h 75"/>
                <a:gd name="T32" fmla="*/ 5 w 156"/>
                <a:gd name="T33" fmla="*/ 2 h 75"/>
                <a:gd name="T34" fmla="*/ 5 w 156"/>
                <a:gd name="T35" fmla="*/ 2 h 75"/>
                <a:gd name="T36" fmla="*/ 6 w 156"/>
                <a:gd name="T37" fmla="*/ 2 h 75"/>
                <a:gd name="T38" fmla="*/ 6 w 156"/>
                <a:gd name="T39" fmla="*/ 1 h 75"/>
                <a:gd name="T40" fmla="*/ 5 w 156"/>
                <a:gd name="T41" fmla="*/ 1 h 75"/>
                <a:gd name="T42" fmla="*/ 5 w 156"/>
                <a:gd name="T43" fmla="*/ 1 h 75"/>
                <a:gd name="T44" fmla="*/ 5 w 156"/>
                <a:gd name="T45" fmla="*/ 1 h 75"/>
                <a:gd name="T46" fmla="*/ 5 w 156"/>
                <a:gd name="T47" fmla="*/ 1 h 75"/>
                <a:gd name="T48" fmla="*/ 5 w 156"/>
                <a:gd name="T49" fmla="*/ 0 h 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6"/>
                <a:gd name="T76" fmla="*/ 0 h 75"/>
                <a:gd name="T77" fmla="*/ 156 w 156"/>
                <a:gd name="T78" fmla="*/ 75 h 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6" h="75">
                  <a:moveTo>
                    <a:pt x="17" y="57"/>
                  </a:moveTo>
                  <a:lnTo>
                    <a:pt x="17" y="70"/>
                  </a:lnTo>
                  <a:lnTo>
                    <a:pt x="0" y="71"/>
                  </a:lnTo>
                  <a:lnTo>
                    <a:pt x="18" y="72"/>
                  </a:lnTo>
                  <a:lnTo>
                    <a:pt x="30" y="75"/>
                  </a:lnTo>
                  <a:lnTo>
                    <a:pt x="44" y="72"/>
                  </a:lnTo>
                  <a:lnTo>
                    <a:pt x="44" y="61"/>
                  </a:lnTo>
                  <a:lnTo>
                    <a:pt x="44" y="52"/>
                  </a:lnTo>
                  <a:lnTo>
                    <a:pt x="32" y="49"/>
                  </a:lnTo>
                  <a:lnTo>
                    <a:pt x="45" y="49"/>
                  </a:lnTo>
                  <a:lnTo>
                    <a:pt x="44" y="74"/>
                  </a:lnTo>
                  <a:lnTo>
                    <a:pt x="53" y="74"/>
                  </a:lnTo>
                  <a:lnTo>
                    <a:pt x="80" y="70"/>
                  </a:lnTo>
                  <a:lnTo>
                    <a:pt x="156" y="74"/>
                  </a:lnTo>
                  <a:lnTo>
                    <a:pt x="156" y="58"/>
                  </a:lnTo>
                  <a:lnTo>
                    <a:pt x="141" y="57"/>
                  </a:lnTo>
                  <a:lnTo>
                    <a:pt x="147" y="50"/>
                  </a:lnTo>
                  <a:lnTo>
                    <a:pt x="146" y="41"/>
                  </a:lnTo>
                  <a:lnTo>
                    <a:pt x="151" y="35"/>
                  </a:lnTo>
                  <a:lnTo>
                    <a:pt x="154" y="28"/>
                  </a:lnTo>
                  <a:lnTo>
                    <a:pt x="142" y="25"/>
                  </a:lnTo>
                  <a:lnTo>
                    <a:pt x="142" y="18"/>
                  </a:lnTo>
                  <a:lnTo>
                    <a:pt x="135" y="16"/>
                  </a:lnTo>
                  <a:lnTo>
                    <a:pt x="137" y="10"/>
                  </a:lnTo>
                  <a:lnTo>
                    <a:pt x="14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0" name="Freeform 712"/>
            <p:cNvSpPr>
              <a:spLocks noChangeAspect="1"/>
            </p:cNvSpPr>
            <p:nvPr/>
          </p:nvSpPr>
          <p:spPr bwMode="auto">
            <a:xfrm>
              <a:off x="516" y="357"/>
              <a:ext cx="21" cy="39"/>
            </a:xfrm>
            <a:custGeom>
              <a:avLst/>
              <a:gdLst>
                <a:gd name="T0" fmla="*/ 1 w 40"/>
                <a:gd name="T1" fmla="*/ 0 h 75"/>
                <a:gd name="T2" fmla="*/ 1 w 40"/>
                <a:gd name="T3" fmla="*/ 1 h 75"/>
                <a:gd name="T4" fmla="*/ 1 w 40"/>
                <a:gd name="T5" fmla="*/ 1 h 75"/>
                <a:gd name="T6" fmla="*/ 1 w 40"/>
                <a:gd name="T7" fmla="*/ 1 h 75"/>
                <a:gd name="T8" fmla="*/ 1 w 40"/>
                <a:gd name="T9" fmla="*/ 1 h 75"/>
                <a:gd name="T10" fmla="*/ 1 w 40"/>
                <a:gd name="T11" fmla="*/ 1 h 75"/>
                <a:gd name="T12" fmla="*/ 1 w 40"/>
                <a:gd name="T13" fmla="*/ 1 h 75"/>
                <a:gd name="T14" fmla="*/ 0 w 40"/>
                <a:gd name="T15" fmla="*/ 1 h 75"/>
                <a:gd name="T16" fmla="*/ 1 w 40"/>
                <a:gd name="T17" fmla="*/ 1 h 75"/>
                <a:gd name="T18" fmla="*/ 1 w 40"/>
                <a:gd name="T19" fmla="*/ 1 h 75"/>
                <a:gd name="T20" fmla="*/ 1 w 40"/>
                <a:gd name="T21" fmla="*/ 2 h 75"/>
                <a:gd name="T22" fmla="*/ 2 w 40"/>
                <a:gd name="T23" fmla="*/ 1 h 75"/>
                <a:gd name="T24" fmla="*/ 1 w 40"/>
                <a:gd name="T25" fmla="*/ 1 h 75"/>
                <a:gd name="T26" fmla="*/ 1 w 40"/>
                <a:gd name="T27" fmla="*/ 1 h 75"/>
                <a:gd name="T28" fmla="*/ 1 w 40"/>
                <a:gd name="T29" fmla="*/ 1 h 75"/>
                <a:gd name="T30" fmla="*/ 1 w 40"/>
                <a:gd name="T31" fmla="*/ 1 h 75"/>
                <a:gd name="T32" fmla="*/ 1 w 40"/>
                <a:gd name="T33" fmla="*/ 2 h 75"/>
                <a:gd name="T34" fmla="*/ 1 w 40"/>
                <a:gd name="T35" fmla="*/ 2 h 75"/>
                <a:gd name="T36" fmla="*/ 1 w 40"/>
                <a:gd name="T37" fmla="*/ 2 h 75"/>
                <a:gd name="T38" fmla="*/ 1 w 40"/>
                <a:gd name="T39" fmla="*/ 2 h 75"/>
                <a:gd name="T40" fmla="*/ 1 w 40"/>
                <a:gd name="T41" fmla="*/ 2 h 75"/>
                <a:gd name="T42" fmla="*/ 2 w 40"/>
                <a:gd name="T43" fmla="*/ 2 h 75"/>
                <a:gd name="T44" fmla="*/ 2 w 40"/>
                <a:gd name="T45" fmla="*/ 2 h 75"/>
                <a:gd name="T46" fmla="*/ 1 w 40"/>
                <a:gd name="T47" fmla="*/ 2 h 75"/>
                <a:gd name="T48" fmla="*/ 1 w 40"/>
                <a:gd name="T49" fmla="*/ 2 h 75"/>
                <a:gd name="T50" fmla="*/ 1 w 40"/>
                <a:gd name="T51" fmla="*/ 2 h 75"/>
                <a:gd name="T52" fmla="*/ 1 w 40"/>
                <a:gd name="T53" fmla="*/ 3 h 75"/>
                <a:gd name="T54" fmla="*/ 1 w 40"/>
                <a:gd name="T55" fmla="*/ 3 h 75"/>
                <a:gd name="T56" fmla="*/ 1 w 40"/>
                <a:gd name="T57" fmla="*/ 3 h 75"/>
                <a:gd name="T58" fmla="*/ 1 w 40"/>
                <a:gd name="T59" fmla="*/ 3 h 75"/>
                <a:gd name="T60" fmla="*/ 1 w 40"/>
                <a:gd name="T61" fmla="*/ 2 h 75"/>
                <a:gd name="T62" fmla="*/ 1 w 40"/>
                <a:gd name="T63" fmla="*/ 3 h 75"/>
                <a:gd name="T64" fmla="*/ 1 w 40"/>
                <a:gd name="T65" fmla="*/ 3 h 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75"/>
                <a:gd name="T101" fmla="*/ 40 w 40"/>
                <a:gd name="T102" fmla="*/ 75 h 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75">
                  <a:moveTo>
                    <a:pt x="3" y="0"/>
                  </a:moveTo>
                  <a:lnTo>
                    <a:pt x="1" y="14"/>
                  </a:lnTo>
                  <a:lnTo>
                    <a:pt x="14" y="14"/>
                  </a:lnTo>
                  <a:lnTo>
                    <a:pt x="22" y="11"/>
                  </a:lnTo>
                  <a:lnTo>
                    <a:pt x="12" y="15"/>
                  </a:lnTo>
                  <a:lnTo>
                    <a:pt x="3" y="15"/>
                  </a:lnTo>
                  <a:lnTo>
                    <a:pt x="5" y="22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9" y="30"/>
                  </a:lnTo>
                  <a:lnTo>
                    <a:pt x="29" y="35"/>
                  </a:lnTo>
                  <a:lnTo>
                    <a:pt x="40" y="29"/>
                  </a:lnTo>
                  <a:lnTo>
                    <a:pt x="28" y="29"/>
                  </a:lnTo>
                  <a:lnTo>
                    <a:pt x="20" y="25"/>
                  </a:lnTo>
                  <a:lnTo>
                    <a:pt x="16" y="14"/>
                  </a:lnTo>
                  <a:lnTo>
                    <a:pt x="9" y="23"/>
                  </a:lnTo>
                  <a:lnTo>
                    <a:pt x="3" y="37"/>
                  </a:lnTo>
                  <a:lnTo>
                    <a:pt x="10" y="47"/>
                  </a:lnTo>
                  <a:lnTo>
                    <a:pt x="19" y="42"/>
                  </a:lnTo>
                  <a:lnTo>
                    <a:pt x="18" y="32"/>
                  </a:lnTo>
                  <a:lnTo>
                    <a:pt x="21" y="45"/>
                  </a:lnTo>
                  <a:lnTo>
                    <a:pt x="32" y="43"/>
                  </a:lnTo>
                  <a:lnTo>
                    <a:pt x="33" y="49"/>
                  </a:lnTo>
                  <a:lnTo>
                    <a:pt x="29" y="58"/>
                  </a:lnTo>
                  <a:lnTo>
                    <a:pt x="9" y="58"/>
                  </a:lnTo>
                  <a:lnTo>
                    <a:pt x="9" y="51"/>
                  </a:lnTo>
                  <a:lnTo>
                    <a:pt x="7" y="63"/>
                  </a:lnTo>
                  <a:lnTo>
                    <a:pt x="6" y="70"/>
                  </a:lnTo>
                  <a:lnTo>
                    <a:pt x="16" y="72"/>
                  </a:lnTo>
                  <a:lnTo>
                    <a:pt x="19" y="63"/>
                  </a:lnTo>
                  <a:lnTo>
                    <a:pt x="25" y="59"/>
                  </a:lnTo>
                  <a:lnTo>
                    <a:pt x="27" y="66"/>
                  </a:lnTo>
                  <a:lnTo>
                    <a:pt x="27" y="7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1" name="Freeform 713"/>
            <p:cNvSpPr>
              <a:spLocks noChangeAspect="1"/>
            </p:cNvSpPr>
            <p:nvPr/>
          </p:nvSpPr>
          <p:spPr bwMode="auto">
            <a:xfrm>
              <a:off x="493" y="366"/>
              <a:ext cx="15" cy="22"/>
            </a:xfrm>
            <a:custGeom>
              <a:avLst/>
              <a:gdLst>
                <a:gd name="T0" fmla="*/ 0 w 29"/>
                <a:gd name="T1" fmla="*/ 1 h 44"/>
                <a:gd name="T2" fmla="*/ 1 w 29"/>
                <a:gd name="T3" fmla="*/ 1 h 44"/>
                <a:gd name="T4" fmla="*/ 1 w 29"/>
                <a:gd name="T5" fmla="*/ 1 h 44"/>
                <a:gd name="T6" fmla="*/ 0 w 29"/>
                <a:gd name="T7" fmla="*/ 0 h 44"/>
                <a:gd name="T8" fmla="*/ 0 w 29"/>
                <a:gd name="T9" fmla="*/ 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44"/>
                <a:gd name="T17" fmla="*/ 29 w 29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44">
                  <a:moveTo>
                    <a:pt x="0" y="44"/>
                  </a:moveTo>
                  <a:lnTo>
                    <a:pt x="29" y="43"/>
                  </a:lnTo>
                  <a:lnTo>
                    <a:pt x="28" y="1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2" name="Freeform 714"/>
            <p:cNvSpPr>
              <a:spLocks noChangeAspect="1"/>
            </p:cNvSpPr>
            <p:nvPr/>
          </p:nvSpPr>
          <p:spPr bwMode="auto">
            <a:xfrm>
              <a:off x="544" y="384"/>
              <a:ext cx="40" cy="20"/>
            </a:xfrm>
            <a:custGeom>
              <a:avLst/>
              <a:gdLst>
                <a:gd name="T0" fmla="*/ 0 w 76"/>
                <a:gd name="T1" fmla="*/ 1 h 40"/>
                <a:gd name="T2" fmla="*/ 0 w 76"/>
                <a:gd name="T3" fmla="*/ 1 h 40"/>
                <a:gd name="T4" fmla="*/ 1 w 76"/>
                <a:gd name="T5" fmla="*/ 1 h 40"/>
                <a:gd name="T6" fmla="*/ 1 w 76"/>
                <a:gd name="T7" fmla="*/ 0 h 40"/>
                <a:gd name="T8" fmla="*/ 3 w 76"/>
                <a:gd name="T9" fmla="*/ 1 h 40"/>
                <a:gd name="T10" fmla="*/ 3 w 76"/>
                <a:gd name="T11" fmla="*/ 1 h 40"/>
                <a:gd name="T12" fmla="*/ 1 w 76"/>
                <a:gd name="T13" fmla="*/ 1 h 40"/>
                <a:gd name="T14" fmla="*/ 1 w 76"/>
                <a:gd name="T15" fmla="*/ 1 h 40"/>
                <a:gd name="T16" fmla="*/ 1 w 76"/>
                <a:gd name="T17" fmla="*/ 1 h 40"/>
                <a:gd name="T18" fmla="*/ 0 w 76"/>
                <a:gd name="T19" fmla="*/ 1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6"/>
                <a:gd name="T31" fmla="*/ 0 h 40"/>
                <a:gd name="T32" fmla="*/ 76 w 76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6" h="40">
                  <a:moveTo>
                    <a:pt x="0" y="34"/>
                  </a:moveTo>
                  <a:lnTo>
                    <a:pt x="0" y="6"/>
                  </a:lnTo>
                  <a:lnTo>
                    <a:pt x="17" y="7"/>
                  </a:lnTo>
                  <a:lnTo>
                    <a:pt x="17" y="0"/>
                  </a:lnTo>
                  <a:lnTo>
                    <a:pt x="76" y="3"/>
                  </a:lnTo>
                  <a:lnTo>
                    <a:pt x="73" y="40"/>
                  </a:lnTo>
                  <a:lnTo>
                    <a:pt x="17" y="36"/>
                  </a:lnTo>
                  <a:lnTo>
                    <a:pt x="16" y="11"/>
                  </a:lnTo>
                  <a:lnTo>
                    <a:pt x="16" y="35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3" name="Freeform 715"/>
            <p:cNvSpPr>
              <a:spLocks noChangeAspect="1"/>
            </p:cNvSpPr>
            <p:nvPr/>
          </p:nvSpPr>
          <p:spPr bwMode="auto">
            <a:xfrm>
              <a:off x="460" y="402"/>
              <a:ext cx="84" cy="2"/>
            </a:xfrm>
            <a:custGeom>
              <a:avLst/>
              <a:gdLst>
                <a:gd name="T0" fmla="*/ 0 w 163"/>
                <a:gd name="T1" fmla="*/ 1 h 4"/>
                <a:gd name="T2" fmla="*/ 1 w 163"/>
                <a:gd name="T3" fmla="*/ 1 h 4"/>
                <a:gd name="T4" fmla="*/ 2 w 163"/>
                <a:gd name="T5" fmla="*/ 1 h 4"/>
                <a:gd name="T6" fmla="*/ 2 w 163"/>
                <a:gd name="T7" fmla="*/ 0 h 4"/>
                <a:gd name="T8" fmla="*/ 3 w 163"/>
                <a:gd name="T9" fmla="*/ 1 h 4"/>
                <a:gd name="T10" fmla="*/ 3 w 163"/>
                <a:gd name="T11" fmla="*/ 1 h 4"/>
                <a:gd name="T12" fmla="*/ 3 w 163"/>
                <a:gd name="T13" fmla="*/ 0 h 4"/>
                <a:gd name="T14" fmla="*/ 4 w 163"/>
                <a:gd name="T15" fmla="*/ 0 h 4"/>
                <a:gd name="T16" fmla="*/ 6 w 16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3"/>
                <a:gd name="T28" fmla="*/ 0 h 4"/>
                <a:gd name="T29" fmla="*/ 163 w 16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3" h="4">
                  <a:moveTo>
                    <a:pt x="0" y="2"/>
                  </a:moveTo>
                  <a:lnTo>
                    <a:pt x="26" y="3"/>
                  </a:lnTo>
                  <a:lnTo>
                    <a:pt x="36" y="3"/>
                  </a:lnTo>
                  <a:lnTo>
                    <a:pt x="57" y="0"/>
                  </a:lnTo>
                  <a:lnTo>
                    <a:pt x="69" y="1"/>
                  </a:lnTo>
                  <a:lnTo>
                    <a:pt x="83" y="4"/>
                  </a:lnTo>
                  <a:lnTo>
                    <a:pt x="91" y="0"/>
                  </a:lnTo>
                  <a:lnTo>
                    <a:pt x="118" y="0"/>
                  </a:lnTo>
                  <a:lnTo>
                    <a:pt x="16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4" name="Line 716"/>
            <p:cNvSpPr>
              <a:spLocks noChangeAspect="1" noChangeShapeType="1"/>
            </p:cNvSpPr>
            <p:nvPr/>
          </p:nvSpPr>
          <p:spPr bwMode="auto">
            <a:xfrm flipH="1">
              <a:off x="532" y="344"/>
              <a:ext cx="3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5" name="Line 717"/>
            <p:cNvSpPr>
              <a:spLocks noChangeAspect="1" noChangeShapeType="1"/>
            </p:cNvSpPr>
            <p:nvPr/>
          </p:nvSpPr>
          <p:spPr bwMode="auto">
            <a:xfrm>
              <a:off x="521" y="344"/>
              <a:ext cx="4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6" name="Line 718"/>
            <p:cNvSpPr>
              <a:spLocks noChangeAspect="1" noChangeShapeType="1"/>
            </p:cNvSpPr>
            <p:nvPr/>
          </p:nvSpPr>
          <p:spPr bwMode="auto">
            <a:xfrm>
              <a:off x="538" y="342"/>
              <a:ext cx="7" cy="9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7" name="Line 719"/>
            <p:cNvSpPr>
              <a:spLocks noChangeAspect="1" noChangeShapeType="1"/>
            </p:cNvSpPr>
            <p:nvPr/>
          </p:nvSpPr>
          <p:spPr bwMode="auto">
            <a:xfrm flipV="1">
              <a:off x="544" y="348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8" name="Line 720"/>
            <p:cNvSpPr>
              <a:spLocks noChangeAspect="1" noChangeShapeType="1"/>
            </p:cNvSpPr>
            <p:nvPr/>
          </p:nvSpPr>
          <p:spPr bwMode="auto">
            <a:xfrm>
              <a:off x="525" y="352"/>
              <a:ext cx="14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9" name="Line 721"/>
            <p:cNvSpPr>
              <a:spLocks noChangeAspect="1" noChangeShapeType="1"/>
            </p:cNvSpPr>
            <p:nvPr/>
          </p:nvSpPr>
          <p:spPr bwMode="auto">
            <a:xfrm flipH="1">
              <a:off x="518" y="351"/>
              <a:ext cx="6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00" name="Group 722"/>
            <p:cNvGrpSpPr>
              <a:grpSpLocks noChangeAspect="1"/>
            </p:cNvGrpSpPr>
            <p:nvPr/>
          </p:nvGrpSpPr>
          <p:grpSpPr bwMode="auto">
            <a:xfrm>
              <a:off x="503" y="410"/>
              <a:ext cx="52" cy="19"/>
              <a:chOff x="2402" y="867"/>
              <a:chExt cx="268" cy="97"/>
            </a:xfrm>
            <a:grpFill/>
          </p:grpSpPr>
          <p:grpSp>
            <p:nvGrpSpPr>
              <p:cNvPr id="4801" name="Group 72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072" name="Freeform 72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3" name="Freeform 72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4" name="Freeform 72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5" name="Line 72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6" name="Line 72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7" name="Line 72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02" name="Group 73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082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83" name="Oval 7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03" name="Group 73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080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81" name="Oval 7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71" name="Line 73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04" name="Group 737"/>
            <p:cNvGrpSpPr>
              <a:grpSpLocks noChangeAspect="1"/>
            </p:cNvGrpSpPr>
            <p:nvPr/>
          </p:nvGrpSpPr>
          <p:grpSpPr bwMode="auto">
            <a:xfrm>
              <a:off x="548" y="412"/>
              <a:ext cx="53" cy="19"/>
              <a:chOff x="2402" y="867"/>
              <a:chExt cx="268" cy="97"/>
            </a:xfrm>
            <a:grpFill/>
          </p:grpSpPr>
          <p:grpSp>
            <p:nvGrpSpPr>
              <p:cNvPr id="4805" name="Group 738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058" name="Freeform 739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59" name="Freeform 740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0" name="Freeform 741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1" name="Line 7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2" name="Line 743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3" name="Line 74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06" name="Group 745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068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69" name="Oval 7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07" name="Group 748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066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67" name="Oval 7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57" name="Line 751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08" name="Group 752"/>
            <p:cNvGrpSpPr>
              <a:grpSpLocks noChangeAspect="1"/>
            </p:cNvGrpSpPr>
            <p:nvPr/>
          </p:nvGrpSpPr>
          <p:grpSpPr bwMode="auto">
            <a:xfrm>
              <a:off x="427" y="408"/>
              <a:ext cx="50" cy="18"/>
              <a:chOff x="2402" y="867"/>
              <a:chExt cx="268" cy="97"/>
            </a:xfrm>
            <a:grpFill/>
          </p:grpSpPr>
          <p:grpSp>
            <p:nvGrpSpPr>
              <p:cNvPr id="4809" name="Group 75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044" name="Freeform 75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5" name="Freeform 75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6" name="Freeform 75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7" name="Line 7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8" name="Line 75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9" name="Line 75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11" name="Group 76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054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55" name="Oval 7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12" name="Group 76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052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53" name="Oval 7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43" name="Line 76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033" name="Freeform 767"/>
            <p:cNvSpPr>
              <a:spLocks noChangeAspect="1"/>
            </p:cNvSpPr>
            <p:nvPr/>
          </p:nvSpPr>
          <p:spPr bwMode="auto">
            <a:xfrm>
              <a:off x="732" y="454"/>
              <a:ext cx="109" cy="18"/>
            </a:xfrm>
            <a:custGeom>
              <a:avLst/>
              <a:gdLst>
                <a:gd name="T0" fmla="*/ 8 w 210"/>
                <a:gd name="T1" fmla="*/ 1 h 35"/>
                <a:gd name="T2" fmla="*/ 6 w 210"/>
                <a:gd name="T3" fmla="*/ 1 h 35"/>
                <a:gd name="T4" fmla="*/ 6 w 210"/>
                <a:gd name="T5" fmla="*/ 1 h 35"/>
                <a:gd name="T6" fmla="*/ 3 w 210"/>
                <a:gd name="T7" fmla="*/ 1 h 35"/>
                <a:gd name="T8" fmla="*/ 3 w 210"/>
                <a:gd name="T9" fmla="*/ 1 h 35"/>
                <a:gd name="T10" fmla="*/ 1 w 210"/>
                <a:gd name="T11" fmla="*/ 0 h 35"/>
                <a:gd name="T12" fmla="*/ 0 w 210"/>
                <a:gd name="T13" fmla="*/ 1 h 35"/>
                <a:gd name="T14" fmla="*/ 3 w 210"/>
                <a:gd name="T15" fmla="*/ 1 h 35"/>
                <a:gd name="T16" fmla="*/ 2 w 210"/>
                <a:gd name="T17" fmla="*/ 1 h 35"/>
                <a:gd name="T18" fmla="*/ 5 w 210"/>
                <a:gd name="T19" fmla="*/ 1 h 35"/>
                <a:gd name="T20" fmla="*/ 5 w 210"/>
                <a:gd name="T21" fmla="*/ 1 h 35"/>
                <a:gd name="T22" fmla="*/ 7 w 210"/>
                <a:gd name="T23" fmla="*/ 2 h 35"/>
                <a:gd name="T24" fmla="*/ 8 w 210"/>
                <a:gd name="T25" fmla="*/ 1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5"/>
                <a:gd name="T41" fmla="*/ 210 w 210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5">
                  <a:moveTo>
                    <a:pt x="210" y="27"/>
                  </a:moveTo>
                  <a:lnTo>
                    <a:pt x="157" y="27"/>
                  </a:lnTo>
                  <a:lnTo>
                    <a:pt x="157" y="17"/>
                  </a:lnTo>
                  <a:lnTo>
                    <a:pt x="80" y="12"/>
                  </a:lnTo>
                  <a:lnTo>
                    <a:pt x="79" y="1"/>
                  </a:lnTo>
                  <a:lnTo>
                    <a:pt x="6" y="0"/>
                  </a:lnTo>
                  <a:lnTo>
                    <a:pt x="0" y="6"/>
                  </a:lnTo>
                  <a:lnTo>
                    <a:pt x="62" y="8"/>
                  </a:lnTo>
                  <a:lnTo>
                    <a:pt x="59" y="19"/>
                  </a:lnTo>
                  <a:lnTo>
                    <a:pt x="142" y="23"/>
                  </a:lnTo>
                  <a:lnTo>
                    <a:pt x="141" y="32"/>
                  </a:lnTo>
                  <a:lnTo>
                    <a:pt x="195" y="35"/>
                  </a:lnTo>
                  <a:lnTo>
                    <a:pt x="210" y="27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13" name="Group 768"/>
            <p:cNvGrpSpPr>
              <a:grpSpLocks noChangeAspect="1"/>
            </p:cNvGrpSpPr>
            <p:nvPr/>
          </p:nvGrpSpPr>
          <p:grpSpPr bwMode="auto">
            <a:xfrm flipH="1">
              <a:off x="250" y="415"/>
              <a:ext cx="46" cy="19"/>
              <a:chOff x="2769" y="979"/>
              <a:chExt cx="230" cy="90"/>
            </a:xfrm>
            <a:grpFill/>
          </p:grpSpPr>
          <p:sp>
            <p:nvSpPr>
              <p:cNvPr id="6035" name="Freeform 76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6" name="Freeform 77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7" name="Freeform 77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8" name="Freeform 77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9" name="Freeform 77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40" name="Freeform 77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41" name="Freeform 77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7202" name="Rectangle 84"/>
          <p:cNvSpPr>
            <a:spLocks noChangeArrowheads="1"/>
          </p:cNvSpPr>
          <p:nvPr/>
        </p:nvSpPr>
        <p:spPr bwMode="auto">
          <a:xfrm>
            <a:off x="6613192" y="1591734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авма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 «Рузвельт»</a:t>
            </a:r>
            <a:endParaRPr lang="ru-RU" sz="5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4814" name="Group 603"/>
          <p:cNvGrpSpPr>
            <a:grpSpLocks noChangeAspect="1"/>
          </p:cNvGrpSpPr>
          <p:nvPr/>
        </p:nvGrpSpPr>
        <p:grpSpPr bwMode="auto">
          <a:xfrm>
            <a:off x="6660232" y="1412777"/>
            <a:ext cx="576064" cy="218689"/>
            <a:chOff x="50" y="306"/>
            <a:chExt cx="826" cy="194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7204" name="Freeform 604"/>
            <p:cNvSpPr>
              <a:spLocks noChangeAspect="1"/>
            </p:cNvSpPr>
            <p:nvPr/>
          </p:nvSpPr>
          <p:spPr bwMode="auto">
            <a:xfrm>
              <a:off x="89" y="439"/>
              <a:ext cx="13" cy="11"/>
            </a:xfrm>
            <a:custGeom>
              <a:avLst/>
              <a:gdLst>
                <a:gd name="T0" fmla="*/ 1 w 26"/>
                <a:gd name="T1" fmla="*/ 0 h 20"/>
                <a:gd name="T2" fmla="*/ 1 w 26"/>
                <a:gd name="T3" fmla="*/ 1 h 20"/>
                <a:gd name="T4" fmla="*/ 1 w 26"/>
                <a:gd name="T5" fmla="*/ 1 h 20"/>
                <a:gd name="T6" fmla="*/ 1 w 26"/>
                <a:gd name="T7" fmla="*/ 1 h 20"/>
                <a:gd name="T8" fmla="*/ 1 w 26"/>
                <a:gd name="T9" fmla="*/ 1 h 20"/>
                <a:gd name="T10" fmla="*/ 0 w 26"/>
                <a:gd name="T11" fmla="*/ 1 h 20"/>
                <a:gd name="T12" fmla="*/ 1 w 26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8" y="0"/>
                  </a:moveTo>
                  <a:lnTo>
                    <a:pt x="26" y="9"/>
                  </a:lnTo>
                  <a:lnTo>
                    <a:pt x="18" y="13"/>
                  </a:lnTo>
                  <a:lnTo>
                    <a:pt x="17" y="20"/>
                  </a:lnTo>
                  <a:lnTo>
                    <a:pt x="8" y="9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15" name="Group 605"/>
            <p:cNvGrpSpPr>
              <a:grpSpLocks noChangeAspect="1"/>
            </p:cNvGrpSpPr>
            <p:nvPr/>
          </p:nvGrpSpPr>
          <p:grpSpPr bwMode="auto">
            <a:xfrm>
              <a:off x="329" y="423"/>
              <a:ext cx="44" cy="17"/>
              <a:chOff x="2769" y="979"/>
              <a:chExt cx="230" cy="90"/>
            </a:xfrm>
            <a:grpFill/>
          </p:grpSpPr>
          <p:sp>
            <p:nvSpPr>
              <p:cNvPr id="7368" name="Freeform 606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69" name="Freeform 607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0" name="Freeform 608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1" name="Freeform 609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2" name="Freeform 610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3" name="Freeform 611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4" name="Freeform 612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206" name="Freeform 614"/>
            <p:cNvSpPr>
              <a:spLocks noChangeAspect="1"/>
            </p:cNvSpPr>
            <p:nvPr/>
          </p:nvSpPr>
          <p:spPr bwMode="auto">
            <a:xfrm>
              <a:off x="50" y="401"/>
              <a:ext cx="826" cy="99"/>
            </a:xfrm>
            <a:custGeom>
              <a:avLst/>
              <a:gdLst>
                <a:gd name="T0" fmla="*/ 0 w 1188"/>
                <a:gd name="T1" fmla="*/ 3 h 141"/>
                <a:gd name="T2" fmla="*/ 6 w 1188"/>
                <a:gd name="T3" fmla="*/ 6 h 141"/>
                <a:gd name="T4" fmla="*/ 8 w 1188"/>
                <a:gd name="T5" fmla="*/ 8 h 141"/>
                <a:gd name="T6" fmla="*/ 12 w 1188"/>
                <a:gd name="T7" fmla="*/ 10 h 141"/>
                <a:gd name="T8" fmla="*/ 17 w 1188"/>
                <a:gd name="T9" fmla="*/ 14 h 141"/>
                <a:gd name="T10" fmla="*/ 29 w 1188"/>
                <a:gd name="T11" fmla="*/ 16 h 141"/>
                <a:gd name="T12" fmla="*/ 56 w 1188"/>
                <a:gd name="T13" fmla="*/ 19 h 141"/>
                <a:gd name="T14" fmla="*/ 82 w 1188"/>
                <a:gd name="T15" fmla="*/ 20 h 141"/>
                <a:gd name="T16" fmla="*/ 114 w 1188"/>
                <a:gd name="T17" fmla="*/ 22 h 141"/>
                <a:gd name="T18" fmla="*/ 146 w 1188"/>
                <a:gd name="T19" fmla="*/ 23 h 141"/>
                <a:gd name="T20" fmla="*/ 185 w 1188"/>
                <a:gd name="T21" fmla="*/ 24 h 141"/>
                <a:gd name="T22" fmla="*/ 188 w 1188"/>
                <a:gd name="T23" fmla="*/ 22 h 141"/>
                <a:gd name="T24" fmla="*/ 191 w 1188"/>
                <a:gd name="T25" fmla="*/ 19 h 141"/>
                <a:gd name="T26" fmla="*/ 193 w 1188"/>
                <a:gd name="T27" fmla="*/ 14 h 141"/>
                <a:gd name="T28" fmla="*/ 193 w 1188"/>
                <a:gd name="T29" fmla="*/ 10 h 141"/>
                <a:gd name="T30" fmla="*/ 193 w 1188"/>
                <a:gd name="T31" fmla="*/ 8 h 141"/>
                <a:gd name="T32" fmla="*/ 182 w 1188"/>
                <a:gd name="T33" fmla="*/ 6 h 141"/>
                <a:gd name="T34" fmla="*/ 155 w 1188"/>
                <a:gd name="T35" fmla="*/ 4 h 141"/>
                <a:gd name="T36" fmla="*/ 139 w 1188"/>
                <a:gd name="T37" fmla="*/ 4 h 141"/>
                <a:gd name="T38" fmla="*/ 75 w 1188"/>
                <a:gd name="T39" fmla="*/ 3 h 141"/>
                <a:gd name="T40" fmla="*/ 74 w 1188"/>
                <a:gd name="T41" fmla="*/ 4 h 141"/>
                <a:gd name="T42" fmla="*/ 56 w 1188"/>
                <a:gd name="T43" fmla="*/ 4 h 141"/>
                <a:gd name="T44" fmla="*/ 40 w 1188"/>
                <a:gd name="T45" fmla="*/ 4 h 141"/>
                <a:gd name="T46" fmla="*/ 26 w 1188"/>
                <a:gd name="T47" fmla="*/ 3 h 141"/>
                <a:gd name="T48" fmla="*/ 17 w 1188"/>
                <a:gd name="T49" fmla="*/ 2 h 141"/>
                <a:gd name="T50" fmla="*/ 10 w 1188"/>
                <a:gd name="T51" fmla="*/ 0 h 141"/>
                <a:gd name="T52" fmla="*/ 0 w 1188"/>
                <a:gd name="T53" fmla="*/ 3 h 1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8"/>
                <a:gd name="T82" fmla="*/ 0 h 141"/>
                <a:gd name="T83" fmla="*/ 1188 w 1188"/>
                <a:gd name="T84" fmla="*/ 141 h 1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8" h="141">
                  <a:moveTo>
                    <a:pt x="0" y="16"/>
                  </a:moveTo>
                  <a:lnTo>
                    <a:pt x="39" y="38"/>
                  </a:lnTo>
                  <a:lnTo>
                    <a:pt x="51" y="48"/>
                  </a:lnTo>
                  <a:lnTo>
                    <a:pt x="75" y="60"/>
                  </a:lnTo>
                  <a:lnTo>
                    <a:pt x="100" y="83"/>
                  </a:lnTo>
                  <a:lnTo>
                    <a:pt x="182" y="96"/>
                  </a:lnTo>
                  <a:lnTo>
                    <a:pt x="344" y="111"/>
                  </a:lnTo>
                  <a:lnTo>
                    <a:pt x="503" y="121"/>
                  </a:lnTo>
                  <a:lnTo>
                    <a:pt x="703" y="133"/>
                  </a:lnTo>
                  <a:lnTo>
                    <a:pt x="899" y="137"/>
                  </a:lnTo>
                  <a:lnTo>
                    <a:pt x="1140" y="141"/>
                  </a:lnTo>
                  <a:lnTo>
                    <a:pt x="1161" y="133"/>
                  </a:lnTo>
                  <a:lnTo>
                    <a:pt x="1180" y="110"/>
                  </a:lnTo>
                  <a:lnTo>
                    <a:pt x="1188" y="86"/>
                  </a:lnTo>
                  <a:lnTo>
                    <a:pt x="1187" y="59"/>
                  </a:lnTo>
                  <a:lnTo>
                    <a:pt x="1184" y="45"/>
                  </a:lnTo>
                  <a:lnTo>
                    <a:pt x="1120" y="34"/>
                  </a:lnTo>
                  <a:lnTo>
                    <a:pt x="957" y="24"/>
                  </a:lnTo>
                  <a:lnTo>
                    <a:pt x="854" y="24"/>
                  </a:lnTo>
                  <a:lnTo>
                    <a:pt x="465" y="16"/>
                  </a:lnTo>
                  <a:lnTo>
                    <a:pt x="451" y="20"/>
                  </a:lnTo>
                  <a:lnTo>
                    <a:pt x="342" y="22"/>
                  </a:lnTo>
                  <a:lnTo>
                    <a:pt x="245" y="21"/>
                  </a:lnTo>
                  <a:lnTo>
                    <a:pt x="164" y="17"/>
                  </a:lnTo>
                  <a:lnTo>
                    <a:pt x="108" y="10"/>
                  </a:lnTo>
                  <a:lnTo>
                    <a:pt x="64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7" name="Freeform 615"/>
            <p:cNvSpPr>
              <a:spLocks noChangeAspect="1"/>
            </p:cNvSpPr>
            <p:nvPr/>
          </p:nvSpPr>
          <p:spPr bwMode="auto">
            <a:xfrm>
              <a:off x="50" y="401"/>
              <a:ext cx="821" cy="62"/>
            </a:xfrm>
            <a:custGeom>
              <a:avLst/>
              <a:gdLst>
                <a:gd name="T0" fmla="*/ 0 w 1183"/>
                <a:gd name="T1" fmla="*/ 3 h 90"/>
                <a:gd name="T2" fmla="*/ 11 w 1183"/>
                <a:gd name="T3" fmla="*/ 6 h 90"/>
                <a:gd name="T4" fmla="*/ 24 w 1183"/>
                <a:gd name="T5" fmla="*/ 8 h 90"/>
                <a:gd name="T6" fmla="*/ 39 w 1183"/>
                <a:gd name="T7" fmla="*/ 8 h 90"/>
                <a:gd name="T8" fmla="*/ 48 w 1183"/>
                <a:gd name="T9" fmla="*/ 8 h 90"/>
                <a:gd name="T10" fmla="*/ 46 w 1183"/>
                <a:gd name="T11" fmla="*/ 12 h 90"/>
                <a:gd name="T12" fmla="*/ 55 w 1183"/>
                <a:gd name="T13" fmla="*/ 12 h 90"/>
                <a:gd name="T14" fmla="*/ 74 w 1183"/>
                <a:gd name="T15" fmla="*/ 12 h 90"/>
                <a:gd name="T16" fmla="*/ 74 w 1183"/>
                <a:gd name="T17" fmla="*/ 11 h 90"/>
                <a:gd name="T18" fmla="*/ 99 w 1183"/>
                <a:gd name="T19" fmla="*/ 12 h 90"/>
                <a:gd name="T20" fmla="*/ 120 w 1183"/>
                <a:gd name="T21" fmla="*/ 13 h 90"/>
                <a:gd name="T22" fmla="*/ 146 w 1183"/>
                <a:gd name="T23" fmla="*/ 13 h 90"/>
                <a:gd name="T24" fmla="*/ 157 w 1183"/>
                <a:gd name="T25" fmla="*/ 14 h 90"/>
                <a:gd name="T26" fmla="*/ 159 w 1183"/>
                <a:gd name="T27" fmla="*/ 12 h 90"/>
                <a:gd name="T28" fmla="*/ 188 w 1183"/>
                <a:gd name="T29" fmla="*/ 12 h 90"/>
                <a:gd name="T30" fmla="*/ 191 w 1183"/>
                <a:gd name="T31" fmla="*/ 7 h 90"/>
                <a:gd name="T32" fmla="*/ 177 w 1183"/>
                <a:gd name="T33" fmla="*/ 6 h 90"/>
                <a:gd name="T34" fmla="*/ 151 w 1183"/>
                <a:gd name="T35" fmla="*/ 4 h 90"/>
                <a:gd name="T36" fmla="*/ 75 w 1183"/>
                <a:gd name="T37" fmla="*/ 2 h 90"/>
                <a:gd name="T38" fmla="*/ 73 w 1183"/>
                <a:gd name="T39" fmla="*/ 4 h 90"/>
                <a:gd name="T40" fmla="*/ 62 w 1183"/>
                <a:gd name="T41" fmla="*/ 3 h 90"/>
                <a:gd name="T42" fmla="*/ 56 w 1183"/>
                <a:gd name="T43" fmla="*/ 4 h 90"/>
                <a:gd name="T44" fmla="*/ 40 w 1183"/>
                <a:gd name="T45" fmla="*/ 4 h 90"/>
                <a:gd name="T46" fmla="*/ 28 w 1183"/>
                <a:gd name="T47" fmla="*/ 3 h 90"/>
                <a:gd name="T48" fmla="*/ 15 w 1183"/>
                <a:gd name="T49" fmla="*/ 1 h 90"/>
                <a:gd name="T50" fmla="*/ 9 w 1183"/>
                <a:gd name="T51" fmla="*/ 0 h 90"/>
                <a:gd name="T52" fmla="*/ 0 w 1183"/>
                <a:gd name="T53" fmla="*/ 3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3"/>
                <a:gd name="T82" fmla="*/ 0 h 90"/>
                <a:gd name="T83" fmla="*/ 1183 w 1183"/>
                <a:gd name="T84" fmla="*/ 90 h 9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3" h="90">
                  <a:moveTo>
                    <a:pt x="0" y="18"/>
                  </a:moveTo>
                  <a:lnTo>
                    <a:pt x="68" y="41"/>
                  </a:lnTo>
                  <a:lnTo>
                    <a:pt x="154" y="49"/>
                  </a:lnTo>
                  <a:lnTo>
                    <a:pt x="243" y="54"/>
                  </a:lnTo>
                  <a:lnTo>
                    <a:pt x="296" y="53"/>
                  </a:lnTo>
                  <a:lnTo>
                    <a:pt x="284" y="75"/>
                  </a:lnTo>
                  <a:lnTo>
                    <a:pt x="340" y="77"/>
                  </a:lnTo>
                  <a:lnTo>
                    <a:pt x="457" y="80"/>
                  </a:lnTo>
                  <a:lnTo>
                    <a:pt x="457" y="72"/>
                  </a:lnTo>
                  <a:lnTo>
                    <a:pt x="611" y="80"/>
                  </a:lnTo>
                  <a:lnTo>
                    <a:pt x="745" y="85"/>
                  </a:lnTo>
                  <a:lnTo>
                    <a:pt x="905" y="87"/>
                  </a:lnTo>
                  <a:lnTo>
                    <a:pt x="976" y="90"/>
                  </a:lnTo>
                  <a:lnTo>
                    <a:pt x="989" y="77"/>
                  </a:lnTo>
                  <a:lnTo>
                    <a:pt x="1170" y="79"/>
                  </a:lnTo>
                  <a:lnTo>
                    <a:pt x="1183" y="45"/>
                  </a:lnTo>
                  <a:lnTo>
                    <a:pt x="1101" y="34"/>
                  </a:lnTo>
                  <a:lnTo>
                    <a:pt x="935" y="26"/>
                  </a:lnTo>
                  <a:lnTo>
                    <a:pt x="462" y="15"/>
                  </a:lnTo>
                  <a:lnTo>
                    <a:pt x="453" y="23"/>
                  </a:lnTo>
                  <a:lnTo>
                    <a:pt x="388" y="20"/>
                  </a:lnTo>
                  <a:lnTo>
                    <a:pt x="346" y="23"/>
                  </a:lnTo>
                  <a:lnTo>
                    <a:pt x="252" y="24"/>
                  </a:lnTo>
                  <a:lnTo>
                    <a:pt x="170" y="20"/>
                  </a:lnTo>
                  <a:lnTo>
                    <a:pt x="94" y="10"/>
                  </a:lnTo>
                  <a:lnTo>
                    <a:pt x="59" y="0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8" name="Freeform 616"/>
            <p:cNvSpPr>
              <a:spLocks noChangeAspect="1"/>
            </p:cNvSpPr>
            <p:nvPr/>
          </p:nvSpPr>
          <p:spPr bwMode="auto">
            <a:xfrm>
              <a:off x="391" y="459"/>
              <a:ext cx="471" cy="27"/>
            </a:xfrm>
            <a:custGeom>
              <a:avLst/>
              <a:gdLst>
                <a:gd name="T0" fmla="*/ 111 w 677"/>
                <a:gd name="T1" fmla="*/ 0 h 41"/>
                <a:gd name="T2" fmla="*/ 110 w 677"/>
                <a:gd name="T3" fmla="*/ 2 h 41"/>
                <a:gd name="T4" fmla="*/ 106 w 677"/>
                <a:gd name="T5" fmla="*/ 5 h 41"/>
                <a:gd name="T6" fmla="*/ 100 w 677"/>
                <a:gd name="T7" fmla="*/ 5 h 41"/>
                <a:gd name="T8" fmla="*/ 99 w 677"/>
                <a:gd name="T9" fmla="*/ 5 h 41"/>
                <a:gd name="T10" fmla="*/ 0 w 677"/>
                <a:gd name="T11" fmla="*/ 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7"/>
                <a:gd name="T19" fmla="*/ 0 h 41"/>
                <a:gd name="T20" fmla="*/ 677 w 677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7" h="41">
                  <a:moveTo>
                    <a:pt x="677" y="0"/>
                  </a:moveTo>
                  <a:lnTo>
                    <a:pt x="676" y="18"/>
                  </a:lnTo>
                  <a:lnTo>
                    <a:pt x="650" y="41"/>
                  </a:lnTo>
                  <a:lnTo>
                    <a:pt x="617" y="39"/>
                  </a:lnTo>
                  <a:lnTo>
                    <a:pt x="608" y="35"/>
                  </a:lnTo>
                  <a:lnTo>
                    <a:pt x="0" y="12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9" name="Line 617"/>
            <p:cNvSpPr>
              <a:spLocks noChangeAspect="1" noChangeShapeType="1"/>
            </p:cNvSpPr>
            <p:nvPr/>
          </p:nvSpPr>
          <p:spPr bwMode="auto">
            <a:xfrm>
              <a:off x="821" y="475"/>
              <a:ext cx="20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0" name="Line 618"/>
            <p:cNvSpPr>
              <a:spLocks noChangeAspect="1" noChangeShapeType="1"/>
            </p:cNvSpPr>
            <p:nvPr/>
          </p:nvSpPr>
          <p:spPr bwMode="auto">
            <a:xfrm flipV="1">
              <a:off x="844" y="475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1" name="Line 619"/>
            <p:cNvSpPr>
              <a:spLocks noChangeAspect="1" noChangeShapeType="1"/>
            </p:cNvSpPr>
            <p:nvPr/>
          </p:nvSpPr>
          <p:spPr bwMode="auto">
            <a:xfrm>
              <a:off x="749" y="465"/>
              <a:ext cx="44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2" name="Line 620"/>
            <p:cNvSpPr>
              <a:spLocks noChangeAspect="1" noChangeShapeType="1"/>
            </p:cNvSpPr>
            <p:nvPr/>
          </p:nvSpPr>
          <p:spPr bwMode="auto">
            <a:xfrm>
              <a:off x="793" y="472"/>
              <a:ext cx="25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3" name="Line 621"/>
            <p:cNvSpPr>
              <a:spLocks noChangeAspect="1" noChangeShapeType="1"/>
            </p:cNvSpPr>
            <p:nvPr/>
          </p:nvSpPr>
          <p:spPr bwMode="auto">
            <a:xfrm flipV="1">
              <a:off x="821" y="468"/>
              <a:ext cx="7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4" name="Line 622"/>
            <p:cNvSpPr>
              <a:spLocks noChangeAspect="1" noChangeShapeType="1"/>
            </p:cNvSpPr>
            <p:nvPr/>
          </p:nvSpPr>
          <p:spPr bwMode="auto">
            <a:xfrm flipV="1">
              <a:off x="793" y="463"/>
              <a:ext cx="7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5" name="Line 623"/>
            <p:cNvSpPr>
              <a:spLocks noChangeAspect="1" noChangeShapeType="1"/>
            </p:cNvSpPr>
            <p:nvPr/>
          </p:nvSpPr>
          <p:spPr bwMode="auto">
            <a:xfrm flipH="1">
              <a:off x="795" y="468"/>
              <a:ext cx="5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6" name="Line 624"/>
            <p:cNvSpPr>
              <a:spLocks noChangeAspect="1" noChangeShapeType="1"/>
            </p:cNvSpPr>
            <p:nvPr/>
          </p:nvSpPr>
          <p:spPr bwMode="auto">
            <a:xfrm flipH="1">
              <a:off x="825" y="470"/>
              <a:ext cx="37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7" name="Line 625"/>
            <p:cNvSpPr>
              <a:spLocks noChangeAspect="1" noChangeShapeType="1"/>
            </p:cNvSpPr>
            <p:nvPr/>
          </p:nvSpPr>
          <p:spPr bwMode="auto">
            <a:xfrm>
              <a:off x="802" y="468"/>
              <a:ext cx="23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8" name="Oval 626"/>
            <p:cNvSpPr>
              <a:spLocks noChangeAspect="1" noChangeArrowheads="1"/>
            </p:cNvSpPr>
            <p:nvPr/>
          </p:nvSpPr>
          <p:spPr bwMode="auto">
            <a:xfrm>
              <a:off x="251" y="431"/>
              <a:ext cx="30" cy="4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9" name="Oval 627"/>
            <p:cNvSpPr>
              <a:spLocks noChangeAspect="1" noChangeArrowheads="1"/>
            </p:cNvSpPr>
            <p:nvPr/>
          </p:nvSpPr>
          <p:spPr bwMode="auto">
            <a:xfrm>
              <a:off x="200" y="426"/>
              <a:ext cx="28" cy="7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0" name="Freeform 628"/>
            <p:cNvSpPr>
              <a:spLocks noChangeAspect="1"/>
            </p:cNvSpPr>
            <p:nvPr/>
          </p:nvSpPr>
          <p:spPr bwMode="auto">
            <a:xfrm>
              <a:off x="362" y="437"/>
              <a:ext cx="507" cy="13"/>
            </a:xfrm>
            <a:custGeom>
              <a:avLst/>
              <a:gdLst>
                <a:gd name="T0" fmla="*/ 4 w 1044"/>
                <a:gd name="T1" fmla="*/ 0 h 44"/>
                <a:gd name="T2" fmla="*/ 8 w 1044"/>
                <a:gd name="T3" fmla="*/ 0 h 44"/>
                <a:gd name="T4" fmla="*/ 12 w 1044"/>
                <a:gd name="T5" fmla="*/ 0 h 44"/>
                <a:gd name="T6" fmla="*/ 17 w 1044"/>
                <a:gd name="T7" fmla="*/ 0 h 44"/>
                <a:gd name="T8" fmla="*/ 22 w 1044"/>
                <a:gd name="T9" fmla="*/ 0 h 44"/>
                <a:gd name="T10" fmla="*/ 28 w 1044"/>
                <a:gd name="T11" fmla="*/ 0 h 44"/>
                <a:gd name="T12" fmla="*/ 28 w 1044"/>
                <a:gd name="T13" fmla="*/ 0 h 44"/>
                <a:gd name="T14" fmla="*/ 28 w 1044"/>
                <a:gd name="T15" fmla="*/ 0 h 44"/>
                <a:gd name="T16" fmla="*/ 25 w 1044"/>
                <a:gd name="T17" fmla="*/ 0 h 44"/>
                <a:gd name="T18" fmla="*/ 17 w 1044"/>
                <a:gd name="T19" fmla="*/ 0 h 44"/>
                <a:gd name="T20" fmla="*/ 10 w 1044"/>
                <a:gd name="T21" fmla="*/ 0 h 44"/>
                <a:gd name="T22" fmla="*/ 5 w 1044"/>
                <a:gd name="T23" fmla="*/ 0 h 44"/>
                <a:gd name="T24" fmla="*/ 0 w 1044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44"/>
                <a:gd name="T40" fmla="*/ 0 h 44"/>
                <a:gd name="T41" fmla="*/ 1044 w 1044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44" h="44">
                  <a:moveTo>
                    <a:pt x="165" y="38"/>
                  </a:moveTo>
                  <a:lnTo>
                    <a:pt x="303" y="37"/>
                  </a:lnTo>
                  <a:lnTo>
                    <a:pt x="450" y="37"/>
                  </a:lnTo>
                  <a:lnTo>
                    <a:pt x="632" y="39"/>
                  </a:lnTo>
                  <a:lnTo>
                    <a:pt x="801" y="39"/>
                  </a:lnTo>
                  <a:lnTo>
                    <a:pt x="1023" y="44"/>
                  </a:lnTo>
                  <a:lnTo>
                    <a:pt x="1044" y="0"/>
                  </a:lnTo>
                  <a:lnTo>
                    <a:pt x="1043" y="6"/>
                  </a:lnTo>
                  <a:lnTo>
                    <a:pt x="925" y="5"/>
                  </a:lnTo>
                  <a:lnTo>
                    <a:pt x="659" y="4"/>
                  </a:lnTo>
                  <a:lnTo>
                    <a:pt x="381" y="5"/>
                  </a:lnTo>
                  <a:lnTo>
                    <a:pt x="190" y="5"/>
                  </a:lnTo>
                  <a:lnTo>
                    <a:pt x="0" y="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1" name="Freeform 629"/>
            <p:cNvSpPr>
              <a:spLocks noChangeAspect="1"/>
            </p:cNvSpPr>
            <p:nvPr/>
          </p:nvSpPr>
          <p:spPr bwMode="auto">
            <a:xfrm>
              <a:off x="377" y="447"/>
              <a:ext cx="484" cy="3"/>
            </a:xfrm>
            <a:custGeom>
              <a:avLst/>
              <a:gdLst>
                <a:gd name="T0" fmla="*/ 0 w 996"/>
                <a:gd name="T1" fmla="*/ 0 h 5"/>
                <a:gd name="T2" fmla="*/ 3 w 996"/>
                <a:gd name="T3" fmla="*/ 0 h 5"/>
                <a:gd name="T4" fmla="*/ 8 w 996"/>
                <a:gd name="T5" fmla="*/ 1 h 5"/>
                <a:gd name="T6" fmla="*/ 13 w 996"/>
                <a:gd name="T7" fmla="*/ 1 h 5"/>
                <a:gd name="T8" fmla="*/ 17 w 996"/>
                <a:gd name="T9" fmla="*/ 1 h 5"/>
                <a:gd name="T10" fmla="*/ 23 w 996"/>
                <a:gd name="T11" fmla="*/ 1 h 5"/>
                <a:gd name="T12" fmla="*/ 25 w 996"/>
                <a:gd name="T13" fmla="*/ 1 h 5"/>
                <a:gd name="T14" fmla="*/ 27 w 996"/>
                <a:gd name="T15" fmla="*/ 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6"/>
                <a:gd name="T25" fmla="*/ 0 h 5"/>
                <a:gd name="T26" fmla="*/ 996 w 996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6" h="5">
                  <a:moveTo>
                    <a:pt x="0" y="0"/>
                  </a:moveTo>
                  <a:lnTo>
                    <a:pt x="130" y="0"/>
                  </a:lnTo>
                  <a:lnTo>
                    <a:pt x="294" y="2"/>
                  </a:lnTo>
                  <a:lnTo>
                    <a:pt x="461" y="2"/>
                  </a:lnTo>
                  <a:lnTo>
                    <a:pt x="655" y="2"/>
                  </a:lnTo>
                  <a:lnTo>
                    <a:pt x="837" y="4"/>
                  </a:lnTo>
                  <a:lnTo>
                    <a:pt x="937" y="4"/>
                  </a:lnTo>
                  <a:lnTo>
                    <a:pt x="996" y="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2" name="Freeform 630"/>
            <p:cNvSpPr>
              <a:spLocks noChangeAspect="1"/>
            </p:cNvSpPr>
            <p:nvPr/>
          </p:nvSpPr>
          <p:spPr bwMode="auto">
            <a:xfrm>
              <a:off x="360" y="420"/>
              <a:ext cx="509" cy="10"/>
            </a:xfrm>
            <a:custGeom>
              <a:avLst/>
              <a:gdLst>
                <a:gd name="T0" fmla="*/ 0 w 1047"/>
                <a:gd name="T1" fmla="*/ 0 h 34"/>
                <a:gd name="T2" fmla="*/ 1 w 1047"/>
                <a:gd name="T3" fmla="*/ 0 h 34"/>
                <a:gd name="T4" fmla="*/ 0 w 1047"/>
                <a:gd name="T5" fmla="*/ 0 h 34"/>
                <a:gd name="T6" fmla="*/ 5 w 1047"/>
                <a:gd name="T7" fmla="*/ 0 h 34"/>
                <a:gd name="T8" fmla="*/ 18 w 1047"/>
                <a:gd name="T9" fmla="*/ 0 h 34"/>
                <a:gd name="T10" fmla="*/ 23 w 1047"/>
                <a:gd name="T11" fmla="*/ 0 h 34"/>
                <a:gd name="T12" fmla="*/ 28 w 1047"/>
                <a:gd name="T13" fmla="*/ 0 h 34"/>
                <a:gd name="T14" fmla="*/ 28 w 1047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47"/>
                <a:gd name="T25" fmla="*/ 0 h 34"/>
                <a:gd name="T26" fmla="*/ 1047 w 1047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47" h="34">
                  <a:moveTo>
                    <a:pt x="0" y="0"/>
                  </a:moveTo>
                  <a:lnTo>
                    <a:pt x="40" y="0"/>
                  </a:lnTo>
                  <a:lnTo>
                    <a:pt x="23" y="13"/>
                  </a:lnTo>
                  <a:lnTo>
                    <a:pt x="176" y="31"/>
                  </a:lnTo>
                  <a:lnTo>
                    <a:pt x="645" y="30"/>
                  </a:lnTo>
                  <a:lnTo>
                    <a:pt x="857" y="34"/>
                  </a:lnTo>
                  <a:lnTo>
                    <a:pt x="1043" y="33"/>
                  </a:lnTo>
                  <a:cubicBezTo>
                    <a:pt x="1047" y="28"/>
                    <a:pt x="1047" y="30"/>
                    <a:pt x="1047" y="27"/>
                  </a:cubicBez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3" name="Freeform 631"/>
            <p:cNvSpPr>
              <a:spLocks noChangeAspect="1"/>
            </p:cNvSpPr>
            <p:nvPr/>
          </p:nvSpPr>
          <p:spPr bwMode="auto">
            <a:xfrm>
              <a:off x="87" y="405"/>
              <a:ext cx="252" cy="9"/>
            </a:xfrm>
            <a:custGeom>
              <a:avLst/>
              <a:gdLst>
                <a:gd name="T0" fmla="*/ 14 w 518"/>
                <a:gd name="T1" fmla="*/ 0 h 31"/>
                <a:gd name="T2" fmla="*/ 12 w 518"/>
                <a:gd name="T3" fmla="*/ 0 h 31"/>
                <a:gd name="T4" fmla="*/ 11 w 518"/>
                <a:gd name="T5" fmla="*/ 0 h 31"/>
                <a:gd name="T6" fmla="*/ 7 w 518"/>
                <a:gd name="T7" fmla="*/ 0 h 31"/>
                <a:gd name="T8" fmla="*/ 4 w 518"/>
                <a:gd name="T9" fmla="*/ 0 h 31"/>
                <a:gd name="T10" fmla="*/ 2 w 518"/>
                <a:gd name="T11" fmla="*/ 0 h 31"/>
                <a:gd name="T12" fmla="*/ 1 w 518"/>
                <a:gd name="T13" fmla="*/ 0 h 31"/>
                <a:gd name="T14" fmla="*/ 0 w 518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8"/>
                <a:gd name="T25" fmla="*/ 0 h 31"/>
                <a:gd name="T26" fmla="*/ 518 w 518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8" h="31">
                  <a:moveTo>
                    <a:pt x="518" y="30"/>
                  </a:moveTo>
                  <a:lnTo>
                    <a:pt x="441" y="30"/>
                  </a:lnTo>
                  <a:lnTo>
                    <a:pt x="405" y="31"/>
                  </a:lnTo>
                  <a:lnTo>
                    <a:pt x="262" y="31"/>
                  </a:lnTo>
                  <a:lnTo>
                    <a:pt x="168" y="28"/>
                  </a:lnTo>
                  <a:lnTo>
                    <a:pt x="93" y="20"/>
                  </a:lnTo>
                  <a:lnTo>
                    <a:pt x="45" y="12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4" name="Line 632"/>
            <p:cNvSpPr>
              <a:spLocks noChangeAspect="1" noChangeShapeType="1"/>
            </p:cNvSpPr>
            <p:nvPr/>
          </p:nvSpPr>
          <p:spPr bwMode="auto">
            <a:xfrm flipH="1" flipV="1">
              <a:off x="257" y="446"/>
              <a:ext cx="112" cy="1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5" name="Freeform 633"/>
            <p:cNvSpPr>
              <a:spLocks noChangeAspect="1"/>
            </p:cNvSpPr>
            <p:nvPr/>
          </p:nvSpPr>
          <p:spPr bwMode="auto">
            <a:xfrm>
              <a:off x="71" y="409"/>
              <a:ext cx="346" cy="20"/>
            </a:xfrm>
            <a:custGeom>
              <a:avLst/>
              <a:gdLst>
                <a:gd name="T0" fmla="*/ 19 w 712"/>
                <a:gd name="T1" fmla="*/ 0 h 71"/>
                <a:gd name="T2" fmla="*/ 15 w 712"/>
                <a:gd name="T3" fmla="*/ 0 h 71"/>
                <a:gd name="T4" fmla="*/ 8 w 712"/>
                <a:gd name="T5" fmla="*/ 0 h 71"/>
                <a:gd name="T6" fmla="*/ 4 w 712"/>
                <a:gd name="T7" fmla="*/ 0 h 71"/>
                <a:gd name="T8" fmla="*/ 2 w 712"/>
                <a:gd name="T9" fmla="*/ 0 h 71"/>
                <a:gd name="T10" fmla="*/ 0 w 712"/>
                <a:gd name="T11" fmla="*/ 0 h 71"/>
                <a:gd name="T12" fmla="*/ 0 w 712"/>
                <a:gd name="T13" fmla="*/ 0 h 71"/>
                <a:gd name="T14" fmla="*/ 1 w 712"/>
                <a:gd name="T15" fmla="*/ 0 h 71"/>
                <a:gd name="T16" fmla="*/ 4 w 712"/>
                <a:gd name="T17" fmla="*/ 0 h 71"/>
                <a:gd name="T18" fmla="*/ 7 w 712"/>
                <a:gd name="T19" fmla="*/ 0 h 71"/>
                <a:gd name="T20" fmla="*/ 9 w 712"/>
                <a:gd name="T21" fmla="*/ 0 h 71"/>
                <a:gd name="T22" fmla="*/ 11 w 712"/>
                <a:gd name="T23" fmla="*/ 0 h 71"/>
                <a:gd name="T24" fmla="*/ 13 w 712"/>
                <a:gd name="T25" fmla="*/ 0 h 71"/>
                <a:gd name="T26" fmla="*/ 15 w 712"/>
                <a:gd name="T27" fmla="*/ 0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12"/>
                <a:gd name="T43" fmla="*/ 0 h 71"/>
                <a:gd name="T44" fmla="*/ 712 w 712"/>
                <a:gd name="T45" fmla="*/ 71 h 7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12" h="71">
                  <a:moveTo>
                    <a:pt x="712" y="71"/>
                  </a:moveTo>
                  <a:lnTo>
                    <a:pt x="547" y="62"/>
                  </a:lnTo>
                  <a:lnTo>
                    <a:pt x="310" y="49"/>
                  </a:lnTo>
                  <a:lnTo>
                    <a:pt x="158" y="40"/>
                  </a:lnTo>
                  <a:lnTo>
                    <a:pt x="84" y="27"/>
                  </a:lnTo>
                  <a:lnTo>
                    <a:pt x="22" y="12"/>
                  </a:lnTo>
                  <a:lnTo>
                    <a:pt x="0" y="0"/>
                  </a:lnTo>
                  <a:lnTo>
                    <a:pt x="62" y="16"/>
                  </a:lnTo>
                  <a:lnTo>
                    <a:pt x="146" y="28"/>
                  </a:lnTo>
                  <a:lnTo>
                    <a:pt x="240" y="32"/>
                  </a:lnTo>
                  <a:lnTo>
                    <a:pt x="327" y="32"/>
                  </a:lnTo>
                  <a:lnTo>
                    <a:pt x="412" y="32"/>
                  </a:lnTo>
                  <a:lnTo>
                    <a:pt x="480" y="32"/>
                  </a:lnTo>
                  <a:lnTo>
                    <a:pt x="543" y="3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6" name="Freeform 634"/>
            <p:cNvSpPr>
              <a:spLocks noChangeAspect="1"/>
            </p:cNvSpPr>
            <p:nvPr/>
          </p:nvSpPr>
          <p:spPr bwMode="auto">
            <a:xfrm>
              <a:off x="175" y="436"/>
              <a:ext cx="42" cy="16"/>
            </a:xfrm>
            <a:custGeom>
              <a:avLst/>
              <a:gdLst>
                <a:gd name="T0" fmla="*/ 0 w 82"/>
                <a:gd name="T1" fmla="*/ 1 h 30"/>
                <a:gd name="T2" fmla="*/ 1 w 82"/>
                <a:gd name="T3" fmla="*/ 1 h 30"/>
                <a:gd name="T4" fmla="*/ 1 w 82"/>
                <a:gd name="T5" fmla="*/ 0 h 30"/>
                <a:gd name="T6" fmla="*/ 1 w 82"/>
                <a:gd name="T7" fmla="*/ 1 h 30"/>
                <a:gd name="T8" fmla="*/ 2 w 82"/>
                <a:gd name="T9" fmla="*/ 1 h 30"/>
                <a:gd name="T10" fmla="*/ 2 w 82"/>
                <a:gd name="T11" fmla="*/ 1 h 30"/>
                <a:gd name="T12" fmla="*/ 2 w 82"/>
                <a:gd name="T13" fmla="*/ 1 h 30"/>
                <a:gd name="T14" fmla="*/ 2 w 82"/>
                <a:gd name="T15" fmla="*/ 1 h 30"/>
                <a:gd name="T16" fmla="*/ 3 w 82"/>
                <a:gd name="T17" fmla="*/ 1 h 30"/>
                <a:gd name="T18" fmla="*/ 3 w 82"/>
                <a:gd name="T19" fmla="*/ 1 h 30"/>
                <a:gd name="T20" fmla="*/ 3 w 82"/>
                <a:gd name="T21" fmla="*/ 1 h 30"/>
                <a:gd name="T22" fmla="*/ 2 w 82"/>
                <a:gd name="T23" fmla="*/ 1 h 30"/>
                <a:gd name="T24" fmla="*/ 2 w 82"/>
                <a:gd name="T25" fmla="*/ 1 h 30"/>
                <a:gd name="T26" fmla="*/ 2 w 82"/>
                <a:gd name="T27" fmla="*/ 1 h 30"/>
                <a:gd name="T28" fmla="*/ 2 w 82"/>
                <a:gd name="T29" fmla="*/ 1 h 30"/>
                <a:gd name="T30" fmla="*/ 1 w 82"/>
                <a:gd name="T31" fmla="*/ 1 h 30"/>
                <a:gd name="T32" fmla="*/ 1 w 82"/>
                <a:gd name="T33" fmla="*/ 1 h 30"/>
                <a:gd name="T34" fmla="*/ 1 w 82"/>
                <a:gd name="T35" fmla="*/ 2 h 30"/>
                <a:gd name="T36" fmla="*/ 1 w 82"/>
                <a:gd name="T37" fmla="*/ 2 h 30"/>
                <a:gd name="T38" fmla="*/ 1 w 82"/>
                <a:gd name="T39" fmla="*/ 1 h 30"/>
                <a:gd name="T40" fmla="*/ 0 w 82"/>
                <a:gd name="T41" fmla="*/ 1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30"/>
                <a:gd name="T65" fmla="*/ 82 w 82"/>
                <a:gd name="T66" fmla="*/ 30 h 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30">
                  <a:moveTo>
                    <a:pt x="0" y="18"/>
                  </a:moveTo>
                  <a:lnTo>
                    <a:pt x="28" y="15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43" y="18"/>
                  </a:lnTo>
                  <a:lnTo>
                    <a:pt x="56" y="18"/>
                  </a:lnTo>
                  <a:lnTo>
                    <a:pt x="44" y="4"/>
                  </a:lnTo>
                  <a:lnTo>
                    <a:pt x="51" y="4"/>
                  </a:lnTo>
                  <a:lnTo>
                    <a:pt x="67" y="18"/>
                  </a:lnTo>
                  <a:lnTo>
                    <a:pt x="82" y="22"/>
                  </a:lnTo>
                  <a:lnTo>
                    <a:pt x="65" y="28"/>
                  </a:lnTo>
                  <a:lnTo>
                    <a:pt x="59" y="24"/>
                  </a:lnTo>
                  <a:lnTo>
                    <a:pt x="43" y="23"/>
                  </a:lnTo>
                  <a:lnTo>
                    <a:pt x="49" y="28"/>
                  </a:lnTo>
                  <a:lnTo>
                    <a:pt x="40" y="29"/>
                  </a:lnTo>
                  <a:lnTo>
                    <a:pt x="31" y="21"/>
                  </a:lnTo>
                  <a:lnTo>
                    <a:pt x="20" y="21"/>
                  </a:lnTo>
                  <a:lnTo>
                    <a:pt x="10" y="30"/>
                  </a:lnTo>
                  <a:lnTo>
                    <a:pt x="3" y="30"/>
                  </a:lnTo>
                  <a:lnTo>
                    <a:pt x="6" y="19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16" name="Group 635"/>
            <p:cNvGrpSpPr>
              <a:grpSpLocks noChangeAspect="1"/>
            </p:cNvGrpSpPr>
            <p:nvPr/>
          </p:nvGrpSpPr>
          <p:grpSpPr bwMode="auto">
            <a:xfrm>
              <a:off x="670" y="407"/>
              <a:ext cx="52" cy="19"/>
              <a:chOff x="2402" y="867"/>
              <a:chExt cx="268" cy="97"/>
            </a:xfrm>
            <a:grpFill/>
          </p:grpSpPr>
          <p:grpSp>
            <p:nvGrpSpPr>
              <p:cNvPr id="4817" name="Group 63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56" name="Freeform 63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57" name="Freeform 63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58" name="Freeform 63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59" name="Line 64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60" name="Line 64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61" name="Line 6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18" name="Group 64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66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67" name="Oval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22" name="Group 64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64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65" name="Oval 6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355" name="Line 64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23" name="Group 650"/>
            <p:cNvGrpSpPr>
              <a:grpSpLocks noChangeAspect="1"/>
            </p:cNvGrpSpPr>
            <p:nvPr/>
          </p:nvGrpSpPr>
          <p:grpSpPr bwMode="auto">
            <a:xfrm>
              <a:off x="715" y="408"/>
              <a:ext cx="53" cy="19"/>
              <a:chOff x="2402" y="867"/>
              <a:chExt cx="268" cy="97"/>
            </a:xfrm>
            <a:grpFill/>
          </p:grpSpPr>
          <p:grpSp>
            <p:nvGrpSpPr>
              <p:cNvPr id="4824" name="Group 651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42" name="Freeform 652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3" name="Freeform 653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4" name="Freeform 654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5" name="Line 65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6" name="Line 656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7" name="Line 6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25" name="Group 658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52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53" name="Oval 6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26" name="Group 661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50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51" name="Oval 6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341" name="Line 664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29" name="Group 665"/>
            <p:cNvGrpSpPr>
              <a:grpSpLocks noChangeAspect="1"/>
            </p:cNvGrpSpPr>
            <p:nvPr/>
          </p:nvGrpSpPr>
          <p:grpSpPr bwMode="auto">
            <a:xfrm>
              <a:off x="767" y="409"/>
              <a:ext cx="56" cy="20"/>
              <a:chOff x="2402" y="867"/>
              <a:chExt cx="268" cy="97"/>
            </a:xfrm>
            <a:grpFill/>
          </p:grpSpPr>
          <p:grpSp>
            <p:nvGrpSpPr>
              <p:cNvPr id="4830" name="Group 66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28" name="Freeform 66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29" name="Freeform 66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0" name="Freeform 66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1" name="Line 67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2" name="Line 67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3" name="Line 67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31" name="Group 67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38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39" name="Oval 6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32" name="Group 67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36" name="Freeform 67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37" name="Oval 6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327" name="Line 67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33" name="Group 680"/>
            <p:cNvGrpSpPr>
              <a:grpSpLocks noChangeAspect="1"/>
            </p:cNvGrpSpPr>
            <p:nvPr/>
          </p:nvGrpSpPr>
          <p:grpSpPr bwMode="auto">
            <a:xfrm flipH="1">
              <a:off x="580" y="433"/>
              <a:ext cx="46" cy="19"/>
              <a:chOff x="2769" y="979"/>
              <a:chExt cx="230" cy="90"/>
            </a:xfrm>
            <a:grpFill/>
          </p:grpSpPr>
          <p:sp>
            <p:nvSpPr>
              <p:cNvPr id="7319" name="Freeform 681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0" name="Freeform 682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1" name="Freeform 683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2" name="Freeform 684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3" name="Freeform 685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4" name="Freeform 686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5" name="Freeform 687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36" name="Group 688"/>
            <p:cNvGrpSpPr>
              <a:grpSpLocks noChangeAspect="1"/>
            </p:cNvGrpSpPr>
            <p:nvPr/>
          </p:nvGrpSpPr>
          <p:grpSpPr bwMode="auto">
            <a:xfrm>
              <a:off x="705" y="429"/>
              <a:ext cx="43" cy="18"/>
              <a:chOff x="2769" y="979"/>
              <a:chExt cx="230" cy="90"/>
            </a:xfrm>
            <a:grpFill/>
          </p:grpSpPr>
          <p:sp>
            <p:nvSpPr>
              <p:cNvPr id="7312" name="Freeform 68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3" name="Freeform 69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4" name="Freeform 69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5" name="Freeform 69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6" name="Freeform 69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7" name="Freeform 69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8" name="Freeform 69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232" name="Freeform 696"/>
            <p:cNvSpPr>
              <a:spLocks noChangeAspect="1"/>
            </p:cNvSpPr>
            <p:nvPr/>
          </p:nvSpPr>
          <p:spPr bwMode="auto">
            <a:xfrm>
              <a:off x="446" y="321"/>
              <a:ext cx="205" cy="105"/>
            </a:xfrm>
            <a:custGeom>
              <a:avLst/>
              <a:gdLst>
                <a:gd name="T0" fmla="*/ 1 w 396"/>
                <a:gd name="T1" fmla="*/ 7 h 203"/>
                <a:gd name="T2" fmla="*/ 13 w 396"/>
                <a:gd name="T3" fmla="*/ 7 h 203"/>
                <a:gd name="T4" fmla="*/ 14 w 396"/>
                <a:gd name="T5" fmla="*/ 7 h 203"/>
                <a:gd name="T6" fmla="*/ 14 w 396"/>
                <a:gd name="T7" fmla="*/ 7 h 203"/>
                <a:gd name="T8" fmla="*/ 14 w 396"/>
                <a:gd name="T9" fmla="*/ 6 h 203"/>
                <a:gd name="T10" fmla="*/ 14 w 396"/>
                <a:gd name="T11" fmla="*/ 6 h 203"/>
                <a:gd name="T12" fmla="*/ 14 w 396"/>
                <a:gd name="T13" fmla="*/ 6 h 203"/>
                <a:gd name="T14" fmla="*/ 14 w 396"/>
                <a:gd name="T15" fmla="*/ 5 h 203"/>
                <a:gd name="T16" fmla="*/ 14 w 396"/>
                <a:gd name="T17" fmla="*/ 5 h 203"/>
                <a:gd name="T18" fmla="*/ 14 w 396"/>
                <a:gd name="T19" fmla="*/ 5 h 203"/>
                <a:gd name="T20" fmla="*/ 13 w 396"/>
                <a:gd name="T21" fmla="*/ 5 h 203"/>
                <a:gd name="T22" fmla="*/ 13 w 396"/>
                <a:gd name="T23" fmla="*/ 4 h 203"/>
                <a:gd name="T24" fmla="*/ 12 w 396"/>
                <a:gd name="T25" fmla="*/ 3 h 203"/>
                <a:gd name="T26" fmla="*/ 10 w 396"/>
                <a:gd name="T27" fmla="*/ 3 h 203"/>
                <a:gd name="T28" fmla="*/ 10 w 396"/>
                <a:gd name="T29" fmla="*/ 2 h 203"/>
                <a:gd name="T30" fmla="*/ 10 w 396"/>
                <a:gd name="T31" fmla="*/ 2 h 203"/>
                <a:gd name="T32" fmla="*/ 9 w 396"/>
                <a:gd name="T33" fmla="*/ 2 h 203"/>
                <a:gd name="T34" fmla="*/ 9 w 396"/>
                <a:gd name="T35" fmla="*/ 2 h 203"/>
                <a:gd name="T36" fmla="*/ 8 w 396"/>
                <a:gd name="T37" fmla="*/ 2 h 203"/>
                <a:gd name="T38" fmla="*/ 8 w 396"/>
                <a:gd name="T39" fmla="*/ 2 h 203"/>
                <a:gd name="T40" fmla="*/ 7 w 396"/>
                <a:gd name="T41" fmla="*/ 3 h 203"/>
                <a:gd name="T42" fmla="*/ 7 w 396"/>
                <a:gd name="T43" fmla="*/ 2 h 203"/>
                <a:gd name="T44" fmla="*/ 7 w 396"/>
                <a:gd name="T45" fmla="*/ 2 h 203"/>
                <a:gd name="T46" fmla="*/ 7 w 396"/>
                <a:gd name="T47" fmla="*/ 2 h 203"/>
                <a:gd name="T48" fmla="*/ 7 w 396"/>
                <a:gd name="T49" fmla="*/ 1 h 203"/>
                <a:gd name="T50" fmla="*/ 6 w 396"/>
                <a:gd name="T51" fmla="*/ 0 h 203"/>
                <a:gd name="T52" fmla="*/ 6 w 396"/>
                <a:gd name="T53" fmla="*/ 1 h 203"/>
                <a:gd name="T54" fmla="*/ 5 w 396"/>
                <a:gd name="T55" fmla="*/ 1 h 203"/>
                <a:gd name="T56" fmla="*/ 5 w 396"/>
                <a:gd name="T57" fmla="*/ 1 h 203"/>
                <a:gd name="T58" fmla="*/ 5 w 396"/>
                <a:gd name="T59" fmla="*/ 2 h 203"/>
                <a:gd name="T60" fmla="*/ 5 w 396"/>
                <a:gd name="T61" fmla="*/ 2 h 203"/>
                <a:gd name="T62" fmla="*/ 5 w 396"/>
                <a:gd name="T63" fmla="*/ 2 h 203"/>
                <a:gd name="T64" fmla="*/ 5 w 396"/>
                <a:gd name="T65" fmla="*/ 3 h 203"/>
                <a:gd name="T66" fmla="*/ 5 w 396"/>
                <a:gd name="T67" fmla="*/ 3 h 203"/>
                <a:gd name="T68" fmla="*/ 5 w 396"/>
                <a:gd name="T69" fmla="*/ 2 h 203"/>
                <a:gd name="T70" fmla="*/ 5 w 396"/>
                <a:gd name="T71" fmla="*/ 2 h 203"/>
                <a:gd name="T72" fmla="*/ 5 w 396"/>
                <a:gd name="T73" fmla="*/ 2 h 203"/>
                <a:gd name="T74" fmla="*/ 5 w 396"/>
                <a:gd name="T75" fmla="*/ 3 h 203"/>
                <a:gd name="T76" fmla="*/ 3 w 396"/>
                <a:gd name="T77" fmla="*/ 3 h 203"/>
                <a:gd name="T78" fmla="*/ 4 w 396"/>
                <a:gd name="T79" fmla="*/ 3 h 203"/>
                <a:gd name="T80" fmla="*/ 3 w 396"/>
                <a:gd name="T81" fmla="*/ 3 h 203"/>
                <a:gd name="T82" fmla="*/ 2 w 396"/>
                <a:gd name="T83" fmla="*/ 5 h 203"/>
                <a:gd name="T84" fmla="*/ 2 w 396"/>
                <a:gd name="T85" fmla="*/ 5 h 203"/>
                <a:gd name="T86" fmla="*/ 2 w 396"/>
                <a:gd name="T87" fmla="*/ 5 h 203"/>
                <a:gd name="T88" fmla="*/ 1 w 396"/>
                <a:gd name="T89" fmla="*/ 5 h 203"/>
                <a:gd name="T90" fmla="*/ 1 w 396"/>
                <a:gd name="T91" fmla="*/ 5 h 203"/>
                <a:gd name="T92" fmla="*/ 0 w 396"/>
                <a:gd name="T93" fmla="*/ 6 h 203"/>
                <a:gd name="T94" fmla="*/ 1 w 396"/>
                <a:gd name="T95" fmla="*/ 5 h 203"/>
                <a:gd name="T96" fmla="*/ 1 w 396"/>
                <a:gd name="T97" fmla="*/ 6 h 203"/>
                <a:gd name="T98" fmla="*/ 1 w 396"/>
                <a:gd name="T99" fmla="*/ 7 h 203"/>
                <a:gd name="T100" fmla="*/ 1 w 396"/>
                <a:gd name="T101" fmla="*/ 7 h 2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96"/>
                <a:gd name="T154" fmla="*/ 0 h 203"/>
                <a:gd name="T155" fmla="*/ 396 w 396"/>
                <a:gd name="T156" fmla="*/ 203 h 20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96" h="203">
                  <a:moveTo>
                    <a:pt x="20" y="189"/>
                  </a:moveTo>
                  <a:lnTo>
                    <a:pt x="362" y="203"/>
                  </a:lnTo>
                  <a:lnTo>
                    <a:pt x="380" y="197"/>
                  </a:lnTo>
                  <a:lnTo>
                    <a:pt x="387" y="188"/>
                  </a:lnTo>
                  <a:lnTo>
                    <a:pt x="378" y="164"/>
                  </a:lnTo>
                  <a:lnTo>
                    <a:pt x="390" y="158"/>
                  </a:lnTo>
                  <a:lnTo>
                    <a:pt x="396" y="153"/>
                  </a:lnTo>
                  <a:lnTo>
                    <a:pt x="396" y="137"/>
                  </a:lnTo>
                  <a:lnTo>
                    <a:pt x="387" y="133"/>
                  </a:lnTo>
                  <a:lnTo>
                    <a:pt x="385" y="121"/>
                  </a:lnTo>
                  <a:lnTo>
                    <a:pt x="368" y="119"/>
                  </a:lnTo>
                  <a:lnTo>
                    <a:pt x="362" y="115"/>
                  </a:lnTo>
                  <a:lnTo>
                    <a:pt x="340" y="73"/>
                  </a:lnTo>
                  <a:lnTo>
                    <a:pt x="281" y="74"/>
                  </a:lnTo>
                  <a:lnTo>
                    <a:pt x="270" y="45"/>
                  </a:lnTo>
                  <a:lnTo>
                    <a:pt x="258" y="41"/>
                  </a:lnTo>
                  <a:lnTo>
                    <a:pt x="239" y="41"/>
                  </a:lnTo>
                  <a:lnTo>
                    <a:pt x="226" y="42"/>
                  </a:lnTo>
                  <a:lnTo>
                    <a:pt x="214" y="46"/>
                  </a:lnTo>
                  <a:lnTo>
                    <a:pt x="209" y="57"/>
                  </a:lnTo>
                  <a:lnTo>
                    <a:pt x="202" y="61"/>
                  </a:lnTo>
                  <a:lnTo>
                    <a:pt x="198" y="48"/>
                  </a:lnTo>
                  <a:lnTo>
                    <a:pt x="189" y="38"/>
                  </a:lnTo>
                  <a:lnTo>
                    <a:pt x="182" y="38"/>
                  </a:lnTo>
                  <a:lnTo>
                    <a:pt x="182" y="6"/>
                  </a:lnTo>
                  <a:lnTo>
                    <a:pt x="169" y="0"/>
                  </a:lnTo>
                  <a:lnTo>
                    <a:pt x="153" y="2"/>
                  </a:lnTo>
                  <a:lnTo>
                    <a:pt x="135" y="4"/>
                  </a:lnTo>
                  <a:lnTo>
                    <a:pt x="135" y="10"/>
                  </a:lnTo>
                  <a:lnTo>
                    <a:pt x="135" y="44"/>
                  </a:lnTo>
                  <a:lnTo>
                    <a:pt x="147" y="46"/>
                  </a:lnTo>
                  <a:lnTo>
                    <a:pt x="147" y="53"/>
                  </a:lnTo>
                  <a:lnTo>
                    <a:pt x="145" y="62"/>
                  </a:lnTo>
                  <a:lnTo>
                    <a:pt x="139" y="62"/>
                  </a:lnTo>
                  <a:lnTo>
                    <a:pt x="131" y="60"/>
                  </a:lnTo>
                  <a:lnTo>
                    <a:pt x="131" y="44"/>
                  </a:lnTo>
                  <a:lnTo>
                    <a:pt x="117" y="44"/>
                  </a:lnTo>
                  <a:lnTo>
                    <a:pt x="117" y="65"/>
                  </a:lnTo>
                  <a:lnTo>
                    <a:pt x="91" y="64"/>
                  </a:lnTo>
                  <a:lnTo>
                    <a:pt x="98" y="75"/>
                  </a:lnTo>
                  <a:lnTo>
                    <a:pt x="78" y="76"/>
                  </a:lnTo>
                  <a:lnTo>
                    <a:pt x="57" y="120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17" y="132"/>
                  </a:lnTo>
                  <a:lnTo>
                    <a:pt x="5" y="130"/>
                  </a:lnTo>
                  <a:lnTo>
                    <a:pt x="0" y="148"/>
                  </a:lnTo>
                  <a:lnTo>
                    <a:pt x="22" y="146"/>
                  </a:lnTo>
                  <a:lnTo>
                    <a:pt x="30" y="154"/>
                  </a:lnTo>
                  <a:lnTo>
                    <a:pt x="12" y="189"/>
                  </a:lnTo>
                  <a:lnTo>
                    <a:pt x="20" y="18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3" name="Freeform 697"/>
            <p:cNvSpPr>
              <a:spLocks noChangeAspect="1"/>
            </p:cNvSpPr>
            <p:nvPr/>
          </p:nvSpPr>
          <p:spPr bwMode="auto">
            <a:xfrm>
              <a:off x="487" y="355"/>
              <a:ext cx="142" cy="40"/>
            </a:xfrm>
            <a:custGeom>
              <a:avLst/>
              <a:gdLst>
                <a:gd name="T0" fmla="*/ 0 w 275"/>
                <a:gd name="T1" fmla="*/ 1 h 77"/>
                <a:gd name="T2" fmla="*/ 1 w 275"/>
                <a:gd name="T3" fmla="*/ 1 h 77"/>
                <a:gd name="T4" fmla="*/ 2 w 275"/>
                <a:gd name="T5" fmla="*/ 0 h 77"/>
                <a:gd name="T6" fmla="*/ 2 w 275"/>
                <a:gd name="T7" fmla="*/ 0 h 77"/>
                <a:gd name="T8" fmla="*/ 3 w 275"/>
                <a:gd name="T9" fmla="*/ 1 h 77"/>
                <a:gd name="T10" fmla="*/ 5 w 275"/>
                <a:gd name="T11" fmla="*/ 1 h 77"/>
                <a:gd name="T12" fmla="*/ 5 w 275"/>
                <a:gd name="T13" fmla="*/ 1 h 77"/>
                <a:gd name="T14" fmla="*/ 8 w 275"/>
                <a:gd name="T15" fmla="*/ 1 h 77"/>
                <a:gd name="T16" fmla="*/ 8 w 275"/>
                <a:gd name="T17" fmla="*/ 3 h 77"/>
                <a:gd name="T18" fmla="*/ 9 w 275"/>
                <a:gd name="T19" fmla="*/ 3 h 77"/>
                <a:gd name="T20" fmla="*/ 10 w 275"/>
                <a:gd name="T21" fmla="*/ 3 h 77"/>
                <a:gd name="T22" fmla="*/ 10 w 275"/>
                <a:gd name="T23" fmla="*/ 3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5"/>
                <a:gd name="T37" fmla="*/ 0 h 77"/>
                <a:gd name="T38" fmla="*/ 275 w 275"/>
                <a:gd name="T39" fmla="*/ 77 h 7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5" h="77">
                  <a:moveTo>
                    <a:pt x="0" y="14"/>
                  </a:moveTo>
                  <a:lnTo>
                    <a:pt x="26" y="14"/>
                  </a:lnTo>
                  <a:lnTo>
                    <a:pt x="38" y="0"/>
                  </a:lnTo>
                  <a:lnTo>
                    <a:pt x="56" y="0"/>
                  </a:lnTo>
                  <a:lnTo>
                    <a:pt x="65" y="5"/>
                  </a:lnTo>
                  <a:lnTo>
                    <a:pt x="134" y="7"/>
                  </a:lnTo>
                  <a:lnTo>
                    <a:pt x="133" y="23"/>
                  </a:lnTo>
                  <a:lnTo>
                    <a:pt x="226" y="25"/>
                  </a:lnTo>
                  <a:lnTo>
                    <a:pt x="226" y="74"/>
                  </a:lnTo>
                  <a:lnTo>
                    <a:pt x="250" y="77"/>
                  </a:lnTo>
                  <a:lnTo>
                    <a:pt x="263" y="76"/>
                  </a:lnTo>
                  <a:lnTo>
                    <a:pt x="275" y="7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4" name="Freeform 698"/>
            <p:cNvSpPr>
              <a:spLocks noChangeAspect="1"/>
            </p:cNvSpPr>
            <p:nvPr/>
          </p:nvSpPr>
          <p:spPr bwMode="auto">
            <a:xfrm>
              <a:off x="605" y="363"/>
              <a:ext cx="8" cy="12"/>
            </a:xfrm>
            <a:custGeom>
              <a:avLst/>
              <a:gdLst>
                <a:gd name="T0" fmla="*/ 0 w 16"/>
                <a:gd name="T1" fmla="*/ 1 h 24"/>
                <a:gd name="T2" fmla="*/ 1 w 16"/>
                <a:gd name="T3" fmla="*/ 0 h 24"/>
                <a:gd name="T4" fmla="*/ 1 w 16"/>
                <a:gd name="T5" fmla="*/ 1 h 24"/>
                <a:gd name="T6" fmla="*/ 1 w 16"/>
                <a:gd name="T7" fmla="*/ 1 h 24"/>
                <a:gd name="T8" fmla="*/ 1 w 1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24"/>
                <a:gd name="T17" fmla="*/ 16 w 16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24">
                  <a:moveTo>
                    <a:pt x="0" y="6"/>
                  </a:moveTo>
                  <a:lnTo>
                    <a:pt x="8" y="0"/>
                  </a:lnTo>
                  <a:lnTo>
                    <a:pt x="16" y="7"/>
                  </a:lnTo>
                  <a:lnTo>
                    <a:pt x="15" y="21"/>
                  </a:lnTo>
                  <a:lnTo>
                    <a:pt x="2" y="2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5" name="Freeform 699"/>
            <p:cNvSpPr>
              <a:spLocks noChangeAspect="1"/>
            </p:cNvSpPr>
            <p:nvPr/>
          </p:nvSpPr>
          <p:spPr bwMode="auto">
            <a:xfrm>
              <a:off x="612" y="359"/>
              <a:ext cx="22" cy="30"/>
            </a:xfrm>
            <a:custGeom>
              <a:avLst/>
              <a:gdLst>
                <a:gd name="T0" fmla="*/ 1 w 42"/>
                <a:gd name="T1" fmla="*/ 0 h 58"/>
                <a:gd name="T2" fmla="*/ 0 w 42"/>
                <a:gd name="T3" fmla="*/ 1 h 58"/>
                <a:gd name="T4" fmla="*/ 1 w 42"/>
                <a:gd name="T5" fmla="*/ 2 h 58"/>
                <a:gd name="T6" fmla="*/ 2 w 42"/>
                <a:gd name="T7" fmla="*/ 2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58"/>
                <a:gd name="T14" fmla="*/ 42 w 42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58">
                  <a:moveTo>
                    <a:pt x="18" y="0"/>
                  </a:moveTo>
                  <a:lnTo>
                    <a:pt x="0" y="12"/>
                  </a:lnTo>
                  <a:lnTo>
                    <a:pt x="24" y="58"/>
                  </a:lnTo>
                  <a:lnTo>
                    <a:pt x="42" y="4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6" name="Freeform 700"/>
            <p:cNvSpPr>
              <a:spLocks noChangeAspect="1"/>
            </p:cNvSpPr>
            <p:nvPr/>
          </p:nvSpPr>
          <p:spPr bwMode="auto">
            <a:xfrm>
              <a:off x="523" y="306"/>
              <a:ext cx="12" cy="17"/>
            </a:xfrm>
            <a:custGeom>
              <a:avLst/>
              <a:gdLst>
                <a:gd name="T0" fmla="*/ 1 w 24"/>
                <a:gd name="T1" fmla="*/ 1 h 33"/>
                <a:gd name="T2" fmla="*/ 1 w 24"/>
                <a:gd name="T3" fmla="*/ 1 h 33"/>
                <a:gd name="T4" fmla="*/ 1 w 24"/>
                <a:gd name="T5" fmla="*/ 1 h 33"/>
                <a:gd name="T6" fmla="*/ 0 w 24"/>
                <a:gd name="T7" fmla="*/ 1 h 33"/>
                <a:gd name="T8" fmla="*/ 1 w 24"/>
                <a:gd name="T9" fmla="*/ 1 h 33"/>
                <a:gd name="T10" fmla="*/ 1 w 24"/>
                <a:gd name="T11" fmla="*/ 0 h 33"/>
                <a:gd name="T12" fmla="*/ 1 w 24"/>
                <a:gd name="T13" fmla="*/ 1 h 33"/>
                <a:gd name="T14" fmla="*/ 1 w 24"/>
                <a:gd name="T15" fmla="*/ 1 h 33"/>
                <a:gd name="T16" fmla="*/ 1 w 24"/>
                <a:gd name="T17" fmla="*/ 1 h 33"/>
                <a:gd name="T18" fmla="*/ 1 w 24"/>
                <a:gd name="T19" fmla="*/ 1 h 33"/>
                <a:gd name="T20" fmla="*/ 1 w 24"/>
                <a:gd name="T21" fmla="*/ 1 h 33"/>
                <a:gd name="T22" fmla="*/ 1 w 24"/>
                <a:gd name="T23" fmla="*/ 1 h 33"/>
                <a:gd name="T24" fmla="*/ 1 w 24"/>
                <a:gd name="T25" fmla="*/ 1 h 33"/>
                <a:gd name="T26" fmla="*/ 1 w 24"/>
                <a:gd name="T27" fmla="*/ 2 h 33"/>
                <a:gd name="T28" fmla="*/ 1 w 24"/>
                <a:gd name="T29" fmla="*/ 1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33"/>
                <a:gd name="T47" fmla="*/ 24 w 24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33">
                  <a:moveTo>
                    <a:pt x="6" y="29"/>
                  </a:moveTo>
                  <a:lnTo>
                    <a:pt x="6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4" y="1"/>
                  </a:lnTo>
                  <a:lnTo>
                    <a:pt x="15" y="0"/>
                  </a:lnTo>
                  <a:lnTo>
                    <a:pt x="16" y="7"/>
                  </a:lnTo>
                  <a:lnTo>
                    <a:pt x="19" y="21"/>
                  </a:lnTo>
                  <a:lnTo>
                    <a:pt x="10" y="21"/>
                  </a:lnTo>
                  <a:lnTo>
                    <a:pt x="8" y="4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14" y="27"/>
                  </a:lnTo>
                  <a:lnTo>
                    <a:pt x="24" y="33"/>
                  </a:lnTo>
                  <a:lnTo>
                    <a:pt x="6" y="2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7" name="Freeform 701"/>
            <p:cNvSpPr>
              <a:spLocks noChangeAspect="1"/>
            </p:cNvSpPr>
            <p:nvPr/>
          </p:nvSpPr>
          <p:spPr bwMode="auto">
            <a:xfrm>
              <a:off x="516" y="341"/>
              <a:ext cx="26" cy="2"/>
            </a:xfrm>
            <a:custGeom>
              <a:avLst/>
              <a:gdLst>
                <a:gd name="T0" fmla="*/ 0 w 50"/>
                <a:gd name="T1" fmla="*/ 1 h 4"/>
                <a:gd name="T2" fmla="*/ 1 w 50"/>
                <a:gd name="T3" fmla="*/ 1 h 4"/>
                <a:gd name="T4" fmla="*/ 2 w 50"/>
                <a:gd name="T5" fmla="*/ 1 h 4"/>
                <a:gd name="T6" fmla="*/ 2 w 5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4"/>
                <a:gd name="T14" fmla="*/ 50 w 50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4">
                  <a:moveTo>
                    <a:pt x="0" y="2"/>
                  </a:moveTo>
                  <a:lnTo>
                    <a:pt x="21" y="4"/>
                  </a:lnTo>
                  <a:lnTo>
                    <a:pt x="39" y="3"/>
                  </a:lnTo>
                  <a:lnTo>
                    <a:pt x="5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8" name="Freeform 702"/>
            <p:cNvSpPr>
              <a:spLocks noChangeAspect="1"/>
            </p:cNvSpPr>
            <p:nvPr/>
          </p:nvSpPr>
          <p:spPr bwMode="auto">
            <a:xfrm>
              <a:off x="560" y="346"/>
              <a:ext cx="24" cy="2"/>
            </a:xfrm>
            <a:custGeom>
              <a:avLst/>
              <a:gdLst>
                <a:gd name="T0" fmla="*/ 0 w 46"/>
                <a:gd name="T1" fmla="*/ 0 h 3"/>
                <a:gd name="T2" fmla="*/ 1 w 46"/>
                <a:gd name="T3" fmla="*/ 1 h 3"/>
                <a:gd name="T4" fmla="*/ 2 w 46"/>
                <a:gd name="T5" fmla="*/ 1 h 3"/>
                <a:gd name="T6" fmla="*/ 2 w 46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3"/>
                <a:gd name="T14" fmla="*/ 46 w 4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3">
                  <a:moveTo>
                    <a:pt x="0" y="0"/>
                  </a:moveTo>
                  <a:lnTo>
                    <a:pt x="20" y="2"/>
                  </a:lnTo>
                  <a:lnTo>
                    <a:pt x="35" y="3"/>
                  </a:lnTo>
                  <a:lnTo>
                    <a:pt x="46" y="1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9" name="Freeform 703"/>
            <p:cNvSpPr>
              <a:spLocks noChangeAspect="1"/>
            </p:cNvSpPr>
            <p:nvPr/>
          </p:nvSpPr>
          <p:spPr bwMode="auto">
            <a:xfrm>
              <a:off x="516" y="324"/>
              <a:ext cx="25" cy="3"/>
            </a:xfrm>
            <a:custGeom>
              <a:avLst/>
              <a:gdLst>
                <a:gd name="T0" fmla="*/ 0 w 48"/>
                <a:gd name="T1" fmla="*/ 1 h 6"/>
                <a:gd name="T2" fmla="*/ 1 w 48"/>
                <a:gd name="T3" fmla="*/ 1 h 6"/>
                <a:gd name="T4" fmla="*/ 1 w 48"/>
                <a:gd name="T5" fmla="*/ 1 h 6"/>
                <a:gd name="T6" fmla="*/ 2 w 48"/>
                <a:gd name="T7" fmla="*/ 1 h 6"/>
                <a:gd name="T8" fmla="*/ 2 w 4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6"/>
                <a:gd name="T17" fmla="*/ 48 w 4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6">
                  <a:moveTo>
                    <a:pt x="0" y="2"/>
                  </a:moveTo>
                  <a:lnTo>
                    <a:pt x="10" y="5"/>
                  </a:lnTo>
                  <a:lnTo>
                    <a:pt x="27" y="6"/>
                  </a:lnTo>
                  <a:lnTo>
                    <a:pt x="40" y="6"/>
                  </a:lnTo>
                  <a:lnTo>
                    <a:pt x="4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0" name="Freeform 704"/>
            <p:cNvSpPr>
              <a:spLocks noChangeAspect="1"/>
            </p:cNvSpPr>
            <p:nvPr/>
          </p:nvSpPr>
          <p:spPr bwMode="auto">
            <a:xfrm>
              <a:off x="606" y="404"/>
              <a:ext cx="38" cy="4"/>
            </a:xfrm>
            <a:custGeom>
              <a:avLst/>
              <a:gdLst>
                <a:gd name="T0" fmla="*/ 0 w 73"/>
                <a:gd name="T1" fmla="*/ 1 h 7"/>
                <a:gd name="T2" fmla="*/ 1 w 73"/>
                <a:gd name="T3" fmla="*/ 1 h 7"/>
                <a:gd name="T4" fmla="*/ 2 w 73"/>
                <a:gd name="T5" fmla="*/ 1 h 7"/>
                <a:gd name="T6" fmla="*/ 2 w 73"/>
                <a:gd name="T7" fmla="*/ 0 h 7"/>
                <a:gd name="T8" fmla="*/ 3 w 7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"/>
                <a:gd name="T16" fmla="*/ 0 h 7"/>
                <a:gd name="T17" fmla="*/ 73 w 73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" h="7">
                  <a:moveTo>
                    <a:pt x="0" y="3"/>
                  </a:moveTo>
                  <a:lnTo>
                    <a:pt x="20" y="7"/>
                  </a:lnTo>
                  <a:lnTo>
                    <a:pt x="44" y="4"/>
                  </a:lnTo>
                  <a:lnTo>
                    <a:pt x="51" y="0"/>
                  </a:lnTo>
                  <a:lnTo>
                    <a:pt x="7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1" name="Line 705"/>
            <p:cNvSpPr>
              <a:spLocks noChangeAspect="1" noChangeShapeType="1"/>
            </p:cNvSpPr>
            <p:nvPr/>
          </p:nvSpPr>
          <p:spPr bwMode="auto">
            <a:xfrm>
              <a:off x="631" y="398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2" name="Line 706"/>
            <p:cNvSpPr>
              <a:spLocks noChangeAspect="1" noChangeShapeType="1"/>
            </p:cNvSpPr>
            <p:nvPr/>
          </p:nvSpPr>
          <p:spPr bwMode="auto">
            <a:xfrm>
              <a:off x="644" y="397"/>
              <a:ext cx="0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3" name="Line 707"/>
            <p:cNvSpPr>
              <a:spLocks noChangeAspect="1" noChangeShapeType="1"/>
            </p:cNvSpPr>
            <p:nvPr/>
          </p:nvSpPr>
          <p:spPr bwMode="auto">
            <a:xfrm>
              <a:off x="618" y="400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4" name="Line 708"/>
            <p:cNvSpPr>
              <a:spLocks noChangeAspect="1" noChangeShapeType="1"/>
            </p:cNvSpPr>
            <p:nvPr/>
          </p:nvSpPr>
          <p:spPr bwMode="auto">
            <a:xfrm>
              <a:off x="604" y="394"/>
              <a:ext cx="5" cy="1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5" name="Freeform 709"/>
            <p:cNvSpPr>
              <a:spLocks noChangeAspect="1"/>
            </p:cNvSpPr>
            <p:nvPr/>
          </p:nvSpPr>
          <p:spPr bwMode="auto">
            <a:xfrm>
              <a:off x="604" y="394"/>
              <a:ext cx="46" cy="4"/>
            </a:xfrm>
            <a:custGeom>
              <a:avLst/>
              <a:gdLst>
                <a:gd name="T0" fmla="*/ 0 w 88"/>
                <a:gd name="T1" fmla="*/ 0 h 9"/>
                <a:gd name="T2" fmla="*/ 1 w 88"/>
                <a:gd name="T3" fmla="*/ 0 h 9"/>
                <a:gd name="T4" fmla="*/ 1 w 88"/>
                <a:gd name="T5" fmla="*/ 0 h 9"/>
                <a:gd name="T6" fmla="*/ 2 w 88"/>
                <a:gd name="T7" fmla="*/ 0 h 9"/>
                <a:gd name="T8" fmla="*/ 2 w 88"/>
                <a:gd name="T9" fmla="*/ 0 h 9"/>
                <a:gd name="T10" fmla="*/ 2 w 88"/>
                <a:gd name="T11" fmla="*/ 0 h 9"/>
                <a:gd name="T12" fmla="*/ 3 w 88"/>
                <a:gd name="T13" fmla="*/ 0 h 9"/>
                <a:gd name="T14" fmla="*/ 4 w 88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"/>
                <a:gd name="T25" fmla="*/ 0 h 9"/>
                <a:gd name="T26" fmla="*/ 88 w 88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" h="9">
                  <a:moveTo>
                    <a:pt x="0" y="3"/>
                  </a:moveTo>
                  <a:lnTo>
                    <a:pt x="10" y="9"/>
                  </a:lnTo>
                  <a:lnTo>
                    <a:pt x="30" y="9"/>
                  </a:lnTo>
                  <a:lnTo>
                    <a:pt x="36" y="8"/>
                  </a:lnTo>
                  <a:lnTo>
                    <a:pt x="44" y="9"/>
                  </a:lnTo>
                  <a:lnTo>
                    <a:pt x="50" y="9"/>
                  </a:lnTo>
                  <a:lnTo>
                    <a:pt x="75" y="8"/>
                  </a:lnTo>
                  <a:lnTo>
                    <a:pt x="8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6" name="Freeform 710"/>
            <p:cNvSpPr>
              <a:spLocks noChangeAspect="1"/>
            </p:cNvSpPr>
            <p:nvPr/>
          </p:nvSpPr>
          <p:spPr bwMode="auto">
            <a:xfrm>
              <a:off x="629" y="384"/>
              <a:ext cx="16" cy="11"/>
            </a:xfrm>
            <a:custGeom>
              <a:avLst/>
              <a:gdLst>
                <a:gd name="T0" fmla="*/ 1 w 31"/>
                <a:gd name="T1" fmla="*/ 1 h 21"/>
                <a:gd name="T2" fmla="*/ 0 w 31"/>
                <a:gd name="T3" fmla="*/ 1 h 21"/>
                <a:gd name="T4" fmla="*/ 1 w 31"/>
                <a:gd name="T5" fmla="*/ 1 h 21"/>
                <a:gd name="T6" fmla="*/ 1 w 31"/>
                <a:gd name="T7" fmla="*/ 1 h 21"/>
                <a:gd name="T8" fmla="*/ 1 w 31"/>
                <a:gd name="T9" fmla="*/ 0 h 21"/>
                <a:gd name="T10" fmla="*/ 1 w 31"/>
                <a:gd name="T11" fmla="*/ 1 h 21"/>
                <a:gd name="T12" fmla="*/ 1 w 31"/>
                <a:gd name="T13" fmla="*/ 1 h 21"/>
                <a:gd name="T14" fmla="*/ 1 w 31"/>
                <a:gd name="T15" fmla="*/ 1 h 21"/>
                <a:gd name="T16" fmla="*/ 1 w 31"/>
                <a:gd name="T17" fmla="*/ 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21"/>
                <a:gd name="T29" fmla="*/ 31 w 31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21">
                  <a:moveTo>
                    <a:pt x="1" y="18"/>
                  </a:moveTo>
                  <a:lnTo>
                    <a:pt x="0" y="7"/>
                  </a:lnTo>
                  <a:lnTo>
                    <a:pt x="9" y="3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1" y="16"/>
                  </a:lnTo>
                  <a:lnTo>
                    <a:pt x="17" y="17"/>
                  </a:lnTo>
                  <a:lnTo>
                    <a:pt x="11" y="21"/>
                  </a:lnTo>
                  <a:lnTo>
                    <a:pt x="1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7" name="Freeform 711"/>
            <p:cNvSpPr>
              <a:spLocks noChangeAspect="1"/>
            </p:cNvSpPr>
            <p:nvPr/>
          </p:nvSpPr>
          <p:spPr bwMode="auto">
            <a:xfrm>
              <a:off x="458" y="358"/>
              <a:ext cx="81" cy="39"/>
            </a:xfrm>
            <a:custGeom>
              <a:avLst/>
              <a:gdLst>
                <a:gd name="T0" fmla="*/ 1 w 156"/>
                <a:gd name="T1" fmla="*/ 2 h 75"/>
                <a:gd name="T2" fmla="*/ 1 w 156"/>
                <a:gd name="T3" fmla="*/ 3 h 75"/>
                <a:gd name="T4" fmla="*/ 0 w 156"/>
                <a:gd name="T5" fmla="*/ 3 h 75"/>
                <a:gd name="T6" fmla="*/ 1 w 156"/>
                <a:gd name="T7" fmla="*/ 3 h 75"/>
                <a:gd name="T8" fmla="*/ 1 w 156"/>
                <a:gd name="T9" fmla="*/ 3 h 75"/>
                <a:gd name="T10" fmla="*/ 2 w 156"/>
                <a:gd name="T11" fmla="*/ 3 h 75"/>
                <a:gd name="T12" fmla="*/ 2 w 156"/>
                <a:gd name="T13" fmla="*/ 3 h 75"/>
                <a:gd name="T14" fmla="*/ 2 w 156"/>
                <a:gd name="T15" fmla="*/ 2 h 75"/>
                <a:gd name="T16" fmla="*/ 2 w 156"/>
                <a:gd name="T17" fmla="*/ 2 h 75"/>
                <a:gd name="T18" fmla="*/ 2 w 156"/>
                <a:gd name="T19" fmla="*/ 2 h 75"/>
                <a:gd name="T20" fmla="*/ 2 w 156"/>
                <a:gd name="T21" fmla="*/ 3 h 75"/>
                <a:gd name="T22" fmla="*/ 2 w 156"/>
                <a:gd name="T23" fmla="*/ 3 h 75"/>
                <a:gd name="T24" fmla="*/ 3 w 156"/>
                <a:gd name="T25" fmla="*/ 3 h 75"/>
                <a:gd name="T26" fmla="*/ 6 w 156"/>
                <a:gd name="T27" fmla="*/ 3 h 75"/>
                <a:gd name="T28" fmla="*/ 6 w 156"/>
                <a:gd name="T29" fmla="*/ 2 h 75"/>
                <a:gd name="T30" fmla="*/ 5 w 156"/>
                <a:gd name="T31" fmla="*/ 2 h 75"/>
                <a:gd name="T32" fmla="*/ 5 w 156"/>
                <a:gd name="T33" fmla="*/ 2 h 75"/>
                <a:gd name="T34" fmla="*/ 5 w 156"/>
                <a:gd name="T35" fmla="*/ 2 h 75"/>
                <a:gd name="T36" fmla="*/ 6 w 156"/>
                <a:gd name="T37" fmla="*/ 2 h 75"/>
                <a:gd name="T38" fmla="*/ 6 w 156"/>
                <a:gd name="T39" fmla="*/ 1 h 75"/>
                <a:gd name="T40" fmla="*/ 5 w 156"/>
                <a:gd name="T41" fmla="*/ 1 h 75"/>
                <a:gd name="T42" fmla="*/ 5 w 156"/>
                <a:gd name="T43" fmla="*/ 1 h 75"/>
                <a:gd name="T44" fmla="*/ 5 w 156"/>
                <a:gd name="T45" fmla="*/ 1 h 75"/>
                <a:gd name="T46" fmla="*/ 5 w 156"/>
                <a:gd name="T47" fmla="*/ 1 h 75"/>
                <a:gd name="T48" fmla="*/ 5 w 156"/>
                <a:gd name="T49" fmla="*/ 0 h 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6"/>
                <a:gd name="T76" fmla="*/ 0 h 75"/>
                <a:gd name="T77" fmla="*/ 156 w 156"/>
                <a:gd name="T78" fmla="*/ 75 h 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6" h="75">
                  <a:moveTo>
                    <a:pt x="17" y="57"/>
                  </a:moveTo>
                  <a:lnTo>
                    <a:pt x="17" y="70"/>
                  </a:lnTo>
                  <a:lnTo>
                    <a:pt x="0" y="71"/>
                  </a:lnTo>
                  <a:lnTo>
                    <a:pt x="18" y="72"/>
                  </a:lnTo>
                  <a:lnTo>
                    <a:pt x="30" y="75"/>
                  </a:lnTo>
                  <a:lnTo>
                    <a:pt x="44" y="72"/>
                  </a:lnTo>
                  <a:lnTo>
                    <a:pt x="44" y="61"/>
                  </a:lnTo>
                  <a:lnTo>
                    <a:pt x="44" y="52"/>
                  </a:lnTo>
                  <a:lnTo>
                    <a:pt x="32" y="49"/>
                  </a:lnTo>
                  <a:lnTo>
                    <a:pt x="45" y="49"/>
                  </a:lnTo>
                  <a:lnTo>
                    <a:pt x="44" y="74"/>
                  </a:lnTo>
                  <a:lnTo>
                    <a:pt x="53" y="74"/>
                  </a:lnTo>
                  <a:lnTo>
                    <a:pt x="80" y="70"/>
                  </a:lnTo>
                  <a:lnTo>
                    <a:pt x="156" y="74"/>
                  </a:lnTo>
                  <a:lnTo>
                    <a:pt x="156" y="58"/>
                  </a:lnTo>
                  <a:lnTo>
                    <a:pt x="141" y="57"/>
                  </a:lnTo>
                  <a:lnTo>
                    <a:pt x="147" y="50"/>
                  </a:lnTo>
                  <a:lnTo>
                    <a:pt x="146" y="41"/>
                  </a:lnTo>
                  <a:lnTo>
                    <a:pt x="151" y="35"/>
                  </a:lnTo>
                  <a:lnTo>
                    <a:pt x="154" y="28"/>
                  </a:lnTo>
                  <a:lnTo>
                    <a:pt x="142" y="25"/>
                  </a:lnTo>
                  <a:lnTo>
                    <a:pt x="142" y="18"/>
                  </a:lnTo>
                  <a:lnTo>
                    <a:pt x="135" y="16"/>
                  </a:lnTo>
                  <a:lnTo>
                    <a:pt x="137" y="10"/>
                  </a:lnTo>
                  <a:lnTo>
                    <a:pt x="14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8" name="Freeform 712"/>
            <p:cNvSpPr>
              <a:spLocks noChangeAspect="1"/>
            </p:cNvSpPr>
            <p:nvPr/>
          </p:nvSpPr>
          <p:spPr bwMode="auto">
            <a:xfrm>
              <a:off x="516" y="357"/>
              <a:ext cx="21" cy="39"/>
            </a:xfrm>
            <a:custGeom>
              <a:avLst/>
              <a:gdLst>
                <a:gd name="T0" fmla="*/ 1 w 40"/>
                <a:gd name="T1" fmla="*/ 0 h 75"/>
                <a:gd name="T2" fmla="*/ 1 w 40"/>
                <a:gd name="T3" fmla="*/ 1 h 75"/>
                <a:gd name="T4" fmla="*/ 1 w 40"/>
                <a:gd name="T5" fmla="*/ 1 h 75"/>
                <a:gd name="T6" fmla="*/ 1 w 40"/>
                <a:gd name="T7" fmla="*/ 1 h 75"/>
                <a:gd name="T8" fmla="*/ 1 w 40"/>
                <a:gd name="T9" fmla="*/ 1 h 75"/>
                <a:gd name="T10" fmla="*/ 1 w 40"/>
                <a:gd name="T11" fmla="*/ 1 h 75"/>
                <a:gd name="T12" fmla="*/ 1 w 40"/>
                <a:gd name="T13" fmla="*/ 1 h 75"/>
                <a:gd name="T14" fmla="*/ 0 w 40"/>
                <a:gd name="T15" fmla="*/ 1 h 75"/>
                <a:gd name="T16" fmla="*/ 1 w 40"/>
                <a:gd name="T17" fmla="*/ 1 h 75"/>
                <a:gd name="T18" fmla="*/ 1 w 40"/>
                <a:gd name="T19" fmla="*/ 1 h 75"/>
                <a:gd name="T20" fmla="*/ 1 w 40"/>
                <a:gd name="T21" fmla="*/ 2 h 75"/>
                <a:gd name="T22" fmla="*/ 2 w 40"/>
                <a:gd name="T23" fmla="*/ 1 h 75"/>
                <a:gd name="T24" fmla="*/ 1 w 40"/>
                <a:gd name="T25" fmla="*/ 1 h 75"/>
                <a:gd name="T26" fmla="*/ 1 w 40"/>
                <a:gd name="T27" fmla="*/ 1 h 75"/>
                <a:gd name="T28" fmla="*/ 1 w 40"/>
                <a:gd name="T29" fmla="*/ 1 h 75"/>
                <a:gd name="T30" fmla="*/ 1 w 40"/>
                <a:gd name="T31" fmla="*/ 1 h 75"/>
                <a:gd name="T32" fmla="*/ 1 w 40"/>
                <a:gd name="T33" fmla="*/ 2 h 75"/>
                <a:gd name="T34" fmla="*/ 1 w 40"/>
                <a:gd name="T35" fmla="*/ 2 h 75"/>
                <a:gd name="T36" fmla="*/ 1 w 40"/>
                <a:gd name="T37" fmla="*/ 2 h 75"/>
                <a:gd name="T38" fmla="*/ 1 w 40"/>
                <a:gd name="T39" fmla="*/ 2 h 75"/>
                <a:gd name="T40" fmla="*/ 1 w 40"/>
                <a:gd name="T41" fmla="*/ 2 h 75"/>
                <a:gd name="T42" fmla="*/ 2 w 40"/>
                <a:gd name="T43" fmla="*/ 2 h 75"/>
                <a:gd name="T44" fmla="*/ 2 w 40"/>
                <a:gd name="T45" fmla="*/ 2 h 75"/>
                <a:gd name="T46" fmla="*/ 1 w 40"/>
                <a:gd name="T47" fmla="*/ 2 h 75"/>
                <a:gd name="T48" fmla="*/ 1 w 40"/>
                <a:gd name="T49" fmla="*/ 2 h 75"/>
                <a:gd name="T50" fmla="*/ 1 w 40"/>
                <a:gd name="T51" fmla="*/ 2 h 75"/>
                <a:gd name="T52" fmla="*/ 1 w 40"/>
                <a:gd name="T53" fmla="*/ 3 h 75"/>
                <a:gd name="T54" fmla="*/ 1 w 40"/>
                <a:gd name="T55" fmla="*/ 3 h 75"/>
                <a:gd name="T56" fmla="*/ 1 w 40"/>
                <a:gd name="T57" fmla="*/ 3 h 75"/>
                <a:gd name="T58" fmla="*/ 1 w 40"/>
                <a:gd name="T59" fmla="*/ 3 h 75"/>
                <a:gd name="T60" fmla="*/ 1 w 40"/>
                <a:gd name="T61" fmla="*/ 2 h 75"/>
                <a:gd name="T62" fmla="*/ 1 w 40"/>
                <a:gd name="T63" fmla="*/ 3 h 75"/>
                <a:gd name="T64" fmla="*/ 1 w 40"/>
                <a:gd name="T65" fmla="*/ 3 h 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75"/>
                <a:gd name="T101" fmla="*/ 40 w 40"/>
                <a:gd name="T102" fmla="*/ 75 h 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75">
                  <a:moveTo>
                    <a:pt x="3" y="0"/>
                  </a:moveTo>
                  <a:lnTo>
                    <a:pt x="1" y="14"/>
                  </a:lnTo>
                  <a:lnTo>
                    <a:pt x="14" y="14"/>
                  </a:lnTo>
                  <a:lnTo>
                    <a:pt x="22" y="11"/>
                  </a:lnTo>
                  <a:lnTo>
                    <a:pt x="12" y="15"/>
                  </a:lnTo>
                  <a:lnTo>
                    <a:pt x="3" y="15"/>
                  </a:lnTo>
                  <a:lnTo>
                    <a:pt x="5" y="22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9" y="30"/>
                  </a:lnTo>
                  <a:lnTo>
                    <a:pt x="29" y="35"/>
                  </a:lnTo>
                  <a:lnTo>
                    <a:pt x="40" y="29"/>
                  </a:lnTo>
                  <a:lnTo>
                    <a:pt x="28" y="29"/>
                  </a:lnTo>
                  <a:lnTo>
                    <a:pt x="20" y="25"/>
                  </a:lnTo>
                  <a:lnTo>
                    <a:pt x="16" y="14"/>
                  </a:lnTo>
                  <a:lnTo>
                    <a:pt x="9" y="23"/>
                  </a:lnTo>
                  <a:lnTo>
                    <a:pt x="3" y="37"/>
                  </a:lnTo>
                  <a:lnTo>
                    <a:pt x="10" y="47"/>
                  </a:lnTo>
                  <a:lnTo>
                    <a:pt x="19" y="42"/>
                  </a:lnTo>
                  <a:lnTo>
                    <a:pt x="18" y="32"/>
                  </a:lnTo>
                  <a:lnTo>
                    <a:pt x="21" y="45"/>
                  </a:lnTo>
                  <a:lnTo>
                    <a:pt x="32" y="43"/>
                  </a:lnTo>
                  <a:lnTo>
                    <a:pt x="33" y="49"/>
                  </a:lnTo>
                  <a:lnTo>
                    <a:pt x="29" y="58"/>
                  </a:lnTo>
                  <a:lnTo>
                    <a:pt x="9" y="58"/>
                  </a:lnTo>
                  <a:lnTo>
                    <a:pt x="9" y="51"/>
                  </a:lnTo>
                  <a:lnTo>
                    <a:pt x="7" y="63"/>
                  </a:lnTo>
                  <a:lnTo>
                    <a:pt x="6" y="70"/>
                  </a:lnTo>
                  <a:lnTo>
                    <a:pt x="16" y="72"/>
                  </a:lnTo>
                  <a:lnTo>
                    <a:pt x="19" y="63"/>
                  </a:lnTo>
                  <a:lnTo>
                    <a:pt x="25" y="59"/>
                  </a:lnTo>
                  <a:lnTo>
                    <a:pt x="27" y="66"/>
                  </a:lnTo>
                  <a:lnTo>
                    <a:pt x="27" y="7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9" name="Freeform 713"/>
            <p:cNvSpPr>
              <a:spLocks noChangeAspect="1"/>
            </p:cNvSpPr>
            <p:nvPr/>
          </p:nvSpPr>
          <p:spPr bwMode="auto">
            <a:xfrm>
              <a:off x="493" y="366"/>
              <a:ext cx="15" cy="22"/>
            </a:xfrm>
            <a:custGeom>
              <a:avLst/>
              <a:gdLst>
                <a:gd name="T0" fmla="*/ 0 w 29"/>
                <a:gd name="T1" fmla="*/ 1 h 44"/>
                <a:gd name="T2" fmla="*/ 1 w 29"/>
                <a:gd name="T3" fmla="*/ 1 h 44"/>
                <a:gd name="T4" fmla="*/ 1 w 29"/>
                <a:gd name="T5" fmla="*/ 1 h 44"/>
                <a:gd name="T6" fmla="*/ 0 w 29"/>
                <a:gd name="T7" fmla="*/ 0 h 44"/>
                <a:gd name="T8" fmla="*/ 0 w 29"/>
                <a:gd name="T9" fmla="*/ 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44"/>
                <a:gd name="T17" fmla="*/ 29 w 29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44">
                  <a:moveTo>
                    <a:pt x="0" y="44"/>
                  </a:moveTo>
                  <a:lnTo>
                    <a:pt x="29" y="43"/>
                  </a:lnTo>
                  <a:lnTo>
                    <a:pt x="28" y="1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0" name="Freeform 714"/>
            <p:cNvSpPr>
              <a:spLocks noChangeAspect="1"/>
            </p:cNvSpPr>
            <p:nvPr/>
          </p:nvSpPr>
          <p:spPr bwMode="auto">
            <a:xfrm>
              <a:off x="544" y="384"/>
              <a:ext cx="40" cy="20"/>
            </a:xfrm>
            <a:custGeom>
              <a:avLst/>
              <a:gdLst>
                <a:gd name="T0" fmla="*/ 0 w 76"/>
                <a:gd name="T1" fmla="*/ 1 h 40"/>
                <a:gd name="T2" fmla="*/ 0 w 76"/>
                <a:gd name="T3" fmla="*/ 1 h 40"/>
                <a:gd name="T4" fmla="*/ 1 w 76"/>
                <a:gd name="T5" fmla="*/ 1 h 40"/>
                <a:gd name="T6" fmla="*/ 1 w 76"/>
                <a:gd name="T7" fmla="*/ 0 h 40"/>
                <a:gd name="T8" fmla="*/ 3 w 76"/>
                <a:gd name="T9" fmla="*/ 1 h 40"/>
                <a:gd name="T10" fmla="*/ 3 w 76"/>
                <a:gd name="T11" fmla="*/ 1 h 40"/>
                <a:gd name="T12" fmla="*/ 1 w 76"/>
                <a:gd name="T13" fmla="*/ 1 h 40"/>
                <a:gd name="T14" fmla="*/ 1 w 76"/>
                <a:gd name="T15" fmla="*/ 1 h 40"/>
                <a:gd name="T16" fmla="*/ 1 w 76"/>
                <a:gd name="T17" fmla="*/ 1 h 40"/>
                <a:gd name="T18" fmla="*/ 0 w 76"/>
                <a:gd name="T19" fmla="*/ 1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6"/>
                <a:gd name="T31" fmla="*/ 0 h 40"/>
                <a:gd name="T32" fmla="*/ 76 w 76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6" h="40">
                  <a:moveTo>
                    <a:pt x="0" y="34"/>
                  </a:moveTo>
                  <a:lnTo>
                    <a:pt x="0" y="6"/>
                  </a:lnTo>
                  <a:lnTo>
                    <a:pt x="17" y="7"/>
                  </a:lnTo>
                  <a:lnTo>
                    <a:pt x="17" y="0"/>
                  </a:lnTo>
                  <a:lnTo>
                    <a:pt x="76" y="3"/>
                  </a:lnTo>
                  <a:lnTo>
                    <a:pt x="73" y="40"/>
                  </a:lnTo>
                  <a:lnTo>
                    <a:pt x="17" y="36"/>
                  </a:lnTo>
                  <a:lnTo>
                    <a:pt x="16" y="11"/>
                  </a:lnTo>
                  <a:lnTo>
                    <a:pt x="16" y="35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1" name="Freeform 715"/>
            <p:cNvSpPr>
              <a:spLocks noChangeAspect="1"/>
            </p:cNvSpPr>
            <p:nvPr/>
          </p:nvSpPr>
          <p:spPr bwMode="auto">
            <a:xfrm>
              <a:off x="460" y="402"/>
              <a:ext cx="84" cy="2"/>
            </a:xfrm>
            <a:custGeom>
              <a:avLst/>
              <a:gdLst>
                <a:gd name="T0" fmla="*/ 0 w 163"/>
                <a:gd name="T1" fmla="*/ 1 h 4"/>
                <a:gd name="T2" fmla="*/ 1 w 163"/>
                <a:gd name="T3" fmla="*/ 1 h 4"/>
                <a:gd name="T4" fmla="*/ 2 w 163"/>
                <a:gd name="T5" fmla="*/ 1 h 4"/>
                <a:gd name="T6" fmla="*/ 2 w 163"/>
                <a:gd name="T7" fmla="*/ 0 h 4"/>
                <a:gd name="T8" fmla="*/ 3 w 163"/>
                <a:gd name="T9" fmla="*/ 1 h 4"/>
                <a:gd name="T10" fmla="*/ 3 w 163"/>
                <a:gd name="T11" fmla="*/ 1 h 4"/>
                <a:gd name="T12" fmla="*/ 3 w 163"/>
                <a:gd name="T13" fmla="*/ 0 h 4"/>
                <a:gd name="T14" fmla="*/ 4 w 163"/>
                <a:gd name="T15" fmla="*/ 0 h 4"/>
                <a:gd name="T16" fmla="*/ 6 w 16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3"/>
                <a:gd name="T28" fmla="*/ 0 h 4"/>
                <a:gd name="T29" fmla="*/ 163 w 16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3" h="4">
                  <a:moveTo>
                    <a:pt x="0" y="2"/>
                  </a:moveTo>
                  <a:lnTo>
                    <a:pt x="26" y="3"/>
                  </a:lnTo>
                  <a:lnTo>
                    <a:pt x="36" y="3"/>
                  </a:lnTo>
                  <a:lnTo>
                    <a:pt x="57" y="0"/>
                  </a:lnTo>
                  <a:lnTo>
                    <a:pt x="69" y="1"/>
                  </a:lnTo>
                  <a:lnTo>
                    <a:pt x="83" y="4"/>
                  </a:lnTo>
                  <a:lnTo>
                    <a:pt x="91" y="0"/>
                  </a:lnTo>
                  <a:lnTo>
                    <a:pt x="118" y="0"/>
                  </a:lnTo>
                  <a:lnTo>
                    <a:pt x="16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2" name="Line 716"/>
            <p:cNvSpPr>
              <a:spLocks noChangeAspect="1" noChangeShapeType="1"/>
            </p:cNvSpPr>
            <p:nvPr/>
          </p:nvSpPr>
          <p:spPr bwMode="auto">
            <a:xfrm flipH="1">
              <a:off x="532" y="344"/>
              <a:ext cx="3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3" name="Line 717"/>
            <p:cNvSpPr>
              <a:spLocks noChangeAspect="1" noChangeShapeType="1"/>
            </p:cNvSpPr>
            <p:nvPr/>
          </p:nvSpPr>
          <p:spPr bwMode="auto">
            <a:xfrm>
              <a:off x="521" y="344"/>
              <a:ext cx="4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4" name="Line 718"/>
            <p:cNvSpPr>
              <a:spLocks noChangeAspect="1" noChangeShapeType="1"/>
            </p:cNvSpPr>
            <p:nvPr/>
          </p:nvSpPr>
          <p:spPr bwMode="auto">
            <a:xfrm>
              <a:off x="538" y="342"/>
              <a:ext cx="7" cy="9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5" name="Line 719"/>
            <p:cNvSpPr>
              <a:spLocks noChangeAspect="1" noChangeShapeType="1"/>
            </p:cNvSpPr>
            <p:nvPr/>
          </p:nvSpPr>
          <p:spPr bwMode="auto">
            <a:xfrm flipV="1">
              <a:off x="544" y="348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6" name="Line 720"/>
            <p:cNvSpPr>
              <a:spLocks noChangeAspect="1" noChangeShapeType="1"/>
            </p:cNvSpPr>
            <p:nvPr/>
          </p:nvSpPr>
          <p:spPr bwMode="auto">
            <a:xfrm>
              <a:off x="525" y="352"/>
              <a:ext cx="14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7" name="Line 721"/>
            <p:cNvSpPr>
              <a:spLocks noChangeAspect="1" noChangeShapeType="1"/>
            </p:cNvSpPr>
            <p:nvPr/>
          </p:nvSpPr>
          <p:spPr bwMode="auto">
            <a:xfrm flipH="1">
              <a:off x="518" y="351"/>
              <a:ext cx="6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37" name="Group 722"/>
            <p:cNvGrpSpPr>
              <a:grpSpLocks noChangeAspect="1"/>
            </p:cNvGrpSpPr>
            <p:nvPr/>
          </p:nvGrpSpPr>
          <p:grpSpPr bwMode="auto">
            <a:xfrm>
              <a:off x="503" y="410"/>
              <a:ext cx="52" cy="19"/>
              <a:chOff x="2402" y="867"/>
              <a:chExt cx="268" cy="97"/>
            </a:xfrm>
            <a:grpFill/>
          </p:grpSpPr>
          <p:grpSp>
            <p:nvGrpSpPr>
              <p:cNvPr id="4838" name="Group 72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00" name="Freeform 72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1" name="Freeform 72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2" name="Freeform 72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3" name="Line 72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4" name="Line 72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5" name="Line 72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39" name="Group 73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10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11" name="Oval 7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40" name="Group 73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08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09" name="Oval 7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299" name="Line 73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44" name="Group 737"/>
            <p:cNvGrpSpPr>
              <a:grpSpLocks noChangeAspect="1"/>
            </p:cNvGrpSpPr>
            <p:nvPr/>
          </p:nvGrpSpPr>
          <p:grpSpPr bwMode="auto">
            <a:xfrm>
              <a:off x="548" y="412"/>
              <a:ext cx="53" cy="19"/>
              <a:chOff x="2402" y="867"/>
              <a:chExt cx="268" cy="97"/>
            </a:xfrm>
            <a:grpFill/>
          </p:grpSpPr>
          <p:grpSp>
            <p:nvGrpSpPr>
              <p:cNvPr id="4851" name="Group 738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286" name="Freeform 739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87" name="Freeform 740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88" name="Freeform 741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89" name="Line 7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90" name="Line 743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91" name="Line 74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52" name="Group 745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296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97" name="Oval 7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53" name="Group 748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294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95" name="Oval 7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285" name="Line 751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54" name="Group 752"/>
            <p:cNvGrpSpPr>
              <a:grpSpLocks noChangeAspect="1"/>
            </p:cNvGrpSpPr>
            <p:nvPr/>
          </p:nvGrpSpPr>
          <p:grpSpPr bwMode="auto">
            <a:xfrm>
              <a:off x="427" y="408"/>
              <a:ext cx="50" cy="18"/>
              <a:chOff x="2402" y="867"/>
              <a:chExt cx="268" cy="97"/>
            </a:xfrm>
            <a:grpFill/>
          </p:grpSpPr>
          <p:grpSp>
            <p:nvGrpSpPr>
              <p:cNvPr id="4855" name="Group 75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272" name="Freeform 75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3" name="Freeform 75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4" name="Freeform 75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5" name="Line 7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6" name="Line 75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7" name="Line 75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56" name="Group 76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282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83" name="Oval 7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57" name="Group 76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280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81" name="Oval 7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271" name="Line 76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261" name="Freeform 767"/>
            <p:cNvSpPr>
              <a:spLocks noChangeAspect="1"/>
            </p:cNvSpPr>
            <p:nvPr/>
          </p:nvSpPr>
          <p:spPr bwMode="auto">
            <a:xfrm>
              <a:off x="732" y="454"/>
              <a:ext cx="109" cy="18"/>
            </a:xfrm>
            <a:custGeom>
              <a:avLst/>
              <a:gdLst>
                <a:gd name="T0" fmla="*/ 8 w 210"/>
                <a:gd name="T1" fmla="*/ 1 h 35"/>
                <a:gd name="T2" fmla="*/ 6 w 210"/>
                <a:gd name="T3" fmla="*/ 1 h 35"/>
                <a:gd name="T4" fmla="*/ 6 w 210"/>
                <a:gd name="T5" fmla="*/ 1 h 35"/>
                <a:gd name="T6" fmla="*/ 3 w 210"/>
                <a:gd name="T7" fmla="*/ 1 h 35"/>
                <a:gd name="T8" fmla="*/ 3 w 210"/>
                <a:gd name="T9" fmla="*/ 1 h 35"/>
                <a:gd name="T10" fmla="*/ 1 w 210"/>
                <a:gd name="T11" fmla="*/ 0 h 35"/>
                <a:gd name="T12" fmla="*/ 0 w 210"/>
                <a:gd name="T13" fmla="*/ 1 h 35"/>
                <a:gd name="T14" fmla="*/ 3 w 210"/>
                <a:gd name="T15" fmla="*/ 1 h 35"/>
                <a:gd name="T16" fmla="*/ 2 w 210"/>
                <a:gd name="T17" fmla="*/ 1 h 35"/>
                <a:gd name="T18" fmla="*/ 5 w 210"/>
                <a:gd name="T19" fmla="*/ 1 h 35"/>
                <a:gd name="T20" fmla="*/ 5 w 210"/>
                <a:gd name="T21" fmla="*/ 1 h 35"/>
                <a:gd name="T22" fmla="*/ 7 w 210"/>
                <a:gd name="T23" fmla="*/ 2 h 35"/>
                <a:gd name="T24" fmla="*/ 8 w 210"/>
                <a:gd name="T25" fmla="*/ 1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5"/>
                <a:gd name="T41" fmla="*/ 210 w 210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5">
                  <a:moveTo>
                    <a:pt x="210" y="27"/>
                  </a:moveTo>
                  <a:lnTo>
                    <a:pt x="157" y="27"/>
                  </a:lnTo>
                  <a:lnTo>
                    <a:pt x="157" y="17"/>
                  </a:lnTo>
                  <a:lnTo>
                    <a:pt x="80" y="12"/>
                  </a:lnTo>
                  <a:lnTo>
                    <a:pt x="79" y="1"/>
                  </a:lnTo>
                  <a:lnTo>
                    <a:pt x="6" y="0"/>
                  </a:lnTo>
                  <a:lnTo>
                    <a:pt x="0" y="6"/>
                  </a:lnTo>
                  <a:lnTo>
                    <a:pt x="62" y="8"/>
                  </a:lnTo>
                  <a:lnTo>
                    <a:pt x="59" y="19"/>
                  </a:lnTo>
                  <a:lnTo>
                    <a:pt x="142" y="23"/>
                  </a:lnTo>
                  <a:lnTo>
                    <a:pt x="141" y="32"/>
                  </a:lnTo>
                  <a:lnTo>
                    <a:pt x="195" y="35"/>
                  </a:lnTo>
                  <a:lnTo>
                    <a:pt x="210" y="27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58" name="Group 768"/>
            <p:cNvGrpSpPr>
              <a:grpSpLocks noChangeAspect="1"/>
            </p:cNvGrpSpPr>
            <p:nvPr/>
          </p:nvGrpSpPr>
          <p:grpSpPr bwMode="auto">
            <a:xfrm flipH="1">
              <a:off x="250" y="415"/>
              <a:ext cx="46" cy="19"/>
              <a:chOff x="2769" y="979"/>
              <a:chExt cx="230" cy="90"/>
            </a:xfrm>
            <a:grpFill/>
          </p:grpSpPr>
          <p:sp>
            <p:nvSpPr>
              <p:cNvPr id="7263" name="Freeform 76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4" name="Freeform 77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5" name="Freeform 77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6" name="Freeform 77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7" name="Freeform 77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8" name="Freeform 77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9" name="Freeform 77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4859" name="Group 603"/>
          <p:cNvGrpSpPr>
            <a:grpSpLocks noChangeAspect="1"/>
          </p:cNvGrpSpPr>
          <p:nvPr/>
        </p:nvGrpSpPr>
        <p:grpSpPr bwMode="auto">
          <a:xfrm>
            <a:off x="7248996" y="2138529"/>
            <a:ext cx="576064" cy="218689"/>
            <a:chOff x="50" y="306"/>
            <a:chExt cx="826" cy="194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7376" name="Freeform 604"/>
            <p:cNvSpPr>
              <a:spLocks noChangeAspect="1"/>
            </p:cNvSpPr>
            <p:nvPr/>
          </p:nvSpPr>
          <p:spPr bwMode="auto">
            <a:xfrm>
              <a:off x="89" y="439"/>
              <a:ext cx="13" cy="11"/>
            </a:xfrm>
            <a:custGeom>
              <a:avLst/>
              <a:gdLst>
                <a:gd name="T0" fmla="*/ 1 w 26"/>
                <a:gd name="T1" fmla="*/ 0 h 20"/>
                <a:gd name="T2" fmla="*/ 1 w 26"/>
                <a:gd name="T3" fmla="*/ 1 h 20"/>
                <a:gd name="T4" fmla="*/ 1 w 26"/>
                <a:gd name="T5" fmla="*/ 1 h 20"/>
                <a:gd name="T6" fmla="*/ 1 w 26"/>
                <a:gd name="T7" fmla="*/ 1 h 20"/>
                <a:gd name="T8" fmla="*/ 1 w 26"/>
                <a:gd name="T9" fmla="*/ 1 h 20"/>
                <a:gd name="T10" fmla="*/ 0 w 26"/>
                <a:gd name="T11" fmla="*/ 1 h 20"/>
                <a:gd name="T12" fmla="*/ 1 w 26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8" y="0"/>
                  </a:moveTo>
                  <a:lnTo>
                    <a:pt x="26" y="9"/>
                  </a:lnTo>
                  <a:lnTo>
                    <a:pt x="18" y="13"/>
                  </a:lnTo>
                  <a:lnTo>
                    <a:pt x="17" y="20"/>
                  </a:lnTo>
                  <a:lnTo>
                    <a:pt x="8" y="9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60" name="Group 605"/>
            <p:cNvGrpSpPr>
              <a:grpSpLocks noChangeAspect="1"/>
            </p:cNvGrpSpPr>
            <p:nvPr/>
          </p:nvGrpSpPr>
          <p:grpSpPr bwMode="auto">
            <a:xfrm>
              <a:off x="329" y="423"/>
              <a:ext cx="44" cy="17"/>
              <a:chOff x="2769" y="979"/>
              <a:chExt cx="230" cy="90"/>
            </a:xfrm>
            <a:grpFill/>
          </p:grpSpPr>
          <p:sp>
            <p:nvSpPr>
              <p:cNvPr id="7540" name="Freeform 606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1" name="Freeform 607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2" name="Freeform 608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3" name="Freeform 609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4" name="Freeform 610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5" name="Freeform 611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6" name="Freeform 612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378" name="Freeform 614"/>
            <p:cNvSpPr>
              <a:spLocks noChangeAspect="1"/>
            </p:cNvSpPr>
            <p:nvPr/>
          </p:nvSpPr>
          <p:spPr bwMode="auto">
            <a:xfrm>
              <a:off x="50" y="401"/>
              <a:ext cx="826" cy="99"/>
            </a:xfrm>
            <a:custGeom>
              <a:avLst/>
              <a:gdLst>
                <a:gd name="T0" fmla="*/ 0 w 1188"/>
                <a:gd name="T1" fmla="*/ 3 h 141"/>
                <a:gd name="T2" fmla="*/ 6 w 1188"/>
                <a:gd name="T3" fmla="*/ 6 h 141"/>
                <a:gd name="T4" fmla="*/ 8 w 1188"/>
                <a:gd name="T5" fmla="*/ 8 h 141"/>
                <a:gd name="T6" fmla="*/ 12 w 1188"/>
                <a:gd name="T7" fmla="*/ 10 h 141"/>
                <a:gd name="T8" fmla="*/ 17 w 1188"/>
                <a:gd name="T9" fmla="*/ 14 h 141"/>
                <a:gd name="T10" fmla="*/ 29 w 1188"/>
                <a:gd name="T11" fmla="*/ 16 h 141"/>
                <a:gd name="T12" fmla="*/ 56 w 1188"/>
                <a:gd name="T13" fmla="*/ 19 h 141"/>
                <a:gd name="T14" fmla="*/ 82 w 1188"/>
                <a:gd name="T15" fmla="*/ 20 h 141"/>
                <a:gd name="T16" fmla="*/ 114 w 1188"/>
                <a:gd name="T17" fmla="*/ 22 h 141"/>
                <a:gd name="T18" fmla="*/ 146 w 1188"/>
                <a:gd name="T19" fmla="*/ 23 h 141"/>
                <a:gd name="T20" fmla="*/ 185 w 1188"/>
                <a:gd name="T21" fmla="*/ 24 h 141"/>
                <a:gd name="T22" fmla="*/ 188 w 1188"/>
                <a:gd name="T23" fmla="*/ 22 h 141"/>
                <a:gd name="T24" fmla="*/ 191 w 1188"/>
                <a:gd name="T25" fmla="*/ 19 h 141"/>
                <a:gd name="T26" fmla="*/ 193 w 1188"/>
                <a:gd name="T27" fmla="*/ 14 h 141"/>
                <a:gd name="T28" fmla="*/ 193 w 1188"/>
                <a:gd name="T29" fmla="*/ 10 h 141"/>
                <a:gd name="T30" fmla="*/ 193 w 1188"/>
                <a:gd name="T31" fmla="*/ 8 h 141"/>
                <a:gd name="T32" fmla="*/ 182 w 1188"/>
                <a:gd name="T33" fmla="*/ 6 h 141"/>
                <a:gd name="T34" fmla="*/ 155 w 1188"/>
                <a:gd name="T35" fmla="*/ 4 h 141"/>
                <a:gd name="T36" fmla="*/ 139 w 1188"/>
                <a:gd name="T37" fmla="*/ 4 h 141"/>
                <a:gd name="T38" fmla="*/ 75 w 1188"/>
                <a:gd name="T39" fmla="*/ 3 h 141"/>
                <a:gd name="T40" fmla="*/ 74 w 1188"/>
                <a:gd name="T41" fmla="*/ 4 h 141"/>
                <a:gd name="T42" fmla="*/ 56 w 1188"/>
                <a:gd name="T43" fmla="*/ 4 h 141"/>
                <a:gd name="T44" fmla="*/ 40 w 1188"/>
                <a:gd name="T45" fmla="*/ 4 h 141"/>
                <a:gd name="T46" fmla="*/ 26 w 1188"/>
                <a:gd name="T47" fmla="*/ 3 h 141"/>
                <a:gd name="T48" fmla="*/ 17 w 1188"/>
                <a:gd name="T49" fmla="*/ 2 h 141"/>
                <a:gd name="T50" fmla="*/ 10 w 1188"/>
                <a:gd name="T51" fmla="*/ 0 h 141"/>
                <a:gd name="T52" fmla="*/ 0 w 1188"/>
                <a:gd name="T53" fmla="*/ 3 h 1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8"/>
                <a:gd name="T82" fmla="*/ 0 h 141"/>
                <a:gd name="T83" fmla="*/ 1188 w 1188"/>
                <a:gd name="T84" fmla="*/ 141 h 1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8" h="141">
                  <a:moveTo>
                    <a:pt x="0" y="16"/>
                  </a:moveTo>
                  <a:lnTo>
                    <a:pt x="39" y="38"/>
                  </a:lnTo>
                  <a:lnTo>
                    <a:pt x="51" y="48"/>
                  </a:lnTo>
                  <a:lnTo>
                    <a:pt x="75" y="60"/>
                  </a:lnTo>
                  <a:lnTo>
                    <a:pt x="100" y="83"/>
                  </a:lnTo>
                  <a:lnTo>
                    <a:pt x="182" y="96"/>
                  </a:lnTo>
                  <a:lnTo>
                    <a:pt x="344" y="111"/>
                  </a:lnTo>
                  <a:lnTo>
                    <a:pt x="503" y="121"/>
                  </a:lnTo>
                  <a:lnTo>
                    <a:pt x="703" y="133"/>
                  </a:lnTo>
                  <a:lnTo>
                    <a:pt x="899" y="137"/>
                  </a:lnTo>
                  <a:lnTo>
                    <a:pt x="1140" y="141"/>
                  </a:lnTo>
                  <a:lnTo>
                    <a:pt x="1161" y="133"/>
                  </a:lnTo>
                  <a:lnTo>
                    <a:pt x="1180" y="110"/>
                  </a:lnTo>
                  <a:lnTo>
                    <a:pt x="1188" y="86"/>
                  </a:lnTo>
                  <a:lnTo>
                    <a:pt x="1187" y="59"/>
                  </a:lnTo>
                  <a:lnTo>
                    <a:pt x="1184" y="45"/>
                  </a:lnTo>
                  <a:lnTo>
                    <a:pt x="1120" y="34"/>
                  </a:lnTo>
                  <a:lnTo>
                    <a:pt x="957" y="24"/>
                  </a:lnTo>
                  <a:lnTo>
                    <a:pt x="854" y="24"/>
                  </a:lnTo>
                  <a:lnTo>
                    <a:pt x="465" y="16"/>
                  </a:lnTo>
                  <a:lnTo>
                    <a:pt x="451" y="20"/>
                  </a:lnTo>
                  <a:lnTo>
                    <a:pt x="342" y="22"/>
                  </a:lnTo>
                  <a:lnTo>
                    <a:pt x="245" y="21"/>
                  </a:lnTo>
                  <a:lnTo>
                    <a:pt x="164" y="17"/>
                  </a:lnTo>
                  <a:lnTo>
                    <a:pt x="108" y="10"/>
                  </a:lnTo>
                  <a:lnTo>
                    <a:pt x="64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79" name="Freeform 615"/>
            <p:cNvSpPr>
              <a:spLocks noChangeAspect="1"/>
            </p:cNvSpPr>
            <p:nvPr/>
          </p:nvSpPr>
          <p:spPr bwMode="auto">
            <a:xfrm>
              <a:off x="50" y="401"/>
              <a:ext cx="821" cy="62"/>
            </a:xfrm>
            <a:custGeom>
              <a:avLst/>
              <a:gdLst>
                <a:gd name="T0" fmla="*/ 0 w 1183"/>
                <a:gd name="T1" fmla="*/ 3 h 90"/>
                <a:gd name="T2" fmla="*/ 11 w 1183"/>
                <a:gd name="T3" fmla="*/ 6 h 90"/>
                <a:gd name="T4" fmla="*/ 24 w 1183"/>
                <a:gd name="T5" fmla="*/ 8 h 90"/>
                <a:gd name="T6" fmla="*/ 39 w 1183"/>
                <a:gd name="T7" fmla="*/ 8 h 90"/>
                <a:gd name="T8" fmla="*/ 48 w 1183"/>
                <a:gd name="T9" fmla="*/ 8 h 90"/>
                <a:gd name="T10" fmla="*/ 46 w 1183"/>
                <a:gd name="T11" fmla="*/ 12 h 90"/>
                <a:gd name="T12" fmla="*/ 55 w 1183"/>
                <a:gd name="T13" fmla="*/ 12 h 90"/>
                <a:gd name="T14" fmla="*/ 74 w 1183"/>
                <a:gd name="T15" fmla="*/ 12 h 90"/>
                <a:gd name="T16" fmla="*/ 74 w 1183"/>
                <a:gd name="T17" fmla="*/ 11 h 90"/>
                <a:gd name="T18" fmla="*/ 99 w 1183"/>
                <a:gd name="T19" fmla="*/ 12 h 90"/>
                <a:gd name="T20" fmla="*/ 120 w 1183"/>
                <a:gd name="T21" fmla="*/ 13 h 90"/>
                <a:gd name="T22" fmla="*/ 146 w 1183"/>
                <a:gd name="T23" fmla="*/ 13 h 90"/>
                <a:gd name="T24" fmla="*/ 157 w 1183"/>
                <a:gd name="T25" fmla="*/ 14 h 90"/>
                <a:gd name="T26" fmla="*/ 159 w 1183"/>
                <a:gd name="T27" fmla="*/ 12 h 90"/>
                <a:gd name="T28" fmla="*/ 188 w 1183"/>
                <a:gd name="T29" fmla="*/ 12 h 90"/>
                <a:gd name="T30" fmla="*/ 191 w 1183"/>
                <a:gd name="T31" fmla="*/ 7 h 90"/>
                <a:gd name="T32" fmla="*/ 177 w 1183"/>
                <a:gd name="T33" fmla="*/ 6 h 90"/>
                <a:gd name="T34" fmla="*/ 151 w 1183"/>
                <a:gd name="T35" fmla="*/ 4 h 90"/>
                <a:gd name="T36" fmla="*/ 75 w 1183"/>
                <a:gd name="T37" fmla="*/ 2 h 90"/>
                <a:gd name="T38" fmla="*/ 73 w 1183"/>
                <a:gd name="T39" fmla="*/ 4 h 90"/>
                <a:gd name="T40" fmla="*/ 62 w 1183"/>
                <a:gd name="T41" fmla="*/ 3 h 90"/>
                <a:gd name="T42" fmla="*/ 56 w 1183"/>
                <a:gd name="T43" fmla="*/ 4 h 90"/>
                <a:gd name="T44" fmla="*/ 40 w 1183"/>
                <a:gd name="T45" fmla="*/ 4 h 90"/>
                <a:gd name="T46" fmla="*/ 28 w 1183"/>
                <a:gd name="T47" fmla="*/ 3 h 90"/>
                <a:gd name="T48" fmla="*/ 15 w 1183"/>
                <a:gd name="T49" fmla="*/ 1 h 90"/>
                <a:gd name="T50" fmla="*/ 9 w 1183"/>
                <a:gd name="T51" fmla="*/ 0 h 90"/>
                <a:gd name="T52" fmla="*/ 0 w 1183"/>
                <a:gd name="T53" fmla="*/ 3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3"/>
                <a:gd name="T82" fmla="*/ 0 h 90"/>
                <a:gd name="T83" fmla="*/ 1183 w 1183"/>
                <a:gd name="T84" fmla="*/ 90 h 9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3" h="90">
                  <a:moveTo>
                    <a:pt x="0" y="18"/>
                  </a:moveTo>
                  <a:lnTo>
                    <a:pt x="68" y="41"/>
                  </a:lnTo>
                  <a:lnTo>
                    <a:pt x="154" y="49"/>
                  </a:lnTo>
                  <a:lnTo>
                    <a:pt x="243" y="54"/>
                  </a:lnTo>
                  <a:lnTo>
                    <a:pt x="296" y="53"/>
                  </a:lnTo>
                  <a:lnTo>
                    <a:pt x="284" y="75"/>
                  </a:lnTo>
                  <a:lnTo>
                    <a:pt x="340" y="77"/>
                  </a:lnTo>
                  <a:lnTo>
                    <a:pt x="457" y="80"/>
                  </a:lnTo>
                  <a:lnTo>
                    <a:pt x="457" y="72"/>
                  </a:lnTo>
                  <a:lnTo>
                    <a:pt x="611" y="80"/>
                  </a:lnTo>
                  <a:lnTo>
                    <a:pt x="745" y="85"/>
                  </a:lnTo>
                  <a:lnTo>
                    <a:pt x="905" y="87"/>
                  </a:lnTo>
                  <a:lnTo>
                    <a:pt x="976" y="90"/>
                  </a:lnTo>
                  <a:lnTo>
                    <a:pt x="989" y="77"/>
                  </a:lnTo>
                  <a:lnTo>
                    <a:pt x="1170" y="79"/>
                  </a:lnTo>
                  <a:lnTo>
                    <a:pt x="1183" y="45"/>
                  </a:lnTo>
                  <a:lnTo>
                    <a:pt x="1101" y="34"/>
                  </a:lnTo>
                  <a:lnTo>
                    <a:pt x="935" y="26"/>
                  </a:lnTo>
                  <a:lnTo>
                    <a:pt x="462" y="15"/>
                  </a:lnTo>
                  <a:lnTo>
                    <a:pt x="453" y="23"/>
                  </a:lnTo>
                  <a:lnTo>
                    <a:pt x="388" y="20"/>
                  </a:lnTo>
                  <a:lnTo>
                    <a:pt x="346" y="23"/>
                  </a:lnTo>
                  <a:lnTo>
                    <a:pt x="252" y="24"/>
                  </a:lnTo>
                  <a:lnTo>
                    <a:pt x="170" y="20"/>
                  </a:lnTo>
                  <a:lnTo>
                    <a:pt x="94" y="10"/>
                  </a:lnTo>
                  <a:lnTo>
                    <a:pt x="59" y="0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0" name="Freeform 616"/>
            <p:cNvSpPr>
              <a:spLocks noChangeAspect="1"/>
            </p:cNvSpPr>
            <p:nvPr/>
          </p:nvSpPr>
          <p:spPr bwMode="auto">
            <a:xfrm>
              <a:off x="391" y="459"/>
              <a:ext cx="471" cy="27"/>
            </a:xfrm>
            <a:custGeom>
              <a:avLst/>
              <a:gdLst>
                <a:gd name="T0" fmla="*/ 111 w 677"/>
                <a:gd name="T1" fmla="*/ 0 h 41"/>
                <a:gd name="T2" fmla="*/ 110 w 677"/>
                <a:gd name="T3" fmla="*/ 2 h 41"/>
                <a:gd name="T4" fmla="*/ 106 w 677"/>
                <a:gd name="T5" fmla="*/ 5 h 41"/>
                <a:gd name="T6" fmla="*/ 100 w 677"/>
                <a:gd name="T7" fmla="*/ 5 h 41"/>
                <a:gd name="T8" fmla="*/ 99 w 677"/>
                <a:gd name="T9" fmla="*/ 5 h 41"/>
                <a:gd name="T10" fmla="*/ 0 w 677"/>
                <a:gd name="T11" fmla="*/ 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7"/>
                <a:gd name="T19" fmla="*/ 0 h 41"/>
                <a:gd name="T20" fmla="*/ 677 w 677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7" h="41">
                  <a:moveTo>
                    <a:pt x="677" y="0"/>
                  </a:moveTo>
                  <a:lnTo>
                    <a:pt x="676" y="18"/>
                  </a:lnTo>
                  <a:lnTo>
                    <a:pt x="650" y="41"/>
                  </a:lnTo>
                  <a:lnTo>
                    <a:pt x="617" y="39"/>
                  </a:lnTo>
                  <a:lnTo>
                    <a:pt x="608" y="35"/>
                  </a:lnTo>
                  <a:lnTo>
                    <a:pt x="0" y="12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1" name="Line 617"/>
            <p:cNvSpPr>
              <a:spLocks noChangeAspect="1" noChangeShapeType="1"/>
            </p:cNvSpPr>
            <p:nvPr/>
          </p:nvSpPr>
          <p:spPr bwMode="auto">
            <a:xfrm>
              <a:off x="821" y="475"/>
              <a:ext cx="20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2" name="Line 618"/>
            <p:cNvSpPr>
              <a:spLocks noChangeAspect="1" noChangeShapeType="1"/>
            </p:cNvSpPr>
            <p:nvPr/>
          </p:nvSpPr>
          <p:spPr bwMode="auto">
            <a:xfrm flipV="1">
              <a:off x="844" y="475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3" name="Line 619"/>
            <p:cNvSpPr>
              <a:spLocks noChangeAspect="1" noChangeShapeType="1"/>
            </p:cNvSpPr>
            <p:nvPr/>
          </p:nvSpPr>
          <p:spPr bwMode="auto">
            <a:xfrm>
              <a:off x="749" y="465"/>
              <a:ext cx="44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4" name="Line 620"/>
            <p:cNvSpPr>
              <a:spLocks noChangeAspect="1" noChangeShapeType="1"/>
            </p:cNvSpPr>
            <p:nvPr/>
          </p:nvSpPr>
          <p:spPr bwMode="auto">
            <a:xfrm>
              <a:off x="793" y="472"/>
              <a:ext cx="25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5" name="Line 621"/>
            <p:cNvSpPr>
              <a:spLocks noChangeAspect="1" noChangeShapeType="1"/>
            </p:cNvSpPr>
            <p:nvPr/>
          </p:nvSpPr>
          <p:spPr bwMode="auto">
            <a:xfrm flipV="1">
              <a:off x="821" y="468"/>
              <a:ext cx="7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6" name="Line 622"/>
            <p:cNvSpPr>
              <a:spLocks noChangeAspect="1" noChangeShapeType="1"/>
            </p:cNvSpPr>
            <p:nvPr/>
          </p:nvSpPr>
          <p:spPr bwMode="auto">
            <a:xfrm flipV="1">
              <a:off x="793" y="463"/>
              <a:ext cx="7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7" name="Line 623"/>
            <p:cNvSpPr>
              <a:spLocks noChangeAspect="1" noChangeShapeType="1"/>
            </p:cNvSpPr>
            <p:nvPr/>
          </p:nvSpPr>
          <p:spPr bwMode="auto">
            <a:xfrm flipH="1">
              <a:off x="795" y="468"/>
              <a:ext cx="5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8" name="Line 624"/>
            <p:cNvSpPr>
              <a:spLocks noChangeAspect="1" noChangeShapeType="1"/>
            </p:cNvSpPr>
            <p:nvPr/>
          </p:nvSpPr>
          <p:spPr bwMode="auto">
            <a:xfrm flipH="1">
              <a:off x="825" y="470"/>
              <a:ext cx="37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9" name="Line 625"/>
            <p:cNvSpPr>
              <a:spLocks noChangeAspect="1" noChangeShapeType="1"/>
            </p:cNvSpPr>
            <p:nvPr/>
          </p:nvSpPr>
          <p:spPr bwMode="auto">
            <a:xfrm>
              <a:off x="802" y="468"/>
              <a:ext cx="23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0" name="Oval 626"/>
            <p:cNvSpPr>
              <a:spLocks noChangeAspect="1" noChangeArrowheads="1"/>
            </p:cNvSpPr>
            <p:nvPr/>
          </p:nvSpPr>
          <p:spPr bwMode="auto">
            <a:xfrm>
              <a:off x="251" y="431"/>
              <a:ext cx="30" cy="4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1" name="Oval 627"/>
            <p:cNvSpPr>
              <a:spLocks noChangeAspect="1" noChangeArrowheads="1"/>
            </p:cNvSpPr>
            <p:nvPr/>
          </p:nvSpPr>
          <p:spPr bwMode="auto">
            <a:xfrm>
              <a:off x="200" y="426"/>
              <a:ext cx="28" cy="7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2" name="Freeform 628"/>
            <p:cNvSpPr>
              <a:spLocks noChangeAspect="1"/>
            </p:cNvSpPr>
            <p:nvPr/>
          </p:nvSpPr>
          <p:spPr bwMode="auto">
            <a:xfrm>
              <a:off x="362" y="437"/>
              <a:ext cx="507" cy="13"/>
            </a:xfrm>
            <a:custGeom>
              <a:avLst/>
              <a:gdLst>
                <a:gd name="T0" fmla="*/ 4 w 1044"/>
                <a:gd name="T1" fmla="*/ 0 h 44"/>
                <a:gd name="T2" fmla="*/ 8 w 1044"/>
                <a:gd name="T3" fmla="*/ 0 h 44"/>
                <a:gd name="T4" fmla="*/ 12 w 1044"/>
                <a:gd name="T5" fmla="*/ 0 h 44"/>
                <a:gd name="T6" fmla="*/ 17 w 1044"/>
                <a:gd name="T7" fmla="*/ 0 h 44"/>
                <a:gd name="T8" fmla="*/ 22 w 1044"/>
                <a:gd name="T9" fmla="*/ 0 h 44"/>
                <a:gd name="T10" fmla="*/ 28 w 1044"/>
                <a:gd name="T11" fmla="*/ 0 h 44"/>
                <a:gd name="T12" fmla="*/ 28 w 1044"/>
                <a:gd name="T13" fmla="*/ 0 h 44"/>
                <a:gd name="T14" fmla="*/ 28 w 1044"/>
                <a:gd name="T15" fmla="*/ 0 h 44"/>
                <a:gd name="T16" fmla="*/ 25 w 1044"/>
                <a:gd name="T17" fmla="*/ 0 h 44"/>
                <a:gd name="T18" fmla="*/ 17 w 1044"/>
                <a:gd name="T19" fmla="*/ 0 h 44"/>
                <a:gd name="T20" fmla="*/ 10 w 1044"/>
                <a:gd name="T21" fmla="*/ 0 h 44"/>
                <a:gd name="T22" fmla="*/ 5 w 1044"/>
                <a:gd name="T23" fmla="*/ 0 h 44"/>
                <a:gd name="T24" fmla="*/ 0 w 1044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44"/>
                <a:gd name="T40" fmla="*/ 0 h 44"/>
                <a:gd name="T41" fmla="*/ 1044 w 1044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44" h="44">
                  <a:moveTo>
                    <a:pt x="165" y="38"/>
                  </a:moveTo>
                  <a:lnTo>
                    <a:pt x="303" y="37"/>
                  </a:lnTo>
                  <a:lnTo>
                    <a:pt x="450" y="37"/>
                  </a:lnTo>
                  <a:lnTo>
                    <a:pt x="632" y="39"/>
                  </a:lnTo>
                  <a:lnTo>
                    <a:pt x="801" y="39"/>
                  </a:lnTo>
                  <a:lnTo>
                    <a:pt x="1023" y="44"/>
                  </a:lnTo>
                  <a:lnTo>
                    <a:pt x="1044" y="0"/>
                  </a:lnTo>
                  <a:lnTo>
                    <a:pt x="1043" y="6"/>
                  </a:lnTo>
                  <a:lnTo>
                    <a:pt x="925" y="5"/>
                  </a:lnTo>
                  <a:lnTo>
                    <a:pt x="659" y="4"/>
                  </a:lnTo>
                  <a:lnTo>
                    <a:pt x="381" y="5"/>
                  </a:lnTo>
                  <a:lnTo>
                    <a:pt x="190" y="5"/>
                  </a:lnTo>
                  <a:lnTo>
                    <a:pt x="0" y="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3" name="Freeform 629"/>
            <p:cNvSpPr>
              <a:spLocks noChangeAspect="1"/>
            </p:cNvSpPr>
            <p:nvPr/>
          </p:nvSpPr>
          <p:spPr bwMode="auto">
            <a:xfrm>
              <a:off x="377" y="447"/>
              <a:ext cx="484" cy="3"/>
            </a:xfrm>
            <a:custGeom>
              <a:avLst/>
              <a:gdLst>
                <a:gd name="T0" fmla="*/ 0 w 996"/>
                <a:gd name="T1" fmla="*/ 0 h 5"/>
                <a:gd name="T2" fmla="*/ 3 w 996"/>
                <a:gd name="T3" fmla="*/ 0 h 5"/>
                <a:gd name="T4" fmla="*/ 8 w 996"/>
                <a:gd name="T5" fmla="*/ 1 h 5"/>
                <a:gd name="T6" fmla="*/ 13 w 996"/>
                <a:gd name="T7" fmla="*/ 1 h 5"/>
                <a:gd name="T8" fmla="*/ 17 w 996"/>
                <a:gd name="T9" fmla="*/ 1 h 5"/>
                <a:gd name="T10" fmla="*/ 23 w 996"/>
                <a:gd name="T11" fmla="*/ 1 h 5"/>
                <a:gd name="T12" fmla="*/ 25 w 996"/>
                <a:gd name="T13" fmla="*/ 1 h 5"/>
                <a:gd name="T14" fmla="*/ 27 w 996"/>
                <a:gd name="T15" fmla="*/ 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6"/>
                <a:gd name="T25" fmla="*/ 0 h 5"/>
                <a:gd name="T26" fmla="*/ 996 w 996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6" h="5">
                  <a:moveTo>
                    <a:pt x="0" y="0"/>
                  </a:moveTo>
                  <a:lnTo>
                    <a:pt x="130" y="0"/>
                  </a:lnTo>
                  <a:lnTo>
                    <a:pt x="294" y="2"/>
                  </a:lnTo>
                  <a:lnTo>
                    <a:pt x="461" y="2"/>
                  </a:lnTo>
                  <a:lnTo>
                    <a:pt x="655" y="2"/>
                  </a:lnTo>
                  <a:lnTo>
                    <a:pt x="837" y="4"/>
                  </a:lnTo>
                  <a:lnTo>
                    <a:pt x="937" y="4"/>
                  </a:lnTo>
                  <a:lnTo>
                    <a:pt x="996" y="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4" name="Freeform 630"/>
            <p:cNvSpPr>
              <a:spLocks noChangeAspect="1"/>
            </p:cNvSpPr>
            <p:nvPr/>
          </p:nvSpPr>
          <p:spPr bwMode="auto">
            <a:xfrm>
              <a:off x="360" y="420"/>
              <a:ext cx="509" cy="10"/>
            </a:xfrm>
            <a:custGeom>
              <a:avLst/>
              <a:gdLst>
                <a:gd name="T0" fmla="*/ 0 w 1047"/>
                <a:gd name="T1" fmla="*/ 0 h 34"/>
                <a:gd name="T2" fmla="*/ 1 w 1047"/>
                <a:gd name="T3" fmla="*/ 0 h 34"/>
                <a:gd name="T4" fmla="*/ 0 w 1047"/>
                <a:gd name="T5" fmla="*/ 0 h 34"/>
                <a:gd name="T6" fmla="*/ 5 w 1047"/>
                <a:gd name="T7" fmla="*/ 0 h 34"/>
                <a:gd name="T8" fmla="*/ 18 w 1047"/>
                <a:gd name="T9" fmla="*/ 0 h 34"/>
                <a:gd name="T10" fmla="*/ 23 w 1047"/>
                <a:gd name="T11" fmla="*/ 0 h 34"/>
                <a:gd name="T12" fmla="*/ 28 w 1047"/>
                <a:gd name="T13" fmla="*/ 0 h 34"/>
                <a:gd name="T14" fmla="*/ 28 w 1047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47"/>
                <a:gd name="T25" fmla="*/ 0 h 34"/>
                <a:gd name="T26" fmla="*/ 1047 w 1047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47" h="34">
                  <a:moveTo>
                    <a:pt x="0" y="0"/>
                  </a:moveTo>
                  <a:lnTo>
                    <a:pt x="40" y="0"/>
                  </a:lnTo>
                  <a:lnTo>
                    <a:pt x="23" y="13"/>
                  </a:lnTo>
                  <a:lnTo>
                    <a:pt x="176" y="31"/>
                  </a:lnTo>
                  <a:lnTo>
                    <a:pt x="645" y="30"/>
                  </a:lnTo>
                  <a:lnTo>
                    <a:pt x="857" y="34"/>
                  </a:lnTo>
                  <a:lnTo>
                    <a:pt x="1043" y="33"/>
                  </a:lnTo>
                  <a:cubicBezTo>
                    <a:pt x="1047" y="28"/>
                    <a:pt x="1047" y="30"/>
                    <a:pt x="1047" y="27"/>
                  </a:cubicBez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5" name="Freeform 631"/>
            <p:cNvSpPr>
              <a:spLocks noChangeAspect="1"/>
            </p:cNvSpPr>
            <p:nvPr/>
          </p:nvSpPr>
          <p:spPr bwMode="auto">
            <a:xfrm>
              <a:off x="87" y="405"/>
              <a:ext cx="252" cy="9"/>
            </a:xfrm>
            <a:custGeom>
              <a:avLst/>
              <a:gdLst>
                <a:gd name="T0" fmla="*/ 14 w 518"/>
                <a:gd name="T1" fmla="*/ 0 h 31"/>
                <a:gd name="T2" fmla="*/ 12 w 518"/>
                <a:gd name="T3" fmla="*/ 0 h 31"/>
                <a:gd name="T4" fmla="*/ 11 w 518"/>
                <a:gd name="T5" fmla="*/ 0 h 31"/>
                <a:gd name="T6" fmla="*/ 7 w 518"/>
                <a:gd name="T7" fmla="*/ 0 h 31"/>
                <a:gd name="T8" fmla="*/ 4 w 518"/>
                <a:gd name="T9" fmla="*/ 0 h 31"/>
                <a:gd name="T10" fmla="*/ 2 w 518"/>
                <a:gd name="T11" fmla="*/ 0 h 31"/>
                <a:gd name="T12" fmla="*/ 1 w 518"/>
                <a:gd name="T13" fmla="*/ 0 h 31"/>
                <a:gd name="T14" fmla="*/ 0 w 518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8"/>
                <a:gd name="T25" fmla="*/ 0 h 31"/>
                <a:gd name="T26" fmla="*/ 518 w 518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8" h="31">
                  <a:moveTo>
                    <a:pt x="518" y="30"/>
                  </a:moveTo>
                  <a:lnTo>
                    <a:pt x="441" y="30"/>
                  </a:lnTo>
                  <a:lnTo>
                    <a:pt x="405" y="31"/>
                  </a:lnTo>
                  <a:lnTo>
                    <a:pt x="262" y="31"/>
                  </a:lnTo>
                  <a:lnTo>
                    <a:pt x="168" y="28"/>
                  </a:lnTo>
                  <a:lnTo>
                    <a:pt x="93" y="20"/>
                  </a:lnTo>
                  <a:lnTo>
                    <a:pt x="45" y="12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6" name="Line 632"/>
            <p:cNvSpPr>
              <a:spLocks noChangeAspect="1" noChangeShapeType="1"/>
            </p:cNvSpPr>
            <p:nvPr/>
          </p:nvSpPr>
          <p:spPr bwMode="auto">
            <a:xfrm flipH="1" flipV="1">
              <a:off x="257" y="446"/>
              <a:ext cx="112" cy="1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7" name="Freeform 633"/>
            <p:cNvSpPr>
              <a:spLocks noChangeAspect="1"/>
            </p:cNvSpPr>
            <p:nvPr/>
          </p:nvSpPr>
          <p:spPr bwMode="auto">
            <a:xfrm>
              <a:off x="71" y="409"/>
              <a:ext cx="346" cy="20"/>
            </a:xfrm>
            <a:custGeom>
              <a:avLst/>
              <a:gdLst>
                <a:gd name="T0" fmla="*/ 19 w 712"/>
                <a:gd name="T1" fmla="*/ 0 h 71"/>
                <a:gd name="T2" fmla="*/ 15 w 712"/>
                <a:gd name="T3" fmla="*/ 0 h 71"/>
                <a:gd name="T4" fmla="*/ 8 w 712"/>
                <a:gd name="T5" fmla="*/ 0 h 71"/>
                <a:gd name="T6" fmla="*/ 4 w 712"/>
                <a:gd name="T7" fmla="*/ 0 h 71"/>
                <a:gd name="T8" fmla="*/ 2 w 712"/>
                <a:gd name="T9" fmla="*/ 0 h 71"/>
                <a:gd name="T10" fmla="*/ 0 w 712"/>
                <a:gd name="T11" fmla="*/ 0 h 71"/>
                <a:gd name="T12" fmla="*/ 0 w 712"/>
                <a:gd name="T13" fmla="*/ 0 h 71"/>
                <a:gd name="T14" fmla="*/ 1 w 712"/>
                <a:gd name="T15" fmla="*/ 0 h 71"/>
                <a:gd name="T16" fmla="*/ 4 w 712"/>
                <a:gd name="T17" fmla="*/ 0 h 71"/>
                <a:gd name="T18" fmla="*/ 7 w 712"/>
                <a:gd name="T19" fmla="*/ 0 h 71"/>
                <a:gd name="T20" fmla="*/ 9 w 712"/>
                <a:gd name="T21" fmla="*/ 0 h 71"/>
                <a:gd name="T22" fmla="*/ 11 w 712"/>
                <a:gd name="T23" fmla="*/ 0 h 71"/>
                <a:gd name="T24" fmla="*/ 13 w 712"/>
                <a:gd name="T25" fmla="*/ 0 h 71"/>
                <a:gd name="T26" fmla="*/ 15 w 712"/>
                <a:gd name="T27" fmla="*/ 0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12"/>
                <a:gd name="T43" fmla="*/ 0 h 71"/>
                <a:gd name="T44" fmla="*/ 712 w 712"/>
                <a:gd name="T45" fmla="*/ 71 h 7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12" h="71">
                  <a:moveTo>
                    <a:pt x="712" y="71"/>
                  </a:moveTo>
                  <a:lnTo>
                    <a:pt x="547" y="62"/>
                  </a:lnTo>
                  <a:lnTo>
                    <a:pt x="310" y="49"/>
                  </a:lnTo>
                  <a:lnTo>
                    <a:pt x="158" y="40"/>
                  </a:lnTo>
                  <a:lnTo>
                    <a:pt x="84" y="27"/>
                  </a:lnTo>
                  <a:lnTo>
                    <a:pt x="22" y="12"/>
                  </a:lnTo>
                  <a:lnTo>
                    <a:pt x="0" y="0"/>
                  </a:lnTo>
                  <a:lnTo>
                    <a:pt x="62" y="16"/>
                  </a:lnTo>
                  <a:lnTo>
                    <a:pt x="146" y="28"/>
                  </a:lnTo>
                  <a:lnTo>
                    <a:pt x="240" y="32"/>
                  </a:lnTo>
                  <a:lnTo>
                    <a:pt x="327" y="32"/>
                  </a:lnTo>
                  <a:lnTo>
                    <a:pt x="412" y="32"/>
                  </a:lnTo>
                  <a:lnTo>
                    <a:pt x="480" y="32"/>
                  </a:lnTo>
                  <a:lnTo>
                    <a:pt x="543" y="3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8" name="Freeform 634"/>
            <p:cNvSpPr>
              <a:spLocks noChangeAspect="1"/>
            </p:cNvSpPr>
            <p:nvPr/>
          </p:nvSpPr>
          <p:spPr bwMode="auto">
            <a:xfrm>
              <a:off x="175" y="436"/>
              <a:ext cx="42" cy="16"/>
            </a:xfrm>
            <a:custGeom>
              <a:avLst/>
              <a:gdLst>
                <a:gd name="T0" fmla="*/ 0 w 82"/>
                <a:gd name="T1" fmla="*/ 1 h 30"/>
                <a:gd name="T2" fmla="*/ 1 w 82"/>
                <a:gd name="T3" fmla="*/ 1 h 30"/>
                <a:gd name="T4" fmla="*/ 1 w 82"/>
                <a:gd name="T5" fmla="*/ 0 h 30"/>
                <a:gd name="T6" fmla="*/ 1 w 82"/>
                <a:gd name="T7" fmla="*/ 1 h 30"/>
                <a:gd name="T8" fmla="*/ 2 w 82"/>
                <a:gd name="T9" fmla="*/ 1 h 30"/>
                <a:gd name="T10" fmla="*/ 2 w 82"/>
                <a:gd name="T11" fmla="*/ 1 h 30"/>
                <a:gd name="T12" fmla="*/ 2 w 82"/>
                <a:gd name="T13" fmla="*/ 1 h 30"/>
                <a:gd name="T14" fmla="*/ 2 w 82"/>
                <a:gd name="T15" fmla="*/ 1 h 30"/>
                <a:gd name="T16" fmla="*/ 3 w 82"/>
                <a:gd name="T17" fmla="*/ 1 h 30"/>
                <a:gd name="T18" fmla="*/ 3 w 82"/>
                <a:gd name="T19" fmla="*/ 1 h 30"/>
                <a:gd name="T20" fmla="*/ 3 w 82"/>
                <a:gd name="T21" fmla="*/ 1 h 30"/>
                <a:gd name="T22" fmla="*/ 2 w 82"/>
                <a:gd name="T23" fmla="*/ 1 h 30"/>
                <a:gd name="T24" fmla="*/ 2 w 82"/>
                <a:gd name="T25" fmla="*/ 1 h 30"/>
                <a:gd name="T26" fmla="*/ 2 w 82"/>
                <a:gd name="T27" fmla="*/ 1 h 30"/>
                <a:gd name="T28" fmla="*/ 2 w 82"/>
                <a:gd name="T29" fmla="*/ 1 h 30"/>
                <a:gd name="T30" fmla="*/ 1 w 82"/>
                <a:gd name="T31" fmla="*/ 1 h 30"/>
                <a:gd name="T32" fmla="*/ 1 w 82"/>
                <a:gd name="T33" fmla="*/ 1 h 30"/>
                <a:gd name="T34" fmla="*/ 1 w 82"/>
                <a:gd name="T35" fmla="*/ 2 h 30"/>
                <a:gd name="T36" fmla="*/ 1 w 82"/>
                <a:gd name="T37" fmla="*/ 2 h 30"/>
                <a:gd name="T38" fmla="*/ 1 w 82"/>
                <a:gd name="T39" fmla="*/ 1 h 30"/>
                <a:gd name="T40" fmla="*/ 0 w 82"/>
                <a:gd name="T41" fmla="*/ 1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30"/>
                <a:gd name="T65" fmla="*/ 82 w 82"/>
                <a:gd name="T66" fmla="*/ 30 h 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30">
                  <a:moveTo>
                    <a:pt x="0" y="18"/>
                  </a:moveTo>
                  <a:lnTo>
                    <a:pt x="28" y="15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43" y="18"/>
                  </a:lnTo>
                  <a:lnTo>
                    <a:pt x="56" y="18"/>
                  </a:lnTo>
                  <a:lnTo>
                    <a:pt x="44" y="4"/>
                  </a:lnTo>
                  <a:lnTo>
                    <a:pt x="51" y="4"/>
                  </a:lnTo>
                  <a:lnTo>
                    <a:pt x="67" y="18"/>
                  </a:lnTo>
                  <a:lnTo>
                    <a:pt x="82" y="22"/>
                  </a:lnTo>
                  <a:lnTo>
                    <a:pt x="65" y="28"/>
                  </a:lnTo>
                  <a:lnTo>
                    <a:pt x="59" y="24"/>
                  </a:lnTo>
                  <a:lnTo>
                    <a:pt x="43" y="23"/>
                  </a:lnTo>
                  <a:lnTo>
                    <a:pt x="49" y="28"/>
                  </a:lnTo>
                  <a:lnTo>
                    <a:pt x="40" y="29"/>
                  </a:lnTo>
                  <a:lnTo>
                    <a:pt x="31" y="21"/>
                  </a:lnTo>
                  <a:lnTo>
                    <a:pt x="20" y="21"/>
                  </a:lnTo>
                  <a:lnTo>
                    <a:pt x="10" y="30"/>
                  </a:lnTo>
                  <a:lnTo>
                    <a:pt x="3" y="30"/>
                  </a:lnTo>
                  <a:lnTo>
                    <a:pt x="6" y="19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61" name="Group 635"/>
            <p:cNvGrpSpPr>
              <a:grpSpLocks noChangeAspect="1"/>
            </p:cNvGrpSpPr>
            <p:nvPr/>
          </p:nvGrpSpPr>
          <p:grpSpPr bwMode="auto">
            <a:xfrm>
              <a:off x="670" y="407"/>
              <a:ext cx="52" cy="19"/>
              <a:chOff x="2402" y="867"/>
              <a:chExt cx="268" cy="97"/>
            </a:xfrm>
            <a:grpFill/>
          </p:grpSpPr>
          <p:grpSp>
            <p:nvGrpSpPr>
              <p:cNvPr id="4862" name="Group 63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528" name="Freeform 63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29" name="Freeform 63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0" name="Freeform 63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1" name="Line 64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2" name="Line 64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3" name="Line 6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63" name="Group 64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538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39" name="Oval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64" name="Group 64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536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37" name="Oval 6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527" name="Line 64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65" name="Group 650"/>
            <p:cNvGrpSpPr>
              <a:grpSpLocks noChangeAspect="1"/>
            </p:cNvGrpSpPr>
            <p:nvPr/>
          </p:nvGrpSpPr>
          <p:grpSpPr bwMode="auto">
            <a:xfrm>
              <a:off x="715" y="408"/>
              <a:ext cx="53" cy="19"/>
              <a:chOff x="2402" y="867"/>
              <a:chExt cx="268" cy="97"/>
            </a:xfrm>
            <a:grpFill/>
          </p:grpSpPr>
          <p:grpSp>
            <p:nvGrpSpPr>
              <p:cNvPr id="4868" name="Group 651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514" name="Freeform 652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5" name="Freeform 653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6" name="Freeform 654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7" name="Line 65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8" name="Line 656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9" name="Line 6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69" name="Group 658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524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25" name="Oval 6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70" name="Group 661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522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23" name="Oval 6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513" name="Line 664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71" name="Group 665"/>
            <p:cNvGrpSpPr>
              <a:grpSpLocks noChangeAspect="1"/>
            </p:cNvGrpSpPr>
            <p:nvPr/>
          </p:nvGrpSpPr>
          <p:grpSpPr bwMode="auto">
            <a:xfrm>
              <a:off x="767" y="409"/>
              <a:ext cx="56" cy="20"/>
              <a:chOff x="2402" y="867"/>
              <a:chExt cx="268" cy="97"/>
            </a:xfrm>
            <a:grpFill/>
          </p:grpSpPr>
          <p:grpSp>
            <p:nvGrpSpPr>
              <p:cNvPr id="4872" name="Group 66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500" name="Freeform 66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1" name="Freeform 66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2" name="Freeform 66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3" name="Line 67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4" name="Line 67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5" name="Line 67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74" name="Group 67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510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11" name="Oval 6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75" name="Group 67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508" name="Freeform 67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09" name="Oval 6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99" name="Line 67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76" name="Group 680"/>
            <p:cNvGrpSpPr>
              <a:grpSpLocks noChangeAspect="1"/>
            </p:cNvGrpSpPr>
            <p:nvPr/>
          </p:nvGrpSpPr>
          <p:grpSpPr bwMode="auto">
            <a:xfrm flipH="1">
              <a:off x="580" y="433"/>
              <a:ext cx="46" cy="19"/>
              <a:chOff x="2769" y="979"/>
              <a:chExt cx="230" cy="90"/>
            </a:xfrm>
            <a:grpFill/>
          </p:grpSpPr>
          <p:sp>
            <p:nvSpPr>
              <p:cNvPr id="7491" name="Freeform 681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2" name="Freeform 682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3" name="Freeform 683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4" name="Freeform 684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5" name="Freeform 685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6" name="Freeform 686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7" name="Freeform 687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77" name="Group 688"/>
            <p:cNvGrpSpPr>
              <a:grpSpLocks noChangeAspect="1"/>
            </p:cNvGrpSpPr>
            <p:nvPr/>
          </p:nvGrpSpPr>
          <p:grpSpPr bwMode="auto">
            <a:xfrm>
              <a:off x="705" y="429"/>
              <a:ext cx="43" cy="18"/>
              <a:chOff x="2769" y="979"/>
              <a:chExt cx="230" cy="90"/>
            </a:xfrm>
            <a:grpFill/>
          </p:grpSpPr>
          <p:sp>
            <p:nvSpPr>
              <p:cNvPr id="7484" name="Freeform 68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5" name="Freeform 69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6" name="Freeform 69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7" name="Freeform 69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8" name="Freeform 69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9" name="Freeform 69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0" name="Freeform 69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404" name="Freeform 696"/>
            <p:cNvSpPr>
              <a:spLocks noChangeAspect="1"/>
            </p:cNvSpPr>
            <p:nvPr/>
          </p:nvSpPr>
          <p:spPr bwMode="auto">
            <a:xfrm>
              <a:off x="446" y="321"/>
              <a:ext cx="205" cy="105"/>
            </a:xfrm>
            <a:custGeom>
              <a:avLst/>
              <a:gdLst>
                <a:gd name="T0" fmla="*/ 1 w 396"/>
                <a:gd name="T1" fmla="*/ 7 h 203"/>
                <a:gd name="T2" fmla="*/ 13 w 396"/>
                <a:gd name="T3" fmla="*/ 7 h 203"/>
                <a:gd name="T4" fmla="*/ 14 w 396"/>
                <a:gd name="T5" fmla="*/ 7 h 203"/>
                <a:gd name="T6" fmla="*/ 14 w 396"/>
                <a:gd name="T7" fmla="*/ 7 h 203"/>
                <a:gd name="T8" fmla="*/ 14 w 396"/>
                <a:gd name="T9" fmla="*/ 6 h 203"/>
                <a:gd name="T10" fmla="*/ 14 w 396"/>
                <a:gd name="T11" fmla="*/ 6 h 203"/>
                <a:gd name="T12" fmla="*/ 14 w 396"/>
                <a:gd name="T13" fmla="*/ 6 h 203"/>
                <a:gd name="T14" fmla="*/ 14 w 396"/>
                <a:gd name="T15" fmla="*/ 5 h 203"/>
                <a:gd name="T16" fmla="*/ 14 w 396"/>
                <a:gd name="T17" fmla="*/ 5 h 203"/>
                <a:gd name="T18" fmla="*/ 14 w 396"/>
                <a:gd name="T19" fmla="*/ 5 h 203"/>
                <a:gd name="T20" fmla="*/ 13 w 396"/>
                <a:gd name="T21" fmla="*/ 5 h 203"/>
                <a:gd name="T22" fmla="*/ 13 w 396"/>
                <a:gd name="T23" fmla="*/ 4 h 203"/>
                <a:gd name="T24" fmla="*/ 12 w 396"/>
                <a:gd name="T25" fmla="*/ 3 h 203"/>
                <a:gd name="T26" fmla="*/ 10 w 396"/>
                <a:gd name="T27" fmla="*/ 3 h 203"/>
                <a:gd name="T28" fmla="*/ 10 w 396"/>
                <a:gd name="T29" fmla="*/ 2 h 203"/>
                <a:gd name="T30" fmla="*/ 10 w 396"/>
                <a:gd name="T31" fmla="*/ 2 h 203"/>
                <a:gd name="T32" fmla="*/ 9 w 396"/>
                <a:gd name="T33" fmla="*/ 2 h 203"/>
                <a:gd name="T34" fmla="*/ 9 w 396"/>
                <a:gd name="T35" fmla="*/ 2 h 203"/>
                <a:gd name="T36" fmla="*/ 8 w 396"/>
                <a:gd name="T37" fmla="*/ 2 h 203"/>
                <a:gd name="T38" fmla="*/ 8 w 396"/>
                <a:gd name="T39" fmla="*/ 2 h 203"/>
                <a:gd name="T40" fmla="*/ 7 w 396"/>
                <a:gd name="T41" fmla="*/ 3 h 203"/>
                <a:gd name="T42" fmla="*/ 7 w 396"/>
                <a:gd name="T43" fmla="*/ 2 h 203"/>
                <a:gd name="T44" fmla="*/ 7 w 396"/>
                <a:gd name="T45" fmla="*/ 2 h 203"/>
                <a:gd name="T46" fmla="*/ 7 w 396"/>
                <a:gd name="T47" fmla="*/ 2 h 203"/>
                <a:gd name="T48" fmla="*/ 7 w 396"/>
                <a:gd name="T49" fmla="*/ 1 h 203"/>
                <a:gd name="T50" fmla="*/ 6 w 396"/>
                <a:gd name="T51" fmla="*/ 0 h 203"/>
                <a:gd name="T52" fmla="*/ 6 w 396"/>
                <a:gd name="T53" fmla="*/ 1 h 203"/>
                <a:gd name="T54" fmla="*/ 5 w 396"/>
                <a:gd name="T55" fmla="*/ 1 h 203"/>
                <a:gd name="T56" fmla="*/ 5 w 396"/>
                <a:gd name="T57" fmla="*/ 1 h 203"/>
                <a:gd name="T58" fmla="*/ 5 w 396"/>
                <a:gd name="T59" fmla="*/ 2 h 203"/>
                <a:gd name="T60" fmla="*/ 5 w 396"/>
                <a:gd name="T61" fmla="*/ 2 h 203"/>
                <a:gd name="T62" fmla="*/ 5 w 396"/>
                <a:gd name="T63" fmla="*/ 2 h 203"/>
                <a:gd name="T64" fmla="*/ 5 w 396"/>
                <a:gd name="T65" fmla="*/ 3 h 203"/>
                <a:gd name="T66" fmla="*/ 5 w 396"/>
                <a:gd name="T67" fmla="*/ 3 h 203"/>
                <a:gd name="T68" fmla="*/ 5 w 396"/>
                <a:gd name="T69" fmla="*/ 2 h 203"/>
                <a:gd name="T70" fmla="*/ 5 w 396"/>
                <a:gd name="T71" fmla="*/ 2 h 203"/>
                <a:gd name="T72" fmla="*/ 5 w 396"/>
                <a:gd name="T73" fmla="*/ 2 h 203"/>
                <a:gd name="T74" fmla="*/ 5 w 396"/>
                <a:gd name="T75" fmla="*/ 3 h 203"/>
                <a:gd name="T76" fmla="*/ 3 w 396"/>
                <a:gd name="T77" fmla="*/ 3 h 203"/>
                <a:gd name="T78" fmla="*/ 4 w 396"/>
                <a:gd name="T79" fmla="*/ 3 h 203"/>
                <a:gd name="T80" fmla="*/ 3 w 396"/>
                <a:gd name="T81" fmla="*/ 3 h 203"/>
                <a:gd name="T82" fmla="*/ 2 w 396"/>
                <a:gd name="T83" fmla="*/ 5 h 203"/>
                <a:gd name="T84" fmla="*/ 2 w 396"/>
                <a:gd name="T85" fmla="*/ 5 h 203"/>
                <a:gd name="T86" fmla="*/ 2 w 396"/>
                <a:gd name="T87" fmla="*/ 5 h 203"/>
                <a:gd name="T88" fmla="*/ 1 w 396"/>
                <a:gd name="T89" fmla="*/ 5 h 203"/>
                <a:gd name="T90" fmla="*/ 1 w 396"/>
                <a:gd name="T91" fmla="*/ 5 h 203"/>
                <a:gd name="T92" fmla="*/ 0 w 396"/>
                <a:gd name="T93" fmla="*/ 6 h 203"/>
                <a:gd name="T94" fmla="*/ 1 w 396"/>
                <a:gd name="T95" fmla="*/ 5 h 203"/>
                <a:gd name="T96" fmla="*/ 1 w 396"/>
                <a:gd name="T97" fmla="*/ 6 h 203"/>
                <a:gd name="T98" fmla="*/ 1 w 396"/>
                <a:gd name="T99" fmla="*/ 7 h 203"/>
                <a:gd name="T100" fmla="*/ 1 w 396"/>
                <a:gd name="T101" fmla="*/ 7 h 2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96"/>
                <a:gd name="T154" fmla="*/ 0 h 203"/>
                <a:gd name="T155" fmla="*/ 396 w 396"/>
                <a:gd name="T156" fmla="*/ 203 h 20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96" h="203">
                  <a:moveTo>
                    <a:pt x="20" y="189"/>
                  </a:moveTo>
                  <a:lnTo>
                    <a:pt x="362" y="203"/>
                  </a:lnTo>
                  <a:lnTo>
                    <a:pt x="380" y="197"/>
                  </a:lnTo>
                  <a:lnTo>
                    <a:pt x="387" y="188"/>
                  </a:lnTo>
                  <a:lnTo>
                    <a:pt x="378" y="164"/>
                  </a:lnTo>
                  <a:lnTo>
                    <a:pt x="390" y="158"/>
                  </a:lnTo>
                  <a:lnTo>
                    <a:pt x="396" y="153"/>
                  </a:lnTo>
                  <a:lnTo>
                    <a:pt x="396" y="137"/>
                  </a:lnTo>
                  <a:lnTo>
                    <a:pt x="387" y="133"/>
                  </a:lnTo>
                  <a:lnTo>
                    <a:pt x="385" y="121"/>
                  </a:lnTo>
                  <a:lnTo>
                    <a:pt x="368" y="119"/>
                  </a:lnTo>
                  <a:lnTo>
                    <a:pt x="362" y="115"/>
                  </a:lnTo>
                  <a:lnTo>
                    <a:pt x="340" y="73"/>
                  </a:lnTo>
                  <a:lnTo>
                    <a:pt x="281" y="74"/>
                  </a:lnTo>
                  <a:lnTo>
                    <a:pt x="270" y="45"/>
                  </a:lnTo>
                  <a:lnTo>
                    <a:pt x="258" y="41"/>
                  </a:lnTo>
                  <a:lnTo>
                    <a:pt x="239" y="41"/>
                  </a:lnTo>
                  <a:lnTo>
                    <a:pt x="226" y="42"/>
                  </a:lnTo>
                  <a:lnTo>
                    <a:pt x="214" y="46"/>
                  </a:lnTo>
                  <a:lnTo>
                    <a:pt x="209" y="57"/>
                  </a:lnTo>
                  <a:lnTo>
                    <a:pt x="202" y="61"/>
                  </a:lnTo>
                  <a:lnTo>
                    <a:pt x="198" y="48"/>
                  </a:lnTo>
                  <a:lnTo>
                    <a:pt x="189" y="38"/>
                  </a:lnTo>
                  <a:lnTo>
                    <a:pt x="182" y="38"/>
                  </a:lnTo>
                  <a:lnTo>
                    <a:pt x="182" y="6"/>
                  </a:lnTo>
                  <a:lnTo>
                    <a:pt x="169" y="0"/>
                  </a:lnTo>
                  <a:lnTo>
                    <a:pt x="153" y="2"/>
                  </a:lnTo>
                  <a:lnTo>
                    <a:pt x="135" y="4"/>
                  </a:lnTo>
                  <a:lnTo>
                    <a:pt x="135" y="10"/>
                  </a:lnTo>
                  <a:lnTo>
                    <a:pt x="135" y="44"/>
                  </a:lnTo>
                  <a:lnTo>
                    <a:pt x="147" y="46"/>
                  </a:lnTo>
                  <a:lnTo>
                    <a:pt x="147" y="53"/>
                  </a:lnTo>
                  <a:lnTo>
                    <a:pt x="145" y="62"/>
                  </a:lnTo>
                  <a:lnTo>
                    <a:pt x="139" y="62"/>
                  </a:lnTo>
                  <a:lnTo>
                    <a:pt x="131" y="60"/>
                  </a:lnTo>
                  <a:lnTo>
                    <a:pt x="131" y="44"/>
                  </a:lnTo>
                  <a:lnTo>
                    <a:pt x="117" y="44"/>
                  </a:lnTo>
                  <a:lnTo>
                    <a:pt x="117" y="65"/>
                  </a:lnTo>
                  <a:lnTo>
                    <a:pt x="91" y="64"/>
                  </a:lnTo>
                  <a:lnTo>
                    <a:pt x="98" y="75"/>
                  </a:lnTo>
                  <a:lnTo>
                    <a:pt x="78" y="76"/>
                  </a:lnTo>
                  <a:lnTo>
                    <a:pt x="57" y="120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17" y="132"/>
                  </a:lnTo>
                  <a:lnTo>
                    <a:pt x="5" y="130"/>
                  </a:lnTo>
                  <a:lnTo>
                    <a:pt x="0" y="148"/>
                  </a:lnTo>
                  <a:lnTo>
                    <a:pt x="22" y="146"/>
                  </a:lnTo>
                  <a:lnTo>
                    <a:pt x="30" y="154"/>
                  </a:lnTo>
                  <a:lnTo>
                    <a:pt x="12" y="189"/>
                  </a:lnTo>
                  <a:lnTo>
                    <a:pt x="20" y="18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5" name="Freeform 697"/>
            <p:cNvSpPr>
              <a:spLocks noChangeAspect="1"/>
            </p:cNvSpPr>
            <p:nvPr/>
          </p:nvSpPr>
          <p:spPr bwMode="auto">
            <a:xfrm>
              <a:off x="487" y="355"/>
              <a:ext cx="142" cy="40"/>
            </a:xfrm>
            <a:custGeom>
              <a:avLst/>
              <a:gdLst>
                <a:gd name="T0" fmla="*/ 0 w 275"/>
                <a:gd name="T1" fmla="*/ 1 h 77"/>
                <a:gd name="T2" fmla="*/ 1 w 275"/>
                <a:gd name="T3" fmla="*/ 1 h 77"/>
                <a:gd name="T4" fmla="*/ 2 w 275"/>
                <a:gd name="T5" fmla="*/ 0 h 77"/>
                <a:gd name="T6" fmla="*/ 2 w 275"/>
                <a:gd name="T7" fmla="*/ 0 h 77"/>
                <a:gd name="T8" fmla="*/ 3 w 275"/>
                <a:gd name="T9" fmla="*/ 1 h 77"/>
                <a:gd name="T10" fmla="*/ 5 w 275"/>
                <a:gd name="T11" fmla="*/ 1 h 77"/>
                <a:gd name="T12" fmla="*/ 5 w 275"/>
                <a:gd name="T13" fmla="*/ 1 h 77"/>
                <a:gd name="T14" fmla="*/ 8 w 275"/>
                <a:gd name="T15" fmla="*/ 1 h 77"/>
                <a:gd name="T16" fmla="*/ 8 w 275"/>
                <a:gd name="T17" fmla="*/ 3 h 77"/>
                <a:gd name="T18" fmla="*/ 9 w 275"/>
                <a:gd name="T19" fmla="*/ 3 h 77"/>
                <a:gd name="T20" fmla="*/ 10 w 275"/>
                <a:gd name="T21" fmla="*/ 3 h 77"/>
                <a:gd name="T22" fmla="*/ 10 w 275"/>
                <a:gd name="T23" fmla="*/ 3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5"/>
                <a:gd name="T37" fmla="*/ 0 h 77"/>
                <a:gd name="T38" fmla="*/ 275 w 275"/>
                <a:gd name="T39" fmla="*/ 77 h 7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5" h="77">
                  <a:moveTo>
                    <a:pt x="0" y="14"/>
                  </a:moveTo>
                  <a:lnTo>
                    <a:pt x="26" y="14"/>
                  </a:lnTo>
                  <a:lnTo>
                    <a:pt x="38" y="0"/>
                  </a:lnTo>
                  <a:lnTo>
                    <a:pt x="56" y="0"/>
                  </a:lnTo>
                  <a:lnTo>
                    <a:pt x="65" y="5"/>
                  </a:lnTo>
                  <a:lnTo>
                    <a:pt x="134" y="7"/>
                  </a:lnTo>
                  <a:lnTo>
                    <a:pt x="133" y="23"/>
                  </a:lnTo>
                  <a:lnTo>
                    <a:pt x="226" y="25"/>
                  </a:lnTo>
                  <a:lnTo>
                    <a:pt x="226" y="74"/>
                  </a:lnTo>
                  <a:lnTo>
                    <a:pt x="250" y="77"/>
                  </a:lnTo>
                  <a:lnTo>
                    <a:pt x="263" y="76"/>
                  </a:lnTo>
                  <a:lnTo>
                    <a:pt x="275" y="7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6" name="Freeform 698"/>
            <p:cNvSpPr>
              <a:spLocks noChangeAspect="1"/>
            </p:cNvSpPr>
            <p:nvPr/>
          </p:nvSpPr>
          <p:spPr bwMode="auto">
            <a:xfrm>
              <a:off x="605" y="363"/>
              <a:ext cx="8" cy="12"/>
            </a:xfrm>
            <a:custGeom>
              <a:avLst/>
              <a:gdLst>
                <a:gd name="T0" fmla="*/ 0 w 16"/>
                <a:gd name="T1" fmla="*/ 1 h 24"/>
                <a:gd name="T2" fmla="*/ 1 w 16"/>
                <a:gd name="T3" fmla="*/ 0 h 24"/>
                <a:gd name="T4" fmla="*/ 1 w 16"/>
                <a:gd name="T5" fmla="*/ 1 h 24"/>
                <a:gd name="T6" fmla="*/ 1 w 16"/>
                <a:gd name="T7" fmla="*/ 1 h 24"/>
                <a:gd name="T8" fmla="*/ 1 w 1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24"/>
                <a:gd name="T17" fmla="*/ 16 w 16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24">
                  <a:moveTo>
                    <a:pt x="0" y="6"/>
                  </a:moveTo>
                  <a:lnTo>
                    <a:pt x="8" y="0"/>
                  </a:lnTo>
                  <a:lnTo>
                    <a:pt x="16" y="7"/>
                  </a:lnTo>
                  <a:lnTo>
                    <a:pt x="15" y="21"/>
                  </a:lnTo>
                  <a:lnTo>
                    <a:pt x="2" y="2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7" name="Freeform 699"/>
            <p:cNvSpPr>
              <a:spLocks noChangeAspect="1"/>
            </p:cNvSpPr>
            <p:nvPr/>
          </p:nvSpPr>
          <p:spPr bwMode="auto">
            <a:xfrm>
              <a:off x="612" y="359"/>
              <a:ext cx="22" cy="30"/>
            </a:xfrm>
            <a:custGeom>
              <a:avLst/>
              <a:gdLst>
                <a:gd name="T0" fmla="*/ 1 w 42"/>
                <a:gd name="T1" fmla="*/ 0 h 58"/>
                <a:gd name="T2" fmla="*/ 0 w 42"/>
                <a:gd name="T3" fmla="*/ 1 h 58"/>
                <a:gd name="T4" fmla="*/ 1 w 42"/>
                <a:gd name="T5" fmla="*/ 2 h 58"/>
                <a:gd name="T6" fmla="*/ 2 w 42"/>
                <a:gd name="T7" fmla="*/ 2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58"/>
                <a:gd name="T14" fmla="*/ 42 w 42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58">
                  <a:moveTo>
                    <a:pt x="18" y="0"/>
                  </a:moveTo>
                  <a:lnTo>
                    <a:pt x="0" y="12"/>
                  </a:lnTo>
                  <a:lnTo>
                    <a:pt x="24" y="58"/>
                  </a:lnTo>
                  <a:lnTo>
                    <a:pt x="42" y="4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8" name="Freeform 700"/>
            <p:cNvSpPr>
              <a:spLocks noChangeAspect="1"/>
            </p:cNvSpPr>
            <p:nvPr/>
          </p:nvSpPr>
          <p:spPr bwMode="auto">
            <a:xfrm>
              <a:off x="523" y="306"/>
              <a:ext cx="12" cy="17"/>
            </a:xfrm>
            <a:custGeom>
              <a:avLst/>
              <a:gdLst>
                <a:gd name="T0" fmla="*/ 1 w 24"/>
                <a:gd name="T1" fmla="*/ 1 h 33"/>
                <a:gd name="T2" fmla="*/ 1 w 24"/>
                <a:gd name="T3" fmla="*/ 1 h 33"/>
                <a:gd name="T4" fmla="*/ 1 w 24"/>
                <a:gd name="T5" fmla="*/ 1 h 33"/>
                <a:gd name="T6" fmla="*/ 0 w 24"/>
                <a:gd name="T7" fmla="*/ 1 h 33"/>
                <a:gd name="T8" fmla="*/ 1 w 24"/>
                <a:gd name="T9" fmla="*/ 1 h 33"/>
                <a:gd name="T10" fmla="*/ 1 w 24"/>
                <a:gd name="T11" fmla="*/ 0 h 33"/>
                <a:gd name="T12" fmla="*/ 1 w 24"/>
                <a:gd name="T13" fmla="*/ 1 h 33"/>
                <a:gd name="T14" fmla="*/ 1 w 24"/>
                <a:gd name="T15" fmla="*/ 1 h 33"/>
                <a:gd name="T16" fmla="*/ 1 w 24"/>
                <a:gd name="T17" fmla="*/ 1 h 33"/>
                <a:gd name="T18" fmla="*/ 1 w 24"/>
                <a:gd name="T19" fmla="*/ 1 h 33"/>
                <a:gd name="T20" fmla="*/ 1 w 24"/>
                <a:gd name="T21" fmla="*/ 1 h 33"/>
                <a:gd name="T22" fmla="*/ 1 w 24"/>
                <a:gd name="T23" fmla="*/ 1 h 33"/>
                <a:gd name="T24" fmla="*/ 1 w 24"/>
                <a:gd name="T25" fmla="*/ 1 h 33"/>
                <a:gd name="T26" fmla="*/ 1 w 24"/>
                <a:gd name="T27" fmla="*/ 2 h 33"/>
                <a:gd name="T28" fmla="*/ 1 w 24"/>
                <a:gd name="T29" fmla="*/ 1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33"/>
                <a:gd name="T47" fmla="*/ 24 w 24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33">
                  <a:moveTo>
                    <a:pt x="6" y="29"/>
                  </a:moveTo>
                  <a:lnTo>
                    <a:pt x="6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4" y="1"/>
                  </a:lnTo>
                  <a:lnTo>
                    <a:pt x="15" y="0"/>
                  </a:lnTo>
                  <a:lnTo>
                    <a:pt x="16" y="7"/>
                  </a:lnTo>
                  <a:lnTo>
                    <a:pt x="19" y="21"/>
                  </a:lnTo>
                  <a:lnTo>
                    <a:pt x="10" y="21"/>
                  </a:lnTo>
                  <a:lnTo>
                    <a:pt x="8" y="4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14" y="27"/>
                  </a:lnTo>
                  <a:lnTo>
                    <a:pt x="24" y="33"/>
                  </a:lnTo>
                  <a:lnTo>
                    <a:pt x="6" y="2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9" name="Freeform 701"/>
            <p:cNvSpPr>
              <a:spLocks noChangeAspect="1"/>
            </p:cNvSpPr>
            <p:nvPr/>
          </p:nvSpPr>
          <p:spPr bwMode="auto">
            <a:xfrm>
              <a:off x="516" y="341"/>
              <a:ext cx="26" cy="2"/>
            </a:xfrm>
            <a:custGeom>
              <a:avLst/>
              <a:gdLst>
                <a:gd name="T0" fmla="*/ 0 w 50"/>
                <a:gd name="T1" fmla="*/ 1 h 4"/>
                <a:gd name="T2" fmla="*/ 1 w 50"/>
                <a:gd name="T3" fmla="*/ 1 h 4"/>
                <a:gd name="T4" fmla="*/ 2 w 50"/>
                <a:gd name="T5" fmla="*/ 1 h 4"/>
                <a:gd name="T6" fmla="*/ 2 w 5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4"/>
                <a:gd name="T14" fmla="*/ 50 w 50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4">
                  <a:moveTo>
                    <a:pt x="0" y="2"/>
                  </a:moveTo>
                  <a:lnTo>
                    <a:pt x="21" y="4"/>
                  </a:lnTo>
                  <a:lnTo>
                    <a:pt x="39" y="3"/>
                  </a:lnTo>
                  <a:lnTo>
                    <a:pt x="5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0" name="Freeform 702"/>
            <p:cNvSpPr>
              <a:spLocks noChangeAspect="1"/>
            </p:cNvSpPr>
            <p:nvPr/>
          </p:nvSpPr>
          <p:spPr bwMode="auto">
            <a:xfrm>
              <a:off x="560" y="346"/>
              <a:ext cx="24" cy="2"/>
            </a:xfrm>
            <a:custGeom>
              <a:avLst/>
              <a:gdLst>
                <a:gd name="T0" fmla="*/ 0 w 46"/>
                <a:gd name="T1" fmla="*/ 0 h 3"/>
                <a:gd name="T2" fmla="*/ 1 w 46"/>
                <a:gd name="T3" fmla="*/ 1 h 3"/>
                <a:gd name="T4" fmla="*/ 2 w 46"/>
                <a:gd name="T5" fmla="*/ 1 h 3"/>
                <a:gd name="T6" fmla="*/ 2 w 46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3"/>
                <a:gd name="T14" fmla="*/ 46 w 4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3">
                  <a:moveTo>
                    <a:pt x="0" y="0"/>
                  </a:moveTo>
                  <a:lnTo>
                    <a:pt x="20" y="2"/>
                  </a:lnTo>
                  <a:lnTo>
                    <a:pt x="35" y="3"/>
                  </a:lnTo>
                  <a:lnTo>
                    <a:pt x="46" y="1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1" name="Freeform 703"/>
            <p:cNvSpPr>
              <a:spLocks noChangeAspect="1"/>
            </p:cNvSpPr>
            <p:nvPr/>
          </p:nvSpPr>
          <p:spPr bwMode="auto">
            <a:xfrm>
              <a:off x="516" y="324"/>
              <a:ext cx="25" cy="3"/>
            </a:xfrm>
            <a:custGeom>
              <a:avLst/>
              <a:gdLst>
                <a:gd name="T0" fmla="*/ 0 w 48"/>
                <a:gd name="T1" fmla="*/ 1 h 6"/>
                <a:gd name="T2" fmla="*/ 1 w 48"/>
                <a:gd name="T3" fmla="*/ 1 h 6"/>
                <a:gd name="T4" fmla="*/ 1 w 48"/>
                <a:gd name="T5" fmla="*/ 1 h 6"/>
                <a:gd name="T6" fmla="*/ 2 w 48"/>
                <a:gd name="T7" fmla="*/ 1 h 6"/>
                <a:gd name="T8" fmla="*/ 2 w 4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6"/>
                <a:gd name="T17" fmla="*/ 48 w 4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6">
                  <a:moveTo>
                    <a:pt x="0" y="2"/>
                  </a:moveTo>
                  <a:lnTo>
                    <a:pt x="10" y="5"/>
                  </a:lnTo>
                  <a:lnTo>
                    <a:pt x="27" y="6"/>
                  </a:lnTo>
                  <a:lnTo>
                    <a:pt x="40" y="6"/>
                  </a:lnTo>
                  <a:lnTo>
                    <a:pt x="4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2" name="Freeform 704"/>
            <p:cNvSpPr>
              <a:spLocks noChangeAspect="1"/>
            </p:cNvSpPr>
            <p:nvPr/>
          </p:nvSpPr>
          <p:spPr bwMode="auto">
            <a:xfrm>
              <a:off x="606" y="404"/>
              <a:ext cx="38" cy="4"/>
            </a:xfrm>
            <a:custGeom>
              <a:avLst/>
              <a:gdLst>
                <a:gd name="T0" fmla="*/ 0 w 73"/>
                <a:gd name="T1" fmla="*/ 1 h 7"/>
                <a:gd name="T2" fmla="*/ 1 w 73"/>
                <a:gd name="T3" fmla="*/ 1 h 7"/>
                <a:gd name="T4" fmla="*/ 2 w 73"/>
                <a:gd name="T5" fmla="*/ 1 h 7"/>
                <a:gd name="T6" fmla="*/ 2 w 73"/>
                <a:gd name="T7" fmla="*/ 0 h 7"/>
                <a:gd name="T8" fmla="*/ 3 w 7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"/>
                <a:gd name="T16" fmla="*/ 0 h 7"/>
                <a:gd name="T17" fmla="*/ 73 w 73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" h="7">
                  <a:moveTo>
                    <a:pt x="0" y="3"/>
                  </a:moveTo>
                  <a:lnTo>
                    <a:pt x="20" y="7"/>
                  </a:lnTo>
                  <a:lnTo>
                    <a:pt x="44" y="4"/>
                  </a:lnTo>
                  <a:lnTo>
                    <a:pt x="51" y="0"/>
                  </a:lnTo>
                  <a:lnTo>
                    <a:pt x="7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3" name="Line 705"/>
            <p:cNvSpPr>
              <a:spLocks noChangeAspect="1" noChangeShapeType="1"/>
            </p:cNvSpPr>
            <p:nvPr/>
          </p:nvSpPr>
          <p:spPr bwMode="auto">
            <a:xfrm>
              <a:off x="631" y="398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4" name="Line 706"/>
            <p:cNvSpPr>
              <a:spLocks noChangeAspect="1" noChangeShapeType="1"/>
            </p:cNvSpPr>
            <p:nvPr/>
          </p:nvSpPr>
          <p:spPr bwMode="auto">
            <a:xfrm>
              <a:off x="644" y="397"/>
              <a:ext cx="0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5" name="Line 707"/>
            <p:cNvSpPr>
              <a:spLocks noChangeAspect="1" noChangeShapeType="1"/>
            </p:cNvSpPr>
            <p:nvPr/>
          </p:nvSpPr>
          <p:spPr bwMode="auto">
            <a:xfrm>
              <a:off x="618" y="400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6" name="Line 708"/>
            <p:cNvSpPr>
              <a:spLocks noChangeAspect="1" noChangeShapeType="1"/>
            </p:cNvSpPr>
            <p:nvPr/>
          </p:nvSpPr>
          <p:spPr bwMode="auto">
            <a:xfrm>
              <a:off x="604" y="394"/>
              <a:ext cx="5" cy="1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7" name="Freeform 709"/>
            <p:cNvSpPr>
              <a:spLocks noChangeAspect="1"/>
            </p:cNvSpPr>
            <p:nvPr/>
          </p:nvSpPr>
          <p:spPr bwMode="auto">
            <a:xfrm>
              <a:off x="604" y="394"/>
              <a:ext cx="46" cy="4"/>
            </a:xfrm>
            <a:custGeom>
              <a:avLst/>
              <a:gdLst>
                <a:gd name="T0" fmla="*/ 0 w 88"/>
                <a:gd name="T1" fmla="*/ 0 h 9"/>
                <a:gd name="T2" fmla="*/ 1 w 88"/>
                <a:gd name="T3" fmla="*/ 0 h 9"/>
                <a:gd name="T4" fmla="*/ 1 w 88"/>
                <a:gd name="T5" fmla="*/ 0 h 9"/>
                <a:gd name="T6" fmla="*/ 2 w 88"/>
                <a:gd name="T7" fmla="*/ 0 h 9"/>
                <a:gd name="T8" fmla="*/ 2 w 88"/>
                <a:gd name="T9" fmla="*/ 0 h 9"/>
                <a:gd name="T10" fmla="*/ 2 w 88"/>
                <a:gd name="T11" fmla="*/ 0 h 9"/>
                <a:gd name="T12" fmla="*/ 3 w 88"/>
                <a:gd name="T13" fmla="*/ 0 h 9"/>
                <a:gd name="T14" fmla="*/ 4 w 88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"/>
                <a:gd name="T25" fmla="*/ 0 h 9"/>
                <a:gd name="T26" fmla="*/ 88 w 88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" h="9">
                  <a:moveTo>
                    <a:pt x="0" y="3"/>
                  </a:moveTo>
                  <a:lnTo>
                    <a:pt x="10" y="9"/>
                  </a:lnTo>
                  <a:lnTo>
                    <a:pt x="30" y="9"/>
                  </a:lnTo>
                  <a:lnTo>
                    <a:pt x="36" y="8"/>
                  </a:lnTo>
                  <a:lnTo>
                    <a:pt x="44" y="9"/>
                  </a:lnTo>
                  <a:lnTo>
                    <a:pt x="50" y="9"/>
                  </a:lnTo>
                  <a:lnTo>
                    <a:pt x="75" y="8"/>
                  </a:lnTo>
                  <a:lnTo>
                    <a:pt x="8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8" name="Freeform 710"/>
            <p:cNvSpPr>
              <a:spLocks noChangeAspect="1"/>
            </p:cNvSpPr>
            <p:nvPr/>
          </p:nvSpPr>
          <p:spPr bwMode="auto">
            <a:xfrm>
              <a:off x="629" y="384"/>
              <a:ext cx="16" cy="11"/>
            </a:xfrm>
            <a:custGeom>
              <a:avLst/>
              <a:gdLst>
                <a:gd name="T0" fmla="*/ 1 w 31"/>
                <a:gd name="T1" fmla="*/ 1 h 21"/>
                <a:gd name="T2" fmla="*/ 0 w 31"/>
                <a:gd name="T3" fmla="*/ 1 h 21"/>
                <a:gd name="T4" fmla="*/ 1 w 31"/>
                <a:gd name="T5" fmla="*/ 1 h 21"/>
                <a:gd name="T6" fmla="*/ 1 w 31"/>
                <a:gd name="T7" fmla="*/ 1 h 21"/>
                <a:gd name="T8" fmla="*/ 1 w 31"/>
                <a:gd name="T9" fmla="*/ 0 h 21"/>
                <a:gd name="T10" fmla="*/ 1 w 31"/>
                <a:gd name="T11" fmla="*/ 1 h 21"/>
                <a:gd name="T12" fmla="*/ 1 w 31"/>
                <a:gd name="T13" fmla="*/ 1 h 21"/>
                <a:gd name="T14" fmla="*/ 1 w 31"/>
                <a:gd name="T15" fmla="*/ 1 h 21"/>
                <a:gd name="T16" fmla="*/ 1 w 31"/>
                <a:gd name="T17" fmla="*/ 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21"/>
                <a:gd name="T29" fmla="*/ 31 w 31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21">
                  <a:moveTo>
                    <a:pt x="1" y="18"/>
                  </a:moveTo>
                  <a:lnTo>
                    <a:pt x="0" y="7"/>
                  </a:lnTo>
                  <a:lnTo>
                    <a:pt x="9" y="3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1" y="16"/>
                  </a:lnTo>
                  <a:lnTo>
                    <a:pt x="17" y="17"/>
                  </a:lnTo>
                  <a:lnTo>
                    <a:pt x="11" y="21"/>
                  </a:lnTo>
                  <a:lnTo>
                    <a:pt x="1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9" name="Freeform 711"/>
            <p:cNvSpPr>
              <a:spLocks noChangeAspect="1"/>
            </p:cNvSpPr>
            <p:nvPr/>
          </p:nvSpPr>
          <p:spPr bwMode="auto">
            <a:xfrm>
              <a:off x="458" y="358"/>
              <a:ext cx="81" cy="39"/>
            </a:xfrm>
            <a:custGeom>
              <a:avLst/>
              <a:gdLst>
                <a:gd name="T0" fmla="*/ 1 w 156"/>
                <a:gd name="T1" fmla="*/ 2 h 75"/>
                <a:gd name="T2" fmla="*/ 1 w 156"/>
                <a:gd name="T3" fmla="*/ 3 h 75"/>
                <a:gd name="T4" fmla="*/ 0 w 156"/>
                <a:gd name="T5" fmla="*/ 3 h 75"/>
                <a:gd name="T6" fmla="*/ 1 w 156"/>
                <a:gd name="T7" fmla="*/ 3 h 75"/>
                <a:gd name="T8" fmla="*/ 1 w 156"/>
                <a:gd name="T9" fmla="*/ 3 h 75"/>
                <a:gd name="T10" fmla="*/ 2 w 156"/>
                <a:gd name="T11" fmla="*/ 3 h 75"/>
                <a:gd name="T12" fmla="*/ 2 w 156"/>
                <a:gd name="T13" fmla="*/ 3 h 75"/>
                <a:gd name="T14" fmla="*/ 2 w 156"/>
                <a:gd name="T15" fmla="*/ 2 h 75"/>
                <a:gd name="T16" fmla="*/ 2 w 156"/>
                <a:gd name="T17" fmla="*/ 2 h 75"/>
                <a:gd name="T18" fmla="*/ 2 w 156"/>
                <a:gd name="T19" fmla="*/ 2 h 75"/>
                <a:gd name="T20" fmla="*/ 2 w 156"/>
                <a:gd name="T21" fmla="*/ 3 h 75"/>
                <a:gd name="T22" fmla="*/ 2 w 156"/>
                <a:gd name="T23" fmla="*/ 3 h 75"/>
                <a:gd name="T24" fmla="*/ 3 w 156"/>
                <a:gd name="T25" fmla="*/ 3 h 75"/>
                <a:gd name="T26" fmla="*/ 6 w 156"/>
                <a:gd name="T27" fmla="*/ 3 h 75"/>
                <a:gd name="T28" fmla="*/ 6 w 156"/>
                <a:gd name="T29" fmla="*/ 2 h 75"/>
                <a:gd name="T30" fmla="*/ 5 w 156"/>
                <a:gd name="T31" fmla="*/ 2 h 75"/>
                <a:gd name="T32" fmla="*/ 5 w 156"/>
                <a:gd name="T33" fmla="*/ 2 h 75"/>
                <a:gd name="T34" fmla="*/ 5 w 156"/>
                <a:gd name="T35" fmla="*/ 2 h 75"/>
                <a:gd name="T36" fmla="*/ 6 w 156"/>
                <a:gd name="T37" fmla="*/ 2 h 75"/>
                <a:gd name="T38" fmla="*/ 6 w 156"/>
                <a:gd name="T39" fmla="*/ 1 h 75"/>
                <a:gd name="T40" fmla="*/ 5 w 156"/>
                <a:gd name="T41" fmla="*/ 1 h 75"/>
                <a:gd name="T42" fmla="*/ 5 w 156"/>
                <a:gd name="T43" fmla="*/ 1 h 75"/>
                <a:gd name="T44" fmla="*/ 5 w 156"/>
                <a:gd name="T45" fmla="*/ 1 h 75"/>
                <a:gd name="T46" fmla="*/ 5 w 156"/>
                <a:gd name="T47" fmla="*/ 1 h 75"/>
                <a:gd name="T48" fmla="*/ 5 w 156"/>
                <a:gd name="T49" fmla="*/ 0 h 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6"/>
                <a:gd name="T76" fmla="*/ 0 h 75"/>
                <a:gd name="T77" fmla="*/ 156 w 156"/>
                <a:gd name="T78" fmla="*/ 75 h 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6" h="75">
                  <a:moveTo>
                    <a:pt x="17" y="57"/>
                  </a:moveTo>
                  <a:lnTo>
                    <a:pt x="17" y="70"/>
                  </a:lnTo>
                  <a:lnTo>
                    <a:pt x="0" y="71"/>
                  </a:lnTo>
                  <a:lnTo>
                    <a:pt x="18" y="72"/>
                  </a:lnTo>
                  <a:lnTo>
                    <a:pt x="30" y="75"/>
                  </a:lnTo>
                  <a:lnTo>
                    <a:pt x="44" y="72"/>
                  </a:lnTo>
                  <a:lnTo>
                    <a:pt x="44" y="61"/>
                  </a:lnTo>
                  <a:lnTo>
                    <a:pt x="44" y="52"/>
                  </a:lnTo>
                  <a:lnTo>
                    <a:pt x="32" y="49"/>
                  </a:lnTo>
                  <a:lnTo>
                    <a:pt x="45" y="49"/>
                  </a:lnTo>
                  <a:lnTo>
                    <a:pt x="44" y="74"/>
                  </a:lnTo>
                  <a:lnTo>
                    <a:pt x="53" y="74"/>
                  </a:lnTo>
                  <a:lnTo>
                    <a:pt x="80" y="70"/>
                  </a:lnTo>
                  <a:lnTo>
                    <a:pt x="156" y="74"/>
                  </a:lnTo>
                  <a:lnTo>
                    <a:pt x="156" y="58"/>
                  </a:lnTo>
                  <a:lnTo>
                    <a:pt x="141" y="57"/>
                  </a:lnTo>
                  <a:lnTo>
                    <a:pt x="147" y="50"/>
                  </a:lnTo>
                  <a:lnTo>
                    <a:pt x="146" y="41"/>
                  </a:lnTo>
                  <a:lnTo>
                    <a:pt x="151" y="35"/>
                  </a:lnTo>
                  <a:lnTo>
                    <a:pt x="154" y="28"/>
                  </a:lnTo>
                  <a:lnTo>
                    <a:pt x="142" y="25"/>
                  </a:lnTo>
                  <a:lnTo>
                    <a:pt x="142" y="18"/>
                  </a:lnTo>
                  <a:lnTo>
                    <a:pt x="135" y="16"/>
                  </a:lnTo>
                  <a:lnTo>
                    <a:pt x="137" y="10"/>
                  </a:lnTo>
                  <a:lnTo>
                    <a:pt x="14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0" name="Freeform 712"/>
            <p:cNvSpPr>
              <a:spLocks noChangeAspect="1"/>
            </p:cNvSpPr>
            <p:nvPr/>
          </p:nvSpPr>
          <p:spPr bwMode="auto">
            <a:xfrm>
              <a:off x="516" y="357"/>
              <a:ext cx="21" cy="39"/>
            </a:xfrm>
            <a:custGeom>
              <a:avLst/>
              <a:gdLst>
                <a:gd name="T0" fmla="*/ 1 w 40"/>
                <a:gd name="T1" fmla="*/ 0 h 75"/>
                <a:gd name="T2" fmla="*/ 1 w 40"/>
                <a:gd name="T3" fmla="*/ 1 h 75"/>
                <a:gd name="T4" fmla="*/ 1 w 40"/>
                <a:gd name="T5" fmla="*/ 1 h 75"/>
                <a:gd name="T6" fmla="*/ 1 w 40"/>
                <a:gd name="T7" fmla="*/ 1 h 75"/>
                <a:gd name="T8" fmla="*/ 1 w 40"/>
                <a:gd name="T9" fmla="*/ 1 h 75"/>
                <a:gd name="T10" fmla="*/ 1 w 40"/>
                <a:gd name="T11" fmla="*/ 1 h 75"/>
                <a:gd name="T12" fmla="*/ 1 w 40"/>
                <a:gd name="T13" fmla="*/ 1 h 75"/>
                <a:gd name="T14" fmla="*/ 0 w 40"/>
                <a:gd name="T15" fmla="*/ 1 h 75"/>
                <a:gd name="T16" fmla="*/ 1 w 40"/>
                <a:gd name="T17" fmla="*/ 1 h 75"/>
                <a:gd name="T18" fmla="*/ 1 w 40"/>
                <a:gd name="T19" fmla="*/ 1 h 75"/>
                <a:gd name="T20" fmla="*/ 1 w 40"/>
                <a:gd name="T21" fmla="*/ 2 h 75"/>
                <a:gd name="T22" fmla="*/ 2 w 40"/>
                <a:gd name="T23" fmla="*/ 1 h 75"/>
                <a:gd name="T24" fmla="*/ 1 w 40"/>
                <a:gd name="T25" fmla="*/ 1 h 75"/>
                <a:gd name="T26" fmla="*/ 1 w 40"/>
                <a:gd name="T27" fmla="*/ 1 h 75"/>
                <a:gd name="T28" fmla="*/ 1 w 40"/>
                <a:gd name="T29" fmla="*/ 1 h 75"/>
                <a:gd name="T30" fmla="*/ 1 w 40"/>
                <a:gd name="T31" fmla="*/ 1 h 75"/>
                <a:gd name="T32" fmla="*/ 1 w 40"/>
                <a:gd name="T33" fmla="*/ 2 h 75"/>
                <a:gd name="T34" fmla="*/ 1 w 40"/>
                <a:gd name="T35" fmla="*/ 2 h 75"/>
                <a:gd name="T36" fmla="*/ 1 w 40"/>
                <a:gd name="T37" fmla="*/ 2 h 75"/>
                <a:gd name="T38" fmla="*/ 1 w 40"/>
                <a:gd name="T39" fmla="*/ 2 h 75"/>
                <a:gd name="T40" fmla="*/ 1 w 40"/>
                <a:gd name="T41" fmla="*/ 2 h 75"/>
                <a:gd name="T42" fmla="*/ 2 w 40"/>
                <a:gd name="T43" fmla="*/ 2 h 75"/>
                <a:gd name="T44" fmla="*/ 2 w 40"/>
                <a:gd name="T45" fmla="*/ 2 h 75"/>
                <a:gd name="T46" fmla="*/ 1 w 40"/>
                <a:gd name="T47" fmla="*/ 2 h 75"/>
                <a:gd name="T48" fmla="*/ 1 w 40"/>
                <a:gd name="T49" fmla="*/ 2 h 75"/>
                <a:gd name="T50" fmla="*/ 1 w 40"/>
                <a:gd name="T51" fmla="*/ 2 h 75"/>
                <a:gd name="T52" fmla="*/ 1 w 40"/>
                <a:gd name="T53" fmla="*/ 3 h 75"/>
                <a:gd name="T54" fmla="*/ 1 w 40"/>
                <a:gd name="T55" fmla="*/ 3 h 75"/>
                <a:gd name="T56" fmla="*/ 1 w 40"/>
                <a:gd name="T57" fmla="*/ 3 h 75"/>
                <a:gd name="T58" fmla="*/ 1 w 40"/>
                <a:gd name="T59" fmla="*/ 3 h 75"/>
                <a:gd name="T60" fmla="*/ 1 w 40"/>
                <a:gd name="T61" fmla="*/ 2 h 75"/>
                <a:gd name="T62" fmla="*/ 1 w 40"/>
                <a:gd name="T63" fmla="*/ 3 h 75"/>
                <a:gd name="T64" fmla="*/ 1 w 40"/>
                <a:gd name="T65" fmla="*/ 3 h 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75"/>
                <a:gd name="T101" fmla="*/ 40 w 40"/>
                <a:gd name="T102" fmla="*/ 75 h 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75">
                  <a:moveTo>
                    <a:pt x="3" y="0"/>
                  </a:moveTo>
                  <a:lnTo>
                    <a:pt x="1" y="14"/>
                  </a:lnTo>
                  <a:lnTo>
                    <a:pt x="14" y="14"/>
                  </a:lnTo>
                  <a:lnTo>
                    <a:pt x="22" y="11"/>
                  </a:lnTo>
                  <a:lnTo>
                    <a:pt x="12" y="15"/>
                  </a:lnTo>
                  <a:lnTo>
                    <a:pt x="3" y="15"/>
                  </a:lnTo>
                  <a:lnTo>
                    <a:pt x="5" y="22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9" y="30"/>
                  </a:lnTo>
                  <a:lnTo>
                    <a:pt x="29" y="35"/>
                  </a:lnTo>
                  <a:lnTo>
                    <a:pt x="40" y="29"/>
                  </a:lnTo>
                  <a:lnTo>
                    <a:pt x="28" y="29"/>
                  </a:lnTo>
                  <a:lnTo>
                    <a:pt x="20" y="25"/>
                  </a:lnTo>
                  <a:lnTo>
                    <a:pt x="16" y="14"/>
                  </a:lnTo>
                  <a:lnTo>
                    <a:pt x="9" y="23"/>
                  </a:lnTo>
                  <a:lnTo>
                    <a:pt x="3" y="37"/>
                  </a:lnTo>
                  <a:lnTo>
                    <a:pt x="10" y="47"/>
                  </a:lnTo>
                  <a:lnTo>
                    <a:pt x="19" y="42"/>
                  </a:lnTo>
                  <a:lnTo>
                    <a:pt x="18" y="32"/>
                  </a:lnTo>
                  <a:lnTo>
                    <a:pt x="21" y="45"/>
                  </a:lnTo>
                  <a:lnTo>
                    <a:pt x="32" y="43"/>
                  </a:lnTo>
                  <a:lnTo>
                    <a:pt x="33" y="49"/>
                  </a:lnTo>
                  <a:lnTo>
                    <a:pt x="29" y="58"/>
                  </a:lnTo>
                  <a:lnTo>
                    <a:pt x="9" y="58"/>
                  </a:lnTo>
                  <a:lnTo>
                    <a:pt x="9" y="51"/>
                  </a:lnTo>
                  <a:lnTo>
                    <a:pt x="7" y="63"/>
                  </a:lnTo>
                  <a:lnTo>
                    <a:pt x="6" y="70"/>
                  </a:lnTo>
                  <a:lnTo>
                    <a:pt x="16" y="72"/>
                  </a:lnTo>
                  <a:lnTo>
                    <a:pt x="19" y="63"/>
                  </a:lnTo>
                  <a:lnTo>
                    <a:pt x="25" y="59"/>
                  </a:lnTo>
                  <a:lnTo>
                    <a:pt x="27" y="66"/>
                  </a:lnTo>
                  <a:lnTo>
                    <a:pt x="27" y="7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1" name="Freeform 713"/>
            <p:cNvSpPr>
              <a:spLocks noChangeAspect="1"/>
            </p:cNvSpPr>
            <p:nvPr/>
          </p:nvSpPr>
          <p:spPr bwMode="auto">
            <a:xfrm>
              <a:off x="493" y="366"/>
              <a:ext cx="15" cy="22"/>
            </a:xfrm>
            <a:custGeom>
              <a:avLst/>
              <a:gdLst>
                <a:gd name="T0" fmla="*/ 0 w 29"/>
                <a:gd name="T1" fmla="*/ 1 h 44"/>
                <a:gd name="T2" fmla="*/ 1 w 29"/>
                <a:gd name="T3" fmla="*/ 1 h 44"/>
                <a:gd name="T4" fmla="*/ 1 w 29"/>
                <a:gd name="T5" fmla="*/ 1 h 44"/>
                <a:gd name="T6" fmla="*/ 0 w 29"/>
                <a:gd name="T7" fmla="*/ 0 h 44"/>
                <a:gd name="T8" fmla="*/ 0 w 29"/>
                <a:gd name="T9" fmla="*/ 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44"/>
                <a:gd name="T17" fmla="*/ 29 w 29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44">
                  <a:moveTo>
                    <a:pt x="0" y="44"/>
                  </a:moveTo>
                  <a:lnTo>
                    <a:pt x="29" y="43"/>
                  </a:lnTo>
                  <a:lnTo>
                    <a:pt x="28" y="1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2" name="Freeform 714"/>
            <p:cNvSpPr>
              <a:spLocks noChangeAspect="1"/>
            </p:cNvSpPr>
            <p:nvPr/>
          </p:nvSpPr>
          <p:spPr bwMode="auto">
            <a:xfrm>
              <a:off x="544" y="384"/>
              <a:ext cx="40" cy="20"/>
            </a:xfrm>
            <a:custGeom>
              <a:avLst/>
              <a:gdLst>
                <a:gd name="T0" fmla="*/ 0 w 76"/>
                <a:gd name="T1" fmla="*/ 1 h 40"/>
                <a:gd name="T2" fmla="*/ 0 w 76"/>
                <a:gd name="T3" fmla="*/ 1 h 40"/>
                <a:gd name="T4" fmla="*/ 1 w 76"/>
                <a:gd name="T5" fmla="*/ 1 h 40"/>
                <a:gd name="T6" fmla="*/ 1 w 76"/>
                <a:gd name="T7" fmla="*/ 0 h 40"/>
                <a:gd name="T8" fmla="*/ 3 w 76"/>
                <a:gd name="T9" fmla="*/ 1 h 40"/>
                <a:gd name="T10" fmla="*/ 3 w 76"/>
                <a:gd name="T11" fmla="*/ 1 h 40"/>
                <a:gd name="T12" fmla="*/ 1 w 76"/>
                <a:gd name="T13" fmla="*/ 1 h 40"/>
                <a:gd name="T14" fmla="*/ 1 w 76"/>
                <a:gd name="T15" fmla="*/ 1 h 40"/>
                <a:gd name="T16" fmla="*/ 1 w 76"/>
                <a:gd name="T17" fmla="*/ 1 h 40"/>
                <a:gd name="T18" fmla="*/ 0 w 76"/>
                <a:gd name="T19" fmla="*/ 1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6"/>
                <a:gd name="T31" fmla="*/ 0 h 40"/>
                <a:gd name="T32" fmla="*/ 76 w 76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6" h="40">
                  <a:moveTo>
                    <a:pt x="0" y="34"/>
                  </a:moveTo>
                  <a:lnTo>
                    <a:pt x="0" y="6"/>
                  </a:lnTo>
                  <a:lnTo>
                    <a:pt x="17" y="7"/>
                  </a:lnTo>
                  <a:lnTo>
                    <a:pt x="17" y="0"/>
                  </a:lnTo>
                  <a:lnTo>
                    <a:pt x="76" y="3"/>
                  </a:lnTo>
                  <a:lnTo>
                    <a:pt x="73" y="40"/>
                  </a:lnTo>
                  <a:lnTo>
                    <a:pt x="17" y="36"/>
                  </a:lnTo>
                  <a:lnTo>
                    <a:pt x="16" y="11"/>
                  </a:lnTo>
                  <a:lnTo>
                    <a:pt x="16" y="35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3" name="Freeform 715"/>
            <p:cNvSpPr>
              <a:spLocks noChangeAspect="1"/>
            </p:cNvSpPr>
            <p:nvPr/>
          </p:nvSpPr>
          <p:spPr bwMode="auto">
            <a:xfrm>
              <a:off x="460" y="402"/>
              <a:ext cx="84" cy="2"/>
            </a:xfrm>
            <a:custGeom>
              <a:avLst/>
              <a:gdLst>
                <a:gd name="T0" fmla="*/ 0 w 163"/>
                <a:gd name="T1" fmla="*/ 1 h 4"/>
                <a:gd name="T2" fmla="*/ 1 w 163"/>
                <a:gd name="T3" fmla="*/ 1 h 4"/>
                <a:gd name="T4" fmla="*/ 2 w 163"/>
                <a:gd name="T5" fmla="*/ 1 h 4"/>
                <a:gd name="T6" fmla="*/ 2 w 163"/>
                <a:gd name="T7" fmla="*/ 0 h 4"/>
                <a:gd name="T8" fmla="*/ 3 w 163"/>
                <a:gd name="T9" fmla="*/ 1 h 4"/>
                <a:gd name="T10" fmla="*/ 3 w 163"/>
                <a:gd name="T11" fmla="*/ 1 h 4"/>
                <a:gd name="T12" fmla="*/ 3 w 163"/>
                <a:gd name="T13" fmla="*/ 0 h 4"/>
                <a:gd name="T14" fmla="*/ 4 w 163"/>
                <a:gd name="T15" fmla="*/ 0 h 4"/>
                <a:gd name="T16" fmla="*/ 6 w 16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3"/>
                <a:gd name="T28" fmla="*/ 0 h 4"/>
                <a:gd name="T29" fmla="*/ 163 w 16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3" h="4">
                  <a:moveTo>
                    <a:pt x="0" y="2"/>
                  </a:moveTo>
                  <a:lnTo>
                    <a:pt x="26" y="3"/>
                  </a:lnTo>
                  <a:lnTo>
                    <a:pt x="36" y="3"/>
                  </a:lnTo>
                  <a:lnTo>
                    <a:pt x="57" y="0"/>
                  </a:lnTo>
                  <a:lnTo>
                    <a:pt x="69" y="1"/>
                  </a:lnTo>
                  <a:lnTo>
                    <a:pt x="83" y="4"/>
                  </a:lnTo>
                  <a:lnTo>
                    <a:pt x="91" y="0"/>
                  </a:lnTo>
                  <a:lnTo>
                    <a:pt x="118" y="0"/>
                  </a:lnTo>
                  <a:lnTo>
                    <a:pt x="16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4" name="Line 716"/>
            <p:cNvSpPr>
              <a:spLocks noChangeAspect="1" noChangeShapeType="1"/>
            </p:cNvSpPr>
            <p:nvPr/>
          </p:nvSpPr>
          <p:spPr bwMode="auto">
            <a:xfrm flipH="1">
              <a:off x="532" y="344"/>
              <a:ext cx="3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5" name="Line 717"/>
            <p:cNvSpPr>
              <a:spLocks noChangeAspect="1" noChangeShapeType="1"/>
            </p:cNvSpPr>
            <p:nvPr/>
          </p:nvSpPr>
          <p:spPr bwMode="auto">
            <a:xfrm>
              <a:off x="521" y="344"/>
              <a:ext cx="4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6" name="Line 718"/>
            <p:cNvSpPr>
              <a:spLocks noChangeAspect="1" noChangeShapeType="1"/>
            </p:cNvSpPr>
            <p:nvPr/>
          </p:nvSpPr>
          <p:spPr bwMode="auto">
            <a:xfrm>
              <a:off x="538" y="342"/>
              <a:ext cx="7" cy="9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7" name="Line 719"/>
            <p:cNvSpPr>
              <a:spLocks noChangeAspect="1" noChangeShapeType="1"/>
            </p:cNvSpPr>
            <p:nvPr/>
          </p:nvSpPr>
          <p:spPr bwMode="auto">
            <a:xfrm flipV="1">
              <a:off x="544" y="348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8" name="Line 720"/>
            <p:cNvSpPr>
              <a:spLocks noChangeAspect="1" noChangeShapeType="1"/>
            </p:cNvSpPr>
            <p:nvPr/>
          </p:nvSpPr>
          <p:spPr bwMode="auto">
            <a:xfrm>
              <a:off x="525" y="352"/>
              <a:ext cx="14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9" name="Line 721"/>
            <p:cNvSpPr>
              <a:spLocks noChangeAspect="1" noChangeShapeType="1"/>
            </p:cNvSpPr>
            <p:nvPr/>
          </p:nvSpPr>
          <p:spPr bwMode="auto">
            <a:xfrm flipH="1">
              <a:off x="518" y="351"/>
              <a:ext cx="6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78" name="Group 722"/>
            <p:cNvGrpSpPr>
              <a:grpSpLocks noChangeAspect="1"/>
            </p:cNvGrpSpPr>
            <p:nvPr/>
          </p:nvGrpSpPr>
          <p:grpSpPr bwMode="auto">
            <a:xfrm>
              <a:off x="503" y="410"/>
              <a:ext cx="52" cy="19"/>
              <a:chOff x="2402" y="867"/>
              <a:chExt cx="268" cy="97"/>
            </a:xfrm>
            <a:grpFill/>
          </p:grpSpPr>
          <p:grpSp>
            <p:nvGrpSpPr>
              <p:cNvPr id="4880" name="Group 72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472" name="Freeform 72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3" name="Freeform 72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4" name="Freeform 72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5" name="Line 72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6" name="Line 72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7" name="Line 72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82" name="Group 73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482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83" name="Oval 7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86" name="Group 73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480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81" name="Oval 7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71" name="Line 73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11" name="Group 737"/>
            <p:cNvGrpSpPr>
              <a:grpSpLocks noChangeAspect="1"/>
            </p:cNvGrpSpPr>
            <p:nvPr/>
          </p:nvGrpSpPr>
          <p:grpSpPr bwMode="auto">
            <a:xfrm>
              <a:off x="548" y="412"/>
              <a:ext cx="53" cy="19"/>
              <a:chOff x="2402" y="867"/>
              <a:chExt cx="268" cy="97"/>
            </a:xfrm>
            <a:grpFill/>
          </p:grpSpPr>
          <p:grpSp>
            <p:nvGrpSpPr>
              <p:cNvPr id="912" name="Group 738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458" name="Freeform 739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59" name="Freeform 740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0" name="Freeform 741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1" name="Line 7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2" name="Line 743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3" name="Line 74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913" name="Group 745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468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69" name="Oval 7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914" name="Group 748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466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67" name="Oval 7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57" name="Line 751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15" name="Group 752"/>
            <p:cNvGrpSpPr>
              <a:grpSpLocks noChangeAspect="1"/>
            </p:cNvGrpSpPr>
            <p:nvPr/>
          </p:nvGrpSpPr>
          <p:grpSpPr bwMode="auto">
            <a:xfrm>
              <a:off x="427" y="408"/>
              <a:ext cx="50" cy="18"/>
              <a:chOff x="2402" y="867"/>
              <a:chExt cx="268" cy="97"/>
            </a:xfrm>
            <a:grpFill/>
          </p:grpSpPr>
          <p:grpSp>
            <p:nvGrpSpPr>
              <p:cNvPr id="916" name="Group 75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444" name="Freeform 75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5" name="Freeform 75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6" name="Freeform 75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7" name="Line 7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8" name="Line 75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9" name="Line 75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917" name="Group 76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454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55" name="Oval 7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918" name="Group 76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452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53" name="Oval 7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43" name="Line 76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433" name="Freeform 767"/>
            <p:cNvSpPr>
              <a:spLocks noChangeAspect="1"/>
            </p:cNvSpPr>
            <p:nvPr/>
          </p:nvSpPr>
          <p:spPr bwMode="auto">
            <a:xfrm>
              <a:off x="732" y="454"/>
              <a:ext cx="109" cy="18"/>
            </a:xfrm>
            <a:custGeom>
              <a:avLst/>
              <a:gdLst>
                <a:gd name="T0" fmla="*/ 8 w 210"/>
                <a:gd name="T1" fmla="*/ 1 h 35"/>
                <a:gd name="T2" fmla="*/ 6 w 210"/>
                <a:gd name="T3" fmla="*/ 1 h 35"/>
                <a:gd name="T4" fmla="*/ 6 w 210"/>
                <a:gd name="T5" fmla="*/ 1 h 35"/>
                <a:gd name="T6" fmla="*/ 3 w 210"/>
                <a:gd name="T7" fmla="*/ 1 h 35"/>
                <a:gd name="T8" fmla="*/ 3 w 210"/>
                <a:gd name="T9" fmla="*/ 1 h 35"/>
                <a:gd name="T10" fmla="*/ 1 w 210"/>
                <a:gd name="T11" fmla="*/ 0 h 35"/>
                <a:gd name="T12" fmla="*/ 0 w 210"/>
                <a:gd name="T13" fmla="*/ 1 h 35"/>
                <a:gd name="T14" fmla="*/ 3 w 210"/>
                <a:gd name="T15" fmla="*/ 1 h 35"/>
                <a:gd name="T16" fmla="*/ 2 w 210"/>
                <a:gd name="T17" fmla="*/ 1 h 35"/>
                <a:gd name="T18" fmla="*/ 5 w 210"/>
                <a:gd name="T19" fmla="*/ 1 h 35"/>
                <a:gd name="T20" fmla="*/ 5 w 210"/>
                <a:gd name="T21" fmla="*/ 1 h 35"/>
                <a:gd name="T22" fmla="*/ 7 w 210"/>
                <a:gd name="T23" fmla="*/ 2 h 35"/>
                <a:gd name="T24" fmla="*/ 8 w 210"/>
                <a:gd name="T25" fmla="*/ 1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5"/>
                <a:gd name="T41" fmla="*/ 210 w 210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5">
                  <a:moveTo>
                    <a:pt x="210" y="27"/>
                  </a:moveTo>
                  <a:lnTo>
                    <a:pt x="157" y="27"/>
                  </a:lnTo>
                  <a:lnTo>
                    <a:pt x="157" y="17"/>
                  </a:lnTo>
                  <a:lnTo>
                    <a:pt x="80" y="12"/>
                  </a:lnTo>
                  <a:lnTo>
                    <a:pt x="79" y="1"/>
                  </a:lnTo>
                  <a:lnTo>
                    <a:pt x="6" y="0"/>
                  </a:lnTo>
                  <a:lnTo>
                    <a:pt x="0" y="6"/>
                  </a:lnTo>
                  <a:lnTo>
                    <a:pt x="62" y="8"/>
                  </a:lnTo>
                  <a:lnTo>
                    <a:pt x="59" y="19"/>
                  </a:lnTo>
                  <a:lnTo>
                    <a:pt x="142" y="23"/>
                  </a:lnTo>
                  <a:lnTo>
                    <a:pt x="141" y="32"/>
                  </a:lnTo>
                  <a:lnTo>
                    <a:pt x="195" y="35"/>
                  </a:lnTo>
                  <a:lnTo>
                    <a:pt x="210" y="27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19" name="Group 768"/>
            <p:cNvGrpSpPr>
              <a:grpSpLocks noChangeAspect="1"/>
            </p:cNvGrpSpPr>
            <p:nvPr/>
          </p:nvGrpSpPr>
          <p:grpSpPr bwMode="auto">
            <a:xfrm flipH="1">
              <a:off x="250" y="415"/>
              <a:ext cx="46" cy="19"/>
              <a:chOff x="2769" y="979"/>
              <a:chExt cx="230" cy="90"/>
            </a:xfrm>
            <a:grpFill/>
          </p:grpSpPr>
          <p:sp>
            <p:nvSpPr>
              <p:cNvPr id="7435" name="Freeform 76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6" name="Freeform 77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7" name="Freeform 77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8" name="Freeform 77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9" name="Freeform 77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40" name="Freeform 77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41" name="Freeform 77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7547" name="Rectangle 84"/>
          <p:cNvSpPr>
            <a:spLocks noChangeArrowheads="1"/>
          </p:cNvSpPr>
          <p:nvPr/>
        </p:nvSpPr>
        <p:spPr bwMode="auto">
          <a:xfrm>
            <a:off x="7265888" y="2310574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авма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 «Рузвельт»</a:t>
            </a:r>
            <a:endParaRPr lang="ru-RU" sz="5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pic>
        <p:nvPicPr>
          <p:cNvPr id="3522" name="Рисунок 3521" descr="https://fhd.multiurok.ru/b/1/a/b1aac4156b9319a4310d49fd8bc2adc5ee9d01fb/img12.jpg"/>
          <p:cNvPicPr/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1" y="716099"/>
            <a:ext cx="9143999" cy="61419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7" name="Picture 7"/>
          <p:cNvPicPr>
            <a:picLocks noChangeAspect="1" noChangeArrowheads="1"/>
          </p:cNvPicPr>
          <p:nvPr/>
        </p:nvPicPr>
        <p:blipFill rotWithShape="1">
          <a:blip r:embed="rId2" cstate="print"/>
          <a:srcRect l="45501" t="21004"/>
          <a:stretch/>
        </p:blipFill>
        <p:spPr bwMode="auto">
          <a:xfrm>
            <a:off x="-7938" y="1524000"/>
            <a:ext cx="9151938" cy="6174316"/>
          </a:xfrm>
          <a:prstGeom prst="rect">
            <a:avLst/>
          </a:prstGeom>
          <a:noFill/>
          <a:ln w="19050">
            <a:noFill/>
            <a:prstDash val="dash"/>
          </a:ln>
          <a:effectLst>
            <a:glow rad="12700">
              <a:schemeClr val="bg1">
                <a:alpha val="40000"/>
              </a:schemeClr>
            </a:glow>
          </a:effectLst>
        </p:spPr>
      </p:pic>
      <p:grpSp>
        <p:nvGrpSpPr>
          <p:cNvPr id="2" name="Группа 7075"/>
          <p:cNvGrpSpPr>
            <a:grpSpLocks/>
          </p:cNvGrpSpPr>
          <p:nvPr/>
        </p:nvGrpSpPr>
        <p:grpSpPr bwMode="auto">
          <a:xfrm>
            <a:off x="1263651" y="698501"/>
            <a:ext cx="6500813" cy="833967"/>
            <a:chOff x="1263393" y="501673"/>
            <a:chExt cx="6501739" cy="624782"/>
          </a:xfrm>
        </p:grpSpPr>
        <p:sp>
          <p:nvSpPr>
            <p:cNvPr id="853" name="Дуга 852"/>
            <p:cNvSpPr/>
            <p:nvPr/>
          </p:nvSpPr>
          <p:spPr>
            <a:xfrm rot="10800000">
              <a:off x="1263393" y="693548"/>
              <a:ext cx="6501739" cy="204560"/>
            </a:xfrm>
            <a:prstGeom prst="arc">
              <a:avLst>
                <a:gd name="adj1" fmla="val 10665707"/>
                <a:gd name="adj2" fmla="val 137035"/>
              </a:avLst>
            </a:prstGeom>
            <a:ln w="3175"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91388" tIns="45692" rIns="91388" bIns="45692"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srgbClr val="000000"/>
                </a:solidFill>
              </a:endParaRPr>
            </a:p>
          </p:txBody>
        </p:sp>
        <p:grpSp>
          <p:nvGrpSpPr>
            <p:cNvPr id="3" name="Group 2"/>
            <p:cNvGrpSpPr>
              <a:grpSpLocks noChangeAspect="1"/>
            </p:cNvGrpSpPr>
            <p:nvPr/>
          </p:nvGrpSpPr>
          <p:grpSpPr bwMode="auto">
            <a:xfrm rot="18502218" flipH="1">
              <a:off x="1366817" y="687906"/>
              <a:ext cx="624782" cy="252316"/>
              <a:chOff x="483" y="605"/>
              <a:chExt cx="82" cy="44"/>
            </a:xfrm>
          </p:grpSpPr>
          <p:sp>
            <p:nvSpPr>
              <p:cNvPr id="856" name="Oval 3"/>
              <p:cNvSpPr>
                <a:spLocks noChangeAspect="1" noChangeArrowheads="1"/>
              </p:cNvSpPr>
              <p:nvPr/>
            </p:nvSpPr>
            <p:spPr bwMode="auto">
              <a:xfrm rot="-1211715">
                <a:off x="507" y="606"/>
                <a:ext cx="9" cy="11"/>
              </a:xfrm>
              <a:prstGeom prst="ellipse">
                <a:avLst/>
              </a:prstGeom>
              <a:solidFill>
                <a:srgbClr val="3366FF"/>
              </a:solidFill>
              <a:ln w="9525">
                <a:round/>
                <a:headEnd/>
                <a:tailEnd/>
              </a:ln>
              <a:scene3d>
                <a:camera prst="legacyObliqueTopRight">
                  <a:rot lat="600000" lon="18600000" rev="0"/>
                </a:camera>
                <a:lightRig rig="legacyFlat3" dir="b"/>
              </a:scene3d>
              <a:sp3d extrusionH="36500" prstMaterial="legacyMatte">
                <a:bevelT w="13500" h="13500" prst="angle"/>
                <a:bevelB w="13500" h="13500" prst="angle"/>
                <a:extrusionClr>
                  <a:srgbClr val="3366FF"/>
                </a:extrusionClr>
              </a:sp3d>
            </p:spPr>
            <p:txBody>
              <a:bodyPr>
                <a:flatTx/>
              </a:bodyPr>
              <a:lstStyle/>
              <a:p>
                <a:pPr defTabSz="685800">
                  <a:defRPr/>
                </a:pPr>
                <a:endParaRPr lang="ru-RU" altLang="ru-RU" sz="1350">
                  <a:solidFill>
                    <a:srgbClr val="000000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57" name="Oval 4"/>
              <p:cNvSpPr>
                <a:spLocks noChangeAspect="1" noChangeArrowheads="1"/>
              </p:cNvSpPr>
              <p:nvPr/>
            </p:nvSpPr>
            <p:spPr bwMode="auto">
              <a:xfrm rot="-1211715">
                <a:off x="515" y="607"/>
                <a:ext cx="20" cy="18"/>
              </a:xfrm>
              <a:prstGeom prst="ellipse">
                <a:avLst/>
              </a:prstGeom>
              <a:solidFill>
                <a:srgbClr val="3366FF"/>
              </a:solidFill>
              <a:ln w="9525">
                <a:round/>
                <a:headEnd/>
                <a:tailEnd/>
              </a:ln>
              <a:scene3d>
                <a:camera prst="legacyObliqueTopRight">
                  <a:rot lat="0" lon="18600000" rev="0"/>
                </a:camera>
                <a:lightRig rig="legacyFlat3" dir="b"/>
              </a:scene3d>
              <a:sp3d extrusionH="100000" prstMaterial="legacyMatte">
                <a:bevelT w="13500" h="13500" prst="angle"/>
                <a:bevelB w="13500" h="13500" prst="angle"/>
                <a:extrusionClr>
                  <a:srgbClr val="3366FF"/>
                </a:extrusionClr>
              </a:sp3d>
            </p:spPr>
            <p:txBody>
              <a:bodyPr>
                <a:flatTx/>
              </a:bodyPr>
              <a:lstStyle/>
              <a:p>
                <a:pPr defTabSz="685800">
                  <a:defRPr/>
                </a:pPr>
                <a:endParaRPr lang="ru-RU" altLang="ru-RU" sz="1350">
                  <a:solidFill>
                    <a:srgbClr val="000000"/>
                  </a:solidFill>
                  <a:latin typeface="Calibri"/>
                  <a:cs typeface="Arial" pitchFamily="34" charset="0"/>
                </a:endParaRPr>
              </a:p>
            </p:txBody>
          </p:sp>
          <p:grpSp>
            <p:nvGrpSpPr>
              <p:cNvPr id="4" name="Group 5"/>
              <p:cNvGrpSpPr>
                <a:grpSpLocks noChangeAspect="1"/>
              </p:cNvGrpSpPr>
              <p:nvPr/>
            </p:nvGrpSpPr>
            <p:grpSpPr bwMode="auto">
              <a:xfrm>
                <a:off x="483" y="605"/>
                <a:ext cx="81" cy="44"/>
                <a:chOff x="0" y="475"/>
                <a:chExt cx="680" cy="367"/>
              </a:xfrm>
            </p:grpSpPr>
            <p:grpSp>
              <p:nvGrpSpPr>
                <p:cNvPr id="5" name="Group 6"/>
                <p:cNvGrpSpPr>
                  <a:grpSpLocks noChangeAspect="1"/>
                </p:cNvGrpSpPr>
                <p:nvPr/>
              </p:nvGrpSpPr>
              <p:grpSpPr bwMode="auto">
                <a:xfrm>
                  <a:off x="429" y="488"/>
                  <a:ext cx="251" cy="114"/>
                  <a:chOff x="717" y="496"/>
                  <a:chExt cx="419" cy="191"/>
                </a:xfrm>
              </p:grpSpPr>
              <p:sp>
                <p:nvSpPr>
                  <p:cNvPr id="876" name="Freeform 7"/>
                  <p:cNvSpPr>
                    <a:spLocks noChangeAspect="1"/>
                  </p:cNvSpPr>
                  <p:nvPr/>
                </p:nvSpPr>
                <p:spPr bwMode="auto">
                  <a:xfrm>
                    <a:off x="653" y="340"/>
                    <a:ext cx="452" cy="170"/>
                  </a:xfrm>
                  <a:custGeom>
                    <a:avLst/>
                    <a:gdLst>
                      <a:gd name="T0" fmla="*/ 174 w 419"/>
                      <a:gd name="T1" fmla="*/ 6 h 191"/>
                      <a:gd name="T2" fmla="*/ 200 w 419"/>
                      <a:gd name="T3" fmla="*/ 0 h 191"/>
                      <a:gd name="T4" fmla="*/ 244 w 419"/>
                      <a:gd name="T5" fmla="*/ 10 h 191"/>
                      <a:gd name="T6" fmla="*/ 276 w 419"/>
                      <a:gd name="T7" fmla="*/ 32 h 191"/>
                      <a:gd name="T8" fmla="*/ 284 w 419"/>
                      <a:gd name="T9" fmla="*/ 39 h 191"/>
                      <a:gd name="T10" fmla="*/ 325 w 419"/>
                      <a:gd name="T11" fmla="*/ 40 h 191"/>
                      <a:gd name="T12" fmla="*/ 358 w 419"/>
                      <a:gd name="T13" fmla="*/ 50 h 191"/>
                      <a:gd name="T14" fmla="*/ 398 w 419"/>
                      <a:gd name="T15" fmla="*/ 72 h 191"/>
                      <a:gd name="T16" fmla="*/ 419 w 419"/>
                      <a:gd name="T17" fmla="*/ 97 h 191"/>
                      <a:gd name="T18" fmla="*/ 243 w 419"/>
                      <a:gd name="T19" fmla="*/ 191 h 191"/>
                      <a:gd name="T20" fmla="*/ 222 w 419"/>
                      <a:gd name="T21" fmla="*/ 165 h 191"/>
                      <a:gd name="T22" fmla="*/ 183 w 419"/>
                      <a:gd name="T23" fmla="*/ 145 h 191"/>
                      <a:gd name="T24" fmla="*/ 134 w 419"/>
                      <a:gd name="T25" fmla="*/ 133 h 191"/>
                      <a:gd name="T26" fmla="*/ 13 w 419"/>
                      <a:gd name="T27" fmla="*/ 85 h 191"/>
                      <a:gd name="T28" fmla="*/ 0 w 419"/>
                      <a:gd name="T29" fmla="*/ 79 h 191"/>
                      <a:gd name="T30" fmla="*/ 174 w 419"/>
                      <a:gd name="T31" fmla="*/ 6 h 191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419"/>
                      <a:gd name="T49" fmla="*/ 0 h 191"/>
                      <a:gd name="T50" fmla="*/ 419 w 419"/>
                      <a:gd name="T51" fmla="*/ 191 h 191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419" h="191">
                        <a:moveTo>
                          <a:pt x="174" y="6"/>
                        </a:moveTo>
                        <a:lnTo>
                          <a:pt x="200" y="0"/>
                        </a:lnTo>
                        <a:lnTo>
                          <a:pt x="244" y="10"/>
                        </a:lnTo>
                        <a:lnTo>
                          <a:pt x="276" y="32"/>
                        </a:lnTo>
                        <a:lnTo>
                          <a:pt x="284" y="39"/>
                        </a:lnTo>
                        <a:lnTo>
                          <a:pt x="325" y="40"/>
                        </a:lnTo>
                        <a:lnTo>
                          <a:pt x="358" y="50"/>
                        </a:lnTo>
                        <a:lnTo>
                          <a:pt x="398" y="72"/>
                        </a:lnTo>
                        <a:lnTo>
                          <a:pt x="419" y="97"/>
                        </a:lnTo>
                        <a:lnTo>
                          <a:pt x="243" y="191"/>
                        </a:lnTo>
                        <a:lnTo>
                          <a:pt x="222" y="165"/>
                        </a:lnTo>
                        <a:lnTo>
                          <a:pt x="183" y="145"/>
                        </a:lnTo>
                        <a:lnTo>
                          <a:pt x="134" y="133"/>
                        </a:lnTo>
                        <a:lnTo>
                          <a:pt x="13" y="85"/>
                        </a:lnTo>
                        <a:lnTo>
                          <a:pt x="0" y="79"/>
                        </a:lnTo>
                        <a:lnTo>
                          <a:pt x="174" y="6"/>
                        </a:lnTo>
                        <a:close/>
                      </a:path>
                    </a:pathLst>
                  </a:custGeom>
                  <a:solidFill>
                    <a:srgbClr val="3366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  <p:sp>
                <p:nvSpPr>
                  <p:cNvPr id="877" name="Line 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59" y="372"/>
                    <a:ext cx="192" cy="8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867" name="Freeform 9"/>
                <p:cNvSpPr>
                  <a:spLocks noChangeAspect="1"/>
                </p:cNvSpPr>
                <p:nvPr/>
              </p:nvSpPr>
              <p:spPr bwMode="auto">
                <a:xfrm>
                  <a:off x="253" y="487"/>
                  <a:ext cx="215" cy="143"/>
                </a:xfrm>
                <a:custGeom>
                  <a:avLst/>
                  <a:gdLst>
                    <a:gd name="T0" fmla="*/ 0 w 360"/>
                    <a:gd name="T1" fmla="*/ 1 h 238"/>
                    <a:gd name="T2" fmla="*/ 1 w 360"/>
                    <a:gd name="T3" fmla="*/ 1 h 238"/>
                    <a:gd name="T4" fmla="*/ 1 w 360"/>
                    <a:gd name="T5" fmla="*/ 1 h 238"/>
                    <a:gd name="T6" fmla="*/ 1 w 360"/>
                    <a:gd name="T7" fmla="*/ 1 h 238"/>
                    <a:gd name="T8" fmla="*/ 1 w 360"/>
                    <a:gd name="T9" fmla="*/ 1 h 238"/>
                    <a:gd name="T10" fmla="*/ 1 w 360"/>
                    <a:gd name="T11" fmla="*/ 1 h 238"/>
                    <a:gd name="T12" fmla="*/ 1 w 360"/>
                    <a:gd name="T13" fmla="*/ 0 h 238"/>
                    <a:gd name="T14" fmla="*/ 0 w 360"/>
                    <a:gd name="T15" fmla="*/ 1 h 23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60"/>
                    <a:gd name="T25" fmla="*/ 0 h 238"/>
                    <a:gd name="T26" fmla="*/ 360 w 360"/>
                    <a:gd name="T27" fmla="*/ 238 h 23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60" h="238">
                      <a:moveTo>
                        <a:pt x="0" y="38"/>
                      </a:moveTo>
                      <a:lnTo>
                        <a:pt x="21" y="108"/>
                      </a:lnTo>
                      <a:lnTo>
                        <a:pt x="205" y="238"/>
                      </a:lnTo>
                      <a:lnTo>
                        <a:pt x="274" y="217"/>
                      </a:lnTo>
                      <a:lnTo>
                        <a:pt x="329" y="181"/>
                      </a:lnTo>
                      <a:lnTo>
                        <a:pt x="360" y="122"/>
                      </a:lnTo>
                      <a:lnTo>
                        <a:pt x="78" y="0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68" name="Freeform 10"/>
                <p:cNvSpPr>
                  <a:spLocks noChangeAspect="1"/>
                </p:cNvSpPr>
                <p:nvPr/>
              </p:nvSpPr>
              <p:spPr bwMode="auto">
                <a:xfrm>
                  <a:off x="280" y="385"/>
                  <a:ext cx="238" cy="97"/>
                </a:xfrm>
                <a:custGeom>
                  <a:avLst/>
                  <a:gdLst>
                    <a:gd name="T0" fmla="*/ 1 w 400"/>
                    <a:gd name="T1" fmla="*/ 1 h 169"/>
                    <a:gd name="T2" fmla="*/ 0 w 400"/>
                    <a:gd name="T3" fmla="*/ 1 h 169"/>
                    <a:gd name="T4" fmla="*/ 1 w 400"/>
                    <a:gd name="T5" fmla="*/ 1 h 169"/>
                    <a:gd name="T6" fmla="*/ 1 w 400"/>
                    <a:gd name="T7" fmla="*/ 1 h 169"/>
                    <a:gd name="T8" fmla="*/ 1 w 400"/>
                    <a:gd name="T9" fmla="*/ 0 h 169"/>
                    <a:gd name="T10" fmla="*/ 1 w 400"/>
                    <a:gd name="T11" fmla="*/ 1 h 169"/>
                    <a:gd name="T12" fmla="*/ 1 w 400"/>
                    <a:gd name="T13" fmla="*/ 1 h 169"/>
                    <a:gd name="T14" fmla="*/ 1 w 400"/>
                    <a:gd name="T15" fmla="*/ 1 h 169"/>
                    <a:gd name="T16" fmla="*/ 1 w 400"/>
                    <a:gd name="T17" fmla="*/ 1 h 169"/>
                    <a:gd name="T18" fmla="*/ 1 w 400"/>
                    <a:gd name="T19" fmla="*/ 1 h 169"/>
                    <a:gd name="T20" fmla="*/ 1 w 400"/>
                    <a:gd name="T21" fmla="*/ 1 h 16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400"/>
                    <a:gd name="T34" fmla="*/ 0 h 169"/>
                    <a:gd name="T35" fmla="*/ 400 w 400"/>
                    <a:gd name="T36" fmla="*/ 169 h 16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400" h="169">
                      <a:moveTo>
                        <a:pt x="212" y="169"/>
                      </a:moveTo>
                      <a:lnTo>
                        <a:pt x="0" y="83"/>
                      </a:lnTo>
                      <a:lnTo>
                        <a:pt x="33" y="43"/>
                      </a:lnTo>
                      <a:lnTo>
                        <a:pt x="84" y="11"/>
                      </a:lnTo>
                      <a:lnTo>
                        <a:pt x="149" y="0"/>
                      </a:lnTo>
                      <a:lnTo>
                        <a:pt x="191" y="2"/>
                      </a:lnTo>
                      <a:lnTo>
                        <a:pt x="400" y="90"/>
                      </a:lnTo>
                      <a:lnTo>
                        <a:pt x="361" y="77"/>
                      </a:lnTo>
                      <a:lnTo>
                        <a:pt x="294" y="93"/>
                      </a:lnTo>
                      <a:lnTo>
                        <a:pt x="248" y="137"/>
                      </a:lnTo>
                      <a:lnTo>
                        <a:pt x="212" y="169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69" name="Freeform 11"/>
                <p:cNvSpPr>
                  <a:spLocks noChangeAspect="1"/>
                </p:cNvSpPr>
                <p:nvPr/>
              </p:nvSpPr>
              <p:spPr bwMode="auto">
                <a:xfrm>
                  <a:off x="282" y="430"/>
                  <a:ext cx="129" cy="159"/>
                </a:xfrm>
                <a:custGeom>
                  <a:avLst/>
                  <a:gdLst>
                    <a:gd name="T0" fmla="*/ 1 w 208"/>
                    <a:gd name="T1" fmla="*/ 1 h 252"/>
                    <a:gd name="T2" fmla="*/ 1 w 208"/>
                    <a:gd name="T3" fmla="*/ 0 h 252"/>
                    <a:gd name="T4" fmla="*/ 0 w 208"/>
                    <a:gd name="T5" fmla="*/ 1 h 252"/>
                    <a:gd name="T6" fmla="*/ 1 w 208"/>
                    <a:gd name="T7" fmla="*/ 1 h 252"/>
                    <a:gd name="T8" fmla="*/ 1 w 208"/>
                    <a:gd name="T9" fmla="*/ 1 h 2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8"/>
                    <a:gd name="T16" fmla="*/ 0 h 252"/>
                    <a:gd name="T17" fmla="*/ 208 w 208"/>
                    <a:gd name="T18" fmla="*/ 252 h 2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8" h="252">
                      <a:moveTo>
                        <a:pt x="208" y="89"/>
                      </a:moveTo>
                      <a:lnTo>
                        <a:pt x="1" y="0"/>
                      </a:lnTo>
                      <a:lnTo>
                        <a:pt x="0" y="142"/>
                      </a:lnTo>
                      <a:lnTo>
                        <a:pt x="190" y="252"/>
                      </a:lnTo>
                      <a:lnTo>
                        <a:pt x="208" y="89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70" name="Freeform 12"/>
                <p:cNvSpPr>
                  <a:spLocks noChangeAspect="1"/>
                </p:cNvSpPr>
                <p:nvPr/>
              </p:nvSpPr>
              <p:spPr bwMode="auto">
                <a:xfrm>
                  <a:off x="396" y="423"/>
                  <a:ext cx="121" cy="173"/>
                </a:xfrm>
                <a:custGeom>
                  <a:avLst/>
                  <a:gdLst>
                    <a:gd name="T0" fmla="*/ 1 w 205"/>
                    <a:gd name="T1" fmla="*/ 1 h 291"/>
                    <a:gd name="T2" fmla="*/ 1 w 205"/>
                    <a:gd name="T3" fmla="*/ 0 h 291"/>
                    <a:gd name="T4" fmla="*/ 1 w 205"/>
                    <a:gd name="T5" fmla="*/ 1 h 291"/>
                    <a:gd name="T6" fmla="*/ 1 w 205"/>
                    <a:gd name="T7" fmla="*/ 1 h 291"/>
                    <a:gd name="T8" fmla="*/ 1 w 205"/>
                    <a:gd name="T9" fmla="*/ 1 h 291"/>
                    <a:gd name="T10" fmla="*/ 1 w 205"/>
                    <a:gd name="T11" fmla="*/ 1 h 291"/>
                    <a:gd name="T12" fmla="*/ 1 w 205"/>
                    <a:gd name="T13" fmla="*/ 1 h 291"/>
                    <a:gd name="T14" fmla="*/ 0 w 205"/>
                    <a:gd name="T15" fmla="*/ 1 h 291"/>
                    <a:gd name="T16" fmla="*/ 1 w 205"/>
                    <a:gd name="T17" fmla="*/ 1 h 291"/>
                    <a:gd name="T18" fmla="*/ 1 w 205"/>
                    <a:gd name="T19" fmla="*/ 1 h 291"/>
                    <a:gd name="T20" fmla="*/ 1 w 205"/>
                    <a:gd name="T21" fmla="*/ 1 h 291"/>
                    <a:gd name="T22" fmla="*/ 1 w 205"/>
                    <a:gd name="T23" fmla="*/ 1 h 291"/>
                    <a:gd name="T24" fmla="*/ 1 w 205"/>
                    <a:gd name="T25" fmla="*/ 1 h 291"/>
                    <a:gd name="T26" fmla="*/ 1 w 205"/>
                    <a:gd name="T27" fmla="*/ 1 h 2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5"/>
                    <a:gd name="T43" fmla="*/ 0 h 291"/>
                    <a:gd name="T44" fmla="*/ 205 w 205"/>
                    <a:gd name="T45" fmla="*/ 291 h 29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5" h="291">
                      <a:moveTo>
                        <a:pt x="205" y="20"/>
                      </a:moveTo>
                      <a:lnTo>
                        <a:pt x="165" y="0"/>
                      </a:lnTo>
                      <a:lnTo>
                        <a:pt x="119" y="1"/>
                      </a:lnTo>
                      <a:lnTo>
                        <a:pt x="79" y="23"/>
                      </a:lnTo>
                      <a:lnTo>
                        <a:pt x="41" y="63"/>
                      </a:lnTo>
                      <a:lnTo>
                        <a:pt x="16" y="92"/>
                      </a:lnTo>
                      <a:lnTo>
                        <a:pt x="6" y="170"/>
                      </a:lnTo>
                      <a:lnTo>
                        <a:pt x="0" y="264"/>
                      </a:lnTo>
                      <a:lnTo>
                        <a:pt x="38" y="291"/>
                      </a:lnTo>
                      <a:lnTo>
                        <a:pt x="112" y="281"/>
                      </a:lnTo>
                      <a:lnTo>
                        <a:pt x="146" y="261"/>
                      </a:lnTo>
                      <a:lnTo>
                        <a:pt x="180" y="226"/>
                      </a:lnTo>
                      <a:lnTo>
                        <a:pt x="190" y="208"/>
                      </a:lnTo>
                      <a:lnTo>
                        <a:pt x="205" y="20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grpSp>
              <p:nvGrpSpPr>
                <p:cNvPr id="6" name="Group 13"/>
                <p:cNvGrpSpPr>
                  <a:grpSpLocks noChangeAspect="1"/>
                </p:cNvGrpSpPr>
                <p:nvPr/>
              </p:nvGrpSpPr>
              <p:grpSpPr bwMode="auto">
                <a:xfrm>
                  <a:off x="0" y="600"/>
                  <a:ext cx="393" cy="242"/>
                  <a:chOff x="0" y="684"/>
                  <a:chExt cx="656" cy="404"/>
                </a:xfrm>
              </p:grpSpPr>
              <p:sp>
                <p:nvSpPr>
                  <p:cNvPr id="874" name="Freeform 14"/>
                  <p:cNvSpPr>
                    <a:spLocks noChangeAspect="1"/>
                  </p:cNvSpPr>
                  <p:nvPr/>
                </p:nvSpPr>
                <p:spPr bwMode="auto">
                  <a:xfrm>
                    <a:off x="-83" y="456"/>
                    <a:ext cx="656" cy="416"/>
                  </a:xfrm>
                  <a:custGeom>
                    <a:avLst/>
                    <a:gdLst>
                      <a:gd name="T0" fmla="*/ 390 w 656"/>
                      <a:gd name="T1" fmla="*/ 0 h 404"/>
                      <a:gd name="T2" fmla="*/ 424 w 656"/>
                      <a:gd name="T3" fmla="*/ 2 h 404"/>
                      <a:gd name="T4" fmla="*/ 461 w 656"/>
                      <a:gd name="T5" fmla="*/ 24 h 404"/>
                      <a:gd name="T6" fmla="*/ 497 w 656"/>
                      <a:gd name="T7" fmla="*/ 52 h 404"/>
                      <a:gd name="T8" fmla="*/ 518 w 656"/>
                      <a:gd name="T9" fmla="*/ 74 h 404"/>
                      <a:gd name="T10" fmla="*/ 561 w 656"/>
                      <a:gd name="T11" fmla="*/ 84 h 404"/>
                      <a:gd name="T12" fmla="*/ 599 w 656"/>
                      <a:gd name="T13" fmla="*/ 110 h 404"/>
                      <a:gd name="T14" fmla="*/ 642 w 656"/>
                      <a:gd name="T15" fmla="*/ 147 h 404"/>
                      <a:gd name="T16" fmla="*/ 656 w 656"/>
                      <a:gd name="T17" fmla="*/ 172 h 404"/>
                      <a:gd name="T18" fmla="*/ 206 w 656"/>
                      <a:gd name="T19" fmla="*/ 404 h 404"/>
                      <a:gd name="T20" fmla="*/ 164 w 656"/>
                      <a:gd name="T21" fmla="*/ 351 h 404"/>
                      <a:gd name="T22" fmla="*/ 120 w 656"/>
                      <a:gd name="T23" fmla="*/ 303 h 404"/>
                      <a:gd name="T24" fmla="*/ 82 w 656"/>
                      <a:gd name="T25" fmla="*/ 273 h 404"/>
                      <a:gd name="T26" fmla="*/ 69 w 656"/>
                      <a:gd name="T27" fmla="*/ 238 h 404"/>
                      <a:gd name="T28" fmla="*/ 38 w 656"/>
                      <a:gd name="T29" fmla="*/ 200 h 404"/>
                      <a:gd name="T30" fmla="*/ 0 w 656"/>
                      <a:gd name="T31" fmla="*/ 158 h 404"/>
                      <a:gd name="T32" fmla="*/ 400 w 656"/>
                      <a:gd name="T33" fmla="*/ 0 h 40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56"/>
                      <a:gd name="T52" fmla="*/ 0 h 404"/>
                      <a:gd name="T53" fmla="*/ 656 w 656"/>
                      <a:gd name="T54" fmla="*/ 404 h 40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56" h="404">
                        <a:moveTo>
                          <a:pt x="390" y="0"/>
                        </a:moveTo>
                        <a:lnTo>
                          <a:pt x="424" y="2"/>
                        </a:lnTo>
                        <a:lnTo>
                          <a:pt x="461" y="24"/>
                        </a:lnTo>
                        <a:lnTo>
                          <a:pt x="497" y="52"/>
                        </a:lnTo>
                        <a:lnTo>
                          <a:pt x="518" y="74"/>
                        </a:lnTo>
                        <a:lnTo>
                          <a:pt x="561" y="84"/>
                        </a:lnTo>
                        <a:lnTo>
                          <a:pt x="599" y="110"/>
                        </a:lnTo>
                        <a:lnTo>
                          <a:pt x="642" y="147"/>
                        </a:lnTo>
                        <a:lnTo>
                          <a:pt x="656" y="172"/>
                        </a:lnTo>
                        <a:lnTo>
                          <a:pt x="206" y="404"/>
                        </a:lnTo>
                        <a:lnTo>
                          <a:pt x="164" y="351"/>
                        </a:lnTo>
                        <a:lnTo>
                          <a:pt x="120" y="303"/>
                        </a:lnTo>
                        <a:lnTo>
                          <a:pt x="82" y="273"/>
                        </a:lnTo>
                        <a:lnTo>
                          <a:pt x="69" y="238"/>
                        </a:lnTo>
                        <a:lnTo>
                          <a:pt x="38" y="200"/>
                        </a:lnTo>
                        <a:lnTo>
                          <a:pt x="0" y="158"/>
                        </a:lnTo>
                        <a:lnTo>
                          <a:pt x="400" y="0"/>
                        </a:lnTo>
                      </a:path>
                    </a:pathLst>
                  </a:custGeom>
                  <a:solidFill>
                    <a:srgbClr val="3366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  <p:sp>
                <p:nvSpPr>
                  <p:cNvPr id="875" name="Line 1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36" y="544"/>
                    <a:ext cx="437" cy="20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872" name="Freeform 16"/>
                <p:cNvSpPr>
                  <a:spLocks noChangeAspect="1"/>
                </p:cNvSpPr>
                <p:nvPr/>
              </p:nvSpPr>
              <p:spPr bwMode="auto">
                <a:xfrm>
                  <a:off x="360" y="370"/>
                  <a:ext cx="58" cy="46"/>
                </a:xfrm>
                <a:custGeom>
                  <a:avLst/>
                  <a:gdLst>
                    <a:gd name="T0" fmla="*/ 1 w 100"/>
                    <a:gd name="T1" fmla="*/ 1 h 72"/>
                    <a:gd name="T2" fmla="*/ 0 w 100"/>
                    <a:gd name="T3" fmla="*/ 1 h 72"/>
                    <a:gd name="T4" fmla="*/ 1 w 100"/>
                    <a:gd name="T5" fmla="*/ 1 h 72"/>
                    <a:gd name="T6" fmla="*/ 1 w 100"/>
                    <a:gd name="T7" fmla="*/ 1 h 72"/>
                    <a:gd name="T8" fmla="*/ 1 w 100"/>
                    <a:gd name="T9" fmla="*/ 1 h 72"/>
                    <a:gd name="T10" fmla="*/ 1 w 100"/>
                    <a:gd name="T11" fmla="*/ 0 h 72"/>
                    <a:gd name="T12" fmla="*/ 1 w 100"/>
                    <a:gd name="T13" fmla="*/ 1 h 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0"/>
                    <a:gd name="T22" fmla="*/ 0 h 72"/>
                    <a:gd name="T23" fmla="*/ 100 w 100"/>
                    <a:gd name="T24" fmla="*/ 72 h 7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0" h="72">
                      <a:moveTo>
                        <a:pt x="1" y="19"/>
                      </a:moveTo>
                      <a:lnTo>
                        <a:pt x="0" y="55"/>
                      </a:lnTo>
                      <a:lnTo>
                        <a:pt x="45" y="72"/>
                      </a:lnTo>
                      <a:lnTo>
                        <a:pt x="100" y="50"/>
                      </a:lnTo>
                      <a:lnTo>
                        <a:pt x="99" y="16"/>
                      </a:lnTo>
                      <a:lnTo>
                        <a:pt x="57" y="0"/>
                      </a:lnTo>
                      <a:lnTo>
                        <a:pt x="1" y="19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73" name="Freeform 17"/>
                <p:cNvSpPr>
                  <a:spLocks noChangeAspect="1"/>
                </p:cNvSpPr>
                <p:nvPr/>
              </p:nvSpPr>
              <p:spPr bwMode="auto">
                <a:xfrm>
                  <a:off x="357" y="382"/>
                  <a:ext cx="58" cy="30"/>
                </a:xfrm>
                <a:custGeom>
                  <a:avLst/>
                  <a:gdLst>
                    <a:gd name="T0" fmla="*/ 0 w 98"/>
                    <a:gd name="T1" fmla="*/ 1 h 53"/>
                    <a:gd name="T2" fmla="*/ 1 w 98"/>
                    <a:gd name="T3" fmla="*/ 1 h 53"/>
                    <a:gd name="T4" fmla="*/ 1 w 98"/>
                    <a:gd name="T5" fmla="*/ 1 h 53"/>
                    <a:gd name="T6" fmla="*/ 1 w 98"/>
                    <a:gd name="T7" fmla="*/ 1 h 53"/>
                    <a:gd name="T8" fmla="*/ 1 w 98"/>
                    <a:gd name="T9" fmla="*/ 0 h 5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8"/>
                    <a:gd name="T16" fmla="*/ 0 h 53"/>
                    <a:gd name="T17" fmla="*/ 98 w 98"/>
                    <a:gd name="T18" fmla="*/ 53 h 5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8" h="53">
                      <a:moveTo>
                        <a:pt x="0" y="4"/>
                      </a:moveTo>
                      <a:lnTo>
                        <a:pt x="46" y="20"/>
                      </a:lnTo>
                      <a:lnTo>
                        <a:pt x="46" y="53"/>
                      </a:lnTo>
                      <a:lnTo>
                        <a:pt x="46" y="17"/>
                      </a:lnTo>
                      <a:lnTo>
                        <a:pt x="98" y="0"/>
                      </a:lnTo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</p:grpSp>
          <p:sp>
            <p:nvSpPr>
              <p:cNvPr id="859" name="Line 18"/>
              <p:cNvSpPr>
                <a:spLocks noChangeAspect="1" noChangeShapeType="1"/>
              </p:cNvSpPr>
              <p:nvPr/>
            </p:nvSpPr>
            <p:spPr bwMode="auto">
              <a:xfrm>
                <a:off x="541" y="615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0" name="Line 19"/>
              <p:cNvSpPr>
                <a:spLocks noChangeAspect="1" noChangeShapeType="1"/>
              </p:cNvSpPr>
              <p:nvPr/>
            </p:nvSpPr>
            <p:spPr bwMode="auto">
              <a:xfrm>
                <a:off x="537" y="619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1" name="Line 20"/>
              <p:cNvSpPr>
                <a:spLocks noChangeAspect="1" noChangeShapeType="1"/>
              </p:cNvSpPr>
              <p:nvPr/>
            </p:nvSpPr>
            <p:spPr bwMode="auto">
              <a:xfrm>
                <a:off x="534" y="624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2" name="Line 21"/>
              <p:cNvSpPr>
                <a:spLocks noChangeAspect="1" noChangeShapeType="1"/>
              </p:cNvSpPr>
              <p:nvPr/>
            </p:nvSpPr>
            <p:spPr bwMode="auto">
              <a:xfrm>
                <a:off x="536" y="622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3" name="Line 22"/>
              <p:cNvSpPr>
                <a:spLocks noChangeAspect="1" noChangeShapeType="1"/>
              </p:cNvSpPr>
              <p:nvPr/>
            </p:nvSpPr>
            <p:spPr bwMode="auto">
              <a:xfrm>
                <a:off x="542" y="621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4" name="Line 23"/>
              <p:cNvSpPr>
                <a:spLocks noChangeAspect="1" noChangeShapeType="1"/>
              </p:cNvSpPr>
              <p:nvPr/>
            </p:nvSpPr>
            <p:spPr bwMode="auto">
              <a:xfrm>
                <a:off x="536" y="629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5" name="Line 24"/>
              <p:cNvSpPr>
                <a:spLocks noChangeAspect="1" noChangeShapeType="1"/>
              </p:cNvSpPr>
              <p:nvPr/>
            </p:nvSpPr>
            <p:spPr bwMode="auto">
              <a:xfrm>
                <a:off x="539" y="627"/>
                <a:ext cx="26" cy="1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</p:grpSp>
      </p:grpSp>
      <p:sp>
        <p:nvSpPr>
          <p:cNvPr id="6148" name="Rectangle 193"/>
          <p:cNvSpPr>
            <a:spLocks noChangeArrowheads="1"/>
          </p:cNvSpPr>
          <p:nvPr/>
        </p:nvSpPr>
        <p:spPr bwMode="auto">
          <a:xfrm>
            <a:off x="0" y="-137583"/>
            <a:ext cx="184731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ru-RU" altLang="ru-RU" sz="800" b="1">
              <a:solidFill>
                <a:srgbClr val="000000"/>
              </a:solidFill>
            </a:endParaRPr>
          </a:p>
        </p:txBody>
      </p:sp>
      <p:sp>
        <p:nvSpPr>
          <p:cNvPr id="5479" name="Полилиния 5478"/>
          <p:cNvSpPr/>
          <p:nvPr/>
        </p:nvSpPr>
        <p:spPr>
          <a:xfrm>
            <a:off x="2290764" y="1123951"/>
            <a:ext cx="841375" cy="550333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673502"/>
              <a:gd name="connsiteY0" fmla="*/ 1598212 h 1598212"/>
              <a:gd name="connsiteX1" fmla="*/ 111318 w 3673502"/>
              <a:gd name="connsiteY1" fmla="*/ 1526650 h 1598212"/>
              <a:gd name="connsiteX2" fmla="*/ 238539 w 3673502"/>
              <a:gd name="connsiteY2" fmla="*/ 1463040 h 1598212"/>
              <a:gd name="connsiteX3" fmla="*/ 318052 w 3673502"/>
              <a:gd name="connsiteY3" fmla="*/ 1311965 h 1598212"/>
              <a:gd name="connsiteX4" fmla="*/ 405516 w 3673502"/>
              <a:gd name="connsiteY4" fmla="*/ 1232452 h 1598212"/>
              <a:gd name="connsiteX5" fmla="*/ 445273 w 3673502"/>
              <a:gd name="connsiteY5" fmla="*/ 1137036 h 1598212"/>
              <a:gd name="connsiteX6" fmla="*/ 564542 w 3673502"/>
              <a:gd name="connsiteY6" fmla="*/ 1049572 h 1598212"/>
              <a:gd name="connsiteX7" fmla="*/ 723569 w 3673502"/>
              <a:gd name="connsiteY7" fmla="*/ 962107 h 1598212"/>
              <a:gd name="connsiteX8" fmla="*/ 771276 w 3673502"/>
              <a:gd name="connsiteY8" fmla="*/ 858740 h 1598212"/>
              <a:gd name="connsiteX9" fmla="*/ 842838 w 3673502"/>
              <a:gd name="connsiteY9" fmla="*/ 779227 h 1598212"/>
              <a:gd name="connsiteX10" fmla="*/ 922351 w 3673502"/>
              <a:gd name="connsiteY10" fmla="*/ 739471 h 1598212"/>
              <a:gd name="connsiteX11" fmla="*/ 1017767 w 3673502"/>
              <a:gd name="connsiteY11" fmla="*/ 707666 h 1598212"/>
              <a:gd name="connsiteX12" fmla="*/ 1152939 w 3673502"/>
              <a:gd name="connsiteY12" fmla="*/ 644055 h 1598212"/>
              <a:gd name="connsiteX13" fmla="*/ 1304014 w 3673502"/>
              <a:gd name="connsiteY13" fmla="*/ 572493 h 1598212"/>
              <a:gd name="connsiteX14" fmla="*/ 1391478 w 3673502"/>
              <a:gd name="connsiteY14" fmla="*/ 492980 h 1598212"/>
              <a:gd name="connsiteX15" fmla="*/ 1510748 w 3673502"/>
              <a:gd name="connsiteY15" fmla="*/ 413467 h 1598212"/>
              <a:gd name="connsiteX16" fmla="*/ 1725433 w 3673502"/>
              <a:gd name="connsiteY16" fmla="*/ 357808 h 1598212"/>
              <a:gd name="connsiteX17" fmla="*/ 1868556 w 3673502"/>
              <a:gd name="connsiteY17" fmla="*/ 278295 h 1598212"/>
              <a:gd name="connsiteX18" fmla="*/ 1940118 w 3673502"/>
              <a:gd name="connsiteY18" fmla="*/ 206733 h 1598212"/>
              <a:gd name="connsiteX19" fmla="*/ 2019631 w 3673502"/>
              <a:gd name="connsiteY19" fmla="*/ 262393 h 1598212"/>
              <a:gd name="connsiteX20" fmla="*/ 2107096 w 3673502"/>
              <a:gd name="connsiteY20" fmla="*/ 262393 h 1598212"/>
              <a:gd name="connsiteX21" fmla="*/ 2250219 w 3673502"/>
              <a:gd name="connsiteY21" fmla="*/ 206733 h 1598212"/>
              <a:gd name="connsiteX22" fmla="*/ 2353586 w 3673502"/>
              <a:gd name="connsiteY22" fmla="*/ 206733 h 1598212"/>
              <a:gd name="connsiteX23" fmla="*/ 2512612 w 3673502"/>
              <a:gd name="connsiteY23" fmla="*/ 174928 h 1598212"/>
              <a:gd name="connsiteX24" fmla="*/ 2600076 w 3673502"/>
              <a:gd name="connsiteY24" fmla="*/ 166977 h 1598212"/>
              <a:gd name="connsiteX25" fmla="*/ 2727297 w 3673502"/>
              <a:gd name="connsiteY25" fmla="*/ 190831 h 1598212"/>
              <a:gd name="connsiteX26" fmla="*/ 2997642 w 3673502"/>
              <a:gd name="connsiteY26" fmla="*/ 190831 h 1598212"/>
              <a:gd name="connsiteX27" fmla="*/ 3172570 w 3673502"/>
              <a:gd name="connsiteY27" fmla="*/ 182880 h 1598212"/>
              <a:gd name="connsiteX28" fmla="*/ 3252083 w 3673502"/>
              <a:gd name="connsiteY28" fmla="*/ 174928 h 1598212"/>
              <a:gd name="connsiteX29" fmla="*/ 3411109 w 3673502"/>
              <a:gd name="connsiteY29" fmla="*/ 174928 h 1598212"/>
              <a:gd name="connsiteX30" fmla="*/ 3514476 w 3673502"/>
              <a:gd name="connsiteY30" fmla="*/ 222636 h 1598212"/>
              <a:gd name="connsiteX31" fmla="*/ 3673502 w 3673502"/>
              <a:gd name="connsiteY31" fmla="*/ 206733 h 1598212"/>
              <a:gd name="connsiteX32" fmla="*/ 3371353 w 3673502"/>
              <a:gd name="connsiteY32" fmla="*/ 0 h 1598212"/>
              <a:gd name="connsiteX0" fmla="*/ 0 w 3562184"/>
              <a:gd name="connsiteY0" fmla="*/ 1526650 h 1526650"/>
              <a:gd name="connsiteX1" fmla="*/ 127221 w 3562184"/>
              <a:gd name="connsiteY1" fmla="*/ 1463040 h 1526650"/>
              <a:gd name="connsiteX2" fmla="*/ 206734 w 3562184"/>
              <a:gd name="connsiteY2" fmla="*/ 1311965 h 1526650"/>
              <a:gd name="connsiteX3" fmla="*/ 294198 w 3562184"/>
              <a:gd name="connsiteY3" fmla="*/ 1232452 h 1526650"/>
              <a:gd name="connsiteX4" fmla="*/ 333955 w 3562184"/>
              <a:gd name="connsiteY4" fmla="*/ 1137036 h 1526650"/>
              <a:gd name="connsiteX5" fmla="*/ 453224 w 3562184"/>
              <a:gd name="connsiteY5" fmla="*/ 1049572 h 1526650"/>
              <a:gd name="connsiteX6" fmla="*/ 612251 w 3562184"/>
              <a:gd name="connsiteY6" fmla="*/ 962107 h 1526650"/>
              <a:gd name="connsiteX7" fmla="*/ 659958 w 3562184"/>
              <a:gd name="connsiteY7" fmla="*/ 858740 h 1526650"/>
              <a:gd name="connsiteX8" fmla="*/ 731520 w 3562184"/>
              <a:gd name="connsiteY8" fmla="*/ 779227 h 1526650"/>
              <a:gd name="connsiteX9" fmla="*/ 811033 w 3562184"/>
              <a:gd name="connsiteY9" fmla="*/ 739471 h 1526650"/>
              <a:gd name="connsiteX10" fmla="*/ 906449 w 3562184"/>
              <a:gd name="connsiteY10" fmla="*/ 707666 h 1526650"/>
              <a:gd name="connsiteX11" fmla="*/ 1041621 w 3562184"/>
              <a:gd name="connsiteY11" fmla="*/ 644055 h 1526650"/>
              <a:gd name="connsiteX12" fmla="*/ 1192696 w 3562184"/>
              <a:gd name="connsiteY12" fmla="*/ 572493 h 1526650"/>
              <a:gd name="connsiteX13" fmla="*/ 1280160 w 3562184"/>
              <a:gd name="connsiteY13" fmla="*/ 492980 h 1526650"/>
              <a:gd name="connsiteX14" fmla="*/ 1399430 w 3562184"/>
              <a:gd name="connsiteY14" fmla="*/ 413467 h 1526650"/>
              <a:gd name="connsiteX15" fmla="*/ 1614115 w 3562184"/>
              <a:gd name="connsiteY15" fmla="*/ 357808 h 1526650"/>
              <a:gd name="connsiteX16" fmla="*/ 1757238 w 3562184"/>
              <a:gd name="connsiteY16" fmla="*/ 278295 h 1526650"/>
              <a:gd name="connsiteX17" fmla="*/ 1828800 w 3562184"/>
              <a:gd name="connsiteY17" fmla="*/ 206733 h 1526650"/>
              <a:gd name="connsiteX18" fmla="*/ 1908313 w 3562184"/>
              <a:gd name="connsiteY18" fmla="*/ 262393 h 1526650"/>
              <a:gd name="connsiteX19" fmla="*/ 1995778 w 3562184"/>
              <a:gd name="connsiteY19" fmla="*/ 262393 h 1526650"/>
              <a:gd name="connsiteX20" fmla="*/ 2138901 w 3562184"/>
              <a:gd name="connsiteY20" fmla="*/ 206733 h 1526650"/>
              <a:gd name="connsiteX21" fmla="*/ 2242268 w 3562184"/>
              <a:gd name="connsiteY21" fmla="*/ 206733 h 1526650"/>
              <a:gd name="connsiteX22" fmla="*/ 2401294 w 3562184"/>
              <a:gd name="connsiteY22" fmla="*/ 174928 h 1526650"/>
              <a:gd name="connsiteX23" fmla="*/ 2488758 w 3562184"/>
              <a:gd name="connsiteY23" fmla="*/ 166977 h 1526650"/>
              <a:gd name="connsiteX24" fmla="*/ 2615979 w 3562184"/>
              <a:gd name="connsiteY24" fmla="*/ 190831 h 1526650"/>
              <a:gd name="connsiteX25" fmla="*/ 2886324 w 3562184"/>
              <a:gd name="connsiteY25" fmla="*/ 190831 h 1526650"/>
              <a:gd name="connsiteX26" fmla="*/ 3061252 w 3562184"/>
              <a:gd name="connsiteY26" fmla="*/ 182880 h 1526650"/>
              <a:gd name="connsiteX27" fmla="*/ 3140765 w 3562184"/>
              <a:gd name="connsiteY27" fmla="*/ 174928 h 1526650"/>
              <a:gd name="connsiteX28" fmla="*/ 3299791 w 3562184"/>
              <a:gd name="connsiteY28" fmla="*/ 174928 h 1526650"/>
              <a:gd name="connsiteX29" fmla="*/ 3403158 w 3562184"/>
              <a:gd name="connsiteY29" fmla="*/ 222636 h 1526650"/>
              <a:gd name="connsiteX30" fmla="*/ 3562184 w 3562184"/>
              <a:gd name="connsiteY30" fmla="*/ 206733 h 1526650"/>
              <a:gd name="connsiteX31" fmla="*/ 3260035 w 3562184"/>
              <a:gd name="connsiteY31" fmla="*/ 0 h 1526650"/>
              <a:gd name="connsiteX0" fmla="*/ 0 w 3434963"/>
              <a:gd name="connsiteY0" fmla="*/ 1463040 h 1463040"/>
              <a:gd name="connsiteX1" fmla="*/ 79513 w 3434963"/>
              <a:gd name="connsiteY1" fmla="*/ 1311965 h 1463040"/>
              <a:gd name="connsiteX2" fmla="*/ 166977 w 3434963"/>
              <a:gd name="connsiteY2" fmla="*/ 1232452 h 1463040"/>
              <a:gd name="connsiteX3" fmla="*/ 206734 w 3434963"/>
              <a:gd name="connsiteY3" fmla="*/ 1137036 h 1463040"/>
              <a:gd name="connsiteX4" fmla="*/ 326003 w 3434963"/>
              <a:gd name="connsiteY4" fmla="*/ 1049572 h 1463040"/>
              <a:gd name="connsiteX5" fmla="*/ 485030 w 3434963"/>
              <a:gd name="connsiteY5" fmla="*/ 962107 h 1463040"/>
              <a:gd name="connsiteX6" fmla="*/ 532737 w 3434963"/>
              <a:gd name="connsiteY6" fmla="*/ 858740 h 1463040"/>
              <a:gd name="connsiteX7" fmla="*/ 604299 w 3434963"/>
              <a:gd name="connsiteY7" fmla="*/ 779227 h 1463040"/>
              <a:gd name="connsiteX8" fmla="*/ 683812 w 3434963"/>
              <a:gd name="connsiteY8" fmla="*/ 739471 h 1463040"/>
              <a:gd name="connsiteX9" fmla="*/ 779228 w 3434963"/>
              <a:gd name="connsiteY9" fmla="*/ 707666 h 1463040"/>
              <a:gd name="connsiteX10" fmla="*/ 914400 w 3434963"/>
              <a:gd name="connsiteY10" fmla="*/ 644055 h 1463040"/>
              <a:gd name="connsiteX11" fmla="*/ 1065475 w 3434963"/>
              <a:gd name="connsiteY11" fmla="*/ 572493 h 1463040"/>
              <a:gd name="connsiteX12" fmla="*/ 1152939 w 3434963"/>
              <a:gd name="connsiteY12" fmla="*/ 492980 h 1463040"/>
              <a:gd name="connsiteX13" fmla="*/ 1272209 w 3434963"/>
              <a:gd name="connsiteY13" fmla="*/ 413467 h 1463040"/>
              <a:gd name="connsiteX14" fmla="*/ 1486894 w 3434963"/>
              <a:gd name="connsiteY14" fmla="*/ 357808 h 1463040"/>
              <a:gd name="connsiteX15" fmla="*/ 1630017 w 3434963"/>
              <a:gd name="connsiteY15" fmla="*/ 278295 h 1463040"/>
              <a:gd name="connsiteX16" fmla="*/ 1701579 w 3434963"/>
              <a:gd name="connsiteY16" fmla="*/ 206733 h 1463040"/>
              <a:gd name="connsiteX17" fmla="*/ 1781092 w 3434963"/>
              <a:gd name="connsiteY17" fmla="*/ 262393 h 1463040"/>
              <a:gd name="connsiteX18" fmla="*/ 1868557 w 3434963"/>
              <a:gd name="connsiteY18" fmla="*/ 262393 h 1463040"/>
              <a:gd name="connsiteX19" fmla="*/ 2011680 w 3434963"/>
              <a:gd name="connsiteY19" fmla="*/ 206733 h 1463040"/>
              <a:gd name="connsiteX20" fmla="*/ 2115047 w 3434963"/>
              <a:gd name="connsiteY20" fmla="*/ 206733 h 1463040"/>
              <a:gd name="connsiteX21" fmla="*/ 2274073 w 3434963"/>
              <a:gd name="connsiteY21" fmla="*/ 174928 h 1463040"/>
              <a:gd name="connsiteX22" fmla="*/ 2361537 w 3434963"/>
              <a:gd name="connsiteY22" fmla="*/ 166977 h 1463040"/>
              <a:gd name="connsiteX23" fmla="*/ 2488758 w 3434963"/>
              <a:gd name="connsiteY23" fmla="*/ 190831 h 1463040"/>
              <a:gd name="connsiteX24" fmla="*/ 2759103 w 3434963"/>
              <a:gd name="connsiteY24" fmla="*/ 190831 h 1463040"/>
              <a:gd name="connsiteX25" fmla="*/ 2934031 w 3434963"/>
              <a:gd name="connsiteY25" fmla="*/ 182880 h 1463040"/>
              <a:gd name="connsiteX26" fmla="*/ 3013544 w 3434963"/>
              <a:gd name="connsiteY26" fmla="*/ 174928 h 1463040"/>
              <a:gd name="connsiteX27" fmla="*/ 3172570 w 3434963"/>
              <a:gd name="connsiteY27" fmla="*/ 174928 h 1463040"/>
              <a:gd name="connsiteX28" fmla="*/ 3275937 w 3434963"/>
              <a:gd name="connsiteY28" fmla="*/ 222636 h 1463040"/>
              <a:gd name="connsiteX29" fmla="*/ 3434963 w 3434963"/>
              <a:gd name="connsiteY29" fmla="*/ 206733 h 1463040"/>
              <a:gd name="connsiteX30" fmla="*/ 3132814 w 3434963"/>
              <a:gd name="connsiteY30" fmla="*/ 0 h 1463040"/>
              <a:gd name="connsiteX0" fmla="*/ 0 w 3355450"/>
              <a:gd name="connsiteY0" fmla="*/ 1311965 h 1311965"/>
              <a:gd name="connsiteX1" fmla="*/ 87464 w 3355450"/>
              <a:gd name="connsiteY1" fmla="*/ 1232452 h 1311965"/>
              <a:gd name="connsiteX2" fmla="*/ 127221 w 3355450"/>
              <a:gd name="connsiteY2" fmla="*/ 1137036 h 1311965"/>
              <a:gd name="connsiteX3" fmla="*/ 246490 w 3355450"/>
              <a:gd name="connsiteY3" fmla="*/ 1049572 h 1311965"/>
              <a:gd name="connsiteX4" fmla="*/ 405517 w 3355450"/>
              <a:gd name="connsiteY4" fmla="*/ 962107 h 1311965"/>
              <a:gd name="connsiteX5" fmla="*/ 453224 w 3355450"/>
              <a:gd name="connsiteY5" fmla="*/ 858740 h 1311965"/>
              <a:gd name="connsiteX6" fmla="*/ 524786 w 3355450"/>
              <a:gd name="connsiteY6" fmla="*/ 779227 h 1311965"/>
              <a:gd name="connsiteX7" fmla="*/ 604299 w 3355450"/>
              <a:gd name="connsiteY7" fmla="*/ 739471 h 1311965"/>
              <a:gd name="connsiteX8" fmla="*/ 699715 w 3355450"/>
              <a:gd name="connsiteY8" fmla="*/ 707666 h 1311965"/>
              <a:gd name="connsiteX9" fmla="*/ 834887 w 3355450"/>
              <a:gd name="connsiteY9" fmla="*/ 644055 h 1311965"/>
              <a:gd name="connsiteX10" fmla="*/ 985962 w 3355450"/>
              <a:gd name="connsiteY10" fmla="*/ 572493 h 1311965"/>
              <a:gd name="connsiteX11" fmla="*/ 1073426 w 3355450"/>
              <a:gd name="connsiteY11" fmla="*/ 492980 h 1311965"/>
              <a:gd name="connsiteX12" fmla="*/ 1192696 w 3355450"/>
              <a:gd name="connsiteY12" fmla="*/ 413467 h 1311965"/>
              <a:gd name="connsiteX13" fmla="*/ 1407381 w 3355450"/>
              <a:gd name="connsiteY13" fmla="*/ 357808 h 1311965"/>
              <a:gd name="connsiteX14" fmla="*/ 1550504 w 3355450"/>
              <a:gd name="connsiteY14" fmla="*/ 278295 h 1311965"/>
              <a:gd name="connsiteX15" fmla="*/ 1622066 w 3355450"/>
              <a:gd name="connsiteY15" fmla="*/ 206733 h 1311965"/>
              <a:gd name="connsiteX16" fmla="*/ 1701579 w 3355450"/>
              <a:gd name="connsiteY16" fmla="*/ 262393 h 1311965"/>
              <a:gd name="connsiteX17" fmla="*/ 1789044 w 3355450"/>
              <a:gd name="connsiteY17" fmla="*/ 262393 h 1311965"/>
              <a:gd name="connsiteX18" fmla="*/ 1932167 w 3355450"/>
              <a:gd name="connsiteY18" fmla="*/ 206733 h 1311965"/>
              <a:gd name="connsiteX19" fmla="*/ 2035534 w 3355450"/>
              <a:gd name="connsiteY19" fmla="*/ 206733 h 1311965"/>
              <a:gd name="connsiteX20" fmla="*/ 2194560 w 3355450"/>
              <a:gd name="connsiteY20" fmla="*/ 174928 h 1311965"/>
              <a:gd name="connsiteX21" fmla="*/ 2282024 w 3355450"/>
              <a:gd name="connsiteY21" fmla="*/ 166977 h 1311965"/>
              <a:gd name="connsiteX22" fmla="*/ 2409245 w 3355450"/>
              <a:gd name="connsiteY22" fmla="*/ 190831 h 1311965"/>
              <a:gd name="connsiteX23" fmla="*/ 2679590 w 3355450"/>
              <a:gd name="connsiteY23" fmla="*/ 190831 h 1311965"/>
              <a:gd name="connsiteX24" fmla="*/ 2854518 w 3355450"/>
              <a:gd name="connsiteY24" fmla="*/ 182880 h 1311965"/>
              <a:gd name="connsiteX25" fmla="*/ 2934031 w 3355450"/>
              <a:gd name="connsiteY25" fmla="*/ 174928 h 1311965"/>
              <a:gd name="connsiteX26" fmla="*/ 3093057 w 3355450"/>
              <a:gd name="connsiteY26" fmla="*/ 174928 h 1311965"/>
              <a:gd name="connsiteX27" fmla="*/ 3196424 w 3355450"/>
              <a:gd name="connsiteY27" fmla="*/ 222636 h 1311965"/>
              <a:gd name="connsiteX28" fmla="*/ 3355450 w 3355450"/>
              <a:gd name="connsiteY28" fmla="*/ 206733 h 1311965"/>
              <a:gd name="connsiteX29" fmla="*/ 3053301 w 3355450"/>
              <a:gd name="connsiteY29" fmla="*/ 0 h 1311965"/>
              <a:gd name="connsiteX0" fmla="*/ 0 w 3267986"/>
              <a:gd name="connsiteY0" fmla="*/ 1232452 h 1232452"/>
              <a:gd name="connsiteX1" fmla="*/ 39757 w 3267986"/>
              <a:gd name="connsiteY1" fmla="*/ 1137036 h 1232452"/>
              <a:gd name="connsiteX2" fmla="*/ 159026 w 3267986"/>
              <a:gd name="connsiteY2" fmla="*/ 1049572 h 1232452"/>
              <a:gd name="connsiteX3" fmla="*/ 318053 w 3267986"/>
              <a:gd name="connsiteY3" fmla="*/ 962107 h 1232452"/>
              <a:gd name="connsiteX4" fmla="*/ 365760 w 3267986"/>
              <a:gd name="connsiteY4" fmla="*/ 858740 h 1232452"/>
              <a:gd name="connsiteX5" fmla="*/ 437322 w 3267986"/>
              <a:gd name="connsiteY5" fmla="*/ 779227 h 1232452"/>
              <a:gd name="connsiteX6" fmla="*/ 516835 w 3267986"/>
              <a:gd name="connsiteY6" fmla="*/ 739471 h 1232452"/>
              <a:gd name="connsiteX7" fmla="*/ 612251 w 3267986"/>
              <a:gd name="connsiteY7" fmla="*/ 707666 h 1232452"/>
              <a:gd name="connsiteX8" fmla="*/ 747423 w 3267986"/>
              <a:gd name="connsiteY8" fmla="*/ 644055 h 1232452"/>
              <a:gd name="connsiteX9" fmla="*/ 898498 w 3267986"/>
              <a:gd name="connsiteY9" fmla="*/ 572493 h 1232452"/>
              <a:gd name="connsiteX10" fmla="*/ 985962 w 3267986"/>
              <a:gd name="connsiteY10" fmla="*/ 492980 h 1232452"/>
              <a:gd name="connsiteX11" fmla="*/ 1105232 w 3267986"/>
              <a:gd name="connsiteY11" fmla="*/ 413467 h 1232452"/>
              <a:gd name="connsiteX12" fmla="*/ 1319917 w 3267986"/>
              <a:gd name="connsiteY12" fmla="*/ 357808 h 1232452"/>
              <a:gd name="connsiteX13" fmla="*/ 1463040 w 3267986"/>
              <a:gd name="connsiteY13" fmla="*/ 278295 h 1232452"/>
              <a:gd name="connsiteX14" fmla="*/ 1534602 w 3267986"/>
              <a:gd name="connsiteY14" fmla="*/ 206733 h 1232452"/>
              <a:gd name="connsiteX15" fmla="*/ 1614115 w 3267986"/>
              <a:gd name="connsiteY15" fmla="*/ 262393 h 1232452"/>
              <a:gd name="connsiteX16" fmla="*/ 1701580 w 3267986"/>
              <a:gd name="connsiteY16" fmla="*/ 262393 h 1232452"/>
              <a:gd name="connsiteX17" fmla="*/ 1844703 w 3267986"/>
              <a:gd name="connsiteY17" fmla="*/ 206733 h 1232452"/>
              <a:gd name="connsiteX18" fmla="*/ 1948070 w 3267986"/>
              <a:gd name="connsiteY18" fmla="*/ 206733 h 1232452"/>
              <a:gd name="connsiteX19" fmla="*/ 2107096 w 3267986"/>
              <a:gd name="connsiteY19" fmla="*/ 174928 h 1232452"/>
              <a:gd name="connsiteX20" fmla="*/ 2194560 w 3267986"/>
              <a:gd name="connsiteY20" fmla="*/ 166977 h 1232452"/>
              <a:gd name="connsiteX21" fmla="*/ 2321781 w 3267986"/>
              <a:gd name="connsiteY21" fmla="*/ 190831 h 1232452"/>
              <a:gd name="connsiteX22" fmla="*/ 2592126 w 3267986"/>
              <a:gd name="connsiteY22" fmla="*/ 190831 h 1232452"/>
              <a:gd name="connsiteX23" fmla="*/ 2767054 w 3267986"/>
              <a:gd name="connsiteY23" fmla="*/ 182880 h 1232452"/>
              <a:gd name="connsiteX24" fmla="*/ 2846567 w 3267986"/>
              <a:gd name="connsiteY24" fmla="*/ 174928 h 1232452"/>
              <a:gd name="connsiteX25" fmla="*/ 3005593 w 3267986"/>
              <a:gd name="connsiteY25" fmla="*/ 174928 h 1232452"/>
              <a:gd name="connsiteX26" fmla="*/ 3108960 w 3267986"/>
              <a:gd name="connsiteY26" fmla="*/ 222636 h 1232452"/>
              <a:gd name="connsiteX27" fmla="*/ 3267986 w 3267986"/>
              <a:gd name="connsiteY27" fmla="*/ 206733 h 1232452"/>
              <a:gd name="connsiteX28" fmla="*/ 2965837 w 3267986"/>
              <a:gd name="connsiteY28" fmla="*/ 0 h 1232452"/>
              <a:gd name="connsiteX0" fmla="*/ 0 w 3228229"/>
              <a:gd name="connsiteY0" fmla="*/ 1137036 h 1137036"/>
              <a:gd name="connsiteX1" fmla="*/ 119269 w 3228229"/>
              <a:gd name="connsiteY1" fmla="*/ 1049572 h 1137036"/>
              <a:gd name="connsiteX2" fmla="*/ 278296 w 3228229"/>
              <a:gd name="connsiteY2" fmla="*/ 962107 h 1137036"/>
              <a:gd name="connsiteX3" fmla="*/ 326003 w 3228229"/>
              <a:gd name="connsiteY3" fmla="*/ 858740 h 1137036"/>
              <a:gd name="connsiteX4" fmla="*/ 397565 w 3228229"/>
              <a:gd name="connsiteY4" fmla="*/ 779227 h 1137036"/>
              <a:gd name="connsiteX5" fmla="*/ 477078 w 3228229"/>
              <a:gd name="connsiteY5" fmla="*/ 739471 h 1137036"/>
              <a:gd name="connsiteX6" fmla="*/ 572494 w 3228229"/>
              <a:gd name="connsiteY6" fmla="*/ 707666 h 1137036"/>
              <a:gd name="connsiteX7" fmla="*/ 707666 w 3228229"/>
              <a:gd name="connsiteY7" fmla="*/ 644055 h 1137036"/>
              <a:gd name="connsiteX8" fmla="*/ 858741 w 3228229"/>
              <a:gd name="connsiteY8" fmla="*/ 572493 h 1137036"/>
              <a:gd name="connsiteX9" fmla="*/ 946205 w 3228229"/>
              <a:gd name="connsiteY9" fmla="*/ 492980 h 1137036"/>
              <a:gd name="connsiteX10" fmla="*/ 1065475 w 3228229"/>
              <a:gd name="connsiteY10" fmla="*/ 413467 h 1137036"/>
              <a:gd name="connsiteX11" fmla="*/ 1280160 w 3228229"/>
              <a:gd name="connsiteY11" fmla="*/ 357808 h 1137036"/>
              <a:gd name="connsiteX12" fmla="*/ 1423283 w 3228229"/>
              <a:gd name="connsiteY12" fmla="*/ 278295 h 1137036"/>
              <a:gd name="connsiteX13" fmla="*/ 1494845 w 3228229"/>
              <a:gd name="connsiteY13" fmla="*/ 206733 h 1137036"/>
              <a:gd name="connsiteX14" fmla="*/ 1574358 w 3228229"/>
              <a:gd name="connsiteY14" fmla="*/ 262393 h 1137036"/>
              <a:gd name="connsiteX15" fmla="*/ 1661823 w 3228229"/>
              <a:gd name="connsiteY15" fmla="*/ 262393 h 1137036"/>
              <a:gd name="connsiteX16" fmla="*/ 1804946 w 3228229"/>
              <a:gd name="connsiteY16" fmla="*/ 206733 h 1137036"/>
              <a:gd name="connsiteX17" fmla="*/ 1908313 w 3228229"/>
              <a:gd name="connsiteY17" fmla="*/ 206733 h 1137036"/>
              <a:gd name="connsiteX18" fmla="*/ 2067339 w 3228229"/>
              <a:gd name="connsiteY18" fmla="*/ 174928 h 1137036"/>
              <a:gd name="connsiteX19" fmla="*/ 2154803 w 3228229"/>
              <a:gd name="connsiteY19" fmla="*/ 166977 h 1137036"/>
              <a:gd name="connsiteX20" fmla="*/ 2282024 w 3228229"/>
              <a:gd name="connsiteY20" fmla="*/ 190831 h 1137036"/>
              <a:gd name="connsiteX21" fmla="*/ 2552369 w 3228229"/>
              <a:gd name="connsiteY21" fmla="*/ 190831 h 1137036"/>
              <a:gd name="connsiteX22" fmla="*/ 2727297 w 3228229"/>
              <a:gd name="connsiteY22" fmla="*/ 182880 h 1137036"/>
              <a:gd name="connsiteX23" fmla="*/ 2806810 w 3228229"/>
              <a:gd name="connsiteY23" fmla="*/ 174928 h 1137036"/>
              <a:gd name="connsiteX24" fmla="*/ 2965836 w 3228229"/>
              <a:gd name="connsiteY24" fmla="*/ 174928 h 1137036"/>
              <a:gd name="connsiteX25" fmla="*/ 3069203 w 3228229"/>
              <a:gd name="connsiteY25" fmla="*/ 222636 h 1137036"/>
              <a:gd name="connsiteX26" fmla="*/ 3228229 w 3228229"/>
              <a:gd name="connsiteY26" fmla="*/ 206733 h 1137036"/>
              <a:gd name="connsiteX27" fmla="*/ 2926080 w 3228229"/>
              <a:gd name="connsiteY27" fmla="*/ 0 h 1137036"/>
              <a:gd name="connsiteX0" fmla="*/ 0 w 3108960"/>
              <a:gd name="connsiteY0" fmla="*/ 1049572 h 1049572"/>
              <a:gd name="connsiteX1" fmla="*/ 159027 w 3108960"/>
              <a:gd name="connsiteY1" fmla="*/ 962107 h 1049572"/>
              <a:gd name="connsiteX2" fmla="*/ 206734 w 3108960"/>
              <a:gd name="connsiteY2" fmla="*/ 858740 h 1049572"/>
              <a:gd name="connsiteX3" fmla="*/ 278296 w 3108960"/>
              <a:gd name="connsiteY3" fmla="*/ 779227 h 1049572"/>
              <a:gd name="connsiteX4" fmla="*/ 357809 w 3108960"/>
              <a:gd name="connsiteY4" fmla="*/ 739471 h 1049572"/>
              <a:gd name="connsiteX5" fmla="*/ 453225 w 3108960"/>
              <a:gd name="connsiteY5" fmla="*/ 707666 h 1049572"/>
              <a:gd name="connsiteX6" fmla="*/ 588397 w 3108960"/>
              <a:gd name="connsiteY6" fmla="*/ 644055 h 1049572"/>
              <a:gd name="connsiteX7" fmla="*/ 739472 w 3108960"/>
              <a:gd name="connsiteY7" fmla="*/ 572493 h 1049572"/>
              <a:gd name="connsiteX8" fmla="*/ 826936 w 3108960"/>
              <a:gd name="connsiteY8" fmla="*/ 492980 h 1049572"/>
              <a:gd name="connsiteX9" fmla="*/ 946206 w 3108960"/>
              <a:gd name="connsiteY9" fmla="*/ 413467 h 1049572"/>
              <a:gd name="connsiteX10" fmla="*/ 1160891 w 3108960"/>
              <a:gd name="connsiteY10" fmla="*/ 357808 h 1049572"/>
              <a:gd name="connsiteX11" fmla="*/ 1304014 w 3108960"/>
              <a:gd name="connsiteY11" fmla="*/ 278295 h 1049572"/>
              <a:gd name="connsiteX12" fmla="*/ 1375576 w 3108960"/>
              <a:gd name="connsiteY12" fmla="*/ 206733 h 1049572"/>
              <a:gd name="connsiteX13" fmla="*/ 1455089 w 3108960"/>
              <a:gd name="connsiteY13" fmla="*/ 262393 h 1049572"/>
              <a:gd name="connsiteX14" fmla="*/ 1542554 w 3108960"/>
              <a:gd name="connsiteY14" fmla="*/ 262393 h 1049572"/>
              <a:gd name="connsiteX15" fmla="*/ 1685677 w 3108960"/>
              <a:gd name="connsiteY15" fmla="*/ 206733 h 1049572"/>
              <a:gd name="connsiteX16" fmla="*/ 1789044 w 3108960"/>
              <a:gd name="connsiteY16" fmla="*/ 206733 h 1049572"/>
              <a:gd name="connsiteX17" fmla="*/ 1948070 w 3108960"/>
              <a:gd name="connsiteY17" fmla="*/ 174928 h 1049572"/>
              <a:gd name="connsiteX18" fmla="*/ 2035534 w 3108960"/>
              <a:gd name="connsiteY18" fmla="*/ 166977 h 1049572"/>
              <a:gd name="connsiteX19" fmla="*/ 2162755 w 3108960"/>
              <a:gd name="connsiteY19" fmla="*/ 190831 h 1049572"/>
              <a:gd name="connsiteX20" fmla="*/ 2433100 w 3108960"/>
              <a:gd name="connsiteY20" fmla="*/ 190831 h 1049572"/>
              <a:gd name="connsiteX21" fmla="*/ 2608028 w 3108960"/>
              <a:gd name="connsiteY21" fmla="*/ 182880 h 1049572"/>
              <a:gd name="connsiteX22" fmla="*/ 2687541 w 3108960"/>
              <a:gd name="connsiteY22" fmla="*/ 174928 h 1049572"/>
              <a:gd name="connsiteX23" fmla="*/ 2846567 w 3108960"/>
              <a:gd name="connsiteY23" fmla="*/ 174928 h 1049572"/>
              <a:gd name="connsiteX24" fmla="*/ 2949934 w 3108960"/>
              <a:gd name="connsiteY24" fmla="*/ 222636 h 1049572"/>
              <a:gd name="connsiteX25" fmla="*/ 3108960 w 3108960"/>
              <a:gd name="connsiteY25" fmla="*/ 206733 h 1049572"/>
              <a:gd name="connsiteX26" fmla="*/ 2806811 w 3108960"/>
              <a:gd name="connsiteY26" fmla="*/ 0 h 1049572"/>
              <a:gd name="connsiteX0" fmla="*/ 0 w 2949933"/>
              <a:gd name="connsiteY0" fmla="*/ 962107 h 962107"/>
              <a:gd name="connsiteX1" fmla="*/ 47707 w 2949933"/>
              <a:gd name="connsiteY1" fmla="*/ 858740 h 962107"/>
              <a:gd name="connsiteX2" fmla="*/ 119269 w 2949933"/>
              <a:gd name="connsiteY2" fmla="*/ 779227 h 962107"/>
              <a:gd name="connsiteX3" fmla="*/ 198782 w 2949933"/>
              <a:gd name="connsiteY3" fmla="*/ 739471 h 962107"/>
              <a:gd name="connsiteX4" fmla="*/ 294198 w 2949933"/>
              <a:gd name="connsiteY4" fmla="*/ 707666 h 962107"/>
              <a:gd name="connsiteX5" fmla="*/ 429370 w 2949933"/>
              <a:gd name="connsiteY5" fmla="*/ 644055 h 962107"/>
              <a:gd name="connsiteX6" fmla="*/ 580445 w 2949933"/>
              <a:gd name="connsiteY6" fmla="*/ 572493 h 962107"/>
              <a:gd name="connsiteX7" fmla="*/ 667909 w 2949933"/>
              <a:gd name="connsiteY7" fmla="*/ 492980 h 962107"/>
              <a:gd name="connsiteX8" fmla="*/ 787179 w 2949933"/>
              <a:gd name="connsiteY8" fmla="*/ 413467 h 962107"/>
              <a:gd name="connsiteX9" fmla="*/ 1001864 w 2949933"/>
              <a:gd name="connsiteY9" fmla="*/ 357808 h 962107"/>
              <a:gd name="connsiteX10" fmla="*/ 1144987 w 2949933"/>
              <a:gd name="connsiteY10" fmla="*/ 278295 h 962107"/>
              <a:gd name="connsiteX11" fmla="*/ 1216549 w 2949933"/>
              <a:gd name="connsiteY11" fmla="*/ 206733 h 962107"/>
              <a:gd name="connsiteX12" fmla="*/ 1296062 w 2949933"/>
              <a:gd name="connsiteY12" fmla="*/ 262393 h 962107"/>
              <a:gd name="connsiteX13" fmla="*/ 1383527 w 2949933"/>
              <a:gd name="connsiteY13" fmla="*/ 262393 h 962107"/>
              <a:gd name="connsiteX14" fmla="*/ 1526650 w 2949933"/>
              <a:gd name="connsiteY14" fmla="*/ 206733 h 962107"/>
              <a:gd name="connsiteX15" fmla="*/ 1630017 w 2949933"/>
              <a:gd name="connsiteY15" fmla="*/ 206733 h 962107"/>
              <a:gd name="connsiteX16" fmla="*/ 1789043 w 2949933"/>
              <a:gd name="connsiteY16" fmla="*/ 174928 h 962107"/>
              <a:gd name="connsiteX17" fmla="*/ 1876507 w 2949933"/>
              <a:gd name="connsiteY17" fmla="*/ 166977 h 962107"/>
              <a:gd name="connsiteX18" fmla="*/ 2003728 w 2949933"/>
              <a:gd name="connsiteY18" fmla="*/ 190831 h 962107"/>
              <a:gd name="connsiteX19" fmla="*/ 2274073 w 2949933"/>
              <a:gd name="connsiteY19" fmla="*/ 190831 h 962107"/>
              <a:gd name="connsiteX20" fmla="*/ 2449001 w 2949933"/>
              <a:gd name="connsiteY20" fmla="*/ 182880 h 962107"/>
              <a:gd name="connsiteX21" fmla="*/ 2528514 w 2949933"/>
              <a:gd name="connsiteY21" fmla="*/ 174928 h 962107"/>
              <a:gd name="connsiteX22" fmla="*/ 2687540 w 2949933"/>
              <a:gd name="connsiteY22" fmla="*/ 174928 h 962107"/>
              <a:gd name="connsiteX23" fmla="*/ 2790907 w 2949933"/>
              <a:gd name="connsiteY23" fmla="*/ 222636 h 962107"/>
              <a:gd name="connsiteX24" fmla="*/ 2949933 w 2949933"/>
              <a:gd name="connsiteY24" fmla="*/ 206733 h 962107"/>
              <a:gd name="connsiteX25" fmla="*/ 2647784 w 2949933"/>
              <a:gd name="connsiteY25" fmla="*/ 0 h 962107"/>
              <a:gd name="connsiteX0" fmla="*/ 0 w 2902226"/>
              <a:gd name="connsiteY0" fmla="*/ 858740 h 858740"/>
              <a:gd name="connsiteX1" fmla="*/ 71562 w 2902226"/>
              <a:gd name="connsiteY1" fmla="*/ 779227 h 858740"/>
              <a:gd name="connsiteX2" fmla="*/ 151075 w 2902226"/>
              <a:gd name="connsiteY2" fmla="*/ 739471 h 858740"/>
              <a:gd name="connsiteX3" fmla="*/ 246491 w 2902226"/>
              <a:gd name="connsiteY3" fmla="*/ 707666 h 858740"/>
              <a:gd name="connsiteX4" fmla="*/ 381663 w 2902226"/>
              <a:gd name="connsiteY4" fmla="*/ 644055 h 858740"/>
              <a:gd name="connsiteX5" fmla="*/ 532738 w 2902226"/>
              <a:gd name="connsiteY5" fmla="*/ 572493 h 858740"/>
              <a:gd name="connsiteX6" fmla="*/ 620202 w 2902226"/>
              <a:gd name="connsiteY6" fmla="*/ 492980 h 858740"/>
              <a:gd name="connsiteX7" fmla="*/ 739472 w 2902226"/>
              <a:gd name="connsiteY7" fmla="*/ 413467 h 858740"/>
              <a:gd name="connsiteX8" fmla="*/ 954157 w 2902226"/>
              <a:gd name="connsiteY8" fmla="*/ 357808 h 858740"/>
              <a:gd name="connsiteX9" fmla="*/ 1097280 w 2902226"/>
              <a:gd name="connsiteY9" fmla="*/ 278295 h 858740"/>
              <a:gd name="connsiteX10" fmla="*/ 1168842 w 2902226"/>
              <a:gd name="connsiteY10" fmla="*/ 206733 h 858740"/>
              <a:gd name="connsiteX11" fmla="*/ 1248355 w 2902226"/>
              <a:gd name="connsiteY11" fmla="*/ 262393 h 858740"/>
              <a:gd name="connsiteX12" fmla="*/ 1335820 w 2902226"/>
              <a:gd name="connsiteY12" fmla="*/ 262393 h 858740"/>
              <a:gd name="connsiteX13" fmla="*/ 1478943 w 2902226"/>
              <a:gd name="connsiteY13" fmla="*/ 206733 h 858740"/>
              <a:gd name="connsiteX14" fmla="*/ 1582310 w 2902226"/>
              <a:gd name="connsiteY14" fmla="*/ 206733 h 858740"/>
              <a:gd name="connsiteX15" fmla="*/ 1741336 w 2902226"/>
              <a:gd name="connsiteY15" fmla="*/ 174928 h 858740"/>
              <a:gd name="connsiteX16" fmla="*/ 1828800 w 2902226"/>
              <a:gd name="connsiteY16" fmla="*/ 166977 h 858740"/>
              <a:gd name="connsiteX17" fmla="*/ 1956021 w 2902226"/>
              <a:gd name="connsiteY17" fmla="*/ 190831 h 858740"/>
              <a:gd name="connsiteX18" fmla="*/ 2226366 w 2902226"/>
              <a:gd name="connsiteY18" fmla="*/ 190831 h 858740"/>
              <a:gd name="connsiteX19" fmla="*/ 2401294 w 2902226"/>
              <a:gd name="connsiteY19" fmla="*/ 182880 h 858740"/>
              <a:gd name="connsiteX20" fmla="*/ 2480807 w 2902226"/>
              <a:gd name="connsiteY20" fmla="*/ 174928 h 858740"/>
              <a:gd name="connsiteX21" fmla="*/ 2639833 w 2902226"/>
              <a:gd name="connsiteY21" fmla="*/ 174928 h 858740"/>
              <a:gd name="connsiteX22" fmla="*/ 2743200 w 2902226"/>
              <a:gd name="connsiteY22" fmla="*/ 222636 h 858740"/>
              <a:gd name="connsiteX23" fmla="*/ 2902226 w 2902226"/>
              <a:gd name="connsiteY23" fmla="*/ 206733 h 858740"/>
              <a:gd name="connsiteX24" fmla="*/ 2600077 w 2902226"/>
              <a:gd name="connsiteY24" fmla="*/ 0 h 858740"/>
              <a:gd name="connsiteX0" fmla="*/ 0 w 2830664"/>
              <a:gd name="connsiteY0" fmla="*/ 779227 h 779227"/>
              <a:gd name="connsiteX1" fmla="*/ 79513 w 2830664"/>
              <a:gd name="connsiteY1" fmla="*/ 739471 h 779227"/>
              <a:gd name="connsiteX2" fmla="*/ 174929 w 2830664"/>
              <a:gd name="connsiteY2" fmla="*/ 707666 h 779227"/>
              <a:gd name="connsiteX3" fmla="*/ 310101 w 2830664"/>
              <a:gd name="connsiteY3" fmla="*/ 644055 h 779227"/>
              <a:gd name="connsiteX4" fmla="*/ 461176 w 2830664"/>
              <a:gd name="connsiteY4" fmla="*/ 572493 h 779227"/>
              <a:gd name="connsiteX5" fmla="*/ 548640 w 2830664"/>
              <a:gd name="connsiteY5" fmla="*/ 492980 h 779227"/>
              <a:gd name="connsiteX6" fmla="*/ 667910 w 2830664"/>
              <a:gd name="connsiteY6" fmla="*/ 413467 h 779227"/>
              <a:gd name="connsiteX7" fmla="*/ 882595 w 2830664"/>
              <a:gd name="connsiteY7" fmla="*/ 357808 h 779227"/>
              <a:gd name="connsiteX8" fmla="*/ 1025718 w 2830664"/>
              <a:gd name="connsiteY8" fmla="*/ 278295 h 779227"/>
              <a:gd name="connsiteX9" fmla="*/ 1097280 w 2830664"/>
              <a:gd name="connsiteY9" fmla="*/ 206733 h 779227"/>
              <a:gd name="connsiteX10" fmla="*/ 1176793 w 2830664"/>
              <a:gd name="connsiteY10" fmla="*/ 262393 h 779227"/>
              <a:gd name="connsiteX11" fmla="*/ 1264258 w 2830664"/>
              <a:gd name="connsiteY11" fmla="*/ 262393 h 779227"/>
              <a:gd name="connsiteX12" fmla="*/ 1407381 w 2830664"/>
              <a:gd name="connsiteY12" fmla="*/ 206733 h 779227"/>
              <a:gd name="connsiteX13" fmla="*/ 1510748 w 2830664"/>
              <a:gd name="connsiteY13" fmla="*/ 206733 h 779227"/>
              <a:gd name="connsiteX14" fmla="*/ 1669774 w 2830664"/>
              <a:gd name="connsiteY14" fmla="*/ 174928 h 779227"/>
              <a:gd name="connsiteX15" fmla="*/ 1757238 w 2830664"/>
              <a:gd name="connsiteY15" fmla="*/ 166977 h 779227"/>
              <a:gd name="connsiteX16" fmla="*/ 1884459 w 2830664"/>
              <a:gd name="connsiteY16" fmla="*/ 190831 h 779227"/>
              <a:gd name="connsiteX17" fmla="*/ 2154804 w 2830664"/>
              <a:gd name="connsiteY17" fmla="*/ 190831 h 779227"/>
              <a:gd name="connsiteX18" fmla="*/ 2329732 w 2830664"/>
              <a:gd name="connsiteY18" fmla="*/ 182880 h 779227"/>
              <a:gd name="connsiteX19" fmla="*/ 2409245 w 2830664"/>
              <a:gd name="connsiteY19" fmla="*/ 174928 h 779227"/>
              <a:gd name="connsiteX20" fmla="*/ 2568271 w 2830664"/>
              <a:gd name="connsiteY20" fmla="*/ 174928 h 779227"/>
              <a:gd name="connsiteX21" fmla="*/ 2671638 w 2830664"/>
              <a:gd name="connsiteY21" fmla="*/ 222636 h 779227"/>
              <a:gd name="connsiteX22" fmla="*/ 2830664 w 2830664"/>
              <a:gd name="connsiteY22" fmla="*/ 206733 h 779227"/>
              <a:gd name="connsiteX23" fmla="*/ 2528515 w 2830664"/>
              <a:gd name="connsiteY23" fmla="*/ 0 h 779227"/>
              <a:gd name="connsiteX0" fmla="*/ 0 w 2814761"/>
              <a:gd name="connsiteY0" fmla="*/ 842837 h 842837"/>
              <a:gd name="connsiteX1" fmla="*/ 63610 w 2814761"/>
              <a:gd name="connsiteY1" fmla="*/ 739471 h 842837"/>
              <a:gd name="connsiteX2" fmla="*/ 159026 w 2814761"/>
              <a:gd name="connsiteY2" fmla="*/ 707666 h 842837"/>
              <a:gd name="connsiteX3" fmla="*/ 294198 w 2814761"/>
              <a:gd name="connsiteY3" fmla="*/ 644055 h 842837"/>
              <a:gd name="connsiteX4" fmla="*/ 445273 w 2814761"/>
              <a:gd name="connsiteY4" fmla="*/ 572493 h 842837"/>
              <a:gd name="connsiteX5" fmla="*/ 532737 w 2814761"/>
              <a:gd name="connsiteY5" fmla="*/ 492980 h 842837"/>
              <a:gd name="connsiteX6" fmla="*/ 652007 w 2814761"/>
              <a:gd name="connsiteY6" fmla="*/ 413467 h 842837"/>
              <a:gd name="connsiteX7" fmla="*/ 866692 w 2814761"/>
              <a:gd name="connsiteY7" fmla="*/ 357808 h 842837"/>
              <a:gd name="connsiteX8" fmla="*/ 1009815 w 2814761"/>
              <a:gd name="connsiteY8" fmla="*/ 278295 h 842837"/>
              <a:gd name="connsiteX9" fmla="*/ 1081377 w 2814761"/>
              <a:gd name="connsiteY9" fmla="*/ 206733 h 842837"/>
              <a:gd name="connsiteX10" fmla="*/ 1160890 w 2814761"/>
              <a:gd name="connsiteY10" fmla="*/ 262393 h 842837"/>
              <a:gd name="connsiteX11" fmla="*/ 1248355 w 2814761"/>
              <a:gd name="connsiteY11" fmla="*/ 262393 h 842837"/>
              <a:gd name="connsiteX12" fmla="*/ 1391478 w 2814761"/>
              <a:gd name="connsiteY12" fmla="*/ 206733 h 842837"/>
              <a:gd name="connsiteX13" fmla="*/ 1494845 w 2814761"/>
              <a:gd name="connsiteY13" fmla="*/ 206733 h 842837"/>
              <a:gd name="connsiteX14" fmla="*/ 1653871 w 2814761"/>
              <a:gd name="connsiteY14" fmla="*/ 174928 h 842837"/>
              <a:gd name="connsiteX15" fmla="*/ 1741335 w 2814761"/>
              <a:gd name="connsiteY15" fmla="*/ 166977 h 842837"/>
              <a:gd name="connsiteX16" fmla="*/ 1868556 w 2814761"/>
              <a:gd name="connsiteY16" fmla="*/ 190831 h 842837"/>
              <a:gd name="connsiteX17" fmla="*/ 2138901 w 2814761"/>
              <a:gd name="connsiteY17" fmla="*/ 190831 h 842837"/>
              <a:gd name="connsiteX18" fmla="*/ 2313829 w 2814761"/>
              <a:gd name="connsiteY18" fmla="*/ 182880 h 842837"/>
              <a:gd name="connsiteX19" fmla="*/ 2393342 w 2814761"/>
              <a:gd name="connsiteY19" fmla="*/ 174928 h 842837"/>
              <a:gd name="connsiteX20" fmla="*/ 2552368 w 2814761"/>
              <a:gd name="connsiteY20" fmla="*/ 174928 h 842837"/>
              <a:gd name="connsiteX21" fmla="*/ 2655735 w 2814761"/>
              <a:gd name="connsiteY21" fmla="*/ 222636 h 842837"/>
              <a:gd name="connsiteX22" fmla="*/ 2814761 w 2814761"/>
              <a:gd name="connsiteY22" fmla="*/ 206733 h 842837"/>
              <a:gd name="connsiteX23" fmla="*/ 2512612 w 2814761"/>
              <a:gd name="connsiteY23" fmla="*/ 0 h 842837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66977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44417 w 2814761"/>
              <a:gd name="connsiteY20" fmla="*/ 206733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655735"/>
              <a:gd name="connsiteY0" fmla="*/ 803080 h 803080"/>
              <a:gd name="connsiteX1" fmla="*/ 63610 w 2655735"/>
              <a:gd name="connsiteY1" fmla="*/ 739471 h 803080"/>
              <a:gd name="connsiteX2" fmla="*/ 159026 w 2655735"/>
              <a:gd name="connsiteY2" fmla="*/ 707666 h 803080"/>
              <a:gd name="connsiteX3" fmla="*/ 294198 w 2655735"/>
              <a:gd name="connsiteY3" fmla="*/ 644055 h 803080"/>
              <a:gd name="connsiteX4" fmla="*/ 445273 w 2655735"/>
              <a:gd name="connsiteY4" fmla="*/ 572493 h 803080"/>
              <a:gd name="connsiteX5" fmla="*/ 532737 w 2655735"/>
              <a:gd name="connsiteY5" fmla="*/ 492980 h 803080"/>
              <a:gd name="connsiteX6" fmla="*/ 652007 w 2655735"/>
              <a:gd name="connsiteY6" fmla="*/ 413467 h 803080"/>
              <a:gd name="connsiteX7" fmla="*/ 866692 w 2655735"/>
              <a:gd name="connsiteY7" fmla="*/ 357808 h 803080"/>
              <a:gd name="connsiteX8" fmla="*/ 1009815 w 2655735"/>
              <a:gd name="connsiteY8" fmla="*/ 278295 h 803080"/>
              <a:gd name="connsiteX9" fmla="*/ 1081377 w 2655735"/>
              <a:gd name="connsiteY9" fmla="*/ 206733 h 803080"/>
              <a:gd name="connsiteX10" fmla="*/ 1160890 w 2655735"/>
              <a:gd name="connsiteY10" fmla="*/ 262393 h 803080"/>
              <a:gd name="connsiteX11" fmla="*/ 1248355 w 2655735"/>
              <a:gd name="connsiteY11" fmla="*/ 262393 h 803080"/>
              <a:gd name="connsiteX12" fmla="*/ 1391478 w 2655735"/>
              <a:gd name="connsiteY12" fmla="*/ 206733 h 803080"/>
              <a:gd name="connsiteX13" fmla="*/ 1494845 w 2655735"/>
              <a:gd name="connsiteY13" fmla="*/ 206733 h 803080"/>
              <a:gd name="connsiteX14" fmla="*/ 1653871 w 2655735"/>
              <a:gd name="connsiteY14" fmla="*/ 174928 h 803080"/>
              <a:gd name="connsiteX15" fmla="*/ 1741335 w 2655735"/>
              <a:gd name="connsiteY15" fmla="*/ 198782 h 803080"/>
              <a:gd name="connsiteX16" fmla="*/ 1868556 w 2655735"/>
              <a:gd name="connsiteY16" fmla="*/ 214684 h 803080"/>
              <a:gd name="connsiteX17" fmla="*/ 2138901 w 2655735"/>
              <a:gd name="connsiteY17" fmla="*/ 222636 h 803080"/>
              <a:gd name="connsiteX18" fmla="*/ 2313829 w 2655735"/>
              <a:gd name="connsiteY18" fmla="*/ 206733 h 803080"/>
              <a:gd name="connsiteX19" fmla="*/ 2393342 w 2655735"/>
              <a:gd name="connsiteY19" fmla="*/ 206733 h 803080"/>
              <a:gd name="connsiteX20" fmla="*/ 2544417 w 2655735"/>
              <a:gd name="connsiteY20" fmla="*/ 206733 h 803080"/>
              <a:gd name="connsiteX21" fmla="*/ 2655735 w 2655735"/>
              <a:gd name="connsiteY21" fmla="*/ 222636 h 803080"/>
              <a:gd name="connsiteX22" fmla="*/ 2512612 w 2655735"/>
              <a:gd name="connsiteY22" fmla="*/ 0 h 803080"/>
              <a:gd name="connsiteX0" fmla="*/ 0 w 2655735"/>
              <a:gd name="connsiteY0" fmla="*/ 628152 h 628152"/>
              <a:gd name="connsiteX1" fmla="*/ 63610 w 2655735"/>
              <a:gd name="connsiteY1" fmla="*/ 564543 h 628152"/>
              <a:gd name="connsiteX2" fmla="*/ 159026 w 2655735"/>
              <a:gd name="connsiteY2" fmla="*/ 532738 h 628152"/>
              <a:gd name="connsiteX3" fmla="*/ 294198 w 2655735"/>
              <a:gd name="connsiteY3" fmla="*/ 469127 h 628152"/>
              <a:gd name="connsiteX4" fmla="*/ 445273 w 2655735"/>
              <a:gd name="connsiteY4" fmla="*/ 397565 h 628152"/>
              <a:gd name="connsiteX5" fmla="*/ 532737 w 2655735"/>
              <a:gd name="connsiteY5" fmla="*/ 318052 h 628152"/>
              <a:gd name="connsiteX6" fmla="*/ 652007 w 2655735"/>
              <a:gd name="connsiteY6" fmla="*/ 238539 h 628152"/>
              <a:gd name="connsiteX7" fmla="*/ 866692 w 2655735"/>
              <a:gd name="connsiteY7" fmla="*/ 182880 h 628152"/>
              <a:gd name="connsiteX8" fmla="*/ 1009815 w 2655735"/>
              <a:gd name="connsiteY8" fmla="*/ 103367 h 628152"/>
              <a:gd name="connsiteX9" fmla="*/ 1081377 w 2655735"/>
              <a:gd name="connsiteY9" fmla="*/ 31805 h 628152"/>
              <a:gd name="connsiteX10" fmla="*/ 1160890 w 2655735"/>
              <a:gd name="connsiteY10" fmla="*/ 87465 h 628152"/>
              <a:gd name="connsiteX11" fmla="*/ 1248355 w 2655735"/>
              <a:gd name="connsiteY11" fmla="*/ 87465 h 628152"/>
              <a:gd name="connsiteX12" fmla="*/ 1391478 w 2655735"/>
              <a:gd name="connsiteY12" fmla="*/ 31805 h 628152"/>
              <a:gd name="connsiteX13" fmla="*/ 1494845 w 2655735"/>
              <a:gd name="connsiteY13" fmla="*/ 31805 h 628152"/>
              <a:gd name="connsiteX14" fmla="*/ 1653871 w 2655735"/>
              <a:gd name="connsiteY14" fmla="*/ 0 h 628152"/>
              <a:gd name="connsiteX15" fmla="*/ 1741335 w 2655735"/>
              <a:gd name="connsiteY15" fmla="*/ 23854 h 628152"/>
              <a:gd name="connsiteX16" fmla="*/ 1868556 w 2655735"/>
              <a:gd name="connsiteY16" fmla="*/ 39756 h 628152"/>
              <a:gd name="connsiteX17" fmla="*/ 2138901 w 2655735"/>
              <a:gd name="connsiteY17" fmla="*/ 47708 h 628152"/>
              <a:gd name="connsiteX18" fmla="*/ 2313829 w 2655735"/>
              <a:gd name="connsiteY18" fmla="*/ 31805 h 628152"/>
              <a:gd name="connsiteX19" fmla="*/ 2393342 w 2655735"/>
              <a:gd name="connsiteY19" fmla="*/ 31805 h 628152"/>
              <a:gd name="connsiteX20" fmla="*/ 2544417 w 2655735"/>
              <a:gd name="connsiteY20" fmla="*/ 31805 h 628152"/>
              <a:gd name="connsiteX21" fmla="*/ 2655735 w 2655735"/>
              <a:gd name="connsiteY21" fmla="*/ 47708 h 628152"/>
              <a:gd name="connsiteX0" fmla="*/ 0 w 2544417"/>
              <a:gd name="connsiteY0" fmla="*/ 628152 h 628152"/>
              <a:gd name="connsiteX1" fmla="*/ 63610 w 2544417"/>
              <a:gd name="connsiteY1" fmla="*/ 564543 h 628152"/>
              <a:gd name="connsiteX2" fmla="*/ 159026 w 2544417"/>
              <a:gd name="connsiteY2" fmla="*/ 532738 h 628152"/>
              <a:gd name="connsiteX3" fmla="*/ 294198 w 2544417"/>
              <a:gd name="connsiteY3" fmla="*/ 469127 h 628152"/>
              <a:gd name="connsiteX4" fmla="*/ 445273 w 2544417"/>
              <a:gd name="connsiteY4" fmla="*/ 397565 h 628152"/>
              <a:gd name="connsiteX5" fmla="*/ 532737 w 2544417"/>
              <a:gd name="connsiteY5" fmla="*/ 318052 h 628152"/>
              <a:gd name="connsiteX6" fmla="*/ 652007 w 2544417"/>
              <a:gd name="connsiteY6" fmla="*/ 238539 h 628152"/>
              <a:gd name="connsiteX7" fmla="*/ 866692 w 2544417"/>
              <a:gd name="connsiteY7" fmla="*/ 182880 h 628152"/>
              <a:gd name="connsiteX8" fmla="*/ 1009815 w 2544417"/>
              <a:gd name="connsiteY8" fmla="*/ 103367 h 628152"/>
              <a:gd name="connsiteX9" fmla="*/ 1081377 w 2544417"/>
              <a:gd name="connsiteY9" fmla="*/ 31805 h 628152"/>
              <a:gd name="connsiteX10" fmla="*/ 1160890 w 2544417"/>
              <a:gd name="connsiteY10" fmla="*/ 87465 h 628152"/>
              <a:gd name="connsiteX11" fmla="*/ 1248355 w 2544417"/>
              <a:gd name="connsiteY11" fmla="*/ 87465 h 628152"/>
              <a:gd name="connsiteX12" fmla="*/ 1391478 w 2544417"/>
              <a:gd name="connsiteY12" fmla="*/ 31805 h 628152"/>
              <a:gd name="connsiteX13" fmla="*/ 1494845 w 2544417"/>
              <a:gd name="connsiteY13" fmla="*/ 31805 h 628152"/>
              <a:gd name="connsiteX14" fmla="*/ 1653871 w 2544417"/>
              <a:gd name="connsiteY14" fmla="*/ 0 h 628152"/>
              <a:gd name="connsiteX15" fmla="*/ 1741335 w 2544417"/>
              <a:gd name="connsiteY15" fmla="*/ 23854 h 628152"/>
              <a:gd name="connsiteX16" fmla="*/ 1868556 w 2544417"/>
              <a:gd name="connsiteY16" fmla="*/ 39756 h 628152"/>
              <a:gd name="connsiteX17" fmla="*/ 2138901 w 2544417"/>
              <a:gd name="connsiteY17" fmla="*/ 47708 h 628152"/>
              <a:gd name="connsiteX18" fmla="*/ 2313829 w 2544417"/>
              <a:gd name="connsiteY18" fmla="*/ 31805 h 628152"/>
              <a:gd name="connsiteX19" fmla="*/ 2393342 w 2544417"/>
              <a:gd name="connsiteY19" fmla="*/ 31805 h 628152"/>
              <a:gd name="connsiteX20" fmla="*/ 2544417 w 2544417"/>
              <a:gd name="connsiteY20" fmla="*/ 31805 h 628152"/>
              <a:gd name="connsiteX0" fmla="*/ 0 w 2393342"/>
              <a:gd name="connsiteY0" fmla="*/ 628152 h 628152"/>
              <a:gd name="connsiteX1" fmla="*/ 63610 w 2393342"/>
              <a:gd name="connsiteY1" fmla="*/ 564543 h 628152"/>
              <a:gd name="connsiteX2" fmla="*/ 159026 w 2393342"/>
              <a:gd name="connsiteY2" fmla="*/ 532738 h 628152"/>
              <a:gd name="connsiteX3" fmla="*/ 294198 w 2393342"/>
              <a:gd name="connsiteY3" fmla="*/ 469127 h 628152"/>
              <a:gd name="connsiteX4" fmla="*/ 445273 w 2393342"/>
              <a:gd name="connsiteY4" fmla="*/ 397565 h 628152"/>
              <a:gd name="connsiteX5" fmla="*/ 532737 w 2393342"/>
              <a:gd name="connsiteY5" fmla="*/ 318052 h 628152"/>
              <a:gd name="connsiteX6" fmla="*/ 652007 w 2393342"/>
              <a:gd name="connsiteY6" fmla="*/ 238539 h 628152"/>
              <a:gd name="connsiteX7" fmla="*/ 866692 w 2393342"/>
              <a:gd name="connsiteY7" fmla="*/ 182880 h 628152"/>
              <a:gd name="connsiteX8" fmla="*/ 1009815 w 2393342"/>
              <a:gd name="connsiteY8" fmla="*/ 103367 h 628152"/>
              <a:gd name="connsiteX9" fmla="*/ 1081377 w 2393342"/>
              <a:gd name="connsiteY9" fmla="*/ 31805 h 628152"/>
              <a:gd name="connsiteX10" fmla="*/ 1160890 w 2393342"/>
              <a:gd name="connsiteY10" fmla="*/ 87465 h 628152"/>
              <a:gd name="connsiteX11" fmla="*/ 1248355 w 2393342"/>
              <a:gd name="connsiteY11" fmla="*/ 87465 h 628152"/>
              <a:gd name="connsiteX12" fmla="*/ 1391478 w 2393342"/>
              <a:gd name="connsiteY12" fmla="*/ 31805 h 628152"/>
              <a:gd name="connsiteX13" fmla="*/ 1494845 w 2393342"/>
              <a:gd name="connsiteY13" fmla="*/ 31805 h 628152"/>
              <a:gd name="connsiteX14" fmla="*/ 1653871 w 2393342"/>
              <a:gd name="connsiteY14" fmla="*/ 0 h 628152"/>
              <a:gd name="connsiteX15" fmla="*/ 1741335 w 2393342"/>
              <a:gd name="connsiteY15" fmla="*/ 23854 h 628152"/>
              <a:gd name="connsiteX16" fmla="*/ 1868556 w 2393342"/>
              <a:gd name="connsiteY16" fmla="*/ 39756 h 628152"/>
              <a:gd name="connsiteX17" fmla="*/ 2138901 w 2393342"/>
              <a:gd name="connsiteY17" fmla="*/ 47708 h 628152"/>
              <a:gd name="connsiteX18" fmla="*/ 2313829 w 2393342"/>
              <a:gd name="connsiteY18" fmla="*/ 31805 h 628152"/>
              <a:gd name="connsiteX19" fmla="*/ 2393342 w 2393342"/>
              <a:gd name="connsiteY19" fmla="*/ 31805 h 628152"/>
              <a:gd name="connsiteX0" fmla="*/ 0 w 2313829"/>
              <a:gd name="connsiteY0" fmla="*/ 628152 h 628152"/>
              <a:gd name="connsiteX1" fmla="*/ 63610 w 2313829"/>
              <a:gd name="connsiteY1" fmla="*/ 564543 h 628152"/>
              <a:gd name="connsiteX2" fmla="*/ 159026 w 2313829"/>
              <a:gd name="connsiteY2" fmla="*/ 532738 h 628152"/>
              <a:gd name="connsiteX3" fmla="*/ 294198 w 2313829"/>
              <a:gd name="connsiteY3" fmla="*/ 469127 h 628152"/>
              <a:gd name="connsiteX4" fmla="*/ 445273 w 2313829"/>
              <a:gd name="connsiteY4" fmla="*/ 397565 h 628152"/>
              <a:gd name="connsiteX5" fmla="*/ 532737 w 2313829"/>
              <a:gd name="connsiteY5" fmla="*/ 318052 h 628152"/>
              <a:gd name="connsiteX6" fmla="*/ 652007 w 2313829"/>
              <a:gd name="connsiteY6" fmla="*/ 238539 h 628152"/>
              <a:gd name="connsiteX7" fmla="*/ 866692 w 2313829"/>
              <a:gd name="connsiteY7" fmla="*/ 182880 h 628152"/>
              <a:gd name="connsiteX8" fmla="*/ 1009815 w 2313829"/>
              <a:gd name="connsiteY8" fmla="*/ 103367 h 628152"/>
              <a:gd name="connsiteX9" fmla="*/ 1081377 w 2313829"/>
              <a:gd name="connsiteY9" fmla="*/ 31805 h 628152"/>
              <a:gd name="connsiteX10" fmla="*/ 1160890 w 2313829"/>
              <a:gd name="connsiteY10" fmla="*/ 87465 h 628152"/>
              <a:gd name="connsiteX11" fmla="*/ 1248355 w 2313829"/>
              <a:gd name="connsiteY11" fmla="*/ 87465 h 628152"/>
              <a:gd name="connsiteX12" fmla="*/ 1391478 w 2313829"/>
              <a:gd name="connsiteY12" fmla="*/ 31805 h 628152"/>
              <a:gd name="connsiteX13" fmla="*/ 1494845 w 2313829"/>
              <a:gd name="connsiteY13" fmla="*/ 31805 h 628152"/>
              <a:gd name="connsiteX14" fmla="*/ 1653871 w 2313829"/>
              <a:gd name="connsiteY14" fmla="*/ 0 h 628152"/>
              <a:gd name="connsiteX15" fmla="*/ 1741335 w 2313829"/>
              <a:gd name="connsiteY15" fmla="*/ 23854 h 628152"/>
              <a:gd name="connsiteX16" fmla="*/ 1868556 w 2313829"/>
              <a:gd name="connsiteY16" fmla="*/ 39756 h 628152"/>
              <a:gd name="connsiteX17" fmla="*/ 2138901 w 2313829"/>
              <a:gd name="connsiteY17" fmla="*/ 47708 h 628152"/>
              <a:gd name="connsiteX18" fmla="*/ 2313829 w 2313829"/>
              <a:gd name="connsiteY18" fmla="*/ 31805 h 628152"/>
              <a:gd name="connsiteX0" fmla="*/ 0 w 2138901"/>
              <a:gd name="connsiteY0" fmla="*/ 628152 h 628152"/>
              <a:gd name="connsiteX1" fmla="*/ 63610 w 2138901"/>
              <a:gd name="connsiteY1" fmla="*/ 564543 h 628152"/>
              <a:gd name="connsiteX2" fmla="*/ 159026 w 2138901"/>
              <a:gd name="connsiteY2" fmla="*/ 532738 h 628152"/>
              <a:gd name="connsiteX3" fmla="*/ 294198 w 2138901"/>
              <a:gd name="connsiteY3" fmla="*/ 469127 h 628152"/>
              <a:gd name="connsiteX4" fmla="*/ 445273 w 2138901"/>
              <a:gd name="connsiteY4" fmla="*/ 397565 h 628152"/>
              <a:gd name="connsiteX5" fmla="*/ 532737 w 2138901"/>
              <a:gd name="connsiteY5" fmla="*/ 318052 h 628152"/>
              <a:gd name="connsiteX6" fmla="*/ 652007 w 2138901"/>
              <a:gd name="connsiteY6" fmla="*/ 238539 h 628152"/>
              <a:gd name="connsiteX7" fmla="*/ 866692 w 2138901"/>
              <a:gd name="connsiteY7" fmla="*/ 182880 h 628152"/>
              <a:gd name="connsiteX8" fmla="*/ 1009815 w 2138901"/>
              <a:gd name="connsiteY8" fmla="*/ 103367 h 628152"/>
              <a:gd name="connsiteX9" fmla="*/ 1081377 w 2138901"/>
              <a:gd name="connsiteY9" fmla="*/ 31805 h 628152"/>
              <a:gd name="connsiteX10" fmla="*/ 1160890 w 2138901"/>
              <a:gd name="connsiteY10" fmla="*/ 87465 h 628152"/>
              <a:gd name="connsiteX11" fmla="*/ 1248355 w 2138901"/>
              <a:gd name="connsiteY11" fmla="*/ 87465 h 628152"/>
              <a:gd name="connsiteX12" fmla="*/ 1391478 w 2138901"/>
              <a:gd name="connsiteY12" fmla="*/ 31805 h 628152"/>
              <a:gd name="connsiteX13" fmla="*/ 1494845 w 2138901"/>
              <a:gd name="connsiteY13" fmla="*/ 31805 h 628152"/>
              <a:gd name="connsiteX14" fmla="*/ 1653871 w 2138901"/>
              <a:gd name="connsiteY14" fmla="*/ 0 h 628152"/>
              <a:gd name="connsiteX15" fmla="*/ 1741335 w 2138901"/>
              <a:gd name="connsiteY15" fmla="*/ 23854 h 628152"/>
              <a:gd name="connsiteX16" fmla="*/ 1868556 w 2138901"/>
              <a:gd name="connsiteY16" fmla="*/ 39756 h 628152"/>
              <a:gd name="connsiteX17" fmla="*/ 2138901 w 2138901"/>
              <a:gd name="connsiteY17" fmla="*/ 47708 h 628152"/>
              <a:gd name="connsiteX0" fmla="*/ 0 w 1868556"/>
              <a:gd name="connsiteY0" fmla="*/ 628152 h 628152"/>
              <a:gd name="connsiteX1" fmla="*/ 63610 w 1868556"/>
              <a:gd name="connsiteY1" fmla="*/ 564543 h 628152"/>
              <a:gd name="connsiteX2" fmla="*/ 159026 w 1868556"/>
              <a:gd name="connsiteY2" fmla="*/ 532738 h 628152"/>
              <a:gd name="connsiteX3" fmla="*/ 294198 w 1868556"/>
              <a:gd name="connsiteY3" fmla="*/ 469127 h 628152"/>
              <a:gd name="connsiteX4" fmla="*/ 445273 w 1868556"/>
              <a:gd name="connsiteY4" fmla="*/ 397565 h 628152"/>
              <a:gd name="connsiteX5" fmla="*/ 532737 w 1868556"/>
              <a:gd name="connsiteY5" fmla="*/ 318052 h 628152"/>
              <a:gd name="connsiteX6" fmla="*/ 652007 w 1868556"/>
              <a:gd name="connsiteY6" fmla="*/ 238539 h 628152"/>
              <a:gd name="connsiteX7" fmla="*/ 866692 w 1868556"/>
              <a:gd name="connsiteY7" fmla="*/ 182880 h 628152"/>
              <a:gd name="connsiteX8" fmla="*/ 1009815 w 1868556"/>
              <a:gd name="connsiteY8" fmla="*/ 103367 h 628152"/>
              <a:gd name="connsiteX9" fmla="*/ 1081377 w 1868556"/>
              <a:gd name="connsiteY9" fmla="*/ 31805 h 628152"/>
              <a:gd name="connsiteX10" fmla="*/ 1160890 w 1868556"/>
              <a:gd name="connsiteY10" fmla="*/ 87465 h 628152"/>
              <a:gd name="connsiteX11" fmla="*/ 1248355 w 1868556"/>
              <a:gd name="connsiteY11" fmla="*/ 87465 h 628152"/>
              <a:gd name="connsiteX12" fmla="*/ 1391478 w 1868556"/>
              <a:gd name="connsiteY12" fmla="*/ 31805 h 628152"/>
              <a:gd name="connsiteX13" fmla="*/ 1494845 w 1868556"/>
              <a:gd name="connsiteY13" fmla="*/ 31805 h 628152"/>
              <a:gd name="connsiteX14" fmla="*/ 1653871 w 1868556"/>
              <a:gd name="connsiteY14" fmla="*/ 0 h 628152"/>
              <a:gd name="connsiteX15" fmla="*/ 1741335 w 1868556"/>
              <a:gd name="connsiteY15" fmla="*/ 23854 h 628152"/>
              <a:gd name="connsiteX16" fmla="*/ 1868556 w 1868556"/>
              <a:gd name="connsiteY16" fmla="*/ 39756 h 628152"/>
              <a:gd name="connsiteX0" fmla="*/ 0 w 2001906"/>
              <a:gd name="connsiteY0" fmla="*/ 786902 h 786902"/>
              <a:gd name="connsiteX1" fmla="*/ 196960 w 2001906"/>
              <a:gd name="connsiteY1" fmla="*/ 564543 h 786902"/>
              <a:gd name="connsiteX2" fmla="*/ 292376 w 2001906"/>
              <a:gd name="connsiteY2" fmla="*/ 532738 h 786902"/>
              <a:gd name="connsiteX3" fmla="*/ 427548 w 2001906"/>
              <a:gd name="connsiteY3" fmla="*/ 469127 h 786902"/>
              <a:gd name="connsiteX4" fmla="*/ 578623 w 2001906"/>
              <a:gd name="connsiteY4" fmla="*/ 397565 h 786902"/>
              <a:gd name="connsiteX5" fmla="*/ 666087 w 2001906"/>
              <a:gd name="connsiteY5" fmla="*/ 318052 h 786902"/>
              <a:gd name="connsiteX6" fmla="*/ 785357 w 2001906"/>
              <a:gd name="connsiteY6" fmla="*/ 238539 h 786902"/>
              <a:gd name="connsiteX7" fmla="*/ 1000042 w 2001906"/>
              <a:gd name="connsiteY7" fmla="*/ 182880 h 786902"/>
              <a:gd name="connsiteX8" fmla="*/ 1143165 w 2001906"/>
              <a:gd name="connsiteY8" fmla="*/ 103367 h 786902"/>
              <a:gd name="connsiteX9" fmla="*/ 1214727 w 2001906"/>
              <a:gd name="connsiteY9" fmla="*/ 31805 h 786902"/>
              <a:gd name="connsiteX10" fmla="*/ 1294240 w 2001906"/>
              <a:gd name="connsiteY10" fmla="*/ 87465 h 786902"/>
              <a:gd name="connsiteX11" fmla="*/ 1381705 w 2001906"/>
              <a:gd name="connsiteY11" fmla="*/ 87465 h 786902"/>
              <a:gd name="connsiteX12" fmla="*/ 1524828 w 2001906"/>
              <a:gd name="connsiteY12" fmla="*/ 31805 h 786902"/>
              <a:gd name="connsiteX13" fmla="*/ 1628195 w 2001906"/>
              <a:gd name="connsiteY13" fmla="*/ 31805 h 786902"/>
              <a:gd name="connsiteX14" fmla="*/ 1787221 w 2001906"/>
              <a:gd name="connsiteY14" fmla="*/ 0 h 786902"/>
              <a:gd name="connsiteX15" fmla="*/ 1874685 w 2001906"/>
              <a:gd name="connsiteY15" fmla="*/ 23854 h 786902"/>
              <a:gd name="connsiteX16" fmla="*/ 2001906 w 2001906"/>
              <a:gd name="connsiteY16" fmla="*/ 39756 h 786902"/>
              <a:gd name="connsiteX0" fmla="*/ 0 w 1995556"/>
              <a:gd name="connsiteY0" fmla="*/ 761502 h 761502"/>
              <a:gd name="connsiteX1" fmla="*/ 190610 w 1995556"/>
              <a:gd name="connsiteY1" fmla="*/ 564543 h 761502"/>
              <a:gd name="connsiteX2" fmla="*/ 286026 w 1995556"/>
              <a:gd name="connsiteY2" fmla="*/ 532738 h 761502"/>
              <a:gd name="connsiteX3" fmla="*/ 421198 w 1995556"/>
              <a:gd name="connsiteY3" fmla="*/ 469127 h 761502"/>
              <a:gd name="connsiteX4" fmla="*/ 572273 w 1995556"/>
              <a:gd name="connsiteY4" fmla="*/ 397565 h 761502"/>
              <a:gd name="connsiteX5" fmla="*/ 659737 w 1995556"/>
              <a:gd name="connsiteY5" fmla="*/ 318052 h 761502"/>
              <a:gd name="connsiteX6" fmla="*/ 779007 w 1995556"/>
              <a:gd name="connsiteY6" fmla="*/ 238539 h 761502"/>
              <a:gd name="connsiteX7" fmla="*/ 993692 w 1995556"/>
              <a:gd name="connsiteY7" fmla="*/ 182880 h 761502"/>
              <a:gd name="connsiteX8" fmla="*/ 1136815 w 1995556"/>
              <a:gd name="connsiteY8" fmla="*/ 103367 h 761502"/>
              <a:gd name="connsiteX9" fmla="*/ 1208377 w 1995556"/>
              <a:gd name="connsiteY9" fmla="*/ 31805 h 761502"/>
              <a:gd name="connsiteX10" fmla="*/ 1287890 w 1995556"/>
              <a:gd name="connsiteY10" fmla="*/ 87465 h 761502"/>
              <a:gd name="connsiteX11" fmla="*/ 1375355 w 1995556"/>
              <a:gd name="connsiteY11" fmla="*/ 87465 h 761502"/>
              <a:gd name="connsiteX12" fmla="*/ 1518478 w 1995556"/>
              <a:gd name="connsiteY12" fmla="*/ 31805 h 761502"/>
              <a:gd name="connsiteX13" fmla="*/ 1621845 w 1995556"/>
              <a:gd name="connsiteY13" fmla="*/ 31805 h 761502"/>
              <a:gd name="connsiteX14" fmla="*/ 1780871 w 1995556"/>
              <a:gd name="connsiteY14" fmla="*/ 0 h 761502"/>
              <a:gd name="connsiteX15" fmla="*/ 1868335 w 1995556"/>
              <a:gd name="connsiteY15" fmla="*/ 23854 h 761502"/>
              <a:gd name="connsiteX16" fmla="*/ 1995556 w 1995556"/>
              <a:gd name="connsiteY16" fmla="*/ 39756 h 761502"/>
              <a:gd name="connsiteX0" fmla="*/ 0 w 1868335"/>
              <a:gd name="connsiteY0" fmla="*/ 761502 h 761502"/>
              <a:gd name="connsiteX1" fmla="*/ 190610 w 1868335"/>
              <a:gd name="connsiteY1" fmla="*/ 564543 h 761502"/>
              <a:gd name="connsiteX2" fmla="*/ 286026 w 1868335"/>
              <a:gd name="connsiteY2" fmla="*/ 532738 h 761502"/>
              <a:gd name="connsiteX3" fmla="*/ 421198 w 1868335"/>
              <a:gd name="connsiteY3" fmla="*/ 469127 h 761502"/>
              <a:gd name="connsiteX4" fmla="*/ 572273 w 1868335"/>
              <a:gd name="connsiteY4" fmla="*/ 397565 h 761502"/>
              <a:gd name="connsiteX5" fmla="*/ 659737 w 1868335"/>
              <a:gd name="connsiteY5" fmla="*/ 318052 h 761502"/>
              <a:gd name="connsiteX6" fmla="*/ 779007 w 1868335"/>
              <a:gd name="connsiteY6" fmla="*/ 238539 h 761502"/>
              <a:gd name="connsiteX7" fmla="*/ 993692 w 1868335"/>
              <a:gd name="connsiteY7" fmla="*/ 182880 h 761502"/>
              <a:gd name="connsiteX8" fmla="*/ 1136815 w 1868335"/>
              <a:gd name="connsiteY8" fmla="*/ 103367 h 761502"/>
              <a:gd name="connsiteX9" fmla="*/ 1208377 w 1868335"/>
              <a:gd name="connsiteY9" fmla="*/ 31805 h 761502"/>
              <a:gd name="connsiteX10" fmla="*/ 1287890 w 1868335"/>
              <a:gd name="connsiteY10" fmla="*/ 87465 h 761502"/>
              <a:gd name="connsiteX11" fmla="*/ 1375355 w 1868335"/>
              <a:gd name="connsiteY11" fmla="*/ 87465 h 761502"/>
              <a:gd name="connsiteX12" fmla="*/ 1518478 w 1868335"/>
              <a:gd name="connsiteY12" fmla="*/ 31805 h 761502"/>
              <a:gd name="connsiteX13" fmla="*/ 1621845 w 1868335"/>
              <a:gd name="connsiteY13" fmla="*/ 31805 h 761502"/>
              <a:gd name="connsiteX14" fmla="*/ 1780871 w 1868335"/>
              <a:gd name="connsiteY14" fmla="*/ 0 h 761502"/>
              <a:gd name="connsiteX15" fmla="*/ 1868335 w 1868335"/>
              <a:gd name="connsiteY15" fmla="*/ 23854 h 761502"/>
              <a:gd name="connsiteX0" fmla="*/ 0 w 1780871"/>
              <a:gd name="connsiteY0" fmla="*/ 761502 h 761502"/>
              <a:gd name="connsiteX1" fmla="*/ 190610 w 1780871"/>
              <a:gd name="connsiteY1" fmla="*/ 564543 h 761502"/>
              <a:gd name="connsiteX2" fmla="*/ 286026 w 1780871"/>
              <a:gd name="connsiteY2" fmla="*/ 532738 h 761502"/>
              <a:gd name="connsiteX3" fmla="*/ 421198 w 1780871"/>
              <a:gd name="connsiteY3" fmla="*/ 469127 h 761502"/>
              <a:gd name="connsiteX4" fmla="*/ 572273 w 1780871"/>
              <a:gd name="connsiteY4" fmla="*/ 397565 h 761502"/>
              <a:gd name="connsiteX5" fmla="*/ 659737 w 1780871"/>
              <a:gd name="connsiteY5" fmla="*/ 318052 h 761502"/>
              <a:gd name="connsiteX6" fmla="*/ 779007 w 1780871"/>
              <a:gd name="connsiteY6" fmla="*/ 238539 h 761502"/>
              <a:gd name="connsiteX7" fmla="*/ 993692 w 1780871"/>
              <a:gd name="connsiteY7" fmla="*/ 182880 h 761502"/>
              <a:gd name="connsiteX8" fmla="*/ 1136815 w 1780871"/>
              <a:gd name="connsiteY8" fmla="*/ 103367 h 761502"/>
              <a:gd name="connsiteX9" fmla="*/ 1208377 w 1780871"/>
              <a:gd name="connsiteY9" fmla="*/ 31805 h 761502"/>
              <a:gd name="connsiteX10" fmla="*/ 1287890 w 1780871"/>
              <a:gd name="connsiteY10" fmla="*/ 87465 h 761502"/>
              <a:gd name="connsiteX11" fmla="*/ 1375355 w 1780871"/>
              <a:gd name="connsiteY11" fmla="*/ 87465 h 761502"/>
              <a:gd name="connsiteX12" fmla="*/ 1518478 w 1780871"/>
              <a:gd name="connsiteY12" fmla="*/ 31805 h 761502"/>
              <a:gd name="connsiteX13" fmla="*/ 1621845 w 1780871"/>
              <a:gd name="connsiteY13" fmla="*/ 31805 h 761502"/>
              <a:gd name="connsiteX14" fmla="*/ 1780871 w 1780871"/>
              <a:gd name="connsiteY14" fmla="*/ 0 h 761502"/>
              <a:gd name="connsiteX0" fmla="*/ 0 w 1621845"/>
              <a:gd name="connsiteY0" fmla="*/ 729697 h 729697"/>
              <a:gd name="connsiteX1" fmla="*/ 190610 w 1621845"/>
              <a:gd name="connsiteY1" fmla="*/ 532738 h 729697"/>
              <a:gd name="connsiteX2" fmla="*/ 286026 w 1621845"/>
              <a:gd name="connsiteY2" fmla="*/ 500933 h 729697"/>
              <a:gd name="connsiteX3" fmla="*/ 421198 w 1621845"/>
              <a:gd name="connsiteY3" fmla="*/ 437322 h 729697"/>
              <a:gd name="connsiteX4" fmla="*/ 572273 w 1621845"/>
              <a:gd name="connsiteY4" fmla="*/ 365760 h 729697"/>
              <a:gd name="connsiteX5" fmla="*/ 659737 w 1621845"/>
              <a:gd name="connsiteY5" fmla="*/ 286247 h 729697"/>
              <a:gd name="connsiteX6" fmla="*/ 779007 w 1621845"/>
              <a:gd name="connsiteY6" fmla="*/ 206734 h 729697"/>
              <a:gd name="connsiteX7" fmla="*/ 993692 w 1621845"/>
              <a:gd name="connsiteY7" fmla="*/ 151075 h 729697"/>
              <a:gd name="connsiteX8" fmla="*/ 1136815 w 1621845"/>
              <a:gd name="connsiteY8" fmla="*/ 71562 h 729697"/>
              <a:gd name="connsiteX9" fmla="*/ 1208377 w 1621845"/>
              <a:gd name="connsiteY9" fmla="*/ 0 h 729697"/>
              <a:gd name="connsiteX10" fmla="*/ 1287890 w 1621845"/>
              <a:gd name="connsiteY10" fmla="*/ 55660 h 729697"/>
              <a:gd name="connsiteX11" fmla="*/ 1375355 w 1621845"/>
              <a:gd name="connsiteY11" fmla="*/ 55660 h 729697"/>
              <a:gd name="connsiteX12" fmla="*/ 1518478 w 1621845"/>
              <a:gd name="connsiteY12" fmla="*/ 0 h 729697"/>
              <a:gd name="connsiteX13" fmla="*/ 1621845 w 1621845"/>
              <a:gd name="connsiteY13" fmla="*/ 0 h 729697"/>
              <a:gd name="connsiteX0" fmla="*/ 0 w 1518478"/>
              <a:gd name="connsiteY0" fmla="*/ 729697 h 729697"/>
              <a:gd name="connsiteX1" fmla="*/ 190610 w 1518478"/>
              <a:gd name="connsiteY1" fmla="*/ 532738 h 729697"/>
              <a:gd name="connsiteX2" fmla="*/ 286026 w 1518478"/>
              <a:gd name="connsiteY2" fmla="*/ 500933 h 729697"/>
              <a:gd name="connsiteX3" fmla="*/ 421198 w 1518478"/>
              <a:gd name="connsiteY3" fmla="*/ 437322 h 729697"/>
              <a:gd name="connsiteX4" fmla="*/ 572273 w 1518478"/>
              <a:gd name="connsiteY4" fmla="*/ 365760 h 729697"/>
              <a:gd name="connsiteX5" fmla="*/ 659737 w 1518478"/>
              <a:gd name="connsiteY5" fmla="*/ 286247 h 729697"/>
              <a:gd name="connsiteX6" fmla="*/ 779007 w 1518478"/>
              <a:gd name="connsiteY6" fmla="*/ 206734 h 729697"/>
              <a:gd name="connsiteX7" fmla="*/ 993692 w 1518478"/>
              <a:gd name="connsiteY7" fmla="*/ 151075 h 729697"/>
              <a:gd name="connsiteX8" fmla="*/ 1136815 w 1518478"/>
              <a:gd name="connsiteY8" fmla="*/ 71562 h 729697"/>
              <a:gd name="connsiteX9" fmla="*/ 1208377 w 1518478"/>
              <a:gd name="connsiteY9" fmla="*/ 0 h 729697"/>
              <a:gd name="connsiteX10" fmla="*/ 1287890 w 1518478"/>
              <a:gd name="connsiteY10" fmla="*/ 55660 h 729697"/>
              <a:gd name="connsiteX11" fmla="*/ 1375355 w 1518478"/>
              <a:gd name="connsiteY11" fmla="*/ 55660 h 729697"/>
              <a:gd name="connsiteX12" fmla="*/ 1518478 w 1518478"/>
              <a:gd name="connsiteY12" fmla="*/ 0 h 729697"/>
              <a:gd name="connsiteX0" fmla="*/ 0 w 1375355"/>
              <a:gd name="connsiteY0" fmla="*/ 729697 h 729697"/>
              <a:gd name="connsiteX1" fmla="*/ 190610 w 1375355"/>
              <a:gd name="connsiteY1" fmla="*/ 532738 h 729697"/>
              <a:gd name="connsiteX2" fmla="*/ 286026 w 1375355"/>
              <a:gd name="connsiteY2" fmla="*/ 500933 h 729697"/>
              <a:gd name="connsiteX3" fmla="*/ 421198 w 1375355"/>
              <a:gd name="connsiteY3" fmla="*/ 437322 h 729697"/>
              <a:gd name="connsiteX4" fmla="*/ 572273 w 1375355"/>
              <a:gd name="connsiteY4" fmla="*/ 365760 h 729697"/>
              <a:gd name="connsiteX5" fmla="*/ 659737 w 1375355"/>
              <a:gd name="connsiteY5" fmla="*/ 286247 h 729697"/>
              <a:gd name="connsiteX6" fmla="*/ 779007 w 1375355"/>
              <a:gd name="connsiteY6" fmla="*/ 206734 h 729697"/>
              <a:gd name="connsiteX7" fmla="*/ 993692 w 1375355"/>
              <a:gd name="connsiteY7" fmla="*/ 151075 h 729697"/>
              <a:gd name="connsiteX8" fmla="*/ 1136815 w 1375355"/>
              <a:gd name="connsiteY8" fmla="*/ 71562 h 729697"/>
              <a:gd name="connsiteX9" fmla="*/ 1208377 w 1375355"/>
              <a:gd name="connsiteY9" fmla="*/ 0 h 729697"/>
              <a:gd name="connsiteX10" fmla="*/ 1287890 w 1375355"/>
              <a:gd name="connsiteY10" fmla="*/ 55660 h 729697"/>
              <a:gd name="connsiteX11" fmla="*/ 1375355 w 1375355"/>
              <a:gd name="connsiteY11" fmla="*/ 55660 h 729697"/>
              <a:gd name="connsiteX0" fmla="*/ 0 w 1287890"/>
              <a:gd name="connsiteY0" fmla="*/ 729697 h 729697"/>
              <a:gd name="connsiteX1" fmla="*/ 190610 w 1287890"/>
              <a:gd name="connsiteY1" fmla="*/ 532738 h 729697"/>
              <a:gd name="connsiteX2" fmla="*/ 286026 w 1287890"/>
              <a:gd name="connsiteY2" fmla="*/ 500933 h 729697"/>
              <a:gd name="connsiteX3" fmla="*/ 421198 w 1287890"/>
              <a:gd name="connsiteY3" fmla="*/ 437322 h 729697"/>
              <a:gd name="connsiteX4" fmla="*/ 572273 w 1287890"/>
              <a:gd name="connsiteY4" fmla="*/ 365760 h 729697"/>
              <a:gd name="connsiteX5" fmla="*/ 659737 w 1287890"/>
              <a:gd name="connsiteY5" fmla="*/ 286247 h 729697"/>
              <a:gd name="connsiteX6" fmla="*/ 779007 w 1287890"/>
              <a:gd name="connsiteY6" fmla="*/ 206734 h 729697"/>
              <a:gd name="connsiteX7" fmla="*/ 993692 w 1287890"/>
              <a:gd name="connsiteY7" fmla="*/ 151075 h 729697"/>
              <a:gd name="connsiteX8" fmla="*/ 1136815 w 1287890"/>
              <a:gd name="connsiteY8" fmla="*/ 71562 h 729697"/>
              <a:gd name="connsiteX9" fmla="*/ 1208377 w 1287890"/>
              <a:gd name="connsiteY9" fmla="*/ 0 h 729697"/>
              <a:gd name="connsiteX10" fmla="*/ 1287890 w 1287890"/>
              <a:gd name="connsiteY10" fmla="*/ 55660 h 729697"/>
              <a:gd name="connsiteX0" fmla="*/ 0 w 1208377"/>
              <a:gd name="connsiteY0" fmla="*/ 729697 h 729697"/>
              <a:gd name="connsiteX1" fmla="*/ 190610 w 1208377"/>
              <a:gd name="connsiteY1" fmla="*/ 532738 h 729697"/>
              <a:gd name="connsiteX2" fmla="*/ 286026 w 1208377"/>
              <a:gd name="connsiteY2" fmla="*/ 500933 h 729697"/>
              <a:gd name="connsiteX3" fmla="*/ 421198 w 1208377"/>
              <a:gd name="connsiteY3" fmla="*/ 437322 h 729697"/>
              <a:gd name="connsiteX4" fmla="*/ 572273 w 1208377"/>
              <a:gd name="connsiteY4" fmla="*/ 365760 h 729697"/>
              <a:gd name="connsiteX5" fmla="*/ 659737 w 1208377"/>
              <a:gd name="connsiteY5" fmla="*/ 286247 h 729697"/>
              <a:gd name="connsiteX6" fmla="*/ 779007 w 1208377"/>
              <a:gd name="connsiteY6" fmla="*/ 206734 h 729697"/>
              <a:gd name="connsiteX7" fmla="*/ 993692 w 1208377"/>
              <a:gd name="connsiteY7" fmla="*/ 151075 h 729697"/>
              <a:gd name="connsiteX8" fmla="*/ 1136815 w 1208377"/>
              <a:gd name="connsiteY8" fmla="*/ 71562 h 729697"/>
              <a:gd name="connsiteX9" fmla="*/ 1208377 w 1208377"/>
              <a:gd name="connsiteY9" fmla="*/ 0 h 729697"/>
              <a:gd name="connsiteX0" fmla="*/ 0 w 1136815"/>
              <a:gd name="connsiteY0" fmla="*/ 658135 h 658135"/>
              <a:gd name="connsiteX1" fmla="*/ 190610 w 1136815"/>
              <a:gd name="connsiteY1" fmla="*/ 461176 h 658135"/>
              <a:gd name="connsiteX2" fmla="*/ 286026 w 1136815"/>
              <a:gd name="connsiteY2" fmla="*/ 429371 h 658135"/>
              <a:gd name="connsiteX3" fmla="*/ 421198 w 1136815"/>
              <a:gd name="connsiteY3" fmla="*/ 365760 h 658135"/>
              <a:gd name="connsiteX4" fmla="*/ 572273 w 1136815"/>
              <a:gd name="connsiteY4" fmla="*/ 294198 h 658135"/>
              <a:gd name="connsiteX5" fmla="*/ 659737 w 1136815"/>
              <a:gd name="connsiteY5" fmla="*/ 214685 h 658135"/>
              <a:gd name="connsiteX6" fmla="*/ 779007 w 1136815"/>
              <a:gd name="connsiteY6" fmla="*/ 135172 h 658135"/>
              <a:gd name="connsiteX7" fmla="*/ 993692 w 1136815"/>
              <a:gd name="connsiteY7" fmla="*/ 79513 h 658135"/>
              <a:gd name="connsiteX8" fmla="*/ 1136815 w 1136815"/>
              <a:gd name="connsiteY8" fmla="*/ 0 h 658135"/>
              <a:gd name="connsiteX0" fmla="*/ 0 w 993692"/>
              <a:gd name="connsiteY0" fmla="*/ 578622 h 578622"/>
              <a:gd name="connsiteX1" fmla="*/ 190610 w 993692"/>
              <a:gd name="connsiteY1" fmla="*/ 381663 h 578622"/>
              <a:gd name="connsiteX2" fmla="*/ 286026 w 993692"/>
              <a:gd name="connsiteY2" fmla="*/ 349858 h 578622"/>
              <a:gd name="connsiteX3" fmla="*/ 421198 w 993692"/>
              <a:gd name="connsiteY3" fmla="*/ 286247 h 578622"/>
              <a:gd name="connsiteX4" fmla="*/ 572273 w 993692"/>
              <a:gd name="connsiteY4" fmla="*/ 214685 h 578622"/>
              <a:gd name="connsiteX5" fmla="*/ 659737 w 993692"/>
              <a:gd name="connsiteY5" fmla="*/ 135172 h 578622"/>
              <a:gd name="connsiteX6" fmla="*/ 779007 w 993692"/>
              <a:gd name="connsiteY6" fmla="*/ 55659 h 578622"/>
              <a:gd name="connsiteX7" fmla="*/ 993692 w 993692"/>
              <a:gd name="connsiteY7" fmla="*/ 0 h 578622"/>
              <a:gd name="connsiteX0" fmla="*/ 0 w 841292"/>
              <a:gd name="connsiteY0" fmla="*/ 402410 h 402410"/>
              <a:gd name="connsiteX1" fmla="*/ 38210 w 841292"/>
              <a:gd name="connsiteY1" fmla="*/ 381663 h 402410"/>
              <a:gd name="connsiteX2" fmla="*/ 133626 w 841292"/>
              <a:gd name="connsiteY2" fmla="*/ 349858 h 402410"/>
              <a:gd name="connsiteX3" fmla="*/ 268798 w 841292"/>
              <a:gd name="connsiteY3" fmla="*/ 286247 h 402410"/>
              <a:gd name="connsiteX4" fmla="*/ 419873 w 841292"/>
              <a:gd name="connsiteY4" fmla="*/ 214685 h 402410"/>
              <a:gd name="connsiteX5" fmla="*/ 507337 w 841292"/>
              <a:gd name="connsiteY5" fmla="*/ 135172 h 402410"/>
              <a:gd name="connsiteX6" fmla="*/ 626607 w 841292"/>
              <a:gd name="connsiteY6" fmla="*/ 55659 h 402410"/>
              <a:gd name="connsiteX7" fmla="*/ 841292 w 841292"/>
              <a:gd name="connsiteY7" fmla="*/ 0 h 40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1292" h="402410">
                <a:moveTo>
                  <a:pt x="0" y="402410"/>
                </a:moveTo>
                <a:lnTo>
                  <a:pt x="38210" y="381663"/>
                </a:lnTo>
                <a:lnTo>
                  <a:pt x="133626" y="349858"/>
                </a:lnTo>
                <a:lnTo>
                  <a:pt x="268798" y="286247"/>
                </a:lnTo>
                <a:lnTo>
                  <a:pt x="419873" y="214685"/>
                </a:lnTo>
                <a:lnTo>
                  <a:pt x="507337" y="135172"/>
                </a:lnTo>
                <a:lnTo>
                  <a:pt x="626607" y="55659"/>
                </a:lnTo>
                <a:lnTo>
                  <a:pt x="841292" y="0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929" name="Text Box 252"/>
          <p:cNvSpPr txBox="1">
            <a:spLocks noChangeArrowheads="1"/>
          </p:cNvSpPr>
          <p:nvPr/>
        </p:nvSpPr>
        <p:spPr bwMode="auto">
          <a:xfrm>
            <a:off x="1547664" y="4197086"/>
            <a:ext cx="501430" cy="1873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996633"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800" b="1" dirty="0">
                <a:latin typeface="Arial Narrow" pitchFamily="34" charset="0"/>
                <a:cs typeface="Arial" pitchFamily="34" charset="0"/>
              </a:rPr>
              <a:t>Китай</a:t>
            </a:r>
          </a:p>
        </p:txBody>
      </p:sp>
      <p:sp>
        <p:nvSpPr>
          <p:cNvPr id="5295" name="Полилиния 5294"/>
          <p:cNvSpPr/>
          <p:nvPr/>
        </p:nvSpPr>
        <p:spPr>
          <a:xfrm>
            <a:off x="747713" y="2678953"/>
            <a:ext cx="2105025" cy="1853219"/>
          </a:xfrm>
          <a:custGeom>
            <a:avLst/>
            <a:gdLst>
              <a:gd name="connsiteX0" fmla="*/ 1708150 w 2105025"/>
              <a:gd name="connsiteY0" fmla="*/ 981075 h 981075"/>
              <a:gd name="connsiteX1" fmla="*/ 1749425 w 2105025"/>
              <a:gd name="connsiteY1" fmla="*/ 949325 h 981075"/>
              <a:gd name="connsiteX2" fmla="*/ 1768475 w 2105025"/>
              <a:gd name="connsiteY2" fmla="*/ 949325 h 981075"/>
              <a:gd name="connsiteX3" fmla="*/ 1793875 w 2105025"/>
              <a:gd name="connsiteY3" fmla="*/ 962025 h 981075"/>
              <a:gd name="connsiteX4" fmla="*/ 1838325 w 2105025"/>
              <a:gd name="connsiteY4" fmla="*/ 974725 h 981075"/>
              <a:gd name="connsiteX5" fmla="*/ 1838325 w 2105025"/>
              <a:gd name="connsiteY5" fmla="*/ 974725 h 981075"/>
              <a:gd name="connsiteX6" fmla="*/ 1866900 w 2105025"/>
              <a:gd name="connsiteY6" fmla="*/ 930275 h 981075"/>
              <a:gd name="connsiteX7" fmla="*/ 1889125 w 2105025"/>
              <a:gd name="connsiteY7" fmla="*/ 911225 h 981075"/>
              <a:gd name="connsiteX8" fmla="*/ 1914525 w 2105025"/>
              <a:gd name="connsiteY8" fmla="*/ 879475 h 981075"/>
              <a:gd name="connsiteX9" fmla="*/ 1936750 w 2105025"/>
              <a:gd name="connsiteY9" fmla="*/ 850900 h 981075"/>
              <a:gd name="connsiteX10" fmla="*/ 1958975 w 2105025"/>
              <a:gd name="connsiteY10" fmla="*/ 828675 h 981075"/>
              <a:gd name="connsiteX11" fmla="*/ 1965325 w 2105025"/>
              <a:gd name="connsiteY11" fmla="*/ 803275 h 981075"/>
              <a:gd name="connsiteX12" fmla="*/ 1987550 w 2105025"/>
              <a:gd name="connsiteY12" fmla="*/ 768350 h 981075"/>
              <a:gd name="connsiteX13" fmla="*/ 1997075 w 2105025"/>
              <a:gd name="connsiteY13" fmla="*/ 733425 h 981075"/>
              <a:gd name="connsiteX14" fmla="*/ 2032000 w 2105025"/>
              <a:gd name="connsiteY14" fmla="*/ 682625 h 981075"/>
              <a:gd name="connsiteX15" fmla="*/ 2032000 w 2105025"/>
              <a:gd name="connsiteY15" fmla="*/ 682625 h 981075"/>
              <a:gd name="connsiteX16" fmla="*/ 2073275 w 2105025"/>
              <a:gd name="connsiteY16" fmla="*/ 650875 h 981075"/>
              <a:gd name="connsiteX17" fmla="*/ 2073275 w 2105025"/>
              <a:gd name="connsiteY17" fmla="*/ 650875 h 981075"/>
              <a:gd name="connsiteX18" fmla="*/ 2079625 w 2105025"/>
              <a:gd name="connsiteY18" fmla="*/ 603250 h 981075"/>
              <a:gd name="connsiteX19" fmla="*/ 2089150 w 2105025"/>
              <a:gd name="connsiteY19" fmla="*/ 577850 h 981075"/>
              <a:gd name="connsiteX20" fmla="*/ 2098675 w 2105025"/>
              <a:gd name="connsiteY20" fmla="*/ 565150 h 981075"/>
              <a:gd name="connsiteX21" fmla="*/ 2105025 w 2105025"/>
              <a:gd name="connsiteY21" fmla="*/ 552450 h 981075"/>
              <a:gd name="connsiteX22" fmla="*/ 2070100 w 2105025"/>
              <a:gd name="connsiteY22" fmla="*/ 549275 h 981075"/>
              <a:gd name="connsiteX23" fmla="*/ 2051050 w 2105025"/>
              <a:gd name="connsiteY23" fmla="*/ 565150 h 981075"/>
              <a:gd name="connsiteX24" fmla="*/ 2028825 w 2105025"/>
              <a:gd name="connsiteY24" fmla="*/ 571500 h 981075"/>
              <a:gd name="connsiteX25" fmla="*/ 2003425 w 2105025"/>
              <a:gd name="connsiteY25" fmla="*/ 584200 h 981075"/>
              <a:gd name="connsiteX26" fmla="*/ 1984375 w 2105025"/>
              <a:gd name="connsiteY26" fmla="*/ 584200 h 981075"/>
              <a:gd name="connsiteX27" fmla="*/ 1965325 w 2105025"/>
              <a:gd name="connsiteY27" fmla="*/ 587375 h 981075"/>
              <a:gd name="connsiteX28" fmla="*/ 1939925 w 2105025"/>
              <a:gd name="connsiteY28" fmla="*/ 593725 h 981075"/>
              <a:gd name="connsiteX29" fmla="*/ 1930400 w 2105025"/>
              <a:gd name="connsiteY29" fmla="*/ 606425 h 981075"/>
              <a:gd name="connsiteX30" fmla="*/ 1905000 w 2105025"/>
              <a:gd name="connsiteY30" fmla="*/ 619125 h 981075"/>
              <a:gd name="connsiteX31" fmla="*/ 1895475 w 2105025"/>
              <a:gd name="connsiteY31" fmla="*/ 635000 h 981075"/>
              <a:gd name="connsiteX32" fmla="*/ 1857375 w 2105025"/>
              <a:gd name="connsiteY32" fmla="*/ 644525 h 981075"/>
              <a:gd name="connsiteX33" fmla="*/ 1825625 w 2105025"/>
              <a:gd name="connsiteY33" fmla="*/ 650875 h 981075"/>
              <a:gd name="connsiteX34" fmla="*/ 1800225 w 2105025"/>
              <a:gd name="connsiteY34" fmla="*/ 644525 h 981075"/>
              <a:gd name="connsiteX35" fmla="*/ 1765300 w 2105025"/>
              <a:gd name="connsiteY35" fmla="*/ 638175 h 981075"/>
              <a:gd name="connsiteX36" fmla="*/ 1762125 w 2105025"/>
              <a:gd name="connsiteY36" fmla="*/ 615950 h 981075"/>
              <a:gd name="connsiteX37" fmla="*/ 1762125 w 2105025"/>
              <a:gd name="connsiteY37" fmla="*/ 587375 h 981075"/>
              <a:gd name="connsiteX38" fmla="*/ 1771650 w 2105025"/>
              <a:gd name="connsiteY38" fmla="*/ 555625 h 981075"/>
              <a:gd name="connsiteX39" fmla="*/ 1768475 w 2105025"/>
              <a:gd name="connsiteY39" fmla="*/ 533400 h 981075"/>
              <a:gd name="connsiteX40" fmla="*/ 1768475 w 2105025"/>
              <a:gd name="connsiteY40" fmla="*/ 533400 h 981075"/>
              <a:gd name="connsiteX41" fmla="*/ 1784350 w 2105025"/>
              <a:gd name="connsiteY41" fmla="*/ 495300 h 981075"/>
              <a:gd name="connsiteX42" fmla="*/ 1746250 w 2105025"/>
              <a:gd name="connsiteY42" fmla="*/ 485775 h 981075"/>
              <a:gd name="connsiteX43" fmla="*/ 1746250 w 2105025"/>
              <a:gd name="connsiteY43" fmla="*/ 485775 h 981075"/>
              <a:gd name="connsiteX44" fmla="*/ 1724025 w 2105025"/>
              <a:gd name="connsiteY44" fmla="*/ 444500 h 981075"/>
              <a:gd name="connsiteX45" fmla="*/ 1701800 w 2105025"/>
              <a:gd name="connsiteY45" fmla="*/ 431800 h 981075"/>
              <a:gd name="connsiteX46" fmla="*/ 1701800 w 2105025"/>
              <a:gd name="connsiteY46" fmla="*/ 431800 h 981075"/>
              <a:gd name="connsiteX47" fmla="*/ 1660525 w 2105025"/>
              <a:gd name="connsiteY47" fmla="*/ 415925 h 981075"/>
              <a:gd name="connsiteX48" fmla="*/ 1641475 w 2105025"/>
              <a:gd name="connsiteY48" fmla="*/ 412750 h 981075"/>
              <a:gd name="connsiteX49" fmla="*/ 1600200 w 2105025"/>
              <a:gd name="connsiteY49" fmla="*/ 422275 h 981075"/>
              <a:gd name="connsiteX50" fmla="*/ 1600200 w 2105025"/>
              <a:gd name="connsiteY50" fmla="*/ 384175 h 981075"/>
              <a:gd name="connsiteX51" fmla="*/ 1600200 w 2105025"/>
              <a:gd name="connsiteY51" fmla="*/ 358775 h 981075"/>
              <a:gd name="connsiteX52" fmla="*/ 1600200 w 2105025"/>
              <a:gd name="connsiteY52" fmla="*/ 358775 h 981075"/>
              <a:gd name="connsiteX53" fmla="*/ 1600200 w 2105025"/>
              <a:gd name="connsiteY53" fmla="*/ 358775 h 981075"/>
              <a:gd name="connsiteX54" fmla="*/ 1597025 w 2105025"/>
              <a:gd name="connsiteY54" fmla="*/ 314325 h 981075"/>
              <a:gd name="connsiteX55" fmla="*/ 1606550 w 2105025"/>
              <a:gd name="connsiteY55" fmla="*/ 295275 h 981075"/>
              <a:gd name="connsiteX56" fmla="*/ 1622425 w 2105025"/>
              <a:gd name="connsiteY56" fmla="*/ 254000 h 981075"/>
              <a:gd name="connsiteX57" fmla="*/ 1619250 w 2105025"/>
              <a:gd name="connsiteY57" fmla="*/ 231775 h 981075"/>
              <a:gd name="connsiteX58" fmla="*/ 1619250 w 2105025"/>
              <a:gd name="connsiteY58" fmla="*/ 203200 h 981075"/>
              <a:gd name="connsiteX59" fmla="*/ 1625600 w 2105025"/>
              <a:gd name="connsiteY59" fmla="*/ 171450 h 981075"/>
              <a:gd name="connsiteX60" fmla="*/ 1628775 w 2105025"/>
              <a:gd name="connsiteY60" fmla="*/ 136525 h 981075"/>
              <a:gd name="connsiteX61" fmla="*/ 1631950 w 2105025"/>
              <a:gd name="connsiteY61" fmla="*/ 98425 h 981075"/>
              <a:gd name="connsiteX62" fmla="*/ 1625600 w 2105025"/>
              <a:gd name="connsiteY62" fmla="*/ 76200 h 981075"/>
              <a:gd name="connsiteX63" fmla="*/ 1625600 w 2105025"/>
              <a:gd name="connsiteY63" fmla="*/ 50800 h 981075"/>
              <a:gd name="connsiteX64" fmla="*/ 1603375 w 2105025"/>
              <a:gd name="connsiteY64" fmla="*/ 38100 h 981075"/>
              <a:gd name="connsiteX65" fmla="*/ 1577975 w 2105025"/>
              <a:gd name="connsiteY65" fmla="*/ 22225 h 981075"/>
              <a:gd name="connsiteX66" fmla="*/ 1577975 w 2105025"/>
              <a:gd name="connsiteY66" fmla="*/ 22225 h 981075"/>
              <a:gd name="connsiteX67" fmla="*/ 1552575 w 2105025"/>
              <a:gd name="connsiteY67" fmla="*/ 19050 h 981075"/>
              <a:gd name="connsiteX68" fmla="*/ 1508125 w 2105025"/>
              <a:gd name="connsiteY68" fmla="*/ 0 h 981075"/>
              <a:gd name="connsiteX69" fmla="*/ 1460500 w 2105025"/>
              <a:gd name="connsiteY69" fmla="*/ 3175 h 981075"/>
              <a:gd name="connsiteX70" fmla="*/ 1431925 w 2105025"/>
              <a:gd name="connsiteY70" fmla="*/ 6350 h 981075"/>
              <a:gd name="connsiteX71" fmla="*/ 1406525 w 2105025"/>
              <a:gd name="connsiteY71" fmla="*/ 15875 h 981075"/>
              <a:gd name="connsiteX72" fmla="*/ 1374775 w 2105025"/>
              <a:gd name="connsiteY72" fmla="*/ 22225 h 981075"/>
              <a:gd name="connsiteX73" fmla="*/ 1355725 w 2105025"/>
              <a:gd name="connsiteY73" fmla="*/ 22225 h 981075"/>
              <a:gd name="connsiteX74" fmla="*/ 1323975 w 2105025"/>
              <a:gd name="connsiteY74" fmla="*/ 41275 h 981075"/>
              <a:gd name="connsiteX75" fmla="*/ 1295400 w 2105025"/>
              <a:gd name="connsiteY75" fmla="*/ 63500 h 981075"/>
              <a:gd name="connsiteX76" fmla="*/ 1270000 w 2105025"/>
              <a:gd name="connsiteY76" fmla="*/ 76200 h 981075"/>
              <a:gd name="connsiteX77" fmla="*/ 1270000 w 2105025"/>
              <a:gd name="connsiteY77" fmla="*/ 76200 h 981075"/>
              <a:gd name="connsiteX78" fmla="*/ 1289050 w 2105025"/>
              <a:gd name="connsiteY78" fmla="*/ 98425 h 981075"/>
              <a:gd name="connsiteX79" fmla="*/ 1285875 w 2105025"/>
              <a:gd name="connsiteY79" fmla="*/ 127000 h 981075"/>
              <a:gd name="connsiteX80" fmla="*/ 1266825 w 2105025"/>
              <a:gd name="connsiteY80" fmla="*/ 146050 h 981075"/>
              <a:gd name="connsiteX81" fmla="*/ 1235075 w 2105025"/>
              <a:gd name="connsiteY81" fmla="*/ 165100 h 981075"/>
              <a:gd name="connsiteX82" fmla="*/ 1196975 w 2105025"/>
              <a:gd name="connsiteY82" fmla="*/ 206375 h 981075"/>
              <a:gd name="connsiteX83" fmla="*/ 1168400 w 2105025"/>
              <a:gd name="connsiteY83" fmla="*/ 215900 h 981075"/>
              <a:gd name="connsiteX84" fmla="*/ 1152525 w 2105025"/>
              <a:gd name="connsiteY84" fmla="*/ 247650 h 981075"/>
              <a:gd name="connsiteX85" fmla="*/ 1152525 w 2105025"/>
              <a:gd name="connsiteY85" fmla="*/ 247650 h 981075"/>
              <a:gd name="connsiteX86" fmla="*/ 1095375 w 2105025"/>
              <a:gd name="connsiteY86" fmla="*/ 279400 h 981075"/>
              <a:gd name="connsiteX87" fmla="*/ 1085850 w 2105025"/>
              <a:gd name="connsiteY87" fmla="*/ 304800 h 981075"/>
              <a:gd name="connsiteX88" fmla="*/ 1076325 w 2105025"/>
              <a:gd name="connsiteY88" fmla="*/ 330200 h 981075"/>
              <a:gd name="connsiteX89" fmla="*/ 1063625 w 2105025"/>
              <a:gd name="connsiteY89" fmla="*/ 349250 h 981075"/>
              <a:gd name="connsiteX90" fmla="*/ 1044575 w 2105025"/>
              <a:gd name="connsiteY90" fmla="*/ 361950 h 981075"/>
              <a:gd name="connsiteX91" fmla="*/ 1016000 w 2105025"/>
              <a:gd name="connsiteY91" fmla="*/ 381000 h 981075"/>
              <a:gd name="connsiteX92" fmla="*/ 981075 w 2105025"/>
              <a:gd name="connsiteY92" fmla="*/ 396875 h 981075"/>
              <a:gd name="connsiteX93" fmla="*/ 952500 w 2105025"/>
              <a:gd name="connsiteY93" fmla="*/ 415925 h 981075"/>
              <a:gd name="connsiteX94" fmla="*/ 952500 w 2105025"/>
              <a:gd name="connsiteY94" fmla="*/ 415925 h 981075"/>
              <a:gd name="connsiteX95" fmla="*/ 914400 w 2105025"/>
              <a:gd name="connsiteY95" fmla="*/ 396875 h 981075"/>
              <a:gd name="connsiteX96" fmla="*/ 892175 w 2105025"/>
              <a:gd name="connsiteY96" fmla="*/ 368300 h 981075"/>
              <a:gd name="connsiteX97" fmla="*/ 876300 w 2105025"/>
              <a:gd name="connsiteY97" fmla="*/ 349250 h 981075"/>
              <a:gd name="connsiteX98" fmla="*/ 876300 w 2105025"/>
              <a:gd name="connsiteY98" fmla="*/ 349250 h 981075"/>
              <a:gd name="connsiteX99" fmla="*/ 838200 w 2105025"/>
              <a:gd name="connsiteY99" fmla="*/ 346075 h 981075"/>
              <a:gd name="connsiteX100" fmla="*/ 819150 w 2105025"/>
              <a:gd name="connsiteY100" fmla="*/ 330200 h 981075"/>
              <a:gd name="connsiteX101" fmla="*/ 812800 w 2105025"/>
              <a:gd name="connsiteY101" fmla="*/ 330200 h 981075"/>
              <a:gd name="connsiteX102" fmla="*/ 800100 w 2105025"/>
              <a:gd name="connsiteY102" fmla="*/ 327025 h 981075"/>
              <a:gd name="connsiteX103" fmla="*/ 765175 w 2105025"/>
              <a:gd name="connsiteY103" fmla="*/ 339725 h 981075"/>
              <a:gd name="connsiteX104" fmla="*/ 749300 w 2105025"/>
              <a:gd name="connsiteY104" fmla="*/ 349250 h 981075"/>
              <a:gd name="connsiteX105" fmla="*/ 727075 w 2105025"/>
              <a:gd name="connsiteY105" fmla="*/ 365125 h 981075"/>
              <a:gd name="connsiteX106" fmla="*/ 704850 w 2105025"/>
              <a:gd name="connsiteY106" fmla="*/ 381000 h 981075"/>
              <a:gd name="connsiteX107" fmla="*/ 679450 w 2105025"/>
              <a:gd name="connsiteY107" fmla="*/ 390525 h 981075"/>
              <a:gd name="connsiteX108" fmla="*/ 584200 w 2105025"/>
              <a:gd name="connsiteY108" fmla="*/ 406400 h 981075"/>
              <a:gd name="connsiteX109" fmla="*/ 542925 w 2105025"/>
              <a:gd name="connsiteY109" fmla="*/ 419100 h 981075"/>
              <a:gd name="connsiteX110" fmla="*/ 511175 w 2105025"/>
              <a:gd name="connsiteY110" fmla="*/ 412750 h 981075"/>
              <a:gd name="connsiteX111" fmla="*/ 485775 w 2105025"/>
              <a:gd name="connsiteY111" fmla="*/ 400050 h 981075"/>
              <a:gd name="connsiteX112" fmla="*/ 476250 w 2105025"/>
              <a:gd name="connsiteY112" fmla="*/ 377825 h 981075"/>
              <a:gd name="connsiteX113" fmla="*/ 479425 w 2105025"/>
              <a:gd name="connsiteY113" fmla="*/ 346075 h 981075"/>
              <a:gd name="connsiteX114" fmla="*/ 498475 w 2105025"/>
              <a:gd name="connsiteY114" fmla="*/ 330200 h 981075"/>
              <a:gd name="connsiteX115" fmla="*/ 498475 w 2105025"/>
              <a:gd name="connsiteY115" fmla="*/ 330200 h 981075"/>
              <a:gd name="connsiteX116" fmla="*/ 482600 w 2105025"/>
              <a:gd name="connsiteY116" fmla="*/ 304800 h 981075"/>
              <a:gd name="connsiteX117" fmla="*/ 485775 w 2105025"/>
              <a:gd name="connsiteY117" fmla="*/ 276225 h 981075"/>
              <a:gd name="connsiteX118" fmla="*/ 466725 w 2105025"/>
              <a:gd name="connsiteY118" fmla="*/ 263525 h 981075"/>
              <a:gd name="connsiteX119" fmla="*/ 441325 w 2105025"/>
              <a:gd name="connsiteY119" fmla="*/ 254000 h 981075"/>
              <a:gd name="connsiteX120" fmla="*/ 419100 w 2105025"/>
              <a:gd name="connsiteY120" fmla="*/ 266700 h 981075"/>
              <a:gd name="connsiteX121" fmla="*/ 387350 w 2105025"/>
              <a:gd name="connsiteY121" fmla="*/ 276225 h 981075"/>
              <a:gd name="connsiteX122" fmla="*/ 387350 w 2105025"/>
              <a:gd name="connsiteY122" fmla="*/ 276225 h 981075"/>
              <a:gd name="connsiteX123" fmla="*/ 361950 w 2105025"/>
              <a:gd name="connsiteY123" fmla="*/ 250825 h 981075"/>
              <a:gd name="connsiteX124" fmla="*/ 365125 w 2105025"/>
              <a:gd name="connsiteY124" fmla="*/ 225425 h 981075"/>
              <a:gd name="connsiteX125" fmla="*/ 381000 w 2105025"/>
              <a:gd name="connsiteY125" fmla="*/ 203200 h 981075"/>
              <a:gd name="connsiteX126" fmla="*/ 390525 w 2105025"/>
              <a:gd name="connsiteY126" fmla="*/ 174625 h 981075"/>
              <a:gd name="connsiteX127" fmla="*/ 412750 w 2105025"/>
              <a:gd name="connsiteY127" fmla="*/ 152400 h 981075"/>
              <a:gd name="connsiteX128" fmla="*/ 406400 w 2105025"/>
              <a:gd name="connsiteY128" fmla="*/ 139700 h 981075"/>
              <a:gd name="connsiteX129" fmla="*/ 406400 w 2105025"/>
              <a:gd name="connsiteY129" fmla="*/ 139700 h 981075"/>
              <a:gd name="connsiteX130" fmla="*/ 393700 w 2105025"/>
              <a:gd name="connsiteY130" fmla="*/ 101600 h 981075"/>
              <a:gd name="connsiteX131" fmla="*/ 381000 w 2105025"/>
              <a:gd name="connsiteY131" fmla="*/ 98425 h 981075"/>
              <a:gd name="connsiteX132" fmla="*/ 390525 w 2105025"/>
              <a:gd name="connsiteY132" fmla="*/ 79375 h 981075"/>
              <a:gd name="connsiteX133" fmla="*/ 381000 w 2105025"/>
              <a:gd name="connsiteY133" fmla="*/ 66675 h 981075"/>
              <a:gd name="connsiteX134" fmla="*/ 346075 w 2105025"/>
              <a:gd name="connsiteY134" fmla="*/ 95250 h 981075"/>
              <a:gd name="connsiteX135" fmla="*/ 282575 w 2105025"/>
              <a:gd name="connsiteY135" fmla="*/ 146050 h 981075"/>
              <a:gd name="connsiteX136" fmla="*/ 244475 w 2105025"/>
              <a:gd name="connsiteY136" fmla="*/ 203200 h 981075"/>
              <a:gd name="connsiteX137" fmla="*/ 244475 w 2105025"/>
              <a:gd name="connsiteY137" fmla="*/ 203200 h 981075"/>
              <a:gd name="connsiteX138" fmla="*/ 196850 w 2105025"/>
              <a:gd name="connsiteY138" fmla="*/ 247650 h 981075"/>
              <a:gd name="connsiteX139" fmla="*/ 174625 w 2105025"/>
              <a:gd name="connsiteY139" fmla="*/ 263525 h 981075"/>
              <a:gd name="connsiteX140" fmla="*/ 152400 w 2105025"/>
              <a:gd name="connsiteY140" fmla="*/ 231775 h 981075"/>
              <a:gd name="connsiteX141" fmla="*/ 139700 w 2105025"/>
              <a:gd name="connsiteY141" fmla="*/ 206375 h 981075"/>
              <a:gd name="connsiteX142" fmla="*/ 155575 w 2105025"/>
              <a:gd name="connsiteY142" fmla="*/ 180975 h 981075"/>
              <a:gd name="connsiteX143" fmla="*/ 168275 w 2105025"/>
              <a:gd name="connsiteY143" fmla="*/ 158750 h 981075"/>
              <a:gd name="connsiteX144" fmla="*/ 161925 w 2105025"/>
              <a:gd name="connsiteY144" fmla="*/ 136525 h 981075"/>
              <a:gd name="connsiteX145" fmla="*/ 161925 w 2105025"/>
              <a:gd name="connsiteY145" fmla="*/ 136525 h 981075"/>
              <a:gd name="connsiteX146" fmla="*/ 101600 w 2105025"/>
              <a:gd name="connsiteY146" fmla="*/ 161925 h 981075"/>
              <a:gd name="connsiteX147" fmla="*/ 82550 w 2105025"/>
              <a:gd name="connsiteY147" fmla="*/ 184150 h 981075"/>
              <a:gd name="connsiteX148" fmla="*/ 41275 w 2105025"/>
              <a:gd name="connsiteY148" fmla="*/ 203200 h 981075"/>
              <a:gd name="connsiteX149" fmla="*/ 22225 w 2105025"/>
              <a:gd name="connsiteY149" fmla="*/ 219075 h 981075"/>
              <a:gd name="connsiteX150" fmla="*/ 0 w 2105025"/>
              <a:gd name="connsiteY150" fmla="*/ 219075 h 981075"/>
              <a:gd name="connsiteX151" fmla="*/ 9525 w 2105025"/>
              <a:gd name="connsiteY151" fmla="*/ 200025 h 981075"/>
              <a:gd name="connsiteX152" fmla="*/ 25400 w 2105025"/>
              <a:gd name="connsiteY152" fmla="*/ 180975 h 981075"/>
              <a:gd name="connsiteX153" fmla="*/ 47625 w 2105025"/>
              <a:gd name="connsiteY153" fmla="*/ 139700 h 981075"/>
              <a:gd name="connsiteX154" fmla="*/ 63500 w 2105025"/>
              <a:gd name="connsiteY154" fmla="*/ 114300 h 981075"/>
              <a:gd name="connsiteX155" fmla="*/ 92075 w 2105025"/>
              <a:gd name="connsiteY155" fmla="*/ 82550 h 981075"/>
              <a:gd name="connsiteX156" fmla="*/ 98425 w 2105025"/>
              <a:gd name="connsiteY156" fmla="*/ 47625 h 981075"/>
              <a:gd name="connsiteX0" fmla="*/ 1639094 w 2105025"/>
              <a:gd name="connsiteY0" fmla="*/ 1183482 h 1183482"/>
              <a:gd name="connsiteX1" fmla="*/ 1749425 w 2105025"/>
              <a:gd name="connsiteY1" fmla="*/ 949325 h 1183482"/>
              <a:gd name="connsiteX2" fmla="*/ 1768475 w 2105025"/>
              <a:gd name="connsiteY2" fmla="*/ 949325 h 1183482"/>
              <a:gd name="connsiteX3" fmla="*/ 1793875 w 2105025"/>
              <a:gd name="connsiteY3" fmla="*/ 962025 h 1183482"/>
              <a:gd name="connsiteX4" fmla="*/ 1838325 w 2105025"/>
              <a:gd name="connsiteY4" fmla="*/ 974725 h 1183482"/>
              <a:gd name="connsiteX5" fmla="*/ 1838325 w 2105025"/>
              <a:gd name="connsiteY5" fmla="*/ 974725 h 1183482"/>
              <a:gd name="connsiteX6" fmla="*/ 1866900 w 2105025"/>
              <a:gd name="connsiteY6" fmla="*/ 930275 h 1183482"/>
              <a:gd name="connsiteX7" fmla="*/ 1889125 w 2105025"/>
              <a:gd name="connsiteY7" fmla="*/ 911225 h 1183482"/>
              <a:gd name="connsiteX8" fmla="*/ 1914525 w 2105025"/>
              <a:gd name="connsiteY8" fmla="*/ 879475 h 1183482"/>
              <a:gd name="connsiteX9" fmla="*/ 1936750 w 2105025"/>
              <a:gd name="connsiteY9" fmla="*/ 850900 h 1183482"/>
              <a:gd name="connsiteX10" fmla="*/ 1958975 w 2105025"/>
              <a:gd name="connsiteY10" fmla="*/ 828675 h 1183482"/>
              <a:gd name="connsiteX11" fmla="*/ 1965325 w 2105025"/>
              <a:gd name="connsiteY11" fmla="*/ 803275 h 1183482"/>
              <a:gd name="connsiteX12" fmla="*/ 1987550 w 2105025"/>
              <a:gd name="connsiteY12" fmla="*/ 768350 h 1183482"/>
              <a:gd name="connsiteX13" fmla="*/ 1997075 w 2105025"/>
              <a:gd name="connsiteY13" fmla="*/ 733425 h 1183482"/>
              <a:gd name="connsiteX14" fmla="*/ 2032000 w 2105025"/>
              <a:gd name="connsiteY14" fmla="*/ 682625 h 1183482"/>
              <a:gd name="connsiteX15" fmla="*/ 2032000 w 2105025"/>
              <a:gd name="connsiteY15" fmla="*/ 682625 h 1183482"/>
              <a:gd name="connsiteX16" fmla="*/ 2073275 w 2105025"/>
              <a:gd name="connsiteY16" fmla="*/ 650875 h 1183482"/>
              <a:gd name="connsiteX17" fmla="*/ 2073275 w 2105025"/>
              <a:gd name="connsiteY17" fmla="*/ 650875 h 1183482"/>
              <a:gd name="connsiteX18" fmla="*/ 2079625 w 2105025"/>
              <a:gd name="connsiteY18" fmla="*/ 603250 h 1183482"/>
              <a:gd name="connsiteX19" fmla="*/ 2089150 w 2105025"/>
              <a:gd name="connsiteY19" fmla="*/ 577850 h 1183482"/>
              <a:gd name="connsiteX20" fmla="*/ 2098675 w 2105025"/>
              <a:gd name="connsiteY20" fmla="*/ 565150 h 1183482"/>
              <a:gd name="connsiteX21" fmla="*/ 2105025 w 2105025"/>
              <a:gd name="connsiteY21" fmla="*/ 552450 h 1183482"/>
              <a:gd name="connsiteX22" fmla="*/ 2070100 w 2105025"/>
              <a:gd name="connsiteY22" fmla="*/ 549275 h 1183482"/>
              <a:gd name="connsiteX23" fmla="*/ 2051050 w 2105025"/>
              <a:gd name="connsiteY23" fmla="*/ 565150 h 1183482"/>
              <a:gd name="connsiteX24" fmla="*/ 2028825 w 2105025"/>
              <a:gd name="connsiteY24" fmla="*/ 571500 h 1183482"/>
              <a:gd name="connsiteX25" fmla="*/ 2003425 w 2105025"/>
              <a:gd name="connsiteY25" fmla="*/ 584200 h 1183482"/>
              <a:gd name="connsiteX26" fmla="*/ 1984375 w 2105025"/>
              <a:gd name="connsiteY26" fmla="*/ 584200 h 1183482"/>
              <a:gd name="connsiteX27" fmla="*/ 1965325 w 2105025"/>
              <a:gd name="connsiteY27" fmla="*/ 587375 h 1183482"/>
              <a:gd name="connsiteX28" fmla="*/ 1939925 w 2105025"/>
              <a:gd name="connsiteY28" fmla="*/ 593725 h 1183482"/>
              <a:gd name="connsiteX29" fmla="*/ 1930400 w 2105025"/>
              <a:gd name="connsiteY29" fmla="*/ 606425 h 1183482"/>
              <a:gd name="connsiteX30" fmla="*/ 1905000 w 2105025"/>
              <a:gd name="connsiteY30" fmla="*/ 619125 h 1183482"/>
              <a:gd name="connsiteX31" fmla="*/ 1895475 w 2105025"/>
              <a:gd name="connsiteY31" fmla="*/ 635000 h 1183482"/>
              <a:gd name="connsiteX32" fmla="*/ 1857375 w 2105025"/>
              <a:gd name="connsiteY32" fmla="*/ 644525 h 1183482"/>
              <a:gd name="connsiteX33" fmla="*/ 1825625 w 2105025"/>
              <a:gd name="connsiteY33" fmla="*/ 650875 h 1183482"/>
              <a:gd name="connsiteX34" fmla="*/ 1800225 w 2105025"/>
              <a:gd name="connsiteY34" fmla="*/ 644525 h 1183482"/>
              <a:gd name="connsiteX35" fmla="*/ 1765300 w 2105025"/>
              <a:gd name="connsiteY35" fmla="*/ 638175 h 1183482"/>
              <a:gd name="connsiteX36" fmla="*/ 1762125 w 2105025"/>
              <a:gd name="connsiteY36" fmla="*/ 615950 h 1183482"/>
              <a:gd name="connsiteX37" fmla="*/ 1762125 w 2105025"/>
              <a:gd name="connsiteY37" fmla="*/ 587375 h 1183482"/>
              <a:gd name="connsiteX38" fmla="*/ 1771650 w 2105025"/>
              <a:gd name="connsiteY38" fmla="*/ 555625 h 1183482"/>
              <a:gd name="connsiteX39" fmla="*/ 1768475 w 2105025"/>
              <a:gd name="connsiteY39" fmla="*/ 533400 h 1183482"/>
              <a:gd name="connsiteX40" fmla="*/ 1768475 w 2105025"/>
              <a:gd name="connsiteY40" fmla="*/ 533400 h 1183482"/>
              <a:gd name="connsiteX41" fmla="*/ 1784350 w 2105025"/>
              <a:gd name="connsiteY41" fmla="*/ 495300 h 1183482"/>
              <a:gd name="connsiteX42" fmla="*/ 1746250 w 2105025"/>
              <a:gd name="connsiteY42" fmla="*/ 485775 h 1183482"/>
              <a:gd name="connsiteX43" fmla="*/ 1746250 w 2105025"/>
              <a:gd name="connsiteY43" fmla="*/ 485775 h 1183482"/>
              <a:gd name="connsiteX44" fmla="*/ 1724025 w 2105025"/>
              <a:gd name="connsiteY44" fmla="*/ 444500 h 1183482"/>
              <a:gd name="connsiteX45" fmla="*/ 1701800 w 2105025"/>
              <a:gd name="connsiteY45" fmla="*/ 431800 h 1183482"/>
              <a:gd name="connsiteX46" fmla="*/ 1701800 w 2105025"/>
              <a:gd name="connsiteY46" fmla="*/ 431800 h 1183482"/>
              <a:gd name="connsiteX47" fmla="*/ 1660525 w 2105025"/>
              <a:gd name="connsiteY47" fmla="*/ 415925 h 1183482"/>
              <a:gd name="connsiteX48" fmla="*/ 1641475 w 2105025"/>
              <a:gd name="connsiteY48" fmla="*/ 412750 h 1183482"/>
              <a:gd name="connsiteX49" fmla="*/ 1600200 w 2105025"/>
              <a:gd name="connsiteY49" fmla="*/ 422275 h 1183482"/>
              <a:gd name="connsiteX50" fmla="*/ 1600200 w 2105025"/>
              <a:gd name="connsiteY50" fmla="*/ 384175 h 1183482"/>
              <a:gd name="connsiteX51" fmla="*/ 1600200 w 2105025"/>
              <a:gd name="connsiteY51" fmla="*/ 358775 h 1183482"/>
              <a:gd name="connsiteX52" fmla="*/ 1600200 w 2105025"/>
              <a:gd name="connsiteY52" fmla="*/ 358775 h 1183482"/>
              <a:gd name="connsiteX53" fmla="*/ 1600200 w 2105025"/>
              <a:gd name="connsiteY53" fmla="*/ 358775 h 1183482"/>
              <a:gd name="connsiteX54" fmla="*/ 1597025 w 2105025"/>
              <a:gd name="connsiteY54" fmla="*/ 314325 h 1183482"/>
              <a:gd name="connsiteX55" fmla="*/ 1606550 w 2105025"/>
              <a:gd name="connsiteY55" fmla="*/ 295275 h 1183482"/>
              <a:gd name="connsiteX56" fmla="*/ 1622425 w 2105025"/>
              <a:gd name="connsiteY56" fmla="*/ 254000 h 1183482"/>
              <a:gd name="connsiteX57" fmla="*/ 1619250 w 2105025"/>
              <a:gd name="connsiteY57" fmla="*/ 231775 h 1183482"/>
              <a:gd name="connsiteX58" fmla="*/ 1619250 w 2105025"/>
              <a:gd name="connsiteY58" fmla="*/ 203200 h 1183482"/>
              <a:gd name="connsiteX59" fmla="*/ 1625600 w 2105025"/>
              <a:gd name="connsiteY59" fmla="*/ 171450 h 1183482"/>
              <a:gd name="connsiteX60" fmla="*/ 1628775 w 2105025"/>
              <a:gd name="connsiteY60" fmla="*/ 136525 h 1183482"/>
              <a:gd name="connsiteX61" fmla="*/ 1631950 w 2105025"/>
              <a:gd name="connsiteY61" fmla="*/ 98425 h 1183482"/>
              <a:gd name="connsiteX62" fmla="*/ 1625600 w 2105025"/>
              <a:gd name="connsiteY62" fmla="*/ 76200 h 1183482"/>
              <a:gd name="connsiteX63" fmla="*/ 1625600 w 2105025"/>
              <a:gd name="connsiteY63" fmla="*/ 50800 h 1183482"/>
              <a:gd name="connsiteX64" fmla="*/ 1603375 w 2105025"/>
              <a:gd name="connsiteY64" fmla="*/ 38100 h 1183482"/>
              <a:gd name="connsiteX65" fmla="*/ 1577975 w 2105025"/>
              <a:gd name="connsiteY65" fmla="*/ 22225 h 1183482"/>
              <a:gd name="connsiteX66" fmla="*/ 1577975 w 2105025"/>
              <a:gd name="connsiteY66" fmla="*/ 22225 h 1183482"/>
              <a:gd name="connsiteX67" fmla="*/ 1552575 w 2105025"/>
              <a:gd name="connsiteY67" fmla="*/ 19050 h 1183482"/>
              <a:gd name="connsiteX68" fmla="*/ 1508125 w 2105025"/>
              <a:gd name="connsiteY68" fmla="*/ 0 h 1183482"/>
              <a:gd name="connsiteX69" fmla="*/ 1460500 w 2105025"/>
              <a:gd name="connsiteY69" fmla="*/ 3175 h 1183482"/>
              <a:gd name="connsiteX70" fmla="*/ 1431925 w 2105025"/>
              <a:gd name="connsiteY70" fmla="*/ 6350 h 1183482"/>
              <a:gd name="connsiteX71" fmla="*/ 1406525 w 2105025"/>
              <a:gd name="connsiteY71" fmla="*/ 15875 h 1183482"/>
              <a:gd name="connsiteX72" fmla="*/ 1374775 w 2105025"/>
              <a:gd name="connsiteY72" fmla="*/ 22225 h 1183482"/>
              <a:gd name="connsiteX73" fmla="*/ 1355725 w 2105025"/>
              <a:gd name="connsiteY73" fmla="*/ 22225 h 1183482"/>
              <a:gd name="connsiteX74" fmla="*/ 1323975 w 2105025"/>
              <a:gd name="connsiteY74" fmla="*/ 41275 h 1183482"/>
              <a:gd name="connsiteX75" fmla="*/ 1295400 w 2105025"/>
              <a:gd name="connsiteY75" fmla="*/ 63500 h 1183482"/>
              <a:gd name="connsiteX76" fmla="*/ 1270000 w 2105025"/>
              <a:gd name="connsiteY76" fmla="*/ 76200 h 1183482"/>
              <a:gd name="connsiteX77" fmla="*/ 1270000 w 2105025"/>
              <a:gd name="connsiteY77" fmla="*/ 76200 h 1183482"/>
              <a:gd name="connsiteX78" fmla="*/ 1289050 w 2105025"/>
              <a:gd name="connsiteY78" fmla="*/ 98425 h 1183482"/>
              <a:gd name="connsiteX79" fmla="*/ 1285875 w 2105025"/>
              <a:gd name="connsiteY79" fmla="*/ 127000 h 1183482"/>
              <a:gd name="connsiteX80" fmla="*/ 1266825 w 2105025"/>
              <a:gd name="connsiteY80" fmla="*/ 146050 h 1183482"/>
              <a:gd name="connsiteX81" fmla="*/ 1235075 w 2105025"/>
              <a:gd name="connsiteY81" fmla="*/ 165100 h 1183482"/>
              <a:gd name="connsiteX82" fmla="*/ 1196975 w 2105025"/>
              <a:gd name="connsiteY82" fmla="*/ 206375 h 1183482"/>
              <a:gd name="connsiteX83" fmla="*/ 1168400 w 2105025"/>
              <a:gd name="connsiteY83" fmla="*/ 215900 h 1183482"/>
              <a:gd name="connsiteX84" fmla="*/ 1152525 w 2105025"/>
              <a:gd name="connsiteY84" fmla="*/ 247650 h 1183482"/>
              <a:gd name="connsiteX85" fmla="*/ 1152525 w 2105025"/>
              <a:gd name="connsiteY85" fmla="*/ 247650 h 1183482"/>
              <a:gd name="connsiteX86" fmla="*/ 1095375 w 2105025"/>
              <a:gd name="connsiteY86" fmla="*/ 279400 h 1183482"/>
              <a:gd name="connsiteX87" fmla="*/ 1085850 w 2105025"/>
              <a:gd name="connsiteY87" fmla="*/ 304800 h 1183482"/>
              <a:gd name="connsiteX88" fmla="*/ 1076325 w 2105025"/>
              <a:gd name="connsiteY88" fmla="*/ 330200 h 1183482"/>
              <a:gd name="connsiteX89" fmla="*/ 1063625 w 2105025"/>
              <a:gd name="connsiteY89" fmla="*/ 349250 h 1183482"/>
              <a:gd name="connsiteX90" fmla="*/ 1044575 w 2105025"/>
              <a:gd name="connsiteY90" fmla="*/ 361950 h 1183482"/>
              <a:gd name="connsiteX91" fmla="*/ 1016000 w 2105025"/>
              <a:gd name="connsiteY91" fmla="*/ 381000 h 1183482"/>
              <a:gd name="connsiteX92" fmla="*/ 981075 w 2105025"/>
              <a:gd name="connsiteY92" fmla="*/ 396875 h 1183482"/>
              <a:gd name="connsiteX93" fmla="*/ 952500 w 2105025"/>
              <a:gd name="connsiteY93" fmla="*/ 415925 h 1183482"/>
              <a:gd name="connsiteX94" fmla="*/ 952500 w 2105025"/>
              <a:gd name="connsiteY94" fmla="*/ 415925 h 1183482"/>
              <a:gd name="connsiteX95" fmla="*/ 914400 w 2105025"/>
              <a:gd name="connsiteY95" fmla="*/ 396875 h 1183482"/>
              <a:gd name="connsiteX96" fmla="*/ 892175 w 2105025"/>
              <a:gd name="connsiteY96" fmla="*/ 368300 h 1183482"/>
              <a:gd name="connsiteX97" fmla="*/ 876300 w 2105025"/>
              <a:gd name="connsiteY97" fmla="*/ 349250 h 1183482"/>
              <a:gd name="connsiteX98" fmla="*/ 876300 w 2105025"/>
              <a:gd name="connsiteY98" fmla="*/ 349250 h 1183482"/>
              <a:gd name="connsiteX99" fmla="*/ 838200 w 2105025"/>
              <a:gd name="connsiteY99" fmla="*/ 346075 h 1183482"/>
              <a:gd name="connsiteX100" fmla="*/ 819150 w 2105025"/>
              <a:gd name="connsiteY100" fmla="*/ 330200 h 1183482"/>
              <a:gd name="connsiteX101" fmla="*/ 812800 w 2105025"/>
              <a:gd name="connsiteY101" fmla="*/ 330200 h 1183482"/>
              <a:gd name="connsiteX102" fmla="*/ 800100 w 2105025"/>
              <a:gd name="connsiteY102" fmla="*/ 327025 h 1183482"/>
              <a:gd name="connsiteX103" fmla="*/ 765175 w 2105025"/>
              <a:gd name="connsiteY103" fmla="*/ 339725 h 1183482"/>
              <a:gd name="connsiteX104" fmla="*/ 749300 w 2105025"/>
              <a:gd name="connsiteY104" fmla="*/ 349250 h 1183482"/>
              <a:gd name="connsiteX105" fmla="*/ 727075 w 2105025"/>
              <a:gd name="connsiteY105" fmla="*/ 365125 h 1183482"/>
              <a:gd name="connsiteX106" fmla="*/ 704850 w 2105025"/>
              <a:gd name="connsiteY106" fmla="*/ 381000 h 1183482"/>
              <a:gd name="connsiteX107" fmla="*/ 679450 w 2105025"/>
              <a:gd name="connsiteY107" fmla="*/ 390525 h 1183482"/>
              <a:gd name="connsiteX108" fmla="*/ 584200 w 2105025"/>
              <a:gd name="connsiteY108" fmla="*/ 406400 h 1183482"/>
              <a:gd name="connsiteX109" fmla="*/ 542925 w 2105025"/>
              <a:gd name="connsiteY109" fmla="*/ 419100 h 1183482"/>
              <a:gd name="connsiteX110" fmla="*/ 511175 w 2105025"/>
              <a:gd name="connsiteY110" fmla="*/ 412750 h 1183482"/>
              <a:gd name="connsiteX111" fmla="*/ 485775 w 2105025"/>
              <a:gd name="connsiteY111" fmla="*/ 400050 h 1183482"/>
              <a:gd name="connsiteX112" fmla="*/ 476250 w 2105025"/>
              <a:gd name="connsiteY112" fmla="*/ 377825 h 1183482"/>
              <a:gd name="connsiteX113" fmla="*/ 479425 w 2105025"/>
              <a:gd name="connsiteY113" fmla="*/ 346075 h 1183482"/>
              <a:gd name="connsiteX114" fmla="*/ 498475 w 2105025"/>
              <a:gd name="connsiteY114" fmla="*/ 330200 h 1183482"/>
              <a:gd name="connsiteX115" fmla="*/ 498475 w 2105025"/>
              <a:gd name="connsiteY115" fmla="*/ 330200 h 1183482"/>
              <a:gd name="connsiteX116" fmla="*/ 482600 w 2105025"/>
              <a:gd name="connsiteY116" fmla="*/ 304800 h 1183482"/>
              <a:gd name="connsiteX117" fmla="*/ 485775 w 2105025"/>
              <a:gd name="connsiteY117" fmla="*/ 276225 h 1183482"/>
              <a:gd name="connsiteX118" fmla="*/ 466725 w 2105025"/>
              <a:gd name="connsiteY118" fmla="*/ 263525 h 1183482"/>
              <a:gd name="connsiteX119" fmla="*/ 441325 w 2105025"/>
              <a:gd name="connsiteY119" fmla="*/ 254000 h 1183482"/>
              <a:gd name="connsiteX120" fmla="*/ 419100 w 2105025"/>
              <a:gd name="connsiteY120" fmla="*/ 266700 h 1183482"/>
              <a:gd name="connsiteX121" fmla="*/ 387350 w 2105025"/>
              <a:gd name="connsiteY121" fmla="*/ 276225 h 1183482"/>
              <a:gd name="connsiteX122" fmla="*/ 387350 w 2105025"/>
              <a:gd name="connsiteY122" fmla="*/ 276225 h 1183482"/>
              <a:gd name="connsiteX123" fmla="*/ 361950 w 2105025"/>
              <a:gd name="connsiteY123" fmla="*/ 250825 h 1183482"/>
              <a:gd name="connsiteX124" fmla="*/ 365125 w 2105025"/>
              <a:gd name="connsiteY124" fmla="*/ 225425 h 1183482"/>
              <a:gd name="connsiteX125" fmla="*/ 381000 w 2105025"/>
              <a:gd name="connsiteY125" fmla="*/ 203200 h 1183482"/>
              <a:gd name="connsiteX126" fmla="*/ 390525 w 2105025"/>
              <a:gd name="connsiteY126" fmla="*/ 174625 h 1183482"/>
              <a:gd name="connsiteX127" fmla="*/ 412750 w 2105025"/>
              <a:gd name="connsiteY127" fmla="*/ 152400 h 1183482"/>
              <a:gd name="connsiteX128" fmla="*/ 406400 w 2105025"/>
              <a:gd name="connsiteY128" fmla="*/ 139700 h 1183482"/>
              <a:gd name="connsiteX129" fmla="*/ 406400 w 2105025"/>
              <a:gd name="connsiteY129" fmla="*/ 139700 h 1183482"/>
              <a:gd name="connsiteX130" fmla="*/ 393700 w 2105025"/>
              <a:gd name="connsiteY130" fmla="*/ 101600 h 1183482"/>
              <a:gd name="connsiteX131" fmla="*/ 381000 w 2105025"/>
              <a:gd name="connsiteY131" fmla="*/ 98425 h 1183482"/>
              <a:gd name="connsiteX132" fmla="*/ 390525 w 2105025"/>
              <a:gd name="connsiteY132" fmla="*/ 79375 h 1183482"/>
              <a:gd name="connsiteX133" fmla="*/ 381000 w 2105025"/>
              <a:gd name="connsiteY133" fmla="*/ 66675 h 1183482"/>
              <a:gd name="connsiteX134" fmla="*/ 346075 w 2105025"/>
              <a:gd name="connsiteY134" fmla="*/ 95250 h 1183482"/>
              <a:gd name="connsiteX135" fmla="*/ 282575 w 2105025"/>
              <a:gd name="connsiteY135" fmla="*/ 146050 h 1183482"/>
              <a:gd name="connsiteX136" fmla="*/ 244475 w 2105025"/>
              <a:gd name="connsiteY136" fmla="*/ 203200 h 1183482"/>
              <a:gd name="connsiteX137" fmla="*/ 244475 w 2105025"/>
              <a:gd name="connsiteY137" fmla="*/ 203200 h 1183482"/>
              <a:gd name="connsiteX138" fmla="*/ 196850 w 2105025"/>
              <a:gd name="connsiteY138" fmla="*/ 247650 h 1183482"/>
              <a:gd name="connsiteX139" fmla="*/ 174625 w 2105025"/>
              <a:gd name="connsiteY139" fmla="*/ 263525 h 1183482"/>
              <a:gd name="connsiteX140" fmla="*/ 152400 w 2105025"/>
              <a:gd name="connsiteY140" fmla="*/ 231775 h 1183482"/>
              <a:gd name="connsiteX141" fmla="*/ 139700 w 2105025"/>
              <a:gd name="connsiteY141" fmla="*/ 206375 h 1183482"/>
              <a:gd name="connsiteX142" fmla="*/ 155575 w 2105025"/>
              <a:gd name="connsiteY142" fmla="*/ 180975 h 1183482"/>
              <a:gd name="connsiteX143" fmla="*/ 168275 w 2105025"/>
              <a:gd name="connsiteY143" fmla="*/ 158750 h 1183482"/>
              <a:gd name="connsiteX144" fmla="*/ 161925 w 2105025"/>
              <a:gd name="connsiteY144" fmla="*/ 136525 h 1183482"/>
              <a:gd name="connsiteX145" fmla="*/ 161925 w 2105025"/>
              <a:gd name="connsiteY145" fmla="*/ 136525 h 1183482"/>
              <a:gd name="connsiteX146" fmla="*/ 101600 w 2105025"/>
              <a:gd name="connsiteY146" fmla="*/ 161925 h 1183482"/>
              <a:gd name="connsiteX147" fmla="*/ 82550 w 2105025"/>
              <a:gd name="connsiteY147" fmla="*/ 184150 h 1183482"/>
              <a:gd name="connsiteX148" fmla="*/ 41275 w 2105025"/>
              <a:gd name="connsiteY148" fmla="*/ 203200 h 1183482"/>
              <a:gd name="connsiteX149" fmla="*/ 22225 w 2105025"/>
              <a:gd name="connsiteY149" fmla="*/ 219075 h 1183482"/>
              <a:gd name="connsiteX150" fmla="*/ 0 w 2105025"/>
              <a:gd name="connsiteY150" fmla="*/ 219075 h 1183482"/>
              <a:gd name="connsiteX151" fmla="*/ 9525 w 2105025"/>
              <a:gd name="connsiteY151" fmla="*/ 200025 h 1183482"/>
              <a:gd name="connsiteX152" fmla="*/ 25400 w 2105025"/>
              <a:gd name="connsiteY152" fmla="*/ 180975 h 1183482"/>
              <a:gd name="connsiteX153" fmla="*/ 47625 w 2105025"/>
              <a:gd name="connsiteY153" fmla="*/ 139700 h 1183482"/>
              <a:gd name="connsiteX154" fmla="*/ 63500 w 2105025"/>
              <a:gd name="connsiteY154" fmla="*/ 114300 h 1183482"/>
              <a:gd name="connsiteX155" fmla="*/ 92075 w 2105025"/>
              <a:gd name="connsiteY155" fmla="*/ 82550 h 1183482"/>
              <a:gd name="connsiteX156" fmla="*/ 98425 w 2105025"/>
              <a:gd name="connsiteY156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749425 w 2105025"/>
              <a:gd name="connsiteY2" fmla="*/ 949325 h 1183482"/>
              <a:gd name="connsiteX3" fmla="*/ 1768475 w 2105025"/>
              <a:gd name="connsiteY3" fmla="*/ 949325 h 1183482"/>
              <a:gd name="connsiteX4" fmla="*/ 1793875 w 2105025"/>
              <a:gd name="connsiteY4" fmla="*/ 962025 h 1183482"/>
              <a:gd name="connsiteX5" fmla="*/ 1838325 w 2105025"/>
              <a:gd name="connsiteY5" fmla="*/ 974725 h 1183482"/>
              <a:gd name="connsiteX6" fmla="*/ 1838325 w 2105025"/>
              <a:gd name="connsiteY6" fmla="*/ 974725 h 1183482"/>
              <a:gd name="connsiteX7" fmla="*/ 1866900 w 2105025"/>
              <a:gd name="connsiteY7" fmla="*/ 930275 h 1183482"/>
              <a:gd name="connsiteX8" fmla="*/ 1889125 w 2105025"/>
              <a:gd name="connsiteY8" fmla="*/ 911225 h 1183482"/>
              <a:gd name="connsiteX9" fmla="*/ 1914525 w 2105025"/>
              <a:gd name="connsiteY9" fmla="*/ 879475 h 1183482"/>
              <a:gd name="connsiteX10" fmla="*/ 1936750 w 2105025"/>
              <a:gd name="connsiteY10" fmla="*/ 850900 h 1183482"/>
              <a:gd name="connsiteX11" fmla="*/ 1958975 w 2105025"/>
              <a:gd name="connsiteY11" fmla="*/ 828675 h 1183482"/>
              <a:gd name="connsiteX12" fmla="*/ 1965325 w 2105025"/>
              <a:gd name="connsiteY12" fmla="*/ 803275 h 1183482"/>
              <a:gd name="connsiteX13" fmla="*/ 1987550 w 2105025"/>
              <a:gd name="connsiteY13" fmla="*/ 768350 h 1183482"/>
              <a:gd name="connsiteX14" fmla="*/ 1997075 w 2105025"/>
              <a:gd name="connsiteY14" fmla="*/ 733425 h 1183482"/>
              <a:gd name="connsiteX15" fmla="*/ 2032000 w 2105025"/>
              <a:gd name="connsiteY15" fmla="*/ 682625 h 1183482"/>
              <a:gd name="connsiteX16" fmla="*/ 2032000 w 2105025"/>
              <a:gd name="connsiteY16" fmla="*/ 682625 h 1183482"/>
              <a:gd name="connsiteX17" fmla="*/ 2073275 w 2105025"/>
              <a:gd name="connsiteY17" fmla="*/ 650875 h 1183482"/>
              <a:gd name="connsiteX18" fmla="*/ 2073275 w 2105025"/>
              <a:gd name="connsiteY18" fmla="*/ 650875 h 1183482"/>
              <a:gd name="connsiteX19" fmla="*/ 2079625 w 2105025"/>
              <a:gd name="connsiteY19" fmla="*/ 603250 h 1183482"/>
              <a:gd name="connsiteX20" fmla="*/ 2089150 w 2105025"/>
              <a:gd name="connsiteY20" fmla="*/ 577850 h 1183482"/>
              <a:gd name="connsiteX21" fmla="*/ 2098675 w 2105025"/>
              <a:gd name="connsiteY21" fmla="*/ 565150 h 1183482"/>
              <a:gd name="connsiteX22" fmla="*/ 2105025 w 2105025"/>
              <a:gd name="connsiteY22" fmla="*/ 552450 h 1183482"/>
              <a:gd name="connsiteX23" fmla="*/ 2070100 w 2105025"/>
              <a:gd name="connsiteY23" fmla="*/ 549275 h 1183482"/>
              <a:gd name="connsiteX24" fmla="*/ 2051050 w 2105025"/>
              <a:gd name="connsiteY24" fmla="*/ 565150 h 1183482"/>
              <a:gd name="connsiteX25" fmla="*/ 2028825 w 2105025"/>
              <a:gd name="connsiteY25" fmla="*/ 571500 h 1183482"/>
              <a:gd name="connsiteX26" fmla="*/ 2003425 w 2105025"/>
              <a:gd name="connsiteY26" fmla="*/ 584200 h 1183482"/>
              <a:gd name="connsiteX27" fmla="*/ 1984375 w 2105025"/>
              <a:gd name="connsiteY27" fmla="*/ 584200 h 1183482"/>
              <a:gd name="connsiteX28" fmla="*/ 1965325 w 2105025"/>
              <a:gd name="connsiteY28" fmla="*/ 587375 h 1183482"/>
              <a:gd name="connsiteX29" fmla="*/ 1939925 w 2105025"/>
              <a:gd name="connsiteY29" fmla="*/ 593725 h 1183482"/>
              <a:gd name="connsiteX30" fmla="*/ 1930400 w 2105025"/>
              <a:gd name="connsiteY30" fmla="*/ 606425 h 1183482"/>
              <a:gd name="connsiteX31" fmla="*/ 1905000 w 2105025"/>
              <a:gd name="connsiteY31" fmla="*/ 619125 h 1183482"/>
              <a:gd name="connsiteX32" fmla="*/ 1895475 w 2105025"/>
              <a:gd name="connsiteY32" fmla="*/ 635000 h 1183482"/>
              <a:gd name="connsiteX33" fmla="*/ 1857375 w 2105025"/>
              <a:gd name="connsiteY33" fmla="*/ 644525 h 1183482"/>
              <a:gd name="connsiteX34" fmla="*/ 1825625 w 2105025"/>
              <a:gd name="connsiteY34" fmla="*/ 650875 h 1183482"/>
              <a:gd name="connsiteX35" fmla="*/ 1800225 w 2105025"/>
              <a:gd name="connsiteY35" fmla="*/ 644525 h 1183482"/>
              <a:gd name="connsiteX36" fmla="*/ 1765300 w 2105025"/>
              <a:gd name="connsiteY36" fmla="*/ 638175 h 1183482"/>
              <a:gd name="connsiteX37" fmla="*/ 1762125 w 2105025"/>
              <a:gd name="connsiteY37" fmla="*/ 615950 h 1183482"/>
              <a:gd name="connsiteX38" fmla="*/ 1762125 w 2105025"/>
              <a:gd name="connsiteY38" fmla="*/ 587375 h 1183482"/>
              <a:gd name="connsiteX39" fmla="*/ 1771650 w 2105025"/>
              <a:gd name="connsiteY39" fmla="*/ 555625 h 1183482"/>
              <a:gd name="connsiteX40" fmla="*/ 1768475 w 2105025"/>
              <a:gd name="connsiteY40" fmla="*/ 533400 h 1183482"/>
              <a:gd name="connsiteX41" fmla="*/ 1768475 w 2105025"/>
              <a:gd name="connsiteY41" fmla="*/ 533400 h 1183482"/>
              <a:gd name="connsiteX42" fmla="*/ 1784350 w 2105025"/>
              <a:gd name="connsiteY42" fmla="*/ 495300 h 1183482"/>
              <a:gd name="connsiteX43" fmla="*/ 1746250 w 2105025"/>
              <a:gd name="connsiteY43" fmla="*/ 485775 h 1183482"/>
              <a:gd name="connsiteX44" fmla="*/ 1746250 w 2105025"/>
              <a:gd name="connsiteY44" fmla="*/ 485775 h 1183482"/>
              <a:gd name="connsiteX45" fmla="*/ 1724025 w 2105025"/>
              <a:gd name="connsiteY45" fmla="*/ 444500 h 1183482"/>
              <a:gd name="connsiteX46" fmla="*/ 1701800 w 2105025"/>
              <a:gd name="connsiteY46" fmla="*/ 431800 h 1183482"/>
              <a:gd name="connsiteX47" fmla="*/ 1701800 w 2105025"/>
              <a:gd name="connsiteY47" fmla="*/ 431800 h 1183482"/>
              <a:gd name="connsiteX48" fmla="*/ 1660525 w 2105025"/>
              <a:gd name="connsiteY48" fmla="*/ 415925 h 1183482"/>
              <a:gd name="connsiteX49" fmla="*/ 1641475 w 2105025"/>
              <a:gd name="connsiteY49" fmla="*/ 412750 h 1183482"/>
              <a:gd name="connsiteX50" fmla="*/ 1600200 w 2105025"/>
              <a:gd name="connsiteY50" fmla="*/ 422275 h 1183482"/>
              <a:gd name="connsiteX51" fmla="*/ 1600200 w 2105025"/>
              <a:gd name="connsiteY51" fmla="*/ 384175 h 1183482"/>
              <a:gd name="connsiteX52" fmla="*/ 1600200 w 2105025"/>
              <a:gd name="connsiteY52" fmla="*/ 358775 h 1183482"/>
              <a:gd name="connsiteX53" fmla="*/ 1600200 w 2105025"/>
              <a:gd name="connsiteY53" fmla="*/ 358775 h 1183482"/>
              <a:gd name="connsiteX54" fmla="*/ 1600200 w 2105025"/>
              <a:gd name="connsiteY54" fmla="*/ 358775 h 1183482"/>
              <a:gd name="connsiteX55" fmla="*/ 1597025 w 2105025"/>
              <a:gd name="connsiteY55" fmla="*/ 314325 h 1183482"/>
              <a:gd name="connsiteX56" fmla="*/ 1606550 w 2105025"/>
              <a:gd name="connsiteY56" fmla="*/ 295275 h 1183482"/>
              <a:gd name="connsiteX57" fmla="*/ 1622425 w 2105025"/>
              <a:gd name="connsiteY57" fmla="*/ 254000 h 1183482"/>
              <a:gd name="connsiteX58" fmla="*/ 1619250 w 2105025"/>
              <a:gd name="connsiteY58" fmla="*/ 231775 h 1183482"/>
              <a:gd name="connsiteX59" fmla="*/ 1619250 w 2105025"/>
              <a:gd name="connsiteY59" fmla="*/ 203200 h 1183482"/>
              <a:gd name="connsiteX60" fmla="*/ 1625600 w 2105025"/>
              <a:gd name="connsiteY60" fmla="*/ 171450 h 1183482"/>
              <a:gd name="connsiteX61" fmla="*/ 1628775 w 2105025"/>
              <a:gd name="connsiteY61" fmla="*/ 136525 h 1183482"/>
              <a:gd name="connsiteX62" fmla="*/ 1631950 w 2105025"/>
              <a:gd name="connsiteY62" fmla="*/ 98425 h 1183482"/>
              <a:gd name="connsiteX63" fmla="*/ 1625600 w 2105025"/>
              <a:gd name="connsiteY63" fmla="*/ 76200 h 1183482"/>
              <a:gd name="connsiteX64" fmla="*/ 1625600 w 2105025"/>
              <a:gd name="connsiteY64" fmla="*/ 50800 h 1183482"/>
              <a:gd name="connsiteX65" fmla="*/ 1603375 w 2105025"/>
              <a:gd name="connsiteY65" fmla="*/ 38100 h 1183482"/>
              <a:gd name="connsiteX66" fmla="*/ 1577975 w 2105025"/>
              <a:gd name="connsiteY66" fmla="*/ 22225 h 1183482"/>
              <a:gd name="connsiteX67" fmla="*/ 1577975 w 2105025"/>
              <a:gd name="connsiteY67" fmla="*/ 22225 h 1183482"/>
              <a:gd name="connsiteX68" fmla="*/ 1552575 w 2105025"/>
              <a:gd name="connsiteY68" fmla="*/ 19050 h 1183482"/>
              <a:gd name="connsiteX69" fmla="*/ 1508125 w 2105025"/>
              <a:gd name="connsiteY69" fmla="*/ 0 h 1183482"/>
              <a:gd name="connsiteX70" fmla="*/ 1460500 w 2105025"/>
              <a:gd name="connsiteY70" fmla="*/ 3175 h 1183482"/>
              <a:gd name="connsiteX71" fmla="*/ 1431925 w 2105025"/>
              <a:gd name="connsiteY71" fmla="*/ 6350 h 1183482"/>
              <a:gd name="connsiteX72" fmla="*/ 1406525 w 2105025"/>
              <a:gd name="connsiteY72" fmla="*/ 15875 h 1183482"/>
              <a:gd name="connsiteX73" fmla="*/ 1374775 w 2105025"/>
              <a:gd name="connsiteY73" fmla="*/ 22225 h 1183482"/>
              <a:gd name="connsiteX74" fmla="*/ 1355725 w 2105025"/>
              <a:gd name="connsiteY74" fmla="*/ 22225 h 1183482"/>
              <a:gd name="connsiteX75" fmla="*/ 1323975 w 2105025"/>
              <a:gd name="connsiteY75" fmla="*/ 41275 h 1183482"/>
              <a:gd name="connsiteX76" fmla="*/ 1295400 w 2105025"/>
              <a:gd name="connsiteY76" fmla="*/ 63500 h 1183482"/>
              <a:gd name="connsiteX77" fmla="*/ 1270000 w 2105025"/>
              <a:gd name="connsiteY77" fmla="*/ 76200 h 1183482"/>
              <a:gd name="connsiteX78" fmla="*/ 1270000 w 2105025"/>
              <a:gd name="connsiteY78" fmla="*/ 76200 h 1183482"/>
              <a:gd name="connsiteX79" fmla="*/ 1289050 w 2105025"/>
              <a:gd name="connsiteY79" fmla="*/ 98425 h 1183482"/>
              <a:gd name="connsiteX80" fmla="*/ 1285875 w 2105025"/>
              <a:gd name="connsiteY80" fmla="*/ 127000 h 1183482"/>
              <a:gd name="connsiteX81" fmla="*/ 1266825 w 2105025"/>
              <a:gd name="connsiteY81" fmla="*/ 146050 h 1183482"/>
              <a:gd name="connsiteX82" fmla="*/ 1235075 w 2105025"/>
              <a:gd name="connsiteY82" fmla="*/ 165100 h 1183482"/>
              <a:gd name="connsiteX83" fmla="*/ 1196975 w 2105025"/>
              <a:gd name="connsiteY83" fmla="*/ 206375 h 1183482"/>
              <a:gd name="connsiteX84" fmla="*/ 1168400 w 2105025"/>
              <a:gd name="connsiteY84" fmla="*/ 215900 h 1183482"/>
              <a:gd name="connsiteX85" fmla="*/ 1152525 w 2105025"/>
              <a:gd name="connsiteY85" fmla="*/ 247650 h 1183482"/>
              <a:gd name="connsiteX86" fmla="*/ 1152525 w 2105025"/>
              <a:gd name="connsiteY86" fmla="*/ 247650 h 1183482"/>
              <a:gd name="connsiteX87" fmla="*/ 1095375 w 2105025"/>
              <a:gd name="connsiteY87" fmla="*/ 279400 h 1183482"/>
              <a:gd name="connsiteX88" fmla="*/ 1085850 w 2105025"/>
              <a:gd name="connsiteY88" fmla="*/ 304800 h 1183482"/>
              <a:gd name="connsiteX89" fmla="*/ 1076325 w 2105025"/>
              <a:gd name="connsiteY89" fmla="*/ 330200 h 1183482"/>
              <a:gd name="connsiteX90" fmla="*/ 1063625 w 2105025"/>
              <a:gd name="connsiteY90" fmla="*/ 349250 h 1183482"/>
              <a:gd name="connsiteX91" fmla="*/ 1044575 w 2105025"/>
              <a:gd name="connsiteY91" fmla="*/ 361950 h 1183482"/>
              <a:gd name="connsiteX92" fmla="*/ 1016000 w 2105025"/>
              <a:gd name="connsiteY92" fmla="*/ 381000 h 1183482"/>
              <a:gd name="connsiteX93" fmla="*/ 981075 w 2105025"/>
              <a:gd name="connsiteY93" fmla="*/ 396875 h 1183482"/>
              <a:gd name="connsiteX94" fmla="*/ 952500 w 2105025"/>
              <a:gd name="connsiteY94" fmla="*/ 415925 h 1183482"/>
              <a:gd name="connsiteX95" fmla="*/ 952500 w 2105025"/>
              <a:gd name="connsiteY95" fmla="*/ 415925 h 1183482"/>
              <a:gd name="connsiteX96" fmla="*/ 914400 w 2105025"/>
              <a:gd name="connsiteY96" fmla="*/ 396875 h 1183482"/>
              <a:gd name="connsiteX97" fmla="*/ 892175 w 2105025"/>
              <a:gd name="connsiteY97" fmla="*/ 368300 h 1183482"/>
              <a:gd name="connsiteX98" fmla="*/ 876300 w 2105025"/>
              <a:gd name="connsiteY98" fmla="*/ 349250 h 1183482"/>
              <a:gd name="connsiteX99" fmla="*/ 876300 w 2105025"/>
              <a:gd name="connsiteY99" fmla="*/ 349250 h 1183482"/>
              <a:gd name="connsiteX100" fmla="*/ 838200 w 2105025"/>
              <a:gd name="connsiteY100" fmla="*/ 346075 h 1183482"/>
              <a:gd name="connsiteX101" fmla="*/ 819150 w 2105025"/>
              <a:gd name="connsiteY101" fmla="*/ 330200 h 1183482"/>
              <a:gd name="connsiteX102" fmla="*/ 812800 w 2105025"/>
              <a:gd name="connsiteY102" fmla="*/ 330200 h 1183482"/>
              <a:gd name="connsiteX103" fmla="*/ 800100 w 2105025"/>
              <a:gd name="connsiteY103" fmla="*/ 327025 h 1183482"/>
              <a:gd name="connsiteX104" fmla="*/ 765175 w 2105025"/>
              <a:gd name="connsiteY104" fmla="*/ 339725 h 1183482"/>
              <a:gd name="connsiteX105" fmla="*/ 749300 w 2105025"/>
              <a:gd name="connsiteY105" fmla="*/ 349250 h 1183482"/>
              <a:gd name="connsiteX106" fmla="*/ 727075 w 2105025"/>
              <a:gd name="connsiteY106" fmla="*/ 365125 h 1183482"/>
              <a:gd name="connsiteX107" fmla="*/ 704850 w 2105025"/>
              <a:gd name="connsiteY107" fmla="*/ 381000 h 1183482"/>
              <a:gd name="connsiteX108" fmla="*/ 679450 w 2105025"/>
              <a:gd name="connsiteY108" fmla="*/ 390525 h 1183482"/>
              <a:gd name="connsiteX109" fmla="*/ 584200 w 2105025"/>
              <a:gd name="connsiteY109" fmla="*/ 406400 h 1183482"/>
              <a:gd name="connsiteX110" fmla="*/ 542925 w 2105025"/>
              <a:gd name="connsiteY110" fmla="*/ 419100 h 1183482"/>
              <a:gd name="connsiteX111" fmla="*/ 511175 w 2105025"/>
              <a:gd name="connsiteY111" fmla="*/ 412750 h 1183482"/>
              <a:gd name="connsiteX112" fmla="*/ 485775 w 2105025"/>
              <a:gd name="connsiteY112" fmla="*/ 400050 h 1183482"/>
              <a:gd name="connsiteX113" fmla="*/ 476250 w 2105025"/>
              <a:gd name="connsiteY113" fmla="*/ 377825 h 1183482"/>
              <a:gd name="connsiteX114" fmla="*/ 479425 w 2105025"/>
              <a:gd name="connsiteY114" fmla="*/ 346075 h 1183482"/>
              <a:gd name="connsiteX115" fmla="*/ 498475 w 2105025"/>
              <a:gd name="connsiteY115" fmla="*/ 330200 h 1183482"/>
              <a:gd name="connsiteX116" fmla="*/ 498475 w 2105025"/>
              <a:gd name="connsiteY116" fmla="*/ 330200 h 1183482"/>
              <a:gd name="connsiteX117" fmla="*/ 482600 w 2105025"/>
              <a:gd name="connsiteY117" fmla="*/ 304800 h 1183482"/>
              <a:gd name="connsiteX118" fmla="*/ 485775 w 2105025"/>
              <a:gd name="connsiteY118" fmla="*/ 276225 h 1183482"/>
              <a:gd name="connsiteX119" fmla="*/ 466725 w 2105025"/>
              <a:gd name="connsiteY119" fmla="*/ 263525 h 1183482"/>
              <a:gd name="connsiteX120" fmla="*/ 441325 w 2105025"/>
              <a:gd name="connsiteY120" fmla="*/ 254000 h 1183482"/>
              <a:gd name="connsiteX121" fmla="*/ 419100 w 2105025"/>
              <a:gd name="connsiteY121" fmla="*/ 266700 h 1183482"/>
              <a:gd name="connsiteX122" fmla="*/ 387350 w 2105025"/>
              <a:gd name="connsiteY122" fmla="*/ 276225 h 1183482"/>
              <a:gd name="connsiteX123" fmla="*/ 387350 w 2105025"/>
              <a:gd name="connsiteY123" fmla="*/ 276225 h 1183482"/>
              <a:gd name="connsiteX124" fmla="*/ 361950 w 2105025"/>
              <a:gd name="connsiteY124" fmla="*/ 250825 h 1183482"/>
              <a:gd name="connsiteX125" fmla="*/ 365125 w 2105025"/>
              <a:gd name="connsiteY125" fmla="*/ 225425 h 1183482"/>
              <a:gd name="connsiteX126" fmla="*/ 381000 w 2105025"/>
              <a:gd name="connsiteY126" fmla="*/ 203200 h 1183482"/>
              <a:gd name="connsiteX127" fmla="*/ 390525 w 2105025"/>
              <a:gd name="connsiteY127" fmla="*/ 174625 h 1183482"/>
              <a:gd name="connsiteX128" fmla="*/ 412750 w 2105025"/>
              <a:gd name="connsiteY128" fmla="*/ 152400 h 1183482"/>
              <a:gd name="connsiteX129" fmla="*/ 406400 w 2105025"/>
              <a:gd name="connsiteY129" fmla="*/ 139700 h 1183482"/>
              <a:gd name="connsiteX130" fmla="*/ 406400 w 2105025"/>
              <a:gd name="connsiteY130" fmla="*/ 139700 h 1183482"/>
              <a:gd name="connsiteX131" fmla="*/ 393700 w 2105025"/>
              <a:gd name="connsiteY131" fmla="*/ 101600 h 1183482"/>
              <a:gd name="connsiteX132" fmla="*/ 381000 w 2105025"/>
              <a:gd name="connsiteY132" fmla="*/ 98425 h 1183482"/>
              <a:gd name="connsiteX133" fmla="*/ 390525 w 2105025"/>
              <a:gd name="connsiteY133" fmla="*/ 79375 h 1183482"/>
              <a:gd name="connsiteX134" fmla="*/ 381000 w 2105025"/>
              <a:gd name="connsiteY134" fmla="*/ 66675 h 1183482"/>
              <a:gd name="connsiteX135" fmla="*/ 346075 w 2105025"/>
              <a:gd name="connsiteY135" fmla="*/ 95250 h 1183482"/>
              <a:gd name="connsiteX136" fmla="*/ 282575 w 2105025"/>
              <a:gd name="connsiteY136" fmla="*/ 146050 h 1183482"/>
              <a:gd name="connsiteX137" fmla="*/ 244475 w 2105025"/>
              <a:gd name="connsiteY137" fmla="*/ 203200 h 1183482"/>
              <a:gd name="connsiteX138" fmla="*/ 244475 w 2105025"/>
              <a:gd name="connsiteY138" fmla="*/ 203200 h 1183482"/>
              <a:gd name="connsiteX139" fmla="*/ 196850 w 2105025"/>
              <a:gd name="connsiteY139" fmla="*/ 247650 h 1183482"/>
              <a:gd name="connsiteX140" fmla="*/ 174625 w 2105025"/>
              <a:gd name="connsiteY140" fmla="*/ 263525 h 1183482"/>
              <a:gd name="connsiteX141" fmla="*/ 152400 w 2105025"/>
              <a:gd name="connsiteY141" fmla="*/ 231775 h 1183482"/>
              <a:gd name="connsiteX142" fmla="*/ 139700 w 2105025"/>
              <a:gd name="connsiteY142" fmla="*/ 206375 h 1183482"/>
              <a:gd name="connsiteX143" fmla="*/ 155575 w 2105025"/>
              <a:gd name="connsiteY143" fmla="*/ 180975 h 1183482"/>
              <a:gd name="connsiteX144" fmla="*/ 168275 w 2105025"/>
              <a:gd name="connsiteY144" fmla="*/ 158750 h 1183482"/>
              <a:gd name="connsiteX145" fmla="*/ 161925 w 2105025"/>
              <a:gd name="connsiteY145" fmla="*/ 136525 h 1183482"/>
              <a:gd name="connsiteX146" fmla="*/ 161925 w 2105025"/>
              <a:gd name="connsiteY146" fmla="*/ 136525 h 1183482"/>
              <a:gd name="connsiteX147" fmla="*/ 101600 w 2105025"/>
              <a:gd name="connsiteY147" fmla="*/ 161925 h 1183482"/>
              <a:gd name="connsiteX148" fmla="*/ 82550 w 2105025"/>
              <a:gd name="connsiteY148" fmla="*/ 184150 h 1183482"/>
              <a:gd name="connsiteX149" fmla="*/ 41275 w 2105025"/>
              <a:gd name="connsiteY149" fmla="*/ 203200 h 1183482"/>
              <a:gd name="connsiteX150" fmla="*/ 22225 w 2105025"/>
              <a:gd name="connsiteY150" fmla="*/ 219075 h 1183482"/>
              <a:gd name="connsiteX151" fmla="*/ 0 w 2105025"/>
              <a:gd name="connsiteY151" fmla="*/ 219075 h 1183482"/>
              <a:gd name="connsiteX152" fmla="*/ 9525 w 2105025"/>
              <a:gd name="connsiteY152" fmla="*/ 200025 h 1183482"/>
              <a:gd name="connsiteX153" fmla="*/ 25400 w 2105025"/>
              <a:gd name="connsiteY153" fmla="*/ 180975 h 1183482"/>
              <a:gd name="connsiteX154" fmla="*/ 47625 w 2105025"/>
              <a:gd name="connsiteY154" fmla="*/ 139700 h 1183482"/>
              <a:gd name="connsiteX155" fmla="*/ 63500 w 2105025"/>
              <a:gd name="connsiteY155" fmla="*/ 114300 h 1183482"/>
              <a:gd name="connsiteX156" fmla="*/ 92075 w 2105025"/>
              <a:gd name="connsiteY156" fmla="*/ 82550 h 1183482"/>
              <a:gd name="connsiteX157" fmla="*/ 98425 w 2105025"/>
              <a:gd name="connsiteY157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652588 w 2105025"/>
              <a:gd name="connsiteY2" fmla="*/ 1073149 h 1183482"/>
              <a:gd name="connsiteX3" fmla="*/ 1749425 w 2105025"/>
              <a:gd name="connsiteY3" fmla="*/ 949325 h 1183482"/>
              <a:gd name="connsiteX4" fmla="*/ 1768475 w 2105025"/>
              <a:gd name="connsiteY4" fmla="*/ 949325 h 1183482"/>
              <a:gd name="connsiteX5" fmla="*/ 1793875 w 2105025"/>
              <a:gd name="connsiteY5" fmla="*/ 962025 h 1183482"/>
              <a:gd name="connsiteX6" fmla="*/ 1838325 w 2105025"/>
              <a:gd name="connsiteY6" fmla="*/ 974725 h 1183482"/>
              <a:gd name="connsiteX7" fmla="*/ 1838325 w 2105025"/>
              <a:gd name="connsiteY7" fmla="*/ 974725 h 1183482"/>
              <a:gd name="connsiteX8" fmla="*/ 1866900 w 2105025"/>
              <a:gd name="connsiteY8" fmla="*/ 930275 h 1183482"/>
              <a:gd name="connsiteX9" fmla="*/ 1889125 w 2105025"/>
              <a:gd name="connsiteY9" fmla="*/ 911225 h 1183482"/>
              <a:gd name="connsiteX10" fmla="*/ 1914525 w 2105025"/>
              <a:gd name="connsiteY10" fmla="*/ 879475 h 1183482"/>
              <a:gd name="connsiteX11" fmla="*/ 1936750 w 2105025"/>
              <a:gd name="connsiteY11" fmla="*/ 850900 h 1183482"/>
              <a:gd name="connsiteX12" fmla="*/ 1958975 w 2105025"/>
              <a:gd name="connsiteY12" fmla="*/ 828675 h 1183482"/>
              <a:gd name="connsiteX13" fmla="*/ 1965325 w 2105025"/>
              <a:gd name="connsiteY13" fmla="*/ 803275 h 1183482"/>
              <a:gd name="connsiteX14" fmla="*/ 1987550 w 2105025"/>
              <a:gd name="connsiteY14" fmla="*/ 768350 h 1183482"/>
              <a:gd name="connsiteX15" fmla="*/ 1997075 w 2105025"/>
              <a:gd name="connsiteY15" fmla="*/ 733425 h 1183482"/>
              <a:gd name="connsiteX16" fmla="*/ 2032000 w 2105025"/>
              <a:gd name="connsiteY16" fmla="*/ 682625 h 1183482"/>
              <a:gd name="connsiteX17" fmla="*/ 2032000 w 2105025"/>
              <a:gd name="connsiteY17" fmla="*/ 682625 h 1183482"/>
              <a:gd name="connsiteX18" fmla="*/ 2073275 w 2105025"/>
              <a:gd name="connsiteY18" fmla="*/ 650875 h 1183482"/>
              <a:gd name="connsiteX19" fmla="*/ 2073275 w 2105025"/>
              <a:gd name="connsiteY19" fmla="*/ 650875 h 1183482"/>
              <a:gd name="connsiteX20" fmla="*/ 2079625 w 2105025"/>
              <a:gd name="connsiteY20" fmla="*/ 603250 h 1183482"/>
              <a:gd name="connsiteX21" fmla="*/ 2089150 w 2105025"/>
              <a:gd name="connsiteY21" fmla="*/ 577850 h 1183482"/>
              <a:gd name="connsiteX22" fmla="*/ 2098675 w 2105025"/>
              <a:gd name="connsiteY22" fmla="*/ 565150 h 1183482"/>
              <a:gd name="connsiteX23" fmla="*/ 2105025 w 2105025"/>
              <a:gd name="connsiteY23" fmla="*/ 552450 h 1183482"/>
              <a:gd name="connsiteX24" fmla="*/ 2070100 w 2105025"/>
              <a:gd name="connsiteY24" fmla="*/ 549275 h 1183482"/>
              <a:gd name="connsiteX25" fmla="*/ 2051050 w 2105025"/>
              <a:gd name="connsiteY25" fmla="*/ 565150 h 1183482"/>
              <a:gd name="connsiteX26" fmla="*/ 2028825 w 2105025"/>
              <a:gd name="connsiteY26" fmla="*/ 571500 h 1183482"/>
              <a:gd name="connsiteX27" fmla="*/ 2003425 w 2105025"/>
              <a:gd name="connsiteY27" fmla="*/ 584200 h 1183482"/>
              <a:gd name="connsiteX28" fmla="*/ 1984375 w 2105025"/>
              <a:gd name="connsiteY28" fmla="*/ 584200 h 1183482"/>
              <a:gd name="connsiteX29" fmla="*/ 1965325 w 2105025"/>
              <a:gd name="connsiteY29" fmla="*/ 587375 h 1183482"/>
              <a:gd name="connsiteX30" fmla="*/ 1939925 w 2105025"/>
              <a:gd name="connsiteY30" fmla="*/ 593725 h 1183482"/>
              <a:gd name="connsiteX31" fmla="*/ 1930400 w 2105025"/>
              <a:gd name="connsiteY31" fmla="*/ 606425 h 1183482"/>
              <a:gd name="connsiteX32" fmla="*/ 1905000 w 2105025"/>
              <a:gd name="connsiteY32" fmla="*/ 619125 h 1183482"/>
              <a:gd name="connsiteX33" fmla="*/ 1895475 w 2105025"/>
              <a:gd name="connsiteY33" fmla="*/ 635000 h 1183482"/>
              <a:gd name="connsiteX34" fmla="*/ 1857375 w 2105025"/>
              <a:gd name="connsiteY34" fmla="*/ 644525 h 1183482"/>
              <a:gd name="connsiteX35" fmla="*/ 1825625 w 2105025"/>
              <a:gd name="connsiteY35" fmla="*/ 650875 h 1183482"/>
              <a:gd name="connsiteX36" fmla="*/ 1800225 w 2105025"/>
              <a:gd name="connsiteY36" fmla="*/ 644525 h 1183482"/>
              <a:gd name="connsiteX37" fmla="*/ 1765300 w 2105025"/>
              <a:gd name="connsiteY37" fmla="*/ 638175 h 1183482"/>
              <a:gd name="connsiteX38" fmla="*/ 1762125 w 2105025"/>
              <a:gd name="connsiteY38" fmla="*/ 615950 h 1183482"/>
              <a:gd name="connsiteX39" fmla="*/ 1762125 w 2105025"/>
              <a:gd name="connsiteY39" fmla="*/ 587375 h 1183482"/>
              <a:gd name="connsiteX40" fmla="*/ 1771650 w 2105025"/>
              <a:gd name="connsiteY40" fmla="*/ 555625 h 1183482"/>
              <a:gd name="connsiteX41" fmla="*/ 1768475 w 2105025"/>
              <a:gd name="connsiteY41" fmla="*/ 533400 h 1183482"/>
              <a:gd name="connsiteX42" fmla="*/ 1768475 w 2105025"/>
              <a:gd name="connsiteY42" fmla="*/ 533400 h 1183482"/>
              <a:gd name="connsiteX43" fmla="*/ 1784350 w 2105025"/>
              <a:gd name="connsiteY43" fmla="*/ 495300 h 1183482"/>
              <a:gd name="connsiteX44" fmla="*/ 1746250 w 2105025"/>
              <a:gd name="connsiteY44" fmla="*/ 485775 h 1183482"/>
              <a:gd name="connsiteX45" fmla="*/ 1746250 w 2105025"/>
              <a:gd name="connsiteY45" fmla="*/ 485775 h 1183482"/>
              <a:gd name="connsiteX46" fmla="*/ 1724025 w 2105025"/>
              <a:gd name="connsiteY46" fmla="*/ 444500 h 1183482"/>
              <a:gd name="connsiteX47" fmla="*/ 1701800 w 2105025"/>
              <a:gd name="connsiteY47" fmla="*/ 431800 h 1183482"/>
              <a:gd name="connsiteX48" fmla="*/ 1701800 w 2105025"/>
              <a:gd name="connsiteY48" fmla="*/ 431800 h 1183482"/>
              <a:gd name="connsiteX49" fmla="*/ 1660525 w 2105025"/>
              <a:gd name="connsiteY49" fmla="*/ 415925 h 1183482"/>
              <a:gd name="connsiteX50" fmla="*/ 1641475 w 2105025"/>
              <a:gd name="connsiteY50" fmla="*/ 412750 h 1183482"/>
              <a:gd name="connsiteX51" fmla="*/ 1600200 w 2105025"/>
              <a:gd name="connsiteY51" fmla="*/ 422275 h 1183482"/>
              <a:gd name="connsiteX52" fmla="*/ 1600200 w 2105025"/>
              <a:gd name="connsiteY52" fmla="*/ 384175 h 1183482"/>
              <a:gd name="connsiteX53" fmla="*/ 1600200 w 2105025"/>
              <a:gd name="connsiteY53" fmla="*/ 358775 h 1183482"/>
              <a:gd name="connsiteX54" fmla="*/ 1600200 w 2105025"/>
              <a:gd name="connsiteY54" fmla="*/ 358775 h 1183482"/>
              <a:gd name="connsiteX55" fmla="*/ 1600200 w 2105025"/>
              <a:gd name="connsiteY55" fmla="*/ 358775 h 1183482"/>
              <a:gd name="connsiteX56" fmla="*/ 1597025 w 2105025"/>
              <a:gd name="connsiteY56" fmla="*/ 314325 h 1183482"/>
              <a:gd name="connsiteX57" fmla="*/ 1606550 w 2105025"/>
              <a:gd name="connsiteY57" fmla="*/ 295275 h 1183482"/>
              <a:gd name="connsiteX58" fmla="*/ 1622425 w 2105025"/>
              <a:gd name="connsiteY58" fmla="*/ 254000 h 1183482"/>
              <a:gd name="connsiteX59" fmla="*/ 1619250 w 2105025"/>
              <a:gd name="connsiteY59" fmla="*/ 231775 h 1183482"/>
              <a:gd name="connsiteX60" fmla="*/ 1619250 w 2105025"/>
              <a:gd name="connsiteY60" fmla="*/ 203200 h 1183482"/>
              <a:gd name="connsiteX61" fmla="*/ 1625600 w 2105025"/>
              <a:gd name="connsiteY61" fmla="*/ 171450 h 1183482"/>
              <a:gd name="connsiteX62" fmla="*/ 1628775 w 2105025"/>
              <a:gd name="connsiteY62" fmla="*/ 136525 h 1183482"/>
              <a:gd name="connsiteX63" fmla="*/ 1631950 w 2105025"/>
              <a:gd name="connsiteY63" fmla="*/ 98425 h 1183482"/>
              <a:gd name="connsiteX64" fmla="*/ 1625600 w 2105025"/>
              <a:gd name="connsiteY64" fmla="*/ 76200 h 1183482"/>
              <a:gd name="connsiteX65" fmla="*/ 1625600 w 2105025"/>
              <a:gd name="connsiteY65" fmla="*/ 50800 h 1183482"/>
              <a:gd name="connsiteX66" fmla="*/ 1603375 w 2105025"/>
              <a:gd name="connsiteY66" fmla="*/ 38100 h 1183482"/>
              <a:gd name="connsiteX67" fmla="*/ 1577975 w 2105025"/>
              <a:gd name="connsiteY67" fmla="*/ 22225 h 1183482"/>
              <a:gd name="connsiteX68" fmla="*/ 1577975 w 2105025"/>
              <a:gd name="connsiteY68" fmla="*/ 22225 h 1183482"/>
              <a:gd name="connsiteX69" fmla="*/ 1552575 w 2105025"/>
              <a:gd name="connsiteY69" fmla="*/ 19050 h 1183482"/>
              <a:gd name="connsiteX70" fmla="*/ 1508125 w 2105025"/>
              <a:gd name="connsiteY70" fmla="*/ 0 h 1183482"/>
              <a:gd name="connsiteX71" fmla="*/ 1460500 w 2105025"/>
              <a:gd name="connsiteY71" fmla="*/ 3175 h 1183482"/>
              <a:gd name="connsiteX72" fmla="*/ 1431925 w 2105025"/>
              <a:gd name="connsiteY72" fmla="*/ 6350 h 1183482"/>
              <a:gd name="connsiteX73" fmla="*/ 1406525 w 2105025"/>
              <a:gd name="connsiteY73" fmla="*/ 15875 h 1183482"/>
              <a:gd name="connsiteX74" fmla="*/ 1374775 w 2105025"/>
              <a:gd name="connsiteY74" fmla="*/ 22225 h 1183482"/>
              <a:gd name="connsiteX75" fmla="*/ 1355725 w 2105025"/>
              <a:gd name="connsiteY75" fmla="*/ 22225 h 1183482"/>
              <a:gd name="connsiteX76" fmla="*/ 1323975 w 2105025"/>
              <a:gd name="connsiteY76" fmla="*/ 41275 h 1183482"/>
              <a:gd name="connsiteX77" fmla="*/ 1295400 w 2105025"/>
              <a:gd name="connsiteY77" fmla="*/ 63500 h 1183482"/>
              <a:gd name="connsiteX78" fmla="*/ 1270000 w 2105025"/>
              <a:gd name="connsiteY78" fmla="*/ 76200 h 1183482"/>
              <a:gd name="connsiteX79" fmla="*/ 1270000 w 2105025"/>
              <a:gd name="connsiteY79" fmla="*/ 76200 h 1183482"/>
              <a:gd name="connsiteX80" fmla="*/ 1289050 w 2105025"/>
              <a:gd name="connsiteY80" fmla="*/ 98425 h 1183482"/>
              <a:gd name="connsiteX81" fmla="*/ 1285875 w 2105025"/>
              <a:gd name="connsiteY81" fmla="*/ 127000 h 1183482"/>
              <a:gd name="connsiteX82" fmla="*/ 1266825 w 2105025"/>
              <a:gd name="connsiteY82" fmla="*/ 146050 h 1183482"/>
              <a:gd name="connsiteX83" fmla="*/ 1235075 w 2105025"/>
              <a:gd name="connsiteY83" fmla="*/ 165100 h 1183482"/>
              <a:gd name="connsiteX84" fmla="*/ 1196975 w 2105025"/>
              <a:gd name="connsiteY84" fmla="*/ 206375 h 1183482"/>
              <a:gd name="connsiteX85" fmla="*/ 1168400 w 2105025"/>
              <a:gd name="connsiteY85" fmla="*/ 215900 h 1183482"/>
              <a:gd name="connsiteX86" fmla="*/ 1152525 w 2105025"/>
              <a:gd name="connsiteY86" fmla="*/ 247650 h 1183482"/>
              <a:gd name="connsiteX87" fmla="*/ 1152525 w 2105025"/>
              <a:gd name="connsiteY87" fmla="*/ 247650 h 1183482"/>
              <a:gd name="connsiteX88" fmla="*/ 1095375 w 2105025"/>
              <a:gd name="connsiteY88" fmla="*/ 279400 h 1183482"/>
              <a:gd name="connsiteX89" fmla="*/ 1085850 w 2105025"/>
              <a:gd name="connsiteY89" fmla="*/ 304800 h 1183482"/>
              <a:gd name="connsiteX90" fmla="*/ 1076325 w 2105025"/>
              <a:gd name="connsiteY90" fmla="*/ 330200 h 1183482"/>
              <a:gd name="connsiteX91" fmla="*/ 1063625 w 2105025"/>
              <a:gd name="connsiteY91" fmla="*/ 349250 h 1183482"/>
              <a:gd name="connsiteX92" fmla="*/ 1044575 w 2105025"/>
              <a:gd name="connsiteY92" fmla="*/ 361950 h 1183482"/>
              <a:gd name="connsiteX93" fmla="*/ 1016000 w 2105025"/>
              <a:gd name="connsiteY93" fmla="*/ 381000 h 1183482"/>
              <a:gd name="connsiteX94" fmla="*/ 981075 w 2105025"/>
              <a:gd name="connsiteY94" fmla="*/ 396875 h 1183482"/>
              <a:gd name="connsiteX95" fmla="*/ 952500 w 2105025"/>
              <a:gd name="connsiteY95" fmla="*/ 415925 h 1183482"/>
              <a:gd name="connsiteX96" fmla="*/ 952500 w 2105025"/>
              <a:gd name="connsiteY96" fmla="*/ 415925 h 1183482"/>
              <a:gd name="connsiteX97" fmla="*/ 914400 w 2105025"/>
              <a:gd name="connsiteY97" fmla="*/ 396875 h 1183482"/>
              <a:gd name="connsiteX98" fmla="*/ 892175 w 2105025"/>
              <a:gd name="connsiteY98" fmla="*/ 368300 h 1183482"/>
              <a:gd name="connsiteX99" fmla="*/ 876300 w 2105025"/>
              <a:gd name="connsiteY99" fmla="*/ 349250 h 1183482"/>
              <a:gd name="connsiteX100" fmla="*/ 876300 w 2105025"/>
              <a:gd name="connsiteY100" fmla="*/ 349250 h 1183482"/>
              <a:gd name="connsiteX101" fmla="*/ 838200 w 2105025"/>
              <a:gd name="connsiteY101" fmla="*/ 346075 h 1183482"/>
              <a:gd name="connsiteX102" fmla="*/ 819150 w 2105025"/>
              <a:gd name="connsiteY102" fmla="*/ 330200 h 1183482"/>
              <a:gd name="connsiteX103" fmla="*/ 812800 w 2105025"/>
              <a:gd name="connsiteY103" fmla="*/ 330200 h 1183482"/>
              <a:gd name="connsiteX104" fmla="*/ 800100 w 2105025"/>
              <a:gd name="connsiteY104" fmla="*/ 327025 h 1183482"/>
              <a:gd name="connsiteX105" fmla="*/ 765175 w 2105025"/>
              <a:gd name="connsiteY105" fmla="*/ 339725 h 1183482"/>
              <a:gd name="connsiteX106" fmla="*/ 749300 w 2105025"/>
              <a:gd name="connsiteY106" fmla="*/ 349250 h 1183482"/>
              <a:gd name="connsiteX107" fmla="*/ 727075 w 2105025"/>
              <a:gd name="connsiteY107" fmla="*/ 365125 h 1183482"/>
              <a:gd name="connsiteX108" fmla="*/ 704850 w 2105025"/>
              <a:gd name="connsiteY108" fmla="*/ 381000 h 1183482"/>
              <a:gd name="connsiteX109" fmla="*/ 679450 w 2105025"/>
              <a:gd name="connsiteY109" fmla="*/ 390525 h 1183482"/>
              <a:gd name="connsiteX110" fmla="*/ 584200 w 2105025"/>
              <a:gd name="connsiteY110" fmla="*/ 406400 h 1183482"/>
              <a:gd name="connsiteX111" fmla="*/ 542925 w 2105025"/>
              <a:gd name="connsiteY111" fmla="*/ 419100 h 1183482"/>
              <a:gd name="connsiteX112" fmla="*/ 511175 w 2105025"/>
              <a:gd name="connsiteY112" fmla="*/ 412750 h 1183482"/>
              <a:gd name="connsiteX113" fmla="*/ 485775 w 2105025"/>
              <a:gd name="connsiteY113" fmla="*/ 400050 h 1183482"/>
              <a:gd name="connsiteX114" fmla="*/ 476250 w 2105025"/>
              <a:gd name="connsiteY114" fmla="*/ 377825 h 1183482"/>
              <a:gd name="connsiteX115" fmla="*/ 479425 w 2105025"/>
              <a:gd name="connsiteY115" fmla="*/ 346075 h 1183482"/>
              <a:gd name="connsiteX116" fmla="*/ 498475 w 2105025"/>
              <a:gd name="connsiteY116" fmla="*/ 330200 h 1183482"/>
              <a:gd name="connsiteX117" fmla="*/ 498475 w 2105025"/>
              <a:gd name="connsiteY117" fmla="*/ 330200 h 1183482"/>
              <a:gd name="connsiteX118" fmla="*/ 482600 w 2105025"/>
              <a:gd name="connsiteY118" fmla="*/ 304800 h 1183482"/>
              <a:gd name="connsiteX119" fmla="*/ 485775 w 2105025"/>
              <a:gd name="connsiteY119" fmla="*/ 276225 h 1183482"/>
              <a:gd name="connsiteX120" fmla="*/ 466725 w 2105025"/>
              <a:gd name="connsiteY120" fmla="*/ 263525 h 1183482"/>
              <a:gd name="connsiteX121" fmla="*/ 441325 w 2105025"/>
              <a:gd name="connsiteY121" fmla="*/ 254000 h 1183482"/>
              <a:gd name="connsiteX122" fmla="*/ 419100 w 2105025"/>
              <a:gd name="connsiteY122" fmla="*/ 266700 h 1183482"/>
              <a:gd name="connsiteX123" fmla="*/ 387350 w 2105025"/>
              <a:gd name="connsiteY123" fmla="*/ 276225 h 1183482"/>
              <a:gd name="connsiteX124" fmla="*/ 387350 w 2105025"/>
              <a:gd name="connsiteY124" fmla="*/ 276225 h 1183482"/>
              <a:gd name="connsiteX125" fmla="*/ 361950 w 2105025"/>
              <a:gd name="connsiteY125" fmla="*/ 250825 h 1183482"/>
              <a:gd name="connsiteX126" fmla="*/ 365125 w 2105025"/>
              <a:gd name="connsiteY126" fmla="*/ 225425 h 1183482"/>
              <a:gd name="connsiteX127" fmla="*/ 381000 w 2105025"/>
              <a:gd name="connsiteY127" fmla="*/ 203200 h 1183482"/>
              <a:gd name="connsiteX128" fmla="*/ 390525 w 2105025"/>
              <a:gd name="connsiteY128" fmla="*/ 174625 h 1183482"/>
              <a:gd name="connsiteX129" fmla="*/ 412750 w 2105025"/>
              <a:gd name="connsiteY129" fmla="*/ 152400 h 1183482"/>
              <a:gd name="connsiteX130" fmla="*/ 406400 w 2105025"/>
              <a:gd name="connsiteY130" fmla="*/ 139700 h 1183482"/>
              <a:gd name="connsiteX131" fmla="*/ 406400 w 2105025"/>
              <a:gd name="connsiteY131" fmla="*/ 139700 h 1183482"/>
              <a:gd name="connsiteX132" fmla="*/ 393700 w 2105025"/>
              <a:gd name="connsiteY132" fmla="*/ 101600 h 1183482"/>
              <a:gd name="connsiteX133" fmla="*/ 381000 w 2105025"/>
              <a:gd name="connsiteY133" fmla="*/ 98425 h 1183482"/>
              <a:gd name="connsiteX134" fmla="*/ 390525 w 2105025"/>
              <a:gd name="connsiteY134" fmla="*/ 79375 h 1183482"/>
              <a:gd name="connsiteX135" fmla="*/ 381000 w 2105025"/>
              <a:gd name="connsiteY135" fmla="*/ 66675 h 1183482"/>
              <a:gd name="connsiteX136" fmla="*/ 346075 w 2105025"/>
              <a:gd name="connsiteY136" fmla="*/ 95250 h 1183482"/>
              <a:gd name="connsiteX137" fmla="*/ 282575 w 2105025"/>
              <a:gd name="connsiteY137" fmla="*/ 146050 h 1183482"/>
              <a:gd name="connsiteX138" fmla="*/ 244475 w 2105025"/>
              <a:gd name="connsiteY138" fmla="*/ 203200 h 1183482"/>
              <a:gd name="connsiteX139" fmla="*/ 244475 w 2105025"/>
              <a:gd name="connsiteY139" fmla="*/ 203200 h 1183482"/>
              <a:gd name="connsiteX140" fmla="*/ 196850 w 2105025"/>
              <a:gd name="connsiteY140" fmla="*/ 247650 h 1183482"/>
              <a:gd name="connsiteX141" fmla="*/ 174625 w 2105025"/>
              <a:gd name="connsiteY141" fmla="*/ 263525 h 1183482"/>
              <a:gd name="connsiteX142" fmla="*/ 152400 w 2105025"/>
              <a:gd name="connsiteY142" fmla="*/ 231775 h 1183482"/>
              <a:gd name="connsiteX143" fmla="*/ 139700 w 2105025"/>
              <a:gd name="connsiteY143" fmla="*/ 206375 h 1183482"/>
              <a:gd name="connsiteX144" fmla="*/ 155575 w 2105025"/>
              <a:gd name="connsiteY144" fmla="*/ 180975 h 1183482"/>
              <a:gd name="connsiteX145" fmla="*/ 168275 w 2105025"/>
              <a:gd name="connsiteY145" fmla="*/ 158750 h 1183482"/>
              <a:gd name="connsiteX146" fmla="*/ 161925 w 2105025"/>
              <a:gd name="connsiteY146" fmla="*/ 136525 h 1183482"/>
              <a:gd name="connsiteX147" fmla="*/ 161925 w 2105025"/>
              <a:gd name="connsiteY147" fmla="*/ 136525 h 1183482"/>
              <a:gd name="connsiteX148" fmla="*/ 101600 w 2105025"/>
              <a:gd name="connsiteY148" fmla="*/ 161925 h 1183482"/>
              <a:gd name="connsiteX149" fmla="*/ 82550 w 2105025"/>
              <a:gd name="connsiteY149" fmla="*/ 184150 h 1183482"/>
              <a:gd name="connsiteX150" fmla="*/ 41275 w 2105025"/>
              <a:gd name="connsiteY150" fmla="*/ 203200 h 1183482"/>
              <a:gd name="connsiteX151" fmla="*/ 22225 w 2105025"/>
              <a:gd name="connsiteY151" fmla="*/ 219075 h 1183482"/>
              <a:gd name="connsiteX152" fmla="*/ 0 w 2105025"/>
              <a:gd name="connsiteY152" fmla="*/ 219075 h 1183482"/>
              <a:gd name="connsiteX153" fmla="*/ 9525 w 2105025"/>
              <a:gd name="connsiteY153" fmla="*/ 200025 h 1183482"/>
              <a:gd name="connsiteX154" fmla="*/ 25400 w 2105025"/>
              <a:gd name="connsiteY154" fmla="*/ 180975 h 1183482"/>
              <a:gd name="connsiteX155" fmla="*/ 47625 w 2105025"/>
              <a:gd name="connsiteY155" fmla="*/ 139700 h 1183482"/>
              <a:gd name="connsiteX156" fmla="*/ 63500 w 2105025"/>
              <a:gd name="connsiteY156" fmla="*/ 114300 h 1183482"/>
              <a:gd name="connsiteX157" fmla="*/ 92075 w 2105025"/>
              <a:gd name="connsiteY157" fmla="*/ 82550 h 1183482"/>
              <a:gd name="connsiteX158" fmla="*/ 98425 w 2105025"/>
              <a:gd name="connsiteY158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652588 w 2105025"/>
              <a:gd name="connsiteY2" fmla="*/ 1073149 h 1183482"/>
              <a:gd name="connsiteX3" fmla="*/ 1749425 w 2105025"/>
              <a:gd name="connsiteY3" fmla="*/ 949325 h 1183482"/>
              <a:gd name="connsiteX4" fmla="*/ 1768475 w 2105025"/>
              <a:gd name="connsiteY4" fmla="*/ 949325 h 1183482"/>
              <a:gd name="connsiteX5" fmla="*/ 1793875 w 2105025"/>
              <a:gd name="connsiteY5" fmla="*/ 962025 h 1183482"/>
              <a:gd name="connsiteX6" fmla="*/ 1838325 w 2105025"/>
              <a:gd name="connsiteY6" fmla="*/ 974725 h 1183482"/>
              <a:gd name="connsiteX7" fmla="*/ 1838325 w 2105025"/>
              <a:gd name="connsiteY7" fmla="*/ 974725 h 1183482"/>
              <a:gd name="connsiteX8" fmla="*/ 1866900 w 2105025"/>
              <a:gd name="connsiteY8" fmla="*/ 930275 h 1183482"/>
              <a:gd name="connsiteX9" fmla="*/ 1889125 w 2105025"/>
              <a:gd name="connsiteY9" fmla="*/ 911225 h 1183482"/>
              <a:gd name="connsiteX10" fmla="*/ 1914525 w 2105025"/>
              <a:gd name="connsiteY10" fmla="*/ 879475 h 1183482"/>
              <a:gd name="connsiteX11" fmla="*/ 1936750 w 2105025"/>
              <a:gd name="connsiteY11" fmla="*/ 850900 h 1183482"/>
              <a:gd name="connsiteX12" fmla="*/ 1958975 w 2105025"/>
              <a:gd name="connsiteY12" fmla="*/ 828675 h 1183482"/>
              <a:gd name="connsiteX13" fmla="*/ 1965325 w 2105025"/>
              <a:gd name="connsiteY13" fmla="*/ 803275 h 1183482"/>
              <a:gd name="connsiteX14" fmla="*/ 1987550 w 2105025"/>
              <a:gd name="connsiteY14" fmla="*/ 768350 h 1183482"/>
              <a:gd name="connsiteX15" fmla="*/ 1997075 w 2105025"/>
              <a:gd name="connsiteY15" fmla="*/ 733425 h 1183482"/>
              <a:gd name="connsiteX16" fmla="*/ 2032000 w 2105025"/>
              <a:gd name="connsiteY16" fmla="*/ 682625 h 1183482"/>
              <a:gd name="connsiteX17" fmla="*/ 2032000 w 2105025"/>
              <a:gd name="connsiteY17" fmla="*/ 682625 h 1183482"/>
              <a:gd name="connsiteX18" fmla="*/ 2073275 w 2105025"/>
              <a:gd name="connsiteY18" fmla="*/ 650875 h 1183482"/>
              <a:gd name="connsiteX19" fmla="*/ 2073275 w 2105025"/>
              <a:gd name="connsiteY19" fmla="*/ 650875 h 1183482"/>
              <a:gd name="connsiteX20" fmla="*/ 2079625 w 2105025"/>
              <a:gd name="connsiteY20" fmla="*/ 603250 h 1183482"/>
              <a:gd name="connsiteX21" fmla="*/ 2089150 w 2105025"/>
              <a:gd name="connsiteY21" fmla="*/ 577850 h 1183482"/>
              <a:gd name="connsiteX22" fmla="*/ 2098675 w 2105025"/>
              <a:gd name="connsiteY22" fmla="*/ 565150 h 1183482"/>
              <a:gd name="connsiteX23" fmla="*/ 2105025 w 2105025"/>
              <a:gd name="connsiteY23" fmla="*/ 552450 h 1183482"/>
              <a:gd name="connsiteX24" fmla="*/ 2070100 w 2105025"/>
              <a:gd name="connsiteY24" fmla="*/ 549275 h 1183482"/>
              <a:gd name="connsiteX25" fmla="*/ 2051050 w 2105025"/>
              <a:gd name="connsiteY25" fmla="*/ 565150 h 1183482"/>
              <a:gd name="connsiteX26" fmla="*/ 2028825 w 2105025"/>
              <a:gd name="connsiteY26" fmla="*/ 571500 h 1183482"/>
              <a:gd name="connsiteX27" fmla="*/ 2003425 w 2105025"/>
              <a:gd name="connsiteY27" fmla="*/ 584200 h 1183482"/>
              <a:gd name="connsiteX28" fmla="*/ 1984375 w 2105025"/>
              <a:gd name="connsiteY28" fmla="*/ 584200 h 1183482"/>
              <a:gd name="connsiteX29" fmla="*/ 1965325 w 2105025"/>
              <a:gd name="connsiteY29" fmla="*/ 587375 h 1183482"/>
              <a:gd name="connsiteX30" fmla="*/ 1939925 w 2105025"/>
              <a:gd name="connsiteY30" fmla="*/ 593725 h 1183482"/>
              <a:gd name="connsiteX31" fmla="*/ 1930400 w 2105025"/>
              <a:gd name="connsiteY31" fmla="*/ 606425 h 1183482"/>
              <a:gd name="connsiteX32" fmla="*/ 1905000 w 2105025"/>
              <a:gd name="connsiteY32" fmla="*/ 619125 h 1183482"/>
              <a:gd name="connsiteX33" fmla="*/ 1895475 w 2105025"/>
              <a:gd name="connsiteY33" fmla="*/ 635000 h 1183482"/>
              <a:gd name="connsiteX34" fmla="*/ 1857375 w 2105025"/>
              <a:gd name="connsiteY34" fmla="*/ 644525 h 1183482"/>
              <a:gd name="connsiteX35" fmla="*/ 1825625 w 2105025"/>
              <a:gd name="connsiteY35" fmla="*/ 650875 h 1183482"/>
              <a:gd name="connsiteX36" fmla="*/ 1800225 w 2105025"/>
              <a:gd name="connsiteY36" fmla="*/ 644525 h 1183482"/>
              <a:gd name="connsiteX37" fmla="*/ 1765300 w 2105025"/>
              <a:gd name="connsiteY37" fmla="*/ 638175 h 1183482"/>
              <a:gd name="connsiteX38" fmla="*/ 1762125 w 2105025"/>
              <a:gd name="connsiteY38" fmla="*/ 615950 h 1183482"/>
              <a:gd name="connsiteX39" fmla="*/ 1762125 w 2105025"/>
              <a:gd name="connsiteY39" fmla="*/ 587375 h 1183482"/>
              <a:gd name="connsiteX40" fmla="*/ 1771650 w 2105025"/>
              <a:gd name="connsiteY40" fmla="*/ 555625 h 1183482"/>
              <a:gd name="connsiteX41" fmla="*/ 1768475 w 2105025"/>
              <a:gd name="connsiteY41" fmla="*/ 533400 h 1183482"/>
              <a:gd name="connsiteX42" fmla="*/ 1768475 w 2105025"/>
              <a:gd name="connsiteY42" fmla="*/ 533400 h 1183482"/>
              <a:gd name="connsiteX43" fmla="*/ 1784350 w 2105025"/>
              <a:gd name="connsiteY43" fmla="*/ 495300 h 1183482"/>
              <a:gd name="connsiteX44" fmla="*/ 1746250 w 2105025"/>
              <a:gd name="connsiteY44" fmla="*/ 485775 h 1183482"/>
              <a:gd name="connsiteX45" fmla="*/ 1746250 w 2105025"/>
              <a:gd name="connsiteY45" fmla="*/ 485775 h 1183482"/>
              <a:gd name="connsiteX46" fmla="*/ 1724025 w 2105025"/>
              <a:gd name="connsiteY46" fmla="*/ 444500 h 1183482"/>
              <a:gd name="connsiteX47" fmla="*/ 1701800 w 2105025"/>
              <a:gd name="connsiteY47" fmla="*/ 431800 h 1183482"/>
              <a:gd name="connsiteX48" fmla="*/ 1701800 w 2105025"/>
              <a:gd name="connsiteY48" fmla="*/ 431800 h 1183482"/>
              <a:gd name="connsiteX49" fmla="*/ 1660525 w 2105025"/>
              <a:gd name="connsiteY49" fmla="*/ 415925 h 1183482"/>
              <a:gd name="connsiteX50" fmla="*/ 1641475 w 2105025"/>
              <a:gd name="connsiteY50" fmla="*/ 412750 h 1183482"/>
              <a:gd name="connsiteX51" fmla="*/ 1600200 w 2105025"/>
              <a:gd name="connsiteY51" fmla="*/ 422275 h 1183482"/>
              <a:gd name="connsiteX52" fmla="*/ 1600200 w 2105025"/>
              <a:gd name="connsiteY52" fmla="*/ 384175 h 1183482"/>
              <a:gd name="connsiteX53" fmla="*/ 1600200 w 2105025"/>
              <a:gd name="connsiteY53" fmla="*/ 358775 h 1183482"/>
              <a:gd name="connsiteX54" fmla="*/ 1600200 w 2105025"/>
              <a:gd name="connsiteY54" fmla="*/ 358775 h 1183482"/>
              <a:gd name="connsiteX55" fmla="*/ 1600200 w 2105025"/>
              <a:gd name="connsiteY55" fmla="*/ 358775 h 1183482"/>
              <a:gd name="connsiteX56" fmla="*/ 1597025 w 2105025"/>
              <a:gd name="connsiteY56" fmla="*/ 314325 h 1183482"/>
              <a:gd name="connsiteX57" fmla="*/ 1606550 w 2105025"/>
              <a:gd name="connsiteY57" fmla="*/ 295275 h 1183482"/>
              <a:gd name="connsiteX58" fmla="*/ 1622425 w 2105025"/>
              <a:gd name="connsiteY58" fmla="*/ 254000 h 1183482"/>
              <a:gd name="connsiteX59" fmla="*/ 1619250 w 2105025"/>
              <a:gd name="connsiteY59" fmla="*/ 231775 h 1183482"/>
              <a:gd name="connsiteX60" fmla="*/ 1619250 w 2105025"/>
              <a:gd name="connsiteY60" fmla="*/ 203200 h 1183482"/>
              <a:gd name="connsiteX61" fmla="*/ 1625600 w 2105025"/>
              <a:gd name="connsiteY61" fmla="*/ 171450 h 1183482"/>
              <a:gd name="connsiteX62" fmla="*/ 1628775 w 2105025"/>
              <a:gd name="connsiteY62" fmla="*/ 136525 h 1183482"/>
              <a:gd name="connsiteX63" fmla="*/ 1631950 w 2105025"/>
              <a:gd name="connsiteY63" fmla="*/ 98425 h 1183482"/>
              <a:gd name="connsiteX64" fmla="*/ 1625600 w 2105025"/>
              <a:gd name="connsiteY64" fmla="*/ 76200 h 1183482"/>
              <a:gd name="connsiteX65" fmla="*/ 1625600 w 2105025"/>
              <a:gd name="connsiteY65" fmla="*/ 50800 h 1183482"/>
              <a:gd name="connsiteX66" fmla="*/ 1603375 w 2105025"/>
              <a:gd name="connsiteY66" fmla="*/ 38100 h 1183482"/>
              <a:gd name="connsiteX67" fmla="*/ 1577975 w 2105025"/>
              <a:gd name="connsiteY67" fmla="*/ 22225 h 1183482"/>
              <a:gd name="connsiteX68" fmla="*/ 1577975 w 2105025"/>
              <a:gd name="connsiteY68" fmla="*/ 22225 h 1183482"/>
              <a:gd name="connsiteX69" fmla="*/ 1552575 w 2105025"/>
              <a:gd name="connsiteY69" fmla="*/ 19050 h 1183482"/>
              <a:gd name="connsiteX70" fmla="*/ 1508125 w 2105025"/>
              <a:gd name="connsiteY70" fmla="*/ 0 h 1183482"/>
              <a:gd name="connsiteX71" fmla="*/ 1460500 w 2105025"/>
              <a:gd name="connsiteY71" fmla="*/ 3175 h 1183482"/>
              <a:gd name="connsiteX72" fmla="*/ 1431925 w 2105025"/>
              <a:gd name="connsiteY72" fmla="*/ 6350 h 1183482"/>
              <a:gd name="connsiteX73" fmla="*/ 1406525 w 2105025"/>
              <a:gd name="connsiteY73" fmla="*/ 15875 h 1183482"/>
              <a:gd name="connsiteX74" fmla="*/ 1374775 w 2105025"/>
              <a:gd name="connsiteY74" fmla="*/ 22225 h 1183482"/>
              <a:gd name="connsiteX75" fmla="*/ 1355725 w 2105025"/>
              <a:gd name="connsiteY75" fmla="*/ 22225 h 1183482"/>
              <a:gd name="connsiteX76" fmla="*/ 1323975 w 2105025"/>
              <a:gd name="connsiteY76" fmla="*/ 41275 h 1183482"/>
              <a:gd name="connsiteX77" fmla="*/ 1295400 w 2105025"/>
              <a:gd name="connsiteY77" fmla="*/ 63500 h 1183482"/>
              <a:gd name="connsiteX78" fmla="*/ 1270000 w 2105025"/>
              <a:gd name="connsiteY78" fmla="*/ 76200 h 1183482"/>
              <a:gd name="connsiteX79" fmla="*/ 1270000 w 2105025"/>
              <a:gd name="connsiteY79" fmla="*/ 76200 h 1183482"/>
              <a:gd name="connsiteX80" fmla="*/ 1289050 w 2105025"/>
              <a:gd name="connsiteY80" fmla="*/ 98425 h 1183482"/>
              <a:gd name="connsiteX81" fmla="*/ 1285875 w 2105025"/>
              <a:gd name="connsiteY81" fmla="*/ 127000 h 1183482"/>
              <a:gd name="connsiteX82" fmla="*/ 1266825 w 2105025"/>
              <a:gd name="connsiteY82" fmla="*/ 146050 h 1183482"/>
              <a:gd name="connsiteX83" fmla="*/ 1235075 w 2105025"/>
              <a:gd name="connsiteY83" fmla="*/ 165100 h 1183482"/>
              <a:gd name="connsiteX84" fmla="*/ 1196975 w 2105025"/>
              <a:gd name="connsiteY84" fmla="*/ 206375 h 1183482"/>
              <a:gd name="connsiteX85" fmla="*/ 1168400 w 2105025"/>
              <a:gd name="connsiteY85" fmla="*/ 215900 h 1183482"/>
              <a:gd name="connsiteX86" fmla="*/ 1152525 w 2105025"/>
              <a:gd name="connsiteY86" fmla="*/ 247650 h 1183482"/>
              <a:gd name="connsiteX87" fmla="*/ 1152525 w 2105025"/>
              <a:gd name="connsiteY87" fmla="*/ 247650 h 1183482"/>
              <a:gd name="connsiteX88" fmla="*/ 1095375 w 2105025"/>
              <a:gd name="connsiteY88" fmla="*/ 279400 h 1183482"/>
              <a:gd name="connsiteX89" fmla="*/ 1085850 w 2105025"/>
              <a:gd name="connsiteY89" fmla="*/ 304800 h 1183482"/>
              <a:gd name="connsiteX90" fmla="*/ 1076325 w 2105025"/>
              <a:gd name="connsiteY90" fmla="*/ 330200 h 1183482"/>
              <a:gd name="connsiteX91" fmla="*/ 1063625 w 2105025"/>
              <a:gd name="connsiteY91" fmla="*/ 349250 h 1183482"/>
              <a:gd name="connsiteX92" fmla="*/ 1044575 w 2105025"/>
              <a:gd name="connsiteY92" fmla="*/ 361950 h 1183482"/>
              <a:gd name="connsiteX93" fmla="*/ 1016000 w 2105025"/>
              <a:gd name="connsiteY93" fmla="*/ 381000 h 1183482"/>
              <a:gd name="connsiteX94" fmla="*/ 981075 w 2105025"/>
              <a:gd name="connsiteY94" fmla="*/ 396875 h 1183482"/>
              <a:gd name="connsiteX95" fmla="*/ 952500 w 2105025"/>
              <a:gd name="connsiteY95" fmla="*/ 415925 h 1183482"/>
              <a:gd name="connsiteX96" fmla="*/ 952500 w 2105025"/>
              <a:gd name="connsiteY96" fmla="*/ 415925 h 1183482"/>
              <a:gd name="connsiteX97" fmla="*/ 914400 w 2105025"/>
              <a:gd name="connsiteY97" fmla="*/ 396875 h 1183482"/>
              <a:gd name="connsiteX98" fmla="*/ 892175 w 2105025"/>
              <a:gd name="connsiteY98" fmla="*/ 368300 h 1183482"/>
              <a:gd name="connsiteX99" fmla="*/ 876300 w 2105025"/>
              <a:gd name="connsiteY99" fmla="*/ 349250 h 1183482"/>
              <a:gd name="connsiteX100" fmla="*/ 876300 w 2105025"/>
              <a:gd name="connsiteY100" fmla="*/ 349250 h 1183482"/>
              <a:gd name="connsiteX101" fmla="*/ 838200 w 2105025"/>
              <a:gd name="connsiteY101" fmla="*/ 346075 h 1183482"/>
              <a:gd name="connsiteX102" fmla="*/ 819150 w 2105025"/>
              <a:gd name="connsiteY102" fmla="*/ 330200 h 1183482"/>
              <a:gd name="connsiteX103" fmla="*/ 812800 w 2105025"/>
              <a:gd name="connsiteY103" fmla="*/ 330200 h 1183482"/>
              <a:gd name="connsiteX104" fmla="*/ 800100 w 2105025"/>
              <a:gd name="connsiteY104" fmla="*/ 327025 h 1183482"/>
              <a:gd name="connsiteX105" fmla="*/ 765175 w 2105025"/>
              <a:gd name="connsiteY105" fmla="*/ 339725 h 1183482"/>
              <a:gd name="connsiteX106" fmla="*/ 749300 w 2105025"/>
              <a:gd name="connsiteY106" fmla="*/ 349250 h 1183482"/>
              <a:gd name="connsiteX107" fmla="*/ 727075 w 2105025"/>
              <a:gd name="connsiteY107" fmla="*/ 365125 h 1183482"/>
              <a:gd name="connsiteX108" fmla="*/ 704850 w 2105025"/>
              <a:gd name="connsiteY108" fmla="*/ 381000 h 1183482"/>
              <a:gd name="connsiteX109" fmla="*/ 679450 w 2105025"/>
              <a:gd name="connsiteY109" fmla="*/ 390525 h 1183482"/>
              <a:gd name="connsiteX110" fmla="*/ 584200 w 2105025"/>
              <a:gd name="connsiteY110" fmla="*/ 406400 h 1183482"/>
              <a:gd name="connsiteX111" fmla="*/ 542925 w 2105025"/>
              <a:gd name="connsiteY111" fmla="*/ 419100 h 1183482"/>
              <a:gd name="connsiteX112" fmla="*/ 511175 w 2105025"/>
              <a:gd name="connsiteY112" fmla="*/ 412750 h 1183482"/>
              <a:gd name="connsiteX113" fmla="*/ 485775 w 2105025"/>
              <a:gd name="connsiteY113" fmla="*/ 400050 h 1183482"/>
              <a:gd name="connsiteX114" fmla="*/ 476250 w 2105025"/>
              <a:gd name="connsiteY114" fmla="*/ 377825 h 1183482"/>
              <a:gd name="connsiteX115" fmla="*/ 479425 w 2105025"/>
              <a:gd name="connsiteY115" fmla="*/ 346075 h 1183482"/>
              <a:gd name="connsiteX116" fmla="*/ 498475 w 2105025"/>
              <a:gd name="connsiteY116" fmla="*/ 330200 h 1183482"/>
              <a:gd name="connsiteX117" fmla="*/ 498475 w 2105025"/>
              <a:gd name="connsiteY117" fmla="*/ 330200 h 1183482"/>
              <a:gd name="connsiteX118" fmla="*/ 482600 w 2105025"/>
              <a:gd name="connsiteY118" fmla="*/ 304800 h 1183482"/>
              <a:gd name="connsiteX119" fmla="*/ 485775 w 2105025"/>
              <a:gd name="connsiteY119" fmla="*/ 276225 h 1183482"/>
              <a:gd name="connsiteX120" fmla="*/ 466725 w 2105025"/>
              <a:gd name="connsiteY120" fmla="*/ 263525 h 1183482"/>
              <a:gd name="connsiteX121" fmla="*/ 441325 w 2105025"/>
              <a:gd name="connsiteY121" fmla="*/ 254000 h 1183482"/>
              <a:gd name="connsiteX122" fmla="*/ 419100 w 2105025"/>
              <a:gd name="connsiteY122" fmla="*/ 266700 h 1183482"/>
              <a:gd name="connsiteX123" fmla="*/ 387350 w 2105025"/>
              <a:gd name="connsiteY123" fmla="*/ 276225 h 1183482"/>
              <a:gd name="connsiteX124" fmla="*/ 387350 w 2105025"/>
              <a:gd name="connsiteY124" fmla="*/ 276225 h 1183482"/>
              <a:gd name="connsiteX125" fmla="*/ 361950 w 2105025"/>
              <a:gd name="connsiteY125" fmla="*/ 250825 h 1183482"/>
              <a:gd name="connsiteX126" fmla="*/ 365125 w 2105025"/>
              <a:gd name="connsiteY126" fmla="*/ 225425 h 1183482"/>
              <a:gd name="connsiteX127" fmla="*/ 381000 w 2105025"/>
              <a:gd name="connsiteY127" fmla="*/ 203200 h 1183482"/>
              <a:gd name="connsiteX128" fmla="*/ 390525 w 2105025"/>
              <a:gd name="connsiteY128" fmla="*/ 174625 h 1183482"/>
              <a:gd name="connsiteX129" fmla="*/ 412750 w 2105025"/>
              <a:gd name="connsiteY129" fmla="*/ 152400 h 1183482"/>
              <a:gd name="connsiteX130" fmla="*/ 406400 w 2105025"/>
              <a:gd name="connsiteY130" fmla="*/ 139700 h 1183482"/>
              <a:gd name="connsiteX131" fmla="*/ 406400 w 2105025"/>
              <a:gd name="connsiteY131" fmla="*/ 139700 h 1183482"/>
              <a:gd name="connsiteX132" fmla="*/ 393700 w 2105025"/>
              <a:gd name="connsiteY132" fmla="*/ 101600 h 1183482"/>
              <a:gd name="connsiteX133" fmla="*/ 381000 w 2105025"/>
              <a:gd name="connsiteY133" fmla="*/ 98425 h 1183482"/>
              <a:gd name="connsiteX134" fmla="*/ 390525 w 2105025"/>
              <a:gd name="connsiteY134" fmla="*/ 79375 h 1183482"/>
              <a:gd name="connsiteX135" fmla="*/ 381000 w 2105025"/>
              <a:gd name="connsiteY135" fmla="*/ 66675 h 1183482"/>
              <a:gd name="connsiteX136" fmla="*/ 346075 w 2105025"/>
              <a:gd name="connsiteY136" fmla="*/ 95250 h 1183482"/>
              <a:gd name="connsiteX137" fmla="*/ 282575 w 2105025"/>
              <a:gd name="connsiteY137" fmla="*/ 146050 h 1183482"/>
              <a:gd name="connsiteX138" fmla="*/ 244475 w 2105025"/>
              <a:gd name="connsiteY138" fmla="*/ 203200 h 1183482"/>
              <a:gd name="connsiteX139" fmla="*/ 244475 w 2105025"/>
              <a:gd name="connsiteY139" fmla="*/ 203200 h 1183482"/>
              <a:gd name="connsiteX140" fmla="*/ 196850 w 2105025"/>
              <a:gd name="connsiteY140" fmla="*/ 247650 h 1183482"/>
              <a:gd name="connsiteX141" fmla="*/ 174625 w 2105025"/>
              <a:gd name="connsiteY141" fmla="*/ 263525 h 1183482"/>
              <a:gd name="connsiteX142" fmla="*/ 152400 w 2105025"/>
              <a:gd name="connsiteY142" fmla="*/ 231775 h 1183482"/>
              <a:gd name="connsiteX143" fmla="*/ 139700 w 2105025"/>
              <a:gd name="connsiteY143" fmla="*/ 206375 h 1183482"/>
              <a:gd name="connsiteX144" fmla="*/ 155575 w 2105025"/>
              <a:gd name="connsiteY144" fmla="*/ 180975 h 1183482"/>
              <a:gd name="connsiteX145" fmla="*/ 168275 w 2105025"/>
              <a:gd name="connsiteY145" fmla="*/ 158750 h 1183482"/>
              <a:gd name="connsiteX146" fmla="*/ 161925 w 2105025"/>
              <a:gd name="connsiteY146" fmla="*/ 136525 h 1183482"/>
              <a:gd name="connsiteX147" fmla="*/ 161925 w 2105025"/>
              <a:gd name="connsiteY147" fmla="*/ 136525 h 1183482"/>
              <a:gd name="connsiteX148" fmla="*/ 101600 w 2105025"/>
              <a:gd name="connsiteY148" fmla="*/ 161925 h 1183482"/>
              <a:gd name="connsiteX149" fmla="*/ 82550 w 2105025"/>
              <a:gd name="connsiteY149" fmla="*/ 184150 h 1183482"/>
              <a:gd name="connsiteX150" fmla="*/ 41275 w 2105025"/>
              <a:gd name="connsiteY150" fmla="*/ 203200 h 1183482"/>
              <a:gd name="connsiteX151" fmla="*/ 22225 w 2105025"/>
              <a:gd name="connsiteY151" fmla="*/ 219075 h 1183482"/>
              <a:gd name="connsiteX152" fmla="*/ 0 w 2105025"/>
              <a:gd name="connsiteY152" fmla="*/ 219075 h 1183482"/>
              <a:gd name="connsiteX153" fmla="*/ 9525 w 2105025"/>
              <a:gd name="connsiteY153" fmla="*/ 200025 h 1183482"/>
              <a:gd name="connsiteX154" fmla="*/ 25400 w 2105025"/>
              <a:gd name="connsiteY154" fmla="*/ 180975 h 1183482"/>
              <a:gd name="connsiteX155" fmla="*/ 47625 w 2105025"/>
              <a:gd name="connsiteY155" fmla="*/ 139700 h 1183482"/>
              <a:gd name="connsiteX156" fmla="*/ 63500 w 2105025"/>
              <a:gd name="connsiteY156" fmla="*/ 114300 h 1183482"/>
              <a:gd name="connsiteX157" fmla="*/ 92075 w 2105025"/>
              <a:gd name="connsiteY157" fmla="*/ 82550 h 1183482"/>
              <a:gd name="connsiteX158" fmla="*/ 98425 w 2105025"/>
              <a:gd name="connsiteY158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652588 w 2105025"/>
              <a:gd name="connsiteY2" fmla="*/ 1073149 h 1183482"/>
              <a:gd name="connsiteX3" fmla="*/ 1666875 w 2105025"/>
              <a:gd name="connsiteY3" fmla="*/ 1006474 h 1183482"/>
              <a:gd name="connsiteX4" fmla="*/ 1749425 w 2105025"/>
              <a:gd name="connsiteY4" fmla="*/ 949325 h 1183482"/>
              <a:gd name="connsiteX5" fmla="*/ 1768475 w 2105025"/>
              <a:gd name="connsiteY5" fmla="*/ 949325 h 1183482"/>
              <a:gd name="connsiteX6" fmla="*/ 1793875 w 2105025"/>
              <a:gd name="connsiteY6" fmla="*/ 962025 h 1183482"/>
              <a:gd name="connsiteX7" fmla="*/ 1838325 w 2105025"/>
              <a:gd name="connsiteY7" fmla="*/ 974725 h 1183482"/>
              <a:gd name="connsiteX8" fmla="*/ 1838325 w 2105025"/>
              <a:gd name="connsiteY8" fmla="*/ 974725 h 1183482"/>
              <a:gd name="connsiteX9" fmla="*/ 1866900 w 2105025"/>
              <a:gd name="connsiteY9" fmla="*/ 930275 h 1183482"/>
              <a:gd name="connsiteX10" fmla="*/ 1889125 w 2105025"/>
              <a:gd name="connsiteY10" fmla="*/ 911225 h 1183482"/>
              <a:gd name="connsiteX11" fmla="*/ 1914525 w 2105025"/>
              <a:gd name="connsiteY11" fmla="*/ 879475 h 1183482"/>
              <a:gd name="connsiteX12" fmla="*/ 1936750 w 2105025"/>
              <a:gd name="connsiteY12" fmla="*/ 850900 h 1183482"/>
              <a:gd name="connsiteX13" fmla="*/ 1958975 w 2105025"/>
              <a:gd name="connsiteY13" fmla="*/ 828675 h 1183482"/>
              <a:gd name="connsiteX14" fmla="*/ 1965325 w 2105025"/>
              <a:gd name="connsiteY14" fmla="*/ 803275 h 1183482"/>
              <a:gd name="connsiteX15" fmla="*/ 1987550 w 2105025"/>
              <a:gd name="connsiteY15" fmla="*/ 768350 h 1183482"/>
              <a:gd name="connsiteX16" fmla="*/ 1997075 w 2105025"/>
              <a:gd name="connsiteY16" fmla="*/ 733425 h 1183482"/>
              <a:gd name="connsiteX17" fmla="*/ 2032000 w 2105025"/>
              <a:gd name="connsiteY17" fmla="*/ 682625 h 1183482"/>
              <a:gd name="connsiteX18" fmla="*/ 2032000 w 2105025"/>
              <a:gd name="connsiteY18" fmla="*/ 682625 h 1183482"/>
              <a:gd name="connsiteX19" fmla="*/ 2073275 w 2105025"/>
              <a:gd name="connsiteY19" fmla="*/ 650875 h 1183482"/>
              <a:gd name="connsiteX20" fmla="*/ 2073275 w 2105025"/>
              <a:gd name="connsiteY20" fmla="*/ 650875 h 1183482"/>
              <a:gd name="connsiteX21" fmla="*/ 2079625 w 2105025"/>
              <a:gd name="connsiteY21" fmla="*/ 603250 h 1183482"/>
              <a:gd name="connsiteX22" fmla="*/ 2089150 w 2105025"/>
              <a:gd name="connsiteY22" fmla="*/ 577850 h 1183482"/>
              <a:gd name="connsiteX23" fmla="*/ 2098675 w 2105025"/>
              <a:gd name="connsiteY23" fmla="*/ 565150 h 1183482"/>
              <a:gd name="connsiteX24" fmla="*/ 2105025 w 2105025"/>
              <a:gd name="connsiteY24" fmla="*/ 552450 h 1183482"/>
              <a:gd name="connsiteX25" fmla="*/ 2070100 w 2105025"/>
              <a:gd name="connsiteY25" fmla="*/ 549275 h 1183482"/>
              <a:gd name="connsiteX26" fmla="*/ 2051050 w 2105025"/>
              <a:gd name="connsiteY26" fmla="*/ 565150 h 1183482"/>
              <a:gd name="connsiteX27" fmla="*/ 2028825 w 2105025"/>
              <a:gd name="connsiteY27" fmla="*/ 571500 h 1183482"/>
              <a:gd name="connsiteX28" fmla="*/ 2003425 w 2105025"/>
              <a:gd name="connsiteY28" fmla="*/ 584200 h 1183482"/>
              <a:gd name="connsiteX29" fmla="*/ 1984375 w 2105025"/>
              <a:gd name="connsiteY29" fmla="*/ 584200 h 1183482"/>
              <a:gd name="connsiteX30" fmla="*/ 1965325 w 2105025"/>
              <a:gd name="connsiteY30" fmla="*/ 587375 h 1183482"/>
              <a:gd name="connsiteX31" fmla="*/ 1939925 w 2105025"/>
              <a:gd name="connsiteY31" fmla="*/ 593725 h 1183482"/>
              <a:gd name="connsiteX32" fmla="*/ 1930400 w 2105025"/>
              <a:gd name="connsiteY32" fmla="*/ 606425 h 1183482"/>
              <a:gd name="connsiteX33" fmla="*/ 1905000 w 2105025"/>
              <a:gd name="connsiteY33" fmla="*/ 619125 h 1183482"/>
              <a:gd name="connsiteX34" fmla="*/ 1895475 w 2105025"/>
              <a:gd name="connsiteY34" fmla="*/ 635000 h 1183482"/>
              <a:gd name="connsiteX35" fmla="*/ 1857375 w 2105025"/>
              <a:gd name="connsiteY35" fmla="*/ 644525 h 1183482"/>
              <a:gd name="connsiteX36" fmla="*/ 1825625 w 2105025"/>
              <a:gd name="connsiteY36" fmla="*/ 650875 h 1183482"/>
              <a:gd name="connsiteX37" fmla="*/ 1800225 w 2105025"/>
              <a:gd name="connsiteY37" fmla="*/ 644525 h 1183482"/>
              <a:gd name="connsiteX38" fmla="*/ 1765300 w 2105025"/>
              <a:gd name="connsiteY38" fmla="*/ 638175 h 1183482"/>
              <a:gd name="connsiteX39" fmla="*/ 1762125 w 2105025"/>
              <a:gd name="connsiteY39" fmla="*/ 615950 h 1183482"/>
              <a:gd name="connsiteX40" fmla="*/ 1762125 w 2105025"/>
              <a:gd name="connsiteY40" fmla="*/ 587375 h 1183482"/>
              <a:gd name="connsiteX41" fmla="*/ 1771650 w 2105025"/>
              <a:gd name="connsiteY41" fmla="*/ 555625 h 1183482"/>
              <a:gd name="connsiteX42" fmla="*/ 1768475 w 2105025"/>
              <a:gd name="connsiteY42" fmla="*/ 533400 h 1183482"/>
              <a:gd name="connsiteX43" fmla="*/ 1768475 w 2105025"/>
              <a:gd name="connsiteY43" fmla="*/ 533400 h 1183482"/>
              <a:gd name="connsiteX44" fmla="*/ 1784350 w 2105025"/>
              <a:gd name="connsiteY44" fmla="*/ 495300 h 1183482"/>
              <a:gd name="connsiteX45" fmla="*/ 1746250 w 2105025"/>
              <a:gd name="connsiteY45" fmla="*/ 485775 h 1183482"/>
              <a:gd name="connsiteX46" fmla="*/ 1746250 w 2105025"/>
              <a:gd name="connsiteY46" fmla="*/ 485775 h 1183482"/>
              <a:gd name="connsiteX47" fmla="*/ 1724025 w 2105025"/>
              <a:gd name="connsiteY47" fmla="*/ 444500 h 1183482"/>
              <a:gd name="connsiteX48" fmla="*/ 1701800 w 2105025"/>
              <a:gd name="connsiteY48" fmla="*/ 431800 h 1183482"/>
              <a:gd name="connsiteX49" fmla="*/ 1701800 w 2105025"/>
              <a:gd name="connsiteY49" fmla="*/ 431800 h 1183482"/>
              <a:gd name="connsiteX50" fmla="*/ 1660525 w 2105025"/>
              <a:gd name="connsiteY50" fmla="*/ 415925 h 1183482"/>
              <a:gd name="connsiteX51" fmla="*/ 1641475 w 2105025"/>
              <a:gd name="connsiteY51" fmla="*/ 412750 h 1183482"/>
              <a:gd name="connsiteX52" fmla="*/ 1600200 w 2105025"/>
              <a:gd name="connsiteY52" fmla="*/ 422275 h 1183482"/>
              <a:gd name="connsiteX53" fmla="*/ 1600200 w 2105025"/>
              <a:gd name="connsiteY53" fmla="*/ 384175 h 1183482"/>
              <a:gd name="connsiteX54" fmla="*/ 1600200 w 2105025"/>
              <a:gd name="connsiteY54" fmla="*/ 358775 h 1183482"/>
              <a:gd name="connsiteX55" fmla="*/ 1600200 w 2105025"/>
              <a:gd name="connsiteY55" fmla="*/ 358775 h 1183482"/>
              <a:gd name="connsiteX56" fmla="*/ 1600200 w 2105025"/>
              <a:gd name="connsiteY56" fmla="*/ 358775 h 1183482"/>
              <a:gd name="connsiteX57" fmla="*/ 1597025 w 2105025"/>
              <a:gd name="connsiteY57" fmla="*/ 314325 h 1183482"/>
              <a:gd name="connsiteX58" fmla="*/ 1606550 w 2105025"/>
              <a:gd name="connsiteY58" fmla="*/ 295275 h 1183482"/>
              <a:gd name="connsiteX59" fmla="*/ 1622425 w 2105025"/>
              <a:gd name="connsiteY59" fmla="*/ 254000 h 1183482"/>
              <a:gd name="connsiteX60" fmla="*/ 1619250 w 2105025"/>
              <a:gd name="connsiteY60" fmla="*/ 231775 h 1183482"/>
              <a:gd name="connsiteX61" fmla="*/ 1619250 w 2105025"/>
              <a:gd name="connsiteY61" fmla="*/ 203200 h 1183482"/>
              <a:gd name="connsiteX62" fmla="*/ 1625600 w 2105025"/>
              <a:gd name="connsiteY62" fmla="*/ 171450 h 1183482"/>
              <a:gd name="connsiteX63" fmla="*/ 1628775 w 2105025"/>
              <a:gd name="connsiteY63" fmla="*/ 136525 h 1183482"/>
              <a:gd name="connsiteX64" fmla="*/ 1631950 w 2105025"/>
              <a:gd name="connsiteY64" fmla="*/ 98425 h 1183482"/>
              <a:gd name="connsiteX65" fmla="*/ 1625600 w 2105025"/>
              <a:gd name="connsiteY65" fmla="*/ 76200 h 1183482"/>
              <a:gd name="connsiteX66" fmla="*/ 1625600 w 2105025"/>
              <a:gd name="connsiteY66" fmla="*/ 50800 h 1183482"/>
              <a:gd name="connsiteX67" fmla="*/ 1603375 w 2105025"/>
              <a:gd name="connsiteY67" fmla="*/ 38100 h 1183482"/>
              <a:gd name="connsiteX68" fmla="*/ 1577975 w 2105025"/>
              <a:gd name="connsiteY68" fmla="*/ 22225 h 1183482"/>
              <a:gd name="connsiteX69" fmla="*/ 1577975 w 2105025"/>
              <a:gd name="connsiteY69" fmla="*/ 22225 h 1183482"/>
              <a:gd name="connsiteX70" fmla="*/ 1552575 w 2105025"/>
              <a:gd name="connsiteY70" fmla="*/ 19050 h 1183482"/>
              <a:gd name="connsiteX71" fmla="*/ 1508125 w 2105025"/>
              <a:gd name="connsiteY71" fmla="*/ 0 h 1183482"/>
              <a:gd name="connsiteX72" fmla="*/ 1460500 w 2105025"/>
              <a:gd name="connsiteY72" fmla="*/ 3175 h 1183482"/>
              <a:gd name="connsiteX73" fmla="*/ 1431925 w 2105025"/>
              <a:gd name="connsiteY73" fmla="*/ 6350 h 1183482"/>
              <a:gd name="connsiteX74" fmla="*/ 1406525 w 2105025"/>
              <a:gd name="connsiteY74" fmla="*/ 15875 h 1183482"/>
              <a:gd name="connsiteX75" fmla="*/ 1374775 w 2105025"/>
              <a:gd name="connsiteY75" fmla="*/ 22225 h 1183482"/>
              <a:gd name="connsiteX76" fmla="*/ 1355725 w 2105025"/>
              <a:gd name="connsiteY76" fmla="*/ 22225 h 1183482"/>
              <a:gd name="connsiteX77" fmla="*/ 1323975 w 2105025"/>
              <a:gd name="connsiteY77" fmla="*/ 41275 h 1183482"/>
              <a:gd name="connsiteX78" fmla="*/ 1295400 w 2105025"/>
              <a:gd name="connsiteY78" fmla="*/ 63500 h 1183482"/>
              <a:gd name="connsiteX79" fmla="*/ 1270000 w 2105025"/>
              <a:gd name="connsiteY79" fmla="*/ 76200 h 1183482"/>
              <a:gd name="connsiteX80" fmla="*/ 1270000 w 2105025"/>
              <a:gd name="connsiteY80" fmla="*/ 76200 h 1183482"/>
              <a:gd name="connsiteX81" fmla="*/ 1289050 w 2105025"/>
              <a:gd name="connsiteY81" fmla="*/ 98425 h 1183482"/>
              <a:gd name="connsiteX82" fmla="*/ 1285875 w 2105025"/>
              <a:gd name="connsiteY82" fmla="*/ 127000 h 1183482"/>
              <a:gd name="connsiteX83" fmla="*/ 1266825 w 2105025"/>
              <a:gd name="connsiteY83" fmla="*/ 146050 h 1183482"/>
              <a:gd name="connsiteX84" fmla="*/ 1235075 w 2105025"/>
              <a:gd name="connsiteY84" fmla="*/ 165100 h 1183482"/>
              <a:gd name="connsiteX85" fmla="*/ 1196975 w 2105025"/>
              <a:gd name="connsiteY85" fmla="*/ 206375 h 1183482"/>
              <a:gd name="connsiteX86" fmla="*/ 1168400 w 2105025"/>
              <a:gd name="connsiteY86" fmla="*/ 215900 h 1183482"/>
              <a:gd name="connsiteX87" fmla="*/ 1152525 w 2105025"/>
              <a:gd name="connsiteY87" fmla="*/ 247650 h 1183482"/>
              <a:gd name="connsiteX88" fmla="*/ 1152525 w 2105025"/>
              <a:gd name="connsiteY88" fmla="*/ 247650 h 1183482"/>
              <a:gd name="connsiteX89" fmla="*/ 1095375 w 2105025"/>
              <a:gd name="connsiteY89" fmla="*/ 279400 h 1183482"/>
              <a:gd name="connsiteX90" fmla="*/ 1085850 w 2105025"/>
              <a:gd name="connsiteY90" fmla="*/ 304800 h 1183482"/>
              <a:gd name="connsiteX91" fmla="*/ 1076325 w 2105025"/>
              <a:gd name="connsiteY91" fmla="*/ 330200 h 1183482"/>
              <a:gd name="connsiteX92" fmla="*/ 1063625 w 2105025"/>
              <a:gd name="connsiteY92" fmla="*/ 349250 h 1183482"/>
              <a:gd name="connsiteX93" fmla="*/ 1044575 w 2105025"/>
              <a:gd name="connsiteY93" fmla="*/ 361950 h 1183482"/>
              <a:gd name="connsiteX94" fmla="*/ 1016000 w 2105025"/>
              <a:gd name="connsiteY94" fmla="*/ 381000 h 1183482"/>
              <a:gd name="connsiteX95" fmla="*/ 981075 w 2105025"/>
              <a:gd name="connsiteY95" fmla="*/ 396875 h 1183482"/>
              <a:gd name="connsiteX96" fmla="*/ 952500 w 2105025"/>
              <a:gd name="connsiteY96" fmla="*/ 415925 h 1183482"/>
              <a:gd name="connsiteX97" fmla="*/ 952500 w 2105025"/>
              <a:gd name="connsiteY97" fmla="*/ 415925 h 1183482"/>
              <a:gd name="connsiteX98" fmla="*/ 914400 w 2105025"/>
              <a:gd name="connsiteY98" fmla="*/ 396875 h 1183482"/>
              <a:gd name="connsiteX99" fmla="*/ 892175 w 2105025"/>
              <a:gd name="connsiteY99" fmla="*/ 368300 h 1183482"/>
              <a:gd name="connsiteX100" fmla="*/ 876300 w 2105025"/>
              <a:gd name="connsiteY100" fmla="*/ 349250 h 1183482"/>
              <a:gd name="connsiteX101" fmla="*/ 876300 w 2105025"/>
              <a:gd name="connsiteY101" fmla="*/ 349250 h 1183482"/>
              <a:gd name="connsiteX102" fmla="*/ 838200 w 2105025"/>
              <a:gd name="connsiteY102" fmla="*/ 346075 h 1183482"/>
              <a:gd name="connsiteX103" fmla="*/ 819150 w 2105025"/>
              <a:gd name="connsiteY103" fmla="*/ 330200 h 1183482"/>
              <a:gd name="connsiteX104" fmla="*/ 812800 w 2105025"/>
              <a:gd name="connsiteY104" fmla="*/ 330200 h 1183482"/>
              <a:gd name="connsiteX105" fmla="*/ 800100 w 2105025"/>
              <a:gd name="connsiteY105" fmla="*/ 327025 h 1183482"/>
              <a:gd name="connsiteX106" fmla="*/ 765175 w 2105025"/>
              <a:gd name="connsiteY106" fmla="*/ 339725 h 1183482"/>
              <a:gd name="connsiteX107" fmla="*/ 749300 w 2105025"/>
              <a:gd name="connsiteY107" fmla="*/ 349250 h 1183482"/>
              <a:gd name="connsiteX108" fmla="*/ 727075 w 2105025"/>
              <a:gd name="connsiteY108" fmla="*/ 365125 h 1183482"/>
              <a:gd name="connsiteX109" fmla="*/ 704850 w 2105025"/>
              <a:gd name="connsiteY109" fmla="*/ 381000 h 1183482"/>
              <a:gd name="connsiteX110" fmla="*/ 679450 w 2105025"/>
              <a:gd name="connsiteY110" fmla="*/ 390525 h 1183482"/>
              <a:gd name="connsiteX111" fmla="*/ 584200 w 2105025"/>
              <a:gd name="connsiteY111" fmla="*/ 406400 h 1183482"/>
              <a:gd name="connsiteX112" fmla="*/ 542925 w 2105025"/>
              <a:gd name="connsiteY112" fmla="*/ 419100 h 1183482"/>
              <a:gd name="connsiteX113" fmla="*/ 511175 w 2105025"/>
              <a:gd name="connsiteY113" fmla="*/ 412750 h 1183482"/>
              <a:gd name="connsiteX114" fmla="*/ 485775 w 2105025"/>
              <a:gd name="connsiteY114" fmla="*/ 400050 h 1183482"/>
              <a:gd name="connsiteX115" fmla="*/ 476250 w 2105025"/>
              <a:gd name="connsiteY115" fmla="*/ 377825 h 1183482"/>
              <a:gd name="connsiteX116" fmla="*/ 479425 w 2105025"/>
              <a:gd name="connsiteY116" fmla="*/ 346075 h 1183482"/>
              <a:gd name="connsiteX117" fmla="*/ 498475 w 2105025"/>
              <a:gd name="connsiteY117" fmla="*/ 330200 h 1183482"/>
              <a:gd name="connsiteX118" fmla="*/ 498475 w 2105025"/>
              <a:gd name="connsiteY118" fmla="*/ 330200 h 1183482"/>
              <a:gd name="connsiteX119" fmla="*/ 482600 w 2105025"/>
              <a:gd name="connsiteY119" fmla="*/ 304800 h 1183482"/>
              <a:gd name="connsiteX120" fmla="*/ 485775 w 2105025"/>
              <a:gd name="connsiteY120" fmla="*/ 276225 h 1183482"/>
              <a:gd name="connsiteX121" fmla="*/ 466725 w 2105025"/>
              <a:gd name="connsiteY121" fmla="*/ 263525 h 1183482"/>
              <a:gd name="connsiteX122" fmla="*/ 441325 w 2105025"/>
              <a:gd name="connsiteY122" fmla="*/ 254000 h 1183482"/>
              <a:gd name="connsiteX123" fmla="*/ 419100 w 2105025"/>
              <a:gd name="connsiteY123" fmla="*/ 266700 h 1183482"/>
              <a:gd name="connsiteX124" fmla="*/ 387350 w 2105025"/>
              <a:gd name="connsiteY124" fmla="*/ 276225 h 1183482"/>
              <a:gd name="connsiteX125" fmla="*/ 387350 w 2105025"/>
              <a:gd name="connsiteY125" fmla="*/ 276225 h 1183482"/>
              <a:gd name="connsiteX126" fmla="*/ 361950 w 2105025"/>
              <a:gd name="connsiteY126" fmla="*/ 250825 h 1183482"/>
              <a:gd name="connsiteX127" fmla="*/ 365125 w 2105025"/>
              <a:gd name="connsiteY127" fmla="*/ 225425 h 1183482"/>
              <a:gd name="connsiteX128" fmla="*/ 381000 w 2105025"/>
              <a:gd name="connsiteY128" fmla="*/ 203200 h 1183482"/>
              <a:gd name="connsiteX129" fmla="*/ 390525 w 2105025"/>
              <a:gd name="connsiteY129" fmla="*/ 174625 h 1183482"/>
              <a:gd name="connsiteX130" fmla="*/ 412750 w 2105025"/>
              <a:gd name="connsiteY130" fmla="*/ 152400 h 1183482"/>
              <a:gd name="connsiteX131" fmla="*/ 406400 w 2105025"/>
              <a:gd name="connsiteY131" fmla="*/ 139700 h 1183482"/>
              <a:gd name="connsiteX132" fmla="*/ 406400 w 2105025"/>
              <a:gd name="connsiteY132" fmla="*/ 139700 h 1183482"/>
              <a:gd name="connsiteX133" fmla="*/ 393700 w 2105025"/>
              <a:gd name="connsiteY133" fmla="*/ 101600 h 1183482"/>
              <a:gd name="connsiteX134" fmla="*/ 381000 w 2105025"/>
              <a:gd name="connsiteY134" fmla="*/ 98425 h 1183482"/>
              <a:gd name="connsiteX135" fmla="*/ 390525 w 2105025"/>
              <a:gd name="connsiteY135" fmla="*/ 79375 h 1183482"/>
              <a:gd name="connsiteX136" fmla="*/ 381000 w 2105025"/>
              <a:gd name="connsiteY136" fmla="*/ 66675 h 1183482"/>
              <a:gd name="connsiteX137" fmla="*/ 346075 w 2105025"/>
              <a:gd name="connsiteY137" fmla="*/ 95250 h 1183482"/>
              <a:gd name="connsiteX138" fmla="*/ 282575 w 2105025"/>
              <a:gd name="connsiteY138" fmla="*/ 146050 h 1183482"/>
              <a:gd name="connsiteX139" fmla="*/ 244475 w 2105025"/>
              <a:gd name="connsiteY139" fmla="*/ 203200 h 1183482"/>
              <a:gd name="connsiteX140" fmla="*/ 244475 w 2105025"/>
              <a:gd name="connsiteY140" fmla="*/ 203200 h 1183482"/>
              <a:gd name="connsiteX141" fmla="*/ 196850 w 2105025"/>
              <a:gd name="connsiteY141" fmla="*/ 247650 h 1183482"/>
              <a:gd name="connsiteX142" fmla="*/ 174625 w 2105025"/>
              <a:gd name="connsiteY142" fmla="*/ 263525 h 1183482"/>
              <a:gd name="connsiteX143" fmla="*/ 152400 w 2105025"/>
              <a:gd name="connsiteY143" fmla="*/ 231775 h 1183482"/>
              <a:gd name="connsiteX144" fmla="*/ 139700 w 2105025"/>
              <a:gd name="connsiteY144" fmla="*/ 206375 h 1183482"/>
              <a:gd name="connsiteX145" fmla="*/ 155575 w 2105025"/>
              <a:gd name="connsiteY145" fmla="*/ 180975 h 1183482"/>
              <a:gd name="connsiteX146" fmla="*/ 168275 w 2105025"/>
              <a:gd name="connsiteY146" fmla="*/ 158750 h 1183482"/>
              <a:gd name="connsiteX147" fmla="*/ 161925 w 2105025"/>
              <a:gd name="connsiteY147" fmla="*/ 136525 h 1183482"/>
              <a:gd name="connsiteX148" fmla="*/ 161925 w 2105025"/>
              <a:gd name="connsiteY148" fmla="*/ 136525 h 1183482"/>
              <a:gd name="connsiteX149" fmla="*/ 101600 w 2105025"/>
              <a:gd name="connsiteY149" fmla="*/ 161925 h 1183482"/>
              <a:gd name="connsiteX150" fmla="*/ 82550 w 2105025"/>
              <a:gd name="connsiteY150" fmla="*/ 184150 h 1183482"/>
              <a:gd name="connsiteX151" fmla="*/ 41275 w 2105025"/>
              <a:gd name="connsiteY151" fmla="*/ 203200 h 1183482"/>
              <a:gd name="connsiteX152" fmla="*/ 22225 w 2105025"/>
              <a:gd name="connsiteY152" fmla="*/ 219075 h 1183482"/>
              <a:gd name="connsiteX153" fmla="*/ 0 w 2105025"/>
              <a:gd name="connsiteY153" fmla="*/ 219075 h 1183482"/>
              <a:gd name="connsiteX154" fmla="*/ 9525 w 2105025"/>
              <a:gd name="connsiteY154" fmla="*/ 200025 h 1183482"/>
              <a:gd name="connsiteX155" fmla="*/ 25400 w 2105025"/>
              <a:gd name="connsiteY155" fmla="*/ 180975 h 1183482"/>
              <a:gd name="connsiteX156" fmla="*/ 47625 w 2105025"/>
              <a:gd name="connsiteY156" fmla="*/ 139700 h 1183482"/>
              <a:gd name="connsiteX157" fmla="*/ 63500 w 2105025"/>
              <a:gd name="connsiteY157" fmla="*/ 114300 h 1183482"/>
              <a:gd name="connsiteX158" fmla="*/ 92075 w 2105025"/>
              <a:gd name="connsiteY158" fmla="*/ 82550 h 1183482"/>
              <a:gd name="connsiteX159" fmla="*/ 98425 w 2105025"/>
              <a:gd name="connsiteY159" fmla="*/ 47625 h 1183482"/>
              <a:gd name="connsiteX0" fmla="*/ 1527176 w 2105025"/>
              <a:gd name="connsiteY0" fmla="*/ 1357314 h 1357314"/>
              <a:gd name="connsiteX1" fmla="*/ 1645444 w 2105025"/>
              <a:gd name="connsiteY1" fmla="*/ 1132680 h 1357314"/>
              <a:gd name="connsiteX2" fmla="*/ 1652588 w 2105025"/>
              <a:gd name="connsiteY2" fmla="*/ 1073149 h 1357314"/>
              <a:gd name="connsiteX3" fmla="*/ 1666875 w 2105025"/>
              <a:gd name="connsiteY3" fmla="*/ 1006474 h 1357314"/>
              <a:gd name="connsiteX4" fmla="*/ 1749425 w 2105025"/>
              <a:gd name="connsiteY4" fmla="*/ 949325 h 1357314"/>
              <a:gd name="connsiteX5" fmla="*/ 1768475 w 2105025"/>
              <a:gd name="connsiteY5" fmla="*/ 949325 h 1357314"/>
              <a:gd name="connsiteX6" fmla="*/ 1793875 w 2105025"/>
              <a:gd name="connsiteY6" fmla="*/ 962025 h 1357314"/>
              <a:gd name="connsiteX7" fmla="*/ 1838325 w 2105025"/>
              <a:gd name="connsiteY7" fmla="*/ 974725 h 1357314"/>
              <a:gd name="connsiteX8" fmla="*/ 1838325 w 2105025"/>
              <a:gd name="connsiteY8" fmla="*/ 974725 h 1357314"/>
              <a:gd name="connsiteX9" fmla="*/ 1866900 w 2105025"/>
              <a:gd name="connsiteY9" fmla="*/ 930275 h 1357314"/>
              <a:gd name="connsiteX10" fmla="*/ 1889125 w 2105025"/>
              <a:gd name="connsiteY10" fmla="*/ 911225 h 1357314"/>
              <a:gd name="connsiteX11" fmla="*/ 1914525 w 2105025"/>
              <a:gd name="connsiteY11" fmla="*/ 879475 h 1357314"/>
              <a:gd name="connsiteX12" fmla="*/ 1936750 w 2105025"/>
              <a:gd name="connsiteY12" fmla="*/ 850900 h 1357314"/>
              <a:gd name="connsiteX13" fmla="*/ 1958975 w 2105025"/>
              <a:gd name="connsiteY13" fmla="*/ 828675 h 1357314"/>
              <a:gd name="connsiteX14" fmla="*/ 1965325 w 2105025"/>
              <a:gd name="connsiteY14" fmla="*/ 803275 h 1357314"/>
              <a:gd name="connsiteX15" fmla="*/ 1987550 w 2105025"/>
              <a:gd name="connsiteY15" fmla="*/ 768350 h 1357314"/>
              <a:gd name="connsiteX16" fmla="*/ 1997075 w 2105025"/>
              <a:gd name="connsiteY16" fmla="*/ 733425 h 1357314"/>
              <a:gd name="connsiteX17" fmla="*/ 2032000 w 2105025"/>
              <a:gd name="connsiteY17" fmla="*/ 682625 h 1357314"/>
              <a:gd name="connsiteX18" fmla="*/ 2032000 w 2105025"/>
              <a:gd name="connsiteY18" fmla="*/ 682625 h 1357314"/>
              <a:gd name="connsiteX19" fmla="*/ 2073275 w 2105025"/>
              <a:gd name="connsiteY19" fmla="*/ 650875 h 1357314"/>
              <a:gd name="connsiteX20" fmla="*/ 2073275 w 2105025"/>
              <a:gd name="connsiteY20" fmla="*/ 650875 h 1357314"/>
              <a:gd name="connsiteX21" fmla="*/ 2079625 w 2105025"/>
              <a:gd name="connsiteY21" fmla="*/ 603250 h 1357314"/>
              <a:gd name="connsiteX22" fmla="*/ 2089150 w 2105025"/>
              <a:gd name="connsiteY22" fmla="*/ 577850 h 1357314"/>
              <a:gd name="connsiteX23" fmla="*/ 2098675 w 2105025"/>
              <a:gd name="connsiteY23" fmla="*/ 565150 h 1357314"/>
              <a:gd name="connsiteX24" fmla="*/ 2105025 w 2105025"/>
              <a:gd name="connsiteY24" fmla="*/ 552450 h 1357314"/>
              <a:gd name="connsiteX25" fmla="*/ 2070100 w 2105025"/>
              <a:gd name="connsiteY25" fmla="*/ 549275 h 1357314"/>
              <a:gd name="connsiteX26" fmla="*/ 2051050 w 2105025"/>
              <a:gd name="connsiteY26" fmla="*/ 565150 h 1357314"/>
              <a:gd name="connsiteX27" fmla="*/ 2028825 w 2105025"/>
              <a:gd name="connsiteY27" fmla="*/ 571500 h 1357314"/>
              <a:gd name="connsiteX28" fmla="*/ 2003425 w 2105025"/>
              <a:gd name="connsiteY28" fmla="*/ 584200 h 1357314"/>
              <a:gd name="connsiteX29" fmla="*/ 1984375 w 2105025"/>
              <a:gd name="connsiteY29" fmla="*/ 584200 h 1357314"/>
              <a:gd name="connsiteX30" fmla="*/ 1965325 w 2105025"/>
              <a:gd name="connsiteY30" fmla="*/ 587375 h 1357314"/>
              <a:gd name="connsiteX31" fmla="*/ 1939925 w 2105025"/>
              <a:gd name="connsiteY31" fmla="*/ 593725 h 1357314"/>
              <a:gd name="connsiteX32" fmla="*/ 1930400 w 2105025"/>
              <a:gd name="connsiteY32" fmla="*/ 606425 h 1357314"/>
              <a:gd name="connsiteX33" fmla="*/ 1905000 w 2105025"/>
              <a:gd name="connsiteY33" fmla="*/ 619125 h 1357314"/>
              <a:gd name="connsiteX34" fmla="*/ 1895475 w 2105025"/>
              <a:gd name="connsiteY34" fmla="*/ 635000 h 1357314"/>
              <a:gd name="connsiteX35" fmla="*/ 1857375 w 2105025"/>
              <a:gd name="connsiteY35" fmla="*/ 644525 h 1357314"/>
              <a:gd name="connsiteX36" fmla="*/ 1825625 w 2105025"/>
              <a:gd name="connsiteY36" fmla="*/ 650875 h 1357314"/>
              <a:gd name="connsiteX37" fmla="*/ 1800225 w 2105025"/>
              <a:gd name="connsiteY37" fmla="*/ 644525 h 1357314"/>
              <a:gd name="connsiteX38" fmla="*/ 1765300 w 2105025"/>
              <a:gd name="connsiteY38" fmla="*/ 638175 h 1357314"/>
              <a:gd name="connsiteX39" fmla="*/ 1762125 w 2105025"/>
              <a:gd name="connsiteY39" fmla="*/ 615950 h 1357314"/>
              <a:gd name="connsiteX40" fmla="*/ 1762125 w 2105025"/>
              <a:gd name="connsiteY40" fmla="*/ 587375 h 1357314"/>
              <a:gd name="connsiteX41" fmla="*/ 1771650 w 2105025"/>
              <a:gd name="connsiteY41" fmla="*/ 555625 h 1357314"/>
              <a:gd name="connsiteX42" fmla="*/ 1768475 w 2105025"/>
              <a:gd name="connsiteY42" fmla="*/ 533400 h 1357314"/>
              <a:gd name="connsiteX43" fmla="*/ 1768475 w 2105025"/>
              <a:gd name="connsiteY43" fmla="*/ 533400 h 1357314"/>
              <a:gd name="connsiteX44" fmla="*/ 1784350 w 2105025"/>
              <a:gd name="connsiteY44" fmla="*/ 495300 h 1357314"/>
              <a:gd name="connsiteX45" fmla="*/ 1746250 w 2105025"/>
              <a:gd name="connsiteY45" fmla="*/ 485775 h 1357314"/>
              <a:gd name="connsiteX46" fmla="*/ 1746250 w 2105025"/>
              <a:gd name="connsiteY46" fmla="*/ 485775 h 1357314"/>
              <a:gd name="connsiteX47" fmla="*/ 1724025 w 2105025"/>
              <a:gd name="connsiteY47" fmla="*/ 444500 h 1357314"/>
              <a:gd name="connsiteX48" fmla="*/ 1701800 w 2105025"/>
              <a:gd name="connsiteY48" fmla="*/ 431800 h 1357314"/>
              <a:gd name="connsiteX49" fmla="*/ 1701800 w 2105025"/>
              <a:gd name="connsiteY49" fmla="*/ 431800 h 1357314"/>
              <a:gd name="connsiteX50" fmla="*/ 1660525 w 2105025"/>
              <a:gd name="connsiteY50" fmla="*/ 415925 h 1357314"/>
              <a:gd name="connsiteX51" fmla="*/ 1641475 w 2105025"/>
              <a:gd name="connsiteY51" fmla="*/ 412750 h 1357314"/>
              <a:gd name="connsiteX52" fmla="*/ 1600200 w 2105025"/>
              <a:gd name="connsiteY52" fmla="*/ 422275 h 1357314"/>
              <a:gd name="connsiteX53" fmla="*/ 1600200 w 2105025"/>
              <a:gd name="connsiteY53" fmla="*/ 384175 h 1357314"/>
              <a:gd name="connsiteX54" fmla="*/ 1600200 w 2105025"/>
              <a:gd name="connsiteY54" fmla="*/ 358775 h 1357314"/>
              <a:gd name="connsiteX55" fmla="*/ 1600200 w 2105025"/>
              <a:gd name="connsiteY55" fmla="*/ 358775 h 1357314"/>
              <a:gd name="connsiteX56" fmla="*/ 1600200 w 2105025"/>
              <a:gd name="connsiteY56" fmla="*/ 358775 h 1357314"/>
              <a:gd name="connsiteX57" fmla="*/ 1597025 w 2105025"/>
              <a:gd name="connsiteY57" fmla="*/ 314325 h 1357314"/>
              <a:gd name="connsiteX58" fmla="*/ 1606550 w 2105025"/>
              <a:gd name="connsiteY58" fmla="*/ 295275 h 1357314"/>
              <a:gd name="connsiteX59" fmla="*/ 1622425 w 2105025"/>
              <a:gd name="connsiteY59" fmla="*/ 254000 h 1357314"/>
              <a:gd name="connsiteX60" fmla="*/ 1619250 w 2105025"/>
              <a:gd name="connsiteY60" fmla="*/ 231775 h 1357314"/>
              <a:gd name="connsiteX61" fmla="*/ 1619250 w 2105025"/>
              <a:gd name="connsiteY61" fmla="*/ 203200 h 1357314"/>
              <a:gd name="connsiteX62" fmla="*/ 1625600 w 2105025"/>
              <a:gd name="connsiteY62" fmla="*/ 171450 h 1357314"/>
              <a:gd name="connsiteX63" fmla="*/ 1628775 w 2105025"/>
              <a:gd name="connsiteY63" fmla="*/ 136525 h 1357314"/>
              <a:gd name="connsiteX64" fmla="*/ 1631950 w 2105025"/>
              <a:gd name="connsiteY64" fmla="*/ 98425 h 1357314"/>
              <a:gd name="connsiteX65" fmla="*/ 1625600 w 2105025"/>
              <a:gd name="connsiteY65" fmla="*/ 76200 h 1357314"/>
              <a:gd name="connsiteX66" fmla="*/ 1625600 w 2105025"/>
              <a:gd name="connsiteY66" fmla="*/ 50800 h 1357314"/>
              <a:gd name="connsiteX67" fmla="*/ 1603375 w 2105025"/>
              <a:gd name="connsiteY67" fmla="*/ 38100 h 1357314"/>
              <a:gd name="connsiteX68" fmla="*/ 1577975 w 2105025"/>
              <a:gd name="connsiteY68" fmla="*/ 22225 h 1357314"/>
              <a:gd name="connsiteX69" fmla="*/ 1577975 w 2105025"/>
              <a:gd name="connsiteY69" fmla="*/ 22225 h 1357314"/>
              <a:gd name="connsiteX70" fmla="*/ 1552575 w 2105025"/>
              <a:gd name="connsiteY70" fmla="*/ 19050 h 1357314"/>
              <a:gd name="connsiteX71" fmla="*/ 1508125 w 2105025"/>
              <a:gd name="connsiteY71" fmla="*/ 0 h 1357314"/>
              <a:gd name="connsiteX72" fmla="*/ 1460500 w 2105025"/>
              <a:gd name="connsiteY72" fmla="*/ 3175 h 1357314"/>
              <a:gd name="connsiteX73" fmla="*/ 1431925 w 2105025"/>
              <a:gd name="connsiteY73" fmla="*/ 6350 h 1357314"/>
              <a:gd name="connsiteX74" fmla="*/ 1406525 w 2105025"/>
              <a:gd name="connsiteY74" fmla="*/ 15875 h 1357314"/>
              <a:gd name="connsiteX75" fmla="*/ 1374775 w 2105025"/>
              <a:gd name="connsiteY75" fmla="*/ 22225 h 1357314"/>
              <a:gd name="connsiteX76" fmla="*/ 1355725 w 2105025"/>
              <a:gd name="connsiteY76" fmla="*/ 22225 h 1357314"/>
              <a:gd name="connsiteX77" fmla="*/ 1323975 w 2105025"/>
              <a:gd name="connsiteY77" fmla="*/ 41275 h 1357314"/>
              <a:gd name="connsiteX78" fmla="*/ 1295400 w 2105025"/>
              <a:gd name="connsiteY78" fmla="*/ 63500 h 1357314"/>
              <a:gd name="connsiteX79" fmla="*/ 1270000 w 2105025"/>
              <a:gd name="connsiteY79" fmla="*/ 76200 h 1357314"/>
              <a:gd name="connsiteX80" fmla="*/ 1270000 w 2105025"/>
              <a:gd name="connsiteY80" fmla="*/ 76200 h 1357314"/>
              <a:gd name="connsiteX81" fmla="*/ 1289050 w 2105025"/>
              <a:gd name="connsiteY81" fmla="*/ 98425 h 1357314"/>
              <a:gd name="connsiteX82" fmla="*/ 1285875 w 2105025"/>
              <a:gd name="connsiteY82" fmla="*/ 127000 h 1357314"/>
              <a:gd name="connsiteX83" fmla="*/ 1266825 w 2105025"/>
              <a:gd name="connsiteY83" fmla="*/ 146050 h 1357314"/>
              <a:gd name="connsiteX84" fmla="*/ 1235075 w 2105025"/>
              <a:gd name="connsiteY84" fmla="*/ 165100 h 1357314"/>
              <a:gd name="connsiteX85" fmla="*/ 1196975 w 2105025"/>
              <a:gd name="connsiteY85" fmla="*/ 206375 h 1357314"/>
              <a:gd name="connsiteX86" fmla="*/ 1168400 w 2105025"/>
              <a:gd name="connsiteY86" fmla="*/ 215900 h 1357314"/>
              <a:gd name="connsiteX87" fmla="*/ 1152525 w 2105025"/>
              <a:gd name="connsiteY87" fmla="*/ 247650 h 1357314"/>
              <a:gd name="connsiteX88" fmla="*/ 1152525 w 2105025"/>
              <a:gd name="connsiteY88" fmla="*/ 247650 h 1357314"/>
              <a:gd name="connsiteX89" fmla="*/ 1095375 w 2105025"/>
              <a:gd name="connsiteY89" fmla="*/ 279400 h 1357314"/>
              <a:gd name="connsiteX90" fmla="*/ 1085850 w 2105025"/>
              <a:gd name="connsiteY90" fmla="*/ 304800 h 1357314"/>
              <a:gd name="connsiteX91" fmla="*/ 1076325 w 2105025"/>
              <a:gd name="connsiteY91" fmla="*/ 330200 h 1357314"/>
              <a:gd name="connsiteX92" fmla="*/ 1063625 w 2105025"/>
              <a:gd name="connsiteY92" fmla="*/ 349250 h 1357314"/>
              <a:gd name="connsiteX93" fmla="*/ 1044575 w 2105025"/>
              <a:gd name="connsiteY93" fmla="*/ 361950 h 1357314"/>
              <a:gd name="connsiteX94" fmla="*/ 1016000 w 2105025"/>
              <a:gd name="connsiteY94" fmla="*/ 381000 h 1357314"/>
              <a:gd name="connsiteX95" fmla="*/ 981075 w 2105025"/>
              <a:gd name="connsiteY95" fmla="*/ 396875 h 1357314"/>
              <a:gd name="connsiteX96" fmla="*/ 952500 w 2105025"/>
              <a:gd name="connsiteY96" fmla="*/ 415925 h 1357314"/>
              <a:gd name="connsiteX97" fmla="*/ 952500 w 2105025"/>
              <a:gd name="connsiteY97" fmla="*/ 415925 h 1357314"/>
              <a:gd name="connsiteX98" fmla="*/ 914400 w 2105025"/>
              <a:gd name="connsiteY98" fmla="*/ 396875 h 1357314"/>
              <a:gd name="connsiteX99" fmla="*/ 892175 w 2105025"/>
              <a:gd name="connsiteY99" fmla="*/ 368300 h 1357314"/>
              <a:gd name="connsiteX100" fmla="*/ 876300 w 2105025"/>
              <a:gd name="connsiteY100" fmla="*/ 349250 h 1357314"/>
              <a:gd name="connsiteX101" fmla="*/ 876300 w 2105025"/>
              <a:gd name="connsiteY101" fmla="*/ 349250 h 1357314"/>
              <a:gd name="connsiteX102" fmla="*/ 838200 w 2105025"/>
              <a:gd name="connsiteY102" fmla="*/ 346075 h 1357314"/>
              <a:gd name="connsiteX103" fmla="*/ 819150 w 2105025"/>
              <a:gd name="connsiteY103" fmla="*/ 330200 h 1357314"/>
              <a:gd name="connsiteX104" fmla="*/ 812800 w 2105025"/>
              <a:gd name="connsiteY104" fmla="*/ 330200 h 1357314"/>
              <a:gd name="connsiteX105" fmla="*/ 800100 w 2105025"/>
              <a:gd name="connsiteY105" fmla="*/ 327025 h 1357314"/>
              <a:gd name="connsiteX106" fmla="*/ 765175 w 2105025"/>
              <a:gd name="connsiteY106" fmla="*/ 339725 h 1357314"/>
              <a:gd name="connsiteX107" fmla="*/ 749300 w 2105025"/>
              <a:gd name="connsiteY107" fmla="*/ 349250 h 1357314"/>
              <a:gd name="connsiteX108" fmla="*/ 727075 w 2105025"/>
              <a:gd name="connsiteY108" fmla="*/ 365125 h 1357314"/>
              <a:gd name="connsiteX109" fmla="*/ 704850 w 2105025"/>
              <a:gd name="connsiteY109" fmla="*/ 381000 h 1357314"/>
              <a:gd name="connsiteX110" fmla="*/ 679450 w 2105025"/>
              <a:gd name="connsiteY110" fmla="*/ 390525 h 1357314"/>
              <a:gd name="connsiteX111" fmla="*/ 584200 w 2105025"/>
              <a:gd name="connsiteY111" fmla="*/ 406400 h 1357314"/>
              <a:gd name="connsiteX112" fmla="*/ 542925 w 2105025"/>
              <a:gd name="connsiteY112" fmla="*/ 419100 h 1357314"/>
              <a:gd name="connsiteX113" fmla="*/ 511175 w 2105025"/>
              <a:gd name="connsiteY113" fmla="*/ 412750 h 1357314"/>
              <a:gd name="connsiteX114" fmla="*/ 485775 w 2105025"/>
              <a:gd name="connsiteY114" fmla="*/ 400050 h 1357314"/>
              <a:gd name="connsiteX115" fmla="*/ 476250 w 2105025"/>
              <a:gd name="connsiteY115" fmla="*/ 377825 h 1357314"/>
              <a:gd name="connsiteX116" fmla="*/ 479425 w 2105025"/>
              <a:gd name="connsiteY116" fmla="*/ 346075 h 1357314"/>
              <a:gd name="connsiteX117" fmla="*/ 498475 w 2105025"/>
              <a:gd name="connsiteY117" fmla="*/ 330200 h 1357314"/>
              <a:gd name="connsiteX118" fmla="*/ 498475 w 2105025"/>
              <a:gd name="connsiteY118" fmla="*/ 330200 h 1357314"/>
              <a:gd name="connsiteX119" fmla="*/ 482600 w 2105025"/>
              <a:gd name="connsiteY119" fmla="*/ 304800 h 1357314"/>
              <a:gd name="connsiteX120" fmla="*/ 485775 w 2105025"/>
              <a:gd name="connsiteY120" fmla="*/ 276225 h 1357314"/>
              <a:gd name="connsiteX121" fmla="*/ 466725 w 2105025"/>
              <a:gd name="connsiteY121" fmla="*/ 263525 h 1357314"/>
              <a:gd name="connsiteX122" fmla="*/ 441325 w 2105025"/>
              <a:gd name="connsiteY122" fmla="*/ 254000 h 1357314"/>
              <a:gd name="connsiteX123" fmla="*/ 419100 w 2105025"/>
              <a:gd name="connsiteY123" fmla="*/ 266700 h 1357314"/>
              <a:gd name="connsiteX124" fmla="*/ 387350 w 2105025"/>
              <a:gd name="connsiteY124" fmla="*/ 276225 h 1357314"/>
              <a:gd name="connsiteX125" fmla="*/ 387350 w 2105025"/>
              <a:gd name="connsiteY125" fmla="*/ 276225 h 1357314"/>
              <a:gd name="connsiteX126" fmla="*/ 361950 w 2105025"/>
              <a:gd name="connsiteY126" fmla="*/ 250825 h 1357314"/>
              <a:gd name="connsiteX127" fmla="*/ 365125 w 2105025"/>
              <a:gd name="connsiteY127" fmla="*/ 225425 h 1357314"/>
              <a:gd name="connsiteX128" fmla="*/ 381000 w 2105025"/>
              <a:gd name="connsiteY128" fmla="*/ 203200 h 1357314"/>
              <a:gd name="connsiteX129" fmla="*/ 390525 w 2105025"/>
              <a:gd name="connsiteY129" fmla="*/ 174625 h 1357314"/>
              <a:gd name="connsiteX130" fmla="*/ 412750 w 2105025"/>
              <a:gd name="connsiteY130" fmla="*/ 152400 h 1357314"/>
              <a:gd name="connsiteX131" fmla="*/ 406400 w 2105025"/>
              <a:gd name="connsiteY131" fmla="*/ 139700 h 1357314"/>
              <a:gd name="connsiteX132" fmla="*/ 406400 w 2105025"/>
              <a:gd name="connsiteY132" fmla="*/ 139700 h 1357314"/>
              <a:gd name="connsiteX133" fmla="*/ 393700 w 2105025"/>
              <a:gd name="connsiteY133" fmla="*/ 101600 h 1357314"/>
              <a:gd name="connsiteX134" fmla="*/ 381000 w 2105025"/>
              <a:gd name="connsiteY134" fmla="*/ 98425 h 1357314"/>
              <a:gd name="connsiteX135" fmla="*/ 390525 w 2105025"/>
              <a:gd name="connsiteY135" fmla="*/ 79375 h 1357314"/>
              <a:gd name="connsiteX136" fmla="*/ 381000 w 2105025"/>
              <a:gd name="connsiteY136" fmla="*/ 66675 h 1357314"/>
              <a:gd name="connsiteX137" fmla="*/ 346075 w 2105025"/>
              <a:gd name="connsiteY137" fmla="*/ 95250 h 1357314"/>
              <a:gd name="connsiteX138" fmla="*/ 282575 w 2105025"/>
              <a:gd name="connsiteY138" fmla="*/ 146050 h 1357314"/>
              <a:gd name="connsiteX139" fmla="*/ 244475 w 2105025"/>
              <a:gd name="connsiteY139" fmla="*/ 203200 h 1357314"/>
              <a:gd name="connsiteX140" fmla="*/ 244475 w 2105025"/>
              <a:gd name="connsiteY140" fmla="*/ 203200 h 1357314"/>
              <a:gd name="connsiteX141" fmla="*/ 196850 w 2105025"/>
              <a:gd name="connsiteY141" fmla="*/ 247650 h 1357314"/>
              <a:gd name="connsiteX142" fmla="*/ 174625 w 2105025"/>
              <a:gd name="connsiteY142" fmla="*/ 263525 h 1357314"/>
              <a:gd name="connsiteX143" fmla="*/ 152400 w 2105025"/>
              <a:gd name="connsiteY143" fmla="*/ 231775 h 1357314"/>
              <a:gd name="connsiteX144" fmla="*/ 139700 w 2105025"/>
              <a:gd name="connsiteY144" fmla="*/ 206375 h 1357314"/>
              <a:gd name="connsiteX145" fmla="*/ 155575 w 2105025"/>
              <a:gd name="connsiteY145" fmla="*/ 180975 h 1357314"/>
              <a:gd name="connsiteX146" fmla="*/ 168275 w 2105025"/>
              <a:gd name="connsiteY146" fmla="*/ 158750 h 1357314"/>
              <a:gd name="connsiteX147" fmla="*/ 161925 w 2105025"/>
              <a:gd name="connsiteY147" fmla="*/ 136525 h 1357314"/>
              <a:gd name="connsiteX148" fmla="*/ 161925 w 2105025"/>
              <a:gd name="connsiteY148" fmla="*/ 136525 h 1357314"/>
              <a:gd name="connsiteX149" fmla="*/ 101600 w 2105025"/>
              <a:gd name="connsiteY149" fmla="*/ 161925 h 1357314"/>
              <a:gd name="connsiteX150" fmla="*/ 82550 w 2105025"/>
              <a:gd name="connsiteY150" fmla="*/ 184150 h 1357314"/>
              <a:gd name="connsiteX151" fmla="*/ 41275 w 2105025"/>
              <a:gd name="connsiteY151" fmla="*/ 203200 h 1357314"/>
              <a:gd name="connsiteX152" fmla="*/ 22225 w 2105025"/>
              <a:gd name="connsiteY152" fmla="*/ 219075 h 1357314"/>
              <a:gd name="connsiteX153" fmla="*/ 0 w 2105025"/>
              <a:gd name="connsiteY153" fmla="*/ 219075 h 1357314"/>
              <a:gd name="connsiteX154" fmla="*/ 9525 w 2105025"/>
              <a:gd name="connsiteY154" fmla="*/ 200025 h 1357314"/>
              <a:gd name="connsiteX155" fmla="*/ 25400 w 2105025"/>
              <a:gd name="connsiteY155" fmla="*/ 180975 h 1357314"/>
              <a:gd name="connsiteX156" fmla="*/ 47625 w 2105025"/>
              <a:gd name="connsiteY156" fmla="*/ 139700 h 1357314"/>
              <a:gd name="connsiteX157" fmla="*/ 63500 w 2105025"/>
              <a:gd name="connsiteY157" fmla="*/ 114300 h 1357314"/>
              <a:gd name="connsiteX158" fmla="*/ 92075 w 2105025"/>
              <a:gd name="connsiteY158" fmla="*/ 82550 h 1357314"/>
              <a:gd name="connsiteX159" fmla="*/ 98425 w 2105025"/>
              <a:gd name="connsiteY159" fmla="*/ 47625 h 1357314"/>
              <a:gd name="connsiteX0" fmla="*/ 1527176 w 2105025"/>
              <a:gd name="connsiteY0" fmla="*/ 1357314 h 1357314"/>
              <a:gd name="connsiteX1" fmla="*/ 1533525 w 2105025"/>
              <a:gd name="connsiteY1" fmla="*/ 1296987 h 1357314"/>
              <a:gd name="connsiteX2" fmla="*/ 1645444 w 2105025"/>
              <a:gd name="connsiteY2" fmla="*/ 1132680 h 1357314"/>
              <a:gd name="connsiteX3" fmla="*/ 1652588 w 2105025"/>
              <a:gd name="connsiteY3" fmla="*/ 1073149 h 1357314"/>
              <a:gd name="connsiteX4" fmla="*/ 1666875 w 2105025"/>
              <a:gd name="connsiteY4" fmla="*/ 1006474 h 1357314"/>
              <a:gd name="connsiteX5" fmla="*/ 1749425 w 2105025"/>
              <a:gd name="connsiteY5" fmla="*/ 949325 h 1357314"/>
              <a:gd name="connsiteX6" fmla="*/ 1768475 w 2105025"/>
              <a:gd name="connsiteY6" fmla="*/ 949325 h 1357314"/>
              <a:gd name="connsiteX7" fmla="*/ 1793875 w 2105025"/>
              <a:gd name="connsiteY7" fmla="*/ 962025 h 1357314"/>
              <a:gd name="connsiteX8" fmla="*/ 1838325 w 2105025"/>
              <a:gd name="connsiteY8" fmla="*/ 974725 h 1357314"/>
              <a:gd name="connsiteX9" fmla="*/ 1838325 w 2105025"/>
              <a:gd name="connsiteY9" fmla="*/ 974725 h 1357314"/>
              <a:gd name="connsiteX10" fmla="*/ 1866900 w 2105025"/>
              <a:gd name="connsiteY10" fmla="*/ 930275 h 1357314"/>
              <a:gd name="connsiteX11" fmla="*/ 1889125 w 2105025"/>
              <a:gd name="connsiteY11" fmla="*/ 911225 h 1357314"/>
              <a:gd name="connsiteX12" fmla="*/ 1914525 w 2105025"/>
              <a:gd name="connsiteY12" fmla="*/ 879475 h 1357314"/>
              <a:gd name="connsiteX13" fmla="*/ 1936750 w 2105025"/>
              <a:gd name="connsiteY13" fmla="*/ 850900 h 1357314"/>
              <a:gd name="connsiteX14" fmla="*/ 1958975 w 2105025"/>
              <a:gd name="connsiteY14" fmla="*/ 828675 h 1357314"/>
              <a:gd name="connsiteX15" fmla="*/ 1965325 w 2105025"/>
              <a:gd name="connsiteY15" fmla="*/ 803275 h 1357314"/>
              <a:gd name="connsiteX16" fmla="*/ 1987550 w 2105025"/>
              <a:gd name="connsiteY16" fmla="*/ 768350 h 1357314"/>
              <a:gd name="connsiteX17" fmla="*/ 1997075 w 2105025"/>
              <a:gd name="connsiteY17" fmla="*/ 733425 h 1357314"/>
              <a:gd name="connsiteX18" fmla="*/ 2032000 w 2105025"/>
              <a:gd name="connsiteY18" fmla="*/ 682625 h 1357314"/>
              <a:gd name="connsiteX19" fmla="*/ 2032000 w 2105025"/>
              <a:gd name="connsiteY19" fmla="*/ 682625 h 1357314"/>
              <a:gd name="connsiteX20" fmla="*/ 2073275 w 2105025"/>
              <a:gd name="connsiteY20" fmla="*/ 650875 h 1357314"/>
              <a:gd name="connsiteX21" fmla="*/ 2073275 w 2105025"/>
              <a:gd name="connsiteY21" fmla="*/ 650875 h 1357314"/>
              <a:gd name="connsiteX22" fmla="*/ 2079625 w 2105025"/>
              <a:gd name="connsiteY22" fmla="*/ 603250 h 1357314"/>
              <a:gd name="connsiteX23" fmla="*/ 2089150 w 2105025"/>
              <a:gd name="connsiteY23" fmla="*/ 577850 h 1357314"/>
              <a:gd name="connsiteX24" fmla="*/ 2098675 w 2105025"/>
              <a:gd name="connsiteY24" fmla="*/ 565150 h 1357314"/>
              <a:gd name="connsiteX25" fmla="*/ 2105025 w 2105025"/>
              <a:gd name="connsiteY25" fmla="*/ 552450 h 1357314"/>
              <a:gd name="connsiteX26" fmla="*/ 2070100 w 2105025"/>
              <a:gd name="connsiteY26" fmla="*/ 549275 h 1357314"/>
              <a:gd name="connsiteX27" fmla="*/ 2051050 w 2105025"/>
              <a:gd name="connsiteY27" fmla="*/ 565150 h 1357314"/>
              <a:gd name="connsiteX28" fmla="*/ 2028825 w 2105025"/>
              <a:gd name="connsiteY28" fmla="*/ 571500 h 1357314"/>
              <a:gd name="connsiteX29" fmla="*/ 2003425 w 2105025"/>
              <a:gd name="connsiteY29" fmla="*/ 584200 h 1357314"/>
              <a:gd name="connsiteX30" fmla="*/ 1984375 w 2105025"/>
              <a:gd name="connsiteY30" fmla="*/ 584200 h 1357314"/>
              <a:gd name="connsiteX31" fmla="*/ 1965325 w 2105025"/>
              <a:gd name="connsiteY31" fmla="*/ 587375 h 1357314"/>
              <a:gd name="connsiteX32" fmla="*/ 1939925 w 2105025"/>
              <a:gd name="connsiteY32" fmla="*/ 593725 h 1357314"/>
              <a:gd name="connsiteX33" fmla="*/ 1930400 w 2105025"/>
              <a:gd name="connsiteY33" fmla="*/ 606425 h 1357314"/>
              <a:gd name="connsiteX34" fmla="*/ 1905000 w 2105025"/>
              <a:gd name="connsiteY34" fmla="*/ 619125 h 1357314"/>
              <a:gd name="connsiteX35" fmla="*/ 1895475 w 2105025"/>
              <a:gd name="connsiteY35" fmla="*/ 635000 h 1357314"/>
              <a:gd name="connsiteX36" fmla="*/ 1857375 w 2105025"/>
              <a:gd name="connsiteY36" fmla="*/ 644525 h 1357314"/>
              <a:gd name="connsiteX37" fmla="*/ 1825625 w 2105025"/>
              <a:gd name="connsiteY37" fmla="*/ 650875 h 1357314"/>
              <a:gd name="connsiteX38" fmla="*/ 1800225 w 2105025"/>
              <a:gd name="connsiteY38" fmla="*/ 644525 h 1357314"/>
              <a:gd name="connsiteX39" fmla="*/ 1765300 w 2105025"/>
              <a:gd name="connsiteY39" fmla="*/ 638175 h 1357314"/>
              <a:gd name="connsiteX40" fmla="*/ 1762125 w 2105025"/>
              <a:gd name="connsiteY40" fmla="*/ 615950 h 1357314"/>
              <a:gd name="connsiteX41" fmla="*/ 1762125 w 2105025"/>
              <a:gd name="connsiteY41" fmla="*/ 587375 h 1357314"/>
              <a:gd name="connsiteX42" fmla="*/ 1771650 w 2105025"/>
              <a:gd name="connsiteY42" fmla="*/ 555625 h 1357314"/>
              <a:gd name="connsiteX43" fmla="*/ 1768475 w 2105025"/>
              <a:gd name="connsiteY43" fmla="*/ 533400 h 1357314"/>
              <a:gd name="connsiteX44" fmla="*/ 1768475 w 2105025"/>
              <a:gd name="connsiteY44" fmla="*/ 533400 h 1357314"/>
              <a:gd name="connsiteX45" fmla="*/ 1784350 w 2105025"/>
              <a:gd name="connsiteY45" fmla="*/ 495300 h 1357314"/>
              <a:gd name="connsiteX46" fmla="*/ 1746250 w 2105025"/>
              <a:gd name="connsiteY46" fmla="*/ 485775 h 1357314"/>
              <a:gd name="connsiteX47" fmla="*/ 1746250 w 2105025"/>
              <a:gd name="connsiteY47" fmla="*/ 485775 h 1357314"/>
              <a:gd name="connsiteX48" fmla="*/ 1724025 w 2105025"/>
              <a:gd name="connsiteY48" fmla="*/ 444500 h 1357314"/>
              <a:gd name="connsiteX49" fmla="*/ 1701800 w 2105025"/>
              <a:gd name="connsiteY49" fmla="*/ 431800 h 1357314"/>
              <a:gd name="connsiteX50" fmla="*/ 1701800 w 2105025"/>
              <a:gd name="connsiteY50" fmla="*/ 431800 h 1357314"/>
              <a:gd name="connsiteX51" fmla="*/ 1660525 w 2105025"/>
              <a:gd name="connsiteY51" fmla="*/ 415925 h 1357314"/>
              <a:gd name="connsiteX52" fmla="*/ 1641475 w 2105025"/>
              <a:gd name="connsiteY52" fmla="*/ 412750 h 1357314"/>
              <a:gd name="connsiteX53" fmla="*/ 1600200 w 2105025"/>
              <a:gd name="connsiteY53" fmla="*/ 422275 h 1357314"/>
              <a:gd name="connsiteX54" fmla="*/ 1600200 w 2105025"/>
              <a:gd name="connsiteY54" fmla="*/ 384175 h 1357314"/>
              <a:gd name="connsiteX55" fmla="*/ 1600200 w 2105025"/>
              <a:gd name="connsiteY55" fmla="*/ 358775 h 1357314"/>
              <a:gd name="connsiteX56" fmla="*/ 1600200 w 2105025"/>
              <a:gd name="connsiteY56" fmla="*/ 358775 h 1357314"/>
              <a:gd name="connsiteX57" fmla="*/ 1600200 w 2105025"/>
              <a:gd name="connsiteY57" fmla="*/ 358775 h 1357314"/>
              <a:gd name="connsiteX58" fmla="*/ 1597025 w 2105025"/>
              <a:gd name="connsiteY58" fmla="*/ 314325 h 1357314"/>
              <a:gd name="connsiteX59" fmla="*/ 1606550 w 2105025"/>
              <a:gd name="connsiteY59" fmla="*/ 295275 h 1357314"/>
              <a:gd name="connsiteX60" fmla="*/ 1622425 w 2105025"/>
              <a:gd name="connsiteY60" fmla="*/ 254000 h 1357314"/>
              <a:gd name="connsiteX61" fmla="*/ 1619250 w 2105025"/>
              <a:gd name="connsiteY61" fmla="*/ 231775 h 1357314"/>
              <a:gd name="connsiteX62" fmla="*/ 1619250 w 2105025"/>
              <a:gd name="connsiteY62" fmla="*/ 203200 h 1357314"/>
              <a:gd name="connsiteX63" fmla="*/ 1625600 w 2105025"/>
              <a:gd name="connsiteY63" fmla="*/ 171450 h 1357314"/>
              <a:gd name="connsiteX64" fmla="*/ 1628775 w 2105025"/>
              <a:gd name="connsiteY64" fmla="*/ 136525 h 1357314"/>
              <a:gd name="connsiteX65" fmla="*/ 1631950 w 2105025"/>
              <a:gd name="connsiteY65" fmla="*/ 98425 h 1357314"/>
              <a:gd name="connsiteX66" fmla="*/ 1625600 w 2105025"/>
              <a:gd name="connsiteY66" fmla="*/ 76200 h 1357314"/>
              <a:gd name="connsiteX67" fmla="*/ 1625600 w 2105025"/>
              <a:gd name="connsiteY67" fmla="*/ 50800 h 1357314"/>
              <a:gd name="connsiteX68" fmla="*/ 1603375 w 2105025"/>
              <a:gd name="connsiteY68" fmla="*/ 38100 h 1357314"/>
              <a:gd name="connsiteX69" fmla="*/ 1577975 w 2105025"/>
              <a:gd name="connsiteY69" fmla="*/ 22225 h 1357314"/>
              <a:gd name="connsiteX70" fmla="*/ 1577975 w 2105025"/>
              <a:gd name="connsiteY70" fmla="*/ 22225 h 1357314"/>
              <a:gd name="connsiteX71" fmla="*/ 1552575 w 2105025"/>
              <a:gd name="connsiteY71" fmla="*/ 19050 h 1357314"/>
              <a:gd name="connsiteX72" fmla="*/ 1508125 w 2105025"/>
              <a:gd name="connsiteY72" fmla="*/ 0 h 1357314"/>
              <a:gd name="connsiteX73" fmla="*/ 1460500 w 2105025"/>
              <a:gd name="connsiteY73" fmla="*/ 3175 h 1357314"/>
              <a:gd name="connsiteX74" fmla="*/ 1431925 w 2105025"/>
              <a:gd name="connsiteY74" fmla="*/ 6350 h 1357314"/>
              <a:gd name="connsiteX75" fmla="*/ 1406525 w 2105025"/>
              <a:gd name="connsiteY75" fmla="*/ 15875 h 1357314"/>
              <a:gd name="connsiteX76" fmla="*/ 1374775 w 2105025"/>
              <a:gd name="connsiteY76" fmla="*/ 22225 h 1357314"/>
              <a:gd name="connsiteX77" fmla="*/ 1355725 w 2105025"/>
              <a:gd name="connsiteY77" fmla="*/ 22225 h 1357314"/>
              <a:gd name="connsiteX78" fmla="*/ 1323975 w 2105025"/>
              <a:gd name="connsiteY78" fmla="*/ 41275 h 1357314"/>
              <a:gd name="connsiteX79" fmla="*/ 1295400 w 2105025"/>
              <a:gd name="connsiteY79" fmla="*/ 63500 h 1357314"/>
              <a:gd name="connsiteX80" fmla="*/ 1270000 w 2105025"/>
              <a:gd name="connsiteY80" fmla="*/ 76200 h 1357314"/>
              <a:gd name="connsiteX81" fmla="*/ 1270000 w 2105025"/>
              <a:gd name="connsiteY81" fmla="*/ 76200 h 1357314"/>
              <a:gd name="connsiteX82" fmla="*/ 1289050 w 2105025"/>
              <a:gd name="connsiteY82" fmla="*/ 98425 h 1357314"/>
              <a:gd name="connsiteX83" fmla="*/ 1285875 w 2105025"/>
              <a:gd name="connsiteY83" fmla="*/ 127000 h 1357314"/>
              <a:gd name="connsiteX84" fmla="*/ 1266825 w 2105025"/>
              <a:gd name="connsiteY84" fmla="*/ 146050 h 1357314"/>
              <a:gd name="connsiteX85" fmla="*/ 1235075 w 2105025"/>
              <a:gd name="connsiteY85" fmla="*/ 165100 h 1357314"/>
              <a:gd name="connsiteX86" fmla="*/ 1196975 w 2105025"/>
              <a:gd name="connsiteY86" fmla="*/ 206375 h 1357314"/>
              <a:gd name="connsiteX87" fmla="*/ 1168400 w 2105025"/>
              <a:gd name="connsiteY87" fmla="*/ 215900 h 1357314"/>
              <a:gd name="connsiteX88" fmla="*/ 1152525 w 2105025"/>
              <a:gd name="connsiteY88" fmla="*/ 247650 h 1357314"/>
              <a:gd name="connsiteX89" fmla="*/ 1152525 w 2105025"/>
              <a:gd name="connsiteY89" fmla="*/ 247650 h 1357314"/>
              <a:gd name="connsiteX90" fmla="*/ 1095375 w 2105025"/>
              <a:gd name="connsiteY90" fmla="*/ 279400 h 1357314"/>
              <a:gd name="connsiteX91" fmla="*/ 1085850 w 2105025"/>
              <a:gd name="connsiteY91" fmla="*/ 304800 h 1357314"/>
              <a:gd name="connsiteX92" fmla="*/ 1076325 w 2105025"/>
              <a:gd name="connsiteY92" fmla="*/ 330200 h 1357314"/>
              <a:gd name="connsiteX93" fmla="*/ 1063625 w 2105025"/>
              <a:gd name="connsiteY93" fmla="*/ 349250 h 1357314"/>
              <a:gd name="connsiteX94" fmla="*/ 1044575 w 2105025"/>
              <a:gd name="connsiteY94" fmla="*/ 361950 h 1357314"/>
              <a:gd name="connsiteX95" fmla="*/ 1016000 w 2105025"/>
              <a:gd name="connsiteY95" fmla="*/ 381000 h 1357314"/>
              <a:gd name="connsiteX96" fmla="*/ 981075 w 2105025"/>
              <a:gd name="connsiteY96" fmla="*/ 396875 h 1357314"/>
              <a:gd name="connsiteX97" fmla="*/ 952500 w 2105025"/>
              <a:gd name="connsiteY97" fmla="*/ 415925 h 1357314"/>
              <a:gd name="connsiteX98" fmla="*/ 952500 w 2105025"/>
              <a:gd name="connsiteY98" fmla="*/ 415925 h 1357314"/>
              <a:gd name="connsiteX99" fmla="*/ 914400 w 2105025"/>
              <a:gd name="connsiteY99" fmla="*/ 396875 h 1357314"/>
              <a:gd name="connsiteX100" fmla="*/ 892175 w 2105025"/>
              <a:gd name="connsiteY100" fmla="*/ 368300 h 1357314"/>
              <a:gd name="connsiteX101" fmla="*/ 876300 w 2105025"/>
              <a:gd name="connsiteY101" fmla="*/ 349250 h 1357314"/>
              <a:gd name="connsiteX102" fmla="*/ 876300 w 2105025"/>
              <a:gd name="connsiteY102" fmla="*/ 349250 h 1357314"/>
              <a:gd name="connsiteX103" fmla="*/ 838200 w 2105025"/>
              <a:gd name="connsiteY103" fmla="*/ 346075 h 1357314"/>
              <a:gd name="connsiteX104" fmla="*/ 819150 w 2105025"/>
              <a:gd name="connsiteY104" fmla="*/ 330200 h 1357314"/>
              <a:gd name="connsiteX105" fmla="*/ 812800 w 2105025"/>
              <a:gd name="connsiteY105" fmla="*/ 330200 h 1357314"/>
              <a:gd name="connsiteX106" fmla="*/ 800100 w 2105025"/>
              <a:gd name="connsiteY106" fmla="*/ 327025 h 1357314"/>
              <a:gd name="connsiteX107" fmla="*/ 765175 w 2105025"/>
              <a:gd name="connsiteY107" fmla="*/ 339725 h 1357314"/>
              <a:gd name="connsiteX108" fmla="*/ 749300 w 2105025"/>
              <a:gd name="connsiteY108" fmla="*/ 349250 h 1357314"/>
              <a:gd name="connsiteX109" fmla="*/ 727075 w 2105025"/>
              <a:gd name="connsiteY109" fmla="*/ 365125 h 1357314"/>
              <a:gd name="connsiteX110" fmla="*/ 704850 w 2105025"/>
              <a:gd name="connsiteY110" fmla="*/ 381000 h 1357314"/>
              <a:gd name="connsiteX111" fmla="*/ 679450 w 2105025"/>
              <a:gd name="connsiteY111" fmla="*/ 390525 h 1357314"/>
              <a:gd name="connsiteX112" fmla="*/ 584200 w 2105025"/>
              <a:gd name="connsiteY112" fmla="*/ 406400 h 1357314"/>
              <a:gd name="connsiteX113" fmla="*/ 542925 w 2105025"/>
              <a:gd name="connsiteY113" fmla="*/ 419100 h 1357314"/>
              <a:gd name="connsiteX114" fmla="*/ 511175 w 2105025"/>
              <a:gd name="connsiteY114" fmla="*/ 412750 h 1357314"/>
              <a:gd name="connsiteX115" fmla="*/ 485775 w 2105025"/>
              <a:gd name="connsiteY115" fmla="*/ 400050 h 1357314"/>
              <a:gd name="connsiteX116" fmla="*/ 476250 w 2105025"/>
              <a:gd name="connsiteY116" fmla="*/ 377825 h 1357314"/>
              <a:gd name="connsiteX117" fmla="*/ 479425 w 2105025"/>
              <a:gd name="connsiteY117" fmla="*/ 346075 h 1357314"/>
              <a:gd name="connsiteX118" fmla="*/ 498475 w 2105025"/>
              <a:gd name="connsiteY118" fmla="*/ 330200 h 1357314"/>
              <a:gd name="connsiteX119" fmla="*/ 498475 w 2105025"/>
              <a:gd name="connsiteY119" fmla="*/ 330200 h 1357314"/>
              <a:gd name="connsiteX120" fmla="*/ 482600 w 2105025"/>
              <a:gd name="connsiteY120" fmla="*/ 304800 h 1357314"/>
              <a:gd name="connsiteX121" fmla="*/ 485775 w 2105025"/>
              <a:gd name="connsiteY121" fmla="*/ 276225 h 1357314"/>
              <a:gd name="connsiteX122" fmla="*/ 466725 w 2105025"/>
              <a:gd name="connsiteY122" fmla="*/ 263525 h 1357314"/>
              <a:gd name="connsiteX123" fmla="*/ 441325 w 2105025"/>
              <a:gd name="connsiteY123" fmla="*/ 254000 h 1357314"/>
              <a:gd name="connsiteX124" fmla="*/ 419100 w 2105025"/>
              <a:gd name="connsiteY124" fmla="*/ 266700 h 1357314"/>
              <a:gd name="connsiteX125" fmla="*/ 387350 w 2105025"/>
              <a:gd name="connsiteY125" fmla="*/ 276225 h 1357314"/>
              <a:gd name="connsiteX126" fmla="*/ 387350 w 2105025"/>
              <a:gd name="connsiteY126" fmla="*/ 276225 h 1357314"/>
              <a:gd name="connsiteX127" fmla="*/ 361950 w 2105025"/>
              <a:gd name="connsiteY127" fmla="*/ 250825 h 1357314"/>
              <a:gd name="connsiteX128" fmla="*/ 365125 w 2105025"/>
              <a:gd name="connsiteY128" fmla="*/ 225425 h 1357314"/>
              <a:gd name="connsiteX129" fmla="*/ 381000 w 2105025"/>
              <a:gd name="connsiteY129" fmla="*/ 203200 h 1357314"/>
              <a:gd name="connsiteX130" fmla="*/ 390525 w 2105025"/>
              <a:gd name="connsiteY130" fmla="*/ 174625 h 1357314"/>
              <a:gd name="connsiteX131" fmla="*/ 412750 w 2105025"/>
              <a:gd name="connsiteY131" fmla="*/ 152400 h 1357314"/>
              <a:gd name="connsiteX132" fmla="*/ 406400 w 2105025"/>
              <a:gd name="connsiteY132" fmla="*/ 139700 h 1357314"/>
              <a:gd name="connsiteX133" fmla="*/ 406400 w 2105025"/>
              <a:gd name="connsiteY133" fmla="*/ 139700 h 1357314"/>
              <a:gd name="connsiteX134" fmla="*/ 393700 w 2105025"/>
              <a:gd name="connsiteY134" fmla="*/ 101600 h 1357314"/>
              <a:gd name="connsiteX135" fmla="*/ 381000 w 2105025"/>
              <a:gd name="connsiteY135" fmla="*/ 98425 h 1357314"/>
              <a:gd name="connsiteX136" fmla="*/ 390525 w 2105025"/>
              <a:gd name="connsiteY136" fmla="*/ 79375 h 1357314"/>
              <a:gd name="connsiteX137" fmla="*/ 381000 w 2105025"/>
              <a:gd name="connsiteY137" fmla="*/ 66675 h 1357314"/>
              <a:gd name="connsiteX138" fmla="*/ 346075 w 2105025"/>
              <a:gd name="connsiteY138" fmla="*/ 95250 h 1357314"/>
              <a:gd name="connsiteX139" fmla="*/ 282575 w 2105025"/>
              <a:gd name="connsiteY139" fmla="*/ 146050 h 1357314"/>
              <a:gd name="connsiteX140" fmla="*/ 244475 w 2105025"/>
              <a:gd name="connsiteY140" fmla="*/ 203200 h 1357314"/>
              <a:gd name="connsiteX141" fmla="*/ 244475 w 2105025"/>
              <a:gd name="connsiteY141" fmla="*/ 203200 h 1357314"/>
              <a:gd name="connsiteX142" fmla="*/ 196850 w 2105025"/>
              <a:gd name="connsiteY142" fmla="*/ 247650 h 1357314"/>
              <a:gd name="connsiteX143" fmla="*/ 174625 w 2105025"/>
              <a:gd name="connsiteY143" fmla="*/ 263525 h 1357314"/>
              <a:gd name="connsiteX144" fmla="*/ 152400 w 2105025"/>
              <a:gd name="connsiteY144" fmla="*/ 231775 h 1357314"/>
              <a:gd name="connsiteX145" fmla="*/ 139700 w 2105025"/>
              <a:gd name="connsiteY145" fmla="*/ 206375 h 1357314"/>
              <a:gd name="connsiteX146" fmla="*/ 155575 w 2105025"/>
              <a:gd name="connsiteY146" fmla="*/ 180975 h 1357314"/>
              <a:gd name="connsiteX147" fmla="*/ 168275 w 2105025"/>
              <a:gd name="connsiteY147" fmla="*/ 158750 h 1357314"/>
              <a:gd name="connsiteX148" fmla="*/ 161925 w 2105025"/>
              <a:gd name="connsiteY148" fmla="*/ 136525 h 1357314"/>
              <a:gd name="connsiteX149" fmla="*/ 161925 w 2105025"/>
              <a:gd name="connsiteY149" fmla="*/ 136525 h 1357314"/>
              <a:gd name="connsiteX150" fmla="*/ 101600 w 2105025"/>
              <a:gd name="connsiteY150" fmla="*/ 161925 h 1357314"/>
              <a:gd name="connsiteX151" fmla="*/ 82550 w 2105025"/>
              <a:gd name="connsiteY151" fmla="*/ 184150 h 1357314"/>
              <a:gd name="connsiteX152" fmla="*/ 41275 w 2105025"/>
              <a:gd name="connsiteY152" fmla="*/ 203200 h 1357314"/>
              <a:gd name="connsiteX153" fmla="*/ 22225 w 2105025"/>
              <a:gd name="connsiteY153" fmla="*/ 219075 h 1357314"/>
              <a:gd name="connsiteX154" fmla="*/ 0 w 2105025"/>
              <a:gd name="connsiteY154" fmla="*/ 219075 h 1357314"/>
              <a:gd name="connsiteX155" fmla="*/ 9525 w 2105025"/>
              <a:gd name="connsiteY155" fmla="*/ 200025 h 1357314"/>
              <a:gd name="connsiteX156" fmla="*/ 25400 w 2105025"/>
              <a:gd name="connsiteY156" fmla="*/ 180975 h 1357314"/>
              <a:gd name="connsiteX157" fmla="*/ 47625 w 2105025"/>
              <a:gd name="connsiteY157" fmla="*/ 139700 h 1357314"/>
              <a:gd name="connsiteX158" fmla="*/ 63500 w 2105025"/>
              <a:gd name="connsiteY158" fmla="*/ 114300 h 1357314"/>
              <a:gd name="connsiteX159" fmla="*/ 92075 w 2105025"/>
              <a:gd name="connsiteY159" fmla="*/ 82550 h 1357314"/>
              <a:gd name="connsiteX160" fmla="*/ 98425 w 2105025"/>
              <a:gd name="connsiteY160" fmla="*/ 47625 h 1357314"/>
              <a:gd name="connsiteX0" fmla="*/ 1527176 w 2105025"/>
              <a:gd name="connsiteY0" fmla="*/ 1357314 h 1357314"/>
              <a:gd name="connsiteX1" fmla="*/ 1533525 w 2105025"/>
              <a:gd name="connsiteY1" fmla="*/ 1296987 h 1357314"/>
              <a:gd name="connsiteX2" fmla="*/ 1597819 w 2105025"/>
              <a:gd name="connsiteY2" fmla="*/ 1261268 h 1357314"/>
              <a:gd name="connsiteX3" fmla="*/ 1645444 w 2105025"/>
              <a:gd name="connsiteY3" fmla="*/ 1132680 h 1357314"/>
              <a:gd name="connsiteX4" fmla="*/ 1652588 w 2105025"/>
              <a:gd name="connsiteY4" fmla="*/ 1073149 h 1357314"/>
              <a:gd name="connsiteX5" fmla="*/ 1666875 w 2105025"/>
              <a:gd name="connsiteY5" fmla="*/ 1006474 h 1357314"/>
              <a:gd name="connsiteX6" fmla="*/ 1749425 w 2105025"/>
              <a:gd name="connsiteY6" fmla="*/ 949325 h 1357314"/>
              <a:gd name="connsiteX7" fmla="*/ 1768475 w 2105025"/>
              <a:gd name="connsiteY7" fmla="*/ 949325 h 1357314"/>
              <a:gd name="connsiteX8" fmla="*/ 1793875 w 2105025"/>
              <a:gd name="connsiteY8" fmla="*/ 962025 h 1357314"/>
              <a:gd name="connsiteX9" fmla="*/ 1838325 w 2105025"/>
              <a:gd name="connsiteY9" fmla="*/ 974725 h 1357314"/>
              <a:gd name="connsiteX10" fmla="*/ 1838325 w 2105025"/>
              <a:gd name="connsiteY10" fmla="*/ 974725 h 1357314"/>
              <a:gd name="connsiteX11" fmla="*/ 1866900 w 2105025"/>
              <a:gd name="connsiteY11" fmla="*/ 930275 h 1357314"/>
              <a:gd name="connsiteX12" fmla="*/ 1889125 w 2105025"/>
              <a:gd name="connsiteY12" fmla="*/ 911225 h 1357314"/>
              <a:gd name="connsiteX13" fmla="*/ 1914525 w 2105025"/>
              <a:gd name="connsiteY13" fmla="*/ 879475 h 1357314"/>
              <a:gd name="connsiteX14" fmla="*/ 1936750 w 2105025"/>
              <a:gd name="connsiteY14" fmla="*/ 850900 h 1357314"/>
              <a:gd name="connsiteX15" fmla="*/ 1958975 w 2105025"/>
              <a:gd name="connsiteY15" fmla="*/ 828675 h 1357314"/>
              <a:gd name="connsiteX16" fmla="*/ 1965325 w 2105025"/>
              <a:gd name="connsiteY16" fmla="*/ 803275 h 1357314"/>
              <a:gd name="connsiteX17" fmla="*/ 1987550 w 2105025"/>
              <a:gd name="connsiteY17" fmla="*/ 768350 h 1357314"/>
              <a:gd name="connsiteX18" fmla="*/ 1997075 w 2105025"/>
              <a:gd name="connsiteY18" fmla="*/ 733425 h 1357314"/>
              <a:gd name="connsiteX19" fmla="*/ 2032000 w 2105025"/>
              <a:gd name="connsiteY19" fmla="*/ 682625 h 1357314"/>
              <a:gd name="connsiteX20" fmla="*/ 2032000 w 2105025"/>
              <a:gd name="connsiteY20" fmla="*/ 682625 h 1357314"/>
              <a:gd name="connsiteX21" fmla="*/ 2073275 w 2105025"/>
              <a:gd name="connsiteY21" fmla="*/ 650875 h 1357314"/>
              <a:gd name="connsiteX22" fmla="*/ 2073275 w 2105025"/>
              <a:gd name="connsiteY22" fmla="*/ 650875 h 1357314"/>
              <a:gd name="connsiteX23" fmla="*/ 2079625 w 2105025"/>
              <a:gd name="connsiteY23" fmla="*/ 603250 h 1357314"/>
              <a:gd name="connsiteX24" fmla="*/ 2089150 w 2105025"/>
              <a:gd name="connsiteY24" fmla="*/ 577850 h 1357314"/>
              <a:gd name="connsiteX25" fmla="*/ 2098675 w 2105025"/>
              <a:gd name="connsiteY25" fmla="*/ 565150 h 1357314"/>
              <a:gd name="connsiteX26" fmla="*/ 2105025 w 2105025"/>
              <a:gd name="connsiteY26" fmla="*/ 552450 h 1357314"/>
              <a:gd name="connsiteX27" fmla="*/ 2070100 w 2105025"/>
              <a:gd name="connsiteY27" fmla="*/ 549275 h 1357314"/>
              <a:gd name="connsiteX28" fmla="*/ 2051050 w 2105025"/>
              <a:gd name="connsiteY28" fmla="*/ 565150 h 1357314"/>
              <a:gd name="connsiteX29" fmla="*/ 2028825 w 2105025"/>
              <a:gd name="connsiteY29" fmla="*/ 571500 h 1357314"/>
              <a:gd name="connsiteX30" fmla="*/ 2003425 w 2105025"/>
              <a:gd name="connsiteY30" fmla="*/ 584200 h 1357314"/>
              <a:gd name="connsiteX31" fmla="*/ 1984375 w 2105025"/>
              <a:gd name="connsiteY31" fmla="*/ 584200 h 1357314"/>
              <a:gd name="connsiteX32" fmla="*/ 1965325 w 2105025"/>
              <a:gd name="connsiteY32" fmla="*/ 587375 h 1357314"/>
              <a:gd name="connsiteX33" fmla="*/ 1939925 w 2105025"/>
              <a:gd name="connsiteY33" fmla="*/ 593725 h 1357314"/>
              <a:gd name="connsiteX34" fmla="*/ 1930400 w 2105025"/>
              <a:gd name="connsiteY34" fmla="*/ 606425 h 1357314"/>
              <a:gd name="connsiteX35" fmla="*/ 1905000 w 2105025"/>
              <a:gd name="connsiteY35" fmla="*/ 619125 h 1357314"/>
              <a:gd name="connsiteX36" fmla="*/ 1895475 w 2105025"/>
              <a:gd name="connsiteY36" fmla="*/ 635000 h 1357314"/>
              <a:gd name="connsiteX37" fmla="*/ 1857375 w 2105025"/>
              <a:gd name="connsiteY37" fmla="*/ 644525 h 1357314"/>
              <a:gd name="connsiteX38" fmla="*/ 1825625 w 2105025"/>
              <a:gd name="connsiteY38" fmla="*/ 650875 h 1357314"/>
              <a:gd name="connsiteX39" fmla="*/ 1800225 w 2105025"/>
              <a:gd name="connsiteY39" fmla="*/ 644525 h 1357314"/>
              <a:gd name="connsiteX40" fmla="*/ 1765300 w 2105025"/>
              <a:gd name="connsiteY40" fmla="*/ 638175 h 1357314"/>
              <a:gd name="connsiteX41" fmla="*/ 1762125 w 2105025"/>
              <a:gd name="connsiteY41" fmla="*/ 615950 h 1357314"/>
              <a:gd name="connsiteX42" fmla="*/ 1762125 w 2105025"/>
              <a:gd name="connsiteY42" fmla="*/ 587375 h 1357314"/>
              <a:gd name="connsiteX43" fmla="*/ 1771650 w 2105025"/>
              <a:gd name="connsiteY43" fmla="*/ 555625 h 1357314"/>
              <a:gd name="connsiteX44" fmla="*/ 1768475 w 2105025"/>
              <a:gd name="connsiteY44" fmla="*/ 533400 h 1357314"/>
              <a:gd name="connsiteX45" fmla="*/ 1768475 w 2105025"/>
              <a:gd name="connsiteY45" fmla="*/ 533400 h 1357314"/>
              <a:gd name="connsiteX46" fmla="*/ 1784350 w 2105025"/>
              <a:gd name="connsiteY46" fmla="*/ 495300 h 1357314"/>
              <a:gd name="connsiteX47" fmla="*/ 1746250 w 2105025"/>
              <a:gd name="connsiteY47" fmla="*/ 485775 h 1357314"/>
              <a:gd name="connsiteX48" fmla="*/ 1746250 w 2105025"/>
              <a:gd name="connsiteY48" fmla="*/ 485775 h 1357314"/>
              <a:gd name="connsiteX49" fmla="*/ 1724025 w 2105025"/>
              <a:gd name="connsiteY49" fmla="*/ 444500 h 1357314"/>
              <a:gd name="connsiteX50" fmla="*/ 1701800 w 2105025"/>
              <a:gd name="connsiteY50" fmla="*/ 431800 h 1357314"/>
              <a:gd name="connsiteX51" fmla="*/ 1701800 w 2105025"/>
              <a:gd name="connsiteY51" fmla="*/ 431800 h 1357314"/>
              <a:gd name="connsiteX52" fmla="*/ 1660525 w 2105025"/>
              <a:gd name="connsiteY52" fmla="*/ 415925 h 1357314"/>
              <a:gd name="connsiteX53" fmla="*/ 1641475 w 2105025"/>
              <a:gd name="connsiteY53" fmla="*/ 412750 h 1357314"/>
              <a:gd name="connsiteX54" fmla="*/ 1600200 w 2105025"/>
              <a:gd name="connsiteY54" fmla="*/ 422275 h 1357314"/>
              <a:gd name="connsiteX55" fmla="*/ 1600200 w 2105025"/>
              <a:gd name="connsiteY55" fmla="*/ 384175 h 1357314"/>
              <a:gd name="connsiteX56" fmla="*/ 1600200 w 2105025"/>
              <a:gd name="connsiteY56" fmla="*/ 358775 h 1357314"/>
              <a:gd name="connsiteX57" fmla="*/ 1600200 w 2105025"/>
              <a:gd name="connsiteY57" fmla="*/ 358775 h 1357314"/>
              <a:gd name="connsiteX58" fmla="*/ 1600200 w 2105025"/>
              <a:gd name="connsiteY58" fmla="*/ 358775 h 1357314"/>
              <a:gd name="connsiteX59" fmla="*/ 1597025 w 2105025"/>
              <a:gd name="connsiteY59" fmla="*/ 314325 h 1357314"/>
              <a:gd name="connsiteX60" fmla="*/ 1606550 w 2105025"/>
              <a:gd name="connsiteY60" fmla="*/ 295275 h 1357314"/>
              <a:gd name="connsiteX61" fmla="*/ 1622425 w 2105025"/>
              <a:gd name="connsiteY61" fmla="*/ 254000 h 1357314"/>
              <a:gd name="connsiteX62" fmla="*/ 1619250 w 2105025"/>
              <a:gd name="connsiteY62" fmla="*/ 231775 h 1357314"/>
              <a:gd name="connsiteX63" fmla="*/ 1619250 w 2105025"/>
              <a:gd name="connsiteY63" fmla="*/ 203200 h 1357314"/>
              <a:gd name="connsiteX64" fmla="*/ 1625600 w 2105025"/>
              <a:gd name="connsiteY64" fmla="*/ 171450 h 1357314"/>
              <a:gd name="connsiteX65" fmla="*/ 1628775 w 2105025"/>
              <a:gd name="connsiteY65" fmla="*/ 136525 h 1357314"/>
              <a:gd name="connsiteX66" fmla="*/ 1631950 w 2105025"/>
              <a:gd name="connsiteY66" fmla="*/ 98425 h 1357314"/>
              <a:gd name="connsiteX67" fmla="*/ 1625600 w 2105025"/>
              <a:gd name="connsiteY67" fmla="*/ 76200 h 1357314"/>
              <a:gd name="connsiteX68" fmla="*/ 1625600 w 2105025"/>
              <a:gd name="connsiteY68" fmla="*/ 50800 h 1357314"/>
              <a:gd name="connsiteX69" fmla="*/ 1603375 w 2105025"/>
              <a:gd name="connsiteY69" fmla="*/ 38100 h 1357314"/>
              <a:gd name="connsiteX70" fmla="*/ 1577975 w 2105025"/>
              <a:gd name="connsiteY70" fmla="*/ 22225 h 1357314"/>
              <a:gd name="connsiteX71" fmla="*/ 1577975 w 2105025"/>
              <a:gd name="connsiteY71" fmla="*/ 22225 h 1357314"/>
              <a:gd name="connsiteX72" fmla="*/ 1552575 w 2105025"/>
              <a:gd name="connsiteY72" fmla="*/ 19050 h 1357314"/>
              <a:gd name="connsiteX73" fmla="*/ 1508125 w 2105025"/>
              <a:gd name="connsiteY73" fmla="*/ 0 h 1357314"/>
              <a:gd name="connsiteX74" fmla="*/ 1460500 w 2105025"/>
              <a:gd name="connsiteY74" fmla="*/ 3175 h 1357314"/>
              <a:gd name="connsiteX75" fmla="*/ 1431925 w 2105025"/>
              <a:gd name="connsiteY75" fmla="*/ 6350 h 1357314"/>
              <a:gd name="connsiteX76" fmla="*/ 1406525 w 2105025"/>
              <a:gd name="connsiteY76" fmla="*/ 15875 h 1357314"/>
              <a:gd name="connsiteX77" fmla="*/ 1374775 w 2105025"/>
              <a:gd name="connsiteY77" fmla="*/ 22225 h 1357314"/>
              <a:gd name="connsiteX78" fmla="*/ 1355725 w 2105025"/>
              <a:gd name="connsiteY78" fmla="*/ 22225 h 1357314"/>
              <a:gd name="connsiteX79" fmla="*/ 1323975 w 2105025"/>
              <a:gd name="connsiteY79" fmla="*/ 41275 h 1357314"/>
              <a:gd name="connsiteX80" fmla="*/ 1295400 w 2105025"/>
              <a:gd name="connsiteY80" fmla="*/ 63500 h 1357314"/>
              <a:gd name="connsiteX81" fmla="*/ 1270000 w 2105025"/>
              <a:gd name="connsiteY81" fmla="*/ 76200 h 1357314"/>
              <a:gd name="connsiteX82" fmla="*/ 1270000 w 2105025"/>
              <a:gd name="connsiteY82" fmla="*/ 76200 h 1357314"/>
              <a:gd name="connsiteX83" fmla="*/ 1289050 w 2105025"/>
              <a:gd name="connsiteY83" fmla="*/ 98425 h 1357314"/>
              <a:gd name="connsiteX84" fmla="*/ 1285875 w 2105025"/>
              <a:gd name="connsiteY84" fmla="*/ 127000 h 1357314"/>
              <a:gd name="connsiteX85" fmla="*/ 1266825 w 2105025"/>
              <a:gd name="connsiteY85" fmla="*/ 146050 h 1357314"/>
              <a:gd name="connsiteX86" fmla="*/ 1235075 w 2105025"/>
              <a:gd name="connsiteY86" fmla="*/ 165100 h 1357314"/>
              <a:gd name="connsiteX87" fmla="*/ 1196975 w 2105025"/>
              <a:gd name="connsiteY87" fmla="*/ 206375 h 1357314"/>
              <a:gd name="connsiteX88" fmla="*/ 1168400 w 2105025"/>
              <a:gd name="connsiteY88" fmla="*/ 215900 h 1357314"/>
              <a:gd name="connsiteX89" fmla="*/ 1152525 w 2105025"/>
              <a:gd name="connsiteY89" fmla="*/ 247650 h 1357314"/>
              <a:gd name="connsiteX90" fmla="*/ 1152525 w 2105025"/>
              <a:gd name="connsiteY90" fmla="*/ 247650 h 1357314"/>
              <a:gd name="connsiteX91" fmla="*/ 1095375 w 2105025"/>
              <a:gd name="connsiteY91" fmla="*/ 279400 h 1357314"/>
              <a:gd name="connsiteX92" fmla="*/ 1085850 w 2105025"/>
              <a:gd name="connsiteY92" fmla="*/ 304800 h 1357314"/>
              <a:gd name="connsiteX93" fmla="*/ 1076325 w 2105025"/>
              <a:gd name="connsiteY93" fmla="*/ 330200 h 1357314"/>
              <a:gd name="connsiteX94" fmla="*/ 1063625 w 2105025"/>
              <a:gd name="connsiteY94" fmla="*/ 349250 h 1357314"/>
              <a:gd name="connsiteX95" fmla="*/ 1044575 w 2105025"/>
              <a:gd name="connsiteY95" fmla="*/ 361950 h 1357314"/>
              <a:gd name="connsiteX96" fmla="*/ 1016000 w 2105025"/>
              <a:gd name="connsiteY96" fmla="*/ 381000 h 1357314"/>
              <a:gd name="connsiteX97" fmla="*/ 981075 w 2105025"/>
              <a:gd name="connsiteY97" fmla="*/ 396875 h 1357314"/>
              <a:gd name="connsiteX98" fmla="*/ 952500 w 2105025"/>
              <a:gd name="connsiteY98" fmla="*/ 415925 h 1357314"/>
              <a:gd name="connsiteX99" fmla="*/ 952500 w 2105025"/>
              <a:gd name="connsiteY99" fmla="*/ 415925 h 1357314"/>
              <a:gd name="connsiteX100" fmla="*/ 914400 w 2105025"/>
              <a:gd name="connsiteY100" fmla="*/ 396875 h 1357314"/>
              <a:gd name="connsiteX101" fmla="*/ 892175 w 2105025"/>
              <a:gd name="connsiteY101" fmla="*/ 368300 h 1357314"/>
              <a:gd name="connsiteX102" fmla="*/ 876300 w 2105025"/>
              <a:gd name="connsiteY102" fmla="*/ 349250 h 1357314"/>
              <a:gd name="connsiteX103" fmla="*/ 876300 w 2105025"/>
              <a:gd name="connsiteY103" fmla="*/ 349250 h 1357314"/>
              <a:gd name="connsiteX104" fmla="*/ 838200 w 2105025"/>
              <a:gd name="connsiteY104" fmla="*/ 346075 h 1357314"/>
              <a:gd name="connsiteX105" fmla="*/ 819150 w 2105025"/>
              <a:gd name="connsiteY105" fmla="*/ 330200 h 1357314"/>
              <a:gd name="connsiteX106" fmla="*/ 812800 w 2105025"/>
              <a:gd name="connsiteY106" fmla="*/ 330200 h 1357314"/>
              <a:gd name="connsiteX107" fmla="*/ 800100 w 2105025"/>
              <a:gd name="connsiteY107" fmla="*/ 327025 h 1357314"/>
              <a:gd name="connsiteX108" fmla="*/ 765175 w 2105025"/>
              <a:gd name="connsiteY108" fmla="*/ 339725 h 1357314"/>
              <a:gd name="connsiteX109" fmla="*/ 749300 w 2105025"/>
              <a:gd name="connsiteY109" fmla="*/ 349250 h 1357314"/>
              <a:gd name="connsiteX110" fmla="*/ 727075 w 2105025"/>
              <a:gd name="connsiteY110" fmla="*/ 365125 h 1357314"/>
              <a:gd name="connsiteX111" fmla="*/ 704850 w 2105025"/>
              <a:gd name="connsiteY111" fmla="*/ 381000 h 1357314"/>
              <a:gd name="connsiteX112" fmla="*/ 679450 w 2105025"/>
              <a:gd name="connsiteY112" fmla="*/ 390525 h 1357314"/>
              <a:gd name="connsiteX113" fmla="*/ 584200 w 2105025"/>
              <a:gd name="connsiteY113" fmla="*/ 406400 h 1357314"/>
              <a:gd name="connsiteX114" fmla="*/ 542925 w 2105025"/>
              <a:gd name="connsiteY114" fmla="*/ 419100 h 1357314"/>
              <a:gd name="connsiteX115" fmla="*/ 511175 w 2105025"/>
              <a:gd name="connsiteY115" fmla="*/ 412750 h 1357314"/>
              <a:gd name="connsiteX116" fmla="*/ 485775 w 2105025"/>
              <a:gd name="connsiteY116" fmla="*/ 400050 h 1357314"/>
              <a:gd name="connsiteX117" fmla="*/ 476250 w 2105025"/>
              <a:gd name="connsiteY117" fmla="*/ 377825 h 1357314"/>
              <a:gd name="connsiteX118" fmla="*/ 479425 w 2105025"/>
              <a:gd name="connsiteY118" fmla="*/ 346075 h 1357314"/>
              <a:gd name="connsiteX119" fmla="*/ 498475 w 2105025"/>
              <a:gd name="connsiteY119" fmla="*/ 330200 h 1357314"/>
              <a:gd name="connsiteX120" fmla="*/ 498475 w 2105025"/>
              <a:gd name="connsiteY120" fmla="*/ 330200 h 1357314"/>
              <a:gd name="connsiteX121" fmla="*/ 482600 w 2105025"/>
              <a:gd name="connsiteY121" fmla="*/ 304800 h 1357314"/>
              <a:gd name="connsiteX122" fmla="*/ 485775 w 2105025"/>
              <a:gd name="connsiteY122" fmla="*/ 276225 h 1357314"/>
              <a:gd name="connsiteX123" fmla="*/ 466725 w 2105025"/>
              <a:gd name="connsiteY123" fmla="*/ 263525 h 1357314"/>
              <a:gd name="connsiteX124" fmla="*/ 441325 w 2105025"/>
              <a:gd name="connsiteY124" fmla="*/ 254000 h 1357314"/>
              <a:gd name="connsiteX125" fmla="*/ 419100 w 2105025"/>
              <a:gd name="connsiteY125" fmla="*/ 266700 h 1357314"/>
              <a:gd name="connsiteX126" fmla="*/ 387350 w 2105025"/>
              <a:gd name="connsiteY126" fmla="*/ 276225 h 1357314"/>
              <a:gd name="connsiteX127" fmla="*/ 387350 w 2105025"/>
              <a:gd name="connsiteY127" fmla="*/ 276225 h 1357314"/>
              <a:gd name="connsiteX128" fmla="*/ 361950 w 2105025"/>
              <a:gd name="connsiteY128" fmla="*/ 250825 h 1357314"/>
              <a:gd name="connsiteX129" fmla="*/ 365125 w 2105025"/>
              <a:gd name="connsiteY129" fmla="*/ 225425 h 1357314"/>
              <a:gd name="connsiteX130" fmla="*/ 381000 w 2105025"/>
              <a:gd name="connsiteY130" fmla="*/ 203200 h 1357314"/>
              <a:gd name="connsiteX131" fmla="*/ 390525 w 2105025"/>
              <a:gd name="connsiteY131" fmla="*/ 174625 h 1357314"/>
              <a:gd name="connsiteX132" fmla="*/ 412750 w 2105025"/>
              <a:gd name="connsiteY132" fmla="*/ 152400 h 1357314"/>
              <a:gd name="connsiteX133" fmla="*/ 406400 w 2105025"/>
              <a:gd name="connsiteY133" fmla="*/ 139700 h 1357314"/>
              <a:gd name="connsiteX134" fmla="*/ 406400 w 2105025"/>
              <a:gd name="connsiteY134" fmla="*/ 139700 h 1357314"/>
              <a:gd name="connsiteX135" fmla="*/ 393700 w 2105025"/>
              <a:gd name="connsiteY135" fmla="*/ 101600 h 1357314"/>
              <a:gd name="connsiteX136" fmla="*/ 381000 w 2105025"/>
              <a:gd name="connsiteY136" fmla="*/ 98425 h 1357314"/>
              <a:gd name="connsiteX137" fmla="*/ 390525 w 2105025"/>
              <a:gd name="connsiteY137" fmla="*/ 79375 h 1357314"/>
              <a:gd name="connsiteX138" fmla="*/ 381000 w 2105025"/>
              <a:gd name="connsiteY138" fmla="*/ 66675 h 1357314"/>
              <a:gd name="connsiteX139" fmla="*/ 346075 w 2105025"/>
              <a:gd name="connsiteY139" fmla="*/ 95250 h 1357314"/>
              <a:gd name="connsiteX140" fmla="*/ 282575 w 2105025"/>
              <a:gd name="connsiteY140" fmla="*/ 146050 h 1357314"/>
              <a:gd name="connsiteX141" fmla="*/ 244475 w 2105025"/>
              <a:gd name="connsiteY141" fmla="*/ 203200 h 1357314"/>
              <a:gd name="connsiteX142" fmla="*/ 244475 w 2105025"/>
              <a:gd name="connsiteY142" fmla="*/ 203200 h 1357314"/>
              <a:gd name="connsiteX143" fmla="*/ 196850 w 2105025"/>
              <a:gd name="connsiteY143" fmla="*/ 247650 h 1357314"/>
              <a:gd name="connsiteX144" fmla="*/ 174625 w 2105025"/>
              <a:gd name="connsiteY144" fmla="*/ 263525 h 1357314"/>
              <a:gd name="connsiteX145" fmla="*/ 152400 w 2105025"/>
              <a:gd name="connsiteY145" fmla="*/ 231775 h 1357314"/>
              <a:gd name="connsiteX146" fmla="*/ 139700 w 2105025"/>
              <a:gd name="connsiteY146" fmla="*/ 206375 h 1357314"/>
              <a:gd name="connsiteX147" fmla="*/ 155575 w 2105025"/>
              <a:gd name="connsiteY147" fmla="*/ 180975 h 1357314"/>
              <a:gd name="connsiteX148" fmla="*/ 168275 w 2105025"/>
              <a:gd name="connsiteY148" fmla="*/ 158750 h 1357314"/>
              <a:gd name="connsiteX149" fmla="*/ 161925 w 2105025"/>
              <a:gd name="connsiteY149" fmla="*/ 136525 h 1357314"/>
              <a:gd name="connsiteX150" fmla="*/ 161925 w 2105025"/>
              <a:gd name="connsiteY150" fmla="*/ 136525 h 1357314"/>
              <a:gd name="connsiteX151" fmla="*/ 101600 w 2105025"/>
              <a:gd name="connsiteY151" fmla="*/ 161925 h 1357314"/>
              <a:gd name="connsiteX152" fmla="*/ 82550 w 2105025"/>
              <a:gd name="connsiteY152" fmla="*/ 184150 h 1357314"/>
              <a:gd name="connsiteX153" fmla="*/ 41275 w 2105025"/>
              <a:gd name="connsiteY153" fmla="*/ 203200 h 1357314"/>
              <a:gd name="connsiteX154" fmla="*/ 22225 w 2105025"/>
              <a:gd name="connsiteY154" fmla="*/ 219075 h 1357314"/>
              <a:gd name="connsiteX155" fmla="*/ 0 w 2105025"/>
              <a:gd name="connsiteY155" fmla="*/ 219075 h 1357314"/>
              <a:gd name="connsiteX156" fmla="*/ 9525 w 2105025"/>
              <a:gd name="connsiteY156" fmla="*/ 200025 h 1357314"/>
              <a:gd name="connsiteX157" fmla="*/ 25400 w 2105025"/>
              <a:gd name="connsiteY157" fmla="*/ 180975 h 1357314"/>
              <a:gd name="connsiteX158" fmla="*/ 47625 w 2105025"/>
              <a:gd name="connsiteY158" fmla="*/ 139700 h 1357314"/>
              <a:gd name="connsiteX159" fmla="*/ 63500 w 2105025"/>
              <a:gd name="connsiteY159" fmla="*/ 114300 h 1357314"/>
              <a:gd name="connsiteX160" fmla="*/ 92075 w 2105025"/>
              <a:gd name="connsiteY160" fmla="*/ 82550 h 1357314"/>
              <a:gd name="connsiteX161" fmla="*/ 98425 w 2105025"/>
              <a:gd name="connsiteY161" fmla="*/ 47625 h 1357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2105025" h="1357314">
                <a:moveTo>
                  <a:pt x="1527176" y="1357314"/>
                </a:moveTo>
                <a:cubicBezTo>
                  <a:pt x="1532203" y="1349244"/>
                  <a:pt x="1513814" y="1334426"/>
                  <a:pt x="1533525" y="1296987"/>
                </a:cubicBezTo>
                <a:cubicBezTo>
                  <a:pt x="1541330" y="1276614"/>
                  <a:pt x="1579166" y="1288653"/>
                  <a:pt x="1597819" y="1261268"/>
                </a:cubicBezTo>
                <a:cubicBezTo>
                  <a:pt x="1616472" y="1233884"/>
                  <a:pt x="1632347" y="1159668"/>
                  <a:pt x="1645444" y="1132680"/>
                </a:cubicBezTo>
                <a:cubicBezTo>
                  <a:pt x="1653381" y="1119980"/>
                  <a:pt x="1644651" y="1085849"/>
                  <a:pt x="1652588" y="1073149"/>
                </a:cubicBezTo>
                <a:cubicBezTo>
                  <a:pt x="1662510" y="1049734"/>
                  <a:pt x="1650735" y="1027111"/>
                  <a:pt x="1666875" y="1006474"/>
                </a:cubicBezTo>
                <a:cubicBezTo>
                  <a:pt x="1683015" y="985837"/>
                  <a:pt x="1738842" y="956469"/>
                  <a:pt x="1749425" y="949325"/>
                </a:cubicBezTo>
                <a:lnTo>
                  <a:pt x="1768475" y="949325"/>
                </a:lnTo>
                <a:lnTo>
                  <a:pt x="1793875" y="962025"/>
                </a:lnTo>
                <a:lnTo>
                  <a:pt x="1838325" y="974725"/>
                </a:lnTo>
                <a:lnTo>
                  <a:pt x="1838325" y="974725"/>
                </a:lnTo>
                <a:lnTo>
                  <a:pt x="1866900" y="930275"/>
                </a:lnTo>
                <a:lnTo>
                  <a:pt x="1889125" y="911225"/>
                </a:lnTo>
                <a:lnTo>
                  <a:pt x="1914525" y="879475"/>
                </a:lnTo>
                <a:lnTo>
                  <a:pt x="1936750" y="850900"/>
                </a:lnTo>
                <a:lnTo>
                  <a:pt x="1958975" y="828675"/>
                </a:lnTo>
                <a:lnTo>
                  <a:pt x="1965325" y="803275"/>
                </a:lnTo>
                <a:lnTo>
                  <a:pt x="1987550" y="768350"/>
                </a:lnTo>
                <a:lnTo>
                  <a:pt x="1997075" y="733425"/>
                </a:lnTo>
                <a:lnTo>
                  <a:pt x="2032000" y="682625"/>
                </a:lnTo>
                <a:lnTo>
                  <a:pt x="2032000" y="682625"/>
                </a:lnTo>
                <a:lnTo>
                  <a:pt x="2073275" y="650875"/>
                </a:lnTo>
                <a:lnTo>
                  <a:pt x="2073275" y="650875"/>
                </a:lnTo>
                <a:lnTo>
                  <a:pt x="2079625" y="603250"/>
                </a:lnTo>
                <a:lnTo>
                  <a:pt x="2089150" y="577850"/>
                </a:lnTo>
                <a:lnTo>
                  <a:pt x="2098675" y="565150"/>
                </a:lnTo>
                <a:lnTo>
                  <a:pt x="2105025" y="552450"/>
                </a:lnTo>
                <a:lnTo>
                  <a:pt x="2070100" y="549275"/>
                </a:lnTo>
                <a:lnTo>
                  <a:pt x="2051050" y="565150"/>
                </a:lnTo>
                <a:lnTo>
                  <a:pt x="2028825" y="571500"/>
                </a:lnTo>
                <a:lnTo>
                  <a:pt x="2003425" y="584200"/>
                </a:lnTo>
                <a:lnTo>
                  <a:pt x="1984375" y="584200"/>
                </a:lnTo>
                <a:lnTo>
                  <a:pt x="1965325" y="587375"/>
                </a:lnTo>
                <a:lnTo>
                  <a:pt x="1939925" y="593725"/>
                </a:lnTo>
                <a:lnTo>
                  <a:pt x="1930400" y="606425"/>
                </a:lnTo>
                <a:lnTo>
                  <a:pt x="1905000" y="619125"/>
                </a:lnTo>
                <a:lnTo>
                  <a:pt x="1895475" y="635000"/>
                </a:lnTo>
                <a:lnTo>
                  <a:pt x="1857375" y="644525"/>
                </a:lnTo>
                <a:lnTo>
                  <a:pt x="1825625" y="650875"/>
                </a:lnTo>
                <a:lnTo>
                  <a:pt x="1800225" y="644525"/>
                </a:lnTo>
                <a:lnTo>
                  <a:pt x="1765300" y="638175"/>
                </a:lnTo>
                <a:lnTo>
                  <a:pt x="1762125" y="615950"/>
                </a:lnTo>
                <a:lnTo>
                  <a:pt x="1762125" y="587375"/>
                </a:lnTo>
                <a:lnTo>
                  <a:pt x="1771650" y="555625"/>
                </a:lnTo>
                <a:lnTo>
                  <a:pt x="1768475" y="533400"/>
                </a:lnTo>
                <a:lnTo>
                  <a:pt x="1768475" y="533400"/>
                </a:lnTo>
                <a:lnTo>
                  <a:pt x="1784350" y="495300"/>
                </a:lnTo>
                <a:lnTo>
                  <a:pt x="1746250" y="485775"/>
                </a:lnTo>
                <a:lnTo>
                  <a:pt x="1746250" y="485775"/>
                </a:lnTo>
                <a:lnTo>
                  <a:pt x="1724025" y="444500"/>
                </a:lnTo>
                <a:lnTo>
                  <a:pt x="1701800" y="431800"/>
                </a:lnTo>
                <a:lnTo>
                  <a:pt x="1701800" y="431800"/>
                </a:lnTo>
                <a:lnTo>
                  <a:pt x="1660525" y="415925"/>
                </a:lnTo>
                <a:lnTo>
                  <a:pt x="1641475" y="412750"/>
                </a:lnTo>
                <a:lnTo>
                  <a:pt x="1600200" y="422275"/>
                </a:lnTo>
                <a:lnTo>
                  <a:pt x="1600200" y="384175"/>
                </a:lnTo>
                <a:lnTo>
                  <a:pt x="1600200" y="358775"/>
                </a:lnTo>
                <a:lnTo>
                  <a:pt x="1600200" y="358775"/>
                </a:lnTo>
                <a:lnTo>
                  <a:pt x="1600200" y="358775"/>
                </a:lnTo>
                <a:lnTo>
                  <a:pt x="1597025" y="314325"/>
                </a:lnTo>
                <a:lnTo>
                  <a:pt x="1606550" y="295275"/>
                </a:lnTo>
                <a:lnTo>
                  <a:pt x="1622425" y="254000"/>
                </a:lnTo>
                <a:lnTo>
                  <a:pt x="1619250" y="231775"/>
                </a:lnTo>
                <a:lnTo>
                  <a:pt x="1619250" y="203200"/>
                </a:lnTo>
                <a:lnTo>
                  <a:pt x="1625600" y="171450"/>
                </a:lnTo>
                <a:lnTo>
                  <a:pt x="1628775" y="136525"/>
                </a:lnTo>
                <a:lnTo>
                  <a:pt x="1631950" y="98425"/>
                </a:lnTo>
                <a:lnTo>
                  <a:pt x="1625600" y="76200"/>
                </a:lnTo>
                <a:lnTo>
                  <a:pt x="1625600" y="50800"/>
                </a:lnTo>
                <a:lnTo>
                  <a:pt x="1603375" y="38100"/>
                </a:lnTo>
                <a:lnTo>
                  <a:pt x="1577975" y="22225"/>
                </a:lnTo>
                <a:lnTo>
                  <a:pt x="1577975" y="22225"/>
                </a:lnTo>
                <a:lnTo>
                  <a:pt x="1552575" y="19050"/>
                </a:lnTo>
                <a:lnTo>
                  <a:pt x="1508125" y="0"/>
                </a:lnTo>
                <a:lnTo>
                  <a:pt x="1460500" y="3175"/>
                </a:lnTo>
                <a:lnTo>
                  <a:pt x="1431925" y="6350"/>
                </a:lnTo>
                <a:lnTo>
                  <a:pt x="1406525" y="15875"/>
                </a:lnTo>
                <a:lnTo>
                  <a:pt x="1374775" y="22225"/>
                </a:lnTo>
                <a:lnTo>
                  <a:pt x="1355725" y="22225"/>
                </a:lnTo>
                <a:lnTo>
                  <a:pt x="1323975" y="41275"/>
                </a:lnTo>
                <a:lnTo>
                  <a:pt x="1295400" y="63500"/>
                </a:lnTo>
                <a:lnTo>
                  <a:pt x="1270000" y="76200"/>
                </a:lnTo>
                <a:lnTo>
                  <a:pt x="1270000" y="76200"/>
                </a:lnTo>
                <a:lnTo>
                  <a:pt x="1289050" y="98425"/>
                </a:lnTo>
                <a:lnTo>
                  <a:pt x="1285875" y="127000"/>
                </a:lnTo>
                <a:lnTo>
                  <a:pt x="1266825" y="146050"/>
                </a:lnTo>
                <a:lnTo>
                  <a:pt x="1235075" y="165100"/>
                </a:lnTo>
                <a:lnTo>
                  <a:pt x="1196975" y="206375"/>
                </a:lnTo>
                <a:lnTo>
                  <a:pt x="1168400" y="215900"/>
                </a:lnTo>
                <a:lnTo>
                  <a:pt x="1152525" y="247650"/>
                </a:lnTo>
                <a:lnTo>
                  <a:pt x="1152525" y="247650"/>
                </a:lnTo>
                <a:lnTo>
                  <a:pt x="1095375" y="279400"/>
                </a:lnTo>
                <a:lnTo>
                  <a:pt x="1085850" y="304800"/>
                </a:lnTo>
                <a:lnTo>
                  <a:pt x="1076325" y="330200"/>
                </a:lnTo>
                <a:lnTo>
                  <a:pt x="1063625" y="349250"/>
                </a:lnTo>
                <a:lnTo>
                  <a:pt x="1044575" y="361950"/>
                </a:lnTo>
                <a:lnTo>
                  <a:pt x="1016000" y="381000"/>
                </a:lnTo>
                <a:lnTo>
                  <a:pt x="981075" y="396875"/>
                </a:lnTo>
                <a:lnTo>
                  <a:pt x="952500" y="415925"/>
                </a:lnTo>
                <a:lnTo>
                  <a:pt x="952500" y="415925"/>
                </a:lnTo>
                <a:lnTo>
                  <a:pt x="914400" y="396875"/>
                </a:lnTo>
                <a:lnTo>
                  <a:pt x="892175" y="368300"/>
                </a:lnTo>
                <a:lnTo>
                  <a:pt x="876300" y="349250"/>
                </a:lnTo>
                <a:lnTo>
                  <a:pt x="876300" y="349250"/>
                </a:lnTo>
                <a:lnTo>
                  <a:pt x="838200" y="346075"/>
                </a:lnTo>
                <a:lnTo>
                  <a:pt x="819150" y="330200"/>
                </a:lnTo>
                <a:lnTo>
                  <a:pt x="812800" y="330200"/>
                </a:lnTo>
                <a:lnTo>
                  <a:pt x="800100" y="327025"/>
                </a:lnTo>
                <a:lnTo>
                  <a:pt x="765175" y="339725"/>
                </a:lnTo>
                <a:lnTo>
                  <a:pt x="749300" y="349250"/>
                </a:lnTo>
                <a:lnTo>
                  <a:pt x="727075" y="365125"/>
                </a:lnTo>
                <a:lnTo>
                  <a:pt x="704850" y="381000"/>
                </a:lnTo>
                <a:lnTo>
                  <a:pt x="679450" y="390525"/>
                </a:lnTo>
                <a:lnTo>
                  <a:pt x="584200" y="406400"/>
                </a:lnTo>
                <a:lnTo>
                  <a:pt x="542925" y="419100"/>
                </a:lnTo>
                <a:lnTo>
                  <a:pt x="511175" y="412750"/>
                </a:lnTo>
                <a:lnTo>
                  <a:pt x="485775" y="400050"/>
                </a:lnTo>
                <a:lnTo>
                  <a:pt x="476250" y="377825"/>
                </a:lnTo>
                <a:lnTo>
                  <a:pt x="479425" y="346075"/>
                </a:lnTo>
                <a:lnTo>
                  <a:pt x="498475" y="330200"/>
                </a:lnTo>
                <a:lnTo>
                  <a:pt x="498475" y="330200"/>
                </a:lnTo>
                <a:lnTo>
                  <a:pt x="482600" y="304800"/>
                </a:lnTo>
                <a:lnTo>
                  <a:pt x="485775" y="276225"/>
                </a:lnTo>
                <a:lnTo>
                  <a:pt x="466725" y="263525"/>
                </a:lnTo>
                <a:lnTo>
                  <a:pt x="441325" y="254000"/>
                </a:lnTo>
                <a:lnTo>
                  <a:pt x="419100" y="266700"/>
                </a:lnTo>
                <a:lnTo>
                  <a:pt x="387350" y="276225"/>
                </a:lnTo>
                <a:lnTo>
                  <a:pt x="387350" y="276225"/>
                </a:lnTo>
                <a:lnTo>
                  <a:pt x="361950" y="250825"/>
                </a:lnTo>
                <a:lnTo>
                  <a:pt x="365125" y="225425"/>
                </a:lnTo>
                <a:lnTo>
                  <a:pt x="381000" y="203200"/>
                </a:lnTo>
                <a:lnTo>
                  <a:pt x="390525" y="174625"/>
                </a:lnTo>
                <a:lnTo>
                  <a:pt x="412750" y="152400"/>
                </a:lnTo>
                <a:lnTo>
                  <a:pt x="406400" y="139700"/>
                </a:lnTo>
                <a:lnTo>
                  <a:pt x="406400" y="139700"/>
                </a:lnTo>
                <a:lnTo>
                  <a:pt x="393700" y="101600"/>
                </a:lnTo>
                <a:lnTo>
                  <a:pt x="381000" y="98425"/>
                </a:lnTo>
                <a:lnTo>
                  <a:pt x="390525" y="79375"/>
                </a:lnTo>
                <a:lnTo>
                  <a:pt x="381000" y="66675"/>
                </a:lnTo>
                <a:lnTo>
                  <a:pt x="346075" y="95250"/>
                </a:lnTo>
                <a:lnTo>
                  <a:pt x="282575" y="146050"/>
                </a:lnTo>
                <a:lnTo>
                  <a:pt x="244475" y="203200"/>
                </a:lnTo>
                <a:lnTo>
                  <a:pt x="244475" y="203200"/>
                </a:lnTo>
                <a:lnTo>
                  <a:pt x="196850" y="247650"/>
                </a:lnTo>
                <a:lnTo>
                  <a:pt x="174625" y="263525"/>
                </a:lnTo>
                <a:lnTo>
                  <a:pt x="152400" y="231775"/>
                </a:lnTo>
                <a:lnTo>
                  <a:pt x="139700" y="206375"/>
                </a:lnTo>
                <a:lnTo>
                  <a:pt x="155575" y="180975"/>
                </a:lnTo>
                <a:lnTo>
                  <a:pt x="168275" y="158750"/>
                </a:lnTo>
                <a:lnTo>
                  <a:pt x="161925" y="136525"/>
                </a:lnTo>
                <a:lnTo>
                  <a:pt x="161925" y="136525"/>
                </a:lnTo>
                <a:lnTo>
                  <a:pt x="101600" y="161925"/>
                </a:lnTo>
                <a:lnTo>
                  <a:pt x="82550" y="184150"/>
                </a:lnTo>
                <a:lnTo>
                  <a:pt x="41275" y="203200"/>
                </a:lnTo>
                <a:lnTo>
                  <a:pt x="22225" y="219075"/>
                </a:lnTo>
                <a:lnTo>
                  <a:pt x="0" y="219075"/>
                </a:lnTo>
                <a:lnTo>
                  <a:pt x="9525" y="200025"/>
                </a:lnTo>
                <a:lnTo>
                  <a:pt x="25400" y="180975"/>
                </a:lnTo>
                <a:lnTo>
                  <a:pt x="47625" y="139700"/>
                </a:lnTo>
                <a:lnTo>
                  <a:pt x="63500" y="114300"/>
                </a:lnTo>
                <a:lnTo>
                  <a:pt x="92075" y="82550"/>
                </a:lnTo>
                <a:lnTo>
                  <a:pt x="98425" y="47625"/>
                </a:lnTo>
              </a:path>
            </a:pathLst>
          </a:custGeom>
          <a:ln w="12700">
            <a:solidFill>
              <a:srgbClr val="FF0000"/>
            </a:solidFill>
            <a:prstDash val="solid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prstClr val="black"/>
              </a:solidFill>
              <a:latin typeface="Arial Narrow" pitchFamily="34" charset="0"/>
            </a:endParaRPr>
          </a:p>
        </p:txBody>
      </p:sp>
      <p:cxnSp>
        <p:nvCxnSpPr>
          <p:cNvPr id="6154" name="Прямая соединительная линия 802"/>
          <p:cNvCxnSpPr>
            <a:cxnSpLocks noChangeShapeType="1"/>
          </p:cNvCxnSpPr>
          <p:nvPr/>
        </p:nvCxnSpPr>
        <p:spPr bwMode="auto">
          <a:xfrm flipH="1">
            <a:off x="3492500" y="2660651"/>
            <a:ext cx="20638" cy="289983"/>
          </a:xfrm>
          <a:prstGeom prst="line">
            <a:avLst/>
          </a:prstGeom>
          <a:noFill/>
          <a:ln w="38100" cmpd="dbl" algn="ctr">
            <a:solidFill>
              <a:srgbClr val="663300"/>
            </a:solidFill>
            <a:round/>
            <a:headEnd/>
            <a:tailEnd/>
          </a:ln>
        </p:spPr>
      </p:cxnSp>
      <p:sp>
        <p:nvSpPr>
          <p:cNvPr id="5297" name="Rectangle 117"/>
          <p:cNvSpPr>
            <a:spLocks noChangeArrowheads="1"/>
          </p:cNvSpPr>
          <p:nvPr/>
        </p:nvSpPr>
        <p:spPr bwMode="auto">
          <a:xfrm>
            <a:off x="3515717" y="2938511"/>
            <a:ext cx="662768" cy="119477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Сахалинское ОН</a:t>
            </a:r>
          </a:p>
        </p:txBody>
      </p:sp>
      <p:cxnSp>
        <p:nvCxnSpPr>
          <p:cNvPr id="6156" name="Прямая соединительная линия 802"/>
          <p:cNvCxnSpPr>
            <a:cxnSpLocks noChangeShapeType="1"/>
          </p:cNvCxnSpPr>
          <p:nvPr/>
        </p:nvCxnSpPr>
        <p:spPr bwMode="auto">
          <a:xfrm>
            <a:off x="4583113" y="2559051"/>
            <a:ext cx="279400" cy="376767"/>
          </a:xfrm>
          <a:prstGeom prst="line">
            <a:avLst/>
          </a:prstGeom>
          <a:noFill/>
          <a:ln w="38100" cmpd="dbl" algn="ctr">
            <a:solidFill>
              <a:srgbClr val="663300"/>
            </a:solidFill>
            <a:round/>
            <a:headEnd/>
            <a:tailEnd/>
          </a:ln>
        </p:spPr>
      </p:cxnSp>
      <p:cxnSp>
        <p:nvCxnSpPr>
          <p:cNvPr id="6157" name="Прямая соединительная линия 802"/>
          <p:cNvCxnSpPr>
            <a:cxnSpLocks noChangeShapeType="1"/>
          </p:cNvCxnSpPr>
          <p:nvPr/>
        </p:nvCxnSpPr>
        <p:spPr bwMode="auto">
          <a:xfrm>
            <a:off x="4989513" y="1528234"/>
            <a:ext cx="241300" cy="215900"/>
          </a:xfrm>
          <a:prstGeom prst="line">
            <a:avLst/>
          </a:prstGeom>
          <a:noFill/>
          <a:ln w="38100" cmpd="dbl" algn="ctr">
            <a:solidFill>
              <a:srgbClr val="663300"/>
            </a:solidFill>
            <a:round/>
            <a:headEnd/>
            <a:tailEnd/>
          </a:ln>
        </p:spPr>
      </p:cxnSp>
      <p:sp>
        <p:nvSpPr>
          <p:cNvPr id="5343" name="Rectangle 117"/>
          <p:cNvSpPr>
            <a:spLocks noChangeArrowheads="1"/>
          </p:cNvSpPr>
          <p:nvPr/>
        </p:nvSpPr>
        <p:spPr bwMode="auto">
          <a:xfrm>
            <a:off x="4684489" y="1721610"/>
            <a:ext cx="500066" cy="119477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Камчатское ОН</a:t>
            </a:r>
          </a:p>
        </p:txBody>
      </p:sp>
      <p:sp>
        <p:nvSpPr>
          <p:cNvPr id="5348" name="Rectangle 117"/>
          <p:cNvSpPr>
            <a:spLocks noChangeArrowheads="1"/>
          </p:cNvSpPr>
          <p:nvPr/>
        </p:nvSpPr>
        <p:spPr bwMode="auto">
          <a:xfrm>
            <a:off x="4932040" y="1181258"/>
            <a:ext cx="662768" cy="119477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Чукотское ОН</a:t>
            </a:r>
          </a:p>
        </p:txBody>
      </p:sp>
      <p:sp>
        <p:nvSpPr>
          <p:cNvPr id="5481" name="Полилиния 5480"/>
          <p:cNvSpPr/>
          <p:nvPr/>
        </p:nvSpPr>
        <p:spPr>
          <a:xfrm>
            <a:off x="1677989" y="1672167"/>
            <a:ext cx="612775" cy="781051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888187"/>
              <a:gd name="connsiteY0" fmla="*/ 1478943 h 1478943"/>
              <a:gd name="connsiteX1" fmla="*/ 214685 w 3888187"/>
              <a:gd name="connsiteY1" fmla="*/ 1431235 h 1478943"/>
              <a:gd name="connsiteX2" fmla="*/ 326003 w 3888187"/>
              <a:gd name="connsiteY2" fmla="*/ 1359673 h 1478943"/>
              <a:gd name="connsiteX3" fmla="*/ 453224 w 3888187"/>
              <a:gd name="connsiteY3" fmla="*/ 1296063 h 1478943"/>
              <a:gd name="connsiteX4" fmla="*/ 532737 w 3888187"/>
              <a:gd name="connsiteY4" fmla="*/ 1144988 h 1478943"/>
              <a:gd name="connsiteX5" fmla="*/ 620201 w 3888187"/>
              <a:gd name="connsiteY5" fmla="*/ 1065475 h 1478943"/>
              <a:gd name="connsiteX6" fmla="*/ 659958 w 3888187"/>
              <a:gd name="connsiteY6" fmla="*/ 970059 h 1478943"/>
              <a:gd name="connsiteX7" fmla="*/ 779227 w 3888187"/>
              <a:gd name="connsiteY7" fmla="*/ 882595 h 1478943"/>
              <a:gd name="connsiteX8" fmla="*/ 938254 w 3888187"/>
              <a:gd name="connsiteY8" fmla="*/ 795130 h 1478943"/>
              <a:gd name="connsiteX9" fmla="*/ 985961 w 3888187"/>
              <a:gd name="connsiteY9" fmla="*/ 691763 h 1478943"/>
              <a:gd name="connsiteX10" fmla="*/ 1057523 w 3888187"/>
              <a:gd name="connsiteY10" fmla="*/ 612250 h 1478943"/>
              <a:gd name="connsiteX11" fmla="*/ 1137036 w 3888187"/>
              <a:gd name="connsiteY11" fmla="*/ 572494 h 1478943"/>
              <a:gd name="connsiteX12" fmla="*/ 1232452 w 3888187"/>
              <a:gd name="connsiteY12" fmla="*/ 540689 h 1478943"/>
              <a:gd name="connsiteX13" fmla="*/ 1367624 w 3888187"/>
              <a:gd name="connsiteY13" fmla="*/ 477078 h 1478943"/>
              <a:gd name="connsiteX14" fmla="*/ 1518699 w 3888187"/>
              <a:gd name="connsiteY14" fmla="*/ 405516 h 1478943"/>
              <a:gd name="connsiteX15" fmla="*/ 1606163 w 3888187"/>
              <a:gd name="connsiteY15" fmla="*/ 326003 h 1478943"/>
              <a:gd name="connsiteX16" fmla="*/ 1725433 w 3888187"/>
              <a:gd name="connsiteY16" fmla="*/ 246490 h 1478943"/>
              <a:gd name="connsiteX17" fmla="*/ 1940118 w 3888187"/>
              <a:gd name="connsiteY17" fmla="*/ 190831 h 1478943"/>
              <a:gd name="connsiteX18" fmla="*/ 2083241 w 3888187"/>
              <a:gd name="connsiteY18" fmla="*/ 111318 h 1478943"/>
              <a:gd name="connsiteX19" fmla="*/ 2154803 w 3888187"/>
              <a:gd name="connsiteY19" fmla="*/ 39756 h 1478943"/>
              <a:gd name="connsiteX20" fmla="*/ 2234316 w 3888187"/>
              <a:gd name="connsiteY20" fmla="*/ 95416 h 1478943"/>
              <a:gd name="connsiteX21" fmla="*/ 2321781 w 3888187"/>
              <a:gd name="connsiteY21" fmla="*/ 95416 h 1478943"/>
              <a:gd name="connsiteX22" fmla="*/ 2464904 w 3888187"/>
              <a:gd name="connsiteY22" fmla="*/ 39756 h 1478943"/>
              <a:gd name="connsiteX23" fmla="*/ 2568271 w 3888187"/>
              <a:gd name="connsiteY23" fmla="*/ 39756 h 1478943"/>
              <a:gd name="connsiteX24" fmla="*/ 2727297 w 3888187"/>
              <a:gd name="connsiteY24" fmla="*/ 7951 h 1478943"/>
              <a:gd name="connsiteX25" fmla="*/ 2814761 w 3888187"/>
              <a:gd name="connsiteY25" fmla="*/ 0 h 1478943"/>
              <a:gd name="connsiteX26" fmla="*/ 2941982 w 3888187"/>
              <a:gd name="connsiteY26" fmla="*/ 23854 h 1478943"/>
              <a:gd name="connsiteX27" fmla="*/ 3212327 w 3888187"/>
              <a:gd name="connsiteY27" fmla="*/ 23854 h 1478943"/>
              <a:gd name="connsiteX28" fmla="*/ 3387255 w 3888187"/>
              <a:gd name="connsiteY28" fmla="*/ 15903 h 1478943"/>
              <a:gd name="connsiteX29" fmla="*/ 3466768 w 3888187"/>
              <a:gd name="connsiteY29" fmla="*/ 7951 h 1478943"/>
              <a:gd name="connsiteX30" fmla="*/ 3625794 w 3888187"/>
              <a:gd name="connsiteY30" fmla="*/ 7951 h 1478943"/>
              <a:gd name="connsiteX31" fmla="*/ 3729161 w 3888187"/>
              <a:gd name="connsiteY31" fmla="*/ 55659 h 1478943"/>
              <a:gd name="connsiteX32" fmla="*/ 3888187 w 3888187"/>
              <a:gd name="connsiteY32" fmla="*/ 39756 h 1478943"/>
              <a:gd name="connsiteX0" fmla="*/ 0 w 3729161"/>
              <a:gd name="connsiteY0" fmla="*/ 1478943 h 1478943"/>
              <a:gd name="connsiteX1" fmla="*/ 214685 w 3729161"/>
              <a:gd name="connsiteY1" fmla="*/ 1431235 h 1478943"/>
              <a:gd name="connsiteX2" fmla="*/ 326003 w 3729161"/>
              <a:gd name="connsiteY2" fmla="*/ 1359673 h 1478943"/>
              <a:gd name="connsiteX3" fmla="*/ 453224 w 3729161"/>
              <a:gd name="connsiteY3" fmla="*/ 1296063 h 1478943"/>
              <a:gd name="connsiteX4" fmla="*/ 532737 w 3729161"/>
              <a:gd name="connsiteY4" fmla="*/ 1144988 h 1478943"/>
              <a:gd name="connsiteX5" fmla="*/ 620201 w 3729161"/>
              <a:gd name="connsiteY5" fmla="*/ 1065475 h 1478943"/>
              <a:gd name="connsiteX6" fmla="*/ 659958 w 3729161"/>
              <a:gd name="connsiteY6" fmla="*/ 970059 h 1478943"/>
              <a:gd name="connsiteX7" fmla="*/ 779227 w 3729161"/>
              <a:gd name="connsiteY7" fmla="*/ 882595 h 1478943"/>
              <a:gd name="connsiteX8" fmla="*/ 938254 w 3729161"/>
              <a:gd name="connsiteY8" fmla="*/ 795130 h 1478943"/>
              <a:gd name="connsiteX9" fmla="*/ 985961 w 3729161"/>
              <a:gd name="connsiteY9" fmla="*/ 691763 h 1478943"/>
              <a:gd name="connsiteX10" fmla="*/ 1057523 w 3729161"/>
              <a:gd name="connsiteY10" fmla="*/ 612250 h 1478943"/>
              <a:gd name="connsiteX11" fmla="*/ 1137036 w 3729161"/>
              <a:gd name="connsiteY11" fmla="*/ 572494 h 1478943"/>
              <a:gd name="connsiteX12" fmla="*/ 1232452 w 3729161"/>
              <a:gd name="connsiteY12" fmla="*/ 540689 h 1478943"/>
              <a:gd name="connsiteX13" fmla="*/ 1367624 w 3729161"/>
              <a:gd name="connsiteY13" fmla="*/ 477078 h 1478943"/>
              <a:gd name="connsiteX14" fmla="*/ 1518699 w 3729161"/>
              <a:gd name="connsiteY14" fmla="*/ 405516 h 1478943"/>
              <a:gd name="connsiteX15" fmla="*/ 1606163 w 3729161"/>
              <a:gd name="connsiteY15" fmla="*/ 326003 h 1478943"/>
              <a:gd name="connsiteX16" fmla="*/ 1725433 w 3729161"/>
              <a:gd name="connsiteY16" fmla="*/ 246490 h 1478943"/>
              <a:gd name="connsiteX17" fmla="*/ 1940118 w 3729161"/>
              <a:gd name="connsiteY17" fmla="*/ 190831 h 1478943"/>
              <a:gd name="connsiteX18" fmla="*/ 2083241 w 3729161"/>
              <a:gd name="connsiteY18" fmla="*/ 111318 h 1478943"/>
              <a:gd name="connsiteX19" fmla="*/ 2154803 w 3729161"/>
              <a:gd name="connsiteY19" fmla="*/ 39756 h 1478943"/>
              <a:gd name="connsiteX20" fmla="*/ 2234316 w 3729161"/>
              <a:gd name="connsiteY20" fmla="*/ 95416 h 1478943"/>
              <a:gd name="connsiteX21" fmla="*/ 2321781 w 3729161"/>
              <a:gd name="connsiteY21" fmla="*/ 95416 h 1478943"/>
              <a:gd name="connsiteX22" fmla="*/ 2464904 w 3729161"/>
              <a:gd name="connsiteY22" fmla="*/ 39756 h 1478943"/>
              <a:gd name="connsiteX23" fmla="*/ 2568271 w 3729161"/>
              <a:gd name="connsiteY23" fmla="*/ 39756 h 1478943"/>
              <a:gd name="connsiteX24" fmla="*/ 2727297 w 3729161"/>
              <a:gd name="connsiteY24" fmla="*/ 7951 h 1478943"/>
              <a:gd name="connsiteX25" fmla="*/ 2814761 w 3729161"/>
              <a:gd name="connsiteY25" fmla="*/ 0 h 1478943"/>
              <a:gd name="connsiteX26" fmla="*/ 2941982 w 3729161"/>
              <a:gd name="connsiteY26" fmla="*/ 23854 h 1478943"/>
              <a:gd name="connsiteX27" fmla="*/ 3212327 w 3729161"/>
              <a:gd name="connsiteY27" fmla="*/ 23854 h 1478943"/>
              <a:gd name="connsiteX28" fmla="*/ 3387255 w 3729161"/>
              <a:gd name="connsiteY28" fmla="*/ 15903 h 1478943"/>
              <a:gd name="connsiteX29" fmla="*/ 3466768 w 3729161"/>
              <a:gd name="connsiteY29" fmla="*/ 7951 h 1478943"/>
              <a:gd name="connsiteX30" fmla="*/ 3625794 w 3729161"/>
              <a:gd name="connsiteY30" fmla="*/ 7951 h 1478943"/>
              <a:gd name="connsiteX31" fmla="*/ 3729161 w 3729161"/>
              <a:gd name="connsiteY31" fmla="*/ 55659 h 1478943"/>
              <a:gd name="connsiteX0" fmla="*/ 0 w 3625794"/>
              <a:gd name="connsiteY0" fmla="*/ 1478943 h 1478943"/>
              <a:gd name="connsiteX1" fmla="*/ 214685 w 3625794"/>
              <a:gd name="connsiteY1" fmla="*/ 1431235 h 1478943"/>
              <a:gd name="connsiteX2" fmla="*/ 326003 w 3625794"/>
              <a:gd name="connsiteY2" fmla="*/ 1359673 h 1478943"/>
              <a:gd name="connsiteX3" fmla="*/ 453224 w 3625794"/>
              <a:gd name="connsiteY3" fmla="*/ 1296063 h 1478943"/>
              <a:gd name="connsiteX4" fmla="*/ 532737 w 3625794"/>
              <a:gd name="connsiteY4" fmla="*/ 1144988 h 1478943"/>
              <a:gd name="connsiteX5" fmla="*/ 620201 w 3625794"/>
              <a:gd name="connsiteY5" fmla="*/ 1065475 h 1478943"/>
              <a:gd name="connsiteX6" fmla="*/ 659958 w 3625794"/>
              <a:gd name="connsiteY6" fmla="*/ 970059 h 1478943"/>
              <a:gd name="connsiteX7" fmla="*/ 779227 w 3625794"/>
              <a:gd name="connsiteY7" fmla="*/ 882595 h 1478943"/>
              <a:gd name="connsiteX8" fmla="*/ 938254 w 3625794"/>
              <a:gd name="connsiteY8" fmla="*/ 795130 h 1478943"/>
              <a:gd name="connsiteX9" fmla="*/ 985961 w 3625794"/>
              <a:gd name="connsiteY9" fmla="*/ 691763 h 1478943"/>
              <a:gd name="connsiteX10" fmla="*/ 1057523 w 3625794"/>
              <a:gd name="connsiteY10" fmla="*/ 612250 h 1478943"/>
              <a:gd name="connsiteX11" fmla="*/ 1137036 w 3625794"/>
              <a:gd name="connsiteY11" fmla="*/ 572494 h 1478943"/>
              <a:gd name="connsiteX12" fmla="*/ 1232452 w 3625794"/>
              <a:gd name="connsiteY12" fmla="*/ 540689 h 1478943"/>
              <a:gd name="connsiteX13" fmla="*/ 1367624 w 3625794"/>
              <a:gd name="connsiteY13" fmla="*/ 477078 h 1478943"/>
              <a:gd name="connsiteX14" fmla="*/ 1518699 w 3625794"/>
              <a:gd name="connsiteY14" fmla="*/ 405516 h 1478943"/>
              <a:gd name="connsiteX15" fmla="*/ 1606163 w 3625794"/>
              <a:gd name="connsiteY15" fmla="*/ 326003 h 1478943"/>
              <a:gd name="connsiteX16" fmla="*/ 1725433 w 3625794"/>
              <a:gd name="connsiteY16" fmla="*/ 246490 h 1478943"/>
              <a:gd name="connsiteX17" fmla="*/ 1940118 w 3625794"/>
              <a:gd name="connsiteY17" fmla="*/ 190831 h 1478943"/>
              <a:gd name="connsiteX18" fmla="*/ 2083241 w 3625794"/>
              <a:gd name="connsiteY18" fmla="*/ 111318 h 1478943"/>
              <a:gd name="connsiteX19" fmla="*/ 2154803 w 3625794"/>
              <a:gd name="connsiteY19" fmla="*/ 39756 h 1478943"/>
              <a:gd name="connsiteX20" fmla="*/ 2234316 w 3625794"/>
              <a:gd name="connsiteY20" fmla="*/ 95416 h 1478943"/>
              <a:gd name="connsiteX21" fmla="*/ 2321781 w 3625794"/>
              <a:gd name="connsiteY21" fmla="*/ 95416 h 1478943"/>
              <a:gd name="connsiteX22" fmla="*/ 2464904 w 3625794"/>
              <a:gd name="connsiteY22" fmla="*/ 39756 h 1478943"/>
              <a:gd name="connsiteX23" fmla="*/ 2568271 w 3625794"/>
              <a:gd name="connsiteY23" fmla="*/ 39756 h 1478943"/>
              <a:gd name="connsiteX24" fmla="*/ 2727297 w 3625794"/>
              <a:gd name="connsiteY24" fmla="*/ 7951 h 1478943"/>
              <a:gd name="connsiteX25" fmla="*/ 2814761 w 3625794"/>
              <a:gd name="connsiteY25" fmla="*/ 0 h 1478943"/>
              <a:gd name="connsiteX26" fmla="*/ 2941982 w 3625794"/>
              <a:gd name="connsiteY26" fmla="*/ 23854 h 1478943"/>
              <a:gd name="connsiteX27" fmla="*/ 3212327 w 3625794"/>
              <a:gd name="connsiteY27" fmla="*/ 23854 h 1478943"/>
              <a:gd name="connsiteX28" fmla="*/ 3387255 w 3625794"/>
              <a:gd name="connsiteY28" fmla="*/ 15903 h 1478943"/>
              <a:gd name="connsiteX29" fmla="*/ 3466768 w 3625794"/>
              <a:gd name="connsiteY29" fmla="*/ 7951 h 1478943"/>
              <a:gd name="connsiteX30" fmla="*/ 3625794 w 3625794"/>
              <a:gd name="connsiteY30" fmla="*/ 7951 h 1478943"/>
              <a:gd name="connsiteX0" fmla="*/ 0 w 3466768"/>
              <a:gd name="connsiteY0" fmla="*/ 1478943 h 1478943"/>
              <a:gd name="connsiteX1" fmla="*/ 214685 w 3466768"/>
              <a:gd name="connsiteY1" fmla="*/ 1431235 h 1478943"/>
              <a:gd name="connsiteX2" fmla="*/ 326003 w 3466768"/>
              <a:gd name="connsiteY2" fmla="*/ 1359673 h 1478943"/>
              <a:gd name="connsiteX3" fmla="*/ 453224 w 3466768"/>
              <a:gd name="connsiteY3" fmla="*/ 1296063 h 1478943"/>
              <a:gd name="connsiteX4" fmla="*/ 532737 w 3466768"/>
              <a:gd name="connsiteY4" fmla="*/ 1144988 h 1478943"/>
              <a:gd name="connsiteX5" fmla="*/ 620201 w 3466768"/>
              <a:gd name="connsiteY5" fmla="*/ 1065475 h 1478943"/>
              <a:gd name="connsiteX6" fmla="*/ 659958 w 3466768"/>
              <a:gd name="connsiteY6" fmla="*/ 970059 h 1478943"/>
              <a:gd name="connsiteX7" fmla="*/ 779227 w 3466768"/>
              <a:gd name="connsiteY7" fmla="*/ 882595 h 1478943"/>
              <a:gd name="connsiteX8" fmla="*/ 938254 w 3466768"/>
              <a:gd name="connsiteY8" fmla="*/ 795130 h 1478943"/>
              <a:gd name="connsiteX9" fmla="*/ 985961 w 3466768"/>
              <a:gd name="connsiteY9" fmla="*/ 691763 h 1478943"/>
              <a:gd name="connsiteX10" fmla="*/ 1057523 w 3466768"/>
              <a:gd name="connsiteY10" fmla="*/ 612250 h 1478943"/>
              <a:gd name="connsiteX11" fmla="*/ 1137036 w 3466768"/>
              <a:gd name="connsiteY11" fmla="*/ 572494 h 1478943"/>
              <a:gd name="connsiteX12" fmla="*/ 1232452 w 3466768"/>
              <a:gd name="connsiteY12" fmla="*/ 540689 h 1478943"/>
              <a:gd name="connsiteX13" fmla="*/ 1367624 w 3466768"/>
              <a:gd name="connsiteY13" fmla="*/ 477078 h 1478943"/>
              <a:gd name="connsiteX14" fmla="*/ 1518699 w 3466768"/>
              <a:gd name="connsiteY14" fmla="*/ 405516 h 1478943"/>
              <a:gd name="connsiteX15" fmla="*/ 1606163 w 3466768"/>
              <a:gd name="connsiteY15" fmla="*/ 326003 h 1478943"/>
              <a:gd name="connsiteX16" fmla="*/ 1725433 w 3466768"/>
              <a:gd name="connsiteY16" fmla="*/ 246490 h 1478943"/>
              <a:gd name="connsiteX17" fmla="*/ 1940118 w 3466768"/>
              <a:gd name="connsiteY17" fmla="*/ 190831 h 1478943"/>
              <a:gd name="connsiteX18" fmla="*/ 2083241 w 3466768"/>
              <a:gd name="connsiteY18" fmla="*/ 111318 h 1478943"/>
              <a:gd name="connsiteX19" fmla="*/ 2154803 w 3466768"/>
              <a:gd name="connsiteY19" fmla="*/ 39756 h 1478943"/>
              <a:gd name="connsiteX20" fmla="*/ 2234316 w 3466768"/>
              <a:gd name="connsiteY20" fmla="*/ 95416 h 1478943"/>
              <a:gd name="connsiteX21" fmla="*/ 2321781 w 3466768"/>
              <a:gd name="connsiteY21" fmla="*/ 95416 h 1478943"/>
              <a:gd name="connsiteX22" fmla="*/ 2464904 w 3466768"/>
              <a:gd name="connsiteY22" fmla="*/ 39756 h 1478943"/>
              <a:gd name="connsiteX23" fmla="*/ 2568271 w 3466768"/>
              <a:gd name="connsiteY23" fmla="*/ 39756 h 1478943"/>
              <a:gd name="connsiteX24" fmla="*/ 2727297 w 3466768"/>
              <a:gd name="connsiteY24" fmla="*/ 7951 h 1478943"/>
              <a:gd name="connsiteX25" fmla="*/ 2814761 w 3466768"/>
              <a:gd name="connsiteY25" fmla="*/ 0 h 1478943"/>
              <a:gd name="connsiteX26" fmla="*/ 2941982 w 3466768"/>
              <a:gd name="connsiteY26" fmla="*/ 23854 h 1478943"/>
              <a:gd name="connsiteX27" fmla="*/ 3212327 w 3466768"/>
              <a:gd name="connsiteY27" fmla="*/ 23854 h 1478943"/>
              <a:gd name="connsiteX28" fmla="*/ 3387255 w 3466768"/>
              <a:gd name="connsiteY28" fmla="*/ 15903 h 1478943"/>
              <a:gd name="connsiteX29" fmla="*/ 3466768 w 3466768"/>
              <a:gd name="connsiteY29" fmla="*/ 7951 h 1478943"/>
              <a:gd name="connsiteX0" fmla="*/ 0 w 3387255"/>
              <a:gd name="connsiteY0" fmla="*/ 1478943 h 1478943"/>
              <a:gd name="connsiteX1" fmla="*/ 214685 w 3387255"/>
              <a:gd name="connsiteY1" fmla="*/ 1431235 h 1478943"/>
              <a:gd name="connsiteX2" fmla="*/ 326003 w 3387255"/>
              <a:gd name="connsiteY2" fmla="*/ 1359673 h 1478943"/>
              <a:gd name="connsiteX3" fmla="*/ 453224 w 3387255"/>
              <a:gd name="connsiteY3" fmla="*/ 1296063 h 1478943"/>
              <a:gd name="connsiteX4" fmla="*/ 532737 w 3387255"/>
              <a:gd name="connsiteY4" fmla="*/ 1144988 h 1478943"/>
              <a:gd name="connsiteX5" fmla="*/ 620201 w 3387255"/>
              <a:gd name="connsiteY5" fmla="*/ 1065475 h 1478943"/>
              <a:gd name="connsiteX6" fmla="*/ 659958 w 3387255"/>
              <a:gd name="connsiteY6" fmla="*/ 970059 h 1478943"/>
              <a:gd name="connsiteX7" fmla="*/ 779227 w 3387255"/>
              <a:gd name="connsiteY7" fmla="*/ 882595 h 1478943"/>
              <a:gd name="connsiteX8" fmla="*/ 938254 w 3387255"/>
              <a:gd name="connsiteY8" fmla="*/ 795130 h 1478943"/>
              <a:gd name="connsiteX9" fmla="*/ 985961 w 3387255"/>
              <a:gd name="connsiteY9" fmla="*/ 691763 h 1478943"/>
              <a:gd name="connsiteX10" fmla="*/ 1057523 w 3387255"/>
              <a:gd name="connsiteY10" fmla="*/ 612250 h 1478943"/>
              <a:gd name="connsiteX11" fmla="*/ 1137036 w 3387255"/>
              <a:gd name="connsiteY11" fmla="*/ 572494 h 1478943"/>
              <a:gd name="connsiteX12" fmla="*/ 1232452 w 3387255"/>
              <a:gd name="connsiteY12" fmla="*/ 540689 h 1478943"/>
              <a:gd name="connsiteX13" fmla="*/ 1367624 w 3387255"/>
              <a:gd name="connsiteY13" fmla="*/ 477078 h 1478943"/>
              <a:gd name="connsiteX14" fmla="*/ 1518699 w 3387255"/>
              <a:gd name="connsiteY14" fmla="*/ 405516 h 1478943"/>
              <a:gd name="connsiteX15" fmla="*/ 1606163 w 3387255"/>
              <a:gd name="connsiteY15" fmla="*/ 326003 h 1478943"/>
              <a:gd name="connsiteX16" fmla="*/ 1725433 w 3387255"/>
              <a:gd name="connsiteY16" fmla="*/ 246490 h 1478943"/>
              <a:gd name="connsiteX17" fmla="*/ 1940118 w 3387255"/>
              <a:gd name="connsiteY17" fmla="*/ 190831 h 1478943"/>
              <a:gd name="connsiteX18" fmla="*/ 2083241 w 3387255"/>
              <a:gd name="connsiteY18" fmla="*/ 111318 h 1478943"/>
              <a:gd name="connsiteX19" fmla="*/ 2154803 w 3387255"/>
              <a:gd name="connsiteY19" fmla="*/ 39756 h 1478943"/>
              <a:gd name="connsiteX20" fmla="*/ 2234316 w 3387255"/>
              <a:gd name="connsiteY20" fmla="*/ 95416 h 1478943"/>
              <a:gd name="connsiteX21" fmla="*/ 2321781 w 3387255"/>
              <a:gd name="connsiteY21" fmla="*/ 95416 h 1478943"/>
              <a:gd name="connsiteX22" fmla="*/ 2464904 w 3387255"/>
              <a:gd name="connsiteY22" fmla="*/ 39756 h 1478943"/>
              <a:gd name="connsiteX23" fmla="*/ 2568271 w 3387255"/>
              <a:gd name="connsiteY23" fmla="*/ 39756 h 1478943"/>
              <a:gd name="connsiteX24" fmla="*/ 2727297 w 3387255"/>
              <a:gd name="connsiteY24" fmla="*/ 7951 h 1478943"/>
              <a:gd name="connsiteX25" fmla="*/ 2814761 w 3387255"/>
              <a:gd name="connsiteY25" fmla="*/ 0 h 1478943"/>
              <a:gd name="connsiteX26" fmla="*/ 2941982 w 3387255"/>
              <a:gd name="connsiteY26" fmla="*/ 23854 h 1478943"/>
              <a:gd name="connsiteX27" fmla="*/ 3212327 w 3387255"/>
              <a:gd name="connsiteY27" fmla="*/ 23854 h 1478943"/>
              <a:gd name="connsiteX28" fmla="*/ 3387255 w 3387255"/>
              <a:gd name="connsiteY28" fmla="*/ 15903 h 1478943"/>
              <a:gd name="connsiteX0" fmla="*/ 0 w 3212327"/>
              <a:gd name="connsiteY0" fmla="*/ 1478943 h 1478943"/>
              <a:gd name="connsiteX1" fmla="*/ 214685 w 3212327"/>
              <a:gd name="connsiteY1" fmla="*/ 1431235 h 1478943"/>
              <a:gd name="connsiteX2" fmla="*/ 326003 w 3212327"/>
              <a:gd name="connsiteY2" fmla="*/ 1359673 h 1478943"/>
              <a:gd name="connsiteX3" fmla="*/ 453224 w 3212327"/>
              <a:gd name="connsiteY3" fmla="*/ 1296063 h 1478943"/>
              <a:gd name="connsiteX4" fmla="*/ 532737 w 3212327"/>
              <a:gd name="connsiteY4" fmla="*/ 1144988 h 1478943"/>
              <a:gd name="connsiteX5" fmla="*/ 620201 w 3212327"/>
              <a:gd name="connsiteY5" fmla="*/ 1065475 h 1478943"/>
              <a:gd name="connsiteX6" fmla="*/ 659958 w 3212327"/>
              <a:gd name="connsiteY6" fmla="*/ 970059 h 1478943"/>
              <a:gd name="connsiteX7" fmla="*/ 779227 w 3212327"/>
              <a:gd name="connsiteY7" fmla="*/ 882595 h 1478943"/>
              <a:gd name="connsiteX8" fmla="*/ 938254 w 3212327"/>
              <a:gd name="connsiteY8" fmla="*/ 795130 h 1478943"/>
              <a:gd name="connsiteX9" fmla="*/ 985961 w 3212327"/>
              <a:gd name="connsiteY9" fmla="*/ 691763 h 1478943"/>
              <a:gd name="connsiteX10" fmla="*/ 1057523 w 3212327"/>
              <a:gd name="connsiteY10" fmla="*/ 612250 h 1478943"/>
              <a:gd name="connsiteX11" fmla="*/ 1137036 w 3212327"/>
              <a:gd name="connsiteY11" fmla="*/ 572494 h 1478943"/>
              <a:gd name="connsiteX12" fmla="*/ 1232452 w 3212327"/>
              <a:gd name="connsiteY12" fmla="*/ 540689 h 1478943"/>
              <a:gd name="connsiteX13" fmla="*/ 1367624 w 3212327"/>
              <a:gd name="connsiteY13" fmla="*/ 477078 h 1478943"/>
              <a:gd name="connsiteX14" fmla="*/ 1518699 w 3212327"/>
              <a:gd name="connsiteY14" fmla="*/ 405516 h 1478943"/>
              <a:gd name="connsiteX15" fmla="*/ 1606163 w 3212327"/>
              <a:gd name="connsiteY15" fmla="*/ 326003 h 1478943"/>
              <a:gd name="connsiteX16" fmla="*/ 1725433 w 3212327"/>
              <a:gd name="connsiteY16" fmla="*/ 246490 h 1478943"/>
              <a:gd name="connsiteX17" fmla="*/ 1940118 w 3212327"/>
              <a:gd name="connsiteY17" fmla="*/ 190831 h 1478943"/>
              <a:gd name="connsiteX18" fmla="*/ 2083241 w 3212327"/>
              <a:gd name="connsiteY18" fmla="*/ 111318 h 1478943"/>
              <a:gd name="connsiteX19" fmla="*/ 2154803 w 3212327"/>
              <a:gd name="connsiteY19" fmla="*/ 39756 h 1478943"/>
              <a:gd name="connsiteX20" fmla="*/ 2234316 w 3212327"/>
              <a:gd name="connsiteY20" fmla="*/ 95416 h 1478943"/>
              <a:gd name="connsiteX21" fmla="*/ 2321781 w 3212327"/>
              <a:gd name="connsiteY21" fmla="*/ 95416 h 1478943"/>
              <a:gd name="connsiteX22" fmla="*/ 2464904 w 3212327"/>
              <a:gd name="connsiteY22" fmla="*/ 39756 h 1478943"/>
              <a:gd name="connsiteX23" fmla="*/ 2568271 w 3212327"/>
              <a:gd name="connsiteY23" fmla="*/ 39756 h 1478943"/>
              <a:gd name="connsiteX24" fmla="*/ 2727297 w 3212327"/>
              <a:gd name="connsiteY24" fmla="*/ 7951 h 1478943"/>
              <a:gd name="connsiteX25" fmla="*/ 2814761 w 3212327"/>
              <a:gd name="connsiteY25" fmla="*/ 0 h 1478943"/>
              <a:gd name="connsiteX26" fmla="*/ 2941982 w 3212327"/>
              <a:gd name="connsiteY26" fmla="*/ 23854 h 1478943"/>
              <a:gd name="connsiteX27" fmla="*/ 3212327 w 3212327"/>
              <a:gd name="connsiteY27" fmla="*/ 23854 h 1478943"/>
              <a:gd name="connsiteX0" fmla="*/ 0 w 2941982"/>
              <a:gd name="connsiteY0" fmla="*/ 1478943 h 1478943"/>
              <a:gd name="connsiteX1" fmla="*/ 214685 w 2941982"/>
              <a:gd name="connsiteY1" fmla="*/ 1431235 h 1478943"/>
              <a:gd name="connsiteX2" fmla="*/ 326003 w 2941982"/>
              <a:gd name="connsiteY2" fmla="*/ 1359673 h 1478943"/>
              <a:gd name="connsiteX3" fmla="*/ 453224 w 2941982"/>
              <a:gd name="connsiteY3" fmla="*/ 1296063 h 1478943"/>
              <a:gd name="connsiteX4" fmla="*/ 532737 w 2941982"/>
              <a:gd name="connsiteY4" fmla="*/ 1144988 h 1478943"/>
              <a:gd name="connsiteX5" fmla="*/ 620201 w 2941982"/>
              <a:gd name="connsiteY5" fmla="*/ 1065475 h 1478943"/>
              <a:gd name="connsiteX6" fmla="*/ 659958 w 2941982"/>
              <a:gd name="connsiteY6" fmla="*/ 970059 h 1478943"/>
              <a:gd name="connsiteX7" fmla="*/ 779227 w 2941982"/>
              <a:gd name="connsiteY7" fmla="*/ 882595 h 1478943"/>
              <a:gd name="connsiteX8" fmla="*/ 938254 w 2941982"/>
              <a:gd name="connsiteY8" fmla="*/ 795130 h 1478943"/>
              <a:gd name="connsiteX9" fmla="*/ 985961 w 2941982"/>
              <a:gd name="connsiteY9" fmla="*/ 691763 h 1478943"/>
              <a:gd name="connsiteX10" fmla="*/ 1057523 w 2941982"/>
              <a:gd name="connsiteY10" fmla="*/ 612250 h 1478943"/>
              <a:gd name="connsiteX11" fmla="*/ 1137036 w 2941982"/>
              <a:gd name="connsiteY11" fmla="*/ 572494 h 1478943"/>
              <a:gd name="connsiteX12" fmla="*/ 1232452 w 2941982"/>
              <a:gd name="connsiteY12" fmla="*/ 540689 h 1478943"/>
              <a:gd name="connsiteX13" fmla="*/ 1367624 w 2941982"/>
              <a:gd name="connsiteY13" fmla="*/ 477078 h 1478943"/>
              <a:gd name="connsiteX14" fmla="*/ 1518699 w 2941982"/>
              <a:gd name="connsiteY14" fmla="*/ 405516 h 1478943"/>
              <a:gd name="connsiteX15" fmla="*/ 1606163 w 2941982"/>
              <a:gd name="connsiteY15" fmla="*/ 326003 h 1478943"/>
              <a:gd name="connsiteX16" fmla="*/ 1725433 w 2941982"/>
              <a:gd name="connsiteY16" fmla="*/ 246490 h 1478943"/>
              <a:gd name="connsiteX17" fmla="*/ 1940118 w 2941982"/>
              <a:gd name="connsiteY17" fmla="*/ 190831 h 1478943"/>
              <a:gd name="connsiteX18" fmla="*/ 2083241 w 2941982"/>
              <a:gd name="connsiteY18" fmla="*/ 111318 h 1478943"/>
              <a:gd name="connsiteX19" fmla="*/ 2154803 w 2941982"/>
              <a:gd name="connsiteY19" fmla="*/ 39756 h 1478943"/>
              <a:gd name="connsiteX20" fmla="*/ 2234316 w 2941982"/>
              <a:gd name="connsiteY20" fmla="*/ 95416 h 1478943"/>
              <a:gd name="connsiteX21" fmla="*/ 2321781 w 2941982"/>
              <a:gd name="connsiteY21" fmla="*/ 95416 h 1478943"/>
              <a:gd name="connsiteX22" fmla="*/ 2464904 w 2941982"/>
              <a:gd name="connsiteY22" fmla="*/ 39756 h 1478943"/>
              <a:gd name="connsiteX23" fmla="*/ 2568271 w 2941982"/>
              <a:gd name="connsiteY23" fmla="*/ 39756 h 1478943"/>
              <a:gd name="connsiteX24" fmla="*/ 2727297 w 2941982"/>
              <a:gd name="connsiteY24" fmla="*/ 7951 h 1478943"/>
              <a:gd name="connsiteX25" fmla="*/ 2814761 w 2941982"/>
              <a:gd name="connsiteY25" fmla="*/ 0 h 1478943"/>
              <a:gd name="connsiteX26" fmla="*/ 2941982 w 2941982"/>
              <a:gd name="connsiteY26" fmla="*/ 23854 h 1478943"/>
              <a:gd name="connsiteX0" fmla="*/ 0 w 2814761"/>
              <a:gd name="connsiteY0" fmla="*/ 1478943 h 1478943"/>
              <a:gd name="connsiteX1" fmla="*/ 214685 w 2814761"/>
              <a:gd name="connsiteY1" fmla="*/ 1431235 h 1478943"/>
              <a:gd name="connsiteX2" fmla="*/ 326003 w 2814761"/>
              <a:gd name="connsiteY2" fmla="*/ 1359673 h 1478943"/>
              <a:gd name="connsiteX3" fmla="*/ 453224 w 2814761"/>
              <a:gd name="connsiteY3" fmla="*/ 1296063 h 1478943"/>
              <a:gd name="connsiteX4" fmla="*/ 532737 w 2814761"/>
              <a:gd name="connsiteY4" fmla="*/ 1144988 h 1478943"/>
              <a:gd name="connsiteX5" fmla="*/ 620201 w 2814761"/>
              <a:gd name="connsiteY5" fmla="*/ 1065475 h 1478943"/>
              <a:gd name="connsiteX6" fmla="*/ 659958 w 2814761"/>
              <a:gd name="connsiteY6" fmla="*/ 970059 h 1478943"/>
              <a:gd name="connsiteX7" fmla="*/ 779227 w 2814761"/>
              <a:gd name="connsiteY7" fmla="*/ 882595 h 1478943"/>
              <a:gd name="connsiteX8" fmla="*/ 938254 w 2814761"/>
              <a:gd name="connsiteY8" fmla="*/ 795130 h 1478943"/>
              <a:gd name="connsiteX9" fmla="*/ 985961 w 2814761"/>
              <a:gd name="connsiteY9" fmla="*/ 691763 h 1478943"/>
              <a:gd name="connsiteX10" fmla="*/ 1057523 w 2814761"/>
              <a:gd name="connsiteY10" fmla="*/ 612250 h 1478943"/>
              <a:gd name="connsiteX11" fmla="*/ 1137036 w 2814761"/>
              <a:gd name="connsiteY11" fmla="*/ 572494 h 1478943"/>
              <a:gd name="connsiteX12" fmla="*/ 1232452 w 2814761"/>
              <a:gd name="connsiteY12" fmla="*/ 540689 h 1478943"/>
              <a:gd name="connsiteX13" fmla="*/ 1367624 w 2814761"/>
              <a:gd name="connsiteY13" fmla="*/ 477078 h 1478943"/>
              <a:gd name="connsiteX14" fmla="*/ 1518699 w 2814761"/>
              <a:gd name="connsiteY14" fmla="*/ 405516 h 1478943"/>
              <a:gd name="connsiteX15" fmla="*/ 1606163 w 2814761"/>
              <a:gd name="connsiteY15" fmla="*/ 326003 h 1478943"/>
              <a:gd name="connsiteX16" fmla="*/ 1725433 w 2814761"/>
              <a:gd name="connsiteY16" fmla="*/ 246490 h 1478943"/>
              <a:gd name="connsiteX17" fmla="*/ 1940118 w 2814761"/>
              <a:gd name="connsiteY17" fmla="*/ 190831 h 1478943"/>
              <a:gd name="connsiteX18" fmla="*/ 2083241 w 2814761"/>
              <a:gd name="connsiteY18" fmla="*/ 111318 h 1478943"/>
              <a:gd name="connsiteX19" fmla="*/ 2154803 w 2814761"/>
              <a:gd name="connsiteY19" fmla="*/ 39756 h 1478943"/>
              <a:gd name="connsiteX20" fmla="*/ 2234316 w 2814761"/>
              <a:gd name="connsiteY20" fmla="*/ 95416 h 1478943"/>
              <a:gd name="connsiteX21" fmla="*/ 2321781 w 2814761"/>
              <a:gd name="connsiteY21" fmla="*/ 95416 h 1478943"/>
              <a:gd name="connsiteX22" fmla="*/ 2464904 w 2814761"/>
              <a:gd name="connsiteY22" fmla="*/ 39756 h 1478943"/>
              <a:gd name="connsiteX23" fmla="*/ 2568271 w 2814761"/>
              <a:gd name="connsiteY23" fmla="*/ 39756 h 1478943"/>
              <a:gd name="connsiteX24" fmla="*/ 2727297 w 2814761"/>
              <a:gd name="connsiteY24" fmla="*/ 7951 h 1478943"/>
              <a:gd name="connsiteX25" fmla="*/ 2814761 w 2814761"/>
              <a:gd name="connsiteY25" fmla="*/ 0 h 1478943"/>
              <a:gd name="connsiteX0" fmla="*/ 0 w 2727297"/>
              <a:gd name="connsiteY0" fmla="*/ 1470992 h 1470992"/>
              <a:gd name="connsiteX1" fmla="*/ 214685 w 2727297"/>
              <a:gd name="connsiteY1" fmla="*/ 1423284 h 1470992"/>
              <a:gd name="connsiteX2" fmla="*/ 326003 w 2727297"/>
              <a:gd name="connsiteY2" fmla="*/ 1351722 h 1470992"/>
              <a:gd name="connsiteX3" fmla="*/ 453224 w 2727297"/>
              <a:gd name="connsiteY3" fmla="*/ 1288112 h 1470992"/>
              <a:gd name="connsiteX4" fmla="*/ 532737 w 2727297"/>
              <a:gd name="connsiteY4" fmla="*/ 1137037 h 1470992"/>
              <a:gd name="connsiteX5" fmla="*/ 620201 w 2727297"/>
              <a:gd name="connsiteY5" fmla="*/ 1057524 h 1470992"/>
              <a:gd name="connsiteX6" fmla="*/ 659958 w 2727297"/>
              <a:gd name="connsiteY6" fmla="*/ 962108 h 1470992"/>
              <a:gd name="connsiteX7" fmla="*/ 779227 w 2727297"/>
              <a:gd name="connsiteY7" fmla="*/ 874644 h 1470992"/>
              <a:gd name="connsiteX8" fmla="*/ 938254 w 2727297"/>
              <a:gd name="connsiteY8" fmla="*/ 787179 h 1470992"/>
              <a:gd name="connsiteX9" fmla="*/ 985961 w 2727297"/>
              <a:gd name="connsiteY9" fmla="*/ 683812 h 1470992"/>
              <a:gd name="connsiteX10" fmla="*/ 1057523 w 2727297"/>
              <a:gd name="connsiteY10" fmla="*/ 604299 h 1470992"/>
              <a:gd name="connsiteX11" fmla="*/ 1137036 w 2727297"/>
              <a:gd name="connsiteY11" fmla="*/ 564543 h 1470992"/>
              <a:gd name="connsiteX12" fmla="*/ 1232452 w 2727297"/>
              <a:gd name="connsiteY12" fmla="*/ 532738 h 1470992"/>
              <a:gd name="connsiteX13" fmla="*/ 1367624 w 2727297"/>
              <a:gd name="connsiteY13" fmla="*/ 469127 h 1470992"/>
              <a:gd name="connsiteX14" fmla="*/ 1518699 w 2727297"/>
              <a:gd name="connsiteY14" fmla="*/ 397565 h 1470992"/>
              <a:gd name="connsiteX15" fmla="*/ 1606163 w 2727297"/>
              <a:gd name="connsiteY15" fmla="*/ 318052 h 1470992"/>
              <a:gd name="connsiteX16" fmla="*/ 1725433 w 2727297"/>
              <a:gd name="connsiteY16" fmla="*/ 238539 h 1470992"/>
              <a:gd name="connsiteX17" fmla="*/ 1940118 w 2727297"/>
              <a:gd name="connsiteY17" fmla="*/ 182880 h 1470992"/>
              <a:gd name="connsiteX18" fmla="*/ 2083241 w 2727297"/>
              <a:gd name="connsiteY18" fmla="*/ 103367 h 1470992"/>
              <a:gd name="connsiteX19" fmla="*/ 2154803 w 2727297"/>
              <a:gd name="connsiteY19" fmla="*/ 31805 h 1470992"/>
              <a:gd name="connsiteX20" fmla="*/ 2234316 w 2727297"/>
              <a:gd name="connsiteY20" fmla="*/ 87465 h 1470992"/>
              <a:gd name="connsiteX21" fmla="*/ 2321781 w 2727297"/>
              <a:gd name="connsiteY21" fmla="*/ 87465 h 1470992"/>
              <a:gd name="connsiteX22" fmla="*/ 2464904 w 2727297"/>
              <a:gd name="connsiteY22" fmla="*/ 31805 h 1470992"/>
              <a:gd name="connsiteX23" fmla="*/ 2568271 w 2727297"/>
              <a:gd name="connsiteY23" fmla="*/ 31805 h 1470992"/>
              <a:gd name="connsiteX24" fmla="*/ 2727297 w 2727297"/>
              <a:gd name="connsiteY24" fmla="*/ 0 h 1470992"/>
              <a:gd name="connsiteX0" fmla="*/ 0 w 2568271"/>
              <a:gd name="connsiteY0" fmla="*/ 1439187 h 1439187"/>
              <a:gd name="connsiteX1" fmla="*/ 214685 w 2568271"/>
              <a:gd name="connsiteY1" fmla="*/ 1391479 h 1439187"/>
              <a:gd name="connsiteX2" fmla="*/ 326003 w 2568271"/>
              <a:gd name="connsiteY2" fmla="*/ 1319917 h 1439187"/>
              <a:gd name="connsiteX3" fmla="*/ 453224 w 2568271"/>
              <a:gd name="connsiteY3" fmla="*/ 1256307 h 1439187"/>
              <a:gd name="connsiteX4" fmla="*/ 532737 w 2568271"/>
              <a:gd name="connsiteY4" fmla="*/ 1105232 h 1439187"/>
              <a:gd name="connsiteX5" fmla="*/ 620201 w 2568271"/>
              <a:gd name="connsiteY5" fmla="*/ 1025719 h 1439187"/>
              <a:gd name="connsiteX6" fmla="*/ 659958 w 2568271"/>
              <a:gd name="connsiteY6" fmla="*/ 930303 h 1439187"/>
              <a:gd name="connsiteX7" fmla="*/ 779227 w 2568271"/>
              <a:gd name="connsiteY7" fmla="*/ 842839 h 1439187"/>
              <a:gd name="connsiteX8" fmla="*/ 938254 w 2568271"/>
              <a:gd name="connsiteY8" fmla="*/ 755374 h 1439187"/>
              <a:gd name="connsiteX9" fmla="*/ 985961 w 2568271"/>
              <a:gd name="connsiteY9" fmla="*/ 652007 h 1439187"/>
              <a:gd name="connsiteX10" fmla="*/ 1057523 w 2568271"/>
              <a:gd name="connsiteY10" fmla="*/ 572494 h 1439187"/>
              <a:gd name="connsiteX11" fmla="*/ 1137036 w 2568271"/>
              <a:gd name="connsiteY11" fmla="*/ 532738 h 1439187"/>
              <a:gd name="connsiteX12" fmla="*/ 1232452 w 2568271"/>
              <a:gd name="connsiteY12" fmla="*/ 500933 h 1439187"/>
              <a:gd name="connsiteX13" fmla="*/ 1367624 w 2568271"/>
              <a:gd name="connsiteY13" fmla="*/ 437322 h 1439187"/>
              <a:gd name="connsiteX14" fmla="*/ 1518699 w 2568271"/>
              <a:gd name="connsiteY14" fmla="*/ 365760 h 1439187"/>
              <a:gd name="connsiteX15" fmla="*/ 1606163 w 2568271"/>
              <a:gd name="connsiteY15" fmla="*/ 286247 h 1439187"/>
              <a:gd name="connsiteX16" fmla="*/ 1725433 w 2568271"/>
              <a:gd name="connsiteY16" fmla="*/ 206734 h 1439187"/>
              <a:gd name="connsiteX17" fmla="*/ 1940118 w 2568271"/>
              <a:gd name="connsiteY17" fmla="*/ 151075 h 1439187"/>
              <a:gd name="connsiteX18" fmla="*/ 2083241 w 2568271"/>
              <a:gd name="connsiteY18" fmla="*/ 71562 h 1439187"/>
              <a:gd name="connsiteX19" fmla="*/ 2154803 w 2568271"/>
              <a:gd name="connsiteY19" fmla="*/ 0 h 1439187"/>
              <a:gd name="connsiteX20" fmla="*/ 2234316 w 2568271"/>
              <a:gd name="connsiteY20" fmla="*/ 55660 h 1439187"/>
              <a:gd name="connsiteX21" fmla="*/ 2321781 w 2568271"/>
              <a:gd name="connsiteY21" fmla="*/ 55660 h 1439187"/>
              <a:gd name="connsiteX22" fmla="*/ 2464904 w 2568271"/>
              <a:gd name="connsiteY22" fmla="*/ 0 h 1439187"/>
              <a:gd name="connsiteX23" fmla="*/ 2568271 w 2568271"/>
              <a:gd name="connsiteY23" fmla="*/ 0 h 1439187"/>
              <a:gd name="connsiteX0" fmla="*/ 0 w 2464904"/>
              <a:gd name="connsiteY0" fmla="*/ 1439187 h 1439187"/>
              <a:gd name="connsiteX1" fmla="*/ 214685 w 2464904"/>
              <a:gd name="connsiteY1" fmla="*/ 1391479 h 1439187"/>
              <a:gd name="connsiteX2" fmla="*/ 326003 w 2464904"/>
              <a:gd name="connsiteY2" fmla="*/ 1319917 h 1439187"/>
              <a:gd name="connsiteX3" fmla="*/ 453224 w 2464904"/>
              <a:gd name="connsiteY3" fmla="*/ 1256307 h 1439187"/>
              <a:gd name="connsiteX4" fmla="*/ 532737 w 2464904"/>
              <a:gd name="connsiteY4" fmla="*/ 1105232 h 1439187"/>
              <a:gd name="connsiteX5" fmla="*/ 620201 w 2464904"/>
              <a:gd name="connsiteY5" fmla="*/ 1025719 h 1439187"/>
              <a:gd name="connsiteX6" fmla="*/ 659958 w 2464904"/>
              <a:gd name="connsiteY6" fmla="*/ 930303 h 1439187"/>
              <a:gd name="connsiteX7" fmla="*/ 779227 w 2464904"/>
              <a:gd name="connsiteY7" fmla="*/ 842839 h 1439187"/>
              <a:gd name="connsiteX8" fmla="*/ 938254 w 2464904"/>
              <a:gd name="connsiteY8" fmla="*/ 755374 h 1439187"/>
              <a:gd name="connsiteX9" fmla="*/ 985961 w 2464904"/>
              <a:gd name="connsiteY9" fmla="*/ 652007 h 1439187"/>
              <a:gd name="connsiteX10" fmla="*/ 1057523 w 2464904"/>
              <a:gd name="connsiteY10" fmla="*/ 572494 h 1439187"/>
              <a:gd name="connsiteX11" fmla="*/ 1137036 w 2464904"/>
              <a:gd name="connsiteY11" fmla="*/ 532738 h 1439187"/>
              <a:gd name="connsiteX12" fmla="*/ 1232452 w 2464904"/>
              <a:gd name="connsiteY12" fmla="*/ 500933 h 1439187"/>
              <a:gd name="connsiteX13" fmla="*/ 1367624 w 2464904"/>
              <a:gd name="connsiteY13" fmla="*/ 437322 h 1439187"/>
              <a:gd name="connsiteX14" fmla="*/ 1518699 w 2464904"/>
              <a:gd name="connsiteY14" fmla="*/ 365760 h 1439187"/>
              <a:gd name="connsiteX15" fmla="*/ 1606163 w 2464904"/>
              <a:gd name="connsiteY15" fmla="*/ 286247 h 1439187"/>
              <a:gd name="connsiteX16" fmla="*/ 1725433 w 2464904"/>
              <a:gd name="connsiteY16" fmla="*/ 206734 h 1439187"/>
              <a:gd name="connsiteX17" fmla="*/ 1940118 w 2464904"/>
              <a:gd name="connsiteY17" fmla="*/ 151075 h 1439187"/>
              <a:gd name="connsiteX18" fmla="*/ 2083241 w 2464904"/>
              <a:gd name="connsiteY18" fmla="*/ 71562 h 1439187"/>
              <a:gd name="connsiteX19" fmla="*/ 2154803 w 2464904"/>
              <a:gd name="connsiteY19" fmla="*/ 0 h 1439187"/>
              <a:gd name="connsiteX20" fmla="*/ 2234316 w 2464904"/>
              <a:gd name="connsiteY20" fmla="*/ 55660 h 1439187"/>
              <a:gd name="connsiteX21" fmla="*/ 2321781 w 2464904"/>
              <a:gd name="connsiteY21" fmla="*/ 55660 h 1439187"/>
              <a:gd name="connsiteX22" fmla="*/ 2464904 w 2464904"/>
              <a:gd name="connsiteY22" fmla="*/ 0 h 1439187"/>
              <a:gd name="connsiteX0" fmla="*/ 0 w 2321781"/>
              <a:gd name="connsiteY0" fmla="*/ 1439187 h 1439187"/>
              <a:gd name="connsiteX1" fmla="*/ 214685 w 2321781"/>
              <a:gd name="connsiteY1" fmla="*/ 1391479 h 1439187"/>
              <a:gd name="connsiteX2" fmla="*/ 326003 w 2321781"/>
              <a:gd name="connsiteY2" fmla="*/ 1319917 h 1439187"/>
              <a:gd name="connsiteX3" fmla="*/ 453224 w 2321781"/>
              <a:gd name="connsiteY3" fmla="*/ 1256307 h 1439187"/>
              <a:gd name="connsiteX4" fmla="*/ 532737 w 2321781"/>
              <a:gd name="connsiteY4" fmla="*/ 1105232 h 1439187"/>
              <a:gd name="connsiteX5" fmla="*/ 620201 w 2321781"/>
              <a:gd name="connsiteY5" fmla="*/ 1025719 h 1439187"/>
              <a:gd name="connsiteX6" fmla="*/ 659958 w 2321781"/>
              <a:gd name="connsiteY6" fmla="*/ 930303 h 1439187"/>
              <a:gd name="connsiteX7" fmla="*/ 779227 w 2321781"/>
              <a:gd name="connsiteY7" fmla="*/ 842839 h 1439187"/>
              <a:gd name="connsiteX8" fmla="*/ 938254 w 2321781"/>
              <a:gd name="connsiteY8" fmla="*/ 755374 h 1439187"/>
              <a:gd name="connsiteX9" fmla="*/ 985961 w 2321781"/>
              <a:gd name="connsiteY9" fmla="*/ 652007 h 1439187"/>
              <a:gd name="connsiteX10" fmla="*/ 1057523 w 2321781"/>
              <a:gd name="connsiteY10" fmla="*/ 572494 h 1439187"/>
              <a:gd name="connsiteX11" fmla="*/ 1137036 w 2321781"/>
              <a:gd name="connsiteY11" fmla="*/ 532738 h 1439187"/>
              <a:gd name="connsiteX12" fmla="*/ 1232452 w 2321781"/>
              <a:gd name="connsiteY12" fmla="*/ 500933 h 1439187"/>
              <a:gd name="connsiteX13" fmla="*/ 1367624 w 2321781"/>
              <a:gd name="connsiteY13" fmla="*/ 437322 h 1439187"/>
              <a:gd name="connsiteX14" fmla="*/ 1518699 w 2321781"/>
              <a:gd name="connsiteY14" fmla="*/ 365760 h 1439187"/>
              <a:gd name="connsiteX15" fmla="*/ 1606163 w 2321781"/>
              <a:gd name="connsiteY15" fmla="*/ 286247 h 1439187"/>
              <a:gd name="connsiteX16" fmla="*/ 1725433 w 2321781"/>
              <a:gd name="connsiteY16" fmla="*/ 206734 h 1439187"/>
              <a:gd name="connsiteX17" fmla="*/ 1940118 w 2321781"/>
              <a:gd name="connsiteY17" fmla="*/ 151075 h 1439187"/>
              <a:gd name="connsiteX18" fmla="*/ 2083241 w 2321781"/>
              <a:gd name="connsiteY18" fmla="*/ 71562 h 1439187"/>
              <a:gd name="connsiteX19" fmla="*/ 2154803 w 2321781"/>
              <a:gd name="connsiteY19" fmla="*/ 0 h 1439187"/>
              <a:gd name="connsiteX20" fmla="*/ 2234316 w 2321781"/>
              <a:gd name="connsiteY20" fmla="*/ 55660 h 1439187"/>
              <a:gd name="connsiteX21" fmla="*/ 2321781 w 2321781"/>
              <a:gd name="connsiteY21" fmla="*/ 55660 h 1439187"/>
              <a:gd name="connsiteX0" fmla="*/ 0 w 2234316"/>
              <a:gd name="connsiteY0" fmla="*/ 1439187 h 1439187"/>
              <a:gd name="connsiteX1" fmla="*/ 214685 w 2234316"/>
              <a:gd name="connsiteY1" fmla="*/ 1391479 h 1439187"/>
              <a:gd name="connsiteX2" fmla="*/ 326003 w 2234316"/>
              <a:gd name="connsiteY2" fmla="*/ 1319917 h 1439187"/>
              <a:gd name="connsiteX3" fmla="*/ 453224 w 2234316"/>
              <a:gd name="connsiteY3" fmla="*/ 1256307 h 1439187"/>
              <a:gd name="connsiteX4" fmla="*/ 532737 w 2234316"/>
              <a:gd name="connsiteY4" fmla="*/ 1105232 h 1439187"/>
              <a:gd name="connsiteX5" fmla="*/ 620201 w 2234316"/>
              <a:gd name="connsiteY5" fmla="*/ 1025719 h 1439187"/>
              <a:gd name="connsiteX6" fmla="*/ 659958 w 2234316"/>
              <a:gd name="connsiteY6" fmla="*/ 930303 h 1439187"/>
              <a:gd name="connsiteX7" fmla="*/ 779227 w 2234316"/>
              <a:gd name="connsiteY7" fmla="*/ 842839 h 1439187"/>
              <a:gd name="connsiteX8" fmla="*/ 938254 w 2234316"/>
              <a:gd name="connsiteY8" fmla="*/ 755374 h 1439187"/>
              <a:gd name="connsiteX9" fmla="*/ 985961 w 2234316"/>
              <a:gd name="connsiteY9" fmla="*/ 652007 h 1439187"/>
              <a:gd name="connsiteX10" fmla="*/ 1057523 w 2234316"/>
              <a:gd name="connsiteY10" fmla="*/ 572494 h 1439187"/>
              <a:gd name="connsiteX11" fmla="*/ 1137036 w 2234316"/>
              <a:gd name="connsiteY11" fmla="*/ 532738 h 1439187"/>
              <a:gd name="connsiteX12" fmla="*/ 1232452 w 2234316"/>
              <a:gd name="connsiteY12" fmla="*/ 500933 h 1439187"/>
              <a:gd name="connsiteX13" fmla="*/ 1367624 w 2234316"/>
              <a:gd name="connsiteY13" fmla="*/ 437322 h 1439187"/>
              <a:gd name="connsiteX14" fmla="*/ 1518699 w 2234316"/>
              <a:gd name="connsiteY14" fmla="*/ 365760 h 1439187"/>
              <a:gd name="connsiteX15" fmla="*/ 1606163 w 2234316"/>
              <a:gd name="connsiteY15" fmla="*/ 286247 h 1439187"/>
              <a:gd name="connsiteX16" fmla="*/ 1725433 w 2234316"/>
              <a:gd name="connsiteY16" fmla="*/ 206734 h 1439187"/>
              <a:gd name="connsiteX17" fmla="*/ 1940118 w 2234316"/>
              <a:gd name="connsiteY17" fmla="*/ 151075 h 1439187"/>
              <a:gd name="connsiteX18" fmla="*/ 2083241 w 2234316"/>
              <a:gd name="connsiteY18" fmla="*/ 71562 h 1439187"/>
              <a:gd name="connsiteX19" fmla="*/ 2154803 w 2234316"/>
              <a:gd name="connsiteY19" fmla="*/ 0 h 1439187"/>
              <a:gd name="connsiteX20" fmla="*/ 2234316 w 2234316"/>
              <a:gd name="connsiteY20" fmla="*/ 55660 h 1439187"/>
              <a:gd name="connsiteX0" fmla="*/ 0 w 2154803"/>
              <a:gd name="connsiteY0" fmla="*/ 1439187 h 1439187"/>
              <a:gd name="connsiteX1" fmla="*/ 214685 w 2154803"/>
              <a:gd name="connsiteY1" fmla="*/ 1391479 h 1439187"/>
              <a:gd name="connsiteX2" fmla="*/ 326003 w 2154803"/>
              <a:gd name="connsiteY2" fmla="*/ 1319917 h 1439187"/>
              <a:gd name="connsiteX3" fmla="*/ 453224 w 2154803"/>
              <a:gd name="connsiteY3" fmla="*/ 1256307 h 1439187"/>
              <a:gd name="connsiteX4" fmla="*/ 532737 w 2154803"/>
              <a:gd name="connsiteY4" fmla="*/ 1105232 h 1439187"/>
              <a:gd name="connsiteX5" fmla="*/ 620201 w 2154803"/>
              <a:gd name="connsiteY5" fmla="*/ 1025719 h 1439187"/>
              <a:gd name="connsiteX6" fmla="*/ 659958 w 2154803"/>
              <a:gd name="connsiteY6" fmla="*/ 930303 h 1439187"/>
              <a:gd name="connsiteX7" fmla="*/ 779227 w 2154803"/>
              <a:gd name="connsiteY7" fmla="*/ 842839 h 1439187"/>
              <a:gd name="connsiteX8" fmla="*/ 938254 w 2154803"/>
              <a:gd name="connsiteY8" fmla="*/ 755374 h 1439187"/>
              <a:gd name="connsiteX9" fmla="*/ 985961 w 2154803"/>
              <a:gd name="connsiteY9" fmla="*/ 652007 h 1439187"/>
              <a:gd name="connsiteX10" fmla="*/ 1057523 w 2154803"/>
              <a:gd name="connsiteY10" fmla="*/ 572494 h 1439187"/>
              <a:gd name="connsiteX11" fmla="*/ 1137036 w 2154803"/>
              <a:gd name="connsiteY11" fmla="*/ 532738 h 1439187"/>
              <a:gd name="connsiteX12" fmla="*/ 1232452 w 2154803"/>
              <a:gd name="connsiteY12" fmla="*/ 500933 h 1439187"/>
              <a:gd name="connsiteX13" fmla="*/ 1367624 w 2154803"/>
              <a:gd name="connsiteY13" fmla="*/ 437322 h 1439187"/>
              <a:gd name="connsiteX14" fmla="*/ 1518699 w 2154803"/>
              <a:gd name="connsiteY14" fmla="*/ 365760 h 1439187"/>
              <a:gd name="connsiteX15" fmla="*/ 1606163 w 2154803"/>
              <a:gd name="connsiteY15" fmla="*/ 286247 h 1439187"/>
              <a:gd name="connsiteX16" fmla="*/ 1725433 w 2154803"/>
              <a:gd name="connsiteY16" fmla="*/ 206734 h 1439187"/>
              <a:gd name="connsiteX17" fmla="*/ 1940118 w 2154803"/>
              <a:gd name="connsiteY17" fmla="*/ 151075 h 1439187"/>
              <a:gd name="connsiteX18" fmla="*/ 2083241 w 2154803"/>
              <a:gd name="connsiteY18" fmla="*/ 71562 h 1439187"/>
              <a:gd name="connsiteX19" fmla="*/ 2154803 w 2154803"/>
              <a:gd name="connsiteY19" fmla="*/ 0 h 1439187"/>
              <a:gd name="connsiteX0" fmla="*/ 0 w 2083241"/>
              <a:gd name="connsiteY0" fmla="*/ 1367625 h 1367625"/>
              <a:gd name="connsiteX1" fmla="*/ 214685 w 2083241"/>
              <a:gd name="connsiteY1" fmla="*/ 1319917 h 1367625"/>
              <a:gd name="connsiteX2" fmla="*/ 326003 w 2083241"/>
              <a:gd name="connsiteY2" fmla="*/ 1248355 h 1367625"/>
              <a:gd name="connsiteX3" fmla="*/ 453224 w 2083241"/>
              <a:gd name="connsiteY3" fmla="*/ 1184745 h 1367625"/>
              <a:gd name="connsiteX4" fmla="*/ 532737 w 2083241"/>
              <a:gd name="connsiteY4" fmla="*/ 1033670 h 1367625"/>
              <a:gd name="connsiteX5" fmla="*/ 620201 w 2083241"/>
              <a:gd name="connsiteY5" fmla="*/ 954157 h 1367625"/>
              <a:gd name="connsiteX6" fmla="*/ 659958 w 2083241"/>
              <a:gd name="connsiteY6" fmla="*/ 858741 h 1367625"/>
              <a:gd name="connsiteX7" fmla="*/ 779227 w 2083241"/>
              <a:gd name="connsiteY7" fmla="*/ 771277 h 1367625"/>
              <a:gd name="connsiteX8" fmla="*/ 938254 w 2083241"/>
              <a:gd name="connsiteY8" fmla="*/ 683812 h 1367625"/>
              <a:gd name="connsiteX9" fmla="*/ 985961 w 2083241"/>
              <a:gd name="connsiteY9" fmla="*/ 580445 h 1367625"/>
              <a:gd name="connsiteX10" fmla="*/ 1057523 w 2083241"/>
              <a:gd name="connsiteY10" fmla="*/ 500932 h 1367625"/>
              <a:gd name="connsiteX11" fmla="*/ 1137036 w 2083241"/>
              <a:gd name="connsiteY11" fmla="*/ 461176 h 1367625"/>
              <a:gd name="connsiteX12" fmla="*/ 1232452 w 2083241"/>
              <a:gd name="connsiteY12" fmla="*/ 429371 h 1367625"/>
              <a:gd name="connsiteX13" fmla="*/ 1367624 w 2083241"/>
              <a:gd name="connsiteY13" fmla="*/ 365760 h 1367625"/>
              <a:gd name="connsiteX14" fmla="*/ 1518699 w 2083241"/>
              <a:gd name="connsiteY14" fmla="*/ 294198 h 1367625"/>
              <a:gd name="connsiteX15" fmla="*/ 1606163 w 2083241"/>
              <a:gd name="connsiteY15" fmla="*/ 214685 h 1367625"/>
              <a:gd name="connsiteX16" fmla="*/ 1725433 w 2083241"/>
              <a:gd name="connsiteY16" fmla="*/ 135172 h 1367625"/>
              <a:gd name="connsiteX17" fmla="*/ 1940118 w 2083241"/>
              <a:gd name="connsiteY17" fmla="*/ 79513 h 1367625"/>
              <a:gd name="connsiteX18" fmla="*/ 2083241 w 2083241"/>
              <a:gd name="connsiteY18" fmla="*/ 0 h 1367625"/>
              <a:gd name="connsiteX0" fmla="*/ 0 w 1940118"/>
              <a:gd name="connsiteY0" fmla="*/ 1288112 h 1288112"/>
              <a:gd name="connsiteX1" fmla="*/ 214685 w 1940118"/>
              <a:gd name="connsiteY1" fmla="*/ 1240404 h 1288112"/>
              <a:gd name="connsiteX2" fmla="*/ 326003 w 1940118"/>
              <a:gd name="connsiteY2" fmla="*/ 1168842 h 1288112"/>
              <a:gd name="connsiteX3" fmla="*/ 453224 w 1940118"/>
              <a:gd name="connsiteY3" fmla="*/ 1105232 h 1288112"/>
              <a:gd name="connsiteX4" fmla="*/ 532737 w 1940118"/>
              <a:gd name="connsiteY4" fmla="*/ 954157 h 1288112"/>
              <a:gd name="connsiteX5" fmla="*/ 620201 w 1940118"/>
              <a:gd name="connsiteY5" fmla="*/ 874644 h 1288112"/>
              <a:gd name="connsiteX6" fmla="*/ 659958 w 1940118"/>
              <a:gd name="connsiteY6" fmla="*/ 779228 h 1288112"/>
              <a:gd name="connsiteX7" fmla="*/ 779227 w 1940118"/>
              <a:gd name="connsiteY7" fmla="*/ 691764 h 1288112"/>
              <a:gd name="connsiteX8" fmla="*/ 938254 w 1940118"/>
              <a:gd name="connsiteY8" fmla="*/ 604299 h 1288112"/>
              <a:gd name="connsiteX9" fmla="*/ 985961 w 1940118"/>
              <a:gd name="connsiteY9" fmla="*/ 500932 h 1288112"/>
              <a:gd name="connsiteX10" fmla="*/ 1057523 w 1940118"/>
              <a:gd name="connsiteY10" fmla="*/ 421419 h 1288112"/>
              <a:gd name="connsiteX11" fmla="*/ 1137036 w 1940118"/>
              <a:gd name="connsiteY11" fmla="*/ 381663 h 1288112"/>
              <a:gd name="connsiteX12" fmla="*/ 1232452 w 1940118"/>
              <a:gd name="connsiteY12" fmla="*/ 349858 h 1288112"/>
              <a:gd name="connsiteX13" fmla="*/ 1367624 w 1940118"/>
              <a:gd name="connsiteY13" fmla="*/ 286247 h 1288112"/>
              <a:gd name="connsiteX14" fmla="*/ 1518699 w 1940118"/>
              <a:gd name="connsiteY14" fmla="*/ 214685 h 1288112"/>
              <a:gd name="connsiteX15" fmla="*/ 1606163 w 1940118"/>
              <a:gd name="connsiteY15" fmla="*/ 135172 h 1288112"/>
              <a:gd name="connsiteX16" fmla="*/ 1725433 w 1940118"/>
              <a:gd name="connsiteY16" fmla="*/ 55659 h 1288112"/>
              <a:gd name="connsiteX17" fmla="*/ 1940118 w 1940118"/>
              <a:gd name="connsiteY17" fmla="*/ 0 h 1288112"/>
              <a:gd name="connsiteX0" fmla="*/ 0 w 1725433"/>
              <a:gd name="connsiteY0" fmla="*/ 1232453 h 1232453"/>
              <a:gd name="connsiteX1" fmla="*/ 214685 w 1725433"/>
              <a:gd name="connsiteY1" fmla="*/ 1184745 h 1232453"/>
              <a:gd name="connsiteX2" fmla="*/ 326003 w 1725433"/>
              <a:gd name="connsiteY2" fmla="*/ 1113183 h 1232453"/>
              <a:gd name="connsiteX3" fmla="*/ 453224 w 1725433"/>
              <a:gd name="connsiteY3" fmla="*/ 1049573 h 1232453"/>
              <a:gd name="connsiteX4" fmla="*/ 532737 w 1725433"/>
              <a:gd name="connsiteY4" fmla="*/ 898498 h 1232453"/>
              <a:gd name="connsiteX5" fmla="*/ 620201 w 1725433"/>
              <a:gd name="connsiteY5" fmla="*/ 818985 h 1232453"/>
              <a:gd name="connsiteX6" fmla="*/ 659958 w 1725433"/>
              <a:gd name="connsiteY6" fmla="*/ 723569 h 1232453"/>
              <a:gd name="connsiteX7" fmla="*/ 779227 w 1725433"/>
              <a:gd name="connsiteY7" fmla="*/ 636105 h 1232453"/>
              <a:gd name="connsiteX8" fmla="*/ 938254 w 1725433"/>
              <a:gd name="connsiteY8" fmla="*/ 548640 h 1232453"/>
              <a:gd name="connsiteX9" fmla="*/ 985961 w 1725433"/>
              <a:gd name="connsiteY9" fmla="*/ 445273 h 1232453"/>
              <a:gd name="connsiteX10" fmla="*/ 1057523 w 1725433"/>
              <a:gd name="connsiteY10" fmla="*/ 365760 h 1232453"/>
              <a:gd name="connsiteX11" fmla="*/ 1137036 w 1725433"/>
              <a:gd name="connsiteY11" fmla="*/ 326004 h 1232453"/>
              <a:gd name="connsiteX12" fmla="*/ 1232452 w 1725433"/>
              <a:gd name="connsiteY12" fmla="*/ 294199 h 1232453"/>
              <a:gd name="connsiteX13" fmla="*/ 1367624 w 1725433"/>
              <a:gd name="connsiteY13" fmla="*/ 230588 h 1232453"/>
              <a:gd name="connsiteX14" fmla="*/ 1518699 w 1725433"/>
              <a:gd name="connsiteY14" fmla="*/ 159026 h 1232453"/>
              <a:gd name="connsiteX15" fmla="*/ 1606163 w 1725433"/>
              <a:gd name="connsiteY15" fmla="*/ 79513 h 1232453"/>
              <a:gd name="connsiteX16" fmla="*/ 1725433 w 1725433"/>
              <a:gd name="connsiteY16" fmla="*/ 0 h 1232453"/>
              <a:gd name="connsiteX0" fmla="*/ 0 w 1606163"/>
              <a:gd name="connsiteY0" fmla="*/ 1152940 h 1152940"/>
              <a:gd name="connsiteX1" fmla="*/ 214685 w 1606163"/>
              <a:gd name="connsiteY1" fmla="*/ 1105232 h 1152940"/>
              <a:gd name="connsiteX2" fmla="*/ 326003 w 1606163"/>
              <a:gd name="connsiteY2" fmla="*/ 1033670 h 1152940"/>
              <a:gd name="connsiteX3" fmla="*/ 453224 w 1606163"/>
              <a:gd name="connsiteY3" fmla="*/ 970060 h 1152940"/>
              <a:gd name="connsiteX4" fmla="*/ 532737 w 1606163"/>
              <a:gd name="connsiteY4" fmla="*/ 818985 h 1152940"/>
              <a:gd name="connsiteX5" fmla="*/ 620201 w 1606163"/>
              <a:gd name="connsiteY5" fmla="*/ 739472 h 1152940"/>
              <a:gd name="connsiteX6" fmla="*/ 659958 w 1606163"/>
              <a:gd name="connsiteY6" fmla="*/ 644056 h 1152940"/>
              <a:gd name="connsiteX7" fmla="*/ 779227 w 1606163"/>
              <a:gd name="connsiteY7" fmla="*/ 556592 h 1152940"/>
              <a:gd name="connsiteX8" fmla="*/ 938254 w 1606163"/>
              <a:gd name="connsiteY8" fmla="*/ 469127 h 1152940"/>
              <a:gd name="connsiteX9" fmla="*/ 985961 w 1606163"/>
              <a:gd name="connsiteY9" fmla="*/ 365760 h 1152940"/>
              <a:gd name="connsiteX10" fmla="*/ 1057523 w 1606163"/>
              <a:gd name="connsiteY10" fmla="*/ 286247 h 1152940"/>
              <a:gd name="connsiteX11" fmla="*/ 1137036 w 1606163"/>
              <a:gd name="connsiteY11" fmla="*/ 246491 h 1152940"/>
              <a:gd name="connsiteX12" fmla="*/ 1232452 w 1606163"/>
              <a:gd name="connsiteY12" fmla="*/ 214686 h 1152940"/>
              <a:gd name="connsiteX13" fmla="*/ 1367624 w 1606163"/>
              <a:gd name="connsiteY13" fmla="*/ 151075 h 1152940"/>
              <a:gd name="connsiteX14" fmla="*/ 1518699 w 1606163"/>
              <a:gd name="connsiteY14" fmla="*/ 79513 h 1152940"/>
              <a:gd name="connsiteX15" fmla="*/ 1606163 w 1606163"/>
              <a:gd name="connsiteY15" fmla="*/ 0 h 1152940"/>
              <a:gd name="connsiteX0" fmla="*/ 0 w 1518699"/>
              <a:gd name="connsiteY0" fmla="*/ 1073427 h 1073427"/>
              <a:gd name="connsiteX1" fmla="*/ 214685 w 1518699"/>
              <a:gd name="connsiteY1" fmla="*/ 1025719 h 1073427"/>
              <a:gd name="connsiteX2" fmla="*/ 326003 w 1518699"/>
              <a:gd name="connsiteY2" fmla="*/ 954157 h 1073427"/>
              <a:gd name="connsiteX3" fmla="*/ 453224 w 1518699"/>
              <a:gd name="connsiteY3" fmla="*/ 890547 h 1073427"/>
              <a:gd name="connsiteX4" fmla="*/ 532737 w 1518699"/>
              <a:gd name="connsiteY4" fmla="*/ 739472 h 1073427"/>
              <a:gd name="connsiteX5" fmla="*/ 620201 w 1518699"/>
              <a:gd name="connsiteY5" fmla="*/ 659959 h 1073427"/>
              <a:gd name="connsiteX6" fmla="*/ 659958 w 1518699"/>
              <a:gd name="connsiteY6" fmla="*/ 564543 h 1073427"/>
              <a:gd name="connsiteX7" fmla="*/ 779227 w 1518699"/>
              <a:gd name="connsiteY7" fmla="*/ 477079 h 1073427"/>
              <a:gd name="connsiteX8" fmla="*/ 938254 w 1518699"/>
              <a:gd name="connsiteY8" fmla="*/ 389614 h 1073427"/>
              <a:gd name="connsiteX9" fmla="*/ 985961 w 1518699"/>
              <a:gd name="connsiteY9" fmla="*/ 286247 h 1073427"/>
              <a:gd name="connsiteX10" fmla="*/ 1057523 w 1518699"/>
              <a:gd name="connsiteY10" fmla="*/ 206734 h 1073427"/>
              <a:gd name="connsiteX11" fmla="*/ 1137036 w 1518699"/>
              <a:gd name="connsiteY11" fmla="*/ 166978 h 1073427"/>
              <a:gd name="connsiteX12" fmla="*/ 1232452 w 1518699"/>
              <a:gd name="connsiteY12" fmla="*/ 135173 h 1073427"/>
              <a:gd name="connsiteX13" fmla="*/ 1367624 w 1518699"/>
              <a:gd name="connsiteY13" fmla="*/ 71562 h 1073427"/>
              <a:gd name="connsiteX14" fmla="*/ 1518699 w 1518699"/>
              <a:gd name="connsiteY14" fmla="*/ 0 h 1073427"/>
              <a:gd name="connsiteX0" fmla="*/ 0 w 1367624"/>
              <a:gd name="connsiteY0" fmla="*/ 1001865 h 1001865"/>
              <a:gd name="connsiteX1" fmla="*/ 214685 w 1367624"/>
              <a:gd name="connsiteY1" fmla="*/ 954157 h 1001865"/>
              <a:gd name="connsiteX2" fmla="*/ 326003 w 1367624"/>
              <a:gd name="connsiteY2" fmla="*/ 882595 h 1001865"/>
              <a:gd name="connsiteX3" fmla="*/ 453224 w 1367624"/>
              <a:gd name="connsiteY3" fmla="*/ 818985 h 1001865"/>
              <a:gd name="connsiteX4" fmla="*/ 532737 w 1367624"/>
              <a:gd name="connsiteY4" fmla="*/ 667910 h 1001865"/>
              <a:gd name="connsiteX5" fmla="*/ 620201 w 1367624"/>
              <a:gd name="connsiteY5" fmla="*/ 588397 h 1001865"/>
              <a:gd name="connsiteX6" fmla="*/ 659958 w 1367624"/>
              <a:gd name="connsiteY6" fmla="*/ 492981 h 1001865"/>
              <a:gd name="connsiteX7" fmla="*/ 779227 w 1367624"/>
              <a:gd name="connsiteY7" fmla="*/ 405517 h 1001865"/>
              <a:gd name="connsiteX8" fmla="*/ 938254 w 1367624"/>
              <a:gd name="connsiteY8" fmla="*/ 318052 h 1001865"/>
              <a:gd name="connsiteX9" fmla="*/ 985961 w 1367624"/>
              <a:gd name="connsiteY9" fmla="*/ 214685 h 1001865"/>
              <a:gd name="connsiteX10" fmla="*/ 1057523 w 1367624"/>
              <a:gd name="connsiteY10" fmla="*/ 135172 h 1001865"/>
              <a:gd name="connsiteX11" fmla="*/ 1137036 w 1367624"/>
              <a:gd name="connsiteY11" fmla="*/ 95416 h 1001865"/>
              <a:gd name="connsiteX12" fmla="*/ 1232452 w 1367624"/>
              <a:gd name="connsiteY12" fmla="*/ 63611 h 1001865"/>
              <a:gd name="connsiteX13" fmla="*/ 1367624 w 1367624"/>
              <a:gd name="connsiteY13" fmla="*/ 0 h 1001865"/>
              <a:gd name="connsiteX0" fmla="*/ 0 w 1232452"/>
              <a:gd name="connsiteY0" fmla="*/ 938254 h 938254"/>
              <a:gd name="connsiteX1" fmla="*/ 214685 w 1232452"/>
              <a:gd name="connsiteY1" fmla="*/ 890546 h 938254"/>
              <a:gd name="connsiteX2" fmla="*/ 326003 w 1232452"/>
              <a:gd name="connsiteY2" fmla="*/ 818984 h 938254"/>
              <a:gd name="connsiteX3" fmla="*/ 453224 w 1232452"/>
              <a:gd name="connsiteY3" fmla="*/ 755374 h 938254"/>
              <a:gd name="connsiteX4" fmla="*/ 532737 w 1232452"/>
              <a:gd name="connsiteY4" fmla="*/ 604299 h 938254"/>
              <a:gd name="connsiteX5" fmla="*/ 620201 w 1232452"/>
              <a:gd name="connsiteY5" fmla="*/ 524786 h 938254"/>
              <a:gd name="connsiteX6" fmla="*/ 659958 w 1232452"/>
              <a:gd name="connsiteY6" fmla="*/ 429370 h 938254"/>
              <a:gd name="connsiteX7" fmla="*/ 779227 w 1232452"/>
              <a:gd name="connsiteY7" fmla="*/ 341906 h 938254"/>
              <a:gd name="connsiteX8" fmla="*/ 938254 w 1232452"/>
              <a:gd name="connsiteY8" fmla="*/ 254441 h 938254"/>
              <a:gd name="connsiteX9" fmla="*/ 985961 w 1232452"/>
              <a:gd name="connsiteY9" fmla="*/ 151074 h 938254"/>
              <a:gd name="connsiteX10" fmla="*/ 1057523 w 1232452"/>
              <a:gd name="connsiteY10" fmla="*/ 71561 h 938254"/>
              <a:gd name="connsiteX11" fmla="*/ 1137036 w 1232452"/>
              <a:gd name="connsiteY11" fmla="*/ 31805 h 938254"/>
              <a:gd name="connsiteX12" fmla="*/ 1232452 w 1232452"/>
              <a:gd name="connsiteY12" fmla="*/ 0 h 938254"/>
              <a:gd name="connsiteX0" fmla="*/ 0 w 1137036"/>
              <a:gd name="connsiteY0" fmla="*/ 906449 h 906449"/>
              <a:gd name="connsiteX1" fmla="*/ 214685 w 1137036"/>
              <a:gd name="connsiteY1" fmla="*/ 858741 h 906449"/>
              <a:gd name="connsiteX2" fmla="*/ 326003 w 1137036"/>
              <a:gd name="connsiteY2" fmla="*/ 787179 h 906449"/>
              <a:gd name="connsiteX3" fmla="*/ 453224 w 1137036"/>
              <a:gd name="connsiteY3" fmla="*/ 723569 h 906449"/>
              <a:gd name="connsiteX4" fmla="*/ 532737 w 1137036"/>
              <a:gd name="connsiteY4" fmla="*/ 572494 h 906449"/>
              <a:gd name="connsiteX5" fmla="*/ 620201 w 1137036"/>
              <a:gd name="connsiteY5" fmla="*/ 492981 h 906449"/>
              <a:gd name="connsiteX6" fmla="*/ 659958 w 1137036"/>
              <a:gd name="connsiteY6" fmla="*/ 397565 h 906449"/>
              <a:gd name="connsiteX7" fmla="*/ 779227 w 1137036"/>
              <a:gd name="connsiteY7" fmla="*/ 310101 h 906449"/>
              <a:gd name="connsiteX8" fmla="*/ 938254 w 1137036"/>
              <a:gd name="connsiteY8" fmla="*/ 222636 h 906449"/>
              <a:gd name="connsiteX9" fmla="*/ 985961 w 1137036"/>
              <a:gd name="connsiteY9" fmla="*/ 119269 h 906449"/>
              <a:gd name="connsiteX10" fmla="*/ 1057523 w 1137036"/>
              <a:gd name="connsiteY10" fmla="*/ 39756 h 906449"/>
              <a:gd name="connsiteX11" fmla="*/ 1137036 w 1137036"/>
              <a:gd name="connsiteY11" fmla="*/ 0 h 906449"/>
              <a:gd name="connsiteX0" fmla="*/ 0 w 1057523"/>
              <a:gd name="connsiteY0" fmla="*/ 866693 h 866693"/>
              <a:gd name="connsiteX1" fmla="*/ 214685 w 1057523"/>
              <a:gd name="connsiteY1" fmla="*/ 818985 h 866693"/>
              <a:gd name="connsiteX2" fmla="*/ 326003 w 1057523"/>
              <a:gd name="connsiteY2" fmla="*/ 747423 h 866693"/>
              <a:gd name="connsiteX3" fmla="*/ 453224 w 1057523"/>
              <a:gd name="connsiteY3" fmla="*/ 683813 h 866693"/>
              <a:gd name="connsiteX4" fmla="*/ 532737 w 1057523"/>
              <a:gd name="connsiteY4" fmla="*/ 532738 h 866693"/>
              <a:gd name="connsiteX5" fmla="*/ 620201 w 1057523"/>
              <a:gd name="connsiteY5" fmla="*/ 453225 h 866693"/>
              <a:gd name="connsiteX6" fmla="*/ 659958 w 1057523"/>
              <a:gd name="connsiteY6" fmla="*/ 357809 h 866693"/>
              <a:gd name="connsiteX7" fmla="*/ 779227 w 1057523"/>
              <a:gd name="connsiteY7" fmla="*/ 270345 h 866693"/>
              <a:gd name="connsiteX8" fmla="*/ 938254 w 1057523"/>
              <a:gd name="connsiteY8" fmla="*/ 182880 h 866693"/>
              <a:gd name="connsiteX9" fmla="*/ 985961 w 1057523"/>
              <a:gd name="connsiteY9" fmla="*/ 79513 h 866693"/>
              <a:gd name="connsiteX10" fmla="*/ 1057523 w 1057523"/>
              <a:gd name="connsiteY10" fmla="*/ 0 h 866693"/>
              <a:gd name="connsiteX0" fmla="*/ 0 w 985961"/>
              <a:gd name="connsiteY0" fmla="*/ 787180 h 787180"/>
              <a:gd name="connsiteX1" fmla="*/ 214685 w 985961"/>
              <a:gd name="connsiteY1" fmla="*/ 739472 h 787180"/>
              <a:gd name="connsiteX2" fmla="*/ 326003 w 985961"/>
              <a:gd name="connsiteY2" fmla="*/ 667910 h 787180"/>
              <a:gd name="connsiteX3" fmla="*/ 453224 w 985961"/>
              <a:gd name="connsiteY3" fmla="*/ 604300 h 787180"/>
              <a:gd name="connsiteX4" fmla="*/ 532737 w 985961"/>
              <a:gd name="connsiteY4" fmla="*/ 453225 h 787180"/>
              <a:gd name="connsiteX5" fmla="*/ 620201 w 985961"/>
              <a:gd name="connsiteY5" fmla="*/ 373712 h 787180"/>
              <a:gd name="connsiteX6" fmla="*/ 659958 w 985961"/>
              <a:gd name="connsiteY6" fmla="*/ 278296 h 787180"/>
              <a:gd name="connsiteX7" fmla="*/ 779227 w 985961"/>
              <a:gd name="connsiteY7" fmla="*/ 190832 h 787180"/>
              <a:gd name="connsiteX8" fmla="*/ 938254 w 985961"/>
              <a:gd name="connsiteY8" fmla="*/ 103367 h 787180"/>
              <a:gd name="connsiteX9" fmla="*/ 985961 w 985961"/>
              <a:gd name="connsiteY9" fmla="*/ 0 h 787180"/>
              <a:gd name="connsiteX0" fmla="*/ 0 w 938254"/>
              <a:gd name="connsiteY0" fmla="*/ 683813 h 683813"/>
              <a:gd name="connsiteX1" fmla="*/ 214685 w 938254"/>
              <a:gd name="connsiteY1" fmla="*/ 636105 h 683813"/>
              <a:gd name="connsiteX2" fmla="*/ 326003 w 938254"/>
              <a:gd name="connsiteY2" fmla="*/ 564543 h 683813"/>
              <a:gd name="connsiteX3" fmla="*/ 453224 w 938254"/>
              <a:gd name="connsiteY3" fmla="*/ 500933 h 683813"/>
              <a:gd name="connsiteX4" fmla="*/ 532737 w 938254"/>
              <a:gd name="connsiteY4" fmla="*/ 349858 h 683813"/>
              <a:gd name="connsiteX5" fmla="*/ 620201 w 938254"/>
              <a:gd name="connsiteY5" fmla="*/ 270345 h 683813"/>
              <a:gd name="connsiteX6" fmla="*/ 659958 w 938254"/>
              <a:gd name="connsiteY6" fmla="*/ 174929 h 683813"/>
              <a:gd name="connsiteX7" fmla="*/ 779227 w 938254"/>
              <a:gd name="connsiteY7" fmla="*/ 87465 h 683813"/>
              <a:gd name="connsiteX8" fmla="*/ 938254 w 938254"/>
              <a:gd name="connsiteY8" fmla="*/ 0 h 683813"/>
              <a:gd name="connsiteX0" fmla="*/ 0 w 890546"/>
              <a:gd name="connsiteY0" fmla="*/ 715619 h 715619"/>
              <a:gd name="connsiteX1" fmla="*/ 214685 w 890546"/>
              <a:gd name="connsiteY1" fmla="*/ 667911 h 715619"/>
              <a:gd name="connsiteX2" fmla="*/ 326003 w 890546"/>
              <a:gd name="connsiteY2" fmla="*/ 596349 h 715619"/>
              <a:gd name="connsiteX3" fmla="*/ 453224 w 890546"/>
              <a:gd name="connsiteY3" fmla="*/ 532739 h 715619"/>
              <a:gd name="connsiteX4" fmla="*/ 532737 w 890546"/>
              <a:gd name="connsiteY4" fmla="*/ 381664 h 715619"/>
              <a:gd name="connsiteX5" fmla="*/ 620201 w 890546"/>
              <a:gd name="connsiteY5" fmla="*/ 302151 h 715619"/>
              <a:gd name="connsiteX6" fmla="*/ 659958 w 890546"/>
              <a:gd name="connsiteY6" fmla="*/ 206735 h 715619"/>
              <a:gd name="connsiteX7" fmla="*/ 779227 w 890546"/>
              <a:gd name="connsiteY7" fmla="*/ 119271 h 715619"/>
              <a:gd name="connsiteX8" fmla="*/ 890546 w 890546"/>
              <a:gd name="connsiteY8" fmla="*/ 0 h 715619"/>
              <a:gd name="connsiteX0" fmla="*/ 0 w 978010"/>
              <a:gd name="connsiteY0" fmla="*/ 755375 h 755375"/>
              <a:gd name="connsiteX1" fmla="*/ 214685 w 978010"/>
              <a:gd name="connsiteY1" fmla="*/ 707667 h 755375"/>
              <a:gd name="connsiteX2" fmla="*/ 326003 w 978010"/>
              <a:gd name="connsiteY2" fmla="*/ 636105 h 755375"/>
              <a:gd name="connsiteX3" fmla="*/ 453224 w 978010"/>
              <a:gd name="connsiteY3" fmla="*/ 572495 h 755375"/>
              <a:gd name="connsiteX4" fmla="*/ 532737 w 978010"/>
              <a:gd name="connsiteY4" fmla="*/ 421420 h 755375"/>
              <a:gd name="connsiteX5" fmla="*/ 620201 w 978010"/>
              <a:gd name="connsiteY5" fmla="*/ 341907 h 755375"/>
              <a:gd name="connsiteX6" fmla="*/ 659958 w 978010"/>
              <a:gd name="connsiteY6" fmla="*/ 246491 h 755375"/>
              <a:gd name="connsiteX7" fmla="*/ 779227 w 978010"/>
              <a:gd name="connsiteY7" fmla="*/ 159027 h 755375"/>
              <a:gd name="connsiteX8" fmla="*/ 978010 w 978010"/>
              <a:gd name="connsiteY8" fmla="*/ 0 h 755375"/>
              <a:gd name="connsiteX0" fmla="*/ 0 w 779227"/>
              <a:gd name="connsiteY0" fmla="*/ 596348 h 596348"/>
              <a:gd name="connsiteX1" fmla="*/ 214685 w 779227"/>
              <a:gd name="connsiteY1" fmla="*/ 548640 h 596348"/>
              <a:gd name="connsiteX2" fmla="*/ 326003 w 779227"/>
              <a:gd name="connsiteY2" fmla="*/ 477078 h 596348"/>
              <a:gd name="connsiteX3" fmla="*/ 453224 w 779227"/>
              <a:gd name="connsiteY3" fmla="*/ 413468 h 596348"/>
              <a:gd name="connsiteX4" fmla="*/ 532737 w 779227"/>
              <a:gd name="connsiteY4" fmla="*/ 262393 h 596348"/>
              <a:gd name="connsiteX5" fmla="*/ 620201 w 779227"/>
              <a:gd name="connsiteY5" fmla="*/ 182880 h 596348"/>
              <a:gd name="connsiteX6" fmla="*/ 659958 w 779227"/>
              <a:gd name="connsiteY6" fmla="*/ 87464 h 596348"/>
              <a:gd name="connsiteX7" fmla="*/ 779227 w 779227"/>
              <a:gd name="connsiteY7" fmla="*/ 0 h 5963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944327 w 944327"/>
              <a:gd name="connsiteY7" fmla="*/ 0 h 6090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823527 w 944327"/>
              <a:gd name="connsiteY7" fmla="*/ 119890 h 609048"/>
              <a:gd name="connsiteX8" fmla="*/ 944327 w 944327"/>
              <a:gd name="connsiteY8" fmla="*/ 0 h 609048"/>
              <a:gd name="connsiteX0" fmla="*/ 0 w 906227"/>
              <a:gd name="connsiteY0" fmla="*/ 615398 h 615398"/>
              <a:gd name="connsiteX1" fmla="*/ 214685 w 906227"/>
              <a:gd name="connsiteY1" fmla="*/ 567690 h 615398"/>
              <a:gd name="connsiteX2" fmla="*/ 326003 w 906227"/>
              <a:gd name="connsiteY2" fmla="*/ 496128 h 615398"/>
              <a:gd name="connsiteX3" fmla="*/ 453224 w 906227"/>
              <a:gd name="connsiteY3" fmla="*/ 432518 h 615398"/>
              <a:gd name="connsiteX4" fmla="*/ 532737 w 906227"/>
              <a:gd name="connsiteY4" fmla="*/ 281443 h 615398"/>
              <a:gd name="connsiteX5" fmla="*/ 620201 w 906227"/>
              <a:gd name="connsiteY5" fmla="*/ 201930 h 615398"/>
              <a:gd name="connsiteX6" fmla="*/ 659958 w 906227"/>
              <a:gd name="connsiteY6" fmla="*/ 106514 h 615398"/>
              <a:gd name="connsiteX7" fmla="*/ 823527 w 906227"/>
              <a:gd name="connsiteY7" fmla="*/ 126240 h 615398"/>
              <a:gd name="connsiteX8" fmla="*/ 906227 w 906227"/>
              <a:gd name="connsiteY8" fmla="*/ 0 h 615398"/>
              <a:gd name="connsiteX0" fmla="*/ 0 w 691542"/>
              <a:gd name="connsiteY0" fmla="*/ 567690 h 567690"/>
              <a:gd name="connsiteX1" fmla="*/ 111318 w 691542"/>
              <a:gd name="connsiteY1" fmla="*/ 496128 h 567690"/>
              <a:gd name="connsiteX2" fmla="*/ 238539 w 691542"/>
              <a:gd name="connsiteY2" fmla="*/ 432518 h 567690"/>
              <a:gd name="connsiteX3" fmla="*/ 318052 w 691542"/>
              <a:gd name="connsiteY3" fmla="*/ 281443 h 567690"/>
              <a:gd name="connsiteX4" fmla="*/ 405516 w 691542"/>
              <a:gd name="connsiteY4" fmla="*/ 201930 h 567690"/>
              <a:gd name="connsiteX5" fmla="*/ 445273 w 691542"/>
              <a:gd name="connsiteY5" fmla="*/ 106514 h 567690"/>
              <a:gd name="connsiteX6" fmla="*/ 608842 w 691542"/>
              <a:gd name="connsiteY6" fmla="*/ 126240 h 567690"/>
              <a:gd name="connsiteX7" fmla="*/ 691542 w 691542"/>
              <a:gd name="connsiteY7" fmla="*/ 0 h 567690"/>
              <a:gd name="connsiteX0" fmla="*/ 0 w 580224"/>
              <a:gd name="connsiteY0" fmla="*/ 496128 h 496128"/>
              <a:gd name="connsiteX1" fmla="*/ 127221 w 580224"/>
              <a:gd name="connsiteY1" fmla="*/ 432518 h 496128"/>
              <a:gd name="connsiteX2" fmla="*/ 206734 w 580224"/>
              <a:gd name="connsiteY2" fmla="*/ 281443 h 496128"/>
              <a:gd name="connsiteX3" fmla="*/ 294198 w 580224"/>
              <a:gd name="connsiteY3" fmla="*/ 201930 h 496128"/>
              <a:gd name="connsiteX4" fmla="*/ 333955 w 580224"/>
              <a:gd name="connsiteY4" fmla="*/ 106514 h 496128"/>
              <a:gd name="connsiteX5" fmla="*/ 497524 w 580224"/>
              <a:gd name="connsiteY5" fmla="*/ 126240 h 496128"/>
              <a:gd name="connsiteX6" fmla="*/ 580224 w 580224"/>
              <a:gd name="connsiteY6" fmla="*/ 0 h 496128"/>
              <a:gd name="connsiteX0" fmla="*/ 0 w 453003"/>
              <a:gd name="connsiteY0" fmla="*/ 432518 h 432518"/>
              <a:gd name="connsiteX1" fmla="*/ 79513 w 453003"/>
              <a:gd name="connsiteY1" fmla="*/ 281443 h 432518"/>
              <a:gd name="connsiteX2" fmla="*/ 166977 w 453003"/>
              <a:gd name="connsiteY2" fmla="*/ 201930 h 432518"/>
              <a:gd name="connsiteX3" fmla="*/ 206734 w 453003"/>
              <a:gd name="connsiteY3" fmla="*/ 106514 h 432518"/>
              <a:gd name="connsiteX4" fmla="*/ 370303 w 453003"/>
              <a:gd name="connsiteY4" fmla="*/ 126240 h 432518"/>
              <a:gd name="connsiteX5" fmla="*/ 453003 w 453003"/>
              <a:gd name="connsiteY5" fmla="*/ 0 h 432518"/>
              <a:gd name="connsiteX0" fmla="*/ 0 w 373490"/>
              <a:gd name="connsiteY0" fmla="*/ 281443 h 281443"/>
              <a:gd name="connsiteX1" fmla="*/ 87464 w 373490"/>
              <a:gd name="connsiteY1" fmla="*/ 201930 h 281443"/>
              <a:gd name="connsiteX2" fmla="*/ 127221 w 373490"/>
              <a:gd name="connsiteY2" fmla="*/ 106514 h 281443"/>
              <a:gd name="connsiteX3" fmla="*/ 290790 w 373490"/>
              <a:gd name="connsiteY3" fmla="*/ 126240 h 281443"/>
              <a:gd name="connsiteX4" fmla="*/ 373490 w 373490"/>
              <a:gd name="connsiteY4" fmla="*/ 0 h 28144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127221 w 463977"/>
              <a:gd name="connsiteY2" fmla="*/ 277964 h 452893"/>
              <a:gd name="connsiteX3" fmla="*/ 290790 w 463977"/>
              <a:gd name="connsiteY3" fmla="*/ 297690 h 452893"/>
              <a:gd name="connsiteX4" fmla="*/ 463977 w 463977"/>
              <a:gd name="connsiteY4" fmla="*/ 0 h 45289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127221 w 463977"/>
              <a:gd name="connsiteY2" fmla="*/ 277964 h 452893"/>
              <a:gd name="connsiteX3" fmla="*/ 290790 w 463977"/>
              <a:gd name="connsiteY3" fmla="*/ 297690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127221 w 463977"/>
              <a:gd name="connsiteY2" fmla="*/ 277964 h 452893"/>
              <a:gd name="connsiteX3" fmla="*/ 406729 w 463977"/>
              <a:gd name="connsiteY3" fmla="*/ 239491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313484 w 463977"/>
              <a:gd name="connsiteY2" fmla="*/ 345257 h 452893"/>
              <a:gd name="connsiteX3" fmla="*/ 406729 w 463977"/>
              <a:gd name="connsiteY3" fmla="*/ 239491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0 w 463977"/>
              <a:gd name="connsiteY0" fmla="*/ 452893 h 452893"/>
              <a:gd name="connsiteX1" fmla="*/ 121675 w 463977"/>
              <a:gd name="connsiteY1" fmla="*/ 317000 h 452893"/>
              <a:gd name="connsiteX2" fmla="*/ 313484 w 463977"/>
              <a:gd name="connsiteY2" fmla="*/ 345257 h 452893"/>
              <a:gd name="connsiteX3" fmla="*/ 406729 w 463977"/>
              <a:gd name="connsiteY3" fmla="*/ 239491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24489 w 488466"/>
              <a:gd name="connsiteY0" fmla="*/ 452893 h 452893"/>
              <a:gd name="connsiteX1" fmla="*/ 0 w 488466"/>
              <a:gd name="connsiteY1" fmla="*/ 447489 h 452893"/>
              <a:gd name="connsiteX2" fmla="*/ 146164 w 488466"/>
              <a:gd name="connsiteY2" fmla="*/ 317000 h 452893"/>
              <a:gd name="connsiteX3" fmla="*/ 337973 w 488466"/>
              <a:gd name="connsiteY3" fmla="*/ 345257 h 452893"/>
              <a:gd name="connsiteX4" fmla="*/ 431218 w 488466"/>
              <a:gd name="connsiteY4" fmla="*/ 239491 h 452893"/>
              <a:gd name="connsiteX5" fmla="*/ 386715 w 488466"/>
              <a:gd name="connsiteY5" fmla="*/ 121478 h 452893"/>
              <a:gd name="connsiteX6" fmla="*/ 488466 w 488466"/>
              <a:gd name="connsiteY6" fmla="*/ 0 h 452893"/>
              <a:gd name="connsiteX0" fmla="*/ 0 w 488466"/>
              <a:gd name="connsiteY0" fmla="*/ 447489 h 447489"/>
              <a:gd name="connsiteX1" fmla="*/ 146164 w 488466"/>
              <a:gd name="connsiteY1" fmla="*/ 317000 h 447489"/>
              <a:gd name="connsiteX2" fmla="*/ 337973 w 488466"/>
              <a:gd name="connsiteY2" fmla="*/ 345257 h 447489"/>
              <a:gd name="connsiteX3" fmla="*/ 431218 w 488466"/>
              <a:gd name="connsiteY3" fmla="*/ 239491 h 447489"/>
              <a:gd name="connsiteX4" fmla="*/ 386715 w 488466"/>
              <a:gd name="connsiteY4" fmla="*/ 121478 h 447489"/>
              <a:gd name="connsiteX5" fmla="*/ 488466 w 488466"/>
              <a:gd name="connsiteY5" fmla="*/ 0 h 447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8466" h="447489">
                <a:moveTo>
                  <a:pt x="0" y="447489"/>
                </a:moveTo>
                <a:lnTo>
                  <a:pt x="146164" y="317000"/>
                </a:lnTo>
                <a:lnTo>
                  <a:pt x="337973" y="345257"/>
                </a:lnTo>
                <a:cubicBezTo>
                  <a:pt x="367096" y="337016"/>
                  <a:pt x="402095" y="247732"/>
                  <a:pt x="431218" y="239491"/>
                </a:cubicBezTo>
                <a:cubicBezTo>
                  <a:pt x="472767" y="215791"/>
                  <a:pt x="377174" y="161393"/>
                  <a:pt x="386715" y="121478"/>
                </a:cubicBezTo>
                <a:cubicBezTo>
                  <a:pt x="396256" y="81563"/>
                  <a:pt x="473889" y="22628"/>
                  <a:pt x="488466" y="0"/>
                </a:cubicBez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927" name="Text Box 45"/>
          <p:cNvSpPr txBox="1">
            <a:spLocks noChangeAspect="1" noChangeArrowheads="1"/>
          </p:cNvSpPr>
          <p:nvPr/>
        </p:nvSpPr>
        <p:spPr bwMode="auto">
          <a:xfrm>
            <a:off x="2267744" y="932723"/>
            <a:ext cx="1346200" cy="20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/>
          <a:p>
            <a:pPr algn="ctr" defTabSz="815632" eaLnBrk="0" fontAlgn="auto" hangingPunct="0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glow rad="101600">
                    <a:srgbClr val="C0504D">
                      <a:satMod val="175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Российская Федерация</a:t>
            </a:r>
          </a:p>
        </p:txBody>
      </p:sp>
      <p:sp>
        <p:nvSpPr>
          <p:cNvPr id="5483" name="Полилиния 5482"/>
          <p:cNvSpPr/>
          <p:nvPr/>
        </p:nvSpPr>
        <p:spPr>
          <a:xfrm>
            <a:off x="4191000" y="668867"/>
            <a:ext cx="617538" cy="211667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673502"/>
              <a:gd name="connsiteY0" fmla="*/ 1598212 h 1598212"/>
              <a:gd name="connsiteX1" fmla="*/ 111318 w 3673502"/>
              <a:gd name="connsiteY1" fmla="*/ 1526650 h 1598212"/>
              <a:gd name="connsiteX2" fmla="*/ 238539 w 3673502"/>
              <a:gd name="connsiteY2" fmla="*/ 1463040 h 1598212"/>
              <a:gd name="connsiteX3" fmla="*/ 318052 w 3673502"/>
              <a:gd name="connsiteY3" fmla="*/ 1311965 h 1598212"/>
              <a:gd name="connsiteX4" fmla="*/ 405516 w 3673502"/>
              <a:gd name="connsiteY4" fmla="*/ 1232452 h 1598212"/>
              <a:gd name="connsiteX5" fmla="*/ 445273 w 3673502"/>
              <a:gd name="connsiteY5" fmla="*/ 1137036 h 1598212"/>
              <a:gd name="connsiteX6" fmla="*/ 564542 w 3673502"/>
              <a:gd name="connsiteY6" fmla="*/ 1049572 h 1598212"/>
              <a:gd name="connsiteX7" fmla="*/ 723569 w 3673502"/>
              <a:gd name="connsiteY7" fmla="*/ 962107 h 1598212"/>
              <a:gd name="connsiteX8" fmla="*/ 771276 w 3673502"/>
              <a:gd name="connsiteY8" fmla="*/ 858740 h 1598212"/>
              <a:gd name="connsiteX9" fmla="*/ 842838 w 3673502"/>
              <a:gd name="connsiteY9" fmla="*/ 779227 h 1598212"/>
              <a:gd name="connsiteX10" fmla="*/ 922351 w 3673502"/>
              <a:gd name="connsiteY10" fmla="*/ 739471 h 1598212"/>
              <a:gd name="connsiteX11" fmla="*/ 1017767 w 3673502"/>
              <a:gd name="connsiteY11" fmla="*/ 707666 h 1598212"/>
              <a:gd name="connsiteX12" fmla="*/ 1152939 w 3673502"/>
              <a:gd name="connsiteY12" fmla="*/ 644055 h 1598212"/>
              <a:gd name="connsiteX13" fmla="*/ 1304014 w 3673502"/>
              <a:gd name="connsiteY13" fmla="*/ 572493 h 1598212"/>
              <a:gd name="connsiteX14" fmla="*/ 1391478 w 3673502"/>
              <a:gd name="connsiteY14" fmla="*/ 492980 h 1598212"/>
              <a:gd name="connsiteX15" fmla="*/ 1510748 w 3673502"/>
              <a:gd name="connsiteY15" fmla="*/ 413467 h 1598212"/>
              <a:gd name="connsiteX16" fmla="*/ 1725433 w 3673502"/>
              <a:gd name="connsiteY16" fmla="*/ 357808 h 1598212"/>
              <a:gd name="connsiteX17" fmla="*/ 1868556 w 3673502"/>
              <a:gd name="connsiteY17" fmla="*/ 278295 h 1598212"/>
              <a:gd name="connsiteX18" fmla="*/ 1940118 w 3673502"/>
              <a:gd name="connsiteY18" fmla="*/ 206733 h 1598212"/>
              <a:gd name="connsiteX19" fmla="*/ 2019631 w 3673502"/>
              <a:gd name="connsiteY19" fmla="*/ 262393 h 1598212"/>
              <a:gd name="connsiteX20" fmla="*/ 2107096 w 3673502"/>
              <a:gd name="connsiteY20" fmla="*/ 262393 h 1598212"/>
              <a:gd name="connsiteX21" fmla="*/ 2250219 w 3673502"/>
              <a:gd name="connsiteY21" fmla="*/ 206733 h 1598212"/>
              <a:gd name="connsiteX22" fmla="*/ 2353586 w 3673502"/>
              <a:gd name="connsiteY22" fmla="*/ 206733 h 1598212"/>
              <a:gd name="connsiteX23" fmla="*/ 2512612 w 3673502"/>
              <a:gd name="connsiteY23" fmla="*/ 174928 h 1598212"/>
              <a:gd name="connsiteX24" fmla="*/ 2600076 w 3673502"/>
              <a:gd name="connsiteY24" fmla="*/ 166977 h 1598212"/>
              <a:gd name="connsiteX25" fmla="*/ 2727297 w 3673502"/>
              <a:gd name="connsiteY25" fmla="*/ 190831 h 1598212"/>
              <a:gd name="connsiteX26" fmla="*/ 2997642 w 3673502"/>
              <a:gd name="connsiteY26" fmla="*/ 190831 h 1598212"/>
              <a:gd name="connsiteX27" fmla="*/ 3172570 w 3673502"/>
              <a:gd name="connsiteY27" fmla="*/ 182880 h 1598212"/>
              <a:gd name="connsiteX28" fmla="*/ 3252083 w 3673502"/>
              <a:gd name="connsiteY28" fmla="*/ 174928 h 1598212"/>
              <a:gd name="connsiteX29" fmla="*/ 3411109 w 3673502"/>
              <a:gd name="connsiteY29" fmla="*/ 174928 h 1598212"/>
              <a:gd name="connsiteX30" fmla="*/ 3514476 w 3673502"/>
              <a:gd name="connsiteY30" fmla="*/ 222636 h 1598212"/>
              <a:gd name="connsiteX31" fmla="*/ 3673502 w 3673502"/>
              <a:gd name="connsiteY31" fmla="*/ 206733 h 1598212"/>
              <a:gd name="connsiteX32" fmla="*/ 3371353 w 3673502"/>
              <a:gd name="connsiteY32" fmla="*/ 0 h 1598212"/>
              <a:gd name="connsiteX0" fmla="*/ 0 w 3562184"/>
              <a:gd name="connsiteY0" fmla="*/ 1526650 h 1526650"/>
              <a:gd name="connsiteX1" fmla="*/ 127221 w 3562184"/>
              <a:gd name="connsiteY1" fmla="*/ 1463040 h 1526650"/>
              <a:gd name="connsiteX2" fmla="*/ 206734 w 3562184"/>
              <a:gd name="connsiteY2" fmla="*/ 1311965 h 1526650"/>
              <a:gd name="connsiteX3" fmla="*/ 294198 w 3562184"/>
              <a:gd name="connsiteY3" fmla="*/ 1232452 h 1526650"/>
              <a:gd name="connsiteX4" fmla="*/ 333955 w 3562184"/>
              <a:gd name="connsiteY4" fmla="*/ 1137036 h 1526650"/>
              <a:gd name="connsiteX5" fmla="*/ 453224 w 3562184"/>
              <a:gd name="connsiteY5" fmla="*/ 1049572 h 1526650"/>
              <a:gd name="connsiteX6" fmla="*/ 612251 w 3562184"/>
              <a:gd name="connsiteY6" fmla="*/ 962107 h 1526650"/>
              <a:gd name="connsiteX7" fmla="*/ 659958 w 3562184"/>
              <a:gd name="connsiteY7" fmla="*/ 858740 h 1526650"/>
              <a:gd name="connsiteX8" fmla="*/ 731520 w 3562184"/>
              <a:gd name="connsiteY8" fmla="*/ 779227 h 1526650"/>
              <a:gd name="connsiteX9" fmla="*/ 811033 w 3562184"/>
              <a:gd name="connsiteY9" fmla="*/ 739471 h 1526650"/>
              <a:gd name="connsiteX10" fmla="*/ 906449 w 3562184"/>
              <a:gd name="connsiteY10" fmla="*/ 707666 h 1526650"/>
              <a:gd name="connsiteX11" fmla="*/ 1041621 w 3562184"/>
              <a:gd name="connsiteY11" fmla="*/ 644055 h 1526650"/>
              <a:gd name="connsiteX12" fmla="*/ 1192696 w 3562184"/>
              <a:gd name="connsiteY12" fmla="*/ 572493 h 1526650"/>
              <a:gd name="connsiteX13" fmla="*/ 1280160 w 3562184"/>
              <a:gd name="connsiteY13" fmla="*/ 492980 h 1526650"/>
              <a:gd name="connsiteX14" fmla="*/ 1399430 w 3562184"/>
              <a:gd name="connsiteY14" fmla="*/ 413467 h 1526650"/>
              <a:gd name="connsiteX15" fmla="*/ 1614115 w 3562184"/>
              <a:gd name="connsiteY15" fmla="*/ 357808 h 1526650"/>
              <a:gd name="connsiteX16" fmla="*/ 1757238 w 3562184"/>
              <a:gd name="connsiteY16" fmla="*/ 278295 h 1526650"/>
              <a:gd name="connsiteX17" fmla="*/ 1828800 w 3562184"/>
              <a:gd name="connsiteY17" fmla="*/ 206733 h 1526650"/>
              <a:gd name="connsiteX18" fmla="*/ 1908313 w 3562184"/>
              <a:gd name="connsiteY18" fmla="*/ 262393 h 1526650"/>
              <a:gd name="connsiteX19" fmla="*/ 1995778 w 3562184"/>
              <a:gd name="connsiteY19" fmla="*/ 262393 h 1526650"/>
              <a:gd name="connsiteX20" fmla="*/ 2138901 w 3562184"/>
              <a:gd name="connsiteY20" fmla="*/ 206733 h 1526650"/>
              <a:gd name="connsiteX21" fmla="*/ 2242268 w 3562184"/>
              <a:gd name="connsiteY21" fmla="*/ 206733 h 1526650"/>
              <a:gd name="connsiteX22" fmla="*/ 2401294 w 3562184"/>
              <a:gd name="connsiteY22" fmla="*/ 174928 h 1526650"/>
              <a:gd name="connsiteX23" fmla="*/ 2488758 w 3562184"/>
              <a:gd name="connsiteY23" fmla="*/ 166977 h 1526650"/>
              <a:gd name="connsiteX24" fmla="*/ 2615979 w 3562184"/>
              <a:gd name="connsiteY24" fmla="*/ 190831 h 1526650"/>
              <a:gd name="connsiteX25" fmla="*/ 2886324 w 3562184"/>
              <a:gd name="connsiteY25" fmla="*/ 190831 h 1526650"/>
              <a:gd name="connsiteX26" fmla="*/ 3061252 w 3562184"/>
              <a:gd name="connsiteY26" fmla="*/ 182880 h 1526650"/>
              <a:gd name="connsiteX27" fmla="*/ 3140765 w 3562184"/>
              <a:gd name="connsiteY27" fmla="*/ 174928 h 1526650"/>
              <a:gd name="connsiteX28" fmla="*/ 3299791 w 3562184"/>
              <a:gd name="connsiteY28" fmla="*/ 174928 h 1526650"/>
              <a:gd name="connsiteX29" fmla="*/ 3403158 w 3562184"/>
              <a:gd name="connsiteY29" fmla="*/ 222636 h 1526650"/>
              <a:gd name="connsiteX30" fmla="*/ 3562184 w 3562184"/>
              <a:gd name="connsiteY30" fmla="*/ 206733 h 1526650"/>
              <a:gd name="connsiteX31" fmla="*/ 3260035 w 3562184"/>
              <a:gd name="connsiteY31" fmla="*/ 0 h 1526650"/>
              <a:gd name="connsiteX0" fmla="*/ 0 w 3434963"/>
              <a:gd name="connsiteY0" fmla="*/ 1463040 h 1463040"/>
              <a:gd name="connsiteX1" fmla="*/ 79513 w 3434963"/>
              <a:gd name="connsiteY1" fmla="*/ 1311965 h 1463040"/>
              <a:gd name="connsiteX2" fmla="*/ 166977 w 3434963"/>
              <a:gd name="connsiteY2" fmla="*/ 1232452 h 1463040"/>
              <a:gd name="connsiteX3" fmla="*/ 206734 w 3434963"/>
              <a:gd name="connsiteY3" fmla="*/ 1137036 h 1463040"/>
              <a:gd name="connsiteX4" fmla="*/ 326003 w 3434963"/>
              <a:gd name="connsiteY4" fmla="*/ 1049572 h 1463040"/>
              <a:gd name="connsiteX5" fmla="*/ 485030 w 3434963"/>
              <a:gd name="connsiteY5" fmla="*/ 962107 h 1463040"/>
              <a:gd name="connsiteX6" fmla="*/ 532737 w 3434963"/>
              <a:gd name="connsiteY6" fmla="*/ 858740 h 1463040"/>
              <a:gd name="connsiteX7" fmla="*/ 604299 w 3434963"/>
              <a:gd name="connsiteY7" fmla="*/ 779227 h 1463040"/>
              <a:gd name="connsiteX8" fmla="*/ 683812 w 3434963"/>
              <a:gd name="connsiteY8" fmla="*/ 739471 h 1463040"/>
              <a:gd name="connsiteX9" fmla="*/ 779228 w 3434963"/>
              <a:gd name="connsiteY9" fmla="*/ 707666 h 1463040"/>
              <a:gd name="connsiteX10" fmla="*/ 914400 w 3434963"/>
              <a:gd name="connsiteY10" fmla="*/ 644055 h 1463040"/>
              <a:gd name="connsiteX11" fmla="*/ 1065475 w 3434963"/>
              <a:gd name="connsiteY11" fmla="*/ 572493 h 1463040"/>
              <a:gd name="connsiteX12" fmla="*/ 1152939 w 3434963"/>
              <a:gd name="connsiteY12" fmla="*/ 492980 h 1463040"/>
              <a:gd name="connsiteX13" fmla="*/ 1272209 w 3434963"/>
              <a:gd name="connsiteY13" fmla="*/ 413467 h 1463040"/>
              <a:gd name="connsiteX14" fmla="*/ 1486894 w 3434963"/>
              <a:gd name="connsiteY14" fmla="*/ 357808 h 1463040"/>
              <a:gd name="connsiteX15" fmla="*/ 1630017 w 3434963"/>
              <a:gd name="connsiteY15" fmla="*/ 278295 h 1463040"/>
              <a:gd name="connsiteX16" fmla="*/ 1701579 w 3434963"/>
              <a:gd name="connsiteY16" fmla="*/ 206733 h 1463040"/>
              <a:gd name="connsiteX17" fmla="*/ 1781092 w 3434963"/>
              <a:gd name="connsiteY17" fmla="*/ 262393 h 1463040"/>
              <a:gd name="connsiteX18" fmla="*/ 1868557 w 3434963"/>
              <a:gd name="connsiteY18" fmla="*/ 262393 h 1463040"/>
              <a:gd name="connsiteX19" fmla="*/ 2011680 w 3434963"/>
              <a:gd name="connsiteY19" fmla="*/ 206733 h 1463040"/>
              <a:gd name="connsiteX20" fmla="*/ 2115047 w 3434963"/>
              <a:gd name="connsiteY20" fmla="*/ 206733 h 1463040"/>
              <a:gd name="connsiteX21" fmla="*/ 2274073 w 3434963"/>
              <a:gd name="connsiteY21" fmla="*/ 174928 h 1463040"/>
              <a:gd name="connsiteX22" fmla="*/ 2361537 w 3434963"/>
              <a:gd name="connsiteY22" fmla="*/ 166977 h 1463040"/>
              <a:gd name="connsiteX23" fmla="*/ 2488758 w 3434963"/>
              <a:gd name="connsiteY23" fmla="*/ 190831 h 1463040"/>
              <a:gd name="connsiteX24" fmla="*/ 2759103 w 3434963"/>
              <a:gd name="connsiteY24" fmla="*/ 190831 h 1463040"/>
              <a:gd name="connsiteX25" fmla="*/ 2934031 w 3434963"/>
              <a:gd name="connsiteY25" fmla="*/ 182880 h 1463040"/>
              <a:gd name="connsiteX26" fmla="*/ 3013544 w 3434963"/>
              <a:gd name="connsiteY26" fmla="*/ 174928 h 1463040"/>
              <a:gd name="connsiteX27" fmla="*/ 3172570 w 3434963"/>
              <a:gd name="connsiteY27" fmla="*/ 174928 h 1463040"/>
              <a:gd name="connsiteX28" fmla="*/ 3275937 w 3434963"/>
              <a:gd name="connsiteY28" fmla="*/ 222636 h 1463040"/>
              <a:gd name="connsiteX29" fmla="*/ 3434963 w 3434963"/>
              <a:gd name="connsiteY29" fmla="*/ 206733 h 1463040"/>
              <a:gd name="connsiteX30" fmla="*/ 3132814 w 3434963"/>
              <a:gd name="connsiteY30" fmla="*/ 0 h 1463040"/>
              <a:gd name="connsiteX0" fmla="*/ 0 w 3355450"/>
              <a:gd name="connsiteY0" fmla="*/ 1311965 h 1311965"/>
              <a:gd name="connsiteX1" fmla="*/ 87464 w 3355450"/>
              <a:gd name="connsiteY1" fmla="*/ 1232452 h 1311965"/>
              <a:gd name="connsiteX2" fmla="*/ 127221 w 3355450"/>
              <a:gd name="connsiteY2" fmla="*/ 1137036 h 1311965"/>
              <a:gd name="connsiteX3" fmla="*/ 246490 w 3355450"/>
              <a:gd name="connsiteY3" fmla="*/ 1049572 h 1311965"/>
              <a:gd name="connsiteX4" fmla="*/ 405517 w 3355450"/>
              <a:gd name="connsiteY4" fmla="*/ 962107 h 1311965"/>
              <a:gd name="connsiteX5" fmla="*/ 453224 w 3355450"/>
              <a:gd name="connsiteY5" fmla="*/ 858740 h 1311965"/>
              <a:gd name="connsiteX6" fmla="*/ 524786 w 3355450"/>
              <a:gd name="connsiteY6" fmla="*/ 779227 h 1311965"/>
              <a:gd name="connsiteX7" fmla="*/ 604299 w 3355450"/>
              <a:gd name="connsiteY7" fmla="*/ 739471 h 1311965"/>
              <a:gd name="connsiteX8" fmla="*/ 699715 w 3355450"/>
              <a:gd name="connsiteY8" fmla="*/ 707666 h 1311965"/>
              <a:gd name="connsiteX9" fmla="*/ 834887 w 3355450"/>
              <a:gd name="connsiteY9" fmla="*/ 644055 h 1311965"/>
              <a:gd name="connsiteX10" fmla="*/ 985962 w 3355450"/>
              <a:gd name="connsiteY10" fmla="*/ 572493 h 1311965"/>
              <a:gd name="connsiteX11" fmla="*/ 1073426 w 3355450"/>
              <a:gd name="connsiteY11" fmla="*/ 492980 h 1311965"/>
              <a:gd name="connsiteX12" fmla="*/ 1192696 w 3355450"/>
              <a:gd name="connsiteY12" fmla="*/ 413467 h 1311965"/>
              <a:gd name="connsiteX13" fmla="*/ 1407381 w 3355450"/>
              <a:gd name="connsiteY13" fmla="*/ 357808 h 1311965"/>
              <a:gd name="connsiteX14" fmla="*/ 1550504 w 3355450"/>
              <a:gd name="connsiteY14" fmla="*/ 278295 h 1311965"/>
              <a:gd name="connsiteX15" fmla="*/ 1622066 w 3355450"/>
              <a:gd name="connsiteY15" fmla="*/ 206733 h 1311965"/>
              <a:gd name="connsiteX16" fmla="*/ 1701579 w 3355450"/>
              <a:gd name="connsiteY16" fmla="*/ 262393 h 1311965"/>
              <a:gd name="connsiteX17" fmla="*/ 1789044 w 3355450"/>
              <a:gd name="connsiteY17" fmla="*/ 262393 h 1311965"/>
              <a:gd name="connsiteX18" fmla="*/ 1932167 w 3355450"/>
              <a:gd name="connsiteY18" fmla="*/ 206733 h 1311965"/>
              <a:gd name="connsiteX19" fmla="*/ 2035534 w 3355450"/>
              <a:gd name="connsiteY19" fmla="*/ 206733 h 1311965"/>
              <a:gd name="connsiteX20" fmla="*/ 2194560 w 3355450"/>
              <a:gd name="connsiteY20" fmla="*/ 174928 h 1311965"/>
              <a:gd name="connsiteX21" fmla="*/ 2282024 w 3355450"/>
              <a:gd name="connsiteY21" fmla="*/ 166977 h 1311965"/>
              <a:gd name="connsiteX22" fmla="*/ 2409245 w 3355450"/>
              <a:gd name="connsiteY22" fmla="*/ 190831 h 1311965"/>
              <a:gd name="connsiteX23" fmla="*/ 2679590 w 3355450"/>
              <a:gd name="connsiteY23" fmla="*/ 190831 h 1311965"/>
              <a:gd name="connsiteX24" fmla="*/ 2854518 w 3355450"/>
              <a:gd name="connsiteY24" fmla="*/ 182880 h 1311965"/>
              <a:gd name="connsiteX25" fmla="*/ 2934031 w 3355450"/>
              <a:gd name="connsiteY25" fmla="*/ 174928 h 1311965"/>
              <a:gd name="connsiteX26" fmla="*/ 3093057 w 3355450"/>
              <a:gd name="connsiteY26" fmla="*/ 174928 h 1311965"/>
              <a:gd name="connsiteX27" fmla="*/ 3196424 w 3355450"/>
              <a:gd name="connsiteY27" fmla="*/ 222636 h 1311965"/>
              <a:gd name="connsiteX28" fmla="*/ 3355450 w 3355450"/>
              <a:gd name="connsiteY28" fmla="*/ 206733 h 1311965"/>
              <a:gd name="connsiteX29" fmla="*/ 3053301 w 3355450"/>
              <a:gd name="connsiteY29" fmla="*/ 0 h 1311965"/>
              <a:gd name="connsiteX0" fmla="*/ 0 w 3267986"/>
              <a:gd name="connsiteY0" fmla="*/ 1232452 h 1232452"/>
              <a:gd name="connsiteX1" fmla="*/ 39757 w 3267986"/>
              <a:gd name="connsiteY1" fmla="*/ 1137036 h 1232452"/>
              <a:gd name="connsiteX2" fmla="*/ 159026 w 3267986"/>
              <a:gd name="connsiteY2" fmla="*/ 1049572 h 1232452"/>
              <a:gd name="connsiteX3" fmla="*/ 318053 w 3267986"/>
              <a:gd name="connsiteY3" fmla="*/ 962107 h 1232452"/>
              <a:gd name="connsiteX4" fmla="*/ 365760 w 3267986"/>
              <a:gd name="connsiteY4" fmla="*/ 858740 h 1232452"/>
              <a:gd name="connsiteX5" fmla="*/ 437322 w 3267986"/>
              <a:gd name="connsiteY5" fmla="*/ 779227 h 1232452"/>
              <a:gd name="connsiteX6" fmla="*/ 516835 w 3267986"/>
              <a:gd name="connsiteY6" fmla="*/ 739471 h 1232452"/>
              <a:gd name="connsiteX7" fmla="*/ 612251 w 3267986"/>
              <a:gd name="connsiteY7" fmla="*/ 707666 h 1232452"/>
              <a:gd name="connsiteX8" fmla="*/ 747423 w 3267986"/>
              <a:gd name="connsiteY8" fmla="*/ 644055 h 1232452"/>
              <a:gd name="connsiteX9" fmla="*/ 898498 w 3267986"/>
              <a:gd name="connsiteY9" fmla="*/ 572493 h 1232452"/>
              <a:gd name="connsiteX10" fmla="*/ 985962 w 3267986"/>
              <a:gd name="connsiteY10" fmla="*/ 492980 h 1232452"/>
              <a:gd name="connsiteX11" fmla="*/ 1105232 w 3267986"/>
              <a:gd name="connsiteY11" fmla="*/ 413467 h 1232452"/>
              <a:gd name="connsiteX12" fmla="*/ 1319917 w 3267986"/>
              <a:gd name="connsiteY12" fmla="*/ 357808 h 1232452"/>
              <a:gd name="connsiteX13" fmla="*/ 1463040 w 3267986"/>
              <a:gd name="connsiteY13" fmla="*/ 278295 h 1232452"/>
              <a:gd name="connsiteX14" fmla="*/ 1534602 w 3267986"/>
              <a:gd name="connsiteY14" fmla="*/ 206733 h 1232452"/>
              <a:gd name="connsiteX15" fmla="*/ 1614115 w 3267986"/>
              <a:gd name="connsiteY15" fmla="*/ 262393 h 1232452"/>
              <a:gd name="connsiteX16" fmla="*/ 1701580 w 3267986"/>
              <a:gd name="connsiteY16" fmla="*/ 262393 h 1232452"/>
              <a:gd name="connsiteX17" fmla="*/ 1844703 w 3267986"/>
              <a:gd name="connsiteY17" fmla="*/ 206733 h 1232452"/>
              <a:gd name="connsiteX18" fmla="*/ 1948070 w 3267986"/>
              <a:gd name="connsiteY18" fmla="*/ 206733 h 1232452"/>
              <a:gd name="connsiteX19" fmla="*/ 2107096 w 3267986"/>
              <a:gd name="connsiteY19" fmla="*/ 174928 h 1232452"/>
              <a:gd name="connsiteX20" fmla="*/ 2194560 w 3267986"/>
              <a:gd name="connsiteY20" fmla="*/ 166977 h 1232452"/>
              <a:gd name="connsiteX21" fmla="*/ 2321781 w 3267986"/>
              <a:gd name="connsiteY21" fmla="*/ 190831 h 1232452"/>
              <a:gd name="connsiteX22" fmla="*/ 2592126 w 3267986"/>
              <a:gd name="connsiteY22" fmla="*/ 190831 h 1232452"/>
              <a:gd name="connsiteX23" fmla="*/ 2767054 w 3267986"/>
              <a:gd name="connsiteY23" fmla="*/ 182880 h 1232452"/>
              <a:gd name="connsiteX24" fmla="*/ 2846567 w 3267986"/>
              <a:gd name="connsiteY24" fmla="*/ 174928 h 1232452"/>
              <a:gd name="connsiteX25" fmla="*/ 3005593 w 3267986"/>
              <a:gd name="connsiteY25" fmla="*/ 174928 h 1232452"/>
              <a:gd name="connsiteX26" fmla="*/ 3108960 w 3267986"/>
              <a:gd name="connsiteY26" fmla="*/ 222636 h 1232452"/>
              <a:gd name="connsiteX27" fmla="*/ 3267986 w 3267986"/>
              <a:gd name="connsiteY27" fmla="*/ 206733 h 1232452"/>
              <a:gd name="connsiteX28" fmla="*/ 2965837 w 3267986"/>
              <a:gd name="connsiteY28" fmla="*/ 0 h 1232452"/>
              <a:gd name="connsiteX0" fmla="*/ 0 w 3228229"/>
              <a:gd name="connsiteY0" fmla="*/ 1137036 h 1137036"/>
              <a:gd name="connsiteX1" fmla="*/ 119269 w 3228229"/>
              <a:gd name="connsiteY1" fmla="*/ 1049572 h 1137036"/>
              <a:gd name="connsiteX2" fmla="*/ 278296 w 3228229"/>
              <a:gd name="connsiteY2" fmla="*/ 962107 h 1137036"/>
              <a:gd name="connsiteX3" fmla="*/ 326003 w 3228229"/>
              <a:gd name="connsiteY3" fmla="*/ 858740 h 1137036"/>
              <a:gd name="connsiteX4" fmla="*/ 397565 w 3228229"/>
              <a:gd name="connsiteY4" fmla="*/ 779227 h 1137036"/>
              <a:gd name="connsiteX5" fmla="*/ 477078 w 3228229"/>
              <a:gd name="connsiteY5" fmla="*/ 739471 h 1137036"/>
              <a:gd name="connsiteX6" fmla="*/ 572494 w 3228229"/>
              <a:gd name="connsiteY6" fmla="*/ 707666 h 1137036"/>
              <a:gd name="connsiteX7" fmla="*/ 707666 w 3228229"/>
              <a:gd name="connsiteY7" fmla="*/ 644055 h 1137036"/>
              <a:gd name="connsiteX8" fmla="*/ 858741 w 3228229"/>
              <a:gd name="connsiteY8" fmla="*/ 572493 h 1137036"/>
              <a:gd name="connsiteX9" fmla="*/ 946205 w 3228229"/>
              <a:gd name="connsiteY9" fmla="*/ 492980 h 1137036"/>
              <a:gd name="connsiteX10" fmla="*/ 1065475 w 3228229"/>
              <a:gd name="connsiteY10" fmla="*/ 413467 h 1137036"/>
              <a:gd name="connsiteX11" fmla="*/ 1280160 w 3228229"/>
              <a:gd name="connsiteY11" fmla="*/ 357808 h 1137036"/>
              <a:gd name="connsiteX12" fmla="*/ 1423283 w 3228229"/>
              <a:gd name="connsiteY12" fmla="*/ 278295 h 1137036"/>
              <a:gd name="connsiteX13" fmla="*/ 1494845 w 3228229"/>
              <a:gd name="connsiteY13" fmla="*/ 206733 h 1137036"/>
              <a:gd name="connsiteX14" fmla="*/ 1574358 w 3228229"/>
              <a:gd name="connsiteY14" fmla="*/ 262393 h 1137036"/>
              <a:gd name="connsiteX15" fmla="*/ 1661823 w 3228229"/>
              <a:gd name="connsiteY15" fmla="*/ 262393 h 1137036"/>
              <a:gd name="connsiteX16" fmla="*/ 1804946 w 3228229"/>
              <a:gd name="connsiteY16" fmla="*/ 206733 h 1137036"/>
              <a:gd name="connsiteX17" fmla="*/ 1908313 w 3228229"/>
              <a:gd name="connsiteY17" fmla="*/ 206733 h 1137036"/>
              <a:gd name="connsiteX18" fmla="*/ 2067339 w 3228229"/>
              <a:gd name="connsiteY18" fmla="*/ 174928 h 1137036"/>
              <a:gd name="connsiteX19" fmla="*/ 2154803 w 3228229"/>
              <a:gd name="connsiteY19" fmla="*/ 166977 h 1137036"/>
              <a:gd name="connsiteX20" fmla="*/ 2282024 w 3228229"/>
              <a:gd name="connsiteY20" fmla="*/ 190831 h 1137036"/>
              <a:gd name="connsiteX21" fmla="*/ 2552369 w 3228229"/>
              <a:gd name="connsiteY21" fmla="*/ 190831 h 1137036"/>
              <a:gd name="connsiteX22" fmla="*/ 2727297 w 3228229"/>
              <a:gd name="connsiteY22" fmla="*/ 182880 h 1137036"/>
              <a:gd name="connsiteX23" fmla="*/ 2806810 w 3228229"/>
              <a:gd name="connsiteY23" fmla="*/ 174928 h 1137036"/>
              <a:gd name="connsiteX24" fmla="*/ 2965836 w 3228229"/>
              <a:gd name="connsiteY24" fmla="*/ 174928 h 1137036"/>
              <a:gd name="connsiteX25" fmla="*/ 3069203 w 3228229"/>
              <a:gd name="connsiteY25" fmla="*/ 222636 h 1137036"/>
              <a:gd name="connsiteX26" fmla="*/ 3228229 w 3228229"/>
              <a:gd name="connsiteY26" fmla="*/ 206733 h 1137036"/>
              <a:gd name="connsiteX27" fmla="*/ 2926080 w 3228229"/>
              <a:gd name="connsiteY27" fmla="*/ 0 h 1137036"/>
              <a:gd name="connsiteX0" fmla="*/ 0 w 3108960"/>
              <a:gd name="connsiteY0" fmla="*/ 1049572 h 1049572"/>
              <a:gd name="connsiteX1" fmla="*/ 159027 w 3108960"/>
              <a:gd name="connsiteY1" fmla="*/ 962107 h 1049572"/>
              <a:gd name="connsiteX2" fmla="*/ 206734 w 3108960"/>
              <a:gd name="connsiteY2" fmla="*/ 858740 h 1049572"/>
              <a:gd name="connsiteX3" fmla="*/ 278296 w 3108960"/>
              <a:gd name="connsiteY3" fmla="*/ 779227 h 1049572"/>
              <a:gd name="connsiteX4" fmla="*/ 357809 w 3108960"/>
              <a:gd name="connsiteY4" fmla="*/ 739471 h 1049572"/>
              <a:gd name="connsiteX5" fmla="*/ 453225 w 3108960"/>
              <a:gd name="connsiteY5" fmla="*/ 707666 h 1049572"/>
              <a:gd name="connsiteX6" fmla="*/ 588397 w 3108960"/>
              <a:gd name="connsiteY6" fmla="*/ 644055 h 1049572"/>
              <a:gd name="connsiteX7" fmla="*/ 739472 w 3108960"/>
              <a:gd name="connsiteY7" fmla="*/ 572493 h 1049572"/>
              <a:gd name="connsiteX8" fmla="*/ 826936 w 3108960"/>
              <a:gd name="connsiteY8" fmla="*/ 492980 h 1049572"/>
              <a:gd name="connsiteX9" fmla="*/ 946206 w 3108960"/>
              <a:gd name="connsiteY9" fmla="*/ 413467 h 1049572"/>
              <a:gd name="connsiteX10" fmla="*/ 1160891 w 3108960"/>
              <a:gd name="connsiteY10" fmla="*/ 357808 h 1049572"/>
              <a:gd name="connsiteX11" fmla="*/ 1304014 w 3108960"/>
              <a:gd name="connsiteY11" fmla="*/ 278295 h 1049572"/>
              <a:gd name="connsiteX12" fmla="*/ 1375576 w 3108960"/>
              <a:gd name="connsiteY12" fmla="*/ 206733 h 1049572"/>
              <a:gd name="connsiteX13" fmla="*/ 1455089 w 3108960"/>
              <a:gd name="connsiteY13" fmla="*/ 262393 h 1049572"/>
              <a:gd name="connsiteX14" fmla="*/ 1542554 w 3108960"/>
              <a:gd name="connsiteY14" fmla="*/ 262393 h 1049572"/>
              <a:gd name="connsiteX15" fmla="*/ 1685677 w 3108960"/>
              <a:gd name="connsiteY15" fmla="*/ 206733 h 1049572"/>
              <a:gd name="connsiteX16" fmla="*/ 1789044 w 3108960"/>
              <a:gd name="connsiteY16" fmla="*/ 206733 h 1049572"/>
              <a:gd name="connsiteX17" fmla="*/ 1948070 w 3108960"/>
              <a:gd name="connsiteY17" fmla="*/ 174928 h 1049572"/>
              <a:gd name="connsiteX18" fmla="*/ 2035534 w 3108960"/>
              <a:gd name="connsiteY18" fmla="*/ 166977 h 1049572"/>
              <a:gd name="connsiteX19" fmla="*/ 2162755 w 3108960"/>
              <a:gd name="connsiteY19" fmla="*/ 190831 h 1049572"/>
              <a:gd name="connsiteX20" fmla="*/ 2433100 w 3108960"/>
              <a:gd name="connsiteY20" fmla="*/ 190831 h 1049572"/>
              <a:gd name="connsiteX21" fmla="*/ 2608028 w 3108960"/>
              <a:gd name="connsiteY21" fmla="*/ 182880 h 1049572"/>
              <a:gd name="connsiteX22" fmla="*/ 2687541 w 3108960"/>
              <a:gd name="connsiteY22" fmla="*/ 174928 h 1049572"/>
              <a:gd name="connsiteX23" fmla="*/ 2846567 w 3108960"/>
              <a:gd name="connsiteY23" fmla="*/ 174928 h 1049572"/>
              <a:gd name="connsiteX24" fmla="*/ 2949934 w 3108960"/>
              <a:gd name="connsiteY24" fmla="*/ 222636 h 1049572"/>
              <a:gd name="connsiteX25" fmla="*/ 3108960 w 3108960"/>
              <a:gd name="connsiteY25" fmla="*/ 206733 h 1049572"/>
              <a:gd name="connsiteX26" fmla="*/ 2806811 w 3108960"/>
              <a:gd name="connsiteY26" fmla="*/ 0 h 1049572"/>
              <a:gd name="connsiteX0" fmla="*/ 0 w 2949933"/>
              <a:gd name="connsiteY0" fmla="*/ 962107 h 962107"/>
              <a:gd name="connsiteX1" fmla="*/ 47707 w 2949933"/>
              <a:gd name="connsiteY1" fmla="*/ 858740 h 962107"/>
              <a:gd name="connsiteX2" fmla="*/ 119269 w 2949933"/>
              <a:gd name="connsiteY2" fmla="*/ 779227 h 962107"/>
              <a:gd name="connsiteX3" fmla="*/ 198782 w 2949933"/>
              <a:gd name="connsiteY3" fmla="*/ 739471 h 962107"/>
              <a:gd name="connsiteX4" fmla="*/ 294198 w 2949933"/>
              <a:gd name="connsiteY4" fmla="*/ 707666 h 962107"/>
              <a:gd name="connsiteX5" fmla="*/ 429370 w 2949933"/>
              <a:gd name="connsiteY5" fmla="*/ 644055 h 962107"/>
              <a:gd name="connsiteX6" fmla="*/ 580445 w 2949933"/>
              <a:gd name="connsiteY6" fmla="*/ 572493 h 962107"/>
              <a:gd name="connsiteX7" fmla="*/ 667909 w 2949933"/>
              <a:gd name="connsiteY7" fmla="*/ 492980 h 962107"/>
              <a:gd name="connsiteX8" fmla="*/ 787179 w 2949933"/>
              <a:gd name="connsiteY8" fmla="*/ 413467 h 962107"/>
              <a:gd name="connsiteX9" fmla="*/ 1001864 w 2949933"/>
              <a:gd name="connsiteY9" fmla="*/ 357808 h 962107"/>
              <a:gd name="connsiteX10" fmla="*/ 1144987 w 2949933"/>
              <a:gd name="connsiteY10" fmla="*/ 278295 h 962107"/>
              <a:gd name="connsiteX11" fmla="*/ 1216549 w 2949933"/>
              <a:gd name="connsiteY11" fmla="*/ 206733 h 962107"/>
              <a:gd name="connsiteX12" fmla="*/ 1296062 w 2949933"/>
              <a:gd name="connsiteY12" fmla="*/ 262393 h 962107"/>
              <a:gd name="connsiteX13" fmla="*/ 1383527 w 2949933"/>
              <a:gd name="connsiteY13" fmla="*/ 262393 h 962107"/>
              <a:gd name="connsiteX14" fmla="*/ 1526650 w 2949933"/>
              <a:gd name="connsiteY14" fmla="*/ 206733 h 962107"/>
              <a:gd name="connsiteX15" fmla="*/ 1630017 w 2949933"/>
              <a:gd name="connsiteY15" fmla="*/ 206733 h 962107"/>
              <a:gd name="connsiteX16" fmla="*/ 1789043 w 2949933"/>
              <a:gd name="connsiteY16" fmla="*/ 174928 h 962107"/>
              <a:gd name="connsiteX17" fmla="*/ 1876507 w 2949933"/>
              <a:gd name="connsiteY17" fmla="*/ 166977 h 962107"/>
              <a:gd name="connsiteX18" fmla="*/ 2003728 w 2949933"/>
              <a:gd name="connsiteY18" fmla="*/ 190831 h 962107"/>
              <a:gd name="connsiteX19" fmla="*/ 2274073 w 2949933"/>
              <a:gd name="connsiteY19" fmla="*/ 190831 h 962107"/>
              <a:gd name="connsiteX20" fmla="*/ 2449001 w 2949933"/>
              <a:gd name="connsiteY20" fmla="*/ 182880 h 962107"/>
              <a:gd name="connsiteX21" fmla="*/ 2528514 w 2949933"/>
              <a:gd name="connsiteY21" fmla="*/ 174928 h 962107"/>
              <a:gd name="connsiteX22" fmla="*/ 2687540 w 2949933"/>
              <a:gd name="connsiteY22" fmla="*/ 174928 h 962107"/>
              <a:gd name="connsiteX23" fmla="*/ 2790907 w 2949933"/>
              <a:gd name="connsiteY23" fmla="*/ 222636 h 962107"/>
              <a:gd name="connsiteX24" fmla="*/ 2949933 w 2949933"/>
              <a:gd name="connsiteY24" fmla="*/ 206733 h 962107"/>
              <a:gd name="connsiteX25" fmla="*/ 2647784 w 2949933"/>
              <a:gd name="connsiteY25" fmla="*/ 0 h 962107"/>
              <a:gd name="connsiteX0" fmla="*/ 0 w 2902226"/>
              <a:gd name="connsiteY0" fmla="*/ 858740 h 858740"/>
              <a:gd name="connsiteX1" fmla="*/ 71562 w 2902226"/>
              <a:gd name="connsiteY1" fmla="*/ 779227 h 858740"/>
              <a:gd name="connsiteX2" fmla="*/ 151075 w 2902226"/>
              <a:gd name="connsiteY2" fmla="*/ 739471 h 858740"/>
              <a:gd name="connsiteX3" fmla="*/ 246491 w 2902226"/>
              <a:gd name="connsiteY3" fmla="*/ 707666 h 858740"/>
              <a:gd name="connsiteX4" fmla="*/ 381663 w 2902226"/>
              <a:gd name="connsiteY4" fmla="*/ 644055 h 858740"/>
              <a:gd name="connsiteX5" fmla="*/ 532738 w 2902226"/>
              <a:gd name="connsiteY5" fmla="*/ 572493 h 858740"/>
              <a:gd name="connsiteX6" fmla="*/ 620202 w 2902226"/>
              <a:gd name="connsiteY6" fmla="*/ 492980 h 858740"/>
              <a:gd name="connsiteX7" fmla="*/ 739472 w 2902226"/>
              <a:gd name="connsiteY7" fmla="*/ 413467 h 858740"/>
              <a:gd name="connsiteX8" fmla="*/ 954157 w 2902226"/>
              <a:gd name="connsiteY8" fmla="*/ 357808 h 858740"/>
              <a:gd name="connsiteX9" fmla="*/ 1097280 w 2902226"/>
              <a:gd name="connsiteY9" fmla="*/ 278295 h 858740"/>
              <a:gd name="connsiteX10" fmla="*/ 1168842 w 2902226"/>
              <a:gd name="connsiteY10" fmla="*/ 206733 h 858740"/>
              <a:gd name="connsiteX11" fmla="*/ 1248355 w 2902226"/>
              <a:gd name="connsiteY11" fmla="*/ 262393 h 858740"/>
              <a:gd name="connsiteX12" fmla="*/ 1335820 w 2902226"/>
              <a:gd name="connsiteY12" fmla="*/ 262393 h 858740"/>
              <a:gd name="connsiteX13" fmla="*/ 1478943 w 2902226"/>
              <a:gd name="connsiteY13" fmla="*/ 206733 h 858740"/>
              <a:gd name="connsiteX14" fmla="*/ 1582310 w 2902226"/>
              <a:gd name="connsiteY14" fmla="*/ 206733 h 858740"/>
              <a:gd name="connsiteX15" fmla="*/ 1741336 w 2902226"/>
              <a:gd name="connsiteY15" fmla="*/ 174928 h 858740"/>
              <a:gd name="connsiteX16" fmla="*/ 1828800 w 2902226"/>
              <a:gd name="connsiteY16" fmla="*/ 166977 h 858740"/>
              <a:gd name="connsiteX17" fmla="*/ 1956021 w 2902226"/>
              <a:gd name="connsiteY17" fmla="*/ 190831 h 858740"/>
              <a:gd name="connsiteX18" fmla="*/ 2226366 w 2902226"/>
              <a:gd name="connsiteY18" fmla="*/ 190831 h 858740"/>
              <a:gd name="connsiteX19" fmla="*/ 2401294 w 2902226"/>
              <a:gd name="connsiteY19" fmla="*/ 182880 h 858740"/>
              <a:gd name="connsiteX20" fmla="*/ 2480807 w 2902226"/>
              <a:gd name="connsiteY20" fmla="*/ 174928 h 858740"/>
              <a:gd name="connsiteX21" fmla="*/ 2639833 w 2902226"/>
              <a:gd name="connsiteY21" fmla="*/ 174928 h 858740"/>
              <a:gd name="connsiteX22" fmla="*/ 2743200 w 2902226"/>
              <a:gd name="connsiteY22" fmla="*/ 222636 h 858740"/>
              <a:gd name="connsiteX23" fmla="*/ 2902226 w 2902226"/>
              <a:gd name="connsiteY23" fmla="*/ 206733 h 858740"/>
              <a:gd name="connsiteX24" fmla="*/ 2600077 w 2902226"/>
              <a:gd name="connsiteY24" fmla="*/ 0 h 858740"/>
              <a:gd name="connsiteX0" fmla="*/ 0 w 2830664"/>
              <a:gd name="connsiteY0" fmla="*/ 779227 h 779227"/>
              <a:gd name="connsiteX1" fmla="*/ 79513 w 2830664"/>
              <a:gd name="connsiteY1" fmla="*/ 739471 h 779227"/>
              <a:gd name="connsiteX2" fmla="*/ 174929 w 2830664"/>
              <a:gd name="connsiteY2" fmla="*/ 707666 h 779227"/>
              <a:gd name="connsiteX3" fmla="*/ 310101 w 2830664"/>
              <a:gd name="connsiteY3" fmla="*/ 644055 h 779227"/>
              <a:gd name="connsiteX4" fmla="*/ 461176 w 2830664"/>
              <a:gd name="connsiteY4" fmla="*/ 572493 h 779227"/>
              <a:gd name="connsiteX5" fmla="*/ 548640 w 2830664"/>
              <a:gd name="connsiteY5" fmla="*/ 492980 h 779227"/>
              <a:gd name="connsiteX6" fmla="*/ 667910 w 2830664"/>
              <a:gd name="connsiteY6" fmla="*/ 413467 h 779227"/>
              <a:gd name="connsiteX7" fmla="*/ 882595 w 2830664"/>
              <a:gd name="connsiteY7" fmla="*/ 357808 h 779227"/>
              <a:gd name="connsiteX8" fmla="*/ 1025718 w 2830664"/>
              <a:gd name="connsiteY8" fmla="*/ 278295 h 779227"/>
              <a:gd name="connsiteX9" fmla="*/ 1097280 w 2830664"/>
              <a:gd name="connsiteY9" fmla="*/ 206733 h 779227"/>
              <a:gd name="connsiteX10" fmla="*/ 1176793 w 2830664"/>
              <a:gd name="connsiteY10" fmla="*/ 262393 h 779227"/>
              <a:gd name="connsiteX11" fmla="*/ 1264258 w 2830664"/>
              <a:gd name="connsiteY11" fmla="*/ 262393 h 779227"/>
              <a:gd name="connsiteX12" fmla="*/ 1407381 w 2830664"/>
              <a:gd name="connsiteY12" fmla="*/ 206733 h 779227"/>
              <a:gd name="connsiteX13" fmla="*/ 1510748 w 2830664"/>
              <a:gd name="connsiteY13" fmla="*/ 206733 h 779227"/>
              <a:gd name="connsiteX14" fmla="*/ 1669774 w 2830664"/>
              <a:gd name="connsiteY14" fmla="*/ 174928 h 779227"/>
              <a:gd name="connsiteX15" fmla="*/ 1757238 w 2830664"/>
              <a:gd name="connsiteY15" fmla="*/ 166977 h 779227"/>
              <a:gd name="connsiteX16" fmla="*/ 1884459 w 2830664"/>
              <a:gd name="connsiteY16" fmla="*/ 190831 h 779227"/>
              <a:gd name="connsiteX17" fmla="*/ 2154804 w 2830664"/>
              <a:gd name="connsiteY17" fmla="*/ 190831 h 779227"/>
              <a:gd name="connsiteX18" fmla="*/ 2329732 w 2830664"/>
              <a:gd name="connsiteY18" fmla="*/ 182880 h 779227"/>
              <a:gd name="connsiteX19" fmla="*/ 2409245 w 2830664"/>
              <a:gd name="connsiteY19" fmla="*/ 174928 h 779227"/>
              <a:gd name="connsiteX20" fmla="*/ 2568271 w 2830664"/>
              <a:gd name="connsiteY20" fmla="*/ 174928 h 779227"/>
              <a:gd name="connsiteX21" fmla="*/ 2671638 w 2830664"/>
              <a:gd name="connsiteY21" fmla="*/ 222636 h 779227"/>
              <a:gd name="connsiteX22" fmla="*/ 2830664 w 2830664"/>
              <a:gd name="connsiteY22" fmla="*/ 206733 h 779227"/>
              <a:gd name="connsiteX23" fmla="*/ 2528515 w 2830664"/>
              <a:gd name="connsiteY23" fmla="*/ 0 h 779227"/>
              <a:gd name="connsiteX0" fmla="*/ 0 w 2814761"/>
              <a:gd name="connsiteY0" fmla="*/ 842837 h 842837"/>
              <a:gd name="connsiteX1" fmla="*/ 63610 w 2814761"/>
              <a:gd name="connsiteY1" fmla="*/ 739471 h 842837"/>
              <a:gd name="connsiteX2" fmla="*/ 159026 w 2814761"/>
              <a:gd name="connsiteY2" fmla="*/ 707666 h 842837"/>
              <a:gd name="connsiteX3" fmla="*/ 294198 w 2814761"/>
              <a:gd name="connsiteY3" fmla="*/ 644055 h 842837"/>
              <a:gd name="connsiteX4" fmla="*/ 445273 w 2814761"/>
              <a:gd name="connsiteY4" fmla="*/ 572493 h 842837"/>
              <a:gd name="connsiteX5" fmla="*/ 532737 w 2814761"/>
              <a:gd name="connsiteY5" fmla="*/ 492980 h 842837"/>
              <a:gd name="connsiteX6" fmla="*/ 652007 w 2814761"/>
              <a:gd name="connsiteY6" fmla="*/ 413467 h 842837"/>
              <a:gd name="connsiteX7" fmla="*/ 866692 w 2814761"/>
              <a:gd name="connsiteY7" fmla="*/ 357808 h 842837"/>
              <a:gd name="connsiteX8" fmla="*/ 1009815 w 2814761"/>
              <a:gd name="connsiteY8" fmla="*/ 278295 h 842837"/>
              <a:gd name="connsiteX9" fmla="*/ 1081377 w 2814761"/>
              <a:gd name="connsiteY9" fmla="*/ 206733 h 842837"/>
              <a:gd name="connsiteX10" fmla="*/ 1160890 w 2814761"/>
              <a:gd name="connsiteY10" fmla="*/ 262393 h 842837"/>
              <a:gd name="connsiteX11" fmla="*/ 1248355 w 2814761"/>
              <a:gd name="connsiteY11" fmla="*/ 262393 h 842837"/>
              <a:gd name="connsiteX12" fmla="*/ 1391478 w 2814761"/>
              <a:gd name="connsiteY12" fmla="*/ 206733 h 842837"/>
              <a:gd name="connsiteX13" fmla="*/ 1494845 w 2814761"/>
              <a:gd name="connsiteY13" fmla="*/ 206733 h 842837"/>
              <a:gd name="connsiteX14" fmla="*/ 1653871 w 2814761"/>
              <a:gd name="connsiteY14" fmla="*/ 174928 h 842837"/>
              <a:gd name="connsiteX15" fmla="*/ 1741335 w 2814761"/>
              <a:gd name="connsiteY15" fmla="*/ 166977 h 842837"/>
              <a:gd name="connsiteX16" fmla="*/ 1868556 w 2814761"/>
              <a:gd name="connsiteY16" fmla="*/ 190831 h 842837"/>
              <a:gd name="connsiteX17" fmla="*/ 2138901 w 2814761"/>
              <a:gd name="connsiteY17" fmla="*/ 190831 h 842837"/>
              <a:gd name="connsiteX18" fmla="*/ 2313829 w 2814761"/>
              <a:gd name="connsiteY18" fmla="*/ 182880 h 842837"/>
              <a:gd name="connsiteX19" fmla="*/ 2393342 w 2814761"/>
              <a:gd name="connsiteY19" fmla="*/ 174928 h 842837"/>
              <a:gd name="connsiteX20" fmla="*/ 2552368 w 2814761"/>
              <a:gd name="connsiteY20" fmla="*/ 174928 h 842837"/>
              <a:gd name="connsiteX21" fmla="*/ 2655735 w 2814761"/>
              <a:gd name="connsiteY21" fmla="*/ 222636 h 842837"/>
              <a:gd name="connsiteX22" fmla="*/ 2814761 w 2814761"/>
              <a:gd name="connsiteY22" fmla="*/ 206733 h 842837"/>
              <a:gd name="connsiteX23" fmla="*/ 2512612 w 2814761"/>
              <a:gd name="connsiteY23" fmla="*/ 0 h 842837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66977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44417 w 2814761"/>
              <a:gd name="connsiteY20" fmla="*/ 206733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655735"/>
              <a:gd name="connsiteY0" fmla="*/ 803080 h 803080"/>
              <a:gd name="connsiteX1" fmla="*/ 63610 w 2655735"/>
              <a:gd name="connsiteY1" fmla="*/ 739471 h 803080"/>
              <a:gd name="connsiteX2" fmla="*/ 159026 w 2655735"/>
              <a:gd name="connsiteY2" fmla="*/ 707666 h 803080"/>
              <a:gd name="connsiteX3" fmla="*/ 294198 w 2655735"/>
              <a:gd name="connsiteY3" fmla="*/ 644055 h 803080"/>
              <a:gd name="connsiteX4" fmla="*/ 445273 w 2655735"/>
              <a:gd name="connsiteY4" fmla="*/ 572493 h 803080"/>
              <a:gd name="connsiteX5" fmla="*/ 532737 w 2655735"/>
              <a:gd name="connsiteY5" fmla="*/ 492980 h 803080"/>
              <a:gd name="connsiteX6" fmla="*/ 652007 w 2655735"/>
              <a:gd name="connsiteY6" fmla="*/ 413467 h 803080"/>
              <a:gd name="connsiteX7" fmla="*/ 866692 w 2655735"/>
              <a:gd name="connsiteY7" fmla="*/ 357808 h 803080"/>
              <a:gd name="connsiteX8" fmla="*/ 1009815 w 2655735"/>
              <a:gd name="connsiteY8" fmla="*/ 278295 h 803080"/>
              <a:gd name="connsiteX9" fmla="*/ 1081377 w 2655735"/>
              <a:gd name="connsiteY9" fmla="*/ 206733 h 803080"/>
              <a:gd name="connsiteX10" fmla="*/ 1160890 w 2655735"/>
              <a:gd name="connsiteY10" fmla="*/ 262393 h 803080"/>
              <a:gd name="connsiteX11" fmla="*/ 1248355 w 2655735"/>
              <a:gd name="connsiteY11" fmla="*/ 262393 h 803080"/>
              <a:gd name="connsiteX12" fmla="*/ 1391478 w 2655735"/>
              <a:gd name="connsiteY12" fmla="*/ 206733 h 803080"/>
              <a:gd name="connsiteX13" fmla="*/ 1494845 w 2655735"/>
              <a:gd name="connsiteY13" fmla="*/ 206733 h 803080"/>
              <a:gd name="connsiteX14" fmla="*/ 1653871 w 2655735"/>
              <a:gd name="connsiteY14" fmla="*/ 174928 h 803080"/>
              <a:gd name="connsiteX15" fmla="*/ 1741335 w 2655735"/>
              <a:gd name="connsiteY15" fmla="*/ 198782 h 803080"/>
              <a:gd name="connsiteX16" fmla="*/ 1868556 w 2655735"/>
              <a:gd name="connsiteY16" fmla="*/ 214684 h 803080"/>
              <a:gd name="connsiteX17" fmla="*/ 2138901 w 2655735"/>
              <a:gd name="connsiteY17" fmla="*/ 222636 h 803080"/>
              <a:gd name="connsiteX18" fmla="*/ 2313829 w 2655735"/>
              <a:gd name="connsiteY18" fmla="*/ 206733 h 803080"/>
              <a:gd name="connsiteX19" fmla="*/ 2393342 w 2655735"/>
              <a:gd name="connsiteY19" fmla="*/ 206733 h 803080"/>
              <a:gd name="connsiteX20" fmla="*/ 2544417 w 2655735"/>
              <a:gd name="connsiteY20" fmla="*/ 206733 h 803080"/>
              <a:gd name="connsiteX21" fmla="*/ 2655735 w 2655735"/>
              <a:gd name="connsiteY21" fmla="*/ 222636 h 803080"/>
              <a:gd name="connsiteX22" fmla="*/ 2512612 w 2655735"/>
              <a:gd name="connsiteY22" fmla="*/ 0 h 803080"/>
              <a:gd name="connsiteX0" fmla="*/ 0 w 2592125"/>
              <a:gd name="connsiteY0" fmla="*/ 739471 h 739471"/>
              <a:gd name="connsiteX1" fmla="*/ 95416 w 2592125"/>
              <a:gd name="connsiteY1" fmla="*/ 707666 h 739471"/>
              <a:gd name="connsiteX2" fmla="*/ 230588 w 2592125"/>
              <a:gd name="connsiteY2" fmla="*/ 644055 h 739471"/>
              <a:gd name="connsiteX3" fmla="*/ 381663 w 2592125"/>
              <a:gd name="connsiteY3" fmla="*/ 572493 h 739471"/>
              <a:gd name="connsiteX4" fmla="*/ 469127 w 2592125"/>
              <a:gd name="connsiteY4" fmla="*/ 492980 h 739471"/>
              <a:gd name="connsiteX5" fmla="*/ 588397 w 2592125"/>
              <a:gd name="connsiteY5" fmla="*/ 413467 h 739471"/>
              <a:gd name="connsiteX6" fmla="*/ 803082 w 2592125"/>
              <a:gd name="connsiteY6" fmla="*/ 357808 h 739471"/>
              <a:gd name="connsiteX7" fmla="*/ 946205 w 2592125"/>
              <a:gd name="connsiteY7" fmla="*/ 278295 h 739471"/>
              <a:gd name="connsiteX8" fmla="*/ 1017767 w 2592125"/>
              <a:gd name="connsiteY8" fmla="*/ 206733 h 739471"/>
              <a:gd name="connsiteX9" fmla="*/ 1097280 w 2592125"/>
              <a:gd name="connsiteY9" fmla="*/ 262393 h 739471"/>
              <a:gd name="connsiteX10" fmla="*/ 1184745 w 2592125"/>
              <a:gd name="connsiteY10" fmla="*/ 262393 h 739471"/>
              <a:gd name="connsiteX11" fmla="*/ 1327868 w 2592125"/>
              <a:gd name="connsiteY11" fmla="*/ 206733 h 739471"/>
              <a:gd name="connsiteX12" fmla="*/ 1431235 w 2592125"/>
              <a:gd name="connsiteY12" fmla="*/ 206733 h 739471"/>
              <a:gd name="connsiteX13" fmla="*/ 1590261 w 2592125"/>
              <a:gd name="connsiteY13" fmla="*/ 174928 h 739471"/>
              <a:gd name="connsiteX14" fmla="*/ 1677725 w 2592125"/>
              <a:gd name="connsiteY14" fmla="*/ 198782 h 739471"/>
              <a:gd name="connsiteX15" fmla="*/ 1804946 w 2592125"/>
              <a:gd name="connsiteY15" fmla="*/ 214684 h 739471"/>
              <a:gd name="connsiteX16" fmla="*/ 2075291 w 2592125"/>
              <a:gd name="connsiteY16" fmla="*/ 222636 h 739471"/>
              <a:gd name="connsiteX17" fmla="*/ 2250219 w 2592125"/>
              <a:gd name="connsiteY17" fmla="*/ 206733 h 739471"/>
              <a:gd name="connsiteX18" fmla="*/ 2329732 w 2592125"/>
              <a:gd name="connsiteY18" fmla="*/ 206733 h 739471"/>
              <a:gd name="connsiteX19" fmla="*/ 2480807 w 2592125"/>
              <a:gd name="connsiteY19" fmla="*/ 206733 h 739471"/>
              <a:gd name="connsiteX20" fmla="*/ 2592125 w 2592125"/>
              <a:gd name="connsiteY20" fmla="*/ 222636 h 739471"/>
              <a:gd name="connsiteX21" fmla="*/ 2449002 w 2592125"/>
              <a:gd name="connsiteY21" fmla="*/ 0 h 739471"/>
              <a:gd name="connsiteX0" fmla="*/ 0 w 2496709"/>
              <a:gd name="connsiteY0" fmla="*/ 707666 h 707666"/>
              <a:gd name="connsiteX1" fmla="*/ 135172 w 2496709"/>
              <a:gd name="connsiteY1" fmla="*/ 644055 h 707666"/>
              <a:gd name="connsiteX2" fmla="*/ 286247 w 2496709"/>
              <a:gd name="connsiteY2" fmla="*/ 572493 h 707666"/>
              <a:gd name="connsiteX3" fmla="*/ 373711 w 2496709"/>
              <a:gd name="connsiteY3" fmla="*/ 492980 h 707666"/>
              <a:gd name="connsiteX4" fmla="*/ 492981 w 2496709"/>
              <a:gd name="connsiteY4" fmla="*/ 413467 h 707666"/>
              <a:gd name="connsiteX5" fmla="*/ 707666 w 2496709"/>
              <a:gd name="connsiteY5" fmla="*/ 357808 h 707666"/>
              <a:gd name="connsiteX6" fmla="*/ 850789 w 2496709"/>
              <a:gd name="connsiteY6" fmla="*/ 278295 h 707666"/>
              <a:gd name="connsiteX7" fmla="*/ 922351 w 2496709"/>
              <a:gd name="connsiteY7" fmla="*/ 206733 h 707666"/>
              <a:gd name="connsiteX8" fmla="*/ 1001864 w 2496709"/>
              <a:gd name="connsiteY8" fmla="*/ 262393 h 707666"/>
              <a:gd name="connsiteX9" fmla="*/ 1089329 w 2496709"/>
              <a:gd name="connsiteY9" fmla="*/ 262393 h 707666"/>
              <a:gd name="connsiteX10" fmla="*/ 1232452 w 2496709"/>
              <a:gd name="connsiteY10" fmla="*/ 206733 h 707666"/>
              <a:gd name="connsiteX11" fmla="*/ 1335819 w 2496709"/>
              <a:gd name="connsiteY11" fmla="*/ 206733 h 707666"/>
              <a:gd name="connsiteX12" fmla="*/ 1494845 w 2496709"/>
              <a:gd name="connsiteY12" fmla="*/ 174928 h 707666"/>
              <a:gd name="connsiteX13" fmla="*/ 1582309 w 2496709"/>
              <a:gd name="connsiteY13" fmla="*/ 198782 h 707666"/>
              <a:gd name="connsiteX14" fmla="*/ 1709530 w 2496709"/>
              <a:gd name="connsiteY14" fmla="*/ 214684 h 707666"/>
              <a:gd name="connsiteX15" fmla="*/ 1979875 w 2496709"/>
              <a:gd name="connsiteY15" fmla="*/ 222636 h 707666"/>
              <a:gd name="connsiteX16" fmla="*/ 2154803 w 2496709"/>
              <a:gd name="connsiteY16" fmla="*/ 206733 h 707666"/>
              <a:gd name="connsiteX17" fmla="*/ 2234316 w 2496709"/>
              <a:gd name="connsiteY17" fmla="*/ 206733 h 707666"/>
              <a:gd name="connsiteX18" fmla="*/ 2385391 w 2496709"/>
              <a:gd name="connsiteY18" fmla="*/ 206733 h 707666"/>
              <a:gd name="connsiteX19" fmla="*/ 2496709 w 2496709"/>
              <a:gd name="connsiteY19" fmla="*/ 222636 h 707666"/>
              <a:gd name="connsiteX20" fmla="*/ 2353586 w 2496709"/>
              <a:gd name="connsiteY20" fmla="*/ 0 h 707666"/>
              <a:gd name="connsiteX0" fmla="*/ 0 w 2361537"/>
              <a:gd name="connsiteY0" fmla="*/ 644055 h 644055"/>
              <a:gd name="connsiteX1" fmla="*/ 151075 w 2361537"/>
              <a:gd name="connsiteY1" fmla="*/ 572493 h 644055"/>
              <a:gd name="connsiteX2" fmla="*/ 238539 w 2361537"/>
              <a:gd name="connsiteY2" fmla="*/ 492980 h 644055"/>
              <a:gd name="connsiteX3" fmla="*/ 357809 w 2361537"/>
              <a:gd name="connsiteY3" fmla="*/ 413467 h 644055"/>
              <a:gd name="connsiteX4" fmla="*/ 572494 w 2361537"/>
              <a:gd name="connsiteY4" fmla="*/ 357808 h 644055"/>
              <a:gd name="connsiteX5" fmla="*/ 715617 w 2361537"/>
              <a:gd name="connsiteY5" fmla="*/ 278295 h 644055"/>
              <a:gd name="connsiteX6" fmla="*/ 787179 w 2361537"/>
              <a:gd name="connsiteY6" fmla="*/ 206733 h 644055"/>
              <a:gd name="connsiteX7" fmla="*/ 866692 w 2361537"/>
              <a:gd name="connsiteY7" fmla="*/ 262393 h 644055"/>
              <a:gd name="connsiteX8" fmla="*/ 954157 w 2361537"/>
              <a:gd name="connsiteY8" fmla="*/ 262393 h 644055"/>
              <a:gd name="connsiteX9" fmla="*/ 1097280 w 2361537"/>
              <a:gd name="connsiteY9" fmla="*/ 206733 h 644055"/>
              <a:gd name="connsiteX10" fmla="*/ 1200647 w 2361537"/>
              <a:gd name="connsiteY10" fmla="*/ 206733 h 644055"/>
              <a:gd name="connsiteX11" fmla="*/ 1359673 w 2361537"/>
              <a:gd name="connsiteY11" fmla="*/ 174928 h 644055"/>
              <a:gd name="connsiteX12" fmla="*/ 1447137 w 2361537"/>
              <a:gd name="connsiteY12" fmla="*/ 198782 h 644055"/>
              <a:gd name="connsiteX13" fmla="*/ 1574358 w 2361537"/>
              <a:gd name="connsiteY13" fmla="*/ 214684 h 644055"/>
              <a:gd name="connsiteX14" fmla="*/ 1844703 w 2361537"/>
              <a:gd name="connsiteY14" fmla="*/ 222636 h 644055"/>
              <a:gd name="connsiteX15" fmla="*/ 2019631 w 2361537"/>
              <a:gd name="connsiteY15" fmla="*/ 206733 h 644055"/>
              <a:gd name="connsiteX16" fmla="*/ 2099144 w 2361537"/>
              <a:gd name="connsiteY16" fmla="*/ 206733 h 644055"/>
              <a:gd name="connsiteX17" fmla="*/ 2250219 w 2361537"/>
              <a:gd name="connsiteY17" fmla="*/ 206733 h 644055"/>
              <a:gd name="connsiteX18" fmla="*/ 2361537 w 2361537"/>
              <a:gd name="connsiteY18" fmla="*/ 222636 h 644055"/>
              <a:gd name="connsiteX19" fmla="*/ 2218414 w 2361537"/>
              <a:gd name="connsiteY19" fmla="*/ 0 h 644055"/>
              <a:gd name="connsiteX0" fmla="*/ 0 w 2210462"/>
              <a:gd name="connsiteY0" fmla="*/ 572493 h 572493"/>
              <a:gd name="connsiteX1" fmla="*/ 87464 w 2210462"/>
              <a:gd name="connsiteY1" fmla="*/ 492980 h 572493"/>
              <a:gd name="connsiteX2" fmla="*/ 206734 w 2210462"/>
              <a:gd name="connsiteY2" fmla="*/ 413467 h 572493"/>
              <a:gd name="connsiteX3" fmla="*/ 421419 w 2210462"/>
              <a:gd name="connsiteY3" fmla="*/ 357808 h 572493"/>
              <a:gd name="connsiteX4" fmla="*/ 564542 w 2210462"/>
              <a:gd name="connsiteY4" fmla="*/ 278295 h 572493"/>
              <a:gd name="connsiteX5" fmla="*/ 636104 w 2210462"/>
              <a:gd name="connsiteY5" fmla="*/ 206733 h 572493"/>
              <a:gd name="connsiteX6" fmla="*/ 715617 w 2210462"/>
              <a:gd name="connsiteY6" fmla="*/ 262393 h 572493"/>
              <a:gd name="connsiteX7" fmla="*/ 803082 w 2210462"/>
              <a:gd name="connsiteY7" fmla="*/ 262393 h 572493"/>
              <a:gd name="connsiteX8" fmla="*/ 946205 w 2210462"/>
              <a:gd name="connsiteY8" fmla="*/ 206733 h 572493"/>
              <a:gd name="connsiteX9" fmla="*/ 1049572 w 2210462"/>
              <a:gd name="connsiteY9" fmla="*/ 206733 h 572493"/>
              <a:gd name="connsiteX10" fmla="*/ 1208598 w 2210462"/>
              <a:gd name="connsiteY10" fmla="*/ 174928 h 572493"/>
              <a:gd name="connsiteX11" fmla="*/ 1296062 w 2210462"/>
              <a:gd name="connsiteY11" fmla="*/ 198782 h 572493"/>
              <a:gd name="connsiteX12" fmla="*/ 1423283 w 2210462"/>
              <a:gd name="connsiteY12" fmla="*/ 214684 h 572493"/>
              <a:gd name="connsiteX13" fmla="*/ 1693628 w 2210462"/>
              <a:gd name="connsiteY13" fmla="*/ 222636 h 572493"/>
              <a:gd name="connsiteX14" fmla="*/ 1868556 w 2210462"/>
              <a:gd name="connsiteY14" fmla="*/ 206733 h 572493"/>
              <a:gd name="connsiteX15" fmla="*/ 1948069 w 2210462"/>
              <a:gd name="connsiteY15" fmla="*/ 206733 h 572493"/>
              <a:gd name="connsiteX16" fmla="*/ 2099144 w 2210462"/>
              <a:gd name="connsiteY16" fmla="*/ 206733 h 572493"/>
              <a:gd name="connsiteX17" fmla="*/ 2210462 w 2210462"/>
              <a:gd name="connsiteY17" fmla="*/ 222636 h 572493"/>
              <a:gd name="connsiteX18" fmla="*/ 2067339 w 2210462"/>
              <a:gd name="connsiteY18" fmla="*/ 0 h 572493"/>
              <a:gd name="connsiteX0" fmla="*/ 0 w 2122998"/>
              <a:gd name="connsiteY0" fmla="*/ 492980 h 492980"/>
              <a:gd name="connsiteX1" fmla="*/ 119270 w 2122998"/>
              <a:gd name="connsiteY1" fmla="*/ 413467 h 492980"/>
              <a:gd name="connsiteX2" fmla="*/ 333955 w 2122998"/>
              <a:gd name="connsiteY2" fmla="*/ 357808 h 492980"/>
              <a:gd name="connsiteX3" fmla="*/ 477078 w 2122998"/>
              <a:gd name="connsiteY3" fmla="*/ 278295 h 492980"/>
              <a:gd name="connsiteX4" fmla="*/ 548640 w 2122998"/>
              <a:gd name="connsiteY4" fmla="*/ 206733 h 492980"/>
              <a:gd name="connsiteX5" fmla="*/ 628153 w 2122998"/>
              <a:gd name="connsiteY5" fmla="*/ 262393 h 492980"/>
              <a:gd name="connsiteX6" fmla="*/ 715618 w 2122998"/>
              <a:gd name="connsiteY6" fmla="*/ 262393 h 492980"/>
              <a:gd name="connsiteX7" fmla="*/ 858741 w 2122998"/>
              <a:gd name="connsiteY7" fmla="*/ 206733 h 492980"/>
              <a:gd name="connsiteX8" fmla="*/ 962108 w 2122998"/>
              <a:gd name="connsiteY8" fmla="*/ 206733 h 492980"/>
              <a:gd name="connsiteX9" fmla="*/ 1121134 w 2122998"/>
              <a:gd name="connsiteY9" fmla="*/ 174928 h 492980"/>
              <a:gd name="connsiteX10" fmla="*/ 1208598 w 2122998"/>
              <a:gd name="connsiteY10" fmla="*/ 198782 h 492980"/>
              <a:gd name="connsiteX11" fmla="*/ 1335819 w 2122998"/>
              <a:gd name="connsiteY11" fmla="*/ 214684 h 492980"/>
              <a:gd name="connsiteX12" fmla="*/ 1606164 w 2122998"/>
              <a:gd name="connsiteY12" fmla="*/ 222636 h 492980"/>
              <a:gd name="connsiteX13" fmla="*/ 1781092 w 2122998"/>
              <a:gd name="connsiteY13" fmla="*/ 206733 h 492980"/>
              <a:gd name="connsiteX14" fmla="*/ 1860605 w 2122998"/>
              <a:gd name="connsiteY14" fmla="*/ 206733 h 492980"/>
              <a:gd name="connsiteX15" fmla="*/ 2011680 w 2122998"/>
              <a:gd name="connsiteY15" fmla="*/ 206733 h 492980"/>
              <a:gd name="connsiteX16" fmla="*/ 2122998 w 2122998"/>
              <a:gd name="connsiteY16" fmla="*/ 222636 h 492980"/>
              <a:gd name="connsiteX17" fmla="*/ 1979875 w 2122998"/>
              <a:gd name="connsiteY17" fmla="*/ 0 h 492980"/>
              <a:gd name="connsiteX0" fmla="*/ 0 w 2003728"/>
              <a:gd name="connsiteY0" fmla="*/ 413467 h 413467"/>
              <a:gd name="connsiteX1" fmla="*/ 214685 w 2003728"/>
              <a:gd name="connsiteY1" fmla="*/ 357808 h 413467"/>
              <a:gd name="connsiteX2" fmla="*/ 357808 w 2003728"/>
              <a:gd name="connsiteY2" fmla="*/ 278295 h 413467"/>
              <a:gd name="connsiteX3" fmla="*/ 429370 w 2003728"/>
              <a:gd name="connsiteY3" fmla="*/ 206733 h 413467"/>
              <a:gd name="connsiteX4" fmla="*/ 508883 w 2003728"/>
              <a:gd name="connsiteY4" fmla="*/ 262393 h 413467"/>
              <a:gd name="connsiteX5" fmla="*/ 596348 w 2003728"/>
              <a:gd name="connsiteY5" fmla="*/ 262393 h 413467"/>
              <a:gd name="connsiteX6" fmla="*/ 739471 w 2003728"/>
              <a:gd name="connsiteY6" fmla="*/ 206733 h 413467"/>
              <a:gd name="connsiteX7" fmla="*/ 842838 w 2003728"/>
              <a:gd name="connsiteY7" fmla="*/ 206733 h 413467"/>
              <a:gd name="connsiteX8" fmla="*/ 1001864 w 2003728"/>
              <a:gd name="connsiteY8" fmla="*/ 174928 h 413467"/>
              <a:gd name="connsiteX9" fmla="*/ 1089328 w 2003728"/>
              <a:gd name="connsiteY9" fmla="*/ 198782 h 413467"/>
              <a:gd name="connsiteX10" fmla="*/ 1216549 w 2003728"/>
              <a:gd name="connsiteY10" fmla="*/ 214684 h 413467"/>
              <a:gd name="connsiteX11" fmla="*/ 1486894 w 2003728"/>
              <a:gd name="connsiteY11" fmla="*/ 222636 h 413467"/>
              <a:gd name="connsiteX12" fmla="*/ 1661822 w 2003728"/>
              <a:gd name="connsiteY12" fmla="*/ 206733 h 413467"/>
              <a:gd name="connsiteX13" fmla="*/ 1741335 w 2003728"/>
              <a:gd name="connsiteY13" fmla="*/ 206733 h 413467"/>
              <a:gd name="connsiteX14" fmla="*/ 1892410 w 2003728"/>
              <a:gd name="connsiteY14" fmla="*/ 206733 h 413467"/>
              <a:gd name="connsiteX15" fmla="*/ 2003728 w 2003728"/>
              <a:gd name="connsiteY15" fmla="*/ 222636 h 413467"/>
              <a:gd name="connsiteX16" fmla="*/ 1860605 w 2003728"/>
              <a:gd name="connsiteY16" fmla="*/ 0 h 413467"/>
              <a:gd name="connsiteX0" fmla="*/ 0 w 1789043"/>
              <a:gd name="connsiteY0" fmla="*/ 357808 h 357808"/>
              <a:gd name="connsiteX1" fmla="*/ 143123 w 1789043"/>
              <a:gd name="connsiteY1" fmla="*/ 278295 h 357808"/>
              <a:gd name="connsiteX2" fmla="*/ 214685 w 1789043"/>
              <a:gd name="connsiteY2" fmla="*/ 206733 h 357808"/>
              <a:gd name="connsiteX3" fmla="*/ 294198 w 1789043"/>
              <a:gd name="connsiteY3" fmla="*/ 262393 h 357808"/>
              <a:gd name="connsiteX4" fmla="*/ 381663 w 1789043"/>
              <a:gd name="connsiteY4" fmla="*/ 262393 h 357808"/>
              <a:gd name="connsiteX5" fmla="*/ 524786 w 1789043"/>
              <a:gd name="connsiteY5" fmla="*/ 206733 h 357808"/>
              <a:gd name="connsiteX6" fmla="*/ 628153 w 1789043"/>
              <a:gd name="connsiteY6" fmla="*/ 206733 h 357808"/>
              <a:gd name="connsiteX7" fmla="*/ 787179 w 1789043"/>
              <a:gd name="connsiteY7" fmla="*/ 174928 h 357808"/>
              <a:gd name="connsiteX8" fmla="*/ 874643 w 1789043"/>
              <a:gd name="connsiteY8" fmla="*/ 198782 h 357808"/>
              <a:gd name="connsiteX9" fmla="*/ 1001864 w 1789043"/>
              <a:gd name="connsiteY9" fmla="*/ 214684 h 357808"/>
              <a:gd name="connsiteX10" fmla="*/ 1272209 w 1789043"/>
              <a:gd name="connsiteY10" fmla="*/ 222636 h 357808"/>
              <a:gd name="connsiteX11" fmla="*/ 1447137 w 1789043"/>
              <a:gd name="connsiteY11" fmla="*/ 206733 h 357808"/>
              <a:gd name="connsiteX12" fmla="*/ 1526650 w 1789043"/>
              <a:gd name="connsiteY12" fmla="*/ 206733 h 357808"/>
              <a:gd name="connsiteX13" fmla="*/ 1677725 w 1789043"/>
              <a:gd name="connsiteY13" fmla="*/ 206733 h 357808"/>
              <a:gd name="connsiteX14" fmla="*/ 1789043 w 1789043"/>
              <a:gd name="connsiteY14" fmla="*/ 222636 h 357808"/>
              <a:gd name="connsiteX15" fmla="*/ 1645920 w 1789043"/>
              <a:gd name="connsiteY15" fmla="*/ 0 h 357808"/>
              <a:gd name="connsiteX0" fmla="*/ 0 w 1645920"/>
              <a:gd name="connsiteY0" fmla="*/ 278295 h 278295"/>
              <a:gd name="connsiteX1" fmla="*/ 71562 w 1645920"/>
              <a:gd name="connsiteY1" fmla="*/ 206733 h 278295"/>
              <a:gd name="connsiteX2" fmla="*/ 151075 w 1645920"/>
              <a:gd name="connsiteY2" fmla="*/ 262393 h 278295"/>
              <a:gd name="connsiteX3" fmla="*/ 238540 w 1645920"/>
              <a:gd name="connsiteY3" fmla="*/ 262393 h 278295"/>
              <a:gd name="connsiteX4" fmla="*/ 381663 w 1645920"/>
              <a:gd name="connsiteY4" fmla="*/ 206733 h 278295"/>
              <a:gd name="connsiteX5" fmla="*/ 485030 w 1645920"/>
              <a:gd name="connsiteY5" fmla="*/ 206733 h 278295"/>
              <a:gd name="connsiteX6" fmla="*/ 644056 w 1645920"/>
              <a:gd name="connsiteY6" fmla="*/ 174928 h 278295"/>
              <a:gd name="connsiteX7" fmla="*/ 731520 w 1645920"/>
              <a:gd name="connsiteY7" fmla="*/ 198782 h 278295"/>
              <a:gd name="connsiteX8" fmla="*/ 858741 w 1645920"/>
              <a:gd name="connsiteY8" fmla="*/ 214684 h 278295"/>
              <a:gd name="connsiteX9" fmla="*/ 1129086 w 1645920"/>
              <a:gd name="connsiteY9" fmla="*/ 222636 h 278295"/>
              <a:gd name="connsiteX10" fmla="*/ 1304014 w 1645920"/>
              <a:gd name="connsiteY10" fmla="*/ 206733 h 278295"/>
              <a:gd name="connsiteX11" fmla="*/ 1383527 w 1645920"/>
              <a:gd name="connsiteY11" fmla="*/ 206733 h 278295"/>
              <a:gd name="connsiteX12" fmla="*/ 1534602 w 1645920"/>
              <a:gd name="connsiteY12" fmla="*/ 206733 h 278295"/>
              <a:gd name="connsiteX13" fmla="*/ 1645920 w 1645920"/>
              <a:gd name="connsiteY13" fmla="*/ 222636 h 278295"/>
              <a:gd name="connsiteX14" fmla="*/ 1502797 w 1645920"/>
              <a:gd name="connsiteY14" fmla="*/ 0 h 278295"/>
              <a:gd name="connsiteX0" fmla="*/ 0 w 1574358"/>
              <a:gd name="connsiteY0" fmla="*/ 206733 h 262393"/>
              <a:gd name="connsiteX1" fmla="*/ 79513 w 1574358"/>
              <a:gd name="connsiteY1" fmla="*/ 262393 h 262393"/>
              <a:gd name="connsiteX2" fmla="*/ 166978 w 1574358"/>
              <a:gd name="connsiteY2" fmla="*/ 262393 h 262393"/>
              <a:gd name="connsiteX3" fmla="*/ 310101 w 1574358"/>
              <a:gd name="connsiteY3" fmla="*/ 206733 h 262393"/>
              <a:gd name="connsiteX4" fmla="*/ 413468 w 1574358"/>
              <a:gd name="connsiteY4" fmla="*/ 206733 h 262393"/>
              <a:gd name="connsiteX5" fmla="*/ 572494 w 1574358"/>
              <a:gd name="connsiteY5" fmla="*/ 174928 h 262393"/>
              <a:gd name="connsiteX6" fmla="*/ 659958 w 1574358"/>
              <a:gd name="connsiteY6" fmla="*/ 198782 h 262393"/>
              <a:gd name="connsiteX7" fmla="*/ 787179 w 1574358"/>
              <a:gd name="connsiteY7" fmla="*/ 214684 h 262393"/>
              <a:gd name="connsiteX8" fmla="*/ 1057524 w 1574358"/>
              <a:gd name="connsiteY8" fmla="*/ 222636 h 262393"/>
              <a:gd name="connsiteX9" fmla="*/ 1232452 w 1574358"/>
              <a:gd name="connsiteY9" fmla="*/ 206733 h 262393"/>
              <a:gd name="connsiteX10" fmla="*/ 1311965 w 1574358"/>
              <a:gd name="connsiteY10" fmla="*/ 206733 h 262393"/>
              <a:gd name="connsiteX11" fmla="*/ 1463040 w 1574358"/>
              <a:gd name="connsiteY11" fmla="*/ 206733 h 262393"/>
              <a:gd name="connsiteX12" fmla="*/ 1574358 w 1574358"/>
              <a:gd name="connsiteY12" fmla="*/ 222636 h 262393"/>
              <a:gd name="connsiteX13" fmla="*/ 1431235 w 1574358"/>
              <a:gd name="connsiteY13" fmla="*/ 0 h 262393"/>
              <a:gd name="connsiteX0" fmla="*/ 0 w 1494845"/>
              <a:gd name="connsiteY0" fmla="*/ 262393 h 262393"/>
              <a:gd name="connsiteX1" fmla="*/ 87465 w 1494845"/>
              <a:gd name="connsiteY1" fmla="*/ 262393 h 262393"/>
              <a:gd name="connsiteX2" fmla="*/ 230588 w 1494845"/>
              <a:gd name="connsiteY2" fmla="*/ 206733 h 262393"/>
              <a:gd name="connsiteX3" fmla="*/ 333955 w 1494845"/>
              <a:gd name="connsiteY3" fmla="*/ 206733 h 262393"/>
              <a:gd name="connsiteX4" fmla="*/ 492981 w 1494845"/>
              <a:gd name="connsiteY4" fmla="*/ 174928 h 262393"/>
              <a:gd name="connsiteX5" fmla="*/ 580445 w 1494845"/>
              <a:gd name="connsiteY5" fmla="*/ 198782 h 262393"/>
              <a:gd name="connsiteX6" fmla="*/ 707666 w 1494845"/>
              <a:gd name="connsiteY6" fmla="*/ 214684 h 262393"/>
              <a:gd name="connsiteX7" fmla="*/ 978011 w 1494845"/>
              <a:gd name="connsiteY7" fmla="*/ 222636 h 262393"/>
              <a:gd name="connsiteX8" fmla="*/ 1152939 w 1494845"/>
              <a:gd name="connsiteY8" fmla="*/ 206733 h 262393"/>
              <a:gd name="connsiteX9" fmla="*/ 1232452 w 1494845"/>
              <a:gd name="connsiteY9" fmla="*/ 206733 h 262393"/>
              <a:gd name="connsiteX10" fmla="*/ 1383527 w 1494845"/>
              <a:gd name="connsiteY10" fmla="*/ 206733 h 262393"/>
              <a:gd name="connsiteX11" fmla="*/ 1494845 w 1494845"/>
              <a:gd name="connsiteY11" fmla="*/ 222636 h 262393"/>
              <a:gd name="connsiteX12" fmla="*/ 1351722 w 1494845"/>
              <a:gd name="connsiteY12" fmla="*/ 0 h 262393"/>
              <a:gd name="connsiteX0" fmla="*/ 0 w 1407380"/>
              <a:gd name="connsiteY0" fmla="*/ 262393 h 262393"/>
              <a:gd name="connsiteX1" fmla="*/ 143123 w 1407380"/>
              <a:gd name="connsiteY1" fmla="*/ 206733 h 262393"/>
              <a:gd name="connsiteX2" fmla="*/ 246490 w 1407380"/>
              <a:gd name="connsiteY2" fmla="*/ 206733 h 262393"/>
              <a:gd name="connsiteX3" fmla="*/ 405516 w 1407380"/>
              <a:gd name="connsiteY3" fmla="*/ 174928 h 262393"/>
              <a:gd name="connsiteX4" fmla="*/ 492980 w 1407380"/>
              <a:gd name="connsiteY4" fmla="*/ 198782 h 262393"/>
              <a:gd name="connsiteX5" fmla="*/ 620201 w 1407380"/>
              <a:gd name="connsiteY5" fmla="*/ 214684 h 262393"/>
              <a:gd name="connsiteX6" fmla="*/ 890546 w 1407380"/>
              <a:gd name="connsiteY6" fmla="*/ 222636 h 262393"/>
              <a:gd name="connsiteX7" fmla="*/ 1065474 w 1407380"/>
              <a:gd name="connsiteY7" fmla="*/ 206733 h 262393"/>
              <a:gd name="connsiteX8" fmla="*/ 1144987 w 1407380"/>
              <a:gd name="connsiteY8" fmla="*/ 206733 h 262393"/>
              <a:gd name="connsiteX9" fmla="*/ 1296062 w 1407380"/>
              <a:gd name="connsiteY9" fmla="*/ 206733 h 262393"/>
              <a:gd name="connsiteX10" fmla="*/ 1407380 w 1407380"/>
              <a:gd name="connsiteY10" fmla="*/ 222636 h 262393"/>
              <a:gd name="connsiteX11" fmla="*/ 1264257 w 1407380"/>
              <a:gd name="connsiteY11" fmla="*/ 0 h 262393"/>
              <a:gd name="connsiteX0" fmla="*/ 0 w 1264257"/>
              <a:gd name="connsiteY0" fmla="*/ 206733 h 222636"/>
              <a:gd name="connsiteX1" fmla="*/ 103367 w 1264257"/>
              <a:gd name="connsiteY1" fmla="*/ 206733 h 222636"/>
              <a:gd name="connsiteX2" fmla="*/ 262393 w 1264257"/>
              <a:gd name="connsiteY2" fmla="*/ 174928 h 222636"/>
              <a:gd name="connsiteX3" fmla="*/ 349857 w 1264257"/>
              <a:gd name="connsiteY3" fmla="*/ 198782 h 222636"/>
              <a:gd name="connsiteX4" fmla="*/ 477078 w 1264257"/>
              <a:gd name="connsiteY4" fmla="*/ 214684 h 222636"/>
              <a:gd name="connsiteX5" fmla="*/ 747423 w 1264257"/>
              <a:gd name="connsiteY5" fmla="*/ 222636 h 222636"/>
              <a:gd name="connsiteX6" fmla="*/ 922351 w 1264257"/>
              <a:gd name="connsiteY6" fmla="*/ 206733 h 222636"/>
              <a:gd name="connsiteX7" fmla="*/ 1001864 w 1264257"/>
              <a:gd name="connsiteY7" fmla="*/ 206733 h 222636"/>
              <a:gd name="connsiteX8" fmla="*/ 1152939 w 1264257"/>
              <a:gd name="connsiteY8" fmla="*/ 206733 h 222636"/>
              <a:gd name="connsiteX9" fmla="*/ 1264257 w 1264257"/>
              <a:gd name="connsiteY9" fmla="*/ 222636 h 222636"/>
              <a:gd name="connsiteX10" fmla="*/ 1121134 w 1264257"/>
              <a:gd name="connsiteY10" fmla="*/ 0 h 222636"/>
              <a:gd name="connsiteX0" fmla="*/ 0 w 1160890"/>
              <a:gd name="connsiteY0" fmla="*/ 206733 h 222636"/>
              <a:gd name="connsiteX1" fmla="*/ 159026 w 1160890"/>
              <a:gd name="connsiteY1" fmla="*/ 174928 h 222636"/>
              <a:gd name="connsiteX2" fmla="*/ 246490 w 1160890"/>
              <a:gd name="connsiteY2" fmla="*/ 198782 h 222636"/>
              <a:gd name="connsiteX3" fmla="*/ 373711 w 1160890"/>
              <a:gd name="connsiteY3" fmla="*/ 214684 h 222636"/>
              <a:gd name="connsiteX4" fmla="*/ 644056 w 1160890"/>
              <a:gd name="connsiteY4" fmla="*/ 222636 h 222636"/>
              <a:gd name="connsiteX5" fmla="*/ 818984 w 1160890"/>
              <a:gd name="connsiteY5" fmla="*/ 206733 h 222636"/>
              <a:gd name="connsiteX6" fmla="*/ 898497 w 1160890"/>
              <a:gd name="connsiteY6" fmla="*/ 206733 h 222636"/>
              <a:gd name="connsiteX7" fmla="*/ 1049572 w 1160890"/>
              <a:gd name="connsiteY7" fmla="*/ 206733 h 222636"/>
              <a:gd name="connsiteX8" fmla="*/ 1160890 w 1160890"/>
              <a:gd name="connsiteY8" fmla="*/ 222636 h 222636"/>
              <a:gd name="connsiteX9" fmla="*/ 1017767 w 1160890"/>
              <a:gd name="connsiteY9" fmla="*/ 0 h 222636"/>
              <a:gd name="connsiteX0" fmla="*/ 0 w 1001864"/>
              <a:gd name="connsiteY0" fmla="*/ 174928 h 222636"/>
              <a:gd name="connsiteX1" fmla="*/ 87464 w 1001864"/>
              <a:gd name="connsiteY1" fmla="*/ 198782 h 222636"/>
              <a:gd name="connsiteX2" fmla="*/ 214685 w 1001864"/>
              <a:gd name="connsiteY2" fmla="*/ 214684 h 222636"/>
              <a:gd name="connsiteX3" fmla="*/ 485030 w 1001864"/>
              <a:gd name="connsiteY3" fmla="*/ 222636 h 222636"/>
              <a:gd name="connsiteX4" fmla="*/ 659958 w 1001864"/>
              <a:gd name="connsiteY4" fmla="*/ 206733 h 222636"/>
              <a:gd name="connsiteX5" fmla="*/ 739471 w 1001864"/>
              <a:gd name="connsiteY5" fmla="*/ 206733 h 222636"/>
              <a:gd name="connsiteX6" fmla="*/ 890546 w 1001864"/>
              <a:gd name="connsiteY6" fmla="*/ 206733 h 222636"/>
              <a:gd name="connsiteX7" fmla="*/ 1001864 w 1001864"/>
              <a:gd name="connsiteY7" fmla="*/ 222636 h 222636"/>
              <a:gd name="connsiteX8" fmla="*/ 858741 w 1001864"/>
              <a:gd name="connsiteY8" fmla="*/ 0 h 222636"/>
              <a:gd name="connsiteX0" fmla="*/ 0 w 914400"/>
              <a:gd name="connsiteY0" fmla="*/ 198782 h 222636"/>
              <a:gd name="connsiteX1" fmla="*/ 127221 w 914400"/>
              <a:gd name="connsiteY1" fmla="*/ 214684 h 222636"/>
              <a:gd name="connsiteX2" fmla="*/ 397566 w 914400"/>
              <a:gd name="connsiteY2" fmla="*/ 222636 h 222636"/>
              <a:gd name="connsiteX3" fmla="*/ 572494 w 914400"/>
              <a:gd name="connsiteY3" fmla="*/ 206733 h 222636"/>
              <a:gd name="connsiteX4" fmla="*/ 652007 w 914400"/>
              <a:gd name="connsiteY4" fmla="*/ 206733 h 222636"/>
              <a:gd name="connsiteX5" fmla="*/ 803082 w 914400"/>
              <a:gd name="connsiteY5" fmla="*/ 206733 h 222636"/>
              <a:gd name="connsiteX6" fmla="*/ 914400 w 914400"/>
              <a:gd name="connsiteY6" fmla="*/ 222636 h 222636"/>
              <a:gd name="connsiteX7" fmla="*/ 771277 w 914400"/>
              <a:gd name="connsiteY7" fmla="*/ 0 h 222636"/>
              <a:gd name="connsiteX0" fmla="*/ 0 w 787179"/>
              <a:gd name="connsiteY0" fmla="*/ 214684 h 222636"/>
              <a:gd name="connsiteX1" fmla="*/ 270345 w 787179"/>
              <a:gd name="connsiteY1" fmla="*/ 222636 h 222636"/>
              <a:gd name="connsiteX2" fmla="*/ 445273 w 787179"/>
              <a:gd name="connsiteY2" fmla="*/ 206733 h 222636"/>
              <a:gd name="connsiteX3" fmla="*/ 524786 w 787179"/>
              <a:gd name="connsiteY3" fmla="*/ 206733 h 222636"/>
              <a:gd name="connsiteX4" fmla="*/ 675861 w 787179"/>
              <a:gd name="connsiteY4" fmla="*/ 206733 h 222636"/>
              <a:gd name="connsiteX5" fmla="*/ 787179 w 787179"/>
              <a:gd name="connsiteY5" fmla="*/ 222636 h 222636"/>
              <a:gd name="connsiteX6" fmla="*/ 644056 w 787179"/>
              <a:gd name="connsiteY6" fmla="*/ 0 h 222636"/>
              <a:gd name="connsiteX0" fmla="*/ 0 w 516834"/>
              <a:gd name="connsiteY0" fmla="*/ 222636 h 222636"/>
              <a:gd name="connsiteX1" fmla="*/ 174928 w 516834"/>
              <a:gd name="connsiteY1" fmla="*/ 206733 h 222636"/>
              <a:gd name="connsiteX2" fmla="*/ 254441 w 516834"/>
              <a:gd name="connsiteY2" fmla="*/ 206733 h 222636"/>
              <a:gd name="connsiteX3" fmla="*/ 405516 w 516834"/>
              <a:gd name="connsiteY3" fmla="*/ 206733 h 222636"/>
              <a:gd name="connsiteX4" fmla="*/ 516834 w 516834"/>
              <a:gd name="connsiteY4" fmla="*/ 222636 h 222636"/>
              <a:gd name="connsiteX5" fmla="*/ 373711 w 516834"/>
              <a:gd name="connsiteY5" fmla="*/ 0 h 222636"/>
              <a:gd name="connsiteX0" fmla="*/ 0 w 516834"/>
              <a:gd name="connsiteY0" fmla="*/ 201205 h 201205"/>
              <a:gd name="connsiteX1" fmla="*/ 174928 w 516834"/>
              <a:gd name="connsiteY1" fmla="*/ 185302 h 201205"/>
              <a:gd name="connsiteX2" fmla="*/ 254441 w 516834"/>
              <a:gd name="connsiteY2" fmla="*/ 185302 h 201205"/>
              <a:gd name="connsiteX3" fmla="*/ 405516 w 516834"/>
              <a:gd name="connsiteY3" fmla="*/ 185302 h 201205"/>
              <a:gd name="connsiteX4" fmla="*/ 516834 w 516834"/>
              <a:gd name="connsiteY4" fmla="*/ 201205 h 201205"/>
              <a:gd name="connsiteX5" fmla="*/ 387999 w 516834"/>
              <a:gd name="connsiteY5" fmla="*/ 0 h 201205"/>
              <a:gd name="connsiteX0" fmla="*/ 81207 w 598041"/>
              <a:gd name="connsiteY0" fmla="*/ 201205 h 201205"/>
              <a:gd name="connsiteX1" fmla="*/ 0 w 598041"/>
              <a:gd name="connsiteY1" fmla="*/ 137531 h 201205"/>
              <a:gd name="connsiteX2" fmla="*/ 256135 w 598041"/>
              <a:gd name="connsiteY2" fmla="*/ 185302 h 201205"/>
              <a:gd name="connsiteX3" fmla="*/ 335648 w 598041"/>
              <a:gd name="connsiteY3" fmla="*/ 185302 h 201205"/>
              <a:gd name="connsiteX4" fmla="*/ 486723 w 598041"/>
              <a:gd name="connsiteY4" fmla="*/ 185302 h 201205"/>
              <a:gd name="connsiteX5" fmla="*/ 598041 w 598041"/>
              <a:gd name="connsiteY5" fmla="*/ 201205 h 201205"/>
              <a:gd name="connsiteX6" fmla="*/ 469206 w 598041"/>
              <a:gd name="connsiteY6" fmla="*/ 0 h 201205"/>
              <a:gd name="connsiteX0" fmla="*/ 0 w 598041"/>
              <a:gd name="connsiteY0" fmla="*/ 137531 h 201205"/>
              <a:gd name="connsiteX1" fmla="*/ 256135 w 598041"/>
              <a:gd name="connsiteY1" fmla="*/ 185302 h 201205"/>
              <a:gd name="connsiteX2" fmla="*/ 335648 w 598041"/>
              <a:gd name="connsiteY2" fmla="*/ 185302 h 201205"/>
              <a:gd name="connsiteX3" fmla="*/ 486723 w 598041"/>
              <a:gd name="connsiteY3" fmla="*/ 185302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598041"/>
              <a:gd name="connsiteY0" fmla="*/ 137531 h 201205"/>
              <a:gd name="connsiteX1" fmla="*/ 220416 w 598041"/>
              <a:gd name="connsiteY1" fmla="*/ 106239 h 201205"/>
              <a:gd name="connsiteX2" fmla="*/ 335648 w 598041"/>
              <a:gd name="connsiteY2" fmla="*/ 185302 h 201205"/>
              <a:gd name="connsiteX3" fmla="*/ 486723 w 598041"/>
              <a:gd name="connsiteY3" fmla="*/ 185302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598041"/>
              <a:gd name="connsiteY0" fmla="*/ 137531 h 201205"/>
              <a:gd name="connsiteX1" fmla="*/ 220416 w 598041"/>
              <a:gd name="connsiteY1" fmla="*/ 106239 h 201205"/>
              <a:gd name="connsiteX2" fmla="*/ 335648 w 598041"/>
              <a:gd name="connsiteY2" fmla="*/ 157397 h 201205"/>
              <a:gd name="connsiteX3" fmla="*/ 486723 w 598041"/>
              <a:gd name="connsiteY3" fmla="*/ 185302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598041"/>
              <a:gd name="connsiteY0" fmla="*/ 137531 h 201205"/>
              <a:gd name="connsiteX1" fmla="*/ 220416 w 598041"/>
              <a:gd name="connsiteY1" fmla="*/ 106239 h 201205"/>
              <a:gd name="connsiteX2" fmla="*/ 335648 w 598041"/>
              <a:gd name="connsiteY2" fmla="*/ 157397 h 201205"/>
              <a:gd name="connsiteX3" fmla="*/ 423670 w 598041"/>
              <a:gd name="connsiteY3" fmla="*/ 148629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617091"/>
              <a:gd name="connsiteY0" fmla="*/ 137531 h 157397"/>
              <a:gd name="connsiteX1" fmla="*/ 220416 w 617091"/>
              <a:gd name="connsiteY1" fmla="*/ 106239 h 157397"/>
              <a:gd name="connsiteX2" fmla="*/ 335648 w 617091"/>
              <a:gd name="connsiteY2" fmla="*/ 157397 h 157397"/>
              <a:gd name="connsiteX3" fmla="*/ 423670 w 617091"/>
              <a:gd name="connsiteY3" fmla="*/ 148629 h 157397"/>
              <a:gd name="connsiteX4" fmla="*/ 617091 w 617091"/>
              <a:gd name="connsiteY4" fmla="*/ 133769 h 157397"/>
              <a:gd name="connsiteX5" fmla="*/ 469206 w 617091"/>
              <a:gd name="connsiteY5" fmla="*/ 0 h 157397"/>
              <a:gd name="connsiteX0" fmla="*/ 0 w 617091"/>
              <a:gd name="connsiteY0" fmla="*/ 107422 h 127288"/>
              <a:gd name="connsiteX1" fmla="*/ 220416 w 617091"/>
              <a:gd name="connsiteY1" fmla="*/ 76130 h 127288"/>
              <a:gd name="connsiteX2" fmla="*/ 335648 w 617091"/>
              <a:gd name="connsiteY2" fmla="*/ 127288 h 127288"/>
              <a:gd name="connsiteX3" fmla="*/ 423670 w 617091"/>
              <a:gd name="connsiteY3" fmla="*/ 118520 h 127288"/>
              <a:gd name="connsiteX4" fmla="*/ 617091 w 617091"/>
              <a:gd name="connsiteY4" fmla="*/ 103660 h 127288"/>
              <a:gd name="connsiteX5" fmla="*/ 611511 w 617091"/>
              <a:gd name="connsiteY5" fmla="*/ 0 h 127288"/>
              <a:gd name="connsiteX0" fmla="*/ 0 w 617091"/>
              <a:gd name="connsiteY0" fmla="*/ 135327 h 155193"/>
              <a:gd name="connsiteX1" fmla="*/ 220416 w 617091"/>
              <a:gd name="connsiteY1" fmla="*/ 104035 h 155193"/>
              <a:gd name="connsiteX2" fmla="*/ 335648 w 617091"/>
              <a:gd name="connsiteY2" fmla="*/ 155193 h 155193"/>
              <a:gd name="connsiteX3" fmla="*/ 423670 w 617091"/>
              <a:gd name="connsiteY3" fmla="*/ 146425 h 155193"/>
              <a:gd name="connsiteX4" fmla="*/ 617091 w 617091"/>
              <a:gd name="connsiteY4" fmla="*/ 131565 h 155193"/>
              <a:gd name="connsiteX5" fmla="*/ 611511 w 617091"/>
              <a:gd name="connsiteY5" fmla="*/ 0 h 155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7091" h="155193">
                <a:moveTo>
                  <a:pt x="0" y="135327"/>
                </a:moveTo>
                <a:lnTo>
                  <a:pt x="220416" y="104035"/>
                </a:lnTo>
                <a:lnTo>
                  <a:pt x="335648" y="155193"/>
                </a:lnTo>
                <a:lnTo>
                  <a:pt x="423670" y="146425"/>
                </a:lnTo>
                <a:lnTo>
                  <a:pt x="617091" y="131565"/>
                </a:lnTo>
                <a:lnTo>
                  <a:pt x="611511" y="0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5487" name="Полилиния 5486"/>
          <p:cNvSpPr/>
          <p:nvPr/>
        </p:nvSpPr>
        <p:spPr>
          <a:xfrm>
            <a:off x="1176339" y="2846917"/>
            <a:ext cx="92075" cy="74083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888187"/>
              <a:gd name="connsiteY0" fmla="*/ 1478943 h 1478943"/>
              <a:gd name="connsiteX1" fmla="*/ 214685 w 3888187"/>
              <a:gd name="connsiteY1" fmla="*/ 1431235 h 1478943"/>
              <a:gd name="connsiteX2" fmla="*/ 326003 w 3888187"/>
              <a:gd name="connsiteY2" fmla="*/ 1359673 h 1478943"/>
              <a:gd name="connsiteX3" fmla="*/ 453224 w 3888187"/>
              <a:gd name="connsiteY3" fmla="*/ 1296063 h 1478943"/>
              <a:gd name="connsiteX4" fmla="*/ 532737 w 3888187"/>
              <a:gd name="connsiteY4" fmla="*/ 1144988 h 1478943"/>
              <a:gd name="connsiteX5" fmla="*/ 620201 w 3888187"/>
              <a:gd name="connsiteY5" fmla="*/ 1065475 h 1478943"/>
              <a:gd name="connsiteX6" fmla="*/ 659958 w 3888187"/>
              <a:gd name="connsiteY6" fmla="*/ 970059 h 1478943"/>
              <a:gd name="connsiteX7" fmla="*/ 779227 w 3888187"/>
              <a:gd name="connsiteY7" fmla="*/ 882595 h 1478943"/>
              <a:gd name="connsiteX8" fmla="*/ 938254 w 3888187"/>
              <a:gd name="connsiteY8" fmla="*/ 795130 h 1478943"/>
              <a:gd name="connsiteX9" fmla="*/ 985961 w 3888187"/>
              <a:gd name="connsiteY9" fmla="*/ 691763 h 1478943"/>
              <a:gd name="connsiteX10" fmla="*/ 1057523 w 3888187"/>
              <a:gd name="connsiteY10" fmla="*/ 612250 h 1478943"/>
              <a:gd name="connsiteX11" fmla="*/ 1137036 w 3888187"/>
              <a:gd name="connsiteY11" fmla="*/ 572494 h 1478943"/>
              <a:gd name="connsiteX12" fmla="*/ 1232452 w 3888187"/>
              <a:gd name="connsiteY12" fmla="*/ 540689 h 1478943"/>
              <a:gd name="connsiteX13" fmla="*/ 1367624 w 3888187"/>
              <a:gd name="connsiteY13" fmla="*/ 477078 h 1478943"/>
              <a:gd name="connsiteX14" fmla="*/ 1518699 w 3888187"/>
              <a:gd name="connsiteY14" fmla="*/ 405516 h 1478943"/>
              <a:gd name="connsiteX15" fmla="*/ 1606163 w 3888187"/>
              <a:gd name="connsiteY15" fmla="*/ 326003 h 1478943"/>
              <a:gd name="connsiteX16" fmla="*/ 1725433 w 3888187"/>
              <a:gd name="connsiteY16" fmla="*/ 246490 h 1478943"/>
              <a:gd name="connsiteX17" fmla="*/ 1940118 w 3888187"/>
              <a:gd name="connsiteY17" fmla="*/ 190831 h 1478943"/>
              <a:gd name="connsiteX18" fmla="*/ 2083241 w 3888187"/>
              <a:gd name="connsiteY18" fmla="*/ 111318 h 1478943"/>
              <a:gd name="connsiteX19" fmla="*/ 2154803 w 3888187"/>
              <a:gd name="connsiteY19" fmla="*/ 39756 h 1478943"/>
              <a:gd name="connsiteX20" fmla="*/ 2234316 w 3888187"/>
              <a:gd name="connsiteY20" fmla="*/ 95416 h 1478943"/>
              <a:gd name="connsiteX21" fmla="*/ 2321781 w 3888187"/>
              <a:gd name="connsiteY21" fmla="*/ 95416 h 1478943"/>
              <a:gd name="connsiteX22" fmla="*/ 2464904 w 3888187"/>
              <a:gd name="connsiteY22" fmla="*/ 39756 h 1478943"/>
              <a:gd name="connsiteX23" fmla="*/ 2568271 w 3888187"/>
              <a:gd name="connsiteY23" fmla="*/ 39756 h 1478943"/>
              <a:gd name="connsiteX24" fmla="*/ 2727297 w 3888187"/>
              <a:gd name="connsiteY24" fmla="*/ 7951 h 1478943"/>
              <a:gd name="connsiteX25" fmla="*/ 2814761 w 3888187"/>
              <a:gd name="connsiteY25" fmla="*/ 0 h 1478943"/>
              <a:gd name="connsiteX26" fmla="*/ 2941982 w 3888187"/>
              <a:gd name="connsiteY26" fmla="*/ 23854 h 1478943"/>
              <a:gd name="connsiteX27" fmla="*/ 3212327 w 3888187"/>
              <a:gd name="connsiteY27" fmla="*/ 23854 h 1478943"/>
              <a:gd name="connsiteX28" fmla="*/ 3387255 w 3888187"/>
              <a:gd name="connsiteY28" fmla="*/ 15903 h 1478943"/>
              <a:gd name="connsiteX29" fmla="*/ 3466768 w 3888187"/>
              <a:gd name="connsiteY29" fmla="*/ 7951 h 1478943"/>
              <a:gd name="connsiteX30" fmla="*/ 3625794 w 3888187"/>
              <a:gd name="connsiteY30" fmla="*/ 7951 h 1478943"/>
              <a:gd name="connsiteX31" fmla="*/ 3729161 w 3888187"/>
              <a:gd name="connsiteY31" fmla="*/ 55659 h 1478943"/>
              <a:gd name="connsiteX32" fmla="*/ 3888187 w 3888187"/>
              <a:gd name="connsiteY32" fmla="*/ 39756 h 1478943"/>
              <a:gd name="connsiteX0" fmla="*/ 0 w 3729161"/>
              <a:gd name="connsiteY0" fmla="*/ 1478943 h 1478943"/>
              <a:gd name="connsiteX1" fmla="*/ 214685 w 3729161"/>
              <a:gd name="connsiteY1" fmla="*/ 1431235 h 1478943"/>
              <a:gd name="connsiteX2" fmla="*/ 326003 w 3729161"/>
              <a:gd name="connsiteY2" fmla="*/ 1359673 h 1478943"/>
              <a:gd name="connsiteX3" fmla="*/ 453224 w 3729161"/>
              <a:gd name="connsiteY3" fmla="*/ 1296063 h 1478943"/>
              <a:gd name="connsiteX4" fmla="*/ 532737 w 3729161"/>
              <a:gd name="connsiteY4" fmla="*/ 1144988 h 1478943"/>
              <a:gd name="connsiteX5" fmla="*/ 620201 w 3729161"/>
              <a:gd name="connsiteY5" fmla="*/ 1065475 h 1478943"/>
              <a:gd name="connsiteX6" fmla="*/ 659958 w 3729161"/>
              <a:gd name="connsiteY6" fmla="*/ 970059 h 1478943"/>
              <a:gd name="connsiteX7" fmla="*/ 779227 w 3729161"/>
              <a:gd name="connsiteY7" fmla="*/ 882595 h 1478943"/>
              <a:gd name="connsiteX8" fmla="*/ 938254 w 3729161"/>
              <a:gd name="connsiteY8" fmla="*/ 795130 h 1478943"/>
              <a:gd name="connsiteX9" fmla="*/ 985961 w 3729161"/>
              <a:gd name="connsiteY9" fmla="*/ 691763 h 1478943"/>
              <a:gd name="connsiteX10" fmla="*/ 1057523 w 3729161"/>
              <a:gd name="connsiteY10" fmla="*/ 612250 h 1478943"/>
              <a:gd name="connsiteX11" fmla="*/ 1137036 w 3729161"/>
              <a:gd name="connsiteY11" fmla="*/ 572494 h 1478943"/>
              <a:gd name="connsiteX12" fmla="*/ 1232452 w 3729161"/>
              <a:gd name="connsiteY12" fmla="*/ 540689 h 1478943"/>
              <a:gd name="connsiteX13" fmla="*/ 1367624 w 3729161"/>
              <a:gd name="connsiteY13" fmla="*/ 477078 h 1478943"/>
              <a:gd name="connsiteX14" fmla="*/ 1518699 w 3729161"/>
              <a:gd name="connsiteY14" fmla="*/ 405516 h 1478943"/>
              <a:gd name="connsiteX15" fmla="*/ 1606163 w 3729161"/>
              <a:gd name="connsiteY15" fmla="*/ 326003 h 1478943"/>
              <a:gd name="connsiteX16" fmla="*/ 1725433 w 3729161"/>
              <a:gd name="connsiteY16" fmla="*/ 246490 h 1478943"/>
              <a:gd name="connsiteX17" fmla="*/ 1940118 w 3729161"/>
              <a:gd name="connsiteY17" fmla="*/ 190831 h 1478943"/>
              <a:gd name="connsiteX18" fmla="*/ 2083241 w 3729161"/>
              <a:gd name="connsiteY18" fmla="*/ 111318 h 1478943"/>
              <a:gd name="connsiteX19" fmla="*/ 2154803 w 3729161"/>
              <a:gd name="connsiteY19" fmla="*/ 39756 h 1478943"/>
              <a:gd name="connsiteX20" fmla="*/ 2234316 w 3729161"/>
              <a:gd name="connsiteY20" fmla="*/ 95416 h 1478943"/>
              <a:gd name="connsiteX21" fmla="*/ 2321781 w 3729161"/>
              <a:gd name="connsiteY21" fmla="*/ 95416 h 1478943"/>
              <a:gd name="connsiteX22" fmla="*/ 2464904 w 3729161"/>
              <a:gd name="connsiteY22" fmla="*/ 39756 h 1478943"/>
              <a:gd name="connsiteX23" fmla="*/ 2568271 w 3729161"/>
              <a:gd name="connsiteY23" fmla="*/ 39756 h 1478943"/>
              <a:gd name="connsiteX24" fmla="*/ 2727297 w 3729161"/>
              <a:gd name="connsiteY24" fmla="*/ 7951 h 1478943"/>
              <a:gd name="connsiteX25" fmla="*/ 2814761 w 3729161"/>
              <a:gd name="connsiteY25" fmla="*/ 0 h 1478943"/>
              <a:gd name="connsiteX26" fmla="*/ 2941982 w 3729161"/>
              <a:gd name="connsiteY26" fmla="*/ 23854 h 1478943"/>
              <a:gd name="connsiteX27" fmla="*/ 3212327 w 3729161"/>
              <a:gd name="connsiteY27" fmla="*/ 23854 h 1478943"/>
              <a:gd name="connsiteX28" fmla="*/ 3387255 w 3729161"/>
              <a:gd name="connsiteY28" fmla="*/ 15903 h 1478943"/>
              <a:gd name="connsiteX29" fmla="*/ 3466768 w 3729161"/>
              <a:gd name="connsiteY29" fmla="*/ 7951 h 1478943"/>
              <a:gd name="connsiteX30" fmla="*/ 3625794 w 3729161"/>
              <a:gd name="connsiteY30" fmla="*/ 7951 h 1478943"/>
              <a:gd name="connsiteX31" fmla="*/ 3729161 w 3729161"/>
              <a:gd name="connsiteY31" fmla="*/ 55659 h 1478943"/>
              <a:gd name="connsiteX0" fmla="*/ 0 w 3625794"/>
              <a:gd name="connsiteY0" fmla="*/ 1478943 h 1478943"/>
              <a:gd name="connsiteX1" fmla="*/ 214685 w 3625794"/>
              <a:gd name="connsiteY1" fmla="*/ 1431235 h 1478943"/>
              <a:gd name="connsiteX2" fmla="*/ 326003 w 3625794"/>
              <a:gd name="connsiteY2" fmla="*/ 1359673 h 1478943"/>
              <a:gd name="connsiteX3" fmla="*/ 453224 w 3625794"/>
              <a:gd name="connsiteY3" fmla="*/ 1296063 h 1478943"/>
              <a:gd name="connsiteX4" fmla="*/ 532737 w 3625794"/>
              <a:gd name="connsiteY4" fmla="*/ 1144988 h 1478943"/>
              <a:gd name="connsiteX5" fmla="*/ 620201 w 3625794"/>
              <a:gd name="connsiteY5" fmla="*/ 1065475 h 1478943"/>
              <a:gd name="connsiteX6" fmla="*/ 659958 w 3625794"/>
              <a:gd name="connsiteY6" fmla="*/ 970059 h 1478943"/>
              <a:gd name="connsiteX7" fmla="*/ 779227 w 3625794"/>
              <a:gd name="connsiteY7" fmla="*/ 882595 h 1478943"/>
              <a:gd name="connsiteX8" fmla="*/ 938254 w 3625794"/>
              <a:gd name="connsiteY8" fmla="*/ 795130 h 1478943"/>
              <a:gd name="connsiteX9" fmla="*/ 985961 w 3625794"/>
              <a:gd name="connsiteY9" fmla="*/ 691763 h 1478943"/>
              <a:gd name="connsiteX10" fmla="*/ 1057523 w 3625794"/>
              <a:gd name="connsiteY10" fmla="*/ 612250 h 1478943"/>
              <a:gd name="connsiteX11" fmla="*/ 1137036 w 3625794"/>
              <a:gd name="connsiteY11" fmla="*/ 572494 h 1478943"/>
              <a:gd name="connsiteX12" fmla="*/ 1232452 w 3625794"/>
              <a:gd name="connsiteY12" fmla="*/ 540689 h 1478943"/>
              <a:gd name="connsiteX13" fmla="*/ 1367624 w 3625794"/>
              <a:gd name="connsiteY13" fmla="*/ 477078 h 1478943"/>
              <a:gd name="connsiteX14" fmla="*/ 1518699 w 3625794"/>
              <a:gd name="connsiteY14" fmla="*/ 405516 h 1478943"/>
              <a:gd name="connsiteX15" fmla="*/ 1606163 w 3625794"/>
              <a:gd name="connsiteY15" fmla="*/ 326003 h 1478943"/>
              <a:gd name="connsiteX16" fmla="*/ 1725433 w 3625794"/>
              <a:gd name="connsiteY16" fmla="*/ 246490 h 1478943"/>
              <a:gd name="connsiteX17" fmla="*/ 1940118 w 3625794"/>
              <a:gd name="connsiteY17" fmla="*/ 190831 h 1478943"/>
              <a:gd name="connsiteX18" fmla="*/ 2083241 w 3625794"/>
              <a:gd name="connsiteY18" fmla="*/ 111318 h 1478943"/>
              <a:gd name="connsiteX19" fmla="*/ 2154803 w 3625794"/>
              <a:gd name="connsiteY19" fmla="*/ 39756 h 1478943"/>
              <a:gd name="connsiteX20" fmla="*/ 2234316 w 3625794"/>
              <a:gd name="connsiteY20" fmla="*/ 95416 h 1478943"/>
              <a:gd name="connsiteX21" fmla="*/ 2321781 w 3625794"/>
              <a:gd name="connsiteY21" fmla="*/ 95416 h 1478943"/>
              <a:gd name="connsiteX22" fmla="*/ 2464904 w 3625794"/>
              <a:gd name="connsiteY22" fmla="*/ 39756 h 1478943"/>
              <a:gd name="connsiteX23" fmla="*/ 2568271 w 3625794"/>
              <a:gd name="connsiteY23" fmla="*/ 39756 h 1478943"/>
              <a:gd name="connsiteX24" fmla="*/ 2727297 w 3625794"/>
              <a:gd name="connsiteY24" fmla="*/ 7951 h 1478943"/>
              <a:gd name="connsiteX25" fmla="*/ 2814761 w 3625794"/>
              <a:gd name="connsiteY25" fmla="*/ 0 h 1478943"/>
              <a:gd name="connsiteX26" fmla="*/ 2941982 w 3625794"/>
              <a:gd name="connsiteY26" fmla="*/ 23854 h 1478943"/>
              <a:gd name="connsiteX27" fmla="*/ 3212327 w 3625794"/>
              <a:gd name="connsiteY27" fmla="*/ 23854 h 1478943"/>
              <a:gd name="connsiteX28" fmla="*/ 3387255 w 3625794"/>
              <a:gd name="connsiteY28" fmla="*/ 15903 h 1478943"/>
              <a:gd name="connsiteX29" fmla="*/ 3466768 w 3625794"/>
              <a:gd name="connsiteY29" fmla="*/ 7951 h 1478943"/>
              <a:gd name="connsiteX30" fmla="*/ 3625794 w 3625794"/>
              <a:gd name="connsiteY30" fmla="*/ 7951 h 1478943"/>
              <a:gd name="connsiteX0" fmla="*/ 0 w 3466768"/>
              <a:gd name="connsiteY0" fmla="*/ 1478943 h 1478943"/>
              <a:gd name="connsiteX1" fmla="*/ 214685 w 3466768"/>
              <a:gd name="connsiteY1" fmla="*/ 1431235 h 1478943"/>
              <a:gd name="connsiteX2" fmla="*/ 326003 w 3466768"/>
              <a:gd name="connsiteY2" fmla="*/ 1359673 h 1478943"/>
              <a:gd name="connsiteX3" fmla="*/ 453224 w 3466768"/>
              <a:gd name="connsiteY3" fmla="*/ 1296063 h 1478943"/>
              <a:gd name="connsiteX4" fmla="*/ 532737 w 3466768"/>
              <a:gd name="connsiteY4" fmla="*/ 1144988 h 1478943"/>
              <a:gd name="connsiteX5" fmla="*/ 620201 w 3466768"/>
              <a:gd name="connsiteY5" fmla="*/ 1065475 h 1478943"/>
              <a:gd name="connsiteX6" fmla="*/ 659958 w 3466768"/>
              <a:gd name="connsiteY6" fmla="*/ 970059 h 1478943"/>
              <a:gd name="connsiteX7" fmla="*/ 779227 w 3466768"/>
              <a:gd name="connsiteY7" fmla="*/ 882595 h 1478943"/>
              <a:gd name="connsiteX8" fmla="*/ 938254 w 3466768"/>
              <a:gd name="connsiteY8" fmla="*/ 795130 h 1478943"/>
              <a:gd name="connsiteX9" fmla="*/ 985961 w 3466768"/>
              <a:gd name="connsiteY9" fmla="*/ 691763 h 1478943"/>
              <a:gd name="connsiteX10" fmla="*/ 1057523 w 3466768"/>
              <a:gd name="connsiteY10" fmla="*/ 612250 h 1478943"/>
              <a:gd name="connsiteX11" fmla="*/ 1137036 w 3466768"/>
              <a:gd name="connsiteY11" fmla="*/ 572494 h 1478943"/>
              <a:gd name="connsiteX12" fmla="*/ 1232452 w 3466768"/>
              <a:gd name="connsiteY12" fmla="*/ 540689 h 1478943"/>
              <a:gd name="connsiteX13" fmla="*/ 1367624 w 3466768"/>
              <a:gd name="connsiteY13" fmla="*/ 477078 h 1478943"/>
              <a:gd name="connsiteX14" fmla="*/ 1518699 w 3466768"/>
              <a:gd name="connsiteY14" fmla="*/ 405516 h 1478943"/>
              <a:gd name="connsiteX15" fmla="*/ 1606163 w 3466768"/>
              <a:gd name="connsiteY15" fmla="*/ 326003 h 1478943"/>
              <a:gd name="connsiteX16" fmla="*/ 1725433 w 3466768"/>
              <a:gd name="connsiteY16" fmla="*/ 246490 h 1478943"/>
              <a:gd name="connsiteX17" fmla="*/ 1940118 w 3466768"/>
              <a:gd name="connsiteY17" fmla="*/ 190831 h 1478943"/>
              <a:gd name="connsiteX18" fmla="*/ 2083241 w 3466768"/>
              <a:gd name="connsiteY18" fmla="*/ 111318 h 1478943"/>
              <a:gd name="connsiteX19" fmla="*/ 2154803 w 3466768"/>
              <a:gd name="connsiteY19" fmla="*/ 39756 h 1478943"/>
              <a:gd name="connsiteX20" fmla="*/ 2234316 w 3466768"/>
              <a:gd name="connsiteY20" fmla="*/ 95416 h 1478943"/>
              <a:gd name="connsiteX21" fmla="*/ 2321781 w 3466768"/>
              <a:gd name="connsiteY21" fmla="*/ 95416 h 1478943"/>
              <a:gd name="connsiteX22" fmla="*/ 2464904 w 3466768"/>
              <a:gd name="connsiteY22" fmla="*/ 39756 h 1478943"/>
              <a:gd name="connsiteX23" fmla="*/ 2568271 w 3466768"/>
              <a:gd name="connsiteY23" fmla="*/ 39756 h 1478943"/>
              <a:gd name="connsiteX24" fmla="*/ 2727297 w 3466768"/>
              <a:gd name="connsiteY24" fmla="*/ 7951 h 1478943"/>
              <a:gd name="connsiteX25" fmla="*/ 2814761 w 3466768"/>
              <a:gd name="connsiteY25" fmla="*/ 0 h 1478943"/>
              <a:gd name="connsiteX26" fmla="*/ 2941982 w 3466768"/>
              <a:gd name="connsiteY26" fmla="*/ 23854 h 1478943"/>
              <a:gd name="connsiteX27" fmla="*/ 3212327 w 3466768"/>
              <a:gd name="connsiteY27" fmla="*/ 23854 h 1478943"/>
              <a:gd name="connsiteX28" fmla="*/ 3387255 w 3466768"/>
              <a:gd name="connsiteY28" fmla="*/ 15903 h 1478943"/>
              <a:gd name="connsiteX29" fmla="*/ 3466768 w 3466768"/>
              <a:gd name="connsiteY29" fmla="*/ 7951 h 1478943"/>
              <a:gd name="connsiteX0" fmla="*/ 0 w 3387255"/>
              <a:gd name="connsiteY0" fmla="*/ 1478943 h 1478943"/>
              <a:gd name="connsiteX1" fmla="*/ 214685 w 3387255"/>
              <a:gd name="connsiteY1" fmla="*/ 1431235 h 1478943"/>
              <a:gd name="connsiteX2" fmla="*/ 326003 w 3387255"/>
              <a:gd name="connsiteY2" fmla="*/ 1359673 h 1478943"/>
              <a:gd name="connsiteX3" fmla="*/ 453224 w 3387255"/>
              <a:gd name="connsiteY3" fmla="*/ 1296063 h 1478943"/>
              <a:gd name="connsiteX4" fmla="*/ 532737 w 3387255"/>
              <a:gd name="connsiteY4" fmla="*/ 1144988 h 1478943"/>
              <a:gd name="connsiteX5" fmla="*/ 620201 w 3387255"/>
              <a:gd name="connsiteY5" fmla="*/ 1065475 h 1478943"/>
              <a:gd name="connsiteX6" fmla="*/ 659958 w 3387255"/>
              <a:gd name="connsiteY6" fmla="*/ 970059 h 1478943"/>
              <a:gd name="connsiteX7" fmla="*/ 779227 w 3387255"/>
              <a:gd name="connsiteY7" fmla="*/ 882595 h 1478943"/>
              <a:gd name="connsiteX8" fmla="*/ 938254 w 3387255"/>
              <a:gd name="connsiteY8" fmla="*/ 795130 h 1478943"/>
              <a:gd name="connsiteX9" fmla="*/ 985961 w 3387255"/>
              <a:gd name="connsiteY9" fmla="*/ 691763 h 1478943"/>
              <a:gd name="connsiteX10" fmla="*/ 1057523 w 3387255"/>
              <a:gd name="connsiteY10" fmla="*/ 612250 h 1478943"/>
              <a:gd name="connsiteX11" fmla="*/ 1137036 w 3387255"/>
              <a:gd name="connsiteY11" fmla="*/ 572494 h 1478943"/>
              <a:gd name="connsiteX12" fmla="*/ 1232452 w 3387255"/>
              <a:gd name="connsiteY12" fmla="*/ 540689 h 1478943"/>
              <a:gd name="connsiteX13" fmla="*/ 1367624 w 3387255"/>
              <a:gd name="connsiteY13" fmla="*/ 477078 h 1478943"/>
              <a:gd name="connsiteX14" fmla="*/ 1518699 w 3387255"/>
              <a:gd name="connsiteY14" fmla="*/ 405516 h 1478943"/>
              <a:gd name="connsiteX15" fmla="*/ 1606163 w 3387255"/>
              <a:gd name="connsiteY15" fmla="*/ 326003 h 1478943"/>
              <a:gd name="connsiteX16" fmla="*/ 1725433 w 3387255"/>
              <a:gd name="connsiteY16" fmla="*/ 246490 h 1478943"/>
              <a:gd name="connsiteX17" fmla="*/ 1940118 w 3387255"/>
              <a:gd name="connsiteY17" fmla="*/ 190831 h 1478943"/>
              <a:gd name="connsiteX18" fmla="*/ 2083241 w 3387255"/>
              <a:gd name="connsiteY18" fmla="*/ 111318 h 1478943"/>
              <a:gd name="connsiteX19" fmla="*/ 2154803 w 3387255"/>
              <a:gd name="connsiteY19" fmla="*/ 39756 h 1478943"/>
              <a:gd name="connsiteX20" fmla="*/ 2234316 w 3387255"/>
              <a:gd name="connsiteY20" fmla="*/ 95416 h 1478943"/>
              <a:gd name="connsiteX21" fmla="*/ 2321781 w 3387255"/>
              <a:gd name="connsiteY21" fmla="*/ 95416 h 1478943"/>
              <a:gd name="connsiteX22" fmla="*/ 2464904 w 3387255"/>
              <a:gd name="connsiteY22" fmla="*/ 39756 h 1478943"/>
              <a:gd name="connsiteX23" fmla="*/ 2568271 w 3387255"/>
              <a:gd name="connsiteY23" fmla="*/ 39756 h 1478943"/>
              <a:gd name="connsiteX24" fmla="*/ 2727297 w 3387255"/>
              <a:gd name="connsiteY24" fmla="*/ 7951 h 1478943"/>
              <a:gd name="connsiteX25" fmla="*/ 2814761 w 3387255"/>
              <a:gd name="connsiteY25" fmla="*/ 0 h 1478943"/>
              <a:gd name="connsiteX26" fmla="*/ 2941982 w 3387255"/>
              <a:gd name="connsiteY26" fmla="*/ 23854 h 1478943"/>
              <a:gd name="connsiteX27" fmla="*/ 3212327 w 3387255"/>
              <a:gd name="connsiteY27" fmla="*/ 23854 h 1478943"/>
              <a:gd name="connsiteX28" fmla="*/ 3387255 w 3387255"/>
              <a:gd name="connsiteY28" fmla="*/ 15903 h 1478943"/>
              <a:gd name="connsiteX0" fmla="*/ 0 w 3212327"/>
              <a:gd name="connsiteY0" fmla="*/ 1478943 h 1478943"/>
              <a:gd name="connsiteX1" fmla="*/ 214685 w 3212327"/>
              <a:gd name="connsiteY1" fmla="*/ 1431235 h 1478943"/>
              <a:gd name="connsiteX2" fmla="*/ 326003 w 3212327"/>
              <a:gd name="connsiteY2" fmla="*/ 1359673 h 1478943"/>
              <a:gd name="connsiteX3" fmla="*/ 453224 w 3212327"/>
              <a:gd name="connsiteY3" fmla="*/ 1296063 h 1478943"/>
              <a:gd name="connsiteX4" fmla="*/ 532737 w 3212327"/>
              <a:gd name="connsiteY4" fmla="*/ 1144988 h 1478943"/>
              <a:gd name="connsiteX5" fmla="*/ 620201 w 3212327"/>
              <a:gd name="connsiteY5" fmla="*/ 1065475 h 1478943"/>
              <a:gd name="connsiteX6" fmla="*/ 659958 w 3212327"/>
              <a:gd name="connsiteY6" fmla="*/ 970059 h 1478943"/>
              <a:gd name="connsiteX7" fmla="*/ 779227 w 3212327"/>
              <a:gd name="connsiteY7" fmla="*/ 882595 h 1478943"/>
              <a:gd name="connsiteX8" fmla="*/ 938254 w 3212327"/>
              <a:gd name="connsiteY8" fmla="*/ 795130 h 1478943"/>
              <a:gd name="connsiteX9" fmla="*/ 985961 w 3212327"/>
              <a:gd name="connsiteY9" fmla="*/ 691763 h 1478943"/>
              <a:gd name="connsiteX10" fmla="*/ 1057523 w 3212327"/>
              <a:gd name="connsiteY10" fmla="*/ 612250 h 1478943"/>
              <a:gd name="connsiteX11" fmla="*/ 1137036 w 3212327"/>
              <a:gd name="connsiteY11" fmla="*/ 572494 h 1478943"/>
              <a:gd name="connsiteX12" fmla="*/ 1232452 w 3212327"/>
              <a:gd name="connsiteY12" fmla="*/ 540689 h 1478943"/>
              <a:gd name="connsiteX13" fmla="*/ 1367624 w 3212327"/>
              <a:gd name="connsiteY13" fmla="*/ 477078 h 1478943"/>
              <a:gd name="connsiteX14" fmla="*/ 1518699 w 3212327"/>
              <a:gd name="connsiteY14" fmla="*/ 405516 h 1478943"/>
              <a:gd name="connsiteX15" fmla="*/ 1606163 w 3212327"/>
              <a:gd name="connsiteY15" fmla="*/ 326003 h 1478943"/>
              <a:gd name="connsiteX16" fmla="*/ 1725433 w 3212327"/>
              <a:gd name="connsiteY16" fmla="*/ 246490 h 1478943"/>
              <a:gd name="connsiteX17" fmla="*/ 1940118 w 3212327"/>
              <a:gd name="connsiteY17" fmla="*/ 190831 h 1478943"/>
              <a:gd name="connsiteX18" fmla="*/ 2083241 w 3212327"/>
              <a:gd name="connsiteY18" fmla="*/ 111318 h 1478943"/>
              <a:gd name="connsiteX19" fmla="*/ 2154803 w 3212327"/>
              <a:gd name="connsiteY19" fmla="*/ 39756 h 1478943"/>
              <a:gd name="connsiteX20" fmla="*/ 2234316 w 3212327"/>
              <a:gd name="connsiteY20" fmla="*/ 95416 h 1478943"/>
              <a:gd name="connsiteX21" fmla="*/ 2321781 w 3212327"/>
              <a:gd name="connsiteY21" fmla="*/ 95416 h 1478943"/>
              <a:gd name="connsiteX22" fmla="*/ 2464904 w 3212327"/>
              <a:gd name="connsiteY22" fmla="*/ 39756 h 1478943"/>
              <a:gd name="connsiteX23" fmla="*/ 2568271 w 3212327"/>
              <a:gd name="connsiteY23" fmla="*/ 39756 h 1478943"/>
              <a:gd name="connsiteX24" fmla="*/ 2727297 w 3212327"/>
              <a:gd name="connsiteY24" fmla="*/ 7951 h 1478943"/>
              <a:gd name="connsiteX25" fmla="*/ 2814761 w 3212327"/>
              <a:gd name="connsiteY25" fmla="*/ 0 h 1478943"/>
              <a:gd name="connsiteX26" fmla="*/ 2941982 w 3212327"/>
              <a:gd name="connsiteY26" fmla="*/ 23854 h 1478943"/>
              <a:gd name="connsiteX27" fmla="*/ 3212327 w 3212327"/>
              <a:gd name="connsiteY27" fmla="*/ 23854 h 1478943"/>
              <a:gd name="connsiteX0" fmla="*/ 0 w 2941982"/>
              <a:gd name="connsiteY0" fmla="*/ 1478943 h 1478943"/>
              <a:gd name="connsiteX1" fmla="*/ 214685 w 2941982"/>
              <a:gd name="connsiteY1" fmla="*/ 1431235 h 1478943"/>
              <a:gd name="connsiteX2" fmla="*/ 326003 w 2941982"/>
              <a:gd name="connsiteY2" fmla="*/ 1359673 h 1478943"/>
              <a:gd name="connsiteX3" fmla="*/ 453224 w 2941982"/>
              <a:gd name="connsiteY3" fmla="*/ 1296063 h 1478943"/>
              <a:gd name="connsiteX4" fmla="*/ 532737 w 2941982"/>
              <a:gd name="connsiteY4" fmla="*/ 1144988 h 1478943"/>
              <a:gd name="connsiteX5" fmla="*/ 620201 w 2941982"/>
              <a:gd name="connsiteY5" fmla="*/ 1065475 h 1478943"/>
              <a:gd name="connsiteX6" fmla="*/ 659958 w 2941982"/>
              <a:gd name="connsiteY6" fmla="*/ 970059 h 1478943"/>
              <a:gd name="connsiteX7" fmla="*/ 779227 w 2941982"/>
              <a:gd name="connsiteY7" fmla="*/ 882595 h 1478943"/>
              <a:gd name="connsiteX8" fmla="*/ 938254 w 2941982"/>
              <a:gd name="connsiteY8" fmla="*/ 795130 h 1478943"/>
              <a:gd name="connsiteX9" fmla="*/ 985961 w 2941982"/>
              <a:gd name="connsiteY9" fmla="*/ 691763 h 1478943"/>
              <a:gd name="connsiteX10" fmla="*/ 1057523 w 2941982"/>
              <a:gd name="connsiteY10" fmla="*/ 612250 h 1478943"/>
              <a:gd name="connsiteX11" fmla="*/ 1137036 w 2941982"/>
              <a:gd name="connsiteY11" fmla="*/ 572494 h 1478943"/>
              <a:gd name="connsiteX12" fmla="*/ 1232452 w 2941982"/>
              <a:gd name="connsiteY12" fmla="*/ 540689 h 1478943"/>
              <a:gd name="connsiteX13" fmla="*/ 1367624 w 2941982"/>
              <a:gd name="connsiteY13" fmla="*/ 477078 h 1478943"/>
              <a:gd name="connsiteX14" fmla="*/ 1518699 w 2941982"/>
              <a:gd name="connsiteY14" fmla="*/ 405516 h 1478943"/>
              <a:gd name="connsiteX15" fmla="*/ 1606163 w 2941982"/>
              <a:gd name="connsiteY15" fmla="*/ 326003 h 1478943"/>
              <a:gd name="connsiteX16" fmla="*/ 1725433 w 2941982"/>
              <a:gd name="connsiteY16" fmla="*/ 246490 h 1478943"/>
              <a:gd name="connsiteX17" fmla="*/ 1940118 w 2941982"/>
              <a:gd name="connsiteY17" fmla="*/ 190831 h 1478943"/>
              <a:gd name="connsiteX18" fmla="*/ 2083241 w 2941982"/>
              <a:gd name="connsiteY18" fmla="*/ 111318 h 1478943"/>
              <a:gd name="connsiteX19" fmla="*/ 2154803 w 2941982"/>
              <a:gd name="connsiteY19" fmla="*/ 39756 h 1478943"/>
              <a:gd name="connsiteX20" fmla="*/ 2234316 w 2941982"/>
              <a:gd name="connsiteY20" fmla="*/ 95416 h 1478943"/>
              <a:gd name="connsiteX21" fmla="*/ 2321781 w 2941982"/>
              <a:gd name="connsiteY21" fmla="*/ 95416 h 1478943"/>
              <a:gd name="connsiteX22" fmla="*/ 2464904 w 2941982"/>
              <a:gd name="connsiteY22" fmla="*/ 39756 h 1478943"/>
              <a:gd name="connsiteX23" fmla="*/ 2568271 w 2941982"/>
              <a:gd name="connsiteY23" fmla="*/ 39756 h 1478943"/>
              <a:gd name="connsiteX24" fmla="*/ 2727297 w 2941982"/>
              <a:gd name="connsiteY24" fmla="*/ 7951 h 1478943"/>
              <a:gd name="connsiteX25" fmla="*/ 2814761 w 2941982"/>
              <a:gd name="connsiteY25" fmla="*/ 0 h 1478943"/>
              <a:gd name="connsiteX26" fmla="*/ 2941982 w 2941982"/>
              <a:gd name="connsiteY26" fmla="*/ 23854 h 1478943"/>
              <a:gd name="connsiteX0" fmla="*/ 0 w 2814761"/>
              <a:gd name="connsiteY0" fmla="*/ 1478943 h 1478943"/>
              <a:gd name="connsiteX1" fmla="*/ 214685 w 2814761"/>
              <a:gd name="connsiteY1" fmla="*/ 1431235 h 1478943"/>
              <a:gd name="connsiteX2" fmla="*/ 326003 w 2814761"/>
              <a:gd name="connsiteY2" fmla="*/ 1359673 h 1478943"/>
              <a:gd name="connsiteX3" fmla="*/ 453224 w 2814761"/>
              <a:gd name="connsiteY3" fmla="*/ 1296063 h 1478943"/>
              <a:gd name="connsiteX4" fmla="*/ 532737 w 2814761"/>
              <a:gd name="connsiteY4" fmla="*/ 1144988 h 1478943"/>
              <a:gd name="connsiteX5" fmla="*/ 620201 w 2814761"/>
              <a:gd name="connsiteY5" fmla="*/ 1065475 h 1478943"/>
              <a:gd name="connsiteX6" fmla="*/ 659958 w 2814761"/>
              <a:gd name="connsiteY6" fmla="*/ 970059 h 1478943"/>
              <a:gd name="connsiteX7" fmla="*/ 779227 w 2814761"/>
              <a:gd name="connsiteY7" fmla="*/ 882595 h 1478943"/>
              <a:gd name="connsiteX8" fmla="*/ 938254 w 2814761"/>
              <a:gd name="connsiteY8" fmla="*/ 795130 h 1478943"/>
              <a:gd name="connsiteX9" fmla="*/ 985961 w 2814761"/>
              <a:gd name="connsiteY9" fmla="*/ 691763 h 1478943"/>
              <a:gd name="connsiteX10" fmla="*/ 1057523 w 2814761"/>
              <a:gd name="connsiteY10" fmla="*/ 612250 h 1478943"/>
              <a:gd name="connsiteX11" fmla="*/ 1137036 w 2814761"/>
              <a:gd name="connsiteY11" fmla="*/ 572494 h 1478943"/>
              <a:gd name="connsiteX12" fmla="*/ 1232452 w 2814761"/>
              <a:gd name="connsiteY12" fmla="*/ 540689 h 1478943"/>
              <a:gd name="connsiteX13" fmla="*/ 1367624 w 2814761"/>
              <a:gd name="connsiteY13" fmla="*/ 477078 h 1478943"/>
              <a:gd name="connsiteX14" fmla="*/ 1518699 w 2814761"/>
              <a:gd name="connsiteY14" fmla="*/ 405516 h 1478943"/>
              <a:gd name="connsiteX15" fmla="*/ 1606163 w 2814761"/>
              <a:gd name="connsiteY15" fmla="*/ 326003 h 1478943"/>
              <a:gd name="connsiteX16" fmla="*/ 1725433 w 2814761"/>
              <a:gd name="connsiteY16" fmla="*/ 246490 h 1478943"/>
              <a:gd name="connsiteX17" fmla="*/ 1940118 w 2814761"/>
              <a:gd name="connsiteY17" fmla="*/ 190831 h 1478943"/>
              <a:gd name="connsiteX18" fmla="*/ 2083241 w 2814761"/>
              <a:gd name="connsiteY18" fmla="*/ 111318 h 1478943"/>
              <a:gd name="connsiteX19" fmla="*/ 2154803 w 2814761"/>
              <a:gd name="connsiteY19" fmla="*/ 39756 h 1478943"/>
              <a:gd name="connsiteX20" fmla="*/ 2234316 w 2814761"/>
              <a:gd name="connsiteY20" fmla="*/ 95416 h 1478943"/>
              <a:gd name="connsiteX21" fmla="*/ 2321781 w 2814761"/>
              <a:gd name="connsiteY21" fmla="*/ 95416 h 1478943"/>
              <a:gd name="connsiteX22" fmla="*/ 2464904 w 2814761"/>
              <a:gd name="connsiteY22" fmla="*/ 39756 h 1478943"/>
              <a:gd name="connsiteX23" fmla="*/ 2568271 w 2814761"/>
              <a:gd name="connsiteY23" fmla="*/ 39756 h 1478943"/>
              <a:gd name="connsiteX24" fmla="*/ 2727297 w 2814761"/>
              <a:gd name="connsiteY24" fmla="*/ 7951 h 1478943"/>
              <a:gd name="connsiteX25" fmla="*/ 2814761 w 2814761"/>
              <a:gd name="connsiteY25" fmla="*/ 0 h 1478943"/>
              <a:gd name="connsiteX0" fmla="*/ 0 w 2727297"/>
              <a:gd name="connsiteY0" fmla="*/ 1470992 h 1470992"/>
              <a:gd name="connsiteX1" fmla="*/ 214685 w 2727297"/>
              <a:gd name="connsiteY1" fmla="*/ 1423284 h 1470992"/>
              <a:gd name="connsiteX2" fmla="*/ 326003 w 2727297"/>
              <a:gd name="connsiteY2" fmla="*/ 1351722 h 1470992"/>
              <a:gd name="connsiteX3" fmla="*/ 453224 w 2727297"/>
              <a:gd name="connsiteY3" fmla="*/ 1288112 h 1470992"/>
              <a:gd name="connsiteX4" fmla="*/ 532737 w 2727297"/>
              <a:gd name="connsiteY4" fmla="*/ 1137037 h 1470992"/>
              <a:gd name="connsiteX5" fmla="*/ 620201 w 2727297"/>
              <a:gd name="connsiteY5" fmla="*/ 1057524 h 1470992"/>
              <a:gd name="connsiteX6" fmla="*/ 659958 w 2727297"/>
              <a:gd name="connsiteY6" fmla="*/ 962108 h 1470992"/>
              <a:gd name="connsiteX7" fmla="*/ 779227 w 2727297"/>
              <a:gd name="connsiteY7" fmla="*/ 874644 h 1470992"/>
              <a:gd name="connsiteX8" fmla="*/ 938254 w 2727297"/>
              <a:gd name="connsiteY8" fmla="*/ 787179 h 1470992"/>
              <a:gd name="connsiteX9" fmla="*/ 985961 w 2727297"/>
              <a:gd name="connsiteY9" fmla="*/ 683812 h 1470992"/>
              <a:gd name="connsiteX10" fmla="*/ 1057523 w 2727297"/>
              <a:gd name="connsiteY10" fmla="*/ 604299 h 1470992"/>
              <a:gd name="connsiteX11" fmla="*/ 1137036 w 2727297"/>
              <a:gd name="connsiteY11" fmla="*/ 564543 h 1470992"/>
              <a:gd name="connsiteX12" fmla="*/ 1232452 w 2727297"/>
              <a:gd name="connsiteY12" fmla="*/ 532738 h 1470992"/>
              <a:gd name="connsiteX13" fmla="*/ 1367624 w 2727297"/>
              <a:gd name="connsiteY13" fmla="*/ 469127 h 1470992"/>
              <a:gd name="connsiteX14" fmla="*/ 1518699 w 2727297"/>
              <a:gd name="connsiteY14" fmla="*/ 397565 h 1470992"/>
              <a:gd name="connsiteX15" fmla="*/ 1606163 w 2727297"/>
              <a:gd name="connsiteY15" fmla="*/ 318052 h 1470992"/>
              <a:gd name="connsiteX16" fmla="*/ 1725433 w 2727297"/>
              <a:gd name="connsiteY16" fmla="*/ 238539 h 1470992"/>
              <a:gd name="connsiteX17" fmla="*/ 1940118 w 2727297"/>
              <a:gd name="connsiteY17" fmla="*/ 182880 h 1470992"/>
              <a:gd name="connsiteX18" fmla="*/ 2083241 w 2727297"/>
              <a:gd name="connsiteY18" fmla="*/ 103367 h 1470992"/>
              <a:gd name="connsiteX19" fmla="*/ 2154803 w 2727297"/>
              <a:gd name="connsiteY19" fmla="*/ 31805 h 1470992"/>
              <a:gd name="connsiteX20" fmla="*/ 2234316 w 2727297"/>
              <a:gd name="connsiteY20" fmla="*/ 87465 h 1470992"/>
              <a:gd name="connsiteX21" fmla="*/ 2321781 w 2727297"/>
              <a:gd name="connsiteY21" fmla="*/ 87465 h 1470992"/>
              <a:gd name="connsiteX22" fmla="*/ 2464904 w 2727297"/>
              <a:gd name="connsiteY22" fmla="*/ 31805 h 1470992"/>
              <a:gd name="connsiteX23" fmla="*/ 2568271 w 2727297"/>
              <a:gd name="connsiteY23" fmla="*/ 31805 h 1470992"/>
              <a:gd name="connsiteX24" fmla="*/ 2727297 w 2727297"/>
              <a:gd name="connsiteY24" fmla="*/ 0 h 1470992"/>
              <a:gd name="connsiteX0" fmla="*/ 0 w 2568271"/>
              <a:gd name="connsiteY0" fmla="*/ 1439187 h 1439187"/>
              <a:gd name="connsiteX1" fmla="*/ 214685 w 2568271"/>
              <a:gd name="connsiteY1" fmla="*/ 1391479 h 1439187"/>
              <a:gd name="connsiteX2" fmla="*/ 326003 w 2568271"/>
              <a:gd name="connsiteY2" fmla="*/ 1319917 h 1439187"/>
              <a:gd name="connsiteX3" fmla="*/ 453224 w 2568271"/>
              <a:gd name="connsiteY3" fmla="*/ 1256307 h 1439187"/>
              <a:gd name="connsiteX4" fmla="*/ 532737 w 2568271"/>
              <a:gd name="connsiteY4" fmla="*/ 1105232 h 1439187"/>
              <a:gd name="connsiteX5" fmla="*/ 620201 w 2568271"/>
              <a:gd name="connsiteY5" fmla="*/ 1025719 h 1439187"/>
              <a:gd name="connsiteX6" fmla="*/ 659958 w 2568271"/>
              <a:gd name="connsiteY6" fmla="*/ 930303 h 1439187"/>
              <a:gd name="connsiteX7" fmla="*/ 779227 w 2568271"/>
              <a:gd name="connsiteY7" fmla="*/ 842839 h 1439187"/>
              <a:gd name="connsiteX8" fmla="*/ 938254 w 2568271"/>
              <a:gd name="connsiteY8" fmla="*/ 755374 h 1439187"/>
              <a:gd name="connsiteX9" fmla="*/ 985961 w 2568271"/>
              <a:gd name="connsiteY9" fmla="*/ 652007 h 1439187"/>
              <a:gd name="connsiteX10" fmla="*/ 1057523 w 2568271"/>
              <a:gd name="connsiteY10" fmla="*/ 572494 h 1439187"/>
              <a:gd name="connsiteX11" fmla="*/ 1137036 w 2568271"/>
              <a:gd name="connsiteY11" fmla="*/ 532738 h 1439187"/>
              <a:gd name="connsiteX12" fmla="*/ 1232452 w 2568271"/>
              <a:gd name="connsiteY12" fmla="*/ 500933 h 1439187"/>
              <a:gd name="connsiteX13" fmla="*/ 1367624 w 2568271"/>
              <a:gd name="connsiteY13" fmla="*/ 437322 h 1439187"/>
              <a:gd name="connsiteX14" fmla="*/ 1518699 w 2568271"/>
              <a:gd name="connsiteY14" fmla="*/ 365760 h 1439187"/>
              <a:gd name="connsiteX15" fmla="*/ 1606163 w 2568271"/>
              <a:gd name="connsiteY15" fmla="*/ 286247 h 1439187"/>
              <a:gd name="connsiteX16" fmla="*/ 1725433 w 2568271"/>
              <a:gd name="connsiteY16" fmla="*/ 206734 h 1439187"/>
              <a:gd name="connsiteX17" fmla="*/ 1940118 w 2568271"/>
              <a:gd name="connsiteY17" fmla="*/ 151075 h 1439187"/>
              <a:gd name="connsiteX18" fmla="*/ 2083241 w 2568271"/>
              <a:gd name="connsiteY18" fmla="*/ 71562 h 1439187"/>
              <a:gd name="connsiteX19" fmla="*/ 2154803 w 2568271"/>
              <a:gd name="connsiteY19" fmla="*/ 0 h 1439187"/>
              <a:gd name="connsiteX20" fmla="*/ 2234316 w 2568271"/>
              <a:gd name="connsiteY20" fmla="*/ 55660 h 1439187"/>
              <a:gd name="connsiteX21" fmla="*/ 2321781 w 2568271"/>
              <a:gd name="connsiteY21" fmla="*/ 55660 h 1439187"/>
              <a:gd name="connsiteX22" fmla="*/ 2464904 w 2568271"/>
              <a:gd name="connsiteY22" fmla="*/ 0 h 1439187"/>
              <a:gd name="connsiteX23" fmla="*/ 2568271 w 2568271"/>
              <a:gd name="connsiteY23" fmla="*/ 0 h 1439187"/>
              <a:gd name="connsiteX0" fmla="*/ 0 w 2464904"/>
              <a:gd name="connsiteY0" fmla="*/ 1439187 h 1439187"/>
              <a:gd name="connsiteX1" fmla="*/ 214685 w 2464904"/>
              <a:gd name="connsiteY1" fmla="*/ 1391479 h 1439187"/>
              <a:gd name="connsiteX2" fmla="*/ 326003 w 2464904"/>
              <a:gd name="connsiteY2" fmla="*/ 1319917 h 1439187"/>
              <a:gd name="connsiteX3" fmla="*/ 453224 w 2464904"/>
              <a:gd name="connsiteY3" fmla="*/ 1256307 h 1439187"/>
              <a:gd name="connsiteX4" fmla="*/ 532737 w 2464904"/>
              <a:gd name="connsiteY4" fmla="*/ 1105232 h 1439187"/>
              <a:gd name="connsiteX5" fmla="*/ 620201 w 2464904"/>
              <a:gd name="connsiteY5" fmla="*/ 1025719 h 1439187"/>
              <a:gd name="connsiteX6" fmla="*/ 659958 w 2464904"/>
              <a:gd name="connsiteY6" fmla="*/ 930303 h 1439187"/>
              <a:gd name="connsiteX7" fmla="*/ 779227 w 2464904"/>
              <a:gd name="connsiteY7" fmla="*/ 842839 h 1439187"/>
              <a:gd name="connsiteX8" fmla="*/ 938254 w 2464904"/>
              <a:gd name="connsiteY8" fmla="*/ 755374 h 1439187"/>
              <a:gd name="connsiteX9" fmla="*/ 985961 w 2464904"/>
              <a:gd name="connsiteY9" fmla="*/ 652007 h 1439187"/>
              <a:gd name="connsiteX10" fmla="*/ 1057523 w 2464904"/>
              <a:gd name="connsiteY10" fmla="*/ 572494 h 1439187"/>
              <a:gd name="connsiteX11" fmla="*/ 1137036 w 2464904"/>
              <a:gd name="connsiteY11" fmla="*/ 532738 h 1439187"/>
              <a:gd name="connsiteX12" fmla="*/ 1232452 w 2464904"/>
              <a:gd name="connsiteY12" fmla="*/ 500933 h 1439187"/>
              <a:gd name="connsiteX13" fmla="*/ 1367624 w 2464904"/>
              <a:gd name="connsiteY13" fmla="*/ 437322 h 1439187"/>
              <a:gd name="connsiteX14" fmla="*/ 1518699 w 2464904"/>
              <a:gd name="connsiteY14" fmla="*/ 365760 h 1439187"/>
              <a:gd name="connsiteX15" fmla="*/ 1606163 w 2464904"/>
              <a:gd name="connsiteY15" fmla="*/ 286247 h 1439187"/>
              <a:gd name="connsiteX16" fmla="*/ 1725433 w 2464904"/>
              <a:gd name="connsiteY16" fmla="*/ 206734 h 1439187"/>
              <a:gd name="connsiteX17" fmla="*/ 1940118 w 2464904"/>
              <a:gd name="connsiteY17" fmla="*/ 151075 h 1439187"/>
              <a:gd name="connsiteX18" fmla="*/ 2083241 w 2464904"/>
              <a:gd name="connsiteY18" fmla="*/ 71562 h 1439187"/>
              <a:gd name="connsiteX19" fmla="*/ 2154803 w 2464904"/>
              <a:gd name="connsiteY19" fmla="*/ 0 h 1439187"/>
              <a:gd name="connsiteX20" fmla="*/ 2234316 w 2464904"/>
              <a:gd name="connsiteY20" fmla="*/ 55660 h 1439187"/>
              <a:gd name="connsiteX21" fmla="*/ 2321781 w 2464904"/>
              <a:gd name="connsiteY21" fmla="*/ 55660 h 1439187"/>
              <a:gd name="connsiteX22" fmla="*/ 2464904 w 2464904"/>
              <a:gd name="connsiteY22" fmla="*/ 0 h 1439187"/>
              <a:gd name="connsiteX0" fmla="*/ 0 w 2321781"/>
              <a:gd name="connsiteY0" fmla="*/ 1439187 h 1439187"/>
              <a:gd name="connsiteX1" fmla="*/ 214685 w 2321781"/>
              <a:gd name="connsiteY1" fmla="*/ 1391479 h 1439187"/>
              <a:gd name="connsiteX2" fmla="*/ 326003 w 2321781"/>
              <a:gd name="connsiteY2" fmla="*/ 1319917 h 1439187"/>
              <a:gd name="connsiteX3" fmla="*/ 453224 w 2321781"/>
              <a:gd name="connsiteY3" fmla="*/ 1256307 h 1439187"/>
              <a:gd name="connsiteX4" fmla="*/ 532737 w 2321781"/>
              <a:gd name="connsiteY4" fmla="*/ 1105232 h 1439187"/>
              <a:gd name="connsiteX5" fmla="*/ 620201 w 2321781"/>
              <a:gd name="connsiteY5" fmla="*/ 1025719 h 1439187"/>
              <a:gd name="connsiteX6" fmla="*/ 659958 w 2321781"/>
              <a:gd name="connsiteY6" fmla="*/ 930303 h 1439187"/>
              <a:gd name="connsiteX7" fmla="*/ 779227 w 2321781"/>
              <a:gd name="connsiteY7" fmla="*/ 842839 h 1439187"/>
              <a:gd name="connsiteX8" fmla="*/ 938254 w 2321781"/>
              <a:gd name="connsiteY8" fmla="*/ 755374 h 1439187"/>
              <a:gd name="connsiteX9" fmla="*/ 985961 w 2321781"/>
              <a:gd name="connsiteY9" fmla="*/ 652007 h 1439187"/>
              <a:gd name="connsiteX10" fmla="*/ 1057523 w 2321781"/>
              <a:gd name="connsiteY10" fmla="*/ 572494 h 1439187"/>
              <a:gd name="connsiteX11" fmla="*/ 1137036 w 2321781"/>
              <a:gd name="connsiteY11" fmla="*/ 532738 h 1439187"/>
              <a:gd name="connsiteX12" fmla="*/ 1232452 w 2321781"/>
              <a:gd name="connsiteY12" fmla="*/ 500933 h 1439187"/>
              <a:gd name="connsiteX13" fmla="*/ 1367624 w 2321781"/>
              <a:gd name="connsiteY13" fmla="*/ 437322 h 1439187"/>
              <a:gd name="connsiteX14" fmla="*/ 1518699 w 2321781"/>
              <a:gd name="connsiteY14" fmla="*/ 365760 h 1439187"/>
              <a:gd name="connsiteX15" fmla="*/ 1606163 w 2321781"/>
              <a:gd name="connsiteY15" fmla="*/ 286247 h 1439187"/>
              <a:gd name="connsiteX16" fmla="*/ 1725433 w 2321781"/>
              <a:gd name="connsiteY16" fmla="*/ 206734 h 1439187"/>
              <a:gd name="connsiteX17" fmla="*/ 1940118 w 2321781"/>
              <a:gd name="connsiteY17" fmla="*/ 151075 h 1439187"/>
              <a:gd name="connsiteX18" fmla="*/ 2083241 w 2321781"/>
              <a:gd name="connsiteY18" fmla="*/ 71562 h 1439187"/>
              <a:gd name="connsiteX19" fmla="*/ 2154803 w 2321781"/>
              <a:gd name="connsiteY19" fmla="*/ 0 h 1439187"/>
              <a:gd name="connsiteX20" fmla="*/ 2234316 w 2321781"/>
              <a:gd name="connsiteY20" fmla="*/ 55660 h 1439187"/>
              <a:gd name="connsiteX21" fmla="*/ 2321781 w 2321781"/>
              <a:gd name="connsiteY21" fmla="*/ 55660 h 1439187"/>
              <a:gd name="connsiteX0" fmla="*/ 0 w 2234316"/>
              <a:gd name="connsiteY0" fmla="*/ 1439187 h 1439187"/>
              <a:gd name="connsiteX1" fmla="*/ 214685 w 2234316"/>
              <a:gd name="connsiteY1" fmla="*/ 1391479 h 1439187"/>
              <a:gd name="connsiteX2" fmla="*/ 326003 w 2234316"/>
              <a:gd name="connsiteY2" fmla="*/ 1319917 h 1439187"/>
              <a:gd name="connsiteX3" fmla="*/ 453224 w 2234316"/>
              <a:gd name="connsiteY3" fmla="*/ 1256307 h 1439187"/>
              <a:gd name="connsiteX4" fmla="*/ 532737 w 2234316"/>
              <a:gd name="connsiteY4" fmla="*/ 1105232 h 1439187"/>
              <a:gd name="connsiteX5" fmla="*/ 620201 w 2234316"/>
              <a:gd name="connsiteY5" fmla="*/ 1025719 h 1439187"/>
              <a:gd name="connsiteX6" fmla="*/ 659958 w 2234316"/>
              <a:gd name="connsiteY6" fmla="*/ 930303 h 1439187"/>
              <a:gd name="connsiteX7" fmla="*/ 779227 w 2234316"/>
              <a:gd name="connsiteY7" fmla="*/ 842839 h 1439187"/>
              <a:gd name="connsiteX8" fmla="*/ 938254 w 2234316"/>
              <a:gd name="connsiteY8" fmla="*/ 755374 h 1439187"/>
              <a:gd name="connsiteX9" fmla="*/ 985961 w 2234316"/>
              <a:gd name="connsiteY9" fmla="*/ 652007 h 1439187"/>
              <a:gd name="connsiteX10" fmla="*/ 1057523 w 2234316"/>
              <a:gd name="connsiteY10" fmla="*/ 572494 h 1439187"/>
              <a:gd name="connsiteX11" fmla="*/ 1137036 w 2234316"/>
              <a:gd name="connsiteY11" fmla="*/ 532738 h 1439187"/>
              <a:gd name="connsiteX12" fmla="*/ 1232452 w 2234316"/>
              <a:gd name="connsiteY12" fmla="*/ 500933 h 1439187"/>
              <a:gd name="connsiteX13" fmla="*/ 1367624 w 2234316"/>
              <a:gd name="connsiteY13" fmla="*/ 437322 h 1439187"/>
              <a:gd name="connsiteX14" fmla="*/ 1518699 w 2234316"/>
              <a:gd name="connsiteY14" fmla="*/ 365760 h 1439187"/>
              <a:gd name="connsiteX15" fmla="*/ 1606163 w 2234316"/>
              <a:gd name="connsiteY15" fmla="*/ 286247 h 1439187"/>
              <a:gd name="connsiteX16" fmla="*/ 1725433 w 2234316"/>
              <a:gd name="connsiteY16" fmla="*/ 206734 h 1439187"/>
              <a:gd name="connsiteX17" fmla="*/ 1940118 w 2234316"/>
              <a:gd name="connsiteY17" fmla="*/ 151075 h 1439187"/>
              <a:gd name="connsiteX18" fmla="*/ 2083241 w 2234316"/>
              <a:gd name="connsiteY18" fmla="*/ 71562 h 1439187"/>
              <a:gd name="connsiteX19" fmla="*/ 2154803 w 2234316"/>
              <a:gd name="connsiteY19" fmla="*/ 0 h 1439187"/>
              <a:gd name="connsiteX20" fmla="*/ 2234316 w 2234316"/>
              <a:gd name="connsiteY20" fmla="*/ 55660 h 1439187"/>
              <a:gd name="connsiteX0" fmla="*/ 0 w 2154803"/>
              <a:gd name="connsiteY0" fmla="*/ 1439187 h 1439187"/>
              <a:gd name="connsiteX1" fmla="*/ 214685 w 2154803"/>
              <a:gd name="connsiteY1" fmla="*/ 1391479 h 1439187"/>
              <a:gd name="connsiteX2" fmla="*/ 326003 w 2154803"/>
              <a:gd name="connsiteY2" fmla="*/ 1319917 h 1439187"/>
              <a:gd name="connsiteX3" fmla="*/ 453224 w 2154803"/>
              <a:gd name="connsiteY3" fmla="*/ 1256307 h 1439187"/>
              <a:gd name="connsiteX4" fmla="*/ 532737 w 2154803"/>
              <a:gd name="connsiteY4" fmla="*/ 1105232 h 1439187"/>
              <a:gd name="connsiteX5" fmla="*/ 620201 w 2154803"/>
              <a:gd name="connsiteY5" fmla="*/ 1025719 h 1439187"/>
              <a:gd name="connsiteX6" fmla="*/ 659958 w 2154803"/>
              <a:gd name="connsiteY6" fmla="*/ 930303 h 1439187"/>
              <a:gd name="connsiteX7" fmla="*/ 779227 w 2154803"/>
              <a:gd name="connsiteY7" fmla="*/ 842839 h 1439187"/>
              <a:gd name="connsiteX8" fmla="*/ 938254 w 2154803"/>
              <a:gd name="connsiteY8" fmla="*/ 755374 h 1439187"/>
              <a:gd name="connsiteX9" fmla="*/ 985961 w 2154803"/>
              <a:gd name="connsiteY9" fmla="*/ 652007 h 1439187"/>
              <a:gd name="connsiteX10" fmla="*/ 1057523 w 2154803"/>
              <a:gd name="connsiteY10" fmla="*/ 572494 h 1439187"/>
              <a:gd name="connsiteX11" fmla="*/ 1137036 w 2154803"/>
              <a:gd name="connsiteY11" fmla="*/ 532738 h 1439187"/>
              <a:gd name="connsiteX12" fmla="*/ 1232452 w 2154803"/>
              <a:gd name="connsiteY12" fmla="*/ 500933 h 1439187"/>
              <a:gd name="connsiteX13" fmla="*/ 1367624 w 2154803"/>
              <a:gd name="connsiteY13" fmla="*/ 437322 h 1439187"/>
              <a:gd name="connsiteX14" fmla="*/ 1518699 w 2154803"/>
              <a:gd name="connsiteY14" fmla="*/ 365760 h 1439187"/>
              <a:gd name="connsiteX15" fmla="*/ 1606163 w 2154803"/>
              <a:gd name="connsiteY15" fmla="*/ 286247 h 1439187"/>
              <a:gd name="connsiteX16" fmla="*/ 1725433 w 2154803"/>
              <a:gd name="connsiteY16" fmla="*/ 206734 h 1439187"/>
              <a:gd name="connsiteX17" fmla="*/ 1940118 w 2154803"/>
              <a:gd name="connsiteY17" fmla="*/ 151075 h 1439187"/>
              <a:gd name="connsiteX18" fmla="*/ 2083241 w 2154803"/>
              <a:gd name="connsiteY18" fmla="*/ 71562 h 1439187"/>
              <a:gd name="connsiteX19" fmla="*/ 2154803 w 2154803"/>
              <a:gd name="connsiteY19" fmla="*/ 0 h 1439187"/>
              <a:gd name="connsiteX0" fmla="*/ 0 w 2083241"/>
              <a:gd name="connsiteY0" fmla="*/ 1367625 h 1367625"/>
              <a:gd name="connsiteX1" fmla="*/ 214685 w 2083241"/>
              <a:gd name="connsiteY1" fmla="*/ 1319917 h 1367625"/>
              <a:gd name="connsiteX2" fmla="*/ 326003 w 2083241"/>
              <a:gd name="connsiteY2" fmla="*/ 1248355 h 1367625"/>
              <a:gd name="connsiteX3" fmla="*/ 453224 w 2083241"/>
              <a:gd name="connsiteY3" fmla="*/ 1184745 h 1367625"/>
              <a:gd name="connsiteX4" fmla="*/ 532737 w 2083241"/>
              <a:gd name="connsiteY4" fmla="*/ 1033670 h 1367625"/>
              <a:gd name="connsiteX5" fmla="*/ 620201 w 2083241"/>
              <a:gd name="connsiteY5" fmla="*/ 954157 h 1367625"/>
              <a:gd name="connsiteX6" fmla="*/ 659958 w 2083241"/>
              <a:gd name="connsiteY6" fmla="*/ 858741 h 1367625"/>
              <a:gd name="connsiteX7" fmla="*/ 779227 w 2083241"/>
              <a:gd name="connsiteY7" fmla="*/ 771277 h 1367625"/>
              <a:gd name="connsiteX8" fmla="*/ 938254 w 2083241"/>
              <a:gd name="connsiteY8" fmla="*/ 683812 h 1367625"/>
              <a:gd name="connsiteX9" fmla="*/ 985961 w 2083241"/>
              <a:gd name="connsiteY9" fmla="*/ 580445 h 1367625"/>
              <a:gd name="connsiteX10" fmla="*/ 1057523 w 2083241"/>
              <a:gd name="connsiteY10" fmla="*/ 500932 h 1367625"/>
              <a:gd name="connsiteX11" fmla="*/ 1137036 w 2083241"/>
              <a:gd name="connsiteY11" fmla="*/ 461176 h 1367625"/>
              <a:gd name="connsiteX12" fmla="*/ 1232452 w 2083241"/>
              <a:gd name="connsiteY12" fmla="*/ 429371 h 1367625"/>
              <a:gd name="connsiteX13" fmla="*/ 1367624 w 2083241"/>
              <a:gd name="connsiteY13" fmla="*/ 365760 h 1367625"/>
              <a:gd name="connsiteX14" fmla="*/ 1518699 w 2083241"/>
              <a:gd name="connsiteY14" fmla="*/ 294198 h 1367625"/>
              <a:gd name="connsiteX15" fmla="*/ 1606163 w 2083241"/>
              <a:gd name="connsiteY15" fmla="*/ 214685 h 1367625"/>
              <a:gd name="connsiteX16" fmla="*/ 1725433 w 2083241"/>
              <a:gd name="connsiteY16" fmla="*/ 135172 h 1367625"/>
              <a:gd name="connsiteX17" fmla="*/ 1940118 w 2083241"/>
              <a:gd name="connsiteY17" fmla="*/ 79513 h 1367625"/>
              <a:gd name="connsiteX18" fmla="*/ 2083241 w 2083241"/>
              <a:gd name="connsiteY18" fmla="*/ 0 h 1367625"/>
              <a:gd name="connsiteX0" fmla="*/ 0 w 1940118"/>
              <a:gd name="connsiteY0" fmla="*/ 1288112 h 1288112"/>
              <a:gd name="connsiteX1" fmla="*/ 214685 w 1940118"/>
              <a:gd name="connsiteY1" fmla="*/ 1240404 h 1288112"/>
              <a:gd name="connsiteX2" fmla="*/ 326003 w 1940118"/>
              <a:gd name="connsiteY2" fmla="*/ 1168842 h 1288112"/>
              <a:gd name="connsiteX3" fmla="*/ 453224 w 1940118"/>
              <a:gd name="connsiteY3" fmla="*/ 1105232 h 1288112"/>
              <a:gd name="connsiteX4" fmla="*/ 532737 w 1940118"/>
              <a:gd name="connsiteY4" fmla="*/ 954157 h 1288112"/>
              <a:gd name="connsiteX5" fmla="*/ 620201 w 1940118"/>
              <a:gd name="connsiteY5" fmla="*/ 874644 h 1288112"/>
              <a:gd name="connsiteX6" fmla="*/ 659958 w 1940118"/>
              <a:gd name="connsiteY6" fmla="*/ 779228 h 1288112"/>
              <a:gd name="connsiteX7" fmla="*/ 779227 w 1940118"/>
              <a:gd name="connsiteY7" fmla="*/ 691764 h 1288112"/>
              <a:gd name="connsiteX8" fmla="*/ 938254 w 1940118"/>
              <a:gd name="connsiteY8" fmla="*/ 604299 h 1288112"/>
              <a:gd name="connsiteX9" fmla="*/ 985961 w 1940118"/>
              <a:gd name="connsiteY9" fmla="*/ 500932 h 1288112"/>
              <a:gd name="connsiteX10" fmla="*/ 1057523 w 1940118"/>
              <a:gd name="connsiteY10" fmla="*/ 421419 h 1288112"/>
              <a:gd name="connsiteX11" fmla="*/ 1137036 w 1940118"/>
              <a:gd name="connsiteY11" fmla="*/ 381663 h 1288112"/>
              <a:gd name="connsiteX12" fmla="*/ 1232452 w 1940118"/>
              <a:gd name="connsiteY12" fmla="*/ 349858 h 1288112"/>
              <a:gd name="connsiteX13" fmla="*/ 1367624 w 1940118"/>
              <a:gd name="connsiteY13" fmla="*/ 286247 h 1288112"/>
              <a:gd name="connsiteX14" fmla="*/ 1518699 w 1940118"/>
              <a:gd name="connsiteY14" fmla="*/ 214685 h 1288112"/>
              <a:gd name="connsiteX15" fmla="*/ 1606163 w 1940118"/>
              <a:gd name="connsiteY15" fmla="*/ 135172 h 1288112"/>
              <a:gd name="connsiteX16" fmla="*/ 1725433 w 1940118"/>
              <a:gd name="connsiteY16" fmla="*/ 55659 h 1288112"/>
              <a:gd name="connsiteX17" fmla="*/ 1940118 w 1940118"/>
              <a:gd name="connsiteY17" fmla="*/ 0 h 1288112"/>
              <a:gd name="connsiteX0" fmla="*/ 0 w 1725433"/>
              <a:gd name="connsiteY0" fmla="*/ 1232453 h 1232453"/>
              <a:gd name="connsiteX1" fmla="*/ 214685 w 1725433"/>
              <a:gd name="connsiteY1" fmla="*/ 1184745 h 1232453"/>
              <a:gd name="connsiteX2" fmla="*/ 326003 w 1725433"/>
              <a:gd name="connsiteY2" fmla="*/ 1113183 h 1232453"/>
              <a:gd name="connsiteX3" fmla="*/ 453224 w 1725433"/>
              <a:gd name="connsiteY3" fmla="*/ 1049573 h 1232453"/>
              <a:gd name="connsiteX4" fmla="*/ 532737 w 1725433"/>
              <a:gd name="connsiteY4" fmla="*/ 898498 h 1232453"/>
              <a:gd name="connsiteX5" fmla="*/ 620201 w 1725433"/>
              <a:gd name="connsiteY5" fmla="*/ 818985 h 1232453"/>
              <a:gd name="connsiteX6" fmla="*/ 659958 w 1725433"/>
              <a:gd name="connsiteY6" fmla="*/ 723569 h 1232453"/>
              <a:gd name="connsiteX7" fmla="*/ 779227 w 1725433"/>
              <a:gd name="connsiteY7" fmla="*/ 636105 h 1232453"/>
              <a:gd name="connsiteX8" fmla="*/ 938254 w 1725433"/>
              <a:gd name="connsiteY8" fmla="*/ 548640 h 1232453"/>
              <a:gd name="connsiteX9" fmla="*/ 985961 w 1725433"/>
              <a:gd name="connsiteY9" fmla="*/ 445273 h 1232453"/>
              <a:gd name="connsiteX10" fmla="*/ 1057523 w 1725433"/>
              <a:gd name="connsiteY10" fmla="*/ 365760 h 1232453"/>
              <a:gd name="connsiteX11" fmla="*/ 1137036 w 1725433"/>
              <a:gd name="connsiteY11" fmla="*/ 326004 h 1232453"/>
              <a:gd name="connsiteX12" fmla="*/ 1232452 w 1725433"/>
              <a:gd name="connsiteY12" fmla="*/ 294199 h 1232453"/>
              <a:gd name="connsiteX13" fmla="*/ 1367624 w 1725433"/>
              <a:gd name="connsiteY13" fmla="*/ 230588 h 1232453"/>
              <a:gd name="connsiteX14" fmla="*/ 1518699 w 1725433"/>
              <a:gd name="connsiteY14" fmla="*/ 159026 h 1232453"/>
              <a:gd name="connsiteX15" fmla="*/ 1606163 w 1725433"/>
              <a:gd name="connsiteY15" fmla="*/ 79513 h 1232453"/>
              <a:gd name="connsiteX16" fmla="*/ 1725433 w 1725433"/>
              <a:gd name="connsiteY16" fmla="*/ 0 h 1232453"/>
              <a:gd name="connsiteX0" fmla="*/ 0 w 1606163"/>
              <a:gd name="connsiteY0" fmla="*/ 1152940 h 1152940"/>
              <a:gd name="connsiteX1" fmla="*/ 214685 w 1606163"/>
              <a:gd name="connsiteY1" fmla="*/ 1105232 h 1152940"/>
              <a:gd name="connsiteX2" fmla="*/ 326003 w 1606163"/>
              <a:gd name="connsiteY2" fmla="*/ 1033670 h 1152940"/>
              <a:gd name="connsiteX3" fmla="*/ 453224 w 1606163"/>
              <a:gd name="connsiteY3" fmla="*/ 970060 h 1152940"/>
              <a:gd name="connsiteX4" fmla="*/ 532737 w 1606163"/>
              <a:gd name="connsiteY4" fmla="*/ 818985 h 1152940"/>
              <a:gd name="connsiteX5" fmla="*/ 620201 w 1606163"/>
              <a:gd name="connsiteY5" fmla="*/ 739472 h 1152940"/>
              <a:gd name="connsiteX6" fmla="*/ 659958 w 1606163"/>
              <a:gd name="connsiteY6" fmla="*/ 644056 h 1152940"/>
              <a:gd name="connsiteX7" fmla="*/ 779227 w 1606163"/>
              <a:gd name="connsiteY7" fmla="*/ 556592 h 1152940"/>
              <a:gd name="connsiteX8" fmla="*/ 938254 w 1606163"/>
              <a:gd name="connsiteY8" fmla="*/ 469127 h 1152940"/>
              <a:gd name="connsiteX9" fmla="*/ 985961 w 1606163"/>
              <a:gd name="connsiteY9" fmla="*/ 365760 h 1152940"/>
              <a:gd name="connsiteX10" fmla="*/ 1057523 w 1606163"/>
              <a:gd name="connsiteY10" fmla="*/ 286247 h 1152940"/>
              <a:gd name="connsiteX11" fmla="*/ 1137036 w 1606163"/>
              <a:gd name="connsiteY11" fmla="*/ 246491 h 1152940"/>
              <a:gd name="connsiteX12" fmla="*/ 1232452 w 1606163"/>
              <a:gd name="connsiteY12" fmla="*/ 214686 h 1152940"/>
              <a:gd name="connsiteX13" fmla="*/ 1367624 w 1606163"/>
              <a:gd name="connsiteY13" fmla="*/ 151075 h 1152940"/>
              <a:gd name="connsiteX14" fmla="*/ 1518699 w 1606163"/>
              <a:gd name="connsiteY14" fmla="*/ 79513 h 1152940"/>
              <a:gd name="connsiteX15" fmla="*/ 1606163 w 1606163"/>
              <a:gd name="connsiteY15" fmla="*/ 0 h 1152940"/>
              <a:gd name="connsiteX0" fmla="*/ 0 w 1518699"/>
              <a:gd name="connsiteY0" fmla="*/ 1073427 h 1073427"/>
              <a:gd name="connsiteX1" fmla="*/ 214685 w 1518699"/>
              <a:gd name="connsiteY1" fmla="*/ 1025719 h 1073427"/>
              <a:gd name="connsiteX2" fmla="*/ 326003 w 1518699"/>
              <a:gd name="connsiteY2" fmla="*/ 954157 h 1073427"/>
              <a:gd name="connsiteX3" fmla="*/ 453224 w 1518699"/>
              <a:gd name="connsiteY3" fmla="*/ 890547 h 1073427"/>
              <a:gd name="connsiteX4" fmla="*/ 532737 w 1518699"/>
              <a:gd name="connsiteY4" fmla="*/ 739472 h 1073427"/>
              <a:gd name="connsiteX5" fmla="*/ 620201 w 1518699"/>
              <a:gd name="connsiteY5" fmla="*/ 659959 h 1073427"/>
              <a:gd name="connsiteX6" fmla="*/ 659958 w 1518699"/>
              <a:gd name="connsiteY6" fmla="*/ 564543 h 1073427"/>
              <a:gd name="connsiteX7" fmla="*/ 779227 w 1518699"/>
              <a:gd name="connsiteY7" fmla="*/ 477079 h 1073427"/>
              <a:gd name="connsiteX8" fmla="*/ 938254 w 1518699"/>
              <a:gd name="connsiteY8" fmla="*/ 389614 h 1073427"/>
              <a:gd name="connsiteX9" fmla="*/ 985961 w 1518699"/>
              <a:gd name="connsiteY9" fmla="*/ 286247 h 1073427"/>
              <a:gd name="connsiteX10" fmla="*/ 1057523 w 1518699"/>
              <a:gd name="connsiteY10" fmla="*/ 206734 h 1073427"/>
              <a:gd name="connsiteX11" fmla="*/ 1137036 w 1518699"/>
              <a:gd name="connsiteY11" fmla="*/ 166978 h 1073427"/>
              <a:gd name="connsiteX12" fmla="*/ 1232452 w 1518699"/>
              <a:gd name="connsiteY12" fmla="*/ 135173 h 1073427"/>
              <a:gd name="connsiteX13" fmla="*/ 1367624 w 1518699"/>
              <a:gd name="connsiteY13" fmla="*/ 71562 h 1073427"/>
              <a:gd name="connsiteX14" fmla="*/ 1518699 w 1518699"/>
              <a:gd name="connsiteY14" fmla="*/ 0 h 1073427"/>
              <a:gd name="connsiteX0" fmla="*/ 0 w 1367624"/>
              <a:gd name="connsiteY0" fmla="*/ 1001865 h 1001865"/>
              <a:gd name="connsiteX1" fmla="*/ 214685 w 1367624"/>
              <a:gd name="connsiteY1" fmla="*/ 954157 h 1001865"/>
              <a:gd name="connsiteX2" fmla="*/ 326003 w 1367624"/>
              <a:gd name="connsiteY2" fmla="*/ 882595 h 1001865"/>
              <a:gd name="connsiteX3" fmla="*/ 453224 w 1367624"/>
              <a:gd name="connsiteY3" fmla="*/ 818985 h 1001865"/>
              <a:gd name="connsiteX4" fmla="*/ 532737 w 1367624"/>
              <a:gd name="connsiteY4" fmla="*/ 667910 h 1001865"/>
              <a:gd name="connsiteX5" fmla="*/ 620201 w 1367624"/>
              <a:gd name="connsiteY5" fmla="*/ 588397 h 1001865"/>
              <a:gd name="connsiteX6" fmla="*/ 659958 w 1367624"/>
              <a:gd name="connsiteY6" fmla="*/ 492981 h 1001865"/>
              <a:gd name="connsiteX7" fmla="*/ 779227 w 1367624"/>
              <a:gd name="connsiteY7" fmla="*/ 405517 h 1001865"/>
              <a:gd name="connsiteX8" fmla="*/ 938254 w 1367624"/>
              <a:gd name="connsiteY8" fmla="*/ 318052 h 1001865"/>
              <a:gd name="connsiteX9" fmla="*/ 985961 w 1367624"/>
              <a:gd name="connsiteY9" fmla="*/ 214685 h 1001865"/>
              <a:gd name="connsiteX10" fmla="*/ 1057523 w 1367624"/>
              <a:gd name="connsiteY10" fmla="*/ 135172 h 1001865"/>
              <a:gd name="connsiteX11" fmla="*/ 1137036 w 1367624"/>
              <a:gd name="connsiteY11" fmla="*/ 95416 h 1001865"/>
              <a:gd name="connsiteX12" fmla="*/ 1232452 w 1367624"/>
              <a:gd name="connsiteY12" fmla="*/ 63611 h 1001865"/>
              <a:gd name="connsiteX13" fmla="*/ 1367624 w 1367624"/>
              <a:gd name="connsiteY13" fmla="*/ 0 h 1001865"/>
              <a:gd name="connsiteX0" fmla="*/ 0 w 1232452"/>
              <a:gd name="connsiteY0" fmla="*/ 938254 h 938254"/>
              <a:gd name="connsiteX1" fmla="*/ 214685 w 1232452"/>
              <a:gd name="connsiteY1" fmla="*/ 890546 h 938254"/>
              <a:gd name="connsiteX2" fmla="*/ 326003 w 1232452"/>
              <a:gd name="connsiteY2" fmla="*/ 818984 h 938254"/>
              <a:gd name="connsiteX3" fmla="*/ 453224 w 1232452"/>
              <a:gd name="connsiteY3" fmla="*/ 755374 h 938254"/>
              <a:gd name="connsiteX4" fmla="*/ 532737 w 1232452"/>
              <a:gd name="connsiteY4" fmla="*/ 604299 h 938254"/>
              <a:gd name="connsiteX5" fmla="*/ 620201 w 1232452"/>
              <a:gd name="connsiteY5" fmla="*/ 524786 h 938254"/>
              <a:gd name="connsiteX6" fmla="*/ 659958 w 1232452"/>
              <a:gd name="connsiteY6" fmla="*/ 429370 h 938254"/>
              <a:gd name="connsiteX7" fmla="*/ 779227 w 1232452"/>
              <a:gd name="connsiteY7" fmla="*/ 341906 h 938254"/>
              <a:gd name="connsiteX8" fmla="*/ 938254 w 1232452"/>
              <a:gd name="connsiteY8" fmla="*/ 254441 h 938254"/>
              <a:gd name="connsiteX9" fmla="*/ 985961 w 1232452"/>
              <a:gd name="connsiteY9" fmla="*/ 151074 h 938254"/>
              <a:gd name="connsiteX10" fmla="*/ 1057523 w 1232452"/>
              <a:gd name="connsiteY10" fmla="*/ 71561 h 938254"/>
              <a:gd name="connsiteX11" fmla="*/ 1137036 w 1232452"/>
              <a:gd name="connsiteY11" fmla="*/ 31805 h 938254"/>
              <a:gd name="connsiteX12" fmla="*/ 1232452 w 1232452"/>
              <a:gd name="connsiteY12" fmla="*/ 0 h 938254"/>
              <a:gd name="connsiteX0" fmla="*/ 0 w 1137036"/>
              <a:gd name="connsiteY0" fmla="*/ 906449 h 906449"/>
              <a:gd name="connsiteX1" fmla="*/ 214685 w 1137036"/>
              <a:gd name="connsiteY1" fmla="*/ 858741 h 906449"/>
              <a:gd name="connsiteX2" fmla="*/ 326003 w 1137036"/>
              <a:gd name="connsiteY2" fmla="*/ 787179 h 906449"/>
              <a:gd name="connsiteX3" fmla="*/ 453224 w 1137036"/>
              <a:gd name="connsiteY3" fmla="*/ 723569 h 906449"/>
              <a:gd name="connsiteX4" fmla="*/ 532737 w 1137036"/>
              <a:gd name="connsiteY4" fmla="*/ 572494 h 906449"/>
              <a:gd name="connsiteX5" fmla="*/ 620201 w 1137036"/>
              <a:gd name="connsiteY5" fmla="*/ 492981 h 906449"/>
              <a:gd name="connsiteX6" fmla="*/ 659958 w 1137036"/>
              <a:gd name="connsiteY6" fmla="*/ 397565 h 906449"/>
              <a:gd name="connsiteX7" fmla="*/ 779227 w 1137036"/>
              <a:gd name="connsiteY7" fmla="*/ 310101 h 906449"/>
              <a:gd name="connsiteX8" fmla="*/ 938254 w 1137036"/>
              <a:gd name="connsiteY8" fmla="*/ 222636 h 906449"/>
              <a:gd name="connsiteX9" fmla="*/ 985961 w 1137036"/>
              <a:gd name="connsiteY9" fmla="*/ 119269 h 906449"/>
              <a:gd name="connsiteX10" fmla="*/ 1057523 w 1137036"/>
              <a:gd name="connsiteY10" fmla="*/ 39756 h 906449"/>
              <a:gd name="connsiteX11" fmla="*/ 1137036 w 1137036"/>
              <a:gd name="connsiteY11" fmla="*/ 0 h 906449"/>
              <a:gd name="connsiteX0" fmla="*/ 0 w 1057523"/>
              <a:gd name="connsiteY0" fmla="*/ 866693 h 866693"/>
              <a:gd name="connsiteX1" fmla="*/ 214685 w 1057523"/>
              <a:gd name="connsiteY1" fmla="*/ 818985 h 866693"/>
              <a:gd name="connsiteX2" fmla="*/ 326003 w 1057523"/>
              <a:gd name="connsiteY2" fmla="*/ 747423 h 866693"/>
              <a:gd name="connsiteX3" fmla="*/ 453224 w 1057523"/>
              <a:gd name="connsiteY3" fmla="*/ 683813 h 866693"/>
              <a:gd name="connsiteX4" fmla="*/ 532737 w 1057523"/>
              <a:gd name="connsiteY4" fmla="*/ 532738 h 866693"/>
              <a:gd name="connsiteX5" fmla="*/ 620201 w 1057523"/>
              <a:gd name="connsiteY5" fmla="*/ 453225 h 866693"/>
              <a:gd name="connsiteX6" fmla="*/ 659958 w 1057523"/>
              <a:gd name="connsiteY6" fmla="*/ 357809 h 866693"/>
              <a:gd name="connsiteX7" fmla="*/ 779227 w 1057523"/>
              <a:gd name="connsiteY7" fmla="*/ 270345 h 866693"/>
              <a:gd name="connsiteX8" fmla="*/ 938254 w 1057523"/>
              <a:gd name="connsiteY8" fmla="*/ 182880 h 866693"/>
              <a:gd name="connsiteX9" fmla="*/ 985961 w 1057523"/>
              <a:gd name="connsiteY9" fmla="*/ 79513 h 866693"/>
              <a:gd name="connsiteX10" fmla="*/ 1057523 w 1057523"/>
              <a:gd name="connsiteY10" fmla="*/ 0 h 866693"/>
              <a:gd name="connsiteX0" fmla="*/ 0 w 985961"/>
              <a:gd name="connsiteY0" fmla="*/ 787180 h 787180"/>
              <a:gd name="connsiteX1" fmla="*/ 214685 w 985961"/>
              <a:gd name="connsiteY1" fmla="*/ 739472 h 787180"/>
              <a:gd name="connsiteX2" fmla="*/ 326003 w 985961"/>
              <a:gd name="connsiteY2" fmla="*/ 667910 h 787180"/>
              <a:gd name="connsiteX3" fmla="*/ 453224 w 985961"/>
              <a:gd name="connsiteY3" fmla="*/ 604300 h 787180"/>
              <a:gd name="connsiteX4" fmla="*/ 532737 w 985961"/>
              <a:gd name="connsiteY4" fmla="*/ 453225 h 787180"/>
              <a:gd name="connsiteX5" fmla="*/ 620201 w 985961"/>
              <a:gd name="connsiteY5" fmla="*/ 373712 h 787180"/>
              <a:gd name="connsiteX6" fmla="*/ 659958 w 985961"/>
              <a:gd name="connsiteY6" fmla="*/ 278296 h 787180"/>
              <a:gd name="connsiteX7" fmla="*/ 779227 w 985961"/>
              <a:gd name="connsiteY7" fmla="*/ 190832 h 787180"/>
              <a:gd name="connsiteX8" fmla="*/ 938254 w 985961"/>
              <a:gd name="connsiteY8" fmla="*/ 103367 h 787180"/>
              <a:gd name="connsiteX9" fmla="*/ 985961 w 985961"/>
              <a:gd name="connsiteY9" fmla="*/ 0 h 787180"/>
              <a:gd name="connsiteX0" fmla="*/ 0 w 938254"/>
              <a:gd name="connsiteY0" fmla="*/ 683813 h 683813"/>
              <a:gd name="connsiteX1" fmla="*/ 214685 w 938254"/>
              <a:gd name="connsiteY1" fmla="*/ 636105 h 683813"/>
              <a:gd name="connsiteX2" fmla="*/ 326003 w 938254"/>
              <a:gd name="connsiteY2" fmla="*/ 564543 h 683813"/>
              <a:gd name="connsiteX3" fmla="*/ 453224 w 938254"/>
              <a:gd name="connsiteY3" fmla="*/ 500933 h 683813"/>
              <a:gd name="connsiteX4" fmla="*/ 532737 w 938254"/>
              <a:gd name="connsiteY4" fmla="*/ 349858 h 683813"/>
              <a:gd name="connsiteX5" fmla="*/ 620201 w 938254"/>
              <a:gd name="connsiteY5" fmla="*/ 270345 h 683813"/>
              <a:gd name="connsiteX6" fmla="*/ 659958 w 938254"/>
              <a:gd name="connsiteY6" fmla="*/ 174929 h 683813"/>
              <a:gd name="connsiteX7" fmla="*/ 779227 w 938254"/>
              <a:gd name="connsiteY7" fmla="*/ 87465 h 683813"/>
              <a:gd name="connsiteX8" fmla="*/ 938254 w 938254"/>
              <a:gd name="connsiteY8" fmla="*/ 0 h 683813"/>
              <a:gd name="connsiteX0" fmla="*/ 0 w 890546"/>
              <a:gd name="connsiteY0" fmla="*/ 715619 h 715619"/>
              <a:gd name="connsiteX1" fmla="*/ 214685 w 890546"/>
              <a:gd name="connsiteY1" fmla="*/ 667911 h 715619"/>
              <a:gd name="connsiteX2" fmla="*/ 326003 w 890546"/>
              <a:gd name="connsiteY2" fmla="*/ 596349 h 715619"/>
              <a:gd name="connsiteX3" fmla="*/ 453224 w 890546"/>
              <a:gd name="connsiteY3" fmla="*/ 532739 h 715619"/>
              <a:gd name="connsiteX4" fmla="*/ 532737 w 890546"/>
              <a:gd name="connsiteY4" fmla="*/ 381664 h 715619"/>
              <a:gd name="connsiteX5" fmla="*/ 620201 w 890546"/>
              <a:gd name="connsiteY5" fmla="*/ 302151 h 715619"/>
              <a:gd name="connsiteX6" fmla="*/ 659958 w 890546"/>
              <a:gd name="connsiteY6" fmla="*/ 206735 h 715619"/>
              <a:gd name="connsiteX7" fmla="*/ 779227 w 890546"/>
              <a:gd name="connsiteY7" fmla="*/ 119271 h 715619"/>
              <a:gd name="connsiteX8" fmla="*/ 890546 w 890546"/>
              <a:gd name="connsiteY8" fmla="*/ 0 h 715619"/>
              <a:gd name="connsiteX0" fmla="*/ 0 w 978010"/>
              <a:gd name="connsiteY0" fmla="*/ 755375 h 755375"/>
              <a:gd name="connsiteX1" fmla="*/ 214685 w 978010"/>
              <a:gd name="connsiteY1" fmla="*/ 707667 h 755375"/>
              <a:gd name="connsiteX2" fmla="*/ 326003 w 978010"/>
              <a:gd name="connsiteY2" fmla="*/ 636105 h 755375"/>
              <a:gd name="connsiteX3" fmla="*/ 453224 w 978010"/>
              <a:gd name="connsiteY3" fmla="*/ 572495 h 755375"/>
              <a:gd name="connsiteX4" fmla="*/ 532737 w 978010"/>
              <a:gd name="connsiteY4" fmla="*/ 421420 h 755375"/>
              <a:gd name="connsiteX5" fmla="*/ 620201 w 978010"/>
              <a:gd name="connsiteY5" fmla="*/ 341907 h 755375"/>
              <a:gd name="connsiteX6" fmla="*/ 659958 w 978010"/>
              <a:gd name="connsiteY6" fmla="*/ 246491 h 755375"/>
              <a:gd name="connsiteX7" fmla="*/ 779227 w 978010"/>
              <a:gd name="connsiteY7" fmla="*/ 159027 h 755375"/>
              <a:gd name="connsiteX8" fmla="*/ 978010 w 978010"/>
              <a:gd name="connsiteY8" fmla="*/ 0 h 755375"/>
              <a:gd name="connsiteX0" fmla="*/ 0 w 779227"/>
              <a:gd name="connsiteY0" fmla="*/ 596348 h 596348"/>
              <a:gd name="connsiteX1" fmla="*/ 214685 w 779227"/>
              <a:gd name="connsiteY1" fmla="*/ 548640 h 596348"/>
              <a:gd name="connsiteX2" fmla="*/ 326003 w 779227"/>
              <a:gd name="connsiteY2" fmla="*/ 477078 h 596348"/>
              <a:gd name="connsiteX3" fmla="*/ 453224 w 779227"/>
              <a:gd name="connsiteY3" fmla="*/ 413468 h 596348"/>
              <a:gd name="connsiteX4" fmla="*/ 532737 w 779227"/>
              <a:gd name="connsiteY4" fmla="*/ 262393 h 596348"/>
              <a:gd name="connsiteX5" fmla="*/ 620201 w 779227"/>
              <a:gd name="connsiteY5" fmla="*/ 182880 h 596348"/>
              <a:gd name="connsiteX6" fmla="*/ 659958 w 779227"/>
              <a:gd name="connsiteY6" fmla="*/ 87464 h 596348"/>
              <a:gd name="connsiteX7" fmla="*/ 779227 w 779227"/>
              <a:gd name="connsiteY7" fmla="*/ 0 h 5963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944327 w 944327"/>
              <a:gd name="connsiteY7" fmla="*/ 0 h 6090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823527 w 944327"/>
              <a:gd name="connsiteY7" fmla="*/ 119890 h 609048"/>
              <a:gd name="connsiteX8" fmla="*/ 944327 w 944327"/>
              <a:gd name="connsiteY8" fmla="*/ 0 h 609048"/>
              <a:gd name="connsiteX0" fmla="*/ 0 w 906227"/>
              <a:gd name="connsiteY0" fmla="*/ 615398 h 615398"/>
              <a:gd name="connsiteX1" fmla="*/ 214685 w 906227"/>
              <a:gd name="connsiteY1" fmla="*/ 567690 h 615398"/>
              <a:gd name="connsiteX2" fmla="*/ 326003 w 906227"/>
              <a:gd name="connsiteY2" fmla="*/ 496128 h 615398"/>
              <a:gd name="connsiteX3" fmla="*/ 453224 w 906227"/>
              <a:gd name="connsiteY3" fmla="*/ 432518 h 615398"/>
              <a:gd name="connsiteX4" fmla="*/ 532737 w 906227"/>
              <a:gd name="connsiteY4" fmla="*/ 281443 h 615398"/>
              <a:gd name="connsiteX5" fmla="*/ 620201 w 906227"/>
              <a:gd name="connsiteY5" fmla="*/ 201930 h 615398"/>
              <a:gd name="connsiteX6" fmla="*/ 659958 w 906227"/>
              <a:gd name="connsiteY6" fmla="*/ 106514 h 615398"/>
              <a:gd name="connsiteX7" fmla="*/ 823527 w 906227"/>
              <a:gd name="connsiteY7" fmla="*/ 126240 h 615398"/>
              <a:gd name="connsiteX8" fmla="*/ 906227 w 906227"/>
              <a:gd name="connsiteY8" fmla="*/ 0 h 615398"/>
              <a:gd name="connsiteX0" fmla="*/ 0 w 823527"/>
              <a:gd name="connsiteY0" fmla="*/ 510113 h 510113"/>
              <a:gd name="connsiteX1" fmla="*/ 214685 w 823527"/>
              <a:gd name="connsiteY1" fmla="*/ 462405 h 510113"/>
              <a:gd name="connsiteX2" fmla="*/ 326003 w 823527"/>
              <a:gd name="connsiteY2" fmla="*/ 390843 h 510113"/>
              <a:gd name="connsiteX3" fmla="*/ 453224 w 823527"/>
              <a:gd name="connsiteY3" fmla="*/ 327233 h 510113"/>
              <a:gd name="connsiteX4" fmla="*/ 532737 w 823527"/>
              <a:gd name="connsiteY4" fmla="*/ 176158 h 510113"/>
              <a:gd name="connsiteX5" fmla="*/ 620201 w 823527"/>
              <a:gd name="connsiteY5" fmla="*/ 96645 h 510113"/>
              <a:gd name="connsiteX6" fmla="*/ 659958 w 823527"/>
              <a:gd name="connsiteY6" fmla="*/ 1229 h 510113"/>
              <a:gd name="connsiteX7" fmla="*/ 823527 w 823527"/>
              <a:gd name="connsiteY7" fmla="*/ 20955 h 510113"/>
              <a:gd name="connsiteX0" fmla="*/ 0 w 659958"/>
              <a:gd name="connsiteY0" fmla="*/ 508884 h 508884"/>
              <a:gd name="connsiteX1" fmla="*/ 214685 w 659958"/>
              <a:gd name="connsiteY1" fmla="*/ 461176 h 508884"/>
              <a:gd name="connsiteX2" fmla="*/ 326003 w 659958"/>
              <a:gd name="connsiteY2" fmla="*/ 389614 h 508884"/>
              <a:gd name="connsiteX3" fmla="*/ 453224 w 659958"/>
              <a:gd name="connsiteY3" fmla="*/ 326004 h 508884"/>
              <a:gd name="connsiteX4" fmla="*/ 532737 w 659958"/>
              <a:gd name="connsiteY4" fmla="*/ 174929 h 508884"/>
              <a:gd name="connsiteX5" fmla="*/ 620201 w 659958"/>
              <a:gd name="connsiteY5" fmla="*/ 95416 h 508884"/>
              <a:gd name="connsiteX6" fmla="*/ 659958 w 659958"/>
              <a:gd name="connsiteY6" fmla="*/ 0 h 508884"/>
              <a:gd name="connsiteX0" fmla="*/ 0 w 620201"/>
              <a:gd name="connsiteY0" fmla="*/ 413468 h 413468"/>
              <a:gd name="connsiteX1" fmla="*/ 214685 w 620201"/>
              <a:gd name="connsiteY1" fmla="*/ 365760 h 413468"/>
              <a:gd name="connsiteX2" fmla="*/ 326003 w 620201"/>
              <a:gd name="connsiteY2" fmla="*/ 294198 h 413468"/>
              <a:gd name="connsiteX3" fmla="*/ 453224 w 620201"/>
              <a:gd name="connsiteY3" fmla="*/ 230588 h 413468"/>
              <a:gd name="connsiteX4" fmla="*/ 532737 w 620201"/>
              <a:gd name="connsiteY4" fmla="*/ 79513 h 413468"/>
              <a:gd name="connsiteX5" fmla="*/ 620201 w 620201"/>
              <a:gd name="connsiteY5" fmla="*/ 0 h 413468"/>
              <a:gd name="connsiteX0" fmla="*/ 0 w 532737"/>
              <a:gd name="connsiteY0" fmla="*/ 333955 h 333955"/>
              <a:gd name="connsiteX1" fmla="*/ 214685 w 532737"/>
              <a:gd name="connsiteY1" fmla="*/ 286247 h 333955"/>
              <a:gd name="connsiteX2" fmla="*/ 326003 w 532737"/>
              <a:gd name="connsiteY2" fmla="*/ 214685 h 333955"/>
              <a:gd name="connsiteX3" fmla="*/ 453224 w 532737"/>
              <a:gd name="connsiteY3" fmla="*/ 151075 h 333955"/>
              <a:gd name="connsiteX4" fmla="*/ 532737 w 532737"/>
              <a:gd name="connsiteY4" fmla="*/ 0 h 333955"/>
              <a:gd name="connsiteX0" fmla="*/ 0 w 453224"/>
              <a:gd name="connsiteY0" fmla="*/ 182880 h 182880"/>
              <a:gd name="connsiteX1" fmla="*/ 214685 w 453224"/>
              <a:gd name="connsiteY1" fmla="*/ 135172 h 182880"/>
              <a:gd name="connsiteX2" fmla="*/ 326003 w 453224"/>
              <a:gd name="connsiteY2" fmla="*/ 63610 h 182880"/>
              <a:gd name="connsiteX3" fmla="*/ 453224 w 453224"/>
              <a:gd name="connsiteY3" fmla="*/ 0 h 182880"/>
              <a:gd name="connsiteX0" fmla="*/ 0 w 326003"/>
              <a:gd name="connsiteY0" fmla="*/ 119270 h 119270"/>
              <a:gd name="connsiteX1" fmla="*/ 214685 w 326003"/>
              <a:gd name="connsiteY1" fmla="*/ 71562 h 119270"/>
              <a:gd name="connsiteX2" fmla="*/ 326003 w 326003"/>
              <a:gd name="connsiteY2" fmla="*/ 0 h 119270"/>
              <a:gd name="connsiteX0" fmla="*/ 0 w 214685"/>
              <a:gd name="connsiteY0" fmla="*/ 47708 h 47708"/>
              <a:gd name="connsiteX1" fmla="*/ 214685 w 214685"/>
              <a:gd name="connsiteY1" fmla="*/ 0 h 47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4685" h="47708">
                <a:moveTo>
                  <a:pt x="0" y="47708"/>
                </a:moveTo>
                <a:lnTo>
                  <a:pt x="214685" y="0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7102" name="Полилиния 7101"/>
          <p:cNvSpPr/>
          <p:nvPr/>
        </p:nvSpPr>
        <p:spPr>
          <a:xfrm>
            <a:off x="3275014" y="793752"/>
            <a:ext cx="928687" cy="222249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673502"/>
              <a:gd name="connsiteY0" fmla="*/ 1598212 h 1598212"/>
              <a:gd name="connsiteX1" fmla="*/ 111318 w 3673502"/>
              <a:gd name="connsiteY1" fmla="*/ 1526650 h 1598212"/>
              <a:gd name="connsiteX2" fmla="*/ 238539 w 3673502"/>
              <a:gd name="connsiteY2" fmla="*/ 1463040 h 1598212"/>
              <a:gd name="connsiteX3" fmla="*/ 318052 w 3673502"/>
              <a:gd name="connsiteY3" fmla="*/ 1311965 h 1598212"/>
              <a:gd name="connsiteX4" fmla="*/ 405516 w 3673502"/>
              <a:gd name="connsiteY4" fmla="*/ 1232452 h 1598212"/>
              <a:gd name="connsiteX5" fmla="*/ 445273 w 3673502"/>
              <a:gd name="connsiteY5" fmla="*/ 1137036 h 1598212"/>
              <a:gd name="connsiteX6" fmla="*/ 564542 w 3673502"/>
              <a:gd name="connsiteY6" fmla="*/ 1049572 h 1598212"/>
              <a:gd name="connsiteX7" fmla="*/ 723569 w 3673502"/>
              <a:gd name="connsiteY7" fmla="*/ 962107 h 1598212"/>
              <a:gd name="connsiteX8" fmla="*/ 771276 w 3673502"/>
              <a:gd name="connsiteY8" fmla="*/ 858740 h 1598212"/>
              <a:gd name="connsiteX9" fmla="*/ 842838 w 3673502"/>
              <a:gd name="connsiteY9" fmla="*/ 779227 h 1598212"/>
              <a:gd name="connsiteX10" fmla="*/ 922351 w 3673502"/>
              <a:gd name="connsiteY10" fmla="*/ 739471 h 1598212"/>
              <a:gd name="connsiteX11" fmla="*/ 1017767 w 3673502"/>
              <a:gd name="connsiteY11" fmla="*/ 707666 h 1598212"/>
              <a:gd name="connsiteX12" fmla="*/ 1152939 w 3673502"/>
              <a:gd name="connsiteY12" fmla="*/ 644055 h 1598212"/>
              <a:gd name="connsiteX13" fmla="*/ 1304014 w 3673502"/>
              <a:gd name="connsiteY13" fmla="*/ 572493 h 1598212"/>
              <a:gd name="connsiteX14" fmla="*/ 1391478 w 3673502"/>
              <a:gd name="connsiteY14" fmla="*/ 492980 h 1598212"/>
              <a:gd name="connsiteX15" fmla="*/ 1510748 w 3673502"/>
              <a:gd name="connsiteY15" fmla="*/ 413467 h 1598212"/>
              <a:gd name="connsiteX16" fmla="*/ 1725433 w 3673502"/>
              <a:gd name="connsiteY16" fmla="*/ 357808 h 1598212"/>
              <a:gd name="connsiteX17" fmla="*/ 1868556 w 3673502"/>
              <a:gd name="connsiteY17" fmla="*/ 278295 h 1598212"/>
              <a:gd name="connsiteX18" fmla="*/ 1940118 w 3673502"/>
              <a:gd name="connsiteY18" fmla="*/ 206733 h 1598212"/>
              <a:gd name="connsiteX19" fmla="*/ 2019631 w 3673502"/>
              <a:gd name="connsiteY19" fmla="*/ 262393 h 1598212"/>
              <a:gd name="connsiteX20" fmla="*/ 2107096 w 3673502"/>
              <a:gd name="connsiteY20" fmla="*/ 262393 h 1598212"/>
              <a:gd name="connsiteX21" fmla="*/ 2250219 w 3673502"/>
              <a:gd name="connsiteY21" fmla="*/ 206733 h 1598212"/>
              <a:gd name="connsiteX22" fmla="*/ 2353586 w 3673502"/>
              <a:gd name="connsiteY22" fmla="*/ 206733 h 1598212"/>
              <a:gd name="connsiteX23" fmla="*/ 2512612 w 3673502"/>
              <a:gd name="connsiteY23" fmla="*/ 174928 h 1598212"/>
              <a:gd name="connsiteX24" fmla="*/ 2600076 w 3673502"/>
              <a:gd name="connsiteY24" fmla="*/ 166977 h 1598212"/>
              <a:gd name="connsiteX25" fmla="*/ 2727297 w 3673502"/>
              <a:gd name="connsiteY25" fmla="*/ 190831 h 1598212"/>
              <a:gd name="connsiteX26" fmla="*/ 2997642 w 3673502"/>
              <a:gd name="connsiteY26" fmla="*/ 190831 h 1598212"/>
              <a:gd name="connsiteX27" fmla="*/ 3172570 w 3673502"/>
              <a:gd name="connsiteY27" fmla="*/ 182880 h 1598212"/>
              <a:gd name="connsiteX28" fmla="*/ 3252083 w 3673502"/>
              <a:gd name="connsiteY28" fmla="*/ 174928 h 1598212"/>
              <a:gd name="connsiteX29" fmla="*/ 3411109 w 3673502"/>
              <a:gd name="connsiteY29" fmla="*/ 174928 h 1598212"/>
              <a:gd name="connsiteX30" fmla="*/ 3514476 w 3673502"/>
              <a:gd name="connsiteY30" fmla="*/ 222636 h 1598212"/>
              <a:gd name="connsiteX31" fmla="*/ 3673502 w 3673502"/>
              <a:gd name="connsiteY31" fmla="*/ 206733 h 1598212"/>
              <a:gd name="connsiteX32" fmla="*/ 3371353 w 3673502"/>
              <a:gd name="connsiteY32" fmla="*/ 0 h 1598212"/>
              <a:gd name="connsiteX0" fmla="*/ 0 w 3562184"/>
              <a:gd name="connsiteY0" fmla="*/ 1526650 h 1526650"/>
              <a:gd name="connsiteX1" fmla="*/ 127221 w 3562184"/>
              <a:gd name="connsiteY1" fmla="*/ 1463040 h 1526650"/>
              <a:gd name="connsiteX2" fmla="*/ 206734 w 3562184"/>
              <a:gd name="connsiteY2" fmla="*/ 1311965 h 1526650"/>
              <a:gd name="connsiteX3" fmla="*/ 294198 w 3562184"/>
              <a:gd name="connsiteY3" fmla="*/ 1232452 h 1526650"/>
              <a:gd name="connsiteX4" fmla="*/ 333955 w 3562184"/>
              <a:gd name="connsiteY4" fmla="*/ 1137036 h 1526650"/>
              <a:gd name="connsiteX5" fmla="*/ 453224 w 3562184"/>
              <a:gd name="connsiteY5" fmla="*/ 1049572 h 1526650"/>
              <a:gd name="connsiteX6" fmla="*/ 612251 w 3562184"/>
              <a:gd name="connsiteY6" fmla="*/ 962107 h 1526650"/>
              <a:gd name="connsiteX7" fmla="*/ 659958 w 3562184"/>
              <a:gd name="connsiteY7" fmla="*/ 858740 h 1526650"/>
              <a:gd name="connsiteX8" fmla="*/ 731520 w 3562184"/>
              <a:gd name="connsiteY8" fmla="*/ 779227 h 1526650"/>
              <a:gd name="connsiteX9" fmla="*/ 811033 w 3562184"/>
              <a:gd name="connsiteY9" fmla="*/ 739471 h 1526650"/>
              <a:gd name="connsiteX10" fmla="*/ 906449 w 3562184"/>
              <a:gd name="connsiteY10" fmla="*/ 707666 h 1526650"/>
              <a:gd name="connsiteX11" fmla="*/ 1041621 w 3562184"/>
              <a:gd name="connsiteY11" fmla="*/ 644055 h 1526650"/>
              <a:gd name="connsiteX12" fmla="*/ 1192696 w 3562184"/>
              <a:gd name="connsiteY12" fmla="*/ 572493 h 1526650"/>
              <a:gd name="connsiteX13" fmla="*/ 1280160 w 3562184"/>
              <a:gd name="connsiteY13" fmla="*/ 492980 h 1526650"/>
              <a:gd name="connsiteX14" fmla="*/ 1399430 w 3562184"/>
              <a:gd name="connsiteY14" fmla="*/ 413467 h 1526650"/>
              <a:gd name="connsiteX15" fmla="*/ 1614115 w 3562184"/>
              <a:gd name="connsiteY15" fmla="*/ 357808 h 1526650"/>
              <a:gd name="connsiteX16" fmla="*/ 1757238 w 3562184"/>
              <a:gd name="connsiteY16" fmla="*/ 278295 h 1526650"/>
              <a:gd name="connsiteX17" fmla="*/ 1828800 w 3562184"/>
              <a:gd name="connsiteY17" fmla="*/ 206733 h 1526650"/>
              <a:gd name="connsiteX18" fmla="*/ 1908313 w 3562184"/>
              <a:gd name="connsiteY18" fmla="*/ 262393 h 1526650"/>
              <a:gd name="connsiteX19" fmla="*/ 1995778 w 3562184"/>
              <a:gd name="connsiteY19" fmla="*/ 262393 h 1526650"/>
              <a:gd name="connsiteX20" fmla="*/ 2138901 w 3562184"/>
              <a:gd name="connsiteY20" fmla="*/ 206733 h 1526650"/>
              <a:gd name="connsiteX21" fmla="*/ 2242268 w 3562184"/>
              <a:gd name="connsiteY21" fmla="*/ 206733 h 1526650"/>
              <a:gd name="connsiteX22" fmla="*/ 2401294 w 3562184"/>
              <a:gd name="connsiteY22" fmla="*/ 174928 h 1526650"/>
              <a:gd name="connsiteX23" fmla="*/ 2488758 w 3562184"/>
              <a:gd name="connsiteY23" fmla="*/ 166977 h 1526650"/>
              <a:gd name="connsiteX24" fmla="*/ 2615979 w 3562184"/>
              <a:gd name="connsiteY24" fmla="*/ 190831 h 1526650"/>
              <a:gd name="connsiteX25" fmla="*/ 2886324 w 3562184"/>
              <a:gd name="connsiteY25" fmla="*/ 190831 h 1526650"/>
              <a:gd name="connsiteX26" fmla="*/ 3061252 w 3562184"/>
              <a:gd name="connsiteY26" fmla="*/ 182880 h 1526650"/>
              <a:gd name="connsiteX27" fmla="*/ 3140765 w 3562184"/>
              <a:gd name="connsiteY27" fmla="*/ 174928 h 1526650"/>
              <a:gd name="connsiteX28" fmla="*/ 3299791 w 3562184"/>
              <a:gd name="connsiteY28" fmla="*/ 174928 h 1526650"/>
              <a:gd name="connsiteX29" fmla="*/ 3403158 w 3562184"/>
              <a:gd name="connsiteY29" fmla="*/ 222636 h 1526650"/>
              <a:gd name="connsiteX30" fmla="*/ 3562184 w 3562184"/>
              <a:gd name="connsiteY30" fmla="*/ 206733 h 1526650"/>
              <a:gd name="connsiteX31" fmla="*/ 3260035 w 3562184"/>
              <a:gd name="connsiteY31" fmla="*/ 0 h 1526650"/>
              <a:gd name="connsiteX0" fmla="*/ 0 w 3434963"/>
              <a:gd name="connsiteY0" fmla="*/ 1463040 h 1463040"/>
              <a:gd name="connsiteX1" fmla="*/ 79513 w 3434963"/>
              <a:gd name="connsiteY1" fmla="*/ 1311965 h 1463040"/>
              <a:gd name="connsiteX2" fmla="*/ 166977 w 3434963"/>
              <a:gd name="connsiteY2" fmla="*/ 1232452 h 1463040"/>
              <a:gd name="connsiteX3" fmla="*/ 206734 w 3434963"/>
              <a:gd name="connsiteY3" fmla="*/ 1137036 h 1463040"/>
              <a:gd name="connsiteX4" fmla="*/ 326003 w 3434963"/>
              <a:gd name="connsiteY4" fmla="*/ 1049572 h 1463040"/>
              <a:gd name="connsiteX5" fmla="*/ 485030 w 3434963"/>
              <a:gd name="connsiteY5" fmla="*/ 962107 h 1463040"/>
              <a:gd name="connsiteX6" fmla="*/ 532737 w 3434963"/>
              <a:gd name="connsiteY6" fmla="*/ 858740 h 1463040"/>
              <a:gd name="connsiteX7" fmla="*/ 604299 w 3434963"/>
              <a:gd name="connsiteY7" fmla="*/ 779227 h 1463040"/>
              <a:gd name="connsiteX8" fmla="*/ 683812 w 3434963"/>
              <a:gd name="connsiteY8" fmla="*/ 739471 h 1463040"/>
              <a:gd name="connsiteX9" fmla="*/ 779228 w 3434963"/>
              <a:gd name="connsiteY9" fmla="*/ 707666 h 1463040"/>
              <a:gd name="connsiteX10" fmla="*/ 914400 w 3434963"/>
              <a:gd name="connsiteY10" fmla="*/ 644055 h 1463040"/>
              <a:gd name="connsiteX11" fmla="*/ 1065475 w 3434963"/>
              <a:gd name="connsiteY11" fmla="*/ 572493 h 1463040"/>
              <a:gd name="connsiteX12" fmla="*/ 1152939 w 3434963"/>
              <a:gd name="connsiteY12" fmla="*/ 492980 h 1463040"/>
              <a:gd name="connsiteX13" fmla="*/ 1272209 w 3434963"/>
              <a:gd name="connsiteY13" fmla="*/ 413467 h 1463040"/>
              <a:gd name="connsiteX14" fmla="*/ 1486894 w 3434963"/>
              <a:gd name="connsiteY14" fmla="*/ 357808 h 1463040"/>
              <a:gd name="connsiteX15" fmla="*/ 1630017 w 3434963"/>
              <a:gd name="connsiteY15" fmla="*/ 278295 h 1463040"/>
              <a:gd name="connsiteX16" fmla="*/ 1701579 w 3434963"/>
              <a:gd name="connsiteY16" fmla="*/ 206733 h 1463040"/>
              <a:gd name="connsiteX17" fmla="*/ 1781092 w 3434963"/>
              <a:gd name="connsiteY17" fmla="*/ 262393 h 1463040"/>
              <a:gd name="connsiteX18" fmla="*/ 1868557 w 3434963"/>
              <a:gd name="connsiteY18" fmla="*/ 262393 h 1463040"/>
              <a:gd name="connsiteX19" fmla="*/ 2011680 w 3434963"/>
              <a:gd name="connsiteY19" fmla="*/ 206733 h 1463040"/>
              <a:gd name="connsiteX20" fmla="*/ 2115047 w 3434963"/>
              <a:gd name="connsiteY20" fmla="*/ 206733 h 1463040"/>
              <a:gd name="connsiteX21" fmla="*/ 2274073 w 3434963"/>
              <a:gd name="connsiteY21" fmla="*/ 174928 h 1463040"/>
              <a:gd name="connsiteX22" fmla="*/ 2361537 w 3434963"/>
              <a:gd name="connsiteY22" fmla="*/ 166977 h 1463040"/>
              <a:gd name="connsiteX23" fmla="*/ 2488758 w 3434963"/>
              <a:gd name="connsiteY23" fmla="*/ 190831 h 1463040"/>
              <a:gd name="connsiteX24" fmla="*/ 2759103 w 3434963"/>
              <a:gd name="connsiteY24" fmla="*/ 190831 h 1463040"/>
              <a:gd name="connsiteX25" fmla="*/ 2934031 w 3434963"/>
              <a:gd name="connsiteY25" fmla="*/ 182880 h 1463040"/>
              <a:gd name="connsiteX26" fmla="*/ 3013544 w 3434963"/>
              <a:gd name="connsiteY26" fmla="*/ 174928 h 1463040"/>
              <a:gd name="connsiteX27" fmla="*/ 3172570 w 3434963"/>
              <a:gd name="connsiteY27" fmla="*/ 174928 h 1463040"/>
              <a:gd name="connsiteX28" fmla="*/ 3275937 w 3434963"/>
              <a:gd name="connsiteY28" fmla="*/ 222636 h 1463040"/>
              <a:gd name="connsiteX29" fmla="*/ 3434963 w 3434963"/>
              <a:gd name="connsiteY29" fmla="*/ 206733 h 1463040"/>
              <a:gd name="connsiteX30" fmla="*/ 3132814 w 3434963"/>
              <a:gd name="connsiteY30" fmla="*/ 0 h 1463040"/>
              <a:gd name="connsiteX0" fmla="*/ 0 w 3355450"/>
              <a:gd name="connsiteY0" fmla="*/ 1311965 h 1311965"/>
              <a:gd name="connsiteX1" fmla="*/ 87464 w 3355450"/>
              <a:gd name="connsiteY1" fmla="*/ 1232452 h 1311965"/>
              <a:gd name="connsiteX2" fmla="*/ 127221 w 3355450"/>
              <a:gd name="connsiteY2" fmla="*/ 1137036 h 1311965"/>
              <a:gd name="connsiteX3" fmla="*/ 246490 w 3355450"/>
              <a:gd name="connsiteY3" fmla="*/ 1049572 h 1311965"/>
              <a:gd name="connsiteX4" fmla="*/ 405517 w 3355450"/>
              <a:gd name="connsiteY4" fmla="*/ 962107 h 1311965"/>
              <a:gd name="connsiteX5" fmla="*/ 453224 w 3355450"/>
              <a:gd name="connsiteY5" fmla="*/ 858740 h 1311965"/>
              <a:gd name="connsiteX6" fmla="*/ 524786 w 3355450"/>
              <a:gd name="connsiteY6" fmla="*/ 779227 h 1311965"/>
              <a:gd name="connsiteX7" fmla="*/ 604299 w 3355450"/>
              <a:gd name="connsiteY7" fmla="*/ 739471 h 1311965"/>
              <a:gd name="connsiteX8" fmla="*/ 699715 w 3355450"/>
              <a:gd name="connsiteY8" fmla="*/ 707666 h 1311965"/>
              <a:gd name="connsiteX9" fmla="*/ 834887 w 3355450"/>
              <a:gd name="connsiteY9" fmla="*/ 644055 h 1311965"/>
              <a:gd name="connsiteX10" fmla="*/ 985962 w 3355450"/>
              <a:gd name="connsiteY10" fmla="*/ 572493 h 1311965"/>
              <a:gd name="connsiteX11" fmla="*/ 1073426 w 3355450"/>
              <a:gd name="connsiteY11" fmla="*/ 492980 h 1311965"/>
              <a:gd name="connsiteX12" fmla="*/ 1192696 w 3355450"/>
              <a:gd name="connsiteY12" fmla="*/ 413467 h 1311965"/>
              <a:gd name="connsiteX13" fmla="*/ 1407381 w 3355450"/>
              <a:gd name="connsiteY13" fmla="*/ 357808 h 1311965"/>
              <a:gd name="connsiteX14" fmla="*/ 1550504 w 3355450"/>
              <a:gd name="connsiteY14" fmla="*/ 278295 h 1311965"/>
              <a:gd name="connsiteX15" fmla="*/ 1622066 w 3355450"/>
              <a:gd name="connsiteY15" fmla="*/ 206733 h 1311965"/>
              <a:gd name="connsiteX16" fmla="*/ 1701579 w 3355450"/>
              <a:gd name="connsiteY16" fmla="*/ 262393 h 1311965"/>
              <a:gd name="connsiteX17" fmla="*/ 1789044 w 3355450"/>
              <a:gd name="connsiteY17" fmla="*/ 262393 h 1311965"/>
              <a:gd name="connsiteX18" fmla="*/ 1932167 w 3355450"/>
              <a:gd name="connsiteY18" fmla="*/ 206733 h 1311965"/>
              <a:gd name="connsiteX19" fmla="*/ 2035534 w 3355450"/>
              <a:gd name="connsiteY19" fmla="*/ 206733 h 1311965"/>
              <a:gd name="connsiteX20" fmla="*/ 2194560 w 3355450"/>
              <a:gd name="connsiteY20" fmla="*/ 174928 h 1311965"/>
              <a:gd name="connsiteX21" fmla="*/ 2282024 w 3355450"/>
              <a:gd name="connsiteY21" fmla="*/ 166977 h 1311965"/>
              <a:gd name="connsiteX22" fmla="*/ 2409245 w 3355450"/>
              <a:gd name="connsiteY22" fmla="*/ 190831 h 1311965"/>
              <a:gd name="connsiteX23" fmla="*/ 2679590 w 3355450"/>
              <a:gd name="connsiteY23" fmla="*/ 190831 h 1311965"/>
              <a:gd name="connsiteX24" fmla="*/ 2854518 w 3355450"/>
              <a:gd name="connsiteY24" fmla="*/ 182880 h 1311965"/>
              <a:gd name="connsiteX25" fmla="*/ 2934031 w 3355450"/>
              <a:gd name="connsiteY25" fmla="*/ 174928 h 1311965"/>
              <a:gd name="connsiteX26" fmla="*/ 3093057 w 3355450"/>
              <a:gd name="connsiteY26" fmla="*/ 174928 h 1311965"/>
              <a:gd name="connsiteX27" fmla="*/ 3196424 w 3355450"/>
              <a:gd name="connsiteY27" fmla="*/ 222636 h 1311965"/>
              <a:gd name="connsiteX28" fmla="*/ 3355450 w 3355450"/>
              <a:gd name="connsiteY28" fmla="*/ 206733 h 1311965"/>
              <a:gd name="connsiteX29" fmla="*/ 3053301 w 3355450"/>
              <a:gd name="connsiteY29" fmla="*/ 0 h 1311965"/>
              <a:gd name="connsiteX0" fmla="*/ 0 w 3267986"/>
              <a:gd name="connsiteY0" fmla="*/ 1232452 h 1232452"/>
              <a:gd name="connsiteX1" fmla="*/ 39757 w 3267986"/>
              <a:gd name="connsiteY1" fmla="*/ 1137036 h 1232452"/>
              <a:gd name="connsiteX2" fmla="*/ 159026 w 3267986"/>
              <a:gd name="connsiteY2" fmla="*/ 1049572 h 1232452"/>
              <a:gd name="connsiteX3" fmla="*/ 318053 w 3267986"/>
              <a:gd name="connsiteY3" fmla="*/ 962107 h 1232452"/>
              <a:gd name="connsiteX4" fmla="*/ 365760 w 3267986"/>
              <a:gd name="connsiteY4" fmla="*/ 858740 h 1232452"/>
              <a:gd name="connsiteX5" fmla="*/ 437322 w 3267986"/>
              <a:gd name="connsiteY5" fmla="*/ 779227 h 1232452"/>
              <a:gd name="connsiteX6" fmla="*/ 516835 w 3267986"/>
              <a:gd name="connsiteY6" fmla="*/ 739471 h 1232452"/>
              <a:gd name="connsiteX7" fmla="*/ 612251 w 3267986"/>
              <a:gd name="connsiteY7" fmla="*/ 707666 h 1232452"/>
              <a:gd name="connsiteX8" fmla="*/ 747423 w 3267986"/>
              <a:gd name="connsiteY8" fmla="*/ 644055 h 1232452"/>
              <a:gd name="connsiteX9" fmla="*/ 898498 w 3267986"/>
              <a:gd name="connsiteY9" fmla="*/ 572493 h 1232452"/>
              <a:gd name="connsiteX10" fmla="*/ 985962 w 3267986"/>
              <a:gd name="connsiteY10" fmla="*/ 492980 h 1232452"/>
              <a:gd name="connsiteX11" fmla="*/ 1105232 w 3267986"/>
              <a:gd name="connsiteY11" fmla="*/ 413467 h 1232452"/>
              <a:gd name="connsiteX12" fmla="*/ 1319917 w 3267986"/>
              <a:gd name="connsiteY12" fmla="*/ 357808 h 1232452"/>
              <a:gd name="connsiteX13" fmla="*/ 1463040 w 3267986"/>
              <a:gd name="connsiteY13" fmla="*/ 278295 h 1232452"/>
              <a:gd name="connsiteX14" fmla="*/ 1534602 w 3267986"/>
              <a:gd name="connsiteY14" fmla="*/ 206733 h 1232452"/>
              <a:gd name="connsiteX15" fmla="*/ 1614115 w 3267986"/>
              <a:gd name="connsiteY15" fmla="*/ 262393 h 1232452"/>
              <a:gd name="connsiteX16" fmla="*/ 1701580 w 3267986"/>
              <a:gd name="connsiteY16" fmla="*/ 262393 h 1232452"/>
              <a:gd name="connsiteX17" fmla="*/ 1844703 w 3267986"/>
              <a:gd name="connsiteY17" fmla="*/ 206733 h 1232452"/>
              <a:gd name="connsiteX18" fmla="*/ 1948070 w 3267986"/>
              <a:gd name="connsiteY18" fmla="*/ 206733 h 1232452"/>
              <a:gd name="connsiteX19" fmla="*/ 2107096 w 3267986"/>
              <a:gd name="connsiteY19" fmla="*/ 174928 h 1232452"/>
              <a:gd name="connsiteX20" fmla="*/ 2194560 w 3267986"/>
              <a:gd name="connsiteY20" fmla="*/ 166977 h 1232452"/>
              <a:gd name="connsiteX21" fmla="*/ 2321781 w 3267986"/>
              <a:gd name="connsiteY21" fmla="*/ 190831 h 1232452"/>
              <a:gd name="connsiteX22" fmla="*/ 2592126 w 3267986"/>
              <a:gd name="connsiteY22" fmla="*/ 190831 h 1232452"/>
              <a:gd name="connsiteX23" fmla="*/ 2767054 w 3267986"/>
              <a:gd name="connsiteY23" fmla="*/ 182880 h 1232452"/>
              <a:gd name="connsiteX24" fmla="*/ 2846567 w 3267986"/>
              <a:gd name="connsiteY24" fmla="*/ 174928 h 1232452"/>
              <a:gd name="connsiteX25" fmla="*/ 3005593 w 3267986"/>
              <a:gd name="connsiteY25" fmla="*/ 174928 h 1232452"/>
              <a:gd name="connsiteX26" fmla="*/ 3108960 w 3267986"/>
              <a:gd name="connsiteY26" fmla="*/ 222636 h 1232452"/>
              <a:gd name="connsiteX27" fmla="*/ 3267986 w 3267986"/>
              <a:gd name="connsiteY27" fmla="*/ 206733 h 1232452"/>
              <a:gd name="connsiteX28" fmla="*/ 2965837 w 3267986"/>
              <a:gd name="connsiteY28" fmla="*/ 0 h 1232452"/>
              <a:gd name="connsiteX0" fmla="*/ 0 w 3228229"/>
              <a:gd name="connsiteY0" fmla="*/ 1137036 h 1137036"/>
              <a:gd name="connsiteX1" fmla="*/ 119269 w 3228229"/>
              <a:gd name="connsiteY1" fmla="*/ 1049572 h 1137036"/>
              <a:gd name="connsiteX2" fmla="*/ 278296 w 3228229"/>
              <a:gd name="connsiteY2" fmla="*/ 962107 h 1137036"/>
              <a:gd name="connsiteX3" fmla="*/ 326003 w 3228229"/>
              <a:gd name="connsiteY3" fmla="*/ 858740 h 1137036"/>
              <a:gd name="connsiteX4" fmla="*/ 397565 w 3228229"/>
              <a:gd name="connsiteY4" fmla="*/ 779227 h 1137036"/>
              <a:gd name="connsiteX5" fmla="*/ 477078 w 3228229"/>
              <a:gd name="connsiteY5" fmla="*/ 739471 h 1137036"/>
              <a:gd name="connsiteX6" fmla="*/ 572494 w 3228229"/>
              <a:gd name="connsiteY6" fmla="*/ 707666 h 1137036"/>
              <a:gd name="connsiteX7" fmla="*/ 707666 w 3228229"/>
              <a:gd name="connsiteY7" fmla="*/ 644055 h 1137036"/>
              <a:gd name="connsiteX8" fmla="*/ 858741 w 3228229"/>
              <a:gd name="connsiteY8" fmla="*/ 572493 h 1137036"/>
              <a:gd name="connsiteX9" fmla="*/ 946205 w 3228229"/>
              <a:gd name="connsiteY9" fmla="*/ 492980 h 1137036"/>
              <a:gd name="connsiteX10" fmla="*/ 1065475 w 3228229"/>
              <a:gd name="connsiteY10" fmla="*/ 413467 h 1137036"/>
              <a:gd name="connsiteX11" fmla="*/ 1280160 w 3228229"/>
              <a:gd name="connsiteY11" fmla="*/ 357808 h 1137036"/>
              <a:gd name="connsiteX12" fmla="*/ 1423283 w 3228229"/>
              <a:gd name="connsiteY12" fmla="*/ 278295 h 1137036"/>
              <a:gd name="connsiteX13" fmla="*/ 1494845 w 3228229"/>
              <a:gd name="connsiteY13" fmla="*/ 206733 h 1137036"/>
              <a:gd name="connsiteX14" fmla="*/ 1574358 w 3228229"/>
              <a:gd name="connsiteY14" fmla="*/ 262393 h 1137036"/>
              <a:gd name="connsiteX15" fmla="*/ 1661823 w 3228229"/>
              <a:gd name="connsiteY15" fmla="*/ 262393 h 1137036"/>
              <a:gd name="connsiteX16" fmla="*/ 1804946 w 3228229"/>
              <a:gd name="connsiteY16" fmla="*/ 206733 h 1137036"/>
              <a:gd name="connsiteX17" fmla="*/ 1908313 w 3228229"/>
              <a:gd name="connsiteY17" fmla="*/ 206733 h 1137036"/>
              <a:gd name="connsiteX18" fmla="*/ 2067339 w 3228229"/>
              <a:gd name="connsiteY18" fmla="*/ 174928 h 1137036"/>
              <a:gd name="connsiteX19" fmla="*/ 2154803 w 3228229"/>
              <a:gd name="connsiteY19" fmla="*/ 166977 h 1137036"/>
              <a:gd name="connsiteX20" fmla="*/ 2282024 w 3228229"/>
              <a:gd name="connsiteY20" fmla="*/ 190831 h 1137036"/>
              <a:gd name="connsiteX21" fmla="*/ 2552369 w 3228229"/>
              <a:gd name="connsiteY21" fmla="*/ 190831 h 1137036"/>
              <a:gd name="connsiteX22" fmla="*/ 2727297 w 3228229"/>
              <a:gd name="connsiteY22" fmla="*/ 182880 h 1137036"/>
              <a:gd name="connsiteX23" fmla="*/ 2806810 w 3228229"/>
              <a:gd name="connsiteY23" fmla="*/ 174928 h 1137036"/>
              <a:gd name="connsiteX24" fmla="*/ 2965836 w 3228229"/>
              <a:gd name="connsiteY24" fmla="*/ 174928 h 1137036"/>
              <a:gd name="connsiteX25" fmla="*/ 3069203 w 3228229"/>
              <a:gd name="connsiteY25" fmla="*/ 222636 h 1137036"/>
              <a:gd name="connsiteX26" fmla="*/ 3228229 w 3228229"/>
              <a:gd name="connsiteY26" fmla="*/ 206733 h 1137036"/>
              <a:gd name="connsiteX27" fmla="*/ 2926080 w 3228229"/>
              <a:gd name="connsiteY27" fmla="*/ 0 h 1137036"/>
              <a:gd name="connsiteX0" fmla="*/ 0 w 3108960"/>
              <a:gd name="connsiteY0" fmla="*/ 1049572 h 1049572"/>
              <a:gd name="connsiteX1" fmla="*/ 159027 w 3108960"/>
              <a:gd name="connsiteY1" fmla="*/ 962107 h 1049572"/>
              <a:gd name="connsiteX2" fmla="*/ 206734 w 3108960"/>
              <a:gd name="connsiteY2" fmla="*/ 858740 h 1049572"/>
              <a:gd name="connsiteX3" fmla="*/ 278296 w 3108960"/>
              <a:gd name="connsiteY3" fmla="*/ 779227 h 1049572"/>
              <a:gd name="connsiteX4" fmla="*/ 357809 w 3108960"/>
              <a:gd name="connsiteY4" fmla="*/ 739471 h 1049572"/>
              <a:gd name="connsiteX5" fmla="*/ 453225 w 3108960"/>
              <a:gd name="connsiteY5" fmla="*/ 707666 h 1049572"/>
              <a:gd name="connsiteX6" fmla="*/ 588397 w 3108960"/>
              <a:gd name="connsiteY6" fmla="*/ 644055 h 1049572"/>
              <a:gd name="connsiteX7" fmla="*/ 739472 w 3108960"/>
              <a:gd name="connsiteY7" fmla="*/ 572493 h 1049572"/>
              <a:gd name="connsiteX8" fmla="*/ 826936 w 3108960"/>
              <a:gd name="connsiteY8" fmla="*/ 492980 h 1049572"/>
              <a:gd name="connsiteX9" fmla="*/ 946206 w 3108960"/>
              <a:gd name="connsiteY9" fmla="*/ 413467 h 1049572"/>
              <a:gd name="connsiteX10" fmla="*/ 1160891 w 3108960"/>
              <a:gd name="connsiteY10" fmla="*/ 357808 h 1049572"/>
              <a:gd name="connsiteX11" fmla="*/ 1304014 w 3108960"/>
              <a:gd name="connsiteY11" fmla="*/ 278295 h 1049572"/>
              <a:gd name="connsiteX12" fmla="*/ 1375576 w 3108960"/>
              <a:gd name="connsiteY12" fmla="*/ 206733 h 1049572"/>
              <a:gd name="connsiteX13" fmla="*/ 1455089 w 3108960"/>
              <a:gd name="connsiteY13" fmla="*/ 262393 h 1049572"/>
              <a:gd name="connsiteX14" fmla="*/ 1542554 w 3108960"/>
              <a:gd name="connsiteY14" fmla="*/ 262393 h 1049572"/>
              <a:gd name="connsiteX15" fmla="*/ 1685677 w 3108960"/>
              <a:gd name="connsiteY15" fmla="*/ 206733 h 1049572"/>
              <a:gd name="connsiteX16" fmla="*/ 1789044 w 3108960"/>
              <a:gd name="connsiteY16" fmla="*/ 206733 h 1049572"/>
              <a:gd name="connsiteX17" fmla="*/ 1948070 w 3108960"/>
              <a:gd name="connsiteY17" fmla="*/ 174928 h 1049572"/>
              <a:gd name="connsiteX18" fmla="*/ 2035534 w 3108960"/>
              <a:gd name="connsiteY18" fmla="*/ 166977 h 1049572"/>
              <a:gd name="connsiteX19" fmla="*/ 2162755 w 3108960"/>
              <a:gd name="connsiteY19" fmla="*/ 190831 h 1049572"/>
              <a:gd name="connsiteX20" fmla="*/ 2433100 w 3108960"/>
              <a:gd name="connsiteY20" fmla="*/ 190831 h 1049572"/>
              <a:gd name="connsiteX21" fmla="*/ 2608028 w 3108960"/>
              <a:gd name="connsiteY21" fmla="*/ 182880 h 1049572"/>
              <a:gd name="connsiteX22" fmla="*/ 2687541 w 3108960"/>
              <a:gd name="connsiteY22" fmla="*/ 174928 h 1049572"/>
              <a:gd name="connsiteX23" fmla="*/ 2846567 w 3108960"/>
              <a:gd name="connsiteY23" fmla="*/ 174928 h 1049572"/>
              <a:gd name="connsiteX24" fmla="*/ 2949934 w 3108960"/>
              <a:gd name="connsiteY24" fmla="*/ 222636 h 1049572"/>
              <a:gd name="connsiteX25" fmla="*/ 3108960 w 3108960"/>
              <a:gd name="connsiteY25" fmla="*/ 206733 h 1049572"/>
              <a:gd name="connsiteX26" fmla="*/ 2806811 w 3108960"/>
              <a:gd name="connsiteY26" fmla="*/ 0 h 1049572"/>
              <a:gd name="connsiteX0" fmla="*/ 0 w 2949933"/>
              <a:gd name="connsiteY0" fmla="*/ 962107 h 962107"/>
              <a:gd name="connsiteX1" fmla="*/ 47707 w 2949933"/>
              <a:gd name="connsiteY1" fmla="*/ 858740 h 962107"/>
              <a:gd name="connsiteX2" fmla="*/ 119269 w 2949933"/>
              <a:gd name="connsiteY2" fmla="*/ 779227 h 962107"/>
              <a:gd name="connsiteX3" fmla="*/ 198782 w 2949933"/>
              <a:gd name="connsiteY3" fmla="*/ 739471 h 962107"/>
              <a:gd name="connsiteX4" fmla="*/ 294198 w 2949933"/>
              <a:gd name="connsiteY4" fmla="*/ 707666 h 962107"/>
              <a:gd name="connsiteX5" fmla="*/ 429370 w 2949933"/>
              <a:gd name="connsiteY5" fmla="*/ 644055 h 962107"/>
              <a:gd name="connsiteX6" fmla="*/ 580445 w 2949933"/>
              <a:gd name="connsiteY6" fmla="*/ 572493 h 962107"/>
              <a:gd name="connsiteX7" fmla="*/ 667909 w 2949933"/>
              <a:gd name="connsiteY7" fmla="*/ 492980 h 962107"/>
              <a:gd name="connsiteX8" fmla="*/ 787179 w 2949933"/>
              <a:gd name="connsiteY8" fmla="*/ 413467 h 962107"/>
              <a:gd name="connsiteX9" fmla="*/ 1001864 w 2949933"/>
              <a:gd name="connsiteY9" fmla="*/ 357808 h 962107"/>
              <a:gd name="connsiteX10" fmla="*/ 1144987 w 2949933"/>
              <a:gd name="connsiteY10" fmla="*/ 278295 h 962107"/>
              <a:gd name="connsiteX11" fmla="*/ 1216549 w 2949933"/>
              <a:gd name="connsiteY11" fmla="*/ 206733 h 962107"/>
              <a:gd name="connsiteX12" fmla="*/ 1296062 w 2949933"/>
              <a:gd name="connsiteY12" fmla="*/ 262393 h 962107"/>
              <a:gd name="connsiteX13" fmla="*/ 1383527 w 2949933"/>
              <a:gd name="connsiteY13" fmla="*/ 262393 h 962107"/>
              <a:gd name="connsiteX14" fmla="*/ 1526650 w 2949933"/>
              <a:gd name="connsiteY14" fmla="*/ 206733 h 962107"/>
              <a:gd name="connsiteX15" fmla="*/ 1630017 w 2949933"/>
              <a:gd name="connsiteY15" fmla="*/ 206733 h 962107"/>
              <a:gd name="connsiteX16" fmla="*/ 1789043 w 2949933"/>
              <a:gd name="connsiteY16" fmla="*/ 174928 h 962107"/>
              <a:gd name="connsiteX17" fmla="*/ 1876507 w 2949933"/>
              <a:gd name="connsiteY17" fmla="*/ 166977 h 962107"/>
              <a:gd name="connsiteX18" fmla="*/ 2003728 w 2949933"/>
              <a:gd name="connsiteY18" fmla="*/ 190831 h 962107"/>
              <a:gd name="connsiteX19" fmla="*/ 2274073 w 2949933"/>
              <a:gd name="connsiteY19" fmla="*/ 190831 h 962107"/>
              <a:gd name="connsiteX20" fmla="*/ 2449001 w 2949933"/>
              <a:gd name="connsiteY20" fmla="*/ 182880 h 962107"/>
              <a:gd name="connsiteX21" fmla="*/ 2528514 w 2949933"/>
              <a:gd name="connsiteY21" fmla="*/ 174928 h 962107"/>
              <a:gd name="connsiteX22" fmla="*/ 2687540 w 2949933"/>
              <a:gd name="connsiteY22" fmla="*/ 174928 h 962107"/>
              <a:gd name="connsiteX23" fmla="*/ 2790907 w 2949933"/>
              <a:gd name="connsiteY23" fmla="*/ 222636 h 962107"/>
              <a:gd name="connsiteX24" fmla="*/ 2949933 w 2949933"/>
              <a:gd name="connsiteY24" fmla="*/ 206733 h 962107"/>
              <a:gd name="connsiteX25" fmla="*/ 2647784 w 2949933"/>
              <a:gd name="connsiteY25" fmla="*/ 0 h 962107"/>
              <a:gd name="connsiteX0" fmla="*/ 0 w 2902226"/>
              <a:gd name="connsiteY0" fmla="*/ 858740 h 858740"/>
              <a:gd name="connsiteX1" fmla="*/ 71562 w 2902226"/>
              <a:gd name="connsiteY1" fmla="*/ 779227 h 858740"/>
              <a:gd name="connsiteX2" fmla="*/ 151075 w 2902226"/>
              <a:gd name="connsiteY2" fmla="*/ 739471 h 858740"/>
              <a:gd name="connsiteX3" fmla="*/ 246491 w 2902226"/>
              <a:gd name="connsiteY3" fmla="*/ 707666 h 858740"/>
              <a:gd name="connsiteX4" fmla="*/ 381663 w 2902226"/>
              <a:gd name="connsiteY4" fmla="*/ 644055 h 858740"/>
              <a:gd name="connsiteX5" fmla="*/ 532738 w 2902226"/>
              <a:gd name="connsiteY5" fmla="*/ 572493 h 858740"/>
              <a:gd name="connsiteX6" fmla="*/ 620202 w 2902226"/>
              <a:gd name="connsiteY6" fmla="*/ 492980 h 858740"/>
              <a:gd name="connsiteX7" fmla="*/ 739472 w 2902226"/>
              <a:gd name="connsiteY7" fmla="*/ 413467 h 858740"/>
              <a:gd name="connsiteX8" fmla="*/ 954157 w 2902226"/>
              <a:gd name="connsiteY8" fmla="*/ 357808 h 858740"/>
              <a:gd name="connsiteX9" fmla="*/ 1097280 w 2902226"/>
              <a:gd name="connsiteY9" fmla="*/ 278295 h 858740"/>
              <a:gd name="connsiteX10" fmla="*/ 1168842 w 2902226"/>
              <a:gd name="connsiteY10" fmla="*/ 206733 h 858740"/>
              <a:gd name="connsiteX11" fmla="*/ 1248355 w 2902226"/>
              <a:gd name="connsiteY11" fmla="*/ 262393 h 858740"/>
              <a:gd name="connsiteX12" fmla="*/ 1335820 w 2902226"/>
              <a:gd name="connsiteY12" fmla="*/ 262393 h 858740"/>
              <a:gd name="connsiteX13" fmla="*/ 1478943 w 2902226"/>
              <a:gd name="connsiteY13" fmla="*/ 206733 h 858740"/>
              <a:gd name="connsiteX14" fmla="*/ 1582310 w 2902226"/>
              <a:gd name="connsiteY14" fmla="*/ 206733 h 858740"/>
              <a:gd name="connsiteX15" fmla="*/ 1741336 w 2902226"/>
              <a:gd name="connsiteY15" fmla="*/ 174928 h 858740"/>
              <a:gd name="connsiteX16" fmla="*/ 1828800 w 2902226"/>
              <a:gd name="connsiteY16" fmla="*/ 166977 h 858740"/>
              <a:gd name="connsiteX17" fmla="*/ 1956021 w 2902226"/>
              <a:gd name="connsiteY17" fmla="*/ 190831 h 858740"/>
              <a:gd name="connsiteX18" fmla="*/ 2226366 w 2902226"/>
              <a:gd name="connsiteY18" fmla="*/ 190831 h 858740"/>
              <a:gd name="connsiteX19" fmla="*/ 2401294 w 2902226"/>
              <a:gd name="connsiteY19" fmla="*/ 182880 h 858740"/>
              <a:gd name="connsiteX20" fmla="*/ 2480807 w 2902226"/>
              <a:gd name="connsiteY20" fmla="*/ 174928 h 858740"/>
              <a:gd name="connsiteX21" fmla="*/ 2639833 w 2902226"/>
              <a:gd name="connsiteY21" fmla="*/ 174928 h 858740"/>
              <a:gd name="connsiteX22" fmla="*/ 2743200 w 2902226"/>
              <a:gd name="connsiteY22" fmla="*/ 222636 h 858740"/>
              <a:gd name="connsiteX23" fmla="*/ 2902226 w 2902226"/>
              <a:gd name="connsiteY23" fmla="*/ 206733 h 858740"/>
              <a:gd name="connsiteX24" fmla="*/ 2600077 w 2902226"/>
              <a:gd name="connsiteY24" fmla="*/ 0 h 858740"/>
              <a:gd name="connsiteX0" fmla="*/ 0 w 2830664"/>
              <a:gd name="connsiteY0" fmla="*/ 779227 h 779227"/>
              <a:gd name="connsiteX1" fmla="*/ 79513 w 2830664"/>
              <a:gd name="connsiteY1" fmla="*/ 739471 h 779227"/>
              <a:gd name="connsiteX2" fmla="*/ 174929 w 2830664"/>
              <a:gd name="connsiteY2" fmla="*/ 707666 h 779227"/>
              <a:gd name="connsiteX3" fmla="*/ 310101 w 2830664"/>
              <a:gd name="connsiteY3" fmla="*/ 644055 h 779227"/>
              <a:gd name="connsiteX4" fmla="*/ 461176 w 2830664"/>
              <a:gd name="connsiteY4" fmla="*/ 572493 h 779227"/>
              <a:gd name="connsiteX5" fmla="*/ 548640 w 2830664"/>
              <a:gd name="connsiteY5" fmla="*/ 492980 h 779227"/>
              <a:gd name="connsiteX6" fmla="*/ 667910 w 2830664"/>
              <a:gd name="connsiteY6" fmla="*/ 413467 h 779227"/>
              <a:gd name="connsiteX7" fmla="*/ 882595 w 2830664"/>
              <a:gd name="connsiteY7" fmla="*/ 357808 h 779227"/>
              <a:gd name="connsiteX8" fmla="*/ 1025718 w 2830664"/>
              <a:gd name="connsiteY8" fmla="*/ 278295 h 779227"/>
              <a:gd name="connsiteX9" fmla="*/ 1097280 w 2830664"/>
              <a:gd name="connsiteY9" fmla="*/ 206733 h 779227"/>
              <a:gd name="connsiteX10" fmla="*/ 1176793 w 2830664"/>
              <a:gd name="connsiteY10" fmla="*/ 262393 h 779227"/>
              <a:gd name="connsiteX11" fmla="*/ 1264258 w 2830664"/>
              <a:gd name="connsiteY11" fmla="*/ 262393 h 779227"/>
              <a:gd name="connsiteX12" fmla="*/ 1407381 w 2830664"/>
              <a:gd name="connsiteY12" fmla="*/ 206733 h 779227"/>
              <a:gd name="connsiteX13" fmla="*/ 1510748 w 2830664"/>
              <a:gd name="connsiteY13" fmla="*/ 206733 h 779227"/>
              <a:gd name="connsiteX14" fmla="*/ 1669774 w 2830664"/>
              <a:gd name="connsiteY14" fmla="*/ 174928 h 779227"/>
              <a:gd name="connsiteX15" fmla="*/ 1757238 w 2830664"/>
              <a:gd name="connsiteY15" fmla="*/ 166977 h 779227"/>
              <a:gd name="connsiteX16" fmla="*/ 1884459 w 2830664"/>
              <a:gd name="connsiteY16" fmla="*/ 190831 h 779227"/>
              <a:gd name="connsiteX17" fmla="*/ 2154804 w 2830664"/>
              <a:gd name="connsiteY17" fmla="*/ 190831 h 779227"/>
              <a:gd name="connsiteX18" fmla="*/ 2329732 w 2830664"/>
              <a:gd name="connsiteY18" fmla="*/ 182880 h 779227"/>
              <a:gd name="connsiteX19" fmla="*/ 2409245 w 2830664"/>
              <a:gd name="connsiteY19" fmla="*/ 174928 h 779227"/>
              <a:gd name="connsiteX20" fmla="*/ 2568271 w 2830664"/>
              <a:gd name="connsiteY20" fmla="*/ 174928 h 779227"/>
              <a:gd name="connsiteX21" fmla="*/ 2671638 w 2830664"/>
              <a:gd name="connsiteY21" fmla="*/ 222636 h 779227"/>
              <a:gd name="connsiteX22" fmla="*/ 2830664 w 2830664"/>
              <a:gd name="connsiteY22" fmla="*/ 206733 h 779227"/>
              <a:gd name="connsiteX23" fmla="*/ 2528515 w 2830664"/>
              <a:gd name="connsiteY23" fmla="*/ 0 h 779227"/>
              <a:gd name="connsiteX0" fmla="*/ 0 w 2814761"/>
              <a:gd name="connsiteY0" fmla="*/ 842837 h 842837"/>
              <a:gd name="connsiteX1" fmla="*/ 63610 w 2814761"/>
              <a:gd name="connsiteY1" fmla="*/ 739471 h 842837"/>
              <a:gd name="connsiteX2" fmla="*/ 159026 w 2814761"/>
              <a:gd name="connsiteY2" fmla="*/ 707666 h 842837"/>
              <a:gd name="connsiteX3" fmla="*/ 294198 w 2814761"/>
              <a:gd name="connsiteY3" fmla="*/ 644055 h 842837"/>
              <a:gd name="connsiteX4" fmla="*/ 445273 w 2814761"/>
              <a:gd name="connsiteY4" fmla="*/ 572493 h 842837"/>
              <a:gd name="connsiteX5" fmla="*/ 532737 w 2814761"/>
              <a:gd name="connsiteY5" fmla="*/ 492980 h 842837"/>
              <a:gd name="connsiteX6" fmla="*/ 652007 w 2814761"/>
              <a:gd name="connsiteY6" fmla="*/ 413467 h 842837"/>
              <a:gd name="connsiteX7" fmla="*/ 866692 w 2814761"/>
              <a:gd name="connsiteY7" fmla="*/ 357808 h 842837"/>
              <a:gd name="connsiteX8" fmla="*/ 1009815 w 2814761"/>
              <a:gd name="connsiteY8" fmla="*/ 278295 h 842837"/>
              <a:gd name="connsiteX9" fmla="*/ 1081377 w 2814761"/>
              <a:gd name="connsiteY9" fmla="*/ 206733 h 842837"/>
              <a:gd name="connsiteX10" fmla="*/ 1160890 w 2814761"/>
              <a:gd name="connsiteY10" fmla="*/ 262393 h 842837"/>
              <a:gd name="connsiteX11" fmla="*/ 1248355 w 2814761"/>
              <a:gd name="connsiteY11" fmla="*/ 262393 h 842837"/>
              <a:gd name="connsiteX12" fmla="*/ 1391478 w 2814761"/>
              <a:gd name="connsiteY12" fmla="*/ 206733 h 842837"/>
              <a:gd name="connsiteX13" fmla="*/ 1494845 w 2814761"/>
              <a:gd name="connsiteY13" fmla="*/ 206733 h 842837"/>
              <a:gd name="connsiteX14" fmla="*/ 1653871 w 2814761"/>
              <a:gd name="connsiteY14" fmla="*/ 174928 h 842837"/>
              <a:gd name="connsiteX15" fmla="*/ 1741335 w 2814761"/>
              <a:gd name="connsiteY15" fmla="*/ 166977 h 842837"/>
              <a:gd name="connsiteX16" fmla="*/ 1868556 w 2814761"/>
              <a:gd name="connsiteY16" fmla="*/ 190831 h 842837"/>
              <a:gd name="connsiteX17" fmla="*/ 2138901 w 2814761"/>
              <a:gd name="connsiteY17" fmla="*/ 190831 h 842837"/>
              <a:gd name="connsiteX18" fmla="*/ 2313829 w 2814761"/>
              <a:gd name="connsiteY18" fmla="*/ 182880 h 842837"/>
              <a:gd name="connsiteX19" fmla="*/ 2393342 w 2814761"/>
              <a:gd name="connsiteY19" fmla="*/ 174928 h 842837"/>
              <a:gd name="connsiteX20" fmla="*/ 2552368 w 2814761"/>
              <a:gd name="connsiteY20" fmla="*/ 174928 h 842837"/>
              <a:gd name="connsiteX21" fmla="*/ 2655735 w 2814761"/>
              <a:gd name="connsiteY21" fmla="*/ 222636 h 842837"/>
              <a:gd name="connsiteX22" fmla="*/ 2814761 w 2814761"/>
              <a:gd name="connsiteY22" fmla="*/ 206733 h 842837"/>
              <a:gd name="connsiteX23" fmla="*/ 2512612 w 2814761"/>
              <a:gd name="connsiteY23" fmla="*/ 0 h 842837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66977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44417 w 2814761"/>
              <a:gd name="connsiteY20" fmla="*/ 206733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655735"/>
              <a:gd name="connsiteY0" fmla="*/ 803080 h 803080"/>
              <a:gd name="connsiteX1" fmla="*/ 63610 w 2655735"/>
              <a:gd name="connsiteY1" fmla="*/ 739471 h 803080"/>
              <a:gd name="connsiteX2" fmla="*/ 159026 w 2655735"/>
              <a:gd name="connsiteY2" fmla="*/ 707666 h 803080"/>
              <a:gd name="connsiteX3" fmla="*/ 294198 w 2655735"/>
              <a:gd name="connsiteY3" fmla="*/ 644055 h 803080"/>
              <a:gd name="connsiteX4" fmla="*/ 445273 w 2655735"/>
              <a:gd name="connsiteY4" fmla="*/ 572493 h 803080"/>
              <a:gd name="connsiteX5" fmla="*/ 532737 w 2655735"/>
              <a:gd name="connsiteY5" fmla="*/ 492980 h 803080"/>
              <a:gd name="connsiteX6" fmla="*/ 652007 w 2655735"/>
              <a:gd name="connsiteY6" fmla="*/ 413467 h 803080"/>
              <a:gd name="connsiteX7" fmla="*/ 866692 w 2655735"/>
              <a:gd name="connsiteY7" fmla="*/ 357808 h 803080"/>
              <a:gd name="connsiteX8" fmla="*/ 1009815 w 2655735"/>
              <a:gd name="connsiteY8" fmla="*/ 278295 h 803080"/>
              <a:gd name="connsiteX9" fmla="*/ 1081377 w 2655735"/>
              <a:gd name="connsiteY9" fmla="*/ 206733 h 803080"/>
              <a:gd name="connsiteX10" fmla="*/ 1160890 w 2655735"/>
              <a:gd name="connsiteY10" fmla="*/ 262393 h 803080"/>
              <a:gd name="connsiteX11" fmla="*/ 1248355 w 2655735"/>
              <a:gd name="connsiteY11" fmla="*/ 262393 h 803080"/>
              <a:gd name="connsiteX12" fmla="*/ 1391478 w 2655735"/>
              <a:gd name="connsiteY12" fmla="*/ 206733 h 803080"/>
              <a:gd name="connsiteX13" fmla="*/ 1494845 w 2655735"/>
              <a:gd name="connsiteY13" fmla="*/ 206733 h 803080"/>
              <a:gd name="connsiteX14" fmla="*/ 1653871 w 2655735"/>
              <a:gd name="connsiteY14" fmla="*/ 174928 h 803080"/>
              <a:gd name="connsiteX15" fmla="*/ 1741335 w 2655735"/>
              <a:gd name="connsiteY15" fmla="*/ 198782 h 803080"/>
              <a:gd name="connsiteX16" fmla="*/ 1868556 w 2655735"/>
              <a:gd name="connsiteY16" fmla="*/ 214684 h 803080"/>
              <a:gd name="connsiteX17" fmla="*/ 2138901 w 2655735"/>
              <a:gd name="connsiteY17" fmla="*/ 222636 h 803080"/>
              <a:gd name="connsiteX18" fmla="*/ 2313829 w 2655735"/>
              <a:gd name="connsiteY18" fmla="*/ 206733 h 803080"/>
              <a:gd name="connsiteX19" fmla="*/ 2393342 w 2655735"/>
              <a:gd name="connsiteY19" fmla="*/ 206733 h 803080"/>
              <a:gd name="connsiteX20" fmla="*/ 2544417 w 2655735"/>
              <a:gd name="connsiteY20" fmla="*/ 206733 h 803080"/>
              <a:gd name="connsiteX21" fmla="*/ 2655735 w 2655735"/>
              <a:gd name="connsiteY21" fmla="*/ 222636 h 803080"/>
              <a:gd name="connsiteX22" fmla="*/ 2512612 w 2655735"/>
              <a:gd name="connsiteY22" fmla="*/ 0 h 803080"/>
              <a:gd name="connsiteX0" fmla="*/ 0 w 2655735"/>
              <a:gd name="connsiteY0" fmla="*/ 628152 h 628152"/>
              <a:gd name="connsiteX1" fmla="*/ 63610 w 2655735"/>
              <a:gd name="connsiteY1" fmla="*/ 564543 h 628152"/>
              <a:gd name="connsiteX2" fmla="*/ 159026 w 2655735"/>
              <a:gd name="connsiteY2" fmla="*/ 532738 h 628152"/>
              <a:gd name="connsiteX3" fmla="*/ 294198 w 2655735"/>
              <a:gd name="connsiteY3" fmla="*/ 469127 h 628152"/>
              <a:gd name="connsiteX4" fmla="*/ 445273 w 2655735"/>
              <a:gd name="connsiteY4" fmla="*/ 397565 h 628152"/>
              <a:gd name="connsiteX5" fmla="*/ 532737 w 2655735"/>
              <a:gd name="connsiteY5" fmla="*/ 318052 h 628152"/>
              <a:gd name="connsiteX6" fmla="*/ 652007 w 2655735"/>
              <a:gd name="connsiteY6" fmla="*/ 238539 h 628152"/>
              <a:gd name="connsiteX7" fmla="*/ 866692 w 2655735"/>
              <a:gd name="connsiteY7" fmla="*/ 182880 h 628152"/>
              <a:gd name="connsiteX8" fmla="*/ 1009815 w 2655735"/>
              <a:gd name="connsiteY8" fmla="*/ 103367 h 628152"/>
              <a:gd name="connsiteX9" fmla="*/ 1081377 w 2655735"/>
              <a:gd name="connsiteY9" fmla="*/ 31805 h 628152"/>
              <a:gd name="connsiteX10" fmla="*/ 1160890 w 2655735"/>
              <a:gd name="connsiteY10" fmla="*/ 87465 h 628152"/>
              <a:gd name="connsiteX11" fmla="*/ 1248355 w 2655735"/>
              <a:gd name="connsiteY11" fmla="*/ 87465 h 628152"/>
              <a:gd name="connsiteX12" fmla="*/ 1391478 w 2655735"/>
              <a:gd name="connsiteY12" fmla="*/ 31805 h 628152"/>
              <a:gd name="connsiteX13" fmla="*/ 1494845 w 2655735"/>
              <a:gd name="connsiteY13" fmla="*/ 31805 h 628152"/>
              <a:gd name="connsiteX14" fmla="*/ 1653871 w 2655735"/>
              <a:gd name="connsiteY14" fmla="*/ 0 h 628152"/>
              <a:gd name="connsiteX15" fmla="*/ 1741335 w 2655735"/>
              <a:gd name="connsiteY15" fmla="*/ 23854 h 628152"/>
              <a:gd name="connsiteX16" fmla="*/ 1868556 w 2655735"/>
              <a:gd name="connsiteY16" fmla="*/ 39756 h 628152"/>
              <a:gd name="connsiteX17" fmla="*/ 2138901 w 2655735"/>
              <a:gd name="connsiteY17" fmla="*/ 47708 h 628152"/>
              <a:gd name="connsiteX18" fmla="*/ 2313829 w 2655735"/>
              <a:gd name="connsiteY18" fmla="*/ 31805 h 628152"/>
              <a:gd name="connsiteX19" fmla="*/ 2393342 w 2655735"/>
              <a:gd name="connsiteY19" fmla="*/ 31805 h 628152"/>
              <a:gd name="connsiteX20" fmla="*/ 2544417 w 2655735"/>
              <a:gd name="connsiteY20" fmla="*/ 31805 h 628152"/>
              <a:gd name="connsiteX21" fmla="*/ 2655735 w 2655735"/>
              <a:gd name="connsiteY21" fmla="*/ 47708 h 628152"/>
              <a:gd name="connsiteX0" fmla="*/ 0 w 2544417"/>
              <a:gd name="connsiteY0" fmla="*/ 628152 h 628152"/>
              <a:gd name="connsiteX1" fmla="*/ 63610 w 2544417"/>
              <a:gd name="connsiteY1" fmla="*/ 564543 h 628152"/>
              <a:gd name="connsiteX2" fmla="*/ 159026 w 2544417"/>
              <a:gd name="connsiteY2" fmla="*/ 532738 h 628152"/>
              <a:gd name="connsiteX3" fmla="*/ 294198 w 2544417"/>
              <a:gd name="connsiteY3" fmla="*/ 469127 h 628152"/>
              <a:gd name="connsiteX4" fmla="*/ 445273 w 2544417"/>
              <a:gd name="connsiteY4" fmla="*/ 397565 h 628152"/>
              <a:gd name="connsiteX5" fmla="*/ 532737 w 2544417"/>
              <a:gd name="connsiteY5" fmla="*/ 318052 h 628152"/>
              <a:gd name="connsiteX6" fmla="*/ 652007 w 2544417"/>
              <a:gd name="connsiteY6" fmla="*/ 238539 h 628152"/>
              <a:gd name="connsiteX7" fmla="*/ 866692 w 2544417"/>
              <a:gd name="connsiteY7" fmla="*/ 182880 h 628152"/>
              <a:gd name="connsiteX8" fmla="*/ 1009815 w 2544417"/>
              <a:gd name="connsiteY8" fmla="*/ 103367 h 628152"/>
              <a:gd name="connsiteX9" fmla="*/ 1081377 w 2544417"/>
              <a:gd name="connsiteY9" fmla="*/ 31805 h 628152"/>
              <a:gd name="connsiteX10" fmla="*/ 1160890 w 2544417"/>
              <a:gd name="connsiteY10" fmla="*/ 87465 h 628152"/>
              <a:gd name="connsiteX11" fmla="*/ 1248355 w 2544417"/>
              <a:gd name="connsiteY11" fmla="*/ 87465 h 628152"/>
              <a:gd name="connsiteX12" fmla="*/ 1391478 w 2544417"/>
              <a:gd name="connsiteY12" fmla="*/ 31805 h 628152"/>
              <a:gd name="connsiteX13" fmla="*/ 1494845 w 2544417"/>
              <a:gd name="connsiteY13" fmla="*/ 31805 h 628152"/>
              <a:gd name="connsiteX14" fmla="*/ 1653871 w 2544417"/>
              <a:gd name="connsiteY14" fmla="*/ 0 h 628152"/>
              <a:gd name="connsiteX15" fmla="*/ 1741335 w 2544417"/>
              <a:gd name="connsiteY15" fmla="*/ 23854 h 628152"/>
              <a:gd name="connsiteX16" fmla="*/ 1868556 w 2544417"/>
              <a:gd name="connsiteY16" fmla="*/ 39756 h 628152"/>
              <a:gd name="connsiteX17" fmla="*/ 2138901 w 2544417"/>
              <a:gd name="connsiteY17" fmla="*/ 47708 h 628152"/>
              <a:gd name="connsiteX18" fmla="*/ 2313829 w 2544417"/>
              <a:gd name="connsiteY18" fmla="*/ 31805 h 628152"/>
              <a:gd name="connsiteX19" fmla="*/ 2393342 w 2544417"/>
              <a:gd name="connsiteY19" fmla="*/ 31805 h 628152"/>
              <a:gd name="connsiteX20" fmla="*/ 2544417 w 2544417"/>
              <a:gd name="connsiteY20" fmla="*/ 31805 h 628152"/>
              <a:gd name="connsiteX0" fmla="*/ 0 w 2393342"/>
              <a:gd name="connsiteY0" fmla="*/ 628152 h 628152"/>
              <a:gd name="connsiteX1" fmla="*/ 63610 w 2393342"/>
              <a:gd name="connsiteY1" fmla="*/ 564543 h 628152"/>
              <a:gd name="connsiteX2" fmla="*/ 159026 w 2393342"/>
              <a:gd name="connsiteY2" fmla="*/ 532738 h 628152"/>
              <a:gd name="connsiteX3" fmla="*/ 294198 w 2393342"/>
              <a:gd name="connsiteY3" fmla="*/ 469127 h 628152"/>
              <a:gd name="connsiteX4" fmla="*/ 445273 w 2393342"/>
              <a:gd name="connsiteY4" fmla="*/ 397565 h 628152"/>
              <a:gd name="connsiteX5" fmla="*/ 532737 w 2393342"/>
              <a:gd name="connsiteY5" fmla="*/ 318052 h 628152"/>
              <a:gd name="connsiteX6" fmla="*/ 652007 w 2393342"/>
              <a:gd name="connsiteY6" fmla="*/ 238539 h 628152"/>
              <a:gd name="connsiteX7" fmla="*/ 866692 w 2393342"/>
              <a:gd name="connsiteY7" fmla="*/ 182880 h 628152"/>
              <a:gd name="connsiteX8" fmla="*/ 1009815 w 2393342"/>
              <a:gd name="connsiteY8" fmla="*/ 103367 h 628152"/>
              <a:gd name="connsiteX9" fmla="*/ 1081377 w 2393342"/>
              <a:gd name="connsiteY9" fmla="*/ 31805 h 628152"/>
              <a:gd name="connsiteX10" fmla="*/ 1160890 w 2393342"/>
              <a:gd name="connsiteY10" fmla="*/ 87465 h 628152"/>
              <a:gd name="connsiteX11" fmla="*/ 1248355 w 2393342"/>
              <a:gd name="connsiteY11" fmla="*/ 87465 h 628152"/>
              <a:gd name="connsiteX12" fmla="*/ 1391478 w 2393342"/>
              <a:gd name="connsiteY12" fmla="*/ 31805 h 628152"/>
              <a:gd name="connsiteX13" fmla="*/ 1494845 w 2393342"/>
              <a:gd name="connsiteY13" fmla="*/ 31805 h 628152"/>
              <a:gd name="connsiteX14" fmla="*/ 1653871 w 2393342"/>
              <a:gd name="connsiteY14" fmla="*/ 0 h 628152"/>
              <a:gd name="connsiteX15" fmla="*/ 1741335 w 2393342"/>
              <a:gd name="connsiteY15" fmla="*/ 23854 h 628152"/>
              <a:gd name="connsiteX16" fmla="*/ 1868556 w 2393342"/>
              <a:gd name="connsiteY16" fmla="*/ 39756 h 628152"/>
              <a:gd name="connsiteX17" fmla="*/ 2138901 w 2393342"/>
              <a:gd name="connsiteY17" fmla="*/ 47708 h 628152"/>
              <a:gd name="connsiteX18" fmla="*/ 2313829 w 2393342"/>
              <a:gd name="connsiteY18" fmla="*/ 31805 h 628152"/>
              <a:gd name="connsiteX19" fmla="*/ 2393342 w 2393342"/>
              <a:gd name="connsiteY19" fmla="*/ 31805 h 628152"/>
              <a:gd name="connsiteX0" fmla="*/ 0 w 2313829"/>
              <a:gd name="connsiteY0" fmla="*/ 628152 h 628152"/>
              <a:gd name="connsiteX1" fmla="*/ 63610 w 2313829"/>
              <a:gd name="connsiteY1" fmla="*/ 564543 h 628152"/>
              <a:gd name="connsiteX2" fmla="*/ 159026 w 2313829"/>
              <a:gd name="connsiteY2" fmla="*/ 532738 h 628152"/>
              <a:gd name="connsiteX3" fmla="*/ 294198 w 2313829"/>
              <a:gd name="connsiteY3" fmla="*/ 469127 h 628152"/>
              <a:gd name="connsiteX4" fmla="*/ 445273 w 2313829"/>
              <a:gd name="connsiteY4" fmla="*/ 397565 h 628152"/>
              <a:gd name="connsiteX5" fmla="*/ 532737 w 2313829"/>
              <a:gd name="connsiteY5" fmla="*/ 318052 h 628152"/>
              <a:gd name="connsiteX6" fmla="*/ 652007 w 2313829"/>
              <a:gd name="connsiteY6" fmla="*/ 238539 h 628152"/>
              <a:gd name="connsiteX7" fmla="*/ 866692 w 2313829"/>
              <a:gd name="connsiteY7" fmla="*/ 182880 h 628152"/>
              <a:gd name="connsiteX8" fmla="*/ 1009815 w 2313829"/>
              <a:gd name="connsiteY8" fmla="*/ 103367 h 628152"/>
              <a:gd name="connsiteX9" fmla="*/ 1081377 w 2313829"/>
              <a:gd name="connsiteY9" fmla="*/ 31805 h 628152"/>
              <a:gd name="connsiteX10" fmla="*/ 1160890 w 2313829"/>
              <a:gd name="connsiteY10" fmla="*/ 87465 h 628152"/>
              <a:gd name="connsiteX11" fmla="*/ 1248355 w 2313829"/>
              <a:gd name="connsiteY11" fmla="*/ 87465 h 628152"/>
              <a:gd name="connsiteX12" fmla="*/ 1391478 w 2313829"/>
              <a:gd name="connsiteY12" fmla="*/ 31805 h 628152"/>
              <a:gd name="connsiteX13" fmla="*/ 1494845 w 2313829"/>
              <a:gd name="connsiteY13" fmla="*/ 31805 h 628152"/>
              <a:gd name="connsiteX14" fmla="*/ 1653871 w 2313829"/>
              <a:gd name="connsiteY14" fmla="*/ 0 h 628152"/>
              <a:gd name="connsiteX15" fmla="*/ 1741335 w 2313829"/>
              <a:gd name="connsiteY15" fmla="*/ 23854 h 628152"/>
              <a:gd name="connsiteX16" fmla="*/ 1868556 w 2313829"/>
              <a:gd name="connsiteY16" fmla="*/ 39756 h 628152"/>
              <a:gd name="connsiteX17" fmla="*/ 2138901 w 2313829"/>
              <a:gd name="connsiteY17" fmla="*/ 47708 h 628152"/>
              <a:gd name="connsiteX18" fmla="*/ 2313829 w 2313829"/>
              <a:gd name="connsiteY18" fmla="*/ 31805 h 628152"/>
              <a:gd name="connsiteX0" fmla="*/ 0 w 2138901"/>
              <a:gd name="connsiteY0" fmla="*/ 628152 h 628152"/>
              <a:gd name="connsiteX1" fmla="*/ 63610 w 2138901"/>
              <a:gd name="connsiteY1" fmla="*/ 564543 h 628152"/>
              <a:gd name="connsiteX2" fmla="*/ 159026 w 2138901"/>
              <a:gd name="connsiteY2" fmla="*/ 532738 h 628152"/>
              <a:gd name="connsiteX3" fmla="*/ 294198 w 2138901"/>
              <a:gd name="connsiteY3" fmla="*/ 469127 h 628152"/>
              <a:gd name="connsiteX4" fmla="*/ 445273 w 2138901"/>
              <a:gd name="connsiteY4" fmla="*/ 397565 h 628152"/>
              <a:gd name="connsiteX5" fmla="*/ 532737 w 2138901"/>
              <a:gd name="connsiteY5" fmla="*/ 318052 h 628152"/>
              <a:gd name="connsiteX6" fmla="*/ 652007 w 2138901"/>
              <a:gd name="connsiteY6" fmla="*/ 238539 h 628152"/>
              <a:gd name="connsiteX7" fmla="*/ 866692 w 2138901"/>
              <a:gd name="connsiteY7" fmla="*/ 182880 h 628152"/>
              <a:gd name="connsiteX8" fmla="*/ 1009815 w 2138901"/>
              <a:gd name="connsiteY8" fmla="*/ 103367 h 628152"/>
              <a:gd name="connsiteX9" fmla="*/ 1081377 w 2138901"/>
              <a:gd name="connsiteY9" fmla="*/ 31805 h 628152"/>
              <a:gd name="connsiteX10" fmla="*/ 1160890 w 2138901"/>
              <a:gd name="connsiteY10" fmla="*/ 87465 h 628152"/>
              <a:gd name="connsiteX11" fmla="*/ 1248355 w 2138901"/>
              <a:gd name="connsiteY11" fmla="*/ 87465 h 628152"/>
              <a:gd name="connsiteX12" fmla="*/ 1391478 w 2138901"/>
              <a:gd name="connsiteY12" fmla="*/ 31805 h 628152"/>
              <a:gd name="connsiteX13" fmla="*/ 1494845 w 2138901"/>
              <a:gd name="connsiteY13" fmla="*/ 31805 h 628152"/>
              <a:gd name="connsiteX14" fmla="*/ 1653871 w 2138901"/>
              <a:gd name="connsiteY14" fmla="*/ 0 h 628152"/>
              <a:gd name="connsiteX15" fmla="*/ 1741335 w 2138901"/>
              <a:gd name="connsiteY15" fmla="*/ 23854 h 628152"/>
              <a:gd name="connsiteX16" fmla="*/ 1868556 w 2138901"/>
              <a:gd name="connsiteY16" fmla="*/ 39756 h 628152"/>
              <a:gd name="connsiteX17" fmla="*/ 2138901 w 2138901"/>
              <a:gd name="connsiteY17" fmla="*/ 47708 h 628152"/>
              <a:gd name="connsiteX0" fmla="*/ 0 w 1868556"/>
              <a:gd name="connsiteY0" fmla="*/ 628152 h 628152"/>
              <a:gd name="connsiteX1" fmla="*/ 63610 w 1868556"/>
              <a:gd name="connsiteY1" fmla="*/ 564543 h 628152"/>
              <a:gd name="connsiteX2" fmla="*/ 159026 w 1868556"/>
              <a:gd name="connsiteY2" fmla="*/ 532738 h 628152"/>
              <a:gd name="connsiteX3" fmla="*/ 294198 w 1868556"/>
              <a:gd name="connsiteY3" fmla="*/ 469127 h 628152"/>
              <a:gd name="connsiteX4" fmla="*/ 445273 w 1868556"/>
              <a:gd name="connsiteY4" fmla="*/ 397565 h 628152"/>
              <a:gd name="connsiteX5" fmla="*/ 532737 w 1868556"/>
              <a:gd name="connsiteY5" fmla="*/ 318052 h 628152"/>
              <a:gd name="connsiteX6" fmla="*/ 652007 w 1868556"/>
              <a:gd name="connsiteY6" fmla="*/ 238539 h 628152"/>
              <a:gd name="connsiteX7" fmla="*/ 866692 w 1868556"/>
              <a:gd name="connsiteY7" fmla="*/ 182880 h 628152"/>
              <a:gd name="connsiteX8" fmla="*/ 1009815 w 1868556"/>
              <a:gd name="connsiteY8" fmla="*/ 103367 h 628152"/>
              <a:gd name="connsiteX9" fmla="*/ 1081377 w 1868556"/>
              <a:gd name="connsiteY9" fmla="*/ 31805 h 628152"/>
              <a:gd name="connsiteX10" fmla="*/ 1160890 w 1868556"/>
              <a:gd name="connsiteY10" fmla="*/ 87465 h 628152"/>
              <a:gd name="connsiteX11" fmla="*/ 1248355 w 1868556"/>
              <a:gd name="connsiteY11" fmla="*/ 87465 h 628152"/>
              <a:gd name="connsiteX12" fmla="*/ 1391478 w 1868556"/>
              <a:gd name="connsiteY12" fmla="*/ 31805 h 628152"/>
              <a:gd name="connsiteX13" fmla="*/ 1494845 w 1868556"/>
              <a:gd name="connsiteY13" fmla="*/ 31805 h 628152"/>
              <a:gd name="connsiteX14" fmla="*/ 1653871 w 1868556"/>
              <a:gd name="connsiteY14" fmla="*/ 0 h 628152"/>
              <a:gd name="connsiteX15" fmla="*/ 1741335 w 1868556"/>
              <a:gd name="connsiteY15" fmla="*/ 23854 h 628152"/>
              <a:gd name="connsiteX16" fmla="*/ 1868556 w 1868556"/>
              <a:gd name="connsiteY16" fmla="*/ 39756 h 628152"/>
              <a:gd name="connsiteX0" fmla="*/ 0 w 2001906"/>
              <a:gd name="connsiteY0" fmla="*/ 786902 h 786902"/>
              <a:gd name="connsiteX1" fmla="*/ 196960 w 2001906"/>
              <a:gd name="connsiteY1" fmla="*/ 564543 h 786902"/>
              <a:gd name="connsiteX2" fmla="*/ 292376 w 2001906"/>
              <a:gd name="connsiteY2" fmla="*/ 532738 h 786902"/>
              <a:gd name="connsiteX3" fmla="*/ 427548 w 2001906"/>
              <a:gd name="connsiteY3" fmla="*/ 469127 h 786902"/>
              <a:gd name="connsiteX4" fmla="*/ 578623 w 2001906"/>
              <a:gd name="connsiteY4" fmla="*/ 397565 h 786902"/>
              <a:gd name="connsiteX5" fmla="*/ 666087 w 2001906"/>
              <a:gd name="connsiteY5" fmla="*/ 318052 h 786902"/>
              <a:gd name="connsiteX6" fmla="*/ 785357 w 2001906"/>
              <a:gd name="connsiteY6" fmla="*/ 238539 h 786902"/>
              <a:gd name="connsiteX7" fmla="*/ 1000042 w 2001906"/>
              <a:gd name="connsiteY7" fmla="*/ 182880 h 786902"/>
              <a:gd name="connsiteX8" fmla="*/ 1143165 w 2001906"/>
              <a:gd name="connsiteY8" fmla="*/ 103367 h 786902"/>
              <a:gd name="connsiteX9" fmla="*/ 1214727 w 2001906"/>
              <a:gd name="connsiteY9" fmla="*/ 31805 h 786902"/>
              <a:gd name="connsiteX10" fmla="*/ 1294240 w 2001906"/>
              <a:gd name="connsiteY10" fmla="*/ 87465 h 786902"/>
              <a:gd name="connsiteX11" fmla="*/ 1381705 w 2001906"/>
              <a:gd name="connsiteY11" fmla="*/ 87465 h 786902"/>
              <a:gd name="connsiteX12" fmla="*/ 1524828 w 2001906"/>
              <a:gd name="connsiteY12" fmla="*/ 31805 h 786902"/>
              <a:gd name="connsiteX13" fmla="*/ 1628195 w 2001906"/>
              <a:gd name="connsiteY13" fmla="*/ 31805 h 786902"/>
              <a:gd name="connsiteX14" fmla="*/ 1787221 w 2001906"/>
              <a:gd name="connsiteY14" fmla="*/ 0 h 786902"/>
              <a:gd name="connsiteX15" fmla="*/ 1874685 w 2001906"/>
              <a:gd name="connsiteY15" fmla="*/ 23854 h 786902"/>
              <a:gd name="connsiteX16" fmla="*/ 2001906 w 2001906"/>
              <a:gd name="connsiteY16" fmla="*/ 39756 h 786902"/>
              <a:gd name="connsiteX0" fmla="*/ 0 w 1995556"/>
              <a:gd name="connsiteY0" fmla="*/ 761502 h 761502"/>
              <a:gd name="connsiteX1" fmla="*/ 190610 w 1995556"/>
              <a:gd name="connsiteY1" fmla="*/ 564543 h 761502"/>
              <a:gd name="connsiteX2" fmla="*/ 286026 w 1995556"/>
              <a:gd name="connsiteY2" fmla="*/ 532738 h 761502"/>
              <a:gd name="connsiteX3" fmla="*/ 421198 w 1995556"/>
              <a:gd name="connsiteY3" fmla="*/ 469127 h 761502"/>
              <a:gd name="connsiteX4" fmla="*/ 572273 w 1995556"/>
              <a:gd name="connsiteY4" fmla="*/ 397565 h 761502"/>
              <a:gd name="connsiteX5" fmla="*/ 659737 w 1995556"/>
              <a:gd name="connsiteY5" fmla="*/ 318052 h 761502"/>
              <a:gd name="connsiteX6" fmla="*/ 779007 w 1995556"/>
              <a:gd name="connsiteY6" fmla="*/ 238539 h 761502"/>
              <a:gd name="connsiteX7" fmla="*/ 993692 w 1995556"/>
              <a:gd name="connsiteY7" fmla="*/ 182880 h 761502"/>
              <a:gd name="connsiteX8" fmla="*/ 1136815 w 1995556"/>
              <a:gd name="connsiteY8" fmla="*/ 103367 h 761502"/>
              <a:gd name="connsiteX9" fmla="*/ 1208377 w 1995556"/>
              <a:gd name="connsiteY9" fmla="*/ 31805 h 761502"/>
              <a:gd name="connsiteX10" fmla="*/ 1287890 w 1995556"/>
              <a:gd name="connsiteY10" fmla="*/ 87465 h 761502"/>
              <a:gd name="connsiteX11" fmla="*/ 1375355 w 1995556"/>
              <a:gd name="connsiteY11" fmla="*/ 87465 h 761502"/>
              <a:gd name="connsiteX12" fmla="*/ 1518478 w 1995556"/>
              <a:gd name="connsiteY12" fmla="*/ 31805 h 761502"/>
              <a:gd name="connsiteX13" fmla="*/ 1621845 w 1995556"/>
              <a:gd name="connsiteY13" fmla="*/ 31805 h 761502"/>
              <a:gd name="connsiteX14" fmla="*/ 1780871 w 1995556"/>
              <a:gd name="connsiteY14" fmla="*/ 0 h 761502"/>
              <a:gd name="connsiteX15" fmla="*/ 1868335 w 1995556"/>
              <a:gd name="connsiteY15" fmla="*/ 23854 h 761502"/>
              <a:gd name="connsiteX16" fmla="*/ 1995556 w 1995556"/>
              <a:gd name="connsiteY16" fmla="*/ 39756 h 761502"/>
              <a:gd name="connsiteX0" fmla="*/ 0 w 1804946"/>
              <a:gd name="connsiteY0" fmla="*/ 564543 h 564543"/>
              <a:gd name="connsiteX1" fmla="*/ 95416 w 1804946"/>
              <a:gd name="connsiteY1" fmla="*/ 532738 h 564543"/>
              <a:gd name="connsiteX2" fmla="*/ 230588 w 1804946"/>
              <a:gd name="connsiteY2" fmla="*/ 469127 h 564543"/>
              <a:gd name="connsiteX3" fmla="*/ 381663 w 1804946"/>
              <a:gd name="connsiteY3" fmla="*/ 397565 h 564543"/>
              <a:gd name="connsiteX4" fmla="*/ 469127 w 1804946"/>
              <a:gd name="connsiteY4" fmla="*/ 318052 h 564543"/>
              <a:gd name="connsiteX5" fmla="*/ 588397 w 1804946"/>
              <a:gd name="connsiteY5" fmla="*/ 238539 h 564543"/>
              <a:gd name="connsiteX6" fmla="*/ 803082 w 1804946"/>
              <a:gd name="connsiteY6" fmla="*/ 182880 h 564543"/>
              <a:gd name="connsiteX7" fmla="*/ 946205 w 1804946"/>
              <a:gd name="connsiteY7" fmla="*/ 103367 h 564543"/>
              <a:gd name="connsiteX8" fmla="*/ 1017767 w 1804946"/>
              <a:gd name="connsiteY8" fmla="*/ 31805 h 564543"/>
              <a:gd name="connsiteX9" fmla="*/ 1097280 w 1804946"/>
              <a:gd name="connsiteY9" fmla="*/ 87465 h 564543"/>
              <a:gd name="connsiteX10" fmla="*/ 1184745 w 1804946"/>
              <a:gd name="connsiteY10" fmla="*/ 87465 h 564543"/>
              <a:gd name="connsiteX11" fmla="*/ 1327868 w 1804946"/>
              <a:gd name="connsiteY11" fmla="*/ 31805 h 564543"/>
              <a:gd name="connsiteX12" fmla="*/ 1431235 w 1804946"/>
              <a:gd name="connsiteY12" fmla="*/ 31805 h 564543"/>
              <a:gd name="connsiteX13" fmla="*/ 1590261 w 1804946"/>
              <a:gd name="connsiteY13" fmla="*/ 0 h 564543"/>
              <a:gd name="connsiteX14" fmla="*/ 1677725 w 1804946"/>
              <a:gd name="connsiteY14" fmla="*/ 23854 h 564543"/>
              <a:gd name="connsiteX15" fmla="*/ 1804946 w 1804946"/>
              <a:gd name="connsiteY15" fmla="*/ 39756 h 564543"/>
              <a:gd name="connsiteX0" fmla="*/ 0 w 1709530"/>
              <a:gd name="connsiteY0" fmla="*/ 532738 h 532738"/>
              <a:gd name="connsiteX1" fmla="*/ 135172 w 1709530"/>
              <a:gd name="connsiteY1" fmla="*/ 469127 h 532738"/>
              <a:gd name="connsiteX2" fmla="*/ 286247 w 1709530"/>
              <a:gd name="connsiteY2" fmla="*/ 397565 h 532738"/>
              <a:gd name="connsiteX3" fmla="*/ 373711 w 1709530"/>
              <a:gd name="connsiteY3" fmla="*/ 318052 h 532738"/>
              <a:gd name="connsiteX4" fmla="*/ 492981 w 1709530"/>
              <a:gd name="connsiteY4" fmla="*/ 238539 h 532738"/>
              <a:gd name="connsiteX5" fmla="*/ 707666 w 1709530"/>
              <a:gd name="connsiteY5" fmla="*/ 182880 h 532738"/>
              <a:gd name="connsiteX6" fmla="*/ 850789 w 1709530"/>
              <a:gd name="connsiteY6" fmla="*/ 103367 h 532738"/>
              <a:gd name="connsiteX7" fmla="*/ 922351 w 1709530"/>
              <a:gd name="connsiteY7" fmla="*/ 31805 h 532738"/>
              <a:gd name="connsiteX8" fmla="*/ 1001864 w 1709530"/>
              <a:gd name="connsiteY8" fmla="*/ 87465 h 532738"/>
              <a:gd name="connsiteX9" fmla="*/ 1089329 w 1709530"/>
              <a:gd name="connsiteY9" fmla="*/ 87465 h 532738"/>
              <a:gd name="connsiteX10" fmla="*/ 1232452 w 1709530"/>
              <a:gd name="connsiteY10" fmla="*/ 31805 h 532738"/>
              <a:gd name="connsiteX11" fmla="*/ 1335819 w 1709530"/>
              <a:gd name="connsiteY11" fmla="*/ 31805 h 532738"/>
              <a:gd name="connsiteX12" fmla="*/ 1494845 w 1709530"/>
              <a:gd name="connsiteY12" fmla="*/ 0 h 532738"/>
              <a:gd name="connsiteX13" fmla="*/ 1582309 w 1709530"/>
              <a:gd name="connsiteY13" fmla="*/ 23854 h 532738"/>
              <a:gd name="connsiteX14" fmla="*/ 1709530 w 1709530"/>
              <a:gd name="connsiteY14" fmla="*/ 39756 h 532738"/>
              <a:gd name="connsiteX0" fmla="*/ 0 w 1574358"/>
              <a:gd name="connsiteY0" fmla="*/ 469127 h 469127"/>
              <a:gd name="connsiteX1" fmla="*/ 151075 w 1574358"/>
              <a:gd name="connsiteY1" fmla="*/ 397565 h 469127"/>
              <a:gd name="connsiteX2" fmla="*/ 238539 w 1574358"/>
              <a:gd name="connsiteY2" fmla="*/ 318052 h 469127"/>
              <a:gd name="connsiteX3" fmla="*/ 357809 w 1574358"/>
              <a:gd name="connsiteY3" fmla="*/ 238539 h 469127"/>
              <a:gd name="connsiteX4" fmla="*/ 572494 w 1574358"/>
              <a:gd name="connsiteY4" fmla="*/ 182880 h 469127"/>
              <a:gd name="connsiteX5" fmla="*/ 715617 w 1574358"/>
              <a:gd name="connsiteY5" fmla="*/ 103367 h 469127"/>
              <a:gd name="connsiteX6" fmla="*/ 787179 w 1574358"/>
              <a:gd name="connsiteY6" fmla="*/ 31805 h 469127"/>
              <a:gd name="connsiteX7" fmla="*/ 866692 w 1574358"/>
              <a:gd name="connsiteY7" fmla="*/ 87465 h 469127"/>
              <a:gd name="connsiteX8" fmla="*/ 954157 w 1574358"/>
              <a:gd name="connsiteY8" fmla="*/ 87465 h 469127"/>
              <a:gd name="connsiteX9" fmla="*/ 1097280 w 1574358"/>
              <a:gd name="connsiteY9" fmla="*/ 31805 h 469127"/>
              <a:gd name="connsiteX10" fmla="*/ 1200647 w 1574358"/>
              <a:gd name="connsiteY10" fmla="*/ 31805 h 469127"/>
              <a:gd name="connsiteX11" fmla="*/ 1359673 w 1574358"/>
              <a:gd name="connsiteY11" fmla="*/ 0 h 469127"/>
              <a:gd name="connsiteX12" fmla="*/ 1447137 w 1574358"/>
              <a:gd name="connsiteY12" fmla="*/ 23854 h 469127"/>
              <a:gd name="connsiteX13" fmla="*/ 1574358 w 1574358"/>
              <a:gd name="connsiteY13" fmla="*/ 39756 h 469127"/>
              <a:gd name="connsiteX0" fmla="*/ 0 w 1423283"/>
              <a:gd name="connsiteY0" fmla="*/ 397565 h 397565"/>
              <a:gd name="connsiteX1" fmla="*/ 87464 w 1423283"/>
              <a:gd name="connsiteY1" fmla="*/ 318052 h 397565"/>
              <a:gd name="connsiteX2" fmla="*/ 206734 w 1423283"/>
              <a:gd name="connsiteY2" fmla="*/ 238539 h 397565"/>
              <a:gd name="connsiteX3" fmla="*/ 421419 w 1423283"/>
              <a:gd name="connsiteY3" fmla="*/ 182880 h 397565"/>
              <a:gd name="connsiteX4" fmla="*/ 564542 w 1423283"/>
              <a:gd name="connsiteY4" fmla="*/ 103367 h 397565"/>
              <a:gd name="connsiteX5" fmla="*/ 636104 w 1423283"/>
              <a:gd name="connsiteY5" fmla="*/ 31805 h 397565"/>
              <a:gd name="connsiteX6" fmla="*/ 715617 w 1423283"/>
              <a:gd name="connsiteY6" fmla="*/ 87465 h 397565"/>
              <a:gd name="connsiteX7" fmla="*/ 803082 w 1423283"/>
              <a:gd name="connsiteY7" fmla="*/ 87465 h 397565"/>
              <a:gd name="connsiteX8" fmla="*/ 946205 w 1423283"/>
              <a:gd name="connsiteY8" fmla="*/ 31805 h 397565"/>
              <a:gd name="connsiteX9" fmla="*/ 1049572 w 1423283"/>
              <a:gd name="connsiteY9" fmla="*/ 31805 h 397565"/>
              <a:gd name="connsiteX10" fmla="*/ 1208598 w 1423283"/>
              <a:gd name="connsiteY10" fmla="*/ 0 h 397565"/>
              <a:gd name="connsiteX11" fmla="*/ 1296062 w 1423283"/>
              <a:gd name="connsiteY11" fmla="*/ 23854 h 397565"/>
              <a:gd name="connsiteX12" fmla="*/ 1423283 w 1423283"/>
              <a:gd name="connsiteY12" fmla="*/ 39756 h 397565"/>
              <a:gd name="connsiteX0" fmla="*/ 0 w 1335819"/>
              <a:gd name="connsiteY0" fmla="*/ 318052 h 318052"/>
              <a:gd name="connsiteX1" fmla="*/ 119270 w 1335819"/>
              <a:gd name="connsiteY1" fmla="*/ 238539 h 318052"/>
              <a:gd name="connsiteX2" fmla="*/ 333955 w 1335819"/>
              <a:gd name="connsiteY2" fmla="*/ 182880 h 318052"/>
              <a:gd name="connsiteX3" fmla="*/ 477078 w 1335819"/>
              <a:gd name="connsiteY3" fmla="*/ 103367 h 318052"/>
              <a:gd name="connsiteX4" fmla="*/ 548640 w 1335819"/>
              <a:gd name="connsiteY4" fmla="*/ 31805 h 318052"/>
              <a:gd name="connsiteX5" fmla="*/ 628153 w 1335819"/>
              <a:gd name="connsiteY5" fmla="*/ 87465 h 318052"/>
              <a:gd name="connsiteX6" fmla="*/ 715618 w 1335819"/>
              <a:gd name="connsiteY6" fmla="*/ 87465 h 318052"/>
              <a:gd name="connsiteX7" fmla="*/ 858741 w 1335819"/>
              <a:gd name="connsiteY7" fmla="*/ 31805 h 318052"/>
              <a:gd name="connsiteX8" fmla="*/ 962108 w 1335819"/>
              <a:gd name="connsiteY8" fmla="*/ 31805 h 318052"/>
              <a:gd name="connsiteX9" fmla="*/ 1121134 w 1335819"/>
              <a:gd name="connsiteY9" fmla="*/ 0 h 318052"/>
              <a:gd name="connsiteX10" fmla="*/ 1208598 w 1335819"/>
              <a:gd name="connsiteY10" fmla="*/ 23854 h 318052"/>
              <a:gd name="connsiteX11" fmla="*/ 1335819 w 1335819"/>
              <a:gd name="connsiteY11" fmla="*/ 39756 h 318052"/>
              <a:gd name="connsiteX0" fmla="*/ 0 w 1216549"/>
              <a:gd name="connsiteY0" fmla="*/ 238539 h 238539"/>
              <a:gd name="connsiteX1" fmla="*/ 214685 w 1216549"/>
              <a:gd name="connsiteY1" fmla="*/ 182880 h 238539"/>
              <a:gd name="connsiteX2" fmla="*/ 357808 w 1216549"/>
              <a:gd name="connsiteY2" fmla="*/ 103367 h 238539"/>
              <a:gd name="connsiteX3" fmla="*/ 429370 w 1216549"/>
              <a:gd name="connsiteY3" fmla="*/ 31805 h 238539"/>
              <a:gd name="connsiteX4" fmla="*/ 508883 w 1216549"/>
              <a:gd name="connsiteY4" fmla="*/ 87465 h 238539"/>
              <a:gd name="connsiteX5" fmla="*/ 596348 w 1216549"/>
              <a:gd name="connsiteY5" fmla="*/ 87465 h 238539"/>
              <a:gd name="connsiteX6" fmla="*/ 739471 w 1216549"/>
              <a:gd name="connsiteY6" fmla="*/ 31805 h 238539"/>
              <a:gd name="connsiteX7" fmla="*/ 842838 w 1216549"/>
              <a:gd name="connsiteY7" fmla="*/ 31805 h 238539"/>
              <a:gd name="connsiteX8" fmla="*/ 1001864 w 1216549"/>
              <a:gd name="connsiteY8" fmla="*/ 0 h 238539"/>
              <a:gd name="connsiteX9" fmla="*/ 1089328 w 1216549"/>
              <a:gd name="connsiteY9" fmla="*/ 23854 h 238539"/>
              <a:gd name="connsiteX10" fmla="*/ 1216549 w 1216549"/>
              <a:gd name="connsiteY10" fmla="*/ 39756 h 238539"/>
              <a:gd name="connsiteX0" fmla="*/ 0 w 1001864"/>
              <a:gd name="connsiteY0" fmla="*/ 182880 h 182880"/>
              <a:gd name="connsiteX1" fmla="*/ 143123 w 1001864"/>
              <a:gd name="connsiteY1" fmla="*/ 103367 h 182880"/>
              <a:gd name="connsiteX2" fmla="*/ 214685 w 1001864"/>
              <a:gd name="connsiteY2" fmla="*/ 31805 h 182880"/>
              <a:gd name="connsiteX3" fmla="*/ 294198 w 1001864"/>
              <a:gd name="connsiteY3" fmla="*/ 87465 h 182880"/>
              <a:gd name="connsiteX4" fmla="*/ 381663 w 1001864"/>
              <a:gd name="connsiteY4" fmla="*/ 87465 h 182880"/>
              <a:gd name="connsiteX5" fmla="*/ 524786 w 1001864"/>
              <a:gd name="connsiteY5" fmla="*/ 31805 h 182880"/>
              <a:gd name="connsiteX6" fmla="*/ 628153 w 1001864"/>
              <a:gd name="connsiteY6" fmla="*/ 31805 h 182880"/>
              <a:gd name="connsiteX7" fmla="*/ 787179 w 1001864"/>
              <a:gd name="connsiteY7" fmla="*/ 0 h 182880"/>
              <a:gd name="connsiteX8" fmla="*/ 874643 w 1001864"/>
              <a:gd name="connsiteY8" fmla="*/ 23854 h 182880"/>
              <a:gd name="connsiteX9" fmla="*/ 1001864 w 1001864"/>
              <a:gd name="connsiteY9" fmla="*/ 39756 h 182880"/>
              <a:gd name="connsiteX0" fmla="*/ 0 w 858741"/>
              <a:gd name="connsiteY0" fmla="*/ 103367 h 103367"/>
              <a:gd name="connsiteX1" fmla="*/ 71562 w 858741"/>
              <a:gd name="connsiteY1" fmla="*/ 31805 h 103367"/>
              <a:gd name="connsiteX2" fmla="*/ 151075 w 858741"/>
              <a:gd name="connsiteY2" fmla="*/ 87465 h 103367"/>
              <a:gd name="connsiteX3" fmla="*/ 238540 w 858741"/>
              <a:gd name="connsiteY3" fmla="*/ 87465 h 103367"/>
              <a:gd name="connsiteX4" fmla="*/ 381663 w 858741"/>
              <a:gd name="connsiteY4" fmla="*/ 31805 h 103367"/>
              <a:gd name="connsiteX5" fmla="*/ 485030 w 858741"/>
              <a:gd name="connsiteY5" fmla="*/ 31805 h 103367"/>
              <a:gd name="connsiteX6" fmla="*/ 644056 w 858741"/>
              <a:gd name="connsiteY6" fmla="*/ 0 h 103367"/>
              <a:gd name="connsiteX7" fmla="*/ 731520 w 858741"/>
              <a:gd name="connsiteY7" fmla="*/ 23854 h 103367"/>
              <a:gd name="connsiteX8" fmla="*/ 858741 w 858741"/>
              <a:gd name="connsiteY8" fmla="*/ 39756 h 103367"/>
              <a:gd name="connsiteX0" fmla="*/ 0 w 983674"/>
              <a:gd name="connsiteY0" fmla="*/ 103367 h 103367"/>
              <a:gd name="connsiteX1" fmla="*/ 71562 w 983674"/>
              <a:gd name="connsiteY1" fmla="*/ 31805 h 103367"/>
              <a:gd name="connsiteX2" fmla="*/ 151075 w 983674"/>
              <a:gd name="connsiteY2" fmla="*/ 87465 h 103367"/>
              <a:gd name="connsiteX3" fmla="*/ 238540 w 983674"/>
              <a:gd name="connsiteY3" fmla="*/ 87465 h 103367"/>
              <a:gd name="connsiteX4" fmla="*/ 381663 w 983674"/>
              <a:gd name="connsiteY4" fmla="*/ 31805 h 103367"/>
              <a:gd name="connsiteX5" fmla="*/ 485030 w 983674"/>
              <a:gd name="connsiteY5" fmla="*/ 31805 h 103367"/>
              <a:gd name="connsiteX6" fmla="*/ 644056 w 983674"/>
              <a:gd name="connsiteY6" fmla="*/ 0 h 103367"/>
              <a:gd name="connsiteX7" fmla="*/ 731520 w 983674"/>
              <a:gd name="connsiteY7" fmla="*/ 23854 h 103367"/>
              <a:gd name="connsiteX8" fmla="*/ 983674 w 983674"/>
              <a:gd name="connsiteY8" fmla="*/ 47731 h 103367"/>
              <a:gd name="connsiteX0" fmla="*/ 0 w 996964"/>
              <a:gd name="connsiteY0" fmla="*/ 103367 h 103367"/>
              <a:gd name="connsiteX1" fmla="*/ 71562 w 996964"/>
              <a:gd name="connsiteY1" fmla="*/ 31805 h 103367"/>
              <a:gd name="connsiteX2" fmla="*/ 151075 w 996964"/>
              <a:gd name="connsiteY2" fmla="*/ 87465 h 103367"/>
              <a:gd name="connsiteX3" fmla="*/ 238540 w 996964"/>
              <a:gd name="connsiteY3" fmla="*/ 87465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51075 w 996964"/>
              <a:gd name="connsiteY2" fmla="*/ 87465 h 103367"/>
              <a:gd name="connsiteX3" fmla="*/ 238540 w 996964"/>
              <a:gd name="connsiteY3" fmla="*/ 87465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38540 w 996964"/>
              <a:gd name="connsiteY3" fmla="*/ 87465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88541 w 996964"/>
              <a:gd name="connsiteY3" fmla="*/ 42226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67109 w 996964"/>
              <a:gd name="connsiteY3" fmla="*/ 21297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67109 w 996964"/>
              <a:gd name="connsiteY3" fmla="*/ 21297 h 103367"/>
              <a:gd name="connsiteX4" fmla="*/ 360232 w 996964"/>
              <a:gd name="connsiteY4" fmla="*/ 24829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67109 w 996964"/>
              <a:gd name="connsiteY3" fmla="*/ 21297 h 103367"/>
              <a:gd name="connsiteX4" fmla="*/ 360232 w 996964"/>
              <a:gd name="connsiteY4" fmla="*/ 24829 h 103367"/>
              <a:gd name="connsiteX5" fmla="*/ 470743 w 996964"/>
              <a:gd name="connsiteY5" fmla="*/ 15527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62737 h 162737"/>
              <a:gd name="connsiteX1" fmla="*/ 145381 w 996964"/>
              <a:gd name="connsiteY1" fmla="*/ 86524 h 162737"/>
              <a:gd name="connsiteX2" fmla="*/ 167743 w 996964"/>
              <a:gd name="connsiteY2" fmla="*/ 135208 h 162737"/>
              <a:gd name="connsiteX3" fmla="*/ 267109 w 996964"/>
              <a:gd name="connsiteY3" fmla="*/ 80667 h 162737"/>
              <a:gd name="connsiteX4" fmla="*/ 360232 w 996964"/>
              <a:gd name="connsiteY4" fmla="*/ 84199 h 162737"/>
              <a:gd name="connsiteX5" fmla="*/ 470743 w 996964"/>
              <a:gd name="connsiteY5" fmla="*/ 74897 h 162737"/>
              <a:gd name="connsiteX6" fmla="*/ 558703 w 996964"/>
              <a:gd name="connsiteY6" fmla="*/ 0 h 162737"/>
              <a:gd name="connsiteX7" fmla="*/ 731520 w 996964"/>
              <a:gd name="connsiteY7" fmla="*/ 83224 h 162737"/>
              <a:gd name="connsiteX8" fmla="*/ 996964 w 996964"/>
              <a:gd name="connsiteY8" fmla="*/ 104442 h 162737"/>
              <a:gd name="connsiteX0" fmla="*/ 0 w 996964"/>
              <a:gd name="connsiteY0" fmla="*/ 162737 h 162737"/>
              <a:gd name="connsiteX1" fmla="*/ 145381 w 996964"/>
              <a:gd name="connsiteY1" fmla="*/ 86524 h 162737"/>
              <a:gd name="connsiteX2" fmla="*/ 167743 w 996964"/>
              <a:gd name="connsiteY2" fmla="*/ 135208 h 162737"/>
              <a:gd name="connsiteX3" fmla="*/ 267109 w 996964"/>
              <a:gd name="connsiteY3" fmla="*/ 80667 h 162737"/>
              <a:gd name="connsiteX4" fmla="*/ 360232 w 996964"/>
              <a:gd name="connsiteY4" fmla="*/ 84199 h 162737"/>
              <a:gd name="connsiteX5" fmla="*/ 470743 w 996964"/>
              <a:gd name="connsiteY5" fmla="*/ 74897 h 162737"/>
              <a:gd name="connsiteX6" fmla="*/ 558703 w 996964"/>
              <a:gd name="connsiteY6" fmla="*/ 0 h 162737"/>
              <a:gd name="connsiteX7" fmla="*/ 757714 w 996964"/>
              <a:gd name="connsiteY7" fmla="*/ 13463 h 162737"/>
              <a:gd name="connsiteX8" fmla="*/ 996964 w 996964"/>
              <a:gd name="connsiteY8" fmla="*/ 104442 h 162737"/>
              <a:gd name="connsiteX0" fmla="*/ 0 w 927908"/>
              <a:gd name="connsiteY0" fmla="*/ 162737 h 162737"/>
              <a:gd name="connsiteX1" fmla="*/ 145381 w 927908"/>
              <a:gd name="connsiteY1" fmla="*/ 86524 h 162737"/>
              <a:gd name="connsiteX2" fmla="*/ 167743 w 927908"/>
              <a:gd name="connsiteY2" fmla="*/ 135208 h 162737"/>
              <a:gd name="connsiteX3" fmla="*/ 267109 w 927908"/>
              <a:gd name="connsiteY3" fmla="*/ 80667 h 162737"/>
              <a:gd name="connsiteX4" fmla="*/ 360232 w 927908"/>
              <a:gd name="connsiteY4" fmla="*/ 84199 h 162737"/>
              <a:gd name="connsiteX5" fmla="*/ 470743 w 927908"/>
              <a:gd name="connsiteY5" fmla="*/ 74897 h 162737"/>
              <a:gd name="connsiteX6" fmla="*/ 558703 w 927908"/>
              <a:gd name="connsiteY6" fmla="*/ 0 h 162737"/>
              <a:gd name="connsiteX7" fmla="*/ 757714 w 927908"/>
              <a:gd name="connsiteY7" fmla="*/ 13463 h 162737"/>
              <a:gd name="connsiteX8" fmla="*/ 927908 w 927908"/>
              <a:gd name="connsiteY8" fmla="*/ 41656 h 162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7908" h="162737">
                <a:moveTo>
                  <a:pt x="0" y="162737"/>
                </a:moveTo>
                <a:lnTo>
                  <a:pt x="145381" y="86524"/>
                </a:lnTo>
                <a:lnTo>
                  <a:pt x="167743" y="135208"/>
                </a:lnTo>
                <a:lnTo>
                  <a:pt x="267109" y="80667"/>
                </a:lnTo>
                <a:lnTo>
                  <a:pt x="360232" y="84199"/>
                </a:lnTo>
                <a:lnTo>
                  <a:pt x="470743" y="74897"/>
                </a:lnTo>
                <a:lnTo>
                  <a:pt x="558703" y="0"/>
                </a:lnTo>
                <a:lnTo>
                  <a:pt x="757714" y="13463"/>
                </a:lnTo>
                <a:lnTo>
                  <a:pt x="927908" y="41656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7185" name="Text Box 252"/>
          <p:cNvSpPr txBox="1">
            <a:spLocks noChangeArrowheads="1"/>
          </p:cNvSpPr>
          <p:nvPr/>
        </p:nvSpPr>
        <p:spPr bwMode="auto">
          <a:xfrm>
            <a:off x="757088" y="3309757"/>
            <a:ext cx="718568" cy="1873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glow rad="63500">
              <a:schemeClr val="accent3">
                <a:satMod val="175000"/>
                <a:alpha val="40000"/>
              </a:schemeClr>
            </a:glow>
          </a:effectLst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996633"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800" b="1" dirty="0">
                <a:latin typeface="Arial Narrow" pitchFamily="34" charset="0"/>
                <a:cs typeface="Arial" pitchFamily="34" charset="0"/>
              </a:rPr>
              <a:t>Монголия</a:t>
            </a:r>
          </a:p>
        </p:txBody>
      </p:sp>
      <p:sp>
        <p:nvSpPr>
          <p:cNvPr id="7186" name="Полилиния 7185"/>
          <p:cNvSpPr/>
          <p:nvPr/>
        </p:nvSpPr>
        <p:spPr>
          <a:xfrm>
            <a:off x="411163" y="3016251"/>
            <a:ext cx="1257300" cy="1297516"/>
          </a:xfrm>
          <a:custGeom>
            <a:avLst/>
            <a:gdLst>
              <a:gd name="connsiteX0" fmla="*/ 328613 w 1257300"/>
              <a:gd name="connsiteY0" fmla="*/ 0 h 950119"/>
              <a:gd name="connsiteX1" fmla="*/ 290513 w 1257300"/>
              <a:gd name="connsiteY1" fmla="*/ 71437 h 950119"/>
              <a:gd name="connsiteX2" fmla="*/ 271463 w 1257300"/>
              <a:gd name="connsiteY2" fmla="*/ 102394 h 950119"/>
              <a:gd name="connsiteX3" fmla="*/ 261938 w 1257300"/>
              <a:gd name="connsiteY3" fmla="*/ 145256 h 950119"/>
              <a:gd name="connsiteX4" fmla="*/ 207169 w 1257300"/>
              <a:gd name="connsiteY4" fmla="*/ 223837 h 950119"/>
              <a:gd name="connsiteX5" fmla="*/ 161925 w 1257300"/>
              <a:gd name="connsiteY5" fmla="*/ 297656 h 950119"/>
              <a:gd name="connsiteX6" fmla="*/ 111919 w 1257300"/>
              <a:gd name="connsiteY6" fmla="*/ 347662 h 950119"/>
              <a:gd name="connsiteX7" fmla="*/ 100013 w 1257300"/>
              <a:gd name="connsiteY7" fmla="*/ 373856 h 950119"/>
              <a:gd name="connsiteX8" fmla="*/ 95250 w 1257300"/>
              <a:gd name="connsiteY8" fmla="*/ 419100 h 950119"/>
              <a:gd name="connsiteX9" fmla="*/ 104775 w 1257300"/>
              <a:gd name="connsiteY9" fmla="*/ 440531 h 950119"/>
              <a:gd name="connsiteX10" fmla="*/ 80963 w 1257300"/>
              <a:gd name="connsiteY10" fmla="*/ 526256 h 950119"/>
              <a:gd name="connsiteX11" fmla="*/ 80963 w 1257300"/>
              <a:gd name="connsiteY11" fmla="*/ 526256 h 950119"/>
              <a:gd name="connsiteX12" fmla="*/ 61913 w 1257300"/>
              <a:gd name="connsiteY12" fmla="*/ 595312 h 950119"/>
              <a:gd name="connsiteX13" fmla="*/ 0 w 1257300"/>
              <a:gd name="connsiteY13" fmla="*/ 700087 h 950119"/>
              <a:gd name="connsiteX14" fmla="*/ 26194 w 1257300"/>
              <a:gd name="connsiteY14" fmla="*/ 726281 h 950119"/>
              <a:gd name="connsiteX15" fmla="*/ 59532 w 1257300"/>
              <a:gd name="connsiteY15" fmla="*/ 764381 h 950119"/>
              <a:gd name="connsiteX16" fmla="*/ 83344 w 1257300"/>
              <a:gd name="connsiteY16" fmla="*/ 781050 h 950119"/>
              <a:gd name="connsiteX17" fmla="*/ 107157 w 1257300"/>
              <a:gd name="connsiteY17" fmla="*/ 792956 h 950119"/>
              <a:gd name="connsiteX18" fmla="*/ 116682 w 1257300"/>
              <a:gd name="connsiteY18" fmla="*/ 816769 h 950119"/>
              <a:gd name="connsiteX19" fmla="*/ 109538 w 1257300"/>
              <a:gd name="connsiteY19" fmla="*/ 862012 h 950119"/>
              <a:gd name="connsiteX20" fmla="*/ 140494 w 1257300"/>
              <a:gd name="connsiteY20" fmla="*/ 900112 h 950119"/>
              <a:gd name="connsiteX21" fmla="*/ 157163 w 1257300"/>
              <a:gd name="connsiteY21" fmla="*/ 921544 h 950119"/>
              <a:gd name="connsiteX22" fmla="*/ 159544 w 1257300"/>
              <a:gd name="connsiteY22" fmla="*/ 945356 h 950119"/>
              <a:gd name="connsiteX23" fmla="*/ 183357 w 1257300"/>
              <a:gd name="connsiteY23" fmla="*/ 950119 h 950119"/>
              <a:gd name="connsiteX24" fmla="*/ 278607 w 1257300"/>
              <a:gd name="connsiteY24" fmla="*/ 912019 h 950119"/>
              <a:gd name="connsiteX25" fmla="*/ 316707 w 1257300"/>
              <a:gd name="connsiteY25" fmla="*/ 897731 h 950119"/>
              <a:gd name="connsiteX26" fmla="*/ 359569 w 1257300"/>
              <a:gd name="connsiteY26" fmla="*/ 907256 h 950119"/>
              <a:gd name="connsiteX27" fmla="*/ 411957 w 1257300"/>
              <a:gd name="connsiteY27" fmla="*/ 916781 h 950119"/>
              <a:gd name="connsiteX28" fmla="*/ 507207 w 1257300"/>
              <a:gd name="connsiteY28" fmla="*/ 857250 h 950119"/>
              <a:gd name="connsiteX29" fmla="*/ 561975 w 1257300"/>
              <a:gd name="connsiteY29" fmla="*/ 814387 h 950119"/>
              <a:gd name="connsiteX30" fmla="*/ 614363 w 1257300"/>
              <a:gd name="connsiteY30" fmla="*/ 781050 h 950119"/>
              <a:gd name="connsiteX31" fmla="*/ 619125 w 1257300"/>
              <a:gd name="connsiteY31" fmla="*/ 733425 h 950119"/>
              <a:gd name="connsiteX32" fmla="*/ 645319 w 1257300"/>
              <a:gd name="connsiteY32" fmla="*/ 671512 h 950119"/>
              <a:gd name="connsiteX33" fmla="*/ 678657 w 1257300"/>
              <a:gd name="connsiteY33" fmla="*/ 645319 h 950119"/>
              <a:gd name="connsiteX34" fmla="*/ 709613 w 1257300"/>
              <a:gd name="connsiteY34" fmla="*/ 638175 h 950119"/>
              <a:gd name="connsiteX35" fmla="*/ 735807 w 1257300"/>
              <a:gd name="connsiteY35" fmla="*/ 673894 h 950119"/>
              <a:gd name="connsiteX36" fmla="*/ 769144 w 1257300"/>
              <a:gd name="connsiteY36" fmla="*/ 683419 h 950119"/>
              <a:gd name="connsiteX37" fmla="*/ 852488 w 1257300"/>
              <a:gd name="connsiteY37" fmla="*/ 616744 h 950119"/>
              <a:gd name="connsiteX38" fmla="*/ 895350 w 1257300"/>
              <a:gd name="connsiteY38" fmla="*/ 619125 h 950119"/>
              <a:gd name="connsiteX39" fmla="*/ 969169 w 1257300"/>
              <a:gd name="connsiteY39" fmla="*/ 585787 h 950119"/>
              <a:gd name="connsiteX40" fmla="*/ 1009650 w 1257300"/>
              <a:gd name="connsiteY40" fmla="*/ 533400 h 950119"/>
              <a:gd name="connsiteX41" fmla="*/ 1057275 w 1257300"/>
              <a:gd name="connsiteY41" fmla="*/ 521494 h 950119"/>
              <a:gd name="connsiteX42" fmla="*/ 1083469 w 1257300"/>
              <a:gd name="connsiteY42" fmla="*/ 507206 h 950119"/>
              <a:gd name="connsiteX43" fmla="*/ 1126332 w 1257300"/>
              <a:gd name="connsiteY43" fmla="*/ 495300 h 950119"/>
              <a:gd name="connsiteX44" fmla="*/ 1162050 w 1257300"/>
              <a:gd name="connsiteY44" fmla="*/ 492919 h 950119"/>
              <a:gd name="connsiteX45" fmla="*/ 1193007 w 1257300"/>
              <a:gd name="connsiteY45" fmla="*/ 495300 h 950119"/>
              <a:gd name="connsiteX46" fmla="*/ 1226344 w 1257300"/>
              <a:gd name="connsiteY46" fmla="*/ 502444 h 950119"/>
              <a:gd name="connsiteX47" fmla="*/ 1250157 w 1257300"/>
              <a:gd name="connsiteY47" fmla="*/ 476250 h 950119"/>
              <a:gd name="connsiteX48" fmla="*/ 1257300 w 1257300"/>
              <a:gd name="connsiteY48" fmla="*/ 431006 h 950119"/>
              <a:gd name="connsiteX49" fmla="*/ 1245394 w 1257300"/>
              <a:gd name="connsiteY49" fmla="*/ 383381 h 950119"/>
              <a:gd name="connsiteX50" fmla="*/ 1233488 w 1257300"/>
              <a:gd name="connsiteY50" fmla="*/ 338137 h 950119"/>
              <a:gd name="connsiteX51" fmla="*/ 1202532 w 1257300"/>
              <a:gd name="connsiteY51" fmla="*/ 330994 h 950119"/>
              <a:gd name="connsiteX52" fmla="*/ 1185863 w 1257300"/>
              <a:gd name="connsiteY52" fmla="*/ 342900 h 950119"/>
              <a:gd name="connsiteX53" fmla="*/ 1157288 w 1257300"/>
              <a:gd name="connsiteY53" fmla="*/ 369094 h 950119"/>
              <a:gd name="connsiteX54" fmla="*/ 1126332 w 1257300"/>
              <a:gd name="connsiteY54" fmla="*/ 350044 h 950119"/>
              <a:gd name="connsiteX55" fmla="*/ 1092994 w 1257300"/>
              <a:gd name="connsiteY55" fmla="*/ 354806 h 950119"/>
              <a:gd name="connsiteX56" fmla="*/ 1066800 w 1257300"/>
              <a:gd name="connsiteY56" fmla="*/ 352425 h 950119"/>
              <a:gd name="connsiteX57" fmla="*/ 1069182 w 1257300"/>
              <a:gd name="connsiteY57" fmla="*/ 309562 h 950119"/>
              <a:gd name="connsiteX58" fmla="*/ 1193007 w 1257300"/>
              <a:gd name="connsiteY58" fmla="*/ 192881 h 950119"/>
              <a:gd name="connsiteX59" fmla="*/ 1238250 w 1257300"/>
              <a:gd name="connsiteY59" fmla="*/ 145256 h 950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257300" h="950119">
                <a:moveTo>
                  <a:pt x="328613" y="0"/>
                </a:moveTo>
                <a:lnTo>
                  <a:pt x="290513" y="71437"/>
                </a:lnTo>
                <a:lnTo>
                  <a:pt x="271463" y="102394"/>
                </a:lnTo>
                <a:lnTo>
                  <a:pt x="261938" y="145256"/>
                </a:lnTo>
                <a:lnTo>
                  <a:pt x="207169" y="223837"/>
                </a:lnTo>
                <a:lnTo>
                  <a:pt x="161925" y="297656"/>
                </a:lnTo>
                <a:lnTo>
                  <a:pt x="111919" y="347662"/>
                </a:lnTo>
                <a:lnTo>
                  <a:pt x="100013" y="373856"/>
                </a:lnTo>
                <a:lnTo>
                  <a:pt x="95250" y="419100"/>
                </a:lnTo>
                <a:lnTo>
                  <a:pt x="104775" y="440531"/>
                </a:lnTo>
                <a:lnTo>
                  <a:pt x="80963" y="526256"/>
                </a:lnTo>
                <a:lnTo>
                  <a:pt x="80963" y="526256"/>
                </a:lnTo>
                <a:lnTo>
                  <a:pt x="61913" y="595312"/>
                </a:lnTo>
                <a:lnTo>
                  <a:pt x="0" y="700087"/>
                </a:lnTo>
                <a:lnTo>
                  <a:pt x="26194" y="726281"/>
                </a:lnTo>
                <a:lnTo>
                  <a:pt x="59532" y="764381"/>
                </a:lnTo>
                <a:lnTo>
                  <a:pt x="83344" y="781050"/>
                </a:lnTo>
                <a:lnTo>
                  <a:pt x="107157" y="792956"/>
                </a:lnTo>
                <a:lnTo>
                  <a:pt x="116682" y="816769"/>
                </a:lnTo>
                <a:lnTo>
                  <a:pt x="109538" y="862012"/>
                </a:lnTo>
                <a:lnTo>
                  <a:pt x="140494" y="900112"/>
                </a:lnTo>
                <a:lnTo>
                  <a:pt x="157163" y="921544"/>
                </a:lnTo>
                <a:lnTo>
                  <a:pt x="159544" y="945356"/>
                </a:lnTo>
                <a:lnTo>
                  <a:pt x="183357" y="950119"/>
                </a:lnTo>
                <a:lnTo>
                  <a:pt x="278607" y="912019"/>
                </a:lnTo>
                <a:lnTo>
                  <a:pt x="316707" y="897731"/>
                </a:lnTo>
                <a:lnTo>
                  <a:pt x="359569" y="907256"/>
                </a:lnTo>
                <a:lnTo>
                  <a:pt x="411957" y="916781"/>
                </a:lnTo>
                <a:lnTo>
                  <a:pt x="507207" y="857250"/>
                </a:lnTo>
                <a:lnTo>
                  <a:pt x="561975" y="814387"/>
                </a:lnTo>
                <a:lnTo>
                  <a:pt x="614363" y="781050"/>
                </a:lnTo>
                <a:lnTo>
                  <a:pt x="619125" y="733425"/>
                </a:lnTo>
                <a:lnTo>
                  <a:pt x="645319" y="671512"/>
                </a:lnTo>
                <a:lnTo>
                  <a:pt x="678657" y="645319"/>
                </a:lnTo>
                <a:lnTo>
                  <a:pt x="709613" y="638175"/>
                </a:lnTo>
                <a:lnTo>
                  <a:pt x="735807" y="673894"/>
                </a:lnTo>
                <a:lnTo>
                  <a:pt x="769144" y="683419"/>
                </a:lnTo>
                <a:lnTo>
                  <a:pt x="852488" y="616744"/>
                </a:lnTo>
                <a:lnTo>
                  <a:pt x="895350" y="619125"/>
                </a:lnTo>
                <a:lnTo>
                  <a:pt x="969169" y="585787"/>
                </a:lnTo>
                <a:lnTo>
                  <a:pt x="1009650" y="533400"/>
                </a:lnTo>
                <a:lnTo>
                  <a:pt x="1057275" y="521494"/>
                </a:lnTo>
                <a:lnTo>
                  <a:pt x="1083469" y="507206"/>
                </a:lnTo>
                <a:lnTo>
                  <a:pt x="1126332" y="495300"/>
                </a:lnTo>
                <a:lnTo>
                  <a:pt x="1162050" y="492919"/>
                </a:lnTo>
                <a:lnTo>
                  <a:pt x="1193007" y="495300"/>
                </a:lnTo>
                <a:lnTo>
                  <a:pt x="1226344" y="502444"/>
                </a:lnTo>
                <a:lnTo>
                  <a:pt x="1250157" y="476250"/>
                </a:lnTo>
                <a:lnTo>
                  <a:pt x="1257300" y="431006"/>
                </a:lnTo>
                <a:lnTo>
                  <a:pt x="1245394" y="383381"/>
                </a:lnTo>
                <a:lnTo>
                  <a:pt x="1233488" y="338137"/>
                </a:lnTo>
                <a:lnTo>
                  <a:pt x="1202532" y="330994"/>
                </a:lnTo>
                <a:lnTo>
                  <a:pt x="1185863" y="342900"/>
                </a:lnTo>
                <a:lnTo>
                  <a:pt x="1157288" y="369094"/>
                </a:lnTo>
                <a:lnTo>
                  <a:pt x="1126332" y="350044"/>
                </a:lnTo>
                <a:lnTo>
                  <a:pt x="1092994" y="354806"/>
                </a:lnTo>
                <a:lnTo>
                  <a:pt x="1066800" y="352425"/>
                </a:lnTo>
                <a:lnTo>
                  <a:pt x="1069182" y="309562"/>
                </a:lnTo>
                <a:lnTo>
                  <a:pt x="1193007" y="192881"/>
                </a:lnTo>
                <a:lnTo>
                  <a:pt x="1238250" y="145256"/>
                </a:lnTo>
              </a:path>
            </a:pathLst>
          </a:custGeom>
          <a:ln w="12700">
            <a:solidFill>
              <a:srgbClr val="FF99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prstClr val="black"/>
              </a:solidFill>
              <a:latin typeface="Arial Narrow" pitchFamily="34" charset="0"/>
            </a:endParaRPr>
          </a:p>
        </p:txBody>
      </p:sp>
      <p:grpSp>
        <p:nvGrpSpPr>
          <p:cNvPr id="7" name="Группа 7091"/>
          <p:cNvGrpSpPr>
            <a:grpSpLocks/>
          </p:cNvGrpSpPr>
          <p:nvPr/>
        </p:nvGrpSpPr>
        <p:grpSpPr bwMode="auto">
          <a:xfrm>
            <a:off x="2376488" y="2859617"/>
            <a:ext cx="152400" cy="211667"/>
            <a:chOff x="3030683" y="2879727"/>
            <a:chExt cx="152603" cy="154261"/>
          </a:xfrm>
        </p:grpSpPr>
        <p:pic>
          <p:nvPicPr>
            <p:cNvPr id="6428" name="Picture 459" descr="C:\Documents and Settings\ВасильевСВ\Рабочий стол\Безымянный.JPG"/>
            <p:cNvPicPr preferRelativeResize="0">
              <a:picLocks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r="40137" b="15517"/>
            <a:stretch>
              <a:fillRect/>
            </a:stretch>
          </p:blipFill>
          <p:spPr bwMode="auto">
            <a:xfrm>
              <a:off x="3030683" y="2879727"/>
              <a:ext cx="152603" cy="1542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106" name="Овал 7105"/>
            <p:cNvSpPr/>
            <p:nvPr/>
          </p:nvSpPr>
          <p:spPr>
            <a:xfrm>
              <a:off x="3035451" y="2882812"/>
              <a:ext cx="138297" cy="137292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8" name="Группа 7119"/>
          <p:cNvGrpSpPr>
            <a:grpSpLocks/>
          </p:cNvGrpSpPr>
          <p:nvPr/>
        </p:nvGrpSpPr>
        <p:grpSpPr bwMode="auto">
          <a:xfrm>
            <a:off x="1758951" y="2804585"/>
            <a:ext cx="144463" cy="188383"/>
            <a:chOff x="-312072" y="2068921"/>
            <a:chExt cx="144091" cy="139067"/>
          </a:xfrm>
        </p:grpSpPr>
        <p:pic>
          <p:nvPicPr>
            <p:cNvPr id="6426" name="Picture 461"/>
            <p:cNvPicPr preferRelativeResize="0">
              <a:picLocks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-312072" y="2068921"/>
              <a:ext cx="144091" cy="137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122" name="Овал 7121"/>
            <p:cNvSpPr/>
            <p:nvPr/>
          </p:nvSpPr>
          <p:spPr>
            <a:xfrm>
              <a:off x="-308905" y="2070483"/>
              <a:ext cx="137757" cy="137505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9" name="Группа 7082"/>
          <p:cNvGrpSpPr>
            <a:grpSpLocks/>
          </p:cNvGrpSpPr>
          <p:nvPr/>
        </p:nvGrpSpPr>
        <p:grpSpPr bwMode="auto">
          <a:xfrm>
            <a:off x="3476625" y="1805517"/>
            <a:ext cx="152400" cy="211667"/>
            <a:chOff x="3030683" y="2879727"/>
            <a:chExt cx="152603" cy="154261"/>
          </a:xfrm>
        </p:grpSpPr>
        <p:pic>
          <p:nvPicPr>
            <p:cNvPr id="6424" name="Picture 459" descr="C:\Documents and Settings\ВасильевСВ\Рабочий стол\Безымянный.JPG"/>
            <p:cNvPicPr preferRelativeResize="0">
              <a:picLocks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r="40137" b="15517"/>
            <a:stretch>
              <a:fillRect/>
            </a:stretch>
          </p:blipFill>
          <p:spPr bwMode="auto">
            <a:xfrm>
              <a:off x="3030683" y="2879727"/>
              <a:ext cx="152603" cy="1542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086" name="Овал 7085"/>
            <p:cNvSpPr/>
            <p:nvPr/>
          </p:nvSpPr>
          <p:spPr>
            <a:xfrm>
              <a:off x="3035452" y="2882812"/>
              <a:ext cx="138296" cy="137292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170" name="Rectangle 84"/>
          <p:cNvSpPr>
            <a:spLocks noChangeArrowheads="1"/>
          </p:cNvSpPr>
          <p:nvPr/>
        </p:nvSpPr>
        <p:spPr bwMode="auto">
          <a:xfrm flipH="1">
            <a:off x="5962651" y="2114551"/>
            <a:ext cx="265113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Шемья</a:t>
            </a:r>
          </a:p>
        </p:txBody>
      </p:sp>
      <p:grpSp>
        <p:nvGrpSpPr>
          <p:cNvPr id="10" name="Group 70"/>
          <p:cNvGrpSpPr>
            <a:grpSpLocks/>
          </p:cNvGrpSpPr>
          <p:nvPr/>
        </p:nvGrpSpPr>
        <p:grpSpPr bwMode="auto">
          <a:xfrm>
            <a:off x="5937251" y="2252134"/>
            <a:ext cx="73025" cy="97367"/>
            <a:chOff x="784" y="1700"/>
            <a:chExt cx="136" cy="136"/>
          </a:xfrm>
        </p:grpSpPr>
        <p:sp>
          <p:nvSpPr>
            <p:cNvPr id="5042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5043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5069" name="Oval 3167"/>
          <p:cNvSpPr>
            <a:spLocks noChangeArrowheads="1"/>
          </p:cNvSpPr>
          <p:nvPr/>
        </p:nvSpPr>
        <p:spPr bwMode="auto">
          <a:xfrm>
            <a:off x="6810375" y="1833033"/>
            <a:ext cx="107950" cy="1460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11" name="Group 70"/>
          <p:cNvGrpSpPr>
            <a:grpSpLocks/>
          </p:cNvGrpSpPr>
          <p:nvPr/>
        </p:nvGrpSpPr>
        <p:grpSpPr bwMode="auto">
          <a:xfrm>
            <a:off x="3500439" y="3560234"/>
            <a:ext cx="71437" cy="97367"/>
            <a:chOff x="784" y="1700"/>
            <a:chExt cx="136" cy="136"/>
          </a:xfrm>
        </p:grpSpPr>
        <p:sp>
          <p:nvSpPr>
            <p:cNvPr id="9823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24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12" name="Group 70"/>
          <p:cNvGrpSpPr>
            <a:grpSpLocks/>
          </p:cNvGrpSpPr>
          <p:nvPr/>
        </p:nvGrpSpPr>
        <p:grpSpPr bwMode="auto">
          <a:xfrm>
            <a:off x="1622426" y="2705101"/>
            <a:ext cx="73025" cy="99484"/>
            <a:chOff x="784" y="1700"/>
            <a:chExt cx="136" cy="136"/>
          </a:xfrm>
        </p:grpSpPr>
        <p:sp>
          <p:nvSpPr>
            <p:cNvPr id="9826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27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13" name="Group 70"/>
          <p:cNvGrpSpPr>
            <a:grpSpLocks/>
          </p:cNvGrpSpPr>
          <p:nvPr/>
        </p:nvGrpSpPr>
        <p:grpSpPr bwMode="auto">
          <a:xfrm>
            <a:off x="1476375" y="2923117"/>
            <a:ext cx="71438" cy="99483"/>
            <a:chOff x="784" y="1700"/>
            <a:chExt cx="136" cy="136"/>
          </a:xfrm>
        </p:grpSpPr>
        <p:sp>
          <p:nvSpPr>
            <p:cNvPr id="9829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30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176" name="Rectangle 84"/>
          <p:cNvSpPr>
            <a:spLocks noChangeArrowheads="1"/>
          </p:cNvSpPr>
          <p:nvPr/>
        </p:nvSpPr>
        <p:spPr bwMode="auto">
          <a:xfrm>
            <a:off x="3011488" y="4883151"/>
            <a:ext cx="215900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Мисава</a:t>
            </a:r>
          </a:p>
        </p:txBody>
      </p:sp>
      <p:sp>
        <p:nvSpPr>
          <p:cNvPr id="6177" name="Rectangle 84"/>
          <p:cNvSpPr>
            <a:spLocks noChangeArrowheads="1"/>
          </p:cNvSpPr>
          <p:nvPr/>
        </p:nvSpPr>
        <p:spPr bwMode="auto">
          <a:xfrm>
            <a:off x="3065464" y="5835651"/>
            <a:ext cx="236537" cy="65616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Токио</a:t>
            </a:r>
          </a:p>
        </p:txBody>
      </p:sp>
      <p:sp>
        <p:nvSpPr>
          <p:cNvPr id="25070" name="Line 65"/>
          <p:cNvSpPr>
            <a:spLocks noChangeAspect="1" noChangeShapeType="1"/>
          </p:cNvSpPr>
          <p:nvPr/>
        </p:nvSpPr>
        <p:spPr bwMode="auto">
          <a:xfrm>
            <a:off x="3324225" y="5742517"/>
            <a:ext cx="0" cy="404283"/>
          </a:xfrm>
          <a:prstGeom prst="line">
            <a:avLst/>
          </a:prstGeom>
          <a:noFill/>
          <a:ln w="6350">
            <a:solidFill>
              <a:srgbClr val="0000CC"/>
            </a:solidFill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074" name="Oval 3167"/>
          <p:cNvSpPr>
            <a:spLocks noChangeArrowheads="1"/>
          </p:cNvSpPr>
          <p:nvPr/>
        </p:nvSpPr>
        <p:spPr bwMode="auto">
          <a:xfrm>
            <a:off x="2973388" y="5952067"/>
            <a:ext cx="144462" cy="1968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ВМБ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18049" name="Rectangle 84"/>
          <p:cNvSpPr>
            <a:spLocks noChangeArrowheads="1"/>
          </p:cNvSpPr>
          <p:nvPr/>
        </p:nvSpPr>
        <p:spPr bwMode="auto">
          <a:xfrm flipH="1">
            <a:off x="2483768" y="4677139"/>
            <a:ext cx="576064" cy="172355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Японское море</a:t>
            </a:r>
          </a:p>
        </p:txBody>
      </p:sp>
      <p:grpSp>
        <p:nvGrpSpPr>
          <p:cNvPr id="14" name="Group 70"/>
          <p:cNvGrpSpPr>
            <a:grpSpLocks/>
          </p:cNvGrpSpPr>
          <p:nvPr/>
        </p:nvGrpSpPr>
        <p:grpSpPr bwMode="auto">
          <a:xfrm>
            <a:off x="2868613" y="3416301"/>
            <a:ext cx="73025" cy="99484"/>
            <a:chOff x="784" y="1700"/>
            <a:chExt cx="136" cy="136"/>
          </a:xfrm>
        </p:grpSpPr>
        <p:sp>
          <p:nvSpPr>
            <p:cNvPr id="7156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7157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15" name="Группа 549"/>
          <p:cNvGrpSpPr>
            <a:grpSpLocks/>
          </p:cNvGrpSpPr>
          <p:nvPr/>
        </p:nvGrpSpPr>
        <p:grpSpPr bwMode="auto">
          <a:xfrm flipH="1">
            <a:off x="1754189" y="3420534"/>
            <a:ext cx="504825" cy="336551"/>
            <a:chOff x="3273601" y="5298648"/>
            <a:chExt cx="742940" cy="291300"/>
          </a:xfrm>
        </p:grpSpPr>
        <p:sp>
          <p:nvSpPr>
            <p:cNvPr id="6411" name="Freeform 41"/>
            <p:cNvSpPr>
              <a:spLocks noChangeAspect="1"/>
            </p:cNvSpPr>
            <p:nvPr/>
          </p:nvSpPr>
          <p:spPr bwMode="auto">
            <a:xfrm flipH="1">
              <a:off x="3442772" y="5298648"/>
              <a:ext cx="481535" cy="291299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rgbClr val="CC6600"/>
                </a:gs>
                <a:gs pos="50000">
                  <a:srgbClr val="FFFFFF"/>
                </a:gs>
                <a:gs pos="100000">
                  <a:srgbClr val="993300"/>
                </a:gs>
              </a:gsLst>
              <a:lin ang="5400000" scaled="1"/>
            </a:gradFill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ru-RU"/>
            </a:p>
          </p:txBody>
        </p:sp>
        <p:sp>
          <p:nvSpPr>
            <p:cNvPr id="6412" name="Text Box 45"/>
            <p:cNvSpPr txBox="1">
              <a:spLocks noChangeAspect="1" noChangeArrowheads="1"/>
            </p:cNvSpPr>
            <p:nvPr/>
          </p:nvSpPr>
          <p:spPr bwMode="auto">
            <a:xfrm>
              <a:off x="3273601" y="5321123"/>
              <a:ext cx="742940" cy="147643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>
                <a:lnSpc>
                  <a:spcPct val="80000"/>
                </a:lnSpc>
              </a:pPr>
              <a:r>
                <a:rPr lang="ru-RU" altLang="ru-RU" sz="600" b="1">
                  <a:solidFill>
                    <a:srgbClr val="990000"/>
                  </a:solidFill>
                  <a:latin typeface="Arial Narrow" pitchFamily="34" charset="0"/>
                </a:rPr>
                <a:t>Сев.ОК</a:t>
              </a:r>
              <a:endParaRPr lang="ru-RU" altLang="ru-RU" sz="700" b="1">
                <a:solidFill>
                  <a:srgbClr val="990000"/>
                </a:solidFill>
                <a:latin typeface="Arial Narrow" pitchFamily="34" charset="0"/>
              </a:endParaRPr>
            </a:p>
          </p:txBody>
        </p:sp>
        <p:sp>
          <p:nvSpPr>
            <p:cNvPr id="6413" name="Line 65"/>
            <p:cNvSpPr>
              <a:spLocks noChangeAspect="1" noChangeShapeType="1"/>
            </p:cNvSpPr>
            <p:nvPr/>
          </p:nvSpPr>
          <p:spPr bwMode="auto">
            <a:xfrm>
              <a:off x="3440729" y="5340803"/>
              <a:ext cx="0" cy="249145"/>
            </a:xfrm>
            <a:prstGeom prst="line">
              <a:avLst/>
            </a:prstGeom>
            <a:noFill/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652" name="Rectangle 84"/>
          <p:cNvSpPr>
            <a:spLocks noChangeArrowheads="1"/>
          </p:cNvSpPr>
          <p:nvPr/>
        </p:nvSpPr>
        <p:spPr bwMode="auto">
          <a:xfrm flipH="1">
            <a:off x="3851920" y="2276873"/>
            <a:ext cx="576064" cy="172355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Охотское</a:t>
            </a:r>
          </a:p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море</a:t>
            </a:r>
          </a:p>
        </p:txBody>
      </p:sp>
      <p:grpSp>
        <p:nvGrpSpPr>
          <p:cNvPr id="16" name="Group 101"/>
          <p:cNvGrpSpPr>
            <a:grpSpLocks noChangeAspect="1"/>
          </p:cNvGrpSpPr>
          <p:nvPr/>
        </p:nvGrpSpPr>
        <p:grpSpPr bwMode="auto">
          <a:xfrm>
            <a:off x="6569076" y="986367"/>
            <a:ext cx="123825" cy="188384"/>
            <a:chOff x="4556" y="1156"/>
            <a:chExt cx="244" cy="348"/>
          </a:xfrm>
        </p:grpSpPr>
        <p:sp>
          <p:nvSpPr>
            <p:cNvPr id="2704" name="AutoShape 102"/>
            <p:cNvSpPr>
              <a:spLocks noChangeAspect="1" noChangeArrowheads="1"/>
            </p:cNvSpPr>
            <p:nvPr/>
          </p:nvSpPr>
          <p:spPr bwMode="auto">
            <a:xfrm>
              <a:off x="4559" y="1297"/>
              <a:ext cx="241" cy="207"/>
            </a:xfrm>
            <a:prstGeom prst="triangle">
              <a:avLst>
                <a:gd name="adj" fmla="val 50000"/>
              </a:avLst>
            </a:prstGeom>
            <a:noFill/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5" name="Line 103"/>
            <p:cNvSpPr>
              <a:spLocks noChangeAspect="1" noChangeShapeType="1"/>
            </p:cNvSpPr>
            <p:nvPr/>
          </p:nvSpPr>
          <p:spPr bwMode="auto">
            <a:xfrm rot="5400000">
              <a:off x="4617" y="1236"/>
              <a:ext cx="129" cy="0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6" name="Line 104"/>
            <p:cNvSpPr>
              <a:spLocks noChangeAspect="1" noChangeShapeType="1"/>
            </p:cNvSpPr>
            <p:nvPr/>
          </p:nvSpPr>
          <p:spPr bwMode="auto">
            <a:xfrm rot="-5400000">
              <a:off x="4681" y="1091"/>
              <a:ext cx="0" cy="169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7" name="Line 105"/>
            <p:cNvSpPr>
              <a:spLocks noChangeAspect="1" noChangeShapeType="1"/>
            </p:cNvSpPr>
            <p:nvPr/>
          </p:nvSpPr>
          <p:spPr bwMode="auto">
            <a:xfrm flipH="1">
              <a:off x="4578" y="1156"/>
              <a:ext cx="34" cy="35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8" name="Line 106"/>
            <p:cNvSpPr>
              <a:spLocks noChangeAspect="1" noChangeShapeType="1"/>
            </p:cNvSpPr>
            <p:nvPr/>
          </p:nvSpPr>
          <p:spPr bwMode="auto">
            <a:xfrm flipH="1">
              <a:off x="4556" y="1156"/>
              <a:ext cx="34" cy="35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9" name="Line 107"/>
            <p:cNvSpPr>
              <a:spLocks noChangeAspect="1" noChangeShapeType="1"/>
            </p:cNvSpPr>
            <p:nvPr/>
          </p:nvSpPr>
          <p:spPr bwMode="auto">
            <a:xfrm flipH="1">
              <a:off x="4741" y="1160"/>
              <a:ext cx="34" cy="3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10" name="Line 108"/>
            <p:cNvSpPr>
              <a:spLocks noChangeAspect="1" noChangeShapeType="1"/>
            </p:cNvSpPr>
            <p:nvPr/>
          </p:nvSpPr>
          <p:spPr bwMode="auto">
            <a:xfrm flipH="1">
              <a:off x="4762" y="1164"/>
              <a:ext cx="34" cy="3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11" name="AutoShape 109"/>
            <p:cNvSpPr>
              <a:spLocks noChangeAspect="1" noChangeArrowheads="1"/>
            </p:cNvSpPr>
            <p:nvPr/>
          </p:nvSpPr>
          <p:spPr bwMode="auto">
            <a:xfrm>
              <a:off x="4615" y="1363"/>
              <a:ext cx="128" cy="109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" name="Group 70"/>
          <p:cNvGrpSpPr>
            <a:grpSpLocks/>
          </p:cNvGrpSpPr>
          <p:nvPr/>
        </p:nvGrpSpPr>
        <p:grpSpPr bwMode="auto">
          <a:xfrm>
            <a:off x="4910139" y="2269067"/>
            <a:ext cx="71437" cy="97367"/>
            <a:chOff x="784" y="1700"/>
            <a:chExt cx="136" cy="136"/>
          </a:xfrm>
        </p:grpSpPr>
        <p:sp>
          <p:nvSpPr>
            <p:cNvPr id="9820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21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186" name="Rectangle 84"/>
          <p:cNvSpPr>
            <a:spLocks noChangeArrowheads="1"/>
          </p:cNvSpPr>
          <p:nvPr/>
        </p:nvSpPr>
        <p:spPr bwMode="auto">
          <a:xfrm flipH="1">
            <a:off x="6372225" y="1369484"/>
            <a:ext cx="287338" cy="61555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400" b="1">
                <a:solidFill>
                  <a:srgbClr val="000000"/>
                </a:solidFill>
              </a:rPr>
              <a:t>Анкоридж</a:t>
            </a:r>
          </a:p>
        </p:txBody>
      </p:sp>
      <p:sp>
        <p:nvSpPr>
          <p:cNvPr id="5302" name="Rectangle 117"/>
          <p:cNvSpPr>
            <a:spLocks noChangeArrowheads="1"/>
          </p:cNvSpPr>
          <p:nvPr/>
        </p:nvSpPr>
        <p:spPr bwMode="auto">
          <a:xfrm>
            <a:off x="2675354" y="3687899"/>
            <a:ext cx="662770" cy="160279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Приморское ОН</a:t>
            </a:r>
          </a:p>
        </p:txBody>
      </p:sp>
      <p:sp>
        <p:nvSpPr>
          <p:cNvPr id="2529" name="Oval 3167"/>
          <p:cNvSpPr>
            <a:spLocks noChangeArrowheads="1"/>
          </p:cNvSpPr>
          <p:nvPr/>
        </p:nvSpPr>
        <p:spPr bwMode="auto">
          <a:xfrm>
            <a:off x="4903788" y="2372785"/>
            <a:ext cx="107950" cy="148167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FF0000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6189" name="Rectangle 84"/>
          <p:cNvSpPr>
            <a:spLocks noChangeArrowheads="1"/>
          </p:cNvSpPr>
          <p:nvPr/>
        </p:nvSpPr>
        <p:spPr bwMode="auto">
          <a:xfrm>
            <a:off x="2890838" y="6220885"/>
            <a:ext cx="322262" cy="105833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Йокосука</a:t>
            </a:r>
          </a:p>
        </p:txBody>
      </p:sp>
      <p:grpSp>
        <p:nvGrpSpPr>
          <p:cNvPr id="18" name="Группа 20"/>
          <p:cNvGrpSpPr>
            <a:grpSpLocks/>
          </p:cNvGrpSpPr>
          <p:nvPr/>
        </p:nvGrpSpPr>
        <p:grpSpPr bwMode="auto">
          <a:xfrm>
            <a:off x="6588125" y="886885"/>
            <a:ext cx="615950" cy="393700"/>
            <a:chOff x="6385234" y="6858000"/>
            <a:chExt cx="792284" cy="527697"/>
          </a:xfrm>
        </p:grpSpPr>
        <p:sp>
          <p:nvSpPr>
            <p:cNvPr id="9812" name="Freeform 41"/>
            <p:cNvSpPr>
              <a:spLocks noChangeAspect="1"/>
            </p:cNvSpPr>
            <p:nvPr/>
          </p:nvSpPr>
          <p:spPr bwMode="auto">
            <a:xfrm flipH="1">
              <a:off x="6554718" y="6858000"/>
              <a:ext cx="520701" cy="473792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813" name="Text Box 45"/>
            <p:cNvSpPr txBox="1">
              <a:spLocks noChangeAspect="1" noChangeArrowheads="1"/>
            </p:cNvSpPr>
            <p:nvPr/>
          </p:nvSpPr>
          <p:spPr bwMode="auto">
            <a:xfrm>
              <a:off x="6385234" y="6877859"/>
              <a:ext cx="792284" cy="267138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ВС США</a:t>
              </a:r>
            </a:p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на Аляске</a:t>
              </a:r>
            </a:p>
          </p:txBody>
        </p:sp>
        <p:sp>
          <p:nvSpPr>
            <p:cNvPr id="9814" name="Line 65"/>
            <p:cNvSpPr>
              <a:spLocks noChangeAspect="1" noChangeShapeType="1"/>
            </p:cNvSpPr>
            <p:nvPr/>
          </p:nvSpPr>
          <p:spPr bwMode="auto">
            <a:xfrm>
              <a:off x="6556759" y="6894881"/>
              <a:ext cx="0" cy="490816"/>
            </a:xfrm>
            <a:prstGeom prst="line">
              <a:avLst/>
            </a:prstGeom>
            <a:noFill/>
            <a:ln w="1270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9" name="Группа 3532"/>
          <p:cNvGrpSpPr>
            <a:grpSpLocks/>
          </p:cNvGrpSpPr>
          <p:nvPr/>
        </p:nvGrpSpPr>
        <p:grpSpPr bwMode="auto">
          <a:xfrm>
            <a:off x="3721100" y="3909484"/>
            <a:ext cx="901700" cy="260349"/>
            <a:chOff x="3435649" y="4525693"/>
            <a:chExt cx="900699" cy="253294"/>
          </a:xfrm>
        </p:grpSpPr>
        <p:sp>
          <p:nvSpPr>
            <p:cNvPr id="18609" name="AutoShape 30"/>
            <p:cNvSpPr>
              <a:spLocks noChangeArrowheads="1"/>
            </p:cNvSpPr>
            <p:nvPr/>
          </p:nvSpPr>
          <p:spPr bwMode="auto">
            <a:xfrm>
              <a:off x="3435649" y="4637698"/>
              <a:ext cx="847724" cy="141289"/>
            </a:xfrm>
            <a:prstGeom prst="wedgeRectCallout">
              <a:avLst>
                <a:gd name="adj1" fmla="val -48926"/>
                <a:gd name="adj2" fmla="val -10787"/>
              </a:avLst>
            </a:prstGeom>
            <a:noFill/>
            <a:ln w="0" algn="ctr">
              <a:noFill/>
              <a:miter lim="800000"/>
              <a:headEnd/>
              <a:tailEnd/>
            </a:ln>
          </p:spPr>
          <p:txBody>
            <a:bodyPr lIns="0" tIns="3600" rIns="0" bIns="3600" anchorCtr="1"/>
            <a:lstStyle/>
            <a:p>
              <a:pPr algn="ctr" eaLnBrk="0" hangingPunct="0">
                <a:defRPr/>
              </a:pPr>
              <a:r>
                <a:rPr lang="ru-RU" sz="500" b="1" i="1" dirty="0">
                  <a:solidFill>
                    <a:prstClr val="black"/>
                  </a:solidFill>
                  <a:effectLst>
                    <a:glow rad="63500">
                      <a:prstClr val="white">
                        <a:alpha val="40000"/>
                      </a:prstClr>
                    </a:glow>
                  </a:effectLst>
                  <a:latin typeface="Tahoma" pitchFamily="34" charset="0"/>
                  <a:cs typeface="Tahoma" pitchFamily="34" charset="0"/>
                </a:rPr>
                <a:t>о. Кунашир</a:t>
              </a:r>
            </a:p>
          </p:txBody>
        </p:sp>
        <p:sp>
          <p:nvSpPr>
            <p:cNvPr id="18610" name="AutoShape 30"/>
            <p:cNvSpPr>
              <a:spLocks noChangeArrowheads="1"/>
            </p:cNvSpPr>
            <p:nvPr/>
          </p:nvSpPr>
          <p:spPr bwMode="auto">
            <a:xfrm>
              <a:off x="3488625" y="4525693"/>
              <a:ext cx="847723" cy="141286"/>
            </a:xfrm>
            <a:prstGeom prst="wedgeRectCallout">
              <a:avLst>
                <a:gd name="adj1" fmla="val -48926"/>
                <a:gd name="adj2" fmla="val -10787"/>
              </a:avLst>
            </a:prstGeom>
            <a:noFill/>
            <a:ln w="0" algn="ctr">
              <a:noFill/>
              <a:miter lim="800000"/>
              <a:headEnd/>
              <a:tailEnd/>
            </a:ln>
          </p:spPr>
          <p:txBody>
            <a:bodyPr lIns="0" tIns="3600" rIns="0" bIns="3600" anchorCtr="1"/>
            <a:lstStyle/>
            <a:p>
              <a:pPr algn="ctr" eaLnBrk="0" hangingPunct="0">
                <a:defRPr/>
              </a:pPr>
              <a:r>
                <a:rPr lang="ru-RU" sz="500" b="1" i="1" dirty="0">
                  <a:solidFill>
                    <a:prstClr val="black"/>
                  </a:solidFill>
                  <a:effectLst>
                    <a:glow rad="63500">
                      <a:prstClr val="white">
                        <a:alpha val="40000"/>
                      </a:prstClr>
                    </a:glow>
                  </a:effectLst>
                  <a:latin typeface="Tahoma" pitchFamily="34" charset="0"/>
                  <a:cs typeface="Tahoma" pitchFamily="34" charset="0"/>
                </a:rPr>
                <a:t>о. Итуруп</a:t>
              </a:r>
            </a:p>
          </p:txBody>
        </p:sp>
      </p:grpSp>
      <p:sp>
        <p:nvSpPr>
          <p:cNvPr id="6192" name="Rectangle 84"/>
          <p:cNvSpPr>
            <a:spLocks noChangeArrowheads="1"/>
          </p:cNvSpPr>
          <p:nvPr/>
        </p:nvSpPr>
        <p:spPr bwMode="auto">
          <a:xfrm flipH="1">
            <a:off x="6038851" y="787400"/>
            <a:ext cx="252413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Гэмбл</a:t>
            </a:r>
          </a:p>
        </p:txBody>
      </p:sp>
      <p:grpSp>
        <p:nvGrpSpPr>
          <p:cNvPr id="20" name="Group 70"/>
          <p:cNvGrpSpPr>
            <a:grpSpLocks/>
          </p:cNvGrpSpPr>
          <p:nvPr/>
        </p:nvGrpSpPr>
        <p:grpSpPr bwMode="auto">
          <a:xfrm>
            <a:off x="6115051" y="950385"/>
            <a:ext cx="73025" cy="97367"/>
            <a:chOff x="784" y="1700"/>
            <a:chExt cx="136" cy="136"/>
          </a:xfrm>
        </p:grpSpPr>
        <p:sp>
          <p:nvSpPr>
            <p:cNvPr id="5084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5085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4810" name="Rectangle 84"/>
          <p:cNvSpPr>
            <a:spLocks noChangeArrowheads="1"/>
          </p:cNvSpPr>
          <p:nvPr/>
        </p:nvSpPr>
        <p:spPr bwMode="auto">
          <a:xfrm flipH="1">
            <a:off x="5995998" y="1704954"/>
            <a:ext cx="576064" cy="172355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Берингово</a:t>
            </a:r>
          </a:p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море</a:t>
            </a:r>
          </a:p>
        </p:txBody>
      </p:sp>
      <p:sp>
        <p:nvSpPr>
          <p:cNvPr id="6195" name="Rectangle 84"/>
          <p:cNvSpPr>
            <a:spLocks noChangeArrowheads="1"/>
          </p:cNvSpPr>
          <p:nvPr/>
        </p:nvSpPr>
        <p:spPr bwMode="auto">
          <a:xfrm flipH="1">
            <a:off x="6446839" y="1919818"/>
            <a:ext cx="352425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Колд-Бей</a:t>
            </a:r>
          </a:p>
        </p:txBody>
      </p:sp>
      <p:sp>
        <p:nvSpPr>
          <p:cNvPr id="10354" name="Полилиния 10353"/>
          <p:cNvSpPr/>
          <p:nvPr/>
        </p:nvSpPr>
        <p:spPr>
          <a:xfrm rot="2695963">
            <a:off x="3759201" y="4095751"/>
            <a:ext cx="174625" cy="114300"/>
          </a:xfrm>
          <a:custGeom>
            <a:avLst/>
            <a:gdLst>
              <a:gd name="connsiteX0" fmla="*/ 12699 w 107949"/>
              <a:gd name="connsiteY0" fmla="*/ 0 h 98425"/>
              <a:gd name="connsiteX1" fmla="*/ 7937 w 107949"/>
              <a:gd name="connsiteY1" fmla="*/ 71437 h 98425"/>
              <a:gd name="connsiteX2" fmla="*/ 60324 w 107949"/>
              <a:gd name="connsiteY2" fmla="*/ 97631 h 98425"/>
              <a:gd name="connsiteX3" fmla="*/ 107949 w 107949"/>
              <a:gd name="connsiteY3" fmla="*/ 76200 h 98425"/>
              <a:gd name="connsiteX0" fmla="*/ 6350 w 128653"/>
              <a:gd name="connsiteY0" fmla="*/ 0 h 92816"/>
              <a:gd name="connsiteX1" fmla="*/ 28641 w 128653"/>
              <a:gd name="connsiteY1" fmla="*/ 65828 h 92816"/>
              <a:gd name="connsiteX2" fmla="*/ 81028 w 128653"/>
              <a:gd name="connsiteY2" fmla="*/ 92022 h 92816"/>
              <a:gd name="connsiteX3" fmla="*/ 128653 w 128653"/>
              <a:gd name="connsiteY3" fmla="*/ 70591 h 92816"/>
              <a:gd name="connsiteX0" fmla="*/ 6350 w 187201"/>
              <a:gd name="connsiteY0" fmla="*/ 0 h 96236"/>
              <a:gd name="connsiteX1" fmla="*/ 28641 w 187201"/>
              <a:gd name="connsiteY1" fmla="*/ 65828 h 96236"/>
              <a:gd name="connsiteX2" fmla="*/ 81028 w 187201"/>
              <a:gd name="connsiteY2" fmla="*/ 92022 h 96236"/>
              <a:gd name="connsiteX3" fmla="*/ 187201 w 187201"/>
              <a:gd name="connsiteY3" fmla="*/ 85123 h 9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201" h="96236">
                <a:moveTo>
                  <a:pt x="6350" y="0"/>
                </a:moveTo>
                <a:cubicBezTo>
                  <a:pt x="0" y="27582"/>
                  <a:pt x="16195" y="50491"/>
                  <a:pt x="28641" y="65828"/>
                </a:cubicBezTo>
                <a:cubicBezTo>
                  <a:pt x="41087" y="81165"/>
                  <a:pt x="54601" y="88806"/>
                  <a:pt x="81028" y="92022"/>
                </a:cubicBezTo>
                <a:cubicBezTo>
                  <a:pt x="107455" y="95238"/>
                  <a:pt x="171723" y="96235"/>
                  <a:pt x="187201" y="85123"/>
                </a:cubicBezTo>
              </a:path>
            </a:pathLst>
          </a:cu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black"/>
              </a:solidFill>
            </a:endParaRPr>
          </a:p>
        </p:txBody>
      </p:sp>
      <p:grpSp>
        <p:nvGrpSpPr>
          <p:cNvPr id="21" name="Группа 9838"/>
          <p:cNvGrpSpPr>
            <a:grpSpLocks/>
          </p:cNvGrpSpPr>
          <p:nvPr/>
        </p:nvGrpSpPr>
        <p:grpSpPr bwMode="auto">
          <a:xfrm>
            <a:off x="3348038" y="4049185"/>
            <a:ext cx="317500" cy="298449"/>
            <a:chOff x="3923928" y="3219822"/>
            <a:chExt cx="317500" cy="217586"/>
          </a:xfrm>
        </p:grpSpPr>
        <p:grpSp>
          <p:nvGrpSpPr>
            <p:cNvPr id="22" name="Группа 9835"/>
            <p:cNvGrpSpPr>
              <a:grpSpLocks/>
            </p:cNvGrpSpPr>
            <p:nvPr/>
          </p:nvGrpSpPr>
          <p:grpSpPr bwMode="auto">
            <a:xfrm flipH="1">
              <a:off x="3923928" y="3219822"/>
              <a:ext cx="317500" cy="217586"/>
              <a:chOff x="3923928" y="3219822"/>
              <a:chExt cx="317500" cy="217586"/>
            </a:xfrm>
          </p:grpSpPr>
          <p:sp>
            <p:nvSpPr>
              <p:cNvPr id="9832" name="Блок-схема: типовой процесс 9831"/>
              <p:cNvSpPr/>
              <p:nvPr/>
            </p:nvSpPr>
            <p:spPr bwMode="auto">
              <a:xfrm rot="5400000">
                <a:off x="4029439" y="3114311"/>
                <a:ext cx="106478" cy="317500"/>
              </a:xfrm>
              <a:prstGeom prst="flowChartPredefinedProcess">
                <a:avLst/>
              </a:prstGeom>
              <a:gradFill rotWithShape="1">
                <a:gsLst>
                  <a:gs pos="0">
                    <a:srgbClr val="1F497D">
                      <a:lumMod val="40000"/>
                      <a:lumOff val="60000"/>
                    </a:srgbClr>
                  </a:gs>
                  <a:gs pos="50000">
                    <a:srgbClr val="FFFFFF"/>
                  </a:gs>
                  <a:gs pos="100000">
                    <a:srgbClr val="1F497D">
                      <a:lumMod val="40000"/>
                      <a:lumOff val="60000"/>
                    </a:srgbClr>
                  </a:gs>
                </a:gsLst>
                <a:lin ang="5400000" scaled="1"/>
              </a:gradFill>
              <a:ln w="6350">
                <a:solidFill>
                  <a:srgbClr val="0000C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4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cxnSp>
            <p:nvCxnSpPr>
              <p:cNvPr id="6393" name="Прямая соединительная линия 9833"/>
              <p:cNvCxnSpPr>
                <a:cxnSpLocks noChangeShapeType="1"/>
              </p:cNvCxnSpPr>
              <p:nvPr/>
            </p:nvCxnSpPr>
            <p:spPr bwMode="auto">
              <a:xfrm>
                <a:off x="4241428" y="3221408"/>
                <a:ext cx="0" cy="216000"/>
              </a:xfrm>
              <a:prstGeom prst="line">
                <a:avLst/>
              </a:prstGeom>
              <a:noFill/>
              <a:ln w="6350">
                <a:solidFill>
                  <a:srgbClr val="0000CC"/>
                </a:solidFill>
                <a:round/>
                <a:headEnd/>
                <a:tailEnd/>
              </a:ln>
            </p:spPr>
          </p:cxnSp>
        </p:grpSp>
        <p:sp>
          <p:nvSpPr>
            <p:cNvPr id="9838" name="Text Box 1205"/>
            <p:cNvSpPr txBox="1">
              <a:spLocks noChangeArrowheads="1"/>
            </p:cNvSpPr>
            <p:nvPr/>
          </p:nvSpPr>
          <p:spPr bwMode="auto">
            <a:xfrm>
              <a:off x="3992190" y="3250685"/>
              <a:ext cx="166712" cy="392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957263" fontAlgn="auto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 Narrow" pitchFamily="34" charset="0"/>
                  <a:cs typeface="Arial" pitchFamily="34" charset="0"/>
                </a:rPr>
                <a:t>Сев. А</a:t>
              </a:r>
              <a:endParaRPr lang="ru-RU" sz="600" b="1" kern="0" dirty="0">
                <a:solidFill>
                  <a:srgbClr val="0000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10356" name="Полилиния 10355"/>
          <p:cNvSpPr/>
          <p:nvPr/>
        </p:nvSpPr>
        <p:spPr>
          <a:xfrm rot="9406350">
            <a:off x="3402014" y="3820585"/>
            <a:ext cx="115887" cy="114300"/>
          </a:xfrm>
          <a:custGeom>
            <a:avLst/>
            <a:gdLst>
              <a:gd name="connsiteX0" fmla="*/ 12699 w 107949"/>
              <a:gd name="connsiteY0" fmla="*/ 0 h 98425"/>
              <a:gd name="connsiteX1" fmla="*/ 7937 w 107949"/>
              <a:gd name="connsiteY1" fmla="*/ 71437 h 98425"/>
              <a:gd name="connsiteX2" fmla="*/ 60324 w 107949"/>
              <a:gd name="connsiteY2" fmla="*/ 97631 h 98425"/>
              <a:gd name="connsiteX3" fmla="*/ 107949 w 107949"/>
              <a:gd name="connsiteY3" fmla="*/ 76200 h 98425"/>
              <a:gd name="connsiteX0" fmla="*/ 6350 w 128653"/>
              <a:gd name="connsiteY0" fmla="*/ 0 h 92816"/>
              <a:gd name="connsiteX1" fmla="*/ 28641 w 128653"/>
              <a:gd name="connsiteY1" fmla="*/ 65828 h 92816"/>
              <a:gd name="connsiteX2" fmla="*/ 81028 w 128653"/>
              <a:gd name="connsiteY2" fmla="*/ 92022 h 92816"/>
              <a:gd name="connsiteX3" fmla="*/ 128653 w 128653"/>
              <a:gd name="connsiteY3" fmla="*/ 70591 h 92816"/>
              <a:gd name="connsiteX0" fmla="*/ 6350 w 187201"/>
              <a:gd name="connsiteY0" fmla="*/ 0 h 96236"/>
              <a:gd name="connsiteX1" fmla="*/ 28641 w 187201"/>
              <a:gd name="connsiteY1" fmla="*/ 65828 h 96236"/>
              <a:gd name="connsiteX2" fmla="*/ 81028 w 187201"/>
              <a:gd name="connsiteY2" fmla="*/ 92022 h 96236"/>
              <a:gd name="connsiteX3" fmla="*/ 187201 w 187201"/>
              <a:gd name="connsiteY3" fmla="*/ 85123 h 9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201" h="96236">
                <a:moveTo>
                  <a:pt x="6350" y="0"/>
                </a:moveTo>
                <a:cubicBezTo>
                  <a:pt x="0" y="27582"/>
                  <a:pt x="16195" y="50491"/>
                  <a:pt x="28641" y="65828"/>
                </a:cubicBezTo>
                <a:cubicBezTo>
                  <a:pt x="41087" y="81165"/>
                  <a:pt x="54601" y="88806"/>
                  <a:pt x="81028" y="92022"/>
                </a:cubicBezTo>
                <a:cubicBezTo>
                  <a:pt x="107455" y="95238"/>
                  <a:pt x="171723" y="96235"/>
                  <a:pt x="187201" y="85123"/>
                </a:cubicBezTo>
              </a:path>
            </a:pathLst>
          </a:cu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black"/>
              </a:solidFill>
            </a:endParaRPr>
          </a:p>
        </p:txBody>
      </p:sp>
      <p:sp>
        <p:nvSpPr>
          <p:cNvPr id="10358" name="Полилиния 10357"/>
          <p:cNvSpPr/>
          <p:nvPr/>
        </p:nvSpPr>
        <p:spPr>
          <a:xfrm>
            <a:off x="5634038" y="2135717"/>
            <a:ext cx="44450" cy="218016"/>
          </a:xfrm>
          <a:custGeom>
            <a:avLst/>
            <a:gdLst>
              <a:gd name="connsiteX0" fmla="*/ 40878 w 40878"/>
              <a:gd name="connsiteY0" fmla="*/ 0 h 226219"/>
              <a:gd name="connsiteX1" fmla="*/ 397 w 40878"/>
              <a:gd name="connsiteY1" fmla="*/ 73819 h 226219"/>
              <a:gd name="connsiteX2" fmla="*/ 38497 w 40878"/>
              <a:gd name="connsiteY2" fmla="*/ 226219 h 226219"/>
              <a:gd name="connsiteX0" fmla="*/ 45640 w 45640"/>
              <a:gd name="connsiteY0" fmla="*/ 0 h 161926"/>
              <a:gd name="connsiteX1" fmla="*/ 5159 w 45640"/>
              <a:gd name="connsiteY1" fmla="*/ 73819 h 161926"/>
              <a:gd name="connsiteX2" fmla="*/ 14684 w 45640"/>
              <a:gd name="connsiteY2" fmla="*/ 161926 h 161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640" h="161926">
                <a:moveTo>
                  <a:pt x="45640" y="0"/>
                </a:moveTo>
                <a:cubicBezTo>
                  <a:pt x="25598" y="18058"/>
                  <a:pt x="10318" y="46831"/>
                  <a:pt x="5159" y="73819"/>
                </a:cubicBezTo>
                <a:cubicBezTo>
                  <a:pt x="0" y="100807"/>
                  <a:pt x="14684" y="161926"/>
                  <a:pt x="14684" y="161926"/>
                </a:cubicBezTo>
              </a:path>
            </a:pathLst>
          </a:cu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black"/>
              </a:solidFill>
            </a:endParaRPr>
          </a:p>
        </p:txBody>
      </p:sp>
      <p:sp>
        <p:nvSpPr>
          <p:cNvPr id="4999" name="Text Box 252"/>
          <p:cNvSpPr txBox="1">
            <a:spLocks noChangeArrowheads="1"/>
          </p:cNvSpPr>
          <p:nvPr/>
        </p:nvSpPr>
        <p:spPr bwMode="auto">
          <a:xfrm>
            <a:off x="1475656" y="5851789"/>
            <a:ext cx="505312" cy="20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C0504D">
                      <a:satMod val="175000"/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900" b="1" dirty="0">
                <a:solidFill>
                  <a:srgbClr val="000000"/>
                </a:solidFill>
                <a:effectLst>
                  <a:glow rad="139700">
                    <a:srgbClr val="3366CC"/>
                  </a:glow>
                </a:effectLst>
                <a:latin typeface="Arial Narrow" pitchFamily="34" charset="0"/>
                <a:cs typeface="Arial" pitchFamily="34" charset="0"/>
              </a:rPr>
              <a:t>Р.Корея</a:t>
            </a:r>
          </a:p>
        </p:txBody>
      </p:sp>
      <p:sp>
        <p:nvSpPr>
          <p:cNvPr id="6201" name="Rectangle 84"/>
          <p:cNvSpPr>
            <a:spLocks noChangeArrowheads="1"/>
          </p:cNvSpPr>
          <p:nvPr/>
        </p:nvSpPr>
        <p:spPr bwMode="auto">
          <a:xfrm>
            <a:off x="3344863" y="4356101"/>
            <a:ext cx="290512" cy="740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Саппоро</a:t>
            </a:r>
          </a:p>
        </p:txBody>
      </p:sp>
      <p:grpSp>
        <p:nvGrpSpPr>
          <p:cNvPr id="23" name="Группа 20"/>
          <p:cNvGrpSpPr>
            <a:grpSpLocks/>
          </p:cNvGrpSpPr>
          <p:nvPr/>
        </p:nvGrpSpPr>
        <p:grpSpPr bwMode="auto">
          <a:xfrm>
            <a:off x="3203575" y="5958418"/>
            <a:ext cx="552450" cy="351367"/>
            <a:chOff x="6380883" y="6858000"/>
            <a:chExt cx="792284" cy="473850"/>
          </a:xfrm>
        </p:grpSpPr>
        <p:sp>
          <p:nvSpPr>
            <p:cNvPr id="2732" name="Freeform 41"/>
            <p:cNvSpPr>
              <a:spLocks noChangeAspect="1"/>
            </p:cNvSpPr>
            <p:nvPr/>
          </p:nvSpPr>
          <p:spPr bwMode="auto">
            <a:xfrm flipH="1">
              <a:off x="6556188" y="6858000"/>
              <a:ext cx="512252" cy="473850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33" name="Text Box 45"/>
            <p:cNvSpPr txBox="1">
              <a:spLocks noChangeAspect="1" noChangeArrowheads="1"/>
            </p:cNvSpPr>
            <p:nvPr/>
          </p:nvSpPr>
          <p:spPr bwMode="auto">
            <a:xfrm>
              <a:off x="6380883" y="6937927"/>
              <a:ext cx="792284" cy="199601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6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7 ОФ</a:t>
              </a:r>
            </a:p>
          </p:txBody>
        </p:sp>
      </p:grpSp>
      <p:sp>
        <p:nvSpPr>
          <p:cNvPr id="5003" name="Text Box 252"/>
          <p:cNvSpPr txBox="1">
            <a:spLocks noChangeArrowheads="1"/>
          </p:cNvSpPr>
          <p:nvPr/>
        </p:nvSpPr>
        <p:spPr bwMode="auto">
          <a:xfrm>
            <a:off x="1515707" y="4843793"/>
            <a:ext cx="501430" cy="1873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996633"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800" b="1" dirty="0">
                <a:latin typeface="Arial Narrow" pitchFamily="34" charset="0"/>
                <a:cs typeface="Arial" pitchFamily="34" charset="0"/>
              </a:rPr>
              <a:t>КНДР</a:t>
            </a:r>
          </a:p>
        </p:txBody>
      </p:sp>
      <p:grpSp>
        <p:nvGrpSpPr>
          <p:cNvPr id="24" name="Group 70"/>
          <p:cNvGrpSpPr>
            <a:grpSpLocks/>
          </p:cNvGrpSpPr>
          <p:nvPr/>
        </p:nvGrpSpPr>
        <p:grpSpPr bwMode="auto">
          <a:xfrm>
            <a:off x="2813050" y="5996518"/>
            <a:ext cx="71438" cy="97367"/>
            <a:chOff x="784" y="1700"/>
            <a:chExt cx="136" cy="136"/>
          </a:xfrm>
        </p:grpSpPr>
        <p:sp>
          <p:nvSpPr>
            <p:cNvPr id="3897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3898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25" name="Группа 7110"/>
          <p:cNvGrpSpPr>
            <a:grpSpLocks/>
          </p:cNvGrpSpPr>
          <p:nvPr/>
        </p:nvGrpSpPr>
        <p:grpSpPr bwMode="auto">
          <a:xfrm>
            <a:off x="4957763" y="2072217"/>
            <a:ext cx="152400" cy="211667"/>
            <a:chOff x="3030683" y="2879727"/>
            <a:chExt cx="152603" cy="154261"/>
          </a:xfrm>
        </p:grpSpPr>
        <p:pic>
          <p:nvPicPr>
            <p:cNvPr id="6384" name="Picture 459" descr="C:\Documents and Settings\ВасильевСВ\Рабочий стол\Безымянный.JPG"/>
            <p:cNvPicPr preferRelativeResize="0">
              <a:picLocks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r="40137" b="15517"/>
            <a:stretch>
              <a:fillRect/>
            </a:stretch>
          </p:blipFill>
          <p:spPr bwMode="auto">
            <a:xfrm>
              <a:off x="3030683" y="2879727"/>
              <a:ext cx="152603" cy="1542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113" name="Овал 7112"/>
            <p:cNvSpPr/>
            <p:nvPr/>
          </p:nvSpPr>
          <p:spPr>
            <a:xfrm>
              <a:off x="3035451" y="2882812"/>
              <a:ext cx="138297" cy="137292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1777" name="Дуга 1776"/>
          <p:cNvSpPr/>
          <p:nvPr/>
        </p:nvSpPr>
        <p:spPr>
          <a:xfrm>
            <a:off x="2227263" y="3742267"/>
            <a:ext cx="503237" cy="670984"/>
          </a:xfrm>
          <a:prstGeom prst="arc">
            <a:avLst>
              <a:gd name="adj1" fmla="val 10120005"/>
              <a:gd name="adj2" fmla="val 16325776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81" name="Дуга 1780"/>
          <p:cNvSpPr/>
          <p:nvPr/>
        </p:nvSpPr>
        <p:spPr>
          <a:xfrm>
            <a:off x="2111376" y="2377018"/>
            <a:ext cx="504825" cy="673100"/>
          </a:xfrm>
          <a:prstGeom prst="arc">
            <a:avLst>
              <a:gd name="adj1" fmla="val 7231973"/>
              <a:gd name="adj2" fmla="val 7621552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82" name="Дуга 1781"/>
          <p:cNvSpPr/>
          <p:nvPr/>
        </p:nvSpPr>
        <p:spPr>
          <a:xfrm>
            <a:off x="1814514" y="2357967"/>
            <a:ext cx="504825" cy="673100"/>
          </a:xfrm>
          <a:prstGeom prst="arc">
            <a:avLst>
              <a:gd name="adj1" fmla="val 3537977"/>
              <a:gd name="adj2" fmla="val 4537382"/>
            </a:avLst>
          </a:prstGeom>
          <a:noFill/>
          <a:ln w="12700">
            <a:solidFill>
              <a:schemeClr val="accent6">
                <a:lumMod val="5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89" name="Дуга 1788"/>
          <p:cNvSpPr/>
          <p:nvPr/>
        </p:nvSpPr>
        <p:spPr>
          <a:xfrm>
            <a:off x="2295525" y="3158067"/>
            <a:ext cx="503238" cy="673100"/>
          </a:xfrm>
          <a:prstGeom prst="arc">
            <a:avLst>
              <a:gd name="adj1" fmla="val 16919492"/>
              <a:gd name="adj2" fmla="val 18111685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90" name="Дуга 1789"/>
          <p:cNvSpPr/>
          <p:nvPr/>
        </p:nvSpPr>
        <p:spPr>
          <a:xfrm>
            <a:off x="2610950" y="3069343"/>
            <a:ext cx="504056" cy="672075"/>
          </a:xfrm>
          <a:prstGeom prst="arc">
            <a:avLst>
              <a:gd name="adj1" fmla="val 16919492"/>
              <a:gd name="adj2" fmla="val 18765400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  <a:effectLst>
            <a:glow rad="127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6213" name="Rectangle 84"/>
          <p:cNvSpPr>
            <a:spLocks noChangeArrowheads="1"/>
          </p:cNvSpPr>
          <p:nvPr/>
        </p:nvSpPr>
        <p:spPr bwMode="auto">
          <a:xfrm>
            <a:off x="3189289" y="3670300"/>
            <a:ext cx="484187" cy="69851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Ю-Сахалинск</a:t>
            </a:r>
          </a:p>
        </p:txBody>
      </p:sp>
      <p:grpSp>
        <p:nvGrpSpPr>
          <p:cNvPr id="26" name="Группа 3369"/>
          <p:cNvGrpSpPr>
            <a:grpSpLocks noChangeAspect="1"/>
          </p:cNvGrpSpPr>
          <p:nvPr/>
        </p:nvGrpSpPr>
        <p:grpSpPr bwMode="auto">
          <a:xfrm>
            <a:off x="4664075" y="1894418"/>
            <a:ext cx="287338" cy="383116"/>
            <a:chOff x="5786429" y="1439056"/>
            <a:chExt cx="535932" cy="536911"/>
          </a:xfrm>
        </p:grpSpPr>
        <p:sp>
          <p:nvSpPr>
            <p:cNvPr id="6381" name="Блок-схема: типовой процесс 3374"/>
            <p:cNvSpPr>
              <a:spLocks noChangeArrowheads="1"/>
            </p:cNvSpPr>
            <p:nvPr/>
          </p:nvSpPr>
          <p:spPr bwMode="auto">
            <a:xfrm rot="5400000">
              <a:off x="5964909" y="1260576"/>
              <a:ext cx="178971" cy="535931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1620000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600">
                <a:solidFill>
                  <a:srgbClr val="FFFFFF"/>
                </a:solidFill>
              </a:endParaRPr>
            </a:p>
          </p:txBody>
        </p:sp>
        <p:sp>
          <p:nvSpPr>
            <p:cNvPr id="6382" name="Text Box 1205"/>
            <p:cNvSpPr txBox="1">
              <a:spLocks noChangeArrowheads="1"/>
            </p:cNvSpPr>
            <p:nvPr/>
          </p:nvSpPr>
          <p:spPr bwMode="auto">
            <a:xfrm>
              <a:off x="5888468" y="1457021"/>
              <a:ext cx="278058" cy="1078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500" b="1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ОКВС</a:t>
              </a:r>
              <a:endParaRPr lang="ru-RU" altLang="ru-RU" sz="300" b="1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3377" name="Прямая соединительная линия 3376"/>
            <p:cNvCxnSpPr/>
            <p:nvPr/>
          </p:nvCxnSpPr>
          <p:spPr bwMode="auto">
            <a:xfrm flipH="1">
              <a:off x="6307555" y="1442021"/>
              <a:ext cx="14806" cy="533946"/>
            </a:xfrm>
            <a:prstGeom prst="line">
              <a:avLst/>
            </a:prstGeom>
            <a:ln w="95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15" name="Rectangle 84"/>
          <p:cNvSpPr>
            <a:spLocks noChangeArrowheads="1"/>
          </p:cNvSpPr>
          <p:nvPr/>
        </p:nvSpPr>
        <p:spPr bwMode="auto">
          <a:xfrm>
            <a:off x="5030788" y="2436285"/>
            <a:ext cx="349250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400" b="1">
                <a:solidFill>
                  <a:srgbClr val="000000"/>
                </a:solidFill>
              </a:rPr>
              <a:t>Вилючинск</a:t>
            </a:r>
          </a:p>
        </p:txBody>
      </p:sp>
      <p:sp>
        <p:nvSpPr>
          <p:cNvPr id="6216" name="Rectangle 84"/>
          <p:cNvSpPr>
            <a:spLocks noChangeArrowheads="1"/>
          </p:cNvSpPr>
          <p:nvPr/>
        </p:nvSpPr>
        <p:spPr bwMode="auto">
          <a:xfrm>
            <a:off x="4999038" y="2319867"/>
            <a:ext cx="436562" cy="613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400" b="1">
                <a:solidFill>
                  <a:srgbClr val="000000"/>
                </a:solidFill>
              </a:rPr>
              <a:t>П-Камчатский</a:t>
            </a:r>
          </a:p>
        </p:txBody>
      </p:sp>
      <p:sp>
        <p:nvSpPr>
          <p:cNvPr id="6217" name="Rectangle 84"/>
          <p:cNvSpPr>
            <a:spLocks noChangeArrowheads="1"/>
          </p:cNvSpPr>
          <p:nvPr/>
        </p:nvSpPr>
        <p:spPr bwMode="auto">
          <a:xfrm>
            <a:off x="2203450" y="4576234"/>
            <a:ext cx="452438" cy="740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Владивосток</a:t>
            </a:r>
          </a:p>
        </p:txBody>
      </p:sp>
      <p:grpSp>
        <p:nvGrpSpPr>
          <p:cNvPr id="27" name="Группа 20"/>
          <p:cNvGrpSpPr>
            <a:grpSpLocks/>
          </p:cNvGrpSpPr>
          <p:nvPr/>
        </p:nvGrpSpPr>
        <p:grpSpPr bwMode="auto">
          <a:xfrm flipH="1">
            <a:off x="1281113" y="4897967"/>
            <a:ext cx="495300" cy="389467"/>
            <a:chOff x="6339516" y="6858000"/>
            <a:chExt cx="792284" cy="582088"/>
          </a:xfrm>
        </p:grpSpPr>
        <p:sp>
          <p:nvSpPr>
            <p:cNvPr id="18035" name="Freeform 41"/>
            <p:cNvSpPr>
              <a:spLocks noChangeAspect="1"/>
            </p:cNvSpPr>
            <p:nvPr/>
          </p:nvSpPr>
          <p:spPr bwMode="auto">
            <a:xfrm flipH="1">
              <a:off x="6555363" y="6858000"/>
              <a:ext cx="454547" cy="474528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rgbClr val="336600"/>
                </a:gs>
                <a:gs pos="50000">
                  <a:srgbClr val="FFFFFF"/>
                </a:gs>
                <a:gs pos="100000">
                  <a:srgbClr val="336600"/>
                </a:gs>
              </a:gsLst>
              <a:lin ang="5400000" scaled="1"/>
            </a:gradFill>
            <a:ln w="6350">
              <a:solidFill>
                <a:srgbClr val="33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036" name="Text Box 45"/>
            <p:cNvSpPr txBox="1">
              <a:spLocks noChangeAspect="1" noChangeArrowheads="1"/>
            </p:cNvSpPr>
            <p:nvPr/>
          </p:nvSpPr>
          <p:spPr bwMode="auto">
            <a:xfrm>
              <a:off x="6339516" y="6949743"/>
              <a:ext cx="792284" cy="227774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336600"/>
                  </a:solidFill>
                  <a:latin typeface="Arial" pitchFamily="34" charset="0"/>
                  <a:cs typeface="Arial" pitchFamily="34" charset="0"/>
                </a:rPr>
                <a:t>ГШ КНА</a:t>
              </a:r>
            </a:p>
          </p:txBody>
        </p:sp>
        <p:sp>
          <p:nvSpPr>
            <p:cNvPr id="18037" name="Line 65"/>
            <p:cNvSpPr>
              <a:spLocks noChangeAspect="1" noChangeShapeType="1"/>
            </p:cNvSpPr>
            <p:nvPr/>
          </p:nvSpPr>
          <p:spPr bwMode="auto">
            <a:xfrm>
              <a:off x="6557902" y="6895962"/>
              <a:ext cx="0" cy="544126"/>
            </a:xfrm>
            <a:prstGeom prst="line">
              <a:avLst/>
            </a:prstGeom>
            <a:noFill/>
            <a:ln w="6350">
              <a:solidFill>
                <a:srgbClr val="33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6219" name="Rectangle 84"/>
          <p:cNvSpPr>
            <a:spLocks noChangeArrowheads="1"/>
          </p:cNvSpPr>
          <p:nvPr/>
        </p:nvSpPr>
        <p:spPr bwMode="auto">
          <a:xfrm>
            <a:off x="1454150" y="5251451"/>
            <a:ext cx="255588" cy="88900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Пхеньян</a:t>
            </a:r>
          </a:p>
        </p:txBody>
      </p:sp>
      <p:grpSp>
        <p:nvGrpSpPr>
          <p:cNvPr id="28" name="Группа 3369"/>
          <p:cNvGrpSpPr>
            <a:grpSpLocks noChangeAspect="1"/>
          </p:cNvGrpSpPr>
          <p:nvPr/>
        </p:nvGrpSpPr>
        <p:grpSpPr bwMode="auto">
          <a:xfrm>
            <a:off x="4656139" y="2048933"/>
            <a:ext cx="287337" cy="127000"/>
            <a:chOff x="5786429" y="1439056"/>
            <a:chExt cx="535931" cy="178971"/>
          </a:xfrm>
        </p:grpSpPr>
        <p:sp>
          <p:nvSpPr>
            <p:cNvPr id="6376" name="Блок-схема: типовой процесс 2530"/>
            <p:cNvSpPr>
              <a:spLocks noChangeArrowheads="1"/>
            </p:cNvSpPr>
            <p:nvPr/>
          </p:nvSpPr>
          <p:spPr bwMode="auto">
            <a:xfrm rot="5400000">
              <a:off x="5964909" y="1260576"/>
              <a:ext cx="178971" cy="535931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1620000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600">
                <a:solidFill>
                  <a:srgbClr val="FFFFFF"/>
                </a:solidFill>
              </a:endParaRPr>
            </a:p>
          </p:txBody>
        </p:sp>
        <p:sp>
          <p:nvSpPr>
            <p:cNvPr id="6377" name="Text Box 1205"/>
            <p:cNvSpPr txBox="1">
              <a:spLocks noChangeArrowheads="1"/>
            </p:cNvSpPr>
            <p:nvPr/>
          </p:nvSpPr>
          <p:spPr bwMode="auto">
            <a:xfrm>
              <a:off x="5934822" y="1457017"/>
              <a:ext cx="206302" cy="1084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500" b="1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КПС</a:t>
              </a:r>
              <a:endParaRPr lang="ru-RU" altLang="ru-RU" sz="300" b="1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endParaRPr>
            </a:p>
          </p:txBody>
        </p:sp>
      </p:grpSp>
      <p:sp>
        <p:nvSpPr>
          <p:cNvPr id="6221" name="Rectangle 84"/>
          <p:cNvSpPr>
            <a:spLocks noChangeArrowheads="1"/>
          </p:cNvSpPr>
          <p:nvPr/>
        </p:nvSpPr>
        <p:spPr bwMode="auto">
          <a:xfrm>
            <a:off x="1711325" y="2722034"/>
            <a:ext cx="165100" cy="63500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Чита</a:t>
            </a:r>
          </a:p>
        </p:txBody>
      </p:sp>
      <p:sp>
        <p:nvSpPr>
          <p:cNvPr id="6222" name="Rectangle 84"/>
          <p:cNvSpPr>
            <a:spLocks noChangeArrowheads="1"/>
          </p:cNvSpPr>
          <p:nvPr/>
        </p:nvSpPr>
        <p:spPr bwMode="auto">
          <a:xfrm>
            <a:off x="1428751" y="3056467"/>
            <a:ext cx="339725" cy="6773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Улан-Удэ</a:t>
            </a:r>
          </a:p>
        </p:txBody>
      </p:sp>
      <p:grpSp>
        <p:nvGrpSpPr>
          <p:cNvPr id="29" name="Группа 20"/>
          <p:cNvGrpSpPr>
            <a:grpSpLocks/>
          </p:cNvGrpSpPr>
          <p:nvPr/>
        </p:nvGrpSpPr>
        <p:grpSpPr bwMode="auto">
          <a:xfrm>
            <a:off x="1563688" y="5213351"/>
            <a:ext cx="552450" cy="520700"/>
            <a:chOff x="6360396" y="6858000"/>
            <a:chExt cx="792284" cy="703038"/>
          </a:xfrm>
        </p:grpSpPr>
        <p:sp>
          <p:nvSpPr>
            <p:cNvPr id="18031" name="Freeform 41"/>
            <p:cNvSpPr>
              <a:spLocks noChangeAspect="1"/>
            </p:cNvSpPr>
            <p:nvPr/>
          </p:nvSpPr>
          <p:spPr bwMode="auto">
            <a:xfrm flipH="1">
              <a:off x="6556190" y="6858000"/>
              <a:ext cx="512252" cy="474408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032" name="Text Box 45"/>
            <p:cNvSpPr txBox="1">
              <a:spLocks noChangeAspect="1" noChangeArrowheads="1"/>
            </p:cNvSpPr>
            <p:nvPr/>
          </p:nvSpPr>
          <p:spPr bwMode="auto">
            <a:xfrm>
              <a:off x="6360396" y="6929446"/>
              <a:ext cx="792284" cy="199836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6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ОАЮК</a:t>
              </a:r>
            </a:p>
          </p:txBody>
        </p:sp>
        <p:sp>
          <p:nvSpPr>
            <p:cNvPr id="18033" name="Line 65"/>
            <p:cNvSpPr>
              <a:spLocks noChangeAspect="1" noChangeShapeType="1"/>
            </p:cNvSpPr>
            <p:nvPr/>
          </p:nvSpPr>
          <p:spPr bwMode="auto">
            <a:xfrm>
              <a:off x="6556190" y="6895152"/>
              <a:ext cx="0" cy="665886"/>
            </a:xfrm>
            <a:prstGeom prst="line">
              <a:avLst/>
            </a:prstGeom>
            <a:noFill/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0" name="Группа 726"/>
          <p:cNvGrpSpPr>
            <a:grpSpLocks/>
          </p:cNvGrpSpPr>
          <p:nvPr/>
        </p:nvGrpSpPr>
        <p:grpSpPr bwMode="auto">
          <a:xfrm>
            <a:off x="1992313" y="3909485"/>
            <a:ext cx="546100" cy="501649"/>
            <a:chOff x="2150750" y="2666019"/>
            <a:chExt cx="461963" cy="267614"/>
          </a:xfrm>
        </p:grpSpPr>
        <p:grpSp>
          <p:nvGrpSpPr>
            <p:cNvPr id="31" name="Группа 436"/>
            <p:cNvGrpSpPr>
              <a:grpSpLocks/>
            </p:cNvGrpSpPr>
            <p:nvPr/>
          </p:nvGrpSpPr>
          <p:grpSpPr bwMode="auto">
            <a:xfrm>
              <a:off x="2150750" y="2666019"/>
              <a:ext cx="461963" cy="212816"/>
              <a:chOff x="4303117" y="2360613"/>
              <a:chExt cx="573212" cy="215900"/>
            </a:xfrm>
          </p:grpSpPr>
          <p:grpSp>
            <p:nvGrpSpPr>
              <p:cNvPr id="4195" name="Group 39"/>
              <p:cNvGrpSpPr>
                <a:grpSpLocks noChangeAspect="1"/>
              </p:cNvGrpSpPr>
              <p:nvPr/>
            </p:nvGrpSpPr>
            <p:grpSpPr bwMode="auto">
              <a:xfrm>
                <a:off x="4365379" y="2360613"/>
                <a:ext cx="383683" cy="215900"/>
                <a:chOff x="7149" y="-737"/>
                <a:chExt cx="854" cy="562"/>
              </a:xfrm>
            </p:grpSpPr>
            <p:sp>
              <p:nvSpPr>
                <p:cNvPr id="5450" name="Freeform 41"/>
                <p:cNvSpPr>
                  <a:spLocks noChangeAspect="1"/>
                </p:cNvSpPr>
                <p:nvPr/>
              </p:nvSpPr>
              <p:spPr bwMode="auto">
                <a:xfrm>
                  <a:off x="7151" y="-728"/>
                  <a:ext cx="849" cy="552"/>
                </a:xfrm>
                <a:custGeom>
                  <a:avLst/>
                  <a:gdLst>
                    <a:gd name="T0" fmla="*/ 5 w 935"/>
                    <a:gd name="T1" fmla="*/ 9 h 583"/>
                    <a:gd name="T2" fmla="*/ 5 w 935"/>
                    <a:gd name="T3" fmla="*/ 9 h 583"/>
                    <a:gd name="T4" fmla="*/ 5 w 935"/>
                    <a:gd name="T5" fmla="*/ 9 h 583"/>
                    <a:gd name="T6" fmla="*/ 5 w 935"/>
                    <a:gd name="T7" fmla="*/ 9 h 583"/>
                    <a:gd name="T8" fmla="*/ 5 w 935"/>
                    <a:gd name="T9" fmla="*/ 9 h 583"/>
                    <a:gd name="T10" fmla="*/ 5 w 935"/>
                    <a:gd name="T11" fmla="*/ 1 h 583"/>
                    <a:gd name="T12" fmla="*/ 5 w 935"/>
                    <a:gd name="T13" fmla="*/ 1 h 583"/>
                    <a:gd name="T14" fmla="*/ 5 w 935"/>
                    <a:gd name="T15" fmla="*/ 9 h 583"/>
                    <a:gd name="T16" fmla="*/ 5 w 935"/>
                    <a:gd name="T17" fmla="*/ 9 h 583"/>
                    <a:gd name="T18" fmla="*/ 5 w 935"/>
                    <a:gd name="T19" fmla="*/ 9 h 583"/>
                    <a:gd name="T20" fmla="*/ 5 w 935"/>
                    <a:gd name="T21" fmla="*/ 9 h 583"/>
                    <a:gd name="T22" fmla="*/ 5 w 935"/>
                    <a:gd name="T23" fmla="*/ 9 h 583"/>
                    <a:gd name="T24" fmla="*/ 5 w 935"/>
                    <a:gd name="T25" fmla="*/ 9 h 583"/>
                    <a:gd name="T26" fmla="*/ 5 w 935"/>
                    <a:gd name="T27" fmla="*/ 9 h 583"/>
                    <a:gd name="T28" fmla="*/ 5 w 935"/>
                    <a:gd name="T29" fmla="*/ 9 h 583"/>
                    <a:gd name="T30" fmla="*/ 5 w 935"/>
                    <a:gd name="T31" fmla="*/ 9 h 583"/>
                    <a:gd name="T32" fmla="*/ 5 w 935"/>
                    <a:gd name="T33" fmla="*/ 9 h 583"/>
                    <a:gd name="T34" fmla="*/ 5 w 935"/>
                    <a:gd name="T35" fmla="*/ 9 h 583"/>
                    <a:gd name="T36" fmla="*/ 5 w 935"/>
                    <a:gd name="T37" fmla="*/ 9 h 583"/>
                    <a:gd name="T38" fmla="*/ 0 w 935"/>
                    <a:gd name="T39" fmla="*/ 9 h 583"/>
                    <a:gd name="T40" fmla="*/ 0 w 935"/>
                    <a:gd name="T41" fmla="*/ 9 h 583"/>
                    <a:gd name="T42" fmla="*/ 5 w 935"/>
                    <a:gd name="T43" fmla="*/ 9 h 583"/>
                    <a:gd name="T44" fmla="*/ 5 w 935"/>
                    <a:gd name="T45" fmla="*/ 9 h 583"/>
                    <a:gd name="T46" fmla="*/ 5 w 935"/>
                    <a:gd name="T47" fmla="*/ 9 h 583"/>
                    <a:gd name="T48" fmla="*/ 5 w 935"/>
                    <a:gd name="T49" fmla="*/ 9 h 583"/>
                    <a:gd name="T50" fmla="*/ 5 w 935"/>
                    <a:gd name="T51" fmla="*/ 9 h 583"/>
                    <a:gd name="T52" fmla="*/ 5 w 935"/>
                    <a:gd name="T53" fmla="*/ 9 h 583"/>
                    <a:gd name="T54" fmla="*/ 5 w 935"/>
                    <a:gd name="T55" fmla="*/ 9 h 583"/>
                    <a:gd name="T56" fmla="*/ 5 w 935"/>
                    <a:gd name="T57" fmla="*/ 9 h 583"/>
                    <a:gd name="T58" fmla="*/ 5 w 935"/>
                    <a:gd name="T59" fmla="*/ 9 h 583"/>
                    <a:gd name="T60" fmla="*/ 5 w 935"/>
                    <a:gd name="T61" fmla="*/ 9 h 583"/>
                    <a:gd name="T62" fmla="*/ 5 w 935"/>
                    <a:gd name="T63" fmla="*/ 9 h 583"/>
                    <a:gd name="T64" fmla="*/ 5 w 935"/>
                    <a:gd name="T65" fmla="*/ 9 h 583"/>
                    <a:gd name="T66" fmla="*/ 5 w 935"/>
                    <a:gd name="T67" fmla="*/ 9 h 583"/>
                    <a:gd name="T68" fmla="*/ 5 w 935"/>
                    <a:gd name="T69" fmla="*/ 9 h 583"/>
                    <a:gd name="T70" fmla="*/ 5 w 935"/>
                    <a:gd name="T71" fmla="*/ 9 h 583"/>
                    <a:gd name="T72" fmla="*/ 5 w 935"/>
                    <a:gd name="T73" fmla="*/ 9 h 583"/>
                    <a:gd name="T74" fmla="*/ 5 w 935"/>
                    <a:gd name="T75" fmla="*/ 9 h 583"/>
                    <a:gd name="T76" fmla="*/ 5 w 935"/>
                    <a:gd name="T77" fmla="*/ 9 h 583"/>
                    <a:gd name="T78" fmla="*/ 5 w 935"/>
                    <a:gd name="T79" fmla="*/ 9 h 583"/>
                    <a:gd name="T80" fmla="*/ 5 w 935"/>
                    <a:gd name="T81" fmla="*/ 9 h 583"/>
                    <a:gd name="T82" fmla="*/ 5 w 935"/>
                    <a:gd name="T83" fmla="*/ 9 h 583"/>
                    <a:gd name="T84" fmla="*/ 5 w 935"/>
                    <a:gd name="T85" fmla="*/ 9 h 583"/>
                    <a:gd name="T86" fmla="*/ 5 w 935"/>
                    <a:gd name="T87" fmla="*/ 9 h 583"/>
                    <a:gd name="T88" fmla="*/ 5 w 935"/>
                    <a:gd name="T89" fmla="*/ 9 h 583"/>
                    <a:gd name="T90" fmla="*/ 5 w 935"/>
                    <a:gd name="T91" fmla="*/ 9 h 583"/>
                    <a:gd name="T92" fmla="*/ 5 w 935"/>
                    <a:gd name="T93" fmla="*/ 9 h 583"/>
                    <a:gd name="T94" fmla="*/ 5 w 935"/>
                    <a:gd name="T95" fmla="*/ 9 h 583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935"/>
                    <a:gd name="T145" fmla="*/ 0 h 583"/>
                    <a:gd name="T146" fmla="*/ 935 w 935"/>
                    <a:gd name="T147" fmla="*/ 583 h 583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935" h="583">
                      <a:moveTo>
                        <a:pt x="931" y="53"/>
                      </a:moveTo>
                      <a:lnTo>
                        <a:pt x="908" y="61"/>
                      </a:lnTo>
                      <a:lnTo>
                        <a:pt x="884" y="67"/>
                      </a:lnTo>
                      <a:lnTo>
                        <a:pt x="861" y="72"/>
                      </a:lnTo>
                      <a:lnTo>
                        <a:pt x="838" y="75"/>
                      </a:lnTo>
                      <a:lnTo>
                        <a:pt x="815" y="78"/>
                      </a:lnTo>
                      <a:lnTo>
                        <a:pt x="792" y="79"/>
                      </a:lnTo>
                      <a:lnTo>
                        <a:pt x="769" y="81"/>
                      </a:lnTo>
                      <a:lnTo>
                        <a:pt x="746" y="81"/>
                      </a:lnTo>
                      <a:lnTo>
                        <a:pt x="701" y="79"/>
                      </a:lnTo>
                      <a:lnTo>
                        <a:pt x="656" y="73"/>
                      </a:lnTo>
                      <a:lnTo>
                        <a:pt x="612" y="67"/>
                      </a:lnTo>
                      <a:lnTo>
                        <a:pt x="568" y="58"/>
                      </a:lnTo>
                      <a:lnTo>
                        <a:pt x="481" y="39"/>
                      </a:lnTo>
                      <a:lnTo>
                        <a:pt x="396" y="20"/>
                      </a:lnTo>
                      <a:lnTo>
                        <a:pt x="356" y="12"/>
                      </a:lnTo>
                      <a:lnTo>
                        <a:pt x="315" y="4"/>
                      </a:lnTo>
                      <a:lnTo>
                        <a:pt x="277" y="1"/>
                      </a:lnTo>
                      <a:lnTo>
                        <a:pt x="239" y="0"/>
                      </a:lnTo>
                      <a:lnTo>
                        <a:pt x="222" y="0"/>
                      </a:lnTo>
                      <a:lnTo>
                        <a:pt x="208" y="1"/>
                      </a:lnTo>
                      <a:lnTo>
                        <a:pt x="196" y="3"/>
                      </a:lnTo>
                      <a:lnTo>
                        <a:pt x="186" y="6"/>
                      </a:lnTo>
                      <a:lnTo>
                        <a:pt x="176" y="9"/>
                      </a:lnTo>
                      <a:lnTo>
                        <a:pt x="169" y="13"/>
                      </a:lnTo>
                      <a:lnTo>
                        <a:pt x="163" y="18"/>
                      </a:lnTo>
                      <a:lnTo>
                        <a:pt x="158" y="24"/>
                      </a:lnTo>
                      <a:lnTo>
                        <a:pt x="155" y="30"/>
                      </a:lnTo>
                      <a:lnTo>
                        <a:pt x="152" y="36"/>
                      </a:lnTo>
                      <a:lnTo>
                        <a:pt x="151" y="44"/>
                      </a:lnTo>
                      <a:lnTo>
                        <a:pt x="149" y="52"/>
                      </a:lnTo>
                      <a:lnTo>
                        <a:pt x="151" y="67"/>
                      </a:lnTo>
                      <a:lnTo>
                        <a:pt x="155" y="84"/>
                      </a:lnTo>
                      <a:lnTo>
                        <a:pt x="163" y="101"/>
                      </a:lnTo>
                      <a:lnTo>
                        <a:pt x="172" y="119"/>
                      </a:lnTo>
                      <a:lnTo>
                        <a:pt x="181" y="136"/>
                      </a:lnTo>
                      <a:lnTo>
                        <a:pt x="192" y="152"/>
                      </a:lnTo>
                      <a:lnTo>
                        <a:pt x="213" y="183"/>
                      </a:lnTo>
                      <a:lnTo>
                        <a:pt x="230" y="207"/>
                      </a:lnTo>
                      <a:lnTo>
                        <a:pt x="228" y="209"/>
                      </a:lnTo>
                      <a:lnTo>
                        <a:pt x="225" y="209"/>
                      </a:lnTo>
                      <a:lnTo>
                        <a:pt x="218" y="207"/>
                      </a:lnTo>
                      <a:lnTo>
                        <a:pt x="207" y="206"/>
                      </a:lnTo>
                      <a:lnTo>
                        <a:pt x="179" y="201"/>
                      </a:lnTo>
                      <a:lnTo>
                        <a:pt x="146" y="195"/>
                      </a:lnTo>
                      <a:lnTo>
                        <a:pt x="128" y="194"/>
                      </a:lnTo>
                      <a:lnTo>
                        <a:pt x="109" y="192"/>
                      </a:lnTo>
                      <a:lnTo>
                        <a:pt x="91" y="192"/>
                      </a:lnTo>
                      <a:lnTo>
                        <a:pt x="73" y="194"/>
                      </a:lnTo>
                      <a:lnTo>
                        <a:pt x="56" y="197"/>
                      </a:lnTo>
                      <a:lnTo>
                        <a:pt x="41" y="203"/>
                      </a:lnTo>
                      <a:lnTo>
                        <a:pt x="33" y="206"/>
                      </a:lnTo>
                      <a:lnTo>
                        <a:pt x="27" y="211"/>
                      </a:lnTo>
                      <a:lnTo>
                        <a:pt x="21" y="215"/>
                      </a:lnTo>
                      <a:lnTo>
                        <a:pt x="15" y="220"/>
                      </a:lnTo>
                      <a:lnTo>
                        <a:pt x="10" y="226"/>
                      </a:lnTo>
                      <a:lnTo>
                        <a:pt x="6" y="232"/>
                      </a:lnTo>
                      <a:lnTo>
                        <a:pt x="3" y="240"/>
                      </a:lnTo>
                      <a:lnTo>
                        <a:pt x="1" y="246"/>
                      </a:lnTo>
                      <a:lnTo>
                        <a:pt x="0" y="253"/>
                      </a:lnTo>
                      <a:lnTo>
                        <a:pt x="0" y="262"/>
                      </a:lnTo>
                      <a:lnTo>
                        <a:pt x="0" y="270"/>
                      </a:lnTo>
                      <a:lnTo>
                        <a:pt x="0" y="278"/>
                      </a:lnTo>
                      <a:lnTo>
                        <a:pt x="4" y="296"/>
                      </a:lnTo>
                      <a:lnTo>
                        <a:pt x="10" y="313"/>
                      </a:lnTo>
                      <a:lnTo>
                        <a:pt x="18" y="333"/>
                      </a:lnTo>
                      <a:lnTo>
                        <a:pt x="27" y="351"/>
                      </a:lnTo>
                      <a:lnTo>
                        <a:pt x="48" y="388"/>
                      </a:lnTo>
                      <a:lnTo>
                        <a:pt x="71" y="423"/>
                      </a:lnTo>
                      <a:lnTo>
                        <a:pt x="91" y="455"/>
                      </a:lnTo>
                      <a:lnTo>
                        <a:pt x="105" y="482"/>
                      </a:lnTo>
                      <a:lnTo>
                        <a:pt x="111" y="496"/>
                      </a:lnTo>
                      <a:lnTo>
                        <a:pt x="112" y="508"/>
                      </a:lnTo>
                      <a:lnTo>
                        <a:pt x="114" y="521"/>
                      </a:lnTo>
                      <a:lnTo>
                        <a:pt x="114" y="533"/>
                      </a:lnTo>
                      <a:lnTo>
                        <a:pt x="111" y="557"/>
                      </a:lnTo>
                      <a:lnTo>
                        <a:pt x="108" y="583"/>
                      </a:lnTo>
                      <a:lnTo>
                        <a:pt x="125" y="582"/>
                      </a:lnTo>
                      <a:lnTo>
                        <a:pt x="164" y="571"/>
                      </a:lnTo>
                      <a:lnTo>
                        <a:pt x="189" y="565"/>
                      </a:lnTo>
                      <a:lnTo>
                        <a:pt x="215" y="559"/>
                      </a:lnTo>
                      <a:lnTo>
                        <a:pt x="240" y="554"/>
                      </a:lnTo>
                      <a:lnTo>
                        <a:pt x="263" y="553"/>
                      </a:lnTo>
                      <a:lnTo>
                        <a:pt x="318" y="554"/>
                      </a:lnTo>
                      <a:lnTo>
                        <a:pt x="364" y="554"/>
                      </a:lnTo>
                      <a:lnTo>
                        <a:pt x="385" y="553"/>
                      </a:lnTo>
                      <a:lnTo>
                        <a:pt x="407" y="548"/>
                      </a:lnTo>
                      <a:lnTo>
                        <a:pt x="426" y="542"/>
                      </a:lnTo>
                      <a:lnTo>
                        <a:pt x="448" y="533"/>
                      </a:lnTo>
                      <a:lnTo>
                        <a:pt x="452" y="530"/>
                      </a:lnTo>
                      <a:lnTo>
                        <a:pt x="457" y="527"/>
                      </a:lnTo>
                      <a:lnTo>
                        <a:pt x="460" y="522"/>
                      </a:lnTo>
                      <a:lnTo>
                        <a:pt x="461" y="519"/>
                      </a:lnTo>
                      <a:lnTo>
                        <a:pt x="461" y="515"/>
                      </a:lnTo>
                      <a:lnTo>
                        <a:pt x="461" y="512"/>
                      </a:lnTo>
                      <a:lnTo>
                        <a:pt x="460" y="507"/>
                      </a:lnTo>
                      <a:lnTo>
                        <a:pt x="458" y="504"/>
                      </a:lnTo>
                      <a:lnTo>
                        <a:pt x="452" y="495"/>
                      </a:lnTo>
                      <a:lnTo>
                        <a:pt x="443" y="487"/>
                      </a:lnTo>
                      <a:lnTo>
                        <a:pt x="432" y="479"/>
                      </a:lnTo>
                      <a:lnTo>
                        <a:pt x="420" y="470"/>
                      </a:lnTo>
                      <a:lnTo>
                        <a:pt x="394" y="457"/>
                      </a:lnTo>
                      <a:lnTo>
                        <a:pt x="368" y="444"/>
                      </a:lnTo>
                      <a:lnTo>
                        <a:pt x="350" y="435"/>
                      </a:lnTo>
                      <a:lnTo>
                        <a:pt x="339" y="431"/>
                      </a:lnTo>
                      <a:lnTo>
                        <a:pt x="327" y="426"/>
                      </a:lnTo>
                      <a:lnTo>
                        <a:pt x="315" y="421"/>
                      </a:lnTo>
                      <a:lnTo>
                        <a:pt x="306" y="415"/>
                      </a:lnTo>
                      <a:lnTo>
                        <a:pt x="298" y="411"/>
                      </a:lnTo>
                      <a:lnTo>
                        <a:pt x="294" y="406"/>
                      </a:lnTo>
                      <a:lnTo>
                        <a:pt x="289" y="400"/>
                      </a:lnTo>
                      <a:lnTo>
                        <a:pt x="288" y="395"/>
                      </a:lnTo>
                      <a:lnTo>
                        <a:pt x="286" y="391"/>
                      </a:lnTo>
                      <a:lnTo>
                        <a:pt x="288" y="386"/>
                      </a:lnTo>
                      <a:lnTo>
                        <a:pt x="289" y="380"/>
                      </a:lnTo>
                      <a:lnTo>
                        <a:pt x="292" y="376"/>
                      </a:lnTo>
                      <a:lnTo>
                        <a:pt x="297" y="372"/>
                      </a:lnTo>
                      <a:lnTo>
                        <a:pt x="309" y="363"/>
                      </a:lnTo>
                      <a:lnTo>
                        <a:pt x="326" y="357"/>
                      </a:lnTo>
                      <a:lnTo>
                        <a:pt x="344" y="351"/>
                      </a:lnTo>
                      <a:lnTo>
                        <a:pt x="365" y="347"/>
                      </a:lnTo>
                      <a:lnTo>
                        <a:pt x="388" y="343"/>
                      </a:lnTo>
                      <a:lnTo>
                        <a:pt x="413" y="343"/>
                      </a:lnTo>
                      <a:lnTo>
                        <a:pt x="437" y="345"/>
                      </a:lnTo>
                      <a:lnTo>
                        <a:pt x="460" y="348"/>
                      </a:lnTo>
                      <a:lnTo>
                        <a:pt x="472" y="351"/>
                      </a:lnTo>
                      <a:lnTo>
                        <a:pt x="483" y="354"/>
                      </a:lnTo>
                      <a:lnTo>
                        <a:pt x="493" y="359"/>
                      </a:lnTo>
                      <a:lnTo>
                        <a:pt x="504" y="363"/>
                      </a:lnTo>
                      <a:lnTo>
                        <a:pt x="538" y="377"/>
                      </a:lnTo>
                      <a:lnTo>
                        <a:pt x="594" y="395"/>
                      </a:lnTo>
                      <a:lnTo>
                        <a:pt x="664" y="417"/>
                      </a:lnTo>
                      <a:lnTo>
                        <a:pt x="740" y="437"/>
                      </a:lnTo>
                      <a:lnTo>
                        <a:pt x="777" y="446"/>
                      </a:lnTo>
                      <a:lnTo>
                        <a:pt x="813" y="452"/>
                      </a:lnTo>
                      <a:lnTo>
                        <a:pt x="847" y="458"/>
                      </a:lnTo>
                      <a:lnTo>
                        <a:pt x="876" y="461"/>
                      </a:lnTo>
                      <a:lnTo>
                        <a:pt x="890" y="461"/>
                      </a:lnTo>
                      <a:lnTo>
                        <a:pt x="900" y="461"/>
                      </a:lnTo>
                      <a:lnTo>
                        <a:pt x="911" y="461"/>
                      </a:lnTo>
                      <a:lnTo>
                        <a:pt x="920" y="460"/>
                      </a:lnTo>
                      <a:lnTo>
                        <a:pt x="926" y="457"/>
                      </a:lnTo>
                      <a:lnTo>
                        <a:pt x="932" y="453"/>
                      </a:lnTo>
                      <a:lnTo>
                        <a:pt x="935" y="449"/>
                      </a:lnTo>
                      <a:lnTo>
                        <a:pt x="935" y="443"/>
                      </a:lnTo>
                      <a:lnTo>
                        <a:pt x="931" y="53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3300"/>
                    </a:gs>
                    <a:gs pos="50000">
                      <a:srgbClr val="FFFFFF"/>
                    </a:gs>
                    <a:gs pos="100000">
                      <a:srgbClr val="FF3300"/>
                    </a:gs>
                  </a:gsLst>
                  <a:lin ang="5400000" scaled="1"/>
                </a:gra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1" name="Freeform 42"/>
                <p:cNvSpPr>
                  <a:spLocks noChangeAspect="1" noEditPoints="1"/>
                </p:cNvSpPr>
                <p:nvPr/>
              </p:nvSpPr>
              <p:spPr bwMode="auto">
                <a:xfrm>
                  <a:off x="7148" y="-737"/>
                  <a:ext cx="860" cy="561"/>
                </a:xfrm>
                <a:custGeom>
                  <a:avLst/>
                  <a:gdLst>
                    <a:gd name="T0" fmla="*/ 5 w 945"/>
                    <a:gd name="T1" fmla="*/ 10 h 589"/>
                    <a:gd name="T2" fmla="*/ 5 w 945"/>
                    <a:gd name="T3" fmla="*/ 10 h 589"/>
                    <a:gd name="T4" fmla="*/ 5 w 945"/>
                    <a:gd name="T5" fmla="*/ 10 h 589"/>
                    <a:gd name="T6" fmla="*/ 5 w 945"/>
                    <a:gd name="T7" fmla="*/ 10 h 589"/>
                    <a:gd name="T8" fmla="*/ 5 w 945"/>
                    <a:gd name="T9" fmla="*/ 10 h 589"/>
                    <a:gd name="T10" fmla="*/ 5 w 945"/>
                    <a:gd name="T11" fmla="*/ 10 h 589"/>
                    <a:gd name="T12" fmla="*/ 5 w 945"/>
                    <a:gd name="T13" fmla="*/ 7 h 589"/>
                    <a:gd name="T14" fmla="*/ 5 w 945"/>
                    <a:gd name="T15" fmla="*/ 10 h 589"/>
                    <a:gd name="T16" fmla="*/ 5 w 945"/>
                    <a:gd name="T17" fmla="*/ 10 h 589"/>
                    <a:gd name="T18" fmla="*/ 5 w 945"/>
                    <a:gd name="T19" fmla="*/ 10 h 589"/>
                    <a:gd name="T20" fmla="*/ 5 w 945"/>
                    <a:gd name="T21" fmla="*/ 6 h 589"/>
                    <a:gd name="T22" fmla="*/ 5 w 945"/>
                    <a:gd name="T23" fmla="*/ 10 h 589"/>
                    <a:gd name="T24" fmla="*/ 5 w 945"/>
                    <a:gd name="T25" fmla="*/ 10 h 589"/>
                    <a:gd name="T26" fmla="*/ 5 w 945"/>
                    <a:gd name="T27" fmla="*/ 10 h 589"/>
                    <a:gd name="T28" fmla="*/ 5 w 945"/>
                    <a:gd name="T29" fmla="*/ 10 h 589"/>
                    <a:gd name="T30" fmla="*/ 5 w 945"/>
                    <a:gd name="T31" fmla="*/ 10 h 589"/>
                    <a:gd name="T32" fmla="*/ 5 w 945"/>
                    <a:gd name="T33" fmla="*/ 10 h 589"/>
                    <a:gd name="T34" fmla="*/ 5 w 945"/>
                    <a:gd name="T35" fmla="*/ 10 h 589"/>
                    <a:gd name="T36" fmla="*/ 5 w 945"/>
                    <a:gd name="T37" fmla="*/ 10 h 589"/>
                    <a:gd name="T38" fmla="*/ 5 w 945"/>
                    <a:gd name="T39" fmla="*/ 10 h 589"/>
                    <a:gd name="T40" fmla="*/ 5 w 945"/>
                    <a:gd name="T41" fmla="*/ 10 h 589"/>
                    <a:gd name="T42" fmla="*/ 3 w 945"/>
                    <a:gd name="T43" fmla="*/ 10 h 589"/>
                    <a:gd name="T44" fmla="*/ 5 w 945"/>
                    <a:gd name="T45" fmla="*/ 10 h 589"/>
                    <a:gd name="T46" fmla="*/ 5 w 945"/>
                    <a:gd name="T47" fmla="*/ 10 h 589"/>
                    <a:gd name="T48" fmla="*/ 5 w 945"/>
                    <a:gd name="T49" fmla="*/ 10 h 589"/>
                    <a:gd name="T50" fmla="*/ 5 w 945"/>
                    <a:gd name="T51" fmla="*/ 10 h 589"/>
                    <a:gd name="T52" fmla="*/ 5 w 945"/>
                    <a:gd name="T53" fmla="*/ 10 h 589"/>
                    <a:gd name="T54" fmla="*/ 5 w 945"/>
                    <a:gd name="T55" fmla="*/ 10 h 589"/>
                    <a:gd name="T56" fmla="*/ 5 w 945"/>
                    <a:gd name="T57" fmla="*/ 10 h 589"/>
                    <a:gd name="T58" fmla="*/ 5 w 945"/>
                    <a:gd name="T59" fmla="*/ 10 h 589"/>
                    <a:gd name="T60" fmla="*/ 5 w 945"/>
                    <a:gd name="T61" fmla="*/ 10 h 589"/>
                    <a:gd name="T62" fmla="*/ 5 w 945"/>
                    <a:gd name="T63" fmla="*/ 10 h 589"/>
                    <a:gd name="T64" fmla="*/ 5 w 945"/>
                    <a:gd name="T65" fmla="*/ 10 h 589"/>
                    <a:gd name="T66" fmla="*/ 5 w 945"/>
                    <a:gd name="T67" fmla="*/ 10 h 589"/>
                    <a:gd name="T68" fmla="*/ 5 w 945"/>
                    <a:gd name="T69" fmla="*/ 10 h 589"/>
                    <a:gd name="T70" fmla="*/ 5 w 945"/>
                    <a:gd name="T71" fmla="*/ 10 h 589"/>
                    <a:gd name="T72" fmla="*/ 5 w 945"/>
                    <a:gd name="T73" fmla="*/ 10 h 589"/>
                    <a:gd name="T74" fmla="*/ 5 w 945"/>
                    <a:gd name="T75" fmla="*/ 10 h 589"/>
                    <a:gd name="T76" fmla="*/ 5 w 945"/>
                    <a:gd name="T77" fmla="*/ 10 h 589"/>
                    <a:gd name="T78" fmla="*/ 5 w 945"/>
                    <a:gd name="T79" fmla="*/ 10 h 589"/>
                    <a:gd name="T80" fmla="*/ 5 w 945"/>
                    <a:gd name="T81" fmla="*/ 10 h 589"/>
                    <a:gd name="T82" fmla="*/ 5 w 945"/>
                    <a:gd name="T83" fmla="*/ 10 h 589"/>
                    <a:gd name="T84" fmla="*/ 5 w 945"/>
                    <a:gd name="T85" fmla="*/ 10 h 589"/>
                    <a:gd name="T86" fmla="*/ 5 w 945"/>
                    <a:gd name="T87" fmla="*/ 10 h 589"/>
                    <a:gd name="T88" fmla="*/ 5 w 945"/>
                    <a:gd name="T89" fmla="*/ 10 h 589"/>
                    <a:gd name="T90" fmla="*/ 5 w 945"/>
                    <a:gd name="T91" fmla="*/ 10 h 589"/>
                    <a:gd name="T92" fmla="*/ 5 w 945"/>
                    <a:gd name="T93" fmla="*/ 10 h 589"/>
                    <a:gd name="T94" fmla="*/ 5 w 945"/>
                    <a:gd name="T95" fmla="*/ 10 h 589"/>
                    <a:gd name="T96" fmla="*/ 5 w 945"/>
                    <a:gd name="T97" fmla="*/ 10 h 589"/>
                    <a:gd name="T98" fmla="*/ 5 w 945"/>
                    <a:gd name="T99" fmla="*/ 10 h 589"/>
                    <a:gd name="T100" fmla="*/ 5 w 945"/>
                    <a:gd name="T101" fmla="*/ 10 h 589"/>
                    <a:gd name="T102" fmla="*/ 5 w 945"/>
                    <a:gd name="T103" fmla="*/ 10 h 589"/>
                    <a:gd name="T104" fmla="*/ 5 w 945"/>
                    <a:gd name="T105" fmla="*/ 10 h 589"/>
                    <a:gd name="T106" fmla="*/ 5 w 945"/>
                    <a:gd name="T107" fmla="*/ 10 h 589"/>
                    <a:gd name="T108" fmla="*/ 5 w 945"/>
                    <a:gd name="T109" fmla="*/ 10 h 589"/>
                    <a:gd name="T110" fmla="*/ 5 w 945"/>
                    <a:gd name="T111" fmla="*/ 10 h 589"/>
                    <a:gd name="T112" fmla="*/ 5 w 945"/>
                    <a:gd name="T113" fmla="*/ 10 h 589"/>
                    <a:gd name="T114" fmla="*/ 5 w 945"/>
                    <a:gd name="T115" fmla="*/ 10 h 589"/>
                    <a:gd name="T116" fmla="*/ 5 w 945"/>
                    <a:gd name="T117" fmla="*/ 10 h 58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945"/>
                    <a:gd name="T178" fmla="*/ 0 h 589"/>
                    <a:gd name="T179" fmla="*/ 945 w 945"/>
                    <a:gd name="T180" fmla="*/ 589 h 58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945" h="589">
                      <a:moveTo>
                        <a:pt x="244" y="6"/>
                      </a:moveTo>
                      <a:lnTo>
                        <a:pt x="244" y="0"/>
                      </a:lnTo>
                      <a:lnTo>
                        <a:pt x="253" y="0"/>
                      </a:lnTo>
                      <a:lnTo>
                        <a:pt x="262" y="0"/>
                      </a:lnTo>
                      <a:lnTo>
                        <a:pt x="271" y="0"/>
                      </a:lnTo>
                      <a:lnTo>
                        <a:pt x="282" y="1"/>
                      </a:lnTo>
                      <a:lnTo>
                        <a:pt x="291" y="1"/>
                      </a:lnTo>
                      <a:lnTo>
                        <a:pt x="302" y="3"/>
                      </a:lnTo>
                      <a:lnTo>
                        <a:pt x="311" y="3"/>
                      </a:lnTo>
                      <a:lnTo>
                        <a:pt x="322" y="4"/>
                      </a:lnTo>
                      <a:lnTo>
                        <a:pt x="341" y="7"/>
                      </a:lnTo>
                      <a:lnTo>
                        <a:pt x="361" y="12"/>
                      </a:lnTo>
                      <a:lnTo>
                        <a:pt x="381" y="15"/>
                      </a:lnTo>
                      <a:lnTo>
                        <a:pt x="402" y="20"/>
                      </a:lnTo>
                      <a:lnTo>
                        <a:pt x="444" y="29"/>
                      </a:lnTo>
                      <a:lnTo>
                        <a:pt x="486" y="39"/>
                      </a:lnTo>
                      <a:lnTo>
                        <a:pt x="508" y="44"/>
                      </a:lnTo>
                      <a:lnTo>
                        <a:pt x="529" y="49"/>
                      </a:lnTo>
                      <a:lnTo>
                        <a:pt x="552" y="53"/>
                      </a:lnTo>
                      <a:lnTo>
                        <a:pt x="573" y="58"/>
                      </a:lnTo>
                      <a:lnTo>
                        <a:pt x="594" y="62"/>
                      </a:lnTo>
                      <a:lnTo>
                        <a:pt x="617" y="67"/>
                      </a:lnTo>
                      <a:lnTo>
                        <a:pt x="639" y="70"/>
                      </a:lnTo>
                      <a:lnTo>
                        <a:pt x="661" y="73"/>
                      </a:lnTo>
                      <a:lnTo>
                        <a:pt x="672" y="75"/>
                      </a:lnTo>
                      <a:lnTo>
                        <a:pt x="684" y="76"/>
                      </a:lnTo>
                      <a:lnTo>
                        <a:pt x="695" y="78"/>
                      </a:lnTo>
                      <a:lnTo>
                        <a:pt x="707" y="79"/>
                      </a:lnTo>
                      <a:lnTo>
                        <a:pt x="718" y="79"/>
                      </a:lnTo>
                      <a:lnTo>
                        <a:pt x="729" y="81"/>
                      </a:lnTo>
                      <a:lnTo>
                        <a:pt x="741" y="81"/>
                      </a:lnTo>
                      <a:lnTo>
                        <a:pt x="751" y="81"/>
                      </a:lnTo>
                      <a:lnTo>
                        <a:pt x="764" y="81"/>
                      </a:lnTo>
                      <a:lnTo>
                        <a:pt x="774" y="81"/>
                      </a:lnTo>
                      <a:lnTo>
                        <a:pt x="786" y="81"/>
                      </a:lnTo>
                      <a:lnTo>
                        <a:pt x="797" y="79"/>
                      </a:lnTo>
                      <a:lnTo>
                        <a:pt x="809" y="79"/>
                      </a:lnTo>
                      <a:lnTo>
                        <a:pt x="820" y="78"/>
                      </a:lnTo>
                      <a:lnTo>
                        <a:pt x="832" y="76"/>
                      </a:lnTo>
                      <a:lnTo>
                        <a:pt x="843" y="75"/>
                      </a:lnTo>
                      <a:lnTo>
                        <a:pt x="853" y="73"/>
                      </a:lnTo>
                      <a:lnTo>
                        <a:pt x="866" y="71"/>
                      </a:lnTo>
                      <a:lnTo>
                        <a:pt x="876" y="68"/>
                      </a:lnTo>
                      <a:lnTo>
                        <a:pt x="889" y="67"/>
                      </a:lnTo>
                      <a:lnTo>
                        <a:pt x="901" y="64"/>
                      </a:lnTo>
                      <a:lnTo>
                        <a:pt x="911" y="61"/>
                      </a:lnTo>
                      <a:lnTo>
                        <a:pt x="924" y="56"/>
                      </a:lnTo>
                      <a:lnTo>
                        <a:pt x="934" y="53"/>
                      </a:lnTo>
                      <a:lnTo>
                        <a:pt x="936" y="59"/>
                      </a:lnTo>
                      <a:lnTo>
                        <a:pt x="925" y="62"/>
                      </a:lnTo>
                      <a:lnTo>
                        <a:pt x="913" y="67"/>
                      </a:lnTo>
                      <a:lnTo>
                        <a:pt x="902" y="70"/>
                      </a:lnTo>
                      <a:lnTo>
                        <a:pt x="890" y="73"/>
                      </a:lnTo>
                      <a:lnTo>
                        <a:pt x="878" y="75"/>
                      </a:lnTo>
                      <a:lnTo>
                        <a:pt x="867" y="78"/>
                      </a:lnTo>
                      <a:lnTo>
                        <a:pt x="855" y="79"/>
                      </a:lnTo>
                      <a:lnTo>
                        <a:pt x="844" y="82"/>
                      </a:lnTo>
                      <a:lnTo>
                        <a:pt x="832" y="84"/>
                      </a:lnTo>
                      <a:lnTo>
                        <a:pt x="820" y="84"/>
                      </a:lnTo>
                      <a:lnTo>
                        <a:pt x="809" y="85"/>
                      </a:lnTo>
                      <a:lnTo>
                        <a:pt x="797" y="87"/>
                      </a:lnTo>
                      <a:lnTo>
                        <a:pt x="786" y="87"/>
                      </a:lnTo>
                      <a:lnTo>
                        <a:pt x="774" y="87"/>
                      </a:lnTo>
                      <a:lnTo>
                        <a:pt x="764" y="87"/>
                      </a:lnTo>
                      <a:lnTo>
                        <a:pt x="751" y="87"/>
                      </a:lnTo>
                      <a:lnTo>
                        <a:pt x="741" y="87"/>
                      </a:lnTo>
                      <a:lnTo>
                        <a:pt x="729" y="87"/>
                      </a:lnTo>
                      <a:lnTo>
                        <a:pt x="718" y="85"/>
                      </a:lnTo>
                      <a:lnTo>
                        <a:pt x="706" y="85"/>
                      </a:lnTo>
                      <a:lnTo>
                        <a:pt x="695" y="84"/>
                      </a:lnTo>
                      <a:lnTo>
                        <a:pt x="683" y="82"/>
                      </a:lnTo>
                      <a:lnTo>
                        <a:pt x="672" y="81"/>
                      </a:lnTo>
                      <a:lnTo>
                        <a:pt x="661" y="81"/>
                      </a:lnTo>
                      <a:lnTo>
                        <a:pt x="639" y="76"/>
                      </a:lnTo>
                      <a:lnTo>
                        <a:pt x="616" y="73"/>
                      </a:lnTo>
                      <a:lnTo>
                        <a:pt x="594" y="68"/>
                      </a:lnTo>
                      <a:lnTo>
                        <a:pt x="572" y="64"/>
                      </a:lnTo>
                      <a:lnTo>
                        <a:pt x="550" y="59"/>
                      </a:lnTo>
                      <a:lnTo>
                        <a:pt x="527" y="55"/>
                      </a:lnTo>
                      <a:lnTo>
                        <a:pt x="506" y="50"/>
                      </a:lnTo>
                      <a:lnTo>
                        <a:pt x="485" y="45"/>
                      </a:lnTo>
                      <a:lnTo>
                        <a:pt x="442" y="35"/>
                      </a:lnTo>
                      <a:lnTo>
                        <a:pt x="401" y="26"/>
                      </a:lnTo>
                      <a:lnTo>
                        <a:pt x="380" y="21"/>
                      </a:lnTo>
                      <a:lnTo>
                        <a:pt x="360" y="18"/>
                      </a:lnTo>
                      <a:lnTo>
                        <a:pt x="340" y="13"/>
                      </a:lnTo>
                      <a:lnTo>
                        <a:pt x="320" y="10"/>
                      </a:lnTo>
                      <a:lnTo>
                        <a:pt x="311" y="10"/>
                      </a:lnTo>
                      <a:lnTo>
                        <a:pt x="300" y="9"/>
                      </a:lnTo>
                      <a:lnTo>
                        <a:pt x="291" y="7"/>
                      </a:lnTo>
                      <a:lnTo>
                        <a:pt x="280" y="7"/>
                      </a:lnTo>
                      <a:lnTo>
                        <a:pt x="271" y="6"/>
                      </a:lnTo>
                      <a:lnTo>
                        <a:pt x="262" y="6"/>
                      </a:lnTo>
                      <a:lnTo>
                        <a:pt x="253" y="6"/>
                      </a:lnTo>
                      <a:lnTo>
                        <a:pt x="244" y="6"/>
                      </a:lnTo>
                      <a:close/>
                      <a:moveTo>
                        <a:pt x="238" y="209"/>
                      </a:moveTo>
                      <a:lnTo>
                        <a:pt x="232" y="212"/>
                      </a:lnTo>
                      <a:lnTo>
                        <a:pt x="224" y="201"/>
                      </a:lnTo>
                      <a:lnTo>
                        <a:pt x="215" y="188"/>
                      </a:lnTo>
                      <a:lnTo>
                        <a:pt x="206" y="174"/>
                      </a:lnTo>
                      <a:lnTo>
                        <a:pt x="195" y="157"/>
                      </a:lnTo>
                      <a:lnTo>
                        <a:pt x="189" y="149"/>
                      </a:lnTo>
                      <a:lnTo>
                        <a:pt x="184" y="140"/>
                      </a:lnTo>
                      <a:lnTo>
                        <a:pt x="178" y="131"/>
                      </a:lnTo>
                      <a:lnTo>
                        <a:pt x="174" y="123"/>
                      </a:lnTo>
                      <a:lnTo>
                        <a:pt x="169" y="114"/>
                      </a:lnTo>
                      <a:lnTo>
                        <a:pt x="165" y="105"/>
                      </a:lnTo>
                      <a:lnTo>
                        <a:pt x="162" y="96"/>
                      </a:lnTo>
                      <a:lnTo>
                        <a:pt x="157" y="87"/>
                      </a:lnTo>
                      <a:lnTo>
                        <a:pt x="156" y="84"/>
                      </a:lnTo>
                      <a:lnTo>
                        <a:pt x="156" y="79"/>
                      </a:lnTo>
                      <a:lnTo>
                        <a:pt x="154" y="75"/>
                      </a:lnTo>
                      <a:lnTo>
                        <a:pt x="152" y="70"/>
                      </a:lnTo>
                      <a:lnTo>
                        <a:pt x="152" y="65"/>
                      </a:lnTo>
                      <a:lnTo>
                        <a:pt x="152" y="62"/>
                      </a:lnTo>
                      <a:lnTo>
                        <a:pt x="151" y="58"/>
                      </a:lnTo>
                      <a:lnTo>
                        <a:pt x="151" y="55"/>
                      </a:lnTo>
                      <a:lnTo>
                        <a:pt x="151" y="50"/>
                      </a:lnTo>
                      <a:lnTo>
                        <a:pt x="152" y="45"/>
                      </a:lnTo>
                      <a:lnTo>
                        <a:pt x="152" y="42"/>
                      </a:lnTo>
                      <a:lnTo>
                        <a:pt x="154" y="39"/>
                      </a:lnTo>
                      <a:lnTo>
                        <a:pt x="156" y="35"/>
                      </a:lnTo>
                      <a:lnTo>
                        <a:pt x="157" y="32"/>
                      </a:lnTo>
                      <a:lnTo>
                        <a:pt x="159" y="29"/>
                      </a:lnTo>
                      <a:lnTo>
                        <a:pt x="160" y="26"/>
                      </a:lnTo>
                      <a:lnTo>
                        <a:pt x="163" y="23"/>
                      </a:lnTo>
                      <a:lnTo>
                        <a:pt x="166" y="20"/>
                      </a:lnTo>
                      <a:lnTo>
                        <a:pt x="169" y="16"/>
                      </a:lnTo>
                      <a:lnTo>
                        <a:pt x="172" y="13"/>
                      </a:lnTo>
                      <a:lnTo>
                        <a:pt x="177" y="12"/>
                      </a:lnTo>
                      <a:lnTo>
                        <a:pt x="181" y="9"/>
                      </a:lnTo>
                      <a:lnTo>
                        <a:pt x="186" y="7"/>
                      </a:lnTo>
                      <a:lnTo>
                        <a:pt x="191" y="6"/>
                      </a:lnTo>
                      <a:lnTo>
                        <a:pt x="195" y="4"/>
                      </a:lnTo>
                      <a:lnTo>
                        <a:pt x="201" y="3"/>
                      </a:lnTo>
                      <a:lnTo>
                        <a:pt x="207" y="1"/>
                      </a:lnTo>
                      <a:lnTo>
                        <a:pt x="213" y="1"/>
                      </a:lnTo>
                      <a:lnTo>
                        <a:pt x="221" y="0"/>
                      </a:lnTo>
                      <a:lnTo>
                        <a:pt x="227" y="0"/>
                      </a:lnTo>
                      <a:lnTo>
                        <a:pt x="235" y="0"/>
                      </a:lnTo>
                      <a:lnTo>
                        <a:pt x="244" y="0"/>
                      </a:lnTo>
                      <a:lnTo>
                        <a:pt x="244" y="6"/>
                      </a:lnTo>
                      <a:lnTo>
                        <a:pt x="235" y="6"/>
                      </a:lnTo>
                      <a:lnTo>
                        <a:pt x="229" y="6"/>
                      </a:lnTo>
                      <a:lnTo>
                        <a:pt x="221" y="6"/>
                      </a:lnTo>
                      <a:lnTo>
                        <a:pt x="215" y="7"/>
                      </a:lnTo>
                      <a:lnTo>
                        <a:pt x="209" y="7"/>
                      </a:lnTo>
                      <a:lnTo>
                        <a:pt x="203" y="9"/>
                      </a:lnTo>
                      <a:lnTo>
                        <a:pt x="197" y="10"/>
                      </a:lnTo>
                      <a:lnTo>
                        <a:pt x="192" y="12"/>
                      </a:lnTo>
                      <a:lnTo>
                        <a:pt x="188" y="13"/>
                      </a:lnTo>
                      <a:lnTo>
                        <a:pt x="183" y="15"/>
                      </a:lnTo>
                      <a:lnTo>
                        <a:pt x="180" y="18"/>
                      </a:lnTo>
                      <a:lnTo>
                        <a:pt x="177" y="20"/>
                      </a:lnTo>
                      <a:lnTo>
                        <a:pt x="174" y="21"/>
                      </a:lnTo>
                      <a:lnTo>
                        <a:pt x="171" y="24"/>
                      </a:lnTo>
                      <a:lnTo>
                        <a:pt x="168" y="27"/>
                      </a:lnTo>
                      <a:lnTo>
                        <a:pt x="166" y="29"/>
                      </a:lnTo>
                      <a:lnTo>
                        <a:pt x="165" y="32"/>
                      </a:lnTo>
                      <a:lnTo>
                        <a:pt x="162" y="35"/>
                      </a:lnTo>
                      <a:lnTo>
                        <a:pt x="162" y="38"/>
                      </a:lnTo>
                      <a:lnTo>
                        <a:pt x="160" y="41"/>
                      </a:lnTo>
                      <a:lnTo>
                        <a:pt x="159" y="44"/>
                      </a:lnTo>
                      <a:lnTo>
                        <a:pt x="159" y="47"/>
                      </a:lnTo>
                      <a:lnTo>
                        <a:pt x="159" y="50"/>
                      </a:lnTo>
                      <a:lnTo>
                        <a:pt x="159" y="55"/>
                      </a:lnTo>
                      <a:lnTo>
                        <a:pt x="159" y="58"/>
                      </a:lnTo>
                      <a:lnTo>
                        <a:pt x="159" y="61"/>
                      </a:lnTo>
                      <a:lnTo>
                        <a:pt x="159" y="65"/>
                      </a:lnTo>
                      <a:lnTo>
                        <a:pt x="159" y="68"/>
                      </a:lnTo>
                      <a:lnTo>
                        <a:pt x="160" y="73"/>
                      </a:lnTo>
                      <a:lnTo>
                        <a:pt x="162" y="78"/>
                      </a:lnTo>
                      <a:lnTo>
                        <a:pt x="162" y="81"/>
                      </a:lnTo>
                      <a:lnTo>
                        <a:pt x="163" y="85"/>
                      </a:lnTo>
                      <a:lnTo>
                        <a:pt x="166" y="94"/>
                      </a:lnTo>
                      <a:lnTo>
                        <a:pt x="171" y="102"/>
                      </a:lnTo>
                      <a:lnTo>
                        <a:pt x="175" y="111"/>
                      </a:lnTo>
                      <a:lnTo>
                        <a:pt x="180" y="120"/>
                      </a:lnTo>
                      <a:lnTo>
                        <a:pt x="184" y="128"/>
                      </a:lnTo>
                      <a:lnTo>
                        <a:pt x="189" y="137"/>
                      </a:lnTo>
                      <a:lnTo>
                        <a:pt x="195" y="145"/>
                      </a:lnTo>
                      <a:lnTo>
                        <a:pt x="200" y="154"/>
                      </a:lnTo>
                      <a:lnTo>
                        <a:pt x="210" y="169"/>
                      </a:lnTo>
                      <a:lnTo>
                        <a:pt x="221" y="185"/>
                      </a:lnTo>
                      <a:lnTo>
                        <a:pt x="230" y="198"/>
                      </a:lnTo>
                      <a:lnTo>
                        <a:pt x="238" y="209"/>
                      </a:lnTo>
                      <a:close/>
                      <a:moveTo>
                        <a:pt x="238" y="209"/>
                      </a:moveTo>
                      <a:lnTo>
                        <a:pt x="238" y="209"/>
                      </a:lnTo>
                      <a:close/>
                      <a:moveTo>
                        <a:pt x="23" y="224"/>
                      </a:moveTo>
                      <a:lnTo>
                        <a:pt x="18" y="221"/>
                      </a:lnTo>
                      <a:lnTo>
                        <a:pt x="21" y="218"/>
                      </a:lnTo>
                      <a:lnTo>
                        <a:pt x="23" y="215"/>
                      </a:lnTo>
                      <a:lnTo>
                        <a:pt x="28" y="212"/>
                      </a:lnTo>
                      <a:lnTo>
                        <a:pt x="31" y="210"/>
                      </a:lnTo>
                      <a:lnTo>
                        <a:pt x="34" y="207"/>
                      </a:lnTo>
                      <a:lnTo>
                        <a:pt x="37" y="206"/>
                      </a:lnTo>
                      <a:lnTo>
                        <a:pt x="41" y="204"/>
                      </a:lnTo>
                      <a:lnTo>
                        <a:pt x="44" y="203"/>
                      </a:lnTo>
                      <a:lnTo>
                        <a:pt x="49" y="201"/>
                      </a:lnTo>
                      <a:lnTo>
                        <a:pt x="52" y="200"/>
                      </a:lnTo>
                      <a:lnTo>
                        <a:pt x="56" y="198"/>
                      </a:lnTo>
                      <a:lnTo>
                        <a:pt x="61" y="197"/>
                      </a:lnTo>
                      <a:lnTo>
                        <a:pt x="69" y="195"/>
                      </a:lnTo>
                      <a:lnTo>
                        <a:pt x="78" y="194"/>
                      </a:lnTo>
                      <a:lnTo>
                        <a:pt x="87" y="194"/>
                      </a:lnTo>
                      <a:lnTo>
                        <a:pt x="96" y="192"/>
                      </a:lnTo>
                      <a:lnTo>
                        <a:pt x="105" y="192"/>
                      </a:lnTo>
                      <a:lnTo>
                        <a:pt x="114" y="192"/>
                      </a:lnTo>
                      <a:lnTo>
                        <a:pt x="124" y="194"/>
                      </a:lnTo>
                      <a:lnTo>
                        <a:pt x="133" y="194"/>
                      </a:lnTo>
                      <a:lnTo>
                        <a:pt x="142" y="195"/>
                      </a:lnTo>
                      <a:lnTo>
                        <a:pt x="151" y="195"/>
                      </a:lnTo>
                      <a:lnTo>
                        <a:pt x="169" y="198"/>
                      </a:lnTo>
                      <a:lnTo>
                        <a:pt x="184" y="201"/>
                      </a:lnTo>
                      <a:lnTo>
                        <a:pt x="200" y="204"/>
                      </a:lnTo>
                      <a:lnTo>
                        <a:pt x="212" y="206"/>
                      </a:lnTo>
                      <a:lnTo>
                        <a:pt x="223" y="207"/>
                      </a:lnTo>
                      <a:lnTo>
                        <a:pt x="230" y="209"/>
                      </a:lnTo>
                      <a:lnTo>
                        <a:pt x="232" y="209"/>
                      </a:lnTo>
                      <a:lnTo>
                        <a:pt x="233" y="209"/>
                      </a:lnTo>
                      <a:lnTo>
                        <a:pt x="232" y="210"/>
                      </a:lnTo>
                      <a:lnTo>
                        <a:pt x="232" y="212"/>
                      </a:lnTo>
                      <a:lnTo>
                        <a:pt x="238" y="209"/>
                      </a:lnTo>
                      <a:lnTo>
                        <a:pt x="238" y="210"/>
                      </a:lnTo>
                      <a:lnTo>
                        <a:pt x="238" y="214"/>
                      </a:lnTo>
                      <a:lnTo>
                        <a:pt x="236" y="215"/>
                      </a:lnTo>
                      <a:lnTo>
                        <a:pt x="235" y="215"/>
                      </a:lnTo>
                      <a:lnTo>
                        <a:pt x="232" y="215"/>
                      </a:lnTo>
                      <a:lnTo>
                        <a:pt x="229" y="215"/>
                      </a:lnTo>
                      <a:lnTo>
                        <a:pt x="221" y="214"/>
                      </a:lnTo>
                      <a:lnTo>
                        <a:pt x="210" y="212"/>
                      </a:lnTo>
                      <a:lnTo>
                        <a:pt x="198" y="210"/>
                      </a:lnTo>
                      <a:lnTo>
                        <a:pt x="183" y="207"/>
                      </a:lnTo>
                      <a:lnTo>
                        <a:pt x="168" y="204"/>
                      </a:lnTo>
                      <a:lnTo>
                        <a:pt x="151" y="201"/>
                      </a:lnTo>
                      <a:lnTo>
                        <a:pt x="142" y="201"/>
                      </a:lnTo>
                      <a:lnTo>
                        <a:pt x="133" y="200"/>
                      </a:lnTo>
                      <a:lnTo>
                        <a:pt x="124" y="200"/>
                      </a:lnTo>
                      <a:lnTo>
                        <a:pt x="114" y="198"/>
                      </a:lnTo>
                      <a:lnTo>
                        <a:pt x="105" y="198"/>
                      </a:lnTo>
                      <a:lnTo>
                        <a:pt x="96" y="200"/>
                      </a:lnTo>
                      <a:lnTo>
                        <a:pt x="87" y="200"/>
                      </a:lnTo>
                      <a:lnTo>
                        <a:pt x="79" y="200"/>
                      </a:lnTo>
                      <a:lnTo>
                        <a:pt x="70" y="201"/>
                      </a:lnTo>
                      <a:lnTo>
                        <a:pt x="63" y="203"/>
                      </a:lnTo>
                      <a:lnTo>
                        <a:pt x="58" y="204"/>
                      </a:lnTo>
                      <a:lnTo>
                        <a:pt x="55" y="206"/>
                      </a:lnTo>
                      <a:lnTo>
                        <a:pt x="50" y="207"/>
                      </a:lnTo>
                      <a:lnTo>
                        <a:pt x="47" y="209"/>
                      </a:lnTo>
                      <a:lnTo>
                        <a:pt x="43" y="210"/>
                      </a:lnTo>
                      <a:lnTo>
                        <a:pt x="40" y="212"/>
                      </a:lnTo>
                      <a:lnTo>
                        <a:pt x="37" y="214"/>
                      </a:lnTo>
                      <a:lnTo>
                        <a:pt x="34" y="215"/>
                      </a:lnTo>
                      <a:lnTo>
                        <a:pt x="31" y="218"/>
                      </a:lnTo>
                      <a:lnTo>
                        <a:pt x="28" y="220"/>
                      </a:lnTo>
                      <a:lnTo>
                        <a:pt x="24" y="223"/>
                      </a:lnTo>
                      <a:lnTo>
                        <a:pt x="23" y="224"/>
                      </a:lnTo>
                      <a:close/>
                      <a:moveTo>
                        <a:pt x="113" y="484"/>
                      </a:moveTo>
                      <a:lnTo>
                        <a:pt x="108" y="485"/>
                      </a:lnTo>
                      <a:lnTo>
                        <a:pt x="108" y="487"/>
                      </a:lnTo>
                      <a:lnTo>
                        <a:pt x="105" y="481"/>
                      </a:lnTo>
                      <a:lnTo>
                        <a:pt x="101" y="473"/>
                      </a:lnTo>
                      <a:lnTo>
                        <a:pt x="98" y="467"/>
                      </a:lnTo>
                      <a:lnTo>
                        <a:pt x="93" y="460"/>
                      </a:lnTo>
                      <a:lnTo>
                        <a:pt x="84" y="444"/>
                      </a:lnTo>
                      <a:lnTo>
                        <a:pt x="73" y="427"/>
                      </a:lnTo>
                      <a:lnTo>
                        <a:pt x="63" y="411"/>
                      </a:lnTo>
                      <a:lnTo>
                        <a:pt x="52" y="392"/>
                      </a:lnTo>
                      <a:lnTo>
                        <a:pt x="46" y="383"/>
                      </a:lnTo>
                      <a:lnTo>
                        <a:pt x="40" y="374"/>
                      </a:lnTo>
                      <a:lnTo>
                        <a:pt x="35" y="365"/>
                      </a:lnTo>
                      <a:lnTo>
                        <a:pt x="29" y="356"/>
                      </a:lnTo>
                      <a:lnTo>
                        <a:pt x="24" y="346"/>
                      </a:lnTo>
                      <a:lnTo>
                        <a:pt x="20" y="336"/>
                      </a:lnTo>
                      <a:lnTo>
                        <a:pt x="15" y="327"/>
                      </a:lnTo>
                      <a:lnTo>
                        <a:pt x="12" y="317"/>
                      </a:lnTo>
                      <a:lnTo>
                        <a:pt x="9" y="308"/>
                      </a:lnTo>
                      <a:lnTo>
                        <a:pt x="6" y="299"/>
                      </a:lnTo>
                      <a:lnTo>
                        <a:pt x="5" y="295"/>
                      </a:lnTo>
                      <a:lnTo>
                        <a:pt x="3" y="290"/>
                      </a:lnTo>
                      <a:lnTo>
                        <a:pt x="3" y="285"/>
                      </a:lnTo>
                      <a:lnTo>
                        <a:pt x="2" y="282"/>
                      </a:lnTo>
                      <a:lnTo>
                        <a:pt x="2" y="278"/>
                      </a:lnTo>
                      <a:lnTo>
                        <a:pt x="2" y="273"/>
                      </a:lnTo>
                      <a:lnTo>
                        <a:pt x="2" y="269"/>
                      </a:lnTo>
                      <a:lnTo>
                        <a:pt x="0" y="264"/>
                      </a:lnTo>
                      <a:lnTo>
                        <a:pt x="2" y="261"/>
                      </a:lnTo>
                      <a:lnTo>
                        <a:pt x="2" y="256"/>
                      </a:lnTo>
                      <a:lnTo>
                        <a:pt x="2" y="253"/>
                      </a:lnTo>
                      <a:lnTo>
                        <a:pt x="3" y="249"/>
                      </a:lnTo>
                      <a:lnTo>
                        <a:pt x="3" y="244"/>
                      </a:lnTo>
                      <a:lnTo>
                        <a:pt x="5" y="241"/>
                      </a:lnTo>
                      <a:lnTo>
                        <a:pt x="6" y="238"/>
                      </a:lnTo>
                      <a:lnTo>
                        <a:pt x="8" y="233"/>
                      </a:lnTo>
                      <a:lnTo>
                        <a:pt x="11" y="230"/>
                      </a:lnTo>
                      <a:lnTo>
                        <a:pt x="12" y="227"/>
                      </a:lnTo>
                      <a:lnTo>
                        <a:pt x="15" y="224"/>
                      </a:lnTo>
                      <a:lnTo>
                        <a:pt x="18" y="221"/>
                      </a:lnTo>
                      <a:lnTo>
                        <a:pt x="23" y="224"/>
                      </a:lnTo>
                      <a:lnTo>
                        <a:pt x="20" y="227"/>
                      </a:lnTo>
                      <a:lnTo>
                        <a:pt x="18" y="230"/>
                      </a:lnTo>
                      <a:lnTo>
                        <a:pt x="15" y="233"/>
                      </a:lnTo>
                      <a:lnTo>
                        <a:pt x="14" y="236"/>
                      </a:lnTo>
                      <a:lnTo>
                        <a:pt x="12" y="240"/>
                      </a:lnTo>
                      <a:lnTo>
                        <a:pt x="11" y="243"/>
                      </a:lnTo>
                      <a:lnTo>
                        <a:pt x="9" y="247"/>
                      </a:lnTo>
                      <a:lnTo>
                        <a:pt x="9" y="250"/>
                      </a:lnTo>
                      <a:lnTo>
                        <a:pt x="8" y="253"/>
                      </a:lnTo>
                      <a:lnTo>
                        <a:pt x="8" y="258"/>
                      </a:lnTo>
                      <a:lnTo>
                        <a:pt x="8" y="261"/>
                      </a:lnTo>
                      <a:lnTo>
                        <a:pt x="8" y="265"/>
                      </a:lnTo>
                      <a:lnTo>
                        <a:pt x="8" y="269"/>
                      </a:lnTo>
                      <a:lnTo>
                        <a:pt x="8" y="273"/>
                      </a:lnTo>
                      <a:lnTo>
                        <a:pt x="8" y="276"/>
                      </a:lnTo>
                      <a:lnTo>
                        <a:pt x="8" y="281"/>
                      </a:lnTo>
                      <a:lnTo>
                        <a:pt x="9" y="285"/>
                      </a:lnTo>
                      <a:lnTo>
                        <a:pt x="9" y="288"/>
                      </a:lnTo>
                      <a:lnTo>
                        <a:pt x="11" y="293"/>
                      </a:lnTo>
                      <a:lnTo>
                        <a:pt x="12" y="298"/>
                      </a:lnTo>
                      <a:lnTo>
                        <a:pt x="15" y="307"/>
                      </a:lnTo>
                      <a:lnTo>
                        <a:pt x="18" y="316"/>
                      </a:lnTo>
                      <a:lnTo>
                        <a:pt x="21" y="325"/>
                      </a:lnTo>
                      <a:lnTo>
                        <a:pt x="26" y="334"/>
                      </a:lnTo>
                      <a:lnTo>
                        <a:pt x="31" y="343"/>
                      </a:lnTo>
                      <a:lnTo>
                        <a:pt x="35" y="353"/>
                      </a:lnTo>
                      <a:lnTo>
                        <a:pt x="40" y="362"/>
                      </a:lnTo>
                      <a:lnTo>
                        <a:pt x="46" y="371"/>
                      </a:lnTo>
                      <a:lnTo>
                        <a:pt x="50" y="380"/>
                      </a:lnTo>
                      <a:lnTo>
                        <a:pt x="56" y="389"/>
                      </a:lnTo>
                      <a:lnTo>
                        <a:pt x="67" y="408"/>
                      </a:lnTo>
                      <a:lnTo>
                        <a:pt x="79" y="424"/>
                      </a:lnTo>
                      <a:lnTo>
                        <a:pt x="90" y="441"/>
                      </a:lnTo>
                      <a:lnTo>
                        <a:pt x="99" y="456"/>
                      </a:lnTo>
                      <a:lnTo>
                        <a:pt x="104" y="464"/>
                      </a:lnTo>
                      <a:lnTo>
                        <a:pt x="107" y="470"/>
                      </a:lnTo>
                      <a:lnTo>
                        <a:pt x="110" y="478"/>
                      </a:lnTo>
                      <a:lnTo>
                        <a:pt x="113" y="484"/>
                      </a:lnTo>
                      <a:close/>
                      <a:moveTo>
                        <a:pt x="113" y="484"/>
                      </a:moveTo>
                      <a:lnTo>
                        <a:pt x="113" y="484"/>
                      </a:lnTo>
                      <a:close/>
                      <a:moveTo>
                        <a:pt x="116" y="586"/>
                      </a:moveTo>
                      <a:lnTo>
                        <a:pt x="110" y="586"/>
                      </a:lnTo>
                      <a:lnTo>
                        <a:pt x="110" y="579"/>
                      </a:lnTo>
                      <a:lnTo>
                        <a:pt x="111" y="573"/>
                      </a:lnTo>
                      <a:lnTo>
                        <a:pt x="111" y="565"/>
                      </a:lnTo>
                      <a:lnTo>
                        <a:pt x="113" y="559"/>
                      </a:lnTo>
                      <a:lnTo>
                        <a:pt x="114" y="547"/>
                      </a:lnTo>
                      <a:lnTo>
                        <a:pt x="114" y="536"/>
                      </a:lnTo>
                      <a:lnTo>
                        <a:pt x="116" y="530"/>
                      </a:lnTo>
                      <a:lnTo>
                        <a:pt x="116" y="524"/>
                      </a:lnTo>
                      <a:lnTo>
                        <a:pt x="116" y="518"/>
                      </a:lnTo>
                      <a:lnTo>
                        <a:pt x="114" y="511"/>
                      </a:lnTo>
                      <a:lnTo>
                        <a:pt x="114" y="505"/>
                      </a:lnTo>
                      <a:lnTo>
                        <a:pt x="113" y="499"/>
                      </a:lnTo>
                      <a:lnTo>
                        <a:pt x="111" y="496"/>
                      </a:lnTo>
                      <a:lnTo>
                        <a:pt x="110" y="493"/>
                      </a:lnTo>
                      <a:lnTo>
                        <a:pt x="110" y="490"/>
                      </a:lnTo>
                      <a:lnTo>
                        <a:pt x="108" y="485"/>
                      </a:lnTo>
                      <a:lnTo>
                        <a:pt x="113" y="484"/>
                      </a:lnTo>
                      <a:lnTo>
                        <a:pt x="114" y="487"/>
                      </a:lnTo>
                      <a:lnTo>
                        <a:pt x="116" y="492"/>
                      </a:lnTo>
                      <a:lnTo>
                        <a:pt x="117" y="495"/>
                      </a:lnTo>
                      <a:lnTo>
                        <a:pt x="119" y="498"/>
                      </a:lnTo>
                      <a:lnTo>
                        <a:pt x="120" y="505"/>
                      </a:lnTo>
                      <a:lnTo>
                        <a:pt x="120" y="511"/>
                      </a:lnTo>
                      <a:lnTo>
                        <a:pt x="122" y="518"/>
                      </a:lnTo>
                      <a:lnTo>
                        <a:pt x="122" y="524"/>
                      </a:lnTo>
                      <a:lnTo>
                        <a:pt x="122" y="530"/>
                      </a:lnTo>
                      <a:lnTo>
                        <a:pt x="122" y="536"/>
                      </a:lnTo>
                      <a:lnTo>
                        <a:pt x="120" y="548"/>
                      </a:lnTo>
                      <a:lnTo>
                        <a:pt x="119" y="560"/>
                      </a:lnTo>
                      <a:lnTo>
                        <a:pt x="117" y="566"/>
                      </a:lnTo>
                      <a:lnTo>
                        <a:pt x="117" y="573"/>
                      </a:lnTo>
                      <a:lnTo>
                        <a:pt x="116" y="579"/>
                      </a:lnTo>
                      <a:lnTo>
                        <a:pt x="116" y="586"/>
                      </a:lnTo>
                      <a:close/>
                      <a:moveTo>
                        <a:pt x="268" y="553"/>
                      </a:moveTo>
                      <a:lnTo>
                        <a:pt x="268" y="560"/>
                      </a:lnTo>
                      <a:lnTo>
                        <a:pt x="264" y="560"/>
                      </a:lnTo>
                      <a:lnTo>
                        <a:pt x="258" y="560"/>
                      </a:lnTo>
                      <a:lnTo>
                        <a:pt x="252" y="560"/>
                      </a:lnTo>
                      <a:lnTo>
                        <a:pt x="245" y="562"/>
                      </a:lnTo>
                      <a:lnTo>
                        <a:pt x="233" y="563"/>
                      </a:lnTo>
                      <a:lnTo>
                        <a:pt x="220" y="565"/>
                      </a:lnTo>
                      <a:lnTo>
                        <a:pt x="207" y="568"/>
                      </a:lnTo>
                      <a:lnTo>
                        <a:pt x="194" y="571"/>
                      </a:lnTo>
                      <a:lnTo>
                        <a:pt x="181" y="574"/>
                      </a:lnTo>
                      <a:lnTo>
                        <a:pt x="169" y="577"/>
                      </a:lnTo>
                      <a:lnTo>
                        <a:pt x="148" y="583"/>
                      </a:lnTo>
                      <a:lnTo>
                        <a:pt x="130" y="588"/>
                      </a:lnTo>
                      <a:lnTo>
                        <a:pt x="124" y="589"/>
                      </a:lnTo>
                      <a:lnTo>
                        <a:pt x="117" y="589"/>
                      </a:lnTo>
                      <a:lnTo>
                        <a:pt x="116" y="589"/>
                      </a:lnTo>
                      <a:lnTo>
                        <a:pt x="114" y="589"/>
                      </a:lnTo>
                      <a:lnTo>
                        <a:pt x="111" y="589"/>
                      </a:lnTo>
                      <a:lnTo>
                        <a:pt x="110" y="586"/>
                      </a:lnTo>
                      <a:lnTo>
                        <a:pt x="116" y="586"/>
                      </a:lnTo>
                      <a:lnTo>
                        <a:pt x="116" y="583"/>
                      </a:lnTo>
                      <a:lnTo>
                        <a:pt x="114" y="583"/>
                      </a:lnTo>
                      <a:lnTo>
                        <a:pt x="116" y="583"/>
                      </a:lnTo>
                      <a:lnTo>
                        <a:pt x="117" y="583"/>
                      </a:lnTo>
                      <a:lnTo>
                        <a:pt x="122" y="583"/>
                      </a:lnTo>
                      <a:lnTo>
                        <a:pt x="128" y="582"/>
                      </a:lnTo>
                      <a:lnTo>
                        <a:pt x="146" y="577"/>
                      </a:lnTo>
                      <a:lnTo>
                        <a:pt x="168" y="571"/>
                      </a:lnTo>
                      <a:lnTo>
                        <a:pt x="180" y="568"/>
                      </a:lnTo>
                      <a:lnTo>
                        <a:pt x="192" y="565"/>
                      </a:lnTo>
                      <a:lnTo>
                        <a:pt x="206" y="562"/>
                      </a:lnTo>
                      <a:lnTo>
                        <a:pt x="220" y="559"/>
                      </a:lnTo>
                      <a:lnTo>
                        <a:pt x="232" y="557"/>
                      </a:lnTo>
                      <a:lnTo>
                        <a:pt x="244" y="554"/>
                      </a:lnTo>
                      <a:lnTo>
                        <a:pt x="252" y="554"/>
                      </a:lnTo>
                      <a:lnTo>
                        <a:pt x="258" y="554"/>
                      </a:lnTo>
                      <a:lnTo>
                        <a:pt x="262" y="553"/>
                      </a:lnTo>
                      <a:lnTo>
                        <a:pt x="268" y="553"/>
                      </a:lnTo>
                      <a:close/>
                      <a:moveTo>
                        <a:pt x="451" y="533"/>
                      </a:moveTo>
                      <a:lnTo>
                        <a:pt x="454" y="539"/>
                      </a:lnTo>
                      <a:lnTo>
                        <a:pt x="448" y="540"/>
                      </a:lnTo>
                      <a:lnTo>
                        <a:pt x="444" y="544"/>
                      </a:lnTo>
                      <a:lnTo>
                        <a:pt x="437" y="547"/>
                      </a:lnTo>
                      <a:lnTo>
                        <a:pt x="433" y="548"/>
                      </a:lnTo>
                      <a:lnTo>
                        <a:pt x="427" y="550"/>
                      </a:lnTo>
                      <a:lnTo>
                        <a:pt x="422" y="551"/>
                      </a:lnTo>
                      <a:lnTo>
                        <a:pt x="416" y="553"/>
                      </a:lnTo>
                      <a:lnTo>
                        <a:pt x="412" y="554"/>
                      </a:lnTo>
                      <a:lnTo>
                        <a:pt x="407" y="556"/>
                      </a:lnTo>
                      <a:lnTo>
                        <a:pt x="401" y="557"/>
                      </a:lnTo>
                      <a:lnTo>
                        <a:pt x="396" y="557"/>
                      </a:lnTo>
                      <a:lnTo>
                        <a:pt x="390" y="559"/>
                      </a:lnTo>
                      <a:lnTo>
                        <a:pt x="380" y="560"/>
                      </a:lnTo>
                      <a:lnTo>
                        <a:pt x="369" y="560"/>
                      </a:lnTo>
                      <a:lnTo>
                        <a:pt x="358" y="560"/>
                      </a:lnTo>
                      <a:lnTo>
                        <a:pt x="346" y="560"/>
                      </a:lnTo>
                      <a:lnTo>
                        <a:pt x="335" y="560"/>
                      </a:lnTo>
                      <a:lnTo>
                        <a:pt x="323" y="560"/>
                      </a:lnTo>
                      <a:lnTo>
                        <a:pt x="309" y="560"/>
                      </a:lnTo>
                      <a:lnTo>
                        <a:pt x="297" y="560"/>
                      </a:lnTo>
                      <a:lnTo>
                        <a:pt x="284" y="560"/>
                      </a:lnTo>
                      <a:lnTo>
                        <a:pt x="268" y="560"/>
                      </a:lnTo>
                      <a:lnTo>
                        <a:pt x="268" y="553"/>
                      </a:lnTo>
                      <a:lnTo>
                        <a:pt x="284" y="553"/>
                      </a:lnTo>
                      <a:lnTo>
                        <a:pt x="297" y="554"/>
                      </a:lnTo>
                      <a:lnTo>
                        <a:pt x="311" y="554"/>
                      </a:lnTo>
                      <a:lnTo>
                        <a:pt x="323" y="554"/>
                      </a:lnTo>
                      <a:lnTo>
                        <a:pt x="335" y="554"/>
                      </a:lnTo>
                      <a:lnTo>
                        <a:pt x="346" y="554"/>
                      </a:lnTo>
                      <a:lnTo>
                        <a:pt x="358" y="554"/>
                      </a:lnTo>
                      <a:lnTo>
                        <a:pt x="369" y="554"/>
                      </a:lnTo>
                      <a:lnTo>
                        <a:pt x="380" y="553"/>
                      </a:lnTo>
                      <a:lnTo>
                        <a:pt x="390" y="553"/>
                      </a:lnTo>
                      <a:lnTo>
                        <a:pt x="395" y="551"/>
                      </a:lnTo>
                      <a:lnTo>
                        <a:pt x="399" y="551"/>
                      </a:lnTo>
                      <a:lnTo>
                        <a:pt x="405" y="550"/>
                      </a:lnTo>
                      <a:lnTo>
                        <a:pt x="410" y="548"/>
                      </a:lnTo>
                      <a:lnTo>
                        <a:pt x="415" y="547"/>
                      </a:lnTo>
                      <a:lnTo>
                        <a:pt x="421" y="545"/>
                      </a:lnTo>
                      <a:lnTo>
                        <a:pt x="425" y="544"/>
                      </a:lnTo>
                      <a:lnTo>
                        <a:pt x="430" y="542"/>
                      </a:lnTo>
                      <a:lnTo>
                        <a:pt x="436" y="540"/>
                      </a:lnTo>
                      <a:lnTo>
                        <a:pt x="440" y="537"/>
                      </a:lnTo>
                      <a:lnTo>
                        <a:pt x="445" y="536"/>
                      </a:lnTo>
                      <a:lnTo>
                        <a:pt x="451" y="533"/>
                      </a:lnTo>
                      <a:close/>
                      <a:moveTo>
                        <a:pt x="344" y="437"/>
                      </a:moveTo>
                      <a:lnTo>
                        <a:pt x="346" y="432"/>
                      </a:lnTo>
                      <a:lnTo>
                        <a:pt x="349" y="432"/>
                      </a:lnTo>
                      <a:lnTo>
                        <a:pt x="355" y="435"/>
                      </a:lnTo>
                      <a:lnTo>
                        <a:pt x="364" y="440"/>
                      </a:lnTo>
                      <a:lnTo>
                        <a:pt x="375" y="444"/>
                      </a:lnTo>
                      <a:lnTo>
                        <a:pt x="387" y="450"/>
                      </a:lnTo>
                      <a:lnTo>
                        <a:pt x="401" y="456"/>
                      </a:lnTo>
                      <a:lnTo>
                        <a:pt x="407" y="460"/>
                      </a:lnTo>
                      <a:lnTo>
                        <a:pt x="413" y="464"/>
                      </a:lnTo>
                      <a:lnTo>
                        <a:pt x="421" y="467"/>
                      </a:lnTo>
                      <a:lnTo>
                        <a:pt x="427" y="472"/>
                      </a:lnTo>
                      <a:lnTo>
                        <a:pt x="433" y="475"/>
                      </a:lnTo>
                      <a:lnTo>
                        <a:pt x="439" y="479"/>
                      </a:lnTo>
                      <a:lnTo>
                        <a:pt x="445" y="484"/>
                      </a:lnTo>
                      <a:lnTo>
                        <a:pt x="450" y="487"/>
                      </a:lnTo>
                      <a:lnTo>
                        <a:pt x="454" y="492"/>
                      </a:lnTo>
                      <a:lnTo>
                        <a:pt x="459" y="496"/>
                      </a:lnTo>
                      <a:lnTo>
                        <a:pt x="460" y="498"/>
                      </a:lnTo>
                      <a:lnTo>
                        <a:pt x="463" y="501"/>
                      </a:lnTo>
                      <a:lnTo>
                        <a:pt x="465" y="502"/>
                      </a:lnTo>
                      <a:lnTo>
                        <a:pt x="466" y="505"/>
                      </a:lnTo>
                      <a:lnTo>
                        <a:pt x="466" y="507"/>
                      </a:lnTo>
                      <a:lnTo>
                        <a:pt x="468" y="510"/>
                      </a:lnTo>
                      <a:lnTo>
                        <a:pt x="469" y="511"/>
                      </a:lnTo>
                      <a:lnTo>
                        <a:pt x="469" y="515"/>
                      </a:lnTo>
                      <a:lnTo>
                        <a:pt x="469" y="516"/>
                      </a:lnTo>
                      <a:lnTo>
                        <a:pt x="469" y="519"/>
                      </a:lnTo>
                      <a:lnTo>
                        <a:pt x="469" y="521"/>
                      </a:lnTo>
                      <a:lnTo>
                        <a:pt x="469" y="524"/>
                      </a:lnTo>
                      <a:lnTo>
                        <a:pt x="468" y="525"/>
                      </a:lnTo>
                      <a:lnTo>
                        <a:pt x="466" y="527"/>
                      </a:lnTo>
                      <a:lnTo>
                        <a:pt x="465" y="530"/>
                      </a:lnTo>
                      <a:lnTo>
                        <a:pt x="463" y="531"/>
                      </a:lnTo>
                      <a:lnTo>
                        <a:pt x="462" y="533"/>
                      </a:lnTo>
                      <a:lnTo>
                        <a:pt x="459" y="534"/>
                      </a:lnTo>
                      <a:lnTo>
                        <a:pt x="457" y="537"/>
                      </a:lnTo>
                      <a:lnTo>
                        <a:pt x="454" y="539"/>
                      </a:lnTo>
                      <a:lnTo>
                        <a:pt x="451" y="533"/>
                      </a:lnTo>
                      <a:lnTo>
                        <a:pt x="453" y="531"/>
                      </a:lnTo>
                      <a:lnTo>
                        <a:pt x="456" y="530"/>
                      </a:lnTo>
                      <a:lnTo>
                        <a:pt x="457" y="528"/>
                      </a:lnTo>
                      <a:lnTo>
                        <a:pt x="459" y="527"/>
                      </a:lnTo>
                      <a:lnTo>
                        <a:pt x="460" y="525"/>
                      </a:lnTo>
                      <a:lnTo>
                        <a:pt x="462" y="524"/>
                      </a:lnTo>
                      <a:lnTo>
                        <a:pt x="462" y="522"/>
                      </a:lnTo>
                      <a:lnTo>
                        <a:pt x="463" y="521"/>
                      </a:lnTo>
                      <a:lnTo>
                        <a:pt x="463" y="519"/>
                      </a:lnTo>
                      <a:lnTo>
                        <a:pt x="463" y="518"/>
                      </a:lnTo>
                      <a:lnTo>
                        <a:pt x="463" y="516"/>
                      </a:lnTo>
                      <a:lnTo>
                        <a:pt x="463" y="515"/>
                      </a:lnTo>
                      <a:lnTo>
                        <a:pt x="463" y="513"/>
                      </a:lnTo>
                      <a:lnTo>
                        <a:pt x="462" y="511"/>
                      </a:lnTo>
                      <a:lnTo>
                        <a:pt x="462" y="510"/>
                      </a:lnTo>
                      <a:lnTo>
                        <a:pt x="460" y="508"/>
                      </a:lnTo>
                      <a:lnTo>
                        <a:pt x="459" y="507"/>
                      </a:lnTo>
                      <a:lnTo>
                        <a:pt x="457" y="504"/>
                      </a:lnTo>
                      <a:lnTo>
                        <a:pt x="456" y="502"/>
                      </a:lnTo>
                      <a:lnTo>
                        <a:pt x="454" y="501"/>
                      </a:lnTo>
                      <a:lnTo>
                        <a:pt x="450" y="496"/>
                      </a:lnTo>
                      <a:lnTo>
                        <a:pt x="447" y="493"/>
                      </a:lnTo>
                      <a:lnTo>
                        <a:pt x="440" y="489"/>
                      </a:lnTo>
                      <a:lnTo>
                        <a:pt x="436" y="484"/>
                      </a:lnTo>
                      <a:lnTo>
                        <a:pt x="430" y="481"/>
                      </a:lnTo>
                      <a:lnTo>
                        <a:pt x="424" y="476"/>
                      </a:lnTo>
                      <a:lnTo>
                        <a:pt x="418" y="473"/>
                      </a:lnTo>
                      <a:lnTo>
                        <a:pt x="410" y="469"/>
                      </a:lnTo>
                      <a:lnTo>
                        <a:pt x="404" y="466"/>
                      </a:lnTo>
                      <a:lnTo>
                        <a:pt x="398" y="463"/>
                      </a:lnTo>
                      <a:lnTo>
                        <a:pt x="384" y="455"/>
                      </a:lnTo>
                      <a:lnTo>
                        <a:pt x="373" y="450"/>
                      </a:lnTo>
                      <a:lnTo>
                        <a:pt x="363" y="444"/>
                      </a:lnTo>
                      <a:lnTo>
                        <a:pt x="354" y="441"/>
                      </a:lnTo>
                      <a:lnTo>
                        <a:pt x="348" y="438"/>
                      </a:lnTo>
                      <a:lnTo>
                        <a:pt x="344" y="437"/>
                      </a:lnTo>
                      <a:close/>
                      <a:moveTo>
                        <a:pt x="511" y="363"/>
                      </a:moveTo>
                      <a:lnTo>
                        <a:pt x="508" y="368"/>
                      </a:lnTo>
                      <a:lnTo>
                        <a:pt x="503" y="366"/>
                      </a:lnTo>
                      <a:lnTo>
                        <a:pt x="497" y="363"/>
                      </a:lnTo>
                      <a:lnTo>
                        <a:pt x="492" y="362"/>
                      </a:lnTo>
                      <a:lnTo>
                        <a:pt x="488" y="360"/>
                      </a:lnTo>
                      <a:lnTo>
                        <a:pt x="482" y="359"/>
                      </a:lnTo>
                      <a:lnTo>
                        <a:pt x="476" y="357"/>
                      </a:lnTo>
                      <a:lnTo>
                        <a:pt x="471" y="356"/>
                      </a:lnTo>
                      <a:lnTo>
                        <a:pt x="465" y="354"/>
                      </a:lnTo>
                      <a:lnTo>
                        <a:pt x="459" y="353"/>
                      </a:lnTo>
                      <a:lnTo>
                        <a:pt x="453" y="353"/>
                      </a:lnTo>
                      <a:lnTo>
                        <a:pt x="448" y="351"/>
                      </a:lnTo>
                      <a:lnTo>
                        <a:pt x="442" y="351"/>
                      </a:lnTo>
                      <a:lnTo>
                        <a:pt x="436" y="350"/>
                      </a:lnTo>
                      <a:lnTo>
                        <a:pt x="430" y="350"/>
                      </a:lnTo>
                      <a:lnTo>
                        <a:pt x="424" y="350"/>
                      </a:lnTo>
                      <a:lnTo>
                        <a:pt x="418" y="350"/>
                      </a:lnTo>
                      <a:lnTo>
                        <a:pt x="405" y="350"/>
                      </a:lnTo>
                      <a:lnTo>
                        <a:pt x="393" y="350"/>
                      </a:lnTo>
                      <a:lnTo>
                        <a:pt x="383" y="351"/>
                      </a:lnTo>
                      <a:lnTo>
                        <a:pt x="372" y="353"/>
                      </a:lnTo>
                      <a:lnTo>
                        <a:pt x="361" y="354"/>
                      </a:lnTo>
                      <a:lnTo>
                        <a:pt x="351" y="357"/>
                      </a:lnTo>
                      <a:lnTo>
                        <a:pt x="346" y="359"/>
                      </a:lnTo>
                      <a:lnTo>
                        <a:pt x="340" y="360"/>
                      </a:lnTo>
                      <a:lnTo>
                        <a:pt x="335" y="362"/>
                      </a:lnTo>
                      <a:lnTo>
                        <a:pt x="332" y="363"/>
                      </a:lnTo>
                      <a:lnTo>
                        <a:pt x="328" y="365"/>
                      </a:lnTo>
                      <a:lnTo>
                        <a:pt x="323" y="366"/>
                      </a:lnTo>
                      <a:lnTo>
                        <a:pt x="320" y="368"/>
                      </a:lnTo>
                      <a:lnTo>
                        <a:pt x="316" y="369"/>
                      </a:lnTo>
                      <a:lnTo>
                        <a:pt x="312" y="371"/>
                      </a:lnTo>
                      <a:lnTo>
                        <a:pt x="309" y="374"/>
                      </a:lnTo>
                      <a:lnTo>
                        <a:pt x="306" y="375"/>
                      </a:lnTo>
                      <a:lnTo>
                        <a:pt x="305" y="377"/>
                      </a:lnTo>
                      <a:lnTo>
                        <a:pt x="302" y="380"/>
                      </a:lnTo>
                      <a:lnTo>
                        <a:pt x="300" y="382"/>
                      </a:lnTo>
                      <a:lnTo>
                        <a:pt x="299" y="383"/>
                      </a:lnTo>
                      <a:lnTo>
                        <a:pt x="297" y="386"/>
                      </a:lnTo>
                      <a:lnTo>
                        <a:pt x="296" y="388"/>
                      </a:lnTo>
                      <a:lnTo>
                        <a:pt x="296" y="389"/>
                      </a:lnTo>
                      <a:lnTo>
                        <a:pt x="294" y="391"/>
                      </a:lnTo>
                      <a:lnTo>
                        <a:pt x="294" y="394"/>
                      </a:lnTo>
                      <a:lnTo>
                        <a:pt x="294" y="395"/>
                      </a:lnTo>
                      <a:lnTo>
                        <a:pt x="296" y="397"/>
                      </a:lnTo>
                      <a:lnTo>
                        <a:pt x="296" y="400"/>
                      </a:lnTo>
                      <a:lnTo>
                        <a:pt x="297" y="401"/>
                      </a:lnTo>
                      <a:lnTo>
                        <a:pt x="299" y="405"/>
                      </a:lnTo>
                      <a:lnTo>
                        <a:pt x="300" y="406"/>
                      </a:lnTo>
                      <a:lnTo>
                        <a:pt x="303" y="409"/>
                      </a:lnTo>
                      <a:lnTo>
                        <a:pt x="306" y="411"/>
                      </a:lnTo>
                      <a:lnTo>
                        <a:pt x="309" y="414"/>
                      </a:lnTo>
                      <a:lnTo>
                        <a:pt x="312" y="417"/>
                      </a:lnTo>
                      <a:lnTo>
                        <a:pt x="317" y="418"/>
                      </a:lnTo>
                      <a:lnTo>
                        <a:pt x="322" y="421"/>
                      </a:lnTo>
                      <a:lnTo>
                        <a:pt x="328" y="424"/>
                      </a:lnTo>
                      <a:lnTo>
                        <a:pt x="332" y="426"/>
                      </a:lnTo>
                      <a:lnTo>
                        <a:pt x="340" y="429"/>
                      </a:lnTo>
                      <a:lnTo>
                        <a:pt x="346" y="432"/>
                      </a:lnTo>
                      <a:lnTo>
                        <a:pt x="344" y="437"/>
                      </a:lnTo>
                      <a:lnTo>
                        <a:pt x="337" y="435"/>
                      </a:lnTo>
                      <a:lnTo>
                        <a:pt x="331" y="432"/>
                      </a:lnTo>
                      <a:lnTo>
                        <a:pt x="325" y="429"/>
                      </a:lnTo>
                      <a:lnTo>
                        <a:pt x="319" y="427"/>
                      </a:lnTo>
                      <a:lnTo>
                        <a:pt x="314" y="424"/>
                      </a:lnTo>
                      <a:lnTo>
                        <a:pt x="309" y="421"/>
                      </a:lnTo>
                      <a:lnTo>
                        <a:pt x="305" y="418"/>
                      </a:lnTo>
                      <a:lnTo>
                        <a:pt x="302" y="417"/>
                      </a:lnTo>
                      <a:lnTo>
                        <a:pt x="299" y="414"/>
                      </a:lnTo>
                      <a:lnTo>
                        <a:pt x="296" y="411"/>
                      </a:lnTo>
                      <a:lnTo>
                        <a:pt x="294" y="408"/>
                      </a:lnTo>
                      <a:lnTo>
                        <a:pt x="291" y="405"/>
                      </a:lnTo>
                      <a:lnTo>
                        <a:pt x="290" y="401"/>
                      </a:lnTo>
                      <a:lnTo>
                        <a:pt x="290" y="400"/>
                      </a:lnTo>
                      <a:lnTo>
                        <a:pt x="288" y="397"/>
                      </a:lnTo>
                      <a:lnTo>
                        <a:pt x="288" y="394"/>
                      </a:lnTo>
                      <a:lnTo>
                        <a:pt x="288" y="391"/>
                      </a:lnTo>
                      <a:lnTo>
                        <a:pt x="290" y="388"/>
                      </a:lnTo>
                      <a:lnTo>
                        <a:pt x="290" y="385"/>
                      </a:lnTo>
                      <a:lnTo>
                        <a:pt x="291" y="382"/>
                      </a:lnTo>
                      <a:lnTo>
                        <a:pt x="293" y="380"/>
                      </a:lnTo>
                      <a:lnTo>
                        <a:pt x="296" y="377"/>
                      </a:lnTo>
                      <a:lnTo>
                        <a:pt x="297" y="375"/>
                      </a:lnTo>
                      <a:lnTo>
                        <a:pt x="300" y="372"/>
                      </a:lnTo>
                      <a:lnTo>
                        <a:pt x="303" y="371"/>
                      </a:lnTo>
                      <a:lnTo>
                        <a:pt x="306" y="368"/>
                      </a:lnTo>
                      <a:lnTo>
                        <a:pt x="309" y="366"/>
                      </a:lnTo>
                      <a:lnTo>
                        <a:pt x="312" y="363"/>
                      </a:lnTo>
                      <a:lnTo>
                        <a:pt x="317" y="362"/>
                      </a:lnTo>
                      <a:lnTo>
                        <a:pt x="320" y="360"/>
                      </a:lnTo>
                      <a:lnTo>
                        <a:pt x="325" y="359"/>
                      </a:lnTo>
                      <a:lnTo>
                        <a:pt x="329" y="357"/>
                      </a:lnTo>
                      <a:lnTo>
                        <a:pt x="334" y="356"/>
                      </a:lnTo>
                      <a:lnTo>
                        <a:pt x="338" y="354"/>
                      </a:lnTo>
                      <a:lnTo>
                        <a:pt x="343" y="353"/>
                      </a:lnTo>
                      <a:lnTo>
                        <a:pt x="349" y="351"/>
                      </a:lnTo>
                      <a:lnTo>
                        <a:pt x="360" y="348"/>
                      </a:lnTo>
                      <a:lnTo>
                        <a:pt x="370" y="346"/>
                      </a:lnTo>
                      <a:lnTo>
                        <a:pt x="381" y="345"/>
                      </a:lnTo>
                      <a:lnTo>
                        <a:pt x="393" y="343"/>
                      </a:lnTo>
                      <a:lnTo>
                        <a:pt x="405" y="343"/>
                      </a:lnTo>
                      <a:lnTo>
                        <a:pt x="418" y="343"/>
                      </a:lnTo>
                      <a:lnTo>
                        <a:pt x="424" y="343"/>
                      </a:lnTo>
                      <a:lnTo>
                        <a:pt x="430" y="343"/>
                      </a:lnTo>
                      <a:lnTo>
                        <a:pt x="436" y="343"/>
                      </a:lnTo>
                      <a:lnTo>
                        <a:pt x="442" y="345"/>
                      </a:lnTo>
                      <a:lnTo>
                        <a:pt x="448" y="345"/>
                      </a:lnTo>
                      <a:lnTo>
                        <a:pt x="454" y="346"/>
                      </a:lnTo>
                      <a:lnTo>
                        <a:pt x="460" y="346"/>
                      </a:lnTo>
                      <a:lnTo>
                        <a:pt x="466" y="348"/>
                      </a:lnTo>
                      <a:lnTo>
                        <a:pt x="473" y="350"/>
                      </a:lnTo>
                      <a:lnTo>
                        <a:pt x="477" y="351"/>
                      </a:lnTo>
                      <a:lnTo>
                        <a:pt x="483" y="353"/>
                      </a:lnTo>
                      <a:lnTo>
                        <a:pt x="489" y="354"/>
                      </a:lnTo>
                      <a:lnTo>
                        <a:pt x="494" y="356"/>
                      </a:lnTo>
                      <a:lnTo>
                        <a:pt x="500" y="359"/>
                      </a:lnTo>
                      <a:lnTo>
                        <a:pt x="505" y="360"/>
                      </a:lnTo>
                      <a:lnTo>
                        <a:pt x="511" y="363"/>
                      </a:lnTo>
                      <a:close/>
                      <a:moveTo>
                        <a:pt x="508" y="368"/>
                      </a:moveTo>
                      <a:lnTo>
                        <a:pt x="508" y="368"/>
                      </a:lnTo>
                      <a:lnTo>
                        <a:pt x="509" y="369"/>
                      </a:lnTo>
                      <a:lnTo>
                        <a:pt x="508" y="368"/>
                      </a:lnTo>
                      <a:close/>
                      <a:moveTo>
                        <a:pt x="937" y="446"/>
                      </a:moveTo>
                      <a:lnTo>
                        <a:pt x="943" y="446"/>
                      </a:lnTo>
                      <a:lnTo>
                        <a:pt x="945" y="446"/>
                      </a:lnTo>
                      <a:lnTo>
                        <a:pt x="943" y="447"/>
                      </a:lnTo>
                      <a:lnTo>
                        <a:pt x="943" y="450"/>
                      </a:lnTo>
                      <a:lnTo>
                        <a:pt x="943" y="452"/>
                      </a:lnTo>
                      <a:lnTo>
                        <a:pt x="943" y="453"/>
                      </a:lnTo>
                      <a:lnTo>
                        <a:pt x="942" y="455"/>
                      </a:lnTo>
                      <a:lnTo>
                        <a:pt x="942" y="456"/>
                      </a:lnTo>
                      <a:lnTo>
                        <a:pt x="940" y="456"/>
                      </a:lnTo>
                      <a:lnTo>
                        <a:pt x="939" y="458"/>
                      </a:lnTo>
                      <a:lnTo>
                        <a:pt x="936" y="461"/>
                      </a:lnTo>
                      <a:lnTo>
                        <a:pt x="933" y="463"/>
                      </a:lnTo>
                      <a:lnTo>
                        <a:pt x="930" y="464"/>
                      </a:lnTo>
                      <a:lnTo>
                        <a:pt x="925" y="466"/>
                      </a:lnTo>
                      <a:lnTo>
                        <a:pt x="921" y="466"/>
                      </a:lnTo>
                      <a:lnTo>
                        <a:pt x="916" y="467"/>
                      </a:lnTo>
                      <a:lnTo>
                        <a:pt x="911" y="467"/>
                      </a:lnTo>
                      <a:lnTo>
                        <a:pt x="905" y="467"/>
                      </a:lnTo>
                      <a:lnTo>
                        <a:pt x="901" y="467"/>
                      </a:lnTo>
                      <a:lnTo>
                        <a:pt x="895" y="467"/>
                      </a:lnTo>
                      <a:lnTo>
                        <a:pt x="887" y="467"/>
                      </a:lnTo>
                      <a:lnTo>
                        <a:pt x="881" y="467"/>
                      </a:lnTo>
                      <a:lnTo>
                        <a:pt x="867" y="466"/>
                      </a:lnTo>
                      <a:lnTo>
                        <a:pt x="850" y="464"/>
                      </a:lnTo>
                      <a:lnTo>
                        <a:pt x="835" y="461"/>
                      </a:lnTo>
                      <a:lnTo>
                        <a:pt x="818" y="458"/>
                      </a:lnTo>
                      <a:lnTo>
                        <a:pt x="800" y="455"/>
                      </a:lnTo>
                      <a:lnTo>
                        <a:pt x="782" y="452"/>
                      </a:lnTo>
                      <a:lnTo>
                        <a:pt x="764" y="447"/>
                      </a:lnTo>
                      <a:lnTo>
                        <a:pt x="744" y="443"/>
                      </a:lnTo>
                      <a:lnTo>
                        <a:pt x="725" y="438"/>
                      </a:lnTo>
                      <a:lnTo>
                        <a:pt x="706" y="434"/>
                      </a:lnTo>
                      <a:lnTo>
                        <a:pt x="687" y="427"/>
                      </a:lnTo>
                      <a:lnTo>
                        <a:pt x="668" y="423"/>
                      </a:lnTo>
                      <a:lnTo>
                        <a:pt x="649" y="417"/>
                      </a:lnTo>
                      <a:lnTo>
                        <a:pt x="633" y="412"/>
                      </a:lnTo>
                      <a:lnTo>
                        <a:pt x="614" y="406"/>
                      </a:lnTo>
                      <a:lnTo>
                        <a:pt x="597" y="401"/>
                      </a:lnTo>
                      <a:lnTo>
                        <a:pt x="582" y="397"/>
                      </a:lnTo>
                      <a:lnTo>
                        <a:pt x="567" y="391"/>
                      </a:lnTo>
                      <a:lnTo>
                        <a:pt x="553" y="386"/>
                      </a:lnTo>
                      <a:lnTo>
                        <a:pt x="541" y="383"/>
                      </a:lnTo>
                      <a:lnTo>
                        <a:pt x="530" y="379"/>
                      </a:lnTo>
                      <a:lnTo>
                        <a:pt x="521" y="374"/>
                      </a:lnTo>
                      <a:lnTo>
                        <a:pt x="514" y="371"/>
                      </a:lnTo>
                      <a:lnTo>
                        <a:pt x="508" y="368"/>
                      </a:lnTo>
                      <a:lnTo>
                        <a:pt x="511" y="363"/>
                      </a:lnTo>
                      <a:lnTo>
                        <a:pt x="517" y="366"/>
                      </a:lnTo>
                      <a:lnTo>
                        <a:pt x="524" y="369"/>
                      </a:lnTo>
                      <a:lnTo>
                        <a:pt x="533" y="372"/>
                      </a:lnTo>
                      <a:lnTo>
                        <a:pt x="544" y="377"/>
                      </a:lnTo>
                      <a:lnTo>
                        <a:pt x="556" y="382"/>
                      </a:lnTo>
                      <a:lnTo>
                        <a:pt x="570" y="386"/>
                      </a:lnTo>
                      <a:lnTo>
                        <a:pt x="584" y="391"/>
                      </a:lnTo>
                      <a:lnTo>
                        <a:pt x="601" y="395"/>
                      </a:lnTo>
                      <a:lnTo>
                        <a:pt x="616" y="400"/>
                      </a:lnTo>
                      <a:lnTo>
                        <a:pt x="634" y="406"/>
                      </a:lnTo>
                      <a:lnTo>
                        <a:pt x="652" y="411"/>
                      </a:lnTo>
                      <a:lnTo>
                        <a:pt x="671" y="417"/>
                      </a:lnTo>
                      <a:lnTo>
                        <a:pt x="689" y="421"/>
                      </a:lnTo>
                      <a:lnTo>
                        <a:pt x="707" y="427"/>
                      </a:lnTo>
                      <a:lnTo>
                        <a:pt x="727" y="432"/>
                      </a:lnTo>
                      <a:lnTo>
                        <a:pt x="745" y="437"/>
                      </a:lnTo>
                      <a:lnTo>
                        <a:pt x="765" y="441"/>
                      </a:lnTo>
                      <a:lnTo>
                        <a:pt x="783" y="446"/>
                      </a:lnTo>
                      <a:lnTo>
                        <a:pt x="802" y="449"/>
                      </a:lnTo>
                      <a:lnTo>
                        <a:pt x="818" y="452"/>
                      </a:lnTo>
                      <a:lnTo>
                        <a:pt x="835" y="455"/>
                      </a:lnTo>
                      <a:lnTo>
                        <a:pt x="852" y="458"/>
                      </a:lnTo>
                      <a:lnTo>
                        <a:pt x="867" y="460"/>
                      </a:lnTo>
                      <a:lnTo>
                        <a:pt x="881" y="461"/>
                      </a:lnTo>
                      <a:lnTo>
                        <a:pt x="889" y="461"/>
                      </a:lnTo>
                      <a:lnTo>
                        <a:pt x="895" y="461"/>
                      </a:lnTo>
                      <a:lnTo>
                        <a:pt x="901" y="461"/>
                      </a:lnTo>
                      <a:lnTo>
                        <a:pt x="905" y="461"/>
                      </a:lnTo>
                      <a:lnTo>
                        <a:pt x="911" y="461"/>
                      </a:lnTo>
                      <a:lnTo>
                        <a:pt x="916" y="461"/>
                      </a:lnTo>
                      <a:lnTo>
                        <a:pt x="921" y="460"/>
                      </a:lnTo>
                      <a:lnTo>
                        <a:pt x="924" y="460"/>
                      </a:lnTo>
                      <a:lnTo>
                        <a:pt x="927" y="458"/>
                      </a:lnTo>
                      <a:lnTo>
                        <a:pt x="930" y="456"/>
                      </a:lnTo>
                      <a:lnTo>
                        <a:pt x="933" y="455"/>
                      </a:lnTo>
                      <a:lnTo>
                        <a:pt x="934" y="453"/>
                      </a:lnTo>
                      <a:lnTo>
                        <a:pt x="936" y="453"/>
                      </a:lnTo>
                      <a:lnTo>
                        <a:pt x="936" y="452"/>
                      </a:lnTo>
                      <a:lnTo>
                        <a:pt x="937" y="452"/>
                      </a:lnTo>
                      <a:lnTo>
                        <a:pt x="937" y="450"/>
                      </a:lnTo>
                      <a:lnTo>
                        <a:pt x="937" y="449"/>
                      </a:lnTo>
                      <a:lnTo>
                        <a:pt x="937" y="447"/>
                      </a:lnTo>
                      <a:lnTo>
                        <a:pt x="937" y="446"/>
                      </a:lnTo>
                      <a:close/>
                      <a:moveTo>
                        <a:pt x="943" y="446"/>
                      </a:moveTo>
                      <a:lnTo>
                        <a:pt x="945" y="446"/>
                      </a:lnTo>
                      <a:lnTo>
                        <a:pt x="945" y="447"/>
                      </a:lnTo>
                      <a:lnTo>
                        <a:pt x="943" y="446"/>
                      </a:lnTo>
                      <a:close/>
                      <a:moveTo>
                        <a:pt x="934" y="53"/>
                      </a:moveTo>
                      <a:lnTo>
                        <a:pt x="939" y="56"/>
                      </a:lnTo>
                      <a:lnTo>
                        <a:pt x="943" y="446"/>
                      </a:lnTo>
                      <a:lnTo>
                        <a:pt x="937" y="446"/>
                      </a:lnTo>
                      <a:lnTo>
                        <a:pt x="933" y="56"/>
                      </a:lnTo>
                      <a:lnTo>
                        <a:pt x="934" y="53"/>
                      </a:lnTo>
                      <a:close/>
                      <a:moveTo>
                        <a:pt x="934" y="53"/>
                      </a:moveTo>
                      <a:lnTo>
                        <a:pt x="939" y="52"/>
                      </a:lnTo>
                      <a:lnTo>
                        <a:pt x="939" y="56"/>
                      </a:lnTo>
                      <a:lnTo>
                        <a:pt x="934" y="53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2" name="Freeform 43"/>
                <p:cNvSpPr>
                  <a:spLocks noChangeAspect="1"/>
                </p:cNvSpPr>
                <p:nvPr/>
              </p:nvSpPr>
              <p:spPr bwMode="auto">
                <a:xfrm>
                  <a:off x="7415" y="-388"/>
                  <a:ext cx="122" cy="104"/>
                </a:xfrm>
                <a:custGeom>
                  <a:avLst/>
                  <a:gdLst>
                    <a:gd name="T0" fmla="*/ 5 w 136"/>
                    <a:gd name="T1" fmla="*/ 0 h 110"/>
                    <a:gd name="T2" fmla="*/ 5 w 136"/>
                    <a:gd name="T3" fmla="*/ 9 h 110"/>
                    <a:gd name="T4" fmla="*/ 5 w 136"/>
                    <a:gd name="T5" fmla="*/ 9 h 110"/>
                    <a:gd name="T6" fmla="*/ 5 w 136"/>
                    <a:gd name="T7" fmla="*/ 9 h 110"/>
                    <a:gd name="T8" fmla="*/ 5 w 136"/>
                    <a:gd name="T9" fmla="*/ 9 h 110"/>
                    <a:gd name="T10" fmla="*/ 5 w 136"/>
                    <a:gd name="T11" fmla="*/ 9 h 110"/>
                    <a:gd name="T12" fmla="*/ 3 w 136"/>
                    <a:gd name="T13" fmla="*/ 9 h 110"/>
                    <a:gd name="T14" fmla="*/ 0 w 136"/>
                    <a:gd name="T15" fmla="*/ 9 h 110"/>
                    <a:gd name="T16" fmla="*/ 2 w 136"/>
                    <a:gd name="T17" fmla="*/ 9 h 110"/>
                    <a:gd name="T18" fmla="*/ 5 w 136"/>
                    <a:gd name="T19" fmla="*/ 9 h 110"/>
                    <a:gd name="T20" fmla="*/ 5 w 136"/>
                    <a:gd name="T21" fmla="*/ 6 h 110"/>
                    <a:gd name="T22" fmla="*/ 5 w 136"/>
                    <a:gd name="T23" fmla="*/ 0 h 11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36"/>
                    <a:gd name="T37" fmla="*/ 0 h 110"/>
                    <a:gd name="T38" fmla="*/ 136 w 136"/>
                    <a:gd name="T39" fmla="*/ 110 h 110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36" h="110">
                      <a:moveTo>
                        <a:pt x="28" y="0"/>
                      </a:moveTo>
                      <a:lnTo>
                        <a:pt x="136" y="110"/>
                      </a:lnTo>
                      <a:lnTo>
                        <a:pt x="89" y="83"/>
                      </a:lnTo>
                      <a:lnTo>
                        <a:pt x="57" y="67"/>
                      </a:lnTo>
                      <a:lnTo>
                        <a:pt x="28" y="57"/>
                      </a:lnTo>
                      <a:lnTo>
                        <a:pt x="11" y="45"/>
                      </a:lnTo>
                      <a:lnTo>
                        <a:pt x="3" y="37"/>
                      </a:lnTo>
                      <a:lnTo>
                        <a:pt x="0" y="29"/>
                      </a:lnTo>
                      <a:lnTo>
                        <a:pt x="2" y="20"/>
                      </a:lnTo>
                      <a:lnTo>
                        <a:pt x="6" y="14"/>
                      </a:lnTo>
                      <a:lnTo>
                        <a:pt x="15" y="6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FF9904"/>
                </a:soli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3" name="Freeform 44"/>
                <p:cNvSpPr>
                  <a:spLocks noChangeAspect="1" noEditPoints="1"/>
                </p:cNvSpPr>
                <p:nvPr/>
              </p:nvSpPr>
              <p:spPr bwMode="auto">
                <a:xfrm>
                  <a:off x="7411" y="-394"/>
                  <a:ext cx="141" cy="119"/>
                </a:xfrm>
                <a:custGeom>
                  <a:avLst/>
                  <a:gdLst>
                    <a:gd name="T0" fmla="*/ 5 w 157"/>
                    <a:gd name="T1" fmla="*/ 10 h 127"/>
                    <a:gd name="T2" fmla="*/ 5 w 157"/>
                    <a:gd name="T3" fmla="*/ 2 h 127"/>
                    <a:gd name="T4" fmla="*/ 5 w 157"/>
                    <a:gd name="T5" fmla="*/ 10 h 127"/>
                    <a:gd name="T6" fmla="*/ 5 w 157"/>
                    <a:gd name="T7" fmla="*/ 10 h 127"/>
                    <a:gd name="T8" fmla="*/ 5 w 157"/>
                    <a:gd name="T9" fmla="*/ 10 h 127"/>
                    <a:gd name="T10" fmla="*/ 5 w 157"/>
                    <a:gd name="T11" fmla="*/ 10 h 127"/>
                    <a:gd name="T12" fmla="*/ 5 w 157"/>
                    <a:gd name="T13" fmla="*/ 10 h 127"/>
                    <a:gd name="T14" fmla="*/ 5 w 157"/>
                    <a:gd name="T15" fmla="*/ 10 h 127"/>
                    <a:gd name="T16" fmla="*/ 5 w 157"/>
                    <a:gd name="T17" fmla="*/ 10 h 127"/>
                    <a:gd name="T18" fmla="*/ 5 w 157"/>
                    <a:gd name="T19" fmla="*/ 10 h 127"/>
                    <a:gd name="T20" fmla="*/ 5 w 157"/>
                    <a:gd name="T21" fmla="*/ 10 h 127"/>
                    <a:gd name="T22" fmla="*/ 5 w 157"/>
                    <a:gd name="T23" fmla="*/ 10 h 127"/>
                    <a:gd name="T24" fmla="*/ 5 w 157"/>
                    <a:gd name="T25" fmla="*/ 10 h 127"/>
                    <a:gd name="T26" fmla="*/ 5 w 157"/>
                    <a:gd name="T27" fmla="*/ 10 h 127"/>
                    <a:gd name="T28" fmla="*/ 5 w 157"/>
                    <a:gd name="T29" fmla="*/ 10 h 127"/>
                    <a:gd name="T30" fmla="*/ 5 w 157"/>
                    <a:gd name="T31" fmla="*/ 10 h 127"/>
                    <a:gd name="T32" fmla="*/ 5 w 157"/>
                    <a:gd name="T33" fmla="*/ 10 h 127"/>
                    <a:gd name="T34" fmla="*/ 5 w 157"/>
                    <a:gd name="T35" fmla="*/ 10 h 127"/>
                    <a:gd name="T36" fmla="*/ 5 w 157"/>
                    <a:gd name="T37" fmla="*/ 10 h 127"/>
                    <a:gd name="T38" fmla="*/ 5 w 157"/>
                    <a:gd name="T39" fmla="*/ 10 h 127"/>
                    <a:gd name="T40" fmla="*/ 5 w 157"/>
                    <a:gd name="T41" fmla="*/ 10 h 127"/>
                    <a:gd name="T42" fmla="*/ 5 w 157"/>
                    <a:gd name="T43" fmla="*/ 10 h 127"/>
                    <a:gd name="T44" fmla="*/ 5 w 157"/>
                    <a:gd name="T45" fmla="*/ 10 h 127"/>
                    <a:gd name="T46" fmla="*/ 5 w 157"/>
                    <a:gd name="T47" fmla="*/ 10 h 127"/>
                    <a:gd name="T48" fmla="*/ 5 w 157"/>
                    <a:gd name="T49" fmla="*/ 10 h 127"/>
                    <a:gd name="T50" fmla="*/ 5 w 157"/>
                    <a:gd name="T51" fmla="*/ 10 h 127"/>
                    <a:gd name="T52" fmla="*/ 5 w 157"/>
                    <a:gd name="T53" fmla="*/ 10 h 127"/>
                    <a:gd name="T54" fmla="*/ 3 w 157"/>
                    <a:gd name="T55" fmla="*/ 10 h 127"/>
                    <a:gd name="T56" fmla="*/ 3 w 157"/>
                    <a:gd name="T57" fmla="*/ 10 h 127"/>
                    <a:gd name="T58" fmla="*/ 5 w 157"/>
                    <a:gd name="T59" fmla="*/ 10 h 127"/>
                    <a:gd name="T60" fmla="*/ 5 w 157"/>
                    <a:gd name="T61" fmla="*/ 10 h 127"/>
                    <a:gd name="T62" fmla="*/ 3 w 157"/>
                    <a:gd name="T63" fmla="*/ 10 h 127"/>
                    <a:gd name="T64" fmla="*/ 0 w 157"/>
                    <a:gd name="T65" fmla="*/ 10 h 127"/>
                    <a:gd name="T66" fmla="*/ 0 w 157"/>
                    <a:gd name="T67" fmla="*/ 10 h 127"/>
                    <a:gd name="T68" fmla="*/ 0 w 157"/>
                    <a:gd name="T69" fmla="*/ 10 h 127"/>
                    <a:gd name="T70" fmla="*/ 5 w 157"/>
                    <a:gd name="T71" fmla="*/ 10 h 127"/>
                    <a:gd name="T72" fmla="*/ 0 w 157"/>
                    <a:gd name="T73" fmla="*/ 10 h 127"/>
                    <a:gd name="T74" fmla="*/ 3 w 157"/>
                    <a:gd name="T75" fmla="*/ 10 h 127"/>
                    <a:gd name="T76" fmla="*/ 2 w 157"/>
                    <a:gd name="T77" fmla="*/ 10 h 127"/>
                    <a:gd name="T78" fmla="*/ 2 w 157"/>
                    <a:gd name="T79" fmla="*/ 10 h 127"/>
                    <a:gd name="T80" fmla="*/ 5 w 157"/>
                    <a:gd name="T81" fmla="*/ 10 h 127"/>
                    <a:gd name="T82" fmla="*/ 3 w 157"/>
                    <a:gd name="T83" fmla="*/ 10 h 127"/>
                    <a:gd name="T84" fmla="*/ 5 w 157"/>
                    <a:gd name="T85" fmla="*/ 10 h 127"/>
                    <a:gd name="T86" fmla="*/ 5 w 157"/>
                    <a:gd name="T87" fmla="*/ 10 h 127"/>
                    <a:gd name="T88" fmla="*/ 5 w 157"/>
                    <a:gd name="T89" fmla="*/ 10 h 127"/>
                    <a:gd name="T90" fmla="*/ 5 w 157"/>
                    <a:gd name="T91" fmla="*/ 10 h 127"/>
                    <a:gd name="T92" fmla="*/ 5 w 157"/>
                    <a:gd name="T93" fmla="*/ 10 h 127"/>
                    <a:gd name="T94" fmla="*/ 5 w 157"/>
                    <a:gd name="T95" fmla="*/ 8 h 127"/>
                    <a:gd name="T96" fmla="*/ 5 w 157"/>
                    <a:gd name="T97" fmla="*/ 8 h 127"/>
                    <a:gd name="T98" fmla="*/ 5 w 157"/>
                    <a:gd name="T99" fmla="*/ 8 h 127"/>
                    <a:gd name="T100" fmla="*/ 5 w 157"/>
                    <a:gd name="T101" fmla="*/ 6 h 127"/>
                    <a:gd name="T102" fmla="*/ 5 w 157"/>
                    <a:gd name="T103" fmla="*/ 8 h 127"/>
                    <a:gd name="T104" fmla="*/ 5 w 157"/>
                    <a:gd name="T105" fmla="*/ 2 h 127"/>
                    <a:gd name="T106" fmla="*/ 5 w 157"/>
                    <a:gd name="T107" fmla="*/ 0 h 127"/>
                    <a:gd name="T108" fmla="*/ 5 w 157"/>
                    <a:gd name="T109" fmla="*/ 0 h 127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57"/>
                    <a:gd name="T166" fmla="*/ 0 h 127"/>
                    <a:gd name="T167" fmla="*/ 157 w 157"/>
                    <a:gd name="T168" fmla="*/ 127 h 127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57" h="127">
                      <a:moveTo>
                        <a:pt x="137" y="115"/>
                      </a:moveTo>
                      <a:lnTo>
                        <a:pt x="136" y="115"/>
                      </a:lnTo>
                      <a:lnTo>
                        <a:pt x="28" y="6"/>
                      </a:lnTo>
                      <a:lnTo>
                        <a:pt x="32" y="2"/>
                      </a:lnTo>
                      <a:lnTo>
                        <a:pt x="140" y="110"/>
                      </a:lnTo>
                      <a:lnTo>
                        <a:pt x="137" y="115"/>
                      </a:lnTo>
                      <a:close/>
                      <a:moveTo>
                        <a:pt x="140" y="110"/>
                      </a:moveTo>
                      <a:lnTo>
                        <a:pt x="157" y="127"/>
                      </a:lnTo>
                      <a:lnTo>
                        <a:pt x="137" y="115"/>
                      </a:lnTo>
                      <a:lnTo>
                        <a:pt x="140" y="110"/>
                      </a:lnTo>
                      <a:close/>
                      <a:moveTo>
                        <a:pt x="93" y="83"/>
                      </a:moveTo>
                      <a:lnTo>
                        <a:pt x="93" y="83"/>
                      </a:lnTo>
                      <a:lnTo>
                        <a:pt x="140" y="110"/>
                      </a:lnTo>
                      <a:lnTo>
                        <a:pt x="137" y="115"/>
                      </a:lnTo>
                      <a:lnTo>
                        <a:pt x="90" y="87"/>
                      </a:lnTo>
                      <a:lnTo>
                        <a:pt x="93" y="83"/>
                      </a:lnTo>
                      <a:close/>
                      <a:moveTo>
                        <a:pt x="93" y="83"/>
                      </a:moveTo>
                      <a:lnTo>
                        <a:pt x="93" y="83"/>
                      </a:lnTo>
                      <a:close/>
                      <a:moveTo>
                        <a:pt x="61" y="67"/>
                      </a:moveTo>
                      <a:lnTo>
                        <a:pt x="61" y="67"/>
                      </a:lnTo>
                      <a:lnTo>
                        <a:pt x="93" y="83"/>
                      </a:lnTo>
                      <a:lnTo>
                        <a:pt x="90" y="89"/>
                      </a:lnTo>
                      <a:lnTo>
                        <a:pt x="58" y="74"/>
                      </a:lnTo>
                      <a:lnTo>
                        <a:pt x="61" y="67"/>
                      </a:lnTo>
                      <a:close/>
                      <a:moveTo>
                        <a:pt x="61" y="67"/>
                      </a:moveTo>
                      <a:lnTo>
                        <a:pt x="61" y="67"/>
                      </a:lnTo>
                      <a:close/>
                      <a:moveTo>
                        <a:pt x="29" y="63"/>
                      </a:moveTo>
                      <a:lnTo>
                        <a:pt x="32" y="57"/>
                      </a:lnTo>
                      <a:lnTo>
                        <a:pt x="61" y="67"/>
                      </a:lnTo>
                      <a:lnTo>
                        <a:pt x="58" y="74"/>
                      </a:lnTo>
                      <a:lnTo>
                        <a:pt x="29" y="63"/>
                      </a:lnTo>
                      <a:close/>
                      <a:moveTo>
                        <a:pt x="29" y="63"/>
                      </a:moveTo>
                      <a:lnTo>
                        <a:pt x="29" y="63"/>
                      </a:lnTo>
                      <a:close/>
                      <a:moveTo>
                        <a:pt x="12" y="51"/>
                      </a:moveTo>
                      <a:lnTo>
                        <a:pt x="15" y="46"/>
                      </a:lnTo>
                      <a:lnTo>
                        <a:pt x="32" y="57"/>
                      </a:lnTo>
                      <a:lnTo>
                        <a:pt x="29" y="63"/>
                      </a:lnTo>
                      <a:lnTo>
                        <a:pt x="12" y="51"/>
                      </a:lnTo>
                      <a:close/>
                      <a:moveTo>
                        <a:pt x="12" y="51"/>
                      </a:moveTo>
                      <a:lnTo>
                        <a:pt x="12" y="51"/>
                      </a:lnTo>
                      <a:close/>
                      <a:moveTo>
                        <a:pt x="3" y="41"/>
                      </a:moveTo>
                      <a:lnTo>
                        <a:pt x="9" y="38"/>
                      </a:lnTo>
                      <a:lnTo>
                        <a:pt x="17" y="46"/>
                      </a:lnTo>
                      <a:lnTo>
                        <a:pt x="12" y="51"/>
                      </a:lnTo>
                      <a:lnTo>
                        <a:pt x="5" y="43"/>
                      </a:lnTo>
                      <a:lnTo>
                        <a:pt x="3" y="41"/>
                      </a:lnTo>
                      <a:close/>
                      <a:moveTo>
                        <a:pt x="5" y="43"/>
                      </a:moveTo>
                      <a:lnTo>
                        <a:pt x="3" y="41"/>
                      </a:lnTo>
                      <a:lnTo>
                        <a:pt x="5" y="43"/>
                      </a:lnTo>
                      <a:close/>
                      <a:moveTo>
                        <a:pt x="0" y="31"/>
                      </a:moveTo>
                      <a:lnTo>
                        <a:pt x="6" y="31"/>
                      </a:lnTo>
                      <a:lnTo>
                        <a:pt x="9" y="38"/>
                      </a:lnTo>
                      <a:lnTo>
                        <a:pt x="3" y="41"/>
                      </a:lnTo>
                      <a:lnTo>
                        <a:pt x="0" y="34"/>
                      </a:lnTo>
                      <a:lnTo>
                        <a:pt x="0" y="31"/>
                      </a:lnTo>
                      <a:close/>
                      <a:moveTo>
                        <a:pt x="0" y="34"/>
                      </a:moveTo>
                      <a:lnTo>
                        <a:pt x="0" y="32"/>
                      </a:lnTo>
                      <a:lnTo>
                        <a:pt x="0" y="31"/>
                      </a:lnTo>
                      <a:lnTo>
                        <a:pt x="0" y="34"/>
                      </a:lnTo>
                      <a:close/>
                      <a:moveTo>
                        <a:pt x="3" y="22"/>
                      </a:moveTo>
                      <a:lnTo>
                        <a:pt x="8" y="25"/>
                      </a:lnTo>
                      <a:lnTo>
                        <a:pt x="6" y="32"/>
                      </a:lnTo>
                      <a:lnTo>
                        <a:pt x="0" y="31"/>
                      </a:lnTo>
                      <a:lnTo>
                        <a:pt x="2" y="23"/>
                      </a:lnTo>
                      <a:lnTo>
                        <a:pt x="3" y="22"/>
                      </a:lnTo>
                      <a:close/>
                      <a:moveTo>
                        <a:pt x="2" y="23"/>
                      </a:moveTo>
                      <a:lnTo>
                        <a:pt x="2" y="22"/>
                      </a:lnTo>
                      <a:lnTo>
                        <a:pt x="3" y="22"/>
                      </a:lnTo>
                      <a:lnTo>
                        <a:pt x="2" y="23"/>
                      </a:lnTo>
                      <a:close/>
                      <a:moveTo>
                        <a:pt x="8" y="14"/>
                      </a:moveTo>
                      <a:lnTo>
                        <a:pt x="12" y="19"/>
                      </a:lnTo>
                      <a:lnTo>
                        <a:pt x="8" y="25"/>
                      </a:lnTo>
                      <a:lnTo>
                        <a:pt x="3" y="22"/>
                      </a:lnTo>
                      <a:lnTo>
                        <a:pt x="8" y="15"/>
                      </a:lnTo>
                      <a:lnTo>
                        <a:pt x="8" y="14"/>
                      </a:lnTo>
                      <a:close/>
                      <a:moveTo>
                        <a:pt x="8" y="15"/>
                      </a:moveTo>
                      <a:lnTo>
                        <a:pt x="8" y="15"/>
                      </a:lnTo>
                      <a:lnTo>
                        <a:pt x="8" y="14"/>
                      </a:lnTo>
                      <a:lnTo>
                        <a:pt x="8" y="15"/>
                      </a:lnTo>
                      <a:close/>
                      <a:moveTo>
                        <a:pt x="17" y="8"/>
                      </a:moveTo>
                      <a:lnTo>
                        <a:pt x="20" y="12"/>
                      </a:lnTo>
                      <a:lnTo>
                        <a:pt x="12" y="20"/>
                      </a:lnTo>
                      <a:lnTo>
                        <a:pt x="8" y="14"/>
                      </a:lnTo>
                      <a:lnTo>
                        <a:pt x="17" y="8"/>
                      </a:lnTo>
                      <a:close/>
                      <a:moveTo>
                        <a:pt x="17" y="8"/>
                      </a:moveTo>
                      <a:lnTo>
                        <a:pt x="17" y="8"/>
                      </a:lnTo>
                      <a:close/>
                      <a:moveTo>
                        <a:pt x="32" y="2"/>
                      </a:moveTo>
                      <a:lnTo>
                        <a:pt x="32" y="6"/>
                      </a:lnTo>
                      <a:lnTo>
                        <a:pt x="20" y="12"/>
                      </a:lnTo>
                      <a:lnTo>
                        <a:pt x="17" y="8"/>
                      </a:lnTo>
                      <a:lnTo>
                        <a:pt x="29" y="0"/>
                      </a:lnTo>
                      <a:lnTo>
                        <a:pt x="32" y="2"/>
                      </a:lnTo>
                      <a:close/>
                      <a:moveTo>
                        <a:pt x="29" y="0"/>
                      </a:moveTo>
                      <a:lnTo>
                        <a:pt x="31" y="0"/>
                      </a:lnTo>
                      <a:lnTo>
                        <a:pt x="32" y="2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6368" name="Text Box 45"/>
              <p:cNvSpPr txBox="1">
                <a:spLocks noChangeAspect="1" noChangeArrowheads="1"/>
              </p:cNvSpPr>
              <p:nvPr/>
            </p:nvSpPr>
            <p:spPr bwMode="auto">
              <a:xfrm>
                <a:off x="4303117" y="2375070"/>
                <a:ext cx="573212" cy="98979"/>
              </a:xfrm>
              <a:prstGeom prst="rect">
                <a:avLst/>
              </a:prstGeom>
              <a:noFill/>
              <a:ln w="6350">
                <a:noFill/>
                <a:miter lim="800000"/>
                <a:headEnd/>
                <a:tailEnd/>
              </a:ln>
            </p:spPr>
            <p:txBody>
              <a:bodyPr lIns="95775" tIns="47888" rIns="95775" bIns="47888">
                <a:spAutoFit/>
              </a:bodyPr>
              <a:lstStyle/>
              <a:p>
                <a:pPr algn="ctr" defTabSz="957263">
                  <a:lnSpc>
                    <a:spcPct val="80000"/>
                  </a:lnSpc>
                </a:pPr>
                <a:r>
                  <a:rPr lang="ru-RU" altLang="ru-RU" sz="700" b="1">
                    <a:solidFill>
                      <a:srgbClr val="000000"/>
                    </a:solidFill>
                    <a:latin typeface="Arial Narrow" pitchFamily="34" charset="0"/>
                  </a:rPr>
                  <a:t>ТОФ</a:t>
                </a:r>
                <a:endParaRPr lang="ru-RU" altLang="ru-RU" sz="600" b="1">
                  <a:solidFill>
                    <a:srgbClr val="000000"/>
                  </a:solidFill>
                  <a:latin typeface="Arial Narrow" pitchFamily="34" charset="0"/>
                </a:endParaRPr>
              </a:p>
            </p:txBody>
          </p:sp>
        </p:grpSp>
        <p:sp>
          <p:nvSpPr>
            <p:cNvPr id="5447" name="Line 65"/>
            <p:cNvSpPr>
              <a:spLocks noChangeAspect="1" noChangeShapeType="1"/>
            </p:cNvSpPr>
            <p:nvPr/>
          </p:nvSpPr>
          <p:spPr bwMode="auto">
            <a:xfrm>
              <a:off x="2505280" y="2688602"/>
              <a:ext cx="0" cy="245031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685800">
                <a:defRPr/>
              </a:pPr>
              <a:endParaRPr lang="ru-RU" sz="1350">
                <a:solidFill>
                  <a:prstClr val="black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4196" name="Группа 55"/>
          <p:cNvGrpSpPr>
            <a:grpSpLocks noChangeAspect="1"/>
          </p:cNvGrpSpPr>
          <p:nvPr/>
        </p:nvGrpSpPr>
        <p:grpSpPr bwMode="auto">
          <a:xfrm>
            <a:off x="2195513" y="3738034"/>
            <a:ext cx="317500" cy="395817"/>
            <a:chOff x="5786329" y="1439055"/>
            <a:chExt cx="536032" cy="485315"/>
          </a:xfrm>
        </p:grpSpPr>
        <p:sp>
          <p:nvSpPr>
            <p:cNvPr id="6362" name="Блок-схема: типовой процесс 2790"/>
            <p:cNvSpPr>
              <a:spLocks noChangeArrowheads="1"/>
            </p:cNvSpPr>
            <p:nvPr/>
          </p:nvSpPr>
          <p:spPr bwMode="auto">
            <a:xfrm rot="5400000">
              <a:off x="5965219" y="1260165"/>
              <a:ext cx="178251" cy="536032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1620000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700">
                <a:solidFill>
                  <a:srgbClr val="FFFFFF"/>
                </a:solidFill>
                <a:latin typeface="Arial Narrow" pitchFamily="34" charset="0"/>
              </a:endParaRPr>
            </a:p>
          </p:txBody>
        </p:sp>
        <p:sp>
          <p:nvSpPr>
            <p:cNvPr id="6363" name="Text Box 1205"/>
            <p:cNvSpPr txBox="1">
              <a:spLocks noChangeArrowheads="1"/>
            </p:cNvSpPr>
            <p:nvPr/>
          </p:nvSpPr>
          <p:spPr bwMode="auto">
            <a:xfrm>
              <a:off x="5974747" y="1453166"/>
              <a:ext cx="165088" cy="113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600" b="1">
                  <a:solidFill>
                    <a:srgbClr val="000000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5А </a:t>
              </a:r>
              <a:endParaRPr lang="ru-RU" altLang="ru-RU" sz="400" b="1">
                <a:solidFill>
                  <a:srgbClr val="000000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2793" name="Прямая соединительная линия 2792"/>
            <p:cNvCxnSpPr/>
            <p:nvPr/>
          </p:nvCxnSpPr>
          <p:spPr bwMode="auto">
            <a:xfrm>
              <a:off x="6322361" y="1441651"/>
              <a:ext cx="0" cy="482719"/>
            </a:xfrm>
            <a:prstGeom prst="line">
              <a:avLst/>
            </a:prstGeom>
            <a:ln w="95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26" name="Rectangle 84"/>
          <p:cNvSpPr>
            <a:spLocks noChangeArrowheads="1"/>
          </p:cNvSpPr>
          <p:nvPr/>
        </p:nvSpPr>
        <p:spPr bwMode="auto">
          <a:xfrm>
            <a:off x="5016501" y="1090085"/>
            <a:ext cx="328613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Анадырь</a:t>
            </a:r>
          </a:p>
        </p:txBody>
      </p:sp>
      <p:sp>
        <p:nvSpPr>
          <p:cNvPr id="6227" name="Rectangle 84"/>
          <p:cNvSpPr>
            <a:spLocks noChangeArrowheads="1"/>
          </p:cNvSpPr>
          <p:nvPr/>
        </p:nvSpPr>
        <p:spPr bwMode="auto">
          <a:xfrm>
            <a:off x="3203575" y="1968500"/>
            <a:ext cx="274638" cy="613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Магадан</a:t>
            </a:r>
          </a:p>
        </p:txBody>
      </p:sp>
      <p:grpSp>
        <p:nvGrpSpPr>
          <p:cNvPr id="4198" name="Group 70"/>
          <p:cNvGrpSpPr>
            <a:grpSpLocks/>
          </p:cNvGrpSpPr>
          <p:nvPr/>
        </p:nvGrpSpPr>
        <p:grpSpPr bwMode="auto">
          <a:xfrm>
            <a:off x="3211514" y="4760385"/>
            <a:ext cx="73025" cy="97367"/>
            <a:chOff x="784" y="1700"/>
            <a:chExt cx="136" cy="136"/>
          </a:xfrm>
        </p:grpSpPr>
        <p:sp>
          <p:nvSpPr>
            <p:cNvPr id="3884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3885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4199" name="Группа 2016"/>
          <p:cNvGrpSpPr>
            <a:grpSpLocks/>
          </p:cNvGrpSpPr>
          <p:nvPr/>
        </p:nvGrpSpPr>
        <p:grpSpPr bwMode="auto">
          <a:xfrm>
            <a:off x="5375275" y="975784"/>
            <a:ext cx="107950" cy="143933"/>
            <a:chOff x="6166775" y="5370435"/>
            <a:chExt cx="229001" cy="213596"/>
          </a:xfrm>
        </p:grpSpPr>
        <p:sp>
          <p:nvSpPr>
            <p:cNvPr id="6355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2019" name="Прямая соединительная линия 2018"/>
            <p:cNvCxnSpPr/>
            <p:nvPr/>
          </p:nvCxnSpPr>
          <p:spPr>
            <a:xfrm>
              <a:off x="6281275" y="5455244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57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2021" name="Овал 2020"/>
            <p:cNvSpPr/>
            <p:nvPr/>
          </p:nvSpPr>
          <p:spPr>
            <a:xfrm>
              <a:off x="6257703" y="5408128"/>
              <a:ext cx="47147" cy="47116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2022" name="Прямая соединительная линия 2021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30" name="Rectangle 84"/>
          <p:cNvSpPr>
            <a:spLocks noChangeArrowheads="1"/>
          </p:cNvSpPr>
          <p:nvPr/>
        </p:nvSpPr>
        <p:spPr bwMode="auto">
          <a:xfrm>
            <a:off x="1930401" y="3069167"/>
            <a:ext cx="455613" cy="867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Благовещенск</a:t>
            </a:r>
          </a:p>
        </p:txBody>
      </p:sp>
      <p:grpSp>
        <p:nvGrpSpPr>
          <p:cNvPr id="4200" name="Группа 137"/>
          <p:cNvGrpSpPr>
            <a:grpSpLocks noChangeAspect="1"/>
          </p:cNvGrpSpPr>
          <p:nvPr/>
        </p:nvGrpSpPr>
        <p:grpSpPr bwMode="auto">
          <a:xfrm>
            <a:off x="3302000" y="3302001"/>
            <a:ext cx="266700" cy="325967"/>
            <a:chOff x="6774188" y="1839106"/>
            <a:chExt cx="691139" cy="543577"/>
          </a:xfrm>
        </p:grpSpPr>
        <p:sp>
          <p:nvSpPr>
            <p:cNvPr id="6352" name="Блок-схема: типовой процесс 395"/>
            <p:cNvSpPr>
              <a:spLocks noChangeArrowheads="1"/>
            </p:cNvSpPr>
            <p:nvPr/>
          </p:nvSpPr>
          <p:spPr bwMode="auto">
            <a:xfrm>
              <a:off x="6774188" y="1839106"/>
              <a:ext cx="691038" cy="230710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600">
                <a:solidFill>
                  <a:srgbClr val="FFFFFF"/>
                </a:solidFill>
              </a:endParaRPr>
            </a:p>
          </p:txBody>
        </p:sp>
        <p:sp>
          <p:nvSpPr>
            <p:cNvPr id="6353" name="Text Box 1205"/>
            <p:cNvSpPr txBox="1">
              <a:spLocks noChangeArrowheads="1"/>
            </p:cNvSpPr>
            <p:nvPr/>
          </p:nvSpPr>
          <p:spPr bwMode="auto">
            <a:xfrm>
              <a:off x="6936928" y="1884804"/>
              <a:ext cx="315711" cy="1026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400" b="1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68 АК</a:t>
              </a:r>
            </a:p>
          </p:txBody>
        </p:sp>
        <p:cxnSp>
          <p:nvCxnSpPr>
            <p:cNvPr id="3362" name="Прямая соединительная линия 3361"/>
            <p:cNvCxnSpPr/>
            <p:nvPr/>
          </p:nvCxnSpPr>
          <p:spPr bwMode="auto">
            <a:xfrm flipV="1">
              <a:off x="7465327" y="1839106"/>
              <a:ext cx="0" cy="543577"/>
            </a:xfrm>
            <a:prstGeom prst="line">
              <a:avLst/>
            </a:prstGeom>
            <a:ln w="63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32" name="Rectangle 84"/>
          <p:cNvSpPr>
            <a:spLocks noChangeArrowheads="1"/>
          </p:cNvSpPr>
          <p:nvPr/>
        </p:nvSpPr>
        <p:spPr bwMode="auto">
          <a:xfrm>
            <a:off x="2557463" y="4123266"/>
            <a:ext cx="311150" cy="59267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Уссурийск</a:t>
            </a:r>
          </a:p>
        </p:txBody>
      </p:sp>
      <p:sp>
        <p:nvSpPr>
          <p:cNvPr id="6233" name="Rectangle 84"/>
          <p:cNvSpPr>
            <a:spLocks noChangeArrowheads="1"/>
          </p:cNvSpPr>
          <p:nvPr/>
        </p:nvSpPr>
        <p:spPr bwMode="auto">
          <a:xfrm>
            <a:off x="1890714" y="3797301"/>
            <a:ext cx="242887" cy="8043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Шеньян</a:t>
            </a:r>
          </a:p>
        </p:txBody>
      </p:sp>
      <p:sp>
        <p:nvSpPr>
          <p:cNvPr id="6234" name="Rectangle 84"/>
          <p:cNvSpPr>
            <a:spLocks noChangeArrowheads="1"/>
          </p:cNvSpPr>
          <p:nvPr/>
        </p:nvSpPr>
        <p:spPr bwMode="auto">
          <a:xfrm>
            <a:off x="2624138" y="6127752"/>
            <a:ext cx="271462" cy="95249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Йокота</a:t>
            </a:r>
          </a:p>
        </p:txBody>
      </p:sp>
      <p:grpSp>
        <p:nvGrpSpPr>
          <p:cNvPr id="4202" name="Group 70"/>
          <p:cNvGrpSpPr>
            <a:grpSpLocks/>
          </p:cNvGrpSpPr>
          <p:nvPr/>
        </p:nvGrpSpPr>
        <p:grpSpPr bwMode="auto">
          <a:xfrm>
            <a:off x="2492376" y="6212417"/>
            <a:ext cx="73025" cy="99483"/>
            <a:chOff x="784" y="1700"/>
            <a:chExt cx="136" cy="136"/>
          </a:xfrm>
        </p:grpSpPr>
        <p:sp>
          <p:nvSpPr>
            <p:cNvPr id="953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54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36" name="Rectangle 84"/>
          <p:cNvSpPr>
            <a:spLocks noChangeArrowheads="1"/>
          </p:cNvSpPr>
          <p:nvPr/>
        </p:nvSpPr>
        <p:spPr bwMode="auto">
          <a:xfrm>
            <a:off x="2355851" y="6345767"/>
            <a:ext cx="271463" cy="95251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Ивакуни</a:t>
            </a:r>
          </a:p>
        </p:txBody>
      </p:sp>
      <p:grpSp>
        <p:nvGrpSpPr>
          <p:cNvPr id="4224" name="Group 4036"/>
          <p:cNvGrpSpPr>
            <a:grpSpLocks noChangeAspect="1"/>
          </p:cNvGrpSpPr>
          <p:nvPr/>
        </p:nvGrpSpPr>
        <p:grpSpPr bwMode="auto">
          <a:xfrm>
            <a:off x="5808713" y="1974785"/>
            <a:ext cx="155575" cy="279700"/>
            <a:chOff x="2432" y="1418"/>
            <a:chExt cx="895" cy="1481"/>
          </a:xfrm>
          <a:solidFill>
            <a:schemeClr val="bg1"/>
          </a:solidFill>
          <a:effectLst>
            <a:glow rad="101600">
              <a:schemeClr val="bg1">
                <a:alpha val="60000"/>
              </a:schemeClr>
            </a:glow>
          </a:effectLst>
        </p:grpSpPr>
        <p:sp>
          <p:nvSpPr>
            <p:cNvPr id="3370" name="Freeform 4037"/>
            <p:cNvSpPr>
              <a:spLocks noChangeAspect="1"/>
            </p:cNvSpPr>
            <p:nvPr/>
          </p:nvSpPr>
          <p:spPr bwMode="auto">
            <a:xfrm>
              <a:off x="3024" y="2038"/>
              <a:ext cx="148" cy="195"/>
            </a:xfrm>
            <a:custGeom>
              <a:avLst/>
              <a:gdLst>
                <a:gd name="T0" fmla="*/ 60 w 148"/>
                <a:gd name="T1" fmla="*/ 195 h 195"/>
                <a:gd name="T2" fmla="*/ 52 w 148"/>
                <a:gd name="T3" fmla="*/ 195 h 195"/>
                <a:gd name="T4" fmla="*/ 46 w 148"/>
                <a:gd name="T5" fmla="*/ 193 h 195"/>
                <a:gd name="T6" fmla="*/ 39 w 148"/>
                <a:gd name="T7" fmla="*/ 190 h 195"/>
                <a:gd name="T8" fmla="*/ 33 w 148"/>
                <a:gd name="T9" fmla="*/ 188 h 195"/>
                <a:gd name="T10" fmla="*/ 21 w 148"/>
                <a:gd name="T11" fmla="*/ 178 h 195"/>
                <a:gd name="T12" fmla="*/ 14 w 148"/>
                <a:gd name="T13" fmla="*/ 167 h 195"/>
                <a:gd name="T14" fmla="*/ 6 w 148"/>
                <a:gd name="T15" fmla="*/ 151 h 195"/>
                <a:gd name="T16" fmla="*/ 2 w 148"/>
                <a:gd name="T17" fmla="*/ 134 h 195"/>
                <a:gd name="T18" fmla="*/ 0 w 148"/>
                <a:gd name="T19" fmla="*/ 117 h 195"/>
                <a:gd name="T20" fmla="*/ 2 w 148"/>
                <a:gd name="T21" fmla="*/ 98 h 195"/>
                <a:gd name="T22" fmla="*/ 8 w 148"/>
                <a:gd name="T23" fmla="*/ 76 h 195"/>
                <a:gd name="T24" fmla="*/ 14 w 148"/>
                <a:gd name="T25" fmla="*/ 59 h 195"/>
                <a:gd name="T26" fmla="*/ 23 w 148"/>
                <a:gd name="T27" fmla="*/ 42 h 195"/>
                <a:gd name="T28" fmla="*/ 35 w 148"/>
                <a:gd name="T29" fmla="*/ 28 h 195"/>
                <a:gd name="T30" fmla="*/ 46 w 148"/>
                <a:gd name="T31" fmla="*/ 17 h 195"/>
                <a:gd name="T32" fmla="*/ 60 w 148"/>
                <a:gd name="T33" fmla="*/ 7 h 195"/>
                <a:gd name="T34" fmla="*/ 75 w 148"/>
                <a:gd name="T35" fmla="*/ 2 h 195"/>
                <a:gd name="T36" fmla="*/ 89 w 148"/>
                <a:gd name="T37" fmla="*/ 0 h 195"/>
                <a:gd name="T38" fmla="*/ 96 w 148"/>
                <a:gd name="T39" fmla="*/ 0 h 195"/>
                <a:gd name="T40" fmla="*/ 104 w 148"/>
                <a:gd name="T41" fmla="*/ 2 h 195"/>
                <a:gd name="T42" fmla="*/ 110 w 148"/>
                <a:gd name="T43" fmla="*/ 3 h 195"/>
                <a:gd name="T44" fmla="*/ 115 w 148"/>
                <a:gd name="T45" fmla="*/ 7 h 195"/>
                <a:gd name="T46" fmla="*/ 127 w 148"/>
                <a:gd name="T47" fmla="*/ 17 h 195"/>
                <a:gd name="T48" fmla="*/ 137 w 148"/>
                <a:gd name="T49" fmla="*/ 28 h 195"/>
                <a:gd name="T50" fmla="*/ 142 w 148"/>
                <a:gd name="T51" fmla="*/ 42 h 195"/>
                <a:gd name="T52" fmla="*/ 146 w 148"/>
                <a:gd name="T53" fmla="*/ 59 h 195"/>
                <a:gd name="T54" fmla="*/ 148 w 148"/>
                <a:gd name="T55" fmla="*/ 78 h 195"/>
                <a:gd name="T56" fmla="*/ 146 w 148"/>
                <a:gd name="T57" fmla="*/ 98 h 195"/>
                <a:gd name="T58" fmla="*/ 142 w 148"/>
                <a:gd name="T59" fmla="*/ 117 h 195"/>
                <a:gd name="T60" fmla="*/ 135 w 148"/>
                <a:gd name="T61" fmla="*/ 136 h 195"/>
                <a:gd name="T62" fmla="*/ 127 w 148"/>
                <a:gd name="T63" fmla="*/ 151 h 195"/>
                <a:gd name="T64" fmla="*/ 115 w 148"/>
                <a:gd name="T65" fmla="*/ 167 h 195"/>
                <a:gd name="T66" fmla="*/ 102 w 148"/>
                <a:gd name="T67" fmla="*/ 178 h 195"/>
                <a:gd name="T68" fmla="*/ 89 w 148"/>
                <a:gd name="T69" fmla="*/ 188 h 195"/>
                <a:gd name="T70" fmla="*/ 75 w 148"/>
                <a:gd name="T71" fmla="*/ 193 h 195"/>
                <a:gd name="T72" fmla="*/ 60 w 148"/>
                <a:gd name="T73" fmla="*/ 195 h 1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5"/>
                <a:gd name="T113" fmla="*/ 148 w 148"/>
                <a:gd name="T114" fmla="*/ 195 h 19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5">
                  <a:moveTo>
                    <a:pt x="60" y="195"/>
                  </a:moveTo>
                  <a:lnTo>
                    <a:pt x="52" y="195"/>
                  </a:lnTo>
                  <a:lnTo>
                    <a:pt x="46" y="193"/>
                  </a:lnTo>
                  <a:lnTo>
                    <a:pt x="39" y="190"/>
                  </a:lnTo>
                  <a:lnTo>
                    <a:pt x="33" y="188"/>
                  </a:lnTo>
                  <a:lnTo>
                    <a:pt x="21" y="178"/>
                  </a:lnTo>
                  <a:lnTo>
                    <a:pt x="14" y="167"/>
                  </a:lnTo>
                  <a:lnTo>
                    <a:pt x="6" y="151"/>
                  </a:lnTo>
                  <a:lnTo>
                    <a:pt x="2" y="134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8" y="76"/>
                  </a:lnTo>
                  <a:lnTo>
                    <a:pt x="14" y="59"/>
                  </a:lnTo>
                  <a:lnTo>
                    <a:pt x="23" y="42"/>
                  </a:lnTo>
                  <a:lnTo>
                    <a:pt x="35" y="28"/>
                  </a:lnTo>
                  <a:lnTo>
                    <a:pt x="46" y="17"/>
                  </a:lnTo>
                  <a:lnTo>
                    <a:pt x="60" y="7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3"/>
                  </a:lnTo>
                  <a:lnTo>
                    <a:pt x="115" y="7"/>
                  </a:lnTo>
                  <a:lnTo>
                    <a:pt x="127" y="17"/>
                  </a:lnTo>
                  <a:lnTo>
                    <a:pt x="137" y="28"/>
                  </a:lnTo>
                  <a:lnTo>
                    <a:pt x="142" y="42"/>
                  </a:lnTo>
                  <a:lnTo>
                    <a:pt x="146" y="59"/>
                  </a:lnTo>
                  <a:lnTo>
                    <a:pt x="148" y="78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7" y="151"/>
                  </a:lnTo>
                  <a:lnTo>
                    <a:pt x="115" y="167"/>
                  </a:lnTo>
                  <a:lnTo>
                    <a:pt x="102" y="178"/>
                  </a:lnTo>
                  <a:lnTo>
                    <a:pt x="89" y="188"/>
                  </a:lnTo>
                  <a:lnTo>
                    <a:pt x="75" y="193"/>
                  </a:lnTo>
                  <a:lnTo>
                    <a:pt x="60" y="1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1" name="Freeform 4038"/>
            <p:cNvSpPr>
              <a:spLocks noChangeAspect="1"/>
            </p:cNvSpPr>
            <p:nvPr/>
          </p:nvSpPr>
          <p:spPr bwMode="auto">
            <a:xfrm>
              <a:off x="3020" y="2134"/>
              <a:ext cx="64" cy="103"/>
            </a:xfrm>
            <a:custGeom>
              <a:avLst/>
              <a:gdLst>
                <a:gd name="T0" fmla="*/ 2 w 64"/>
                <a:gd name="T1" fmla="*/ 0 h 103"/>
                <a:gd name="T2" fmla="*/ 2 w 64"/>
                <a:gd name="T3" fmla="*/ 0 h 103"/>
                <a:gd name="T4" fmla="*/ 0 w 64"/>
                <a:gd name="T5" fmla="*/ 21 h 103"/>
                <a:gd name="T6" fmla="*/ 2 w 64"/>
                <a:gd name="T7" fmla="*/ 40 h 103"/>
                <a:gd name="T8" fmla="*/ 6 w 64"/>
                <a:gd name="T9" fmla="*/ 57 h 103"/>
                <a:gd name="T10" fmla="*/ 14 w 64"/>
                <a:gd name="T11" fmla="*/ 73 h 103"/>
                <a:gd name="T12" fmla="*/ 24 w 64"/>
                <a:gd name="T13" fmla="*/ 84 h 103"/>
                <a:gd name="T14" fmla="*/ 35 w 64"/>
                <a:gd name="T15" fmla="*/ 94 h 103"/>
                <a:gd name="T16" fmla="*/ 41 w 64"/>
                <a:gd name="T17" fmla="*/ 97 h 103"/>
                <a:gd name="T18" fmla="*/ 48 w 64"/>
                <a:gd name="T19" fmla="*/ 101 h 103"/>
                <a:gd name="T20" fmla="*/ 56 w 64"/>
                <a:gd name="T21" fmla="*/ 103 h 103"/>
                <a:gd name="T22" fmla="*/ 64 w 64"/>
                <a:gd name="T23" fmla="*/ 103 h 103"/>
                <a:gd name="T24" fmla="*/ 64 w 64"/>
                <a:gd name="T25" fmla="*/ 96 h 103"/>
                <a:gd name="T26" fmla="*/ 58 w 64"/>
                <a:gd name="T27" fmla="*/ 96 h 103"/>
                <a:gd name="T28" fmla="*/ 50 w 64"/>
                <a:gd name="T29" fmla="*/ 94 h 103"/>
                <a:gd name="T30" fmla="*/ 45 w 64"/>
                <a:gd name="T31" fmla="*/ 92 h 103"/>
                <a:gd name="T32" fmla="*/ 39 w 64"/>
                <a:gd name="T33" fmla="*/ 88 h 103"/>
                <a:gd name="T34" fmla="*/ 29 w 64"/>
                <a:gd name="T35" fmla="*/ 80 h 103"/>
                <a:gd name="T36" fmla="*/ 22 w 64"/>
                <a:gd name="T37" fmla="*/ 69 h 103"/>
                <a:gd name="T38" fmla="*/ 14 w 64"/>
                <a:gd name="T39" fmla="*/ 53 h 103"/>
                <a:gd name="T40" fmla="*/ 10 w 64"/>
                <a:gd name="T41" fmla="*/ 38 h 103"/>
                <a:gd name="T42" fmla="*/ 10 w 64"/>
                <a:gd name="T43" fmla="*/ 21 h 103"/>
                <a:gd name="T44" fmla="*/ 10 w 64"/>
                <a:gd name="T45" fmla="*/ 2 h 103"/>
                <a:gd name="T46" fmla="*/ 10 w 64"/>
                <a:gd name="T47" fmla="*/ 2 h 103"/>
                <a:gd name="T48" fmla="*/ 2 w 64"/>
                <a:gd name="T49" fmla="*/ 0 h 10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4"/>
                <a:gd name="T76" fmla="*/ 0 h 103"/>
                <a:gd name="T77" fmla="*/ 64 w 64"/>
                <a:gd name="T78" fmla="*/ 103 h 10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4" h="103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6" y="57"/>
                  </a:lnTo>
                  <a:lnTo>
                    <a:pt x="14" y="73"/>
                  </a:lnTo>
                  <a:lnTo>
                    <a:pt x="24" y="84"/>
                  </a:lnTo>
                  <a:lnTo>
                    <a:pt x="35" y="94"/>
                  </a:lnTo>
                  <a:lnTo>
                    <a:pt x="41" y="97"/>
                  </a:lnTo>
                  <a:lnTo>
                    <a:pt x="48" y="101"/>
                  </a:lnTo>
                  <a:lnTo>
                    <a:pt x="56" y="103"/>
                  </a:lnTo>
                  <a:lnTo>
                    <a:pt x="64" y="103"/>
                  </a:lnTo>
                  <a:lnTo>
                    <a:pt x="64" y="96"/>
                  </a:lnTo>
                  <a:lnTo>
                    <a:pt x="58" y="96"/>
                  </a:lnTo>
                  <a:lnTo>
                    <a:pt x="50" y="94"/>
                  </a:lnTo>
                  <a:lnTo>
                    <a:pt x="45" y="92"/>
                  </a:lnTo>
                  <a:lnTo>
                    <a:pt x="39" y="88"/>
                  </a:lnTo>
                  <a:lnTo>
                    <a:pt x="29" y="80"/>
                  </a:lnTo>
                  <a:lnTo>
                    <a:pt x="22" y="69"/>
                  </a:lnTo>
                  <a:lnTo>
                    <a:pt x="14" y="53"/>
                  </a:lnTo>
                  <a:lnTo>
                    <a:pt x="10" y="38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2" name="Freeform 4039"/>
            <p:cNvSpPr>
              <a:spLocks noChangeAspect="1"/>
            </p:cNvSpPr>
            <p:nvPr/>
          </p:nvSpPr>
          <p:spPr bwMode="auto">
            <a:xfrm>
              <a:off x="3022" y="2034"/>
              <a:ext cx="91" cy="102"/>
            </a:xfrm>
            <a:custGeom>
              <a:avLst/>
              <a:gdLst>
                <a:gd name="T0" fmla="*/ 91 w 91"/>
                <a:gd name="T1" fmla="*/ 0 h 102"/>
                <a:gd name="T2" fmla="*/ 91 w 91"/>
                <a:gd name="T3" fmla="*/ 0 h 102"/>
                <a:gd name="T4" fmla="*/ 75 w 91"/>
                <a:gd name="T5" fmla="*/ 2 h 102"/>
                <a:gd name="T6" fmla="*/ 60 w 91"/>
                <a:gd name="T7" fmla="*/ 7 h 102"/>
                <a:gd name="T8" fmla="*/ 46 w 91"/>
                <a:gd name="T9" fmla="*/ 17 h 102"/>
                <a:gd name="T10" fmla="*/ 33 w 91"/>
                <a:gd name="T11" fmla="*/ 29 h 102"/>
                <a:gd name="T12" fmla="*/ 22 w 91"/>
                <a:gd name="T13" fmla="*/ 44 h 102"/>
                <a:gd name="T14" fmla="*/ 12 w 91"/>
                <a:gd name="T15" fmla="*/ 61 h 102"/>
                <a:gd name="T16" fmla="*/ 6 w 91"/>
                <a:gd name="T17" fmla="*/ 80 h 102"/>
                <a:gd name="T18" fmla="*/ 0 w 91"/>
                <a:gd name="T19" fmla="*/ 100 h 102"/>
                <a:gd name="T20" fmla="*/ 8 w 91"/>
                <a:gd name="T21" fmla="*/ 102 h 102"/>
                <a:gd name="T22" fmla="*/ 14 w 91"/>
                <a:gd name="T23" fmla="*/ 82 h 102"/>
                <a:gd name="T24" fmla="*/ 20 w 91"/>
                <a:gd name="T25" fmla="*/ 65 h 102"/>
                <a:gd name="T26" fmla="*/ 29 w 91"/>
                <a:gd name="T27" fmla="*/ 48 h 102"/>
                <a:gd name="T28" fmla="*/ 39 w 91"/>
                <a:gd name="T29" fmla="*/ 34 h 102"/>
                <a:gd name="T30" fmla="*/ 50 w 91"/>
                <a:gd name="T31" fmla="*/ 23 h 102"/>
                <a:gd name="T32" fmla="*/ 64 w 91"/>
                <a:gd name="T33" fmla="*/ 15 h 102"/>
                <a:gd name="T34" fmla="*/ 77 w 91"/>
                <a:gd name="T35" fmla="*/ 9 h 102"/>
                <a:gd name="T36" fmla="*/ 91 w 91"/>
                <a:gd name="T37" fmla="*/ 7 h 102"/>
                <a:gd name="T38" fmla="*/ 91 w 91"/>
                <a:gd name="T39" fmla="*/ 7 h 102"/>
                <a:gd name="T40" fmla="*/ 91 w 91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1"/>
                <a:gd name="T64" fmla="*/ 0 h 102"/>
                <a:gd name="T65" fmla="*/ 91 w 91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1" h="102">
                  <a:moveTo>
                    <a:pt x="91" y="0"/>
                  </a:moveTo>
                  <a:lnTo>
                    <a:pt x="91" y="0"/>
                  </a:lnTo>
                  <a:lnTo>
                    <a:pt x="75" y="2"/>
                  </a:lnTo>
                  <a:lnTo>
                    <a:pt x="60" y="7"/>
                  </a:lnTo>
                  <a:lnTo>
                    <a:pt x="46" y="17"/>
                  </a:lnTo>
                  <a:lnTo>
                    <a:pt x="33" y="29"/>
                  </a:lnTo>
                  <a:lnTo>
                    <a:pt x="22" y="44"/>
                  </a:lnTo>
                  <a:lnTo>
                    <a:pt x="12" y="61"/>
                  </a:lnTo>
                  <a:lnTo>
                    <a:pt x="6" y="80"/>
                  </a:lnTo>
                  <a:lnTo>
                    <a:pt x="0" y="100"/>
                  </a:lnTo>
                  <a:lnTo>
                    <a:pt x="8" y="102"/>
                  </a:lnTo>
                  <a:lnTo>
                    <a:pt x="14" y="82"/>
                  </a:lnTo>
                  <a:lnTo>
                    <a:pt x="20" y="65"/>
                  </a:lnTo>
                  <a:lnTo>
                    <a:pt x="29" y="48"/>
                  </a:lnTo>
                  <a:lnTo>
                    <a:pt x="39" y="34"/>
                  </a:lnTo>
                  <a:lnTo>
                    <a:pt x="50" y="23"/>
                  </a:lnTo>
                  <a:lnTo>
                    <a:pt x="64" y="15"/>
                  </a:lnTo>
                  <a:lnTo>
                    <a:pt x="77" y="9"/>
                  </a:lnTo>
                  <a:lnTo>
                    <a:pt x="91" y="7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3" name="Freeform 4040"/>
            <p:cNvSpPr>
              <a:spLocks noChangeAspect="1"/>
            </p:cNvSpPr>
            <p:nvPr/>
          </p:nvSpPr>
          <p:spPr bwMode="auto">
            <a:xfrm>
              <a:off x="3113" y="2034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2 h 102"/>
                <a:gd name="T6" fmla="*/ 61 w 63"/>
                <a:gd name="T7" fmla="*/ 63 h 102"/>
                <a:gd name="T8" fmla="*/ 57 w 63"/>
                <a:gd name="T9" fmla="*/ 46 h 102"/>
                <a:gd name="T10" fmla="*/ 51 w 63"/>
                <a:gd name="T11" fmla="*/ 30 h 102"/>
                <a:gd name="T12" fmla="*/ 42 w 63"/>
                <a:gd name="T13" fmla="*/ 17 h 102"/>
                <a:gd name="T14" fmla="*/ 30 w 63"/>
                <a:gd name="T15" fmla="*/ 7 h 102"/>
                <a:gd name="T16" fmla="*/ 23 w 63"/>
                <a:gd name="T17" fmla="*/ 4 h 102"/>
                <a:gd name="T18" fmla="*/ 15 w 63"/>
                <a:gd name="T19" fmla="*/ 2 h 102"/>
                <a:gd name="T20" fmla="*/ 7 w 63"/>
                <a:gd name="T21" fmla="*/ 0 h 102"/>
                <a:gd name="T22" fmla="*/ 0 w 63"/>
                <a:gd name="T23" fmla="*/ 0 h 102"/>
                <a:gd name="T24" fmla="*/ 0 w 63"/>
                <a:gd name="T25" fmla="*/ 7 h 102"/>
                <a:gd name="T26" fmla="*/ 7 w 63"/>
                <a:gd name="T27" fmla="*/ 7 h 102"/>
                <a:gd name="T28" fmla="*/ 13 w 63"/>
                <a:gd name="T29" fmla="*/ 9 h 102"/>
                <a:gd name="T30" fmla="*/ 19 w 63"/>
                <a:gd name="T31" fmla="*/ 11 h 102"/>
                <a:gd name="T32" fmla="*/ 25 w 63"/>
                <a:gd name="T33" fmla="*/ 15 h 102"/>
                <a:gd name="T34" fmla="*/ 36 w 63"/>
                <a:gd name="T35" fmla="*/ 23 h 102"/>
                <a:gd name="T36" fmla="*/ 44 w 63"/>
                <a:gd name="T37" fmla="*/ 34 h 102"/>
                <a:gd name="T38" fmla="*/ 49 w 63"/>
                <a:gd name="T39" fmla="*/ 48 h 102"/>
                <a:gd name="T40" fmla="*/ 53 w 63"/>
                <a:gd name="T41" fmla="*/ 63 h 102"/>
                <a:gd name="T42" fmla="*/ 55 w 63"/>
                <a:gd name="T43" fmla="*/ 82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2"/>
                  </a:lnTo>
                  <a:lnTo>
                    <a:pt x="61" y="63"/>
                  </a:lnTo>
                  <a:lnTo>
                    <a:pt x="57" y="46"/>
                  </a:lnTo>
                  <a:lnTo>
                    <a:pt x="51" y="30"/>
                  </a:lnTo>
                  <a:lnTo>
                    <a:pt x="42" y="17"/>
                  </a:lnTo>
                  <a:lnTo>
                    <a:pt x="30" y="7"/>
                  </a:lnTo>
                  <a:lnTo>
                    <a:pt x="23" y="4"/>
                  </a:lnTo>
                  <a:lnTo>
                    <a:pt x="15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13" y="9"/>
                  </a:lnTo>
                  <a:lnTo>
                    <a:pt x="19" y="11"/>
                  </a:lnTo>
                  <a:lnTo>
                    <a:pt x="25" y="15"/>
                  </a:lnTo>
                  <a:lnTo>
                    <a:pt x="36" y="23"/>
                  </a:lnTo>
                  <a:lnTo>
                    <a:pt x="44" y="34"/>
                  </a:lnTo>
                  <a:lnTo>
                    <a:pt x="49" y="48"/>
                  </a:lnTo>
                  <a:lnTo>
                    <a:pt x="53" y="63"/>
                  </a:lnTo>
                  <a:lnTo>
                    <a:pt x="55" y="82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4" name="Freeform 4041"/>
            <p:cNvSpPr>
              <a:spLocks noChangeAspect="1"/>
            </p:cNvSpPr>
            <p:nvPr/>
          </p:nvSpPr>
          <p:spPr bwMode="auto">
            <a:xfrm>
              <a:off x="3084" y="2136"/>
              <a:ext cx="90" cy="101"/>
            </a:xfrm>
            <a:custGeom>
              <a:avLst/>
              <a:gdLst>
                <a:gd name="T0" fmla="*/ 0 w 90"/>
                <a:gd name="T1" fmla="*/ 101 h 101"/>
                <a:gd name="T2" fmla="*/ 0 w 90"/>
                <a:gd name="T3" fmla="*/ 101 h 101"/>
                <a:gd name="T4" fmla="*/ 15 w 90"/>
                <a:gd name="T5" fmla="*/ 99 h 101"/>
                <a:gd name="T6" fmla="*/ 30 w 90"/>
                <a:gd name="T7" fmla="*/ 94 h 101"/>
                <a:gd name="T8" fmla="*/ 46 w 90"/>
                <a:gd name="T9" fmla="*/ 84 h 101"/>
                <a:gd name="T10" fmla="*/ 57 w 90"/>
                <a:gd name="T11" fmla="*/ 71 h 101"/>
                <a:gd name="T12" fmla="*/ 69 w 90"/>
                <a:gd name="T13" fmla="*/ 57 h 101"/>
                <a:gd name="T14" fmla="*/ 78 w 90"/>
                <a:gd name="T15" fmla="*/ 40 h 101"/>
                <a:gd name="T16" fmla="*/ 86 w 90"/>
                <a:gd name="T17" fmla="*/ 21 h 101"/>
                <a:gd name="T18" fmla="*/ 90 w 90"/>
                <a:gd name="T19" fmla="*/ 0 h 101"/>
                <a:gd name="T20" fmla="*/ 82 w 90"/>
                <a:gd name="T21" fmla="*/ 0 h 101"/>
                <a:gd name="T22" fmla="*/ 78 w 90"/>
                <a:gd name="T23" fmla="*/ 19 h 101"/>
                <a:gd name="T24" fmla="*/ 71 w 90"/>
                <a:gd name="T25" fmla="*/ 36 h 101"/>
                <a:gd name="T26" fmla="*/ 63 w 90"/>
                <a:gd name="T27" fmla="*/ 51 h 101"/>
                <a:gd name="T28" fmla="*/ 52 w 90"/>
                <a:gd name="T29" fmla="*/ 67 h 101"/>
                <a:gd name="T30" fmla="*/ 40 w 90"/>
                <a:gd name="T31" fmla="*/ 78 h 101"/>
                <a:gd name="T32" fmla="*/ 27 w 90"/>
                <a:gd name="T33" fmla="*/ 86 h 101"/>
                <a:gd name="T34" fmla="*/ 13 w 90"/>
                <a:gd name="T35" fmla="*/ 92 h 101"/>
                <a:gd name="T36" fmla="*/ 0 w 90"/>
                <a:gd name="T37" fmla="*/ 94 h 101"/>
                <a:gd name="T38" fmla="*/ 0 w 90"/>
                <a:gd name="T39" fmla="*/ 94 h 101"/>
                <a:gd name="T40" fmla="*/ 0 w 90"/>
                <a:gd name="T41" fmla="*/ 101 h 10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1"/>
                <a:gd name="T65" fmla="*/ 90 w 90"/>
                <a:gd name="T66" fmla="*/ 101 h 10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1">
                  <a:moveTo>
                    <a:pt x="0" y="101"/>
                  </a:moveTo>
                  <a:lnTo>
                    <a:pt x="0" y="101"/>
                  </a:lnTo>
                  <a:lnTo>
                    <a:pt x="15" y="99"/>
                  </a:lnTo>
                  <a:lnTo>
                    <a:pt x="30" y="94"/>
                  </a:lnTo>
                  <a:lnTo>
                    <a:pt x="46" y="84"/>
                  </a:lnTo>
                  <a:lnTo>
                    <a:pt x="57" y="71"/>
                  </a:lnTo>
                  <a:lnTo>
                    <a:pt x="69" y="57"/>
                  </a:lnTo>
                  <a:lnTo>
                    <a:pt x="78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8" y="19"/>
                  </a:lnTo>
                  <a:lnTo>
                    <a:pt x="71" y="36"/>
                  </a:lnTo>
                  <a:lnTo>
                    <a:pt x="63" y="51"/>
                  </a:lnTo>
                  <a:lnTo>
                    <a:pt x="52" y="67"/>
                  </a:lnTo>
                  <a:lnTo>
                    <a:pt x="40" y="78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8" name="Freeform 4042"/>
            <p:cNvSpPr>
              <a:spLocks noChangeAspect="1"/>
            </p:cNvSpPr>
            <p:nvPr/>
          </p:nvSpPr>
          <p:spPr bwMode="auto">
            <a:xfrm>
              <a:off x="2514" y="2041"/>
              <a:ext cx="516" cy="369"/>
            </a:xfrm>
            <a:custGeom>
              <a:avLst/>
              <a:gdLst>
                <a:gd name="T0" fmla="*/ 510 w 516"/>
                <a:gd name="T1" fmla="*/ 0 h 369"/>
                <a:gd name="T2" fmla="*/ 510 w 516"/>
                <a:gd name="T3" fmla="*/ 0 h 369"/>
                <a:gd name="T4" fmla="*/ 483 w 516"/>
                <a:gd name="T5" fmla="*/ 39 h 369"/>
                <a:gd name="T6" fmla="*/ 457 w 516"/>
                <a:gd name="T7" fmla="*/ 75 h 369"/>
                <a:gd name="T8" fmla="*/ 432 w 516"/>
                <a:gd name="T9" fmla="*/ 110 h 369"/>
                <a:gd name="T10" fmla="*/ 407 w 516"/>
                <a:gd name="T11" fmla="*/ 141 h 369"/>
                <a:gd name="T12" fmla="*/ 382 w 516"/>
                <a:gd name="T13" fmla="*/ 169 h 369"/>
                <a:gd name="T14" fmla="*/ 357 w 516"/>
                <a:gd name="T15" fmla="*/ 196 h 369"/>
                <a:gd name="T16" fmla="*/ 334 w 516"/>
                <a:gd name="T17" fmla="*/ 219 h 369"/>
                <a:gd name="T18" fmla="*/ 311 w 516"/>
                <a:gd name="T19" fmla="*/ 240 h 369"/>
                <a:gd name="T20" fmla="*/ 288 w 516"/>
                <a:gd name="T21" fmla="*/ 260 h 369"/>
                <a:gd name="T22" fmla="*/ 267 w 516"/>
                <a:gd name="T23" fmla="*/ 277 h 369"/>
                <a:gd name="T24" fmla="*/ 244 w 516"/>
                <a:gd name="T25" fmla="*/ 292 h 369"/>
                <a:gd name="T26" fmla="*/ 225 w 516"/>
                <a:gd name="T27" fmla="*/ 306 h 369"/>
                <a:gd name="T28" fmla="*/ 203 w 516"/>
                <a:gd name="T29" fmla="*/ 317 h 369"/>
                <a:gd name="T30" fmla="*/ 184 w 516"/>
                <a:gd name="T31" fmla="*/ 327 h 369"/>
                <a:gd name="T32" fmla="*/ 167 w 516"/>
                <a:gd name="T33" fmla="*/ 334 h 369"/>
                <a:gd name="T34" fmla="*/ 150 w 516"/>
                <a:gd name="T35" fmla="*/ 342 h 369"/>
                <a:gd name="T36" fmla="*/ 117 w 516"/>
                <a:gd name="T37" fmla="*/ 352 h 369"/>
                <a:gd name="T38" fmla="*/ 88 w 516"/>
                <a:gd name="T39" fmla="*/ 357 h 369"/>
                <a:gd name="T40" fmla="*/ 61 w 516"/>
                <a:gd name="T41" fmla="*/ 361 h 369"/>
                <a:gd name="T42" fmla="*/ 40 w 516"/>
                <a:gd name="T43" fmla="*/ 361 h 369"/>
                <a:gd name="T44" fmla="*/ 12 w 516"/>
                <a:gd name="T45" fmla="*/ 357 h 369"/>
                <a:gd name="T46" fmla="*/ 2 w 516"/>
                <a:gd name="T47" fmla="*/ 356 h 369"/>
                <a:gd name="T48" fmla="*/ 0 w 516"/>
                <a:gd name="T49" fmla="*/ 363 h 369"/>
                <a:gd name="T50" fmla="*/ 12 w 516"/>
                <a:gd name="T51" fmla="*/ 365 h 369"/>
                <a:gd name="T52" fmla="*/ 40 w 516"/>
                <a:gd name="T53" fmla="*/ 369 h 369"/>
                <a:gd name="T54" fmla="*/ 63 w 516"/>
                <a:gd name="T55" fmla="*/ 369 h 369"/>
                <a:gd name="T56" fmla="*/ 88 w 516"/>
                <a:gd name="T57" fmla="*/ 367 h 369"/>
                <a:gd name="T58" fmla="*/ 119 w 516"/>
                <a:gd name="T59" fmla="*/ 359 h 369"/>
                <a:gd name="T60" fmla="*/ 152 w 516"/>
                <a:gd name="T61" fmla="*/ 350 h 369"/>
                <a:gd name="T62" fmla="*/ 169 w 516"/>
                <a:gd name="T63" fmla="*/ 342 h 369"/>
                <a:gd name="T64" fmla="*/ 188 w 516"/>
                <a:gd name="T65" fmla="*/ 334 h 369"/>
                <a:gd name="T66" fmla="*/ 207 w 516"/>
                <a:gd name="T67" fmla="*/ 323 h 369"/>
                <a:gd name="T68" fmla="*/ 228 w 516"/>
                <a:gd name="T69" fmla="*/ 311 h 369"/>
                <a:gd name="T70" fmla="*/ 249 w 516"/>
                <a:gd name="T71" fmla="*/ 298 h 369"/>
                <a:gd name="T72" fmla="*/ 271 w 516"/>
                <a:gd name="T73" fmla="*/ 283 h 369"/>
                <a:gd name="T74" fmla="*/ 294 w 516"/>
                <a:gd name="T75" fmla="*/ 265 h 369"/>
                <a:gd name="T76" fmla="*/ 315 w 516"/>
                <a:gd name="T77" fmla="*/ 246 h 369"/>
                <a:gd name="T78" fmla="*/ 340 w 516"/>
                <a:gd name="T79" fmla="*/ 225 h 369"/>
                <a:gd name="T80" fmla="*/ 363 w 516"/>
                <a:gd name="T81" fmla="*/ 202 h 369"/>
                <a:gd name="T82" fmla="*/ 388 w 516"/>
                <a:gd name="T83" fmla="*/ 175 h 369"/>
                <a:gd name="T84" fmla="*/ 412 w 516"/>
                <a:gd name="T85" fmla="*/ 146 h 369"/>
                <a:gd name="T86" fmla="*/ 437 w 516"/>
                <a:gd name="T87" fmla="*/ 116 h 369"/>
                <a:gd name="T88" fmla="*/ 464 w 516"/>
                <a:gd name="T89" fmla="*/ 81 h 369"/>
                <a:gd name="T90" fmla="*/ 489 w 516"/>
                <a:gd name="T91" fmla="*/ 45 h 369"/>
                <a:gd name="T92" fmla="*/ 516 w 516"/>
                <a:gd name="T93" fmla="*/ 4 h 369"/>
                <a:gd name="T94" fmla="*/ 516 w 516"/>
                <a:gd name="T95" fmla="*/ 4 h 369"/>
                <a:gd name="T96" fmla="*/ 510 w 516"/>
                <a:gd name="T97" fmla="*/ 0 h 36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16"/>
                <a:gd name="T148" fmla="*/ 0 h 369"/>
                <a:gd name="T149" fmla="*/ 516 w 516"/>
                <a:gd name="T150" fmla="*/ 369 h 36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16" h="369">
                  <a:moveTo>
                    <a:pt x="510" y="0"/>
                  </a:moveTo>
                  <a:lnTo>
                    <a:pt x="510" y="0"/>
                  </a:lnTo>
                  <a:lnTo>
                    <a:pt x="483" y="39"/>
                  </a:lnTo>
                  <a:lnTo>
                    <a:pt x="457" y="75"/>
                  </a:lnTo>
                  <a:lnTo>
                    <a:pt x="432" y="110"/>
                  </a:lnTo>
                  <a:lnTo>
                    <a:pt x="407" y="141"/>
                  </a:lnTo>
                  <a:lnTo>
                    <a:pt x="382" y="169"/>
                  </a:lnTo>
                  <a:lnTo>
                    <a:pt x="357" y="196"/>
                  </a:lnTo>
                  <a:lnTo>
                    <a:pt x="334" y="219"/>
                  </a:lnTo>
                  <a:lnTo>
                    <a:pt x="311" y="240"/>
                  </a:lnTo>
                  <a:lnTo>
                    <a:pt x="288" y="260"/>
                  </a:lnTo>
                  <a:lnTo>
                    <a:pt x="267" y="277"/>
                  </a:lnTo>
                  <a:lnTo>
                    <a:pt x="244" y="292"/>
                  </a:lnTo>
                  <a:lnTo>
                    <a:pt x="225" y="306"/>
                  </a:lnTo>
                  <a:lnTo>
                    <a:pt x="203" y="317"/>
                  </a:lnTo>
                  <a:lnTo>
                    <a:pt x="184" y="327"/>
                  </a:lnTo>
                  <a:lnTo>
                    <a:pt x="167" y="334"/>
                  </a:lnTo>
                  <a:lnTo>
                    <a:pt x="150" y="342"/>
                  </a:lnTo>
                  <a:lnTo>
                    <a:pt x="117" y="352"/>
                  </a:lnTo>
                  <a:lnTo>
                    <a:pt x="88" y="357"/>
                  </a:lnTo>
                  <a:lnTo>
                    <a:pt x="61" y="361"/>
                  </a:lnTo>
                  <a:lnTo>
                    <a:pt x="40" y="361"/>
                  </a:lnTo>
                  <a:lnTo>
                    <a:pt x="12" y="357"/>
                  </a:lnTo>
                  <a:lnTo>
                    <a:pt x="2" y="356"/>
                  </a:lnTo>
                  <a:lnTo>
                    <a:pt x="0" y="363"/>
                  </a:lnTo>
                  <a:lnTo>
                    <a:pt x="12" y="365"/>
                  </a:lnTo>
                  <a:lnTo>
                    <a:pt x="40" y="369"/>
                  </a:lnTo>
                  <a:lnTo>
                    <a:pt x="63" y="369"/>
                  </a:lnTo>
                  <a:lnTo>
                    <a:pt x="88" y="367"/>
                  </a:lnTo>
                  <a:lnTo>
                    <a:pt x="119" y="359"/>
                  </a:lnTo>
                  <a:lnTo>
                    <a:pt x="152" y="350"/>
                  </a:lnTo>
                  <a:lnTo>
                    <a:pt x="169" y="342"/>
                  </a:lnTo>
                  <a:lnTo>
                    <a:pt x="188" y="334"/>
                  </a:lnTo>
                  <a:lnTo>
                    <a:pt x="207" y="323"/>
                  </a:lnTo>
                  <a:lnTo>
                    <a:pt x="228" y="311"/>
                  </a:lnTo>
                  <a:lnTo>
                    <a:pt x="249" y="298"/>
                  </a:lnTo>
                  <a:lnTo>
                    <a:pt x="271" y="283"/>
                  </a:lnTo>
                  <a:lnTo>
                    <a:pt x="294" y="265"/>
                  </a:lnTo>
                  <a:lnTo>
                    <a:pt x="315" y="246"/>
                  </a:lnTo>
                  <a:lnTo>
                    <a:pt x="340" y="225"/>
                  </a:lnTo>
                  <a:lnTo>
                    <a:pt x="363" y="202"/>
                  </a:lnTo>
                  <a:lnTo>
                    <a:pt x="388" y="175"/>
                  </a:lnTo>
                  <a:lnTo>
                    <a:pt x="412" y="146"/>
                  </a:lnTo>
                  <a:lnTo>
                    <a:pt x="437" y="116"/>
                  </a:lnTo>
                  <a:lnTo>
                    <a:pt x="464" y="81"/>
                  </a:lnTo>
                  <a:lnTo>
                    <a:pt x="489" y="45"/>
                  </a:lnTo>
                  <a:lnTo>
                    <a:pt x="516" y="4"/>
                  </a:lnTo>
                  <a:lnTo>
                    <a:pt x="51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9" name="Freeform 4043"/>
            <p:cNvSpPr>
              <a:spLocks noChangeAspect="1"/>
            </p:cNvSpPr>
            <p:nvPr/>
          </p:nvSpPr>
          <p:spPr bwMode="auto">
            <a:xfrm>
              <a:off x="3024" y="1437"/>
              <a:ext cx="123" cy="608"/>
            </a:xfrm>
            <a:custGeom>
              <a:avLst/>
              <a:gdLst>
                <a:gd name="T0" fmla="*/ 56 w 123"/>
                <a:gd name="T1" fmla="*/ 4 h 608"/>
                <a:gd name="T2" fmla="*/ 69 w 123"/>
                <a:gd name="T3" fmla="*/ 32 h 608"/>
                <a:gd name="T4" fmla="*/ 81 w 123"/>
                <a:gd name="T5" fmla="*/ 59 h 608"/>
                <a:gd name="T6" fmla="*/ 90 w 123"/>
                <a:gd name="T7" fmla="*/ 86 h 608"/>
                <a:gd name="T8" fmla="*/ 98 w 123"/>
                <a:gd name="T9" fmla="*/ 113 h 608"/>
                <a:gd name="T10" fmla="*/ 106 w 123"/>
                <a:gd name="T11" fmla="*/ 142 h 608"/>
                <a:gd name="T12" fmla="*/ 110 w 123"/>
                <a:gd name="T13" fmla="*/ 169 h 608"/>
                <a:gd name="T14" fmla="*/ 112 w 123"/>
                <a:gd name="T15" fmla="*/ 196 h 608"/>
                <a:gd name="T16" fmla="*/ 114 w 123"/>
                <a:gd name="T17" fmla="*/ 221 h 608"/>
                <a:gd name="T18" fmla="*/ 114 w 123"/>
                <a:gd name="T19" fmla="*/ 247 h 608"/>
                <a:gd name="T20" fmla="*/ 114 w 123"/>
                <a:gd name="T21" fmla="*/ 272 h 608"/>
                <a:gd name="T22" fmla="*/ 112 w 123"/>
                <a:gd name="T23" fmla="*/ 297 h 608"/>
                <a:gd name="T24" fmla="*/ 108 w 123"/>
                <a:gd name="T25" fmla="*/ 322 h 608"/>
                <a:gd name="T26" fmla="*/ 98 w 123"/>
                <a:gd name="T27" fmla="*/ 370 h 608"/>
                <a:gd name="T28" fmla="*/ 87 w 123"/>
                <a:gd name="T29" fmla="*/ 414 h 608"/>
                <a:gd name="T30" fmla="*/ 73 w 123"/>
                <a:gd name="T31" fmla="*/ 455 h 608"/>
                <a:gd name="T32" fmla="*/ 60 w 123"/>
                <a:gd name="T33" fmla="*/ 491 h 608"/>
                <a:gd name="T34" fmla="*/ 44 w 123"/>
                <a:gd name="T35" fmla="*/ 524 h 608"/>
                <a:gd name="T36" fmla="*/ 31 w 123"/>
                <a:gd name="T37" fmla="*/ 551 h 608"/>
                <a:gd name="T38" fmla="*/ 8 w 123"/>
                <a:gd name="T39" fmla="*/ 591 h 608"/>
                <a:gd name="T40" fmla="*/ 0 w 123"/>
                <a:gd name="T41" fmla="*/ 604 h 608"/>
                <a:gd name="T42" fmla="*/ 6 w 123"/>
                <a:gd name="T43" fmla="*/ 608 h 608"/>
                <a:gd name="T44" fmla="*/ 16 w 123"/>
                <a:gd name="T45" fmla="*/ 595 h 608"/>
                <a:gd name="T46" fmla="*/ 39 w 123"/>
                <a:gd name="T47" fmla="*/ 555 h 608"/>
                <a:gd name="T48" fmla="*/ 52 w 123"/>
                <a:gd name="T49" fmla="*/ 528 h 608"/>
                <a:gd name="T50" fmla="*/ 67 w 123"/>
                <a:gd name="T51" fmla="*/ 495 h 608"/>
                <a:gd name="T52" fmla="*/ 81 w 123"/>
                <a:gd name="T53" fmla="*/ 457 h 608"/>
                <a:gd name="T54" fmla="*/ 94 w 123"/>
                <a:gd name="T55" fmla="*/ 416 h 608"/>
                <a:gd name="T56" fmla="*/ 106 w 123"/>
                <a:gd name="T57" fmla="*/ 372 h 608"/>
                <a:gd name="T58" fmla="*/ 115 w 123"/>
                <a:gd name="T59" fmla="*/ 324 h 608"/>
                <a:gd name="T60" fmla="*/ 119 w 123"/>
                <a:gd name="T61" fmla="*/ 299 h 608"/>
                <a:gd name="T62" fmla="*/ 121 w 123"/>
                <a:gd name="T63" fmla="*/ 272 h 608"/>
                <a:gd name="T64" fmla="*/ 123 w 123"/>
                <a:gd name="T65" fmla="*/ 247 h 608"/>
                <a:gd name="T66" fmla="*/ 121 w 123"/>
                <a:gd name="T67" fmla="*/ 221 h 608"/>
                <a:gd name="T68" fmla="*/ 121 w 123"/>
                <a:gd name="T69" fmla="*/ 194 h 608"/>
                <a:gd name="T70" fmla="*/ 117 w 123"/>
                <a:gd name="T71" fmla="*/ 167 h 608"/>
                <a:gd name="T72" fmla="*/ 114 w 123"/>
                <a:gd name="T73" fmla="*/ 140 h 608"/>
                <a:gd name="T74" fmla="*/ 106 w 123"/>
                <a:gd name="T75" fmla="*/ 111 h 608"/>
                <a:gd name="T76" fmla="*/ 98 w 123"/>
                <a:gd name="T77" fmla="*/ 84 h 608"/>
                <a:gd name="T78" fmla="*/ 89 w 123"/>
                <a:gd name="T79" fmla="*/ 56 h 608"/>
                <a:gd name="T80" fmla="*/ 77 w 123"/>
                <a:gd name="T81" fmla="*/ 29 h 608"/>
                <a:gd name="T82" fmla="*/ 64 w 123"/>
                <a:gd name="T83" fmla="*/ 0 h 608"/>
                <a:gd name="T84" fmla="*/ 56 w 123"/>
                <a:gd name="T85" fmla="*/ 4 h 6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3"/>
                <a:gd name="T130" fmla="*/ 0 h 608"/>
                <a:gd name="T131" fmla="*/ 123 w 123"/>
                <a:gd name="T132" fmla="*/ 608 h 6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3" h="608">
                  <a:moveTo>
                    <a:pt x="56" y="4"/>
                  </a:moveTo>
                  <a:lnTo>
                    <a:pt x="69" y="32"/>
                  </a:lnTo>
                  <a:lnTo>
                    <a:pt x="81" y="59"/>
                  </a:lnTo>
                  <a:lnTo>
                    <a:pt x="90" y="86"/>
                  </a:lnTo>
                  <a:lnTo>
                    <a:pt x="98" y="113"/>
                  </a:lnTo>
                  <a:lnTo>
                    <a:pt x="106" y="142"/>
                  </a:lnTo>
                  <a:lnTo>
                    <a:pt x="110" y="169"/>
                  </a:lnTo>
                  <a:lnTo>
                    <a:pt x="112" y="196"/>
                  </a:lnTo>
                  <a:lnTo>
                    <a:pt x="114" y="221"/>
                  </a:lnTo>
                  <a:lnTo>
                    <a:pt x="114" y="247"/>
                  </a:lnTo>
                  <a:lnTo>
                    <a:pt x="114" y="272"/>
                  </a:lnTo>
                  <a:lnTo>
                    <a:pt x="112" y="297"/>
                  </a:lnTo>
                  <a:lnTo>
                    <a:pt x="108" y="322"/>
                  </a:lnTo>
                  <a:lnTo>
                    <a:pt x="98" y="370"/>
                  </a:lnTo>
                  <a:lnTo>
                    <a:pt x="87" y="414"/>
                  </a:lnTo>
                  <a:lnTo>
                    <a:pt x="73" y="455"/>
                  </a:lnTo>
                  <a:lnTo>
                    <a:pt x="60" y="491"/>
                  </a:lnTo>
                  <a:lnTo>
                    <a:pt x="44" y="524"/>
                  </a:lnTo>
                  <a:lnTo>
                    <a:pt x="31" y="551"/>
                  </a:lnTo>
                  <a:lnTo>
                    <a:pt x="8" y="591"/>
                  </a:lnTo>
                  <a:lnTo>
                    <a:pt x="0" y="604"/>
                  </a:lnTo>
                  <a:lnTo>
                    <a:pt x="6" y="608"/>
                  </a:lnTo>
                  <a:lnTo>
                    <a:pt x="16" y="595"/>
                  </a:lnTo>
                  <a:lnTo>
                    <a:pt x="39" y="555"/>
                  </a:lnTo>
                  <a:lnTo>
                    <a:pt x="52" y="528"/>
                  </a:lnTo>
                  <a:lnTo>
                    <a:pt x="67" y="495"/>
                  </a:lnTo>
                  <a:lnTo>
                    <a:pt x="81" y="457"/>
                  </a:lnTo>
                  <a:lnTo>
                    <a:pt x="94" y="416"/>
                  </a:lnTo>
                  <a:lnTo>
                    <a:pt x="106" y="372"/>
                  </a:lnTo>
                  <a:lnTo>
                    <a:pt x="115" y="324"/>
                  </a:lnTo>
                  <a:lnTo>
                    <a:pt x="119" y="299"/>
                  </a:lnTo>
                  <a:lnTo>
                    <a:pt x="121" y="272"/>
                  </a:lnTo>
                  <a:lnTo>
                    <a:pt x="123" y="247"/>
                  </a:lnTo>
                  <a:lnTo>
                    <a:pt x="121" y="221"/>
                  </a:lnTo>
                  <a:lnTo>
                    <a:pt x="121" y="194"/>
                  </a:lnTo>
                  <a:lnTo>
                    <a:pt x="117" y="167"/>
                  </a:lnTo>
                  <a:lnTo>
                    <a:pt x="114" y="140"/>
                  </a:lnTo>
                  <a:lnTo>
                    <a:pt x="106" y="111"/>
                  </a:lnTo>
                  <a:lnTo>
                    <a:pt x="98" y="84"/>
                  </a:lnTo>
                  <a:lnTo>
                    <a:pt x="89" y="56"/>
                  </a:lnTo>
                  <a:lnTo>
                    <a:pt x="77" y="29"/>
                  </a:lnTo>
                  <a:lnTo>
                    <a:pt x="64" y="0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0" name="Freeform 4044"/>
            <p:cNvSpPr>
              <a:spLocks noChangeAspect="1"/>
            </p:cNvSpPr>
            <p:nvPr/>
          </p:nvSpPr>
          <p:spPr bwMode="auto">
            <a:xfrm>
              <a:off x="2842" y="1932"/>
              <a:ext cx="259" cy="495"/>
            </a:xfrm>
            <a:custGeom>
              <a:avLst/>
              <a:gdLst>
                <a:gd name="T0" fmla="*/ 4 w 259"/>
                <a:gd name="T1" fmla="*/ 495 h 495"/>
                <a:gd name="T2" fmla="*/ 0 w 259"/>
                <a:gd name="T3" fmla="*/ 340 h 495"/>
                <a:gd name="T4" fmla="*/ 10 w 259"/>
                <a:gd name="T5" fmla="*/ 332 h 495"/>
                <a:gd name="T6" fmla="*/ 31 w 259"/>
                <a:gd name="T7" fmla="*/ 309 h 495"/>
                <a:gd name="T8" fmla="*/ 61 w 259"/>
                <a:gd name="T9" fmla="*/ 275 h 495"/>
                <a:gd name="T10" fmla="*/ 100 w 259"/>
                <a:gd name="T11" fmla="*/ 228 h 495"/>
                <a:gd name="T12" fmla="*/ 142 w 259"/>
                <a:gd name="T13" fmla="*/ 177 h 495"/>
                <a:gd name="T14" fmla="*/ 180 w 259"/>
                <a:gd name="T15" fmla="*/ 119 h 495"/>
                <a:gd name="T16" fmla="*/ 200 w 259"/>
                <a:gd name="T17" fmla="*/ 90 h 495"/>
                <a:gd name="T18" fmla="*/ 217 w 259"/>
                <a:gd name="T19" fmla="*/ 60 h 495"/>
                <a:gd name="T20" fmla="*/ 232 w 259"/>
                <a:gd name="T21" fmla="*/ 31 h 495"/>
                <a:gd name="T22" fmla="*/ 244 w 259"/>
                <a:gd name="T23" fmla="*/ 0 h 495"/>
                <a:gd name="T24" fmla="*/ 246 w 259"/>
                <a:gd name="T25" fmla="*/ 6 h 495"/>
                <a:gd name="T26" fmla="*/ 251 w 259"/>
                <a:gd name="T27" fmla="*/ 21 h 495"/>
                <a:gd name="T28" fmla="*/ 255 w 259"/>
                <a:gd name="T29" fmla="*/ 46 h 495"/>
                <a:gd name="T30" fmla="*/ 259 w 259"/>
                <a:gd name="T31" fmla="*/ 79 h 495"/>
                <a:gd name="T32" fmla="*/ 259 w 259"/>
                <a:gd name="T33" fmla="*/ 100 h 495"/>
                <a:gd name="T34" fmla="*/ 257 w 259"/>
                <a:gd name="T35" fmla="*/ 121 h 495"/>
                <a:gd name="T36" fmla="*/ 255 w 259"/>
                <a:gd name="T37" fmla="*/ 146 h 495"/>
                <a:gd name="T38" fmla="*/ 249 w 259"/>
                <a:gd name="T39" fmla="*/ 171 h 495"/>
                <a:gd name="T40" fmla="*/ 242 w 259"/>
                <a:gd name="T41" fmla="*/ 200 h 495"/>
                <a:gd name="T42" fmla="*/ 232 w 259"/>
                <a:gd name="T43" fmla="*/ 228 h 495"/>
                <a:gd name="T44" fmla="*/ 221 w 259"/>
                <a:gd name="T45" fmla="*/ 259 h 495"/>
                <a:gd name="T46" fmla="*/ 205 w 259"/>
                <a:gd name="T47" fmla="*/ 292 h 495"/>
                <a:gd name="T48" fmla="*/ 4 w 259"/>
                <a:gd name="T49" fmla="*/ 495 h 4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9"/>
                <a:gd name="T76" fmla="*/ 0 h 495"/>
                <a:gd name="T77" fmla="*/ 259 w 259"/>
                <a:gd name="T78" fmla="*/ 495 h 4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9" h="495">
                  <a:moveTo>
                    <a:pt x="4" y="495"/>
                  </a:moveTo>
                  <a:lnTo>
                    <a:pt x="0" y="340"/>
                  </a:lnTo>
                  <a:lnTo>
                    <a:pt x="10" y="332"/>
                  </a:lnTo>
                  <a:lnTo>
                    <a:pt x="31" y="309"/>
                  </a:lnTo>
                  <a:lnTo>
                    <a:pt x="61" y="275"/>
                  </a:lnTo>
                  <a:lnTo>
                    <a:pt x="100" y="228"/>
                  </a:lnTo>
                  <a:lnTo>
                    <a:pt x="142" y="177"/>
                  </a:lnTo>
                  <a:lnTo>
                    <a:pt x="180" y="119"/>
                  </a:lnTo>
                  <a:lnTo>
                    <a:pt x="200" y="90"/>
                  </a:lnTo>
                  <a:lnTo>
                    <a:pt x="217" y="60"/>
                  </a:lnTo>
                  <a:lnTo>
                    <a:pt x="232" y="31"/>
                  </a:lnTo>
                  <a:lnTo>
                    <a:pt x="244" y="0"/>
                  </a:lnTo>
                  <a:lnTo>
                    <a:pt x="246" y="6"/>
                  </a:lnTo>
                  <a:lnTo>
                    <a:pt x="251" y="21"/>
                  </a:lnTo>
                  <a:lnTo>
                    <a:pt x="255" y="46"/>
                  </a:lnTo>
                  <a:lnTo>
                    <a:pt x="259" y="79"/>
                  </a:lnTo>
                  <a:lnTo>
                    <a:pt x="259" y="100"/>
                  </a:lnTo>
                  <a:lnTo>
                    <a:pt x="257" y="121"/>
                  </a:lnTo>
                  <a:lnTo>
                    <a:pt x="255" y="146"/>
                  </a:lnTo>
                  <a:lnTo>
                    <a:pt x="249" y="171"/>
                  </a:lnTo>
                  <a:lnTo>
                    <a:pt x="242" y="200"/>
                  </a:lnTo>
                  <a:lnTo>
                    <a:pt x="232" y="228"/>
                  </a:lnTo>
                  <a:lnTo>
                    <a:pt x="221" y="259"/>
                  </a:lnTo>
                  <a:lnTo>
                    <a:pt x="205" y="292"/>
                  </a:lnTo>
                  <a:lnTo>
                    <a:pt x="4" y="4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1" name="Freeform 4045"/>
            <p:cNvSpPr>
              <a:spLocks noChangeAspect="1"/>
            </p:cNvSpPr>
            <p:nvPr/>
          </p:nvSpPr>
          <p:spPr bwMode="auto">
            <a:xfrm>
              <a:off x="2838" y="2268"/>
              <a:ext cx="14" cy="159"/>
            </a:xfrm>
            <a:custGeom>
              <a:avLst/>
              <a:gdLst>
                <a:gd name="T0" fmla="*/ 2 w 14"/>
                <a:gd name="T1" fmla="*/ 0 h 159"/>
                <a:gd name="T2" fmla="*/ 0 w 14"/>
                <a:gd name="T3" fmla="*/ 4 h 159"/>
                <a:gd name="T4" fmla="*/ 4 w 14"/>
                <a:gd name="T5" fmla="*/ 159 h 159"/>
                <a:gd name="T6" fmla="*/ 14 w 14"/>
                <a:gd name="T7" fmla="*/ 159 h 159"/>
                <a:gd name="T8" fmla="*/ 8 w 14"/>
                <a:gd name="T9" fmla="*/ 4 h 159"/>
                <a:gd name="T10" fmla="*/ 8 w 14"/>
                <a:gd name="T11" fmla="*/ 6 h 159"/>
                <a:gd name="T12" fmla="*/ 2 w 14"/>
                <a:gd name="T13" fmla="*/ 0 h 159"/>
                <a:gd name="T14" fmla="*/ 0 w 14"/>
                <a:gd name="T15" fmla="*/ 2 h 159"/>
                <a:gd name="T16" fmla="*/ 0 w 14"/>
                <a:gd name="T17" fmla="*/ 4 h 159"/>
                <a:gd name="T18" fmla="*/ 2 w 14"/>
                <a:gd name="T19" fmla="*/ 0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9"/>
                <a:gd name="T32" fmla="*/ 14 w 14"/>
                <a:gd name="T33" fmla="*/ 159 h 15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9">
                  <a:moveTo>
                    <a:pt x="2" y="0"/>
                  </a:moveTo>
                  <a:lnTo>
                    <a:pt x="0" y="4"/>
                  </a:lnTo>
                  <a:lnTo>
                    <a:pt x="4" y="159"/>
                  </a:lnTo>
                  <a:lnTo>
                    <a:pt x="14" y="159"/>
                  </a:lnTo>
                  <a:lnTo>
                    <a:pt x="8" y="4"/>
                  </a:lnTo>
                  <a:lnTo>
                    <a:pt x="8" y="6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2" name="Freeform 4046"/>
            <p:cNvSpPr>
              <a:spLocks noChangeAspect="1"/>
            </p:cNvSpPr>
            <p:nvPr/>
          </p:nvSpPr>
          <p:spPr bwMode="auto">
            <a:xfrm>
              <a:off x="2840" y="1930"/>
              <a:ext cx="250" cy="344"/>
            </a:xfrm>
            <a:custGeom>
              <a:avLst/>
              <a:gdLst>
                <a:gd name="T0" fmla="*/ 250 w 250"/>
                <a:gd name="T1" fmla="*/ 0 h 344"/>
                <a:gd name="T2" fmla="*/ 242 w 250"/>
                <a:gd name="T3" fmla="*/ 0 h 344"/>
                <a:gd name="T4" fmla="*/ 230 w 250"/>
                <a:gd name="T5" fmla="*/ 31 h 344"/>
                <a:gd name="T6" fmla="*/ 215 w 250"/>
                <a:gd name="T7" fmla="*/ 60 h 344"/>
                <a:gd name="T8" fmla="*/ 198 w 250"/>
                <a:gd name="T9" fmla="*/ 90 h 344"/>
                <a:gd name="T10" fmla="*/ 180 w 250"/>
                <a:gd name="T11" fmla="*/ 119 h 344"/>
                <a:gd name="T12" fmla="*/ 140 w 250"/>
                <a:gd name="T13" fmla="*/ 177 h 344"/>
                <a:gd name="T14" fmla="*/ 100 w 250"/>
                <a:gd name="T15" fmla="*/ 229 h 344"/>
                <a:gd name="T16" fmla="*/ 62 w 250"/>
                <a:gd name="T17" fmla="*/ 273 h 344"/>
                <a:gd name="T18" fmla="*/ 29 w 250"/>
                <a:gd name="T19" fmla="*/ 307 h 344"/>
                <a:gd name="T20" fmla="*/ 8 w 250"/>
                <a:gd name="T21" fmla="*/ 330 h 344"/>
                <a:gd name="T22" fmla="*/ 0 w 250"/>
                <a:gd name="T23" fmla="*/ 338 h 344"/>
                <a:gd name="T24" fmla="*/ 6 w 250"/>
                <a:gd name="T25" fmla="*/ 344 h 344"/>
                <a:gd name="T26" fmla="*/ 14 w 250"/>
                <a:gd name="T27" fmla="*/ 336 h 344"/>
                <a:gd name="T28" fmla="*/ 35 w 250"/>
                <a:gd name="T29" fmla="*/ 313 h 344"/>
                <a:gd name="T30" fmla="*/ 67 w 250"/>
                <a:gd name="T31" fmla="*/ 278 h 344"/>
                <a:gd name="T32" fmla="*/ 106 w 250"/>
                <a:gd name="T33" fmla="*/ 234 h 344"/>
                <a:gd name="T34" fmla="*/ 146 w 250"/>
                <a:gd name="T35" fmla="*/ 181 h 344"/>
                <a:gd name="T36" fmla="*/ 186 w 250"/>
                <a:gd name="T37" fmla="*/ 125 h 344"/>
                <a:gd name="T38" fmla="*/ 205 w 250"/>
                <a:gd name="T39" fmla="*/ 94 h 344"/>
                <a:gd name="T40" fmla="*/ 223 w 250"/>
                <a:gd name="T41" fmla="*/ 63 h 344"/>
                <a:gd name="T42" fmla="*/ 236 w 250"/>
                <a:gd name="T43" fmla="*/ 33 h 344"/>
                <a:gd name="T44" fmla="*/ 250 w 250"/>
                <a:gd name="T45" fmla="*/ 4 h 344"/>
                <a:gd name="T46" fmla="*/ 242 w 250"/>
                <a:gd name="T47" fmla="*/ 4 h 344"/>
                <a:gd name="T48" fmla="*/ 250 w 250"/>
                <a:gd name="T49" fmla="*/ 0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0"/>
                <a:gd name="T76" fmla="*/ 0 h 344"/>
                <a:gd name="T77" fmla="*/ 250 w 250"/>
                <a:gd name="T78" fmla="*/ 344 h 3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0" h="344">
                  <a:moveTo>
                    <a:pt x="250" y="0"/>
                  </a:moveTo>
                  <a:lnTo>
                    <a:pt x="242" y="0"/>
                  </a:lnTo>
                  <a:lnTo>
                    <a:pt x="230" y="31"/>
                  </a:lnTo>
                  <a:lnTo>
                    <a:pt x="215" y="60"/>
                  </a:lnTo>
                  <a:lnTo>
                    <a:pt x="198" y="90"/>
                  </a:lnTo>
                  <a:lnTo>
                    <a:pt x="180" y="119"/>
                  </a:lnTo>
                  <a:lnTo>
                    <a:pt x="140" y="177"/>
                  </a:lnTo>
                  <a:lnTo>
                    <a:pt x="100" y="229"/>
                  </a:lnTo>
                  <a:lnTo>
                    <a:pt x="62" y="273"/>
                  </a:lnTo>
                  <a:lnTo>
                    <a:pt x="29" y="307"/>
                  </a:lnTo>
                  <a:lnTo>
                    <a:pt x="8" y="330"/>
                  </a:lnTo>
                  <a:lnTo>
                    <a:pt x="0" y="338"/>
                  </a:lnTo>
                  <a:lnTo>
                    <a:pt x="6" y="344"/>
                  </a:lnTo>
                  <a:lnTo>
                    <a:pt x="14" y="336"/>
                  </a:lnTo>
                  <a:lnTo>
                    <a:pt x="35" y="313"/>
                  </a:lnTo>
                  <a:lnTo>
                    <a:pt x="67" y="278"/>
                  </a:lnTo>
                  <a:lnTo>
                    <a:pt x="106" y="234"/>
                  </a:lnTo>
                  <a:lnTo>
                    <a:pt x="146" y="181"/>
                  </a:lnTo>
                  <a:lnTo>
                    <a:pt x="186" y="125"/>
                  </a:lnTo>
                  <a:lnTo>
                    <a:pt x="205" y="94"/>
                  </a:lnTo>
                  <a:lnTo>
                    <a:pt x="223" y="63"/>
                  </a:lnTo>
                  <a:lnTo>
                    <a:pt x="236" y="33"/>
                  </a:lnTo>
                  <a:lnTo>
                    <a:pt x="250" y="4"/>
                  </a:lnTo>
                  <a:lnTo>
                    <a:pt x="242" y="4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3" name="Freeform 4047"/>
            <p:cNvSpPr>
              <a:spLocks noChangeAspect="1"/>
            </p:cNvSpPr>
            <p:nvPr/>
          </p:nvSpPr>
          <p:spPr bwMode="auto">
            <a:xfrm>
              <a:off x="3044" y="1930"/>
              <a:ext cx="61" cy="296"/>
            </a:xfrm>
            <a:custGeom>
              <a:avLst/>
              <a:gdLst>
                <a:gd name="T0" fmla="*/ 5 w 61"/>
                <a:gd name="T1" fmla="*/ 296 h 296"/>
                <a:gd name="T2" fmla="*/ 23 w 61"/>
                <a:gd name="T3" fmla="*/ 263 h 296"/>
                <a:gd name="T4" fmla="*/ 34 w 61"/>
                <a:gd name="T5" fmla="*/ 232 h 296"/>
                <a:gd name="T6" fmla="*/ 44 w 61"/>
                <a:gd name="T7" fmla="*/ 202 h 296"/>
                <a:gd name="T8" fmla="*/ 51 w 61"/>
                <a:gd name="T9" fmla="*/ 175 h 296"/>
                <a:gd name="T10" fmla="*/ 57 w 61"/>
                <a:gd name="T11" fmla="*/ 148 h 296"/>
                <a:gd name="T12" fmla="*/ 59 w 61"/>
                <a:gd name="T13" fmla="*/ 125 h 296"/>
                <a:gd name="T14" fmla="*/ 61 w 61"/>
                <a:gd name="T15" fmla="*/ 102 h 296"/>
                <a:gd name="T16" fmla="*/ 61 w 61"/>
                <a:gd name="T17" fmla="*/ 81 h 296"/>
                <a:gd name="T18" fmla="*/ 57 w 61"/>
                <a:gd name="T19" fmla="*/ 46 h 296"/>
                <a:gd name="T20" fmla="*/ 53 w 61"/>
                <a:gd name="T21" fmla="*/ 21 h 296"/>
                <a:gd name="T22" fmla="*/ 47 w 61"/>
                <a:gd name="T23" fmla="*/ 6 h 296"/>
                <a:gd name="T24" fmla="*/ 46 w 61"/>
                <a:gd name="T25" fmla="*/ 0 h 296"/>
                <a:gd name="T26" fmla="*/ 38 w 61"/>
                <a:gd name="T27" fmla="*/ 4 h 296"/>
                <a:gd name="T28" fmla="*/ 40 w 61"/>
                <a:gd name="T29" fmla="*/ 8 h 296"/>
                <a:gd name="T30" fmla="*/ 44 w 61"/>
                <a:gd name="T31" fmla="*/ 23 h 296"/>
                <a:gd name="T32" fmla="*/ 49 w 61"/>
                <a:gd name="T33" fmla="*/ 48 h 296"/>
                <a:gd name="T34" fmla="*/ 53 w 61"/>
                <a:gd name="T35" fmla="*/ 83 h 296"/>
                <a:gd name="T36" fmla="*/ 53 w 61"/>
                <a:gd name="T37" fmla="*/ 102 h 296"/>
                <a:gd name="T38" fmla="*/ 51 w 61"/>
                <a:gd name="T39" fmla="*/ 123 h 296"/>
                <a:gd name="T40" fmla="*/ 49 w 61"/>
                <a:gd name="T41" fmla="*/ 148 h 296"/>
                <a:gd name="T42" fmla="*/ 44 w 61"/>
                <a:gd name="T43" fmla="*/ 173 h 296"/>
                <a:gd name="T44" fmla="*/ 36 w 61"/>
                <a:gd name="T45" fmla="*/ 200 h 296"/>
                <a:gd name="T46" fmla="*/ 26 w 61"/>
                <a:gd name="T47" fmla="*/ 229 h 296"/>
                <a:gd name="T48" fmla="*/ 15 w 61"/>
                <a:gd name="T49" fmla="*/ 259 h 296"/>
                <a:gd name="T50" fmla="*/ 0 w 61"/>
                <a:gd name="T51" fmla="*/ 292 h 296"/>
                <a:gd name="T52" fmla="*/ 5 w 61"/>
                <a:gd name="T53" fmla="*/ 296 h 2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"/>
                <a:gd name="T82" fmla="*/ 0 h 296"/>
                <a:gd name="T83" fmla="*/ 61 w 61"/>
                <a:gd name="T84" fmla="*/ 296 h 2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" h="296">
                  <a:moveTo>
                    <a:pt x="5" y="296"/>
                  </a:moveTo>
                  <a:lnTo>
                    <a:pt x="23" y="263"/>
                  </a:lnTo>
                  <a:lnTo>
                    <a:pt x="34" y="232"/>
                  </a:lnTo>
                  <a:lnTo>
                    <a:pt x="44" y="202"/>
                  </a:lnTo>
                  <a:lnTo>
                    <a:pt x="51" y="175"/>
                  </a:lnTo>
                  <a:lnTo>
                    <a:pt x="57" y="148"/>
                  </a:lnTo>
                  <a:lnTo>
                    <a:pt x="59" y="125"/>
                  </a:lnTo>
                  <a:lnTo>
                    <a:pt x="61" y="102"/>
                  </a:lnTo>
                  <a:lnTo>
                    <a:pt x="61" y="81"/>
                  </a:lnTo>
                  <a:lnTo>
                    <a:pt x="57" y="46"/>
                  </a:lnTo>
                  <a:lnTo>
                    <a:pt x="53" y="21"/>
                  </a:lnTo>
                  <a:lnTo>
                    <a:pt x="47" y="6"/>
                  </a:lnTo>
                  <a:lnTo>
                    <a:pt x="46" y="0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4" y="23"/>
                  </a:lnTo>
                  <a:lnTo>
                    <a:pt x="49" y="48"/>
                  </a:lnTo>
                  <a:lnTo>
                    <a:pt x="53" y="83"/>
                  </a:lnTo>
                  <a:lnTo>
                    <a:pt x="53" y="102"/>
                  </a:lnTo>
                  <a:lnTo>
                    <a:pt x="51" y="123"/>
                  </a:lnTo>
                  <a:lnTo>
                    <a:pt x="49" y="148"/>
                  </a:lnTo>
                  <a:lnTo>
                    <a:pt x="44" y="173"/>
                  </a:lnTo>
                  <a:lnTo>
                    <a:pt x="36" y="200"/>
                  </a:lnTo>
                  <a:lnTo>
                    <a:pt x="26" y="229"/>
                  </a:lnTo>
                  <a:lnTo>
                    <a:pt x="15" y="259"/>
                  </a:lnTo>
                  <a:lnTo>
                    <a:pt x="0" y="292"/>
                  </a:lnTo>
                  <a:lnTo>
                    <a:pt x="5" y="2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4" name="Freeform 4048"/>
            <p:cNvSpPr>
              <a:spLocks noChangeAspect="1"/>
            </p:cNvSpPr>
            <p:nvPr/>
          </p:nvSpPr>
          <p:spPr bwMode="auto">
            <a:xfrm>
              <a:off x="2470" y="1422"/>
              <a:ext cx="635" cy="978"/>
            </a:xfrm>
            <a:custGeom>
              <a:avLst/>
              <a:gdLst>
                <a:gd name="T0" fmla="*/ 17 w 635"/>
                <a:gd name="T1" fmla="*/ 953 h 978"/>
                <a:gd name="T2" fmla="*/ 8 w 635"/>
                <a:gd name="T3" fmla="*/ 936 h 978"/>
                <a:gd name="T4" fmla="*/ 2 w 635"/>
                <a:gd name="T5" fmla="*/ 902 h 978"/>
                <a:gd name="T6" fmla="*/ 2 w 635"/>
                <a:gd name="T7" fmla="*/ 842 h 978"/>
                <a:gd name="T8" fmla="*/ 15 w 635"/>
                <a:gd name="T9" fmla="*/ 771 h 978"/>
                <a:gd name="T10" fmla="*/ 40 w 635"/>
                <a:gd name="T11" fmla="*/ 689 h 978"/>
                <a:gd name="T12" fmla="*/ 75 w 635"/>
                <a:gd name="T13" fmla="*/ 600 h 978"/>
                <a:gd name="T14" fmla="*/ 119 w 635"/>
                <a:gd name="T15" fmla="*/ 504 h 978"/>
                <a:gd name="T16" fmla="*/ 173 w 635"/>
                <a:gd name="T17" fmla="*/ 406 h 978"/>
                <a:gd name="T18" fmla="*/ 232 w 635"/>
                <a:gd name="T19" fmla="*/ 310 h 978"/>
                <a:gd name="T20" fmla="*/ 295 w 635"/>
                <a:gd name="T21" fmla="*/ 224 h 978"/>
                <a:gd name="T22" fmla="*/ 357 w 635"/>
                <a:gd name="T23" fmla="*/ 149 h 978"/>
                <a:gd name="T24" fmla="*/ 416 w 635"/>
                <a:gd name="T25" fmla="*/ 88 h 978"/>
                <a:gd name="T26" fmla="*/ 472 w 635"/>
                <a:gd name="T27" fmla="*/ 42 h 978"/>
                <a:gd name="T28" fmla="*/ 522 w 635"/>
                <a:gd name="T29" fmla="*/ 13 h 978"/>
                <a:gd name="T30" fmla="*/ 556 w 635"/>
                <a:gd name="T31" fmla="*/ 1 h 978"/>
                <a:gd name="T32" fmla="*/ 575 w 635"/>
                <a:gd name="T33" fmla="*/ 0 h 978"/>
                <a:gd name="T34" fmla="*/ 593 w 635"/>
                <a:gd name="T35" fmla="*/ 3 h 978"/>
                <a:gd name="T36" fmla="*/ 606 w 635"/>
                <a:gd name="T37" fmla="*/ 11 h 978"/>
                <a:gd name="T38" fmla="*/ 620 w 635"/>
                <a:gd name="T39" fmla="*/ 24 h 978"/>
                <a:gd name="T40" fmla="*/ 627 w 635"/>
                <a:gd name="T41" fmla="*/ 44 h 978"/>
                <a:gd name="T42" fmla="*/ 635 w 635"/>
                <a:gd name="T43" fmla="*/ 78 h 978"/>
                <a:gd name="T44" fmla="*/ 633 w 635"/>
                <a:gd name="T45" fmla="*/ 138 h 978"/>
                <a:gd name="T46" fmla="*/ 620 w 635"/>
                <a:gd name="T47" fmla="*/ 209 h 978"/>
                <a:gd name="T48" fmla="*/ 595 w 635"/>
                <a:gd name="T49" fmla="*/ 289 h 978"/>
                <a:gd name="T50" fmla="*/ 560 w 635"/>
                <a:gd name="T51" fmla="*/ 380 h 978"/>
                <a:gd name="T52" fmla="*/ 516 w 635"/>
                <a:gd name="T53" fmla="*/ 474 h 978"/>
                <a:gd name="T54" fmla="*/ 464 w 635"/>
                <a:gd name="T55" fmla="*/ 571 h 978"/>
                <a:gd name="T56" fmla="*/ 403 w 635"/>
                <a:gd name="T57" fmla="*/ 667 h 978"/>
                <a:gd name="T58" fmla="*/ 341 w 635"/>
                <a:gd name="T59" fmla="*/ 756 h 978"/>
                <a:gd name="T60" fmla="*/ 278 w 635"/>
                <a:gd name="T61" fmla="*/ 829 h 978"/>
                <a:gd name="T62" fmla="*/ 219 w 635"/>
                <a:gd name="T63" fmla="*/ 890 h 978"/>
                <a:gd name="T64" fmla="*/ 163 w 635"/>
                <a:gd name="T65" fmla="*/ 936 h 978"/>
                <a:gd name="T66" fmla="*/ 113 w 635"/>
                <a:gd name="T67" fmla="*/ 967 h 978"/>
                <a:gd name="T68" fmla="*/ 81 w 635"/>
                <a:gd name="T69" fmla="*/ 978 h 978"/>
                <a:gd name="T70" fmla="*/ 61 w 635"/>
                <a:gd name="T71" fmla="*/ 978 h 978"/>
                <a:gd name="T72" fmla="*/ 44 w 635"/>
                <a:gd name="T73" fmla="*/ 976 h 978"/>
                <a:gd name="T74" fmla="*/ 29 w 635"/>
                <a:gd name="T75" fmla="*/ 967 h 9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35"/>
                <a:gd name="T115" fmla="*/ 0 h 978"/>
                <a:gd name="T116" fmla="*/ 635 w 635"/>
                <a:gd name="T117" fmla="*/ 978 h 9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35" h="978">
                  <a:moveTo>
                    <a:pt x="23" y="961"/>
                  </a:moveTo>
                  <a:lnTo>
                    <a:pt x="17" y="953"/>
                  </a:lnTo>
                  <a:lnTo>
                    <a:pt x="11" y="946"/>
                  </a:lnTo>
                  <a:lnTo>
                    <a:pt x="8" y="936"/>
                  </a:lnTo>
                  <a:lnTo>
                    <a:pt x="4" y="927"/>
                  </a:lnTo>
                  <a:lnTo>
                    <a:pt x="2" y="902"/>
                  </a:lnTo>
                  <a:lnTo>
                    <a:pt x="0" y="873"/>
                  </a:lnTo>
                  <a:lnTo>
                    <a:pt x="2" y="842"/>
                  </a:lnTo>
                  <a:lnTo>
                    <a:pt x="8" y="808"/>
                  </a:lnTo>
                  <a:lnTo>
                    <a:pt x="15" y="771"/>
                  </a:lnTo>
                  <a:lnTo>
                    <a:pt x="27" y="731"/>
                  </a:lnTo>
                  <a:lnTo>
                    <a:pt x="40" y="689"/>
                  </a:lnTo>
                  <a:lnTo>
                    <a:pt x="56" y="644"/>
                  </a:lnTo>
                  <a:lnTo>
                    <a:pt x="75" y="600"/>
                  </a:lnTo>
                  <a:lnTo>
                    <a:pt x="96" y="552"/>
                  </a:lnTo>
                  <a:lnTo>
                    <a:pt x="119" y="504"/>
                  </a:lnTo>
                  <a:lnTo>
                    <a:pt x="144" y="456"/>
                  </a:lnTo>
                  <a:lnTo>
                    <a:pt x="173" y="406"/>
                  </a:lnTo>
                  <a:lnTo>
                    <a:pt x="201" y="358"/>
                  </a:lnTo>
                  <a:lnTo>
                    <a:pt x="232" y="310"/>
                  </a:lnTo>
                  <a:lnTo>
                    <a:pt x="263" y="266"/>
                  </a:lnTo>
                  <a:lnTo>
                    <a:pt x="295" y="224"/>
                  </a:lnTo>
                  <a:lnTo>
                    <a:pt x="326" y="186"/>
                  </a:lnTo>
                  <a:lnTo>
                    <a:pt x="357" y="149"/>
                  </a:lnTo>
                  <a:lnTo>
                    <a:pt x="387" y="117"/>
                  </a:lnTo>
                  <a:lnTo>
                    <a:pt x="416" y="88"/>
                  </a:lnTo>
                  <a:lnTo>
                    <a:pt x="445" y="63"/>
                  </a:lnTo>
                  <a:lnTo>
                    <a:pt x="472" y="42"/>
                  </a:lnTo>
                  <a:lnTo>
                    <a:pt x="499" y="24"/>
                  </a:lnTo>
                  <a:lnTo>
                    <a:pt x="522" y="13"/>
                  </a:lnTo>
                  <a:lnTo>
                    <a:pt x="545" y="3"/>
                  </a:lnTo>
                  <a:lnTo>
                    <a:pt x="556" y="1"/>
                  </a:lnTo>
                  <a:lnTo>
                    <a:pt x="566" y="0"/>
                  </a:lnTo>
                  <a:lnTo>
                    <a:pt x="575" y="0"/>
                  </a:lnTo>
                  <a:lnTo>
                    <a:pt x="583" y="1"/>
                  </a:lnTo>
                  <a:lnTo>
                    <a:pt x="593" y="3"/>
                  </a:lnTo>
                  <a:lnTo>
                    <a:pt x="600" y="7"/>
                  </a:lnTo>
                  <a:lnTo>
                    <a:pt x="606" y="11"/>
                  </a:lnTo>
                  <a:lnTo>
                    <a:pt x="614" y="17"/>
                  </a:lnTo>
                  <a:lnTo>
                    <a:pt x="620" y="24"/>
                  </a:lnTo>
                  <a:lnTo>
                    <a:pt x="623" y="34"/>
                  </a:lnTo>
                  <a:lnTo>
                    <a:pt x="627" y="44"/>
                  </a:lnTo>
                  <a:lnTo>
                    <a:pt x="631" y="53"/>
                  </a:lnTo>
                  <a:lnTo>
                    <a:pt x="635" y="78"/>
                  </a:lnTo>
                  <a:lnTo>
                    <a:pt x="635" y="105"/>
                  </a:lnTo>
                  <a:lnTo>
                    <a:pt x="633" y="138"/>
                  </a:lnTo>
                  <a:lnTo>
                    <a:pt x="627" y="170"/>
                  </a:lnTo>
                  <a:lnTo>
                    <a:pt x="620" y="209"/>
                  </a:lnTo>
                  <a:lnTo>
                    <a:pt x="608" y="249"/>
                  </a:lnTo>
                  <a:lnTo>
                    <a:pt x="595" y="289"/>
                  </a:lnTo>
                  <a:lnTo>
                    <a:pt x="579" y="333"/>
                  </a:lnTo>
                  <a:lnTo>
                    <a:pt x="560" y="380"/>
                  </a:lnTo>
                  <a:lnTo>
                    <a:pt x="539" y="426"/>
                  </a:lnTo>
                  <a:lnTo>
                    <a:pt x="516" y="474"/>
                  </a:lnTo>
                  <a:lnTo>
                    <a:pt x="491" y="523"/>
                  </a:lnTo>
                  <a:lnTo>
                    <a:pt x="464" y="571"/>
                  </a:lnTo>
                  <a:lnTo>
                    <a:pt x="433" y="621"/>
                  </a:lnTo>
                  <a:lnTo>
                    <a:pt x="403" y="667"/>
                  </a:lnTo>
                  <a:lnTo>
                    <a:pt x="372" y="714"/>
                  </a:lnTo>
                  <a:lnTo>
                    <a:pt x="341" y="756"/>
                  </a:lnTo>
                  <a:lnTo>
                    <a:pt x="309" y="794"/>
                  </a:lnTo>
                  <a:lnTo>
                    <a:pt x="278" y="829"/>
                  </a:lnTo>
                  <a:lnTo>
                    <a:pt x="249" y="861"/>
                  </a:lnTo>
                  <a:lnTo>
                    <a:pt x="219" y="890"/>
                  </a:lnTo>
                  <a:lnTo>
                    <a:pt x="192" y="915"/>
                  </a:lnTo>
                  <a:lnTo>
                    <a:pt x="163" y="936"/>
                  </a:lnTo>
                  <a:lnTo>
                    <a:pt x="138" y="953"/>
                  </a:lnTo>
                  <a:lnTo>
                    <a:pt x="113" y="967"/>
                  </a:lnTo>
                  <a:lnTo>
                    <a:pt x="90" y="975"/>
                  </a:lnTo>
                  <a:lnTo>
                    <a:pt x="81" y="978"/>
                  </a:lnTo>
                  <a:lnTo>
                    <a:pt x="71" y="978"/>
                  </a:lnTo>
                  <a:lnTo>
                    <a:pt x="61" y="978"/>
                  </a:lnTo>
                  <a:lnTo>
                    <a:pt x="52" y="978"/>
                  </a:lnTo>
                  <a:lnTo>
                    <a:pt x="44" y="976"/>
                  </a:lnTo>
                  <a:lnTo>
                    <a:pt x="36" y="973"/>
                  </a:lnTo>
                  <a:lnTo>
                    <a:pt x="29" y="967"/>
                  </a:lnTo>
                  <a:lnTo>
                    <a:pt x="23" y="96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5" name="Freeform 4049"/>
            <p:cNvSpPr>
              <a:spLocks noChangeAspect="1"/>
            </p:cNvSpPr>
            <p:nvPr/>
          </p:nvSpPr>
          <p:spPr bwMode="auto">
            <a:xfrm>
              <a:off x="2466" y="1779"/>
              <a:ext cx="209" cy="608"/>
            </a:xfrm>
            <a:custGeom>
              <a:avLst/>
              <a:gdLst>
                <a:gd name="T0" fmla="*/ 202 w 209"/>
                <a:gd name="T1" fmla="*/ 0 h 608"/>
                <a:gd name="T2" fmla="*/ 202 w 209"/>
                <a:gd name="T3" fmla="*/ 0 h 608"/>
                <a:gd name="T4" fmla="*/ 173 w 209"/>
                <a:gd name="T5" fmla="*/ 47 h 608"/>
                <a:gd name="T6" fmla="*/ 146 w 209"/>
                <a:gd name="T7" fmla="*/ 97 h 608"/>
                <a:gd name="T8" fmla="*/ 119 w 209"/>
                <a:gd name="T9" fmla="*/ 145 h 608"/>
                <a:gd name="T10" fmla="*/ 96 w 209"/>
                <a:gd name="T11" fmla="*/ 193 h 608"/>
                <a:gd name="T12" fmla="*/ 75 w 209"/>
                <a:gd name="T13" fmla="*/ 241 h 608"/>
                <a:gd name="T14" fmla="*/ 56 w 209"/>
                <a:gd name="T15" fmla="*/ 287 h 608"/>
                <a:gd name="T16" fmla="*/ 40 w 209"/>
                <a:gd name="T17" fmla="*/ 330 h 608"/>
                <a:gd name="T18" fmla="*/ 27 w 209"/>
                <a:gd name="T19" fmla="*/ 372 h 608"/>
                <a:gd name="T20" fmla="*/ 15 w 209"/>
                <a:gd name="T21" fmla="*/ 412 h 608"/>
                <a:gd name="T22" fmla="*/ 8 w 209"/>
                <a:gd name="T23" fmla="*/ 451 h 608"/>
                <a:gd name="T24" fmla="*/ 2 w 209"/>
                <a:gd name="T25" fmla="*/ 485 h 608"/>
                <a:gd name="T26" fmla="*/ 0 w 209"/>
                <a:gd name="T27" fmla="*/ 516 h 608"/>
                <a:gd name="T28" fmla="*/ 0 w 209"/>
                <a:gd name="T29" fmla="*/ 545 h 608"/>
                <a:gd name="T30" fmla="*/ 4 w 209"/>
                <a:gd name="T31" fmla="*/ 570 h 608"/>
                <a:gd name="T32" fmla="*/ 8 w 209"/>
                <a:gd name="T33" fmla="*/ 581 h 608"/>
                <a:gd name="T34" fmla="*/ 12 w 209"/>
                <a:gd name="T35" fmla="*/ 591 h 608"/>
                <a:gd name="T36" fmla="*/ 17 w 209"/>
                <a:gd name="T37" fmla="*/ 600 h 608"/>
                <a:gd name="T38" fmla="*/ 23 w 209"/>
                <a:gd name="T39" fmla="*/ 608 h 608"/>
                <a:gd name="T40" fmla="*/ 29 w 209"/>
                <a:gd name="T41" fmla="*/ 602 h 608"/>
                <a:gd name="T42" fmla="*/ 23 w 209"/>
                <a:gd name="T43" fmla="*/ 595 h 608"/>
                <a:gd name="T44" fmla="*/ 19 w 209"/>
                <a:gd name="T45" fmla="*/ 587 h 608"/>
                <a:gd name="T46" fmla="*/ 15 w 209"/>
                <a:gd name="T47" fmla="*/ 577 h 608"/>
                <a:gd name="T48" fmla="*/ 14 w 209"/>
                <a:gd name="T49" fmla="*/ 568 h 608"/>
                <a:gd name="T50" fmla="*/ 10 w 209"/>
                <a:gd name="T51" fmla="*/ 545 h 608"/>
                <a:gd name="T52" fmla="*/ 8 w 209"/>
                <a:gd name="T53" fmla="*/ 516 h 608"/>
                <a:gd name="T54" fmla="*/ 10 w 209"/>
                <a:gd name="T55" fmla="*/ 485 h 608"/>
                <a:gd name="T56" fmla="*/ 15 w 209"/>
                <a:gd name="T57" fmla="*/ 452 h 608"/>
                <a:gd name="T58" fmla="*/ 23 w 209"/>
                <a:gd name="T59" fmla="*/ 414 h 608"/>
                <a:gd name="T60" fmla="*/ 35 w 209"/>
                <a:gd name="T61" fmla="*/ 376 h 608"/>
                <a:gd name="T62" fmla="*/ 48 w 209"/>
                <a:gd name="T63" fmla="*/ 333 h 608"/>
                <a:gd name="T64" fmla="*/ 63 w 209"/>
                <a:gd name="T65" fmla="*/ 289 h 608"/>
                <a:gd name="T66" fmla="*/ 83 w 209"/>
                <a:gd name="T67" fmla="*/ 243 h 608"/>
                <a:gd name="T68" fmla="*/ 104 w 209"/>
                <a:gd name="T69" fmla="*/ 197 h 608"/>
                <a:gd name="T70" fmla="*/ 127 w 209"/>
                <a:gd name="T71" fmla="*/ 149 h 608"/>
                <a:gd name="T72" fmla="*/ 152 w 209"/>
                <a:gd name="T73" fmla="*/ 101 h 608"/>
                <a:gd name="T74" fmla="*/ 180 w 209"/>
                <a:gd name="T75" fmla="*/ 53 h 608"/>
                <a:gd name="T76" fmla="*/ 209 w 209"/>
                <a:gd name="T77" fmla="*/ 3 h 608"/>
                <a:gd name="T78" fmla="*/ 209 w 209"/>
                <a:gd name="T79" fmla="*/ 3 h 608"/>
                <a:gd name="T80" fmla="*/ 202 w 209"/>
                <a:gd name="T81" fmla="*/ 0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202" y="0"/>
                  </a:moveTo>
                  <a:lnTo>
                    <a:pt x="202" y="0"/>
                  </a:lnTo>
                  <a:lnTo>
                    <a:pt x="173" y="47"/>
                  </a:lnTo>
                  <a:lnTo>
                    <a:pt x="146" y="97"/>
                  </a:lnTo>
                  <a:lnTo>
                    <a:pt x="119" y="145"/>
                  </a:lnTo>
                  <a:lnTo>
                    <a:pt x="96" y="193"/>
                  </a:lnTo>
                  <a:lnTo>
                    <a:pt x="75" y="241"/>
                  </a:lnTo>
                  <a:lnTo>
                    <a:pt x="56" y="287"/>
                  </a:lnTo>
                  <a:lnTo>
                    <a:pt x="40" y="330"/>
                  </a:lnTo>
                  <a:lnTo>
                    <a:pt x="27" y="372"/>
                  </a:lnTo>
                  <a:lnTo>
                    <a:pt x="15" y="412"/>
                  </a:lnTo>
                  <a:lnTo>
                    <a:pt x="8" y="451"/>
                  </a:lnTo>
                  <a:lnTo>
                    <a:pt x="2" y="485"/>
                  </a:lnTo>
                  <a:lnTo>
                    <a:pt x="0" y="516"/>
                  </a:lnTo>
                  <a:lnTo>
                    <a:pt x="0" y="545"/>
                  </a:lnTo>
                  <a:lnTo>
                    <a:pt x="4" y="570"/>
                  </a:lnTo>
                  <a:lnTo>
                    <a:pt x="8" y="581"/>
                  </a:lnTo>
                  <a:lnTo>
                    <a:pt x="12" y="591"/>
                  </a:lnTo>
                  <a:lnTo>
                    <a:pt x="17" y="600"/>
                  </a:lnTo>
                  <a:lnTo>
                    <a:pt x="23" y="608"/>
                  </a:lnTo>
                  <a:lnTo>
                    <a:pt x="29" y="602"/>
                  </a:lnTo>
                  <a:lnTo>
                    <a:pt x="23" y="595"/>
                  </a:lnTo>
                  <a:lnTo>
                    <a:pt x="19" y="587"/>
                  </a:lnTo>
                  <a:lnTo>
                    <a:pt x="15" y="577"/>
                  </a:lnTo>
                  <a:lnTo>
                    <a:pt x="14" y="568"/>
                  </a:lnTo>
                  <a:lnTo>
                    <a:pt x="10" y="545"/>
                  </a:lnTo>
                  <a:lnTo>
                    <a:pt x="8" y="516"/>
                  </a:lnTo>
                  <a:lnTo>
                    <a:pt x="10" y="485"/>
                  </a:lnTo>
                  <a:lnTo>
                    <a:pt x="15" y="452"/>
                  </a:lnTo>
                  <a:lnTo>
                    <a:pt x="23" y="414"/>
                  </a:lnTo>
                  <a:lnTo>
                    <a:pt x="35" y="376"/>
                  </a:lnTo>
                  <a:lnTo>
                    <a:pt x="48" y="333"/>
                  </a:lnTo>
                  <a:lnTo>
                    <a:pt x="63" y="289"/>
                  </a:lnTo>
                  <a:lnTo>
                    <a:pt x="83" y="243"/>
                  </a:lnTo>
                  <a:lnTo>
                    <a:pt x="104" y="197"/>
                  </a:lnTo>
                  <a:lnTo>
                    <a:pt x="127" y="149"/>
                  </a:lnTo>
                  <a:lnTo>
                    <a:pt x="152" y="101"/>
                  </a:lnTo>
                  <a:lnTo>
                    <a:pt x="180" y="53"/>
                  </a:lnTo>
                  <a:lnTo>
                    <a:pt x="209" y="3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6" name="Freeform 4050"/>
            <p:cNvSpPr>
              <a:spLocks noChangeAspect="1"/>
            </p:cNvSpPr>
            <p:nvPr/>
          </p:nvSpPr>
          <p:spPr bwMode="auto">
            <a:xfrm>
              <a:off x="2668" y="1418"/>
              <a:ext cx="418" cy="364"/>
            </a:xfrm>
            <a:custGeom>
              <a:avLst/>
              <a:gdLst>
                <a:gd name="T0" fmla="*/ 418 w 418"/>
                <a:gd name="T1" fmla="*/ 19 h 364"/>
                <a:gd name="T2" fmla="*/ 418 w 418"/>
                <a:gd name="T3" fmla="*/ 19 h 364"/>
                <a:gd name="T4" fmla="*/ 412 w 418"/>
                <a:gd name="T5" fmla="*/ 11 h 364"/>
                <a:gd name="T6" fmla="*/ 404 w 418"/>
                <a:gd name="T7" fmla="*/ 7 h 364"/>
                <a:gd name="T8" fmla="*/ 397 w 418"/>
                <a:gd name="T9" fmla="*/ 4 h 364"/>
                <a:gd name="T10" fmla="*/ 387 w 418"/>
                <a:gd name="T11" fmla="*/ 2 h 364"/>
                <a:gd name="T12" fmla="*/ 377 w 418"/>
                <a:gd name="T13" fmla="*/ 0 h 364"/>
                <a:gd name="T14" fmla="*/ 368 w 418"/>
                <a:gd name="T15" fmla="*/ 0 h 364"/>
                <a:gd name="T16" fmla="*/ 356 w 418"/>
                <a:gd name="T17" fmla="*/ 2 h 364"/>
                <a:gd name="T18" fmla="*/ 347 w 418"/>
                <a:gd name="T19" fmla="*/ 4 h 364"/>
                <a:gd name="T20" fmla="*/ 324 w 418"/>
                <a:gd name="T21" fmla="*/ 13 h 364"/>
                <a:gd name="T22" fmla="*/ 299 w 418"/>
                <a:gd name="T23" fmla="*/ 25 h 364"/>
                <a:gd name="T24" fmla="*/ 272 w 418"/>
                <a:gd name="T25" fmla="*/ 42 h 364"/>
                <a:gd name="T26" fmla="*/ 245 w 418"/>
                <a:gd name="T27" fmla="*/ 65 h 364"/>
                <a:gd name="T28" fmla="*/ 216 w 418"/>
                <a:gd name="T29" fmla="*/ 90 h 364"/>
                <a:gd name="T30" fmla="*/ 186 w 418"/>
                <a:gd name="T31" fmla="*/ 119 h 364"/>
                <a:gd name="T32" fmla="*/ 155 w 418"/>
                <a:gd name="T33" fmla="*/ 151 h 364"/>
                <a:gd name="T34" fmla="*/ 124 w 418"/>
                <a:gd name="T35" fmla="*/ 186 h 364"/>
                <a:gd name="T36" fmla="*/ 94 w 418"/>
                <a:gd name="T37" fmla="*/ 226 h 364"/>
                <a:gd name="T38" fmla="*/ 63 w 418"/>
                <a:gd name="T39" fmla="*/ 268 h 364"/>
                <a:gd name="T40" fmla="*/ 32 w 418"/>
                <a:gd name="T41" fmla="*/ 313 h 364"/>
                <a:gd name="T42" fmla="*/ 0 w 418"/>
                <a:gd name="T43" fmla="*/ 361 h 364"/>
                <a:gd name="T44" fmla="*/ 7 w 418"/>
                <a:gd name="T45" fmla="*/ 364 h 364"/>
                <a:gd name="T46" fmla="*/ 38 w 418"/>
                <a:gd name="T47" fmla="*/ 316 h 364"/>
                <a:gd name="T48" fmla="*/ 69 w 418"/>
                <a:gd name="T49" fmla="*/ 272 h 364"/>
                <a:gd name="T50" fmla="*/ 99 w 418"/>
                <a:gd name="T51" fmla="*/ 230 h 364"/>
                <a:gd name="T52" fmla="*/ 132 w 418"/>
                <a:gd name="T53" fmla="*/ 192 h 364"/>
                <a:gd name="T54" fmla="*/ 163 w 418"/>
                <a:gd name="T55" fmla="*/ 155 h 364"/>
                <a:gd name="T56" fmla="*/ 191 w 418"/>
                <a:gd name="T57" fmla="*/ 124 h 364"/>
                <a:gd name="T58" fmla="*/ 222 w 418"/>
                <a:gd name="T59" fmla="*/ 96 h 364"/>
                <a:gd name="T60" fmla="*/ 249 w 418"/>
                <a:gd name="T61" fmla="*/ 71 h 364"/>
                <a:gd name="T62" fmla="*/ 276 w 418"/>
                <a:gd name="T63" fmla="*/ 50 h 364"/>
                <a:gd name="T64" fmla="*/ 303 w 418"/>
                <a:gd name="T65" fmla="*/ 32 h 364"/>
                <a:gd name="T66" fmla="*/ 326 w 418"/>
                <a:gd name="T67" fmla="*/ 19 h 364"/>
                <a:gd name="T68" fmla="*/ 349 w 418"/>
                <a:gd name="T69" fmla="*/ 11 h 364"/>
                <a:gd name="T70" fmla="*/ 358 w 418"/>
                <a:gd name="T71" fmla="*/ 9 h 364"/>
                <a:gd name="T72" fmla="*/ 368 w 418"/>
                <a:gd name="T73" fmla="*/ 7 h 364"/>
                <a:gd name="T74" fmla="*/ 377 w 418"/>
                <a:gd name="T75" fmla="*/ 7 h 364"/>
                <a:gd name="T76" fmla="*/ 385 w 418"/>
                <a:gd name="T77" fmla="*/ 9 h 364"/>
                <a:gd name="T78" fmla="*/ 393 w 418"/>
                <a:gd name="T79" fmla="*/ 11 h 364"/>
                <a:gd name="T80" fmla="*/ 400 w 418"/>
                <a:gd name="T81" fmla="*/ 13 h 364"/>
                <a:gd name="T82" fmla="*/ 406 w 418"/>
                <a:gd name="T83" fmla="*/ 19 h 364"/>
                <a:gd name="T84" fmla="*/ 412 w 418"/>
                <a:gd name="T85" fmla="*/ 25 h 364"/>
                <a:gd name="T86" fmla="*/ 412 w 418"/>
                <a:gd name="T87" fmla="*/ 25 h 364"/>
                <a:gd name="T88" fmla="*/ 418 w 418"/>
                <a:gd name="T89" fmla="*/ 19 h 3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4"/>
                <a:gd name="T137" fmla="*/ 418 w 418"/>
                <a:gd name="T138" fmla="*/ 364 h 3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4">
                  <a:moveTo>
                    <a:pt x="418" y="19"/>
                  </a:moveTo>
                  <a:lnTo>
                    <a:pt x="418" y="19"/>
                  </a:lnTo>
                  <a:lnTo>
                    <a:pt x="412" y="11"/>
                  </a:lnTo>
                  <a:lnTo>
                    <a:pt x="404" y="7"/>
                  </a:lnTo>
                  <a:lnTo>
                    <a:pt x="397" y="4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68" y="0"/>
                  </a:lnTo>
                  <a:lnTo>
                    <a:pt x="356" y="2"/>
                  </a:lnTo>
                  <a:lnTo>
                    <a:pt x="347" y="4"/>
                  </a:lnTo>
                  <a:lnTo>
                    <a:pt x="324" y="13"/>
                  </a:lnTo>
                  <a:lnTo>
                    <a:pt x="299" y="25"/>
                  </a:lnTo>
                  <a:lnTo>
                    <a:pt x="272" y="42"/>
                  </a:lnTo>
                  <a:lnTo>
                    <a:pt x="245" y="65"/>
                  </a:lnTo>
                  <a:lnTo>
                    <a:pt x="216" y="90"/>
                  </a:lnTo>
                  <a:lnTo>
                    <a:pt x="186" y="119"/>
                  </a:lnTo>
                  <a:lnTo>
                    <a:pt x="155" y="151"/>
                  </a:lnTo>
                  <a:lnTo>
                    <a:pt x="124" y="186"/>
                  </a:lnTo>
                  <a:lnTo>
                    <a:pt x="94" y="226"/>
                  </a:lnTo>
                  <a:lnTo>
                    <a:pt x="63" y="268"/>
                  </a:lnTo>
                  <a:lnTo>
                    <a:pt x="32" y="313"/>
                  </a:lnTo>
                  <a:lnTo>
                    <a:pt x="0" y="361"/>
                  </a:lnTo>
                  <a:lnTo>
                    <a:pt x="7" y="364"/>
                  </a:lnTo>
                  <a:lnTo>
                    <a:pt x="38" y="316"/>
                  </a:lnTo>
                  <a:lnTo>
                    <a:pt x="69" y="272"/>
                  </a:lnTo>
                  <a:lnTo>
                    <a:pt x="99" y="230"/>
                  </a:lnTo>
                  <a:lnTo>
                    <a:pt x="132" y="192"/>
                  </a:lnTo>
                  <a:lnTo>
                    <a:pt x="163" y="155"/>
                  </a:lnTo>
                  <a:lnTo>
                    <a:pt x="191" y="124"/>
                  </a:lnTo>
                  <a:lnTo>
                    <a:pt x="222" y="96"/>
                  </a:lnTo>
                  <a:lnTo>
                    <a:pt x="249" y="71"/>
                  </a:lnTo>
                  <a:lnTo>
                    <a:pt x="276" y="50"/>
                  </a:lnTo>
                  <a:lnTo>
                    <a:pt x="303" y="32"/>
                  </a:lnTo>
                  <a:lnTo>
                    <a:pt x="326" y="19"/>
                  </a:lnTo>
                  <a:lnTo>
                    <a:pt x="349" y="11"/>
                  </a:lnTo>
                  <a:lnTo>
                    <a:pt x="358" y="9"/>
                  </a:lnTo>
                  <a:lnTo>
                    <a:pt x="368" y="7"/>
                  </a:lnTo>
                  <a:lnTo>
                    <a:pt x="377" y="7"/>
                  </a:lnTo>
                  <a:lnTo>
                    <a:pt x="385" y="9"/>
                  </a:lnTo>
                  <a:lnTo>
                    <a:pt x="393" y="11"/>
                  </a:lnTo>
                  <a:lnTo>
                    <a:pt x="400" y="13"/>
                  </a:lnTo>
                  <a:lnTo>
                    <a:pt x="406" y="19"/>
                  </a:lnTo>
                  <a:lnTo>
                    <a:pt x="412" y="25"/>
                  </a:lnTo>
                  <a:lnTo>
                    <a:pt x="418" y="19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7" name="Freeform 4051"/>
            <p:cNvSpPr>
              <a:spLocks noChangeAspect="1"/>
            </p:cNvSpPr>
            <p:nvPr/>
          </p:nvSpPr>
          <p:spPr bwMode="auto">
            <a:xfrm>
              <a:off x="2900" y="1437"/>
              <a:ext cx="209" cy="608"/>
            </a:xfrm>
            <a:custGeom>
              <a:avLst/>
              <a:gdLst>
                <a:gd name="T0" fmla="*/ 7 w 209"/>
                <a:gd name="T1" fmla="*/ 608 h 608"/>
                <a:gd name="T2" fmla="*/ 7 w 209"/>
                <a:gd name="T3" fmla="*/ 608 h 608"/>
                <a:gd name="T4" fmla="*/ 36 w 209"/>
                <a:gd name="T5" fmla="*/ 558 h 608"/>
                <a:gd name="T6" fmla="*/ 65 w 209"/>
                <a:gd name="T7" fmla="*/ 510 h 608"/>
                <a:gd name="T8" fmla="*/ 90 w 209"/>
                <a:gd name="T9" fmla="*/ 461 h 608"/>
                <a:gd name="T10" fmla="*/ 113 w 209"/>
                <a:gd name="T11" fmla="*/ 413 h 608"/>
                <a:gd name="T12" fmla="*/ 134 w 209"/>
                <a:gd name="T13" fmla="*/ 366 h 608"/>
                <a:gd name="T14" fmla="*/ 153 w 209"/>
                <a:gd name="T15" fmla="*/ 320 h 608"/>
                <a:gd name="T16" fmla="*/ 168 w 209"/>
                <a:gd name="T17" fmla="*/ 276 h 608"/>
                <a:gd name="T18" fmla="*/ 182 w 209"/>
                <a:gd name="T19" fmla="*/ 234 h 608"/>
                <a:gd name="T20" fmla="*/ 193 w 209"/>
                <a:gd name="T21" fmla="*/ 194 h 608"/>
                <a:gd name="T22" fmla="*/ 201 w 209"/>
                <a:gd name="T23" fmla="*/ 157 h 608"/>
                <a:gd name="T24" fmla="*/ 207 w 209"/>
                <a:gd name="T25" fmla="*/ 123 h 608"/>
                <a:gd name="T26" fmla="*/ 209 w 209"/>
                <a:gd name="T27" fmla="*/ 90 h 608"/>
                <a:gd name="T28" fmla="*/ 209 w 209"/>
                <a:gd name="T29" fmla="*/ 61 h 608"/>
                <a:gd name="T30" fmla="*/ 205 w 209"/>
                <a:gd name="T31" fmla="*/ 38 h 608"/>
                <a:gd name="T32" fmla="*/ 201 w 209"/>
                <a:gd name="T33" fmla="*/ 27 h 608"/>
                <a:gd name="T34" fmla="*/ 197 w 209"/>
                <a:gd name="T35" fmla="*/ 17 h 608"/>
                <a:gd name="T36" fmla="*/ 191 w 209"/>
                <a:gd name="T37" fmla="*/ 8 h 608"/>
                <a:gd name="T38" fmla="*/ 186 w 209"/>
                <a:gd name="T39" fmla="*/ 0 h 608"/>
                <a:gd name="T40" fmla="*/ 180 w 209"/>
                <a:gd name="T41" fmla="*/ 6 h 608"/>
                <a:gd name="T42" fmla="*/ 186 w 209"/>
                <a:gd name="T43" fmla="*/ 11 h 608"/>
                <a:gd name="T44" fmla="*/ 190 w 209"/>
                <a:gd name="T45" fmla="*/ 19 h 608"/>
                <a:gd name="T46" fmla="*/ 193 w 209"/>
                <a:gd name="T47" fmla="*/ 29 h 608"/>
                <a:gd name="T48" fmla="*/ 197 w 209"/>
                <a:gd name="T49" fmla="*/ 38 h 608"/>
                <a:gd name="T50" fmla="*/ 201 w 209"/>
                <a:gd name="T51" fmla="*/ 63 h 608"/>
                <a:gd name="T52" fmla="*/ 201 w 209"/>
                <a:gd name="T53" fmla="*/ 90 h 608"/>
                <a:gd name="T54" fmla="*/ 199 w 209"/>
                <a:gd name="T55" fmla="*/ 121 h 608"/>
                <a:gd name="T56" fmla="*/ 193 w 209"/>
                <a:gd name="T57" fmla="*/ 155 h 608"/>
                <a:gd name="T58" fmla="*/ 186 w 209"/>
                <a:gd name="T59" fmla="*/ 192 h 608"/>
                <a:gd name="T60" fmla="*/ 174 w 209"/>
                <a:gd name="T61" fmla="*/ 232 h 608"/>
                <a:gd name="T62" fmla="*/ 161 w 209"/>
                <a:gd name="T63" fmla="*/ 274 h 608"/>
                <a:gd name="T64" fmla="*/ 145 w 209"/>
                <a:gd name="T65" fmla="*/ 318 h 608"/>
                <a:gd name="T66" fmla="*/ 126 w 209"/>
                <a:gd name="T67" fmla="*/ 363 h 608"/>
                <a:gd name="T68" fmla="*/ 105 w 209"/>
                <a:gd name="T69" fmla="*/ 411 h 608"/>
                <a:gd name="T70" fmla="*/ 82 w 209"/>
                <a:gd name="T71" fmla="*/ 457 h 608"/>
                <a:gd name="T72" fmla="*/ 57 w 209"/>
                <a:gd name="T73" fmla="*/ 507 h 608"/>
                <a:gd name="T74" fmla="*/ 30 w 209"/>
                <a:gd name="T75" fmla="*/ 555 h 608"/>
                <a:gd name="T76" fmla="*/ 0 w 209"/>
                <a:gd name="T77" fmla="*/ 603 h 608"/>
                <a:gd name="T78" fmla="*/ 0 w 209"/>
                <a:gd name="T79" fmla="*/ 603 h 608"/>
                <a:gd name="T80" fmla="*/ 7 w 209"/>
                <a:gd name="T81" fmla="*/ 608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7" y="608"/>
                  </a:moveTo>
                  <a:lnTo>
                    <a:pt x="7" y="608"/>
                  </a:lnTo>
                  <a:lnTo>
                    <a:pt x="36" y="558"/>
                  </a:lnTo>
                  <a:lnTo>
                    <a:pt x="65" y="510"/>
                  </a:lnTo>
                  <a:lnTo>
                    <a:pt x="90" y="461"/>
                  </a:lnTo>
                  <a:lnTo>
                    <a:pt x="113" y="413"/>
                  </a:lnTo>
                  <a:lnTo>
                    <a:pt x="134" y="366"/>
                  </a:lnTo>
                  <a:lnTo>
                    <a:pt x="153" y="320"/>
                  </a:lnTo>
                  <a:lnTo>
                    <a:pt x="168" y="276"/>
                  </a:lnTo>
                  <a:lnTo>
                    <a:pt x="182" y="234"/>
                  </a:lnTo>
                  <a:lnTo>
                    <a:pt x="193" y="194"/>
                  </a:lnTo>
                  <a:lnTo>
                    <a:pt x="201" y="157"/>
                  </a:lnTo>
                  <a:lnTo>
                    <a:pt x="207" y="123"/>
                  </a:lnTo>
                  <a:lnTo>
                    <a:pt x="209" y="90"/>
                  </a:lnTo>
                  <a:lnTo>
                    <a:pt x="209" y="61"/>
                  </a:lnTo>
                  <a:lnTo>
                    <a:pt x="205" y="38"/>
                  </a:lnTo>
                  <a:lnTo>
                    <a:pt x="201" y="27"/>
                  </a:lnTo>
                  <a:lnTo>
                    <a:pt x="197" y="17"/>
                  </a:lnTo>
                  <a:lnTo>
                    <a:pt x="191" y="8"/>
                  </a:lnTo>
                  <a:lnTo>
                    <a:pt x="186" y="0"/>
                  </a:lnTo>
                  <a:lnTo>
                    <a:pt x="180" y="6"/>
                  </a:lnTo>
                  <a:lnTo>
                    <a:pt x="186" y="11"/>
                  </a:lnTo>
                  <a:lnTo>
                    <a:pt x="190" y="19"/>
                  </a:lnTo>
                  <a:lnTo>
                    <a:pt x="193" y="29"/>
                  </a:lnTo>
                  <a:lnTo>
                    <a:pt x="197" y="38"/>
                  </a:lnTo>
                  <a:lnTo>
                    <a:pt x="201" y="63"/>
                  </a:lnTo>
                  <a:lnTo>
                    <a:pt x="201" y="90"/>
                  </a:lnTo>
                  <a:lnTo>
                    <a:pt x="199" y="121"/>
                  </a:lnTo>
                  <a:lnTo>
                    <a:pt x="193" y="155"/>
                  </a:lnTo>
                  <a:lnTo>
                    <a:pt x="186" y="192"/>
                  </a:lnTo>
                  <a:lnTo>
                    <a:pt x="174" y="232"/>
                  </a:lnTo>
                  <a:lnTo>
                    <a:pt x="161" y="274"/>
                  </a:lnTo>
                  <a:lnTo>
                    <a:pt x="145" y="318"/>
                  </a:lnTo>
                  <a:lnTo>
                    <a:pt x="126" y="363"/>
                  </a:lnTo>
                  <a:lnTo>
                    <a:pt x="105" y="411"/>
                  </a:lnTo>
                  <a:lnTo>
                    <a:pt x="82" y="457"/>
                  </a:lnTo>
                  <a:lnTo>
                    <a:pt x="57" y="507"/>
                  </a:lnTo>
                  <a:lnTo>
                    <a:pt x="30" y="555"/>
                  </a:lnTo>
                  <a:lnTo>
                    <a:pt x="0" y="603"/>
                  </a:lnTo>
                  <a:lnTo>
                    <a:pt x="7" y="60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8" name="Freeform 4052"/>
            <p:cNvSpPr>
              <a:spLocks noChangeAspect="1"/>
            </p:cNvSpPr>
            <p:nvPr/>
          </p:nvSpPr>
          <p:spPr bwMode="auto">
            <a:xfrm>
              <a:off x="2489" y="2040"/>
              <a:ext cx="418" cy="366"/>
            </a:xfrm>
            <a:custGeom>
              <a:avLst/>
              <a:gdLst>
                <a:gd name="T0" fmla="*/ 0 w 418"/>
                <a:gd name="T1" fmla="*/ 347 h 366"/>
                <a:gd name="T2" fmla="*/ 0 w 418"/>
                <a:gd name="T3" fmla="*/ 347 h 366"/>
                <a:gd name="T4" fmla="*/ 8 w 418"/>
                <a:gd name="T5" fmla="*/ 353 h 366"/>
                <a:gd name="T6" fmla="*/ 15 w 418"/>
                <a:gd name="T7" fmla="*/ 358 h 366"/>
                <a:gd name="T8" fmla="*/ 23 w 418"/>
                <a:gd name="T9" fmla="*/ 362 h 366"/>
                <a:gd name="T10" fmla="*/ 33 w 418"/>
                <a:gd name="T11" fmla="*/ 364 h 366"/>
                <a:gd name="T12" fmla="*/ 40 w 418"/>
                <a:gd name="T13" fmla="*/ 366 h 366"/>
                <a:gd name="T14" fmla="*/ 52 w 418"/>
                <a:gd name="T15" fmla="*/ 364 h 366"/>
                <a:gd name="T16" fmla="*/ 62 w 418"/>
                <a:gd name="T17" fmla="*/ 364 h 366"/>
                <a:gd name="T18" fmla="*/ 73 w 418"/>
                <a:gd name="T19" fmla="*/ 360 h 366"/>
                <a:gd name="T20" fmla="*/ 96 w 418"/>
                <a:gd name="T21" fmla="*/ 353 h 366"/>
                <a:gd name="T22" fmla="*/ 121 w 418"/>
                <a:gd name="T23" fmla="*/ 339 h 366"/>
                <a:gd name="T24" fmla="*/ 148 w 418"/>
                <a:gd name="T25" fmla="*/ 322 h 366"/>
                <a:gd name="T26" fmla="*/ 175 w 418"/>
                <a:gd name="T27" fmla="*/ 301 h 366"/>
                <a:gd name="T28" fmla="*/ 203 w 418"/>
                <a:gd name="T29" fmla="*/ 276 h 366"/>
                <a:gd name="T30" fmla="*/ 232 w 418"/>
                <a:gd name="T31" fmla="*/ 247 h 366"/>
                <a:gd name="T32" fmla="*/ 263 w 418"/>
                <a:gd name="T33" fmla="*/ 215 h 366"/>
                <a:gd name="T34" fmla="*/ 294 w 418"/>
                <a:gd name="T35" fmla="*/ 178 h 366"/>
                <a:gd name="T36" fmla="*/ 324 w 418"/>
                <a:gd name="T37" fmla="*/ 140 h 366"/>
                <a:gd name="T38" fmla="*/ 357 w 418"/>
                <a:gd name="T39" fmla="*/ 97 h 366"/>
                <a:gd name="T40" fmla="*/ 388 w 418"/>
                <a:gd name="T41" fmla="*/ 51 h 366"/>
                <a:gd name="T42" fmla="*/ 418 w 418"/>
                <a:gd name="T43" fmla="*/ 5 h 366"/>
                <a:gd name="T44" fmla="*/ 411 w 418"/>
                <a:gd name="T45" fmla="*/ 0 h 366"/>
                <a:gd name="T46" fmla="*/ 380 w 418"/>
                <a:gd name="T47" fmla="*/ 48 h 366"/>
                <a:gd name="T48" fmla="*/ 349 w 418"/>
                <a:gd name="T49" fmla="*/ 92 h 366"/>
                <a:gd name="T50" fmla="*/ 319 w 418"/>
                <a:gd name="T51" fmla="*/ 134 h 366"/>
                <a:gd name="T52" fmla="*/ 288 w 418"/>
                <a:gd name="T53" fmla="*/ 172 h 366"/>
                <a:gd name="T54" fmla="*/ 257 w 418"/>
                <a:gd name="T55" fmla="*/ 209 h 366"/>
                <a:gd name="T56" fmla="*/ 226 w 418"/>
                <a:gd name="T57" fmla="*/ 241 h 366"/>
                <a:gd name="T58" fmla="*/ 198 w 418"/>
                <a:gd name="T59" fmla="*/ 270 h 366"/>
                <a:gd name="T60" fmla="*/ 169 w 418"/>
                <a:gd name="T61" fmla="*/ 295 h 366"/>
                <a:gd name="T62" fmla="*/ 142 w 418"/>
                <a:gd name="T63" fmla="*/ 316 h 366"/>
                <a:gd name="T64" fmla="*/ 117 w 418"/>
                <a:gd name="T65" fmla="*/ 332 h 366"/>
                <a:gd name="T66" fmla="*/ 92 w 418"/>
                <a:gd name="T67" fmla="*/ 345 h 366"/>
                <a:gd name="T68" fmla="*/ 71 w 418"/>
                <a:gd name="T69" fmla="*/ 353 h 366"/>
                <a:gd name="T70" fmla="*/ 60 w 418"/>
                <a:gd name="T71" fmla="*/ 357 h 366"/>
                <a:gd name="T72" fmla="*/ 50 w 418"/>
                <a:gd name="T73" fmla="*/ 357 h 366"/>
                <a:gd name="T74" fmla="*/ 42 w 418"/>
                <a:gd name="T75" fmla="*/ 357 h 366"/>
                <a:gd name="T76" fmla="*/ 33 w 418"/>
                <a:gd name="T77" fmla="*/ 357 h 366"/>
                <a:gd name="T78" fmla="*/ 25 w 418"/>
                <a:gd name="T79" fmla="*/ 355 h 366"/>
                <a:gd name="T80" fmla="*/ 19 w 418"/>
                <a:gd name="T81" fmla="*/ 351 h 366"/>
                <a:gd name="T82" fmla="*/ 12 w 418"/>
                <a:gd name="T83" fmla="*/ 347 h 366"/>
                <a:gd name="T84" fmla="*/ 6 w 418"/>
                <a:gd name="T85" fmla="*/ 341 h 366"/>
                <a:gd name="T86" fmla="*/ 6 w 418"/>
                <a:gd name="T87" fmla="*/ 341 h 366"/>
                <a:gd name="T88" fmla="*/ 0 w 418"/>
                <a:gd name="T89" fmla="*/ 347 h 3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6"/>
                <a:gd name="T137" fmla="*/ 418 w 418"/>
                <a:gd name="T138" fmla="*/ 366 h 3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6">
                  <a:moveTo>
                    <a:pt x="0" y="347"/>
                  </a:moveTo>
                  <a:lnTo>
                    <a:pt x="0" y="347"/>
                  </a:lnTo>
                  <a:lnTo>
                    <a:pt x="8" y="353"/>
                  </a:lnTo>
                  <a:lnTo>
                    <a:pt x="15" y="358"/>
                  </a:lnTo>
                  <a:lnTo>
                    <a:pt x="23" y="362"/>
                  </a:lnTo>
                  <a:lnTo>
                    <a:pt x="33" y="364"/>
                  </a:lnTo>
                  <a:lnTo>
                    <a:pt x="40" y="366"/>
                  </a:lnTo>
                  <a:lnTo>
                    <a:pt x="52" y="364"/>
                  </a:lnTo>
                  <a:lnTo>
                    <a:pt x="62" y="364"/>
                  </a:lnTo>
                  <a:lnTo>
                    <a:pt x="73" y="360"/>
                  </a:lnTo>
                  <a:lnTo>
                    <a:pt x="96" y="353"/>
                  </a:lnTo>
                  <a:lnTo>
                    <a:pt x="121" y="339"/>
                  </a:lnTo>
                  <a:lnTo>
                    <a:pt x="148" y="322"/>
                  </a:lnTo>
                  <a:lnTo>
                    <a:pt x="175" y="301"/>
                  </a:lnTo>
                  <a:lnTo>
                    <a:pt x="203" y="276"/>
                  </a:lnTo>
                  <a:lnTo>
                    <a:pt x="232" y="247"/>
                  </a:lnTo>
                  <a:lnTo>
                    <a:pt x="263" y="215"/>
                  </a:lnTo>
                  <a:lnTo>
                    <a:pt x="294" y="178"/>
                  </a:lnTo>
                  <a:lnTo>
                    <a:pt x="324" y="140"/>
                  </a:lnTo>
                  <a:lnTo>
                    <a:pt x="357" y="97"/>
                  </a:lnTo>
                  <a:lnTo>
                    <a:pt x="388" y="51"/>
                  </a:lnTo>
                  <a:lnTo>
                    <a:pt x="418" y="5"/>
                  </a:lnTo>
                  <a:lnTo>
                    <a:pt x="411" y="0"/>
                  </a:lnTo>
                  <a:lnTo>
                    <a:pt x="380" y="48"/>
                  </a:lnTo>
                  <a:lnTo>
                    <a:pt x="349" y="92"/>
                  </a:lnTo>
                  <a:lnTo>
                    <a:pt x="319" y="134"/>
                  </a:lnTo>
                  <a:lnTo>
                    <a:pt x="288" y="172"/>
                  </a:lnTo>
                  <a:lnTo>
                    <a:pt x="257" y="209"/>
                  </a:lnTo>
                  <a:lnTo>
                    <a:pt x="226" y="241"/>
                  </a:lnTo>
                  <a:lnTo>
                    <a:pt x="198" y="270"/>
                  </a:lnTo>
                  <a:lnTo>
                    <a:pt x="169" y="295"/>
                  </a:lnTo>
                  <a:lnTo>
                    <a:pt x="142" y="316"/>
                  </a:lnTo>
                  <a:lnTo>
                    <a:pt x="117" y="332"/>
                  </a:lnTo>
                  <a:lnTo>
                    <a:pt x="92" y="345"/>
                  </a:lnTo>
                  <a:lnTo>
                    <a:pt x="71" y="353"/>
                  </a:lnTo>
                  <a:lnTo>
                    <a:pt x="60" y="357"/>
                  </a:lnTo>
                  <a:lnTo>
                    <a:pt x="50" y="357"/>
                  </a:lnTo>
                  <a:lnTo>
                    <a:pt x="42" y="357"/>
                  </a:lnTo>
                  <a:lnTo>
                    <a:pt x="33" y="357"/>
                  </a:lnTo>
                  <a:lnTo>
                    <a:pt x="25" y="355"/>
                  </a:lnTo>
                  <a:lnTo>
                    <a:pt x="19" y="351"/>
                  </a:lnTo>
                  <a:lnTo>
                    <a:pt x="12" y="347"/>
                  </a:lnTo>
                  <a:lnTo>
                    <a:pt x="6" y="341"/>
                  </a:lnTo>
                  <a:lnTo>
                    <a:pt x="0" y="34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9" name="Freeform 4053"/>
            <p:cNvSpPr>
              <a:spLocks noChangeAspect="1"/>
            </p:cNvSpPr>
            <p:nvPr/>
          </p:nvSpPr>
          <p:spPr bwMode="auto">
            <a:xfrm>
              <a:off x="2432" y="1702"/>
              <a:ext cx="410" cy="295"/>
            </a:xfrm>
            <a:custGeom>
              <a:avLst/>
              <a:gdLst>
                <a:gd name="T0" fmla="*/ 410 w 410"/>
                <a:gd name="T1" fmla="*/ 257 h 295"/>
                <a:gd name="T2" fmla="*/ 38 w 410"/>
                <a:gd name="T3" fmla="*/ 0 h 295"/>
                <a:gd name="T4" fmla="*/ 34 w 410"/>
                <a:gd name="T5" fmla="*/ 2 h 295"/>
                <a:gd name="T6" fmla="*/ 28 w 410"/>
                <a:gd name="T7" fmla="*/ 7 h 295"/>
                <a:gd name="T8" fmla="*/ 19 w 410"/>
                <a:gd name="T9" fmla="*/ 17 h 295"/>
                <a:gd name="T10" fmla="*/ 9 w 410"/>
                <a:gd name="T11" fmla="*/ 30 h 295"/>
                <a:gd name="T12" fmla="*/ 5 w 410"/>
                <a:gd name="T13" fmla="*/ 36 h 295"/>
                <a:gd name="T14" fmla="*/ 2 w 410"/>
                <a:gd name="T15" fmla="*/ 44 h 295"/>
                <a:gd name="T16" fmla="*/ 0 w 410"/>
                <a:gd name="T17" fmla="*/ 52 h 295"/>
                <a:gd name="T18" fmla="*/ 0 w 410"/>
                <a:gd name="T19" fmla="*/ 59 h 295"/>
                <a:gd name="T20" fmla="*/ 0 w 410"/>
                <a:gd name="T21" fmla="*/ 67 h 295"/>
                <a:gd name="T22" fmla="*/ 2 w 410"/>
                <a:gd name="T23" fmla="*/ 73 h 295"/>
                <a:gd name="T24" fmla="*/ 5 w 410"/>
                <a:gd name="T25" fmla="*/ 80 h 295"/>
                <a:gd name="T26" fmla="*/ 11 w 410"/>
                <a:gd name="T27" fmla="*/ 86 h 295"/>
                <a:gd name="T28" fmla="*/ 25 w 410"/>
                <a:gd name="T29" fmla="*/ 100 h 295"/>
                <a:gd name="T30" fmla="*/ 40 w 410"/>
                <a:gd name="T31" fmla="*/ 111 h 295"/>
                <a:gd name="T32" fmla="*/ 53 w 410"/>
                <a:gd name="T33" fmla="*/ 119 h 295"/>
                <a:gd name="T34" fmla="*/ 65 w 410"/>
                <a:gd name="T35" fmla="*/ 124 h 295"/>
                <a:gd name="T36" fmla="*/ 71 w 410"/>
                <a:gd name="T37" fmla="*/ 126 h 295"/>
                <a:gd name="T38" fmla="*/ 76 w 410"/>
                <a:gd name="T39" fmla="*/ 126 h 295"/>
                <a:gd name="T40" fmla="*/ 82 w 410"/>
                <a:gd name="T41" fmla="*/ 126 h 295"/>
                <a:gd name="T42" fmla="*/ 88 w 410"/>
                <a:gd name="T43" fmla="*/ 124 h 295"/>
                <a:gd name="T44" fmla="*/ 94 w 410"/>
                <a:gd name="T45" fmla="*/ 121 h 295"/>
                <a:gd name="T46" fmla="*/ 97 w 410"/>
                <a:gd name="T47" fmla="*/ 117 h 295"/>
                <a:gd name="T48" fmla="*/ 103 w 410"/>
                <a:gd name="T49" fmla="*/ 111 h 295"/>
                <a:gd name="T50" fmla="*/ 107 w 410"/>
                <a:gd name="T51" fmla="*/ 103 h 295"/>
                <a:gd name="T52" fmla="*/ 397 w 410"/>
                <a:gd name="T53" fmla="*/ 295 h 295"/>
                <a:gd name="T54" fmla="*/ 410 w 410"/>
                <a:gd name="T55" fmla="*/ 257 h 29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10"/>
                <a:gd name="T85" fmla="*/ 0 h 295"/>
                <a:gd name="T86" fmla="*/ 410 w 410"/>
                <a:gd name="T87" fmla="*/ 295 h 29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10" h="295">
                  <a:moveTo>
                    <a:pt x="410" y="257"/>
                  </a:moveTo>
                  <a:lnTo>
                    <a:pt x="38" y="0"/>
                  </a:lnTo>
                  <a:lnTo>
                    <a:pt x="34" y="2"/>
                  </a:lnTo>
                  <a:lnTo>
                    <a:pt x="28" y="7"/>
                  </a:lnTo>
                  <a:lnTo>
                    <a:pt x="19" y="17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4"/>
                  </a:lnTo>
                  <a:lnTo>
                    <a:pt x="0" y="52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2" y="73"/>
                  </a:lnTo>
                  <a:lnTo>
                    <a:pt x="5" y="80"/>
                  </a:lnTo>
                  <a:lnTo>
                    <a:pt x="11" y="86"/>
                  </a:lnTo>
                  <a:lnTo>
                    <a:pt x="25" y="100"/>
                  </a:lnTo>
                  <a:lnTo>
                    <a:pt x="40" y="111"/>
                  </a:lnTo>
                  <a:lnTo>
                    <a:pt x="53" y="119"/>
                  </a:lnTo>
                  <a:lnTo>
                    <a:pt x="65" y="124"/>
                  </a:lnTo>
                  <a:lnTo>
                    <a:pt x="71" y="126"/>
                  </a:lnTo>
                  <a:lnTo>
                    <a:pt x="76" y="126"/>
                  </a:lnTo>
                  <a:lnTo>
                    <a:pt x="82" y="126"/>
                  </a:lnTo>
                  <a:lnTo>
                    <a:pt x="88" y="124"/>
                  </a:lnTo>
                  <a:lnTo>
                    <a:pt x="94" y="121"/>
                  </a:lnTo>
                  <a:lnTo>
                    <a:pt x="97" y="117"/>
                  </a:lnTo>
                  <a:lnTo>
                    <a:pt x="103" y="111"/>
                  </a:lnTo>
                  <a:lnTo>
                    <a:pt x="107" y="103"/>
                  </a:lnTo>
                  <a:lnTo>
                    <a:pt x="397" y="295"/>
                  </a:lnTo>
                  <a:lnTo>
                    <a:pt x="410" y="25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0" name="Freeform 4054"/>
            <p:cNvSpPr>
              <a:spLocks noChangeAspect="1"/>
            </p:cNvSpPr>
            <p:nvPr/>
          </p:nvSpPr>
          <p:spPr bwMode="auto">
            <a:xfrm>
              <a:off x="2756" y="2853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6 h 46"/>
                <a:gd name="T6" fmla="*/ 6 w 234"/>
                <a:gd name="T7" fmla="*/ 12 h 46"/>
                <a:gd name="T8" fmla="*/ 11 w 234"/>
                <a:gd name="T9" fmla="*/ 18 h 46"/>
                <a:gd name="T10" fmla="*/ 21 w 234"/>
                <a:gd name="T11" fmla="*/ 21 h 46"/>
                <a:gd name="T12" fmla="*/ 42 w 234"/>
                <a:gd name="T13" fmla="*/ 29 h 46"/>
                <a:gd name="T14" fmla="*/ 71 w 234"/>
                <a:gd name="T15" fmla="*/ 35 h 46"/>
                <a:gd name="T16" fmla="*/ 103 w 234"/>
                <a:gd name="T17" fmla="*/ 41 h 46"/>
                <a:gd name="T18" fmla="*/ 144 w 234"/>
                <a:gd name="T19" fmla="*/ 44 h 46"/>
                <a:gd name="T20" fmla="*/ 186 w 234"/>
                <a:gd name="T21" fmla="*/ 46 h 46"/>
                <a:gd name="T22" fmla="*/ 234 w 234"/>
                <a:gd name="T23" fmla="*/ 46 h 46"/>
                <a:gd name="T24" fmla="*/ 234 w 234"/>
                <a:gd name="T25" fmla="*/ 39 h 46"/>
                <a:gd name="T26" fmla="*/ 188 w 234"/>
                <a:gd name="T27" fmla="*/ 39 h 46"/>
                <a:gd name="T28" fmla="*/ 144 w 234"/>
                <a:gd name="T29" fmla="*/ 37 h 46"/>
                <a:gd name="T30" fmla="*/ 105 w 234"/>
                <a:gd name="T31" fmla="*/ 33 h 46"/>
                <a:gd name="T32" fmla="*/ 71 w 234"/>
                <a:gd name="T33" fmla="*/ 27 h 46"/>
                <a:gd name="T34" fmla="*/ 44 w 234"/>
                <a:gd name="T35" fmla="*/ 21 h 46"/>
                <a:gd name="T36" fmla="*/ 23 w 234"/>
                <a:gd name="T37" fmla="*/ 14 h 46"/>
                <a:gd name="T38" fmla="*/ 17 w 234"/>
                <a:gd name="T39" fmla="*/ 10 h 46"/>
                <a:gd name="T40" fmla="*/ 11 w 234"/>
                <a:gd name="T41" fmla="*/ 6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2"/>
                  </a:lnTo>
                  <a:lnTo>
                    <a:pt x="11" y="18"/>
                  </a:lnTo>
                  <a:lnTo>
                    <a:pt x="21" y="21"/>
                  </a:lnTo>
                  <a:lnTo>
                    <a:pt x="42" y="29"/>
                  </a:lnTo>
                  <a:lnTo>
                    <a:pt x="71" y="35"/>
                  </a:lnTo>
                  <a:lnTo>
                    <a:pt x="103" y="41"/>
                  </a:lnTo>
                  <a:lnTo>
                    <a:pt x="144" y="44"/>
                  </a:lnTo>
                  <a:lnTo>
                    <a:pt x="186" y="46"/>
                  </a:lnTo>
                  <a:lnTo>
                    <a:pt x="234" y="46"/>
                  </a:lnTo>
                  <a:lnTo>
                    <a:pt x="234" y="39"/>
                  </a:lnTo>
                  <a:lnTo>
                    <a:pt x="188" y="39"/>
                  </a:lnTo>
                  <a:lnTo>
                    <a:pt x="144" y="37"/>
                  </a:lnTo>
                  <a:lnTo>
                    <a:pt x="105" y="33"/>
                  </a:lnTo>
                  <a:lnTo>
                    <a:pt x="71" y="27"/>
                  </a:lnTo>
                  <a:lnTo>
                    <a:pt x="44" y="21"/>
                  </a:lnTo>
                  <a:lnTo>
                    <a:pt x="23" y="14"/>
                  </a:lnTo>
                  <a:lnTo>
                    <a:pt x="17" y="10"/>
                  </a:lnTo>
                  <a:lnTo>
                    <a:pt x="11" y="6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1" name="Freeform 4055"/>
            <p:cNvSpPr>
              <a:spLocks noChangeAspect="1"/>
            </p:cNvSpPr>
            <p:nvPr/>
          </p:nvSpPr>
          <p:spPr bwMode="auto">
            <a:xfrm>
              <a:off x="2756" y="2807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2 h 46"/>
                <a:gd name="T6" fmla="*/ 144 w 234"/>
                <a:gd name="T7" fmla="*/ 4 h 46"/>
                <a:gd name="T8" fmla="*/ 103 w 234"/>
                <a:gd name="T9" fmla="*/ 8 h 46"/>
                <a:gd name="T10" fmla="*/ 71 w 234"/>
                <a:gd name="T11" fmla="*/ 14 h 46"/>
                <a:gd name="T12" fmla="*/ 42 w 234"/>
                <a:gd name="T13" fmla="*/ 19 h 46"/>
                <a:gd name="T14" fmla="*/ 21 w 234"/>
                <a:gd name="T15" fmla="*/ 27 h 46"/>
                <a:gd name="T16" fmla="*/ 11 w 234"/>
                <a:gd name="T17" fmla="*/ 31 h 46"/>
                <a:gd name="T18" fmla="*/ 6 w 234"/>
                <a:gd name="T19" fmla="*/ 35 h 46"/>
                <a:gd name="T20" fmla="*/ 2 w 234"/>
                <a:gd name="T21" fmla="*/ 41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1 h 46"/>
                <a:gd name="T30" fmla="*/ 17 w 234"/>
                <a:gd name="T31" fmla="*/ 39 h 46"/>
                <a:gd name="T32" fmla="*/ 23 w 234"/>
                <a:gd name="T33" fmla="*/ 35 h 46"/>
                <a:gd name="T34" fmla="*/ 44 w 234"/>
                <a:gd name="T35" fmla="*/ 27 h 46"/>
                <a:gd name="T36" fmla="*/ 71 w 234"/>
                <a:gd name="T37" fmla="*/ 21 h 46"/>
                <a:gd name="T38" fmla="*/ 105 w 234"/>
                <a:gd name="T39" fmla="*/ 16 h 46"/>
                <a:gd name="T40" fmla="*/ 144 w 234"/>
                <a:gd name="T41" fmla="*/ 12 h 46"/>
                <a:gd name="T42" fmla="*/ 188 w 234"/>
                <a:gd name="T43" fmla="*/ 10 h 46"/>
                <a:gd name="T44" fmla="*/ 234 w 234"/>
                <a:gd name="T45" fmla="*/ 8 h 46"/>
                <a:gd name="T46" fmla="*/ 234 w 234"/>
                <a:gd name="T47" fmla="*/ 8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2"/>
                  </a:lnTo>
                  <a:lnTo>
                    <a:pt x="144" y="4"/>
                  </a:lnTo>
                  <a:lnTo>
                    <a:pt x="103" y="8"/>
                  </a:lnTo>
                  <a:lnTo>
                    <a:pt x="71" y="14"/>
                  </a:lnTo>
                  <a:lnTo>
                    <a:pt x="42" y="19"/>
                  </a:lnTo>
                  <a:lnTo>
                    <a:pt x="21" y="27"/>
                  </a:lnTo>
                  <a:lnTo>
                    <a:pt x="11" y="31"/>
                  </a:lnTo>
                  <a:lnTo>
                    <a:pt x="6" y="35"/>
                  </a:lnTo>
                  <a:lnTo>
                    <a:pt x="2" y="41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1"/>
                  </a:lnTo>
                  <a:lnTo>
                    <a:pt x="17" y="39"/>
                  </a:lnTo>
                  <a:lnTo>
                    <a:pt x="23" y="35"/>
                  </a:lnTo>
                  <a:lnTo>
                    <a:pt x="44" y="27"/>
                  </a:lnTo>
                  <a:lnTo>
                    <a:pt x="71" y="21"/>
                  </a:lnTo>
                  <a:lnTo>
                    <a:pt x="105" y="16"/>
                  </a:lnTo>
                  <a:lnTo>
                    <a:pt x="144" y="12"/>
                  </a:lnTo>
                  <a:lnTo>
                    <a:pt x="188" y="10"/>
                  </a:lnTo>
                  <a:lnTo>
                    <a:pt x="234" y="8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2" name="Freeform 4056"/>
            <p:cNvSpPr>
              <a:spLocks noChangeAspect="1"/>
            </p:cNvSpPr>
            <p:nvPr/>
          </p:nvSpPr>
          <p:spPr bwMode="auto">
            <a:xfrm>
              <a:off x="2990" y="2807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1 h 46"/>
                <a:gd name="T6" fmla="*/ 226 w 232"/>
                <a:gd name="T7" fmla="*/ 35 h 46"/>
                <a:gd name="T8" fmla="*/ 218 w 232"/>
                <a:gd name="T9" fmla="*/ 31 h 46"/>
                <a:gd name="T10" fmla="*/ 211 w 232"/>
                <a:gd name="T11" fmla="*/ 27 h 46"/>
                <a:gd name="T12" fmla="*/ 190 w 232"/>
                <a:gd name="T13" fmla="*/ 19 h 46"/>
                <a:gd name="T14" fmla="*/ 161 w 232"/>
                <a:gd name="T15" fmla="*/ 14 h 46"/>
                <a:gd name="T16" fmla="*/ 126 w 232"/>
                <a:gd name="T17" fmla="*/ 8 h 46"/>
                <a:gd name="T18" fmla="*/ 88 w 232"/>
                <a:gd name="T19" fmla="*/ 4 h 46"/>
                <a:gd name="T20" fmla="*/ 46 w 232"/>
                <a:gd name="T21" fmla="*/ 2 h 46"/>
                <a:gd name="T22" fmla="*/ 0 w 232"/>
                <a:gd name="T23" fmla="*/ 0 h 46"/>
                <a:gd name="T24" fmla="*/ 0 w 232"/>
                <a:gd name="T25" fmla="*/ 8 h 46"/>
                <a:gd name="T26" fmla="*/ 44 w 232"/>
                <a:gd name="T27" fmla="*/ 10 h 46"/>
                <a:gd name="T28" fmla="*/ 88 w 232"/>
                <a:gd name="T29" fmla="*/ 12 h 46"/>
                <a:gd name="T30" fmla="*/ 126 w 232"/>
                <a:gd name="T31" fmla="*/ 16 h 46"/>
                <a:gd name="T32" fmla="*/ 159 w 232"/>
                <a:gd name="T33" fmla="*/ 21 h 46"/>
                <a:gd name="T34" fmla="*/ 188 w 232"/>
                <a:gd name="T35" fmla="*/ 27 h 46"/>
                <a:gd name="T36" fmla="*/ 209 w 232"/>
                <a:gd name="T37" fmla="*/ 35 h 46"/>
                <a:gd name="T38" fmla="*/ 215 w 232"/>
                <a:gd name="T39" fmla="*/ 39 h 46"/>
                <a:gd name="T40" fmla="*/ 220 w 232"/>
                <a:gd name="T41" fmla="*/ 41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1"/>
                  </a:lnTo>
                  <a:lnTo>
                    <a:pt x="226" y="35"/>
                  </a:lnTo>
                  <a:lnTo>
                    <a:pt x="218" y="31"/>
                  </a:lnTo>
                  <a:lnTo>
                    <a:pt x="211" y="27"/>
                  </a:lnTo>
                  <a:lnTo>
                    <a:pt x="190" y="19"/>
                  </a:lnTo>
                  <a:lnTo>
                    <a:pt x="161" y="14"/>
                  </a:lnTo>
                  <a:lnTo>
                    <a:pt x="126" y="8"/>
                  </a:lnTo>
                  <a:lnTo>
                    <a:pt x="88" y="4"/>
                  </a:lnTo>
                  <a:lnTo>
                    <a:pt x="46" y="2"/>
                  </a:lnTo>
                  <a:lnTo>
                    <a:pt x="0" y="0"/>
                  </a:lnTo>
                  <a:lnTo>
                    <a:pt x="0" y="8"/>
                  </a:lnTo>
                  <a:lnTo>
                    <a:pt x="44" y="10"/>
                  </a:lnTo>
                  <a:lnTo>
                    <a:pt x="88" y="12"/>
                  </a:lnTo>
                  <a:lnTo>
                    <a:pt x="126" y="16"/>
                  </a:lnTo>
                  <a:lnTo>
                    <a:pt x="159" y="21"/>
                  </a:lnTo>
                  <a:lnTo>
                    <a:pt x="188" y="27"/>
                  </a:lnTo>
                  <a:lnTo>
                    <a:pt x="209" y="35"/>
                  </a:lnTo>
                  <a:lnTo>
                    <a:pt x="215" y="39"/>
                  </a:lnTo>
                  <a:lnTo>
                    <a:pt x="220" y="41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3" name="Freeform 4057"/>
            <p:cNvSpPr>
              <a:spLocks noChangeAspect="1"/>
            </p:cNvSpPr>
            <p:nvPr/>
          </p:nvSpPr>
          <p:spPr bwMode="auto">
            <a:xfrm>
              <a:off x="2990" y="2853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6 h 46"/>
                <a:gd name="T6" fmla="*/ 88 w 232"/>
                <a:gd name="T7" fmla="*/ 44 h 46"/>
                <a:gd name="T8" fmla="*/ 126 w 232"/>
                <a:gd name="T9" fmla="*/ 41 h 46"/>
                <a:gd name="T10" fmla="*/ 161 w 232"/>
                <a:gd name="T11" fmla="*/ 35 h 46"/>
                <a:gd name="T12" fmla="*/ 190 w 232"/>
                <a:gd name="T13" fmla="*/ 29 h 46"/>
                <a:gd name="T14" fmla="*/ 211 w 232"/>
                <a:gd name="T15" fmla="*/ 21 h 46"/>
                <a:gd name="T16" fmla="*/ 218 w 232"/>
                <a:gd name="T17" fmla="*/ 18 h 46"/>
                <a:gd name="T18" fmla="*/ 226 w 232"/>
                <a:gd name="T19" fmla="*/ 12 h 46"/>
                <a:gd name="T20" fmla="*/ 230 w 232"/>
                <a:gd name="T21" fmla="*/ 6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6 h 46"/>
                <a:gd name="T30" fmla="*/ 215 w 232"/>
                <a:gd name="T31" fmla="*/ 10 h 46"/>
                <a:gd name="T32" fmla="*/ 209 w 232"/>
                <a:gd name="T33" fmla="*/ 14 h 46"/>
                <a:gd name="T34" fmla="*/ 188 w 232"/>
                <a:gd name="T35" fmla="*/ 21 h 46"/>
                <a:gd name="T36" fmla="*/ 159 w 232"/>
                <a:gd name="T37" fmla="*/ 27 h 46"/>
                <a:gd name="T38" fmla="*/ 126 w 232"/>
                <a:gd name="T39" fmla="*/ 33 h 46"/>
                <a:gd name="T40" fmla="*/ 88 w 232"/>
                <a:gd name="T41" fmla="*/ 37 h 46"/>
                <a:gd name="T42" fmla="*/ 44 w 232"/>
                <a:gd name="T43" fmla="*/ 39 h 46"/>
                <a:gd name="T44" fmla="*/ 0 w 232"/>
                <a:gd name="T45" fmla="*/ 39 h 46"/>
                <a:gd name="T46" fmla="*/ 0 w 232"/>
                <a:gd name="T47" fmla="*/ 39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6"/>
                  </a:lnTo>
                  <a:lnTo>
                    <a:pt x="88" y="44"/>
                  </a:lnTo>
                  <a:lnTo>
                    <a:pt x="126" y="41"/>
                  </a:lnTo>
                  <a:lnTo>
                    <a:pt x="161" y="35"/>
                  </a:lnTo>
                  <a:lnTo>
                    <a:pt x="190" y="29"/>
                  </a:lnTo>
                  <a:lnTo>
                    <a:pt x="211" y="21"/>
                  </a:lnTo>
                  <a:lnTo>
                    <a:pt x="218" y="18"/>
                  </a:lnTo>
                  <a:lnTo>
                    <a:pt x="226" y="12"/>
                  </a:lnTo>
                  <a:lnTo>
                    <a:pt x="230" y="6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6"/>
                  </a:lnTo>
                  <a:lnTo>
                    <a:pt x="215" y="10"/>
                  </a:lnTo>
                  <a:lnTo>
                    <a:pt x="209" y="14"/>
                  </a:lnTo>
                  <a:lnTo>
                    <a:pt x="188" y="21"/>
                  </a:lnTo>
                  <a:lnTo>
                    <a:pt x="159" y="27"/>
                  </a:lnTo>
                  <a:lnTo>
                    <a:pt x="126" y="33"/>
                  </a:lnTo>
                  <a:lnTo>
                    <a:pt x="88" y="37"/>
                  </a:lnTo>
                  <a:lnTo>
                    <a:pt x="44" y="39"/>
                  </a:lnTo>
                  <a:lnTo>
                    <a:pt x="0" y="39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4" name="Rectangle 4058"/>
            <p:cNvSpPr>
              <a:spLocks noChangeAspect="1" noChangeArrowheads="1"/>
            </p:cNvSpPr>
            <p:nvPr/>
          </p:nvSpPr>
          <p:spPr bwMode="auto">
            <a:xfrm>
              <a:off x="2760" y="2702"/>
              <a:ext cx="456" cy="151"/>
            </a:xfrm>
            <a:prstGeom prst="rect">
              <a:avLst/>
            </a:prstGeom>
            <a:grpFill/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5" name="Freeform 4059"/>
            <p:cNvSpPr>
              <a:spLocks noChangeAspect="1"/>
            </p:cNvSpPr>
            <p:nvPr/>
          </p:nvSpPr>
          <p:spPr bwMode="auto">
            <a:xfrm>
              <a:off x="2760" y="2659"/>
              <a:ext cx="458" cy="85"/>
            </a:xfrm>
            <a:custGeom>
              <a:avLst/>
              <a:gdLst>
                <a:gd name="T0" fmla="*/ 230 w 458"/>
                <a:gd name="T1" fmla="*/ 85 h 85"/>
                <a:gd name="T2" fmla="*/ 182 w 458"/>
                <a:gd name="T3" fmla="*/ 83 h 85"/>
                <a:gd name="T4" fmla="*/ 140 w 458"/>
                <a:gd name="T5" fmla="*/ 81 h 85"/>
                <a:gd name="T6" fmla="*/ 101 w 458"/>
                <a:gd name="T7" fmla="*/ 77 h 85"/>
                <a:gd name="T8" fmla="*/ 67 w 458"/>
                <a:gd name="T9" fmla="*/ 72 h 85"/>
                <a:gd name="T10" fmla="*/ 38 w 458"/>
                <a:gd name="T11" fmla="*/ 66 h 85"/>
                <a:gd name="T12" fmla="*/ 17 w 458"/>
                <a:gd name="T13" fmla="*/ 58 h 85"/>
                <a:gd name="T14" fmla="*/ 9 w 458"/>
                <a:gd name="T15" fmla="*/ 54 h 85"/>
                <a:gd name="T16" fmla="*/ 5 w 458"/>
                <a:gd name="T17" fmla="*/ 50 h 85"/>
                <a:gd name="T18" fmla="*/ 2 w 458"/>
                <a:gd name="T19" fmla="*/ 47 h 85"/>
                <a:gd name="T20" fmla="*/ 0 w 458"/>
                <a:gd name="T21" fmla="*/ 43 h 85"/>
                <a:gd name="T22" fmla="*/ 2 w 458"/>
                <a:gd name="T23" fmla="*/ 39 h 85"/>
                <a:gd name="T24" fmla="*/ 5 w 458"/>
                <a:gd name="T25" fmla="*/ 33 h 85"/>
                <a:gd name="T26" fmla="*/ 9 w 458"/>
                <a:gd name="T27" fmla="*/ 29 h 85"/>
                <a:gd name="T28" fmla="*/ 17 w 458"/>
                <a:gd name="T29" fmla="*/ 25 h 85"/>
                <a:gd name="T30" fmla="*/ 38 w 458"/>
                <a:gd name="T31" fmla="*/ 20 h 85"/>
                <a:gd name="T32" fmla="*/ 67 w 458"/>
                <a:gd name="T33" fmla="*/ 12 h 85"/>
                <a:gd name="T34" fmla="*/ 101 w 458"/>
                <a:gd name="T35" fmla="*/ 8 h 85"/>
                <a:gd name="T36" fmla="*/ 140 w 458"/>
                <a:gd name="T37" fmla="*/ 2 h 85"/>
                <a:gd name="T38" fmla="*/ 182 w 458"/>
                <a:gd name="T39" fmla="*/ 0 h 85"/>
                <a:gd name="T40" fmla="*/ 230 w 458"/>
                <a:gd name="T41" fmla="*/ 0 h 85"/>
                <a:gd name="T42" fmla="*/ 276 w 458"/>
                <a:gd name="T43" fmla="*/ 0 h 85"/>
                <a:gd name="T44" fmla="*/ 318 w 458"/>
                <a:gd name="T45" fmla="*/ 2 h 85"/>
                <a:gd name="T46" fmla="*/ 356 w 458"/>
                <a:gd name="T47" fmla="*/ 8 h 85"/>
                <a:gd name="T48" fmla="*/ 391 w 458"/>
                <a:gd name="T49" fmla="*/ 12 h 85"/>
                <a:gd name="T50" fmla="*/ 418 w 458"/>
                <a:gd name="T51" fmla="*/ 20 h 85"/>
                <a:gd name="T52" fmla="*/ 439 w 458"/>
                <a:gd name="T53" fmla="*/ 25 h 85"/>
                <a:gd name="T54" fmla="*/ 447 w 458"/>
                <a:gd name="T55" fmla="*/ 29 h 85"/>
                <a:gd name="T56" fmla="*/ 452 w 458"/>
                <a:gd name="T57" fmla="*/ 33 h 85"/>
                <a:gd name="T58" fmla="*/ 456 w 458"/>
                <a:gd name="T59" fmla="*/ 39 h 85"/>
                <a:gd name="T60" fmla="*/ 458 w 458"/>
                <a:gd name="T61" fmla="*/ 43 h 85"/>
                <a:gd name="T62" fmla="*/ 456 w 458"/>
                <a:gd name="T63" fmla="*/ 47 h 85"/>
                <a:gd name="T64" fmla="*/ 452 w 458"/>
                <a:gd name="T65" fmla="*/ 50 h 85"/>
                <a:gd name="T66" fmla="*/ 447 w 458"/>
                <a:gd name="T67" fmla="*/ 54 h 85"/>
                <a:gd name="T68" fmla="*/ 439 w 458"/>
                <a:gd name="T69" fmla="*/ 58 h 85"/>
                <a:gd name="T70" fmla="*/ 418 w 458"/>
                <a:gd name="T71" fmla="*/ 66 h 85"/>
                <a:gd name="T72" fmla="*/ 391 w 458"/>
                <a:gd name="T73" fmla="*/ 72 h 85"/>
                <a:gd name="T74" fmla="*/ 356 w 458"/>
                <a:gd name="T75" fmla="*/ 77 h 85"/>
                <a:gd name="T76" fmla="*/ 318 w 458"/>
                <a:gd name="T77" fmla="*/ 81 h 85"/>
                <a:gd name="T78" fmla="*/ 276 w 458"/>
                <a:gd name="T79" fmla="*/ 83 h 85"/>
                <a:gd name="T80" fmla="*/ 230 w 458"/>
                <a:gd name="T81" fmla="*/ 85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58"/>
                <a:gd name="T124" fmla="*/ 0 h 85"/>
                <a:gd name="T125" fmla="*/ 458 w 458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58" h="85">
                  <a:moveTo>
                    <a:pt x="230" y="85"/>
                  </a:moveTo>
                  <a:lnTo>
                    <a:pt x="182" y="83"/>
                  </a:lnTo>
                  <a:lnTo>
                    <a:pt x="140" y="81"/>
                  </a:lnTo>
                  <a:lnTo>
                    <a:pt x="101" y="77"/>
                  </a:lnTo>
                  <a:lnTo>
                    <a:pt x="67" y="72"/>
                  </a:lnTo>
                  <a:lnTo>
                    <a:pt x="38" y="66"/>
                  </a:lnTo>
                  <a:lnTo>
                    <a:pt x="17" y="58"/>
                  </a:lnTo>
                  <a:lnTo>
                    <a:pt x="9" y="54"/>
                  </a:lnTo>
                  <a:lnTo>
                    <a:pt x="5" y="50"/>
                  </a:lnTo>
                  <a:lnTo>
                    <a:pt x="2" y="47"/>
                  </a:lnTo>
                  <a:lnTo>
                    <a:pt x="0" y="43"/>
                  </a:lnTo>
                  <a:lnTo>
                    <a:pt x="2" y="39"/>
                  </a:lnTo>
                  <a:lnTo>
                    <a:pt x="5" y="33"/>
                  </a:lnTo>
                  <a:lnTo>
                    <a:pt x="9" y="29"/>
                  </a:lnTo>
                  <a:lnTo>
                    <a:pt x="17" y="25"/>
                  </a:lnTo>
                  <a:lnTo>
                    <a:pt x="38" y="20"/>
                  </a:lnTo>
                  <a:lnTo>
                    <a:pt x="67" y="12"/>
                  </a:lnTo>
                  <a:lnTo>
                    <a:pt x="101" y="8"/>
                  </a:lnTo>
                  <a:lnTo>
                    <a:pt x="140" y="2"/>
                  </a:lnTo>
                  <a:lnTo>
                    <a:pt x="182" y="0"/>
                  </a:lnTo>
                  <a:lnTo>
                    <a:pt x="230" y="0"/>
                  </a:lnTo>
                  <a:lnTo>
                    <a:pt x="276" y="0"/>
                  </a:lnTo>
                  <a:lnTo>
                    <a:pt x="318" y="2"/>
                  </a:lnTo>
                  <a:lnTo>
                    <a:pt x="356" y="8"/>
                  </a:lnTo>
                  <a:lnTo>
                    <a:pt x="391" y="12"/>
                  </a:lnTo>
                  <a:lnTo>
                    <a:pt x="418" y="20"/>
                  </a:lnTo>
                  <a:lnTo>
                    <a:pt x="439" y="25"/>
                  </a:lnTo>
                  <a:lnTo>
                    <a:pt x="447" y="29"/>
                  </a:lnTo>
                  <a:lnTo>
                    <a:pt x="452" y="33"/>
                  </a:lnTo>
                  <a:lnTo>
                    <a:pt x="456" y="39"/>
                  </a:lnTo>
                  <a:lnTo>
                    <a:pt x="458" y="43"/>
                  </a:lnTo>
                  <a:lnTo>
                    <a:pt x="456" y="47"/>
                  </a:lnTo>
                  <a:lnTo>
                    <a:pt x="452" y="50"/>
                  </a:lnTo>
                  <a:lnTo>
                    <a:pt x="447" y="54"/>
                  </a:lnTo>
                  <a:lnTo>
                    <a:pt x="439" y="58"/>
                  </a:lnTo>
                  <a:lnTo>
                    <a:pt x="418" y="66"/>
                  </a:lnTo>
                  <a:lnTo>
                    <a:pt x="391" y="72"/>
                  </a:lnTo>
                  <a:lnTo>
                    <a:pt x="356" y="77"/>
                  </a:lnTo>
                  <a:lnTo>
                    <a:pt x="318" y="81"/>
                  </a:lnTo>
                  <a:lnTo>
                    <a:pt x="276" y="83"/>
                  </a:lnTo>
                  <a:lnTo>
                    <a:pt x="230" y="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6" name="Freeform 4060"/>
            <p:cNvSpPr>
              <a:spLocks noChangeAspect="1"/>
            </p:cNvSpPr>
            <p:nvPr/>
          </p:nvSpPr>
          <p:spPr bwMode="auto">
            <a:xfrm>
              <a:off x="2756" y="2702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5 h 46"/>
                <a:gd name="T6" fmla="*/ 6 w 234"/>
                <a:gd name="T7" fmla="*/ 11 h 46"/>
                <a:gd name="T8" fmla="*/ 11 w 234"/>
                <a:gd name="T9" fmla="*/ 15 h 46"/>
                <a:gd name="T10" fmla="*/ 21 w 234"/>
                <a:gd name="T11" fmla="*/ 19 h 46"/>
                <a:gd name="T12" fmla="*/ 42 w 234"/>
                <a:gd name="T13" fmla="*/ 27 h 46"/>
                <a:gd name="T14" fmla="*/ 71 w 234"/>
                <a:gd name="T15" fmla="*/ 32 h 46"/>
                <a:gd name="T16" fmla="*/ 103 w 234"/>
                <a:gd name="T17" fmla="*/ 38 h 46"/>
                <a:gd name="T18" fmla="*/ 144 w 234"/>
                <a:gd name="T19" fmla="*/ 42 h 46"/>
                <a:gd name="T20" fmla="*/ 186 w 234"/>
                <a:gd name="T21" fmla="*/ 44 h 46"/>
                <a:gd name="T22" fmla="*/ 234 w 234"/>
                <a:gd name="T23" fmla="*/ 46 h 46"/>
                <a:gd name="T24" fmla="*/ 234 w 234"/>
                <a:gd name="T25" fmla="*/ 38 h 46"/>
                <a:gd name="T26" fmla="*/ 188 w 234"/>
                <a:gd name="T27" fmla="*/ 36 h 46"/>
                <a:gd name="T28" fmla="*/ 144 w 234"/>
                <a:gd name="T29" fmla="*/ 34 h 46"/>
                <a:gd name="T30" fmla="*/ 105 w 234"/>
                <a:gd name="T31" fmla="*/ 30 h 46"/>
                <a:gd name="T32" fmla="*/ 71 w 234"/>
                <a:gd name="T33" fmla="*/ 25 h 46"/>
                <a:gd name="T34" fmla="*/ 44 w 234"/>
                <a:gd name="T35" fmla="*/ 19 h 46"/>
                <a:gd name="T36" fmla="*/ 23 w 234"/>
                <a:gd name="T37" fmla="*/ 11 h 46"/>
                <a:gd name="T38" fmla="*/ 17 w 234"/>
                <a:gd name="T39" fmla="*/ 9 h 46"/>
                <a:gd name="T40" fmla="*/ 11 w 234"/>
                <a:gd name="T41" fmla="*/ 5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5"/>
                  </a:lnTo>
                  <a:lnTo>
                    <a:pt x="6" y="11"/>
                  </a:lnTo>
                  <a:lnTo>
                    <a:pt x="11" y="15"/>
                  </a:lnTo>
                  <a:lnTo>
                    <a:pt x="21" y="19"/>
                  </a:lnTo>
                  <a:lnTo>
                    <a:pt x="42" y="27"/>
                  </a:lnTo>
                  <a:lnTo>
                    <a:pt x="71" y="32"/>
                  </a:lnTo>
                  <a:lnTo>
                    <a:pt x="103" y="38"/>
                  </a:lnTo>
                  <a:lnTo>
                    <a:pt x="144" y="42"/>
                  </a:lnTo>
                  <a:lnTo>
                    <a:pt x="186" y="44"/>
                  </a:lnTo>
                  <a:lnTo>
                    <a:pt x="234" y="46"/>
                  </a:lnTo>
                  <a:lnTo>
                    <a:pt x="234" y="38"/>
                  </a:lnTo>
                  <a:lnTo>
                    <a:pt x="188" y="36"/>
                  </a:lnTo>
                  <a:lnTo>
                    <a:pt x="144" y="34"/>
                  </a:lnTo>
                  <a:lnTo>
                    <a:pt x="105" y="30"/>
                  </a:lnTo>
                  <a:lnTo>
                    <a:pt x="71" y="25"/>
                  </a:lnTo>
                  <a:lnTo>
                    <a:pt x="44" y="19"/>
                  </a:lnTo>
                  <a:lnTo>
                    <a:pt x="23" y="11"/>
                  </a:lnTo>
                  <a:lnTo>
                    <a:pt x="17" y="9"/>
                  </a:lnTo>
                  <a:lnTo>
                    <a:pt x="11" y="5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7" name="Freeform 4061"/>
            <p:cNvSpPr>
              <a:spLocks noChangeAspect="1"/>
            </p:cNvSpPr>
            <p:nvPr/>
          </p:nvSpPr>
          <p:spPr bwMode="auto">
            <a:xfrm>
              <a:off x="2756" y="2656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0 h 46"/>
                <a:gd name="T6" fmla="*/ 144 w 234"/>
                <a:gd name="T7" fmla="*/ 2 h 46"/>
                <a:gd name="T8" fmla="*/ 103 w 234"/>
                <a:gd name="T9" fmla="*/ 5 h 46"/>
                <a:gd name="T10" fmla="*/ 71 w 234"/>
                <a:gd name="T11" fmla="*/ 11 h 46"/>
                <a:gd name="T12" fmla="*/ 42 w 234"/>
                <a:gd name="T13" fmla="*/ 17 h 46"/>
                <a:gd name="T14" fmla="*/ 21 w 234"/>
                <a:gd name="T15" fmla="*/ 25 h 46"/>
                <a:gd name="T16" fmla="*/ 11 w 234"/>
                <a:gd name="T17" fmla="*/ 30 h 46"/>
                <a:gd name="T18" fmla="*/ 6 w 234"/>
                <a:gd name="T19" fmla="*/ 34 h 46"/>
                <a:gd name="T20" fmla="*/ 2 w 234"/>
                <a:gd name="T21" fmla="*/ 40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0 h 46"/>
                <a:gd name="T30" fmla="*/ 17 w 234"/>
                <a:gd name="T31" fmla="*/ 36 h 46"/>
                <a:gd name="T32" fmla="*/ 23 w 234"/>
                <a:gd name="T33" fmla="*/ 32 h 46"/>
                <a:gd name="T34" fmla="*/ 44 w 234"/>
                <a:gd name="T35" fmla="*/ 27 h 46"/>
                <a:gd name="T36" fmla="*/ 71 w 234"/>
                <a:gd name="T37" fmla="*/ 19 h 46"/>
                <a:gd name="T38" fmla="*/ 105 w 234"/>
                <a:gd name="T39" fmla="*/ 15 h 46"/>
                <a:gd name="T40" fmla="*/ 144 w 234"/>
                <a:gd name="T41" fmla="*/ 11 h 46"/>
                <a:gd name="T42" fmla="*/ 188 w 234"/>
                <a:gd name="T43" fmla="*/ 7 h 46"/>
                <a:gd name="T44" fmla="*/ 234 w 234"/>
                <a:gd name="T45" fmla="*/ 7 h 46"/>
                <a:gd name="T46" fmla="*/ 234 w 234"/>
                <a:gd name="T47" fmla="*/ 7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0"/>
                  </a:lnTo>
                  <a:lnTo>
                    <a:pt x="144" y="2"/>
                  </a:lnTo>
                  <a:lnTo>
                    <a:pt x="103" y="5"/>
                  </a:lnTo>
                  <a:lnTo>
                    <a:pt x="71" y="11"/>
                  </a:lnTo>
                  <a:lnTo>
                    <a:pt x="42" y="17"/>
                  </a:lnTo>
                  <a:lnTo>
                    <a:pt x="21" y="25"/>
                  </a:lnTo>
                  <a:lnTo>
                    <a:pt x="11" y="30"/>
                  </a:lnTo>
                  <a:lnTo>
                    <a:pt x="6" y="34"/>
                  </a:lnTo>
                  <a:lnTo>
                    <a:pt x="2" y="40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0"/>
                  </a:lnTo>
                  <a:lnTo>
                    <a:pt x="17" y="36"/>
                  </a:lnTo>
                  <a:lnTo>
                    <a:pt x="23" y="32"/>
                  </a:lnTo>
                  <a:lnTo>
                    <a:pt x="44" y="27"/>
                  </a:lnTo>
                  <a:lnTo>
                    <a:pt x="71" y="19"/>
                  </a:lnTo>
                  <a:lnTo>
                    <a:pt x="105" y="15"/>
                  </a:lnTo>
                  <a:lnTo>
                    <a:pt x="144" y="11"/>
                  </a:lnTo>
                  <a:lnTo>
                    <a:pt x="188" y="7"/>
                  </a:lnTo>
                  <a:lnTo>
                    <a:pt x="234" y="7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8" name="Freeform 4062"/>
            <p:cNvSpPr>
              <a:spLocks noChangeAspect="1"/>
            </p:cNvSpPr>
            <p:nvPr/>
          </p:nvSpPr>
          <p:spPr bwMode="auto">
            <a:xfrm>
              <a:off x="2990" y="2656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0 h 46"/>
                <a:gd name="T6" fmla="*/ 226 w 232"/>
                <a:gd name="T7" fmla="*/ 34 h 46"/>
                <a:gd name="T8" fmla="*/ 218 w 232"/>
                <a:gd name="T9" fmla="*/ 30 h 46"/>
                <a:gd name="T10" fmla="*/ 211 w 232"/>
                <a:gd name="T11" fmla="*/ 25 h 46"/>
                <a:gd name="T12" fmla="*/ 190 w 232"/>
                <a:gd name="T13" fmla="*/ 17 h 46"/>
                <a:gd name="T14" fmla="*/ 161 w 232"/>
                <a:gd name="T15" fmla="*/ 11 h 46"/>
                <a:gd name="T16" fmla="*/ 126 w 232"/>
                <a:gd name="T17" fmla="*/ 5 h 46"/>
                <a:gd name="T18" fmla="*/ 88 w 232"/>
                <a:gd name="T19" fmla="*/ 2 h 46"/>
                <a:gd name="T20" fmla="*/ 46 w 232"/>
                <a:gd name="T21" fmla="*/ 0 h 46"/>
                <a:gd name="T22" fmla="*/ 0 w 232"/>
                <a:gd name="T23" fmla="*/ 0 h 46"/>
                <a:gd name="T24" fmla="*/ 0 w 232"/>
                <a:gd name="T25" fmla="*/ 7 h 46"/>
                <a:gd name="T26" fmla="*/ 44 w 232"/>
                <a:gd name="T27" fmla="*/ 7 h 46"/>
                <a:gd name="T28" fmla="*/ 88 w 232"/>
                <a:gd name="T29" fmla="*/ 11 h 46"/>
                <a:gd name="T30" fmla="*/ 126 w 232"/>
                <a:gd name="T31" fmla="*/ 15 h 46"/>
                <a:gd name="T32" fmla="*/ 159 w 232"/>
                <a:gd name="T33" fmla="*/ 19 h 46"/>
                <a:gd name="T34" fmla="*/ 188 w 232"/>
                <a:gd name="T35" fmla="*/ 27 h 46"/>
                <a:gd name="T36" fmla="*/ 209 w 232"/>
                <a:gd name="T37" fmla="*/ 32 h 46"/>
                <a:gd name="T38" fmla="*/ 215 w 232"/>
                <a:gd name="T39" fmla="*/ 36 h 46"/>
                <a:gd name="T40" fmla="*/ 220 w 232"/>
                <a:gd name="T41" fmla="*/ 40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0"/>
                  </a:lnTo>
                  <a:lnTo>
                    <a:pt x="226" y="34"/>
                  </a:lnTo>
                  <a:lnTo>
                    <a:pt x="218" y="30"/>
                  </a:lnTo>
                  <a:lnTo>
                    <a:pt x="211" y="25"/>
                  </a:lnTo>
                  <a:lnTo>
                    <a:pt x="190" y="17"/>
                  </a:lnTo>
                  <a:lnTo>
                    <a:pt x="161" y="11"/>
                  </a:lnTo>
                  <a:lnTo>
                    <a:pt x="126" y="5"/>
                  </a:lnTo>
                  <a:lnTo>
                    <a:pt x="88" y="2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44" y="7"/>
                  </a:lnTo>
                  <a:lnTo>
                    <a:pt x="88" y="11"/>
                  </a:lnTo>
                  <a:lnTo>
                    <a:pt x="126" y="15"/>
                  </a:lnTo>
                  <a:lnTo>
                    <a:pt x="159" y="19"/>
                  </a:lnTo>
                  <a:lnTo>
                    <a:pt x="188" y="27"/>
                  </a:lnTo>
                  <a:lnTo>
                    <a:pt x="209" y="32"/>
                  </a:lnTo>
                  <a:lnTo>
                    <a:pt x="215" y="36"/>
                  </a:lnTo>
                  <a:lnTo>
                    <a:pt x="220" y="40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9" name="Freeform 4063"/>
            <p:cNvSpPr>
              <a:spLocks noChangeAspect="1"/>
            </p:cNvSpPr>
            <p:nvPr/>
          </p:nvSpPr>
          <p:spPr bwMode="auto">
            <a:xfrm>
              <a:off x="2990" y="2702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4 h 46"/>
                <a:gd name="T6" fmla="*/ 88 w 232"/>
                <a:gd name="T7" fmla="*/ 42 h 46"/>
                <a:gd name="T8" fmla="*/ 126 w 232"/>
                <a:gd name="T9" fmla="*/ 38 h 46"/>
                <a:gd name="T10" fmla="*/ 161 w 232"/>
                <a:gd name="T11" fmla="*/ 32 h 46"/>
                <a:gd name="T12" fmla="*/ 190 w 232"/>
                <a:gd name="T13" fmla="*/ 27 h 46"/>
                <a:gd name="T14" fmla="*/ 211 w 232"/>
                <a:gd name="T15" fmla="*/ 19 h 46"/>
                <a:gd name="T16" fmla="*/ 218 w 232"/>
                <a:gd name="T17" fmla="*/ 15 h 46"/>
                <a:gd name="T18" fmla="*/ 226 w 232"/>
                <a:gd name="T19" fmla="*/ 11 h 46"/>
                <a:gd name="T20" fmla="*/ 230 w 232"/>
                <a:gd name="T21" fmla="*/ 5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5 h 46"/>
                <a:gd name="T30" fmla="*/ 215 w 232"/>
                <a:gd name="T31" fmla="*/ 9 h 46"/>
                <a:gd name="T32" fmla="*/ 209 w 232"/>
                <a:gd name="T33" fmla="*/ 11 h 46"/>
                <a:gd name="T34" fmla="*/ 188 w 232"/>
                <a:gd name="T35" fmla="*/ 19 h 46"/>
                <a:gd name="T36" fmla="*/ 159 w 232"/>
                <a:gd name="T37" fmla="*/ 25 h 46"/>
                <a:gd name="T38" fmla="*/ 126 w 232"/>
                <a:gd name="T39" fmla="*/ 30 h 46"/>
                <a:gd name="T40" fmla="*/ 88 w 232"/>
                <a:gd name="T41" fmla="*/ 34 h 46"/>
                <a:gd name="T42" fmla="*/ 44 w 232"/>
                <a:gd name="T43" fmla="*/ 36 h 46"/>
                <a:gd name="T44" fmla="*/ 0 w 232"/>
                <a:gd name="T45" fmla="*/ 38 h 46"/>
                <a:gd name="T46" fmla="*/ 0 w 232"/>
                <a:gd name="T47" fmla="*/ 38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4"/>
                  </a:lnTo>
                  <a:lnTo>
                    <a:pt x="88" y="42"/>
                  </a:lnTo>
                  <a:lnTo>
                    <a:pt x="126" y="38"/>
                  </a:lnTo>
                  <a:lnTo>
                    <a:pt x="161" y="32"/>
                  </a:lnTo>
                  <a:lnTo>
                    <a:pt x="190" y="27"/>
                  </a:lnTo>
                  <a:lnTo>
                    <a:pt x="211" y="19"/>
                  </a:lnTo>
                  <a:lnTo>
                    <a:pt x="218" y="15"/>
                  </a:lnTo>
                  <a:lnTo>
                    <a:pt x="226" y="11"/>
                  </a:lnTo>
                  <a:lnTo>
                    <a:pt x="230" y="5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5"/>
                  </a:lnTo>
                  <a:lnTo>
                    <a:pt x="215" y="9"/>
                  </a:lnTo>
                  <a:lnTo>
                    <a:pt x="209" y="11"/>
                  </a:lnTo>
                  <a:lnTo>
                    <a:pt x="188" y="19"/>
                  </a:lnTo>
                  <a:lnTo>
                    <a:pt x="159" y="25"/>
                  </a:lnTo>
                  <a:lnTo>
                    <a:pt x="126" y="30"/>
                  </a:lnTo>
                  <a:lnTo>
                    <a:pt x="88" y="34"/>
                  </a:lnTo>
                  <a:lnTo>
                    <a:pt x="44" y="36"/>
                  </a:lnTo>
                  <a:lnTo>
                    <a:pt x="0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0" name="Freeform 4064"/>
            <p:cNvSpPr>
              <a:spLocks noChangeAspect="1"/>
            </p:cNvSpPr>
            <p:nvPr/>
          </p:nvSpPr>
          <p:spPr bwMode="auto">
            <a:xfrm>
              <a:off x="3214" y="2702"/>
              <a:ext cx="8" cy="151"/>
            </a:xfrm>
            <a:custGeom>
              <a:avLst/>
              <a:gdLst>
                <a:gd name="T0" fmla="*/ 4 w 8"/>
                <a:gd name="T1" fmla="*/ 151 h 151"/>
                <a:gd name="T2" fmla="*/ 8 w 8"/>
                <a:gd name="T3" fmla="*/ 151 h 151"/>
                <a:gd name="T4" fmla="*/ 8 w 8"/>
                <a:gd name="T5" fmla="*/ 0 h 151"/>
                <a:gd name="T6" fmla="*/ 0 w 8"/>
                <a:gd name="T7" fmla="*/ 0 h 151"/>
                <a:gd name="T8" fmla="*/ 0 w 8"/>
                <a:gd name="T9" fmla="*/ 151 h 151"/>
                <a:gd name="T10" fmla="*/ 4 w 8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1"/>
                <a:gd name="T20" fmla="*/ 8 w 8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1">
                  <a:moveTo>
                    <a:pt x="4" y="151"/>
                  </a:moveTo>
                  <a:lnTo>
                    <a:pt x="8" y="151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2" name="Freeform 4065"/>
            <p:cNvSpPr>
              <a:spLocks noChangeAspect="1"/>
            </p:cNvSpPr>
            <p:nvPr/>
          </p:nvSpPr>
          <p:spPr bwMode="auto">
            <a:xfrm>
              <a:off x="3015" y="2744"/>
              <a:ext cx="9" cy="152"/>
            </a:xfrm>
            <a:custGeom>
              <a:avLst/>
              <a:gdLst>
                <a:gd name="T0" fmla="*/ 4 w 9"/>
                <a:gd name="T1" fmla="*/ 152 h 152"/>
                <a:gd name="T2" fmla="*/ 9 w 9"/>
                <a:gd name="T3" fmla="*/ 152 h 152"/>
                <a:gd name="T4" fmla="*/ 9 w 9"/>
                <a:gd name="T5" fmla="*/ 0 h 152"/>
                <a:gd name="T6" fmla="*/ 0 w 9"/>
                <a:gd name="T7" fmla="*/ 0 h 152"/>
                <a:gd name="T8" fmla="*/ 0 w 9"/>
                <a:gd name="T9" fmla="*/ 152 h 152"/>
                <a:gd name="T10" fmla="*/ 4 w 9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2"/>
                <a:gd name="T20" fmla="*/ 9 w 9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2">
                  <a:moveTo>
                    <a:pt x="4" y="152"/>
                  </a:moveTo>
                  <a:lnTo>
                    <a:pt x="9" y="15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3" name="Freeform 4066"/>
            <p:cNvSpPr>
              <a:spLocks noChangeAspect="1"/>
            </p:cNvSpPr>
            <p:nvPr/>
          </p:nvSpPr>
          <p:spPr bwMode="auto">
            <a:xfrm>
              <a:off x="2984" y="2744"/>
              <a:ext cx="10" cy="152"/>
            </a:xfrm>
            <a:custGeom>
              <a:avLst/>
              <a:gdLst>
                <a:gd name="T0" fmla="*/ 6 w 10"/>
                <a:gd name="T1" fmla="*/ 152 h 152"/>
                <a:gd name="T2" fmla="*/ 10 w 10"/>
                <a:gd name="T3" fmla="*/ 152 h 152"/>
                <a:gd name="T4" fmla="*/ 10 w 10"/>
                <a:gd name="T5" fmla="*/ 0 h 152"/>
                <a:gd name="T6" fmla="*/ 0 w 10"/>
                <a:gd name="T7" fmla="*/ 0 h 152"/>
                <a:gd name="T8" fmla="*/ 0 w 10"/>
                <a:gd name="T9" fmla="*/ 152 h 152"/>
                <a:gd name="T10" fmla="*/ 6 w 10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2"/>
                <a:gd name="T20" fmla="*/ 10 w 10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2">
                  <a:moveTo>
                    <a:pt x="6" y="152"/>
                  </a:moveTo>
                  <a:lnTo>
                    <a:pt x="10" y="15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6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4" name="Freeform 4067"/>
            <p:cNvSpPr>
              <a:spLocks noChangeAspect="1"/>
            </p:cNvSpPr>
            <p:nvPr/>
          </p:nvSpPr>
          <p:spPr bwMode="auto">
            <a:xfrm>
              <a:off x="2955" y="2744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5" name="Freeform 4068"/>
            <p:cNvSpPr>
              <a:spLocks noChangeAspect="1"/>
            </p:cNvSpPr>
            <p:nvPr/>
          </p:nvSpPr>
          <p:spPr bwMode="auto">
            <a:xfrm>
              <a:off x="2813" y="2729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6" name="Freeform 4069"/>
            <p:cNvSpPr>
              <a:spLocks noChangeAspect="1"/>
            </p:cNvSpPr>
            <p:nvPr/>
          </p:nvSpPr>
          <p:spPr bwMode="auto">
            <a:xfrm>
              <a:off x="2840" y="2732"/>
              <a:ext cx="10" cy="154"/>
            </a:xfrm>
            <a:custGeom>
              <a:avLst/>
              <a:gdLst>
                <a:gd name="T0" fmla="*/ 6 w 10"/>
                <a:gd name="T1" fmla="*/ 154 h 154"/>
                <a:gd name="T2" fmla="*/ 10 w 10"/>
                <a:gd name="T3" fmla="*/ 154 h 154"/>
                <a:gd name="T4" fmla="*/ 10 w 10"/>
                <a:gd name="T5" fmla="*/ 0 h 154"/>
                <a:gd name="T6" fmla="*/ 0 w 10"/>
                <a:gd name="T7" fmla="*/ 0 h 154"/>
                <a:gd name="T8" fmla="*/ 0 w 10"/>
                <a:gd name="T9" fmla="*/ 154 h 154"/>
                <a:gd name="T10" fmla="*/ 6 w 10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4"/>
                <a:gd name="T20" fmla="*/ 10 w 10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4">
                  <a:moveTo>
                    <a:pt x="6" y="154"/>
                  </a:moveTo>
                  <a:lnTo>
                    <a:pt x="10" y="154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6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7" name="Freeform 4070"/>
            <p:cNvSpPr>
              <a:spLocks noChangeAspect="1"/>
            </p:cNvSpPr>
            <p:nvPr/>
          </p:nvSpPr>
          <p:spPr bwMode="auto">
            <a:xfrm>
              <a:off x="2898" y="2740"/>
              <a:ext cx="9" cy="154"/>
            </a:xfrm>
            <a:custGeom>
              <a:avLst/>
              <a:gdLst>
                <a:gd name="T0" fmla="*/ 5 w 9"/>
                <a:gd name="T1" fmla="*/ 154 h 154"/>
                <a:gd name="T2" fmla="*/ 9 w 9"/>
                <a:gd name="T3" fmla="*/ 154 h 154"/>
                <a:gd name="T4" fmla="*/ 9 w 9"/>
                <a:gd name="T5" fmla="*/ 0 h 154"/>
                <a:gd name="T6" fmla="*/ 0 w 9"/>
                <a:gd name="T7" fmla="*/ 0 h 154"/>
                <a:gd name="T8" fmla="*/ 0 w 9"/>
                <a:gd name="T9" fmla="*/ 154 h 154"/>
                <a:gd name="T10" fmla="*/ 5 w 9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4"/>
                <a:gd name="T20" fmla="*/ 9 w 9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4">
                  <a:moveTo>
                    <a:pt x="5" y="154"/>
                  </a:moveTo>
                  <a:lnTo>
                    <a:pt x="9" y="154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5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8" name="Freeform 4071"/>
            <p:cNvSpPr>
              <a:spLocks noChangeAspect="1"/>
            </p:cNvSpPr>
            <p:nvPr/>
          </p:nvSpPr>
          <p:spPr bwMode="auto">
            <a:xfrm>
              <a:off x="2926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9" name="Freeform 4072"/>
            <p:cNvSpPr>
              <a:spLocks noChangeAspect="1"/>
            </p:cNvSpPr>
            <p:nvPr/>
          </p:nvSpPr>
          <p:spPr bwMode="auto">
            <a:xfrm>
              <a:off x="2786" y="2721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0" name="Freeform 4073"/>
            <p:cNvSpPr>
              <a:spLocks noChangeAspect="1"/>
            </p:cNvSpPr>
            <p:nvPr/>
          </p:nvSpPr>
          <p:spPr bwMode="auto">
            <a:xfrm>
              <a:off x="2871" y="2738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1" name="Freeform 4074"/>
            <p:cNvSpPr>
              <a:spLocks noChangeAspect="1"/>
            </p:cNvSpPr>
            <p:nvPr/>
          </p:nvSpPr>
          <p:spPr bwMode="auto">
            <a:xfrm>
              <a:off x="3047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2" name="Freeform 4075"/>
            <p:cNvSpPr>
              <a:spLocks noChangeAspect="1"/>
            </p:cNvSpPr>
            <p:nvPr/>
          </p:nvSpPr>
          <p:spPr bwMode="auto">
            <a:xfrm>
              <a:off x="3078" y="2740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3" name="Freeform 4076"/>
            <p:cNvSpPr>
              <a:spLocks noChangeAspect="1"/>
            </p:cNvSpPr>
            <p:nvPr/>
          </p:nvSpPr>
          <p:spPr bwMode="auto">
            <a:xfrm>
              <a:off x="3111" y="2736"/>
              <a:ext cx="7" cy="152"/>
            </a:xfrm>
            <a:custGeom>
              <a:avLst/>
              <a:gdLst>
                <a:gd name="T0" fmla="*/ 3 w 7"/>
                <a:gd name="T1" fmla="*/ 152 h 152"/>
                <a:gd name="T2" fmla="*/ 7 w 7"/>
                <a:gd name="T3" fmla="*/ 152 h 152"/>
                <a:gd name="T4" fmla="*/ 7 w 7"/>
                <a:gd name="T5" fmla="*/ 0 h 152"/>
                <a:gd name="T6" fmla="*/ 0 w 7"/>
                <a:gd name="T7" fmla="*/ 0 h 152"/>
                <a:gd name="T8" fmla="*/ 0 w 7"/>
                <a:gd name="T9" fmla="*/ 152 h 152"/>
                <a:gd name="T10" fmla="*/ 3 w 7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2"/>
                <a:gd name="T20" fmla="*/ 7 w 7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2">
                  <a:moveTo>
                    <a:pt x="3" y="152"/>
                  </a:moveTo>
                  <a:lnTo>
                    <a:pt x="7" y="15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3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4" name="Freeform 4077"/>
            <p:cNvSpPr>
              <a:spLocks noChangeAspect="1"/>
            </p:cNvSpPr>
            <p:nvPr/>
          </p:nvSpPr>
          <p:spPr bwMode="auto">
            <a:xfrm>
              <a:off x="3145" y="273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5" name="Freeform 4078"/>
            <p:cNvSpPr>
              <a:spLocks noChangeAspect="1"/>
            </p:cNvSpPr>
            <p:nvPr/>
          </p:nvSpPr>
          <p:spPr bwMode="auto">
            <a:xfrm>
              <a:off x="3174" y="2725"/>
              <a:ext cx="10" cy="151"/>
            </a:xfrm>
            <a:custGeom>
              <a:avLst/>
              <a:gdLst>
                <a:gd name="T0" fmla="*/ 6 w 10"/>
                <a:gd name="T1" fmla="*/ 151 h 151"/>
                <a:gd name="T2" fmla="*/ 10 w 10"/>
                <a:gd name="T3" fmla="*/ 151 h 151"/>
                <a:gd name="T4" fmla="*/ 10 w 10"/>
                <a:gd name="T5" fmla="*/ 0 h 151"/>
                <a:gd name="T6" fmla="*/ 0 w 10"/>
                <a:gd name="T7" fmla="*/ 0 h 151"/>
                <a:gd name="T8" fmla="*/ 0 w 10"/>
                <a:gd name="T9" fmla="*/ 151 h 151"/>
                <a:gd name="T10" fmla="*/ 6 w 10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1"/>
                <a:gd name="T20" fmla="*/ 10 w 10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1">
                  <a:moveTo>
                    <a:pt x="6" y="151"/>
                  </a:moveTo>
                  <a:lnTo>
                    <a:pt x="10" y="15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6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6" name="Freeform 4079"/>
            <p:cNvSpPr>
              <a:spLocks noChangeAspect="1"/>
            </p:cNvSpPr>
            <p:nvPr/>
          </p:nvSpPr>
          <p:spPr bwMode="auto">
            <a:xfrm>
              <a:off x="2756" y="2704"/>
              <a:ext cx="7" cy="151"/>
            </a:xfrm>
            <a:custGeom>
              <a:avLst/>
              <a:gdLst>
                <a:gd name="T0" fmla="*/ 4 w 7"/>
                <a:gd name="T1" fmla="*/ 151 h 151"/>
                <a:gd name="T2" fmla="*/ 7 w 7"/>
                <a:gd name="T3" fmla="*/ 151 h 151"/>
                <a:gd name="T4" fmla="*/ 7 w 7"/>
                <a:gd name="T5" fmla="*/ 0 h 151"/>
                <a:gd name="T6" fmla="*/ 0 w 7"/>
                <a:gd name="T7" fmla="*/ 0 h 151"/>
                <a:gd name="T8" fmla="*/ 0 w 7"/>
                <a:gd name="T9" fmla="*/ 151 h 151"/>
                <a:gd name="T10" fmla="*/ 4 w 7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1"/>
                <a:gd name="T20" fmla="*/ 7 w 7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1">
                  <a:moveTo>
                    <a:pt x="4" y="151"/>
                  </a:moveTo>
                  <a:lnTo>
                    <a:pt x="7" y="151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7" name="Freeform 4080"/>
            <p:cNvSpPr>
              <a:spLocks noChangeAspect="1"/>
            </p:cNvSpPr>
            <p:nvPr/>
          </p:nvSpPr>
          <p:spPr bwMode="auto">
            <a:xfrm>
              <a:off x="2815" y="2663"/>
              <a:ext cx="346" cy="62"/>
            </a:xfrm>
            <a:custGeom>
              <a:avLst/>
              <a:gdLst>
                <a:gd name="T0" fmla="*/ 175 w 346"/>
                <a:gd name="T1" fmla="*/ 62 h 62"/>
                <a:gd name="T2" fmla="*/ 138 w 346"/>
                <a:gd name="T3" fmla="*/ 62 h 62"/>
                <a:gd name="T4" fmla="*/ 106 w 346"/>
                <a:gd name="T5" fmla="*/ 60 h 62"/>
                <a:gd name="T6" fmla="*/ 77 w 346"/>
                <a:gd name="T7" fmla="*/ 56 h 62"/>
                <a:gd name="T8" fmla="*/ 52 w 346"/>
                <a:gd name="T9" fmla="*/ 52 h 62"/>
                <a:gd name="T10" fmla="*/ 31 w 346"/>
                <a:gd name="T11" fmla="*/ 48 h 62"/>
                <a:gd name="T12" fmla="*/ 16 w 346"/>
                <a:gd name="T13" fmla="*/ 43 h 62"/>
                <a:gd name="T14" fmla="*/ 10 w 346"/>
                <a:gd name="T15" fmla="*/ 41 h 62"/>
                <a:gd name="T16" fmla="*/ 4 w 346"/>
                <a:gd name="T17" fmla="*/ 37 h 62"/>
                <a:gd name="T18" fmla="*/ 2 w 346"/>
                <a:gd name="T19" fmla="*/ 35 h 62"/>
                <a:gd name="T20" fmla="*/ 0 w 346"/>
                <a:gd name="T21" fmla="*/ 31 h 62"/>
                <a:gd name="T22" fmla="*/ 2 w 346"/>
                <a:gd name="T23" fmla="*/ 27 h 62"/>
                <a:gd name="T24" fmla="*/ 4 w 346"/>
                <a:gd name="T25" fmla="*/ 25 h 62"/>
                <a:gd name="T26" fmla="*/ 10 w 346"/>
                <a:gd name="T27" fmla="*/ 21 h 62"/>
                <a:gd name="T28" fmla="*/ 16 w 346"/>
                <a:gd name="T29" fmla="*/ 20 h 62"/>
                <a:gd name="T30" fmla="*/ 31 w 346"/>
                <a:gd name="T31" fmla="*/ 14 h 62"/>
                <a:gd name="T32" fmla="*/ 52 w 346"/>
                <a:gd name="T33" fmla="*/ 10 h 62"/>
                <a:gd name="T34" fmla="*/ 77 w 346"/>
                <a:gd name="T35" fmla="*/ 6 h 62"/>
                <a:gd name="T36" fmla="*/ 106 w 346"/>
                <a:gd name="T37" fmla="*/ 2 h 62"/>
                <a:gd name="T38" fmla="*/ 138 w 346"/>
                <a:gd name="T39" fmla="*/ 0 h 62"/>
                <a:gd name="T40" fmla="*/ 175 w 346"/>
                <a:gd name="T41" fmla="*/ 0 h 62"/>
                <a:gd name="T42" fmla="*/ 209 w 346"/>
                <a:gd name="T43" fmla="*/ 0 h 62"/>
                <a:gd name="T44" fmla="*/ 240 w 346"/>
                <a:gd name="T45" fmla="*/ 2 h 62"/>
                <a:gd name="T46" fmla="*/ 271 w 346"/>
                <a:gd name="T47" fmla="*/ 6 h 62"/>
                <a:gd name="T48" fmla="*/ 296 w 346"/>
                <a:gd name="T49" fmla="*/ 10 h 62"/>
                <a:gd name="T50" fmla="*/ 317 w 346"/>
                <a:gd name="T51" fmla="*/ 14 h 62"/>
                <a:gd name="T52" fmla="*/ 332 w 346"/>
                <a:gd name="T53" fmla="*/ 20 h 62"/>
                <a:gd name="T54" fmla="*/ 338 w 346"/>
                <a:gd name="T55" fmla="*/ 21 h 62"/>
                <a:gd name="T56" fmla="*/ 342 w 346"/>
                <a:gd name="T57" fmla="*/ 25 h 62"/>
                <a:gd name="T58" fmla="*/ 346 w 346"/>
                <a:gd name="T59" fmla="*/ 27 h 62"/>
                <a:gd name="T60" fmla="*/ 346 w 346"/>
                <a:gd name="T61" fmla="*/ 31 h 62"/>
                <a:gd name="T62" fmla="*/ 346 w 346"/>
                <a:gd name="T63" fmla="*/ 35 h 62"/>
                <a:gd name="T64" fmla="*/ 342 w 346"/>
                <a:gd name="T65" fmla="*/ 37 h 62"/>
                <a:gd name="T66" fmla="*/ 338 w 346"/>
                <a:gd name="T67" fmla="*/ 41 h 62"/>
                <a:gd name="T68" fmla="*/ 332 w 346"/>
                <a:gd name="T69" fmla="*/ 43 h 62"/>
                <a:gd name="T70" fmla="*/ 317 w 346"/>
                <a:gd name="T71" fmla="*/ 48 h 62"/>
                <a:gd name="T72" fmla="*/ 296 w 346"/>
                <a:gd name="T73" fmla="*/ 52 h 62"/>
                <a:gd name="T74" fmla="*/ 271 w 346"/>
                <a:gd name="T75" fmla="*/ 56 h 62"/>
                <a:gd name="T76" fmla="*/ 240 w 346"/>
                <a:gd name="T77" fmla="*/ 60 h 62"/>
                <a:gd name="T78" fmla="*/ 209 w 346"/>
                <a:gd name="T79" fmla="*/ 62 h 62"/>
                <a:gd name="T80" fmla="*/ 175 w 346"/>
                <a:gd name="T81" fmla="*/ 62 h 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46"/>
                <a:gd name="T124" fmla="*/ 0 h 62"/>
                <a:gd name="T125" fmla="*/ 346 w 346"/>
                <a:gd name="T126" fmla="*/ 62 h 6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46" h="62">
                  <a:moveTo>
                    <a:pt x="175" y="62"/>
                  </a:moveTo>
                  <a:lnTo>
                    <a:pt x="138" y="62"/>
                  </a:lnTo>
                  <a:lnTo>
                    <a:pt x="106" y="60"/>
                  </a:lnTo>
                  <a:lnTo>
                    <a:pt x="77" y="56"/>
                  </a:lnTo>
                  <a:lnTo>
                    <a:pt x="52" y="52"/>
                  </a:lnTo>
                  <a:lnTo>
                    <a:pt x="31" y="48"/>
                  </a:lnTo>
                  <a:lnTo>
                    <a:pt x="16" y="43"/>
                  </a:lnTo>
                  <a:lnTo>
                    <a:pt x="10" y="41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10" y="21"/>
                  </a:lnTo>
                  <a:lnTo>
                    <a:pt x="16" y="20"/>
                  </a:lnTo>
                  <a:lnTo>
                    <a:pt x="31" y="14"/>
                  </a:lnTo>
                  <a:lnTo>
                    <a:pt x="52" y="10"/>
                  </a:lnTo>
                  <a:lnTo>
                    <a:pt x="77" y="6"/>
                  </a:lnTo>
                  <a:lnTo>
                    <a:pt x="106" y="2"/>
                  </a:lnTo>
                  <a:lnTo>
                    <a:pt x="138" y="0"/>
                  </a:lnTo>
                  <a:lnTo>
                    <a:pt x="175" y="0"/>
                  </a:lnTo>
                  <a:lnTo>
                    <a:pt x="209" y="0"/>
                  </a:lnTo>
                  <a:lnTo>
                    <a:pt x="240" y="2"/>
                  </a:lnTo>
                  <a:lnTo>
                    <a:pt x="271" y="6"/>
                  </a:lnTo>
                  <a:lnTo>
                    <a:pt x="296" y="10"/>
                  </a:lnTo>
                  <a:lnTo>
                    <a:pt x="317" y="14"/>
                  </a:lnTo>
                  <a:lnTo>
                    <a:pt x="332" y="20"/>
                  </a:lnTo>
                  <a:lnTo>
                    <a:pt x="338" y="21"/>
                  </a:lnTo>
                  <a:lnTo>
                    <a:pt x="342" y="25"/>
                  </a:lnTo>
                  <a:lnTo>
                    <a:pt x="346" y="27"/>
                  </a:lnTo>
                  <a:lnTo>
                    <a:pt x="346" y="31"/>
                  </a:lnTo>
                  <a:lnTo>
                    <a:pt x="346" y="35"/>
                  </a:lnTo>
                  <a:lnTo>
                    <a:pt x="342" y="37"/>
                  </a:lnTo>
                  <a:lnTo>
                    <a:pt x="338" y="41"/>
                  </a:lnTo>
                  <a:lnTo>
                    <a:pt x="332" y="43"/>
                  </a:lnTo>
                  <a:lnTo>
                    <a:pt x="317" y="48"/>
                  </a:lnTo>
                  <a:lnTo>
                    <a:pt x="296" y="52"/>
                  </a:lnTo>
                  <a:lnTo>
                    <a:pt x="271" y="56"/>
                  </a:lnTo>
                  <a:lnTo>
                    <a:pt x="240" y="60"/>
                  </a:lnTo>
                  <a:lnTo>
                    <a:pt x="209" y="62"/>
                  </a:lnTo>
                  <a:lnTo>
                    <a:pt x="175" y="6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8" name="Freeform 4081"/>
            <p:cNvSpPr>
              <a:spLocks noChangeAspect="1"/>
            </p:cNvSpPr>
            <p:nvPr/>
          </p:nvSpPr>
          <p:spPr bwMode="auto">
            <a:xfrm>
              <a:off x="2811" y="2694"/>
              <a:ext cx="179" cy="35"/>
            </a:xfrm>
            <a:custGeom>
              <a:avLst/>
              <a:gdLst>
                <a:gd name="T0" fmla="*/ 0 w 179"/>
                <a:gd name="T1" fmla="*/ 0 h 35"/>
                <a:gd name="T2" fmla="*/ 0 w 179"/>
                <a:gd name="T3" fmla="*/ 0 h 35"/>
                <a:gd name="T4" fmla="*/ 2 w 179"/>
                <a:gd name="T5" fmla="*/ 6 h 35"/>
                <a:gd name="T6" fmla="*/ 6 w 179"/>
                <a:gd name="T7" fmla="*/ 10 h 35"/>
                <a:gd name="T8" fmla="*/ 10 w 179"/>
                <a:gd name="T9" fmla="*/ 13 h 35"/>
                <a:gd name="T10" fmla="*/ 18 w 179"/>
                <a:gd name="T11" fmla="*/ 15 h 35"/>
                <a:gd name="T12" fmla="*/ 33 w 179"/>
                <a:gd name="T13" fmla="*/ 21 h 35"/>
                <a:gd name="T14" fmla="*/ 54 w 179"/>
                <a:gd name="T15" fmla="*/ 25 h 35"/>
                <a:gd name="T16" fmla="*/ 81 w 179"/>
                <a:gd name="T17" fmla="*/ 29 h 35"/>
                <a:gd name="T18" fmla="*/ 110 w 179"/>
                <a:gd name="T19" fmla="*/ 33 h 35"/>
                <a:gd name="T20" fmla="*/ 142 w 179"/>
                <a:gd name="T21" fmla="*/ 35 h 35"/>
                <a:gd name="T22" fmla="*/ 179 w 179"/>
                <a:gd name="T23" fmla="*/ 35 h 35"/>
                <a:gd name="T24" fmla="*/ 179 w 179"/>
                <a:gd name="T25" fmla="*/ 27 h 35"/>
                <a:gd name="T26" fmla="*/ 142 w 179"/>
                <a:gd name="T27" fmla="*/ 27 h 35"/>
                <a:gd name="T28" fmla="*/ 112 w 179"/>
                <a:gd name="T29" fmla="*/ 25 h 35"/>
                <a:gd name="T30" fmla="*/ 81 w 179"/>
                <a:gd name="T31" fmla="*/ 21 h 35"/>
                <a:gd name="T32" fmla="*/ 56 w 179"/>
                <a:gd name="T33" fmla="*/ 17 h 35"/>
                <a:gd name="T34" fmla="*/ 35 w 179"/>
                <a:gd name="T35" fmla="*/ 13 h 35"/>
                <a:gd name="T36" fmla="*/ 20 w 179"/>
                <a:gd name="T37" fmla="*/ 8 h 35"/>
                <a:gd name="T38" fmla="*/ 16 w 179"/>
                <a:gd name="T39" fmla="*/ 6 h 35"/>
                <a:gd name="T40" fmla="*/ 12 w 179"/>
                <a:gd name="T41" fmla="*/ 4 h 35"/>
                <a:gd name="T42" fmla="*/ 10 w 179"/>
                <a:gd name="T43" fmla="*/ 2 h 35"/>
                <a:gd name="T44" fmla="*/ 10 w 179"/>
                <a:gd name="T45" fmla="*/ 0 h 35"/>
                <a:gd name="T46" fmla="*/ 10 w 179"/>
                <a:gd name="T47" fmla="*/ 0 h 35"/>
                <a:gd name="T48" fmla="*/ 0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0"/>
                  </a:lnTo>
                  <a:lnTo>
                    <a:pt x="10" y="13"/>
                  </a:lnTo>
                  <a:lnTo>
                    <a:pt x="18" y="15"/>
                  </a:lnTo>
                  <a:lnTo>
                    <a:pt x="33" y="21"/>
                  </a:lnTo>
                  <a:lnTo>
                    <a:pt x="54" y="25"/>
                  </a:lnTo>
                  <a:lnTo>
                    <a:pt x="81" y="29"/>
                  </a:lnTo>
                  <a:lnTo>
                    <a:pt x="110" y="33"/>
                  </a:lnTo>
                  <a:lnTo>
                    <a:pt x="142" y="35"/>
                  </a:lnTo>
                  <a:lnTo>
                    <a:pt x="179" y="35"/>
                  </a:lnTo>
                  <a:lnTo>
                    <a:pt x="179" y="27"/>
                  </a:lnTo>
                  <a:lnTo>
                    <a:pt x="142" y="27"/>
                  </a:lnTo>
                  <a:lnTo>
                    <a:pt x="112" y="25"/>
                  </a:lnTo>
                  <a:lnTo>
                    <a:pt x="81" y="21"/>
                  </a:lnTo>
                  <a:lnTo>
                    <a:pt x="56" y="17"/>
                  </a:lnTo>
                  <a:lnTo>
                    <a:pt x="35" y="13"/>
                  </a:lnTo>
                  <a:lnTo>
                    <a:pt x="20" y="8"/>
                  </a:lnTo>
                  <a:lnTo>
                    <a:pt x="16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9" name="Freeform 4082"/>
            <p:cNvSpPr>
              <a:spLocks noChangeAspect="1"/>
            </p:cNvSpPr>
            <p:nvPr/>
          </p:nvSpPr>
          <p:spPr bwMode="auto">
            <a:xfrm>
              <a:off x="2811" y="2659"/>
              <a:ext cx="179" cy="35"/>
            </a:xfrm>
            <a:custGeom>
              <a:avLst/>
              <a:gdLst>
                <a:gd name="T0" fmla="*/ 179 w 179"/>
                <a:gd name="T1" fmla="*/ 0 h 35"/>
                <a:gd name="T2" fmla="*/ 179 w 179"/>
                <a:gd name="T3" fmla="*/ 0 h 35"/>
                <a:gd name="T4" fmla="*/ 142 w 179"/>
                <a:gd name="T5" fmla="*/ 0 h 35"/>
                <a:gd name="T6" fmla="*/ 110 w 179"/>
                <a:gd name="T7" fmla="*/ 2 h 35"/>
                <a:gd name="T8" fmla="*/ 81 w 179"/>
                <a:gd name="T9" fmla="*/ 6 h 35"/>
                <a:gd name="T10" fmla="*/ 54 w 179"/>
                <a:gd name="T11" fmla="*/ 10 h 35"/>
                <a:gd name="T12" fmla="*/ 33 w 179"/>
                <a:gd name="T13" fmla="*/ 14 h 35"/>
                <a:gd name="T14" fmla="*/ 18 w 179"/>
                <a:gd name="T15" fmla="*/ 20 h 35"/>
                <a:gd name="T16" fmla="*/ 12 w 179"/>
                <a:gd name="T17" fmla="*/ 24 h 35"/>
                <a:gd name="T18" fmla="*/ 6 w 179"/>
                <a:gd name="T19" fmla="*/ 25 h 35"/>
                <a:gd name="T20" fmla="*/ 2 w 179"/>
                <a:gd name="T21" fmla="*/ 29 h 35"/>
                <a:gd name="T22" fmla="*/ 0 w 179"/>
                <a:gd name="T23" fmla="*/ 35 h 35"/>
                <a:gd name="T24" fmla="*/ 10 w 179"/>
                <a:gd name="T25" fmla="*/ 35 h 35"/>
                <a:gd name="T26" fmla="*/ 10 w 179"/>
                <a:gd name="T27" fmla="*/ 33 h 35"/>
                <a:gd name="T28" fmla="*/ 12 w 179"/>
                <a:gd name="T29" fmla="*/ 31 h 35"/>
                <a:gd name="T30" fmla="*/ 16 w 179"/>
                <a:gd name="T31" fmla="*/ 29 h 35"/>
                <a:gd name="T32" fmla="*/ 20 w 179"/>
                <a:gd name="T33" fmla="*/ 27 h 35"/>
                <a:gd name="T34" fmla="*/ 35 w 179"/>
                <a:gd name="T35" fmla="*/ 22 h 35"/>
                <a:gd name="T36" fmla="*/ 56 w 179"/>
                <a:gd name="T37" fmla="*/ 18 h 35"/>
                <a:gd name="T38" fmla="*/ 81 w 179"/>
                <a:gd name="T39" fmla="*/ 14 h 35"/>
                <a:gd name="T40" fmla="*/ 112 w 179"/>
                <a:gd name="T41" fmla="*/ 10 h 35"/>
                <a:gd name="T42" fmla="*/ 142 w 179"/>
                <a:gd name="T43" fmla="*/ 10 h 35"/>
                <a:gd name="T44" fmla="*/ 179 w 179"/>
                <a:gd name="T45" fmla="*/ 8 h 35"/>
                <a:gd name="T46" fmla="*/ 179 w 179"/>
                <a:gd name="T47" fmla="*/ 8 h 35"/>
                <a:gd name="T48" fmla="*/ 179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179" y="0"/>
                  </a:moveTo>
                  <a:lnTo>
                    <a:pt x="179" y="0"/>
                  </a:lnTo>
                  <a:lnTo>
                    <a:pt x="142" y="0"/>
                  </a:lnTo>
                  <a:lnTo>
                    <a:pt x="110" y="2"/>
                  </a:lnTo>
                  <a:lnTo>
                    <a:pt x="81" y="6"/>
                  </a:lnTo>
                  <a:lnTo>
                    <a:pt x="54" y="10"/>
                  </a:lnTo>
                  <a:lnTo>
                    <a:pt x="33" y="14"/>
                  </a:lnTo>
                  <a:lnTo>
                    <a:pt x="18" y="20"/>
                  </a:lnTo>
                  <a:lnTo>
                    <a:pt x="12" y="24"/>
                  </a:lnTo>
                  <a:lnTo>
                    <a:pt x="6" y="25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2" y="31"/>
                  </a:lnTo>
                  <a:lnTo>
                    <a:pt x="16" y="29"/>
                  </a:lnTo>
                  <a:lnTo>
                    <a:pt x="20" y="27"/>
                  </a:lnTo>
                  <a:lnTo>
                    <a:pt x="35" y="22"/>
                  </a:lnTo>
                  <a:lnTo>
                    <a:pt x="56" y="18"/>
                  </a:lnTo>
                  <a:lnTo>
                    <a:pt x="81" y="14"/>
                  </a:lnTo>
                  <a:lnTo>
                    <a:pt x="112" y="10"/>
                  </a:lnTo>
                  <a:lnTo>
                    <a:pt x="142" y="10"/>
                  </a:lnTo>
                  <a:lnTo>
                    <a:pt x="179" y="8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0" name="Freeform 4083"/>
            <p:cNvSpPr>
              <a:spLocks noChangeAspect="1"/>
            </p:cNvSpPr>
            <p:nvPr/>
          </p:nvSpPr>
          <p:spPr bwMode="auto">
            <a:xfrm>
              <a:off x="2990" y="2659"/>
              <a:ext cx="174" cy="35"/>
            </a:xfrm>
            <a:custGeom>
              <a:avLst/>
              <a:gdLst>
                <a:gd name="T0" fmla="*/ 174 w 174"/>
                <a:gd name="T1" fmla="*/ 35 h 35"/>
                <a:gd name="T2" fmla="*/ 174 w 174"/>
                <a:gd name="T3" fmla="*/ 35 h 35"/>
                <a:gd name="T4" fmla="*/ 174 w 174"/>
                <a:gd name="T5" fmla="*/ 29 h 35"/>
                <a:gd name="T6" fmla="*/ 171 w 174"/>
                <a:gd name="T7" fmla="*/ 25 h 35"/>
                <a:gd name="T8" fmla="*/ 165 w 174"/>
                <a:gd name="T9" fmla="*/ 24 h 35"/>
                <a:gd name="T10" fmla="*/ 159 w 174"/>
                <a:gd name="T11" fmla="*/ 20 h 35"/>
                <a:gd name="T12" fmla="*/ 142 w 174"/>
                <a:gd name="T13" fmla="*/ 14 h 35"/>
                <a:gd name="T14" fmla="*/ 121 w 174"/>
                <a:gd name="T15" fmla="*/ 10 h 35"/>
                <a:gd name="T16" fmla="*/ 96 w 174"/>
                <a:gd name="T17" fmla="*/ 6 h 35"/>
                <a:gd name="T18" fmla="*/ 67 w 174"/>
                <a:gd name="T19" fmla="*/ 2 h 35"/>
                <a:gd name="T20" fmla="*/ 34 w 174"/>
                <a:gd name="T21" fmla="*/ 0 h 35"/>
                <a:gd name="T22" fmla="*/ 0 w 174"/>
                <a:gd name="T23" fmla="*/ 0 h 35"/>
                <a:gd name="T24" fmla="*/ 0 w 174"/>
                <a:gd name="T25" fmla="*/ 8 h 35"/>
                <a:gd name="T26" fmla="*/ 34 w 174"/>
                <a:gd name="T27" fmla="*/ 10 h 35"/>
                <a:gd name="T28" fmla="*/ 65 w 174"/>
                <a:gd name="T29" fmla="*/ 10 h 35"/>
                <a:gd name="T30" fmla="*/ 94 w 174"/>
                <a:gd name="T31" fmla="*/ 14 h 35"/>
                <a:gd name="T32" fmla="*/ 121 w 174"/>
                <a:gd name="T33" fmla="*/ 18 h 35"/>
                <a:gd name="T34" fmla="*/ 140 w 174"/>
                <a:gd name="T35" fmla="*/ 22 h 35"/>
                <a:gd name="T36" fmla="*/ 157 w 174"/>
                <a:gd name="T37" fmla="*/ 27 h 35"/>
                <a:gd name="T38" fmla="*/ 161 w 174"/>
                <a:gd name="T39" fmla="*/ 29 h 35"/>
                <a:gd name="T40" fmla="*/ 165 w 174"/>
                <a:gd name="T41" fmla="*/ 31 h 35"/>
                <a:gd name="T42" fmla="*/ 167 w 174"/>
                <a:gd name="T43" fmla="*/ 33 h 35"/>
                <a:gd name="T44" fmla="*/ 167 w 174"/>
                <a:gd name="T45" fmla="*/ 35 h 35"/>
                <a:gd name="T46" fmla="*/ 167 w 174"/>
                <a:gd name="T47" fmla="*/ 35 h 35"/>
                <a:gd name="T48" fmla="*/ 174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174" y="35"/>
                  </a:moveTo>
                  <a:lnTo>
                    <a:pt x="174" y="35"/>
                  </a:lnTo>
                  <a:lnTo>
                    <a:pt x="174" y="29"/>
                  </a:lnTo>
                  <a:lnTo>
                    <a:pt x="171" y="25"/>
                  </a:lnTo>
                  <a:lnTo>
                    <a:pt x="165" y="24"/>
                  </a:lnTo>
                  <a:lnTo>
                    <a:pt x="159" y="20"/>
                  </a:lnTo>
                  <a:lnTo>
                    <a:pt x="142" y="14"/>
                  </a:lnTo>
                  <a:lnTo>
                    <a:pt x="121" y="10"/>
                  </a:lnTo>
                  <a:lnTo>
                    <a:pt x="96" y="6"/>
                  </a:lnTo>
                  <a:lnTo>
                    <a:pt x="67" y="2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34" y="10"/>
                  </a:lnTo>
                  <a:lnTo>
                    <a:pt x="65" y="10"/>
                  </a:lnTo>
                  <a:lnTo>
                    <a:pt x="94" y="14"/>
                  </a:lnTo>
                  <a:lnTo>
                    <a:pt x="121" y="18"/>
                  </a:lnTo>
                  <a:lnTo>
                    <a:pt x="140" y="22"/>
                  </a:lnTo>
                  <a:lnTo>
                    <a:pt x="157" y="27"/>
                  </a:lnTo>
                  <a:lnTo>
                    <a:pt x="161" y="29"/>
                  </a:lnTo>
                  <a:lnTo>
                    <a:pt x="165" y="31"/>
                  </a:lnTo>
                  <a:lnTo>
                    <a:pt x="167" y="33"/>
                  </a:lnTo>
                  <a:lnTo>
                    <a:pt x="167" y="35"/>
                  </a:lnTo>
                  <a:lnTo>
                    <a:pt x="174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1" name="Freeform 4084"/>
            <p:cNvSpPr>
              <a:spLocks noChangeAspect="1"/>
            </p:cNvSpPr>
            <p:nvPr/>
          </p:nvSpPr>
          <p:spPr bwMode="auto">
            <a:xfrm>
              <a:off x="2990" y="2694"/>
              <a:ext cx="174" cy="35"/>
            </a:xfrm>
            <a:custGeom>
              <a:avLst/>
              <a:gdLst>
                <a:gd name="T0" fmla="*/ 0 w 174"/>
                <a:gd name="T1" fmla="*/ 35 h 35"/>
                <a:gd name="T2" fmla="*/ 0 w 174"/>
                <a:gd name="T3" fmla="*/ 35 h 35"/>
                <a:gd name="T4" fmla="*/ 34 w 174"/>
                <a:gd name="T5" fmla="*/ 35 h 35"/>
                <a:gd name="T6" fmla="*/ 67 w 174"/>
                <a:gd name="T7" fmla="*/ 33 h 35"/>
                <a:gd name="T8" fmla="*/ 96 w 174"/>
                <a:gd name="T9" fmla="*/ 29 h 35"/>
                <a:gd name="T10" fmla="*/ 121 w 174"/>
                <a:gd name="T11" fmla="*/ 25 h 35"/>
                <a:gd name="T12" fmla="*/ 142 w 174"/>
                <a:gd name="T13" fmla="*/ 21 h 35"/>
                <a:gd name="T14" fmla="*/ 159 w 174"/>
                <a:gd name="T15" fmla="*/ 15 h 35"/>
                <a:gd name="T16" fmla="*/ 165 w 174"/>
                <a:gd name="T17" fmla="*/ 13 h 35"/>
                <a:gd name="T18" fmla="*/ 171 w 174"/>
                <a:gd name="T19" fmla="*/ 10 h 35"/>
                <a:gd name="T20" fmla="*/ 174 w 174"/>
                <a:gd name="T21" fmla="*/ 6 h 35"/>
                <a:gd name="T22" fmla="*/ 174 w 174"/>
                <a:gd name="T23" fmla="*/ 0 h 35"/>
                <a:gd name="T24" fmla="*/ 167 w 174"/>
                <a:gd name="T25" fmla="*/ 0 h 35"/>
                <a:gd name="T26" fmla="*/ 167 w 174"/>
                <a:gd name="T27" fmla="*/ 2 h 35"/>
                <a:gd name="T28" fmla="*/ 165 w 174"/>
                <a:gd name="T29" fmla="*/ 4 h 35"/>
                <a:gd name="T30" fmla="*/ 161 w 174"/>
                <a:gd name="T31" fmla="*/ 6 h 35"/>
                <a:gd name="T32" fmla="*/ 157 w 174"/>
                <a:gd name="T33" fmla="*/ 8 h 35"/>
                <a:gd name="T34" fmla="*/ 140 w 174"/>
                <a:gd name="T35" fmla="*/ 13 h 35"/>
                <a:gd name="T36" fmla="*/ 121 w 174"/>
                <a:gd name="T37" fmla="*/ 17 h 35"/>
                <a:gd name="T38" fmla="*/ 94 w 174"/>
                <a:gd name="T39" fmla="*/ 21 h 35"/>
                <a:gd name="T40" fmla="*/ 65 w 174"/>
                <a:gd name="T41" fmla="*/ 25 h 35"/>
                <a:gd name="T42" fmla="*/ 34 w 174"/>
                <a:gd name="T43" fmla="*/ 27 h 35"/>
                <a:gd name="T44" fmla="*/ 0 w 174"/>
                <a:gd name="T45" fmla="*/ 27 h 35"/>
                <a:gd name="T46" fmla="*/ 0 w 174"/>
                <a:gd name="T47" fmla="*/ 27 h 35"/>
                <a:gd name="T48" fmla="*/ 0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0" y="35"/>
                  </a:moveTo>
                  <a:lnTo>
                    <a:pt x="0" y="35"/>
                  </a:lnTo>
                  <a:lnTo>
                    <a:pt x="34" y="35"/>
                  </a:lnTo>
                  <a:lnTo>
                    <a:pt x="67" y="33"/>
                  </a:lnTo>
                  <a:lnTo>
                    <a:pt x="96" y="29"/>
                  </a:lnTo>
                  <a:lnTo>
                    <a:pt x="121" y="25"/>
                  </a:lnTo>
                  <a:lnTo>
                    <a:pt x="142" y="21"/>
                  </a:lnTo>
                  <a:lnTo>
                    <a:pt x="159" y="15"/>
                  </a:lnTo>
                  <a:lnTo>
                    <a:pt x="165" y="13"/>
                  </a:lnTo>
                  <a:lnTo>
                    <a:pt x="171" y="10"/>
                  </a:lnTo>
                  <a:lnTo>
                    <a:pt x="174" y="6"/>
                  </a:lnTo>
                  <a:lnTo>
                    <a:pt x="174" y="0"/>
                  </a:lnTo>
                  <a:lnTo>
                    <a:pt x="167" y="0"/>
                  </a:lnTo>
                  <a:lnTo>
                    <a:pt x="167" y="2"/>
                  </a:lnTo>
                  <a:lnTo>
                    <a:pt x="165" y="4"/>
                  </a:lnTo>
                  <a:lnTo>
                    <a:pt x="161" y="6"/>
                  </a:lnTo>
                  <a:lnTo>
                    <a:pt x="157" y="8"/>
                  </a:lnTo>
                  <a:lnTo>
                    <a:pt x="140" y="13"/>
                  </a:lnTo>
                  <a:lnTo>
                    <a:pt x="121" y="17"/>
                  </a:lnTo>
                  <a:lnTo>
                    <a:pt x="94" y="21"/>
                  </a:lnTo>
                  <a:lnTo>
                    <a:pt x="65" y="25"/>
                  </a:lnTo>
                  <a:lnTo>
                    <a:pt x="34" y="27"/>
                  </a:lnTo>
                  <a:lnTo>
                    <a:pt x="0" y="27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2" name="Freeform 4085"/>
            <p:cNvSpPr>
              <a:spLocks noChangeAspect="1"/>
            </p:cNvSpPr>
            <p:nvPr/>
          </p:nvSpPr>
          <p:spPr bwMode="auto">
            <a:xfrm>
              <a:off x="2815" y="2224"/>
              <a:ext cx="346" cy="470"/>
            </a:xfrm>
            <a:custGeom>
              <a:avLst/>
              <a:gdLst>
                <a:gd name="T0" fmla="*/ 346 w 346"/>
                <a:gd name="T1" fmla="*/ 468 h 470"/>
                <a:gd name="T2" fmla="*/ 232 w 346"/>
                <a:gd name="T3" fmla="*/ 0 h 470"/>
                <a:gd name="T4" fmla="*/ 31 w 346"/>
                <a:gd name="T5" fmla="*/ 203 h 470"/>
                <a:gd name="T6" fmla="*/ 0 w 346"/>
                <a:gd name="T7" fmla="*/ 470 h 470"/>
                <a:gd name="T8" fmla="*/ 346 w 346"/>
                <a:gd name="T9" fmla="*/ 468 h 4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6"/>
                <a:gd name="T16" fmla="*/ 0 h 470"/>
                <a:gd name="T17" fmla="*/ 346 w 346"/>
                <a:gd name="T18" fmla="*/ 470 h 4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6" h="470">
                  <a:moveTo>
                    <a:pt x="346" y="468"/>
                  </a:moveTo>
                  <a:lnTo>
                    <a:pt x="232" y="0"/>
                  </a:lnTo>
                  <a:lnTo>
                    <a:pt x="31" y="203"/>
                  </a:lnTo>
                  <a:lnTo>
                    <a:pt x="0" y="470"/>
                  </a:lnTo>
                  <a:lnTo>
                    <a:pt x="346" y="46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3" name="Freeform 4086"/>
            <p:cNvSpPr>
              <a:spLocks noChangeAspect="1"/>
            </p:cNvSpPr>
            <p:nvPr/>
          </p:nvSpPr>
          <p:spPr bwMode="auto">
            <a:xfrm>
              <a:off x="3044" y="2216"/>
              <a:ext cx="120" cy="478"/>
            </a:xfrm>
            <a:custGeom>
              <a:avLst/>
              <a:gdLst>
                <a:gd name="T0" fmla="*/ 5 w 120"/>
                <a:gd name="T1" fmla="*/ 10 h 478"/>
                <a:gd name="T2" fmla="*/ 0 w 120"/>
                <a:gd name="T3" fmla="*/ 8 h 478"/>
                <a:gd name="T4" fmla="*/ 113 w 120"/>
                <a:gd name="T5" fmla="*/ 478 h 478"/>
                <a:gd name="T6" fmla="*/ 120 w 120"/>
                <a:gd name="T7" fmla="*/ 476 h 478"/>
                <a:gd name="T8" fmla="*/ 7 w 120"/>
                <a:gd name="T9" fmla="*/ 6 h 478"/>
                <a:gd name="T10" fmla="*/ 0 w 120"/>
                <a:gd name="T11" fmla="*/ 4 h 478"/>
                <a:gd name="T12" fmla="*/ 7 w 120"/>
                <a:gd name="T13" fmla="*/ 6 h 478"/>
                <a:gd name="T14" fmla="*/ 5 w 120"/>
                <a:gd name="T15" fmla="*/ 0 h 478"/>
                <a:gd name="T16" fmla="*/ 0 w 120"/>
                <a:gd name="T17" fmla="*/ 4 h 478"/>
                <a:gd name="T18" fmla="*/ 5 w 120"/>
                <a:gd name="T19" fmla="*/ 10 h 4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0"/>
                <a:gd name="T31" fmla="*/ 0 h 478"/>
                <a:gd name="T32" fmla="*/ 120 w 120"/>
                <a:gd name="T33" fmla="*/ 478 h 47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0" h="478">
                  <a:moveTo>
                    <a:pt x="5" y="10"/>
                  </a:moveTo>
                  <a:lnTo>
                    <a:pt x="0" y="8"/>
                  </a:lnTo>
                  <a:lnTo>
                    <a:pt x="113" y="478"/>
                  </a:lnTo>
                  <a:lnTo>
                    <a:pt x="120" y="476"/>
                  </a:lnTo>
                  <a:lnTo>
                    <a:pt x="7" y="6"/>
                  </a:lnTo>
                  <a:lnTo>
                    <a:pt x="0" y="4"/>
                  </a:lnTo>
                  <a:lnTo>
                    <a:pt x="7" y="6"/>
                  </a:lnTo>
                  <a:lnTo>
                    <a:pt x="5" y="0"/>
                  </a:lnTo>
                  <a:lnTo>
                    <a:pt x="0" y="4"/>
                  </a:lnTo>
                  <a:lnTo>
                    <a:pt x="5" y="1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4" name="Freeform 4087"/>
            <p:cNvSpPr>
              <a:spLocks noChangeAspect="1"/>
            </p:cNvSpPr>
            <p:nvPr/>
          </p:nvSpPr>
          <p:spPr bwMode="auto">
            <a:xfrm>
              <a:off x="2842" y="2220"/>
              <a:ext cx="207" cy="211"/>
            </a:xfrm>
            <a:custGeom>
              <a:avLst/>
              <a:gdLst>
                <a:gd name="T0" fmla="*/ 8 w 207"/>
                <a:gd name="T1" fmla="*/ 207 h 211"/>
                <a:gd name="T2" fmla="*/ 8 w 207"/>
                <a:gd name="T3" fmla="*/ 211 h 211"/>
                <a:gd name="T4" fmla="*/ 207 w 207"/>
                <a:gd name="T5" fmla="*/ 6 h 211"/>
                <a:gd name="T6" fmla="*/ 202 w 207"/>
                <a:gd name="T7" fmla="*/ 0 h 211"/>
                <a:gd name="T8" fmla="*/ 2 w 207"/>
                <a:gd name="T9" fmla="*/ 205 h 211"/>
                <a:gd name="T10" fmla="*/ 0 w 207"/>
                <a:gd name="T11" fmla="*/ 207 h 211"/>
                <a:gd name="T12" fmla="*/ 8 w 207"/>
                <a:gd name="T13" fmla="*/ 207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7"/>
                <a:gd name="T22" fmla="*/ 0 h 211"/>
                <a:gd name="T23" fmla="*/ 207 w 207"/>
                <a:gd name="T24" fmla="*/ 211 h 2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7" h="211">
                  <a:moveTo>
                    <a:pt x="8" y="207"/>
                  </a:moveTo>
                  <a:lnTo>
                    <a:pt x="8" y="211"/>
                  </a:lnTo>
                  <a:lnTo>
                    <a:pt x="207" y="6"/>
                  </a:lnTo>
                  <a:lnTo>
                    <a:pt x="202" y="0"/>
                  </a:lnTo>
                  <a:lnTo>
                    <a:pt x="2" y="205"/>
                  </a:lnTo>
                  <a:lnTo>
                    <a:pt x="0" y="207"/>
                  </a:lnTo>
                  <a:lnTo>
                    <a:pt x="8" y="20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5" name="Freeform 4088"/>
            <p:cNvSpPr>
              <a:spLocks noChangeAspect="1"/>
            </p:cNvSpPr>
            <p:nvPr/>
          </p:nvSpPr>
          <p:spPr bwMode="auto">
            <a:xfrm>
              <a:off x="2811" y="2427"/>
              <a:ext cx="39" cy="267"/>
            </a:xfrm>
            <a:custGeom>
              <a:avLst/>
              <a:gdLst>
                <a:gd name="T0" fmla="*/ 4 w 39"/>
                <a:gd name="T1" fmla="*/ 267 h 267"/>
                <a:gd name="T2" fmla="*/ 10 w 39"/>
                <a:gd name="T3" fmla="*/ 267 h 267"/>
                <a:gd name="T4" fmla="*/ 39 w 39"/>
                <a:gd name="T5" fmla="*/ 0 h 267"/>
                <a:gd name="T6" fmla="*/ 31 w 39"/>
                <a:gd name="T7" fmla="*/ 0 h 267"/>
                <a:gd name="T8" fmla="*/ 0 w 39"/>
                <a:gd name="T9" fmla="*/ 267 h 267"/>
                <a:gd name="T10" fmla="*/ 4 w 39"/>
                <a:gd name="T11" fmla="*/ 267 h 2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67"/>
                <a:gd name="T20" fmla="*/ 39 w 39"/>
                <a:gd name="T21" fmla="*/ 267 h 2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67">
                  <a:moveTo>
                    <a:pt x="4" y="267"/>
                  </a:moveTo>
                  <a:lnTo>
                    <a:pt x="10" y="267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0" y="267"/>
                  </a:lnTo>
                  <a:lnTo>
                    <a:pt x="4" y="26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6" name="Freeform 4089"/>
            <p:cNvSpPr>
              <a:spLocks noChangeAspect="1"/>
            </p:cNvSpPr>
            <p:nvPr/>
          </p:nvSpPr>
          <p:spPr bwMode="auto">
            <a:xfrm>
              <a:off x="3178" y="2118"/>
              <a:ext cx="146" cy="198"/>
            </a:xfrm>
            <a:custGeom>
              <a:avLst/>
              <a:gdLst>
                <a:gd name="T0" fmla="*/ 57 w 146"/>
                <a:gd name="T1" fmla="*/ 198 h 198"/>
                <a:gd name="T2" fmla="*/ 52 w 146"/>
                <a:gd name="T3" fmla="*/ 196 h 198"/>
                <a:gd name="T4" fmla="*/ 44 w 146"/>
                <a:gd name="T5" fmla="*/ 194 h 198"/>
                <a:gd name="T6" fmla="*/ 36 w 146"/>
                <a:gd name="T7" fmla="*/ 192 h 198"/>
                <a:gd name="T8" fmla="*/ 30 w 146"/>
                <a:gd name="T9" fmla="*/ 190 h 198"/>
                <a:gd name="T10" fmla="*/ 21 w 146"/>
                <a:gd name="T11" fmla="*/ 181 h 198"/>
                <a:gd name="T12" fmla="*/ 11 w 146"/>
                <a:gd name="T13" fmla="*/ 169 h 198"/>
                <a:gd name="T14" fmla="*/ 4 w 146"/>
                <a:gd name="T15" fmla="*/ 154 h 198"/>
                <a:gd name="T16" fmla="*/ 0 w 146"/>
                <a:gd name="T17" fmla="*/ 137 h 198"/>
                <a:gd name="T18" fmla="*/ 0 w 146"/>
                <a:gd name="T19" fmla="*/ 119 h 198"/>
                <a:gd name="T20" fmla="*/ 0 w 146"/>
                <a:gd name="T21" fmla="*/ 98 h 198"/>
                <a:gd name="T22" fmla="*/ 6 w 146"/>
                <a:gd name="T23" fmla="*/ 79 h 198"/>
                <a:gd name="T24" fmla="*/ 11 w 146"/>
                <a:gd name="T25" fmla="*/ 62 h 198"/>
                <a:gd name="T26" fmla="*/ 21 w 146"/>
                <a:gd name="T27" fmla="*/ 44 h 198"/>
                <a:gd name="T28" fmla="*/ 32 w 146"/>
                <a:gd name="T29" fmla="*/ 29 h 198"/>
                <a:gd name="T30" fmla="*/ 44 w 146"/>
                <a:gd name="T31" fmla="*/ 18 h 198"/>
                <a:gd name="T32" fmla="*/ 57 w 146"/>
                <a:gd name="T33" fmla="*/ 8 h 198"/>
                <a:gd name="T34" fmla="*/ 73 w 146"/>
                <a:gd name="T35" fmla="*/ 4 h 198"/>
                <a:gd name="T36" fmla="*/ 88 w 146"/>
                <a:gd name="T37" fmla="*/ 0 h 198"/>
                <a:gd name="T38" fmla="*/ 94 w 146"/>
                <a:gd name="T39" fmla="*/ 2 h 198"/>
                <a:gd name="T40" fmla="*/ 101 w 146"/>
                <a:gd name="T41" fmla="*/ 4 h 198"/>
                <a:gd name="T42" fmla="*/ 107 w 146"/>
                <a:gd name="T43" fmla="*/ 6 h 198"/>
                <a:gd name="T44" fmla="*/ 115 w 146"/>
                <a:gd name="T45" fmla="*/ 10 h 198"/>
                <a:gd name="T46" fmla="*/ 124 w 146"/>
                <a:gd name="T47" fmla="*/ 18 h 198"/>
                <a:gd name="T48" fmla="*/ 134 w 146"/>
                <a:gd name="T49" fmla="*/ 31 h 198"/>
                <a:gd name="T50" fmla="*/ 140 w 146"/>
                <a:gd name="T51" fmla="*/ 44 h 198"/>
                <a:gd name="T52" fmla="*/ 146 w 146"/>
                <a:gd name="T53" fmla="*/ 62 h 198"/>
                <a:gd name="T54" fmla="*/ 146 w 146"/>
                <a:gd name="T55" fmla="*/ 81 h 198"/>
                <a:gd name="T56" fmla="*/ 146 w 146"/>
                <a:gd name="T57" fmla="*/ 100 h 198"/>
                <a:gd name="T58" fmla="*/ 140 w 146"/>
                <a:gd name="T59" fmla="*/ 119 h 198"/>
                <a:gd name="T60" fmla="*/ 134 w 146"/>
                <a:gd name="T61" fmla="*/ 138 h 198"/>
                <a:gd name="T62" fmla="*/ 124 w 146"/>
                <a:gd name="T63" fmla="*/ 154 h 198"/>
                <a:gd name="T64" fmla="*/ 113 w 146"/>
                <a:gd name="T65" fmla="*/ 169 h 198"/>
                <a:gd name="T66" fmla="*/ 101 w 146"/>
                <a:gd name="T67" fmla="*/ 181 h 198"/>
                <a:gd name="T68" fmla="*/ 86 w 146"/>
                <a:gd name="T69" fmla="*/ 190 h 198"/>
                <a:gd name="T70" fmla="*/ 73 w 146"/>
                <a:gd name="T71" fmla="*/ 196 h 198"/>
                <a:gd name="T72" fmla="*/ 57 w 146"/>
                <a:gd name="T73" fmla="*/ 198 h 19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6"/>
                <a:gd name="T112" fmla="*/ 0 h 198"/>
                <a:gd name="T113" fmla="*/ 146 w 146"/>
                <a:gd name="T114" fmla="*/ 198 h 19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6" h="198">
                  <a:moveTo>
                    <a:pt x="57" y="198"/>
                  </a:moveTo>
                  <a:lnTo>
                    <a:pt x="52" y="196"/>
                  </a:lnTo>
                  <a:lnTo>
                    <a:pt x="44" y="194"/>
                  </a:lnTo>
                  <a:lnTo>
                    <a:pt x="36" y="192"/>
                  </a:lnTo>
                  <a:lnTo>
                    <a:pt x="30" y="190"/>
                  </a:lnTo>
                  <a:lnTo>
                    <a:pt x="21" y="181"/>
                  </a:lnTo>
                  <a:lnTo>
                    <a:pt x="11" y="169"/>
                  </a:lnTo>
                  <a:lnTo>
                    <a:pt x="4" y="154"/>
                  </a:lnTo>
                  <a:lnTo>
                    <a:pt x="0" y="137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6" y="79"/>
                  </a:lnTo>
                  <a:lnTo>
                    <a:pt x="11" y="62"/>
                  </a:lnTo>
                  <a:lnTo>
                    <a:pt x="21" y="44"/>
                  </a:lnTo>
                  <a:lnTo>
                    <a:pt x="32" y="29"/>
                  </a:lnTo>
                  <a:lnTo>
                    <a:pt x="44" y="18"/>
                  </a:lnTo>
                  <a:lnTo>
                    <a:pt x="57" y="8"/>
                  </a:lnTo>
                  <a:lnTo>
                    <a:pt x="73" y="4"/>
                  </a:lnTo>
                  <a:lnTo>
                    <a:pt x="88" y="0"/>
                  </a:lnTo>
                  <a:lnTo>
                    <a:pt x="94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4" y="18"/>
                  </a:lnTo>
                  <a:lnTo>
                    <a:pt x="134" y="31"/>
                  </a:lnTo>
                  <a:lnTo>
                    <a:pt x="140" y="44"/>
                  </a:lnTo>
                  <a:lnTo>
                    <a:pt x="146" y="62"/>
                  </a:lnTo>
                  <a:lnTo>
                    <a:pt x="146" y="81"/>
                  </a:lnTo>
                  <a:lnTo>
                    <a:pt x="146" y="100"/>
                  </a:lnTo>
                  <a:lnTo>
                    <a:pt x="140" y="119"/>
                  </a:lnTo>
                  <a:lnTo>
                    <a:pt x="134" y="138"/>
                  </a:lnTo>
                  <a:lnTo>
                    <a:pt x="124" y="154"/>
                  </a:lnTo>
                  <a:lnTo>
                    <a:pt x="113" y="169"/>
                  </a:lnTo>
                  <a:lnTo>
                    <a:pt x="101" y="181"/>
                  </a:lnTo>
                  <a:lnTo>
                    <a:pt x="86" y="190"/>
                  </a:lnTo>
                  <a:lnTo>
                    <a:pt x="73" y="196"/>
                  </a:lnTo>
                  <a:lnTo>
                    <a:pt x="57" y="19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7" name="Freeform 4090"/>
            <p:cNvSpPr>
              <a:spLocks noChangeAspect="1"/>
            </p:cNvSpPr>
            <p:nvPr/>
          </p:nvSpPr>
          <p:spPr bwMode="auto">
            <a:xfrm>
              <a:off x="3172" y="2216"/>
              <a:ext cx="63" cy="104"/>
            </a:xfrm>
            <a:custGeom>
              <a:avLst/>
              <a:gdLst>
                <a:gd name="T0" fmla="*/ 2 w 63"/>
                <a:gd name="T1" fmla="*/ 0 h 104"/>
                <a:gd name="T2" fmla="*/ 2 w 63"/>
                <a:gd name="T3" fmla="*/ 0 h 104"/>
                <a:gd name="T4" fmla="*/ 0 w 63"/>
                <a:gd name="T5" fmla="*/ 21 h 104"/>
                <a:gd name="T6" fmla="*/ 2 w 63"/>
                <a:gd name="T7" fmla="*/ 40 h 104"/>
                <a:gd name="T8" fmla="*/ 8 w 63"/>
                <a:gd name="T9" fmla="*/ 58 h 104"/>
                <a:gd name="T10" fmla="*/ 13 w 63"/>
                <a:gd name="T11" fmla="*/ 73 h 104"/>
                <a:gd name="T12" fmla="*/ 23 w 63"/>
                <a:gd name="T13" fmla="*/ 85 h 104"/>
                <a:gd name="T14" fmla="*/ 35 w 63"/>
                <a:gd name="T15" fmla="*/ 94 h 104"/>
                <a:gd name="T16" fmla="*/ 42 w 63"/>
                <a:gd name="T17" fmla="*/ 98 h 104"/>
                <a:gd name="T18" fmla="*/ 48 w 63"/>
                <a:gd name="T19" fmla="*/ 102 h 104"/>
                <a:gd name="T20" fmla="*/ 56 w 63"/>
                <a:gd name="T21" fmla="*/ 102 h 104"/>
                <a:gd name="T22" fmla="*/ 63 w 63"/>
                <a:gd name="T23" fmla="*/ 104 h 104"/>
                <a:gd name="T24" fmla="*/ 63 w 63"/>
                <a:gd name="T25" fmla="*/ 94 h 104"/>
                <a:gd name="T26" fmla="*/ 58 w 63"/>
                <a:gd name="T27" fmla="*/ 94 h 104"/>
                <a:gd name="T28" fmla="*/ 50 w 63"/>
                <a:gd name="T29" fmla="*/ 92 h 104"/>
                <a:gd name="T30" fmla="*/ 44 w 63"/>
                <a:gd name="T31" fmla="*/ 90 h 104"/>
                <a:gd name="T32" fmla="*/ 40 w 63"/>
                <a:gd name="T33" fmla="*/ 88 h 104"/>
                <a:gd name="T34" fmla="*/ 29 w 63"/>
                <a:gd name="T35" fmla="*/ 79 h 104"/>
                <a:gd name="T36" fmla="*/ 21 w 63"/>
                <a:gd name="T37" fmla="*/ 69 h 104"/>
                <a:gd name="T38" fmla="*/ 13 w 63"/>
                <a:gd name="T39" fmla="*/ 54 h 104"/>
                <a:gd name="T40" fmla="*/ 10 w 63"/>
                <a:gd name="T41" fmla="*/ 39 h 104"/>
                <a:gd name="T42" fmla="*/ 10 w 63"/>
                <a:gd name="T43" fmla="*/ 21 h 104"/>
                <a:gd name="T44" fmla="*/ 10 w 63"/>
                <a:gd name="T45" fmla="*/ 2 h 104"/>
                <a:gd name="T46" fmla="*/ 10 w 63"/>
                <a:gd name="T47" fmla="*/ 2 h 104"/>
                <a:gd name="T48" fmla="*/ 2 w 63"/>
                <a:gd name="T49" fmla="*/ 0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4"/>
                <a:gd name="T77" fmla="*/ 63 w 63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4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8" y="58"/>
                  </a:lnTo>
                  <a:lnTo>
                    <a:pt x="13" y="73"/>
                  </a:lnTo>
                  <a:lnTo>
                    <a:pt x="23" y="85"/>
                  </a:lnTo>
                  <a:lnTo>
                    <a:pt x="35" y="94"/>
                  </a:lnTo>
                  <a:lnTo>
                    <a:pt x="42" y="98"/>
                  </a:lnTo>
                  <a:lnTo>
                    <a:pt x="48" y="102"/>
                  </a:lnTo>
                  <a:lnTo>
                    <a:pt x="56" y="102"/>
                  </a:lnTo>
                  <a:lnTo>
                    <a:pt x="63" y="104"/>
                  </a:lnTo>
                  <a:lnTo>
                    <a:pt x="63" y="94"/>
                  </a:lnTo>
                  <a:lnTo>
                    <a:pt x="58" y="94"/>
                  </a:lnTo>
                  <a:lnTo>
                    <a:pt x="50" y="92"/>
                  </a:lnTo>
                  <a:lnTo>
                    <a:pt x="44" y="90"/>
                  </a:lnTo>
                  <a:lnTo>
                    <a:pt x="40" y="88"/>
                  </a:lnTo>
                  <a:lnTo>
                    <a:pt x="29" y="79"/>
                  </a:lnTo>
                  <a:lnTo>
                    <a:pt x="21" y="69"/>
                  </a:lnTo>
                  <a:lnTo>
                    <a:pt x="13" y="54"/>
                  </a:lnTo>
                  <a:lnTo>
                    <a:pt x="10" y="39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8" name="Freeform 4091"/>
            <p:cNvSpPr>
              <a:spLocks noChangeAspect="1"/>
            </p:cNvSpPr>
            <p:nvPr/>
          </p:nvSpPr>
          <p:spPr bwMode="auto">
            <a:xfrm>
              <a:off x="3174" y="2114"/>
              <a:ext cx="92" cy="104"/>
            </a:xfrm>
            <a:custGeom>
              <a:avLst/>
              <a:gdLst>
                <a:gd name="T0" fmla="*/ 92 w 92"/>
                <a:gd name="T1" fmla="*/ 0 h 104"/>
                <a:gd name="T2" fmla="*/ 92 w 92"/>
                <a:gd name="T3" fmla="*/ 0 h 104"/>
                <a:gd name="T4" fmla="*/ 75 w 92"/>
                <a:gd name="T5" fmla="*/ 2 h 104"/>
                <a:gd name="T6" fmla="*/ 59 w 92"/>
                <a:gd name="T7" fmla="*/ 10 h 104"/>
                <a:gd name="T8" fmla="*/ 46 w 92"/>
                <a:gd name="T9" fmla="*/ 20 h 104"/>
                <a:gd name="T10" fmla="*/ 33 w 92"/>
                <a:gd name="T11" fmla="*/ 31 h 104"/>
                <a:gd name="T12" fmla="*/ 21 w 92"/>
                <a:gd name="T13" fmla="*/ 46 h 104"/>
                <a:gd name="T14" fmla="*/ 11 w 92"/>
                <a:gd name="T15" fmla="*/ 64 h 104"/>
                <a:gd name="T16" fmla="*/ 6 w 92"/>
                <a:gd name="T17" fmla="*/ 83 h 104"/>
                <a:gd name="T18" fmla="*/ 0 w 92"/>
                <a:gd name="T19" fmla="*/ 102 h 104"/>
                <a:gd name="T20" fmla="*/ 8 w 92"/>
                <a:gd name="T21" fmla="*/ 104 h 104"/>
                <a:gd name="T22" fmla="*/ 13 w 92"/>
                <a:gd name="T23" fmla="*/ 85 h 104"/>
                <a:gd name="T24" fmla="*/ 19 w 92"/>
                <a:gd name="T25" fmla="*/ 66 h 104"/>
                <a:gd name="T26" fmla="*/ 29 w 92"/>
                <a:gd name="T27" fmla="*/ 50 h 104"/>
                <a:gd name="T28" fmla="*/ 38 w 92"/>
                <a:gd name="T29" fmla="*/ 37 h 104"/>
                <a:gd name="T30" fmla="*/ 52 w 92"/>
                <a:gd name="T31" fmla="*/ 25 h 104"/>
                <a:gd name="T32" fmla="*/ 63 w 92"/>
                <a:gd name="T33" fmla="*/ 16 h 104"/>
                <a:gd name="T34" fmla="*/ 77 w 92"/>
                <a:gd name="T35" fmla="*/ 12 h 104"/>
                <a:gd name="T36" fmla="*/ 92 w 92"/>
                <a:gd name="T37" fmla="*/ 10 h 104"/>
                <a:gd name="T38" fmla="*/ 92 w 92"/>
                <a:gd name="T39" fmla="*/ 10 h 104"/>
                <a:gd name="T40" fmla="*/ 92 w 92"/>
                <a:gd name="T41" fmla="*/ 0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92" y="0"/>
                  </a:moveTo>
                  <a:lnTo>
                    <a:pt x="92" y="0"/>
                  </a:lnTo>
                  <a:lnTo>
                    <a:pt x="75" y="2"/>
                  </a:lnTo>
                  <a:lnTo>
                    <a:pt x="59" y="10"/>
                  </a:lnTo>
                  <a:lnTo>
                    <a:pt x="46" y="20"/>
                  </a:lnTo>
                  <a:lnTo>
                    <a:pt x="33" y="31"/>
                  </a:lnTo>
                  <a:lnTo>
                    <a:pt x="21" y="46"/>
                  </a:lnTo>
                  <a:lnTo>
                    <a:pt x="11" y="64"/>
                  </a:lnTo>
                  <a:lnTo>
                    <a:pt x="6" y="83"/>
                  </a:lnTo>
                  <a:lnTo>
                    <a:pt x="0" y="102"/>
                  </a:lnTo>
                  <a:lnTo>
                    <a:pt x="8" y="104"/>
                  </a:lnTo>
                  <a:lnTo>
                    <a:pt x="13" y="85"/>
                  </a:lnTo>
                  <a:lnTo>
                    <a:pt x="19" y="66"/>
                  </a:lnTo>
                  <a:lnTo>
                    <a:pt x="29" y="50"/>
                  </a:lnTo>
                  <a:lnTo>
                    <a:pt x="38" y="37"/>
                  </a:lnTo>
                  <a:lnTo>
                    <a:pt x="52" y="25"/>
                  </a:lnTo>
                  <a:lnTo>
                    <a:pt x="63" y="16"/>
                  </a:lnTo>
                  <a:lnTo>
                    <a:pt x="77" y="12"/>
                  </a:lnTo>
                  <a:lnTo>
                    <a:pt x="92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9" name="Freeform 4092"/>
            <p:cNvSpPr>
              <a:spLocks noChangeAspect="1"/>
            </p:cNvSpPr>
            <p:nvPr/>
          </p:nvSpPr>
          <p:spPr bwMode="auto">
            <a:xfrm>
              <a:off x="3266" y="2114"/>
              <a:ext cx="61" cy="104"/>
            </a:xfrm>
            <a:custGeom>
              <a:avLst/>
              <a:gdLst>
                <a:gd name="T0" fmla="*/ 61 w 61"/>
                <a:gd name="T1" fmla="*/ 104 h 104"/>
                <a:gd name="T2" fmla="*/ 61 w 61"/>
                <a:gd name="T3" fmla="*/ 104 h 104"/>
                <a:gd name="T4" fmla="*/ 61 w 61"/>
                <a:gd name="T5" fmla="*/ 85 h 104"/>
                <a:gd name="T6" fmla="*/ 61 w 61"/>
                <a:gd name="T7" fmla="*/ 66 h 104"/>
                <a:gd name="T8" fmla="*/ 56 w 61"/>
                <a:gd name="T9" fmla="*/ 48 h 104"/>
                <a:gd name="T10" fmla="*/ 50 w 61"/>
                <a:gd name="T11" fmla="*/ 33 h 104"/>
                <a:gd name="T12" fmla="*/ 40 w 61"/>
                <a:gd name="T13" fmla="*/ 20 h 104"/>
                <a:gd name="T14" fmla="*/ 29 w 61"/>
                <a:gd name="T15" fmla="*/ 10 h 104"/>
                <a:gd name="T16" fmla="*/ 21 w 61"/>
                <a:gd name="T17" fmla="*/ 6 h 104"/>
                <a:gd name="T18" fmla="*/ 15 w 61"/>
                <a:gd name="T19" fmla="*/ 4 h 104"/>
                <a:gd name="T20" fmla="*/ 8 w 61"/>
                <a:gd name="T21" fmla="*/ 2 h 104"/>
                <a:gd name="T22" fmla="*/ 0 w 61"/>
                <a:gd name="T23" fmla="*/ 0 h 104"/>
                <a:gd name="T24" fmla="*/ 0 w 61"/>
                <a:gd name="T25" fmla="*/ 10 h 104"/>
                <a:gd name="T26" fmla="*/ 6 w 61"/>
                <a:gd name="T27" fmla="*/ 10 h 104"/>
                <a:gd name="T28" fmla="*/ 12 w 61"/>
                <a:gd name="T29" fmla="*/ 12 h 104"/>
                <a:gd name="T30" fmla="*/ 19 w 61"/>
                <a:gd name="T31" fmla="*/ 14 h 104"/>
                <a:gd name="T32" fmla="*/ 23 w 61"/>
                <a:gd name="T33" fmla="*/ 16 h 104"/>
                <a:gd name="T34" fmla="*/ 35 w 61"/>
                <a:gd name="T35" fmla="*/ 25 h 104"/>
                <a:gd name="T36" fmla="*/ 42 w 61"/>
                <a:gd name="T37" fmla="*/ 37 h 104"/>
                <a:gd name="T38" fmla="*/ 48 w 61"/>
                <a:gd name="T39" fmla="*/ 50 h 104"/>
                <a:gd name="T40" fmla="*/ 54 w 61"/>
                <a:gd name="T41" fmla="*/ 66 h 104"/>
                <a:gd name="T42" fmla="*/ 54 w 61"/>
                <a:gd name="T43" fmla="*/ 85 h 104"/>
                <a:gd name="T44" fmla="*/ 54 w 61"/>
                <a:gd name="T45" fmla="*/ 102 h 104"/>
                <a:gd name="T46" fmla="*/ 54 w 61"/>
                <a:gd name="T47" fmla="*/ 102 h 104"/>
                <a:gd name="T48" fmla="*/ 61 w 61"/>
                <a:gd name="T49" fmla="*/ 104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"/>
                <a:gd name="T76" fmla="*/ 0 h 104"/>
                <a:gd name="T77" fmla="*/ 61 w 61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" h="104">
                  <a:moveTo>
                    <a:pt x="61" y="104"/>
                  </a:moveTo>
                  <a:lnTo>
                    <a:pt x="61" y="104"/>
                  </a:lnTo>
                  <a:lnTo>
                    <a:pt x="61" y="85"/>
                  </a:lnTo>
                  <a:lnTo>
                    <a:pt x="61" y="66"/>
                  </a:lnTo>
                  <a:lnTo>
                    <a:pt x="56" y="48"/>
                  </a:lnTo>
                  <a:lnTo>
                    <a:pt x="50" y="33"/>
                  </a:lnTo>
                  <a:lnTo>
                    <a:pt x="40" y="20"/>
                  </a:lnTo>
                  <a:lnTo>
                    <a:pt x="29" y="10"/>
                  </a:lnTo>
                  <a:lnTo>
                    <a:pt x="21" y="6"/>
                  </a:lnTo>
                  <a:lnTo>
                    <a:pt x="15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10"/>
                  </a:lnTo>
                  <a:lnTo>
                    <a:pt x="12" y="12"/>
                  </a:lnTo>
                  <a:lnTo>
                    <a:pt x="19" y="14"/>
                  </a:lnTo>
                  <a:lnTo>
                    <a:pt x="23" y="16"/>
                  </a:lnTo>
                  <a:lnTo>
                    <a:pt x="35" y="25"/>
                  </a:lnTo>
                  <a:lnTo>
                    <a:pt x="42" y="37"/>
                  </a:lnTo>
                  <a:lnTo>
                    <a:pt x="48" y="50"/>
                  </a:lnTo>
                  <a:lnTo>
                    <a:pt x="54" y="66"/>
                  </a:lnTo>
                  <a:lnTo>
                    <a:pt x="54" y="85"/>
                  </a:lnTo>
                  <a:lnTo>
                    <a:pt x="54" y="102"/>
                  </a:lnTo>
                  <a:lnTo>
                    <a:pt x="61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0" name="Freeform 4093"/>
            <p:cNvSpPr>
              <a:spLocks noChangeAspect="1"/>
            </p:cNvSpPr>
            <p:nvPr/>
          </p:nvSpPr>
          <p:spPr bwMode="auto">
            <a:xfrm>
              <a:off x="3235" y="2216"/>
              <a:ext cx="92" cy="104"/>
            </a:xfrm>
            <a:custGeom>
              <a:avLst/>
              <a:gdLst>
                <a:gd name="T0" fmla="*/ 0 w 92"/>
                <a:gd name="T1" fmla="*/ 104 h 104"/>
                <a:gd name="T2" fmla="*/ 0 w 92"/>
                <a:gd name="T3" fmla="*/ 104 h 104"/>
                <a:gd name="T4" fmla="*/ 18 w 92"/>
                <a:gd name="T5" fmla="*/ 102 h 104"/>
                <a:gd name="T6" fmla="*/ 31 w 92"/>
                <a:gd name="T7" fmla="*/ 94 h 104"/>
                <a:gd name="T8" fmla="*/ 46 w 92"/>
                <a:gd name="T9" fmla="*/ 86 h 104"/>
                <a:gd name="T10" fmla="*/ 60 w 92"/>
                <a:gd name="T11" fmla="*/ 73 h 104"/>
                <a:gd name="T12" fmla="*/ 71 w 92"/>
                <a:gd name="T13" fmla="*/ 58 h 104"/>
                <a:gd name="T14" fmla="*/ 79 w 92"/>
                <a:gd name="T15" fmla="*/ 42 h 104"/>
                <a:gd name="T16" fmla="*/ 87 w 92"/>
                <a:gd name="T17" fmla="*/ 23 h 104"/>
                <a:gd name="T18" fmla="*/ 92 w 92"/>
                <a:gd name="T19" fmla="*/ 2 h 104"/>
                <a:gd name="T20" fmla="*/ 85 w 92"/>
                <a:gd name="T21" fmla="*/ 0 h 104"/>
                <a:gd name="T22" fmla="*/ 79 w 92"/>
                <a:gd name="T23" fmla="*/ 19 h 104"/>
                <a:gd name="T24" fmla="*/ 73 w 92"/>
                <a:gd name="T25" fmla="*/ 39 h 104"/>
                <a:gd name="T26" fmla="*/ 64 w 92"/>
                <a:gd name="T27" fmla="*/ 54 h 104"/>
                <a:gd name="T28" fmla="*/ 52 w 92"/>
                <a:gd name="T29" fmla="*/ 67 h 104"/>
                <a:gd name="T30" fmla="*/ 41 w 92"/>
                <a:gd name="T31" fmla="*/ 79 h 104"/>
                <a:gd name="T32" fmla="*/ 29 w 92"/>
                <a:gd name="T33" fmla="*/ 88 h 104"/>
                <a:gd name="T34" fmla="*/ 14 w 92"/>
                <a:gd name="T35" fmla="*/ 92 h 104"/>
                <a:gd name="T36" fmla="*/ 0 w 92"/>
                <a:gd name="T37" fmla="*/ 94 h 104"/>
                <a:gd name="T38" fmla="*/ 0 w 92"/>
                <a:gd name="T39" fmla="*/ 94 h 104"/>
                <a:gd name="T40" fmla="*/ 0 w 92"/>
                <a:gd name="T41" fmla="*/ 104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0" y="104"/>
                  </a:moveTo>
                  <a:lnTo>
                    <a:pt x="0" y="104"/>
                  </a:lnTo>
                  <a:lnTo>
                    <a:pt x="18" y="102"/>
                  </a:lnTo>
                  <a:lnTo>
                    <a:pt x="31" y="94"/>
                  </a:lnTo>
                  <a:lnTo>
                    <a:pt x="46" y="86"/>
                  </a:lnTo>
                  <a:lnTo>
                    <a:pt x="60" y="73"/>
                  </a:lnTo>
                  <a:lnTo>
                    <a:pt x="71" y="58"/>
                  </a:lnTo>
                  <a:lnTo>
                    <a:pt x="79" y="42"/>
                  </a:lnTo>
                  <a:lnTo>
                    <a:pt x="87" y="23"/>
                  </a:lnTo>
                  <a:lnTo>
                    <a:pt x="92" y="2"/>
                  </a:lnTo>
                  <a:lnTo>
                    <a:pt x="85" y="0"/>
                  </a:lnTo>
                  <a:lnTo>
                    <a:pt x="79" y="19"/>
                  </a:lnTo>
                  <a:lnTo>
                    <a:pt x="73" y="39"/>
                  </a:lnTo>
                  <a:lnTo>
                    <a:pt x="64" y="54"/>
                  </a:lnTo>
                  <a:lnTo>
                    <a:pt x="52" y="67"/>
                  </a:lnTo>
                  <a:lnTo>
                    <a:pt x="41" y="79"/>
                  </a:lnTo>
                  <a:lnTo>
                    <a:pt x="29" y="88"/>
                  </a:lnTo>
                  <a:lnTo>
                    <a:pt x="14" y="92"/>
                  </a:lnTo>
                  <a:lnTo>
                    <a:pt x="0" y="94"/>
                  </a:lnTo>
                  <a:lnTo>
                    <a:pt x="0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1" name="Freeform 4094"/>
            <p:cNvSpPr>
              <a:spLocks noChangeAspect="1"/>
            </p:cNvSpPr>
            <p:nvPr/>
          </p:nvSpPr>
          <p:spPr bwMode="auto">
            <a:xfrm>
              <a:off x="3065" y="2043"/>
              <a:ext cx="228" cy="271"/>
            </a:xfrm>
            <a:custGeom>
              <a:avLst/>
              <a:gdLst>
                <a:gd name="T0" fmla="*/ 71 w 228"/>
                <a:gd name="T1" fmla="*/ 0 h 271"/>
                <a:gd name="T2" fmla="*/ 0 w 228"/>
                <a:gd name="T3" fmla="*/ 187 h 271"/>
                <a:gd name="T4" fmla="*/ 155 w 228"/>
                <a:gd name="T5" fmla="*/ 271 h 271"/>
                <a:gd name="T6" fmla="*/ 228 w 228"/>
                <a:gd name="T7" fmla="*/ 85 h 271"/>
                <a:gd name="T8" fmla="*/ 71 w 228"/>
                <a:gd name="T9" fmla="*/ 0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8"/>
                <a:gd name="T16" fmla="*/ 0 h 271"/>
                <a:gd name="T17" fmla="*/ 228 w 228"/>
                <a:gd name="T18" fmla="*/ 271 h 2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8" h="271">
                  <a:moveTo>
                    <a:pt x="71" y="0"/>
                  </a:moveTo>
                  <a:lnTo>
                    <a:pt x="0" y="187"/>
                  </a:lnTo>
                  <a:lnTo>
                    <a:pt x="155" y="271"/>
                  </a:lnTo>
                  <a:lnTo>
                    <a:pt x="228" y="85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2" name="Freeform 4095"/>
            <p:cNvSpPr>
              <a:spLocks noChangeAspect="1"/>
            </p:cNvSpPr>
            <p:nvPr/>
          </p:nvSpPr>
          <p:spPr bwMode="auto">
            <a:xfrm>
              <a:off x="3059" y="2041"/>
              <a:ext cx="80" cy="192"/>
            </a:xfrm>
            <a:custGeom>
              <a:avLst/>
              <a:gdLst>
                <a:gd name="T0" fmla="*/ 8 w 80"/>
                <a:gd name="T1" fmla="*/ 185 h 192"/>
                <a:gd name="T2" fmla="*/ 9 w 80"/>
                <a:gd name="T3" fmla="*/ 190 h 192"/>
                <a:gd name="T4" fmla="*/ 80 w 80"/>
                <a:gd name="T5" fmla="*/ 4 h 192"/>
                <a:gd name="T6" fmla="*/ 73 w 80"/>
                <a:gd name="T7" fmla="*/ 0 h 192"/>
                <a:gd name="T8" fmla="*/ 2 w 80"/>
                <a:gd name="T9" fmla="*/ 187 h 192"/>
                <a:gd name="T10" fmla="*/ 4 w 80"/>
                <a:gd name="T11" fmla="*/ 192 h 192"/>
                <a:gd name="T12" fmla="*/ 2 w 80"/>
                <a:gd name="T13" fmla="*/ 187 h 192"/>
                <a:gd name="T14" fmla="*/ 0 w 80"/>
                <a:gd name="T15" fmla="*/ 190 h 192"/>
                <a:gd name="T16" fmla="*/ 4 w 80"/>
                <a:gd name="T17" fmla="*/ 192 h 192"/>
                <a:gd name="T18" fmla="*/ 8 w 80"/>
                <a:gd name="T19" fmla="*/ 185 h 1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0"/>
                <a:gd name="T31" fmla="*/ 0 h 192"/>
                <a:gd name="T32" fmla="*/ 80 w 80"/>
                <a:gd name="T33" fmla="*/ 192 h 19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0" h="192">
                  <a:moveTo>
                    <a:pt x="8" y="185"/>
                  </a:moveTo>
                  <a:lnTo>
                    <a:pt x="9" y="190"/>
                  </a:lnTo>
                  <a:lnTo>
                    <a:pt x="80" y="4"/>
                  </a:lnTo>
                  <a:lnTo>
                    <a:pt x="73" y="0"/>
                  </a:lnTo>
                  <a:lnTo>
                    <a:pt x="2" y="187"/>
                  </a:lnTo>
                  <a:lnTo>
                    <a:pt x="4" y="192"/>
                  </a:lnTo>
                  <a:lnTo>
                    <a:pt x="2" y="187"/>
                  </a:lnTo>
                  <a:lnTo>
                    <a:pt x="0" y="190"/>
                  </a:lnTo>
                  <a:lnTo>
                    <a:pt x="4" y="192"/>
                  </a:lnTo>
                  <a:lnTo>
                    <a:pt x="8" y="1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3" name="Freeform 4096"/>
            <p:cNvSpPr>
              <a:spLocks noChangeAspect="1"/>
            </p:cNvSpPr>
            <p:nvPr/>
          </p:nvSpPr>
          <p:spPr bwMode="auto">
            <a:xfrm>
              <a:off x="3063" y="2226"/>
              <a:ext cx="161" cy="94"/>
            </a:xfrm>
            <a:custGeom>
              <a:avLst/>
              <a:gdLst>
                <a:gd name="T0" fmla="*/ 153 w 161"/>
                <a:gd name="T1" fmla="*/ 86 h 94"/>
                <a:gd name="T2" fmla="*/ 159 w 161"/>
                <a:gd name="T3" fmla="*/ 84 h 94"/>
                <a:gd name="T4" fmla="*/ 4 w 161"/>
                <a:gd name="T5" fmla="*/ 0 h 94"/>
                <a:gd name="T6" fmla="*/ 0 w 161"/>
                <a:gd name="T7" fmla="*/ 7 h 94"/>
                <a:gd name="T8" fmla="*/ 155 w 161"/>
                <a:gd name="T9" fmla="*/ 90 h 94"/>
                <a:gd name="T10" fmla="*/ 161 w 161"/>
                <a:gd name="T11" fmla="*/ 88 h 94"/>
                <a:gd name="T12" fmla="*/ 155 w 161"/>
                <a:gd name="T13" fmla="*/ 90 h 94"/>
                <a:gd name="T14" fmla="*/ 159 w 161"/>
                <a:gd name="T15" fmla="*/ 94 h 94"/>
                <a:gd name="T16" fmla="*/ 161 w 161"/>
                <a:gd name="T17" fmla="*/ 88 h 94"/>
                <a:gd name="T18" fmla="*/ 153 w 161"/>
                <a:gd name="T19" fmla="*/ 86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1"/>
                <a:gd name="T31" fmla="*/ 0 h 94"/>
                <a:gd name="T32" fmla="*/ 161 w 161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1" h="94">
                  <a:moveTo>
                    <a:pt x="153" y="86"/>
                  </a:moveTo>
                  <a:lnTo>
                    <a:pt x="159" y="84"/>
                  </a:lnTo>
                  <a:lnTo>
                    <a:pt x="4" y="0"/>
                  </a:lnTo>
                  <a:lnTo>
                    <a:pt x="0" y="7"/>
                  </a:lnTo>
                  <a:lnTo>
                    <a:pt x="155" y="90"/>
                  </a:lnTo>
                  <a:lnTo>
                    <a:pt x="161" y="88"/>
                  </a:lnTo>
                  <a:lnTo>
                    <a:pt x="155" y="90"/>
                  </a:lnTo>
                  <a:lnTo>
                    <a:pt x="159" y="94"/>
                  </a:lnTo>
                  <a:lnTo>
                    <a:pt x="161" y="88"/>
                  </a:lnTo>
                  <a:lnTo>
                    <a:pt x="153" y="8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4" name="Freeform 4097"/>
            <p:cNvSpPr>
              <a:spLocks noChangeAspect="1"/>
            </p:cNvSpPr>
            <p:nvPr/>
          </p:nvSpPr>
          <p:spPr bwMode="auto">
            <a:xfrm>
              <a:off x="3216" y="2124"/>
              <a:ext cx="81" cy="190"/>
            </a:xfrm>
            <a:custGeom>
              <a:avLst/>
              <a:gdLst>
                <a:gd name="T0" fmla="*/ 75 w 81"/>
                <a:gd name="T1" fmla="*/ 8 h 190"/>
                <a:gd name="T2" fmla="*/ 73 w 81"/>
                <a:gd name="T3" fmla="*/ 2 h 190"/>
                <a:gd name="T4" fmla="*/ 0 w 81"/>
                <a:gd name="T5" fmla="*/ 188 h 190"/>
                <a:gd name="T6" fmla="*/ 8 w 81"/>
                <a:gd name="T7" fmla="*/ 190 h 190"/>
                <a:gd name="T8" fmla="*/ 81 w 81"/>
                <a:gd name="T9" fmla="*/ 4 h 190"/>
                <a:gd name="T10" fmla="*/ 79 w 81"/>
                <a:gd name="T11" fmla="*/ 0 h 190"/>
                <a:gd name="T12" fmla="*/ 81 w 81"/>
                <a:gd name="T13" fmla="*/ 4 h 190"/>
                <a:gd name="T14" fmla="*/ 81 w 81"/>
                <a:gd name="T15" fmla="*/ 2 h 190"/>
                <a:gd name="T16" fmla="*/ 79 w 81"/>
                <a:gd name="T17" fmla="*/ 0 h 190"/>
                <a:gd name="T18" fmla="*/ 75 w 81"/>
                <a:gd name="T19" fmla="*/ 8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1"/>
                <a:gd name="T31" fmla="*/ 0 h 190"/>
                <a:gd name="T32" fmla="*/ 81 w 81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1" h="190">
                  <a:moveTo>
                    <a:pt x="75" y="8"/>
                  </a:moveTo>
                  <a:lnTo>
                    <a:pt x="73" y="2"/>
                  </a:lnTo>
                  <a:lnTo>
                    <a:pt x="0" y="188"/>
                  </a:lnTo>
                  <a:lnTo>
                    <a:pt x="8" y="190"/>
                  </a:lnTo>
                  <a:lnTo>
                    <a:pt x="81" y="4"/>
                  </a:lnTo>
                  <a:lnTo>
                    <a:pt x="79" y="0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79" y="0"/>
                  </a:lnTo>
                  <a:lnTo>
                    <a:pt x="75" y="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5" name="Freeform 4098"/>
            <p:cNvSpPr>
              <a:spLocks noChangeAspect="1"/>
            </p:cNvSpPr>
            <p:nvPr/>
          </p:nvSpPr>
          <p:spPr bwMode="auto">
            <a:xfrm>
              <a:off x="3132" y="2038"/>
              <a:ext cx="163" cy="94"/>
            </a:xfrm>
            <a:custGeom>
              <a:avLst/>
              <a:gdLst>
                <a:gd name="T0" fmla="*/ 7 w 163"/>
                <a:gd name="T1" fmla="*/ 7 h 94"/>
                <a:gd name="T2" fmla="*/ 2 w 163"/>
                <a:gd name="T3" fmla="*/ 9 h 94"/>
                <a:gd name="T4" fmla="*/ 159 w 163"/>
                <a:gd name="T5" fmla="*/ 94 h 94"/>
                <a:gd name="T6" fmla="*/ 163 w 163"/>
                <a:gd name="T7" fmla="*/ 86 h 94"/>
                <a:gd name="T8" fmla="*/ 6 w 163"/>
                <a:gd name="T9" fmla="*/ 2 h 94"/>
                <a:gd name="T10" fmla="*/ 0 w 163"/>
                <a:gd name="T11" fmla="*/ 3 h 94"/>
                <a:gd name="T12" fmla="*/ 6 w 163"/>
                <a:gd name="T13" fmla="*/ 2 h 94"/>
                <a:gd name="T14" fmla="*/ 2 w 163"/>
                <a:gd name="T15" fmla="*/ 0 h 94"/>
                <a:gd name="T16" fmla="*/ 0 w 163"/>
                <a:gd name="T17" fmla="*/ 3 h 94"/>
                <a:gd name="T18" fmla="*/ 7 w 163"/>
                <a:gd name="T19" fmla="*/ 7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3"/>
                <a:gd name="T31" fmla="*/ 0 h 94"/>
                <a:gd name="T32" fmla="*/ 163 w 163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3" h="94">
                  <a:moveTo>
                    <a:pt x="7" y="7"/>
                  </a:moveTo>
                  <a:lnTo>
                    <a:pt x="2" y="9"/>
                  </a:lnTo>
                  <a:lnTo>
                    <a:pt x="159" y="94"/>
                  </a:lnTo>
                  <a:lnTo>
                    <a:pt x="163" y="86"/>
                  </a:lnTo>
                  <a:lnTo>
                    <a:pt x="6" y="2"/>
                  </a:lnTo>
                  <a:lnTo>
                    <a:pt x="0" y="3"/>
                  </a:lnTo>
                  <a:lnTo>
                    <a:pt x="6" y="2"/>
                  </a:lnTo>
                  <a:lnTo>
                    <a:pt x="2" y="0"/>
                  </a:lnTo>
                  <a:lnTo>
                    <a:pt x="0" y="3"/>
                  </a:lnTo>
                  <a:lnTo>
                    <a:pt x="7" y="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6" name="Freeform 4099"/>
            <p:cNvSpPr>
              <a:spLocks noChangeAspect="1"/>
            </p:cNvSpPr>
            <p:nvPr/>
          </p:nvSpPr>
          <p:spPr bwMode="auto">
            <a:xfrm>
              <a:off x="3178" y="2076"/>
              <a:ext cx="124" cy="102"/>
            </a:xfrm>
            <a:custGeom>
              <a:avLst/>
              <a:gdLst>
                <a:gd name="T0" fmla="*/ 124 w 124"/>
                <a:gd name="T1" fmla="*/ 102 h 102"/>
                <a:gd name="T2" fmla="*/ 15 w 124"/>
                <a:gd name="T3" fmla="*/ 40 h 102"/>
                <a:gd name="T4" fmla="*/ 15 w 124"/>
                <a:gd name="T5" fmla="*/ 38 h 102"/>
                <a:gd name="T6" fmla="*/ 13 w 124"/>
                <a:gd name="T7" fmla="*/ 36 h 102"/>
                <a:gd name="T8" fmla="*/ 13 w 124"/>
                <a:gd name="T9" fmla="*/ 33 h 102"/>
                <a:gd name="T10" fmla="*/ 11 w 124"/>
                <a:gd name="T11" fmla="*/ 27 h 102"/>
                <a:gd name="T12" fmla="*/ 9 w 124"/>
                <a:gd name="T13" fmla="*/ 21 h 102"/>
                <a:gd name="T14" fmla="*/ 7 w 124"/>
                <a:gd name="T15" fmla="*/ 13 h 102"/>
                <a:gd name="T16" fmla="*/ 4 w 124"/>
                <a:gd name="T17" fmla="*/ 8 h 102"/>
                <a:gd name="T18" fmla="*/ 0 w 124"/>
                <a:gd name="T19" fmla="*/ 0 h 102"/>
                <a:gd name="T20" fmla="*/ 107 w 124"/>
                <a:gd name="T21" fmla="*/ 60 h 102"/>
                <a:gd name="T22" fmla="*/ 113 w 124"/>
                <a:gd name="T23" fmla="*/ 65 h 102"/>
                <a:gd name="T24" fmla="*/ 117 w 124"/>
                <a:gd name="T25" fmla="*/ 73 h 102"/>
                <a:gd name="T26" fmla="*/ 121 w 124"/>
                <a:gd name="T27" fmla="*/ 79 h 102"/>
                <a:gd name="T28" fmla="*/ 123 w 124"/>
                <a:gd name="T29" fmla="*/ 86 h 102"/>
                <a:gd name="T30" fmla="*/ 124 w 124"/>
                <a:gd name="T31" fmla="*/ 92 h 102"/>
                <a:gd name="T32" fmla="*/ 124 w 124"/>
                <a:gd name="T33" fmla="*/ 98 h 102"/>
                <a:gd name="T34" fmla="*/ 124 w 124"/>
                <a:gd name="T35" fmla="*/ 102 h 102"/>
                <a:gd name="T36" fmla="*/ 124 w 124"/>
                <a:gd name="T37" fmla="*/ 102 h 1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4"/>
                <a:gd name="T58" fmla="*/ 0 h 102"/>
                <a:gd name="T59" fmla="*/ 124 w 124"/>
                <a:gd name="T60" fmla="*/ 102 h 10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4" h="102">
                  <a:moveTo>
                    <a:pt x="124" y="102"/>
                  </a:moveTo>
                  <a:lnTo>
                    <a:pt x="15" y="40"/>
                  </a:lnTo>
                  <a:lnTo>
                    <a:pt x="15" y="38"/>
                  </a:lnTo>
                  <a:lnTo>
                    <a:pt x="13" y="36"/>
                  </a:lnTo>
                  <a:lnTo>
                    <a:pt x="13" y="33"/>
                  </a:lnTo>
                  <a:lnTo>
                    <a:pt x="11" y="27"/>
                  </a:lnTo>
                  <a:lnTo>
                    <a:pt x="9" y="21"/>
                  </a:lnTo>
                  <a:lnTo>
                    <a:pt x="7" y="13"/>
                  </a:lnTo>
                  <a:lnTo>
                    <a:pt x="4" y="8"/>
                  </a:lnTo>
                  <a:lnTo>
                    <a:pt x="0" y="0"/>
                  </a:lnTo>
                  <a:lnTo>
                    <a:pt x="107" y="60"/>
                  </a:lnTo>
                  <a:lnTo>
                    <a:pt x="113" y="65"/>
                  </a:lnTo>
                  <a:lnTo>
                    <a:pt x="117" y="73"/>
                  </a:lnTo>
                  <a:lnTo>
                    <a:pt x="121" y="79"/>
                  </a:lnTo>
                  <a:lnTo>
                    <a:pt x="123" y="86"/>
                  </a:lnTo>
                  <a:lnTo>
                    <a:pt x="124" y="92"/>
                  </a:lnTo>
                  <a:lnTo>
                    <a:pt x="124" y="98"/>
                  </a:lnTo>
                  <a:lnTo>
                    <a:pt x="124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7" name="Freeform 4100"/>
            <p:cNvSpPr>
              <a:spLocks noChangeAspect="1"/>
            </p:cNvSpPr>
            <p:nvPr/>
          </p:nvSpPr>
          <p:spPr bwMode="auto">
            <a:xfrm>
              <a:off x="3159" y="2182"/>
              <a:ext cx="134" cy="94"/>
            </a:xfrm>
            <a:custGeom>
              <a:avLst/>
              <a:gdLst>
                <a:gd name="T0" fmla="*/ 134 w 134"/>
                <a:gd name="T1" fmla="*/ 65 h 94"/>
                <a:gd name="T2" fmla="*/ 19 w 134"/>
                <a:gd name="T3" fmla="*/ 0 h 94"/>
                <a:gd name="T4" fmla="*/ 19 w 134"/>
                <a:gd name="T5" fmla="*/ 1 h 94"/>
                <a:gd name="T6" fmla="*/ 17 w 134"/>
                <a:gd name="T7" fmla="*/ 3 h 94"/>
                <a:gd name="T8" fmla="*/ 15 w 134"/>
                <a:gd name="T9" fmla="*/ 7 h 94"/>
                <a:gd name="T10" fmla="*/ 13 w 134"/>
                <a:gd name="T11" fmla="*/ 11 h 94"/>
                <a:gd name="T12" fmla="*/ 11 w 134"/>
                <a:gd name="T13" fmla="*/ 15 h 94"/>
                <a:gd name="T14" fmla="*/ 7 w 134"/>
                <a:gd name="T15" fmla="*/ 21 h 94"/>
                <a:gd name="T16" fmla="*/ 3 w 134"/>
                <a:gd name="T17" fmla="*/ 25 h 94"/>
                <a:gd name="T18" fmla="*/ 0 w 134"/>
                <a:gd name="T19" fmla="*/ 30 h 94"/>
                <a:gd name="T20" fmla="*/ 113 w 134"/>
                <a:gd name="T21" fmla="*/ 94 h 94"/>
                <a:gd name="T22" fmla="*/ 117 w 134"/>
                <a:gd name="T23" fmla="*/ 90 h 94"/>
                <a:gd name="T24" fmla="*/ 120 w 134"/>
                <a:gd name="T25" fmla="*/ 86 h 94"/>
                <a:gd name="T26" fmla="*/ 124 w 134"/>
                <a:gd name="T27" fmla="*/ 82 h 94"/>
                <a:gd name="T28" fmla="*/ 128 w 134"/>
                <a:gd name="T29" fmla="*/ 76 h 94"/>
                <a:gd name="T30" fmla="*/ 130 w 134"/>
                <a:gd name="T31" fmla="*/ 73 h 94"/>
                <a:gd name="T32" fmla="*/ 132 w 134"/>
                <a:gd name="T33" fmla="*/ 69 h 94"/>
                <a:gd name="T34" fmla="*/ 134 w 134"/>
                <a:gd name="T35" fmla="*/ 67 h 94"/>
                <a:gd name="T36" fmla="*/ 134 w 134"/>
                <a:gd name="T37" fmla="*/ 65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4"/>
                <a:gd name="T58" fmla="*/ 0 h 94"/>
                <a:gd name="T59" fmla="*/ 134 w 134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4" h="94">
                  <a:moveTo>
                    <a:pt x="134" y="65"/>
                  </a:moveTo>
                  <a:lnTo>
                    <a:pt x="19" y="0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5" y="7"/>
                  </a:lnTo>
                  <a:lnTo>
                    <a:pt x="13" y="11"/>
                  </a:lnTo>
                  <a:lnTo>
                    <a:pt x="11" y="15"/>
                  </a:lnTo>
                  <a:lnTo>
                    <a:pt x="7" y="21"/>
                  </a:lnTo>
                  <a:lnTo>
                    <a:pt x="3" y="25"/>
                  </a:lnTo>
                  <a:lnTo>
                    <a:pt x="0" y="30"/>
                  </a:lnTo>
                  <a:lnTo>
                    <a:pt x="113" y="94"/>
                  </a:lnTo>
                  <a:lnTo>
                    <a:pt x="117" y="90"/>
                  </a:lnTo>
                  <a:lnTo>
                    <a:pt x="120" y="86"/>
                  </a:lnTo>
                  <a:lnTo>
                    <a:pt x="124" y="82"/>
                  </a:lnTo>
                  <a:lnTo>
                    <a:pt x="128" y="76"/>
                  </a:lnTo>
                  <a:lnTo>
                    <a:pt x="130" y="73"/>
                  </a:lnTo>
                  <a:lnTo>
                    <a:pt x="132" y="69"/>
                  </a:lnTo>
                  <a:lnTo>
                    <a:pt x="134" y="67"/>
                  </a:lnTo>
                  <a:lnTo>
                    <a:pt x="134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8" name="Freeform 4101"/>
            <p:cNvSpPr>
              <a:spLocks noChangeAspect="1"/>
            </p:cNvSpPr>
            <p:nvPr/>
          </p:nvSpPr>
          <p:spPr bwMode="auto">
            <a:xfrm>
              <a:off x="3185" y="2132"/>
              <a:ext cx="119" cy="103"/>
            </a:xfrm>
            <a:custGeom>
              <a:avLst/>
              <a:gdLst>
                <a:gd name="T0" fmla="*/ 112 w 119"/>
                <a:gd name="T1" fmla="*/ 103 h 103"/>
                <a:gd name="T2" fmla="*/ 0 w 119"/>
                <a:gd name="T3" fmla="*/ 40 h 103"/>
                <a:gd name="T4" fmla="*/ 2 w 119"/>
                <a:gd name="T5" fmla="*/ 40 h 103"/>
                <a:gd name="T6" fmla="*/ 2 w 119"/>
                <a:gd name="T7" fmla="*/ 36 h 103"/>
                <a:gd name="T8" fmla="*/ 2 w 119"/>
                <a:gd name="T9" fmla="*/ 32 h 103"/>
                <a:gd name="T10" fmla="*/ 4 w 119"/>
                <a:gd name="T11" fmla="*/ 28 h 103"/>
                <a:gd name="T12" fmla="*/ 4 w 119"/>
                <a:gd name="T13" fmla="*/ 21 h 103"/>
                <a:gd name="T14" fmla="*/ 6 w 119"/>
                <a:gd name="T15" fmla="*/ 15 h 103"/>
                <a:gd name="T16" fmla="*/ 6 w 119"/>
                <a:gd name="T17" fmla="*/ 7 h 103"/>
                <a:gd name="T18" fmla="*/ 8 w 119"/>
                <a:gd name="T19" fmla="*/ 0 h 103"/>
                <a:gd name="T20" fmla="*/ 119 w 119"/>
                <a:gd name="T21" fmla="*/ 65 h 103"/>
                <a:gd name="T22" fmla="*/ 119 w 119"/>
                <a:gd name="T23" fmla="*/ 71 h 103"/>
                <a:gd name="T24" fmla="*/ 119 w 119"/>
                <a:gd name="T25" fmla="*/ 76 h 103"/>
                <a:gd name="T26" fmla="*/ 117 w 119"/>
                <a:gd name="T27" fmla="*/ 82 h 103"/>
                <a:gd name="T28" fmla="*/ 116 w 119"/>
                <a:gd name="T29" fmla="*/ 88 h 103"/>
                <a:gd name="T30" fmla="*/ 116 w 119"/>
                <a:gd name="T31" fmla="*/ 94 h 103"/>
                <a:gd name="T32" fmla="*/ 114 w 119"/>
                <a:gd name="T33" fmla="*/ 98 h 103"/>
                <a:gd name="T34" fmla="*/ 114 w 119"/>
                <a:gd name="T35" fmla="*/ 101 h 103"/>
                <a:gd name="T36" fmla="*/ 112 w 119"/>
                <a:gd name="T37" fmla="*/ 103 h 10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9"/>
                <a:gd name="T58" fmla="*/ 0 h 103"/>
                <a:gd name="T59" fmla="*/ 119 w 119"/>
                <a:gd name="T60" fmla="*/ 103 h 10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9" h="103">
                  <a:moveTo>
                    <a:pt x="112" y="103"/>
                  </a:moveTo>
                  <a:lnTo>
                    <a:pt x="0" y="40"/>
                  </a:lnTo>
                  <a:lnTo>
                    <a:pt x="2" y="40"/>
                  </a:lnTo>
                  <a:lnTo>
                    <a:pt x="2" y="36"/>
                  </a:lnTo>
                  <a:lnTo>
                    <a:pt x="2" y="32"/>
                  </a:lnTo>
                  <a:lnTo>
                    <a:pt x="4" y="28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6" y="7"/>
                  </a:lnTo>
                  <a:lnTo>
                    <a:pt x="8" y="0"/>
                  </a:lnTo>
                  <a:lnTo>
                    <a:pt x="119" y="65"/>
                  </a:lnTo>
                  <a:lnTo>
                    <a:pt x="119" y="71"/>
                  </a:lnTo>
                  <a:lnTo>
                    <a:pt x="119" y="76"/>
                  </a:lnTo>
                  <a:lnTo>
                    <a:pt x="117" y="82"/>
                  </a:lnTo>
                  <a:lnTo>
                    <a:pt x="116" y="88"/>
                  </a:lnTo>
                  <a:lnTo>
                    <a:pt x="116" y="94"/>
                  </a:lnTo>
                  <a:lnTo>
                    <a:pt x="114" y="98"/>
                  </a:lnTo>
                  <a:lnTo>
                    <a:pt x="114" y="101"/>
                  </a:lnTo>
                  <a:lnTo>
                    <a:pt x="112" y="10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9" name="Freeform 4102"/>
            <p:cNvSpPr>
              <a:spLocks noChangeAspect="1"/>
            </p:cNvSpPr>
            <p:nvPr/>
          </p:nvSpPr>
          <p:spPr bwMode="auto">
            <a:xfrm>
              <a:off x="3111" y="2220"/>
              <a:ext cx="149" cy="81"/>
            </a:xfrm>
            <a:custGeom>
              <a:avLst/>
              <a:gdLst>
                <a:gd name="T0" fmla="*/ 149 w 149"/>
                <a:gd name="T1" fmla="*/ 65 h 81"/>
                <a:gd name="T2" fmla="*/ 34 w 149"/>
                <a:gd name="T3" fmla="*/ 0 h 81"/>
                <a:gd name="T4" fmla="*/ 34 w 149"/>
                <a:gd name="T5" fmla="*/ 0 h 81"/>
                <a:gd name="T6" fmla="*/ 32 w 149"/>
                <a:gd name="T7" fmla="*/ 4 h 81"/>
                <a:gd name="T8" fmla="*/ 30 w 149"/>
                <a:gd name="T9" fmla="*/ 6 h 81"/>
                <a:gd name="T10" fmla="*/ 27 w 149"/>
                <a:gd name="T11" fmla="*/ 10 h 81"/>
                <a:gd name="T12" fmla="*/ 21 w 149"/>
                <a:gd name="T13" fmla="*/ 13 h 81"/>
                <a:gd name="T14" fmla="*/ 15 w 149"/>
                <a:gd name="T15" fmla="*/ 15 h 81"/>
                <a:gd name="T16" fmla="*/ 7 w 149"/>
                <a:gd name="T17" fmla="*/ 19 h 81"/>
                <a:gd name="T18" fmla="*/ 0 w 149"/>
                <a:gd name="T19" fmla="*/ 21 h 81"/>
                <a:gd name="T20" fmla="*/ 111 w 149"/>
                <a:gd name="T21" fmla="*/ 81 h 81"/>
                <a:gd name="T22" fmla="*/ 119 w 149"/>
                <a:gd name="T23" fmla="*/ 81 h 81"/>
                <a:gd name="T24" fmla="*/ 126 w 149"/>
                <a:gd name="T25" fmla="*/ 81 h 81"/>
                <a:gd name="T26" fmla="*/ 132 w 149"/>
                <a:gd name="T27" fmla="*/ 79 h 81"/>
                <a:gd name="T28" fmla="*/ 138 w 149"/>
                <a:gd name="T29" fmla="*/ 75 h 81"/>
                <a:gd name="T30" fmla="*/ 144 w 149"/>
                <a:gd name="T31" fmla="*/ 71 h 81"/>
                <a:gd name="T32" fmla="*/ 147 w 149"/>
                <a:gd name="T33" fmla="*/ 69 h 81"/>
                <a:gd name="T34" fmla="*/ 149 w 149"/>
                <a:gd name="T35" fmla="*/ 65 h 81"/>
                <a:gd name="T36" fmla="*/ 149 w 149"/>
                <a:gd name="T37" fmla="*/ 65 h 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9"/>
                <a:gd name="T58" fmla="*/ 0 h 81"/>
                <a:gd name="T59" fmla="*/ 149 w 149"/>
                <a:gd name="T60" fmla="*/ 81 h 8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9" h="81">
                  <a:moveTo>
                    <a:pt x="149" y="65"/>
                  </a:moveTo>
                  <a:lnTo>
                    <a:pt x="34" y="0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27" y="10"/>
                  </a:lnTo>
                  <a:lnTo>
                    <a:pt x="21" y="13"/>
                  </a:lnTo>
                  <a:lnTo>
                    <a:pt x="15" y="15"/>
                  </a:lnTo>
                  <a:lnTo>
                    <a:pt x="7" y="19"/>
                  </a:lnTo>
                  <a:lnTo>
                    <a:pt x="0" y="21"/>
                  </a:lnTo>
                  <a:lnTo>
                    <a:pt x="111" y="81"/>
                  </a:lnTo>
                  <a:lnTo>
                    <a:pt x="119" y="81"/>
                  </a:lnTo>
                  <a:lnTo>
                    <a:pt x="126" y="81"/>
                  </a:lnTo>
                  <a:lnTo>
                    <a:pt x="132" y="79"/>
                  </a:lnTo>
                  <a:lnTo>
                    <a:pt x="138" y="75"/>
                  </a:lnTo>
                  <a:lnTo>
                    <a:pt x="144" y="71"/>
                  </a:lnTo>
                  <a:lnTo>
                    <a:pt x="147" y="69"/>
                  </a:lnTo>
                  <a:lnTo>
                    <a:pt x="149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0" name="Freeform 4103"/>
            <p:cNvSpPr>
              <a:spLocks noChangeAspect="1"/>
            </p:cNvSpPr>
            <p:nvPr/>
          </p:nvSpPr>
          <p:spPr bwMode="auto">
            <a:xfrm>
              <a:off x="3045" y="2049"/>
              <a:ext cx="148" cy="196"/>
            </a:xfrm>
            <a:custGeom>
              <a:avLst/>
              <a:gdLst>
                <a:gd name="T0" fmla="*/ 60 w 148"/>
                <a:gd name="T1" fmla="*/ 196 h 196"/>
                <a:gd name="T2" fmla="*/ 52 w 148"/>
                <a:gd name="T3" fmla="*/ 196 h 196"/>
                <a:gd name="T4" fmla="*/ 45 w 148"/>
                <a:gd name="T5" fmla="*/ 194 h 196"/>
                <a:gd name="T6" fmla="*/ 39 w 148"/>
                <a:gd name="T7" fmla="*/ 192 h 196"/>
                <a:gd name="T8" fmla="*/ 33 w 148"/>
                <a:gd name="T9" fmla="*/ 188 h 196"/>
                <a:gd name="T10" fmla="*/ 22 w 148"/>
                <a:gd name="T11" fmla="*/ 179 h 196"/>
                <a:gd name="T12" fmla="*/ 14 w 148"/>
                <a:gd name="T13" fmla="*/ 167 h 196"/>
                <a:gd name="T14" fmla="*/ 6 w 148"/>
                <a:gd name="T15" fmla="*/ 152 h 196"/>
                <a:gd name="T16" fmla="*/ 2 w 148"/>
                <a:gd name="T17" fmla="*/ 136 h 196"/>
                <a:gd name="T18" fmla="*/ 0 w 148"/>
                <a:gd name="T19" fmla="*/ 117 h 196"/>
                <a:gd name="T20" fmla="*/ 2 w 148"/>
                <a:gd name="T21" fmla="*/ 98 h 196"/>
                <a:gd name="T22" fmla="*/ 6 w 148"/>
                <a:gd name="T23" fmla="*/ 79 h 196"/>
                <a:gd name="T24" fmla="*/ 14 w 148"/>
                <a:gd name="T25" fmla="*/ 60 h 196"/>
                <a:gd name="T26" fmla="*/ 23 w 148"/>
                <a:gd name="T27" fmla="*/ 42 h 196"/>
                <a:gd name="T28" fmla="*/ 35 w 148"/>
                <a:gd name="T29" fmla="*/ 29 h 196"/>
                <a:gd name="T30" fmla="*/ 46 w 148"/>
                <a:gd name="T31" fmla="*/ 17 h 196"/>
                <a:gd name="T32" fmla="*/ 60 w 148"/>
                <a:gd name="T33" fmla="*/ 8 h 196"/>
                <a:gd name="T34" fmla="*/ 75 w 148"/>
                <a:gd name="T35" fmla="*/ 2 h 196"/>
                <a:gd name="T36" fmla="*/ 89 w 148"/>
                <a:gd name="T37" fmla="*/ 0 h 196"/>
                <a:gd name="T38" fmla="*/ 96 w 148"/>
                <a:gd name="T39" fmla="*/ 0 h 196"/>
                <a:gd name="T40" fmla="*/ 104 w 148"/>
                <a:gd name="T41" fmla="*/ 2 h 196"/>
                <a:gd name="T42" fmla="*/ 110 w 148"/>
                <a:gd name="T43" fmla="*/ 4 h 196"/>
                <a:gd name="T44" fmla="*/ 116 w 148"/>
                <a:gd name="T45" fmla="*/ 8 h 196"/>
                <a:gd name="T46" fmla="*/ 127 w 148"/>
                <a:gd name="T47" fmla="*/ 17 h 196"/>
                <a:gd name="T48" fmla="*/ 137 w 148"/>
                <a:gd name="T49" fmla="*/ 29 h 196"/>
                <a:gd name="T50" fmla="*/ 142 w 148"/>
                <a:gd name="T51" fmla="*/ 44 h 196"/>
                <a:gd name="T52" fmla="*/ 146 w 148"/>
                <a:gd name="T53" fmla="*/ 60 h 196"/>
                <a:gd name="T54" fmla="*/ 148 w 148"/>
                <a:gd name="T55" fmla="*/ 79 h 196"/>
                <a:gd name="T56" fmla="*/ 146 w 148"/>
                <a:gd name="T57" fmla="*/ 98 h 196"/>
                <a:gd name="T58" fmla="*/ 142 w 148"/>
                <a:gd name="T59" fmla="*/ 117 h 196"/>
                <a:gd name="T60" fmla="*/ 135 w 148"/>
                <a:gd name="T61" fmla="*/ 136 h 196"/>
                <a:gd name="T62" fmla="*/ 125 w 148"/>
                <a:gd name="T63" fmla="*/ 154 h 196"/>
                <a:gd name="T64" fmla="*/ 116 w 148"/>
                <a:gd name="T65" fmla="*/ 167 h 196"/>
                <a:gd name="T66" fmla="*/ 102 w 148"/>
                <a:gd name="T67" fmla="*/ 179 h 196"/>
                <a:gd name="T68" fmla="*/ 89 w 148"/>
                <a:gd name="T69" fmla="*/ 188 h 196"/>
                <a:gd name="T70" fmla="*/ 75 w 148"/>
                <a:gd name="T71" fmla="*/ 194 h 196"/>
                <a:gd name="T72" fmla="*/ 60 w 148"/>
                <a:gd name="T73" fmla="*/ 196 h 1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6"/>
                <a:gd name="T113" fmla="*/ 148 w 148"/>
                <a:gd name="T114" fmla="*/ 196 h 19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6">
                  <a:moveTo>
                    <a:pt x="60" y="196"/>
                  </a:moveTo>
                  <a:lnTo>
                    <a:pt x="52" y="196"/>
                  </a:lnTo>
                  <a:lnTo>
                    <a:pt x="45" y="194"/>
                  </a:lnTo>
                  <a:lnTo>
                    <a:pt x="39" y="192"/>
                  </a:lnTo>
                  <a:lnTo>
                    <a:pt x="33" y="188"/>
                  </a:lnTo>
                  <a:lnTo>
                    <a:pt x="22" y="179"/>
                  </a:lnTo>
                  <a:lnTo>
                    <a:pt x="14" y="167"/>
                  </a:lnTo>
                  <a:lnTo>
                    <a:pt x="6" y="152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6" y="79"/>
                  </a:lnTo>
                  <a:lnTo>
                    <a:pt x="14" y="60"/>
                  </a:lnTo>
                  <a:lnTo>
                    <a:pt x="23" y="42"/>
                  </a:lnTo>
                  <a:lnTo>
                    <a:pt x="35" y="29"/>
                  </a:lnTo>
                  <a:lnTo>
                    <a:pt x="46" y="17"/>
                  </a:lnTo>
                  <a:lnTo>
                    <a:pt x="60" y="8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4"/>
                  </a:lnTo>
                  <a:lnTo>
                    <a:pt x="116" y="8"/>
                  </a:lnTo>
                  <a:lnTo>
                    <a:pt x="127" y="17"/>
                  </a:lnTo>
                  <a:lnTo>
                    <a:pt x="137" y="29"/>
                  </a:lnTo>
                  <a:lnTo>
                    <a:pt x="142" y="44"/>
                  </a:lnTo>
                  <a:lnTo>
                    <a:pt x="146" y="60"/>
                  </a:lnTo>
                  <a:lnTo>
                    <a:pt x="148" y="79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5" y="154"/>
                  </a:lnTo>
                  <a:lnTo>
                    <a:pt x="116" y="167"/>
                  </a:lnTo>
                  <a:lnTo>
                    <a:pt x="102" y="179"/>
                  </a:lnTo>
                  <a:lnTo>
                    <a:pt x="89" y="188"/>
                  </a:lnTo>
                  <a:lnTo>
                    <a:pt x="75" y="194"/>
                  </a:lnTo>
                  <a:lnTo>
                    <a:pt x="60" y="1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1" name="Freeform 4104"/>
            <p:cNvSpPr>
              <a:spLocks noChangeAspect="1"/>
            </p:cNvSpPr>
            <p:nvPr/>
          </p:nvSpPr>
          <p:spPr bwMode="auto">
            <a:xfrm>
              <a:off x="3042" y="2147"/>
              <a:ext cx="63" cy="102"/>
            </a:xfrm>
            <a:custGeom>
              <a:avLst/>
              <a:gdLst>
                <a:gd name="T0" fmla="*/ 2 w 63"/>
                <a:gd name="T1" fmla="*/ 0 h 102"/>
                <a:gd name="T2" fmla="*/ 2 w 63"/>
                <a:gd name="T3" fmla="*/ 0 h 102"/>
                <a:gd name="T4" fmla="*/ 0 w 63"/>
                <a:gd name="T5" fmla="*/ 19 h 102"/>
                <a:gd name="T6" fmla="*/ 2 w 63"/>
                <a:gd name="T7" fmla="*/ 38 h 102"/>
                <a:gd name="T8" fmla="*/ 5 w 63"/>
                <a:gd name="T9" fmla="*/ 56 h 102"/>
                <a:gd name="T10" fmla="*/ 13 w 63"/>
                <a:gd name="T11" fmla="*/ 71 h 102"/>
                <a:gd name="T12" fmla="*/ 23 w 63"/>
                <a:gd name="T13" fmla="*/ 84 h 102"/>
                <a:gd name="T14" fmla="*/ 34 w 63"/>
                <a:gd name="T15" fmla="*/ 94 h 102"/>
                <a:gd name="T16" fmla="*/ 40 w 63"/>
                <a:gd name="T17" fmla="*/ 98 h 102"/>
                <a:gd name="T18" fmla="*/ 48 w 63"/>
                <a:gd name="T19" fmla="*/ 100 h 102"/>
                <a:gd name="T20" fmla="*/ 55 w 63"/>
                <a:gd name="T21" fmla="*/ 102 h 102"/>
                <a:gd name="T22" fmla="*/ 63 w 63"/>
                <a:gd name="T23" fmla="*/ 102 h 102"/>
                <a:gd name="T24" fmla="*/ 63 w 63"/>
                <a:gd name="T25" fmla="*/ 94 h 102"/>
                <a:gd name="T26" fmla="*/ 55 w 63"/>
                <a:gd name="T27" fmla="*/ 94 h 102"/>
                <a:gd name="T28" fmla="*/ 49 w 63"/>
                <a:gd name="T29" fmla="*/ 92 h 102"/>
                <a:gd name="T30" fmla="*/ 44 w 63"/>
                <a:gd name="T31" fmla="*/ 90 h 102"/>
                <a:gd name="T32" fmla="*/ 38 w 63"/>
                <a:gd name="T33" fmla="*/ 86 h 102"/>
                <a:gd name="T34" fmla="*/ 28 w 63"/>
                <a:gd name="T35" fmla="*/ 79 h 102"/>
                <a:gd name="T36" fmla="*/ 19 w 63"/>
                <a:gd name="T37" fmla="*/ 67 h 102"/>
                <a:gd name="T38" fmla="*/ 13 w 63"/>
                <a:gd name="T39" fmla="*/ 54 h 102"/>
                <a:gd name="T40" fmla="*/ 9 w 63"/>
                <a:gd name="T41" fmla="*/ 36 h 102"/>
                <a:gd name="T42" fmla="*/ 7 w 63"/>
                <a:gd name="T43" fmla="*/ 19 h 102"/>
                <a:gd name="T44" fmla="*/ 9 w 63"/>
                <a:gd name="T45" fmla="*/ 0 h 102"/>
                <a:gd name="T46" fmla="*/ 9 w 63"/>
                <a:gd name="T47" fmla="*/ 0 h 102"/>
                <a:gd name="T48" fmla="*/ 2 w 63"/>
                <a:gd name="T49" fmla="*/ 0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2" y="0"/>
                  </a:moveTo>
                  <a:lnTo>
                    <a:pt x="2" y="0"/>
                  </a:lnTo>
                  <a:lnTo>
                    <a:pt x="0" y="19"/>
                  </a:lnTo>
                  <a:lnTo>
                    <a:pt x="2" y="38"/>
                  </a:lnTo>
                  <a:lnTo>
                    <a:pt x="5" y="56"/>
                  </a:lnTo>
                  <a:lnTo>
                    <a:pt x="13" y="71"/>
                  </a:lnTo>
                  <a:lnTo>
                    <a:pt x="23" y="84"/>
                  </a:lnTo>
                  <a:lnTo>
                    <a:pt x="34" y="94"/>
                  </a:lnTo>
                  <a:lnTo>
                    <a:pt x="40" y="98"/>
                  </a:lnTo>
                  <a:lnTo>
                    <a:pt x="48" y="100"/>
                  </a:lnTo>
                  <a:lnTo>
                    <a:pt x="55" y="102"/>
                  </a:lnTo>
                  <a:lnTo>
                    <a:pt x="63" y="102"/>
                  </a:lnTo>
                  <a:lnTo>
                    <a:pt x="63" y="94"/>
                  </a:lnTo>
                  <a:lnTo>
                    <a:pt x="55" y="94"/>
                  </a:lnTo>
                  <a:lnTo>
                    <a:pt x="49" y="92"/>
                  </a:lnTo>
                  <a:lnTo>
                    <a:pt x="44" y="90"/>
                  </a:lnTo>
                  <a:lnTo>
                    <a:pt x="38" y="86"/>
                  </a:lnTo>
                  <a:lnTo>
                    <a:pt x="28" y="79"/>
                  </a:lnTo>
                  <a:lnTo>
                    <a:pt x="19" y="67"/>
                  </a:lnTo>
                  <a:lnTo>
                    <a:pt x="13" y="54"/>
                  </a:lnTo>
                  <a:lnTo>
                    <a:pt x="9" y="36"/>
                  </a:lnTo>
                  <a:lnTo>
                    <a:pt x="7" y="19"/>
                  </a:lnTo>
                  <a:lnTo>
                    <a:pt x="9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2" name="Freeform 4105"/>
            <p:cNvSpPr>
              <a:spLocks noChangeAspect="1"/>
            </p:cNvSpPr>
            <p:nvPr/>
          </p:nvSpPr>
          <p:spPr bwMode="auto">
            <a:xfrm>
              <a:off x="3044" y="2045"/>
              <a:ext cx="90" cy="102"/>
            </a:xfrm>
            <a:custGeom>
              <a:avLst/>
              <a:gdLst>
                <a:gd name="T0" fmla="*/ 90 w 90"/>
                <a:gd name="T1" fmla="*/ 0 h 102"/>
                <a:gd name="T2" fmla="*/ 90 w 90"/>
                <a:gd name="T3" fmla="*/ 0 h 102"/>
                <a:gd name="T4" fmla="*/ 74 w 90"/>
                <a:gd name="T5" fmla="*/ 2 h 102"/>
                <a:gd name="T6" fmla="*/ 59 w 90"/>
                <a:gd name="T7" fmla="*/ 8 h 102"/>
                <a:gd name="T8" fmla="*/ 46 w 90"/>
                <a:gd name="T9" fmla="*/ 18 h 102"/>
                <a:gd name="T10" fmla="*/ 32 w 90"/>
                <a:gd name="T11" fmla="*/ 31 h 102"/>
                <a:gd name="T12" fmla="*/ 21 w 90"/>
                <a:gd name="T13" fmla="*/ 44 h 102"/>
                <a:gd name="T14" fmla="*/ 11 w 90"/>
                <a:gd name="T15" fmla="*/ 62 h 102"/>
                <a:gd name="T16" fmla="*/ 3 w 90"/>
                <a:gd name="T17" fmla="*/ 81 h 102"/>
                <a:gd name="T18" fmla="*/ 0 w 90"/>
                <a:gd name="T19" fmla="*/ 102 h 102"/>
                <a:gd name="T20" fmla="*/ 7 w 90"/>
                <a:gd name="T21" fmla="*/ 102 h 102"/>
                <a:gd name="T22" fmla="*/ 11 w 90"/>
                <a:gd name="T23" fmla="*/ 83 h 102"/>
                <a:gd name="T24" fmla="*/ 19 w 90"/>
                <a:gd name="T25" fmla="*/ 66 h 102"/>
                <a:gd name="T26" fmla="*/ 28 w 90"/>
                <a:gd name="T27" fmla="*/ 50 h 102"/>
                <a:gd name="T28" fmla="*/ 38 w 90"/>
                <a:gd name="T29" fmla="*/ 35 h 102"/>
                <a:gd name="T30" fmla="*/ 49 w 90"/>
                <a:gd name="T31" fmla="*/ 23 h 102"/>
                <a:gd name="T32" fmla="*/ 63 w 90"/>
                <a:gd name="T33" fmla="*/ 16 h 102"/>
                <a:gd name="T34" fmla="*/ 76 w 90"/>
                <a:gd name="T35" fmla="*/ 10 h 102"/>
                <a:gd name="T36" fmla="*/ 90 w 90"/>
                <a:gd name="T37" fmla="*/ 8 h 102"/>
                <a:gd name="T38" fmla="*/ 90 w 90"/>
                <a:gd name="T39" fmla="*/ 8 h 102"/>
                <a:gd name="T40" fmla="*/ 90 w 90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90" y="0"/>
                  </a:moveTo>
                  <a:lnTo>
                    <a:pt x="90" y="0"/>
                  </a:lnTo>
                  <a:lnTo>
                    <a:pt x="74" y="2"/>
                  </a:lnTo>
                  <a:lnTo>
                    <a:pt x="59" y="8"/>
                  </a:lnTo>
                  <a:lnTo>
                    <a:pt x="46" y="18"/>
                  </a:lnTo>
                  <a:lnTo>
                    <a:pt x="32" y="31"/>
                  </a:lnTo>
                  <a:lnTo>
                    <a:pt x="21" y="44"/>
                  </a:lnTo>
                  <a:lnTo>
                    <a:pt x="11" y="62"/>
                  </a:lnTo>
                  <a:lnTo>
                    <a:pt x="3" y="81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11" y="83"/>
                  </a:lnTo>
                  <a:lnTo>
                    <a:pt x="19" y="66"/>
                  </a:lnTo>
                  <a:lnTo>
                    <a:pt x="28" y="50"/>
                  </a:lnTo>
                  <a:lnTo>
                    <a:pt x="38" y="35"/>
                  </a:lnTo>
                  <a:lnTo>
                    <a:pt x="49" y="23"/>
                  </a:lnTo>
                  <a:lnTo>
                    <a:pt x="63" y="16"/>
                  </a:lnTo>
                  <a:lnTo>
                    <a:pt x="76" y="10"/>
                  </a:lnTo>
                  <a:lnTo>
                    <a:pt x="90" y="8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3" name="Freeform 4106"/>
            <p:cNvSpPr>
              <a:spLocks noChangeAspect="1"/>
            </p:cNvSpPr>
            <p:nvPr/>
          </p:nvSpPr>
          <p:spPr bwMode="auto">
            <a:xfrm>
              <a:off x="3134" y="2045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3 h 102"/>
                <a:gd name="T6" fmla="*/ 61 w 63"/>
                <a:gd name="T7" fmla="*/ 64 h 102"/>
                <a:gd name="T8" fmla="*/ 57 w 63"/>
                <a:gd name="T9" fmla="*/ 46 h 102"/>
                <a:gd name="T10" fmla="*/ 50 w 63"/>
                <a:gd name="T11" fmla="*/ 31 h 102"/>
                <a:gd name="T12" fmla="*/ 42 w 63"/>
                <a:gd name="T13" fmla="*/ 18 h 102"/>
                <a:gd name="T14" fmla="*/ 30 w 63"/>
                <a:gd name="T15" fmla="*/ 8 h 102"/>
                <a:gd name="T16" fmla="*/ 23 w 63"/>
                <a:gd name="T17" fmla="*/ 6 h 102"/>
                <a:gd name="T18" fmla="*/ 15 w 63"/>
                <a:gd name="T19" fmla="*/ 2 h 102"/>
                <a:gd name="T20" fmla="*/ 9 w 63"/>
                <a:gd name="T21" fmla="*/ 0 h 102"/>
                <a:gd name="T22" fmla="*/ 0 w 63"/>
                <a:gd name="T23" fmla="*/ 0 h 102"/>
                <a:gd name="T24" fmla="*/ 0 w 63"/>
                <a:gd name="T25" fmla="*/ 8 h 102"/>
                <a:gd name="T26" fmla="*/ 7 w 63"/>
                <a:gd name="T27" fmla="*/ 8 h 102"/>
                <a:gd name="T28" fmla="*/ 13 w 63"/>
                <a:gd name="T29" fmla="*/ 10 h 102"/>
                <a:gd name="T30" fmla="*/ 19 w 63"/>
                <a:gd name="T31" fmla="*/ 12 h 102"/>
                <a:gd name="T32" fmla="*/ 25 w 63"/>
                <a:gd name="T33" fmla="*/ 16 h 102"/>
                <a:gd name="T34" fmla="*/ 36 w 63"/>
                <a:gd name="T35" fmla="*/ 23 h 102"/>
                <a:gd name="T36" fmla="*/ 44 w 63"/>
                <a:gd name="T37" fmla="*/ 35 h 102"/>
                <a:gd name="T38" fmla="*/ 50 w 63"/>
                <a:gd name="T39" fmla="*/ 48 h 102"/>
                <a:gd name="T40" fmla="*/ 53 w 63"/>
                <a:gd name="T41" fmla="*/ 66 h 102"/>
                <a:gd name="T42" fmla="*/ 55 w 63"/>
                <a:gd name="T43" fmla="*/ 83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3"/>
                  </a:lnTo>
                  <a:lnTo>
                    <a:pt x="61" y="64"/>
                  </a:lnTo>
                  <a:lnTo>
                    <a:pt x="57" y="46"/>
                  </a:lnTo>
                  <a:lnTo>
                    <a:pt x="50" y="31"/>
                  </a:lnTo>
                  <a:lnTo>
                    <a:pt x="42" y="18"/>
                  </a:lnTo>
                  <a:lnTo>
                    <a:pt x="30" y="8"/>
                  </a:lnTo>
                  <a:lnTo>
                    <a:pt x="23" y="6"/>
                  </a:lnTo>
                  <a:lnTo>
                    <a:pt x="15" y="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13" y="10"/>
                  </a:lnTo>
                  <a:lnTo>
                    <a:pt x="19" y="12"/>
                  </a:lnTo>
                  <a:lnTo>
                    <a:pt x="25" y="16"/>
                  </a:lnTo>
                  <a:lnTo>
                    <a:pt x="36" y="23"/>
                  </a:lnTo>
                  <a:lnTo>
                    <a:pt x="44" y="35"/>
                  </a:lnTo>
                  <a:lnTo>
                    <a:pt x="50" y="48"/>
                  </a:lnTo>
                  <a:lnTo>
                    <a:pt x="53" y="66"/>
                  </a:lnTo>
                  <a:lnTo>
                    <a:pt x="55" y="83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4" name="Freeform 4107"/>
            <p:cNvSpPr>
              <a:spLocks noChangeAspect="1"/>
            </p:cNvSpPr>
            <p:nvPr/>
          </p:nvSpPr>
          <p:spPr bwMode="auto">
            <a:xfrm>
              <a:off x="3105" y="2147"/>
              <a:ext cx="90" cy="102"/>
            </a:xfrm>
            <a:custGeom>
              <a:avLst/>
              <a:gdLst>
                <a:gd name="T0" fmla="*/ 0 w 90"/>
                <a:gd name="T1" fmla="*/ 102 h 102"/>
                <a:gd name="T2" fmla="*/ 0 w 90"/>
                <a:gd name="T3" fmla="*/ 102 h 102"/>
                <a:gd name="T4" fmla="*/ 15 w 90"/>
                <a:gd name="T5" fmla="*/ 100 h 102"/>
                <a:gd name="T6" fmla="*/ 31 w 90"/>
                <a:gd name="T7" fmla="*/ 94 h 102"/>
                <a:gd name="T8" fmla="*/ 46 w 90"/>
                <a:gd name="T9" fmla="*/ 84 h 102"/>
                <a:gd name="T10" fmla="*/ 57 w 90"/>
                <a:gd name="T11" fmla="*/ 73 h 102"/>
                <a:gd name="T12" fmla="*/ 69 w 90"/>
                <a:gd name="T13" fmla="*/ 58 h 102"/>
                <a:gd name="T14" fmla="*/ 79 w 90"/>
                <a:gd name="T15" fmla="*/ 40 h 102"/>
                <a:gd name="T16" fmla="*/ 86 w 90"/>
                <a:gd name="T17" fmla="*/ 21 h 102"/>
                <a:gd name="T18" fmla="*/ 90 w 90"/>
                <a:gd name="T19" fmla="*/ 0 h 102"/>
                <a:gd name="T20" fmla="*/ 82 w 90"/>
                <a:gd name="T21" fmla="*/ 0 h 102"/>
                <a:gd name="T22" fmla="*/ 79 w 90"/>
                <a:gd name="T23" fmla="*/ 19 h 102"/>
                <a:gd name="T24" fmla="*/ 71 w 90"/>
                <a:gd name="T25" fmla="*/ 36 h 102"/>
                <a:gd name="T26" fmla="*/ 63 w 90"/>
                <a:gd name="T27" fmla="*/ 54 h 102"/>
                <a:gd name="T28" fmla="*/ 52 w 90"/>
                <a:gd name="T29" fmla="*/ 67 h 102"/>
                <a:gd name="T30" fmla="*/ 40 w 90"/>
                <a:gd name="T31" fmla="*/ 79 h 102"/>
                <a:gd name="T32" fmla="*/ 27 w 90"/>
                <a:gd name="T33" fmla="*/ 86 h 102"/>
                <a:gd name="T34" fmla="*/ 13 w 90"/>
                <a:gd name="T35" fmla="*/ 92 h 102"/>
                <a:gd name="T36" fmla="*/ 0 w 90"/>
                <a:gd name="T37" fmla="*/ 94 h 102"/>
                <a:gd name="T38" fmla="*/ 0 w 90"/>
                <a:gd name="T39" fmla="*/ 94 h 102"/>
                <a:gd name="T40" fmla="*/ 0 w 90"/>
                <a:gd name="T41" fmla="*/ 102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0" y="102"/>
                  </a:moveTo>
                  <a:lnTo>
                    <a:pt x="0" y="102"/>
                  </a:lnTo>
                  <a:lnTo>
                    <a:pt x="15" y="100"/>
                  </a:lnTo>
                  <a:lnTo>
                    <a:pt x="31" y="94"/>
                  </a:lnTo>
                  <a:lnTo>
                    <a:pt x="46" y="84"/>
                  </a:lnTo>
                  <a:lnTo>
                    <a:pt x="57" y="73"/>
                  </a:lnTo>
                  <a:lnTo>
                    <a:pt x="69" y="58"/>
                  </a:lnTo>
                  <a:lnTo>
                    <a:pt x="79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9" y="19"/>
                  </a:lnTo>
                  <a:lnTo>
                    <a:pt x="71" y="36"/>
                  </a:lnTo>
                  <a:lnTo>
                    <a:pt x="63" y="54"/>
                  </a:lnTo>
                  <a:lnTo>
                    <a:pt x="52" y="67"/>
                  </a:lnTo>
                  <a:lnTo>
                    <a:pt x="40" y="79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5" name="Freeform 4108"/>
            <p:cNvSpPr>
              <a:spLocks noChangeAspect="1"/>
            </p:cNvSpPr>
            <p:nvPr/>
          </p:nvSpPr>
          <p:spPr bwMode="auto">
            <a:xfrm>
              <a:off x="3205" y="2711"/>
              <a:ext cx="7" cy="154"/>
            </a:xfrm>
            <a:custGeom>
              <a:avLst/>
              <a:gdLst>
                <a:gd name="T0" fmla="*/ 3 w 7"/>
                <a:gd name="T1" fmla="*/ 154 h 154"/>
                <a:gd name="T2" fmla="*/ 7 w 7"/>
                <a:gd name="T3" fmla="*/ 154 h 154"/>
                <a:gd name="T4" fmla="*/ 7 w 7"/>
                <a:gd name="T5" fmla="*/ 0 h 154"/>
                <a:gd name="T6" fmla="*/ 0 w 7"/>
                <a:gd name="T7" fmla="*/ 0 h 154"/>
                <a:gd name="T8" fmla="*/ 0 w 7"/>
                <a:gd name="T9" fmla="*/ 154 h 154"/>
                <a:gd name="T10" fmla="*/ 3 w 7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4"/>
                <a:gd name="T20" fmla="*/ 7 w 7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4">
                  <a:moveTo>
                    <a:pt x="3" y="154"/>
                  </a:moveTo>
                  <a:lnTo>
                    <a:pt x="7" y="154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3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6" name="Freeform 4109"/>
            <p:cNvSpPr>
              <a:spLocks noChangeAspect="1"/>
            </p:cNvSpPr>
            <p:nvPr/>
          </p:nvSpPr>
          <p:spPr bwMode="auto">
            <a:xfrm>
              <a:off x="2765" y="2713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</p:grpSp>
      <p:grpSp>
        <p:nvGrpSpPr>
          <p:cNvPr id="4225" name="Group 4036"/>
          <p:cNvGrpSpPr>
            <a:grpSpLocks noChangeAspect="1"/>
          </p:cNvGrpSpPr>
          <p:nvPr/>
        </p:nvGrpSpPr>
        <p:grpSpPr bwMode="auto">
          <a:xfrm>
            <a:off x="5868145" y="740702"/>
            <a:ext cx="155575" cy="279700"/>
            <a:chOff x="2432" y="1418"/>
            <a:chExt cx="895" cy="1481"/>
          </a:xfrm>
          <a:solidFill>
            <a:schemeClr val="bg1"/>
          </a:solidFill>
          <a:effectLst>
            <a:glow rad="101600">
              <a:schemeClr val="bg1">
                <a:alpha val="60000"/>
              </a:schemeClr>
            </a:glow>
          </a:effectLst>
        </p:grpSpPr>
        <p:sp>
          <p:nvSpPr>
            <p:cNvPr id="3448" name="Freeform 4037"/>
            <p:cNvSpPr>
              <a:spLocks noChangeAspect="1"/>
            </p:cNvSpPr>
            <p:nvPr/>
          </p:nvSpPr>
          <p:spPr bwMode="auto">
            <a:xfrm>
              <a:off x="3024" y="2038"/>
              <a:ext cx="148" cy="195"/>
            </a:xfrm>
            <a:custGeom>
              <a:avLst/>
              <a:gdLst>
                <a:gd name="T0" fmla="*/ 60 w 148"/>
                <a:gd name="T1" fmla="*/ 195 h 195"/>
                <a:gd name="T2" fmla="*/ 52 w 148"/>
                <a:gd name="T3" fmla="*/ 195 h 195"/>
                <a:gd name="T4" fmla="*/ 46 w 148"/>
                <a:gd name="T5" fmla="*/ 193 h 195"/>
                <a:gd name="T6" fmla="*/ 39 w 148"/>
                <a:gd name="T7" fmla="*/ 190 h 195"/>
                <a:gd name="T8" fmla="*/ 33 w 148"/>
                <a:gd name="T9" fmla="*/ 188 h 195"/>
                <a:gd name="T10" fmla="*/ 21 w 148"/>
                <a:gd name="T11" fmla="*/ 178 h 195"/>
                <a:gd name="T12" fmla="*/ 14 w 148"/>
                <a:gd name="T13" fmla="*/ 167 h 195"/>
                <a:gd name="T14" fmla="*/ 6 w 148"/>
                <a:gd name="T15" fmla="*/ 151 h 195"/>
                <a:gd name="T16" fmla="*/ 2 w 148"/>
                <a:gd name="T17" fmla="*/ 134 h 195"/>
                <a:gd name="T18" fmla="*/ 0 w 148"/>
                <a:gd name="T19" fmla="*/ 117 h 195"/>
                <a:gd name="T20" fmla="*/ 2 w 148"/>
                <a:gd name="T21" fmla="*/ 98 h 195"/>
                <a:gd name="T22" fmla="*/ 8 w 148"/>
                <a:gd name="T23" fmla="*/ 76 h 195"/>
                <a:gd name="T24" fmla="*/ 14 w 148"/>
                <a:gd name="T25" fmla="*/ 59 h 195"/>
                <a:gd name="T26" fmla="*/ 23 w 148"/>
                <a:gd name="T27" fmla="*/ 42 h 195"/>
                <a:gd name="T28" fmla="*/ 35 w 148"/>
                <a:gd name="T29" fmla="*/ 28 h 195"/>
                <a:gd name="T30" fmla="*/ 46 w 148"/>
                <a:gd name="T31" fmla="*/ 17 h 195"/>
                <a:gd name="T32" fmla="*/ 60 w 148"/>
                <a:gd name="T33" fmla="*/ 7 h 195"/>
                <a:gd name="T34" fmla="*/ 75 w 148"/>
                <a:gd name="T35" fmla="*/ 2 h 195"/>
                <a:gd name="T36" fmla="*/ 89 w 148"/>
                <a:gd name="T37" fmla="*/ 0 h 195"/>
                <a:gd name="T38" fmla="*/ 96 w 148"/>
                <a:gd name="T39" fmla="*/ 0 h 195"/>
                <a:gd name="T40" fmla="*/ 104 w 148"/>
                <a:gd name="T41" fmla="*/ 2 h 195"/>
                <a:gd name="T42" fmla="*/ 110 w 148"/>
                <a:gd name="T43" fmla="*/ 3 h 195"/>
                <a:gd name="T44" fmla="*/ 115 w 148"/>
                <a:gd name="T45" fmla="*/ 7 h 195"/>
                <a:gd name="T46" fmla="*/ 127 w 148"/>
                <a:gd name="T47" fmla="*/ 17 h 195"/>
                <a:gd name="T48" fmla="*/ 137 w 148"/>
                <a:gd name="T49" fmla="*/ 28 h 195"/>
                <a:gd name="T50" fmla="*/ 142 w 148"/>
                <a:gd name="T51" fmla="*/ 42 h 195"/>
                <a:gd name="T52" fmla="*/ 146 w 148"/>
                <a:gd name="T53" fmla="*/ 59 h 195"/>
                <a:gd name="T54" fmla="*/ 148 w 148"/>
                <a:gd name="T55" fmla="*/ 78 h 195"/>
                <a:gd name="T56" fmla="*/ 146 w 148"/>
                <a:gd name="T57" fmla="*/ 98 h 195"/>
                <a:gd name="T58" fmla="*/ 142 w 148"/>
                <a:gd name="T59" fmla="*/ 117 h 195"/>
                <a:gd name="T60" fmla="*/ 135 w 148"/>
                <a:gd name="T61" fmla="*/ 136 h 195"/>
                <a:gd name="T62" fmla="*/ 127 w 148"/>
                <a:gd name="T63" fmla="*/ 151 h 195"/>
                <a:gd name="T64" fmla="*/ 115 w 148"/>
                <a:gd name="T65" fmla="*/ 167 h 195"/>
                <a:gd name="T66" fmla="*/ 102 w 148"/>
                <a:gd name="T67" fmla="*/ 178 h 195"/>
                <a:gd name="T68" fmla="*/ 89 w 148"/>
                <a:gd name="T69" fmla="*/ 188 h 195"/>
                <a:gd name="T70" fmla="*/ 75 w 148"/>
                <a:gd name="T71" fmla="*/ 193 h 195"/>
                <a:gd name="T72" fmla="*/ 60 w 148"/>
                <a:gd name="T73" fmla="*/ 195 h 1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5"/>
                <a:gd name="T113" fmla="*/ 148 w 148"/>
                <a:gd name="T114" fmla="*/ 195 h 19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5">
                  <a:moveTo>
                    <a:pt x="60" y="195"/>
                  </a:moveTo>
                  <a:lnTo>
                    <a:pt x="52" y="195"/>
                  </a:lnTo>
                  <a:lnTo>
                    <a:pt x="46" y="193"/>
                  </a:lnTo>
                  <a:lnTo>
                    <a:pt x="39" y="190"/>
                  </a:lnTo>
                  <a:lnTo>
                    <a:pt x="33" y="188"/>
                  </a:lnTo>
                  <a:lnTo>
                    <a:pt x="21" y="178"/>
                  </a:lnTo>
                  <a:lnTo>
                    <a:pt x="14" y="167"/>
                  </a:lnTo>
                  <a:lnTo>
                    <a:pt x="6" y="151"/>
                  </a:lnTo>
                  <a:lnTo>
                    <a:pt x="2" y="134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8" y="76"/>
                  </a:lnTo>
                  <a:lnTo>
                    <a:pt x="14" y="59"/>
                  </a:lnTo>
                  <a:lnTo>
                    <a:pt x="23" y="42"/>
                  </a:lnTo>
                  <a:lnTo>
                    <a:pt x="35" y="28"/>
                  </a:lnTo>
                  <a:lnTo>
                    <a:pt x="46" y="17"/>
                  </a:lnTo>
                  <a:lnTo>
                    <a:pt x="60" y="7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3"/>
                  </a:lnTo>
                  <a:lnTo>
                    <a:pt x="115" y="7"/>
                  </a:lnTo>
                  <a:lnTo>
                    <a:pt x="127" y="17"/>
                  </a:lnTo>
                  <a:lnTo>
                    <a:pt x="137" y="28"/>
                  </a:lnTo>
                  <a:lnTo>
                    <a:pt x="142" y="42"/>
                  </a:lnTo>
                  <a:lnTo>
                    <a:pt x="146" y="59"/>
                  </a:lnTo>
                  <a:lnTo>
                    <a:pt x="148" y="78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7" y="151"/>
                  </a:lnTo>
                  <a:lnTo>
                    <a:pt x="115" y="167"/>
                  </a:lnTo>
                  <a:lnTo>
                    <a:pt x="102" y="178"/>
                  </a:lnTo>
                  <a:lnTo>
                    <a:pt x="89" y="188"/>
                  </a:lnTo>
                  <a:lnTo>
                    <a:pt x="75" y="193"/>
                  </a:lnTo>
                  <a:lnTo>
                    <a:pt x="60" y="1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9" name="Freeform 4038"/>
            <p:cNvSpPr>
              <a:spLocks noChangeAspect="1"/>
            </p:cNvSpPr>
            <p:nvPr/>
          </p:nvSpPr>
          <p:spPr bwMode="auto">
            <a:xfrm>
              <a:off x="3020" y="2134"/>
              <a:ext cx="64" cy="103"/>
            </a:xfrm>
            <a:custGeom>
              <a:avLst/>
              <a:gdLst>
                <a:gd name="T0" fmla="*/ 2 w 64"/>
                <a:gd name="T1" fmla="*/ 0 h 103"/>
                <a:gd name="T2" fmla="*/ 2 w 64"/>
                <a:gd name="T3" fmla="*/ 0 h 103"/>
                <a:gd name="T4" fmla="*/ 0 w 64"/>
                <a:gd name="T5" fmla="*/ 21 h 103"/>
                <a:gd name="T6" fmla="*/ 2 w 64"/>
                <a:gd name="T7" fmla="*/ 40 h 103"/>
                <a:gd name="T8" fmla="*/ 6 w 64"/>
                <a:gd name="T9" fmla="*/ 57 h 103"/>
                <a:gd name="T10" fmla="*/ 14 w 64"/>
                <a:gd name="T11" fmla="*/ 73 h 103"/>
                <a:gd name="T12" fmla="*/ 24 w 64"/>
                <a:gd name="T13" fmla="*/ 84 h 103"/>
                <a:gd name="T14" fmla="*/ 35 w 64"/>
                <a:gd name="T15" fmla="*/ 94 h 103"/>
                <a:gd name="T16" fmla="*/ 41 w 64"/>
                <a:gd name="T17" fmla="*/ 97 h 103"/>
                <a:gd name="T18" fmla="*/ 48 w 64"/>
                <a:gd name="T19" fmla="*/ 101 h 103"/>
                <a:gd name="T20" fmla="*/ 56 w 64"/>
                <a:gd name="T21" fmla="*/ 103 h 103"/>
                <a:gd name="T22" fmla="*/ 64 w 64"/>
                <a:gd name="T23" fmla="*/ 103 h 103"/>
                <a:gd name="T24" fmla="*/ 64 w 64"/>
                <a:gd name="T25" fmla="*/ 96 h 103"/>
                <a:gd name="T26" fmla="*/ 58 w 64"/>
                <a:gd name="T27" fmla="*/ 96 h 103"/>
                <a:gd name="T28" fmla="*/ 50 w 64"/>
                <a:gd name="T29" fmla="*/ 94 h 103"/>
                <a:gd name="T30" fmla="*/ 45 w 64"/>
                <a:gd name="T31" fmla="*/ 92 h 103"/>
                <a:gd name="T32" fmla="*/ 39 w 64"/>
                <a:gd name="T33" fmla="*/ 88 h 103"/>
                <a:gd name="T34" fmla="*/ 29 w 64"/>
                <a:gd name="T35" fmla="*/ 80 h 103"/>
                <a:gd name="T36" fmla="*/ 22 w 64"/>
                <a:gd name="T37" fmla="*/ 69 h 103"/>
                <a:gd name="T38" fmla="*/ 14 w 64"/>
                <a:gd name="T39" fmla="*/ 53 h 103"/>
                <a:gd name="T40" fmla="*/ 10 w 64"/>
                <a:gd name="T41" fmla="*/ 38 h 103"/>
                <a:gd name="T42" fmla="*/ 10 w 64"/>
                <a:gd name="T43" fmla="*/ 21 h 103"/>
                <a:gd name="T44" fmla="*/ 10 w 64"/>
                <a:gd name="T45" fmla="*/ 2 h 103"/>
                <a:gd name="T46" fmla="*/ 10 w 64"/>
                <a:gd name="T47" fmla="*/ 2 h 103"/>
                <a:gd name="T48" fmla="*/ 2 w 64"/>
                <a:gd name="T49" fmla="*/ 0 h 10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4"/>
                <a:gd name="T76" fmla="*/ 0 h 103"/>
                <a:gd name="T77" fmla="*/ 64 w 64"/>
                <a:gd name="T78" fmla="*/ 103 h 10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4" h="103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6" y="57"/>
                  </a:lnTo>
                  <a:lnTo>
                    <a:pt x="14" y="73"/>
                  </a:lnTo>
                  <a:lnTo>
                    <a:pt x="24" y="84"/>
                  </a:lnTo>
                  <a:lnTo>
                    <a:pt x="35" y="94"/>
                  </a:lnTo>
                  <a:lnTo>
                    <a:pt x="41" y="97"/>
                  </a:lnTo>
                  <a:lnTo>
                    <a:pt x="48" y="101"/>
                  </a:lnTo>
                  <a:lnTo>
                    <a:pt x="56" y="103"/>
                  </a:lnTo>
                  <a:lnTo>
                    <a:pt x="64" y="103"/>
                  </a:lnTo>
                  <a:lnTo>
                    <a:pt x="64" y="96"/>
                  </a:lnTo>
                  <a:lnTo>
                    <a:pt x="58" y="96"/>
                  </a:lnTo>
                  <a:lnTo>
                    <a:pt x="50" y="94"/>
                  </a:lnTo>
                  <a:lnTo>
                    <a:pt x="45" y="92"/>
                  </a:lnTo>
                  <a:lnTo>
                    <a:pt x="39" y="88"/>
                  </a:lnTo>
                  <a:lnTo>
                    <a:pt x="29" y="80"/>
                  </a:lnTo>
                  <a:lnTo>
                    <a:pt x="22" y="69"/>
                  </a:lnTo>
                  <a:lnTo>
                    <a:pt x="14" y="53"/>
                  </a:lnTo>
                  <a:lnTo>
                    <a:pt x="10" y="38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0" name="Freeform 4039"/>
            <p:cNvSpPr>
              <a:spLocks noChangeAspect="1"/>
            </p:cNvSpPr>
            <p:nvPr/>
          </p:nvSpPr>
          <p:spPr bwMode="auto">
            <a:xfrm>
              <a:off x="3022" y="2034"/>
              <a:ext cx="91" cy="102"/>
            </a:xfrm>
            <a:custGeom>
              <a:avLst/>
              <a:gdLst>
                <a:gd name="T0" fmla="*/ 91 w 91"/>
                <a:gd name="T1" fmla="*/ 0 h 102"/>
                <a:gd name="T2" fmla="*/ 91 w 91"/>
                <a:gd name="T3" fmla="*/ 0 h 102"/>
                <a:gd name="T4" fmla="*/ 75 w 91"/>
                <a:gd name="T5" fmla="*/ 2 h 102"/>
                <a:gd name="T6" fmla="*/ 60 w 91"/>
                <a:gd name="T7" fmla="*/ 7 h 102"/>
                <a:gd name="T8" fmla="*/ 46 w 91"/>
                <a:gd name="T9" fmla="*/ 17 h 102"/>
                <a:gd name="T10" fmla="*/ 33 w 91"/>
                <a:gd name="T11" fmla="*/ 29 h 102"/>
                <a:gd name="T12" fmla="*/ 22 w 91"/>
                <a:gd name="T13" fmla="*/ 44 h 102"/>
                <a:gd name="T14" fmla="*/ 12 w 91"/>
                <a:gd name="T15" fmla="*/ 61 h 102"/>
                <a:gd name="T16" fmla="*/ 6 w 91"/>
                <a:gd name="T17" fmla="*/ 80 h 102"/>
                <a:gd name="T18" fmla="*/ 0 w 91"/>
                <a:gd name="T19" fmla="*/ 100 h 102"/>
                <a:gd name="T20" fmla="*/ 8 w 91"/>
                <a:gd name="T21" fmla="*/ 102 h 102"/>
                <a:gd name="T22" fmla="*/ 14 w 91"/>
                <a:gd name="T23" fmla="*/ 82 h 102"/>
                <a:gd name="T24" fmla="*/ 20 w 91"/>
                <a:gd name="T25" fmla="*/ 65 h 102"/>
                <a:gd name="T26" fmla="*/ 29 w 91"/>
                <a:gd name="T27" fmla="*/ 48 h 102"/>
                <a:gd name="T28" fmla="*/ 39 w 91"/>
                <a:gd name="T29" fmla="*/ 34 h 102"/>
                <a:gd name="T30" fmla="*/ 50 w 91"/>
                <a:gd name="T31" fmla="*/ 23 h 102"/>
                <a:gd name="T32" fmla="*/ 64 w 91"/>
                <a:gd name="T33" fmla="*/ 15 h 102"/>
                <a:gd name="T34" fmla="*/ 77 w 91"/>
                <a:gd name="T35" fmla="*/ 9 h 102"/>
                <a:gd name="T36" fmla="*/ 91 w 91"/>
                <a:gd name="T37" fmla="*/ 7 h 102"/>
                <a:gd name="T38" fmla="*/ 91 w 91"/>
                <a:gd name="T39" fmla="*/ 7 h 102"/>
                <a:gd name="T40" fmla="*/ 91 w 91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1"/>
                <a:gd name="T64" fmla="*/ 0 h 102"/>
                <a:gd name="T65" fmla="*/ 91 w 91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1" h="102">
                  <a:moveTo>
                    <a:pt x="91" y="0"/>
                  </a:moveTo>
                  <a:lnTo>
                    <a:pt x="91" y="0"/>
                  </a:lnTo>
                  <a:lnTo>
                    <a:pt x="75" y="2"/>
                  </a:lnTo>
                  <a:lnTo>
                    <a:pt x="60" y="7"/>
                  </a:lnTo>
                  <a:lnTo>
                    <a:pt x="46" y="17"/>
                  </a:lnTo>
                  <a:lnTo>
                    <a:pt x="33" y="29"/>
                  </a:lnTo>
                  <a:lnTo>
                    <a:pt x="22" y="44"/>
                  </a:lnTo>
                  <a:lnTo>
                    <a:pt x="12" y="61"/>
                  </a:lnTo>
                  <a:lnTo>
                    <a:pt x="6" y="80"/>
                  </a:lnTo>
                  <a:lnTo>
                    <a:pt x="0" y="100"/>
                  </a:lnTo>
                  <a:lnTo>
                    <a:pt x="8" y="102"/>
                  </a:lnTo>
                  <a:lnTo>
                    <a:pt x="14" y="82"/>
                  </a:lnTo>
                  <a:lnTo>
                    <a:pt x="20" y="65"/>
                  </a:lnTo>
                  <a:lnTo>
                    <a:pt x="29" y="48"/>
                  </a:lnTo>
                  <a:lnTo>
                    <a:pt x="39" y="34"/>
                  </a:lnTo>
                  <a:lnTo>
                    <a:pt x="50" y="23"/>
                  </a:lnTo>
                  <a:lnTo>
                    <a:pt x="64" y="15"/>
                  </a:lnTo>
                  <a:lnTo>
                    <a:pt x="77" y="9"/>
                  </a:lnTo>
                  <a:lnTo>
                    <a:pt x="91" y="7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1" name="Freeform 4040"/>
            <p:cNvSpPr>
              <a:spLocks noChangeAspect="1"/>
            </p:cNvSpPr>
            <p:nvPr/>
          </p:nvSpPr>
          <p:spPr bwMode="auto">
            <a:xfrm>
              <a:off x="3113" y="2034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2 h 102"/>
                <a:gd name="T6" fmla="*/ 61 w 63"/>
                <a:gd name="T7" fmla="*/ 63 h 102"/>
                <a:gd name="T8" fmla="*/ 57 w 63"/>
                <a:gd name="T9" fmla="*/ 46 h 102"/>
                <a:gd name="T10" fmla="*/ 51 w 63"/>
                <a:gd name="T11" fmla="*/ 30 h 102"/>
                <a:gd name="T12" fmla="*/ 42 w 63"/>
                <a:gd name="T13" fmla="*/ 17 h 102"/>
                <a:gd name="T14" fmla="*/ 30 w 63"/>
                <a:gd name="T15" fmla="*/ 7 h 102"/>
                <a:gd name="T16" fmla="*/ 23 w 63"/>
                <a:gd name="T17" fmla="*/ 4 h 102"/>
                <a:gd name="T18" fmla="*/ 15 w 63"/>
                <a:gd name="T19" fmla="*/ 2 h 102"/>
                <a:gd name="T20" fmla="*/ 7 w 63"/>
                <a:gd name="T21" fmla="*/ 0 h 102"/>
                <a:gd name="T22" fmla="*/ 0 w 63"/>
                <a:gd name="T23" fmla="*/ 0 h 102"/>
                <a:gd name="T24" fmla="*/ 0 w 63"/>
                <a:gd name="T25" fmla="*/ 7 h 102"/>
                <a:gd name="T26" fmla="*/ 7 w 63"/>
                <a:gd name="T27" fmla="*/ 7 h 102"/>
                <a:gd name="T28" fmla="*/ 13 w 63"/>
                <a:gd name="T29" fmla="*/ 9 h 102"/>
                <a:gd name="T30" fmla="*/ 19 w 63"/>
                <a:gd name="T31" fmla="*/ 11 h 102"/>
                <a:gd name="T32" fmla="*/ 25 w 63"/>
                <a:gd name="T33" fmla="*/ 15 h 102"/>
                <a:gd name="T34" fmla="*/ 36 w 63"/>
                <a:gd name="T35" fmla="*/ 23 h 102"/>
                <a:gd name="T36" fmla="*/ 44 w 63"/>
                <a:gd name="T37" fmla="*/ 34 h 102"/>
                <a:gd name="T38" fmla="*/ 49 w 63"/>
                <a:gd name="T39" fmla="*/ 48 h 102"/>
                <a:gd name="T40" fmla="*/ 53 w 63"/>
                <a:gd name="T41" fmla="*/ 63 h 102"/>
                <a:gd name="T42" fmla="*/ 55 w 63"/>
                <a:gd name="T43" fmla="*/ 82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2"/>
                  </a:lnTo>
                  <a:lnTo>
                    <a:pt x="61" y="63"/>
                  </a:lnTo>
                  <a:lnTo>
                    <a:pt x="57" y="46"/>
                  </a:lnTo>
                  <a:lnTo>
                    <a:pt x="51" y="30"/>
                  </a:lnTo>
                  <a:lnTo>
                    <a:pt x="42" y="17"/>
                  </a:lnTo>
                  <a:lnTo>
                    <a:pt x="30" y="7"/>
                  </a:lnTo>
                  <a:lnTo>
                    <a:pt x="23" y="4"/>
                  </a:lnTo>
                  <a:lnTo>
                    <a:pt x="15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13" y="9"/>
                  </a:lnTo>
                  <a:lnTo>
                    <a:pt x="19" y="11"/>
                  </a:lnTo>
                  <a:lnTo>
                    <a:pt x="25" y="15"/>
                  </a:lnTo>
                  <a:lnTo>
                    <a:pt x="36" y="23"/>
                  </a:lnTo>
                  <a:lnTo>
                    <a:pt x="44" y="34"/>
                  </a:lnTo>
                  <a:lnTo>
                    <a:pt x="49" y="48"/>
                  </a:lnTo>
                  <a:lnTo>
                    <a:pt x="53" y="63"/>
                  </a:lnTo>
                  <a:lnTo>
                    <a:pt x="55" y="82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2" name="Freeform 4041"/>
            <p:cNvSpPr>
              <a:spLocks noChangeAspect="1"/>
            </p:cNvSpPr>
            <p:nvPr/>
          </p:nvSpPr>
          <p:spPr bwMode="auto">
            <a:xfrm>
              <a:off x="3084" y="2136"/>
              <a:ext cx="90" cy="101"/>
            </a:xfrm>
            <a:custGeom>
              <a:avLst/>
              <a:gdLst>
                <a:gd name="T0" fmla="*/ 0 w 90"/>
                <a:gd name="T1" fmla="*/ 101 h 101"/>
                <a:gd name="T2" fmla="*/ 0 w 90"/>
                <a:gd name="T3" fmla="*/ 101 h 101"/>
                <a:gd name="T4" fmla="*/ 15 w 90"/>
                <a:gd name="T5" fmla="*/ 99 h 101"/>
                <a:gd name="T6" fmla="*/ 30 w 90"/>
                <a:gd name="T7" fmla="*/ 94 h 101"/>
                <a:gd name="T8" fmla="*/ 46 w 90"/>
                <a:gd name="T9" fmla="*/ 84 h 101"/>
                <a:gd name="T10" fmla="*/ 57 w 90"/>
                <a:gd name="T11" fmla="*/ 71 h 101"/>
                <a:gd name="T12" fmla="*/ 69 w 90"/>
                <a:gd name="T13" fmla="*/ 57 h 101"/>
                <a:gd name="T14" fmla="*/ 78 w 90"/>
                <a:gd name="T15" fmla="*/ 40 h 101"/>
                <a:gd name="T16" fmla="*/ 86 w 90"/>
                <a:gd name="T17" fmla="*/ 21 h 101"/>
                <a:gd name="T18" fmla="*/ 90 w 90"/>
                <a:gd name="T19" fmla="*/ 0 h 101"/>
                <a:gd name="T20" fmla="*/ 82 w 90"/>
                <a:gd name="T21" fmla="*/ 0 h 101"/>
                <a:gd name="T22" fmla="*/ 78 w 90"/>
                <a:gd name="T23" fmla="*/ 19 h 101"/>
                <a:gd name="T24" fmla="*/ 71 w 90"/>
                <a:gd name="T25" fmla="*/ 36 h 101"/>
                <a:gd name="T26" fmla="*/ 63 w 90"/>
                <a:gd name="T27" fmla="*/ 51 h 101"/>
                <a:gd name="T28" fmla="*/ 52 w 90"/>
                <a:gd name="T29" fmla="*/ 67 h 101"/>
                <a:gd name="T30" fmla="*/ 40 w 90"/>
                <a:gd name="T31" fmla="*/ 78 h 101"/>
                <a:gd name="T32" fmla="*/ 27 w 90"/>
                <a:gd name="T33" fmla="*/ 86 h 101"/>
                <a:gd name="T34" fmla="*/ 13 w 90"/>
                <a:gd name="T35" fmla="*/ 92 h 101"/>
                <a:gd name="T36" fmla="*/ 0 w 90"/>
                <a:gd name="T37" fmla="*/ 94 h 101"/>
                <a:gd name="T38" fmla="*/ 0 w 90"/>
                <a:gd name="T39" fmla="*/ 94 h 101"/>
                <a:gd name="T40" fmla="*/ 0 w 90"/>
                <a:gd name="T41" fmla="*/ 101 h 10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1"/>
                <a:gd name="T65" fmla="*/ 90 w 90"/>
                <a:gd name="T66" fmla="*/ 101 h 10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1">
                  <a:moveTo>
                    <a:pt x="0" y="101"/>
                  </a:moveTo>
                  <a:lnTo>
                    <a:pt x="0" y="101"/>
                  </a:lnTo>
                  <a:lnTo>
                    <a:pt x="15" y="99"/>
                  </a:lnTo>
                  <a:lnTo>
                    <a:pt x="30" y="94"/>
                  </a:lnTo>
                  <a:lnTo>
                    <a:pt x="46" y="84"/>
                  </a:lnTo>
                  <a:lnTo>
                    <a:pt x="57" y="71"/>
                  </a:lnTo>
                  <a:lnTo>
                    <a:pt x="69" y="57"/>
                  </a:lnTo>
                  <a:lnTo>
                    <a:pt x="78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8" y="19"/>
                  </a:lnTo>
                  <a:lnTo>
                    <a:pt x="71" y="36"/>
                  </a:lnTo>
                  <a:lnTo>
                    <a:pt x="63" y="51"/>
                  </a:lnTo>
                  <a:lnTo>
                    <a:pt x="52" y="67"/>
                  </a:lnTo>
                  <a:lnTo>
                    <a:pt x="40" y="78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3" name="Freeform 4042"/>
            <p:cNvSpPr>
              <a:spLocks noChangeAspect="1"/>
            </p:cNvSpPr>
            <p:nvPr/>
          </p:nvSpPr>
          <p:spPr bwMode="auto">
            <a:xfrm>
              <a:off x="2514" y="2041"/>
              <a:ext cx="516" cy="369"/>
            </a:xfrm>
            <a:custGeom>
              <a:avLst/>
              <a:gdLst>
                <a:gd name="T0" fmla="*/ 510 w 516"/>
                <a:gd name="T1" fmla="*/ 0 h 369"/>
                <a:gd name="T2" fmla="*/ 510 w 516"/>
                <a:gd name="T3" fmla="*/ 0 h 369"/>
                <a:gd name="T4" fmla="*/ 483 w 516"/>
                <a:gd name="T5" fmla="*/ 39 h 369"/>
                <a:gd name="T6" fmla="*/ 457 w 516"/>
                <a:gd name="T7" fmla="*/ 75 h 369"/>
                <a:gd name="T8" fmla="*/ 432 w 516"/>
                <a:gd name="T9" fmla="*/ 110 h 369"/>
                <a:gd name="T10" fmla="*/ 407 w 516"/>
                <a:gd name="T11" fmla="*/ 141 h 369"/>
                <a:gd name="T12" fmla="*/ 382 w 516"/>
                <a:gd name="T13" fmla="*/ 169 h 369"/>
                <a:gd name="T14" fmla="*/ 357 w 516"/>
                <a:gd name="T15" fmla="*/ 196 h 369"/>
                <a:gd name="T16" fmla="*/ 334 w 516"/>
                <a:gd name="T17" fmla="*/ 219 h 369"/>
                <a:gd name="T18" fmla="*/ 311 w 516"/>
                <a:gd name="T19" fmla="*/ 240 h 369"/>
                <a:gd name="T20" fmla="*/ 288 w 516"/>
                <a:gd name="T21" fmla="*/ 260 h 369"/>
                <a:gd name="T22" fmla="*/ 267 w 516"/>
                <a:gd name="T23" fmla="*/ 277 h 369"/>
                <a:gd name="T24" fmla="*/ 244 w 516"/>
                <a:gd name="T25" fmla="*/ 292 h 369"/>
                <a:gd name="T26" fmla="*/ 225 w 516"/>
                <a:gd name="T27" fmla="*/ 306 h 369"/>
                <a:gd name="T28" fmla="*/ 203 w 516"/>
                <a:gd name="T29" fmla="*/ 317 h 369"/>
                <a:gd name="T30" fmla="*/ 184 w 516"/>
                <a:gd name="T31" fmla="*/ 327 h 369"/>
                <a:gd name="T32" fmla="*/ 167 w 516"/>
                <a:gd name="T33" fmla="*/ 334 h 369"/>
                <a:gd name="T34" fmla="*/ 150 w 516"/>
                <a:gd name="T35" fmla="*/ 342 h 369"/>
                <a:gd name="T36" fmla="*/ 117 w 516"/>
                <a:gd name="T37" fmla="*/ 352 h 369"/>
                <a:gd name="T38" fmla="*/ 88 w 516"/>
                <a:gd name="T39" fmla="*/ 357 h 369"/>
                <a:gd name="T40" fmla="*/ 61 w 516"/>
                <a:gd name="T41" fmla="*/ 361 h 369"/>
                <a:gd name="T42" fmla="*/ 40 w 516"/>
                <a:gd name="T43" fmla="*/ 361 h 369"/>
                <a:gd name="T44" fmla="*/ 12 w 516"/>
                <a:gd name="T45" fmla="*/ 357 h 369"/>
                <a:gd name="T46" fmla="*/ 2 w 516"/>
                <a:gd name="T47" fmla="*/ 356 h 369"/>
                <a:gd name="T48" fmla="*/ 0 w 516"/>
                <a:gd name="T49" fmla="*/ 363 h 369"/>
                <a:gd name="T50" fmla="*/ 12 w 516"/>
                <a:gd name="T51" fmla="*/ 365 h 369"/>
                <a:gd name="T52" fmla="*/ 40 w 516"/>
                <a:gd name="T53" fmla="*/ 369 h 369"/>
                <a:gd name="T54" fmla="*/ 63 w 516"/>
                <a:gd name="T55" fmla="*/ 369 h 369"/>
                <a:gd name="T56" fmla="*/ 88 w 516"/>
                <a:gd name="T57" fmla="*/ 367 h 369"/>
                <a:gd name="T58" fmla="*/ 119 w 516"/>
                <a:gd name="T59" fmla="*/ 359 h 369"/>
                <a:gd name="T60" fmla="*/ 152 w 516"/>
                <a:gd name="T61" fmla="*/ 350 h 369"/>
                <a:gd name="T62" fmla="*/ 169 w 516"/>
                <a:gd name="T63" fmla="*/ 342 h 369"/>
                <a:gd name="T64" fmla="*/ 188 w 516"/>
                <a:gd name="T65" fmla="*/ 334 h 369"/>
                <a:gd name="T66" fmla="*/ 207 w 516"/>
                <a:gd name="T67" fmla="*/ 323 h 369"/>
                <a:gd name="T68" fmla="*/ 228 w 516"/>
                <a:gd name="T69" fmla="*/ 311 h 369"/>
                <a:gd name="T70" fmla="*/ 249 w 516"/>
                <a:gd name="T71" fmla="*/ 298 h 369"/>
                <a:gd name="T72" fmla="*/ 271 w 516"/>
                <a:gd name="T73" fmla="*/ 283 h 369"/>
                <a:gd name="T74" fmla="*/ 294 w 516"/>
                <a:gd name="T75" fmla="*/ 265 h 369"/>
                <a:gd name="T76" fmla="*/ 315 w 516"/>
                <a:gd name="T77" fmla="*/ 246 h 369"/>
                <a:gd name="T78" fmla="*/ 340 w 516"/>
                <a:gd name="T79" fmla="*/ 225 h 369"/>
                <a:gd name="T80" fmla="*/ 363 w 516"/>
                <a:gd name="T81" fmla="*/ 202 h 369"/>
                <a:gd name="T82" fmla="*/ 388 w 516"/>
                <a:gd name="T83" fmla="*/ 175 h 369"/>
                <a:gd name="T84" fmla="*/ 412 w 516"/>
                <a:gd name="T85" fmla="*/ 146 h 369"/>
                <a:gd name="T86" fmla="*/ 437 w 516"/>
                <a:gd name="T87" fmla="*/ 116 h 369"/>
                <a:gd name="T88" fmla="*/ 464 w 516"/>
                <a:gd name="T89" fmla="*/ 81 h 369"/>
                <a:gd name="T90" fmla="*/ 489 w 516"/>
                <a:gd name="T91" fmla="*/ 45 h 369"/>
                <a:gd name="T92" fmla="*/ 516 w 516"/>
                <a:gd name="T93" fmla="*/ 4 h 369"/>
                <a:gd name="T94" fmla="*/ 516 w 516"/>
                <a:gd name="T95" fmla="*/ 4 h 369"/>
                <a:gd name="T96" fmla="*/ 510 w 516"/>
                <a:gd name="T97" fmla="*/ 0 h 36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16"/>
                <a:gd name="T148" fmla="*/ 0 h 369"/>
                <a:gd name="T149" fmla="*/ 516 w 516"/>
                <a:gd name="T150" fmla="*/ 369 h 36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16" h="369">
                  <a:moveTo>
                    <a:pt x="510" y="0"/>
                  </a:moveTo>
                  <a:lnTo>
                    <a:pt x="510" y="0"/>
                  </a:lnTo>
                  <a:lnTo>
                    <a:pt x="483" y="39"/>
                  </a:lnTo>
                  <a:lnTo>
                    <a:pt x="457" y="75"/>
                  </a:lnTo>
                  <a:lnTo>
                    <a:pt x="432" y="110"/>
                  </a:lnTo>
                  <a:lnTo>
                    <a:pt x="407" y="141"/>
                  </a:lnTo>
                  <a:lnTo>
                    <a:pt x="382" y="169"/>
                  </a:lnTo>
                  <a:lnTo>
                    <a:pt x="357" y="196"/>
                  </a:lnTo>
                  <a:lnTo>
                    <a:pt x="334" y="219"/>
                  </a:lnTo>
                  <a:lnTo>
                    <a:pt x="311" y="240"/>
                  </a:lnTo>
                  <a:lnTo>
                    <a:pt x="288" y="260"/>
                  </a:lnTo>
                  <a:lnTo>
                    <a:pt x="267" y="277"/>
                  </a:lnTo>
                  <a:lnTo>
                    <a:pt x="244" y="292"/>
                  </a:lnTo>
                  <a:lnTo>
                    <a:pt x="225" y="306"/>
                  </a:lnTo>
                  <a:lnTo>
                    <a:pt x="203" y="317"/>
                  </a:lnTo>
                  <a:lnTo>
                    <a:pt x="184" y="327"/>
                  </a:lnTo>
                  <a:lnTo>
                    <a:pt x="167" y="334"/>
                  </a:lnTo>
                  <a:lnTo>
                    <a:pt x="150" y="342"/>
                  </a:lnTo>
                  <a:lnTo>
                    <a:pt x="117" y="352"/>
                  </a:lnTo>
                  <a:lnTo>
                    <a:pt x="88" y="357"/>
                  </a:lnTo>
                  <a:lnTo>
                    <a:pt x="61" y="361"/>
                  </a:lnTo>
                  <a:lnTo>
                    <a:pt x="40" y="361"/>
                  </a:lnTo>
                  <a:lnTo>
                    <a:pt x="12" y="357"/>
                  </a:lnTo>
                  <a:lnTo>
                    <a:pt x="2" y="356"/>
                  </a:lnTo>
                  <a:lnTo>
                    <a:pt x="0" y="363"/>
                  </a:lnTo>
                  <a:lnTo>
                    <a:pt x="12" y="365"/>
                  </a:lnTo>
                  <a:lnTo>
                    <a:pt x="40" y="369"/>
                  </a:lnTo>
                  <a:lnTo>
                    <a:pt x="63" y="369"/>
                  </a:lnTo>
                  <a:lnTo>
                    <a:pt x="88" y="367"/>
                  </a:lnTo>
                  <a:lnTo>
                    <a:pt x="119" y="359"/>
                  </a:lnTo>
                  <a:lnTo>
                    <a:pt x="152" y="350"/>
                  </a:lnTo>
                  <a:lnTo>
                    <a:pt x="169" y="342"/>
                  </a:lnTo>
                  <a:lnTo>
                    <a:pt x="188" y="334"/>
                  </a:lnTo>
                  <a:lnTo>
                    <a:pt x="207" y="323"/>
                  </a:lnTo>
                  <a:lnTo>
                    <a:pt x="228" y="311"/>
                  </a:lnTo>
                  <a:lnTo>
                    <a:pt x="249" y="298"/>
                  </a:lnTo>
                  <a:lnTo>
                    <a:pt x="271" y="283"/>
                  </a:lnTo>
                  <a:lnTo>
                    <a:pt x="294" y="265"/>
                  </a:lnTo>
                  <a:lnTo>
                    <a:pt x="315" y="246"/>
                  </a:lnTo>
                  <a:lnTo>
                    <a:pt x="340" y="225"/>
                  </a:lnTo>
                  <a:lnTo>
                    <a:pt x="363" y="202"/>
                  </a:lnTo>
                  <a:lnTo>
                    <a:pt x="388" y="175"/>
                  </a:lnTo>
                  <a:lnTo>
                    <a:pt x="412" y="146"/>
                  </a:lnTo>
                  <a:lnTo>
                    <a:pt x="437" y="116"/>
                  </a:lnTo>
                  <a:lnTo>
                    <a:pt x="464" y="81"/>
                  </a:lnTo>
                  <a:lnTo>
                    <a:pt x="489" y="45"/>
                  </a:lnTo>
                  <a:lnTo>
                    <a:pt x="516" y="4"/>
                  </a:lnTo>
                  <a:lnTo>
                    <a:pt x="51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4" name="Freeform 4043"/>
            <p:cNvSpPr>
              <a:spLocks noChangeAspect="1"/>
            </p:cNvSpPr>
            <p:nvPr/>
          </p:nvSpPr>
          <p:spPr bwMode="auto">
            <a:xfrm>
              <a:off x="3024" y="1437"/>
              <a:ext cx="123" cy="608"/>
            </a:xfrm>
            <a:custGeom>
              <a:avLst/>
              <a:gdLst>
                <a:gd name="T0" fmla="*/ 56 w 123"/>
                <a:gd name="T1" fmla="*/ 4 h 608"/>
                <a:gd name="T2" fmla="*/ 69 w 123"/>
                <a:gd name="T3" fmla="*/ 32 h 608"/>
                <a:gd name="T4" fmla="*/ 81 w 123"/>
                <a:gd name="T5" fmla="*/ 59 h 608"/>
                <a:gd name="T6" fmla="*/ 90 w 123"/>
                <a:gd name="T7" fmla="*/ 86 h 608"/>
                <a:gd name="T8" fmla="*/ 98 w 123"/>
                <a:gd name="T9" fmla="*/ 113 h 608"/>
                <a:gd name="T10" fmla="*/ 106 w 123"/>
                <a:gd name="T11" fmla="*/ 142 h 608"/>
                <a:gd name="T12" fmla="*/ 110 w 123"/>
                <a:gd name="T13" fmla="*/ 169 h 608"/>
                <a:gd name="T14" fmla="*/ 112 w 123"/>
                <a:gd name="T15" fmla="*/ 196 h 608"/>
                <a:gd name="T16" fmla="*/ 114 w 123"/>
                <a:gd name="T17" fmla="*/ 221 h 608"/>
                <a:gd name="T18" fmla="*/ 114 w 123"/>
                <a:gd name="T19" fmla="*/ 247 h 608"/>
                <a:gd name="T20" fmla="*/ 114 w 123"/>
                <a:gd name="T21" fmla="*/ 272 h 608"/>
                <a:gd name="T22" fmla="*/ 112 w 123"/>
                <a:gd name="T23" fmla="*/ 297 h 608"/>
                <a:gd name="T24" fmla="*/ 108 w 123"/>
                <a:gd name="T25" fmla="*/ 322 h 608"/>
                <a:gd name="T26" fmla="*/ 98 w 123"/>
                <a:gd name="T27" fmla="*/ 370 h 608"/>
                <a:gd name="T28" fmla="*/ 87 w 123"/>
                <a:gd name="T29" fmla="*/ 414 h 608"/>
                <a:gd name="T30" fmla="*/ 73 w 123"/>
                <a:gd name="T31" fmla="*/ 455 h 608"/>
                <a:gd name="T32" fmla="*/ 60 w 123"/>
                <a:gd name="T33" fmla="*/ 491 h 608"/>
                <a:gd name="T34" fmla="*/ 44 w 123"/>
                <a:gd name="T35" fmla="*/ 524 h 608"/>
                <a:gd name="T36" fmla="*/ 31 w 123"/>
                <a:gd name="T37" fmla="*/ 551 h 608"/>
                <a:gd name="T38" fmla="*/ 8 w 123"/>
                <a:gd name="T39" fmla="*/ 591 h 608"/>
                <a:gd name="T40" fmla="*/ 0 w 123"/>
                <a:gd name="T41" fmla="*/ 604 h 608"/>
                <a:gd name="T42" fmla="*/ 6 w 123"/>
                <a:gd name="T43" fmla="*/ 608 h 608"/>
                <a:gd name="T44" fmla="*/ 16 w 123"/>
                <a:gd name="T45" fmla="*/ 595 h 608"/>
                <a:gd name="T46" fmla="*/ 39 w 123"/>
                <a:gd name="T47" fmla="*/ 555 h 608"/>
                <a:gd name="T48" fmla="*/ 52 w 123"/>
                <a:gd name="T49" fmla="*/ 528 h 608"/>
                <a:gd name="T50" fmla="*/ 67 w 123"/>
                <a:gd name="T51" fmla="*/ 495 h 608"/>
                <a:gd name="T52" fmla="*/ 81 w 123"/>
                <a:gd name="T53" fmla="*/ 457 h 608"/>
                <a:gd name="T54" fmla="*/ 94 w 123"/>
                <a:gd name="T55" fmla="*/ 416 h 608"/>
                <a:gd name="T56" fmla="*/ 106 w 123"/>
                <a:gd name="T57" fmla="*/ 372 h 608"/>
                <a:gd name="T58" fmla="*/ 115 w 123"/>
                <a:gd name="T59" fmla="*/ 324 h 608"/>
                <a:gd name="T60" fmla="*/ 119 w 123"/>
                <a:gd name="T61" fmla="*/ 299 h 608"/>
                <a:gd name="T62" fmla="*/ 121 w 123"/>
                <a:gd name="T63" fmla="*/ 272 h 608"/>
                <a:gd name="T64" fmla="*/ 123 w 123"/>
                <a:gd name="T65" fmla="*/ 247 h 608"/>
                <a:gd name="T66" fmla="*/ 121 w 123"/>
                <a:gd name="T67" fmla="*/ 221 h 608"/>
                <a:gd name="T68" fmla="*/ 121 w 123"/>
                <a:gd name="T69" fmla="*/ 194 h 608"/>
                <a:gd name="T70" fmla="*/ 117 w 123"/>
                <a:gd name="T71" fmla="*/ 167 h 608"/>
                <a:gd name="T72" fmla="*/ 114 w 123"/>
                <a:gd name="T73" fmla="*/ 140 h 608"/>
                <a:gd name="T74" fmla="*/ 106 w 123"/>
                <a:gd name="T75" fmla="*/ 111 h 608"/>
                <a:gd name="T76" fmla="*/ 98 w 123"/>
                <a:gd name="T77" fmla="*/ 84 h 608"/>
                <a:gd name="T78" fmla="*/ 89 w 123"/>
                <a:gd name="T79" fmla="*/ 56 h 608"/>
                <a:gd name="T80" fmla="*/ 77 w 123"/>
                <a:gd name="T81" fmla="*/ 29 h 608"/>
                <a:gd name="T82" fmla="*/ 64 w 123"/>
                <a:gd name="T83" fmla="*/ 0 h 608"/>
                <a:gd name="T84" fmla="*/ 56 w 123"/>
                <a:gd name="T85" fmla="*/ 4 h 6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3"/>
                <a:gd name="T130" fmla="*/ 0 h 608"/>
                <a:gd name="T131" fmla="*/ 123 w 123"/>
                <a:gd name="T132" fmla="*/ 608 h 6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3" h="608">
                  <a:moveTo>
                    <a:pt x="56" y="4"/>
                  </a:moveTo>
                  <a:lnTo>
                    <a:pt x="69" y="32"/>
                  </a:lnTo>
                  <a:lnTo>
                    <a:pt x="81" y="59"/>
                  </a:lnTo>
                  <a:lnTo>
                    <a:pt x="90" y="86"/>
                  </a:lnTo>
                  <a:lnTo>
                    <a:pt x="98" y="113"/>
                  </a:lnTo>
                  <a:lnTo>
                    <a:pt x="106" y="142"/>
                  </a:lnTo>
                  <a:lnTo>
                    <a:pt x="110" y="169"/>
                  </a:lnTo>
                  <a:lnTo>
                    <a:pt x="112" y="196"/>
                  </a:lnTo>
                  <a:lnTo>
                    <a:pt x="114" y="221"/>
                  </a:lnTo>
                  <a:lnTo>
                    <a:pt x="114" y="247"/>
                  </a:lnTo>
                  <a:lnTo>
                    <a:pt x="114" y="272"/>
                  </a:lnTo>
                  <a:lnTo>
                    <a:pt x="112" y="297"/>
                  </a:lnTo>
                  <a:lnTo>
                    <a:pt x="108" y="322"/>
                  </a:lnTo>
                  <a:lnTo>
                    <a:pt x="98" y="370"/>
                  </a:lnTo>
                  <a:lnTo>
                    <a:pt x="87" y="414"/>
                  </a:lnTo>
                  <a:lnTo>
                    <a:pt x="73" y="455"/>
                  </a:lnTo>
                  <a:lnTo>
                    <a:pt x="60" y="491"/>
                  </a:lnTo>
                  <a:lnTo>
                    <a:pt x="44" y="524"/>
                  </a:lnTo>
                  <a:lnTo>
                    <a:pt x="31" y="551"/>
                  </a:lnTo>
                  <a:lnTo>
                    <a:pt x="8" y="591"/>
                  </a:lnTo>
                  <a:lnTo>
                    <a:pt x="0" y="604"/>
                  </a:lnTo>
                  <a:lnTo>
                    <a:pt x="6" y="608"/>
                  </a:lnTo>
                  <a:lnTo>
                    <a:pt x="16" y="595"/>
                  </a:lnTo>
                  <a:lnTo>
                    <a:pt x="39" y="555"/>
                  </a:lnTo>
                  <a:lnTo>
                    <a:pt x="52" y="528"/>
                  </a:lnTo>
                  <a:lnTo>
                    <a:pt x="67" y="495"/>
                  </a:lnTo>
                  <a:lnTo>
                    <a:pt x="81" y="457"/>
                  </a:lnTo>
                  <a:lnTo>
                    <a:pt x="94" y="416"/>
                  </a:lnTo>
                  <a:lnTo>
                    <a:pt x="106" y="372"/>
                  </a:lnTo>
                  <a:lnTo>
                    <a:pt x="115" y="324"/>
                  </a:lnTo>
                  <a:lnTo>
                    <a:pt x="119" y="299"/>
                  </a:lnTo>
                  <a:lnTo>
                    <a:pt x="121" y="272"/>
                  </a:lnTo>
                  <a:lnTo>
                    <a:pt x="123" y="247"/>
                  </a:lnTo>
                  <a:lnTo>
                    <a:pt x="121" y="221"/>
                  </a:lnTo>
                  <a:lnTo>
                    <a:pt x="121" y="194"/>
                  </a:lnTo>
                  <a:lnTo>
                    <a:pt x="117" y="167"/>
                  </a:lnTo>
                  <a:lnTo>
                    <a:pt x="114" y="140"/>
                  </a:lnTo>
                  <a:lnTo>
                    <a:pt x="106" y="111"/>
                  </a:lnTo>
                  <a:lnTo>
                    <a:pt x="98" y="84"/>
                  </a:lnTo>
                  <a:lnTo>
                    <a:pt x="89" y="56"/>
                  </a:lnTo>
                  <a:lnTo>
                    <a:pt x="77" y="29"/>
                  </a:lnTo>
                  <a:lnTo>
                    <a:pt x="64" y="0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5" name="Freeform 4044"/>
            <p:cNvSpPr>
              <a:spLocks noChangeAspect="1"/>
            </p:cNvSpPr>
            <p:nvPr/>
          </p:nvSpPr>
          <p:spPr bwMode="auto">
            <a:xfrm>
              <a:off x="2842" y="1932"/>
              <a:ext cx="259" cy="495"/>
            </a:xfrm>
            <a:custGeom>
              <a:avLst/>
              <a:gdLst>
                <a:gd name="T0" fmla="*/ 4 w 259"/>
                <a:gd name="T1" fmla="*/ 495 h 495"/>
                <a:gd name="T2" fmla="*/ 0 w 259"/>
                <a:gd name="T3" fmla="*/ 340 h 495"/>
                <a:gd name="T4" fmla="*/ 10 w 259"/>
                <a:gd name="T5" fmla="*/ 332 h 495"/>
                <a:gd name="T6" fmla="*/ 31 w 259"/>
                <a:gd name="T7" fmla="*/ 309 h 495"/>
                <a:gd name="T8" fmla="*/ 61 w 259"/>
                <a:gd name="T9" fmla="*/ 275 h 495"/>
                <a:gd name="T10" fmla="*/ 100 w 259"/>
                <a:gd name="T11" fmla="*/ 228 h 495"/>
                <a:gd name="T12" fmla="*/ 142 w 259"/>
                <a:gd name="T13" fmla="*/ 177 h 495"/>
                <a:gd name="T14" fmla="*/ 180 w 259"/>
                <a:gd name="T15" fmla="*/ 119 h 495"/>
                <a:gd name="T16" fmla="*/ 200 w 259"/>
                <a:gd name="T17" fmla="*/ 90 h 495"/>
                <a:gd name="T18" fmla="*/ 217 w 259"/>
                <a:gd name="T19" fmla="*/ 60 h 495"/>
                <a:gd name="T20" fmla="*/ 232 w 259"/>
                <a:gd name="T21" fmla="*/ 31 h 495"/>
                <a:gd name="T22" fmla="*/ 244 w 259"/>
                <a:gd name="T23" fmla="*/ 0 h 495"/>
                <a:gd name="T24" fmla="*/ 246 w 259"/>
                <a:gd name="T25" fmla="*/ 6 h 495"/>
                <a:gd name="T26" fmla="*/ 251 w 259"/>
                <a:gd name="T27" fmla="*/ 21 h 495"/>
                <a:gd name="T28" fmla="*/ 255 w 259"/>
                <a:gd name="T29" fmla="*/ 46 h 495"/>
                <a:gd name="T30" fmla="*/ 259 w 259"/>
                <a:gd name="T31" fmla="*/ 79 h 495"/>
                <a:gd name="T32" fmla="*/ 259 w 259"/>
                <a:gd name="T33" fmla="*/ 100 h 495"/>
                <a:gd name="T34" fmla="*/ 257 w 259"/>
                <a:gd name="T35" fmla="*/ 121 h 495"/>
                <a:gd name="T36" fmla="*/ 255 w 259"/>
                <a:gd name="T37" fmla="*/ 146 h 495"/>
                <a:gd name="T38" fmla="*/ 249 w 259"/>
                <a:gd name="T39" fmla="*/ 171 h 495"/>
                <a:gd name="T40" fmla="*/ 242 w 259"/>
                <a:gd name="T41" fmla="*/ 200 h 495"/>
                <a:gd name="T42" fmla="*/ 232 w 259"/>
                <a:gd name="T43" fmla="*/ 228 h 495"/>
                <a:gd name="T44" fmla="*/ 221 w 259"/>
                <a:gd name="T45" fmla="*/ 259 h 495"/>
                <a:gd name="T46" fmla="*/ 205 w 259"/>
                <a:gd name="T47" fmla="*/ 292 h 495"/>
                <a:gd name="T48" fmla="*/ 4 w 259"/>
                <a:gd name="T49" fmla="*/ 495 h 4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9"/>
                <a:gd name="T76" fmla="*/ 0 h 495"/>
                <a:gd name="T77" fmla="*/ 259 w 259"/>
                <a:gd name="T78" fmla="*/ 495 h 4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9" h="495">
                  <a:moveTo>
                    <a:pt x="4" y="495"/>
                  </a:moveTo>
                  <a:lnTo>
                    <a:pt x="0" y="340"/>
                  </a:lnTo>
                  <a:lnTo>
                    <a:pt x="10" y="332"/>
                  </a:lnTo>
                  <a:lnTo>
                    <a:pt x="31" y="309"/>
                  </a:lnTo>
                  <a:lnTo>
                    <a:pt x="61" y="275"/>
                  </a:lnTo>
                  <a:lnTo>
                    <a:pt x="100" y="228"/>
                  </a:lnTo>
                  <a:lnTo>
                    <a:pt x="142" y="177"/>
                  </a:lnTo>
                  <a:lnTo>
                    <a:pt x="180" y="119"/>
                  </a:lnTo>
                  <a:lnTo>
                    <a:pt x="200" y="90"/>
                  </a:lnTo>
                  <a:lnTo>
                    <a:pt x="217" y="60"/>
                  </a:lnTo>
                  <a:lnTo>
                    <a:pt x="232" y="31"/>
                  </a:lnTo>
                  <a:lnTo>
                    <a:pt x="244" y="0"/>
                  </a:lnTo>
                  <a:lnTo>
                    <a:pt x="246" y="6"/>
                  </a:lnTo>
                  <a:lnTo>
                    <a:pt x="251" y="21"/>
                  </a:lnTo>
                  <a:lnTo>
                    <a:pt x="255" y="46"/>
                  </a:lnTo>
                  <a:lnTo>
                    <a:pt x="259" y="79"/>
                  </a:lnTo>
                  <a:lnTo>
                    <a:pt x="259" y="100"/>
                  </a:lnTo>
                  <a:lnTo>
                    <a:pt x="257" y="121"/>
                  </a:lnTo>
                  <a:lnTo>
                    <a:pt x="255" y="146"/>
                  </a:lnTo>
                  <a:lnTo>
                    <a:pt x="249" y="171"/>
                  </a:lnTo>
                  <a:lnTo>
                    <a:pt x="242" y="200"/>
                  </a:lnTo>
                  <a:lnTo>
                    <a:pt x="232" y="228"/>
                  </a:lnTo>
                  <a:lnTo>
                    <a:pt x="221" y="259"/>
                  </a:lnTo>
                  <a:lnTo>
                    <a:pt x="205" y="292"/>
                  </a:lnTo>
                  <a:lnTo>
                    <a:pt x="4" y="4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6" name="Freeform 4045"/>
            <p:cNvSpPr>
              <a:spLocks noChangeAspect="1"/>
            </p:cNvSpPr>
            <p:nvPr/>
          </p:nvSpPr>
          <p:spPr bwMode="auto">
            <a:xfrm>
              <a:off x="2838" y="2268"/>
              <a:ext cx="14" cy="159"/>
            </a:xfrm>
            <a:custGeom>
              <a:avLst/>
              <a:gdLst>
                <a:gd name="T0" fmla="*/ 2 w 14"/>
                <a:gd name="T1" fmla="*/ 0 h 159"/>
                <a:gd name="T2" fmla="*/ 0 w 14"/>
                <a:gd name="T3" fmla="*/ 4 h 159"/>
                <a:gd name="T4" fmla="*/ 4 w 14"/>
                <a:gd name="T5" fmla="*/ 159 h 159"/>
                <a:gd name="T6" fmla="*/ 14 w 14"/>
                <a:gd name="T7" fmla="*/ 159 h 159"/>
                <a:gd name="T8" fmla="*/ 8 w 14"/>
                <a:gd name="T9" fmla="*/ 4 h 159"/>
                <a:gd name="T10" fmla="*/ 8 w 14"/>
                <a:gd name="T11" fmla="*/ 6 h 159"/>
                <a:gd name="T12" fmla="*/ 2 w 14"/>
                <a:gd name="T13" fmla="*/ 0 h 159"/>
                <a:gd name="T14" fmla="*/ 0 w 14"/>
                <a:gd name="T15" fmla="*/ 2 h 159"/>
                <a:gd name="T16" fmla="*/ 0 w 14"/>
                <a:gd name="T17" fmla="*/ 4 h 159"/>
                <a:gd name="T18" fmla="*/ 2 w 14"/>
                <a:gd name="T19" fmla="*/ 0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9"/>
                <a:gd name="T32" fmla="*/ 14 w 14"/>
                <a:gd name="T33" fmla="*/ 159 h 15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9">
                  <a:moveTo>
                    <a:pt x="2" y="0"/>
                  </a:moveTo>
                  <a:lnTo>
                    <a:pt x="0" y="4"/>
                  </a:lnTo>
                  <a:lnTo>
                    <a:pt x="4" y="159"/>
                  </a:lnTo>
                  <a:lnTo>
                    <a:pt x="14" y="159"/>
                  </a:lnTo>
                  <a:lnTo>
                    <a:pt x="8" y="4"/>
                  </a:lnTo>
                  <a:lnTo>
                    <a:pt x="8" y="6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7" name="Freeform 4046"/>
            <p:cNvSpPr>
              <a:spLocks noChangeAspect="1"/>
            </p:cNvSpPr>
            <p:nvPr/>
          </p:nvSpPr>
          <p:spPr bwMode="auto">
            <a:xfrm>
              <a:off x="2840" y="1930"/>
              <a:ext cx="250" cy="344"/>
            </a:xfrm>
            <a:custGeom>
              <a:avLst/>
              <a:gdLst>
                <a:gd name="T0" fmla="*/ 250 w 250"/>
                <a:gd name="T1" fmla="*/ 0 h 344"/>
                <a:gd name="T2" fmla="*/ 242 w 250"/>
                <a:gd name="T3" fmla="*/ 0 h 344"/>
                <a:gd name="T4" fmla="*/ 230 w 250"/>
                <a:gd name="T5" fmla="*/ 31 h 344"/>
                <a:gd name="T6" fmla="*/ 215 w 250"/>
                <a:gd name="T7" fmla="*/ 60 h 344"/>
                <a:gd name="T8" fmla="*/ 198 w 250"/>
                <a:gd name="T9" fmla="*/ 90 h 344"/>
                <a:gd name="T10" fmla="*/ 180 w 250"/>
                <a:gd name="T11" fmla="*/ 119 h 344"/>
                <a:gd name="T12" fmla="*/ 140 w 250"/>
                <a:gd name="T13" fmla="*/ 177 h 344"/>
                <a:gd name="T14" fmla="*/ 100 w 250"/>
                <a:gd name="T15" fmla="*/ 229 h 344"/>
                <a:gd name="T16" fmla="*/ 62 w 250"/>
                <a:gd name="T17" fmla="*/ 273 h 344"/>
                <a:gd name="T18" fmla="*/ 29 w 250"/>
                <a:gd name="T19" fmla="*/ 307 h 344"/>
                <a:gd name="T20" fmla="*/ 8 w 250"/>
                <a:gd name="T21" fmla="*/ 330 h 344"/>
                <a:gd name="T22" fmla="*/ 0 w 250"/>
                <a:gd name="T23" fmla="*/ 338 h 344"/>
                <a:gd name="T24" fmla="*/ 6 w 250"/>
                <a:gd name="T25" fmla="*/ 344 h 344"/>
                <a:gd name="T26" fmla="*/ 14 w 250"/>
                <a:gd name="T27" fmla="*/ 336 h 344"/>
                <a:gd name="T28" fmla="*/ 35 w 250"/>
                <a:gd name="T29" fmla="*/ 313 h 344"/>
                <a:gd name="T30" fmla="*/ 67 w 250"/>
                <a:gd name="T31" fmla="*/ 278 h 344"/>
                <a:gd name="T32" fmla="*/ 106 w 250"/>
                <a:gd name="T33" fmla="*/ 234 h 344"/>
                <a:gd name="T34" fmla="*/ 146 w 250"/>
                <a:gd name="T35" fmla="*/ 181 h 344"/>
                <a:gd name="T36" fmla="*/ 186 w 250"/>
                <a:gd name="T37" fmla="*/ 125 h 344"/>
                <a:gd name="T38" fmla="*/ 205 w 250"/>
                <a:gd name="T39" fmla="*/ 94 h 344"/>
                <a:gd name="T40" fmla="*/ 223 w 250"/>
                <a:gd name="T41" fmla="*/ 63 h 344"/>
                <a:gd name="T42" fmla="*/ 236 w 250"/>
                <a:gd name="T43" fmla="*/ 33 h 344"/>
                <a:gd name="T44" fmla="*/ 250 w 250"/>
                <a:gd name="T45" fmla="*/ 4 h 344"/>
                <a:gd name="T46" fmla="*/ 242 w 250"/>
                <a:gd name="T47" fmla="*/ 4 h 344"/>
                <a:gd name="T48" fmla="*/ 250 w 250"/>
                <a:gd name="T49" fmla="*/ 0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0"/>
                <a:gd name="T76" fmla="*/ 0 h 344"/>
                <a:gd name="T77" fmla="*/ 250 w 250"/>
                <a:gd name="T78" fmla="*/ 344 h 3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0" h="344">
                  <a:moveTo>
                    <a:pt x="250" y="0"/>
                  </a:moveTo>
                  <a:lnTo>
                    <a:pt x="242" y="0"/>
                  </a:lnTo>
                  <a:lnTo>
                    <a:pt x="230" y="31"/>
                  </a:lnTo>
                  <a:lnTo>
                    <a:pt x="215" y="60"/>
                  </a:lnTo>
                  <a:lnTo>
                    <a:pt x="198" y="90"/>
                  </a:lnTo>
                  <a:lnTo>
                    <a:pt x="180" y="119"/>
                  </a:lnTo>
                  <a:lnTo>
                    <a:pt x="140" y="177"/>
                  </a:lnTo>
                  <a:lnTo>
                    <a:pt x="100" y="229"/>
                  </a:lnTo>
                  <a:lnTo>
                    <a:pt x="62" y="273"/>
                  </a:lnTo>
                  <a:lnTo>
                    <a:pt x="29" y="307"/>
                  </a:lnTo>
                  <a:lnTo>
                    <a:pt x="8" y="330"/>
                  </a:lnTo>
                  <a:lnTo>
                    <a:pt x="0" y="338"/>
                  </a:lnTo>
                  <a:lnTo>
                    <a:pt x="6" y="344"/>
                  </a:lnTo>
                  <a:lnTo>
                    <a:pt x="14" y="336"/>
                  </a:lnTo>
                  <a:lnTo>
                    <a:pt x="35" y="313"/>
                  </a:lnTo>
                  <a:lnTo>
                    <a:pt x="67" y="278"/>
                  </a:lnTo>
                  <a:lnTo>
                    <a:pt x="106" y="234"/>
                  </a:lnTo>
                  <a:lnTo>
                    <a:pt x="146" y="181"/>
                  </a:lnTo>
                  <a:lnTo>
                    <a:pt x="186" y="125"/>
                  </a:lnTo>
                  <a:lnTo>
                    <a:pt x="205" y="94"/>
                  </a:lnTo>
                  <a:lnTo>
                    <a:pt x="223" y="63"/>
                  </a:lnTo>
                  <a:lnTo>
                    <a:pt x="236" y="33"/>
                  </a:lnTo>
                  <a:lnTo>
                    <a:pt x="250" y="4"/>
                  </a:lnTo>
                  <a:lnTo>
                    <a:pt x="242" y="4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8" name="Freeform 4047"/>
            <p:cNvSpPr>
              <a:spLocks noChangeAspect="1"/>
            </p:cNvSpPr>
            <p:nvPr/>
          </p:nvSpPr>
          <p:spPr bwMode="auto">
            <a:xfrm>
              <a:off x="3044" y="1930"/>
              <a:ext cx="61" cy="296"/>
            </a:xfrm>
            <a:custGeom>
              <a:avLst/>
              <a:gdLst>
                <a:gd name="T0" fmla="*/ 5 w 61"/>
                <a:gd name="T1" fmla="*/ 296 h 296"/>
                <a:gd name="T2" fmla="*/ 23 w 61"/>
                <a:gd name="T3" fmla="*/ 263 h 296"/>
                <a:gd name="T4" fmla="*/ 34 w 61"/>
                <a:gd name="T5" fmla="*/ 232 h 296"/>
                <a:gd name="T6" fmla="*/ 44 w 61"/>
                <a:gd name="T7" fmla="*/ 202 h 296"/>
                <a:gd name="T8" fmla="*/ 51 w 61"/>
                <a:gd name="T9" fmla="*/ 175 h 296"/>
                <a:gd name="T10" fmla="*/ 57 w 61"/>
                <a:gd name="T11" fmla="*/ 148 h 296"/>
                <a:gd name="T12" fmla="*/ 59 w 61"/>
                <a:gd name="T13" fmla="*/ 125 h 296"/>
                <a:gd name="T14" fmla="*/ 61 w 61"/>
                <a:gd name="T15" fmla="*/ 102 h 296"/>
                <a:gd name="T16" fmla="*/ 61 w 61"/>
                <a:gd name="T17" fmla="*/ 81 h 296"/>
                <a:gd name="T18" fmla="*/ 57 w 61"/>
                <a:gd name="T19" fmla="*/ 46 h 296"/>
                <a:gd name="T20" fmla="*/ 53 w 61"/>
                <a:gd name="T21" fmla="*/ 21 h 296"/>
                <a:gd name="T22" fmla="*/ 47 w 61"/>
                <a:gd name="T23" fmla="*/ 6 h 296"/>
                <a:gd name="T24" fmla="*/ 46 w 61"/>
                <a:gd name="T25" fmla="*/ 0 h 296"/>
                <a:gd name="T26" fmla="*/ 38 w 61"/>
                <a:gd name="T27" fmla="*/ 4 h 296"/>
                <a:gd name="T28" fmla="*/ 40 w 61"/>
                <a:gd name="T29" fmla="*/ 8 h 296"/>
                <a:gd name="T30" fmla="*/ 44 w 61"/>
                <a:gd name="T31" fmla="*/ 23 h 296"/>
                <a:gd name="T32" fmla="*/ 49 w 61"/>
                <a:gd name="T33" fmla="*/ 48 h 296"/>
                <a:gd name="T34" fmla="*/ 53 w 61"/>
                <a:gd name="T35" fmla="*/ 83 h 296"/>
                <a:gd name="T36" fmla="*/ 53 w 61"/>
                <a:gd name="T37" fmla="*/ 102 h 296"/>
                <a:gd name="T38" fmla="*/ 51 w 61"/>
                <a:gd name="T39" fmla="*/ 123 h 296"/>
                <a:gd name="T40" fmla="*/ 49 w 61"/>
                <a:gd name="T41" fmla="*/ 148 h 296"/>
                <a:gd name="T42" fmla="*/ 44 w 61"/>
                <a:gd name="T43" fmla="*/ 173 h 296"/>
                <a:gd name="T44" fmla="*/ 36 w 61"/>
                <a:gd name="T45" fmla="*/ 200 h 296"/>
                <a:gd name="T46" fmla="*/ 26 w 61"/>
                <a:gd name="T47" fmla="*/ 229 h 296"/>
                <a:gd name="T48" fmla="*/ 15 w 61"/>
                <a:gd name="T49" fmla="*/ 259 h 296"/>
                <a:gd name="T50" fmla="*/ 0 w 61"/>
                <a:gd name="T51" fmla="*/ 292 h 296"/>
                <a:gd name="T52" fmla="*/ 5 w 61"/>
                <a:gd name="T53" fmla="*/ 296 h 2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"/>
                <a:gd name="T82" fmla="*/ 0 h 296"/>
                <a:gd name="T83" fmla="*/ 61 w 61"/>
                <a:gd name="T84" fmla="*/ 296 h 2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" h="296">
                  <a:moveTo>
                    <a:pt x="5" y="296"/>
                  </a:moveTo>
                  <a:lnTo>
                    <a:pt x="23" y="263"/>
                  </a:lnTo>
                  <a:lnTo>
                    <a:pt x="34" y="232"/>
                  </a:lnTo>
                  <a:lnTo>
                    <a:pt x="44" y="202"/>
                  </a:lnTo>
                  <a:lnTo>
                    <a:pt x="51" y="175"/>
                  </a:lnTo>
                  <a:lnTo>
                    <a:pt x="57" y="148"/>
                  </a:lnTo>
                  <a:lnTo>
                    <a:pt x="59" y="125"/>
                  </a:lnTo>
                  <a:lnTo>
                    <a:pt x="61" y="102"/>
                  </a:lnTo>
                  <a:lnTo>
                    <a:pt x="61" y="81"/>
                  </a:lnTo>
                  <a:lnTo>
                    <a:pt x="57" y="46"/>
                  </a:lnTo>
                  <a:lnTo>
                    <a:pt x="53" y="21"/>
                  </a:lnTo>
                  <a:lnTo>
                    <a:pt x="47" y="6"/>
                  </a:lnTo>
                  <a:lnTo>
                    <a:pt x="46" y="0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4" y="23"/>
                  </a:lnTo>
                  <a:lnTo>
                    <a:pt x="49" y="48"/>
                  </a:lnTo>
                  <a:lnTo>
                    <a:pt x="53" y="83"/>
                  </a:lnTo>
                  <a:lnTo>
                    <a:pt x="53" y="102"/>
                  </a:lnTo>
                  <a:lnTo>
                    <a:pt x="51" y="123"/>
                  </a:lnTo>
                  <a:lnTo>
                    <a:pt x="49" y="148"/>
                  </a:lnTo>
                  <a:lnTo>
                    <a:pt x="44" y="173"/>
                  </a:lnTo>
                  <a:lnTo>
                    <a:pt x="36" y="200"/>
                  </a:lnTo>
                  <a:lnTo>
                    <a:pt x="26" y="229"/>
                  </a:lnTo>
                  <a:lnTo>
                    <a:pt x="15" y="259"/>
                  </a:lnTo>
                  <a:lnTo>
                    <a:pt x="0" y="292"/>
                  </a:lnTo>
                  <a:lnTo>
                    <a:pt x="5" y="2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9" name="Freeform 4048"/>
            <p:cNvSpPr>
              <a:spLocks noChangeAspect="1"/>
            </p:cNvSpPr>
            <p:nvPr/>
          </p:nvSpPr>
          <p:spPr bwMode="auto">
            <a:xfrm>
              <a:off x="2470" y="1422"/>
              <a:ext cx="635" cy="978"/>
            </a:xfrm>
            <a:custGeom>
              <a:avLst/>
              <a:gdLst>
                <a:gd name="T0" fmla="*/ 17 w 635"/>
                <a:gd name="T1" fmla="*/ 953 h 978"/>
                <a:gd name="T2" fmla="*/ 8 w 635"/>
                <a:gd name="T3" fmla="*/ 936 h 978"/>
                <a:gd name="T4" fmla="*/ 2 w 635"/>
                <a:gd name="T5" fmla="*/ 902 h 978"/>
                <a:gd name="T6" fmla="*/ 2 w 635"/>
                <a:gd name="T7" fmla="*/ 842 h 978"/>
                <a:gd name="T8" fmla="*/ 15 w 635"/>
                <a:gd name="T9" fmla="*/ 771 h 978"/>
                <a:gd name="T10" fmla="*/ 40 w 635"/>
                <a:gd name="T11" fmla="*/ 689 h 978"/>
                <a:gd name="T12" fmla="*/ 75 w 635"/>
                <a:gd name="T13" fmla="*/ 600 h 978"/>
                <a:gd name="T14" fmla="*/ 119 w 635"/>
                <a:gd name="T15" fmla="*/ 504 h 978"/>
                <a:gd name="T16" fmla="*/ 173 w 635"/>
                <a:gd name="T17" fmla="*/ 406 h 978"/>
                <a:gd name="T18" fmla="*/ 232 w 635"/>
                <a:gd name="T19" fmla="*/ 310 h 978"/>
                <a:gd name="T20" fmla="*/ 295 w 635"/>
                <a:gd name="T21" fmla="*/ 224 h 978"/>
                <a:gd name="T22" fmla="*/ 357 w 635"/>
                <a:gd name="T23" fmla="*/ 149 h 978"/>
                <a:gd name="T24" fmla="*/ 416 w 635"/>
                <a:gd name="T25" fmla="*/ 88 h 978"/>
                <a:gd name="T26" fmla="*/ 472 w 635"/>
                <a:gd name="T27" fmla="*/ 42 h 978"/>
                <a:gd name="T28" fmla="*/ 522 w 635"/>
                <a:gd name="T29" fmla="*/ 13 h 978"/>
                <a:gd name="T30" fmla="*/ 556 w 635"/>
                <a:gd name="T31" fmla="*/ 1 h 978"/>
                <a:gd name="T32" fmla="*/ 575 w 635"/>
                <a:gd name="T33" fmla="*/ 0 h 978"/>
                <a:gd name="T34" fmla="*/ 593 w 635"/>
                <a:gd name="T35" fmla="*/ 3 h 978"/>
                <a:gd name="T36" fmla="*/ 606 w 635"/>
                <a:gd name="T37" fmla="*/ 11 h 978"/>
                <a:gd name="T38" fmla="*/ 620 w 635"/>
                <a:gd name="T39" fmla="*/ 24 h 978"/>
                <a:gd name="T40" fmla="*/ 627 w 635"/>
                <a:gd name="T41" fmla="*/ 44 h 978"/>
                <a:gd name="T42" fmla="*/ 635 w 635"/>
                <a:gd name="T43" fmla="*/ 78 h 978"/>
                <a:gd name="T44" fmla="*/ 633 w 635"/>
                <a:gd name="T45" fmla="*/ 138 h 978"/>
                <a:gd name="T46" fmla="*/ 620 w 635"/>
                <a:gd name="T47" fmla="*/ 209 h 978"/>
                <a:gd name="T48" fmla="*/ 595 w 635"/>
                <a:gd name="T49" fmla="*/ 289 h 978"/>
                <a:gd name="T50" fmla="*/ 560 w 635"/>
                <a:gd name="T51" fmla="*/ 380 h 978"/>
                <a:gd name="T52" fmla="*/ 516 w 635"/>
                <a:gd name="T53" fmla="*/ 474 h 978"/>
                <a:gd name="T54" fmla="*/ 464 w 635"/>
                <a:gd name="T55" fmla="*/ 571 h 978"/>
                <a:gd name="T56" fmla="*/ 403 w 635"/>
                <a:gd name="T57" fmla="*/ 667 h 978"/>
                <a:gd name="T58" fmla="*/ 341 w 635"/>
                <a:gd name="T59" fmla="*/ 756 h 978"/>
                <a:gd name="T60" fmla="*/ 278 w 635"/>
                <a:gd name="T61" fmla="*/ 829 h 978"/>
                <a:gd name="T62" fmla="*/ 219 w 635"/>
                <a:gd name="T63" fmla="*/ 890 h 978"/>
                <a:gd name="T64" fmla="*/ 163 w 635"/>
                <a:gd name="T65" fmla="*/ 936 h 978"/>
                <a:gd name="T66" fmla="*/ 113 w 635"/>
                <a:gd name="T67" fmla="*/ 967 h 978"/>
                <a:gd name="T68" fmla="*/ 81 w 635"/>
                <a:gd name="T69" fmla="*/ 978 h 978"/>
                <a:gd name="T70" fmla="*/ 61 w 635"/>
                <a:gd name="T71" fmla="*/ 978 h 978"/>
                <a:gd name="T72" fmla="*/ 44 w 635"/>
                <a:gd name="T73" fmla="*/ 976 h 978"/>
                <a:gd name="T74" fmla="*/ 29 w 635"/>
                <a:gd name="T75" fmla="*/ 967 h 9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35"/>
                <a:gd name="T115" fmla="*/ 0 h 978"/>
                <a:gd name="T116" fmla="*/ 635 w 635"/>
                <a:gd name="T117" fmla="*/ 978 h 9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35" h="978">
                  <a:moveTo>
                    <a:pt x="23" y="961"/>
                  </a:moveTo>
                  <a:lnTo>
                    <a:pt x="17" y="953"/>
                  </a:lnTo>
                  <a:lnTo>
                    <a:pt x="11" y="946"/>
                  </a:lnTo>
                  <a:lnTo>
                    <a:pt x="8" y="936"/>
                  </a:lnTo>
                  <a:lnTo>
                    <a:pt x="4" y="927"/>
                  </a:lnTo>
                  <a:lnTo>
                    <a:pt x="2" y="902"/>
                  </a:lnTo>
                  <a:lnTo>
                    <a:pt x="0" y="873"/>
                  </a:lnTo>
                  <a:lnTo>
                    <a:pt x="2" y="842"/>
                  </a:lnTo>
                  <a:lnTo>
                    <a:pt x="8" y="808"/>
                  </a:lnTo>
                  <a:lnTo>
                    <a:pt x="15" y="771"/>
                  </a:lnTo>
                  <a:lnTo>
                    <a:pt x="27" y="731"/>
                  </a:lnTo>
                  <a:lnTo>
                    <a:pt x="40" y="689"/>
                  </a:lnTo>
                  <a:lnTo>
                    <a:pt x="56" y="644"/>
                  </a:lnTo>
                  <a:lnTo>
                    <a:pt x="75" y="600"/>
                  </a:lnTo>
                  <a:lnTo>
                    <a:pt x="96" y="552"/>
                  </a:lnTo>
                  <a:lnTo>
                    <a:pt x="119" y="504"/>
                  </a:lnTo>
                  <a:lnTo>
                    <a:pt x="144" y="456"/>
                  </a:lnTo>
                  <a:lnTo>
                    <a:pt x="173" y="406"/>
                  </a:lnTo>
                  <a:lnTo>
                    <a:pt x="201" y="358"/>
                  </a:lnTo>
                  <a:lnTo>
                    <a:pt x="232" y="310"/>
                  </a:lnTo>
                  <a:lnTo>
                    <a:pt x="263" y="266"/>
                  </a:lnTo>
                  <a:lnTo>
                    <a:pt x="295" y="224"/>
                  </a:lnTo>
                  <a:lnTo>
                    <a:pt x="326" y="186"/>
                  </a:lnTo>
                  <a:lnTo>
                    <a:pt x="357" y="149"/>
                  </a:lnTo>
                  <a:lnTo>
                    <a:pt x="387" y="117"/>
                  </a:lnTo>
                  <a:lnTo>
                    <a:pt x="416" y="88"/>
                  </a:lnTo>
                  <a:lnTo>
                    <a:pt x="445" y="63"/>
                  </a:lnTo>
                  <a:lnTo>
                    <a:pt x="472" y="42"/>
                  </a:lnTo>
                  <a:lnTo>
                    <a:pt x="499" y="24"/>
                  </a:lnTo>
                  <a:lnTo>
                    <a:pt x="522" y="13"/>
                  </a:lnTo>
                  <a:lnTo>
                    <a:pt x="545" y="3"/>
                  </a:lnTo>
                  <a:lnTo>
                    <a:pt x="556" y="1"/>
                  </a:lnTo>
                  <a:lnTo>
                    <a:pt x="566" y="0"/>
                  </a:lnTo>
                  <a:lnTo>
                    <a:pt x="575" y="0"/>
                  </a:lnTo>
                  <a:lnTo>
                    <a:pt x="583" y="1"/>
                  </a:lnTo>
                  <a:lnTo>
                    <a:pt x="593" y="3"/>
                  </a:lnTo>
                  <a:lnTo>
                    <a:pt x="600" y="7"/>
                  </a:lnTo>
                  <a:lnTo>
                    <a:pt x="606" y="11"/>
                  </a:lnTo>
                  <a:lnTo>
                    <a:pt x="614" y="17"/>
                  </a:lnTo>
                  <a:lnTo>
                    <a:pt x="620" y="24"/>
                  </a:lnTo>
                  <a:lnTo>
                    <a:pt x="623" y="34"/>
                  </a:lnTo>
                  <a:lnTo>
                    <a:pt x="627" y="44"/>
                  </a:lnTo>
                  <a:lnTo>
                    <a:pt x="631" y="53"/>
                  </a:lnTo>
                  <a:lnTo>
                    <a:pt x="635" y="78"/>
                  </a:lnTo>
                  <a:lnTo>
                    <a:pt x="635" y="105"/>
                  </a:lnTo>
                  <a:lnTo>
                    <a:pt x="633" y="138"/>
                  </a:lnTo>
                  <a:lnTo>
                    <a:pt x="627" y="170"/>
                  </a:lnTo>
                  <a:lnTo>
                    <a:pt x="620" y="209"/>
                  </a:lnTo>
                  <a:lnTo>
                    <a:pt x="608" y="249"/>
                  </a:lnTo>
                  <a:lnTo>
                    <a:pt x="595" y="289"/>
                  </a:lnTo>
                  <a:lnTo>
                    <a:pt x="579" y="333"/>
                  </a:lnTo>
                  <a:lnTo>
                    <a:pt x="560" y="380"/>
                  </a:lnTo>
                  <a:lnTo>
                    <a:pt x="539" y="426"/>
                  </a:lnTo>
                  <a:lnTo>
                    <a:pt x="516" y="474"/>
                  </a:lnTo>
                  <a:lnTo>
                    <a:pt x="491" y="523"/>
                  </a:lnTo>
                  <a:lnTo>
                    <a:pt x="464" y="571"/>
                  </a:lnTo>
                  <a:lnTo>
                    <a:pt x="433" y="621"/>
                  </a:lnTo>
                  <a:lnTo>
                    <a:pt x="403" y="667"/>
                  </a:lnTo>
                  <a:lnTo>
                    <a:pt x="372" y="714"/>
                  </a:lnTo>
                  <a:lnTo>
                    <a:pt x="341" y="756"/>
                  </a:lnTo>
                  <a:lnTo>
                    <a:pt x="309" y="794"/>
                  </a:lnTo>
                  <a:lnTo>
                    <a:pt x="278" y="829"/>
                  </a:lnTo>
                  <a:lnTo>
                    <a:pt x="249" y="861"/>
                  </a:lnTo>
                  <a:lnTo>
                    <a:pt x="219" y="890"/>
                  </a:lnTo>
                  <a:lnTo>
                    <a:pt x="192" y="915"/>
                  </a:lnTo>
                  <a:lnTo>
                    <a:pt x="163" y="936"/>
                  </a:lnTo>
                  <a:lnTo>
                    <a:pt x="138" y="953"/>
                  </a:lnTo>
                  <a:lnTo>
                    <a:pt x="113" y="967"/>
                  </a:lnTo>
                  <a:lnTo>
                    <a:pt x="90" y="975"/>
                  </a:lnTo>
                  <a:lnTo>
                    <a:pt x="81" y="978"/>
                  </a:lnTo>
                  <a:lnTo>
                    <a:pt x="71" y="978"/>
                  </a:lnTo>
                  <a:lnTo>
                    <a:pt x="61" y="978"/>
                  </a:lnTo>
                  <a:lnTo>
                    <a:pt x="52" y="978"/>
                  </a:lnTo>
                  <a:lnTo>
                    <a:pt x="44" y="976"/>
                  </a:lnTo>
                  <a:lnTo>
                    <a:pt x="36" y="973"/>
                  </a:lnTo>
                  <a:lnTo>
                    <a:pt x="29" y="967"/>
                  </a:lnTo>
                  <a:lnTo>
                    <a:pt x="23" y="96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0" name="Freeform 4049"/>
            <p:cNvSpPr>
              <a:spLocks noChangeAspect="1"/>
            </p:cNvSpPr>
            <p:nvPr/>
          </p:nvSpPr>
          <p:spPr bwMode="auto">
            <a:xfrm>
              <a:off x="2466" y="1779"/>
              <a:ext cx="209" cy="608"/>
            </a:xfrm>
            <a:custGeom>
              <a:avLst/>
              <a:gdLst>
                <a:gd name="T0" fmla="*/ 202 w 209"/>
                <a:gd name="T1" fmla="*/ 0 h 608"/>
                <a:gd name="T2" fmla="*/ 202 w 209"/>
                <a:gd name="T3" fmla="*/ 0 h 608"/>
                <a:gd name="T4" fmla="*/ 173 w 209"/>
                <a:gd name="T5" fmla="*/ 47 h 608"/>
                <a:gd name="T6" fmla="*/ 146 w 209"/>
                <a:gd name="T7" fmla="*/ 97 h 608"/>
                <a:gd name="T8" fmla="*/ 119 w 209"/>
                <a:gd name="T9" fmla="*/ 145 h 608"/>
                <a:gd name="T10" fmla="*/ 96 w 209"/>
                <a:gd name="T11" fmla="*/ 193 h 608"/>
                <a:gd name="T12" fmla="*/ 75 w 209"/>
                <a:gd name="T13" fmla="*/ 241 h 608"/>
                <a:gd name="T14" fmla="*/ 56 w 209"/>
                <a:gd name="T15" fmla="*/ 287 h 608"/>
                <a:gd name="T16" fmla="*/ 40 w 209"/>
                <a:gd name="T17" fmla="*/ 330 h 608"/>
                <a:gd name="T18" fmla="*/ 27 w 209"/>
                <a:gd name="T19" fmla="*/ 372 h 608"/>
                <a:gd name="T20" fmla="*/ 15 w 209"/>
                <a:gd name="T21" fmla="*/ 412 h 608"/>
                <a:gd name="T22" fmla="*/ 8 w 209"/>
                <a:gd name="T23" fmla="*/ 451 h 608"/>
                <a:gd name="T24" fmla="*/ 2 w 209"/>
                <a:gd name="T25" fmla="*/ 485 h 608"/>
                <a:gd name="T26" fmla="*/ 0 w 209"/>
                <a:gd name="T27" fmla="*/ 516 h 608"/>
                <a:gd name="T28" fmla="*/ 0 w 209"/>
                <a:gd name="T29" fmla="*/ 545 h 608"/>
                <a:gd name="T30" fmla="*/ 4 w 209"/>
                <a:gd name="T31" fmla="*/ 570 h 608"/>
                <a:gd name="T32" fmla="*/ 8 w 209"/>
                <a:gd name="T33" fmla="*/ 581 h 608"/>
                <a:gd name="T34" fmla="*/ 12 w 209"/>
                <a:gd name="T35" fmla="*/ 591 h 608"/>
                <a:gd name="T36" fmla="*/ 17 w 209"/>
                <a:gd name="T37" fmla="*/ 600 h 608"/>
                <a:gd name="T38" fmla="*/ 23 w 209"/>
                <a:gd name="T39" fmla="*/ 608 h 608"/>
                <a:gd name="T40" fmla="*/ 29 w 209"/>
                <a:gd name="T41" fmla="*/ 602 h 608"/>
                <a:gd name="T42" fmla="*/ 23 w 209"/>
                <a:gd name="T43" fmla="*/ 595 h 608"/>
                <a:gd name="T44" fmla="*/ 19 w 209"/>
                <a:gd name="T45" fmla="*/ 587 h 608"/>
                <a:gd name="T46" fmla="*/ 15 w 209"/>
                <a:gd name="T47" fmla="*/ 577 h 608"/>
                <a:gd name="T48" fmla="*/ 14 w 209"/>
                <a:gd name="T49" fmla="*/ 568 h 608"/>
                <a:gd name="T50" fmla="*/ 10 w 209"/>
                <a:gd name="T51" fmla="*/ 545 h 608"/>
                <a:gd name="T52" fmla="*/ 8 w 209"/>
                <a:gd name="T53" fmla="*/ 516 h 608"/>
                <a:gd name="T54" fmla="*/ 10 w 209"/>
                <a:gd name="T55" fmla="*/ 485 h 608"/>
                <a:gd name="T56" fmla="*/ 15 w 209"/>
                <a:gd name="T57" fmla="*/ 452 h 608"/>
                <a:gd name="T58" fmla="*/ 23 w 209"/>
                <a:gd name="T59" fmla="*/ 414 h 608"/>
                <a:gd name="T60" fmla="*/ 35 w 209"/>
                <a:gd name="T61" fmla="*/ 376 h 608"/>
                <a:gd name="T62" fmla="*/ 48 w 209"/>
                <a:gd name="T63" fmla="*/ 333 h 608"/>
                <a:gd name="T64" fmla="*/ 63 w 209"/>
                <a:gd name="T65" fmla="*/ 289 h 608"/>
                <a:gd name="T66" fmla="*/ 83 w 209"/>
                <a:gd name="T67" fmla="*/ 243 h 608"/>
                <a:gd name="T68" fmla="*/ 104 w 209"/>
                <a:gd name="T69" fmla="*/ 197 h 608"/>
                <a:gd name="T70" fmla="*/ 127 w 209"/>
                <a:gd name="T71" fmla="*/ 149 h 608"/>
                <a:gd name="T72" fmla="*/ 152 w 209"/>
                <a:gd name="T73" fmla="*/ 101 h 608"/>
                <a:gd name="T74" fmla="*/ 180 w 209"/>
                <a:gd name="T75" fmla="*/ 53 h 608"/>
                <a:gd name="T76" fmla="*/ 209 w 209"/>
                <a:gd name="T77" fmla="*/ 3 h 608"/>
                <a:gd name="T78" fmla="*/ 209 w 209"/>
                <a:gd name="T79" fmla="*/ 3 h 608"/>
                <a:gd name="T80" fmla="*/ 202 w 209"/>
                <a:gd name="T81" fmla="*/ 0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202" y="0"/>
                  </a:moveTo>
                  <a:lnTo>
                    <a:pt x="202" y="0"/>
                  </a:lnTo>
                  <a:lnTo>
                    <a:pt x="173" y="47"/>
                  </a:lnTo>
                  <a:lnTo>
                    <a:pt x="146" y="97"/>
                  </a:lnTo>
                  <a:lnTo>
                    <a:pt x="119" y="145"/>
                  </a:lnTo>
                  <a:lnTo>
                    <a:pt x="96" y="193"/>
                  </a:lnTo>
                  <a:lnTo>
                    <a:pt x="75" y="241"/>
                  </a:lnTo>
                  <a:lnTo>
                    <a:pt x="56" y="287"/>
                  </a:lnTo>
                  <a:lnTo>
                    <a:pt x="40" y="330"/>
                  </a:lnTo>
                  <a:lnTo>
                    <a:pt x="27" y="372"/>
                  </a:lnTo>
                  <a:lnTo>
                    <a:pt x="15" y="412"/>
                  </a:lnTo>
                  <a:lnTo>
                    <a:pt x="8" y="451"/>
                  </a:lnTo>
                  <a:lnTo>
                    <a:pt x="2" y="485"/>
                  </a:lnTo>
                  <a:lnTo>
                    <a:pt x="0" y="516"/>
                  </a:lnTo>
                  <a:lnTo>
                    <a:pt x="0" y="545"/>
                  </a:lnTo>
                  <a:lnTo>
                    <a:pt x="4" y="570"/>
                  </a:lnTo>
                  <a:lnTo>
                    <a:pt x="8" y="581"/>
                  </a:lnTo>
                  <a:lnTo>
                    <a:pt x="12" y="591"/>
                  </a:lnTo>
                  <a:lnTo>
                    <a:pt x="17" y="600"/>
                  </a:lnTo>
                  <a:lnTo>
                    <a:pt x="23" y="608"/>
                  </a:lnTo>
                  <a:lnTo>
                    <a:pt x="29" y="602"/>
                  </a:lnTo>
                  <a:lnTo>
                    <a:pt x="23" y="595"/>
                  </a:lnTo>
                  <a:lnTo>
                    <a:pt x="19" y="587"/>
                  </a:lnTo>
                  <a:lnTo>
                    <a:pt x="15" y="577"/>
                  </a:lnTo>
                  <a:lnTo>
                    <a:pt x="14" y="568"/>
                  </a:lnTo>
                  <a:lnTo>
                    <a:pt x="10" y="545"/>
                  </a:lnTo>
                  <a:lnTo>
                    <a:pt x="8" y="516"/>
                  </a:lnTo>
                  <a:lnTo>
                    <a:pt x="10" y="485"/>
                  </a:lnTo>
                  <a:lnTo>
                    <a:pt x="15" y="452"/>
                  </a:lnTo>
                  <a:lnTo>
                    <a:pt x="23" y="414"/>
                  </a:lnTo>
                  <a:lnTo>
                    <a:pt x="35" y="376"/>
                  </a:lnTo>
                  <a:lnTo>
                    <a:pt x="48" y="333"/>
                  </a:lnTo>
                  <a:lnTo>
                    <a:pt x="63" y="289"/>
                  </a:lnTo>
                  <a:lnTo>
                    <a:pt x="83" y="243"/>
                  </a:lnTo>
                  <a:lnTo>
                    <a:pt x="104" y="197"/>
                  </a:lnTo>
                  <a:lnTo>
                    <a:pt x="127" y="149"/>
                  </a:lnTo>
                  <a:lnTo>
                    <a:pt x="152" y="101"/>
                  </a:lnTo>
                  <a:lnTo>
                    <a:pt x="180" y="53"/>
                  </a:lnTo>
                  <a:lnTo>
                    <a:pt x="209" y="3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1" name="Freeform 4050"/>
            <p:cNvSpPr>
              <a:spLocks noChangeAspect="1"/>
            </p:cNvSpPr>
            <p:nvPr/>
          </p:nvSpPr>
          <p:spPr bwMode="auto">
            <a:xfrm>
              <a:off x="2668" y="1418"/>
              <a:ext cx="418" cy="364"/>
            </a:xfrm>
            <a:custGeom>
              <a:avLst/>
              <a:gdLst>
                <a:gd name="T0" fmla="*/ 418 w 418"/>
                <a:gd name="T1" fmla="*/ 19 h 364"/>
                <a:gd name="T2" fmla="*/ 418 w 418"/>
                <a:gd name="T3" fmla="*/ 19 h 364"/>
                <a:gd name="T4" fmla="*/ 412 w 418"/>
                <a:gd name="T5" fmla="*/ 11 h 364"/>
                <a:gd name="T6" fmla="*/ 404 w 418"/>
                <a:gd name="T7" fmla="*/ 7 h 364"/>
                <a:gd name="T8" fmla="*/ 397 w 418"/>
                <a:gd name="T9" fmla="*/ 4 h 364"/>
                <a:gd name="T10" fmla="*/ 387 w 418"/>
                <a:gd name="T11" fmla="*/ 2 h 364"/>
                <a:gd name="T12" fmla="*/ 377 w 418"/>
                <a:gd name="T13" fmla="*/ 0 h 364"/>
                <a:gd name="T14" fmla="*/ 368 w 418"/>
                <a:gd name="T15" fmla="*/ 0 h 364"/>
                <a:gd name="T16" fmla="*/ 356 w 418"/>
                <a:gd name="T17" fmla="*/ 2 h 364"/>
                <a:gd name="T18" fmla="*/ 347 w 418"/>
                <a:gd name="T19" fmla="*/ 4 h 364"/>
                <a:gd name="T20" fmla="*/ 324 w 418"/>
                <a:gd name="T21" fmla="*/ 13 h 364"/>
                <a:gd name="T22" fmla="*/ 299 w 418"/>
                <a:gd name="T23" fmla="*/ 25 h 364"/>
                <a:gd name="T24" fmla="*/ 272 w 418"/>
                <a:gd name="T25" fmla="*/ 42 h 364"/>
                <a:gd name="T26" fmla="*/ 245 w 418"/>
                <a:gd name="T27" fmla="*/ 65 h 364"/>
                <a:gd name="T28" fmla="*/ 216 w 418"/>
                <a:gd name="T29" fmla="*/ 90 h 364"/>
                <a:gd name="T30" fmla="*/ 186 w 418"/>
                <a:gd name="T31" fmla="*/ 119 h 364"/>
                <a:gd name="T32" fmla="*/ 155 w 418"/>
                <a:gd name="T33" fmla="*/ 151 h 364"/>
                <a:gd name="T34" fmla="*/ 124 w 418"/>
                <a:gd name="T35" fmla="*/ 186 h 364"/>
                <a:gd name="T36" fmla="*/ 94 w 418"/>
                <a:gd name="T37" fmla="*/ 226 h 364"/>
                <a:gd name="T38" fmla="*/ 63 w 418"/>
                <a:gd name="T39" fmla="*/ 268 h 364"/>
                <a:gd name="T40" fmla="*/ 32 w 418"/>
                <a:gd name="T41" fmla="*/ 313 h 364"/>
                <a:gd name="T42" fmla="*/ 0 w 418"/>
                <a:gd name="T43" fmla="*/ 361 h 364"/>
                <a:gd name="T44" fmla="*/ 7 w 418"/>
                <a:gd name="T45" fmla="*/ 364 h 364"/>
                <a:gd name="T46" fmla="*/ 38 w 418"/>
                <a:gd name="T47" fmla="*/ 316 h 364"/>
                <a:gd name="T48" fmla="*/ 69 w 418"/>
                <a:gd name="T49" fmla="*/ 272 h 364"/>
                <a:gd name="T50" fmla="*/ 99 w 418"/>
                <a:gd name="T51" fmla="*/ 230 h 364"/>
                <a:gd name="T52" fmla="*/ 132 w 418"/>
                <a:gd name="T53" fmla="*/ 192 h 364"/>
                <a:gd name="T54" fmla="*/ 163 w 418"/>
                <a:gd name="T55" fmla="*/ 155 h 364"/>
                <a:gd name="T56" fmla="*/ 191 w 418"/>
                <a:gd name="T57" fmla="*/ 124 h 364"/>
                <a:gd name="T58" fmla="*/ 222 w 418"/>
                <a:gd name="T59" fmla="*/ 96 h 364"/>
                <a:gd name="T60" fmla="*/ 249 w 418"/>
                <a:gd name="T61" fmla="*/ 71 h 364"/>
                <a:gd name="T62" fmla="*/ 276 w 418"/>
                <a:gd name="T63" fmla="*/ 50 h 364"/>
                <a:gd name="T64" fmla="*/ 303 w 418"/>
                <a:gd name="T65" fmla="*/ 32 h 364"/>
                <a:gd name="T66" fmla="*/ 326 w 418"/>
                <a:gd name="T67" fmla="*/ 19 h 364"/>
                <a:gd name="T68" fmla="*/ 349 w 418"/>
                <a:gd name="T69" fmla="*/ 11 h 364"/>
                <a:gd name="T70" fmla="*/ 358 w 418"/>
                <a:gd name="T71" fmla="*/ 9 h 364"/>
                <a:gd name="T72" fmla="*/ 368 w 418"/>
                <a:gd name="T73" fmla="*/ 7 h 364"/>
                <a:gd name="T74" fmla="*/ 377 w 418"/>
                <a:gd name="T75" fmla="*/ 7 h 364"/>
                <a:gd name="T76" fmla="*/ 385 w 418"/>
                <a:gd name="T77" fmla="*/ 9 h 364"/>
                <a:gd name="T78" fmla="*/ 393 w 418"/>
                <a:gd name="T79" fmla="*/ 11 h 364"/>
                <a:gd name="T80" fmla="*/ 400 w 418"/>
                <a:gd name="T81" fmla="*/ 13 h 364"/>
                <a:gd name="T82" fmla="*/ 406 w 418"/>
                <a:gd name="T83" fmla="*/ 19 h 364"/>
                <a:gd name="T84" fmla="*/ 412 w 418"/>
                <a:gd name="T85" fmla="*/ 25 h 364"/>
                <a:gd name="T86" fmla="*/ 412 w 418"/>
                <a:gd name="T87" fmla="*/ 25 h 364"/>
                <a:gd name="T88" fmla="*/ 418 w 418"/>
                <a:gd name="T89" fmla="*/ 19 h 3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4"/>
                <a:gd name="T137" fmla="*/ 418 w 418"/>
                <a:gd name="T138" fmla="*/ 364 h 3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4">
                  <a:moveTo>
                    <a:pt x="418" y="19"/>
                  </a:moveTo>
                  <a:lnTo>
                    <a:pt x="418" y="19"/>
                  </a:lnTo>
                  <a:lnTo>
                    <a:pt x="412" y="11"/>
                  </a:lnTo>
                  <a:lnTo>
                    <a:pt x="404" y="7"/>
                  </a:lnTo>
                  <a:lnTo>
                    <a:pt x="397" y="4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68" y="0"/>
                  </a:lnTo>
                  <a:lnTo>
                    <a:pt x="356" y="2"/>
                  </a:lnTo>
                  <a:lnTo>
                    <a:pt x="347" y="4"/>
                  </a:lnTo>
                  <a:lnTo>
                    <a:pt x="324" y="13"/>
                  </a:lnTo>
                  <a:lnTo>
                    <a:pt x="299" y="25"/>
                  </a:lnTo>
                  <a:lnTo>
                    <a:pt x="272" y="42"/>
                  </a:lnTo>
                  <a:lnTo>
                    <a:pt x="245" y="65"/>
                  </a:lnTo>
                  <a:lnTo>
                    <a:pt x="216" y="90"/>
                  </a:lnTo>
                  <a:lnTo>
                    <a:pt x="186" y="119"/>
                  </a:lnTo>
                  <a:lnTo>
                    <a:pt x="155" y="151"/>
                  </a:lnTo>
                  <a:lnTo>
                    <a:pt x="124" y="186"/>
                  </a:lnTo>
                  <a:lnTo>
                    <a:pt x="94" y="226"/>
                  </a:lnTo>
                  <a:lnTo>
                    <a:pt x="63" y="268"/>
                  </a:lnTo>
                  <a:lnTo>
                    <a:pt x="32" y="313"/>
                  </a:lnTo>
                  <a:lnTo>
                    <a:pt x="0" y="361"/>
                  </a:lnTo>
                  <a:lnTo>
                    <a:pt x="7" y="364"/>
                  </a:lnTo>
                  <a:lnTo>
                    <a:pt x="38" y="316"/>
                  </a:lnTo>
                  <a:lnTo>
                    <a:pt x="69" y="272"/>
                  </a:lnTo>
                  <a:lnTo>
                    <a:pt x="99" y="230"/>
                  </a:lnTo>
                  <a:lnTo>
                    <a:pt x="132" y="192"/>
                  </a:lnTo>
                  <a:lnTo>
                    <a:pt x="163" y="155"/>
                  </a:lnTo>
                  <a:lnTo>
                    <a:pt x="191" y="124"/>
                  </a:lnTo>
                  <a:lnTo>
                    <a:pt x="222" y="96"/>
                  </a:lnTo>
                  <a:lnTo>
                    <a:pt x="249" y="71"/>
                  </a:lnTo>
                  <a:lnTo>
                    <a:pt x="276" y="50"/>
                  </a:lnTo>
                  <a:lnTo>
                    <a:pt x="303" y="32"/>
                  </a:lnTo>
                  <a:lnTo>
                    <a:pt x="326" y="19"/>
                  </a:lnTo>
                  <a:lnTo>
                    <a:pt x="349" y="11"/>
                  </a:lnTo>
                  <a:lnTo>
                    <a:pt x="358" y="9"/>
                  </a:lnTo>
                  <a:lnTo>
                    <a:pt x="368" y="7"/>
                  </a:lnTo>
                  <a:lnTo>
                    <a:pt x="377" y="7"/>
                  </a:lnTo>
                  <a:lnTo>
                    <a:pt x="385" y="9"/>
                  </a:lnTo>
                  <a:lnTo>
                    <a:pt x="393" y="11"/>
                  </a:lnTo>
                  <a:lnTo>
                    <a:pt x="400" y="13"/>
                  </a:lnTo>
                  <a:lnTo>
                    <a:pt x="406" y="19"/>
                  </a:lnTo>
                  <a:lnTo>
                    <a:pt x="412" y="25"/>
                  </a:lnTo>
                  <a:lnTo>
                    <a:pt x="418" y="19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2" name="Freeform 4051"/>
            <p:cNvSpPr>
              <a:spLocks noChangeAspect="1"/>
            </p:cNvSpPr>
            <p:nvPr/>
          </p:nvSpPr>
          <p:spPr bwMode="auto">
            <a:xfrm>
              <a:off x="2900" y="1437"/>
              <a:ext cx="209" cy="608"/>
            </a:xfrm>
            <a:custGeom>
              <a:avLst/>
              <a:gdLst>
                <a:gd name="T0" fmla="*/ 7 w 209"/>
                <a:gd name="T1" fmla="*/ 608 h 608"/>
                <a:gd name="T2" fmla="*/ 7 w 209"/>
                <a:gd name="T3" fmla="*/ 608 h 608"/>
                <a:gd name="T4" fmla="*/ 36 w 209"/>
                <a:gd name="T5" fmla="*/ 558 h 608"/>
                <a:gd name="T6" fmla="*/ 65 w 209"/>
                <a:gd name="T7" fmla="*/ 510 h 608"/>
                <a:gd name="T8" fmla="*/ 90 w 209"/>
                <a:gd name="T9" fmla="*/ 461 h 608"/>
                <a:gd name="T10" fmla="*/ 113 w 209"/>
                <a:gd name="T11" fmla="*/ 413 h 608"/>
                <a:gd name="T12" fmla="*/ 134 w 209"/>
                <a:gd name="T13" fmla="*/ 366 h 608"/>
                <a:gd name="T14" fmla="*/ 153 w 209"/>
                <a:gd name="T15" fmla="*/ 320 h 608"/>
                <a:gd name="T16" fmla="*/ 168 w 209"/>
                <a:gd name="T17" fmla="*/ 276 h 608"/>
                <a:gd name="T18" fmla="*/ 182 w 209"/>
                <a:gd name="T19" fmla="*/ 234 h 608"/>
                <a:gd name="T20" fmla="*/ 193 w 209"/>
                <a:gd name="T21" fmla="*/ 194 h 608"/>
                <a:gd name="T22" fmla="*/ 201 w 209"/>
                <a:gd name="T23" fmla="*/ 157 h 608"/>
                <a:gd name="T24" fmla="*/ 207 w 209"/>
                <a:gd name="T25" fmla="*/ 123 h 608"/>
                <a:gd name="T26" fmla="*/ 209 w 209"/>
                <a:gd name="T27" fmla="*/ 90 h 608"/>
                <a:gd name="T28" fmla="*/ 209 w 209"/>
                <a:gd name="T29" fmla="*/ 61 h 608"/>
                <a:gd name="T30" fmla="*/ 205 w 209"/>
                <a:gd name="T31" fmla="*/ 38 h 608"/>
                <a:gd name="T32" fmla="*/ 201 w 209"/>
                <a:gd name="T33" fmla="*/ 27 h 608"/>
                <a:gd name="T34" fmla="*/ 197 w 209"/>
                <a:gd name="T35" fmla="*/ 17 h 608"/>
                <a:gd name="T36" fmla="*/ 191 w 209"/>
                <a:gd name="T37" fmla="*/ 8 h 608"/>
                <a:gd name="T38" fmla="*/ 186 w 209"/>
                <a:gd name="T39" fmla="*/ 0 h 608"/>
                <a:gd name="T40" fmla="*/ 180 w 209"/>
                <a:gd name="T41" fmla="*/ 6 h 608"/>
                <a:gd name="T42" fmla="*/ 186 w 209"/>
                <a:gd name="T43" fmla="*/ 11 h 608"/>
                <a:gd name="T44" fmla="*/ 190 w 209"/>
                <a:gd name="T45" fmla="*/ 19 h 608"/>
                <a:gd name="T46" fmla="*/ 193 w 209"/>
                <a:gd name="T47" fmla="*/ 29 h 608"/>
                <a:gd name="T48" fmla="*/ 197 w 209"/>
                <a:gd name="T49" fmla="*/ 38 h 608"/>
                <a:gd name="T50" fmla="*/ 201 w 209"/>
                <a:gd name="T51" fmla="*/ 63 h 608"/>
                <a:gd name="T52" fmla="*/ 201 w 209"/>
                <a:gd name="T53" fmla="*/ 90 h 608"/>
                <a:gd name="T54" fmla="*/ 199 w 209"/>
                <a:gd name="T55" fmla="*/ 121 h 608"/>
                <a:gd name="T56" fmla="*/ 193 w 209"/>
                <a:gd name="T57" fmla="*/ 155 h 608"/>
                <a:gd name="T58" fmla="*/ 186 w 209"/>
                <a:gd name="T59" fmla="*/ 192 h 608"/>
                <a:gd name="T60" fmla="*/ 174 w 209"/>
                <a:gd name="T61" fmla="*/ 232 h 608"/>
                <a:gd name="T62" fmla="*/ 161 w 209"/>
                <a:gd name="T63" fmla="*/ 274 h 608"/>
                <a:gd name="T64" fmla="*/ 145 w 209"/>
                <a:gd name="T65" fmla="*/ 318 h 608"/>
                <a:gd name="T66" fmla="*/ 126 w 209"/>
                <a:gd name="T67" fmla="*/ 363 h 608"/>
                <a:gd name="T68" fmla="*/ 105 w 209"/>
                <a:gd name="T69" fmla="*/ 411 h 608"/>
                <a:gd name="T70" fmla="*/ 82 w 209"/>
                <a:gd name="T71" fmla="*/ 457 h 608"/>
                <a:gd name="T72" fmla="*/ 57 w 209"/>
                <a:gd name="T73" fmla="*/ 507 h 608"/>
                <a:gd name="T74" fmla="*/ 30 w 209"/>
                <a:gd name="T75" fmla="*/ 555 h 608"/>
                <a:gd name="T76" fmla="*/ 0 w 209"/>
                <a:gd name="T77" fmla="*/ 603 h 608"/>
                <a:gd name="T78" fmla="*/ 0 w 209"/>
                <a:gd name="T79" fmla="*/ 603 h 608"/>
                <a:gd name="T80" fmla="*/ 7 w 209"/>
                <a:gd name="T81" fmla="*/ 608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7" y="608"/>
                  </a:moveTo>
                  <a:lnTo>
                    <a:pt x="7" y="608"/>
                  </a:lnTo>
                  <a:lnTo>
                    <a:pt x="36" y="558"/>
                  </a:lnTo>
                  <a:lnTo>
                    <a:pt x="65" y="510"/>
                  </a:lnTo>
                  <a:lnTo>
                    <a:pt x="90" y="461"/>
                  </a:lnTo>
                  <a:lnTo>
                    <a:pt x="113" y="413"/>
                  </a:lnTo>
                  <a:lnTo>
                    <a:pt x="134" y="366"/>
                  </a:lnTo>
                  <a:lnTo>
                    <a:pt x="153" y="320"/>
                  </a:lnTo>
                  <a:lnTo>
                    <a:pt x="168" y="276"/>
                  </a:lnTo>
                  <a:lnTo>
                    <a:pt x="182" y="234"/>
                  </a:lnTo>
                  <a:lnTo>
                    <a:pt x="193" y="194"/>
                  </a:lnTo>
                  <a:lnTo>
                    <a:pt x="201" y="157"/>
                  </a:lnTo>
                  <a:lnTo>
                    <a:pt x="207" y="123"/>
                  </a:lnTo>
                  <a:lnTo>
                    <a:pt x="209" y="90"/>
                  </a:lnTo>
                  <a:lnTo>
                    <a:pt x="209" y="61"/>
                  </a:lnTo>
                  <a:lnTo>
                    <a:pt x="205" y="38"/>
                  </a:lnTo>
                  <a:lnTo>
                    <a:pt x="201" y="27"/>
                  </a:lnTo>
                  <a:lnTo>
                    <a:pt x="197" y="17"/>
                  </a:lnTo>
                  <a:lnTo>
                    <a:pt x="191" y="8"/>
                  </a:lnTo>
                  <a:lnTo>
                    <a:pt x="186" y="0"/>
                  </a:lnTo>
                  <a:lnTo>
                    <a:pt x="180" y="6"/>
                  </a:lnTo>
                  <a:lnTo>
                    <a:pt x="186" y="11"/>
                  </a:lnTo>
                  <a:lnTo>
                    <a:pt x="190" y="19"/>
                  </a:lnTo>
                  <a:lnTo>
                    <a:pt x="193" y="29"/>
                  </a:lnTo>
                  <a:lnTo>
                    <a:pt x="197" y="38"/>
                  </a:lnTo>
                  <a:lnTo>
                    <a:pt x="201" y="63"/>
                  </a:lnTo>
                  <a:lnTo>
                    <a:pt x="201" y="90"/>
                  </a:lnTo>
                  <a:lnTo>
                    <a:pt x="199" y="121"/>
                  </a:lnTo>
                  <a:lnTo>
                    <a:pt x="193" y="155"/>
                  </a:lnTo>
                  <a:lnTo>
                    <a:pt x="186" y="192"/>
                  </a:lnTo>
                  <a:lnTo>
                    <a:pt x="174" y="232"/>
                  </a:lnTo>
                  <a:lnTo>
                    <a:pt x="161" y="274"/>
                  </a:lnTo>
                  <a:lnTo>
                    <a:pt x="145" y="318"/>
                  </a:lnTo>
                  <a:lnTo>
                    <a:pt x="126" y="363"/>
                  </a:lnTo>
                  <a:lnTo>
                    <a:pt x="105" y="411"/>
                  </a:lnTo>
                  <a:lnTo>
                    <a:pt x="82" y="457"/>
                  </a:lnTo>
                  <a:lnTo>
                    <a:pt x="57" y="507"/>
                  </a:lnTo>
                  <a:lnTo>
                    <a:pt x="30" y="555"/>
                  </a:lnTo>
                  <a:lnTo>
                    <a:pt x="0" y="603"/>
                  </a:lnTo>
                  <a:lnTo>
                    <a:pt x="7" y="60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3" name="Freeform 4052"/>
            <p:cNvSpPr>
              <a:spLocks noChangeAspect="1"/>
            </p:cNvSpPr>
            <p:nvPr/>
          </p:nvSpPr>
          <p:spPr bwMode="auto">
            <a:xfrm>
              <a:off x="2489" y="2040"/>
              <a:ext cx="418" cy="366"/>
            </a:xfrm>
            <a:custGeom>
              <a:avLst/>
              <a:gdLst>
                <a:gd name="T0" fmla="*/ 0 w 418"/>
                <a:gd name="T1" fmla="*/ 347 h 366"/>
                <a:gd name="T2" fmla="*/ 0 w 418"/>
                <a:gd name="T3" fmla="*/ 347 h 366"/>
                <a:gd name="T4" fmla="*/ 8 w 418"/>
                <a:gd name="T5" fmla="*/ 353 h 366"/>
                <a:gd name="T6" fmla="*/ 15 w 418"/>
                <a:gd name="T7" fmla="*/ 358 h 366"/>
                <a:gd name="T8" fmla="*/ 23 w 418"/>
                <a:gd name="T9" fmla="*/ 362 h 366"/>
                <a:gd name="T10" fmla="*/ 33 w 418"/>
                <a:gd name="T11" fmla="*/ 364 h 366"/>
                <a:gd name="T12" fmla="*/ 40 w 418"/>
                <a:gd name="T13" fmla="*/ 366 h 366"/>
                <a:gd name="T14" fmla="*/ 52 w 418"/>
                <a:gd name="T15" fmla="*/ 364 h 366"/>
                <a:gd name="T16" fmla="*/ 62 w 418"/>
                <a:gd name="T17" fmla="*/ 364 h 366"/>
                <a:gd name="T18" fmla="*/ 73 w 418"/>
                <a:gd name="T19" fmla="*/ 360 h 366"/>
                <a:gd name="T20" fmla="*/ 96 w 418"/>
                <a:gd name="T21" fmla="*/ 353 h 366"/>
                <a:gd name="T22" fmla="*/ 121 w 418"/>
                <a:gd name="T23" fmla="*/ 339 h 366"/>
                <a:gd name="T24" fmla="*/ 148 w 418"/>
                <a:gd name="T25" fmla="*/ 322 h 366"/>
                <a:gd name="T26" fmla="*/ 175 w 418"/>
                <a:gd name="T27" fmla="*/ 301 h 366"/>
                <a:gd name="T28" fmla="*/ 203 w 418"/>
                <a:gd name="T29" fmla="*/ 276 h 366"/>
                <a:gd name="T30" fmla="*/ 232 w 418"/>
                <a:gd name="T31" fmla="*/ 247 h 366"/>
                <a:gd name="T32" fmla="*/ 263 w 418"/>
                <a:gd name="T33" fmla="*/ 215 h 366"/>
                <a:gd name="T34" fmla="*/ 294 w 418"/>
                <a:gd name="T35" fmla="*/ 178 h 366"/>
                <a:gd name="T36" fmla="*/ 324 w 418"/>
                <a:gd name="T37" fmla="*/ 140 h 366"/>
                <a:gd name="T38" fmla="*/ 357 w 418"/>
                <a:gd name="T39" fmla="*/ 97 h 366"/>
                <a:gd name="T40" fmla="*/ 388 w 418"/>
                <a:gd name="T41" fmla="*/ 51 h 366"/>
                <a:gd name="T42" fmla="*/ 418 w 418"/>
                <a:gd name="T43" fmla="*/ 5 h 366"/>
                <a:gd name="T44" fmla="*/ 411 w 418"/>
                <a:gd name="T45" fmla="*/ 0 h 366"/>
                <a:gd name="T46" fmla="*/ 380 w 418"/>
                <a:gd name="T47" fmla="*/ 48 h 366"/>
                <a:gd name="T48" fmla="*/ 349 w 418"/>
                <a:gd name="T49" fmla="*/ 92 h 366"/>
                <a:gd name="T50" fmla="*/ 319 w 418"/>
                <a:gd name="T51" fmla="*/ 134 h 366"/>
                <a:gd name="T52" fmla="*/ 288 w 418"/>
                <a:gd name="T53" fmla="*/ 172 h 366"/>
                <a:gd name="T54" fmla="*/ 257 w 418"/>
                <a:gd name="T55" fmla="*/ 209 h 366"/>
                <a:gd name="T56" fmla="*/ 226 w 418"/>
                <a:gd name="T57" fmla="*/ 241 h 366"/>
                <a:gd name="T58" fmla="*/ 198 w 418"/>
                <a:gd name="T59" fmla="*/ 270 h 366"/>
                <a:gd name="T60" fmla="*/ 169 w 418"/>
                <a:gd name="T61" fmla="*/ 295 h 366"/>
                <a:gd name="T62" fmla="*/ 142 w 418"/>
                <a:gd name="T63" fmla="*/ 316 h 366"/>
                <a:gd name="T64" fmla="*/ 117 w 418"/>
                <a:gd name="T65" fmla="*/ 332 h 366"/>
                <a:gd name="T66" fmla="*/ 92 w 418"/>
                <a:gd name="T67" fmla="*/ 345 h 366"/>
                <a:gd name="T68" fmla="*/ 71 w 418"/>
                <a:gd name="T69" fmla="*/ 353 h 366"/>
                <a:gd name="T70" fmla="*/ 60 w 418"/>
                <a:gd name="T71" fmla="*/ 357 h 366"/>
                <a:gd name="T72" fmla="*/ 50 w 418"/>
                <a:gd name="T73" fmla="*/ 357 h 366"/>
                <a:gd name="T74" fmla="*/ 42 w 418"/>
                <a:gd name="T75" fmla="*/ 357 h 366"/>
                <a:gd name="T76" fmla="*/ 33 w 418"/>
                <a:gd name="T77" fmla="*/ 357 h 366"/>
                <a:gd name="T78" fmla="*/ 25 w 418"/>
                <a:gd name="T79" fmla="*/ 355 h 366"/>
                <a:gd name="T80" fmla="*/ 19 w 418"/>
                <a:gd name="T81" fmla="*/ 351 h 366"/>
                <a:gd name="T82" fmla="*/ 12 w 418"/>
                <a:gd name="T83" fmla="*/ 347 h 366"/>
                <a:gd name="T84" fmla="*/ 6 w 418"/>
                <a:gd name="T85" fmla="*/ 341 h 366"/>
                <a:gd name="T86" fmla="*/ 6 w 418"/>
                <a:gd name="T87" fmla="*/ 341 h 366"/>
                <a:gd name="T88" fmla="*/ 0 w 418"/>
                <a:gd name="T89" fmla="*/ 347 h 3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6"/>
                <a:gd name="T137" fmla="*/ 418 w 418"/>
                <a:gd name="T138" fmla="*/ 366 h 3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6">
                  <a:moveTo>
                    <a:pt x="0" y="347"/>
                  </a:moveTo>
                  <a:lnTo>
                    <a:pt x="0" y="347"/>
                  </a:lnTo>
                  <a:lnTo>
                    <a:pt x="8" y="353"/>
                  </a:lnTo>
                  <a:lnTo>
                    <a:pt x="15" y="358"/>
                  </a:lnTo>
                  <a:lnTo>
                    <a:pt x="23" y="362"/>
                  </a:lnTo>
                  <a:lnTo>
                    <a:pt x="33" y="364"/>
                  </a:lnTo>
                  <a:lnTo>
                    <a:pt x="40" y="366"/>
                  </a:lnTo>
                  <a:lnTo>
                    <a:pt x="52" y="364"/>
                  </a:lnTo>
                  <a:lnTo>
                    <a:pt x="62" y="364"/>
                  </a:lnTo>
                  <a:lnTo>
                    <a:pt x="73" y="360"/>
                  </a:lnTo>
                  <a:lnTo>
                    <a:pt x="96" y="353"/>
                  </a:lnTo>
                  <a:lnTo>
                    <a:pt x="121" y="339"/>
                  </a:lnTo>
                  <a:lnTo>
                    <a:pt x="148" y="322"/>
                  </a:lnTo>
                  <a:lnTo>
                    <a:pt x="175" y="301"/>
                  </a:lnTo>
                  <a:lnTo>
                    <a:pt x="203" y="276"/>
                  </a:lnTo>
                  <a:lnTo>
                    <a:pt x="232" y="247"/>
                  </a:lnTo>
                  <a:lnTo>
                    <a:pt x="263" y="215"/>
                  </a:lnTo>
                  <a:lnTo>
                    <a:pt x="294" y="178"/>
                  </a:lnTo>
                  <a:lnTo>
                    <a:pt x="324" y="140"/>
                  </a:lnTo>
                  <a:lnTo>
                    <a:pt x="357" y="97"/>
                  </a:lnTo>
                  <a:lnTo>
                    <a:pt x="388" y="51"/>
                  </a:lnTo>
                  <a:lnTo>
                    <a:pt x="418" y="5"/>
                  </a:lnTo>
                  <a:lnTo>
                    <a:pt x="411" y="0"/>
                  </a:lnTo>
                  <a:lnTo>
                    <a:pt x="380" y="48"/>
                  </a:lnTo>
                  <a:lnTo>
                    <a:pt x="349" y="92"/>
                  </a:lnTo>
                  <a:lnTo>
                    <a:pt x="319" y="134"/>
                  </a:lnTo>
                  <a:lnTo>
                    <a:pt x="288" y="172"/>
                  </a:lnTo>
                  <a:lnTo>
                    <a:pt x="257" y="209"/>
                  </a:lnTo>
                  <a:lnTo>
                    <a:pt x="226" y="241"/>
                  </a:lnTo>
                  <a:lnTo>
                    <a:pt x="198" y="270"/>
                  </a:lnTo>
                  <a:lnTo>
                    <a:pt x="169" y="295"/>
                  </a:lnTo>
                  <a:lnTo>
                    <a:pt x="142" y="316"/>
                  </a:lnTo>
                  <a:lnTo>
                    <a:pt x="117" y="332"/>
                  </a:lnTo>
                  <a:lnTo>
                    <a:pt x="92" y="345"/>
                  </a:lnTo>
                  <a:lnTo>
                    <a:pt x="71" y="353"/>
                  </a:lnTo>
                  <a:lnTo>
                    <a:pt x="60" y="357"/>
                  </a:lnTo>
                  <a:lnTo>
                    <a:pt x="50" y="357"/>
                  </a:lnTo>
                  <a:lnTo>
                    <a:pt x="42" y="357"/>
                  </a:lnTo>
                  <a:lnTo>
                    <a:pt x="33" y="357"/>
                  </a:lnTo>
                  <a:lnTo>
                    <a:pt x="25" y="355"/>
                  </a:lnTo>
                  <a:lnTo>
                    <a:pt x="19" y="351"/>
                  </a:lnTo>
                  <a:lnTo>
                    <a:pt x="12" y="347"/>
                  </a:lnTo>
                  <a:lnTo>
                    <a:pt x="6" y="341"/>
                  </a:lnTo>
                  <a:lnTo>
                    <a:pt x="0" y="34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4" name="Freeform 4053"/>
            <p:cNvSpPr>
              <a:spLocks noChangeAspect="1"/>
            </p:cNvSpPr>
            <p:nvPr/>
          </p:nvSpPr>
          <p:spPr bwMode="auto">
            <a:xfrm>
              <a:off x="2432" y="1702"/>
              <a:ext cx="410" cy="295"/>
            </a:xfrm>
            <a:custGeom>
              <a:avLst/>
              <a:gdLst>
                <a:gd name="T0" fmla="*/ 410 w 410"/>
                <a:gd name="T1" fmla="*/ 257 h 295"/>
                <a:gd name="T2" fmla="*/ 38 w 410"/>
                <a:gd name="T3" fmla="*/ 0 h 295"/>
                <a:gd name="T4" fmla="*/ 34 w 410"/>
                <a:gd name="T5" fmla="*/ 2 h 295"/>
                <a:gd name="T6" fmla="*/ 28 w 410"/>
                <a:gd name="T7" fmla="*/ 7 h 295"/>
                <a:gd name="T8" fmla="*/ 19 w 410"/>
                <a:gd name="T9" fmla="*/ 17 h 295"/>
                <a:gd name="T10" fmla="*/ 9 w 410"/>
                <a:gd name="T11" fmla="*/ 30 h 295"/>
                <a:gd name="T12" fmla="*/ 5 w 410"/>
                <a:gd name="T13" fmla="*/ 36 h 295"/>
                <a:gd name="T14" fmla="*/ 2 w 410"/>
                <a:gd name="T15" fmla="*/ 44 h 295"/>
                <a:gd name="T16" fmla="*/ 0 w 410"/>
                <a:gd name="T17" fmla="*/ 52 h 295"/>
                <a:gd name="T18" fmla="*/ 0 w 410"/>
                <a:gd name="T19" fmla="*/ 59 h 295"/>
                <a:gd name="T20" fmla="*/ 0 w 410"/>
                <a:gd name="T21" fmla="*/ 67 h 295"/>
                <a:gd name="T22" fmla="*/ 2 w 410"/>
                <a:gd name="T23" fmla="*/ 73 h 295"/>
                <a:gd name="T24" fmla="*/ 5 w 410"/>
                <a:gd name="T25" fmla="*/ 80 h 295"/>
                <a:gd name="T26" fmla="*/ 11 w 410"/>
                <a:gd name="T27" fmla="*/ 86 h 295"/>
                <a:gd name="T28" fmla="*/ 25 w 410"/>
                <a:gd name="T29" fmla="*/ 100 h 295"/>
                <a:gd name="T30" fmla="*/ 40 w 410"/>
                <a:gd name="T31" fmla="*/ 111 h 295"/>
                <a:gd name="T32" fmla="*/ 53 w 410"/>
                <a:gd name="T33" fmla="*/ 119 h 295"/>
                <a:gd name="T34" fmla="*/ 65 w 410"/>
                <a:gd name="T35" fmla="*/ 124 h 295"/>
                <a:gd name="T36" fmla="*/ 71 w 410"/>
                <a:gd name="T37" fmla="*/ 126 h 295"/>
                <a:gd name="T38" fmla="*/ 76 w 410"/>
                <a:gd name="T39" fmla="*/ 126 h 295"/>
                <a:gd name="T40" fmla="*/ 82 w 410"/>
                <a:gd name="T41" fmla="*/ 126 h 295"/>
                <a:gd name="T42" fmla="*/ 88 w 410"/>
                <a:gd name="T43" fmla="*/ 124 h 295"/>
                <a:gd name="T44" fmla="*/ 94 w 410"/>
                <a:gd name="T45" fmla="*/ 121 h 295"/>
                <a:gd name="T46" fmla="*/ 97 w 410"/>
                <a:gd name="T47" fmla="*/ 117 h 295"/>
                <a:gd name="T48" fmla="*/ 103 w 410"/>
                <a:gd name="T49" fmla="*/ 111 h 295"/>
                <a:gd name="T50" fmla="*/ 107 w 410"/>
                <a:gd name="T51" fmla="*/ 103 h 295"/>
                <a:gd name="T52" fmla="*/ 397 w 410"/>
                <a:gd name="T53" fmla="*/ 295 h 295"/>
                <a:gd name="T54" fmla="*/ 410 w 410"/>
                <a:gd name="T55" fmla="*/ 257 h 29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10"/>
                <a:gd name="T85" fmla="*/ 0 h 295"/>
                <a:gd name="T86" fmla="*/ 410 w 410"/>
                <a:gd name="T87" fmla="*/ 295 h 29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10" h="295">
                  <a:moveTo>
                    <a:pt x="410" y="257"/>
                  </a:moveTo>
                  <a:lnTo>
                    <a:pt x="38" y="0"/>
                  </a:lnTo>
                  <a:lnTo>
                    <a:pt x="34" y="2"/>
                  </a:lnTo>
                  <a:lnTo>
                    <a:pt x="28" y="7"/>
                  </a:lnTo>
                  <a:lnTo>
                    <a:pt x="19" y="17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4"/>
                  </a:lnTo>
                  <a:lnTo>
                    <a:pt x="0" y="52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2" y="73"/>
                  </a:lnTo>
                  <a:lnTo>
                    <a:pt x="5" y="80"/>
                  </a:lnTo>
                  <a:lnTo>
                    <a:pt x="11" y="86"/>
                  </a:lnTo>
                  <a:lnTo>
                    <a:pt x="25" y="100"/>
                  </a:lnTo>
                  <a:lnTo>
                    <a:pt x="40" y="111"/>
                  </a:lnTo>
                  <a:lnTo>
                    <a:pt x="53" y="119"/>
                  </a:lnTo>
                  <a:lnTo>
                    <a:pt x="65" y="124"/>
                  </a:lnTo>
                  <a:lnTo>
                    <a:pt x="71" y="126"/>
                  </a:lnTo>
                  <a:lnTo>
                    <a:pt x="76" y="126"/>
                  </a:lnTo>
                  <a:lnTo>
                    <a:pt x="82" y="126"/>
                  </a:lnTo>
                  <a:lnTo>
                    <a:pt x="88" y="124"/>
                  </a:lnTo>
                  <a:lnTo>
                    <a:pt x="94" y="121"/>
                  </a:lnTo>
                  <a:lnTo>
                    <a:pt x="97" y="117"/>
                  </a:lnTo>
                  <a:lnTo>
                    <a:pt x="103" y="111"/>
                  </a:lnTo>
                  <a:lnTo>
                    <a:pt x="107" y="103"/>
                  </a:lnTo>
                  <a:lnTo>
                    <a:pt x="397" y="295"/>
                  </a:lnTo>
                  <a:lnTo>
                    <a:pt x="410" y="25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5" name="Freeform 4054"/>
            <p:cNvSpPr>
              <a:spLocks noChangeAspect="1"/>
            </p:cNvSpPr>
            <p:nvPr/>
          </p:nvSpPr>
          <p:spPr bwMode="auto">
            <a:xfrm>
              <a:off x="2756" y="2853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6 h 46"/>
                <a:gd name="T6" fmla="*/ 6 w 234"/>
                <a:gd name="T7" fmla="*/ 12 h 46"/>
                <a:gd name="T8" fmla="*/ 11 w 234"/>
                <a:gd name="T9" fmla="*/ 18 h 46"/>
                <a:gd name="T10" fmla="*/ 21 w 234"/>
                <a:gd name="T11" fmla="*/ 21 h 46"/>
                <a:gd name="T12" fmla="*/ 42 w 234"/>
                <a:gd name="T13" fmla="*/ 29 h 46"/>
                <a:gd name="T14" fmla="*/ 71 w 234"/>
                <a:gd name="T15" fmla="*/ 35 h 46"/>
                <a:gd name="T16" fmla="*/ 103 w 234"/>
                <a:gd name="T17" fmla="*/ 41 h 46"/>
                <a:gd name="T18" fmla="*/ 144 w 234"/>
                <a:gd name="T19" fmla="*/ 44 h 46"/>
                <a:gd name="T20" fmla="*/ 186 w 234"/>
                <a:gd name="T21" fmla="*/ 46 h 46"/>
                <a:gd name="T22" fmla="*/ 234 w 234"/>
                <a:gd name="T23" fmla="*/ 46 h 46"/>
                <a:gd name="T24" fmla="*/ 234 w 234"/>
                <a:gd name="T25" fmla="*/ 39 h 46"/>
                <a:gd name="T26" fmla="*/ 188 w 234"/>
                <a:gd name="T27" fmla="*/ 39 h 46"/>
                <a:gd name="T28" fmla="*/ 144 w 234"/>
                <a:gd name="T29" fmla="*/ 37 h 46"/>
                <a:gd name="T30" fmla="*/ 105 w 234"/>
                <a:gd name="T31" fmla="*/ 33 h 46"/>
                <a:gd name="T32" fmla="*/ 71 w 234"/>
                <a:gd name="T33" fmla="*/ 27 h 46"/>
                <a:gd name="T34" fmla="*/ 44 w 234"/>
                <a:gd name="T35" fmla="*/ 21 h 46"/>
                <a:gd name="T36" fmla="*/ 23 w 234"/>
                <a:gd name="T37" fmla="*/ 14 h 46"/>
                <a:gd name="T38" fmla="*/ 17 w 234"/>
                <a:gd name="T39" fmla="*/ 10 h 46"/>
                <a:gd name="T40" fmla="*/ 11 w 234"/>
                <a:gd name="T41" fmla="*/ 6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2"/>
                  </a:lnTo>
                  <a:lnTo>
                    <a:pt x="11" y="18"/>
                  </a:lnTo>
                  <a:lnTo>
                    <a:pt x="21" y="21"/>
                  </a:lnTo>
                  <a:lnTo>
                    <a:pt x="42" y="29"/>
                  </a:lnTo>
                  <a:lnTo>
                    <a:pt x="71" y="35"/>
                  </a:lnTo>
                  <a:lnTo>
                    <a:pt x="103" y="41"/>
                  </a:lnTo>
                  <a:lnTo>
                    <a:pt x="144" y="44"/>
                  </a:lnTo>
                  <a:lnTo>
                    <a:pt x="186" y="46"/>
                  </a:lnTo>
                  <a:lnTo>
                    <a:pt x="234" y="46"/>
                  </a:lnTo>
                  <a:lnTo>
                    <a:pt x="234" y="39"/>
                  </a:lnTo>
                  <a:lnTo>
                    <a:pt x="188" y="39"/>
                  </a:lnTo>
                  <a:lnTo>
                    <a:pt x="144" y="37"/>
                  </a:lnTo>
                  <a:lnTo>
                    <a:pt x="105" y="33"/>
                  </a:lnTo>
                  <a:lnTo>
                    <a:pt x="71" y="27"/>
                  </a:lnTo>
                  <a:lnTo>
                    <a:pt x="44" y="21"/>
                  </a:lnTo>
                  <a:lnTo>
                    <a:pt x="23" y="14"/>
                  </a:lnTo>
                  <a:lnTo>
                    <a:pt x="17" y="10"/>
                  </a:lnTo>
                  <a:lnTo>
                    <a:pt x="11" y="6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6" name="Freeform 4055"/>
            <p:cNvSpPr>
              <a:spLocks noChangeAspect="1"/>
            </p:cNvSpPr>
            <p:nvPr/>
          </p:nvSpPr>
          <p:spPr bwMode="auto">
            <a:xfrm>
              <a:off x="2756" y="2807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2 h 46"/>
                <a:gd name="T6" fmla="*/ 144 w 234"/>
                <a:gd name="T7" fmla="*/ 4 h 46"/>
                <a:gd name="T8" fmla="*/ 103 w 234"/>
                <a:gd name="T9" fmla="*/ 8 h 46"/>
                <a:gd name="T10" fmla="*/ 71 w 234"/>
                <a:gd name="T11" fmla="*/ 14 h 46"/>
                <a:gd name="T12" fmla="*/ 42 w 234"/>
                <a:gd name="T13" fmla="*/ 19 h 46"/>
                <a:gd name="T14" fmla="*/ 21 w 234"/>
                <a:gd name="T15" fmla="*/ 27 h 46"/>
                <a:gd name="T16" fmla="*/ 11 w 234"/>
                <a:gd name="T17" fmla="*/ 31 h 46"/>
                <a:gd name="T18" fmla="*/ 6 w 234"/>
                <a:gd name="T19" fmla="*/ 35 h 46"/>
                <a:gd name="T20" fmla="*/ 2 w 234"/>
                <a:gd name="T21" fmla="*/ 41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1 h 46"/>
                <a:gd name="T30" fmla="*/ 17 w 234"/>
                <a:gd name="T31" fmla="*/ 39 h 46"/>
                <a:gd name="T32" fmla="*/ 23 w 234"/>
                <a:gd name="T33" fmla="*/ 35 h 46"/>
                <a:gd name="T34" fmla="*/ 44 w 234"/>
                <a:gd name="T35" fmla="*/ 27 h 46"/>
                <a:gd name="T36" fmla="*/ 71 w 234"/>
                <a:gd name="T37" fmla="*/ 21 h 46"/>
                <a:gd name="T38" fmla="*/ 105 w 234"/>
                <a:gd name="T39" fmla="*/ 16 h 46"/>
                <a:gd name="T40" fmla="*/ 144 w 234"/>
                <a:gd name="T41" fmla="*/ 12 h 46"/>
                <a:gd name="T42" fmla="*/ 188 w 234"/>
                <a:gd name="T43" fmla="*/ 10 h 46"/>
                <a:gd name="T44" fmla="*/ 234 w 234"/>
                <a:gd name="T45" fmla="*/ 8 h 46"/>
                <a:gd name="T46" fmla="*/ 234 w 234"/>
                <a:gd name="T47" fmla="*/ 8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2"/>
                  </a:lnTo>
                  <a:lnTo>
                    <a:pt x="144" y="4"/>
                  </a:lnTo>
                  <a:lnTo>
                    <a:pt x="103" y="8"/>
                  </a:lnTo>
                  <a:lnTo>
                    <a:pt x="71" y="14"/>
                  </a:lnTo>
                  <a:lnTo>
                    <a:pt x="42" y="19"/>
                  </a:lnTo>
                  <a:lnTo>
                    <a:pt x="21" y="27"/>
                  </a:lnTo>
                  <a:lnTo>
                    <a:pt x="11" y="31"/>
                  </a:lnTo>
                  <a:lnTo>
                    <a:pt x="6" y="35"/>
                  </a:lnTo>
                  <a:lnTo>
                    <a:pt x="2" y="41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1"/>
                  </a:lnTo>
                  <a:lnTo>
                    <a:pt x="17" y="39"/>
                  </a:lnTo>
                  <a:lnTo>
                    <a:pt x="23" y="35"/>
                  </a:lnTo>
                  <a:lnTo>
                    <a:pt x="44" y="27"/>
                  </a:lnTo>
                  <a:lnTo>
                    <a:pt x="71" y="21"/>
                  </a:lnTo>
                  <a:lnTo>
                    <a:pt x="105" y="16"/>
                  </a:lnTo>
                  <a:lnTo>
                    <a:pt x="144" y="12"/>
                  </a:lnTo>
                  <a:lnTo>
                    <a:pt x="188" y="10"/>
                  </a:lnTo>
                  <a:lnTo>
                    <a:pt x="234" y="8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7" name="Freeform 4056"/>
            <p:cNvSpPr>
              <a:spLocks noChangeAspect="1"/>
            </p:cNvSpPr>
            <p:nvPr/>
          </p:nvSpPr>
          <p:spPr bwMode="auto">
            <a:xfrm>
              <a:off x="2990" y="2807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1 h 46"/>
                <a:gd name="T6" fmla="*/ 226 w 232"/>
                <a:gd name="T7" fmla="*/ 35 h 46"/>
                <a:gd name="T8" fmla="*/ 218 w 232"/>
                <a:gd name="T9" fmla="*/ 31 h 46"/>
                <a:gd name="T10" fmla="*/ 211 w 232"/>
                <a:gd name="T11" fmla="*/ 27 h 46"/>
                <a:gd name="T12" fmla="*/ 190 w 232"/>
                <a:gd name="T13" fmla="*/ 19 h 46"/>
                <a:gd name="T14" fmla="*/ 161 w 232"/>
                <a:gd name="T15" fmla="*/ 14 h 46"/>
                <a:gd name="T16" fmla="*/ 126 w 232"/>
                <a:gd name="T17" fmla="*/ 8 h 46"/>
                <a:gd name="T18" fmla="*/ 88 w 232"/>
                <a:gd name="T19" fmla="*/ 4 h 46"/>
                <a:gd name="T20" fmla="*/ 46 w 232"/>
                <a:gd name="T21" fmla="*/ 2 h 46"/>
                <a:gd name="T22" fmla="*/ 0 w 232"/>
                <a:gd name="T23" fmla="*/ 0 h 46"/>
                <a:gd name="T24" fmla="*/ 0 w 232"/>
                <a:gd name="T25" fmla="*/ 8 h 46"/>
                <a:gd name="T26" fmla="*/ 44 w 232"/>
                <a:gd name="T27" fmla="*/ 10 h 46"/>
                <a:gd name="T28" fmla="*/ 88 w 232"/>
                <a:gd name="T29" fmla="*/ 12 h 46"/>
                <a:gd name="T30" fmla="*/ 126 w 232"/>
                <a:gd name="T31" fmla="*/ 16 h 46"/>
                <a:gd name="T32" fmla="*/ 159 w 232"/>
                <a:gd name="T33" fmla="*/ 21 h 46"/>
                <a:gd name="T34" fmla="*/ 188 w 232"/>
                <a:gd name="T35" fmla="*/ 27 h 46"/>
                <a:gd name="T36" fmla="*/ 209 w 232"/>
                <a:gd name="T37" fmla="*/ 35 h 46"/>
                <a:gd name="T38" fmla="*/ 215 w 232"/>
                <a:gd name="T39" fmla="*/ 39 h 46"/>
                <a:gd name="T40" fmla="*/ 220 w 232"/>
                <a:gd name="T41" fmla="*/ 41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1"/>
                  </a:lnTo>
                  <a:lnTo>
                    <a:pt x="226" y="35"/>
                  </a:lnTo>
                  <a:lnTo>
                    <a:pt x="218" y="31"/>
                  </a:lnTo>
                  <a:lnTo>
                    <a:pt x="211" y="27"/>
                  </a:lnTo>
                  <a:lnTo>
                    <a:pt x="190" y="19"/>
                  </a:lnTo>
                  <a:lnTo>
                    <a:pt x="161" y="14"/>
                  </a:lnTo>
                  <a:lnTo>
                    <a:pt x="126" y="8"/>
                  </a:lnTo>
                  <a:lnTo>
                    <a:pt x="88" y="4"/>
                  </a:lnTo>
                  <a:lnTo>
                    <a:pt x="46" y="2"/>
                  </a:lnTo>
                  <a:lnTo>
                    <a:pt x="0" y="0"/>
                  </a:lnTo>
                  <a:lnTo>
                    <a:pt x="0" y="8"/>
                  </a:lnTo>
                  <a:lnTo>
                    <a:pt x="44" y="10"/>
                  </a:lnTo>
                  <a:lnTo>
                    <a:pt x="88" y="12"/>
                  </a:lnTo>
                  <a:lnTo>
                    <a:pt x="126" y="16"/>
                  </a:lnTo>
                  <a:lnTo>
                    <a:pt x="159" y="21"/>
                  </a:lnTo>
                  <a:lnTo>
                    <a:pt x="188" y="27"/>
                  </a:lnTo>
                  <a:lnTo>
                    <a:pt x="209" y="35"/>
                  </a:lnTo>
                  <a:lnTo>
                    <a:pt x="215" y="39"/>
                  </a:lnTo>
                  <a:lnTo>
                    <a:pt x="220" y="41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8" name="Freeform 4057"/>
            <p:cNvSpPr>
              <a:spLocks noChangeAspect="1"/>
            </p:cNvSpPr>
            <p:nvPr/>
          </p:nvSpPr>
          <p:spPr bwMode="auto">
            <a:xfrm>
              <a:off x="2990" y="2853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6 h 46"/>
                <a:gd name="T6" fmla="*/ 88 w 232"/>
                <a:gd name="T7" fmla="*/ 44 h 46"/>
                <a:gd name="T8" fmla="*/ 126 w 232"/>
                <a:gd name="T9" fmla="*/ 41 h 46"/>
                <a:gd name="T10" fmla="*/ 161 w 232"/>
                <a:gd name="T11" fmla="*/ 35 h 46"/>
                <a:gd name="T12" fmla="*/ 190 w 232"/>
                <a:gd name="T13" fmla="*/ 29 h 46"/>
                <a:gd name="T14" fmla="*/ 211 w 232"/>
                <a:gd name="T15" fmla="*/ 21 h 46"/>
                <a:gd name="T16" fmla="*/ 218 w 232"/>
                <a:gd name="T17" fmla="*/ 18 h 46"/>
                <a:gd name="T18" fmla="*/ 226 w 232"/>
                <a:gd name="T19" fmla="*/ 12 h 46"/>
                <a:gd name="T20" fmla="*/ 230 w 232"/>
                <a:gd name="T21" fmla="*/ 6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6 h 46"/>
                <a:gd name="T30" fmla="*/ 215 w 232"/>
                <a:gd name="T31" fmla="*/ 10 h 46"/>
                <a:gd name="T32" fmla="*/ 209 w 232"/>
                <a:gd name="T33" fmla="*/ 14 h 46"/>
                <a:gd name="T34" fmla="*/ 188 w 232"/>
                <a:gd name="T35" fmla="*/ 21 h 46"/>
                <a:gd name="T36" fmla="*/ 159 w 232"/>
                <a:gd name="T37" fmla="*/ 27 h 46"/>
                <a:gd name="T38" fmla="*/ 126 w 232"/>
                <a:gd name="T39" fmla="*/ 33 h 46"/>
                <a:gd name="T40" fmla="*/ 88 w 232"/>
                <a:gd name="T41" fmla="*/ 37 h 46"/>
                <a:gd name="T42" fmla="*/ 44 w 232"/>
                <a:gd name="T43" fmla="*/ 39 h 46"/>
                <a:gd name="T44" fmla="*/ 0 w 232"/>
                <a:gd name="T45" fmla="*/ 39 h 46"/>
                <a:gd name="T46" fmla="*/ 0 w 232"/>
                <a:gd name="T47" fmla="*/ 39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6"/>
                  </a:lnTo>
                  <a:lnTo>
                    <a:pt x="88" y="44"/>
                  </a:lnTo>
                  <a:lnTo>
                    <a:pt x="126" y="41"/>
                  </a:lnTo>
                  <a:lnTo>
                    <a:pt x="161" y="35"/>
                  </a:lnTo>
                  <a:lnTo>
                    <a:pt x="190" y="29"/>
                  </a:lnTo>
                  <a:lnTo>
                    <a:pt x="211" y="21"/>
                  </a:lnTo>
                  <a:lnTo>
                    <a:pt x="218" y="18"/>
                  </a:lnTo>
                  <a:lnTo>
                    <a:pt x="226" y="12"/>
                  </a:lnTo>
                  <a:lnTo>
                    <a:pt x="230" y="6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6"/>
                  </a:lnTo>
                  <a:lnTo>
                    <a:pt x="215" y="10"/>
                  </a:lnTo>
                  <a:lnTo>
                    <a:pt x="209" y="14"/>
                  </a:lnTo>
                  <a:lnTo>
                    <a:pt x="188" y="21"/>
                  </a:lnTo>
                  <a:lnTo>
                    <a:pt x="159" y="27"/>
                  </a:lnTo>
                  <a:lnTo>
                    <a:pt x="126" y="33"/>
                  </a:lnTo>
                  <a:lnTo>
                    <a:pt x="88" y="37"/>
                  </a:lnTo>
                  <a:lnTo>
                    <a:pt x="44" y="39"/>
                  </a:lnTo>
                  <a:lnTo>
                    <a:pt x="0" y="39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9" name="Rectangle 4058"/>
            <p:cNvSpPr>
              <a:spLocks noChangeAspect="1" noChangeArrowheads="1"/>
            </p:cNvSpPr>
            <p:nvPr/>
          </p:nvSpPr>
          <p:spPr bwMode="auto">
            <a:xfrm>
              <a:off x="2760" y="2702"/>
              <a:ext cx="456" cy="151"/>
            </a:xfrm>
            <a:prstGeom prst="rect">
              <a:avLst/>
            </a:prstGeom>
            <a:grpFill/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0" name="Freeform 4059"/>
            <p:cNvSpPr>
              <a:spLocks noChangeAspect="1"/>
            </p:cNvSpPr>
            <p:nvPr/>
          </p:nvSpPr>
          <p:spPr bwMode="auto">
            <a:xfrm>
              <a:off x="2760" y="2659"/>
              <a:ext cx="458" cy="85"/>
            </a:xfrm>
            <a:custGeom>
              <a:avLst/>
              <a:gdLst>
                <a:gd name="T0" fmla="*/ 230 w 458"/>
                <a:gd name="T1" fmla="*/ 85 h 85"/>
                <a:gd name="T2" fmla="*/ 182 w 458"/>
                <a:gd name="T3" fmla="*/ 83 h 85"/>
                <a:gd name="T4" fmla="*/ 140 w 458"/>
                <a:gd name="T5" fmla="*/ 81 h 85"/>
                <a:gd name="T6" fmla="*/ 101 w 458"/>
                <a:gd name="T7" fmla="*/ 77 h 85"/>
                <a:gd name="T8" fmla="*/ 67 w 458"/>
                <a:gd name="T9" fmla="*/ 72 h 85"/>
                <a:gd name="T10" fmla="*/ 38 w 458"/>
                <a:gd name="T11" fmla="*/ 66 h 85"/>
                <a:gd name="T12" fmla="*/ 17 w 458"/>
                <a:gd name="T13" fmla="*/ 58 h 85"/>
                <a:gd name="T14" fmla="*/ 9 w 458"/>
                <a:gd name="T15" fmla="*/ 54 h 85"/>
                <a:gd name="T16" fmla="*/ 5 w 458"/>
                <a:gd name="T17" fmla="*/ 50 h 85"/>
                <a:gd name="T18" fmla="*/ 2 w 458"/>
                <a:gd name="T19" fmla="*/ 47 h 85"/>
                <a:gd name="T20" fmla="*/ 0 w 458"/>
                <a:gd name="T21" fmla="*/ 43 h 85"/>
                <a:gd name="T22" fmla="*/ 2 w 458"/>
                <a:gd name="T23" fmla="*/ 39 h 85"/>
                <a:gd name="T24" fmla="*/ 5 w 458"/>
                <a:gd name="T25" fmla="*/ 33 h 85"/>
                <a:gd name="T26" fmla="*/ 9 w 458"/>
                <a:gd name="T27" fmla="*/ 29 h 85"/>
                <a:gd name="T28" fmla="*/ 17 w 458"/>
                <a:gd name="T29" fmla="*/ 25 h 85"/>
                <a:gd name="T30" fmla="*/ 38 w 458"/>
                <a:gd name="T31" fmla="*/ 20 h 85"/>
                <a:gd name="T32" fmla="*/ 67 w 458"/>
                <a:gd name="T33" fmla="*/ 12 h 85"/>
                <a:gd name="T34" fmla="*/ 101 w 458"/>
                <a:gd name="T35" fmla="*/ 8 h 85"/>
                <a:gd name="T36" fmla="*/ 140 w 458"/>
                <a:gd name="T37" fmla="*/ 2 h 85"/>
                <a:gd name="T38" fmla="*/ 182 w 458"/>
                <a:gd name="T39" fmla="*/ 0 h 85"/>
                <a:gd name="T40" fmla="*/ 230 w 458"/>
                <a:gd name="T41" fmla="*/ 0 h 85"/>
                <a:gd name="T42" fmla="*/ 276 w 458"/>
                <a:gd name="T43" fmla="*/ 0 h 85"/>
                <a:gd name="T44" fmla="*/ 318 w 458"/>
                <a:gd name="T45" fmla="*/ 2 h 85"/>
                <a:gd name="T46" fmla="*/ 356 w 458"/>
                <a:gd name="T47" fmla="*/ 8 h 85"/>
                <a:gd name="T48" fmla="*/ 391 w 458"/>
                <a:gd name="T49" fmla="*/ 12 h 85"/>
                <a:gd name="T50" fmla="*/ 418 w 458"/>
                <a:gd name="T51" fmla="*/ 20 h 85"/>
                <a:gd name="T52" fmla="*/ 439 w 458"/>
                <a:gd name="T53" fmla="*/ 25 h 85"/>
                <a:gd name="T54" fmla="*/ 447 w 458"/>
                <a:gd name="T55" fmla="*/ 29 h 85"/>
                <a:gd name="T56" fmla="*/ 452 w 458"/>
                <a:gd name="T57" fmla="*/ 33 h 85"/>
                <a:gd name="T58" fmla="*/ 456 w 458"/>
                <a:gd name="T59" fmla="*/ 39 h 85"/>
                <a:gd name="T60" fmla="*/ 458 w 458"/>
                <a:gd name="T61" fmla="*/ 43 h 85"/>
                <a:gd name="T62" fmla="*/ 456 w 458"/>
                <a:gd name="T63" fmla="*/ 47 h 85"/>
                <a:gd name="T64" fmla="*/ 452 w 458"/>
                <a:gd name="T65" fmla="*/ 50 h 85"/>
                <a:gd name="T66" fmla="*/ 447 w 458"/>
                <a:gd name="T67" fmla="*/ 54 h 85"/>
                <a:gd name="T68" fmla="*/ 439 w 458"/>
                <a:gd name="T69" fmla="*/ 58 h 85"/>
                <a:gd name="T70" fmla="*/ 418 w 458"/>
                <a:gd name="T71" fmla="*/ 66 h 85"/>
                <a:gd name="T72" fmla="*/ 391 w 458"/>
                <a:gd name="T73" fmla="*/ 72 h 85"/>
                <a:gd name="T74" fmla="*/ 356 w 458"/>
                <a:gd name="T75" fmla="*/ 77 h 85"/>
                <a:gd name="T76" fmla="*/ 318 w 458"/>
                <a:gd name="T77" fmla="*/ 81 h 85"/>
                <a:gd name="T78" fmla="*/ 276 w 458"/>
                <a:gd name="T79" fmla="*/ 83 h 85"/>
                <a:gd name="T80" fmla="*/ 230 w 458"/>
                <a:gd name="T81" fmla="*/ 85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58"/>
                <a:gd name="T124" fmla="*/ 0 h 85"/>
                <a:gd name="T125" fmla="*/ 458 w 458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58" h="85">
                  <a:moveTo>
                    <a:pt x="230" y="85"/>
                  </a:moveTo>
                  <a:lnTo>
                    <a:pt x="182" y="83"/>
                  </a:lnTo>
                  <a:lnTo>
                    <a:pt x="140" y="81"/>
                  </a:lnTo>
                  <a:lnTo>
                    <a:pt x="101" y="77"/>
                  </a:lnTo>
                  <a:lnTo>
                    <a:pt x="67" y="72"/>
                  </a:lnTo>
                  <a:lnTo>
                    <a:pt x="38" y="66"/>
                  </a:lnTo>
                  <a:lnTo>
                    <a:pt x="17" y="58"/>
                  </a:lnTo>
                  <a:lnTo>
                    <a:pt x="9" y="54"/>
                  </a:lnTo>
                  <a:lnTo>
                    <a:pt x="5" y="50"/>
                  </a:lnTo>
                  <a:lnTo>
                    <a:pt x="2" y="47"/>
                  </a:lnTo>
                  <a:lnTo>
                    <a:pt x="0" y="43"/>
                  </a:lnTo>
                  <a:lnTo>
                    <a:pt x="2" y="39"/>
                  </a:lnTo>
                  <a:lnTo>
                    <a:pt x="5" y="33"/>
                  </a:lnTo>
                  <a:lnTo>
                    <a:pt x="9" y="29"/>
                  </a:lnTo>
                  <a:lnTo>
                    <a:pt x="17" y="25"/>
                  </a:lnTo>
                  <a:lnTo>
                    <a:pt x="38" y="20"/>
                  </a:lnTo>
                  <a:lnTo>
                    <a:pt x="67" y="12"/>
                  </a:lnTo>
                  <a:lnTo>
                    <a:pt x="101" y="8"/>
                  </a:lnTo>
                  <a:lnTo>
                    <a:pt x="140" y="2"/>
                  </a:lnTo>
                  <a:lnTo>
                    <a:pt x="182" y="0"/>
                  </a:lnTo>
                  <a:lnTo>
                    <a:pt x="230" y="0"/>
                  </a:lnTo>
                  <a:lnTo>
                    <a:pt x="276" y="0"/>
                  </a:lnTo>
                  <a:lnTo>
                    <a:pt x="318" y="2"/>
                  </a:lnTo>
                  <a:lnTo>
                    <a:pt x="356" y="8"/>
                  </a:lnTo>
                  <a:lnTo>
                    <a:pt x="391" y="12"/>
                  </a:lnTo>
                  <a:lnTo>
                    <a:pt x="418" y="20"/>
                  </a:lnTo>
                  <a:lnTo>
                    <a:pt x="439" y="25"/>
                  </a:lnTo>
                  <a:lnTo>
                    <a:pt x="447" y="29"/>
                  </a:lnTo>
                  <a:lnTo>
                    <a:pt x="452" y="33"/>
                  </a:lnTo>
                  <a:lnTo>
                    <a:pt x="456" y="39"/>
                  </a:lnTo>
                  <a:lnTo>
                    <a:pt x="458" y="43"/>
                  </a:lnTo>
                  <a:lnTo>
                    <a:pt x="456" y="47"/>
                  </a:lnTo>
                  <a:lnTo>
                    <a:pt x="452" y="50"/>
                  </a:lnTo>
                  <a:lnTo>
                    <a:pt x="447" y="54"/>
                  </a:lnTo>
                  <a:lnTo>
                    <a:pt x="439" y="58"/>
                  </a:lnTo>
                  <a:lnTo>
                    <a:pt x="418" y="66"/>
                  </a:lnTo>
                  <a:lnTo>
                    <a:pt x="391" y="72"/>
                  </a:lnTo>
                  <a:lnTo>
                    <a:pt x="356" y="77"/>
                  </a:lnTo>
                  <a:lnTo>
                    <a:pt x="318" y="81"/>
                  </a:lnTo>
                  <a:lnTo>
                    <a:pt x="276" y="83"/>
                  </a:lnTo>
                  <a:lnTo>
                    <a:pt x="230" y="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1" name="Freeform 4060"/>
            <p:cNvSpPr>
              <a:spLocks noChangeAspect="1"/>
            </p:cNvSpPr>
            <p:nvPr/>
          </p:nvSpPr>
          <p:spPr bwMode="auto">
            <a:xfrm>
              <a:off x="2756" y="2702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5 h 46"/>
                <a:gd name="T6" fmla="*/ 6 w 234"/>
                <a:gd name="T7" fmla="*/ 11 h 46"/>
                <a:gd name="T8" fmla="*/ 11 w 234"/>
                <a:gd name="T9" fmla="*/ 15 h 46"/>
                <a:gd name="T10" fmla="*/ 21 w 234"/>
                <a:gd name="T11" fmla="*/ 19 h 46"/>
                <a:gd name="T12" fmla="*/ 42 w 234"/>
                <a:gd name="T13" fmla="*/ 27 h 46"/>
                <a:gd name="T14" fmla="*/ 71 w 234"/>
                <a:gd name="T15" fmla="*/ 32 h 46"/>
                <a:gd name="T16" fmla="*/ 103 w 234"/>
                <a:gd name="T17" fmla="*/ 38 h 46"/>
                <a:gd name="T18" fmla="*/ 144 w 234"/>
                <a:gd name="T19" fmla="*/ 42 h 46"/>
                <a:gd name="T20" fmla="*/ 186 w 234"/>
                <a:gd name="T21" fmla="*/ 44 h 46"/>
                <a:gd name="T22" fmla="*/ 234 w 234"/>
                <a:gd name="T23" fmla="*/ 46 h 46"/>
                <a:gd name="T24" fmla="*/ 234 w 234"/>
                <a:gd name="T25" fmla="*/ 38 h 46"/>
                <a:gd name="T26" fmla="*/ 188 w 234"/>
                <a:gd name="T27" fmla="*/ 36 h 46"/>
                <a:gd name="T28" fmla="*/ 144 w 234"/>
                <a:gd name="T29" fmla="*/ 34 h 46"/>
                <a:gd name="T30" fmla="*/ 105 w 234"/>
                <a:gd name="T31" fmla="*/ 30 h 46"/>
                <a:gd name="T32" fmla="*/ 71 w 234"/>
                <a:gd name="T33" fmla="*/ 25 h 46"/>
                <a:gd name="T34" fmla="*/ 44 w 234"/>
                <a:gd name="T35" fmla="*/ 19 h 46"/>
                <a:gd name="T36" fmla="*/ 23 w 234"/>
                <a:gd name="T37" fmla="*/ 11 h 46"/>
                <a:gd name="T38" fmla="*/ 17 w 234"/>
                <a:gd name="T39" fmla="*/ 9 h 46"/>
                <a:gd name="T40" fmla="*/ 11 w 234"/>
                <a:gd name="T41" fmla="*/ 5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5"/>
                  </a:lnTo>
                  <a:lnTo>
                    <a:pt x="6" y="11"/>
                  </a:lnTo>
                  <a:lnTo>
                    <a:pt x="11" y="15"/>
                  </a:lnTo>
                  <a:lnTo>
                    <a:pt x="21" y="19"/>
                  </a:lnTo>
                  <a:lnTo>
                    <a:pt x="42" y="27"/>
                  </a:lnTo>
                  <a:lnTo>
                    <a:pt x="71" y="32"/>
                  </a:lnTo>
                  <a:lnTo>
                    <a:pt x="103" y="38"/>
                  </a:lnTo>
                  <a:lnTo>
                    <a:pt x="144" y="42"/>
                  </a:lnTo>
                  <a:lnTo>
                    <a:pt x="186" y="44"/>
                  </a:lnTo>
                  <a:lnTo>
                    <a:pt x="234" y="46"/>
                  </a:lnTo>
                  <a:lnTo>
                    <a:pt x="234" y="38"/>
                  </a:lnTo>
                  <a:lnTo>
                    <a:pt x="188" y="36"/>
                  </a:lnTo>
                  <a:lnTo>
                    <a:pt x="144" y="34"/>
                  </a:lnTo>
                  <a:lnTo>
                    <a:pt x="105" y="30"/>
                  </a:lnTo>
                  <a:lnTo>
                    <a:pt x="71" y="25"/>
                  </a:lnTo>
                  <a:lnTo>
                    <a:pt x="44" y="19"/>
                  </a:lnTo>
                  <a:lnTo>
                    <a:pt x="23" y="11"/>
                  </a:lnTo>
                  <a:lnTo>
                    <a:pt x="17" y="9"/>
                  </a:lnTo>
                  <a:lnTo>
                    <a:pt x="11" y="5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2" name="Freeform 4061"/>
            <p:cNvSpPr>
              <a:spLocks noChangeAspect="1"/>
            </p:cNvSpPr>
            <p:nvPr/>
          </p:nvSpPr>
          <p:spPr bwMode="auto">
            <a:xfrm>
              <a:off x="2756" y="2656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0 h 46"/>
                <a:gd name="T6" fmla="*/ 144 w 234"/>
                <a:gd name="T7" fmla="*/ 2 h 46"/>
                <a:gd name="T8" fmla="*/ 103 w 234"/>
                <a:gd name="T9" fmla="*/ 5 h 46"/>
                <a:gd name="T10" fmla="*/ 71 w 234"/>
                <a:gd name="T11" fmla="*/ 11 h 46"/>
                <a:gd name="T12" fmla="*/ 42 w 234"/>
                <a:gd name="T13" fmla="*/ 17 h 46"/>
                <a:gd name="T14" fmla="*/ 21 w 234"/>
                <a:gd name="T15" fmla="*/ 25 h 46"/>
                <a:gd name="T16" fmla="*/ 11 w 234"/>
                <a:gd name="T17" fmla="*/ 30 h 46"/>
                <a:gd name="T18" fmla="*/ 6 w 234"/>
                <a:gd name="T19" fmla="*/ 34 h 46"/>
                <a:gd name="T20" fmla="*/ 2 w 234"/>
                <a:gd name="T21" fmla="*/ 40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0 h 46"/>
                <a:gd name="T30" fmla="*/ 17 w 234"/>
                <a:gd name="T31" fmla="*/ 36 h 46"/>
                <a:gd name="T32" fmla="*/ 23 w 234"/>
                <a:gd name="T33" fmla="*/ 32 h 46"/>
                <a:gd name="T34" fmla="*/ 44 w 234"/>
                <a:gd name="T35" fmla="*/ 27 h 46"/>
                <a:gd name="T36" fmla="*/ 71 w 234"/>
                <a:gd name="T37" fmla="*/ 19 h 46"/>
                <a:gd name="T38" fmla="*/ 105 w 234"/>
                <a:gd name="T39" fmla="*/ 15 h 46"/>
                <a:gd name="T40" fmla="*/ 144 w 234"/>
                <a:gd name="T41" fmla="*/ 11 h 46"/>
                <a:gd name="T42" fmla="*/ 188 w 234"/>
                <a:gd name="T43" fmla="*/ 7 h 46"/>
                <a:gd name="T44" fmla="*/ 234 w 234"/>
                <a:gd name="T45" fmla="*/ 7 h 46"/>
                <a:gd name="T46" fmla="*/ 234 w 234"/>
                <a:gd name="T47" fmla="*/ 7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0"/>
                  </a:lnTo>
                  <a:lnTo>
                    <a:pt x="144" y="2"/>
                  </a:lnTo>
                  <a:lnTo>
                    <a:pt x="103" y="5"/>
                  </a:lnTo>
                  <a:lnTo>
                    <a:pt x="71" y="11"/>
                  </a:lnTo>
                  <a:lnTo>
                    <a:pt x="42" y="17"/>
                  </a:lnTo>
                  <a:lnTo>
                    <a:pt x="21" y="25"/>
                  </a:lnTo>
                  <a:lnTo>
                    <a:pt x="11" y="30"/>
                  </a:lnTo>
                  <a:lnTo>
                    <a:pt x="6" y="34"/>
                  </a:lnTo>
                  <a:lnTo>
                    <a:pt x="2" y="40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0"/>
                  </a:lnTo>
                  <a:lnTo>
                    <a:pt x="17" y="36"/>
                  </a:lnTo>
                  <a:lnTo>
                    <a:pt x="23" y="32"/>
                  </a:lnTo>
                  <a:lnTo>
                    <a:pt x="44" y="27"/>
                  </a:lnTo>
                  <a:lnTo>
                    <a:pt x="71" y="19"/>
                  </a:lnTo>
                  <a:lnTo>
                    <a:pt x="105" y="15"/>
                  </a:lnTo>
                  <a:lnTo>
                    <a:pt x="144" y="11"/>
                  </a:lnTo>
                  <a:lnTo>
                    <a:pt x="188" y="7"/>
                  </a:lnTo>
                  <a:lnTo>
                    <a:pt x="234" y="7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3" name="Freeform 4062"/>
            <p:cNvSpPr>
              <a:spLocks noChangeAspect="1"/>
            </p:cNvSpPr>
            <p:nvPr/>
          </p:nvSpPr>
          <p:spPr bwMode="auto">
            <a:xfrm>
              <a:off x="2990" y="2656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0 h 46"/>
                <a:gd name="T6" fmla="*/ 226 w 232"/>
                <a:gd name="T7" fmla="*/ 34 h 46"/>
                <a:gd name="T8" fmla="*/ 218 w 232"/>
                <a:gd name="T9" fmla="*/ 30 h 46"/>
                <a:gd name="T10" fmla="*/ 211 w 232"/>
                <a:gd name="T11" fmla="*/ 25 h 46"/>
                <a:gd name="T12" fmla="*/ 190 w 232"/>
                <a:gd name="T13" fmla="*/ 17 h 46"/>
                <a:gd name="T14" fmla="*/ 161 w 232"/>
                <a:gd name="T15" fmla="*/ 11 h 46"/>
                <a:gd name="T16" fmla="*/ 126 w 232"/>
                <a:gd name="T17" fmla="*/ 5 h 46"/>
                <a:gd name="T18" fmla="*/ 88 w 232"/>
                <a:gd name="T19" fmla="*/ 2 h 46"/>
                <a:gd name="T20" fmla="*/ 46 w 232"/>
                <a:gd name="T21" fmla="*/ 0 h 46"/>
                <a:gd name="T22" fmla="*/ 0 w 232"/>
                <a:gd name="T23" fmla="*/ 0 h 46"/>
                <a:gd name="T24" fmla="*/ 0 w 232"/>
                <a:gd name="T25" fmla="*/ 7 h 46"/>
                <a:gd name="T26" fmla="*/ 44 w 232"/>
                <a:gd name="T27" fmla="*/ 7 h 46"/>
                <a:gd name="T28" fmla="*/ 88 w 232"/>
                <a:gd name="T29" fmla="*/ 11 h 46"/>
                <a:gd name="T30" fmla="*/ 126 w 232"/>
                <a:gd name="T31" fmla="*/ 15 h 46"/>
                <a:gd name="T32" fmla="*/ 159 w 232"/>
                <a:gd name="T33" fmla="*/ 19 h 46"/>
                <a:gd name="T34" fmla="*/ 188 w 232"/>
                <a:gd name="T35" fmla="*/ 27 h 46"/>
                <a:gd name="T36" fmla="*/ 209 w 232"/>
                <a:gd name="T37" fmla="*/ 32 h 46"/>
                <a:gd name="T38" fmla="*/ 215 w 232"/>
                <a:gd name="T39" fmla="*/ 36 h 46"/>
                <a:gd name="T40" fmla="*/ 220 w 232"/>
                <a:gd name="T41" fmla="*/ 40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0"/>
                  </a:lnTo>
                  <a:lnTo>
                    <a:pt x="226" y="34"/>
                  </a:lnTo>
                  <a:lnTo>
                    <a:pt x="218" y="30"/>
                  </a:lnTo>
                  <a:lnTo>
                    <a:pt x="211" y="25"/>
                  </a:lnTo>
                  <a:lnTo>
                    <a:pt x="190" y="17"/>
                  </a:lnTo>
                  <a:lnTo>
                    <a:pt x="161" y="11"/>
                  </a:lnTo>
                  <a:lnTo>
                    <a:pt x="126" y="5"/>
                  </a:lnTo>
                  <a:lnTo>
                    <a:pt x="88" y="2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44" y="7"/>
                  </a:lnTo>
                  <a:lnTo>
                    <a:pt x="88" y="11"/>
                  </a:lnTo>
                  <a:lnTo>
                    <a:pt x="126" y="15"/>
                  </a:lnTo>
                  <a:lnTo>
                    <a:pt x="159" y="19"/>
                  </a:lnTo>
                  <a:lnTo>
                    <a:pt x="188" y="27"/>
                  </a:lnTo>
                  <a:lnTo>
                    <a:pt x="209" y="32"/>
                  </a:lnTo>
                  <a:lnTo>
                    <a:pt x="215" y="36"/>
                  </a:lnTo>
                  <a:lnTo>
                    <a:pt x="220" y="40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4" name="Freeform 4063"/>
            <p:cNvSpPr>
              <a:spLocks noChangeAspect="1"/>
            </p:cNvSpPr>
            <p:nvPr/>
          </p:nvSpPr>
          <p:spPr bwMode="auto">
            <a:xfrm>
              <a:off x="2990" y="2702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4 h 46"/>
                <a:gd name="T6" fmla="*/ 88 w 232"/>
                <a:gd name="T7" fmla="*/ 42 h 46"/>
                <a:gd name="T8" fmla="*/ 126 w 232"/>
                <a:gd name="T9" fmla="*/ 38 h 46"/>
                <a:gd name="T10" fmla="*/ 161 w 232"/>
                <a:gd name="T11" fmla="*/ 32 h 46"/>
                <a:gd name="T12" fmla="*/ 190 w 232"/>
                <a:gd name="T13" fmla="*/ 27 h 46"/>
                <a:gd name="T14" fmla="*/ 211 w 232"/>
                <a:gd name="T15" fmla="*/ 19 h 46"/>
                <a:gd name="T16" fmla="*/ 218 w 232"/>
                <a:gd name="T17" fmla="*/ 15 h 46"/>
                <a:gd name="T18" fmla="*/ 226 w 232"/>
                <a:gd name="T19" fmla="*/ 11 h 46"/>
                <a:gd name="T20" fmla="*/ 230 w 232"/>
                <a:gd name="T21" fmla="*/ 5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5 h 46"/>
                <a:gd name="T30" fmla="*/ 215 w 232"/>
                <a:gd name="T31" fmla="*/ 9 h 46"/>
                <a:gd name="T32" fmla="*/ 209 w 232"/>
                <a:gd name="T33" fmla="*/ 11 h 46"/>
                <a:gd name="T34" fmla="*/ 188 w 232"/>
                <a:gd name="T35" fmla="*/ 19 h 46"/>
                <a:gd name="T36" fmla="*/ 159 w 232"/>
                <a:gd name="T37" fmla="*/ 25 h 46"/>
                <a:gd name="T38" fmla="*/ 126 w 232"/>
                <a:gd name="T39" fmla="*/ 30 h 46"/>
                <a:gd name="T40" fmla="*/ 88 w 232"/>
                <a:gd name="T41" fmla="*/ 34 h 46"/>
                <a:gd name="T42" fmla="*/ 44 w 232"/>
                <a:gd name="T43" fmla="*/ 36 h 46"/>
                <a:gd name="T44" fmla="*/ 0 w 232"/>
                <a:gd name="T45" fmla="*/ 38 h 46"/>
                <a:gd name="T46" fmla="*/ 0 w 232"/>
                <a:gd name="T47" fmla="*/ 38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4"/>
                  </a:lnTo>
                  <a:lnTo>
                    <a:pt x="88" y="42"/>
                  </a:lnTo>
                  <a:lnTo>
                    <a:pt x="126" y="38"/>
                  </a:lnTo>
                  <a:lnTo>
                    <a:pt x="161" y="32"/>
                  </a:lnTo>
                  <a:lnTo>
                    <a:pt x="190" y="27"/>
                  </a:lnTo>
                  <a:lnTo>
                    <a:pt x="211" y="19"/>
                  </a:lnTo>
                  <a:lnTo>
                    <a:pt x="218" y="15"/>
                  </a:lnTo>
                  <a:lnTo>
                    <a:pt x="226" y="11"/>
                  </a:lnTo>
                  <a:lnTo>
                    <a:pt x="230" y="5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5"/>
                  </a:lnTo>
                  <a:lnTo>
                    <a:pt x="215" y="9"/>
                  </a:lnTo>
                  <a:lnTo>
                    <a:pt x="209" y="11"/>
                  </a:lnTo>
                  <a:lnTo>
                    <a:pt x="188" y="19"/>
                  </a:lnTo>
                  <a:lnTo>
                    <a:pt x="159" y="25"/>
                  </a:lnTo>
                  <a:lnTo>
                    <a:pt x="126" y="30"/>
                  </a:lnTo>
                  <a:lnTo>
                    <a:pt x="88" y="34"/>
                  </a:lnTo>
                  <a:lnTo>
                    <a:pt x="44" y="36"/>
                  </a:lnTo>
                  <a:lnTo>
                    <a:pt x="0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5" name="Freeform 4064"/>
            <p:cNvSpPr>
              <a:spLocks noChangeAspect="1"/>
            </p:cNvSpPr>
            <p:nvPr/>
          </p:nvSpPr>
          <p:spPr bwMode="auto">
            <a:xfrm>
              <a:off x="3214" y="2702"/>
              <a:ext cx="8" cy="151"/>
            </a:xfrm>
            <a:custGeom>
              <a:avLst/>
              <a:gdLst>
                <a:gd name="T0" fmla="*/ 4 w 8"/>
                <a:gd name="T1" fmla="*/ 151 h 151"/>
                <a:gd name="T2" fmla="*/ 8 w 8"/>
                <a:gd name="T3" fmla="*/ 151 h 151"/>
                <a:gd name="T4" fmla="*/ 8 w 8"/>
                <a:gd name="T5" fmla="*/ 0 h 151"/>
                <a:gd name="T6" fmla="*/ 0 w 8"/>
                <a:gd name="T7" fmla="*/ 0 h 151"/>
                <a:gd name="T8" fmla="*/ 0 w 8"/>
                <a:gd name="T9" fmla="*/ 151 h 151"/>
                <a:gd name="T10" fmla="*/ 4 w 8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1"/>
                <a:gd name="T20" fmla="*/ 8 w 8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1">
                  <a:moveTo>
                    <a:pt x="4" y="151"/>
                  </a:moveTo>
                  <a:lnTo>
                    <a:pt x="8" y="151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6" name="Freeform 4065"/>
            <p:cNvSpPr>
              <a:spLocks noChangeAspect="1"/>
            </p:cNvSpPr>
            <p:nvPr/>
          </p:nvSpPr>
          <p:spPr bwMode="auto">
            <a:xfrm>
              <a:off x="3015" y="2744"/>
              <a:ext cx="9" cy="152"/>
            </a:xfrm>
            <a:custGeom>
              <a:avLst/>
              <a:gdLst>
                <a:gd name="T0" fmla="*/ 4 w 9"/>
                <a:gd name="T1" fmla="*/ 152 h 152"/>
                <a:gd name="T2" fmla="*/ 9 w 9"/>
                <a:gd name="T3" fmla="*/ 152 h 152"/>
                <a:gd name="T4" fmla="*/ 9 w 9"/>
                <a:gd name="T5" fmla="*/ 0 h 152"/>
                <a:gd name="T6" fmla="*/ 0 w 9"/>
                <a:gd name="T7" fmla="*/ 0 h 152"/>
                <a:gd name="T8" fmla="*/ 0 w 9"/>
                <a:gd name="T9" fmla="*/ 152 h 152"/>
                <a:gd name="T10" fmla="*/ 4 w 9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2"/>
                <a:gd name="T20" fmla="*/ 9 w 9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2">
                  <a:moveTo>
                    <a:pt x="4" y="152"/>
                  </a:moveTo>
                  <a:lnTo>
                    <a:pt x="9" y="15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7" name="Freeform 4066"/>
            <p:cNvSpPr>
              <a:spLocks noChangeAspect="1"/>
            </p:cNvSpPr>
            <p:nvPr/>
          </p:nvSpPr>
          <p:spPr bwMode="auto">
            <a:xfrm>
              <a:off x="2984" y="2744"/>
              <a:ext cx="10" cy="152"/>
            </a:xfrm>
            <a:custGeom>
              <a:avLst/>
              <a:gdLst>
                <a:gd name="T0" fmla="*/ 6 w 10"/>
                <a:gd name="T1" fmla="*/ 152 h 152"/>
                <a:gd name="T2" fmla="*/ 10 w 10"/>
                <a:gd name="T3" fmla="*/ 152 h 152"/>
                <a:gd name="T4" fmla="*/ 10 w 10"/>
                <a:gd name="T5" fmla="*/ 0 h 152"/>
                <a:gd name="T6" fmla="*/ 0 w 10"/>
                <a:gd name="T7" fmla="*/ 0 h 152"/>
                <a:gd name="T8" fmla="*/ 0 w 10"/>
                <a:gd name="T9" fmla="*/ 152 h 152"/>
                <a:gd name="T10" fmla="*/ 6 w 10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2"/>
                <a:gd name="T20" fmla="*/ 10 w 10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2">
                  <a:moveTo>
                    <a:pt x="6" y="152"/>
                  </a:moveTo>
                  <a:lnTo>
                    <a:pt x="10" y="15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6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8" name="Freeform 4067"/>
            <p:cNvSpPr>
              <a:spLocks noChangeAspect="1"/>
            </p:cNvSpPr>
            <p:nvPr/>
          </p:nvSpPr>
          <p:spPr bwMode="auto">
            <a:xfrm>
              <a:off x="2955" y="2744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9" name="Freeform 4068"/>
            <p:cNvSpPr>
              <a:spLocks noChangeAspect="1"/>
            </p:cNvSpPr>
            <p:nvPr/>
          </p:nvSpPr>
          <p:spPr bwMode="auto">
            <a:xfrm>
              <a:off x="2813" y="2729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0" name="Freeform 4069"/>
            <p:cNvSpPr>
              <a:spLocks noChangeAspect="1"/>
            </p:cNvSpPr>
            <p:nvPr/>
          </p:nvSpPr>
          <p:spPr bwMode="auto">
            <a:xfrm>
              <a:off x="2840" y="2732"/>
              <a:ext cx="10" cy="154"/>
            </a:xfrm>
            <a:custGeom>
              <a:avLst/>
              <a:gdLst>
                <a:gd name="T0" fmla="*/ 6 w 10"/>
                <a:gd name="T1" fmla="*/ 154 h 154"/>
                <a:gd name="T2" fmla="*/ 10 w 10"/>
                <a:gd name="T3" fmla="*/ 154 h 154"/>
                <a:gd name="T4" fmla="*/ 10 w 10"/>
                <a:gd name="T5" fmla="*/ 0 h 154"/>
                <a:gd name="T6" fmla="*/ 0 w 10"/>
                <a:gd name="T7" fmla="*/ 0 h 154"/>
                <a:gd name="T8" fmla="*/ 0 w 10"/>
                <a:gd name="T9" fmla="*/ 154 h 154"/>
                <a:gd name="T10" fmla="*/ 6 w 10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4"/>
                <a:gd name="T20" fmla="*/ 10 w 10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4">
                  <a:moveTo>
                    <a:pt x="6" y="154"/>
                  </a:moveTo>
                  <a:lnTo>
                    <a:pt x="10" y="154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6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1" name="Freeform 4070"/>
            <p:cNvSpPr>
              <a:spLocks noChangeAspect="1"/>
            </p:cNvSpPr>
            <p:nvPr/>
          </p:nvSpPr>
          <p:spPr bwMode="auto">
            <a:xfrm>
              <a:off x="2898" y="2740"/>
              <a:ext cx="9" cy="154"/>
            </a:xfrm>
            <a:custGeom>
              <a:avLst/>
              <a:gdLst>
                <a:gd name="T0" fmla="*/ 5 w 9"/>
                <a:gd name="T1" fmla="*/ 154 h 154"/>
                <a:gd name="T2" fmla="*/ 9 w 9"/>
                <a:gd name="T3" fmla="*/ 154 h 154"/>
                <a:gd name="T4" fmla="*/ 9 w 9"/>
                <a:gd name="T5" fmla="*/ 0 h 154"/>
                <a:gd name="T6" fmla="*/ 0 w 9"/>
                <a:gd name="T7" fmla="*/ 0 h 154"/>
                <a:gd name="T8" fmla="*/ 0 w 9"/>
                <a:gd name="T9" fmla="*/ 154 h 154"/>
                <a:gd name="T10" fmla="*/ 5 w 9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4"/>
                <a:gd name="T20" fmla="*/ 9 w 9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4">
                  <a:moveTo>
                    <a:pt x="5" y="154"/>
                  </a:moveTo>
                  <a:lnTo>
                    <a:pt x="9" y="154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5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2" name="Freeform 4071"/>
            <p:cNvSpPr>
              <a:spLocks noChangeAspect="1"/>
            </p:cNvSpPr>
            <p:nvPr/>
          </p:nvSpPr>
          <p:spPr bwMode="auto">
            <a:xfrm>
              <a:off x="2926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3" name="Freeform 4072"/>
            <p:cNvSpPr>
              <a:spLocks noChangeAspect="1"/>
            </p:cNvSpPr>
            <p:nvPr/>
          </p:nvSpPr>
          <p:spPr bwMode="auto">
            <a:xfrm>
              <a:off x="2786" y="2721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4" name="Freeform 4073"/>
            <p:cNvSpPr>
              <a:spLocks noChangeAspect="1"/>
            </p:cNvSpPr>
            <p:nvPr/>
          </p:nvSpPr>
          <p:spPr bwMode="auto">
            <a:xfrm>
              <a:off x="2871" y="2738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5" name="Freeform 4074"/>
            <p:cNvSpPr>
              <a:spLocks noChangeAspect="1"/>
            </p:cNvSpPr>
            <p:nvPr/>
          </p:nvSpPr>
          <p:spPr bwMode="auto">
            <a:xfrm>
              <a:off x="3047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6" name="Freeform 4075"/>
            <p:cNvSpPr>
              <a:spLocks noChangeAspect="1"/>
            </p:cNvSpPr>
            <p:nvPr/>
          </p:nvSpPr>
          <p:spPr bwMode="auto">
            <a:xfrm>
              <a:off x="3078" y="2740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7" name="Freeform 4076"/>
            <p:cNvSpPr>
              <a:spLocks noChangeAspect="1"/>
            </p:cNvSpPr>
            <p:nvPr/>
          </p:nvSpPr>
          <p:spPr bwMode="auto">
            <a:xfrm>
              <a:off x="3111" y="2736"/>
              <a:ext cx="7" cy="152"/>
            </a:xfrm>
            <a:custGeom>
              <a:avLst/>
              <a:gdLst>
                <a:gd name="T0" fmla="*/ 3 w 7"/>
                <a:gd name="T1" fmla="*/ 152 h 152"/>
                <a:gd name="T2" fmla="*/ 7 w 7"/>
                <a:gd name="T3" fmla="*/ 152 h 152"/>
                <a:gd name="T4" fmla="*/ 7 w 7"/>
                <a:gd name="T5" fmla="*/ 0 h 152"/>
                <a:gd name="T6" fmla="*/ 0 w 7"/>
                <a:gd name="T7" fmla="*/ 0 h 152"/>
                <a:gd name="T8" fmla="*/ 0 w 7"/>
                <a:gd name="T9" fmla="*/ 152 h 152"/>
                <a:gd name="T10" fmla="*/ 3 w 7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2"/>
                <a:gd name="T20" fmla="*/ 7 w 7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2">
                  <a:moveTo>
                    <a:pt x="3" y="152"/>
                  </a:moveTo>
                  <a:lnTo>
                    <a:pt x="7" y="15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3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8" name="Freeform 4077"/>
            <p:cNvSpPr>
              <a:spLocks noChangeAspect="1"/>
            </p:cNvSpPr>
            <p:nvPr/>
          </p:nvSpPr>
          <p:spPr bwMode="auto">
            <a:xfrm>
              <a:off x="3145" y="273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9" name="Freeform 4078"/>
            <p:cNvSpPr>
              <a:spLocks noChangeAspect="1"/>
            </p:cNvSpPr>
            <p:nvPr/>
          </p:nvSpPr>
          <p:spPr bwMode="auto">
            <a:xfrm>
              <a:off x="3174" y="2725"/>
              <a:ext cx="10" cy="151"/>
            </a:xfrm>
            <a:custGeom>
              <a:avLst/>
              <a:gdLst>
                <a:gd name="T0" fmla="*/ 6 w 10"/>
                <a:gd name="T1" fmla="*/ 151 h 151"/>
                <a:gd name="T2" fmla="*/ 10 w 10"/>
                <a:gd name="T3" fmla="*/ 151 h 151"/>
                <a:gd name="T4" fmla="*/ 10 w 10"/>
                <a:gd name="T5" fmla="*/ 0 h 151"/>
                <a:gd name="T6" fmla="*/ 0 w 10"/>
                <a:gd name="T7" fmla="*/ 0 h 151"/>
                <a:gd name="T8" fmla="*/ 0 w 10"/>
                <a:gd name="T9" fmla="*/ 151 h 151"/>
                <a:gd name="T10" fmla="*/ 6 w 10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1"/>
                <a:gd name="T20" fmla="*/ 10 w 10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1">
                  <a:moveTo>
                    <a:pt x="6" y="151"/>
                  </a:moveTo>
                  <a:lnTo>
                    <a:pt x="10" y="15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6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0" name="Freeform 4079"/>
            <p:cNvSpPr>
              <a:spLocks noChangeAspect="1"/>
            </p:cNvSpPr>
            <p:nvPr/>
          </p:nvSpPr>
          <p:spPr bwMode="auto">
            <a:xfrm>
              <a:off x="2756" y="2704"/>
              <a:ext cx="7" cy="151"/>
            </a:xfrm>
            <a:custGeom>
              <a:avLst/>
              <a:gdLst>
                <a:gd name="T0" fmla="*/ 4 w 7"/>
                <a:gd name="T1" fmla="*/ 151 h 151"/>
                <a:gd name="T2" fmla="*/ 7 w 7"/>
                <a:gd name="T3" fmla="*/ 151 h 151"/>
                <a:gd name="T4" fmla="*/ 7 w 7"/>
                <a:gd name="T5" fmla="*/ 0 h 151"/>
                <a:gd name="T6" fmla="*/ 0 w 7"/>
                <a:gd name="T7" fmla="*/ 0 h 151"/>
                <a:gd name="T8" fmla="*/ 0 w 7"/>
                <a:gd name="T9" fmla="*/ 151 h 151"/>
                <a:gd name="T10" fmla="*/ 4 w 7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1"/>
                <a:gd name="T20" fmla="*/ 7 w 7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1">
                  <a:moveTo>
                    <a:pt x="4" y="151"/>
                  </a:moveTo>
                  <a:lnTo>
                    <a:pt x="7" y="151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1" name="Freeform 4080"/>
            <p:cNvSpPr>
              <a:spLocks noChangeAspect="1"/>
            </p:cNvSpPr>
            <p:nvPr/>
          </p:nvSpPr>
          <p:spPr bwMode="auto">
            <a:xfrm>
              <a:off x="2815" y="2663"/>
              <a:ext cx="346" cy="62"/>
            </a:xfrm>
            <a:custGeom>
              <a:avLst/>
              <a:gdLst>
                <a:gd name="T0" fmla="*/ 175 w 346"/>
                <a:gd name="T1" fmla="*/ 62 h 62"/>
                <a:gd name="T2" fmla="*/ 138 w 346"/>
                <a:gd name="T3" fmla="*/ 62 h 62"/>
                <a:gd name="T4" fmla="*/ 106 w 346"/>
                <a:gd name="T5" fmla="*/ 60 h 62"/>
                <a:gd name="T6" fmla="*/ 77 w 346"/>
                <a:gd name="T7" fmla="*/ 56 h 62"/>
                <a:gd name="T8" fmla="*/ 52 w 346"/>
                <a:gd name="T9" fmla="*/ 52 h 62"/>
                <a:gd name="T10" fmla="*/ 31 w 346"/>
                <a:gd name="T11" fmla="*/ 48 h 62"/>
                <a:gd name="T12" fmla="*/ 16 w 346"/>
                <a:gd name="T13" fmla="*/ 43 h 62"/>
                <a:gd name="T14" fmla="*/ 10 w 346"/>
                <a:gd name="T15" fmla="*/ 41 h 62"/>
                <a:gd name="T16" fmla="*/ 4 w 346"/>
                <a:gd name="T17" fmla="*/ 37 h 62"/>
                <a:gd name="T18" fmla="*/ 2 w 346"/>
                <a:gd name="T19" fmla="*/ 35 h 62"/>
                <a:gd name="T20" fmla="*/ 0 w 346"/>
                <a:gd name="T21" fmla="*/ 31 h 62"/>
                <a:gd name="T22" fmla="*/ 2 w 346"/>
                <a:gd name="T23" fmla="*/ 27 h 62"/>
                <a:gd name="T24" fmla="*/ 4 w 346"/>
                <a:gd name="T25" fmla="*/ 25 h 62"/>
                <a:gd name="T26" fmla="*/ 10 w 346"/>
                <a:gd name="T27" fmla="*/ 21 h 62"/>
                <a:gd name="T28" fmla="*/ 16 w 346"/>
                <a:gd name="T29" fmla="*/ 20 h 62"/>
                <a:gd name="T30" fmla="*/ 31 w 346"/>
                <a:gd name="T31" fmla="*/ 14 h 62"/>
                <a:gd name="T32" fmla="*/ 52 w 346"/>
                <a:gd name="T33" fmla="*/ 10 h 62"/>
                <a:gd name="T34" fmla="*/ 77 w 346"/>
                <a:gd name="T35" fmla="*/ 6 h 62"/>
                <a:gd name="T36" fmla="*/ 106 w 346"/>
                <a:gd name="T37" fmla="*/ 2 h 62"/>
                <a:gd name="T38" fmla="*/ 138 w 346"/>
                <a:gd name="T39" fmla="*/ 0 h 62"/>
                <a:gd name="T40" fmla="*/ 175 w 346"/>
                <a:gd name="T41" fmla="*/ 0 h 62"/>
                <a:gd name="T42" fmla="*/ 209 w 346"/>
                <a:gd name="T43" fmla="*/ 0 h 62"/>
                <a:gd name="T44" fmla="*/ 240 w 346"/>
                <a:gd name="T45" fmla="*/ 2 h 62"/>
                <a:gd name="T46" fmla="*/ 271 w 346"/>
                <a:gd name="T47" fmla="*/ 6 h 62"/>
                <a:gd name="T48" fmla="*/ 296 w 346"/>
                <a:gd name="T49" fmla="*/ 10 h 62"/>
                <a:gd name="T50" fmla="*/ 317 w 346"/>
                <a:gd name="T51" fmla="*/ 14 h 62"/>
                <a:gd name="T52" fmla="*/ 332 w 346"/>
                <a:gd name="T53" fmla="*/ 20 h 62"/>
                <a:gd name="T54" fmla="*/ 338 w 346"/>
                <a:gd name="T55" fmla="*/ 21 h 62"/>
                <a:gd name="T56" fmla="*/ 342 w 346"/>
                <a:gd name="T57" fmla="*/ 25 h 62"/>
                <a:gd name="T58" fmla="*/ 346 w 346"/>
                <a:gd name="T59" fmla="*/ 27 h 62"/>
                <a:gd name="T60" fmla="*/ 346 w 346"/>
                <a:gd name="T61" fmla="*/ 31 h 62"/>
                <a:gd name="T62" fmla="*/ 346 w 346"/>
                <a:gd name="T63" fmla="*/ 35 h 62"/>
                <a:gd name="T64" fmla="*/ 342 w 346"/>
                <a:gd name="T65" fmla="*/ 37 h 62"/>
                <a:gd name="T66" fmla="*/ 338 w 346"/>
                <a:gd name="T67" fmla="*/ 41 h 62"/>
                <a:gd name="T68" fmla="*/ 332 w 346"/>
                <a:gd name="T69" fmla="*/ 43 h 62"/>
                <a:gd name="T70" fmla="*/ 317 w 346"/>
                <a:gd name="T71" fmla="*/ 48 h 62"/>
                <a:gd name="T72" fmla="*/ 296 w 346"/>
                <a:gd name="T73" fmla="*/ 52 h 62"/>
                <a:gd name="T74" fmla="*/ 271 w 346"/>
                <a:gd name="T75" fmla="*/ 56 h 62"/>
                <a:gd name="T76" fmla="*/ 240 w 346"/>
                <a:gd name="T77" fmla="*/ 60 h 62"/>
                <a:gd name="T78" fmla="*/ 209 w 346"/>
                <a:gd name="T79" fmla="*/ 62 h 62"/>
                <a:gd name="T80" fmla="*/ 175 w 346"/>
                <a:gd name="T81" fmla="*/ 62 h 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46"/>
                <a:gd name="T124" fmla="*/ 0 h 62"/>
                <a:gd name="T125" fmla="*/ 346 w 346"/>
                <a:gd name="T126" fmla="*/ 62 h 6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46" h="62">
                  <a:moveTo>
                    <a:pt x="175" y="62"/>
                  </a:moveTo>
                  <a:lnTo>
                    <a:pt x="138" y="62"/>
                  </a:lnTo>
                  <a:lnTo>
                    <a:pt x="106" y="60"/>
                  </a:lnTo>
                  <a:lnTo>
                    <a:pt x="77" y="56"/>
                  </a:lnTo>
                  <a:lnTo>
                    <a:pt x="52" y="52"/>
                  </a:lnTo>
                  <a:lnTo>
                    <a:pt x="31" y="48"/>
                  </a:lnTo>
                  <a:lnTo>
                    <a:pt x="16" y="43"/>
                  </a:lnTo>
                  <a:lnTo>
                    <a:pt x="10" y="41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10" y="21"/>
                  </a:lnTo>
                  <a:lnTo>
                    <a:pt x="16" y="20"/>
                  </a:lnTo>
                  <a:lnTo>
                    <a:pt x="31" y="14"/>
                  </a:lnTo>
                  <a:lnTo>
                    <a:pt x="52" y="10"/>
                  </a:lnTo>
                  <a:lnTo>
                    <a:pt x="77" y="6"/>
                  </a:lnTo>
                  <a:lnTo>
                    <a:pt x="106" y="2"/>
                  </a:lnTo>
                  <a:lnTo>
                    <a:pt x="138" y="0"/>
                  </a:lnTo>
                  <a:lnTo>
                    <a:pt x="175" y="0"/>
                  </a:lnTo>
                  <a:lnTo>
                    <a:pt x="209" y="0"/>
                  </a:lnTo>
                  <a:lnTo>
                    <a:pt x="240" y="2"/>
                  </a:lnTo>
                  <a:lnTo>
                    <a:pt x="271" y="6"/>
                  </a:lnTo>
                  <a:lnTo>
                    <a:pt x="296" y="10"/>
                  </a:lnTo>
                  <a:lnTo>
                    <a:pt x="317" y="14"/>
                  </a:lnTo>
                  <a:lnTo>
                    <a:pt x="332" y="20"/>
                  </a:lnTo>
                  <a:lnTo>
                    <a:pt x="338" y="21"/>
                  </a:lnTo>
                  <a:lnTo>
                    <a:pt x="342" y="25"/>
                  </a:lnTo>
                  <a:lnTo>
                    <a:pt x="346" y="27"/>
                  </a:lnTo>
                  <a:lnTo>
                    <a:pt x="346" y="31"/>
                  </a:lnTo>
                  <a:lnTo>
                    <a:pt x="346" y="35"/>
                  </a:lnTo>
                  <a:lnTo>
                    <a:pt x="342" y="37"/>
                  </a:lnTo>
                  <a:lnTo>
                    <a:pt x="338" y="41"/>
                  </a:lnTo>
                  <a:lnTo>
                    <a:pt x="332" y="43"/>
                  </a:lnTo>
                  <a:lnTo>
                    <a:pt x="317" y="48"/>
                  </a:lnTo>
                  <a:lnTo>
                    <a:pt x="296" y="52"/>
                  </a:lnTo>
                  <a:lnTo>
                    <a:pt x="271" y="56"/>
                  </a:lnTo>
                  <a:lnTo>
                    <a:pt x="240" y="60"/>
                  </a:lnTo>
                  <a:lnTo>
                    <a:pt x="209" y="62"/>
                  </a:lnTo>
                  <a:lnTo>
                    <a:pt x="175" y="6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2" name="Freeform 4081"/>
            <p:cNvSpPr>
              <a:spLocks noChangeAspect="1"/>
            </p:cNvSpPr>
            <p:nvPr/>
          </p:nvSpPr>
          <p:spPr bwMode="auto">
            <a:xfrm>
              <a:off x="2811" y="2694"/>
              <a:ext cx="179" cy="35"/>
            </a:xfrm>
            <a:custGeom>
              <a:avLst/>
              <a:gdLst>
                <a:gd name="T0" fmla="*/ 0 w 179"/>
                <a:gd name="T1" fmla="*/ 0 h 35"/>
                <a:gd name="T2" fmla="*/ 0 w 179"/>
                <a:gd name="T3" fmla="*/ 0 h 35"/>
                <a:gd name="T4" fmla="*/ 2 w 179"/>
                <a:gd name="T5" fmla="*/ 6 h 35"/>
                <a:gd name="T6" fmla="*/ 6 w 179"/>
                <a:gd name="T7" fmla="*/ 10 h 35"/>
                <a:gd name="T8" fmla="*/ 10 w 179"/>
                <a:gd name="T9" fmla="*/ 13 h 35"/>
                <a:gd name="T10" fmla="*/ 18 w 179"/>
                <a:gd name="T11" fmla="*/ 15 h 35"/>
                <a:gd name="T12" fmla="*/ 33 w 179"/>
                <a:gd name="T13" fmla="*/ 21 h 35"/>
                <a:gd name="T14" fmla="*/ 54 w 179"/>
                <a:gd name="T15" fmla="*/ 25 h 35"/>
                <a:gd name="T16" fmla="*/ 81 w 179"/>
                <a:gd name="T17" fmla="*/ 29 h 35"/>
                <a:gd name="T18" fmla="*/ 110 w 179"/>
                <a:gd name="T19" fmla="*/ 33 h 35"/>
                <a:gd name="T20" fmla="*/ 142 w 179"/>
                <a:gd name="T21" fmla="*/ 35 h 35"/>
                <a:gd name="T22" fmla="*/ 179 w 179"/>
                <a:gd name="T23" fmla="*/ 35 h 35"/>
                <a:gd name="T24" fmla="*/ 179 w 179"/>
                <a:gd name="T25" fmla="*/ 27 h 35"/>
                <a:gd name="T26" fmla="*/ 142 w 179"/>
                <a:gd name="T27" fmla="*/ 27 h 35"/>
                <a:gd name="T28" fmla="*/ 112 w 179"/>
                <a:gd name="T29" fmla="*/ 25 h 35"/>
                <a:gd name="T30" fmla="*/ 81 w 179"/>
                <a:gd name="T31" fmla="*/ 21 h 35"/>
                <a:gd name="T32" fmla="*/ 56 w 179"/>
                <a:gd name="T33" fmla="*/ 17 h 35"/>
                <a:gd name="T34" fmla="*/ 35 w 179"/>
                <a:gd name="T35" fmla="*/ 13 h 35"/>
                <a:gd name="T36" fmla="*/ 20 w 179"/>
                <a:gd name="T37" fmla="*/ 8 h 35"/>
                <a:gd name="T38" fmla="*/ 16 w 179"/>
                <a:gd name="T39" fmla="*/ 6 h 35"/>
                <a:gd name="T40" fmla="*/ 12 w 179"/>
                <a:gd name="T41" fmla="*/ 4 h 35"/>
                <a:gd name="T42" fmla="*/ 10 w 179"/>
                <a:gd name="T43" fmla="*/ 2 h 35"/>
                <a:gd name="T44" fmla="*/ 10 w 179"/>
                <a:gd name="T45" fmla="*/ 0 h 35"/>
                <a:gd name="T46" fmla="*/ 10 w 179"/>
                <a:gd name="T47" fmla="*/ 0 h 35"/>
                <a:gd name="T48" fmla="*/ 0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0"/>
                  </a:lnTo>
                  <a:lnTo>
                    <a:pt x="10" y="13"/>
                  </a:lnTo>
                  <a:lnTo>
                    <a:pt x="18" y="15"/>
                  </a:lnTo>
                  <a:lnTo>
                    <a:pt x="33" y="21"/>
                  </a:lnTo>
                  <a:lnTo>
                    <a:pt x="54" y="25"/>
                  </a:lnTo>
                  <a:lnTo>
                    <a:pt x="81" y="29"/>
                  </a:lnTo>
                  <a:lnTo>
                    <a:pt x="110" y="33"/>
                  </a:lnTo>
                  <a:lnTo>
                    <a:pt x="142" y="35"/>
                  </a:lnTo>
                  <a:lnTo>
                    <a:pt x="179" y="35"/>
                  </a:lnTo>
                  <a:lnTo>
                    <a:pt x="179" y="27"/>
                  </a:lnTo>
                  <a:lnTo>
                    <a:pt x="142" y="27"/>
                  </a:lnTo>
                  <a:lnTo>
                    <a:pt x="112" y="25"/>
                  </a:lnTo>
                  <a:lnTo>
                    <a:pt x="81" y="21"/>
                  </a:lnTo>
                  <a:lnTo>
                    <a:pt x="56" y="17"/>
                  </a:lnTo>
                  <a:lnTo>
                    <a:pt x="35" y="13"/>
                  </a:lnTo>
                  <a:lnTo>
                    <a:pt x="20" y="8"/>
                  </a:lnTo>
                  <a:lnTo>
                    <a:pt x="16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3" name="Freeform 4082"/>
            <p:cNvSpPr>
              <a:spLocks noChangeAspect="1"/>
            </p:cNvSpPr>
            <p:nvPr/>
          </p:nvSpPr>
          <p:spPr bwMode="auto">
            <a:xfrm>
              <a:off x="2811" y="2659"/>
              <a:ext cx="179" cy="35"/>
            </a:xfrm>
            <a:custGeom>
              <a:avLst/>
              <a:gdLst>
                <a:gd name="T0" fmla="*/ 179 w 179"/>
                <a:gd name="T1" fmla="*/ 0 h 35"/>
                <a:gd name="T2" fmla="*/ 179 w 179"/>
                <a:gd name="T3" fmla="*/ 0 h 35"/>
                <a:gd name="T4" fmla="*/ 142 w 179"/>
                <a:gd name="T5" fmla="*/ 0 h 35"/>
                <a:gd name="T6" fmla="*/ 110 w 179"/>
                <a:gd name="T7" fmla="*/ 2 h 35"/>
                <a:gd name="T8" fmla="*/ 81 w 179"/>
                <a:gd name="T9" fmla="*/ 6 h 35"/>
                <a:gd name="T10" fmla="*/ 54 w 179"/>
                <a:gd name="T11" fmla="*/ 10 h 35"/>
                <a:gd name="T12" fmla="*/ 33 w 179"/>
                <a:gd name="T13" fmla="*/ 14 h 35"/>
                <a:gd name="T14" fmla="*/ 18 w 179"/>
                <a:gd name="T15" fmla="*/ 20 h 35"/>
                <a:gd name="T16" fmla="*/ 12 w 179"/>
                <a:gd name="T17" fmla="*/ 24 h 35"/>
                <a:gd name="T18" fmla="*/ 6 w 179"/>
                <a:gd name="T19" fmla="*/ 25 h 35"/>
                <a:gd name="T20" fmla="*/ 2 w 179"/>
                <a:gd name="T21" fmla="*/ 29 h 35"/>
                <a:gd name="T22" fmla="*/ 0 w 179"/>
                <a:gd name="T23" fmla="*/ 35 h 35"/>
                <a:gd name="T24" fmla="*/ 10 w 179"/>
                <a:gd name="T25" fmla="*/ 35 h 35"/>
                <a:gd name="T26" fmla="*/ 10 w 179"/>
                <a:gd name="T27" fmla="*/ 33 h 35"/>
                <a:gd name="T28" fmla="*/ 12 w 179"/>
                <a:gd name="T29" fmla="*/ 31 h 35"/>
                <a:gd name="T30" fmla="*/ 16 w 179"/>
                <a:gd name="T31" fmla="*/ 29 h 35"/>
                <a:gd name="T32" fmla="*/ 20 w 179"/>
                <a:gd name="T33" fmla="*/ 27 h 35"/>
                <a:gd name="T34" fmla="*/ 35 w 179"/>
                <a:gd name="T35" fmla="*/ 22 h 35"/>
                <a:gd name="T36" fmla="*/ 56 w 179"/>
                <a:gd name="T37" fmla="*/ 18 h 35"/>
                <a:gd name="T38" fmla="*/ 81 w 179"/>
                <a:gd name="T39" fmla="*/ 14 h 35"/>
                <a:gd name="T40" fmla="*/ 112 w 179"/>
                <a:gd name="T41" fmla="*/ 10 h 35"/>
                <a:gd name="T42" fmla="*/ 142 w 179"/>
                <a:gd name="T43" fmla="*/ 10 h 35"/>
                <a:gd name="T44" fmla="*/ 179 w 179"/>
                <a:gd name="T45" fmla="*/ 8 h 35"/>
                <a:gd name="T46" fmla="*/ 179 w 179"/>
                <a:gd name="T47" fmla="*/ 8 h 35"/>
                <a:gd name="T48" fmla="*/ 179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179" y="0"/>
                  </a:moveTo>
                  <a:lnTo>
                    <a:pt x="179" y="0"/>
                  </a:lnTo>
                  <a:lnTo>
                    <a:pt x="142" y="0"/>
                  </a:lnTo>
                  <a:lnTo>
                    <a:pt x="110" y="2"/>
                  </a:lnTo>
                  <a:lnTo>
                    <a:pt x="81" y="6"/>
                  </a:lnTo>
                  <a:lnTo>
                    <a:pt x="54" y="10"/>
                  </a:lnTo>
                  <a:lnTo>
                    <a:pt x="33" y="14"/>
                  </a:lnTo>
                  <a:lnTo>
                    <a:pt x="18" y="20"/>
                  </a:lnTo>
                  <a:lnTo>
                    <a:pt x="12" y="24"/>
                  </a:lnTo>
                  <a:lnTo>
                    <a:pt x="6" y="25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2" y="31"/>
                  </a:lnTo>
                  <a:lnTo>
                    <a:pt x="16" y="29"/>
                  </a:lnTo>
                  <a:lnTo>
                    <a:pt x="20" y="27"/>
                  </a:lnTo>
                  <a:lnTo>
                    <a:pt x="35" y="22"/>
                  </a:lnTo>
                  <a:lnTo>
                    <a:pt x="56" y="18"/>
                  </a:lnTo>
                  <a:lnTo>
                    <a:pt x="81" y="14"/>
                  </a:lnTo>
                  <a:lnTo>
                    <a:pt x="112" y="10"/>
                  </a:lnTo>
                  <a:lnTo>
                    <a:pt x="142" y="10"/>
                  </a:lnTo>
                  <a:lnTo>
                    <a:pt x="179" y="8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4" name="Freeform 4083"/>
            <p:cNvSpPr>
              <a:spLocks noChangeAspect="1"/>
            </p:cNvSpPr>
            <p:nvPr/>
          </p:nvSpPr>
          <p:spPr bwMode="auto">
            <a:xfrm>
              <a:off x="2990" y="2659"/>
              <a:ext cx="174" cy="35"/>
            </a:xfrm>
            <a:custGeom>
              <a:avLst/>
              <a:gdLst>
                <a:gd name="T0" fmla="*/ 174 w 174"/>
                <a:gd name="T1" fmla="*/ 35 h 35"/>
                <a:gd name="T2" fmla="*/ 174 w 174"/>
                <a:gd name="T3" fmla="*/ 35 h 35"/>
                <a:gd name="T4" fmla="*/ 174 w 174"/>
                <a:gd name="T5" fmla="*/ 29 h 35"/>
                <a:gd name="T6" fmla="*/ 171 w 174"/>
                <a:gd name="T7" fmla="*/ 25 h 35"/>
                <a:gd name="T8" fmla="*/ 165 w 174"/>
                <a:gd name="T9" fmla="*/ 24 h 35"/>
                <a:gd name="T10" fmla="*/ 159 w 174"/>
                <a:gd name="T11" fmla="*/ 20 h 35"/>
                <a:gd name="T12" fmla="*/ 142 w 174"/>
                <a:gd name="T13" fmla="*/ 14 h 35"/>
                <a:gd name="T14" fmla="*/ 121 w 174"/>
                <a:gd name="T15" fmla="*/ 10 h 35"/>
                <a:gd name="T16" fmla="*/ 96 w 174"/>
                <a:gd name="T17" fmla="*/ 6 h 35"/>
                <a:gd name="T18" fmla="*/ 67 w 174"/>
                <a:gd name="T19" fmla="*/ 2 h 35"/>
                <a:gd name="T20" fmla="*/ 34 w 174"/>
                <a:gd name="T21" fmla="*/ 0 h 35"/>
                <a:gd name="T22" fmla="*/ 0 w 174"/>
                <a:gd name="T23" fmla="*/ 0 h 35"/>
                <a:gd name="T24" fmla="*/ 0 w 174"/>
                <a:gd name="T25" fmla="*/ 8 h 35"/>
                <a:gd name="T26" fmla="*/ 34 w 174"/>
                <a:gd name="T27" fmla="*/ 10 h 35"/>
                <a:gd name="T28" fmla="*/ 65 w 174"/>
                <a:gd name="T29" fmla="*/ 10 h 35"/>
                <a:gd name="T30" fmla="*/ 94 w 174"/>
                <a:gd name="T31" fmla="*/ 14 h 35"/>
                <a:gd name="T32" fmla="*/ 121 w 174"/>
                <a:gd name="T33" fmla="*/ 18 h 35"/>
                <a:gd name="T34" fmla="*/ 140 w 174"/>
                <a:gd name="T35" fmla="*/ 22 h 35"/>
                <a:gd name="T36" fmla="*/ 157 w 174"/>
                <a:gd name="T37" fmla="*/ 27 h 35"/>
                <a:gd name="T38" fmla="*/ 161 w 174"/>
                <a:gd name="T39" fmla="*/ 29 h 35"/>
                <a:gd name="T40" fmla="*/ 165 w 174"/>
                <a:gd name="T41" fmla="*/ 31 h 35"/>
                <a:gd name="T42" fmla="*/ 167 w 174"/>
                <a:gd name="T43" fmla="*/ 33 h 35"/>
                <a:gd name="T44" fmla="*/ 167 w 174"/>
                <a:gd name="T45" fmla="*/ 35 h 35"/>
                <a:gd name="T46" fmla="*/ 167 w 174"/>
                <a:gd name="T47" fmla="*/ 35 h 35"/>
                <a:gd name="T48" fmla="*/ 174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174" y="35"/>
                  </a:moveTo>
                  <a:lnTo>
                    <a:pt x="174" y="35"/>
                  </a:lnTo>
                  <a:lnTo>
                    <a:pt x="174" y="29"/>
                  </a:lnTo>
                  <a:lnTo>
                    <a:pt x="171" y="25"/>
                  </a:lnTo>
                  <a:lnTo>
                    <a:pt x="165" y="24"/>
                  </a:lnTo>
                  <a:lnTo>
                    <a:pt x="159" y="20"/>
                  </a:lnTo>
                  <a:lnTo>
                    <a:pt x="142" y="14"/>
                  </a:lnTo>
                  <a:lnTo>
                    <a:pt x="121" y="10"/>
                  </a:lnTo>
                  <a:lnTo>
                    <a:pt x="96" y="6"/>
                  </a:lnTo>
                  <a:lnTo>
                    <a:pt x="67" y="2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34" y="10"/>
                  </a:lnTo>
                  <a:lnTo>
                    <a:pt x="65" y="10"/>
                  </a:lnTo>
                  <a:lnTo>
                    <a:pt x="94" y="14"/>
                  </a:lnTo>
                  <a:lnTo>
                    <a:pt x="121" y="18"/>
                  </a:lnTo>
                  <a:lnTo>
                    <a:pt x="140" y="22"/>
                  </a:lnTo>
                  <a:lnTo>
                    <a:pt x="157" y="27"/>
                  </a:lnTo>
                  <a:lnTo>
                    <a:pt x="161" y="29"/>
                  </a:lnTo>
                  <a:lnTo>
                    <a:pt x="165" y="31"/>
                  </a:lnTo>
                  <a:lnTo>
                    <a:pt x="167" y="33"/>
                  </a:lnTo>
                  <a:lnTo>
                    <a:pt x="167" y="35"/>
                  </a:lnTo>
                  <a:lnTo>
                    <a:pt x="174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5" name="Freeform 4084"/>
            <p:cNvSpPr>
              <a:spLocks noChangeAspect="1"/>
            </p:cNvSpPr>
            <p:nvPr/>
          </p:nvSpPr>
          <p:spPr bwMode="auto">
            <a:xfrm>
              <a:off x="2990" y="2694"/>
              <a:ext cx="174" cy="35"/>
            </a:xfrm>
            <a:custGeom>
              <a:avLst/>
              <a:gdLst>
                <a:gd name="T0" fmla="*/ 0 w 174"/>
                <a:gd name="T1" fmla="*/ 35 h 35"/>
                <a:gd name="T2" fmla="*/ 0 w 174"/>
                <a:gd name="T3" fmla="*/ 35 h 35"/>
                <a:gd name="T4" fmla="*/ 34 w 174"/>
                <a:gd name="T5" fmla="*/ 35 h 35"/>
                <a:gd name="T6" fmla="*/ 67 w 174"/>
                <a:gd name="T7" fmla="*/ 33 h 35"/>
                <a:gd name="T8" fmla="*/ 96 w 174"/>
                <a:gd name="T9" fmla="*/ 29 h 35"/>
                <a:gd name="T10" fmla="*/ 121 w 174"/>
                <a:gd name="T11" fmla="*/ 25 h 35"/>
                <a:gd name="T12" fmla="*/ 142 w 174"/>
                <a:gd name="T13" fmla="*/ 21 h 35"/>
                <a:gd name="T14" fmla="*/ 159 w 174"/>
                <a:gd name="T15" fmla="*/ 15 h 35"/>
                <a:gd name="T16" fmla="*/ 165 w 174"/>
                <a:gd name="T17" fmla="*/ 13 h 35"/>
                <a:gd name="T18" fmla="*/ 171 w 174"/>
                <a:gd name="T19" fmla="*/ 10 h 35"/>
                <a:gd name="T20" fmla="*/ 174 w 174"/>
                <a:gd name="T21" fmla="*/ 6 h 35"/>
                <a:gd name="T22" fmla="*/ 174 w 174"/>
                <a:gd name="T23" fmla="*/ 0 h 35"/>
                <a:gd name="T24" fmla="*/ 167 w 174"/>
                <a:gd name="T25" fmla="*/ 0 h 35"/>
                <a:gd name="T26" fmla="*/ 167 w 174"/>
                <a:gd name="T27" fmla="*/ 2 h 35"/>
                <a:gd name="T28" fmla="*/ 165 w 174"/>
                <a:gd name="T29" fmla="*/ 4 h 35"/>
                <a:gd name="T30" fmla="*/ 161 w 174"/>
                <a:gd name="T31" fmla="*/ 6 h 35"/>
                <a:gd name="T32" fmla="*/ 157 w 174"/>
                <a:gd name="T33" fmla="*/ 8 h 35"/>
                <a:gd name="T34" fmla="*/ 140 w 174"/>
                <a:gd name="T35" fmla="*/ 13 h 35"/>
                <a:gd name="T36" fmla="*/ 121 w 174"/>
                <a:gd name="T37" fmla="*/ 17 h 35"/>
                <a:gd name="T38" fmla="*/ 94 w 174"/>
                <a:gd name="T39" fmla="*/ 21 h 35"/>
                <a:gd name="T40" fmla="*/ 65 w 174"/>
                <a:gd name="T41" fmla="*/ 25 h 35"/>
                <a:gd name="T42" fmla="*/ 34 w 174"/>
                <a:gd name="T43" fmla="*/ 27 h 35"/>
                <a:gd name="T44" fmla="*/ 0 w 174"/>
                <a:gd name="T45" fmla="*/ 27 h 35"/>
                <a:gd name="T46" fmla="*/ 0 w 174"/>
                <a:gd name="T47" fmla="*/ 27 h 35"/>
                <a:gd name="T48" fmla="*/ 0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0" y="35"/>
                  </a:moveTo>
                  <a:lnTo>
                    <a:pt x="0" y="35"/>
                  </a:lnTo>
                  <a:lnTo>
                    <a:pt x="34" y="35"/>
                  </a:lnTo>
                  <a:lnTo>
                    <a:pt x="67" y="33"/>
                  </a:lnTo>
                  <a:lnTo>
                    <a:pt x="96" y="29"/>
                  </a:lnTo>
                  <a:lnTo>
                    <a:pt x="121" y="25"/>
                  </a:lnTo>
                  <a:lnTo>
                    <a:pt x="142" y="21"/>
                  </a:lnTo>
                  <a:lnTo>
                    <a:pt x="159" y="15"/>
                  </a:lnTo>
                  <a:lnTo>
                    <a:pt x="165" y="13"/>
                  </a:lnTo>
                  <a:lnTo>
                    <a:pt x="171" y="10"/>
                  </a:lnTo>
                  <a:lnTo>
                    <a:pt x="174" y="6"/>
                  </a:lnTo>
                  <a:lnTo>
                    <a:pt x="174" y="0"/>
                  </a:lnTo>
                  <a:lnTo>
                    <a:pt x="167" y="0"/>
                  </a:lnTo>
                  <a:lnTo>
                    <a:pt x="167" y="2"/>
                  </a:lnTo>
                  <a:lnTo>
                    <a:pt x="165" y="4"/>
                  </a:lnTo>
                  <a:lnTo>
                    <a:pt x="161" y="6"/>
                  </a:lnTo>
                  <a:lnTo>
                    <a:pt x="157" y="8"/>
                  </a:lnTo>
                  <a:lnTo>
                    <a:pt x="140" y="13"/>
                  </a:lnTo>
                  <a:lnTo>
                    <a:pt x="121" y="17"/>
                  </a:lnTo>
                  <a:lnTo>
                    <a:pt x="94" y="21"/>
                  </a:lnTo>
                  <a:lnTo>
                    <a:pt x="65" y="25"/>
                  </a:lnTo>
                  <a:lnTo>
                    <a:pt x="34" y="27"/>
                  </a:lnTo>
                  <a:lnTo>
                    <a:pt x="0" y="27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6" name="Freeform 4085"/>
            <p:cNvSpPr>
              <a:spLocks noChangeAspect="1"/>
            </p:cNvSpPr>
            <p:nvPr/>
          </p:nvSpPr>
          <p:spPr bwMode="auto">
            <a:xfrm>
              <a:off x="2815" y="2224"/>
              <a:ext cx="346" cy="470"/>
            </a:xfrm>
            <a:custGeom>
              <a:avLst/>
              <a:gdLst>
                <a:gd name="T0" fmla="*/ 346 w 346"/>
                <a:gd name="T1" fmla="*/ 468 h 470"/>
                <a:gd name="T2" fmla="*/ 232 w 346"/>
                <a:gd name="T3" fmla="*/ 0 h 470"/>
                <a:gd name="T4" fmla="*/ 31 w 346"/>
                <a:gd name="T5" fmla="*/ 203 h 470"/>
                <a:gd name="T6" fmla="*/ 0 w 346"/>
                <a:gd name="T7" fmla="*/ 470 h 470"/>
                <a:gd name="T8" fmla="*/ 346 w 346"/>
                <a:gd name="T9" fmla="*/ 468 h 4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6"/>
                <a:gd name="T16" fmla="*/ 0 h 470"/>
                <a:gd name="T17" fmla="*/ 346 w 346"/>
                <a:gd name="T18" fmla="*/ 470 h 4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6" h="470">
                  <a:moveTo>
                    <a:pt x="346" y="468"/>
                  </a:moveTo>
                  <a:lnTo>
                    <a:pt x="232" y="0"/>
                  </a:lnTo>
                  <a:lnTo>
                    <a:pt x="31" y="203"/>
                  </a:lnTo>
                  <a:lnTo>
                    <a:pt x="0" y="470"/>
                  </a:lnTo>
                  <a:lnTo>
                    <a:pt x="346" y="46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7" name="Freeform 4086"/>
            <p:cNvSpPr>
              <a:spLocks noChangeAspect="1"/>
            </p:cNvSpPr>
            <p:nvPr/>
          </p:nvSpPr>
          <p:spPr bwMode="auto">
            <a:xfrm>
              <a:off x="3044" y="2216"/>
              <a:ext cx="120" cy="478"/>
            </a:xfrm>
            <a:custGeom>
              <a:avLst/>
              <a:gdLst>
                <a:gd name="T0" fmla="*/ 5 w 120"/>
                <a:gd name="T1" fmla="*/ 10 h 478"/>
                <a:gd name="T2" fmla="*/ 0 w 120"/>
                <a:gd name="T3" fmla="*/ 8 h 478"/>
                <a:gd name="T4" fmla="*/ 113 w 120"/>
                <a:gd name="T5" fmla="*/ 478 h 478"/>
                <a:gd name="T6" fmla="*/ 120 w 120"/>
                <a:gd name="T7" fmla="*/ 476 h 478"/>
                <a:gd name="T8" fmla="*/ 7 w 120"/>
                <a:gd name="T9" fmla="*/ 6 h 478"/>
                <a:gd name="T10" fmla="*/ 0 w 120"/>
                <a:gd name="T11" fmla="*/ 4 h 478"/>
                <a:gd name="T12" fmla="*/ 7 w 120"/>
                <a:gd name="T13" fmla="*/ 6 h 478"/>
                <a:gd name="T14" fmla="*/ 5 w 120"/>
                <a:gd name="T15" fmla="*/ 0 h 478"/>
                <a:gd name="T16" fmla="*/ 0 w 120"/>
                <a:gd name="T17" fmla="*/ 4 h 478"/>
                <a:gd name="T18" fmla="*/ 5 w 120"/>
                <a:gd name="T19" fmla="*/ 10 h 4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0"/>
                <a:gd name="T31" fmla="*/ 0 h 478"/>
                <a:gd name="T32" fmla="*/ 120 w 120"/>
                <a:gd name="T33" fmla="*/ 478 h 47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0" h="478">
                  <a:moveTo>
                    <a:pt x="5" y="10"/>
                  </a:moveTo>
                  <a:lnTo>
                    <a:pt x="0" y="8"/>
                  </a:lnTo>
                  <a:lnTo>
                    <a:pt x="113" y="478"/>
                  </a:lnTo>
                  <a:lnTo>
                    <a:pt x="120" y="476"/>
                  </a:lnTo>
                  <a:lnTo>
                    <a:pt x="7" y="6"/>
                  </a:lnTo>
                  <a:lnTo>
                    <a:pt x="0" y="4"/>
                  </a:lnTo>
                  <a:lnTo>
                    <a:pt x="7" y="6"/>
                  </a:lnTo>
                  <a:lnTo>
                    <a:pt x="5" y="0"/>
                  </a:lnTo>
                  <a:lnTo>
                    <a:pt x="0" y="4"/>
                  </a:lnTo>
                  <a:lnTo>
                    <a:pt x="5" y="1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8" name="Freeform 4087"/>
            <p:cNvSpPr>
              <a:spLocks noChangeAspect="1"/>
            </p:cNvSpPr>
            <p:nvPr/>
          </p:nvSpPr>
          <p:spPr bwMode="auto">
            <a:xfrm>
              <a:off x="2842" y="2220"/>
              <a:ext cx="207" cy="211"/>
            </a:xfrm>
            <a:custGeom>
              <a:avLst/>
              <a:gdLst>
                <a:gd name="T0" fmla="*/ 8 w 207"/>
                <a:gd name="T1" fmla="*/ 207 h 211"/>
                <a:gd name="T2" fmla="*/ 8 w 207"/>
                <a:gd name="T3" fmla="*/ 211 h 211"/>
                <a:gd name="T4" fmla="*/ 207 w 207"/>
                <a:gd name="T5" fmla="*/ 6 h 211"/>
                <a:gd name="T6" fmla="*/ 202 w 207"/>
                <a:gd name="T7" fmla="*/ 0 h 211"/>
                <a:gd name="T8" fmla="*/ 2 w 207"/>
                <a:gd name="T9" fmla="*/ 205 h 211"/>
                <a:gd name="T10" fmla="*/ 0 w 207"/>
                <a:gd name="T11" fmla="*/ 207 h 211"/>
                <a:gd name="T12" fmla="*/ 8 w 207"/>
                <a:gd name="T13" fmla="*/ 207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7"/>
                <a:gd name="T22" fmla="*/ 0 h 211"/>
                <a:gd name="T23" fmla="*/ 207 w 207"/>
                <a:gd name="T24" fmla="*/ 211 h 2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7" h="211">
                  <a:moveTo>
                    <a:pt x="8" y="207"/>
                  </a:moveTo>
                  <a:lnTo>
                    <a:pt x="8" y="211"/>
                  </a:lnTo>
                  <a:lnTo>
                    <a:pt x="207" y="6"/>
                  </a:lnTo>
                  <a:lnTo>
                    <a:pt x="202" y="0"/>
                  </a:lnTo>
                  <a:lnTo>
                    <a:pt x="2" y="205"/>
                  </a:lnTo>
                  <a:lnTo>
                    <a:pt x="0" y="207"/>
                  </a:lnTo>
                  <a:lnTo>
                    <a:pt x="8" y="20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9" name="Freeform 4088"/>
            <p:cNvSpPr>
              <a:spLocks noChangeAspect="1"/>
            </p:cNvSpPr>
            <p:nvPr/>
          </p:nvSpPr>
          <p:spPr bwMode="auto">
            <a:xfrm>
              <a:off x="2811" y="2427"/>
              <a:ext cx="39" cy="267"/>
            </a:xfrm>
            <a:custGeom>
              <a:avLst/>
              <a:gdLst>
                <a:gd name="T0" fmla="*/ 4 w 39"/>
                <a:gd name="T1" fmla="*/ 267 h 267"/>
                <a:gd name="T2" fmla="*/ 10 w 39"/>
                <a:gd name="T3" fmla="*/ 267 h 267"/>
                <a:gd name="T4" fmla="*/ 39 w 39"/>
                <a:gd name="T5" fmla="*/ 0 h 267"/>
                <a:gd name="T6" fmla="*/ 31 w 39"/>
                <a:gd name="T7" fmla="*/ 0 h 267"/>
                <a:gd name="T8" fmla="*/ 0 w 39"/>
                <a:gd name="T9" fmla="*/ 267 h 267"/>
                <a:gd name="T10" fmla="*/ 4 w 39"/>
                <a:gd name="T11" fmla="*/ 267 h 2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67"/>
                <a:gd name="T20" fmla="*/ 39 w 39"/>
                <a:gd name="T21" fmla="*/ 267 h 2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67">
                  <a:moveTo>
                    <a:pt x="4" y="267"/>
                  </a:moveTo>
                  <a:lnTo>
                    <a:pt x="10" y="267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0" y="267"/>
                  </a:lnTo>
                  <a:lnTo>
                    <a:pt x="4" y="26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0" name="Freeform 4089"/>
            <p:cNvSpPr>
              <a:spLocks noChangeAspect="1"/>
            </p:cNvSpPr>
            <p:nvPr/>
          </p:nvSpPr>
          <p:spPr bwMode="auto">
            <a:xfrm>
              <a:off x="3178" y="2118"/>
              <a:ext cx="146" cy="198"/>
            </a:xfrm>
            <a:custGeom>
              <a:avLst/>
              <a:gdLst>
                <a:gd name="T0" fmla="*/ 57 w 146"/>
                <a:gd name="T1" fmla="*/ 198 h 198"/>
                <a:gd name="T2" fmla="*/ 52 w 146"/>
                <a:gd name="T3" fmla="*/ 196 h 198"/>
                <a:gd name="T4" fmla="*/ 44 w 146"/>
                <a:gd name="T5" fmla="*/ 194 h 198"/>
                <a:gd name="T6" fmla="*/ 36 w 146"/>
                <a:gd name="T7" fmla="*/ 192 h 198"/>
                <a:gd name="T8" fmla="*/ 30 w 146"/>
                <a:gd name="T9" fmla="*/ 190 h 198"/>
                <a:gd name="T10" fmla="*/ 21 w 146"/>
                <a:gd name="T11" fmla="*/ 181 h 198"/>
                <a:gd name="T12" fmla="*/ 11 w 146"/>
                <a:gd name="T13" fmla="*/ 169 h 198"/>
                <a:gd name="T14" fmla="*/ 4 w 146"/>
                <a:gd name="T15" fmla="*/ 154 h 198"/>
                <a:gd name="T16" fmla="*/ 0 w 146"/>
                <a:gd name="T17" fmla="*/ 137 h 198"/>
                <a:gd name="T18" fmla="*/ 0 w 146"/>
                <a:gd name="T19" fmla="*/ 119 h 198"/>
                <a:gd name="T20" fmla="*/ 0 w 146"/>
                <a:gd name="T21" fmla="*/ 98 h 198"/>
                <a:gd name="T22" fmla="*/ 6 w 146"/>
                <a:gd name="T23" fmla="*/ 79 h 198"/>
                <a:gd name="T24" fmla="*/ 11 w 146"/>
                <a:gd name="T25" fmla="*/ 62 h 198"/>
                <a:gd name="T26" fmla="*/ 21 w 146"/>
                <a:gd name="T27" fmla="*/ 44 h 198"/>
                <a:gd name="T28" fmla="*/ 32 w 146"/>
                <a:gd name="T29" fmla="*/ 29 h 198"/>
                <a:gd name="T30" fmla="*/ 44 w 146"/>
                <a:gd name="T31" fmla="*/ 18 h 198"/>
                <a:gd name="T32" fmla="*/ 57 w 146"/>
                <a:gd name="T33" fmla="*/ 8 h 198"/>
                <a:gd name="T34" fmla="*/ 73 w 146"/>
                <a:gd name="T35" fmla="*/ 4 h 198"/>
                <a:gd name="T36" fmla="*/ 88 w 146"/>
                <a:gd name="T37" fmla="*/ 0 h 198"/>
                <a:gd name="T38" fmla="*/ 94 w 146"/>
                <a:gd name="T39" fmla="*/ 2 h 198"/>
                <a:gd name="T40" fmla="*/ 101 w 146"/>
                <a:gd name="T41" fmla="*/ 4 h 198"/>
                <a:gd name="T42" fmla="*/ 107 w 146"/>
                <a:gd name="T43" fmla="*/ 6 h 198"/>
                <a:gd name="T44" fmla="*/ 115 w 146"/>
                <a:gd name="T45" fmla="*/ 10 h 198"/>
                <a:gd name="T46" fmla="*/ 124 w 146"/>
                <a:gd name="T47" fmla="*/ 18 h 198"/>
                <a:gd name="T48" fmla="*/ 134 w 146"/>
                <a:gd name="T49" fmla="*/ 31 h 198"/>
                <a:gd name="T50" fmla="*/ 140 w 146"/>
                <a:gd name="T51" fmla="*/ 44 h 198"/>
                <a:gd name="T52" fmla="*/ 146 w 146"/>
                <a:gd name="T53" fmla="*/ 62 h 198"/>
                <a:gd name="T54" fmla="*/ 146 w 146"/>
                <a:gd name="T55" fmla="*/ 81 h 198"/>
                <a:gd name="T56" fmla="*/ 146 w 146"/>
                <a:gd name="T57" fmla="*/ 100 h 198"/>
                <a:gd name="T58" fmla="*/ 140 w 146"/>
                <a:gd name="T59" fmla="*/ 119 h 198"/>
                <a:gd name="T60" fmla="*/ 134 w 146"/>
                <a:gd name="T61" fmla="*/ 138 h 198"/>
                <a:gd name="T62" fmla="*/ 124 w 146"/>
                <a:gd name="T63" fmla="*/ 154 h 198"/>
                <a:gd name="T64" fmla="*/ 113 w 146"/>
                <a:gd name="T65" fmla="*/ 169 h 198"/>
                <a:gd name="T66" fmla="*/ 101 w 146"/>
                <a:gd name="T67" fmla="*/ 181 h 198"/>
                <a:gd name="T68" fmla="*/ 86 w 146"/>
                <a:gd name="T69" fmla="*/ 190 h 198"/>
                <a:gd name="T70" fmla="*/ 73 w 146"/>
                <a:gd name="T71" fmla="*/ 196 h 198"/>
                <a:gd name="T72" fmla="*/ 57 w 146"/>
                <a:gd name="T73" fmla="*/ 198 h 19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6"/>
                <a:gd name="T112" fmla="*/ 0 h 198"/>
                <a:gd name="T113" fmla="*/ 146 w 146"/>
                <a:gd name="T114" fmla="*/ 198 h 19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6" h="198">
                  <a:moveTo>
                    <a:pt x="57" y="198"/>
                  </a:moveTo>
                  <a:lnTo>
                    <a:pt x="52" y="196"/>
                  </a:lnTo>
                  <a:lnTo>
                    <a:pt x="44" y="194"/>
                  </a:lnTo>
                  <a:lnTo>
                    <a:pt x="36" y="192"/>
                  </a:lnTo>
                  <a:lnTo>
                    <a:pt x="30" y="190"/>
                  </a:lnTo>
                  <a:lnTo>
                    <a:pt x="21" y="181"/>
                  </a:lnTo>
                  <a:lnTo>
                    <a:pt x="11" y="169"/>
                  </a:lnTo>
                  <a:lnTo>
                    <a:pt x="4" y="154"/>
                  </a:lnTo>
                  <a:lnTo>
                    <a:pt x="0" y="137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6" y="79"/>
                  </a:lnTo>
                  <a:lnTo>
                    <a:pt x="11" y="62"/>
                  </a:lnTo>
                  <a:lnTo>
                    <a:pt x="21" y="44"/>
                  </a:lnTo>
                  <a:lnTo>
                    <a:pt x="32" y="29"/>
                  </a:lnTo>
                  <a:lnTo>
                    <a:pt x="44" y="18"/>
                  </a:lnTo>
                  <a:lnTo>
                    <a:pt x="57" y="8"/>
                  </a:lnTo>
                  <a:lnTo>
                    <a:pt x="73" y="4"/>
                  </a:lnTo>
                  <a:lnTo>
                    <a:pt x="88" y="0"/>
                  </a:lnTo>
                  <a:lnTo>
                    <a:pt x="94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4" y="18"/>
                  </a:lnTo>
                  <a:lnTo>
                    <a:pt x="134" y="31"/>
                  </a:lnTo>
                  <a:lnTo>
                    <a:pt x="140" y="44"/>
                  </a:lnTo>
                  <a:lnTo>
                    <a:pt x="146" y="62"/>
                  </a:lnTo>
                  <a:lnTo>
                    <a:pt x="146" y="81"/>
                  </a:lnTo>
                  <a:lnTo>
                    <a:pt x="146" y="100"/>
                  </a:lnTo>
                  <a:lnTo>
                    <a:pt x="140" y="119"/>
                  </a:lnTo>
                  <a:lnTo>
                    <a:pt x="134" y="138"/>
                  </a:lnTo>
                  <a:lnTo>
                    <a:pt x="124" y="154"/>
                  </a:lnTo>
                  <a:lnTo>
                    <a:pt x="113" y="169"/>
                  </a:lnTo>
                  <a:lnTo>
                    <a:pt x="101" y="181"/>
                  </a:lnTo>
                  <a:lnTo>
                    <a:pt x="86" y="190"/>
                  </a:lnTo>
                  <a:lnTo>
                    <a:pt x="73" y="196"/>
                  </a:lnTo>
                  <a:lnTo>
                    <a:pt x="57" y="19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1" name="Freeform 4090"/>
            <p:cNvSpPr>
              <a:spLocks noChangeAspect="1"/>
            </p:cNvSpPr>
            <p:nvPr/>
          </p:nvSpPr>
          <p:spPr bwMode="auto">
            <a:xfrm>
              <a:off x="3172" y="2216"/>
              <a:ext cx="63" cy="104"/>
            </a:xfrm>
            <a:custGeom>
              <a:avLst/>
              <a:gdLst>
                <a:gd name="T0" fmla="*/ 2 w 63"/>
                <a:gd name="T1" fmla="*/ 0 h 104"/>
                <a:gd name="T2" fmla="*/ 2 w 63"/>
                <a:gd name="T3" fmla="*/ 0 h 104"/>
                <a:gd name="T4" fmla="*/ 0 w 63"/>
                <a:gd name="T5" fmla="*/ 21 h 104"/>
                <a:gd name="T6" fmla="*/ 2 w 63"/>
                <a:gd name="T7" fmla="*/ 40 h 104"/>
                <a:gd name="T8" fmla="*/ 8 w 63"/>
                <a:gd name="T9" fmla="*/ 58 h 104"/>
                <a:gd name="T10" fmla="*/ 13 w 63"/>
                <a:gd name="T11" fmla="*/ 73 h 104"/>
                <a:gd name="T12" fmla="*/ 23 w 63"/>
                <a:gd name="T13" fmla="*/ 85 h 104"/>
                <a:gd name="T14" fmla="*/ 35 w 63"/>
                <a:gd name="T15" fmla="*/ 94 h 104"/>
                <a:gd name="T16" fmla="*/ 42 w 63"/>
                <a:gd name="T17" fmla="*/ 98 h 104"/>
                <a:gd name="T18" fmla="*/ 48 w 63"/>
                <a:gd name="T19" fmla="*/ 102 h 104"/>
                <a:gd name="T20" fmla="*/ 56 w 63"/>
                <a:gd name="T21" fmla="*/ 102 h 104"/>
                <a:gd name="T22" fmla="*/ 63 w 63"/>
                <a:gd name="T23" fmla="*/ 104 h 104"/>
                <a:gd name="T24" fmla="*/ 63 w 63"/>
                <a:gd name="T25" fmla="*/ 94 h 104"/>
                <a:gd name="T26" fmla="*/ 58 w 63"/>
                <a:gd name="T27" fmla="*/ 94 h 104"/>
                <a:gd name="T28" fmla="*/ 50 w 63"/>
                <a:gd name="T29" fmla="*/ 92 h 104"/>
                <a:gd name="T30" fmla="*/ 44 w 63"/>
                <a:gd name="T31" fmla="*/ 90 h 104"/>
                <a:gd name="T32" fmla="*/ 40 w 63"/>
                <a:gd name="T33" fmla="*/ 88 h 104"/>
                <a:gd name="T34" fmla="*/ 29 w 63"/>
                <a:gd name="T35" fmla="*/ 79 h 104"/>
                <a:gd name="T36" fmla="*/ 21 w 63"/>
                <a:gd name="T37" fmla="*/ 69 h 104"/>
                <a:gd name="T38" fmla="*/ 13 w 63"/>
                <a:gd name="T39" fmla="*/ 54 h 104"/>
                <a:gd name="T40" fmla="*/ 10 w 63"/>
                <a:gd name="T41" fmla="*/ 39 h 104"/>
                <a:gd name="T42" fmla="*/ 10 w 63"/>
                <a:gd name="T43" fmla="*/ 21 h 104"/>
                <a:gd name="T44" fmla="*/ 10 w 63"/>
                <a:gd name="T45" fmla="*/ 2 h 104"/>
                <a:gd name="T46" fmla="*/ 10 w 63"/>
                <a:gd name="T47" fmla="*/ 2 h 104"/>
                <a:gd name="T48" fmla="*/ 2 w 63"/>
                <a:gd name="T49" fmla="*/ 0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4"/>
                <a:gd name="T77" fmla="*/ 63 w 63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4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8" y="58"/>
                  </a:lnTo>
                  <a:lnTo>
                    <a:pt x="13" y="73"/>
                  </a:lnTo>
                  <a:lnTo>
                    <a:pt x="23" y="85"/>
                  </a:lnTo>
                  <a:lnTo>
                    <a:pt x="35" y="94"/>
                  </a:lnTo>
                  <a:lnTo>
                    <a:pt x="42" y="98"/>
                  </a:lnTo>
                  <a:lnTo>
                    <a:pt x="48" y="102"/>
                  </a:lnTo>
                  <a:lnTo>
                    <a:pt x="56" y="102"/>
                  </a:lnTo>
                  <a:lnTo>
                    <a:pt x="63" y="104"/>
                  </a:lnTo>
                  <a:lnTo>
                    <a:pt x="63" y="94"/>
                  </a:lnTo>
                  <a:lnTo>
                    <a:pt x="58" y="94"/>
                  </a:lnTo>
                  <a:lnTo>
                    <a:pt x="50" y="92"/>
                  </a:lnTo>
                  <a:lnTo>
                    <a:pt x="44" y="90"/>
                  </a:lnTo>
                  <a:lnTo>
                    <a:pt x="40" y="88"/>
                  </a:lnTo>
                  <a:lnTo>
                    <a:pt x="29" y="79"/>
                  </a:lnTo>
                  <a:lnTo>
                    <a:pt x="21" y="69"/>
                  </a:lnTo>
                  <a:lnTo>
                    <a:pt x="13" y="54"/>
                  </a:lnTo>
                  <a:lnTo>
                    <a:pt x="10" y="39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2" name="Freeform 4091"/>
            <p:cNvSpPr>
              <a:spLocks noChangeAspect="1"/>
            </p:cNvSpPr>
            <p:nvPr/>
          </p:nvSpPr>
          <p:spPr bwMode="auto">
            <a:xfrm>
              <a:off x="3174" y="2114"/>
              <a:ext cx="92" cy="104"/>
            </a:xfrm>
            <a:custGeom>
              <a:avLst/>
              <a:gdLst>
                <a:gd name="T0" fmla="*/ 92 w 92"/>
                <a:gd name="T1" fmla="*/ 0 h 104"/>
                <a:gd name="T2" fmla="*/ 92 w 92"/>
                <a:gd name="T3" fmla="*/ 0 h 104"/>
                <a:gd name="T4" fmla="*/ 75 w 92"/>
                <a:gd name="T5" fmla="*/ 2 h 104"/>
                <a:gd name="T6" fmla="*/ 59 w 92"/>
                <a:gd name="T7" fmla="*/ 10 h 104"/>
                <a:gd name="T8" fmla="*/ 46 w 92"/>
                <a:gd name="T9" fmla="*/ 20 h 104"/>
                <a:gd name="T10" fmla="*/ 33 w 92"/>
                <a:gd name="T11" fmla="*/ 31 h 104"/>
                <a:gd name="T12" fmla="*/ 21 w 92"/>
                <a:gd name="T13" fmla="*/ 46 h 104"/>
                <a:gd name="T14" fmla="*/ 11 w 92"/>
                <a:gd name="T15" fmla="*/ 64 h 104"/>
                <a:gd name="T16" fmla="*/ 6 w 92"/>
                <a:gd name="T17" fmla="*/ 83 h 104"/>
                <a:gd name="T18" fmla="*/ 0 w 92"/>
                <a:gd name="T19" fmla="*/ 102 h 104"/>
                <a:gd name="T20" fmla="*/ 8 w 92"/>
                <a:gd name="T21" fmla="*/ 104 h 104"/>
                <a:gd name="T22" fmla="*/ 13 w 92"/>
                <a:gd name="T23" fmla="*/ 85 h 104"/>
                <a:gd name="T24" fmla="*/ 19 w 92"/>
                <a:gd name="T25" fmla="*/ 66 h 104"/>
                <a:gd name="T26" fmla="*/ 29 w 92"/>
                <a:gd name="T27" fmla="*/ 50 h 104"/>
                <a:gd name="T28" fmla="*/ 38 w 92"/>
                <a:gd name="T29" fmla="*/ 37 h 104"/>
                <a:gd name="T30" fmla="*/ 52 w 92"/>
                <a:gd name="T31" fmla="*/ 25 h 104"/>
                <a:gd name="T32" fmla="*/ 63 w 92"/>
                <a:gd name="T33" fmla="*/ 16 h 104"/>
                <a:gd name="T34" fmla="*/ 77 w 92"/>
                <a:gd name="T35" fmla="*/ 12 h 104"/>
                <a:gd name="T36" fmla="*/ 92 w 92"/>
                <a:gd name="T37" fmla="*/ 10 h 104"/>
                <a:gd name="T38" fmla="*/ 92 w 92"/>
                <a:gd name="T39" fmla="*/ 10 h 104"/>
                <a:gd name="T40" fmla="*/ 92 w 92"/>
                <a:gd name="T41" fmla="*/ 0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92" y="0"/>
                  </a:moveTo>
                  <a:lnTo>
                    <a:pt x="92" y="0"/>
                  </a:lnTo>
                  <a:lnTo>
                    <a:pt x="75" y="2"/>
                  </a:lnTo>
                  <a:lnTo>
                    <a:pt x="59" y="10"/>
                  </a:lnTo>
                  <a:lnTo>
                    <a:pt x="46" y="20"/>
                  </a:lnTo>
                  <a:lnTo>
                    <a:pt x="33" y="31"/>
                  </a:lnTo>
                  <a:lnTo>
                    <a:pt x="21" y="46"/>
                  </a:lnTo>
                  <a:lnTo>
                    <a:pt x="11" y="64"/>
                  </a:lnTo>
                  <a:lnTo>
                    <a:pt x="6" y="83"/>
                  </a:lnTo>
                  <a:lnTo>
                    <a:pt x="0" y="102"/>
                  </a:lnTo>
                  <a:lnTo>
                    <a:pt x="8" y="104"/>
                  </a:lnTo>
                  <a:lnTo>
                    <a:pt x="13" y="85"/>
                  </a:lnTo>
                  <a:lnTo>
                    <a:pt x="19" y="66"/>
                  </a:lnTo>
                  <a:lnTo>
                    <a:pt x="29" y="50"/>
                  </a:lnTo>
                  <a:lnTo>
                    <a:pt x="38" y="37"/>
                  </a:lnTo>
                  <a:lnTo>
                    <a:pt x="52" y="25"/>
                  </a:lnTo>
                  <a:lnTo>
                    <a:pt x="63" y="16"/>
                  </a:lnTo>
                  <a:lnTo>
                    <a:pt x="77" y="12"/>
                  </a:lnTo>
                  <a:lnTo>
                    <a:pt x="92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3" name="Freeform 4092"/>
            <p:cNvSpPr>
              <a:spLocks noChangeAspect="1"/>
            </p:cNvSpPr>
            <p:nvPr/>
          </p:nvSpPr>
          <p:spPr bwMode="auto">
            <a:xfrm>
              <a:off x="3266" y="2114"/>
              <a:ext cx="61" cy="104"/>
            </a:xfrm>
            <a:custGeom>
              <a:avLst/>
              <a:gdLst>
                <a:gd name="T0" fmla="*/ 61 w 61"/>
                <a:gd name="T1" fmla="*/ 104 h 104"/>
                <a:gd name="T2" fmla="*/ 61 w 61"/>
                <a:gd name="T3" fmla="*/ 104 h 104"/>
                <a:gd name="T4" fmla="*/ 61 w 61"/>
                <a:gd name="T5" fmla="*/ 85 h 104"/>
                <a:gd name="T6" fmla="*/ 61 w 61"/>
                <a:gd name="T7" fmla="*/ 66 h 104"/>
                <a:gd name="T8" fmla="*/ 56 w 61"/>
                <a:gd name="T9" fmla="*/ 48 h 104"/>
                <a:gd name="T10" fmla="*/ 50 w 61"/>
                <a:gd name="T11" fmla="*/ 33 h 104"/>
                <a:gd name="T12" fmla="*/ 40 w 61"/>
                <a:gd name="T13" fmla="*/ 20 h 104"/>
                <a:gd name="T14" fmla="*/ 29 w 61"/>
                <a:gd name="T15" fmla="*/ 10 h 104"/>
                <a:gd name="T16" fmla="*/ 21 w 61"/>
                <a:gd name="T17" fmla="*/ 6 h 104"/>
                <a:gd name="T18" fmla="*/ 15 w 61"/>
                <a:gd name="T19" fmla="*/ 4 h 104"/>
                <a:gd name="T20" fmla="*/ 8 w 61"/>
                <a:gd name="T21" fmla="*/ 2 h 104"/>
                <a:gd name="T22" fmla="*/ 0 w 61"/>
                <a:gd name="T23" fmla="*/ 0 h 104"/>
                <a:gd name="T24" fmla="*/ 0 w 61"/>
                <a:gd name="T25" fmla="*/ 10 h 104"/>
                <a:gd name="T26" fmla="*/ 6 w 61"/>
                <a:gd name="T27" fmla="*/ 10 h 104"/>
                <a:gd name="T28" fmla="*/ 12 w 61"/>
                <a:gd name="T29" fmla="*/ 12 h 104"/>
                <a:gd name="T30" fmla="*/ 19 w 61"/>
                <a:gd name="T31" fmla="*/ 14 h 104"/>
                <a:gd name="T32" fmla="*/ 23 w 61"/>
                <a:gd name="T33" fmla="*/ 16 h 104"/>
                <a:gd name="T34" fmla="*/ 35 w 61"/>
                <a:gd name="T35" fmla="*/ 25 h 104"/>
                <a:gd name="T36" fmla="*/ 42 w 61"/>
                <a:gd name="T37" fmla="*/ 37 h 104"/>
                <a:gd name="T38" fmla="*/ 48 w 61"/>
                <a:gd name="T39" fmla="*/ 50 h 104"/>
                <a:gd name="T40" fmla="*/ 54 w 61"/>
                <a:gd name="T41" fmla="*/ 66 h 104"/>
                <a:gd name="T42" fmla="*/ 54 w 61"/>
                <a:gd name="T43" fmla="*/ 85 h 104"/>
                <a:gd name="T44" fmla="*/ 54 w 61"/>
                <a:gd name="T45" fmla="*/ 102 h 104"/>
                <a:gd name="T46" fmla="*/ 54 w 61"/>
                <a:gd name="T47" fmla="*/ 102 h 104"/>
                <a:gd name="T48" fmla="*/ 61 w 61"/>
                <a:gd name="T49" fmla="*/ 104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"/>
                <a:gd name="T76" fmla="*/ 0 h 104"/>
                <a:gd name="T77" fmla="*/ 61 w 61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" h="104">
                  <a:moveTo>
                    <a:pt x="61" y="104"/>
                  </a:moveTo>
                  <a:lnTo>
                    <a:pt x="61" y="104"/>
                  </a:lnTo>
                  <a:lnTo>
                    <a:pt x="61" y="85"/>
                  </a:lnTo>
                  <a:lnTo>
                    <a:pt x="61" y="66"/>
                  </a:lnTo>
                  <a:lnTo>
                    <a:pt x="56" y="48"/>
                  </a:lnTo>
                  <a:lnTo>
                    <a:pt x="50" y="33"/>
                  </a:lnTo>
                  <a:lnTo>
                    <a:pt x="40" y="20"/>
                  </a:lnTo>
                  <a:lnTo>
                    <a:pt x="29" y="10"/>
                  </a:lnTo>
                  <a:lnTo>
                    <a:pt x="21" y="6"/>
                  </a:lnTo>
                  <a:lnTo>
                    <a:pt x="15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10"/>
                  </a:lnTo>
                  <a:lnTo>
                    <a:pt x="12" y="12"/>
                  </a:lnTo>
                  <a:lnTo>
                    <a:pt x="19" y="14"/>
                  </a:lnTo>
                  <a:lnTo>
                    <a:pt x="23" y="16"/>
                  </a:lnTo>
                  <a:lnTo>
                    <a:pt x="35" y="25"/>
                  </a:lnTo>
                  <a:lnTo>
                    <a:pt x="42" y="37"/>
                  </a:lnTo>
                  <a:lnTo>
                    <a:pt x="48" y="50"/>
                  </a:lnTo>
                  <a:lnTo>
                    <a:pt x="54" y="66"/>
                  </a:lnTo>
                  <a:lnTo>
                    <a:pt x="54" y="85"/>
                  </a:lnTo>
                  <a:lnTo>
                    <a:pt x="54" y="102"/>
                  </a:lnTo>
                  <a:lnTo>
                    <a:pt x="61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4" name="Freeform 4093"/>
            <p:cNvSpPr>
              <a:spLocks noChangeAspect="1"/>
            </p:cNvSpPr>
            <p:nvPr/>
          </p:nvSpPr>
          <p:spPr bwMode="auto">
            <a:xfrm>
              <a:off x="3235" y="2216"/>
              <a:ext cx="92" cy="104"/>
            </a:xfrm>
            <a:custGeom>
              <a:avLst/>
              <a:gdLst>
                <a:gd name="T0" fmla="*/ 0 w 92"/>
                <a:gd name="T1" fmla="*/ 104 h 104"/>
                <a:gd name="T2" fmla="*/ 0 w 92"/>
                <a:gd name="T3" fmla="*/ 104 h 104"/>
                <a:gd name="T4" fmla="*/ 18 w 92"/>
                <a:gd name="T5" fmla="*/ 102 h 104"/>
                <a:gd name="T6" fmla="*/ 31 w 92"/>
                <a:gd name="T7" fmla="*/ 94 h 104"/>
                <a:gd name="T8" fmla="*/ 46 w 92"/>
                <a:gd name="T9" fmla="*/ 86 h 104"/>
                <a:gd name="T10" fmla="*/ 60 w 92"/>
                <a:gd name="T11" fmla="*/ 73 h 104"/>
                <a:gd name="T12" fmla="*/ 71 w 92"/>
                <a:gd name="T13" fmla="*/ 58 h 104"/>
                <a:gd name="T14" fmla="*/ 79 w 92"/>
                <a:gd name="T15" fmla="*/ 42 h 104"/>
                <a:gd name="T16" fmla="*/ 87 w 92"/>
                <a:gd name="T17" fmla="*/ 23 h 104"/>
                <a:gd name="T18" fmla="*/ 92 w 92"/>
                <a:gd name="T19" fmla="*/ 2 h 104"/>
                <a:gd name="T20" fmla="*/ 85 w 92"/>
                <a:gd name="T21" fmla="*/ 0 h 104"/>
                <a:gd name="T22" fmla="*/ 79 w 92"/>
                <a:gd name="T23" fmla="*/ 19 h 104"/>
                <a:gd name="T24" fmla="*/ 73 w 92"/>
                <a:gd name="T25" fmla="*/ 39 h 104"/>
                <a:gd name="T26" fmla="*/ 64 w 92"/>
                <a:gd name="T27" fmla="*/ 54 h 104"/>
                <a:gd name="T28" fmla="*/ 52 w 92"/>
                <a:gd name="T29" fmla="*/ 67 h 104"/>
                <a:gd name="T30" fmla="*/ 41 w 92"/>
                <a:gd name="T31" fmla="*/ 79 h 104"/>
                <a:gd name="T32" fmla="*/ 29 w 92"/>
                <a:gd name="T33" fmla="*/ 88 h 104"/>
                <a:gd name="T34" fmla="*/ 14 w 92"/>
                <a:gd name="T35" fmla="*/ 92 h 104"/>
                <a:gd name="T36" fmla="*/ 0 w 92"/>
                <a:gd name="T37" fmla="*/ 94 h 104"/>
                <a:gd name="T38" fmla="*/ 0 w 92"/>
                <a:gd name="T39" fmla="*/ 94 h 104"/>
                <a:gd name="T40" fmla="*/ 0 w 92"/>
                <a:gd name="T41" fmla="*/ 104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0" y="104"/>
                  </a:moveTo>
                  <a:lnTo>
                    <a:pt x="0" y="104"/>
                  </a:lnTo>
                  <a:lnTo>
                    <a:pt x="18" y="102"/>
                  </a:lnTo>
                  <a:lnTo>
                    <a:pt x="31" y="94"/>
                  </a:lnTo>
                  <a:lnTo>
                    <a:pt x="46" y="86"/>
                  </a:lnTo>
                  <a:lnTo>
                    <a:pt x="60" y="73"/>
                  </a:lnTo>
                  <a:lnTo>
                    <a:pt x="71" y="58"/>
                  </a:lnTo>
                  <a:lnTo>
                    <a:pt x="79" y="42"/>
                  </a:lnTo>
                  <a:lnTo>
                    <a:pt x="87" y="23"/>
                  </a:lnTo>
                  <a:lnTo>
                    <a:pt x="92" y="2"/>
                  </a:lnTo>
                  <a:lnTo>
                    <a:pt x="85" y="0"/>
                  </a:lnTo>
                  <a:lnTo>
                    <a:pt x="79" y="19"/>
                  </a:lnTo>
                  <a:lnTo>
                    <a:pt x="73" y="39"/>
                  </a:lnTo>
                  <a:lnTo>
                    <a:pt x="64" y="54"/>
                  </a:lnTo>
                  <a:lnTo>
                    <a:pt x="52" y="67"/>
                  </a:lnTo>
                  <a:lnTo>
                    <a:pt x="41" y="79"/>
                  </a:lnTo>
                  <a:lnTo>
                    <a:pt x="29" y="88"/>
                  </a:lnTo>
                  <a:lnTo>
                    <a:pt x="14" y="92"/>
                  </a:lnTo>
                  <a:lnTo>
                    <a:pt x="0" y="94"/>
                  </a:lnTo>
                  <a:lnTo>
                    <a:pt x="0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5" name="Freeform 4094"/>
            <p:cNvSpPr>
              <a:spLocks noChangeAspect="1"/>
            </p:cNvSpPr>
            <p:nvPr/>
          </p:nvSpPr>
          <p:spPr bwMode="auto">
            <a:xfrm>
              <a:off x="3065" y="2043"/>
              <a:ext cx="228" cy="271"/>
            </a:xfrm>
            <a:custGeom>
              <a:avLst/>
              <a:gdLst>
                <a:gd name="T0" fmla="*/ 71 w 228"/>
                <a:gd name="T1" fmla="*/ 0 h 271"/>
                <a:gd name="T2" fmla="*/ 0 w 228"/>
                <a:gd name="T3" fmla="*/ 187 h 271"/>
                <a:gd name="T4" fmla="*/ 155 w 228"/>
                <a:gd name="T5" fmla="*/ 271 h 271"/>
                <a:gd name="T6" fmla="*/ 228 w 228"/>
                <a:gd name="T7" fmla="*/ 85 h 271"/>
                <a:gd name="T8" fmla="*/ 71 w 228"/>
                <a:gd name="T9" fmla="*/ 0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8"/>
                <a:gd name="T16" fmla="*/ 0 h 271"/>
                <a:gd name="T17" fmla="*/ 228 w 228"/>
                <a:gd name="T18" fmla="*/ 271 h 2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8" h="271">
                  <a:moveTo>
                    <a:pt x="71" y="0"/>
                  </a:moveTo>
                  <a:lnTo>
                    <a:pt x="0" y="187"/>
                  </a:lnTo>
                  <a:lnTo>
                    <a:pt x="155" y="271"/>
                  </a:lnTo>
                  <a:lnTo>
                    <a:pt x="228" y="85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6" name="Freeform 4095"/>
            <p:cNvSpPr>
              <a:spLocks noChangeAspect="1"/>
            </p:cNvSpPr>
            <p:nvPr/>
          </p:nvSpPr>
          <p:spPr bwMode="auto">
            <a:xfrm>
              <a:off x="3059" y="2041"/>
              <a:ext cx="80" cy="192"/>
            </a:xfrm>
            <a:custGeom>
              <a:avLst/>
              <a:gdLst>
                <a:gd name="T0" fmla="*/ 8 w 80"/>
                <a:gd name="T1" fmla="*/ 185 h 192"/>
                <a:gd name="T2" fmla="*/ 9 w 80"/>
                <a:gd name="T3" fmla="*/ 190 h 192"/>
                <a:gd name="T4" fmla="*/ 80 w 80"/>
                <a:gd name="T5" fmla="*/ 4 h 192"/>
                <a:gd name="T6" fmla="*/ 73 w 80"/>
                <a:gd name="T7" fmla="*/ 0 h 192"/>
                <a:gd name="T8" fmla="*/ 2 w 80"/>
                <a:gd name="T9" fmla="*/ 187 h 192"/>
                <a:gd name="T10" fmla="*/ 4 w 80"/>
                <a:gd name="T11" fmla="*/ 192 h 192"/>
                <a:gd name="T12" fmla="*/ 2 w 80"/>
                <a:gd name="T13" fmla="*/ 187 h 192"/>
                <a:gd name="T14" fmla="*/ 0 w 80"/>
                <a:gd name="T15" fmla="*/ 190 h 192"/>
                <a:gd name="T16" fmla="*/ 4 w 80"/>
                <a:gd name="T17" fmla="*/ 192 h 192"/>
                <a:gd name="T18" fmla="*/ 8 w 80"/>
                <a:gd name="T19" fmla="*/ 185 h 1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0"/>
                <a:gd name="T31" fmla="*/ 0 h 192"/>
                <a:gd name="T32" fmla="*/ 80 w 80"/>
                <a:gd name="T33" fmla="*/ 192 h 19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0" h="192">
                  <a:moveTo>
                    <a:pt x="8" y="185"/>
                  </a:moveTo>
                  <a:lnTo>
                    <a:pt x="9" y="190"/>
                  </a:lnTo>
                  <a:lnTo>
                    <a:pt x="80" y="4"/>
                  </a:lnTo>
                  <a:lnTo>
                    <a:pt x="73" y="0"/>
                  </a:lnTo>
                  <a:lnTo>
                    <a:pt x="2" y="187"/>
                  </a:lnTo>
                  <a:lnTo>
                    <a:pt x="4" y="192"/>
                  </a:lnTo>
                  <a:lnTo>
                    <a:pt x="2" y="187"/>
                  </a:lnTo>
                  <a:lnTo>
                    <a:pt x="0" y="190"/>
                  </a:lnTo>
                  <a:lnTo>
                    <a:pt x="4" y="192"/>
                  </a:lnTo>
                  <a:lnTo>
                    <a:pt x="8" y="1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7" name="Freeform 4096"/>
            <p:cNvSpPr>
              <a:spLocks noChangeAspect="1"/>
            </p:cNvSpPr>
            <p:nvPr/>
          </p:nvSpPr>
          <p:spPr bwMode="auto">
            <a:xfrm>
              <a:off x="3063" y="2226"/>
              <a:ext cx="161" cy="94"/>
            </a:xfrm>
            <a:custGeom>
              <a:avLst/>
              <a:gdLst>
                <a:gd name="T0" fmla="*/ 153 w 161"/>
                <a:gd name="T1" fmla="*/ 86 h 94"/>
                <a:gd name="T2" fmla="*/ 159 w 161"/>
                <a:gd name="T3" fmla="*/ 84 h 94"/>
                <a:gd name="T4" fmla="*/ 4 w 161"/>
                <a:gd name="T5" fmla="*/ 0 h 94"/>
                <a:gd name="T6" fmla="*/ 0 w 161"/>
                <a:gd name="T7" fmla="*/ 7 h 94"/>
                <a:gd name="T8" fmla="*/ 155 w 161"/>
                <a:gd name="T9" fmla="*/ 90 h 94"/>
                <a:gd name="T10" fmla="*/ 161 w 161"/>
                <a:gd name="T11" fmla="*/ 88 h 94"/>
                <a:gd name="T12" fmla="*/ 155 w 161"/>
                <a:gd name="T13" fmla="*/ 90 h 94"/>
                <a:gd name="T14" fmla="*/ 159 w 161"/>
                <a:gd name="T15" fmla="*/ 94 h 94"/>
                <a:gd name="T16" fmla="*/ 161 w 161"/>
                <a:gd name="T17" fmla="*/ 88 h 94"/>
                <a:gd name="T18" fmla="*/ 153 w 161"/>
                <a:gd name="T19" fmla="*/ 86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1"/>
                <a:gd name="T31" fmla="*/ 0 h 94"/>
                <a:gd name="T32" fmla="*/ 161 w 161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1" h="94">
                  <a:moveTo>
                    <a:pt x="153" y="86"/>
                  </a:moveTo>
                  <a:lnTo>
                    <a:pt x="159" y="84"/>
                  </a:lnTo>
                  <a:lnTo>
                    <a:pt x="4" y="0"/>
                  </a:lnTo>
                  <a:lnTo>
                    <a:pt x="0" y="7"/>
                  </a:lnTo>
                  <a:lnTo>
                    <a:pt x="155" y="90"/>
                  </a:lnTo>
                  <a:lnTo>
                    <a:pt x="161" y="88"/>
                  </a:lnTo>
                  <a:lnTo>
                    <a:pt x="155" y="90"/>
                  </a:lnTo>
                  <a:lnTo>
                    <a:pt x="159" y="94"/>
                  </a:lnTo>
                  <a:lnTo>
                    <a:pt x="161" y="88"/>
                  </a:lnTo>
                  <a:lnTo>
                    <a:pt x="153" y="8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8" name="Freeform 4097"/>
            <p:cNvSpPr>
              <a:spLocks noChangeAspect="1"/>
            </p:cNvSpPr>
            <p:nvPr/>
          </p:nvSpPr>
          <p:spPr bwMode="auto">
            <a:xfrm>
              <a:off x="3216" y="2124"/>
              <a:ext cx="81" cy="190"/>
            </a:xfrm>
            <a:custGeom>
              <a:avLst/>
              <a:gdLst>
                <a:gd name="T0" fmla="*/ 75 w 81"/>
                <a:gd name="T1" fmla="*/ 8 h 190"/>
                <a:gd name="T2" fmla="*/ 73 w 81"/>
                <a:gd name="T3" fmla="*/ 2 h 190"/>
                <a:gd name="T4" fmla="*/ 0 w 81"/>
                <a:gd name="T5" fmla="*/ 188 h 190"/>
                <a:gd name="T6" fmla="*/ 8 w 81"/>
                <a:gd name="T7" fmla="*/ 190 h 190"/>
                <a:gd name="T8" fmla="*/ 81 w 81"/>
                <a:gd name="T9" fmla="*/ 4 h 190"/>
                <a:gd name="T10" fmla="*/ 79 w 81"/>
                <a:gd name="T11" fmla="*/ 0 h 190"/>
                <a:gd name="T12" fmla="*/ 81 w 81"/>
                <a:gd name="T13" fmla="*/ 4 h 190"/>
                <a:gd name="T14" fmla="*/ 81 w 81"/>
                <a:gd name="T15" fmla="*/ 2 h 190"/>
                <a:gd name="T16" fmla="*/ 79 w 81"/>
                <a:gd name="T17" fmla="*/ 0 h 190"/>
                <a:gd name="T18" fmla="*/ 75 w 81"/>
                <a:gd name="T19" fmla="*/ 8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1"/>
                <a:gd name="T31" fmla="*/ 0 h 190"/>
                <a:gd name="T32" fmla="*/ 81 w 81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1" h="190">
                  <a:moveTo>
                    <a:pt x="75" y="8"/>
                  </a:moveTo>
                  <a:lnTo>
                    <a:pt x="73" y="2"/>
                  </a:lnTo>
                  <a:lnTo>
                    <a:pt x="0" y="188"/>
                  </a:lnTo>
                  <a:lnTo>
                    <a:pt x="8" y="190"/>
                  </a:lnTo>
                  <a:lnTo>
                    <a:pt x="81" y="4"/>
                  </a:lnTo>
                  <a:lnTo>
                    <a:pt x="79" y="0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79" y="0"/>
                  </a:lnTo>
                  <a:lnTo>
                    <a:pt x="75" y="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9" name="Freeform 4098"/>
            <p:cNvSpPr>
              <a:spLocks noChangeAspect="1"/>
            </p:cNvSpPr>
            <p:nvPr/>
          </p:nvSpPr>
          <p:spPr bwMode="auto">
            <a:xfrm>
              <a:off x="3132" y="2038"/>
              <a:ext cx="163" cy="94"/>
            </a:xfrm>
            <a:custGeom>
              <a:avLst/>
              <a:gdLst>
                <a:gd name="T0" fmla="*/ 7 w 163"/>
                <a:gd name="T1" fmla="*/ 7 h 94"/>
                <a:gd name="T2" fmla="*/ 2 w 163"/>
                <a:gd name="T3" fmla="*/ 9 h 94"/>
                <a:gd name="T4" fmla="*/ 159 w 163"/>
                <a:gd name="T5" fmla="*/ 94 h 94"/>
                <a:gd name="T6" fmla="*/ 163 w 163"/>
                <a:gd name="T7" fmla="*/ 86 h 94"/>
                <a:gd name="T8" fmla="*/ 6 w 163"/>
                <a:gd name="T9" fmla="*/ 2 h 94"/>
                <a:gd name="T10" fmla="*/ 0 w 163"/>
                <a:gd name="T11" fmla="*/ 3 h 94"/>
                <a:gd name="T12" fmla="*/ 6 w 163"/>
                <a:gd name="T13" fmla="*/ 2 h 94"/>
                <a:gd name="T14" fmla="*/ 2 w 163"/>
                <a:gd name="T15" fmla="*/ 0 h 94"/>
                <a:gd name="T16" fmla="*/ 0 w 163"/>
                <a:gd name="T17" fmla="*/ 3 h 94"/>
                <a:gd name="T18" fmla="*/ 7 w 163"/>
                <a:gd name="T19" fmla="*/ 7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3"/>
                <a:gd name="T31" fmla="*/ 0 h 94"/>
                <a:gd name="T32" fmla="*/ 163 w 163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3" h="94">
                  <a:moveTo>
                    <a:pt x="7" y="7"/>
                  </a:moveTo>
                  <a:lnTo>
                    <a:pt x="2" y="9"/>
                  </a:lnTo>
                  <a:lnTo>
                    <a:pt x="159" y="94"/>
                  </a:lnTo>
                  <a:lnTo>
                    <a:pt x="163" y="86"/>
                  </a:lnTo>
                  <a:lnTo>
                    <a:pt x="6" y="2"/>
                  </a:lnTo>
                  <a:lnTo>
                    <a:pt x="0" y="3"/>
                  </a:lnTo>
                  <a:lnTo>
                    <a:pt x="6" y="2"/>
                  </a:lnTo>
                  <a:lnTo>
                    <a:pt x="2" y="0"/>
                  </a:lnTo>
                  <a:lnTo>
                    <a:pt x="0" y="3"/>
                  </a:lnTo>
                  <a:lnTo>
                    <a:pt x="7" y="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0" name="Freeform 4099"/>
            <p:cNvSpPr>
              <a:spLocks noChangeAspect="1"/>
            </p:cNvSpPr>
            <p:nvPr/>
          </p:nvSpPr>
          <p:spPr bwMode="auto">
            <a:xfrm>
              <a:off x="3178" y="2076"/>
              <a:ext cx="124" cy="102"/>
            </a:xfrm>
            <a:custGeom>
              <a:avLst/>
              <a:gdLst>
                <a:gd name="T0" fmla="*/ 124 w 124"/>
                <a:gd name="T1" fmla="*/ 102 h 102"/>
                <a:gd name="T2" fmla="*/ 15 w 124"/>
                <a:gd name="T3" fmla="*/ 40 h 102"/>
                <a:gd name="T4" fmla="*/ 15 w 124"/>
                <a:gd name="T5" fmla="*/ 38 h 102"/>
                <a:gd name="T6" fmla="*/ 13 w 124"/>
                <a:gd name="T7" fmla="*/ 36 h 102"/>
                <a:gd name="T8" fmla="*/ 13 w 124"/>
                <a:gd name="T9" fmla="*/ 33 h 102"/>
                <a:gd name="T10" fmla="*/ 11 w 124"/>
                <a:gd name="T11" fmla="*/ 27 h 102"/>
                <a:gd name="T12" fmla="*/ 9 w 124"/>
                <a:gd name="T13" fmla="*/ 21 h 102"/>
                <a:gd name="T14" fmla="*/ 7 w 124"/>
                <a:gd name="T15" fmla="*/ 13 h 102"/>
                <a:gd name="T16" fmla="*/ 4 w 124"/>
                <a:gd name="T17" fmla="*/ 8 h 102"/>
                <a:gd name="T18" fmla="*/ 0 w 124"/>
                <a:gd name="T19" fmla="*/ 0 h 102"/>
                <a:gd name="T20" fmla="*/ 107 w 124"/>
                <a:gd name="T21" fmla="*/ 60 h 102"/>
                <a:gd name="T22" fmla="*/ 113 w 124"/>
                <a:gd name="T23" fmla="*/ 65 h 102"/>
                <a:gd name="T24" fmla="*/ 117 w 124"/>
                <a:gd name="T25" fmla="*/ 73 h 102"/>
                <a:gd name="T26" fmla="*/ 121 w 124"/>
                <a:gd name="T27" fmla="*/ 79 h 102"/>
                <a:gd name="T28" fmla="*/ 123 w 124"/>
                <a:gd name="T29" fmla="*/ 86 h 102"/>
                <a:gd name="T30" fmla="*/ 124 w 124"/>
                <a:gd name="T31" fmla="*/ 92 h 102"/>
                <a:gd name="T32" fmla="*/ 124 w 124"/>
                <a:gd name="T33" fmla="*/ 98 h 102"/>
                <a:gd name="T34" fmla="*/ 124 w 124"/>
                <a:gd name="T35" fmla="*/ 102 h 102"/>
                <a:gd name="T36" fmla="*/ 124 w 124"/>
                <a:gd name="T37" fmla="*/ 102 h 1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4"/>
                <a:gd name="T58" fmla="*/ 0 h 102"/>
                <a:gd name="T59" fmla="*/ 124 w 124"/>
                <a:gd name="T60" fmla="*/ 102 h 10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4" h="102">
                  <a:moveTo>
                    <a:pt x="124" y="102"/>
                  </a:moveTo>
                  <a:lnTo>
                    <a:pt x="15" y="40"/>
                  </a:lnTo>
                  <a:lnTo>
                    <a:pt x="15" y="38"/>
                  </a:lnTo>
                  <a:lnTo>
                    <a:pt x="13" y="36"/>
                  </a:lnTo>
                  <a:lnTo>
                    <a:pt x="13" y="33"/>
                  </a:lnTo>
                  <a:lnTo>
                    <a:pt x="11" y="27"/>
                  </a:lnTo>
                  <a:lnTo>
                    <a:pt x="9" y="21"/>
                  </a:lnTo>
                  <a:lnTo>
                    <a:pt x="7" y="13"/>
                  </a:lnTo>
                  <a:lnTo>
                    <a:pt x="4" y="8"/>
                  </a:lnTo>
                  <a:lnTo>
                    <a:pt x="0" y="0"/>
                  </a:lnTo>
                  <a:lnTo>
                    <a:pt x="107" y="60"/>
                  </a:lnTo>
                  <a:lnTo>
                    <a:pt x="113" y="65"/>
                  </a:lnTo>
                  <a:lnTo>
                    <a:pt x="117" y="73"/>
                  </a:lnTo>
                  <a:lnTo>
                    <a:pt x="121" y="79"/>
                  </a:lnTo>
                  <a:lnTo>
                    <a:pt x="123" y="86"/>
                  </a:lnTo>
                  <a:lnTo>
                    <a:pt x="124" y="92"/>
                  </a:lnTo>
                  <a:lnTo>
                    <a:pt x="124" y="98"/>
                  </a:lnTo>
                  <a:lnTo>
                    <a:pt x="124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1" name="Freeform 4100"/>
            <p:cNvSpPr>
              <a:spLocks noChangeAspect="1"/>
            </p:cNvSpPr>
            <p:nvPr/>
          </p:nvSpPr>
          <p:spPr bwMode="auto">
            <a:xfrm>
              <a:off x="3159" y="2182"/>
              <a:ext cx="134" cy="94"/>
            </a:xfrm>
            <a:custGeom>
              <a:avLst/>
              <a:gdLst>
                <a:gd name="T0" fmla="*/ 134 w 134"/>
                <a:gd name="T1" fmla="*/ 65 h 94"/>
                <a:gd name="T2" fmla="*/ 19 w 134"/>
                <a:gd name="T3" fmla="*/ 0 h 94"/>
                <a:gd name="T4" fmla="*/ 19 w 134"/>
                <a:gd name="T5" fmla="*/ 1 h 94"/>
                <a:gd name="T6" fmla="*/ 17 w 134"/>
                <a:gd name="T7" fmla="*/ 3 h 94"/>
                <a:gd name="T8" fmla="*/ 15 w 134"/>
                <a:gd name="T9" fmla="*/ 7 h 94"/>
                <a:gd name="T10" fmla="*/ 13 w 134"/>
                <a:gd name="T11" fmla="*/ 11 h 94"/>
                <a:gd name="T12" fmla="*/ 11 w 134"/>
                <a:gd name="T13" fmla="*/ 15 h 94"/>
                <a:gd name="T14" fmla="*/ 7 w 134"/>
                <a:gd name="T15" fmla="*/ 21 h 94"/>
                <a:gd name="T16" fmla="*/ 3 w 134"/>
                <a:gd name="T17" fmla="*/ 25 h 94"/>
                <a:gd name="T18" fmla="*/ 0 w 134"/>
                <a:gd name="T19" fmla="*/ 30 h 94"/>
                <a:gd name="T20" fmla="*/ 113 w 134"/>
                <a:gd name="T21" fmla="*/ 94 h 94"/>
                <a:gd name="T22" fmla="*/ 117 w 134"/>
                <a:gd name="T23" fmla="*/ 90 h 94"/>
                <a:gd name="T24" fmla="*/ 120 w 134"/>
                <a:gd name="T25" fmla="*/ 86 h 94"/>
                <a:gd name="T26" fmla="*/ 124 w 134"/>
                <a:gd name="T27" fmla="*/ 82 h 94"/>
                <a:gd name="T28" fmla="*/ 128 w 134"/>
                <a:gd name="T29" fmla="*/ 76 h 94"/>
                <a:gd name="T30" fmla="*/ 130 w 134"/>
                <a:gd name="T31" fmla="*/ 73 h 94"/>
                <a:gd name="T32" fmla="*/ 132 w 134"/>
                <a:gd name="T33" fmla="*/ 69 h 94"/>
                <a:gd name="T34" fmla="*/ 134 w 134"/>
                <a:gd name="T35" fmla="*/ 67 h 94"/>
                <a:gd name="T36" fmla="*/ 134 w 134"/>
                <a:gd name="T37" fmla="*/ 65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4"/>
                <a:gd name="T58" fmla="*/ 0 h 94"/>
                <a:gd name="T59" fmla="*/ 134 w 134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4" h="94">
                  <a:moveTo>
                    <a:pt x="134" y="65"/>
                  </a:moveTo>
                  <a:lnTo>
                    <a:pt x="19" y="0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5" y="7"/>
                  </a:lnTo>
                  <a:lnTo>
                    <a:pt x="13" y="11"/>
                  </a:lnTo>
                  <a:lnTo>
                    <a:pt x="11" y="15"/>
                  </a:lnTo>
                  <a:lnTo>
                    <a:pt x="7" y="21"/>
                  </a:lnTo>
                  <a:lnTo>
                    <a:pt x="3" y="25"/>
                  </a:lnTo>
                  <a:lnTo>
                    <a:pt x="0" y="30"/>
                  </a:lnTo>
                  <a:lnTo>
                    <a:pt x="113" y="94"/>
                  </a:lnTo>
                  <a:lnTo>
                    <a:pt x="117" y="90"/>
                  </a:lnTo>
                  <a:lnTo>
                    <a:pt x="120" y="86"/>
                  </a:lnTo>
                  <a:lnTo>
                    <a:pt x="124" y="82"/>
                  </a:lnTo>
                  <a:lnTo>
                    <a:pt x="128" y="76"/>
                  </a:lnTo>
                  <a:lnTo>
                    <a:pt x="130" y="73"/>
                  </a:lnTo>
                  <a:lnTo>
                    <a:pt x="132" y="69"/>
                  </a:lnTo>
                  <a:lnTo>
                    <a:pt x="134" y="67"/>
                  </a:lnTo>
                  <a:lnTo>
                    <a:pt x="134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2" name="Freeform 4101"/>
            <p:cNvSpPr>
              <a:spLocks noChangeAspect="1"/>
            </p:cNvSpPr>
            <p:nvPr/>
          </p:nvSpPr>
          <p:spPr bwMode="auto">
            <a:xfrm>
              <a:off x="3185" y="2132"/>
              <a:ext cx="119" cy="103"/>
            </a:xfrm>
            <a:custGeom>
              <a:avLst/>
              <a:gdLst>
                <a:gd name="T0" fmla="*/ 112 w 119"/>
                <a:gd name="T1" fmla="*/ 103 h 103"/>
                <a:gd name="T2" fmla="*/ 0 w 119"/>
                <a:gd name="T3" fmla="*/ 40 h 103"/>
                <a:gd name="T4" fmla="*/ 2 w 119"/>
                <a:gd name="T5" fmla="*/ 40 h 103"/>
                <a:gd name="T6" fmla="*/ 2 w 119"/>
                <a:gd name="T7" fmla="*/ 36 h 103"/>
                <a:gd name="T8" fmla="*/ 2 w 119"/>
                <a:gd name="T9" fmla="*/ 32 h 103"/>
                <a:gd name="T10" fmla="*/ 4 w 119"/>
                <a:gd name="T11" fmla="*/ 28 h 103"/>
                <a:gd name="T12" fmla="*/ 4 w 119"/>
                <a:gd name="T13" fmla="*/ 21 h 103"/>
                <a:gd name="T14" fmla="*/ 6 w 119"/>
                <a:gd name="T15" fmla="*/ 15 h 103"/>
                <a:gd name="T16" fmla="*/ 6 w 119"/>
                <a:gd name="T17" fmla="*/ 7 h 103"/>
                <a:gd name="T18" fmla="*/ 8 w 119"/>
                <a:gd name="T19" fmla="*/ 0 h 103"/>
                <a:gd name="T20" fmla="*/ 119 w 119"/>
                <a:gd name="T21" fmla="*/ 65 h 103"/>
                <a:gd name="T22" fmla="*/ 119 w 119"/>
                <a:gd name="T23" fmla="*/ 71 h 103"/>
                <a:gd name="T24" fmla="*/ 119 w 119"/>
                <a:gd name="T25" fmla="*/ 76 h 103"/>
                <a:gd name="T26" fmla="*/ 117 w 119"/>
                <a:gd name="T27" fmla="*/ 82 h 103"/>
                <a:gd name="T28" fmla="*/ 116 w 119"/>
                <a:gd name="T29" fmla="*/ 88 h 103"/>
                <a:gd name="T30" fmla="*/ 116 w 119"/>
                <a:gd name="T31" fmla="*/ 94 h 103"/>
                <a:gd name="T32" fmla="*/ 114 w 119"/>
                <a:gd name="T33" fmla="*/ 98 h 103"/>
                <a:gd name="T34" fmla="*/ 114 w 119"/>
                <a:gd name="T35" fmla="*/ 101 h 103"/>
                <a:gd name="T36" fmla="*/ 112 w 119"/>
                <a:gd name="T37" fmla="*/ 103 h 10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9"/>
                <a:gd name="T58" fmla="*/ 0 h 103"/>
                <a:gd name="T59" fmla="*/ 119 w 119"/>
                <a:gd name="T60" fmla="*/ 103 h 10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9" h="103">
                  <a:moveTo>
                    <a:pt x="112" y="103"/>
                  </a:moveTo>
                  <a:lnTo>
                    <a:pt x="0" y="40"/>
                  </a:lnTo>
                  <a:lnTo>
                    <a:pt x="2" y="40"/>
                  </a:lnTo>
                  <a:lnTo>
                    <a:pt x="2" y="36"/>
                  </a:lnTo>
                  <a:lnTo>
                    <a:pt x="2" y="32"/>
                  </a:lnTo>
                  <a:lnTo>
                    <a:pt x="4" y="28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6" y="7"/>
                  </a:lnTo>
                  <a:lnTo>
                    <a:pt x="8" y="0"/>
                  </a:lnTo>
                  <a:lnTo>
                    <a:pt x="119" y="65"/>
                  </a:lnTo>
                  <a:lnTo>
                    <a:pt x="119" y="71"/>
                  </a:lnTo>
                  <a:lnTo>
                    <a:pt x="119" y="76"/>
                  </a:lnTo>
                  <a:lnTo>
                    <a:pt x="117" y="82"/>
                  </a:lnTo>
                  <a:lnTo>
                    <a:pt x="116" y="88"/>
                  </a:lnTo>
                  <a:lnTo>
                    <a:pt x="116" y="94"/>
                  </a:lnTo>
                  <a:lnTo>
                    <a:pt x="114" y="98"/>
                  </a:lnTo>
                  <a:lnTo>
                    <a:pt x="114" y="101"/>
                  </a:lnTo>
                  <a:lnTo>
                    <a:pt x="112" y="10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3" name="Freeform 4102"/>
            <p:cNvSpPr>
              <a:spLocks noChangeAspect="1"/>
            </p:cNvSpPr>
            <p:nvPr/>
          </p:nvSpPr>
          <p:spPr bwMode="auto">
            <a:xfrm>
              <a:off x="3111" y="2220"/>
              <a:ext cx="149" cy="81"/>
            </a:xfrm>
            <a:custGeom>
              <a:avLst/>
              <a:gdLst>
                <a:gd name="T0" fmla="*/ 149 w 149"/>
                <a:gd name="T1" fmla="*/ 65 h 81"/>
                <a:gd name="T2" fmla="*/ 34 w 149"/>
                <a:gd name="T3" fmla="*/ 0 h 81"/>
                <a:gd name="T4" fmla="*/ 34 w 149"/>
                <a:gd name="T5" fmla="*/ 0 h 81"/>
                <a:gd name="T6" fmla="*/ 32 w 149"/>
                <a:gd name="T7" fmla="*/ 4 h 81"/>
                <a:gd name="T8" fmla="*/ 30 w 149"/>
                <a:gd name="T9" fmla="*/ 6 h 81"/>
                <a:gd name="T10" fmla="*/ 27 w 149"/>
                <a:gd name="T11" fmla="*/ 10 h 81"/>
                <a:gd name="T12" fmla="*/ 21 w 149"/>
                <a:gd name="T13" fmla="*/ 13 h 81"/>
                <a:gd name="T14" fmla="*/ 15 w 149"/>
                <a:gd name="T15" fmla="*/ 15 h 81"/>
                <a:gd name="T16" fmla="*/ 7 w 149"/>
                <a:gd name="T17" fmla="*/ 19 h 81"/>
                <a:gd name="T18" fmla="*/ 0 w 149"/>
                <a:gd name="T19" fmla="*/ 21 h 81"/>
                <a:gd name="T20" fmla="*/ 111 w 149"/>
                <a:gd name="T21" fmla="*/ 81 h 81"/>
                <a:gd name="T22" fmla="*/ 119 w 149"/>
                <a:gd name="T23" fmla="*/ 81 h 81"/>
                <a:gd name="T24" fmla="*/ 126 w 149"/>
                <a:gd name="T25" fmla="*/ 81 h 81"/>
                <a:gd name="T26" fmla="*/ 132 w 149"/>
                <a:gd name="T27" fmla="*/ 79 h 81"/>
                <a:gd name="T28" fmla="*/ 138 w 149"/>
                <a:gd name="T29" fmla="*/ 75 h 81"/>
                <a:gd name="T30" fmla="*/ 144 w 149"/>
                <a:gd name="T31" fmla="*/ 71 h 81"/>
                <a:gd name="T32" fmla="*/ 147 w 149"/>
                <a:gd name="T33" fmla="*/ 69 h 81"/>
                <a:gd name="T34" fmla="*/ 149 w 149"/>
                <a:gd name="T35" fmla="*/ 65 h 81"/>
                <a:gd name="T36" fmla="*/ 149 w 149"/>
                <a:gd name="T37" fmla="*/ 65 h 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9"/>
                <a:gd name="T58" fmla="*/ 0 h 81"/>
                <a:gd name="T59" fmla="*/ 149 w 149"/>
                <a:gd name="T60" fmla="*/ 81 h 8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9" h="81">
                  <a:moveTo>
                    <a:pt x="149" y="65"/>
                  </a:moveTo>
                  <a:lnTo>
                    <a:pt x="34" y="0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27" y="10"/>
                  </a:lnTo>
                  <a:lnTo>
                    <a:pt x="21" y="13"/>
                  </a:lnTo>
                  <a:lnTo>
                    <a:pt x="15" y="15"/>
                  </a:lnTo>
                  <a:lnTo>
                    <a:pt x="7" y="19"/>
                  </a:lnTo>
                  <a:lnTo>
                    <a:pt x="0" y="21"/>
                  </a:lnTo>
                  <a:lnTo>
                    <a:pt x="111" y="81"/>
                  </a:lnTo>
                  <a:lnTo>
                    <a:pt x="119" y="81"/>
                  </a:lnTo>
                  <a:lnTo>
                    <a:pt x="126" y="81"/>
                  </a:lnTo>
                  <a:lnTo>
                    <a:pt x="132" y="79"/>
                  </a:lnTo>
                  <a:lnTo>
                    <a:pt x="138" y="75"/>
                  </a:lnTo>
                  <a:lnTo>
                    <a:pt x="144" y="71"/>
                  </a:lnTo>
                  <a:lnTo>
                    <a:pt x="147" y="69"/>
                  </a:lnTo>
                  <a:lnTo>
                    <a:pt x="149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4" name="Freeform 4103"/>
            <p:cNvSpPr>
              <a:spLocks noChangeAspect="1"/>
            </p:cNvSpPr>
            <p:nvPr/>
          </p:nvSpPr>
          <p:spPr bwMode="auto">
            <a:xfrm>
              <a:off x="3045" y="2049"/>
              <a:ext cx="148" cy="196"/>
            </a:xfrm>
            <a:custGeom>
              <a:avLst/>
              <a:gdLst>
                <a:gd name="T0" fmla="*/ 60 w 148"/>
                <a:gd name="T1" fmla="*/ 196 h 196"/>
                <a:gd name="T2" fmla="*/ 52 w 148"/>
                <a:gd name="T3" fmla="*/ 196 h 196"/>
                <a:gd name="T4" fmla="*/ 45 w 148"/>
                <a:gd name="T5" fmla="*/ 194 h 196"/>
                <a:gd name="T6" fmla="*/ 39 w 148"/>
                <a:gd name="T7" fmla="*/ 192 h 196"/>
                <a:gd name="T8" fmla="*/ 33 w 148"/>
                <a:gd name="T9" fmla="*/ 188 h 196"/>
                <a:gd name="T10" fmla="*/ 22 w 148"/>
                <a:gd name="T11" fmla="*/ 179 h 196"/>
                <a:gd name="T12" fmla="*/ 14 w 148"/>
                <a:gd name="T13" fmla="*/ 167 h 196"/>
                <a:gd name="T14" fmla="*/ 6 w 148"/>
                <a:gd name="T15" fmla="*/ 152 h 196"/>
                <a:gd name="T16" fmla="*/ 2 w 148"/>
                <a:gd name="T17" fmla="*/ 136 h 196"/>
                <a:gd name="T18" fmla="*/ 0 w 148"/>
                <a:gd name="T19" fmla="*/ 117 h 196"/>
                <a:gd name="T20" fmla="*/ 2 w 148"/>
                <a:gd name="T21" fmla="*/ 98 h 196"/>
                <a:gd name="T22" fmla="*/ 6 w 148"/>
                <a:gd name="T23" fmla="*/ 79 h 196"/>
                <a:gd name="T24" fmla="*/ 14 w 148"/>
                <a:gd name="T25" fmla="*/ 60 h 196"/>
                <a:gd name="T26" fmla="*/ 23 w 148"/>
                <a:gd name="T27" fmla="*/ 42 h 196"/>
                <a:gd name="T28" fmla="*/ 35 w 148"/>
                <a:gd name="T29" fmla="*/ 29 h 196"/>
                <a:gd name="T30" fmla="*/ 46 w 148"/>
                <a:gd name="T31" fmla="*/ 17 h 196"/>
                <a:gd name="T32" fmla="*/ 60 w 148"/>
                <a:gd name="T33" fmla="*/ 8 h 196"/>
                <a:gd name="T34" fmla="*/ 75 w 148"/>
                <a:gd name="T35" fmla="*/ 2 h 196"/>
                <a:gd name="T36" fmla="*/ 89 w 148"/>
                <a:gd name="T37" fmla="*/ 0 h 196"/>
                <a:gd name="T38" fmla="*/ 96 w 148"/>
                <a:gd name="T39" fmla="*/ 0 h 196"/>
                <a:gd name="T40" fmla="*/ 104 w 148"/>
                <a:gd name="T41" fmla="*/ 2 h 196"/>
                <a:gd name="T42" fmla="*/ 110 w 148"/>
                <a:gd name="T43" fmla="*/ 4 h 196"/>
                <a:gd name="T44" fmla="*/ 116 w 148"/>
                <a:gd name="T45" fmla="*/ 8 h 196"/>
                <a:gd name="T46" fmla="*/ 127 w 148"/>
                <a:gd name="T47" fmla="*/ 17 h 196"/>
                <a:gd name="T48" fmla="*/ 137 w 148"/>
                <a:gd name="T49" fmla="*/ 29 h 196"/>
                <a:gd name="T50" fmla="*/ 142 w 148"/>
                <a:gd name="T51" fmla="*/ 44 h 196"/>
                <a:gd name="T52" fmla="*/ 146 w 148"/>
                <a:gd name="T53" fmla="*/ 60 h 196"/>
                <a:gd name="T54" fmla="*/ 148 w 148"/>
                <a:gd name="T55" fmla="*/ 79 h 196"/>
                <a:gd name="T56" fmla="*/ 146 w 148"/>
                <a:gd name="T57" fmla="*/ 98 h 196"/>
                <a:gd name="T58" fmla="*/ 142 w 148"/>
                <a:gd name="T59" fmla="*/ 117 h 196"/>
                <a:gd name="T60" fmla="*/ 135 w 148"/>
                <a:gd name="T61" fmla="*/ 136 h 196"/>
                <a:gd name="T62" fmla="*/ 125 w 148"/>
                <a:gd name="T63" fmla="*/ 154 h 196"/>
                <a:gd name="T64" fmla="*/ 116 w 148"/>
                <a:gd name="T65" fmla="*/ 167 h 196"/>
                <a:gd name="T66" fmla="*/ 102 w 148"/>
                <a:gd name="T67" fmla="*/ 179 h 196"/>
                <a:gd name="T68" fmla="*/ 89 w 148"/>
                <a:gd name="T69" fmla="*/ 188 h 196"/>
                <a:gd name="T70" fmla="*/ 75 w 148"/>
                <a:gd name="T71" fmla="*/ 194 h 196"/>
                <a:gd name="T72" fmla="*/ 60 w 148"/>
                <a:gd name="T73" fmla="*/ 196 h 1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6"/>
                <a:gd name="T113" fmla="*/ 148 w 148"/>
                <a:gd name="T114" fmla="*/ 196 h 19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6">
                  <a:moveTo>
                    <a:pt x="60" y="196"/>
                  </a:moveTo>
                  <a:lnTo>
                    <a:pt x="52" y="196"/>
                  </a:lnTo>
                  <a:lnTo>
                    <a:pt x="45" y="194"/>
                  </a:lnTo>
                  <a:lnTo>
                    <a:pt x="39" y="192"/>
                  </a:lnTo>
                  <a:lnTo>
                    <a:pt x="33" y="188"/>
                  </a:lnTo>
                  <a:lnTo>
                    <a:pt x="22" y="179"/>
                  </a:lnTo>
                  <a:lnTo>
                    <a:pt x="14" y="167"/>
                  </a:lnTo>
                  <a:lnTo>
                    <a:pt x="6" y="152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6" y="79"/>
                  </a:lnTo>
                  <a:lnTo>
                    <a:pt x="14" y="60"/>
                  </a:lnTo>
                  <a:lnTo>
                    <a:pt x="23" y="42"/>
                  </a:lnTo>
                  <a:lnTo>
                    <a:pt x="35" y="29"/>
                  </a:lnTo>
                  <a:lnTo>
                    <a:pt x="46" y="17"/>
                  </a:lnTo>
                  <a:lnTo>
                    <a:pt x="60" y="8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4"/>
                  </a:lnTo>
                  <a:lnTo>
                    <a:pt x="116" y="8"/>
                  </a:lnTo>
                  <a:lnTo>
                    <a:pt x="127" y="17"/>
                  </a:lnTo>
                  <a:lnTo>
                    <a:pt x="137" y="29"/>
                  </a:lnTo>
                  <a:lnTo>
                    <a:pt x="142" y="44"/>
                  </a:lnTo>
                  <a:lnTo>
                    <a:pt x="146" y="60"/>
                  </a:lnTo>
                  <a:lnTo>
                    <a:pt x="148" y="79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5" y="154"/>
                  </a:lnTo>
                  <a:lnTo>
                    <a:pt x="116" y="167"/>
                  </a:lnTo>
                  <a:lnTo>
                    <a:pt x="102" y="179"/>
                  </a:lnTo>
                  <a:lnTo>
                    <a:pt x="89" y="188"/>
                  </a:lnTo>
                  <a:lnTo>
                    <a:pt x="75" y="194"/>
                  </a:lnTo>
                  <a:lnTo>
                    <a:pt x="60" y="1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5" name="Freeform 4104"/>
            <p:cNvSpPr>
              <a:spLocks noChangeAspect="1"/>
            </p:cNvSpPr>
            <p:nvPr/>
          </p:nvSpPr>
          <p:spPr bwMode="auto">
            <a:xfrm>
              <a:off x="3042" y="2147"/>
              <a:ext cx="63" cy="102"/>
            </a:xfrm>
            <a:custGeom>
              <a:avLst/>
              <a:gdLst>
                <a:gd name="T0" fmla="*/ 2 w 63"/>
                <a:gd name="T1" fmla="*/ 0 h 102"/>
                <a:gd name="T2" fmla="*/ 2 w 63"/>
                <a:gd name="T3" fmla="*/ 0 h 102"/>
                <a:gd name="T4" fmla="*/ 0 w 63"/>
                <a:gd name="T5" fmla="*/ 19 h 102"/>
                <a:gd name="T6" fmla="*/ 2 w 63"/>
                <a:gd name="T7" fmla="*/ 38 h 102"/>
                <a:gd name="T8" fmla="*/ 5 w 63"/>
                <a:gd name="T9" fmla="*/ 56 h 102"/>
                <a:gd name="T10" fmla="*/ 13 w 63"/>
                <a:gd name="T11" fmla="*/ 71 h 102"/>
                <a:gd name="T12" fmla="*/ 23 w 63"/>
                <a:gd name="T13" fmla="*/ 84 h 102"/>
                <a:gd name="T14" fmla="*/ 34 w 63"/>
                <a:gd name="T15" fmla="*/ 94 h 102"/>
                <a:gd name="T16" fmla="*/ 40 w 63"/>
                <a:gd name="T17" fmla="*/ 98 h 102"/>
                <a:gd name="T18" fmla="*/ 48 w 63"/>
                <a:gd name="T19" fmla="*/ 100 h 102"/>
                <a:gd name="T20" fmla="*/ 55 w 63"/>
                <a:gd name="T21" fmla="*/ 102 h 102"/>
                <a:gd name="T22" fmla="*/ 63 w 63"/>
                <a:gd name="T23" fmla="*/ 102 h 102"/>
                <a:gd name="T24" fmla="*/ 63 w 63"/>
                <a:gd name="T25" fmla="*/ 94 h 102"/>
                <a:gd name="T26" fmla="*/ 55 w 63"/>
                <a:gd name="T27" fmla="*/ 94 h 102"/>
                <a:gd name="T28" fmla="*/ 49 w 63"/>
                <a:gd name="T29" fmla="*/ 92 h 102"/>
                <a:gd name="T30" fmla="*/ 44 w 63"/>
                <a:gd name="T31" fmla="*/ 90 h 102"/>
                <a:gd name="T32" fmla="*/ 38 w 63"/>
                <a:gd name="T33" fmla="*/ 86 h 102"/>
                <a:gd name="T34" fmla="*/ 28 w 63"/>
                <a:gd name="T35" fmla="*/ 79 h 102"/>
                <a:gd name="T36" fmla="*/ 19 w 63"/>
                <a:gd name="T37" fmla="*/ 67 h 102"/>
                <a:gd name="T38" fmla="*/ 13 w 63"/>
                <a:gd name="T39" fmla="*/ 54 h 102"/>
                <a:gd name="T40" fmla="*/ 9 w 63"/>
                <a:gd name="T41" fmla="*/ 36 h 102"/>
                <a:gd name="T42" fmla="*/ 7 w 63"/>
                <a:gd name="T43" fmla="*/ 19 h 102"/>
                <a:gd name="T44" fmla="*/ 9 w 63"/>
                <a:gd name="T45" fmla="*/ 0 h 102"/>
                <a:gd name="T46" fmla="*/ 9 w 63"/>
                <a:gd name="T47" fmla="*/ 0 h 102"/>
                <a:gd name="T48" fmla="*/ 2 w 63"/>
                <a:gd name="T49" fmla="*/ 0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2" y="0"/>
                  </a:moveTo>
                  <a:lnTo>
                    <a:pt x="2" y="0"/>
                  </a:lnTo>
                  <a:lnTo>
                    <a:pt x="0" y="19"/>
                  </a:lnTo>
                  <a:lnTo>
                    <a:pt x="2" y="38"/>
                  </a:lnTo>
                  <a:lnTo>
                    <a:pt x="5" y="56"/>
                  </a:lnTo>
                  <a:lnTo>
                    <a:pt x="13" y="71"/>
                  </a:lnTo>
                  <a:lnTo>
                    <a:pt x="23" y="84"/>
                  </a:lnTo>
                  <a:lnTo>
                    <a:pt x="34" y="94"/>
                  </a:lnTo>
                  <a:lnTo>
                    <a:pt x="40" y="98"/>
                  </a:lnTo>
                  <a:lnTo>
                    <a:pt x="48" y="100"/>
                  </a:lnTo>
                  <a:lnTo>
                    <a:pt x="55" y="102"/>
                  </a:lnTo>
                  <a:lnTo>
                    <a:pt x="63" y="102"/>
                  </a:lnTo>
                  <a:lnTo>
                    <a:pt x="63" y="94"/>
                  </a:lnTo>
                  <a:lnTo>
                    <a:pt x="55" y="94"/>
                  </a:lnTo>
                  <a:lnTo>
                    <a:pt x="49" y="92"/>
                  </a:lnTo>
                  <a:lnTo>
                    <a:pt x="44" y="90"/>
                  </a:lnTo>
                  <a:lnTo>
                    <a:pt x="38" y="86"/>
                  </a:lnTo>
                  <a:lnTo>
                    <a:pt x="28" y="79"/>
                  </a:lnTo>
                  <a:lnTo>
                    <a:pt x="19" y="67"/>
                  </a:lnTo>
                  <a:lnTo>
                    <a:pt x="13" y="54"/>
                  </a:lnTo>
                  <a:lnTo>
                    <a:pt x="9" y="36"/>
                  </a:lnTo>
                  <a:lnTo>
                    <a:pt x="7" y="19"/>
                  </a:lnTo>
                  <a:lnTo>
                    <a:pt x="9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6" name="Freeform 4105"/>
            <p:cNvSpPr>
              <a:spLocks noChangeAspect="1"/>
            </p:cNvSpPr>
            <p:nvPr/>
          </p:nvSpPr>
          <p:spPr bwMode="auto">
            <a:xfrm>
              <a:off x="3044" y="2045"/>
              <a:ext cx="90" cy="102"/>
            </a:xfrm>
            <a:custGeom>
              <a:avLst/>
              <a:gdLst>
                <a:gd name="T0" fmla="*/ 90 w 90"/>
                <a:gd name="T1" fmla="*/ 0 h 102"/>
                <a:gd name="T2" fmla="*/ 90 w 90"/>
                <a:gd name="T3" fmla="*/ 0 h 102"/>
                <a:gd name="T4" fmla="*/ 74 w 90"/>
                <a:gd name="T5" fmla="*/ 2 h 102"/>
                <a:gd name="T6" fmla="*/ 59 w 90"/>
                <a:gd name="T7" fmla="*/ 8 h 102"/>
                <a:gd name="T8" fmla="*/ 46 w 90"/>
                <a:gd name="T9" fmla="*/ 18 h 102"/>
                <a:gd name="T10" fmla="*/ 32 w 90"/>
                <a:gd name="T11" fmla="*/ 31 h 102"/>
                <a:gd name="T12" fmla="*/ 21 w 90"/>
                <a:gd name="T13" fmla="*/ 44 h 102"/>
                <a:gd name="T14" fmla="*/ 11 w 90"/>
                <a:gd name="T15" fmla="*/ 62 h 102"/>
                <a:gd name="T16" fmla="*/ 3 w 90"/>
                <a:gd name="T17" fmla="*/ 81 h 102"/>
                <a:gd name="T18" fmla="*/ 0 w 90"/>
                <a:gd name="T19" fmla="*/ 102 h 102"/>
                <a:gd name="T20" fmla="*/ 7 w 90"/>
                <a:gd name="T21" fmla="*/ 102 h 102"/>
                <a:gd name="T22" fmla="*/ 11 w 90"/>
                <a:gd name="T23" fmla="*/ 83 h 102"/>
                <a:gd name="T24" fmla="*/ 19 w 90"/>
                <a:gd name="T25" fmla="*/ 66 h 102"/>
                <a:gd name="T26" fmla="*/ 28 w 90"/>
                <a:gd name="T27" fmla="*/ 50 h 102"/>
                <a:gd name="T28" fmla="*/ 38 w 90"/>
                <a:gd name="T29" fmla="*/ 35 h 102"/>
                <a:gd name="T30" fmla="*/ 49 w 90"/>
                <a:gd name="T31" fmla="*/ 23 h 102"/>
                <a:gd name="T32" fmla="*/ 63 w 90"/>
                <a:gd name="T33" fmla="*/ 16 h 102"/>
                <a:gd name="T34" fmla="*/ 76 w 90"/>
                <a:gd name="T35" fmla="*/ 10 h 102"/>
                <a:gd name="T36" fmla="*/ 90 w 90"/>
                <a:gd name="T37" fmla="*/ 8 h 102"/>
                <a:gd name="T38" fmla="*/ 90 w 90"/>
                <a:gd name="T39" fmla="*/ 8 h 102"/>
                <a:gd name="T40" fmla="*/ 90 w 90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90" y="0"/>
                  </a:moveTo>
                  <a:lnTo>
                    <a:pt x="90" y="0"/>
                  </a:lnTo>
                  <a:lnTo>
                    <a:pt x="74" y="2"/>
                  </a:lnTo>
                  <a:lnTo>
                    <a:pt x="59" y="8"/>
                  </a:lnTo>
                  <a:lnTo>
                    <a:pt x="46" y="18"/>
                  </a:lnTo>
                  <a:lnTo>
                    <a:pt x="32" y="31"/>
                  </a:lnTo>
                  <a:lnTo>
                    <a:pt x="21" y="44"/>
                  </a:lnTo>
                  <a:lnTo>
                    <a:pt x="11" y="62"/>
                  </a:lnTo>
                  <a:lnTo>
                    <a:pt x="3" y="81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11" y="83"/>
                  </a:lnTo>
                  <a:lnTo>
                    <a:pt x="19" y="66"/>
                  </a:lnTo>
                  <a:lnTo>
                    <a:pt x="28" y="50"/>
                  </a:lnTo>
                  <a:lnTo>
                    <a:pt x="38" y="35"/>
                  </a:lnTo>
                  <a:lnTo>
                    <a:pt x="49" y="23"/>
                  </a:lnTo>
                  <a:lnTo>
                    <a:pt x="63" y="16"/>
                  </a:lnTo>
                  <a:lnTo>
                    <a:pt x="76" y="10"/>
                  </a:lnTo>
                  <a:lnTo>
                    <a:pt x="90" y="8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7" name="Freeform 4106"/>
            <p:cNvSpPr>
              <a:spLocks noChangeAspect="1"/>
            </p:cNvSpPr>
            <p:nvPr/>
          </p:nvSpPr>
          <p:spPr bwMode="auto">
            <a:xfrm>
              <a:off x="3134" y="2045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3 h 102"/>
                <a:gd name="T6" fmla="*/ 61 w 63"/>
                <a:gd name="T7" fmla="*/ 64 h 102"/>
                <a:gd name="T8" fmla="*/ 57 w 63"/>
                <a:gd name="T9" fmla="*/ 46 h 102"/>
                <a:gd name="T10" fmla="*/ 50 w 63"/>
                <a:gd name="T11" fmla="*/ 31 h 102"/>
                <a:gd name="T12" fmla="*/ 42 w 63"/>
                <a:gd name="T13" fmla="*/ 18 h 102"/>
                <a:gd name="T14" fmla="*/ 30 w 63"/>
                <a:gd name="T15" fmla="*/ 8 h 102"/>
                <a:gd name="T16" fmla="*/ 23 w 63"/>
                <a:gd name="T17" fmla="*/ 6 h 102"/>
                <a:gd name="T18" fmla="*/ 15 w 63"/>
                <a:gd name="T19" fmla="*/ 2 h 102"/>
                <a:gd name="T20" fmla="*/ 9 w 63"/>
                <a:gd name="T21" fmla="*/ 0 h 102"/>
                <a:gd name="T22" fmla="*/ 0 w 63"/>
                <a:gd name="T23" fmla="*/ 0 h 102"/>
                <a:gd name="T24" fmla="*/ 0 w 63"/>
                <a:gd name="T25" fmla="*/ 8 h 102"/>
                <a:gd name="T26" fmla="*/ 7 w 63"/>
                <a:gd name="T27" fmla="*/ 8 h 102"/>
                <a:gd name="T28" fmla="*/ 13 w 63"/>
                <a:gd name="T29" fmla="*/ 10 h 102"/>
                <a:gd name="T30" fmla="*/ 19 w 63"/>
                <a:gd name="T31" fmla="*/ 12 h 102"/>
                <a:gd name="T32" fmla="*/ 25 w 63"/>
                <a:gd name="T33" fmla="*/ 16 h 102"/>
                <a:gd name="T34" fmla="*/ 36 w 63"/>
                <a:gd name="T35" fmla="*/ 23 h 102"/>
                <a:gd name="T36" fmla="*/ 44 w 63"/>
                <a:gd name="T37" fmla="*/ 35 h 102"/>
                <a:gd name="T38" fmla="*/ 50 w 63"/>
                <a:gd name="T39" fmla="*/ 48 h 102"/>
                <a:gd name="T40" fmla="*/ 53 w 63"/>
                <a:gd name="T41" fmla="*/ 66 h 102"/>
                <a:gd name="T42" fmla="*/ 55 w 63"/>
                <a:gd name="T43" fmla="*/ 83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3"/>
                  </a:lnTo>
                  <a:lnTo>
                    <a:pt x="61" y="64"/>
                  </a:lnTo>
                  <a:lnTo>
                    <a:pt x="57" y="46"/>
                  </a:lnTo>
                  <a:lnTo>
                    <a:pt x="50" y="31"/>
                  </a:lnTo>
                  <a:lnTo>
                    <a:pt x="42" y="18"/>
                  </a:lnTo>
                  <a:lnTo>
                    <a:pt x="30" y="8"/>
                  </a:lnTo>
                  <a:lnTo>
                    <a:pt x="23" y="6"/>
                  </a:lnTo>
                  <a:lnTo>
                    <a:pt x="15" y="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13" y="10"/>
                  </a:lnTo>
                  <a:lnTo>
                    <a:pt x="19" y="12"/>
                  </a:lnTo>
                  <a:lnTo>
                    <a:pt x="25" y="16"/>
                  </a:lnTo>
                  <a:lnTo>
                    <a:pt x="36" y="23"/>
                  </a:lnTo>
                  <a:lnTo>
                    <a:pt x="44" y="35"/>
                  </a:lnTo>
                  <a:lnTo>
                    <a:pt x="50" y="48"/>
                  </a:lnTo>
                  <a:lnTo>
                    <a:pt x="53" y="66"/>
                  </a:lnTo>
                  <a:lnTo>
                    <a:pt x="55" y="83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8" name="Freeform 4107"/>
            <p:cNvSpPr>
              <a:spLocks noChangeAspect="1"/>
            </p:cNvSpPr>
            <p:nvPr/>
          </p:nvSpPr>
          <p:spPr bwMode="auto">
            <a:xfrm>
              <a:off x="3105" y="2147"/>
              <a:ext cx="90" cy="102"/>
            </a:xfrm>
            <a:custGeom>
              <a:avLst/>
              <a:gdLst>
                <a:gd name="T0" fmla="*/ 0 w 90"/>
                <a:gd name="T1" fmla="*/ 102 h 102"/>
                <a:gd name="T2" fmla="*/ 0 w 90"/>
                <a:gd name="T3" fmla="*/ 102 h 102"/>
                <a:gd name="T4" fmla="*/ 15 w 90"/>
                <a:gd name="T5" fmla="*/ 100 h 102"/>
                <a:gd name="T6" fmla="*/ 31 w 90"/>
                <a:gd name="T7" fmla="*/ 94 h 102"/>
                <a:gd name="T8" fmla="*/ 46 w 90"/>
                <a:gd name="T9" fmla="*/ 84 h 102"/>
                <a:gd name="T10" fmla="*/ 57 w 90"/>
                <a:gd name="T11" fmla="*/ 73 h 102"/>
                <a:gd name="T12" fmla="*/ 69 w 90"/>
                <a:gd name="T13" fmla="*/ 58 h 102"/>
                <a:gd name="T14" fmla="*/ 79 w 90"/>
                <a:gd name="T15" fmla="*/ 40 h 102"/>
                <a:gd name="T16" fmla="*/ 86 w 90"/>
                <a:gd name="T17" fmla="*/ 21 h 102"/>
                <a:gd name="T18" fmla="*/ 90 w 90"/>
                <a:gd name="T19" fmla="*/ 0 h 102"/>
                <a:gd name="T20" fmla="*/ 82 w 90"/>
                <a:gd name="T21" fmla="*/ 0 h 102"/>
                <a:gd name="T22" fmla="*/ 79 w 90"/>
                <a:gd name="T23" fmla="*/ 19 h 102"/>
                <a:gd name="T24" fmla="*/ 71 w 90"/>
                <a:gd name="T25" fmla="*/ 36 h 102"/>
                <a:gd name="T26" fmla="*/ 63 w 90"/>
                <a:gd name="T27" fmla="*/ 54 h 102"/>
                <a:gd name="T28" fmla="*/ 52 w 90"/>
                <a:gd name="T29" fmla="*/ 67 h 102"/>
                <a:gd name="T30" fmla="*/ 40 w 90"/>
                <a:gd name="T31" fmla="*/ 79 h 102"/>
                <a:gd name="T32" fmla="*/ 27 w 90"/>
                <a:gd name="T33" fmla="*/ 86 h 102"/>
                <a:gd name="T34" fmla="*/ 13 w 90"/>
                <a:gd name="T35" fmla="*/ 92 h 102"/>
                <a:gd name="T36" fmla="*/ 0 w 90"/>
                <a:gd name="T37" fmla="*/ 94 h 102"/>
                <a:gd name="T38" fmla="*/ 0 w 90"/>
                <a:gd name="T39" fmla="*/ 94 h 102"/>
                <a:gd name="T40" fmla="*/ 0 w 90"/>
                <a:gd name="T41" fmla="*/ 102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0" y="102"/>
                  </a:moveTo>
                  <a:lnTo>
                    <a:pt x="0" y="102"/>
                  </a:lnTo>
                  <a:lnTo>
                    <a:pt x="15" y="100"/>
                  </a:lnTo>
                  <a:lnTo>
                    <a:pt x="31" y="94"/>
                  </a:lnTo>
                  <a:lnTo>
                    <a:pt x="46" y="84"/>
                  </a:lnTo>
                  <a:lnTo>
                    <a:pt x="57" y="73"/>
                  </a:lnTo>
                  <a:lnTo>
                    <a:pt x="69" y="58"/>
                  </a:lnTo>
                  <a:lnTo>
                    <a:pt x="79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9" y="19"/>
                  </a:lnTo>
                  <a:lnTo>
                    <a:pt x="71" y="36"/>
                  </a:lnTo>
                  <a:lnTo>
                    <a:pt x="63" y="54"/>
                  </a:lnTo>
                  <a:lnTo>
                    <a:pt x="52" y="67"/>
                  </a:lnTo>
                  <a:lnTo>
                    <a:pt x="40" y="79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9" name="Freeform 4108"/>
            <p:cNvSpPr>
              <a:spLocks noChangeAspect="1"/>
            </p:cNvSpPr>
            <p:nvPr/>
          </p:nvSpPr>
          <p:spPr bwMode="auto">
            <a:xfrm>
              <a:off x="3205" y="2711"/>
              <a:ext cx="7" cy="154"/>
            </a:xfrm>
            <a:custGeom>
              <a:avLst/>
              <a:gdLst>
                <a:gd name="T0" fmla="*/ 3 w 7"/>
                <a:gd name="T1" fmla="*/ 154 h 154"/>
                <a:gd name="T2" fmla="*/ 7 w 7"/>
                <a:gd name="T3" fmla="*/ 154 h 154"/>
                <a:gd name="T4" fmla="*/ 7 w 7"/>
                <a:gd name="T5" fmla="*/ 0 h 154"/>
                <a:gd name="T6" fmla="*/ 0 w 7"/>
                <a:gd name="T7" fmla="*/ 0 h 154"/>
                <a:gd name="T8" fmla="*/ 0 w 7"/>
                <a:gd name="T9" fmla="*/ 154 h 154"/>
                <a:gd name="T10" fmla="*/ 3 w 7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4"/>
                <a:gd name="T20" fmla="*/ 7 w 7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4">
                  <a:moveTo>
                    <a:pt x="3" y="154"/>
                  </a:moveTo>
                  <a:lnTo>
                    <a:pt x="7" y="154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3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20" name="Freeform 4109"/>
            <p:cNvSpPr>
              <a:spLocks noChangeAspect="1"/>
            </p:cNvSpPr>
            <p:nvPr/>
          </p:nvSpPr>
          <p:spPr bwMode="auto">
            <a:xfrm>
              <a:off x="2765" y="2713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</p:grpSp>
      <p:sp>
        <p:nvSpPr>
          <p:cNvPr id="6239" name="Rectangle 84"/>
          <p:cNvSpPr>
            <a:spLocks noChangeArrowheads="1"/>
          </p:cNvSpPr>
          <p:nvPr/>
        </p:nvSpPr>
        <p:spPr bwMode="auto">
          <a:xfrm>
            <a:off x="1638300" y="5596467"/>
            <a:ext cx="215900" cy="867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Сеул</a:t>
            </a:r>
          </a:p>
        </p:txBody>
      </p:sp>
      <p:grpSp>
        <p:nvGrpSpPr>
          <p:cNvPr id="4226" name="Group 70"/>
          <p:cNvGrpSpPr>
            <a:grpSpLocks/>
          </p:cNvGrpSpPr>
          <p:nvPr/>
        </p:nvGrpSpPr>
        <p:grpSpPr bwMode="auto">
          <a:xfrm>
            <a:off x="6688139" y="1219201"/>
            <a:ext cx="71437" cy="99484"/>
            <a:chOff x="784" y="1700"/>
            <a:chExt cx="136" cy="136"/>
          </a:xfrm>
        </p:grpSpPr>
        <p:sp>
          <p:nvSpPr>
            <p:cNvPr id="5081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5082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4227" name="Группа 20"/>
          <p:cNvGrpSpPr>
            <a:grpSpLocks/>
          </p:cNvGrpSpPr>
          <p:nvPr/>
        </p:nvGrpSpPr>
        <p:grpSpPr bwMode="auto">
          <a:xfrm>
            <a:off x="3222625" y="5619751"/>
            <a:ext cx="552450" cy="351367"/>
            <a:chOff x="6408195" y="6858000"/>
            <a:chExt cx="792284" cy="473850"/>
          </a:xfrm>
        </p:grpSpPr>
        <p:sp>
          <p:nvSpPr>
            <p:cNvPr id="2878" name="Freeform 41"/>
            <p:cNvSpPr>
              <a:spLocks noChangeAspect="1"/>
            </p:cNvSpPr>
            <p:nvPr/>
          </p:nvSpPr>
          <p:spPr bwMode="auto">
            <a:xfrm flipH="1">
              <a:off x="6556180" y="6858000"/>
              <a:ext cx="512252" cy="473850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79" name="Text Box 45"/>
            <p:cNvSpPr txBox="1">
              <a:spLocks noChangeAspect="1" noChangeArrowheads="1"/>
            </p:cNvSpPr>
            <p:nvPr/>
          </p:nvSpPr>
          <p:spPr bwMode="auto">
            <a:xfrm>
              <a:off x="6408195" y="6960763"/>
              <a:ext cx="792284" cy="199601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ВС Японии</a:t>
              </a:r>
            </a:p>
          </p:txBody>
        </p:sp>
      </p:grpSp>
      <p:sp>
        <p:nvSpPr>
          <p:cNvPr id="2928" name="Rectangle 84"/>
          <p:cNvSpPr>
            <a:spLocks noChangeArrowheads="1"/>
          </p:cNvSpPr>
          <p:nvPr/>
        </p:nvSpPr>
        <p:spPr bwMode="auto">
          <a:xfrm flipH="1">
            <a:off x="-828600" y="6309320"/>
            <a:ext cx="576064" cy="129266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6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Восточно-Китайское море</a:t>
            </a:r>
          </a:p>
        </p:txBody>
      </p:sp>
      <p:sp>
        <p:nvSpPr>
          <p:cNvPr id="7176" name="Text Box 252"/>
          <p:cNvSpPr txBox="1">
            <a:spLocks noChangeArrowheads="1"/>
          </p:cNvSpPr>
          <p:nvPr/>
        </p:nvSpPr>
        <p:spPr bwMode="auto">
          <a:xfrm>
            <a:off x="2891104" y="5445224"/>
            <a:ext cx="505312" cy="20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C0504D">
                      <a:satMod val="175000"/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900" b="1" dirty="0">
                <a:solidFill>
                  <a:srgbClr val="000000"/>
                </a:solidFill>
                <a:effectLst>
                  <a:glow rad="139700">
                    <a:srgbClr val="3366CC"/>
                  </a:glow>
                </a:effectLst>
                <a:latin typeface="Arial Narrow" pitchFamily="34" charset="0"/>
                <a:cs typeface="Arial" pitchFamily="34" charset="0"/>
              </a:rPr>
              <a:t>Япония</a:t>
            </a:r>
          </a:p>
        </p:txBody>
      </p:sp>
      <p:grpSp>
        <p:nvGrpSpPr>
          <p:cNvPr id="4228" name="Group 70"/>
          <p:cNvGrpSpPr>
            <a:grpSpLocks/>
          </p:cNvGrpSpPr>
          <p:nvPr/>
        </p:nvGrpSpPr>
        <p:grpSpPr bwMode="auto">
          <a:xfrm>
            <a:off x="2381250" y="4279901"/>
            <a:ext cx="71438" cy="99484"/>
            <a:chOff x="784" y="1700"/>
            <a:chExt cx="136" cy="136"/>
          </a:xfrm>
        </p:grpSpPr>
        <p:sp>
          <p:nvSpPr>
            <p:cNvPr id="1802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1803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3865" name="Oval 3167"/>
          <p:cNvSpPr>
            <a:spLocks noChangeArrowheads="1"/>
          </p:cNvSpPr>
          <p:nvPr/>
        </p:nvSpPr>
        <p:spPr bwMode="auto">
          <a:xfrm>
            <a:off x="2354263" y="4394201"/>
            <a:ext cx="107950" cy="148167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FF0000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4255" name="Группа 2016"/>
          <p:cNvGrpSpPr>
            <a:grpSpLocks/>
          </p:cNvGrpSpPr>
          <p:nvPr/>
        </p:nvGrpSpPr>
        <p:grpSpPr bwMode="auto">
          <a:xfrm>
            <a:off x="3635375" y="1797051"/>
            <a:ext cx="107950" cy="143933"/>
            <a:chOff x="6166775" y="5370435"/>
            <a:chExt cx="229001" cy="213596"/>
          </a:xfrm>
        </p:grpSpPr>
        <p:sp>
          <p:nvSpPr>
            <p:cNvPr id="6339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3869" name="Прямая соединительная линия 3868"/>
            <p:cNvCxnSpPr/>
            <p:nvPr/>
          </p:nvCxnSpPr>
          <p:spPr>
            <a:xfrm>
              <a:off x="6281275" y="5455244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41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3873" name="Овал 3872"/>
            <p:cNvSpPr/>
            <p:nvPr/>
          </p:nvSpPr>
          <p:spPr>
            <a:xfrm>
              <a:off x="6257703" y="5408128"/>
              <a:ext cx="47147" cy="47116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3874" name="Прямая соединительная линия 3873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56" name="Группа 20"/>
          <p:cNvGrpSpPr>
            <a:grpSpLocks/>
          </p:cNvGrpSpPr>
          <p:nvPr/>
        </p:nvGrpSpPr>
        <p:grpSpPr bwMode="auto">
          <a:xfrm>
            <a:off x="7745413" y="1735667"/>
            <a:ext cx="615950" cy="391584"/>
            <a:chOff x="6352566" y="6858000"/>
            <a:chExt cx="792284" cy="527697"/>
          </a:xfrm>
        </p:grpSpPr>
        <p:sp>
          <p:nvSpPr>
            <p:cNvPr id="2041" name="Freeform 41"/>
            <p:cNvSpPr>
              <a:spLocks noChangeAspect="1"/>
            </p:cNvSpPr>
            <p:nvPr/>
          </p:nvSpPr>
          <p:spPr bwMode="auto">
            <a:xfrm flipH="1">
              <a:off x="6554720" y="6858000"/>
              <a:ext cx="436981" cy="473500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42" name="Text Box 45"/>
            <p:cNvSpPr txBox="1">
              <a:spLocks noChangeAspect="1" noChangeArrowheads="1"/>
            </p:cNvSpPr>
            <p:nvPr/>
          </p:nvSpPr>
          <p:spPr bwMode="auto">
            <a:xfrm>
              <a:off x="6352566" y="6920753"/>
              <a:ext cx="792284" cy="199454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>
                <a:lnSpc>
                  <a:spcPts val="400"/>
                </a:lnSpc>
                <a:defRPr/>
              </a:pPr>
              <a:r>
                <a:rPr lang="ru-RU" sz="6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3 ОФ</a:t>
              </a:r>
            </a:p>
          </p:txBody>
        </p:sp>
        <p:sp>
          <p:nvSpPr>
            <p:cNvPr id="2043" name="Line 65"/>
            <p:cNvSpPr>
              <a:spLocks noChangeAspect="1" noChangeShapeType="1"/>
            </p:cNvSpPr>
            <p:nvPr/>
          </p:nvSpPr>
          <p:spPr bwMode="auto">
            <a:xfrm>
              <a:off x="6556763" y="6895082"/>
              <a:ext cx="0" cy="490615"/>
            </a:xfrm>
            <a:prstGeom prst="line">
              <a:avLst/>
            </a:prstGeom>
            <a:noFill/>
            <a:ln w="1270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16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44" name="Oval 3167"/>
          <p:cNvSpPr>
            <a:spLocks noChangeArrowheads="1"/>
          </p:cNvSpPr>
          <p:nvPr/>
        </p:nvSpPr>
        <p:spPr bwMode="auto">
          <a:xfrm>
            <a:off x="7816851" y="2123018"/>
            <a:ext cx="142875" cy="196849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ВМБ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4257" name="Group 70"/>
          <p:cNvGrpSpPr>
            <a:grpSpLocks/>
          </p:cNvGrpSpPr>
          <p:nvPr/>
        </p:nvGrpSpPr>
        <p:grpSpPr bwMode="auto">
          <a:xfrm>
            <a:off x="7945439" y="2203451"/>
            <a:ext cx="71437" cy="97367"/>
            <a:chOff x="784" y="1700"/>
            <a:chExt cx="136" cy="136"/>
          </a:xfrm>
        </p:grpSpPr>
        <p:sp>
          <p:nvSpPr>
            <p:cNvPr id="2046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2047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50" name="Rectangle 84"/>
          <p:cNvSpPr>
            <a:spLocks noChangeArrowheads="1"/>
          </p:cNvSpPr>
          <p:nvPr/>
        </p:nvSpPr>
        <p:spPr bwMode="auto">
          <a:xfrm flipH="1">
            <a:off x="7948613" y="2330451"/>
            <a:ext cx="347662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Сан-Диего</a:t>
            </a:r>
          </a:p>
        </p:txBody>
      </p:sp>
      <p:sp>
        <p:nvSpPr>
          <p:cNvPr id="4819" name="Rectangle 84"/>
          <p:cNvSpPr>
            <a:spLocks noChangeArrowheads="1"/>
          </p:cNvSpPr>
          <p:nvPr/>
        </p:nvSpPr>
        <p:spPr bwMode="auto">
          <a:xfrm>
            <a:off x="7164288" y="1988840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авма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 «</a:t>
            </a: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Нимитц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»</a:t>
            </a:r>
            <a:endParaRPr lang="ru-RU" sz="5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4259" name="Группа 1998"/>
          <p:cNvGrpSpPr>
            <a:grpSpLocks/>
          </p:cNvGrpSpPr>
          <p:nvPr/>
        </p:nvGrpSpPr>
        <p:grpSpPr bwMode="auto">
          <a:xfrm>
            <a:off x="-1588" y="-50799"/>
            <a:ext cx="9145588" cy="660399"/>
            <a:chOff x="-1588" y="-38825"/>
            <a:chExt cx="9145589" cy="594351"/>
          </a:xfrm>
        </p:grpSpPr>
        <p:grpSp>
          <p:nvGrpSpPr>
            <p:cNvPr id="4267" name="Группа 3854"/>
            <p:cNvGrpSpPr>
              <a:grpSpLocks/>
            </p:cNvGrpSpPr>
            <p:nvPr/>
          </p:nvGrpSpPr>
          <p:grpSpPr bwMode="auto">
            <a:xfrm>
              <a:off x="-1588" y="-38825"/>
              <a:ext cx="9145589" cy="577444"/>
              <a:chOff x="-1588" y="-38825"/>
              <a:chExt cx="9145589" cy="577444"/>
            </a:xfrm>
          </p:grpSpPr>
          <p:grpSp>
            <p:nvGrpSpPr>
              <p:cNvPr id="4275" name="Группа 552"/>
              <p:cNvGrpSpPr>
                <a:grpSpLocks/>
              </p:cNvGrpSpPr>
              <p:nvPr/>
            </p:nvGrpSpPr>
            <p:grpSpPr bwMode="auto">
              <a:xfrm>
                <a:off x="-1588" y="-38825"/>
                <a:ext cx="9145589" cy="577444"/>
                <a:chOff x="-1588" y="-39688"/>
                <a:chExt cx="9145589" cy="577444"/>
              </a:xfrm>
            </p:grpSpPr>
            <p:sp>
              <p:nvSpPr>
                <p:cNvPr id="2004" name="Rectangle 28"/>
                <p:cNvSpPr>
                  <a:spLocks noChangeArrowheads="1"/>
                </p:cNvSpPr>
                <p:nvPr/>
              </p:nvSpPr>
              <p:spPr bwMode="auto">
                <a:xfrm>
                  <a:off x="0" y="42"/>
                  <a:ext cx="9144001" cy="537141"/>
                </a:xfrm>
                <a:prstGeom prst="rect">
                  <a:avLst/>
                </a:prstGeom>
                <a:gradFill flip="none" rotWithShape="1">
                  <a:gsLst>
                    <a:gs pos="50000">
                      <a:schemeClr val="bg1"/>
                    </a:gs>
                    <a:gs pos="100000">
                      <a:srgbClr val="FF818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>
                  <a:noFill/>
                  <a:miter lim="800000"/>
                  <a:headEnd/>
                  <a:tailEnd/>
                </a:ln>
              </p:spPr>
              <p:txBody>
                <a:bodyPr lIns="0" tIns="0" rIns="0" bIns="0" anchor="ctr" anchorCtr="1"/>
                <a:lstStyle/>
                <a:p>
                  <a:r>
                    <a:rPr lang="ru-RU" sz="1600" b="1" dirty="0" smtClean="0"/>
                    <a:t>Методика подготовки подразделений</a:t>
                  </a:r>
                  <a:endParaRPr lang="ru-RU" sz="1600" dirty="0"/>
                </a:p>
              </p:txBody>
            </p:sp>
            <p:pic>
              <p:nvPicPr>
                <p:cNvPr id="6332" name="Picture 20"/>
                <p:cNvPicPr>
                  <a:picLocks noChangeAspect="1" noChangeArrowheads="1"/>
                </p:cNvPicPr>
                <p:nvPr/>
              </p:nvPicPr>
              <p:blipFill>
                <a:blip r:embed="rId5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rcRect/>
                <a:stretch>
                  <a:fillRect/>
                </a:stretch>
              </p:blipFill>
              <p:spPr bwMode="auto">
                <a:xfrm>
                  <a:off x="-1588" y="-39688"/>
                  <a:ext cx="1470026" cy="52387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6333" name="Picture 21"/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rcRect/>
                <a:stretch>
                  <a:fillRect/>
                </a:stretch>
              </p:blipFill>
              <p:spPr bwMode="auto">
                <a:xfrm>
                  <a:off x="138113" y="11136"/>
                  <a:ext cx="842962" cy="45720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2003" name="Овал 2002"/>
              <p:cNvSpPr>
                <a:spLocks/>
              </p:cNvSpPr>
              <p:nvPr/>
            </p:nvSpPr>
            <p:spPr bwMode="auto">
              <a:xfrm>
                <a:off x="8588376" y="45402"/>
                <a:ext cx="360363" cy="359153"/>
              </a:xfrm>
              <a:prstGeom prst="ellipse">
                <a:avLst/>
              </a:prstGeom>
              <a:solidFill>
                <a:srgbClr val="FFFF7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ru-RU" sz="1400" b="1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6</a:t>
                </a:r>
                <a:endParaRPr lang="ru-RU" sz="1400" b="1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328" name="Line 6"/>
            <p:cNvSpPr>
              <a:spLocks noChangeShapeType="1"/>
            </p:cNvSpPr>
            <p:nvPr/>
          </p:nvSpPr>
          <p:spPr bwMode="auto">
            <a:xfrm>
              <a:off x="0" y="555526"/>
              <a:ext cx="9144000" cy="0"/>
            </a:xfrm>
            <a:prstGeom prst="line">
              <a:avLst/>
            </a:prstGeom>
            <a:noFill/>
            <a:ln w="57150" cmpd="thickThin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253" name="Rectangle 84"/>
          <p:cNvSpPr>
            <a:spLocks noChangeArrowheads="1"/>
          </p:cNvSpPr>
          <p:nvPr/>
        </p:nvSpPr>
        <p:spPr bwMode="auto">
          <a:xfrm>
            <a:off x="4927600" y="831851"/>
            <a:ext cx="390525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м. Шмидта</a:t>
            </a:r>
          </a:p>
        </p:txBody>
      </p:sp>
      <p:sp>
        <p:nvSpPr>
          <p:cNvPr id="6254" name="Rectangle 84"/>
          <p:cNvSpPr>
            <a:spLocks noChangeArrowheads="1"/>
          </p:cNvSpPr>
          <p:nvPr/>
        </p:nvSpPr>
        <p:spPr bwMode="auto">
          <a:xfrm>
            <a:off x="5586413" y="1130300"/>
            <a:ext cx="431800" cy="613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Провидения</a:t>
            </a:r>
          </a:p>
        </p:txBody>
      </p:sp>
      <p:grpSp>
        <p:nvGrpSpPr>
          <p:cNvPr id="4276" name="Группа 2022"/>
          <p:cNvGrpSpPr>
            <a:grpSpLocks/>
          </p:cNvGrpSpPr>
          <p:nvPr/>
        </p:nvGrpSpPr>
        <p:grpSpPr bwMode="auto">
          <a:xfrm>
            <a:off x="5619750" y="954618"/>
            <a:ext cx="107950" cy="143933"/>
            <a:chOff x="6166775" y="5370435"/>
            <a:chExt cx="229001" cy="213596"/>
          </a:xfrm>
        </p:grpSpPr>
        <p:sp>
          <p:nvSpPr>
            <p:cNvPr id="6322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4881" name="Прямая соединительная линия 4880"/>
            <p:cNvCxnSpPr/>
            <p:nvPr/>
          </p:nvCxnSpPr>
          <p:spPr>
            <a:xfrm>
              <a:off x="6281276" y="5455244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24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4883" name="Овал 4882"/>
            <p:cNvSpPr/>
            <p:nvPr/>
          </p:nvSpPr>
          <p:spPr>
            <a:xfrm>
              <a:off x="6257703" y="5408128"/>
              <a:ext cx="47147" cy="47116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4884" name="Прямая соединительная линия 4883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81" name="Группа 2028"/>
          <p:cNvGrpSpPr>
            <a:grpSpLocks/>
          </p:cNvGrpSpPr>
          <p:nvPr/>
        </p:nvGrpSpPr>
        <p:grpSpPr bwMode="auto">
          <a:xfrm>
            <a:off x="5353050" y="787400"/>
            <a:ext cx="107950" cy="143933"/>
            <a:chOff x="6166775" y="5370435"/>
            <a:chExt cx="229001" cy="213596"/>
          </a:xfrm>
        </p:grpSpPr>
        <p:sp>
          <p:nvSpPr>
            <p:cNvPr id="6317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4887" name="Прямая соединительная линия 4886"/>
            <p:cNvCxnSpPr/>
            <p:nvPr/>
          </p:nvCxnSpPr>
          <p:spPr>
            <a:xfrm>
              <a:off x="6281275" y="5455246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19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4889" name="Овал 4888"/>
            <p:cNvSpPr/>
            <p:nvPr/>
          </p:nvSpPr>
          <p:spPr>
            <a:xfrm>
              <a:off x="6257703" y="5408128"/>
              <a:ext cx="47147" cy="47118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4890" name="Прямая соединительная линия 4889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89" name="Group 70"/>
          <p:cNvGrpSpPr>
            <a:grpSpLocks/>
          </p:cNvGrpSpPr>
          <p:nvPr/>
        </p:nvGrpSpPr>
        <p:grpSpPr bwMode="auto">
          <a:xfrm>
            <a:off x="5499100" y="927101"/>
            <a:ext cx="71438" cy="99484"/>
            <a:chOff x="784" y="1700"/>
            <a:chExt cx="136" cy="136"/>
          </a:xfrm>
        </p:grpSpPr>
        <p:sp>
          <p:nvSpPr>
            <p:cNvPr id="4892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4893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58" name="Rectangle 84"/>
          <p:cNvSpPr>
            <a:spLocks noChangeArrowheads="1"/>
          </p:cNvSpPr>
          <p:nvPr/>
        </p:nvSpPr>
        <p:spPr bwMode="auto">
          <a:xfrm>
            <a:off x="2203451" y="2743200"/>
            <a:ext cx="379413" cy="84667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Белогорск</a:t>
            </a:r>
          </a:p>
        </p:txBody>
      </p:sp>
      <p:grpSp>
        <p:nvGrpSpPr>
          <p:cNvPr id="4346" name="Группа 5172"/>
          <p:cNvGrpSpPr>
            <a:grpSpLocks/>
          </p:cNvGrpSpPr>
          <p:nvPr/>
        </p:nvGrpSpPr>
        <p:grpSpPr bwMode="auto">
          <a:xfrm>
            <a:off x="2416175" y="2810934"/>
            <a:ext cx="698500" cy="814917"/>
            <a:chOff x="1676421" y="2010667"/>
            <a:chExt cx="699000" cy="493202"/>
          </a:xfrm>
        </p:grpSpPr>
        <p:grpSp>
          <p:nvGrpSpPr>
            <p:cNvPr id="4351" name="Группа 726"/>
            <p:cNvGrpSpPr>
              <a:grpSpLocks/>
            </p:cNvGrpSpPr>
            <p:nvPr/>
          </p:nvGrpSpPr>
          <p:grpSpPr bwMode="auto">
            <a:xfrm>
              <a:off x="1676421" y="2010667"/>
              <a:ext cx="669873" cy="361234"/>
              <a:chOff x="2259747" y="2695183"/>
              <a:chExt cx="398776" cy="209753"/>
            </a:xfrm>
          </p:grpSpPr>
          <p:grpSp>
            <p:nvGrpSpPr>
              <p:cNvPr id="4359" name="Группа 436"/>
              <p:cNvGrpSpPr>
                <a:grpSpLocks/>
              </p:cNvGrpSpPr>
              <p:nvPr/>
            </p:nvGrpSpPr>
            <p:grpSpPr bwMode="auto">
              <a:xfrm>
                <a:off x="2259747" y="2695183"/>
                <a:ext cx="398776" cy="183658"/>
                <a:chOff x="4438368" y="2390194"/>
                <a:chExt cx="494809" cy="186319"/>
              </a:xfrm>
            </p:grpSpPr>
            <p:grpSp>
              <p:nvGrpSpPr>
                <p:cNvPr id="4360" name="Group 39"/>
                <p:cNvGrpSpPr>
                  <a:grpSpLocks noChangeAspect="1"/>
                </p:cNvGrpSpPr>
                <p:nvPr/>
              </p:nvGrpSpPr>
              <p:grpSpPr bwMode="auto">
                <a:xfrm>
                  <a:off x="4468247" y="2390194"/>
                  <a:ext cx="331117" cy="186319"/>
                  <a:chOff x="7378" y="-660"/>
                  <a:chExt cx="737" cy="485"/>
                </a:xfrm>
              </p:grpSpPr>
              <p:sp>
                <p:nvSpPr>
                  <p:cNvPr id="5182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7377" y="-652"/>
                    <a:ext cx="734" cy="475"/>
                  </a:xfrm>
                  <a:custGeom>
                    <a:avLst/>
                    <a:gdLst>
                      <a:gd name="T0" fmla="*/ 5 w 935"/>
                      <a:gd name="T1" fmla="*/ 9 h 583"/>
                      <a:gd name="T2" fmla="*/ 5 w 935"/>
                      <a:gd name="T3" fmla="*/ 9 h 583"/>
                      <a:gd name="T4" fmla="*/ 5 w 935"/>
                      <a:gd name="T5" fmla="*/ 9 h 583"/>
                      <a:gd name="T6" fmla="*/ 5 w 935"/>
                      <a:gd name="T7" fmla="*/ 9 h 583"/>
                      <a:gd name="T8" fmla="*/ 5 w 935"/>
                      <a:gd name="T9" fmla="*/ 9 h 583"/>
                      <a:gd name="T10" fmla="*/ 5 w 935"/>
                      <a:gd name="T11" fmla="*/ 1 h 583"/>
                      <a:gd name="T12" fmla="*/ 5 w 935"/>
                      <a:gd name="T13" fmla="*/ 1 h 583"/>
                      <a:gd name="T14" fmla="*/ 5 w 935"/>
                      <a:gd name="T15" fmla="*/ 9 h 583"/>
                      <a:gd name="T16" fmla="*/ 5 w 935"/>
                      <a:gd name="T17" fmla="*/ 9 h 583"/>
                      <a:gd name="T18" fmla="*/ 5 w 935"/>
                      <a:gd name="T19" fmla="*/ 9 h 583"/>
                      <a:gd name="T20" fmla="*/ 5 w 935"/>
                      <a:gd name="T21" fmla="*/ 9 h 583"/>
                      <a:gd name="T22" fmla="*/ 5 w 935"/>
                      <a:gd name="T23" fmla="*/ 9 h 583"/>
                      <a:gd name="T24" fmla="*/ 5 w 935"/>
                      <a:gd name="T25" fmla="*/ 9 h 583"/>
                      <a:gd name="T26" fmla="*/ 5 w 935"/>
                      <a:gd name="T27" fmla="*/ 9 h 583"/>
                      <a:gd name="T28" fmla="*/ 5 w 935"/>
                      <a:gd name="T29" fmla="*/ 9 h 583"/>
                      <a:gd name="T30" fmla="*/ 5 w 935"/>
                      <a:gd name="T31" fmla="*/ 9 h 583"/>
                      <a:gd name="T32" fmla="*/ 5 w 935"/>
                      <a:gd name="T33" fmla="*/ 9 h 583"/>
                      <a:gd name="T34" fmla="*/ 5 w 935"/>
                      <a:gd name="T35" fmla="*/ 9 h 583"/>
                      <a:gd name="T36" fmla="*/ 5 w 935"/>
                      <a:gd name="T37" fmla="*/ 9 h 583"/>
                      <a:gd name="T38" fmla="*/ 0 w 935"/>
                      <a:gd name="T39" fmla="*/ 9 h 583"/>
                      <a:gd name="T40" fmla="*/ 0 w 935"/>
                      <a:gd name="T41" fmla="*/ 9 h 583"/>
                      <a:gd name="T42" fmla="*/ 5 w 935"/>
                      <a:gd name="T43" fmla="*/ 9 h 583"/>
                      <a:gd name="T44" fmla="*/ 5 w 935"/>
                      <a:gd name="T45" fmla="*/ 9 h 583"/>
                      <a:gd name="T46" fmla="*/ 5 w 935"/>
                      <a:gd name="T47" fmla="*/ 9 h 583"/>
                      <a:gd name="T48" fmla="*/ 5 w 935"/>
                      <a:gd name="T49" fmla="*/ 9 h 583"/>
                      <a:gd name="T50" fmla="*/ 5 w 935"/>
                      <a:gd name="T51" fmla="*/ 9 h 583"/>
                      <a:gd name="T52" fmla="*/ 5 w 935"/>
                      <a:gd name="T53" fmla="*/ 9 h 583"/>
                      <a:gd name="T54" fmla="*/ 5 w 935"/>
                      <a:gd name="T55" fmla="*/ 9 h 583"/>
                      <a:gd name="T56" fmla="*/ 5 w 935"/>
                      <a:gd name="T57" fmla="*/ 9 h 583"/>
                      <a:gd name="T58" fmla="*/ 5 w 935"/>
                      <a:gd name="T59" fmla="*/ 9 h 583"/>
                      <a:gd name="T60" fmla="*/ 5 w 935"/>
                      <a:gd name="T61" fmla="*/ 9 h 583"/>
                      <a:gd name="T62" fmla="*/ 5 w 935"/>
                      <a:gd name="T63" fmla="*/ 9 h 583"/>
                      <a:gd name="T64" fmla="*/ 5 w 935"/>
                      <a:gd name="T65" fmla="*/ 9 h 583"/>
                      <a:gd name="T66" fmla="*/ 5 w 935"/>
                      <a:gd name="T67" fmla="*/ 9 h 583"/>
                      <a:gd name="T68" fmla="*/ 5 w 935"/>
                      <a:gd name="T69" fmla="*/ 9 h 583"/>
                      <a:gd name="T70" fmla="*/ 5 w 935"/>
                      <a:gd name="T71" fmla="*/ 9 h 583"/>
                      <a:gd name="T72" fmla="*/ 5 w 935"/>
                      <a:gd name="T73" fmla="*/ 9 h 583"/>
                      <a:gd name="T74" fmla="*/ 5 w 935"/>
                      <a:gd name="T75" fmla="*/ 9 h 583"/>
                      <a:gd name="T76" fmla="*/ 5 w 935"/>
                      <a:gd name="T77" fmla="*/ 9 h 583"/>
                      <a:gd name="T78" fmla="*/ 5 w 935"/>
                      <a:gd name="T79" fmla="*/ 9 h 583"/>
                      <a:gd name="T80" fmla="*/ 5 w 935"/>
                      <a:gd name="T81" fmla="*/ 9 h 583"/>
                      <a:gd name="T82" fmla="*/ 5 w 935"/>
                      <a:gd name="T83" fmla="*/ 9 h 583"/>
                      <a:gd name="T84" fmla="*/ 5 w 935"/>
                      <a:gd name="T85" fmla="*/ 9 h 583"/>
                      <a:gd name="T86" fmla="*/ 5 w 935"/>
                      <a:gd name="T87" fmla="*/ 9 h 583"/>
                      <a:gd name="T88" fmla="*/ 5 w 935"/>
                      <a:gd name="T89" fmla="*/ 9 h 583"/>
                      <a:gd name="T90" fmla="*/ 5 w 935"/>
                      <a:gd name="T91" fmla="*/ 9 h 583"/>
                      <a:gd name="T92" fmla="*/ 5 w 935"/>
                      <a:gd name="T93" fmla="*/ 9 h 583"/>
                      <a:gd name="T94" fmla="*/ 5 w 935"/>
                      <a:gd name="T95" fmla="*/ 9 h 583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w 935"/>
                      <a:gd name="T145" fmla="*/ 0 h 583"/>
                      <a:gd name="T146" fmla="*/ 935 w 935"/>
                      <a:gd name="T147" fmla="*/ 583 h 583"/>
                    </a:gdLst>
                    <a:ahLst/>
                    <a:cxnLst>
                      <a:cxn ang="T96">
                        <a:pos x="T0" y="T1"/>
                      </a:cxn>
                      <a:cxn ang="T97">
                        <a:pos x="T2" y="T3"/>
                      </a:cxn>
                      <a:cxn ang="T98">
                        <a:pos x="T4" y="T5"/>
                      </a:cxn>
                      <a:cxn ang="T99">
                        <a:pos x="T6" y="T7"/>
                      </a:cxn>
                      <a:cxn ang="T100">
                        <a:pos x="T8" y="T9"/>
                      </a:cxn>
                      <a:cxn ang="T101">
                        <a:pos x="T10" y="T11"/>
                      </a:cxn>
                      <a:cxn ang="T102">
                        <a:pos x="T12" y="T13"/>
                      </a:cxn>
                      <a:cxn ang="T103">
                        <a:pos x="T14" y="T15"/>
                      </a:cxn>
                      <a:cxn ang="T104">
                        <a:pos x="T16" y="T17"/>
                      </a:cxn>
                      <a:cxn ang="T105">
                        <a:pos x="T18" y="T19"/>
                      </a:cxn>
                      <a:cxn ang="T106">
                        <a:pos x="T20" y="T21"/>
                      </a:cxn>
                      <a:cxn ang="T107">
                        <a:pos x="T22" y="T23"/>
                      </a:cxn>
                      <a:cxn ang="T108">
                        <a:pos x="T24" y="T25"/>
                      </a:cxn>
                      <a:cxn ang="T109">
                        <a:pos x="T26" y="T27"/>
                      </a:cxn>
                      <a:cxn ang="T110">
                        <a:pos x="T28" y="T29"/>
                      </a:cxn>
                      <a:cxn ang="T111">
                        <a:pos x="T30" y="T31"/>
                      </a:cxn>
                      <a:cxn ang="T112">
                        <a:pos x="T32" y="T33"/>
                      </a:cxn>
                      <a:cxn ang="T113">
                        <a:pos x="T34" y="T35"/>
                      </a:cxn>
                      <a:cxn ang="T114">
                        <a:pos x="T36" y="T37"/>
                      </a:cxn>
                      <a:cxn ang="T115">
                        <a:pos x="T38" y="T39"/>
                      </a:cxn>
                      <a:cxn ang="T116">
                        <a:pos x="T40" y="T41"/>
                      </a:cxn>
                      <a:cxn ang="T117">
                        <a:pos x="T42" y="T43"/>
                      </a:cxn>
                      <a:cxn ang="T118">
                        <a:pos x="T44" y="T45"/>
                      </a:cxn>
                      <a:cxn ang="T119">
                        <a:pos x="T46" y="T47"/>
                      </a:cxn>
                      <a:cxn ang="T120">
                        <a:pos x="T48" y="T49"/>
                      </a:cxn>
                      <a:cxn ang="T121">
                        <a:pos x="T50" y="T51"/>
                      </a:cxn>
                      <a:cxn ang="T122">
                        <a:pos x="T52" y="T53"/>
                      </a:cxn>
                      <a:cxn ang="T123">
                        <a:pos x="T54" y="T55"/>
                      </a:cxn>
                      <a:cxn ang="T124">
                        <a:pos x="T56" y="T57"/>
                      </a:cxn>
                      <a:cxn ang="T125">
                        <a:pos x="T58" y="T59"/>
                      </a:cxn>
                      <a:cxn ang="T126">
                        <a:pos x="T60" y="T61"/>
                      </a:cxn>
                      <a:cxn ang="T127">
                        <a:pos x="T62" y="T63"/>
                      </a:cxn>
                      <a:cxn ang="T128">
                        <a:pos x="T64" y="T65"/>
                      </a:cxn>
                      <a:cxn ang="T129">
                        <a:pos x="T66" y="T67"/>
                      </a:cxn>
                      <a:cxn ang="T130">
                        <a:pos x="T68" y="T69"/>
                      </a:cxn>
                      <a:cxn ang="T131">
                        <a:pos x="T70" y="T71"/>
                      </a:cxn>
                      <a:cxn ang="T132">
                        <a:pos x="T72" y="T73"/>
                      </a:cxn>
                      <a:cxn ang="T133">
                        <a:pos x="T74" y="T75"/>
                      </a:cxn>
                      <a:cxn ang="T134">
                        <a:pos x="T76" y="T77"/>
                      </a:cxn>
                      <a:cxn ang="T135">
                        <a:pos x="T78" y="T79"/>
                      </a:cxn>
                      <a:cxn ang="T136">
                        <a:pos x="T80" y="T81"/>
                      </a:cxn>
                      <a:cxn ang="T137">
                        <a:pos x="T82" y="T83"/>
                      </a:cxn>
                      <a:cxn ang="T138">
                        <a:pos x="T84" y="T85"/>
                      </a:cxn>
                      <a:cxn ang="T139">
                        <a:pos x="T86" y="T87"/>
                      </a:cxn>
                      <a:cxn ang="T140">
                        <a:pos x="T88" y="T89"/>
                      </a:cxn>
                      <a:cxn ang="T141">
                        <a:pos x="T90" y="T91"/>
                      </a:cxn>
                      <a:cxn ang="T142">
                        <a:pos x="T92" y="T93"/>
                      </a:cxn>
                      <a:cxn ang="T143">
                        <a:pos x="T94" y="T95"/>
                      </a:cxn>
                    </a:cxnLst>
                    <a:rect l="T144" t="T145" r="T146" b="T147"/>
                    <a:pathLst>
                      <a:path w="935" h="583">
                        <a:moveTo>
                          <a:pt x="931" y="53"/>
                        </a:moveTo>
                        <a:lnTo>
                          <a:pt x="908" y="61"/>
                        </a:lnTo>
                        <a:lnTo>
                          <a:pt x="884" y="67"/>
                        </a:lnTo>
                        <a:lnTo>
                          <a:pt x="861" y="72"/>
                        </a:lnTo>
                        <a:lnTo>
                          <a:pt x="838" y="75"/>
                        </a:lnTo>
                        <a:lnTo>
                          <a:pt x="815" y="78"/>
                        </a:lnTo>
                        <a:lnTo>
                          <a:pt x="792" y="79"/>
                        </a:lnTo>
                        <a:lnTo>
                          <a:pt x="769" y="81"/>
                        </a:lnTo>
                        <a:lnTo>
                          <a:pt x="746" y="81"/>
                        </a:lnTo>
                        <a:lnTo>
                          <a:pt x="701" y="79"/>
                        </a:lnTo>
                        <a:lnTo>
                          <a:pt x="656" y="73"/>
                        </a:lnTo>
                        <a:lnTo>
                          <a:pt x="612" y="67"/>
                        </a:lnTo>
                        <a:lnTo>
                          <a:pt x="568" y="58"/>
                        </a:lnTo>
                        <a:lnTo>
                          <a:pt x="481" y="39"/>
                        </a:lnTo>
                        <a:lnTo>
                          <a:pt x="396" y="20"/>
                        </a:lnTo>
                        <a:lnTo>
                          <a:pt x="356" y="12"/>
                        </a:lnTo>
                        <a:lnTo>
                          <a:pt x="315" y="4"/>
                        </a:lnTo>
                        <a:lnTo>
                          <a:pt x="277" y="1"/>
                        </a:lnTo>
                        <a:lnTo>
                          <a:pt x="239" y="0"/>
                        </a:lnTo>
                        <a:lnTo>
                          <a:pt x="222" y="0"/>
                        </a:lnTo>
                        <a:lnTo>
                          <a:pt x="208" y="1"/>
                        </a:lnTo>
                        <a:lnTo>
                          <a:pt x="196" y="3"/>
                        </a:lnTo>
                        <a:lnTo>
                          <a:pt x="186" y="6"/>
                        </a:lnTo>
                        <a:lnTo>
                          <a:pt x="176" y="9"/>
                        </a:lnTo>
                        <a:lnTo>
                          <a:pt x="169" y="13"/>
                        </a:lnTo>
                        <a:lnTo>
                          <a:pt x="163" y="18"/>
                        </a:lnTo>
                        <a:lnTo>
                          <a:pt x="158" y="24"/>
                        </a:lnTo>
                        <a:lnTo>
                          <a:pt x="155" y="30"/>
                        </a:lnTo>
                        <a:lnTo>
                          <a:pt x="152" y="36"/>
                        </a:lnTo>
                        <a:lnTo>
                          <a:pt x="151" y="44"/>
                        </a:lnTo>
                        <a:lnTo>
                          <a:pt x="149" y="52"/>
                        </a:lnTo>
                        <a:lnTo>
                          <a:pt x="151" y="67"/>
                        </a:lnTo>
                        <a:lnTo>
                          <a:pt x="155" y="84"/>
                        </a:lnTo>
                        <a:lnTo>
                          <a:pt x="163" y="101"/>
                        </a:lnTo>
                        <a:lnTo>
                          <a:pt x="172" y="119"/>
                        </a:lnTo>
                        <a:lnTo>
                          <a:pt x="181" y="136"/>
                        </a:lnTo>
                        <a:lnTo>
                          <a:pt x="192" y="152"/>
                        </a:lnTo>
                        <a:lnTo>
                          <a:pt x="213" y="183"/>
                        </a:lnTo>
                        <a:lnTo>
                          <a:pt x="230" y="207"/>
                        </a:lnTo>
                        <a:lnTo>
                          <a:pt x="228" y="209"/>
                        </a:lnTo>
                        <a:lnTo>
                          <a:pt x="225" y="209"/>
                        </a:lnTo>
                        <a:lnTo>
                          <a:pt x="218" y="207"/>
                        </a:lnTo>
                        <a:lnTo>
                          <a:pt x="207" y="206"/>
                        </a:lnTo>
                        <a:lnTo>
                          <a:pt x="179" y="201"/>
                        </a:lnTo>
                        <a:lnTo>
                          <a:pt x="146" y="195"/>
                        </a:lnTo>
                        <a:lnTo>
                          <a:pt x="128" y="194"/>
                        </a:lnTo>
                        <a:lnTo>
                          <a:pt x="109" y="192"/>
                        </a:lnTo>
                        <a:lnTo>
                          <a:pt x="91" y="192"/>
                        </a:lnTo>
                        <a:lnTo>
                          <a:pt x="73" y="194"/>
                        </a:lnTo>
                        <a:lnTo>
                          <a:pt x="56" y="197"/>
                        </a:lnTo>
                        <a:lnTo>
                          <a:pt x="41" y="203"/>
                        </a:lnTo>
                        <a:lnTo>
                          <a:pt x="33" y="206"/>
                        </a:lnTo>
                        <a:lnTo>
                          <a:pt x="27" y="211"/>
                        </a:lnTo>
                        <a:lnTo>
                          <a:pt x="21" y="215"/>
                        </a:lnTo>
                        <a:lnTo>
                          <a:pt x="15" y="220"/>
                        </a:lnTo>
                        <a:lnTo>
                          <a:pt x="10" y="226"/>
                        </a:lnTo>
                        <a:lnTo>
                          <a:pt x="6" y="232"/>
                        </a:lnTo>
                        <a:lnTo>
                          <a:pt x="3" y="240"/>
                        </a:lnTo>
                        <a:lnTo>
                          <a:pt x="1" y="246"/>
                        </a:lnTo>
                        <a:lnTo>
                          <a:pt x="0" y="253"/>
                        </a:lnTo>
                        <a:lnTo>
                          <a:pt x="0" y="262"/>
                        </a:lnTo>
                        <a:lnTo>
                          <a:pt x="0" y="270"/>
                        </a:lnTo>
                        <a:lnTo>
                          <a:pt x="0" y="278"/>
                        </a:lnTo>
                        <a:lnTo>
                          <a:pt x="4" y="296"/>
                        </a:lnTo>
                        <a:lnTo>
                          <a:pt x="10" y="313"/>
                        </a:lnTo>
                        <a:lnTo>
                          <a:pt x="18" y="333"/>
                        </a:lnTo>
                        <a:lnTo>
                          <a:pt x="27" y="351"/>
                        </a:lnTo>
                        <a:lnTo>
                          <a:pt x="48" y="388"/>
                        </a:lnTo>
                        <a:lnTo>
                          <a:pt x="71" y="423"/>
                        </a:lnTo>
                        <a:lnTo>
                          <a:pt x="91" y="455"/>
                        </a:lnTo>
                        <a:lnTo>
                          <a:pt x="105" y="482"/>
                        </a:lnTo>
                        <a:lnTo>
                          <a:pt x="111" y="496"/>
                        </a:lnTo>
                        <a:lnTo>
                          <a:pt x="112" y="508"/>
                        </a:lnTo>
                        <a:lnTo>
                          <a:pt x="114" y="521"/>
                        </a:lnTo>
                        <a:lnTo>
                          <a:pt x="114" y="533"/>
                        </a:lnTo>
                        <a:lnTo>
                          <a:pt x="111" y="557"/>
                        </a:lnTo>
                        <a:lnTo>
                          <a:pt x="108" y="583"/>
                        </a:lnTo>
                        <a:lnTo>
                          <a:pt x="125" y="582"/>
                        </a:lnTo>
                        <a:lnTo>
                          <a:pt x="164" y="571"/>
                        </a:lnTo>
                        <a:lnTo>
                          <a:pt x="189" y="565"/>
                        </a:lnTo>
                        <a:lnTo>
                          <a:pt x="215" y="559"/>
                        </a:lnTo>
                        <a:lnTo>
                          <a:pt x="240" y="554"/>
                        </a:lnTo>
                        <a:lnTo>
                          <a:pt x="263" y="553"/>
                        </a:lnTo>
                        <a:lnTo>
                          <a:pt x="318" y="554"/>
                        </a:lnTo>
                        <a:lnTo>
                          <a:pt x="364" y="554"/>
                        </a:lnTo>
                        <a:lnTo>
                          <a:pt x="385" y="553"/>
                        </a:lnTo>
                        <a:lnTo>
                          <a:pt x="407" y="548"/>
                        </a:lnTo>
                        <a:lnTo>
                          <a:pt x="426" y="542"/>
                        </a:lnTo>
                        <a:lnTo>
                          <a:pt x="448" y="533"/>
                        </a:lnTo>
                        <a:lnTo>
                          <a:pt x="452" y="530"/>
                        </a:lnTo>
                        <a:lnTo>
                          <a:pt x="457" y="527"/>
                        </a:lnTo>
                        <a:lnTo>
                          <a:pt x="460" y="522"/>
                        </a:lnTo>
                        <a:lnTo>
                          <a:pt x="461" y="519"/>
                        </a:lnTo>
                        <a:lnTo>
                          <a:pt x="461" y="515"/>
                        </a:lnTo>
                        <a:lnTo>
                          <a:pt x="461" y="512"/>
                        </a:lnTo>
                        <a:lnTo>
                          <a:pt x="460" y="507"/>
                        </a:lnTo>
                        <a:lnTo>
                          <a:pt x="458" y="504"/>
                        </a:lnTo>
                        <a:lnTo>
                          <a:pt x="452" y="495"/>
                        </a:lnTo>
                        <a:lnTo>
                          <a:pt x="443" y="487"/>
                        </a:lnTo>
                        <a:lnTo>
                          <a:pt x="432" y="479"/>
                        </a:lnTo>
                        <a:lnTo>
                          <a:pt x="420" y="470"/>
                        </a:lnTo>
                        <a:lnTo>
                          <a:pt x="394" y="457"/>
                        </a:lnTo>
                        <a:lnTo>
                          <a:pt x="368" y="444"/>
                        </a:lnTo>
                        <a:lnTo>
                          <a:pt x="350" y="435"/>
                        </a:lnTo>
                        <a:lnTo>
                          <a:pt x="339" y="431"/>
                        </a:lnTo>
                        <a:lnTo>
                          <a:pt x="327" y="426"/>
                        </a:lnTo>
                        <a:lnTo>
                          <a:pt x="315" y="421"/>
                        </a:lnTo>
                        <a:lnTo>
                          <a:pt x="306" y="415"/>
                        </a:lnTo>
                        <a:lnTo>
                          <a:pt x="298" y="411"/>
                        </a:lnTo>
                        <a:lnTo>
                          <a:pt x="294" y="406"/>
                        </a:lnTo>
                        <a:lnTo>
                          <a:pt x="289" y="400"/>
                        </a:lnTo>
                        <a:lnTo>
                          <a:pt x="288" y="395"/>
                        </a:lnTo>
                        <a:lnTo>
                          <a:pt x="286" y="391"/>
                        </a:lnTo>
                        <a:lnTo>
                          <a:pt x="288" y="386"/>
                        </a:lnTo>
                        <a:lnTo>
                          <a:pt x="289" y="380"/>
                        </a:lnTo>
                        <a:lnTo>
                          <a:pt x="292" y="376"/>
                        </a:lnTo>
                        <a:lnTo>
                          <a:pt x="297" y="372"/>
                        </a:lnTo>
                        <a:lnTo>
                          <a:pt x="309" y="363"/>
                        </a:lnTo>
                        <a:lnTo>
                          <a:pt x="326" y="357"/>
                        </a:lnTo>
                        <a:lnTo>
                          <a:pt x="344" y="351"/>
                        </a:lnTo>
                        <a:lnTo>
                          <a:pt x="365" y="347"/>
                        </a:lnTo>
                        <a:lnTo>
                          <a:pt x="388" y="343"/>
                        </a:lnTo>
                        <a:lnTo>
                          <a:pt x="413" y="343"/>
                        </a:lnTo>
                        <a:lnTo>
                          <a:pt x="437" y="345"/>
                        </a:lnTo>
                        <a:lnTo>
                          <a:pt x="460" y="348"/>
                        </a:lnTo>
                        <a:lnTo>
                          <a:pt x="472" y="351"/>
                        </a:lnTo>
                        <a:lnTo>
                          <a:pt x="483" y="354"/>
                        </a:lnTo>
                        <a:lnTo>
                          <a:pt x="493" y="359"/>
                        </a:lnTo>
                        <a:lnTo>
                          <a:pt x="504" y="363"/>
                        </a:lnTo>
                        <a:lnTo>
                          <a:pt x="538" y="377"/>
                        </a:lnTo>
                        <a:lnTo>
                          <a:pt x="594" y="395"/>
                        </a:lnTo>
                        <a:lnTo>
                          <a:pt x="664" y="417"/>
                        </a:lnTo>
                        <a:lnTo>
                          <a:pt x="740" y="437"/>
                        </a:lnTo>
                        <a:lnTo>
                          <a:pt x="777" y="446"/>
                        </a:lnTo>
                        <a:lnTo>
                          <a:pt x="813" y="452"/>
                        </a:lnTo>
                        <a:lnTo>
                          <a:pt x="847" y="458"/>
                        </a:lnTo>
                        <a:lnTo>
                          <a:pt x="876" y="461"/>
                        </a:lnTo>
                        <a:lnTo>
                          <a:pt x="890" y="461"/>
                        </a:lnTo>
                        <a:lnTo>
                          <a:pt x="900" y="461"/>
                        </a:lnTo>
                        <a:lnTo>
                          <a:pt x="911" y="461"/>
                        </a:lnTo>
                        <a:lnTo>
                          <a:pt x="920" y="460"/>
                        </a:lnTo>
                        <a:lnTo>
                          <a:pt x="926" y="457"/>
                        </a:lnTo>
                        <a:lnTo>
                          <a:pt x="932" y="453"/>
                        </a:lnTo>
                        <a:lnTo>
                          <a:pt x="935" y="449"/>
                        </a:lnTo>
                        <a:lnTo>
                          <a:pt x="935" y="443"/>
                        </a:lnTo>
                        <a:lnTo>
                          <a:pt x="931" y="53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3300"/>
                      </a:gs>
                      <a:gs pos="50000">
                        <a:srgbClr val="FFFFFF"/>
                      </a:gs>
                      <a:gs pos="100000">
                        <a:srgbClr val="FF3300"/>
                      </a:gs>
                    </a:gsLst>
                    <a:lin ang="5400000" scaled="1"/>
                  </a:gra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83" name="Freeform 42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377" y="-660"/>
                    <a:ext cx="739" cy="485"/>
                  </a:xfrm>
                  <a:custGeom>
                    <a:avLst/>
                    <a:gdLst>
                      <a:gd name="T0" fmla="*/ 5 w 945"/>
                      <a:gd name="T1" fmla="*/ 10 h 589"/>
                      <a:gd name="T2" fmla="*/ 5 w 945"/>
                      <a:gd name="T3" fmla="*/ 10 h 589"/>
                      <a:gd name="T4" fmla="*/ 5 w 945"/>
                      <a:gd name="T5" fmla="*/ 10 h 589"/>
                      <a:gd name="T6" fmla="*/ 5 w 945"/>
                      <a:gd name="T7" fmla="*/ 10 h 589"/>
                      <a:gd name="T8" fmla="*/ 5 w 945"/>
                      <a:gd name="T9" fmla="*/ 10 h 589"/>
                      <a:gd name="T10" fmla="*/ 5 w 945"/>
                      <a:gd name="T11" fmla="*/ 10 h 589"/>
                      <a:gd name="T12" fmla="*/ 5 w 945"/>
                      <a:gd name="T13" fmla="*/ 7 h 589"/>
                      <a:gd name="T14" fmla="*/ 5 w 945"/>
                      <a:gd name="T15" fmla="*/ 10 h 589"/>
                      <a:gd name="T16" fmla="*/ 5 w 945"/>
                      <a:gd name="T17" fmla="*/ 10 h 589"/>
                      <a:gd name="T18" fmla="*/ 5 w 945"/>
                      <a:gd name="T19" fmla="*/ 10 h 589"/>
                      <a:gd name="T20" fmla="*/ 5 w 945"/>
                      <a:gd name="T21" fmla="*/ 6 h 589"/>
                      <a:gd name="T22" fmla="*/ 5 w 945"/>
                      <a:gd name="T23" fmla="*/ 10 h 589"/>
                      <a:gd name="T24" fmla="*/ 5 w 945"/>
                      <a:gd name="T25" fmla="*/ 10 h 589"/>
                      <a:gd name="T26" fmla="*/ 5 w 945"/>
                      <a:gd name="T27" fmla="*/ 10 h 589"/>
                      <a:gd name="T28" fmla="*/ 5 w 945"/>
                      <a:gd name="T29" fmla="*/ 10 h 589"/>
                      <a:gd name="T30" fmla="*/ 5 w 945"/>
                      <a:gd name="T31" fmla="*/ 10 h 589"/>
                      <a:gd name="T32" fmla="*/ 5 w 945"/>
                      <a:gd name="T33" fmla="*/ 10 h 589"/>
                      <a:gd name="T34" fmla="*/ 5 w 945"/>
                      <a:gd name="T35" fmla="*/ 10 h 589"/>
                      <a:gd name="T36" fmla="*/ 5 w 945"/>
                      <a:gd name="T37" fmla="*/ 10 h 589"/>
                      <a:gd name="T38" fmla="*/ 5 w 945"/>
                      <a:gd name="T39" fmla="*/ 10 h 589"/>
                      <a:gd name="T40" fmla="*/ 5 w 945"/>
                      <a:gd name="T41" fmla="*/ 10 h 589"/>
                      <a:gd name="T42" fmla="*/ 3 w 945"/>
                      <a:gd name="T43" fmla="*/ 10 h 589"/>
                      <a:gd name="T44" fmla="*/ 5 w 945"/>
                      <a:gd name="T45" fmla="*/ 10 h 589"/>
                      <a:gd name="T46" fmla="*/ 5 w 945"/>
                      <a:gd name="T47" fmla="*/ 10 h 589"/>
                      <a:gd name="T48" fmla="*/ 5 w 945"/>
                      <a:gd name="T49" fmla="*/ 10 h 589"/>
                      <a:gd name="T50" fmla="*/ 5 w 945"/>
                      <a:gd name="T51" fmla="*/ 10 h 589"/>
                      <a:gd name="T52" fmla="*/ 5 w 945"/>
                      <a:gd name="T53" fmla="*/ 10 h 589"/>
                      <a:gd name="T54" fmla="*/ 5 w 945"/>
                      <a:gd name="T55" fmla="*/ 10 h 589"/>
                      <a:gd name="T56" fmla="*/ 5 w 945"/>
                      <a:gd name="T57" fmla="*/ 10 h 589"/>
                      <a:gd name="T58" fmla="*/ 5 w 945"/>
                      <a:gd name="T59" fmla="*/ 10 h 589"/>
                      <a:gd name="T60" fmla="*/ 5 w 945"/>
                      <a:gd name="T61" fmla="*/ 10 h 589"/>
                      <a:gd name="T62" fmla="*/ 5 w 945"/>
                      <a:gd name="T63" fmla="*/ 10 h 589"/>
                      <a:gd name="T64" fmla="*/ 5 w 945"/>
                      <a:gd name="T65" fmla="*/ 10 h 589"/>
                      <a:gd name="T66" fmla="*/ 5 w 945"/>
                      <a:gd name="T67" fmla="*/ 10 h 589"/>
                      <a:gd name="T68" fmla="*/ 5 w 945"/>
                      <a:gd name="T69" fmla="*/ 10 h 589"/>
                      <a:gd name="T70" fmla="*/ 5 w 945"/>
                      <a:gd name="T71" fmla="*/ 10 h 589"/>
                      <a:gd name="T72" fmla="*/ 5 w 945"/>
                      <a:gd name="T73" fmla="*/ 10 h 589"/>
                      <a:gd name="T74" fmla="*/ 5 w 945"/>
                      <a:gd name="T75" fmla="*/ 10 h 589"/>
                      <a:gd name="T76" fmla="*/ 5 w 945"/>
                      <a:gd name="T77" fmla="*/ 10 h 589"/>
                      <a:gd name="T78" fmla="*/ 5 w 945"/>
                      <a:gd name="T79" fmla="*/ 10 h 589"/>
                      <a:gd name="T80" fmla="*/ 5 w 945"/>
                      <a:gd name="T81" fmla="*/ 10 h 589"/>
                      <a:gd name="T82" fmla="*/ 5 w 945"/>
                      <a:gd name="T83" fmla="*/ 10 h 589"/>
                      <a:gd name="T84" fmla="*/ 5 w 945"/>
                      <a:gd name="T85" fmla="*/ 10 h 589"/>
                      <a:gd name="T86" fmla="*/ 5 w 945"/>
                      <a:gd name="T87" fmla="*/ 10 h 589"/>
                      <a:gd name="T88" fmla="*/ 5 w 945"/>
                      <a:gd name="T89" fmla="*/ 10 h 589"/>
                      <a:gd name="T90" fmla="*/ 5 w 945"/>
                      <a:gd name="T91" fmla="*/ 10 h 589"/>
                      <a:gd name="T92" fmla="*/ 5 w 945"/>
                      <a:gd name="T93" fmla="*/ 10 h 589"/>
                      <a:gd name="T94" fmla="*/ 5 w 945"/>
                      <a:gd name="T95" fmla="*/ 10 h 589"/>
                      <a:gd name="T96" fmla="*/ 5 w 945"/>
                      <a:gd name="T97" fmla="*/ 10 h 589"/>
                      <a:gd name="T98" fmla="*/ 5 w 945"/>
                      <a:gd name="T99" fmla="*/ 10 h 589"/>
                      <a:gd name="T100" fmla="*/ 5 w 945"/>
                      <a:gd name="T101" fmla="*/ 10 h 589"/>
                      <a:gd name="T102" fmla="*/ 5 w 945"/>
                      <a:gd name="T103" fmla="*/ 10 h 589"/>
                      <a:gd name="T104" fmla="*/ 5 w 945"/>
                      <a:gd name="T105" fmla="*/ 10 h 589"/>
                      <a:gd name="T106" fmla="*/ 5 w 945"/>
                      <a:gd name="T107" fmla="*/ 10 h 589"/>
                      <a:gd name="T108" fmla="*/ 5 w 945"/>
                      <a:gd name="T109" fmla="*/ 10 h 589"/>
                      <a:gd name="T110" fmla="*/ 5 w 945"/>
                      <a:gd name="T111" fmla="*/ 10 h 589"/>
                      <a:gd name="T112" fmla="*/ 5 w 945"/>
                      <a:gd name="T113" fmla="*/ 10 h 589"/>
                      <a:gd name="T114" fmla="*/ 5 w 945"/>
                      <a:gd name="T115" fmla="*/ 10 h 589"/>
                      <a:gd name="T116" fmla="*/ 5 w 945"/>
                      <a:gd name="T117" fmla="*/ 10 h 589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945"/>
                      <a:gd name="T178" fmla="*/ 0 h 589"/>
                      <a:gd name="T179" fmla="*/ 945 w 945"/>
                      <a:gd name="T180" fmla="*/ 589 h 589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945" h="589">
                        <a:moveTo>
                          <a:pt x="244" y="6"/>
                        </a:moveTo>
                        <a:lnTo>
                          <a:pt x="244" y="0"/>
                        </a:lnTo>
                        <a:lnTo>
                          <a:pt x="253" y="0"/>
                        </a:lnTo>
                        <a:lnTo>
                          <a:pt x="262" y="0"/>
                        </a:lnTo>
                        <a:lnTo>
                          <a:pt x="271" y="0"/>
                        </a:lnTo>
                        <a:lnTo>
                          <a:pt x="282" y="1"/>
                        </a:lnTo>
                        <a:lnTo>
                          <a:pt x="291" y="1"/>
                        </a:lnTo>
                        <a:lnTo>
                          <a:pt x="302" y="3"/>
                        </a:lnTo>
                        <a:lnTo>
                          <a:pt x="311" y="3"/>
                        </a:lnTo>
                        <a:lnTo>
                          <a:pt x="322" y="4"/>
                        </a:lnTo>
                        <a:lnTo>
                          <a:pt x="341" y="7"/>
                        </a:lnTo>
                        <a:lnTo>
                          <a:pt x="361" y="12"/>
                        </a:lnTo>
                        <a:lnTo>
                          <a:pt x="381" y="15"/>
                        </a:lnTo>
                        <a:lnTo>
                          <a:pt x="402" y="20"/>
                        </a:lnTo>
                        <a:lnTo>
                          <a:pt x="444" y="29"/>
                        </a:lnTo>
                        <a:lnTo>
                          <a:pt x="486" y="39"/>
                        </a:lnTo>
                        <a:lnTo>
                          <a:pt x="508" y="44"/>
                        </a:lnTo>
                        <a:lnTo>
                          <a:pt x="529" y="49"/>
                        </a:lnTo>
                        <a:lnTo>
                          <a:pt x="552" y="53"/>
                        </a:lnTo>
                        <a:lnTo>
                          <a:pt x="573" y="58"/>
                        </a:lnTo>
                        <a:lnTo>
                          <a:pt x="594" y="62"/>
                        </a:lnTo>
                        <a:lnTo>
                          <a:pt x="617" y="67"/>
                        </a:lnTo>
                        <a:lnTo>
                          <a:pt x="639" y="70"/>
                        </a:lnTo>
                        <a:lnTo>
                          <a:pt x="661" y="73"/>
                        </a:lnTo>
                        <a:lnTo>
                          <a:pt x="672" y="75"/>
                        </a:lnTo>
                        <a:lnTo>
                          <a:pt x="684" y="76"/>
                        </a:lnTo>
                        <a:lnTo>
                          <a:pt x="695" y="78"/>
                        </a:lnTo>
                        <a:lnTo>
                          <a:pt x="707" y="79"/>
                        </a:lnTo>
                        <a:lnTo>
                          <a:pt x="718" y="79"/>
                        </a:lnTo>
                        <a:lnTo>
                          <a:pt x="729" y="81"/>
                        </a:lnTo>
                        <a:lnTo>
                          <a:pt x="741" y="81"/>
                        </a:lnTo>
                        <a:lnTo>
                          <a:pt x="751" y="81"/>
                        </a:lnTo>
                        <a:lnTo>
                          <a:pt x="764" y="81"/>
                        </a:lnTo>
                        <a:lnTo>
                          <a:pt x="774" y="81"/>
                        </a:lnTo>
                        <a:lnTo>
                          <a:pt x="786" y="81"/>
                        </a:lnTo>
                        <a:lnTo>
                          <a:pt x="797" y="79"/>
                        </a:lnTo>
                        <a:lnTo>
                          <a:pt x="809" y="79"/>
                        </a:lnTo>
                        <a:lnTo>
                          <a:pt x="820" y="78"/>
                        </a:lnTo>
                        <a:lnTo>
                          <a:pt x="832" y="76"/>
                        </a:lnTo>
                        <a:lnTo>
                          <a:pt x="843" y="75"/>
                        </a:lnTo>
                        <a:lnTo>
                          <a:pt x="853" y="73"/>
                        </a:lnTo>
                        <a:lnTo>
                          <a:pt x="866" y="71"/>
                        </a:lnTo>
                        <a:lnTo>
                          <a:pt x="876" y="68"/>
                        </a:lnTo>
                        <a:lnTo>
                          <a:pt x="889" y="67"/>
                        </a:lnTo>
                        <a:lnTo>
                          <a:pt x="901" y="64"/>
                        </a:lnTo>
                        <a:lnTo>
                          <a:pt x="911" y="61"/>
                        </a:lnTo>
                        <a:lnTo>
                          <a:pt x="924" y="56"/>
                        </a:lnTo>
                        <a:lnTo>
                          <a:pt x="934" y="53"/>
                        </a:lnTo>
                        <a:lnTo>
                          <a:pt x="936" y="59"/>
                        </a:lnTo>
                        <a:lnTo>
                          <a:pt x="925" y="62"/>
                        </a:lnTo>
                        <a:lnTo>
                          <a:pt x="913" y="67"/>
                        </a:lnTo>
                        <a:lnTo>
                          <a:pt x="902" y="70"/>
                        </a:lnTo>
                        <a:lnTo>
                          <a:pt x="890" y="73"/>
                        </a:lnTo>
                        <a:lnTo>
                          <a:pt x="878" y="75"/>
                        </a:lnTo>
                        <a:lnTo>
                          <a:pt x="867" y="78"/>
                        </a:lnTo>
                        <a:lnTo>
                          <a:pt x="855" y="79"/>
                        </a:lnTo>
                        <a:lnTo>
                          <a:pt x="844" y="82"/>
                        </a:lnTo>
                        <a:lnTo>
                          <a:pt x="832" y="84"/>
                        </a:lnTo>
                        <a:lnTo>
                          <a:pt x="820" y="84"/>
                        </a:lnTo>
                        <a:lnTo>
                          <a:pt x="809" y="85"/>
                        </a:lnTo>
                        <a:lnTo>
                          <a:pt x="797" y="87"/>
                        </a:lnTo>
                        <a:lnTo>
                          <a:pt x="786" y="87"/>
                        </a:lnTo>
                        <a:lnTo>
                          <a:pt x="774" y="87"/>
                        </a:lnTo>
                        <a:lnTo>
                          <a:pt x="764" y="87"/>
                        </a:lnTo>
                        <a:lnTo>
                          <a:pt x="751" y="87"/>
                        </a:lnTo>
                        <a:lnTo>
                          <a:pt x="741" y="87"/>
                        </a:lnTo>
                        <a:lnTo>
                          <a:pt x="729" y="87"/>
                        </a:lnTo>
                        <a:lnTo>
                          <a:pt x="718" y="85"/>
                        </a:lnTo>
                        <a:lnTo>
                          <a:pt x="706" y="85"/>
                        </a:lnTo>
                        <a:lnTo>
                          <a:pt x="695" y="84"/>
                        </a:lnTo>
                        <a:lnTo>
                          <a:pt x="683" y="82"/>
                        </a:lnTo>
                        <a:lnTo>
                          <a:pt x="672" y="81"/>
                        </a:lnTo>
                        <a:lnTo>
                          <a:pt x="661" y="81"/>
                        </a:lnTo>
                        <a:lnTo>
                          <a:pt x="639" y="76"/>
                        </a:lnTo>
                        <a:lnTo>
                          <a:pt x="616" y="73"/>
                        </a:lnTo>
                        <a:lnTo>
                          <a:pt x="594" y="68"/>
                        </a:lnTo>
                        <a:lnTo>
                          <a:pt x="572" y="64"/>
                        </a:lnTo>
                        <a:lnTo>
                          <a:pt x="550" y="59"/>
                        </a:lnTo>
                        <a:lnTo>
                          <a:pt x="527" y="55"/>
                        </a:lnTo>
                        <a:lnTo>
                          <a:pt x="506" y="50"/>
                        </a:lnTo>
                        <a:lnTo>
                          <a:pt x="485" y="45"/>
                        </a:lnTo>
                        <a:lnTo>
                          <a:pt x="442" y="35"/>
                        </a:lnTo>
                        <a:lnTo>
                          <a:pt x="401" y="26"/>
                        </a:lnTo>
                        <a:lnTo>
                          <a:pt x="380" y="21"/>
                        </a:lnTo>
                        <a:lnTo>
                          <a:pt x="360" y="18"/>
                        </a:lnTo>
                        <a:lnTo>
                          <a:pt x="340" y="13"/>
                        </a:lnTo>
                        <a:lnTo>
                          <a:pt x="320" y="10"/>
                        </a:lnTo>
                        <a:lnTo>
                          <a:pt x="311" y="10"/>
                        </a:lnTo>
                        <a:lnTo>
                          <a:pt x="300" y="9"/>
                        </a:lnTo>
                        <a:lnTo>
                          <a:pt x="291" y="7"/>
                        </a:lnTo>
                        <a:lnTo>
                          <a:pt x="280" y="7"/>
                        </a:lnTo>
                        <a:lnTo>
                          <a:pt x="271" y="6"/>
                        </a:lnTo>
                        <a:lnTo>
                          <a:pt x="262" y="6"/>
                        </a:lnTo>
                        <a:lnTo>
                          <a:pt x="253" y="6"/>
                        </a:lnTo>
                        <a:lnTo>
                          <a:pt x="244" y="6"/>
                        </a:lnTo>
                        <a:close/>
                        <a:moveTo>
                          <a:pt x="238" y="209"/>
                        </a:moveTo>
                        <a:lnTo>
                          <a:pt x="232" y="212"/>
                        </a:lnTo>
                        <a:lnTo>
                          <a:pt x="224" y="201"/>
                        </a:lnTo>
                        <a:lnTo>
                          <a:pt x="215" y="188"/>
                        </a:lnTo>
                        <a:lnTo>
                          <a:pt x="206" y="174"/>
                        </a:lnTo>
                        <a:lnTo>
                          <a:pt x="195" y="157"/>
                        </a:lnTo>
                        <a:lnTo>
                          <a:pt x="189" y="149"/>
                        </a:lnTo>
                        <a:lnTo>
                          <a:pt x="184" y="140"/>
                        </a:lnTo>
                        <a:lnTo>
                          <a:pt x="178" y="131"/>
                        </a:lnTo>
                        <a:lnTo>
                          <a:pt x="174" y="123"/>
                        </a:lnTo>
                        <a:lnTo>
                          <a:pt x="169" y="114"/>
                        </a:lnTo>
                        <a:lnTo>
                          <a:pt x="165" y="105"/>
                        </a:lnTo>
                        <a:lnTo>
                          <a:pt x="162" y="96"/>
                        </a:lnTo>
                        <a:lnTo>
                          <a:pt x="157" y="87"/>
                        </a:lnTo>
                        <a:lnTo>
                          <a:pt x="156" y="84"/>
                        </a:lnTo>
                        <a:lnTo>
                          <a:pt x="156" y="79"/>
                        </a:lnTo>
                        <a:lnTo>
                          <a:pt x="154" y="75"/>
                        </a:lnTo>
                        <a:lnTo>
                          <a:pt x="152" y="70"/>
                        </a:lnTo>
                        <a:lnTo>
                          <a:pt x="152" y="65"/>
                        </a:lnTo>
                        <a:lnTo>
                          <a:pt x="152" y="62"/>
                        </a:lnTo>
                        <a:lnTo>
                          <a:pt x="151" y="58"/>
                        </a:lnTo>
                        <a:lnTo>
                          <a:pt x="151" y="55"/>
                        </a:lnTo>
                        <a:lnTo>
                          <a:pt x="151" y="50"/>
                        </a:lnTo>
                        <a:lnTo>
                          <a:pt x="152" y="45"/>
                        </a:lnTo>
                        <a:lnTo>
                          <a:pt x="152" y="42"/>
                        </a:lnTo>
                        <a:lnTo>
                          <a:pt x="154" y="39"/>
                        </a:lnTo>
                        <a:lnTo>
                          <a:pt x="156" y="35"/>
                        </a:lnTo>
                        <a:lnTo>
                          <a:pt x="157" y="32"/>
                        </a:lnTo>
                        <a:lnTo>
                          <a:pt x="159" y="29"/>
                        </a:lnTo>
                        <a:lnTo>
                          <a:pt x="160" y="26"/>
                        </a:lnTo>
                        <a:lnTo>
                          <a:pt x="163" y="23"/>
                        </a:lnTo>
                        <a:lnTo>
                          <a:pt x="166" y="20"/>
                        </a:lnTo>
                        <a:lnTo>
                          <a:pt x="169" y="16"/>
                        </a:lnTo>
                        <a:lnTo>
                          <a:pt x="172" y="13"/>
                        </a:lnTo>
                        <a:lnTo>
                          <a:pt x="177" y="12"/>
                        </a:lnTo>
                        <a:lnTo>
                          <a:pt x="181" y="9"/>
                        </a:lnTo>
                        <a:lnTo>
                          <a:pt x="186" y="7"/>
                        </a:lnTo>
                        <a:lnTo>
                          <a:pt x="191" y="6"/>
                        </a:lnTo>
                        <a:lnTo>
                          <a:pt x="195" y="4"/>
                        </a:lnTo>
                        <a:lnTo>
                          <a:pt x="201" y="3"/>
                        </a:lnTo>
                        <a:lnTo>
                          <a:pt x="207" y="1"/>
                        </a:lnTo>
                        <a:lnTo>
                          <a:pt x="213" y="1"/>
                        </a:lnTo>
                        <a:lnTo>
                          <a:pt x="221" y="0"/>
                        </a:lnTo>
                        <a:lnTo>
                          <a:pt x="227" y="0"/>
                        </a:lnTo>
                        <a:lnTo>
                          <a:pt x="235" y="0"/>
                        </a:lnTo>
                        <a:lnTo>
                          <a:pt x="244" y="0"/>
                        </a:lnTo>
                        <a:lnTo>
                          <a:pt x="244" y="6"/>
                        </a:lnTo>
                        <a:lnTo>
                          <a:pt x="235" y="6"/>
                        </a:lnTo>
                        <a:lnTo>
                          <a:pt x="229" y="6"/>
                        </a:lnTo>
                        <a:lnTo>
                          <a:pt x="221" y="6"/>
                        </a:lnTo>
                        <a:lnTo>
                          <a:pt x="215" y="7"/>
                        </a:lnTo>
                        <a:lnTo>
                          <a:pt x="209" y="7"/>
                        </a:lnTo>
                        <a:lnTo>
                          <a:pt x="203" y="9"/>
                        </a:lnTo>
                        <a:lnTo>
                          <a:pt x="197" y="10"/>
                        </a:lnTo>
                        <a:lnTo>
                          <a:pt x="192" y="12"/>
                        </a:lnTo>
                        <a:lnTo>
                          <a:pt x="188" y="13"/>
                        </a:lnTo>
                        <a:lnTo>
                          <a:pt x="183" y="15"/>
                        </a:lnTo>
                        <a:lnTo>
                          <a:pt x="180" y="18"/>
                        </a:lnTo>
                        <a:lnTo>
                          <a:pt x="177" y="20"/>
                        </a:lnTo>
                        <a:lnTo>
                          <a:pt x="174" y="21"/>
                        </a:lnTo>
                        <a:lnTo>
                          <a:pt x="171" y="24"/>
                        </a:lnTo>
                        <a:lnTo>
                          <a:pt x="168" y="27"/>
                        </a:lnTo>
                        <a:lnTo>
                          <a:pt x="166" y="29"/>
                        </a:lnTo>
                        <a:lnTo>
                          <a:pt x="165" y="32"/>
                        </a:lnTo>
                        <a:lnTo>
                          <a:pt x="162" y="35"/>
                        </a:lnTo>
                        <a:lnTo>
                          <a:pt x="162" y="38"/>
                        </a:lnTo>
                        <a:lnTo>
                          <a:pt x="160" y="41"/>
                        </a:lnTo>
                        <a:lnTo>
                          <a:pt x="159" y="44"/>
                        </a:lnTo>
                        <a:lnTo>
                          <a:pt x="159" y="47"/>
                        </a:lnTo>
                        <a:lnTo>
                          <a:pt x="159" y="50"/>
                        </a:lnTo>
                        <a:lnTo>
                          <a:pt x="159" y="55"/>
                        </a:lnTo>
                        <a:lnTo>
                          <a:pt x="159" y="58"/>
                        </a:lnTo>
                        <a:lnTo>
                          <a:pt x="159" y="61"/>
                        </a:lnTo>
                        <a:lnTo>
                          <a:pt x="159" y="65"/>
                        </a:lnTo>
                        <a:lnTo>
                          <a:pt x="159" y="68"/>
                        </a:lnTo>
                        <a:lnTo>
                          <a:pt x="160" y="73"/>
                        </a:lnTo>
                        <a:lnTo>
                          <a:pt x="162" y="78"/>
                        </a:lnTo>
                        <a:lnTo>
                          <a:pt x="162" y="81"/>
                        </a:lnTo>
                        <a:lnTo>
                          <a:pt x="163" y="85"/>
                        </a:lnTo>
                        <a:lnTo>
                          <a:pt x="166" y="94"/>
                        </a:lnTo>
                        <a:lnTo>
                          <a:pt x="171" y="102"/>
                        </a:lnTo>
                        <a:lnTo>
                          <a:pt x="175" y="111"/>
                        </a:lnTo>
                        <a:lnTo>
                          <a:pt x="180" y="120"/>
                        </a:lnTo>
                        <a:lnTo>
                          <a:pt x="184" y="128"/>
                        </a:lnTo>
                        <a:lnTo>
                          <a:pt x="189" y="137"/>
                        </a:lnTo>
                        <a:lnTo>
                          <a:pt x="195" y="145"/>
                        </a:lnTo>
                        <a:lnTo>
                          <a:pt x="200" y="154"/>
                        </a:lnTo>
                        <a:lnTo>
                          <a:pt x="210" y="169"/>
                        </a:lnTo>
                        <a:lnTo>
                          <a:pt x="221" y="185"/>
                        </a:lnTo>
                        <a:lnTo>
                          <a:pt x="230" y="198"/>
                        </a:lnTo>
                        <a:lnTo>
                          <a:pt x="238" y="209"/>
                        </a:lnTo>
                        <a:close/>
                        <a:moveTo>
                          <a:pt x="238" y="209"/>
                        </a:moveTo>
                        <a:lnTo>
                          <a:pt x="238" y="209"/>
                        </a:lnTo>
                        <a:close/>
                        <a:moveTo>
                          <a:pt x="23" y="224"/>
                        </a:moveTo>
                        <a:lnTo>
                          <a:pt x="18" y="221"/>
                        </a:lnTo>
                        <a:lnTo>
                          <a:pt x="21" y="218"/>
                        </a:lnTo>
                        <a:lnTo>
                          <a:pt x="23" y="215"/>
                        </a:lnTo>
                        <a:lnTo>
                          <a:pt x="28" y="212"/>
                        </a:lnTo>
                        <a:lnTo>
                          <a:pt x="31" y="210"/>
                        </a:lnTo>
                        <a:lnTo>
                          <a:pt x="34" y="207"/>
                        </a:lnTo>
                        <a:lnTo>
                          <a:pt x="37" y="206"/>
                        </a:lnTo>
                        <a:lnTo>
                          <a:pt x="41" y="204"/>
                        </a:lnTo>
                        <a:lnTo>
                          <a:pt x="44" y="203"/>
                        </a:lnTo>
                        <a:lnTo>
                          <a:pt x="49" y="201"/>
                        </a:lnTo>
                        <a:lnTo>
                          <a:pt x="52" y="200"/>
                        </a:lnTo>
                        <a:lnTo>
                          <a:pt x="56" y="198"/>
                        </a:lnTo>
                        <a:lnTo>
                          <a:pt x="61" y="197"/>
                        </a:lnTo>
                        <a:lnTo>
                          <a:pt x="69" y="195"/>
                        </a:lnTo>
                        <a:lnTo>
                          <a:pt x="78" y="194"/>
                        </a:lnTo>
                        <a:lnTo>
                          <a:pt x="87" y="194"/>
                        </a:lnTo>
                        <a:lnTo>
                          <a:pt x="96" y="192"/>
                        </a:lnTo>
                        <a:lnTo>
                          <a:pt x="105" y="192"/>
                        </a:lnTo>
                        <a:lnTo>
                          <a:pt x="114" y="192"/>
                        </a:lnTo>
                        <a:lnTo>
                          <a:pt x="124" y="194"/>
                        </a:lnTo>
                        <a:lnTo>
                          <a:pt x="133" y="194"/>
                        </a:lnTo>
                        <a:lnTo>
                          <a:pt x="142" y="195"/>
                        </a:lnTo>
                        <a:lnTo>
                          <a:pt x="151" y="195"/>
                        </a:lnTo>
                        <a:lnTo>
                          <a:pt x="169" y="198"/>
                        </a:lnTo>
                        <a:lnTo>
                          <a:pt x="184" y="201"/>
                        </a:lnTo>
                        <a:lnTo>
                          <a:pt x="200" y="204"/>
                        </a:lnTo>
                        <a:lnTo>
                          <a:pt x="212" y="206"/>
                        </a:lnTo>
                        <a:lnTo>
                          <a:pt x="223" y="207"/>
                        </a:lnTo>
                        <a:lnTo>
                          <a:pt x="230" y="209"/>
                        </a:lnTo>
                        <a:lnTo>
                          <a:pt x="232" y="209"/>
                        </a:lnTo>
                        <a:lnTo>
                          <a:pt x="233" y="209"/>
                        </a:lnTo>
                        <a:lnTo>
                          <a:pt x="232" y="210"/>
                        </a:lnTo>
                        <a:lnTo>
                          <a:pt x="232" y="212"/>
                        </a:lnTo>
                        <a:lnTo>
                          <a:pt x="238" y="209"/>
                        </a:lnTo>
                        <a:lnTo>
                          <a:pt x="238" y="210"/>
                        </a:lnTo>
                        <a:lnTo>
                          <a:pt x="238" y="214"/>
                        </a:lnTo>
                        <a:lnTo>
                          <a:pt x="236" y="215"/>
                        </a:lnTo>
                        <a:lnTo>
                          <a:pt x="235" y="215"/>
                        </a:lnTo>
                        <a:lnTo>
                          <a:pt x="232" y="215"/>
                        </a:lnTo>
                        <a:lnTo>
                          <a:pt x="229" y="215"/>
                        </a:lnTo>
                        <a:lnTo>
                          <a:pt x="221" y="214"/>
                        </a:lnTo>
                        <a:lnTo>
                          <a:pt x="210" y="212"/>
                        </a:lnTo>
                        <a:lnTo>
                          <a:pt x="198" y="210"/>
                        </a:lnTo>
                        <a:lnTo>
                          <a:pt x="183" y="207"/>
                        </a:lnTo>
                        <a:lnTo>
                          <a:pt x="168" y="204"/>
                        </a:lnTo>
                        <a:lnTo>
                          <a:pt x="151" y="201"/>
                        </a:lnTo>
                        <a:lnTo>
                          <a:pt x="142" y="201"/>
                        </a:lnTo>
                        <a:lnTo>
                          <a:pt x="133" y="200"/>
                        </a:lnTo>
                        <a:lnTo>
                          <a:pt x="124" y="200"/>
                        </a:lnTo>
                        <a:lnTo>
                          <a:pt x="114" y="198"/>
                        </a:lnTo>
                        <a:lnTo>
                          <a:pt x="105" y="198"/>
                        </a:lnTo>
                        <a:lnTo>
                          <a:pt x="96" y="200"/>
                        </a:lnTo>
                        <a:lnTo>
                          <a:pt x="87" y="200"/>
                        </a:lnTo>
                        <a:lnTo>
                          <a:pt x="79" y="200"/>
                        </a:lnTo>
                        <a:lnTo>
                          <a:pt x="70" y="201"/>
                        </a:lnTo>
                        <a:lnTo>
                          <a:pt x="63" y="203"/>
                        </a:lnTo>
                        <a:lnTo>
                          <a:pt x="58" y="204"/>
                        </a:lnTo>
                        <a:lnTo>
                          <a:pt x="55" y="206"/>
                        </a:lnTo>
                        <a:lnTo>
                          <a:pt x="50" y="207"/>
                        </a:lnTo>
                        <a:lnTo>
                          <a:pt x="47" y="209"/>
                        </a:lnTo>
                        <a:lnTo>
                          <a:pt x="43" y="210"/>
                        </a:lnTo>
                        <a:lnTo>
                          <a:pt x="40" y="212"/>
                        </a:lnTo>
                        <a:lnTo>
                          <a:pt x="37" y="214"/>
                        </a:lnTo>
                        <a:lnTo>
                          <a:pt x="34" y="215"/>
                        </a:lnTo>
                        <a:lnTo>
                          <a:pt x="31" y="218"/>
                        </a:lnTo>
                        <a:lnTo>
                          <a:pt x="28" y="220"/>
                        </a:lnTo>
                        <a:lnTo>
                          <a:pt x="24" y="223"/>
                        </a:lnTo>
                        <a:lnTo>
                          <a:pt x="23" y="224"/>
                        </a:lnTo>
                        <a:close/>
                        <a:moveTo>
                          <a:pt x="113" y="484"/>
                        </a:moveTo>
                        <a:lnTo>
                          <a:pt x="108" y="485"/>
                        </a:lnTo>
                        <a:lnTo>
                          <a:pt x="108" y="487"/>
                        </a:lnTo>
                        <a:lnTo>
                          <a:pt x="105" y="481"/>
                        </a:lnTo>
                        <a:lnTo>
                          <a:pt x="101" y="473"/>
                        </a:lnTo>
                        <a:lnTo>
                          <a:pt x="98" y="467"/>
                        </a:lnTo>
                        <a:lnTo>
                          <a:pt x="93" y="460"/>
                        </a:lnTo>
                        <a:lnTo>
                          <a:pt x="84" y="444"/>
                        </a:lnTo>
                        <a:lnTo>
                          <a:pt x="73" y="427"/>
                        </a:lnTo>
                        <a:lnTo>
                          <a:pt x="63" y="411"/>
                        </a:lnTo>
                        <a:lnTo>
                          <a:pt x="52" y="392"/>
                        </a:lnTo>
                        <a:lnTo>
                          <a:pt x="46" y="383"/>
                        </a:lnTo>
                        <a:lnTo>
                          <a:pt x="40" y="374"/>
                        </a:lnTo>
                        <a:lnTo>
                          <a:pt x="35" y="365"/>
                        </a:lnTo>
                        <a:lnTo>
                          <a:pt x="29" y="356"/>
                        </a:lnTo>
                        <a:lnTo>
                          <a:pt x="24" y="346"/>
                        </a:lnTo>
                        <a:lnTo>
                          <a:pt x="20" y="336"/>
                        </a:lnTo>
                        <a:lnTo>
                          <a:pt x="15" y="327"/>
                        </a:lnTo>
                        <a:lnTo>
                          <a:pt x="12" y="317"/>
                        </a:lnTo>
                        <a:lnTo>
                          <a:pt x="9" y="308"/>
                        </a:lnTo>
                        <a:lnTo>
                          <a:pt x="6" y="299"/>
                        </a:lnTo>
                        <a:lnTo>
                          <a:pt x="5" y="295"/>
                        </a:lnTo>
                        <a:lnTo>
                          <a:pt x="3" y="290"/>
                        </a:lnTo>
                        <a:lnTo>
                          <a:pt x="3" y="285"/>
                        </a:lnTo>
                        <a:lnTo>
                          <a:pt x="2" y="282"/>
                        </a:lnTo>
                        <a:lnTo>
                          <a:pt x="2" y="278"/>
                        </a:lnTo>
                        <a:lnTo>
                          <a:pt x="2" y="273"/>
                        </a:lnTo>
                        <a:lnTo>
                          <a:pt x="2" y="269"/>
                        </a:lnTo>
                        <a:lnTo>
                          <a:pt x="0" y="264"/>
                        </a:lnTo>
                        <a:lnTo>
                          <a:pt x="2" y="261"/>
                        </a:lnTo>
                        <a:lnTo>
                          <a:pt x="2" y="256"/>
                        </a:lnTo>
                        <a:lnTo>
                          <a:pt x="2" y="253"/>
                        </a:lnTo>
                        <a:lnTo>
                          <a:pt x="3" y="249"/>
                        </a:lnTo>
                        <a:lnTo>
                          <a:pt x="3" y="244"/>
                        </a:lnTo>
                        <a:lnTo>
                          <a:pt x="5" y="241"/>
                        </a:lnTo>
                        <a:lnTo>
                          <a:pt x="6" y="238"/>
                        </a:lnTo>
                        <a:lnTo>
                          <a:pt x="8" y="233"/>
                        </a:lnTo>
                        <a:lnTo>
                          <a:pt x="11" y="230"/>
                        </a:lnTo>
                        <a:lnTo>
                          <a:pt x="12" y="227"/>
                        </a:lnTo>
                        <a:lnTo>
                          <a:pt x="15" y="224"/>
                        </a:lnTo>
                        <a:lnTo>
                          <a:pt x="18" y="221"/>
                        </a:lnTo>
                        <a:lnTo>
                          <a:pt x="23" y="224"/>
                        </a:lnTo>
                        <a:lnTo>
                          <a:pt x="20" y="227"/>
                        </a:lnTo>
                        <a:lnTo>
                          <a:pt x="18" y="230"/>
                        </a:lnTo>
                        <a:lnTo>
                          <a:pt x="15" y="233"/>
                        </a:lnTo>
                        <a:lnTo>
                          <a:pt x="14" y="236"/>
                        </a:lnTo>
                        <a:lnTo>
                          <a:pt x="12" y="240"/>
                        </a:lnTo>
                        <a:lnTo>
                          <a:pt x="11" y="243"/>
                        </a:lnTo>
                        <a:lnTo>
                          <a:pt x="9" y="247"/>
                        </a:lnTo>
                        <a:lnTo>
                          <a:pt x="9" y="250"/>
                        </a:lnTo>
                        <a:lnTo>
                          <a:pt x="8" y="253"/>
                        </a:lnTo>
                        <a:lnTo>
                          <a:pt x="8" y="258"/>
                        </a:lnTo>
                        <a:lnTo>
                          <a:pt x="8" y="261"/>
                        </a:lnTo>
                        <a:lnTo>
                          <a:pt x="8" y="265"/>
                        </a:lnTo>
                        <a:lnTo>
                          <a:pt x="8" y="269"/>
                        </a:lnTo>
                        <a:lnTo>
                          <a:pt x="8" y="273"/>
                        </a:lnTo>
                        <a:lnTo>
                          <a:pt x="8" y="276"/>
                        </a:lnTo>
                        <a:lnTo>
                          <a:pt x="8" y="281"/>
                        </a:lnTo>
                        <a:lnTo>
                          <a:pt x="9" y="285"/>
                        </a:lnTo>
                        <a:lnTo>
                          <a:pt x="9" y="288"/>
                        </a:lnTo>
                        <a:lnTo>
                          <a:pt x="11" y="293"/>
                        </a:lnTo>
                        <a:lnTo>
                          <a:pt x="12" y="298"/>
                        </a:lnTo>
                        <a:lnTo>
                          <a:pt x="15" y="307"/>
                        </a:lnTo>
                        <a:lnTo>
                          <a:pt x="18" y="316"/>
                        </a:lnTo>
                        <a:lnTo>
                          <a:pt x="21" y="325"/>
                        </a:lnTo>
                        <a:lnTo>
                          <a:pt x="26" y="334"/>
                        </a:lnTo>
                        <a:lnTo>
                          <a:pt x="31" y="343"/>
                        </a:lnTo>
                        <a:lnTo>
                          <a:pt x="35" y="353"/>
                        </a:lnTo>
                        <a:lnTo>
                          <a:pt x="40" y="362"/>
                        </a:lnTo>
                        <a:lnTo>
                          <a:pt x="46" y="371"/>
                        </a:lnTo>
                        <a:lnTo>
                          <a:pt x="50" y="380"/>
                        </a:lnTo>
                        <a:lnTo>
                          <a:pt x="56" y="389"/>
                        </a:lnTo>
                        <a:lnTo>
                          <a:pt x="67" y="408"/>
                        </a:lnTo>
                        <a:lnTo>
                          <a:pt x="79" y="424"/>
                        </a:lnTo>
                        <a:lnTo>
                          <a:pt x="90" y="441"/>
                        </a:lnTo>
                        <a:lnTo>
                          <a:pt x="99" y="456"/>
                        </a:lnTo>
                        <a:lnTo>
                          <a:pt x="104" y="464"/>
                        </a:lnTo>
                        <a:lnTo>
                          <a:pt x="107" y="470"/>
                        </a:lnTo>
                        <a:lnTo>
                          <a:pt x="110" y="478"/>
                        </a:lnTo>
                        <a:lnTo>
                          <a:pt x="113" y="484"/>
                        </a:lnTo>
                        <a:close/>
                        <a:moveTo>
                          <a:pt x="113" y="484"/>
                        </a:moveTo>
                        <a:lnTo>
                          <a:pt x="113" y="484"/>
                        </a:lnTo>
                        <a:close/>
                        <a:moveTo>
                          <a:pt x="116" y="586"/>
                        </a:moveTo>
                        <a:lnTo>
                          <a:pt x="110" y="586"/>
                        </a:lnTo>
                        <a:lnTo>
                          <a:pt x="110" y="579"/>
                        </a:lnTo>
                        <a:lnTo>
                          <a:pt x="111" y="573"/>
                        </a:lnTo>
                        <a:lnTo>
                          <a:pt x="111" y="565"/>
                        </a:lnTo>
                        <a:lnTo>
                          <a:pt x="113" y="559"/>
                        </a:lnTo>
                        <a:lnTo>
                          <a:pt x="114" y="547"/>
                        </a:lnTo>
                        <a:lnTo>
                          <a:pt x="114" y="536"/>
                        </a:lnTo>
                        <a:lnTo>
                          <a:pt x="116" y="530"/>
                        </a:lnTo>
                        <a:lnTo>
                          <a:pt x="116" y="524"/>
                        </a:lnTo>
                        <a:lnTo>
                          <a:pt x="116" y="518"/>
                        </a:lnTo>
                        <a:lnTo>
                          <a:pt x="114" y="511"/>
                        </a:lnTo>
                        <a:lnTo>
                          <a:pt x="114" y="505"/>
                        </a:lnTo>
                        <a:lnTo>
                          <a:pt x="113" y="499"/>
                        </a:lnTo>
                        <a:lnTo>
                          <a:pt x="111" y="496"/>
                        </a:lnTo>
                        <a:lnTo>
                          <a:pt x="110" y="493"/>
                        </a:lnTo>
                        <a:lnTo>
                          <a:pt x="110" y="490"/>
                        </a:lnTo>
                        <a:lnTo>
                          <a:pt x="108" y="485"/>
                        </a:lnTo>
                        <a:lnTo>
                          <a:pt x="113" y="484"/>
                        </a:lnTo>
                        <a:lnTo>
                          <a:pt x="114" y="487"/>
                        </a:lnTo>
                        <a:lnTo>
                          <a:pt x="116" y="492"/>
                        </a:lnTo>
                        <a:lnTo>
                          <a:pt x="117" y="495"/>
                        </a:lnTo>
                        <a:lnTo>
                          <a:pt x="119" y="498"/>
                        </a:lnTo>
                        <a:lnTo>
                          <a:pt x="120" y="505"/>
                        </a:lnTo>
                        <a:lnTo>
                          <a:pt x="120" y="511"/>
                        </a:lnTo>
                        <a:lnTo>
                          <a:pt x="122" y="518"/>
                        </a:lnTo>
                        <a:lnTo>
                          <a:pt x="122" y="524"/>
                        </a:lnTo>
                        <a:lnTo>
                          <a:pt x="122" y="530"/>
                        </a:lnTo>
                        <a:lnTo>
                          <a:pt x="122" y="536"/>
                        </a:lnTo>
                        <a:lnTo>
                          <a:pt x="120" y="548"/>
                        </a:lnTo>
                        <a:lnTo>
                          <a:pt x="119" y="560"/>
                        </a:lnTo>
                        <a:lnTo>
                          <a:pt x="117" y="566"/>
                        </a:lnTo>
                        <a:lnTo>
                          <a:pt x="117" y="573"/>
                        </a:lnTo>
                        <a:lnTo>
                          <a:pt x="116" y="579"/>
                        </a:lnTo>
                        <a:lnTo>
                          <a:pt x="116" y="586"/>
                        </a:lnTo>
                        <a:close/>
                        <a:moveTo>
                          <a:pt x="268" y="553"/>
                        </a:moveTo>
                        <a:lnTo>
                          <a:pt x="268" y="560"/>
                        </a:lnTo>
                        <a:lnTo>
                          <a:pt x="264" y="560"/>
                        </a:lnTo>
                        <a:lnTo>
                          <a:pt x="258" y="560"/>
                        </a:lnTo>
                        <a:lnTo>
                          <a:pt x="252" y="560"/>
                        </a:lnTo>
                        <a:lnTo>
                          <a:pt x="245" y="562"/>
                        </a:lnTo>
                        <a:lnTo>
                          <a:pt x="233" y="563"/>
                        </a:lnTo>
                        <a:lnTo>
                          <a:pt x="220" y="565"/>
                        </a:lnTo>
                        <a:lnTo>
                          <a:pt x="207" y="568"/>
                        </a:lnTo>
                        <a:lnTo>
                          <a:pt x="194" y="571"/>
                        </a:lnTo>
                        <a:lnTo>
                          <a:pt x="181" y="574"/>
                        </a:lnTo>
                        <a:lnTo>
                          <a:pt x="169" y="577"/>
                        </a:lnTo>
                        <a:lnTo>
                          <a:pt x="148" y="583"/>
                        </a:lnTo>
                        <a:lnTo>
                          <a:pt x="130" y="588"/>
                        </a:lnTo>
                        <a:lnTo>
                          <a:pt x="124" y="589"/>
                        </a:lnTo>
                        <a:lnTo>
                          <a:pt x="117" y="589"/>
                        </a:lnTo>
                        <a:lnTo>
                          <a:pt x="116" y="589"/>
                        </a:lnTo>
                        <a:lnTo>
                          <a:pt x="114" y="589"/>
                        </a:lnTo>
                        <a:lnTo>
                          <a:pt x="111" y="589"/>
                        </a:lnTo>
                        <a:lnTo>
                          <a:pt x="110" y="586"/>
                        </a:lnTo>
                        <a:lnTo>
                          <a:pt x="116" y="586"/>
                        </a:lnTo>
                        <a:lnTo>
                          <a:pt x="116" y="583"/>
                        </a:lnTo>
                        <a:lnTo>
                          <a:pt x="114" y="583"/>
                        </a:lnTo>
                        <a:lnTo>
                          <a:pt x="116" y="583"/>
                        </a:lnTo>
                        <a:lnTo>
                          <a:pt x="117" y="583"/>
                        </a:lnTo>
                        <a:lnTo>
                          <a:pt x="122" y="583"/>
                        </a:lnTo>
                        <a:lnTo>
                          <a:pt x="128" y="582"/>
                        </a:lnTo>
                        <a:lnTo>
                          <a:pt x="146" y="577"/>
                        </a:lnTo>
                        <a:lnTo>
                          <a:pt x="168" y="571"/>
                        </a:lnTo>
                        <a:lnTo>
                          <a:pt x="180" y="568"/>
                        </a:lnTo>
                        <a:lnTo>
                          <a:pt x="192" y="565"/>
                        </a:lnTo>
                        <a:lnTo>
                          <a:pt x="206" y="562"/>
                        </a:lnTo>
                        <a:lnTo>
                          <a:pt x="220" y="559"/>
                        </a:lnTo>
                        <a:lnTo>
                          <a:pt x="232" y="557"/>
                        </a:lnTo>
                        <a:lnTo>
                          <a:pt x="244" y="554"/>
                        </a:lnTo>
                        <a:lnTo>
                          <a:pt x="252" y="554"/>
                        </a:lnTo>
                        <a:lnTo>
                          <a:pt x="258" y="554"/>
                        </a:lnTo>
                        <a:lnTo>
                          <a:pt x="262" y="553"/>
                        </a:lnTo>
                        <a:lnTo>
                          <a:pt x="268" y="553"/>
                        </a:lnTo>
                        <a:close/>
                        <a:moveTo>
                          <a:pt x="451" y="533"/>
                        </a:moveTo>
                        <a:lnTo>
                          <a:pt x="454" y="539"/>
                        </a:lnTo>
                        <a:lnTo>
                          <a:pt x="448" y="540"/>
                        </a:lnTo>
                        <a:lnTo>
                          <a:pt x="444" y="544"/>
                        </a:lnTo>
                        <a:lnTo>
                          <a:pt x="437" y="547"/>
                        </a:lnTo>
                        <a:lnTo>
                          <a:pt x="433" y="548"/>
                        </a:lnTo>
                        <a:lnTo>
                          <a:pt x="427" y="550"/>
                        </a:lnTo>
                        <a:lnTo>
                          <a:pt x="422" y="551"/>
                        </a:lnTo>
                        <a:lnTo>
                          <a:pt x="416" y="553"/>
                        </a:lnTo>
                        <a:lnTo>
                          <a:pt x="412" y="554"/>
                        </a:lnTo>
                        <a:lnTo>
                          <a:pt x="407" y="556"/>
                        </a:lnTo>
                        <a:lnTo>
                          <a:pt x="401" y="557"/>
                        </a:lnTo>
                        <a:lnTo>
                          <a:pt x="396" y="557"/>
                        </a:lnTo>
                        <a:lnTo>
                          <a:pt x="390" y="559"/>
                        </a:lnTo>
                        <a:lnTo>
                          <a:pt x="380" y="560"/>
                        </a:lnTo>
                        <a:lnTo>
                          <a:pt x="369" y="560"/>
                        </a:lnTo>
                        <a:lnTo>
                          <a:pt x="358" y="560"/>
                        </a:lnTo>
                        <a:lnTo>
                          <a:pt x="346" y="560"/>
                        </a:lnTo>
                        <a:lnTo>
                          <a:pt x="335" y="560"/>
                        </a:lnTo>
                        <a:lnTo>
                          <a:pt x="323" y="560"/>
                        </a:lnTo>
                        <a:lnTo>
                          <a:pt x="309" y="560"/>
                        </a:lnTo>
                        <a:lnTo>
                          <a:pt x="297" y="560"/>
                        </a:lnTo>
                        <a:lnTo>
                          <a:pt x="284" y="560"/>
                        </a:lnTo>
                        <a:lnTo>
                          <a:pt x="268" y="560"/>
                        </a:lnTo>
                        <a:lnTo>
                          <a:pt x="268" y="553"/>
                        </a:lnTo>
                        <a:lnTo>
                          <a:pt x="284" y="553"/>
                        </a:lnTo>
                        <a:lnTo>
                          <a:pt x="297" y="554"/>
                        </a:lnTo>
                        <a:lnTo>
                          <a:pt x="311" y="554"/>
                        </a:lnTo>
                        <a:lnTo>
                          <a:pt x="323" y="554"/>
                        </a:lnTo>
                        <a:lnTo>
                          <a:pt x="335" y="554"/>
                        </a:lnTo>
                        <a:lnTo>
                          <a:pt x="346" y="554"/>
                        </a:lnTo>
                        <a:lnTo>
                          <a:pt x="358" y="554"/>
                        </a:lnTo>
                        <a:lnTo>
                          <a:pt x="369" y="554"/>
                        </a:lnTo>
                        <a:lnTo>
                          <a:pt x="380" y="553"/>
                        </a:lnTo>
                        <a:lnTo>
                          <a:pt x="390" y="553"/>
                        </a:lnTo>
                        <a:lnTo>
                          <a:pt x="395" y="551"/>
                        </a:lnTo>
                        <a:lnTo>
                          <a:pt x="399" y="551"/>
                        </a:lnTo>
                        <a:lnTo>
                          <a:pt x="405" y="550"/>
                        </a:lnTo>
                        <a:lnTo>
                          <a:pt x="410" y="548"/>
                        </a:lnTo>
                        <a:lnTo>
                          <a:pt x="415" y="547"/>
                        </a:lnTo>
                        <a:lnTo>
                          <a:pt x="421" y="545"/>
                        </a:lnTo>
                        <a:lnTo>
                          <a:pt x="425" y="544"/>
                        </a:lnTo>
                        <a:lnTo>
                          <a:pt x="430" y="542"/>
                        </a:lnTo>
                        <a:lnTo>
                          <a:pt x="436" y="540"/>
                        </a:lnTo>
                        <a:lnTo>
                          <a:pt x="440" y="537"/>
                        </a:lnTo>
                        <a:lnTo>
                          <a:pt x="445" y="536"/>
                        </a:lnTo>
                        <a:lnTo>
                          <a:pt x="451" y="533"/>
                        </a:lnTo>
                        <a:close/>
                        <a:moveTo>
                          <a:pt x="344" y="437"/>
                        </a:moveTo>
                        <a:lnTo>
                          <a:pt x="346" y="432"/>
                        </a:lnTo>
                        <a:lnTo>
                          <a:pt x="349" y="432"/>
                        </a:lnTo>
                        <a:lnTo>
                          <a:pt x="355" y="435"/>
                        </a:lnTo>
                        <a:lnTo>
                          <a:pt x="364" y="440"/>
                        </a:lnTo>
                        <a:lnTo>
                          <a:pt x="375" y="444"/>
                        </a:lnTo>
                        <a:lnTo>
                          <a:pt x="387" y="450"/>
                        </a:lnTo>
                        <a:lnTo>
                          <a:pt x="401" y="456"/>
                        </a:lnTo>
                        <a:lnTo>
                          <a:pt x="407" y="460"/>
                        </a:lnTo>
                        <a:lnTo>
                          <a:pt x="413" y="464"/>
                        </a:lnTo>
                        <a:lnTo>
                          <a:pt x="421" y="467"/>
                        </a:lnTo>
                        <a:lnTo>
                          <a:pt x="427" y="472"/>
                        </a:lnTo>
                        <a:lnTo>
                          <a:pt x="433" y="475"/>
                        </a:lnTo>
                        <a:lnTo>
                          <a:pt x="439" y="479"/>
                        </a:lnTo>
                        <a:lnTo>
                          <a:pt x="445" y="484"/>
                        </a:lnTo>
                        <a:lnTo>
                          <a:pt x="450" y="487"/>
                        </a:lnTo>
                        <a:lnTo>
                          <a:pt x="454" y="492"/>
                        </a:lnTo>
                        <a:lnTo>
                          <a:pt x="459" y="496"/>
                        </a:lnTo>
                        <a:lnTo>
                          <a:pt x="460" y="498"/>
                        </a:lnTo>
                        <a:lnTo>
                          <a:pt x="463" y="501"/>
                        </a:lnTo>
                        <a:lnTo>
                          <a:pt x="465" y="502"/>
                        </a:lnTo>
                        <a:lnTo>
                          <a:pt x="466" y="505"/>
                        </a:lnTo>
                        <a:lnTo>
                          <a:pt x="466" y="507"/>
                        </a:lnTo>
                        <a:lnTo>
                          <a:pt x="468" y="510"/>
                        </a:lnTo>
                        <a:lnTo>
                          <a:pt x="469" y="511"/>
                        </a:lnTo>
                        <a:lnTo>
                          <a:pt x="469" y="515"/>
                        </a:lnTo>
                        <a:lnTo>
                          <a:pt x="469" y="516"/>
                        </a:lnTo>
                        <a:lnTo>
                          <a:pt x="469" y="519"/>
                        </a:lnTo>
                        <a:lnTo>
                          <a:pt x="469" y="521"/>
                        </a:lnTo>
                        <a:lnTo>
                          <a:pt x="469" y="524"/>
                        </a:lnTo>
                        <a:lnTo>
                          <a:pt x="468" y="525"/>
                        </a:lnTo>
                        <a:lnTo>
                          <a:pt x="466" y="527"/>
                        </a:lnTo>
                        <a:lnTo>
                          <a:pt x="465" y="530"/>
                        </a:lnTo>
                        <a:lnTo>
                          <a:pt x="463" y="531"/>
                        </a:lnTo>
                        <a:lnTo>
                          <a:pt x="462" y="533"/>
                        </a:lnTo>
                        <a:lnTo>
                          <a:pt x="459" y="534"/>
                        </a:lnTo>
                        <a:lnTo>
                          <a:pt x="457" y="537"/>
                        </a:lnTo>
                        <a:lnTo>
                          <a:pt x="454" y="539"/>
                        </a:lnTo>
                        <a:lnTo>
                          <a:pt x="451" y="533"/>
                        </a:lnTo>
                        <a:lnTo>
                          <a:pt x="453" y="531"/>
                        </a:lnTo>
                        <a:lnTo>
                          <a:pt x="456" y="530"/>
                        </a:lnTo>
                        <a:lnTo>
                          <a:pt x="457" y="528"/>
                        </a:lnTo>
                        <a:lnTo>
                          <a:pt x="459" y="527"/>
                        </a:lnTo>
                        <a:lnTo>
                          <a:pt x="460" y="525"/>
                        </a:lnTo>
                        <a:lnTo>
                          <a:pt x="462" y="524"/>
                        </a:lnTo>
                        <a:lnTo>
                          <a:pt x="462" y="522"/>
                        </a:lnTo>
                        <a:lnTo>
                          <a:pt x="463" y="521"/>
                        </a:lnTo>
                        <a:lnTo>
                          <a:pt x="463" y="519"/>
                        </a:lnTo>
                        <a:lnTo>
                          <a:pt x="463" y="518"/>
                        </a:lnTo>
                        <a:lnTo>
                          <a:pt x="463" y="516"/>
                        </a:lnTo>
                        <a:lnTo>
                          <a:pt x="463" y="515"/>
                        </a:lnTo>
                        <a:lnTo>
                          <a:pt x="463" y="513"/>
                        </a:lnTo>
                        <a:lnTo>
                          <a:pt x="462" y="511"/>
                        </a:lnTo>
                        <a:lnTo>
                          <a:pt x="462" y="510"/>
                        </a:lnTo>
                        <a:lnTo>
                          <a:pt x="460" y="508"/>
                        </a:lnTo>
                        <a:lnTo>
                          <a:pt x="459" y="507"/>
                        </a:lnTo>
                        <a:lnTo>
                          <a:pt x="457" y="504"/>
                        </a:lnTo>
                        <a:lnTo>
                          <a:pt x="456" y="502"/>
                        </a:lnTo>
                        <a:lnTo>
                          <a:pt x="454" y="501"/>
                        </a:lnTo>
                        <a:lnTo>
                          <a:pt x="450" y="496"/>
                        </a:lnTo>
                        <a:lnTo>
                          <a:pt x="447" y="493"/>
                        </a:lnTo>
                        <a:lnTo>
                          <a:pt x="440" y="489"/>
                        </a:lnTo>
                        <a:lnTo>
                          <a:pt x="436" y="484"/>
                        </a:lnTo>
                        <a:lnTo>
                          <a:pt x="430" y="481"/>
                        </a:lnTo>
                        <a:lnTo>
                          <a:pt x="424" y="476"/>
                        </a:lnTo>
                        <a:lnTo>
                          <a:pt x="418" y="473"/>
                        </a:lnTo>
                        <a:lnTo>
                          <a:pt x="410" y="469"/>
                        </a:lnTo>
                        <a:lnTo>
                          <a:pt x="404" y="466"/>
                        </a:lnTo>
                        <a:lnTo>
                          <a:pt x="398" y="463"/>
                        </a:lnTo>
                        <a:lnTo>
                          <a:pt x="384" y="455"/>
                        </a:lnTo>
                        <a:lnTo>
                          <a:pt x="373" y="450"/>
                        </a:lnTo>
                        <a:lnTo>
                          <a:pt x="363" y="444"/>
                        </a:lnTo>
                        <a:lnTo>
                          <a:pt x="354" y="441"/>
                        </a:lnTo>
                        <a:lnTo>
                          <a:pt x="348" y="438"/>
                        </a:lnTo>
                        <a:lnTo>
                          <a:pt x="344" y="437"/>
                        </a:lnTo>
                        <a:close/>
                        <a:moveTo>
                          <a:pt x="511" y="363"/>
                        </a:moveTo>
                        <a:lnTo>
                          <a:pt x="508" y="368"/>
                        </a:lnTo>
                        <a:lnTo>
                          <a:pt x="503" y="366"/>
                        </a:lnTo>
                        <a:lnTo>
                          <a:pt x="497" y="363"/>
                        </a:lnTo>
                        <a:lnTo>
                          <a:pt x="492" y="362"/>
                        </a:lnTo>
                        <a:lnTo>
                          <a:pt x="488" y="360"/>
                        </a:lnTo>
                        <a:lnTo>
                          <a:pt x="482" y="359"/>
                        </a:lnTo>
                        <a:lnTo>
                          <a:pt x="476" y="357"/>
                        </a:lnTo>
                        <a:lnTo>
                          <a:pt x="471" y="356"/>
                        </a:lnTo>
                        <a:lnTo>
                          <a:pt x="465" y="354"/>
                        </a:lnTo>
                        <a:lnTo>
                          <a:pt x="459" y="353"/>
                        </a:lnTo>
                        <a:lnTo>
                          <a:pt x="453" y="353"/>
                        </a:lnTo>
                        <a:lnTo>
                          <a:pt x="448" y="351"/>
                        </a:lnTo>
                        <a:lnTo>
                          <a:pt x="442" y="351"/>
                        </a:lnTo>
                        <a:lnTo>
                          <a:pt x="436" y="350"/>
                        </a:lnTo>
                        <a:lnTo>
                          <a:pt x="430" y="350"/>
                        </a:lnTo>
                        <a:lnTo>
                          <a:pt x="424" y="350"/>
                        </a:lnTo>
                        <a:lnTo>
                          <a:pt x="418" y="350"/>
                        </a:lnTo>
                        <a:lnTo>
                          <a:pt x="405" y="350"/>
                        </a:lnTo>
                        <a:lnTo>
                          <a:pt x="393" y="350"/>
                        </a:lnTo>
                        <a:lnTo>
                          <a:pt x="383" y="351"/>
                        </a:lnTo>
                        <a:lnTo>
                          <a:pt x="372" y="353"/>
                        </a:lnTo>
                        <a:lnTo>
                          <a:pt x="361" y="354"/>
                        </a:lnTo>
                        <a:lnTo>
                          <a:pt x="351" y="357"/>
                        </a:lnTo>
                        <a:lnTo>
                          <a:pt x="346" y="359"/>
                        </a:lnTo>
                        <a:lnTo>
                          <a:pt x="340" y="360"/>
                        </a:lnTo>
                        <a:lnTo>
                          <a:pt x="335" y="362"/>
                        </a:lnTo>
                        <a:lnTo>
                          <a:pt x="332" y="363"/>
                        </a:lnTo>
                        <a:lnTo>
                          <a:pt x="328" y="365"/>
                        </a:lnTo>
                        <a:lnTo>
                          <a:pt x="323" y="366"/>
                        </a:lnTo>
                        <a:lnTo>
                          <a:pt x="320" y="368"/>
                        </a:lnTo>
                        <a:lnTo>
                          <a:pt x="316" y="369"/>
                        </a:lnTo>
                        <a:lnTo>
                          <a:pt x="312" y="371"/>
                        </a:lnTo>
                        <a:lnTo>
                          <a:pt x="309" y="374"/>
                        </a:lnTo>
                        <a:lnTo>
                          <a:pt x="306" y="375"/>
                        </a:lnTo>
                        <a:lnTo>
                          <a:pt x="305" y="377"/>
                        </a:lnTo>
                        <a:lnTo>
                          <a:pt x="302" y="380"/>
                        </a:lnTo>
                        <a:lnTo>
                          <a:pt x="300" y="382"/>
                        </a:lnTo>
                        <a:lnTo>
                          <a:pt x="299" y="383"/>
                        </a:lnTo>
                        <a:lnTo>
                          <a:pt x="297" y="386"/>
                        </a:lnTo>
                        <a:lnTo>
                          <a:pt x="296" y="388"/>
                        </a:lnTo>
                        <a:lnTo>
                          <a:pt x="296" y="389"/>
                        </a:lnTo>
                        <a:lnTo>
                          <a:pt x="294" y="391"/>
                        </a:lnTo>
                        <a:lnTo>
                          <a:pt x="294" y="394"/>
                        </a:lnTo>
                        <a:lnTo>
                          <a:pt x="294" y="395"/>
                        </a:lnTo>
                        <a:lnTo>
                          <a:pt x="296" y="397"/>
                        </a:lnTo>
                        <a:lnTo>
                          <a:pt x="296" y="400"/>
                        </a:lnTo>
                        <a:lnTo>
                          <a:pt x="297" y="401"/>
                        </a:lnTo>
                        <a:lnTo>
                          <a:pt x="299" y="405"/>
                        </a:lnTo>
                        <a:lnTo>
                          <a:pt x="300" y="406"/>
                        </a:lnTo>
                        <a:lnTo>
                          <a:pt x="303" y="409"/>
                        </a:lnTo>
                        <a:lnTo>
                          <a:pt x="306" y="411"/>
                        </a:lnTo>
                        <a:lnTo>
                          <a:pt x="309" y="414"/>
                        </a:lnTo>
                        <a:lnTo>
                          <a:pt x="312" y="417"/>
                        </a:lnTo>
                        <a:lnTo>
                          <a:pt x="317" y="418"/>
                        </a:lnTo>
                        <a:lnTo>
                          <a:pt x="322" y="421"/>
                        </a:lnTo>
                        <a:lnTo>
                          <a:pt x="328" y="424"/>
                        </a:lnTo>
                        <a:lnTo>
                          <a:pt x="332" y="426"/>
                        </a:lnTo>
                        <a:lnTo>
                          <a:pt x="340" y="429"/>
                        </a:lnTo>
                        <a:lnTo>
                          <a:pt x="346" y="432"/>
                        </a:lnTo>
                        <a:lnTo>
                          <a:pt x="344" y="437"/>
                        </a:lnTo>
                        <a:lnTo>
                          <a:pt x="337" y="435"/>
                        </a:lnTo>
                        <a:lnTo>
                          <a:pt x="331" y="432"/>
                        </a:lnTo>
                        <a:lnTo>
                          <a:pt x="325" y="429"/>
                        </a:lnTo>
                        <a:lnTo>
                          <a:pt x="319" y="427"/>
                        </a:lnTo>
                        <a:lnTo>
                          <a:pt x="314" y="424"/>
                        </a:lnTo>
                        <a:lnTo>
                          <a:pt x="309" y="421"/>
                        </a:lnTo>
                        <a:lnTo>
                          <a:pt x="305" y="418"/>
                        </a:lnTo>
                        <a:lnTo>
                          <a:pt x="302" y="417"/>
                        </a:lnTo>
                        <a:lnTo>
                          <a:pt x="299" y="414"/>
                        </a:lnTo>
                        <a:lnTo>
                          <a:pt x="296" y="411"/>
                        </a:lnTo>
                        <a:lnTo>
                          <a:pt x="294" y="408"/>
                        </a:lnTo>
                        <a:lnTo>
                          <a:pt x="291" y="405"/>
                        </a:lnTo>
                        <a:lnTo>
                          <a:pt x="290" y="401"/>
                        </a:lnTo>
                        <a:lnTo>
                          <a:pt x="290" y="400"/>
                        </a:lnTo>
                        <a:lnTo>
                          <a:pt x="288" y="397"/>
                        </a:lnTo>
                        <a:lnTo>
                          <a:pt x="288" y="394"/>
                        </a:lnTo>
                        <a:lnTo>
                          <a:pt x="288" y="391"/>
                        </a:lnTo>
                        <a:lnTo>
                          <a:pt x="290" y="388"/>
                        </a:lnTo>
                        <a:lnTo>
                          <a:pt x="290" y="385"/>
                        </a:lnTo>
                        <a:lnTo>
                          <a:pt x="291" y="382"/>
                        </a:lnTo>
                        <a:lnTo>
                          <a:pt x="293" y="380"/>
                        </a:lnTo>
                        <a:lnTo>
                          <a:pt x="296" y="377"/>
                        </a:lnTo>
                        <a:lnTo>
                          <a:pt x="297" y="375"/>
                        </a:lnTo>
                        <a:lnTo>
                          <a:pt x="300" y="372"/>
                        </a:lnTo>
                        <a:lnTo>
                          <a:pt x="303" y="371"/>
                        </a:lnTo>
                        <a:lnTo>
                          <a:pt x="306" y="368"/>
                        </a:lnTo>
                        <a:lnTo>
                          <a:pt x="309" y="366"/>
                        </a:lnTo>
                        <a:lnTo>
                          <a:pt x="312" y="363"/>
                        </a:lnTo>
                        <a:lnTo>
                          <a:pt x="317" y="362"/>
                        </a:lnTo>
                        <a:lnTo>
                          <a:pt x="320" y="360"/>
                        </a:lnTo>
                        <a:lnTo>
                          <a:pt x="325" y="359"/>
                        </a:lnTo>
                        <a:lnTo>
                          <a:pt x="329" y="357"/>
                        </a:lnTo>
                        <a:lnTo>
                          <a:pt x="334" y="356"/>
                        </a:lnTo>
                        <a:lnTo>
                          <a:pt x="338" y="354"/>
                        </a:lnTo>
                        <a:lnTo>
                          <a:pt x="343" y="353"/>
                        </a:lnTo>
                        <a:lnTo>
                          <a:pt x="349" y="351"/>
                        </a:lnTo>
                        <a:lnTo>
                          <a:pt x="360" y="348"/>
                        </a:lnTo>
                        <a:lnTo>
                          <a:pt x="370" y="346"/>
                        </a:lnTo>
                        <a:lnTo>
                          <a:pt x="381" y="345"/>
                        </a:lnTo>
                        <a:lnTo>
                          <a:pt x="393" y="343"/>
                        </a:lnTo>
                        <a:lnTo>
                          <a:pt x="405" y="343"/>
                        </a:lnTo>
                        <a:lnTo>
                          <a:pt x="418" y="343"/>
                        </a:lnTo>
                        <a:lnTo>
                          <a:pt x="424" y="343"/>
                        </a:lnTo>
                        <a:lnTo>
                          <a:pt x="430" y="343"/>
                        </a:lnTo>
                        <a:lnTo>
                          <a:pt x="436" y="343"/>
                        </a:lnTo>
                        <a:lnTo>
                          <a:pt x="442" y="345"/>
                        </a:lnTo>
                        <a:lnTo>
                          <a:pt x="448" y="345"/>
                        </a:lnTo>
                        <a:lnTo>
                          <a:pt x="454" y="346"/>
                        </a:lnTo>
                        <a:lnTo>
                          <a:pt x="460" y="346"/>
                        </a:lnTo>
                        <a:lnTo>
                          <a:pt x="466" y="348"/>
                        </a:lnTo>
                        <a:lnTo>
                          <a:pt x="473" y="350"/>
                        </a:lnTo>
                        <a:lnTo>
                          <a:pt x="477" y="351"/>
                        </a:lnTo>
                        <a:lnTo>
                          <a:pt x="483" y="353"/>
                        </a:lnTo>
                        <a:lnTo>
                          <a:pt x="489" y="354"/>
                        </a:lnTo>
                        <a:lnTo>
                          <a:pt x="494" y="356"/>
                        </a:lnTo>
                        <a:lnTo>
                          <a:pt x="500" y="359"/>
                        </a:lnTo>
                        <a:lnTo>
                          <a:pt x="505" y="360"/>
                        </a:lnTo>
                        <a:lnTo>
                          <a:pt x="511" y="363"/>
                        </a:lnTo>
                        <a:close/>
                        <a:moveTo>
                          <a:pt x="508" y="368"/>
                        </a:moveTo>
                        <a:lnTo>
                          <a:pt x="508" y="368"/>
                        </a:lnTo>
                        <a:lnTo>
                          <a:pt x="509" y="369"/>
                        </a:lnTo>
                        <a:lnTo>
                          <a:pt x="508" y="368"/>
                        </a:lnTo>
                        <a:close/>
                        <a:moveTo>
                          <a:pt x="937" y="446"/>
                        </a:moveTo>
                        <a:lnTo>
                          <a:pt x="943" y="446"/>
                        </a:lnTo>
                        <a:lnTo>
                          <a:pt x="945" y="446"/>
                        </a:lnTo>
                        <a:lnTo>
                          <a:pt x="943" y="447"/>
                        </a:lnTo>
                        <a:lnTo>
                          <a:pt x="943" y="450"/>
                        </a:lnTo>
                        <a:lnTo>
                          <a:pt x="943" y="452"/>
                        </a:lnTo>
                        <a:lnTo>
                          <a:pt x="943" y="453"/>
                        </a:lnTo>
                        <a:lnTo>
                          <a:pt x="942" y="455"/>
                        </a:lnTo>
                        <a:lnTo>
                          <a:pt x="942" y="456"/>
                        </a:lnTo>
                        <a:lnTo>
                          <a:pt x="940" y="456"/>
                        </a:lnTo>
                        <a:lnTo>
                          <a:pt x="939" y="458"/>
                        </a:lnTo>
                        <a:lnTo>
                          <a:pt x="936" y="461"/>
                        </a:lnTo>
                        <a:lnTo>
                          <a:pt x="933" y="463"/>
                        </a:lnTo>
                        <a:lnTo>
                          <a:pt x="930" y="464"/>
                        </a:lnTo>
                        <a:lnTo>
                          <a:pt x="925" y="466"/>
                        </a:lnTo>
                        <a:lnTo>
                          <a:pt x="921" y="466"/>
                        </a:lnTo>
                        <a:lnTo>
                          <a:pt x="916" y="467"/>
                        </a:lnTo>
                        <a:lnTo>
                          <a:pt x="911" y="467"/>
                        </a:lnTo>
                        <a:lnTo>
                          <a:pt x="905" y="467"/>
                        </a:lnTo>
                        <a:lnTo>
                          <a:pt x="901" y="467"/>
                        </a:lnTo>
                        <a:lnTo>
                          <a:pt x="895" y="467"/>
                        </a:lnTo>
                        <a:lnTo>
                          <a:pt x="887" y="467"/>
                        </a:lnTo>
                        <a:lnTo>
                          <a:pt x="881" y="467"/>
                        </a:lnTo>
                        <a:lnTo>
                          <a:pt x="867" y="466"/>
                        </a:lnTo>
                        <a:lnTo>
                          <a:pt x="850" y="464"/>
                        </a:lnTo>
                        <a:lnTo>
                          <a:pt x="835" y="461"/>
                        </a:lnTo>
                        <a:lnTo>
                          <a:pt x="818" y="458"/>
                        </a:lnTo>
                        <a:lnTo>
                          <a:pt x="800" y="455"/>
                        </a:lnTo>
                        <a:lnTo>
                          <a:pt x="782" y="452"/>
                        </a:lnTo>
                        <a:lnTo>
                          <a:pt x="764" y="447"/>
                        </a:lnTo>
                        <a:lnTo>
                          <a:pt x="744" y="443"/>
                        </a:lnTo>
                        <a:lnTo>
                          <a:pt x="725" y="438"/>
                        </a:lnTo>
                        <a:lnTo>
                          <a:pt x="706" y="434"/>
                        </a:lnTo>
                        <a:lnTo>
                          <a:pt x="687" y="427"/>
                        </a:lnTo>
                        <a:lnTo>
                          <a:pt x="668" y="423"/>
                        </a:lnTo>
                        <a:lnTo>
                          <a:pt x="649" y="417"/>
                        </a:lnTo>
                        <a:lnTo>
                          <a:pt x="633" y="412"/>
                        </a:lnTo>
                        <a:lnTo>
                          <a:pt x="614" y="406"/>
                        </a:lnTo>
                        <a:lnTo>
                          <a:pt x="597" y="401"/>
                        </a:lnTo>
                        <a:lnTo>
                          <a:pt x="582" y="397"/>
                        </a:lnTo>
                        <a:lnTo>
                          <a:pt x="567" y="391"/>
                        </a:lnTo>
                        <a:lnTo>
                          <a:pt x="553" y="386"/>
                        </a:lnTo>
                        <a:lnTo>
                          <a:pt x="541" y="383"/>
                        </a:lnTo>
                        <a:lnTo>
                          <a:pt x="530" y="379"/>
                        </a:lnTo>
                        <a:lnTo>
                          <a:pt x="521" y="374"/>
                        </a:lnTo>
                        <a:lnTo>
                          <a:pt x="514" y="371"/>
                        </a:lnTo>
                        <a:lnTo>
                          <a:pt x="508" y="368"/>
                        </a:lnTo>
                        <a:lnTo>
                          <a:pt x="511" y="363"/>
                        </a:lnTo>
                        <a:lnTo>
                          <a:pt x="517" y="366"/>
                        </a:lnTo>
                        <a:lnTo>
                          <a:pt x="524" y="369"/>
                        </a:lnTo>
                        <a:lnTo>
                          <a:pt x="533" y="372"/>
                        </a:lnTo>
                        <a:lnTo>
                          <a:pt x="544" y="377"/>
                        </a:lnTo>
                        <a:lnTo>
                          <a:pt x="556" y="382"/>
                        </a:lnTo>
                        <a:lnTo>
                          <a:pt x="570" y="386"/>
                        </a:lnTo>
                        <a:lnTo>
                          <a:pt x="584" y="391"/>
                        </a:lnTo>
                        <a:lnTo>
                          <a:pt x="601" y="395"/>
                        </a:lnTo>
                        <a:lnTo>
                          <a:pt x="616" y="400"/>
                        </a:lnTo>
                        <a:lnTo>
                          <a:pt x="634" y="406"/>
                        </a:lnTo>
                        <a:lnTo>
                          <a:pt x="652" y="411"/>
                        </a:lnTo>
                        <a:lnTo>
                          <a:pt x="671" y="417"/>
                        </a:lnTo>
                        <a:lnTo>
                          <a:pt x="689" y="421"/>
                        </a:lnTo>
                        <a:lnTo>
                          <a:pt x="707" y="427"/>
                        </a:lnTo>
                        <a:lnTo>
                          <a:pt x="727" y="432"/>
                        </a:lnTo>
                        <a:lnTo>
                          <a:pt x="745" y="437"/>
                        </a:lnTo>
                        <a:lnTo>
                          <a:pt x="765" y="441"/>
                        </a:lnTo>
                        <a:lnTo>
                          <a:pt x="783" y="446"/>
                        </a:lnTo>
                        <a:lnTo>
                          <a:pt x="802" y="449"/>
                        </a:lnTo>
                        <a:lnTo>
                          <a:pt x="818" y="452"/>
                        </a:lnTo>
                        <a:lnTo>
                          <a:pt x="835" y="455"/>
                        </a:lnTo>
                        <a:lnTo>
                          <a:pt x="852" y="458"/>
                        </a:lnTo>
                        <a:lnTo>
                          <a:pt x="867" y="460"/>
                        </a:lnTo>
                        <a:lnTo>
                          <a:pt x="881" y="461"/>
                        </a:lnTo>
                        <a:lnTo>
                          <a:pt x="889" y="461"/>
                        </a:lnTo>
                        <a:lnTo>
                          <a:pt x="895" y="461"/>
                        </a:lnTo>
                        <a:lnTo>
                          <a:pt x="901" y="461"/>
                        </a:lnTo>
                        <a:lnTo>
                          <a:pt x="905" y="461"/>
                        </a:lnTo>
                        <a:lnTo>
                          <a:pt x="911" y="461"/>
                        </a:lnTo>
                        <a:lnTo>
                          <a:pt x="916" y="461"/>
                        </a:lnTo>
                        <a:lnTo>
                          <a:pt x="921" y="460"/>
                        </a:lnTo>
                        <a:lnTo>
                          <a:pt x="924" y="460"/>
                        </a:lnTo>
                        <a:lnTo>
                          <a:pt x="927" y="458"/>
                        </a:lnTo>
                        <a:lnTo>
                          <a:pt x="930" y="456"/>
                        </a:lnTo>
                        <a:lnTo>
                          <a:pt x="933" y="455"/>
                        </a:lnTo>
                        <a:lnTo>
                          <a:pt x="934" y="453"/>
                        </a:lnTo>
                        <a:lnTo>
                          <a:pt x="936" y="453"/>
                        </a:lnTo>
                        <a:lnTo>
                          <a:pt x="936" y="452"/>
                        </a:lnTo>
                        <a:lnTo>
                          <a:pt x="937" y="452"/>
                        </a:lnTo>
                        <a:lnTo>
                          <a:pt x="937" y="450"/>
                        </a:lnTo>
                        <a:lnTo>
                          <a:pt x="937" y="449"/>
                        </a:lnTo>
                        <a:lnTo>
                          <a:pt x="937" y="447"/>
                        </a:lnTo>
                        <a:lnTo>
                          <a:pt x="937" y="446"/>
                        </a:lnTo>
                        <a:close/>
                        <a:moveTo>
                          <a:pt x="943" y="446"/>
                        </a:moveTo>
                        <a:lnTo>
                          <a:pt x="945" y="446"/>
                        </a:lnTo>
                        <a:lnTo>
                          <a:pt x="945" y="447"/>
                        </a:lnTo>
                        <a:lnTo>
                          <a:pt x="943" y="446"/>
                        </a:lnTo>
                        <a:close/>
                        <a:moveTo>
                          <a:pt x="934" y="53"/>
                        </a:moveTo>
                        <a:lnTo>
                          <a:pt x="939" y="56"/>
                        </a:lnTo>
                        <a:lnTo>
                          <a:pt x="943" y="446"/>
                        </a:lnTo>
                        <a:lnTo>
                          <a:pt x="937" y="446"/>
                        </a:lnTo>
                        <a:lnTo>
                          <a:pt x="933" y="56"/>
                        </a:lnTo>
                        <a:lnTo>
                          <a:pt x="934" y="53"/>
                        </a:lnTo>
                        <a:close/>
                        <a:moveTo>
                          <a:pt x="934" y="53"/>
                        </a:moveTo>
                        <a:lnTo>
                          <a:pt x="939" y="52"/>
                        </a:lnTo>
                        <a:lnTo>
                          <a:pt x="939" y="56"/>
                        </a:lnTo>
                        <a:lnTo>
                          <a:pt x="934" y="53"/>
                        </a:lnTo>
                        <a:close/>
                      </a:path>
                    </a:pathLst>
                  </a:custGeom>
                  <a:solidFill>
                    <a:srgbClr val="DA251D"/>
                  </a:soli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84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7607" y="-365"/>
                    <a:ext cx="123" cy="104"/>
                  </a:xfrm>
                  <a:custGeom>
                    <a:avLst/>
                    <a:gdLst>
                      <a:gd name="T0" fmla="*/ 5 w 136"/>
                      <a:gd name="T1" fmla="*/ 0 h 110"/>
                      <a:gd name="T2" fmla="*/ 5 w 136"/>
                      <a:gd name="T3" fmla="*/ 9 h 110"/>
                      <a:gd name="T4" fmla="*/ 5 w 136"/>
                      <a:gd name="T5" fmla="*/ 9 h 110"/>
                      <a:gd name="T6" fmla="*/ 5 w 136"/>
                      <a:gd name="T7" fmla="*/ 9 h 110"/>
                      <a:gd name="T8" fmla="*/ 5 w 136"/>
                      <a:gd name="T9" fmla="*/ 9 h 110"/>
                      <a:gd name="T10" fmla="*/ 5 w 136"/>
                      <a:gd name="T11" fmla="*/ 9 h 110"/>
                      <a:gd name="T12" fmla="*/ 3 w 136"/>
                      <a:gd name="T13" fmla="*/ 9 h 110"/>
                      <a:gd name="T14" fmla="*/ 0 w 136"/>
                      <a:gd name="T15" fmla="*/ 9 h 110"/>
                      <a:gd name="T16" fmla="*/ 2 w 136"/>
                      <a:gd name="T17" fmla="*/ 9 h 110"/>
                      <a:gd name="T18" fmla="*/ 5 w 136"/>
                      <a:gd name="T19" fmla="*/ 9 h 110"/>
                      <a:gd name="T20" fmla="*/ 5 w 136"/>
                      <a:gd name="T21" fmla="*/ 6 h 110"/>
                      <a:gd name="T22" fmla="*/ 5 w 136"/>
                      <a:gd name="T23" fmla="*/ 0 h 110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36"/>
                      <a:gd name="T37" fmla="*/ 0 h 110"/>
                      <a:gd name="T38" fmla="*/ 136 w 136"/>
                      <a:gd name="T39" fmla="*/ 110 h 110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36" h="110">
                        <a:moveTo>
                          <a:pt x="28" y="0"/>
                        </a:moveTo>
                        <a:lnTo>
                          <a:pt x="136" y="110"/>
                        </a:lnTo>
                        <a:lnTo>
                          <a:pt x="89" y="83"/>
                        </a:lnTo>
                        <a:lnTo>
                          <a:pt x="57" y="67"/>
                        </a:lnTo>
                        <a:lnTo>
                          <a:pt x="28" y="57"/>
                        </a:lnTo>
                        <a:lnTo>
                          <a:pt x="11" y="45"/>
                        </a:lnTo>
                        <a:lnTo>
                          <a:pt x="3" y="37"/>
                        </a:lnTo>
                        <a:lnTo>
                          <a:pt x="0" y="29"/>
                        </a:lnTo>
                        <a:lnTo>
                          <a:pt x="2" y="20"/>
                        </a:lnTo>
                        <a:lnTo>
                          <a:pt x="6" y="14"/>
                        </a:lnTo>
                        <a:lnTo>
                          <a:pt x="15" y="6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FF9904"/>
                  </a:soli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85" name="Freeform 44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604" y="-367"/>
                    <a:ext cx="141" cy="120"/>
                  </a:xfrm>
                  <a:custGeom>
                    <a:avLst/>
                    <a:gdLst>
                      <a:gd name="T0" fmla="*/ 5 w 157"/>
                      <a:gd name="T1" fmla="*/ 10 h 127"/>
                      <a:gd name="T2" fmla="*/ 5 w 157"/>
                      <a:gd name="T3" fmla="*/ 2 h 127"/>
                      <a:gd name="T4" fmla="*/ 5 w 157"/>
                      <a:gd name="T5" fmla="*/ 10 h 127"/>
                      <a:gd name="T6" fmla="*/ 5 w 157"/>
                      <a:gd name="T7" fmla="*/ 10 h 127"/>
                      <a:gd name="T8" fmla="*/ 5 w 157"/>
                      <a:gd name="T9" fmla="*/ 10 h 127"/>
                      <a:gd name="T10" fmla="*/ 5 w 157"/>
                      <a:gd name="T11" fmla="*/ 10 h 127"/>
                      <a:gd name="T12" fmla="*/ 5 w 157"/>
                      <a:gd name="T13" fmla="*/ 10 h 127"/>
                      <a:gd name="T14" fmla="*/ 5 w 157"/>
                      <a:gd name="T15" fmla="*/ 10 h 127"/>
                      <a:gd name="T16" fmla="*/ 5 w 157"/>
                      <a:gd name="T17" fmla="*/ 10 h 127"/>
                      <a:gd name="T18" fmla="*/ 5 w 157"/>
                      <a:gd name="T19" fmla="*/ 10 h 127"/>
                      <a:gd name="T20" fmla="*/ 5 w 157"/>
                      <a:gd name="T21" fmla="*/ 10 h 127"/>
                      <a:gd name="T22" fmla="*/ 5 w 157"/>
                      <a:gd name="T23" fmla="*/ 10 h 127"/>
                      <a:gd name="T24" fmla="*/ 5 w 157"/>
                      <a:gd name="T25" fmla="*/ 10 h 127"/>
                      <a:gd name="T26" fmla="*/ 5 w 157"/>
                      <a:gd name="T27" fmla="*/ 10 h 127"/>
                      <a:gd name="T28" fmla="*/ 5 w 157"/>
                      <a:gd name="T29" fmla="*/ 10 h 127"/>
                      <a:gd name="T30" fmla="*/ 5 w 157"/>
                      <a:gd name="T31" fmla="*/ 10 h 127"/>
                      <a:gd name="T32" fmla="*/ 5 w 157"/>
                      <a:gd name="T33" fmla="*/ 10 h 127"/>
                      <a:gd name="T34" fmla="*/ 5 w 157"/>
                      <a:gd name="T35" fmla="*/ 10 h 127"/>
                      <a:gd name="T36" fmla="*/ 5 w 157"/>
                      <a:gd name="T37" fmla="*/ 10 h 127"/>
                      <a:gd name="T38" fmla="*/ 5 w 157"/>
                      <a:gd name="T39" fmla="*/ 10 h 127"/>
                      <a:gd name="T40" fmla="*/ 5 w 157"/>
                      <a:gd name="T41" fmla="*/ 10 h 127"/>
                      <a:gd name="T42" fmla="*/ 5 w 157"/>
                      <a:gd name="T43" fmla="*/ 10 h 127"/>
                      <a:gd name="T44" fmla="*/ 5 w 157"/>
                      <a:gd name="T45" fmla="*/ 10 h 127"/>
                      <a:gd name="T46" fmla="*/ 5 w 157"/>
                      <a:gd name="T47" fmla="*/ 10 h 127"/>
                      <a:gd name="T48" fmla="*/ 5 w 157"/>
                      <a:gd name="T49" fmla="*/ 10 h 127"/>
                      <a:gd name="T50" fmla="*/ 5 w 157"/>
                      <a:gd name="T51" fmla="*/ 10 h 127"/>
                      <a:gd name="T52" fmla="*/ 5 w 157"/>
                      <a:gd name="T53" fmla="*/ 10 h 127"/>
                      <a:gd name="T54" fmla="*/ 3 w 157"/>
                      <a:gd name="T55" fmla="*/ 10 h 127"/>
                      <a:gd name="T56" fmla="*/ 3 w 157"/>
                      <a:gd name="T57" fmla="*/ 10 h 127"/>
                      <a:gd name="T58" fmla="*/ 5 w 157"/>
                      <a:gd name="T59" fmla="*/ 10 h 127"/>
                      <a:gd name="T60" fmla="*/ 5 w 157"/>
                      <a:gd name="T61" fmla="*/ 10 h 127"/>
                      <a:gd name="T62" fmla="*/ 3 w 157"/>
                      <a:gd name="T63" fmla="*/ 10 h 127"/>
                      <a:gd name="T64" fmla="*/ 0 w 157"/>
                      <a:gd name="T65" fmla="*/ 10 h 127"/>
                      <a:gd name="T66" fmla="*/ 0 w 157"/>
                      <a:gd name="T67" fmla="*/ 10 h 127"/>
                      <a:gd name="T68" fmla="*/ 0 w 157"/>
                      <a:gd name="T69" fmla="*/ 10 h 127"/>
                      <a:gd name="T70" fmla="*/ 5 w 157"/>
                      <a:gd name="T71" fmla="*/ 10 h 127"/>
                      <a:gd name="T72" fmla="*/ 0 w 157"/>
                      <a:gd name="T73" fmla="*/ 10 h 127"/>
                      <a:gd name="T74" fmla="*/ 3 w 157"/>
                      <a:gd name="T75" fmla="*/ 10 h 127"/>
                      <a:gd name="T76" fmla="*/ 2 w 157"/>
                      <a:gd name="T77" fmla="*/ 10 h 127"/>
                      <a:gd name="T78" fmla="*/ 2 w 157"/>
                      <a:gd name="T79" fmla="*/ 10 h 127"/>
                      <a:gd name="T80" fmla="*/ 5 w 157"/>
                      <a:gd name="T81" fmla="*/ 10 h 127"/>
                      <a:gd name="T82" fmla="*/ 3 w 157"/>
                      <a:gd name="T83" fmla="*/ 10 h 127"/>
                      <a:gd name="T84" fmla="*/ 5 w 157"/>
                      <a:gd name="T85" fmla="*/ 10 h 127"/>
                      <a:gd name="T86" fmla="*/ 5 w 157"/>
                      <a:gd name="T87" fmla="*/ 10 h 127"/>
                      <a:gd name="T88" fmla="*/ 5 w 157"/>
                      <a:gd name="T89" fmla="*/ 10 h 127"/>
                      <a:gd name="T90" fmla="*/ 5 w 157"/>
                      <a:gd name="T91" fmla="*/ 10 h 127"/>
                      <a:gd name="T92" fmla="*/ 5 w 157"/>
                      <a:gd name="T93" fmla="*/ 10 h 127"/>
                      <a:gd name="T94" fmla="*/ 5 w 157"/>
                      <a:gd name="T95" fmla="*/ 8 h 127"/>
                      <a:gd name="T96" fmla="*/ 5 w 157"/>
                      <a:gd name="T97" fmla="*/ 8 h 127"/>
                      <a:gd name="T98" fmla="*/ 5 w 157"/>
                      <a:gd name="T99" fmla="*/ 8 h 127"/>
                      <a:gd name="T100" fmla="*/ 5 w 157"/>
                      <a:gd name="T101" fmla="*/ 6 h 127"/>
                      <a:gd name="T102" fmla="*/ 5 w 157"/>
                      <a:gd name="T103" fmla="*/ 8 h 127"/>
                      <a:gd name="T104" fmla="*/ 5 w 157"/>
                      <a:gd name="T105" fmla="*/ 2 h 127"/>
                      <a:gd name="T106" fmla="*/ 5 w 157"/>
                      <a:gd name="T107" fmla="*/ 0 h 127"/>
                      <a:gd name="T108" fmla="*/ 5 w 157"/>
                      <a:gd name="T109" fmla="*/ 0 h 127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7"/>
                      <a:gd name="T166" fmla="*/ 0 h 127"/>
                      <a:gd name="T167" fmla="*/ 157 w 157"/>
                      <a:gd name="T168" fmla="*/ 127 h 127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7" h="127">
                        <a:moveTo>
                          <a:pt x="137" y="115"/>
                        </a:moveTo>
                        <a:lnTo>
                          <a:pt x="136" y="115"/>
                        </a:lnTo>
                        <a:lnTo>
                          <a:pt x="28" y="6"/>
                        </a:lnTo>
                        <a:lnTo>
                          <a:pt x="32" y="2"/>
                        </a:lnTo>
                        <a:lnTo>
                          <a:pt x="140" y="110"/>
                        </a:lnTo>
                        <a:lnTo>
                          <a:pt x="137" y="115"/>
                        </a:lnTo>
                        <a:close/>
                        <a:moveTo>
                          <a:pt x="140" y="110"/>
                        </a:moveTo>
                        <a:lnTo>
                          <a:pt x="157" y="127"/>
                        </a:lnTo>
                        <a:lnTo>
                          <a:pt x="137" y="115"/>
                        </a:lnTo>
                        <a:lnTo>
                          <a:pt x="140" y="110"/>
                        </a:lnTo>
                        <a:close/>
                        <a:moveTo>
                          <a:pt x="93" y="83"/>
                        </a:moveTo>
                        <a:lnTo>
                          <a:pt x="93" y="83"/>
                        </a:lnTo>
                        <a:lnTo>
                          <a:pt x="140" y="110"/>
                        </a:lnTo>
                        <a:lnTo>
                          <a:pt x="137" y="115"/>
                        </a:lnTo>
                        <a:lnTo>
                          <a:pt x="90" y="87"/>
                        </a:lnTo>
                        <a:lnTo>
                          <a:pt x="93" y="83"/>
                        </a:lnTo>
                        <a:close/>
                        <a:moveTo>
                          <a:pt x="93" y="83"/>
                        </a:moveTo>
                        <a:lnTo>
                          <a:pt x="93" y="83"/>
                        </a:lnTo>
                        <a:close/>
                        <a:moveTo>
                          <a:pt x="61" y="67"/>
                        </a:moveTo>
                        <a:lnTo>
                          <a:pt x="61" y="67"/>
                        </a:lnTo>
                        <a:lnTo>
                          <a:pt x="93" y="83"/>
                        </a:lnTo>
                        <a:lnTo>
                          <a:pt x="90" y="89"/>
                        </a:lnTo>
                        <a:lnTo>
                          <a:pt x="58" y="74"/>
                        </a:lnTo>
                        <a:lnTo>
                          <a:pt x="61" y="67"/>
                        </a:lnTo>
                        <a:close/>
                        <a:moveTo>
                          <a:pt x="61" y="67"/>
                        </a:moveTo>
                        <a:lnTo>
                          <a:pt x="61" y="67"/>
                        </a:lnTo>
                        <a:close/>
                        <a:moveTo>
                          <a:pt x="29" y="63"/>
                        </a:moveTo>
                        <a:lnTo>
                          <a:pt x="32" y="57"/>
                        </a:lnTo>
                        <a:lnTo>
                          <a:pt x="61" y="67"/>
                        </a:lnTo>
                        <a:lnTo>
                          <a:pt x="58" y="74"/>
                        </a:lnTo>
                        <a:lnTo>
                          <a:pt x="29" y="63"/>
                        </a:lnTo>
                        <a:close/>
                        <a:moveTo>
                          <a:pt x="29" y="63"/>
                        </a:moveTo>
                        <a:lnTo>
                          <a:pt x="29" y="63"/>
                        </a:lnTo>
                        <a:close/>
                        <a:moveTo>
                          <a:pt x="12" y="51"/>
                        </a:moveTo>
                        <a:lnTo>
                          <a:pt x="15" y="46"/>
                        </a:lnTo>
                        <a:lnTo>
                          <a:pt x="32" y="57"/>
                        </a:lnTo>
                        <a:lnTo>
                          <a:pt x="29" y="63"/>
                        </a:lnTo>
                        <a:lnTo>
                          <a:pt x="12" y="51"/>
                        </a:lnTo>
                        <a:close/>
                        <a:moveTo>
                          <a:pt x="12" y="51"/>
                        </a:moveTo>
                        <a:lnTo>
                          <a:pt x="12" y="51"/>
                        </a:lnTo>
                        <a:close/>
                        <a:moveTo>
                          <a:pt x="3" y="41"/>
                        </a:moveTo>
                        <a:lnTo>
                          <a:pt x="9" y="38"/>
                        </a:lnTo>
                        <a:lnTo>
                          <a:pt x="17" y="46"/>
                        </a:lnTo>
                        <a:lnTo>
                          <a:pt x="12" y="51"/>
                        </a:lnTo>
                        <a:lnTo>
                          <a:pt x="5" y="43"/>
                        </a:lnTo>
                        <a:lnTo>
                          <a:pt x="3" y="41"/>
                        </a:lnTo>
                        <a:close/>
                        <a:moveTo>
                          <a:pt x="5" y="43"/>
                        </a:moveTo>
                        <a:lnTo>
                          <a:pt x="3" y="41"/>
                        </a:lnTo>
                        <a:lnTo>
                          <a:pt x="5" y="43"/>
                        </a:lnTo>
                        <a:close/>
                        <a:moveTo>
                          <a:pt x="0" y="31"/>
                        </a:moveTo>
                        <a:lnTo>
                          <a:pt x="6" y="31"/>
                        </a:lnTo>
                        <a:lnTo>
                          <a:pt x="9" y="38"/>
                        </a:lnTo>
                        <a:lnTo>
                          <a:pt x="3" y="41"/>
                        </a:lnTo>
                        <a:lnTo>
                          <a:pt x="0" y="34"/>
                        </a:lnTo>
                        <a:lnTo>
                          <a:pt x="0" y="31"/>
                        </a:lnTo>
                        <a:close/>
                        <a:moveTo>
                          <a:pt x="0" y="34"/>
                        </a:moveTo>
                        <a:lnTo>
                          <a:pt x="0" y="32"/>
                        </a:lnTo>
                        <a:lnTo>
                          <a:pt x="0" y="31"/>
                        </a:lnTo>
                        <a:lnTo>
                          <a:pt x="0" y="34"/>
                        </a:lnTo>
                        <a:close/>
                        <a:moveTo>
                          <a:pt x="3" y="22"/>
                        </a:moveTo>
                        <a:lnTo>
                          <a:pt x="8" y="25"/>
                        </a:lnTo>
                        <a:lnTo>
                          <a:pt x="6" y="32"/>
                        </a:lnTo>
                        <a:lnTo>
                          <a:pt x="0" y="31"/>
                        </a:lnTo>
                        <a:lnTo>
                          <a:pt x="2" y="23"/>
                        </a:lnTo>
                        <a:lnTo>
                          <a:pt x="3" y="22"/>
                        </a:lnTo>
                        <a:close/>
                        <a:moveTo>
                          <a:pt x="2" y="23"/>
                        </a:moveTo>
                        <a:lnTo>
                          <a:pt x="2" y="22"/>
                        </a:lnTo>
                        <a:lnTo>
                          <a:pt x="3" y="22"/>
                        </a:lnTo>
                        <a:lnTo>
                          <a:pt x="2" y="23"/>
                        </a:lnTo>
                        <a:close/>
                        <a:moveTo>
                          <a:pt x="8" y="14"/>
                        </a:moveTo>
                        <a:lnTo>
                          <a:pt x="12" y="19"/>
                        </a:lnTo>
                        <a:lnTo>
                          <a:pt x="8" y="25"/>
                        </a:lnTo>
                        <a:lnTo>
                          <a:pt x="3" y="22"/>
                        </a:lnTo>
                        <a:lnTo>
                          <a:pt x="8" y="15"/>
                        </a:lnTo>
                        <a:lnTo>
                          <a:pt x="8" y="14"/>
                        </a:lnTo>
                        <a:close/>
                        <a:moveTo>
                          <a:pt x="8" y="15"/>
                        </a:moveTo>
                        <a:lnTo>
                          <a:pt x="8" y="15"/>
                        </a:lnTo>
                        <a:lnTo>
                          <a:pt x="8" y="14"/>
                        </a:lnTo>
                        <a:lnTo>
                          <a:pt x="8" y="15"/>
                        </a:lnTo>
                        <a:close/>
                        <a:moveTo>
                          <a:pt x="17" y="8"/>
                        </a:moveTo>
                        <a:lnTo>
                          <a:pt x="20" y="12"/>
                        </a:lnTo>
                        <a:lnTo>
                          <a:pt x="12" y="20"/>
                        </a:lnTo>
                        <a:lnTo>
                          <a:pt x="8" y="14"/>
                        </a:lnTo>
                        <a:lnTo>
                          <a:pt x="17" y="8"/>
                        </a:lnTo>
                        <a:close/>
                        <a:moveTo>
                          <a:pt x="17" y="8"/>
                        </a:moveTo>
                        <a:lnTo>
                          <a:pt x="17" y="8"/>
                        </a:lnTo>
                        <a:close/>
                        <a:moveTo>
                          <a:pt x="32" y="2"/>
                        </a:moveTo>
                        <a:lnTo>
                          <a:pt x="32" y="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29" y="0"/>
                        </a:lnTo>
                        <a:lnTo>
                          <a:pt x="32" y="2"/>
                        </a:lnTo>
                        <a:close/>
                        <a:moveTo>
                          <a:pt x="29" y="0"/>
                        </a:moveTo>
                        <a:lnTo>
                          <a:pt x="31" y="0"/>
                        </a:lnTo>
                        <a:lnTo>
                          <a:pt x="32" y="2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solidFill>
                    <a:srgbClr val="1F1A17"/>
                  </a:soli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6310" name="Text Box 45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438368" y="2409756"/>
                  <a:ext cx="494809" cy="78370"/>
                </a:xfrm>
                <a:prstGeom prst="rect">
                  <a:avLst/>
                </a:prstGeom>
                <a:noFill/>
                <a:ln w="6350">
                  <a:noFill/>
                  <a:miter lim="800000"/>
                  <a:headEnd/>
                  <a:tailEnd/>
                </a:ln>
              </p:spPr>
              <p:txBody>
                <a:bodyPr lIns="95775" tIns="47888" rIns="95775" bIns="47888">
                  <a:spAutoFit/>
                </a:bodyPr>
                <a:lstStyle/>
                <a:p>
                  <a:pPr algn="ctr" defTabSz="957263">
                    <a:lnSpc>
                      <a:spcPct val="80000"/>
                    </a:lnSpc>
                  </a:pPr>
                  <a:r>
                    <a:rPr lang="ru-RU" altLang="ru-RU" sz="1000" b="1">
                      <a:solidFill>
                        <a:srgbClr val="000000"/>
                      </a:solidFill>
                      <a:latin typeface="Arial Narrow" pitchFamily="34" charset="0"/>
                    </a:rPr>
                    <a:t>ВВО</a:t>
                  </a:r>
                </a:p>
              </p:txBody>
            </p:sp>
          </p:grpSp>
          <p:sp>
            <p:nvSpPr>
              <p:cNvPr id="5179" name="Line 65"/>
              <p:cNvSpPr>
                <a:spLocks noChangeAspect="1" noChangeShapeType="1"/>
              </p:cNvSpPr>
              <p:nvPr/>
            </p:nvSpPr>
            <p:spPr bwMode="auto">
              <a:xfrm flipH="1">
                <a:off x="2551028" y="2718242"/>
                <a:ext cx="0" cy="18670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Arial Narrow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306" name="Rectangle 84"/>
            <p:cNvSpPr>
              <a:spLocks noChangeArrowheads="1"/>
            </p:cNvSpPr>
            <p:nvPr/>
          </p:nvSpPr>
          <p:spPr bwMode="auto">
            <a:xfrm>
              <a:off x="1998831" y="2443840"/>
              <a:ext cx="376590" cy="60029"/>
            </a:xfrm>
            <a:prstGeom prst="rect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 type="none" w="sm" len="sm"/>
              <a:tailEnd type="none" w="sm" len="sm"/>
            </a:ln>
          </p:spPr>
          <p:txBody>
            <a:bodyPr lIns="0" tIns="0" rIns="0" bIns="0" anchor="ctr"/>
            <a:lstStyle/>
            <a:p>
              <a:pPr algn="ctr" defTabSz="957263" eaLnBrk="0" hangingPunct="0"/>
              <a:r>
                <a:rPr lang="ru-RU" altLang="ru-RU" sz="600" b="1" dirty="0">
                  <a:solidFill>
                    <a:srgbClr val="000000"/>
                  </a:solidFill>
                  <a:latin typeface="Arial Narrow" pitchFamily="34" charset="0"/>
                </a:rPr>
                <a:t>Хабаровск</a:t>
              </a:r>
            </a:p>
          </p:txBody>
        </p:sp>
      </p:grpSp>
      <p:sp>
        <p:nvSpPr>
          <p:cNvPr id="4899" name="Text Box 39"/>
          <p:cNvSpPr txBox="1">
            <a:spLocks noChangeArrowheads="1"/>
          </p:cNvSpPr>
          <p:nvPr/>
        </p:nvSpPr>
        <p:spPr bwMode="auto">
          <a:xfrm>
            <a:off x="3347864" y="1412777"/>
            <a:ext cx="1116012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/>
          <a:p>
            <a:pPr algn="ctr" defTabSz="685800" eaLnBrk="0" hangingPunct="0">
              <a:lnSpc>
                <a:spcPts val="900"/>
              </a:lnSpc>
              <a:defRPr/>
            </a:pPr>
            <a:r>
              <a:rPr lang="ru-RU" sz="900" b="1" dirty="0">
                <a:solidFill>
                  <a:srgbClr val="000000"/>
                </a:solidFill>
                <a:effectLst>
                  <a:glow rad="635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Восточный военный округ</a:t>
            </a:r>
          </a:p>
        </p:txBody>
      </p:sp>
      <p:pic>
        <p:nvPicPr>
          <p:cNvPr id="6261" name="Picture 6" descr="O:\БД\2012\11\06 Доклады\подложки\Герб.gif"/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727451" y="956734"/>
            <a:ext cx="301625" cy="4550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4372" name="Группа 549"/>
          <p:cNvGrpSpPr>
            <a:grpSpLocks/>
          </p:cNvGrpSpPr>
          <p:nvPr/>
        </p:nvGrpSpPr>
        <p:grpSpPr bwMode="auto">
          <a:xfrm flipH="1">
            <a:off x="555626" y="4569884"/>
            <a:ext cx="504825" cy="336549"/>
            <a:chOff x="3214016" y="5298648"/>
            <a:chExt cx="742940" cy="291300"/>
          </a:xfrm>
        </p:grpSpPr>
        <p:sp>
          <p:nvSpPr>
            <p:cNvPr id="6302" name="Freeform 41"/>
            <p:cNvSpPr>
              <a:spLocks noChangeAspect="1"/>
            </p:cNvSpPr>
            <p:nvPr/>
          </p:nvSpPr>
          <p:spPr bwMode="auto">
            <a:xfrm flipH="1">
              <a:off x="3442772" y="5298648"/>
              <a:ext cx="481535" cy="291299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rgbClr val="CC6600"/>
                </a:gs>
                <a:gs pos="50000">
                  <a:srgbClr val="FFFFFF"/>
                </a:gs>
                <a:gs pos="100000">
                  <a:srgbClr val="993300"/>
                </a:gs>
              </a:gsLst>
              <a:lin ang="5400000" scaled="1"/>
            </a:gradFill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ru-RU"/>
            </a:p>
          </p:txBody>
        </p:sp>
        <p:sp>
          <p:nvSpPr>
            <p:cNvPr id="6303" name="Text Box 45"/>
            <p:cNvSpPr txBox="1">
              <a:spLocks noChangeAspect="1" noChangeArrowheads="1"/>
            </p:cNvSpPr>
            <p:nvPr/>
          </p:nvSpPr>
          <p:spPr bwMode="auto">
            <a:xfrm>
              <a:off x="3214016" y="5321123"/>
              <a:ext cx="742940" cy="147644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>
                <a:lnSpc>
                  <a:spcPct val="80000"/>
                </a:lnSpc>
              </a:pPr>
              <a:r>
                <a:rPr lang="ru-RU" altLang="ru-RU" sz="600" b="1">
                  <a:solidFill>
                    <a:srgbClr val="990000"/>
                  </a:solidFill>
                  <a:latin typeface="Arial Narrow" pitchFamily="34" charset="0"/>
                </a:rPr>
                <a:t>ГШ</a:t>
              </a:r>
              <a:endParaRPr lang="ru-RU" altLang="ru-RU" sz="700" b="1">
                <a:solidFill>
                  <a:srgbClr val="990000"/>
                </a:solidFill>
                <a:latin typeface="Arial Narrow" pitchFamily="34" charset="0"/>
              </a:endParaRPr>
            </a:p>
          </p:txBody>
        </p:sp>
        <p:sp>
          <p:nvSpPr>
            <p:cNvPr id="6304" name="Line 65"/>
            <p:cNvSpPr>
              <a:spLocks noChangeAspect="1" noChangeShapeType="1"/>
            </p:cNvSpPr>
            <p:nvPr/>
          </p:nvSpPr>
          <p:spPr bwMode="auto">
            <a:xfrm>
              <a:off x="3440729" y="5340803"/>
              <a:ext cx="0" cy="249145"/>
            </a:xfrm>
            <a:prstGeom prst="line">
              <a:avLst/>
            </a:prstGeom>
            <a:noFill/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263" name="Rectangle 84"/>
          <p:cNvSpPr>
            <a:spLocks noChangeArrowheads="1"/>
          </p:cNvSpPr>
          <p:nvPr/>
        </p:nvSpPr>
        <p:spPr bwMode="auto">
          <a:xfrm>
            <a:off x="638176" y="4927600"/>
            <a:ext cx="250825" cy="76200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Пекин</a:t>
            </a:r>
          </a:p>
        </p:txBody>
      </p:sp>
      <p:grpSp>
        <p:nvGrpSpPr>
          <p:cNvPr id="4373" name="Группа 7147"/>
          <p:cNvGrpSpPr>
            <a:grpSpLocks/>
          </p:cNvGrpSpPr>
          <p:nvPr/>
        </p:nvGrpSpPr>
        <p:grpSpPr bwMode="auto">
          <a:xfrm>
            <a:off x="3094038" y="3092451"/>
            <a:ext cx="144462" cy="188383"/>
            <a:chOff x="-312072" y="2068921"/>
            <a:chExt cx="144091" cy="139067"/>
          </a:xfrm>
        </p:grpSpPr>
        <p:pic>
          <p:nvPicPr>
            <p:cNvPr id="6300" name="Picture 461"/>
            <p:cNvPicPr preferRelativeResize="0">
              <a:picLocks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-312072" y="2068921"/>
              <a:ext cx="144091" cy="137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908" name="Овал 4907"/>
            <p:cNvSpPr/>
            <p:nvPr/>
          </p:nvSpPr>
          <p:spPr>
            <a:xfrm>
              <a:off x="-308905" y="2070483"/>
              <a:ext cx="137757" cy="137505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65" name="Rectangle 84"/>
          <p:cNvSpPr>
            <a:spLocks noChangeArrowheads="1"/>
          </p:cNvSpPr>
          <p:nvPr/>
        </p:nvSpPr>
        <p:spPr bwMode="auto">
          <a:xfrm>
            <a:off x="3203575" y="3014134"/>
            <a:ext cx="330200" cy="82551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К-на-Амуре</a:t>
            </a:r>
          </a:p>
        </p:txBody>
      </p:sp>
      <p:grpSp>
        <p:nvGrpSpPr>
          <p:cNvPr id="4545" name="Group 70"/>
          <p:cNvGrpSpPr>
            <a:grpSpLocks/>
          </p:cNvGrpSpPr>
          <p:nvPr/>
        </p:nvGrpSpPr>
        <p:grpSpPr bwMode="auto">
          <a:xfrm>
            <a:off x="3097214" y="2992967"/>
            <a:ext cx="71437" cy="99484"/>
            <a:chOff x="784" y="1700"/>
            <a:chExt cx="136" cy="136"/>
          </a:xfrm>
        </p:grpSpPr>
        <p:sp>
          <p:nvSpPr>
            <p:cNvPr id="4911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4912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cxnSp>
        <p:nvCxnSpPr>
          <p:cNvPr id="6267" name="Прямая соединительная линия 1736"/>
          <p:cNvCxnSpPr>
            <a:cxnSpLocks noChangeShapeType="1"/>
            <a:stCxn id="25074" idx="5"/>
          </p:cNvCxnSpPr>
          <p:nvPr/>
        </p:nvCxnSpPr>
        <p:spPr bwMode="auto">
          <a:xfrm>
            <a:off x="3097214" y="6119285"/>
            <a:ext cx="230187" cy="205316"/>
          </a:xfrm>
          <a:prstGeom prst="line">
            <a:avLst/>
          </a:prstGeom>
          <a:noFill/>
          <a:ln w="6350">
            <a:solidFill>
              <a:srgbClr val="0000CC"/>
            </a:solidFill>
            <a:round/>
            <a:headEnd/>
            <a:tailEnd/>
          </a:ln>
        </p:spPr>
      </p:cxnSp>
      <p:grpSp>
        <p:nvGrpSpPr>
          <p:cNvPr id="4546" name="Группа 2944"/>
          <p:cNvGrpSpPr>
            <a:grpSpLocks/>
          </p:cNvGrpSpPr>
          <p:nvPr/>
        </p:nvGrpSpPr>
        <p:grpSpPr bwMode="auto">
          <a:xfrm>
            <a:off x="1116014" y="6212418"/>
            <a:ext cx="769937" cy="501649"/>
            <a:chOff x="7876754" y="4107329"/>
            <a:chExt cx="770328" cy="375780"/>
          </a:xfrm>
        </p:grpSpPr>
        <p:sp>
          <p:nvSpPr>
            <p:cNvPr id="1743" name="Freeform 143"/>
            <p:cNvSpPr>
              <a:spLocks/>
            </p:cNvSpPr>
            <p:nvPr/>
          </p:nvSpPr>
          <p:spPr bwMode="auto">
            <a:xfrm rot="19455415" flipH="1">
              <a:off x="8134064" y="4215364"/>
              <a:ext cx="315401" cy="267745"/>
            </a:xfrm>
            <a:custGeom>
              <a:avLst/>
              <a:gdLst>
                <a:gd name="T0" fmla="*/ 0 w 774"/>
                <a:gd name="T1" fmla="*/ 0 h 685"/>
                <a:gd name="T2" fmla="*/ 0 w 774"/>
                <a:gd name="T3" fmla="*/ 0 h 685"/>
                <a:gd name="T4" fmla="*/ 0 w 774"/>
                <a:gd name="T5" fmla="*/ 0 h 685"/>
                <a:gd name="T6" fmla="*/ 0 w 774"/>
                <a:gd name="T7" fmla="*/ 0 h 685"/>
                <a:gd name="T8" fmla="*/ 0 w 774"/>
                <a:gd name="T9" fmla="*/ 0 h 685"/>
                <a:gd name="T10" fmla="*/ 0 w 774"/>
                <a:gd name="T11" fmla="*/ 0 h 685"/>
                <a:gd name="T12" fmla="*/ 0 w 774"/>
                <a:gd name="T13" fmla="*/ 0 h 685"/>
                <a:gd name="T14" fmla="*/ 0 w 774"/>
                <a:gd name="T15" fmla="*/ 0 h 685"/>
                <a:gd name="T16" fmla="*/ 0 w 774"/>
                <a:gd name="T17" fmla="*/ 0 h 685"/>
                <a:gd name="T18" fmla="*/ 0 w 774"/>
                <a:gd name="T19" fmla="*/ 0 h 685"/>
                <a:gd name="T20" fmla="*/ 0 w 774"/>
                <a:gd name="T21" fmla="*/ 0 h 685"/>
                <a:gd name="T22" fmla="*/ 0 w 774"/>
                <a:gd name="T23" fmla="*/ 0 h 685"/>
                <a:gd name="T24" fmla="*/ 0 w 774"/>
                <a:gd name="T25" fmla="*/ 0 h 685"/>
                <a:gd name="T26" fmla="*/ 0 w 774"/>
                <a:gd name="T27" fmla="*/ 0 h 685"/>
                <a:gd name="T28" fmla="*/ 0 w 774"/>
                <a:gd name="T29" fmla="*/ 0 h 685"/>
                <a:gd name="T30" fmla="*/ 0 w 774"/>
                <a:gd name="T31" fmla="*/ 0 h 685"/>
                <a:gd name="T32" fmla="*/ 0 w 774"/>
                <a:gd name="T33" fmla="*/ 0 h 685"/>
                <a:gd name="T34" fmla="*/ 0 w 774"/>
                <a:gd name="T35" fmla="*/ 0 h 685"/>
                <a:gd name="T36" fmla="*/ 0 w 774"/>
                <a:gd name="T37" fmla="*/ 0 h 685"/>
                <a:gd name="T38" fmla="*/ 0 w 774"/>
                <a:gd name="T39" fmla="*/ 0 h 685"/>
                <a:gd name="T40" fmla="*/ 0 w 774"/>
                <a:gd name="T41" fmla="*/ 0 h 685"/>
                <a:gd name="T42" fmla="*/ 0 w 774"/>
                <a:gd name="T43" fmla="*/ 0 h 685"/>
                <a:gd name="T44" fmla="*/ 0 w 774"/>
                <a:gd name="T45" fmla="*/ 0 h 685"/>
                <a:gd name="T46" fmla="*/ 0 w 774"/>
                <a:gd name="T47" fmla="*/ 0 h 685"/>
                <a:gd name="T48" fmla="*/ 0 w 774"/>
                <a:gd name="T49" fmla="*/ 0 h 685"/>
                <a:gd name="T50" fmla="*/ 0 w 774"/>
                <a:gd name="T51" fmla="*/ 0 h 685"/>
                <a:gd name="T52" fmla="*/ 0 w 774"/>
                <a:gd name="T53" fmla="*/ 0 h 685"/>
                <a:gd name="T54" fmla="*/ 0 w 774"/>
                <a:gd name="T55" fmla="*/ 0 h 685"/>
                <a:gd name="T56" fmla="*/ 0 w 774"/>
                <a:gd name="T57" fmla="*/ 0 h 685"/>
                <a:gd name="T58" fmla="*/ 0 w 774"/>
                <a:gd name="T59" fmla="*/ 0 h 685"/>
                <a:gd name="T60" fmla="*/ 0 w 774"/>
                <a:gd name="T61" fmla="*/ 0 h 685"/>
                <a:gd name="T62" fmla="*/ 0 w 774"/>
                <a:gd name="T63" fmla="*/ 0 h 685"/>
                <a:gd name="T64" fmla="*/ 0 w 774"/>
                <a:gd name="T65" fmla="*/ 0 h 685"/>
                <a:gd name="T66" fmla="*/ 0 w 774"/>
                <a:gd name="T67" fmla="*/ 0 h 685"/>
                <a:gd name="T68" fmla="*/ 0 w 774"/>
                <a:gd name="T69" fmla="*/ 0 h 685"/>
                <a:gd name="T70" fmla="*/ 0 w 774"/>
                <a:gd name="T71" fmla="*/ 0 h 685"/>
                <a:gd name="T72" fmla="*/ 0 w 774"/>
                <a:gd name="T73" fmla="*/ 0 h 685"/>
                <a:gd name="T74" fmla="*/ 0 w 774"/>
                <a:gd name="T75" fmla="*/ 0 h 685"/>
                <a:gd name="T76" fmla="*/ 0 w 774"/>
                <a:gd name="T77" fmla="*/ 0 h 685"/>
                <a:gd name="T78" fmla="*/ 0 w 774"/>
                <a:gd name="T79" fmla="*/ 0 h 68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4"/>
                <a:gd name="T121" fmla="*/ 0 h 685"/>
                <a:gd name="T122" fmla="*/ 774 w 774"/>
                <a:gd name="T123" fmla="*/ 685 h 68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4" h="685">
                  <a:moveTo>
                    <a:pt x="267" y="69"/>
                  </a:moveTo>
                  <a:lnTo>
                    <a:pt x="326" y="151"/>
                  </a:lnTo>
                  <a:lnTo>
                    <a:pt x="364" y="193"/>
                  </a:lnTo>
                  <a:lnTo>
                    <a:pt x="405" y="228"/>
                  </a:lnTo>
                  <a:lnTo>
                    <a:pt x="462" y="245"/>
                  </a:lnTo>
                  <a:lnTo>
                    <a:pt x="526" y="248"/>
                  </a:lnTo>
                  <a:lnTo>
                    <a:pt x="574" y="249"/>
                  </a:lnTo>
                  <a:lnTo>
                    <a:pt x="634" y="253"/>
                  </a:lnTo>
                  <a:lnTo>
                    <a:pt x="698" y="277"/>
                  </a:lnTo>
                  <a:lnTo>
                    <a:pt x="744" y="315"/>
                  </a:lnTo>
                  <a:lnTo>
                    <a:pt x="764" y="353"/>
                  </a:lnTo>
                  <a:lnTo>
                    <a:pt x="774" y="401"/>
                  </a:lnTo>
                  <a:lnTo>
                    <a:pt x="770" y="447"/>
                  </a:lnTo>
                  <a:lnTo>
                    <a:pt x="752" y="499"/>
                  </a:lnTo>
                  <a:lnTo>
                    <a:pt x="728" y="529"/>
                  </a:lnTo>
                  <a:lnTo>
                    <a:pt x="700" y="557"/>
                  </a:lnTo>
                  <a:lnTo>
                    <a:pt x="672" y="583"/>
                  </a:lnTo>
                  <a:lnTo>
                    <a:pt x="642" y="607"/>
                  </a:lnTo>
                  <a:lnTo>
                    <a:pt x="610" y="627"/>
                  </a:lnTo>
                  <a:lnTo>
                    <a:pt x="572" y="651"/>
                  </a:lnTo>
                  <a:lnTo>
                    <a:pt x="530" y="669"/>
                  </a:lnTo>
                  <a:lnTo>
                    <a:pt x="484" y="681"/>
                  </a:lnTo>
                  <a:lnTo>
                    <a:pt x="428" y="685"/>
                  </a:lnTo>
                  <a:lnTo>
                    <a:pt x="360" y="681"/>
                  </a:lnTo>
                  <a:lnTo>
                    <a:pt x="298" y="669"/>
                  </a:lnTo>
                  <a:lnTo>
                    <a:pt x="240" y="647"/>
                  </a:lnTo>
                  <a:lnTo>
                    <a:pt x="186" y="615"/>
                  </a:lnTo>
                  <a:lnTo>
                    <a:pt x="128" y="563"/>
                  </a:lnTo>
                  <a:lnTo>
                    <a:pt x="68" y="491"/>
                  </a:lnTo>
                  <a:lnTo>
                    <a:pt x="35" y="438"/>
                  </a:lnTo>
                  <a:lnTo>
                    <a:pt x="14" y="391"/>
                  </a:lnTo>
                  <a:lnTo>
                    <a:pt x="0" y="315"/>
                  </a:lnTo>
                  <a:lnTo>
                    <a:pt x="3" y="227"/>
                  </a:lnTo>
                  <a:lnTo>
                    <a:pt x="18" y="161"/>
                  </a:lnTo>
                  <a:lnTo>
                    <a:pt x="46" y="99"/>
                  </a:lnTo>
                  <a:lnTo>
                    <a:pt x="78" y="55"/>
                  </a:lnTo>
                  <a:lnTo>
                    <a:pt x="116" y="17"/>
                  </a:lnTo>
                  <a:cubicBezTo>
                    <a:pt x="135" y="4"/>
                    <a:pt x="154" y="0"/>
                    <a:pt x="174" y="1"/>
                  </a:cubicBezTo>
                  <a:cubicBezTo>
                    <a:pt x="194" y="2"/>
                    <a:pt x="218" y="14"/>
                    <a:pt x="234" y="25"/>
                  </a:cubicBezTo>
                  <a:lnTo>
                    <a:pt x="267" y="69"/>
                  </a:lnTo>
                  <a:close/>
                </a:path>
              </a:pathLst>
            </a:custGeom>
            <a:gradFill flip="none" rotWithShape="1">
              <a:gsLst>
                <a:gs pos="66000">
                  <a:srgbClr val="4BACC6">
                    <a:lumMod val="40000"/>
                    <a:lumOff val="60000"/>
                  </a:srgbClr>
                </a:gs>
                <a:gs pos="17000">
                  <a:srgbClr val="EEECE1"/>
                </a:gs>
                <a:gs pos="77000">
                  <a:srgbClr val="4BACC6">
                    <a:lumMod val="60000"/>
                    <a:lumOff val="4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rgbClr val="010485"/>
              </a:solidFill>
              <a:miter lim="800000"/>
              <a:headEnd/>
              <a:tailEnd/>
            </a:ln>
          </p:spPr>
          <p:txBody>
            <a:bodyPr lIns="180000" tIns="0" rIns="180000" bIns="0" anchor="ctr"/>
            <a:lstStyle/>
            <a:p>
              <a:pPr>
                <a:defRPr/>
              </a:pPr>
              <a:endParaRPr lang="ru-RU" kern="0">
                <a:solidFill>
                  <a:srgbClr val="010485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547" name="Group 40"/>
            <p:cNvGrpSpPr>
              <a:grpSpLocks/>
            </p:cNvGrpSpPr>
            <p:nvPr/>
          </p:nvGrpSpPr>
          <p:grpSpPr bwMode="auto">
            <a:xfrm flipH="1">
              <a:off x="8334837" y="4335806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48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3992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3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4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5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6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7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8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9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0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1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2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3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4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5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6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7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8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9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0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1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2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3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4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5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6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7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8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9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0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1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2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3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5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6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7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8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9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0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1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2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3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4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5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6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7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8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9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0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1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2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3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4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5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6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7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8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9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0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1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2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3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solidFill>
                  <a:srgbClr val="98CDFE"/>
                </a:solidFill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4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5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6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7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8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9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0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1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2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3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4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5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6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7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8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9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0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1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2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3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4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5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6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7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8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9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0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1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2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3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4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5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6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7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8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9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0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1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2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3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4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5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6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7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8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9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0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1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2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3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4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5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6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7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8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9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0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1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2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3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4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5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6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7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8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9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0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1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2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3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4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5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6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7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8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9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0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1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2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3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4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5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6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7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8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9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0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1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2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3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4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5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6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7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8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9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0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1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2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3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4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5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6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7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8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9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0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1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2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3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4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5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6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7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8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9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0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1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2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3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4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5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6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7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8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9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0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1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2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3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4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5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6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7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8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9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90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91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92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49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3635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6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7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8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9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0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1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2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3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4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5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6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7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8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9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0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1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2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3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4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5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6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7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8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9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6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7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8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9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1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2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3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4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721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763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766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6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7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8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9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0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1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2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3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4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5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6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7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8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9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0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1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2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3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4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5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6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7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8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9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0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1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2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3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4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5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6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7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8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9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0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1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2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3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4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5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6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7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8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9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0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1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2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4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6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7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8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9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62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63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67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0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2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5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7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1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3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6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7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8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9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0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1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2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3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4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5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6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0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1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2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3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4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5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6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7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8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9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0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1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2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3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4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5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6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7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8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9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0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1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2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3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4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5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6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7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8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9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0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1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2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3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4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5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6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7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8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9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0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1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2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3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4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5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6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7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8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9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0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1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2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3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4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5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6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7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8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9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0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1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2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3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4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5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6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7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8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9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0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1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2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3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4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5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6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7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8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9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0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1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2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3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4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5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6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7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8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9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0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1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3298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99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0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1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2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3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4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5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6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7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8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9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0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1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2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3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4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5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6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7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8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9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0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1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2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3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4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5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6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7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8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9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0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1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2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3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4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5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6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7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8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9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0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1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2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3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4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9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0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2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3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4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5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6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7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8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9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3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4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5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6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7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8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9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01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47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21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23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32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33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0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1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2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3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5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6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7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8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5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6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7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8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9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0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1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2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3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4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5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6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7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8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9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0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1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2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3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4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5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6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7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8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9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0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1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2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3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4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5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6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7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8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9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0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1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2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3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4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0" name="Group 40"/>
            <p:cNvGrpSpPr>
              <a:grpSpLocks/>
            </p:cNvGrpSpPr>
            <p:nvPr/>
          </p:nvGrpSpPr>
          <p:grpSpPr bwMode="auto">
            <a:xfrm flipH="1">
              <a:off x="8139983" y="4107329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51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3070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71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3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4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5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6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7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8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9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1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2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3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4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5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6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7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0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1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2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3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4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5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6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7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8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9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0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3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4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5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6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7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8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9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0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1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2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3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4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5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6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7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8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9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0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1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2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3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4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5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6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7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8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9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0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1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2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3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4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5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6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7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8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9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0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1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2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3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4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5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6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9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0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1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2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3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4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5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6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7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8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9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0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1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2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3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4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5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6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7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8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9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0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1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2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3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4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5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6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7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8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9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0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1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2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3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4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5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6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7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8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9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0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1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2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3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4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5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6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7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8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9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0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1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2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3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4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5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6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7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8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9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0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1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2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3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4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5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6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7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8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9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0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1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2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3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4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5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6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7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8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9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0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1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2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3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4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5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6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7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8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9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0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1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2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3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4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5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6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7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8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9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0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1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2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3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4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5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6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7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8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9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0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1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2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3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4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5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6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7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8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9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0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1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2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3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4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5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52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2134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42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43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48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56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57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76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84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85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90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98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99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04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12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13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25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26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05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5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6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7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8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9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00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01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02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74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75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86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87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1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2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3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4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5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6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8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9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39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40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47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67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0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1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2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3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4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5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6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7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8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9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0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1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2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3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4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5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6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7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8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9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0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1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2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3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4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5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6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7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8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9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10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11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4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5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6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7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8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9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0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1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2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3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4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5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6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7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8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9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0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1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2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3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4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5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6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7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8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9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0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1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2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3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4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5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6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7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8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9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0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1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2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3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4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5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6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7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8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9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0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1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2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3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4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5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6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7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8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9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0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1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2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3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4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5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6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7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8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9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0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1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2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3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4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5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6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7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8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9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0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1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2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3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4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5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6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7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8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9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0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1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2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3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4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5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6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7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8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9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0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1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2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3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4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5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6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7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8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9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0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1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2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3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4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5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6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7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8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9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0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1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2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3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4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5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6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7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8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9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928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29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0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1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2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3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4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5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6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7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8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9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0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1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2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3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4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5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6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7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8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9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0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1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2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3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4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5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6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7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8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9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0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1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2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3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4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5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6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7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8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9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0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1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2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3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4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5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6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7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8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9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0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1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2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3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4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5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6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7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8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9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0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1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2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3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4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5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6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7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8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9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0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2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7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8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0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1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2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3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4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5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7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3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4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5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6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7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8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9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0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1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2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3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4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5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6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7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9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0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5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9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1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2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3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5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7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8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9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0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1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08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09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0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2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0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8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9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3" name="Group 603"/>
            <p:cNvGrpSpPr>
              <a:grpSpLocks noChangeAspect="1"/>
            </p:cNvGrpSpPr>
            <p:nvPr/>
          </p:nvGrpSpPr>
          <p:grpSpPr bwMode="auto">
            <a:xfrm>
              <a:off x="7876754" y="4240461"/>
              <a:ext cx="576064" cy="164017"/>
              <a:chOff x="50" y="306"/>
              <a:chExt cx="826" cy="194"/>
            </a:xfrm>
            <a:solidFill>
              <a:schemeClr val="accent5">
                <a:lumMod val="60000"/>
                <a:lumOff val="40000"/>
              </a:schemeClr>
            </a:solidFill>
          </p:grpSpPr>
          <p:sp>
            <p:nvSpPr>
              <p:cNvPr id="1747" name="Freeform 604"/>
              <p:cNvSpPr>
                <a:spLocks noChangeAspect="1"/>
              </p:cNvSpPr>
              <p:nvPr/>
            </p:nvSpPr>
            <p:spPr bwMode="auto">
              <a:xfrm>
                <a:off x="89" y="439"/>
                <a:ext cx="13" cy="11"/>
              </a:xfrm>
              <a:custGeom>
                <a:avLst/>
                <a:gdLst>
                  <a:gd name="T0" fmla="*/ 1 w 26"/>
                  <a:gd name="T1" fmla="*/ 0 h 20"/>
                  <a:gd name="T2" fmla="*/ 1 w 26"/>
                  <a:gd name="T3" fmla="*/ 1 h 20"/>
                  <a:gd name="T4" fmla="*/ 1 w 26"/>
                  <a:gd name="T5" fmla="*/ 1 h 20"/>
                  <a:gd name="T6" fmla="*/ 1 w 26"/>
                  <a:gd name="T7" fmla="*/ 1 h 20"/>
                  <a:gd name="T8" fmla="*/ 1 w 26"/>
                  <a:gd name="T9" fmla="*/ 1 h 20"/>
                  <a:gd name="T10" fmla="*/ 0 w 26"/>
                  <a:gd name="T11" fmla="*/ 1 h 20"/>
                  <a:gd name="T12" fmla="*/ 1 w 26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20"/>
                  <a:gd name="T23" fmla="*/ 26 w 26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20">
                    <a:moveTo>
                      <a:pt x="8" y="0"/>
                    </a:moveTo>
                    <a:lnTo>
                      <a:pt x="26" y="9"/>
                    </a:lnTo>
                    <a:lnTo>
                      <a:pt x="18" y="13"/>
                    </a:lnTo>
                    <a:lnTo>
                      <a:pt x="17" y="20"/>
                    </a:lnTo>
                    <a:lnTo>
                      <a:pt x="8" y="9"/>
                    </a:lnTo>
                    <a:lnTo>
                      <a:pt x="0" y="6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54" name="Group 605"/>
              <p:cNvGrpSpPr>
                <a:grpSpLocks noChangeAspect="1"/>
              </p:cNvGrpSpPr>
              <p:nvPr/>
            </p:nvGrpSpPr>
            <p:grpSpPr bwMode="auto">
              <a:xfrm>
                <a:off x="329" y="423"/>
                <a:ext cx="44" cy="17"/>
                <a:chOff x="2769" y="979"/>
                <a:chExt cx="230" cy="90"/>
              </a:xfrm>
              <a:grpFill/>
            </p:grpSpPr>
            <p:sp>
              <p:nvSpPr>
                <p:cNvPr id="1919" name="Freeform 606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0" name="Freeform 607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1" name="Freeform 608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2" name="Freeform 609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3" name="Freeform 610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4" name="Freeform 611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5" name="Freeform 612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749" name="Freeform 614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6" cy="99"/>
              </a:xfrm>
              <a:custGeom>
                <a:avLst/>
                <a:gdLst>
                  <a:gd name="T0" fmla="*/ 0 w 1188"/>
                  <a:gd name="T1" fmla="*/ 3 h 141"/>
                  <a:gd name="T2" fmla="*/ 6 w 1188"/>
                  <a:gd name="T3" fmla="*/ 6 h 141"/>
                  <a:gd name="T4" fmla="*/ 8 w 1188"/>
                  <a:gd name="T5" fmla="*/ 8 h 141"/>
                  <a:gd name="T6" fmla="*/ 12 w 1188"/>
                  <a:gd name="T7" fmla="*/ 10 h 141"/>
                  <a:gd name="T8" fmla="*/ 17 w 1188"/>
                  <a:gd name="T9" fmla="*/ 14 h 141"/>
                  <a:gd name="T10" fmla="*/ 29 w 1188"/>
                  <a:gd name="T11" fmla="*/ 16 h 141"/>
                  <a:gd name="T12" fmla="*/ 56 w 1188"/>
                  <a:gd name="T13" fmla="*/ 19 h 141"/>
                  <a:gd name="T14" fmla="*/ 82 w 1188"/>
                  <a:gd name="T15" fmla="*/ 20 h 141"/>
                  <a:gd name="T16" fmla="*/ 114 w 1188"/>
                  <a:gd name="T17" fmla="*/ 22 h 141"/>
                  <a:gd name="T18" fmla="*/ 146 w 1188"/>
                  <a:gd name="T19" fmla="*/ 23 h 141"/>
                  <a:gd name="T20" fmla="*/ 185 w 1188"/>
                  <a:gd name="T21" fmla="*/ 24 h 141"/>
                  <a:gd name="T22" fmla="*/ 188 w 1188"/>
                  <a:gd name="T23" fmla="*/ 22 h 141"/>
                  <a:gd name="T24" fmla="*/ 191 w 1188"/>
                  <a:gd name="T25" fmla="*/ 19 h 141"/>
                  <a:gd name="T26" fmla="*/ 193 w 1188"/>
                  <a:gd name="T27" fmla="*/ 14 h 141"/>
                  <a:gd name="T28" fmla="*/ 193 w 1188"/>
                  <a:gd name="T29" fmla="*/ 10 h 141"/>
                  <a:gd name="T30" fmla="*/ 193 w 1188"/>
                  <a:gd name="T31" fmla="*/ 8 h 141"/>
                  <a:gd name="T32" fmla="*/ 182 w 1188"/>
                  <a:gd name="T33" fmla="*/ 6 h 141"/>
                  <a:gd name="T34" fmla="*/ 155 w 1188"/>
                  <a:gd name="T35" fmla="*/ 4 h 141"/>
                  <a:gd name="T36" fmla="*/ 139 w 1188"/>
                  <a:gd name="T37" fmla="*/ 4 h 141"/>
                  <a:gd name="T38" fmla="*/ 75 w 1188"/>
                  <a:gd name="T39" fmla="*/ 3 h 141"/>
                  <a:gd name="T40" fmla="*/ 74 w 1188"/>
                  <a:gd name="T41" fmla="*/ 4 h 141"/>
                  <a:gd name="T42" fmla="*/ 56 w 1188"/>
                  <a:gd name="T43" fmla="*/ 4 h 141"/>
                  <a:gd name="T44" fmla="*/ 40 w 1188"/>
                  <a:gd name="T45" fmla="*/ 4 h 141"/>
                  <a:gd name="T46" fmla="*/ 26 w 1188"/>
                  <a:gd name="T47" fmla="*/ 3 h 141"/>
                  <a:gd name="T48" fmla="*/ 17 w 1188"/>
                  <a:gd name="T49" fmla="*/ 2 h 141"/>
                  <a:gd name="T50" fmla="*/ 10 w 1188"/>
                  <a:gd name="T51" fmla="*/ 0 h 141"/>
                  <a:gd name="T52" fmla="*/ 0 w 1188"/>
                  <a:gd name="T53" fmla="*/ 3 h 14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8"/>
                  <a:gd name="T82" fmla="*/ 0 h 141"/>
                  <a:gd name="T83" fmla="*/ 1188 w 1188"/>
                  <a:gd name="T84" fmla="*/ 141 h 14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8" h="141">
                    <a:moveTo>
                      <a:pt x="0" y="16"/>
                    </a:moveTo>
                    <a:lnTo>
                      <a:pt x="39" y="38"/>
                    </a:lnTo>
                    <a:lnTo>
                      <a:pt x="51" y="48"/>
                    </a:lnTo>
                    <a:lnTo>
                      <a:pt x="75" y="60"/>
                    </a:lnTo>
                    <a:lnTo>
                      <a:pt x="100" y="83"/>
                    </a:lnTo>
                    <a:lnTo>
                      <a:pt x="182" y="96"/>
                    </a:lnTo>
                    <a:lnTo>
                      <a:pt x="344" y="111"/>
                    </a:lnTo>
                    <a:lnTo>
                      <a:pt x="503" y="121"/>
                    </a:lnTo>
                    <a:lnTo>
                      <a:pt x="703" y="133"/>
                    </a:lnTo>
                    <a:lnTo>
                      <a:pt x="899" y="137"/>
                    </a:lnTo>
                    <a:lnTo>
                      <a:pt x="1140" y="141"/>
                    </a:lnTo>
                    <a:lnTo>
                      <a:pt x="1161" y="133"/>
                    </a:lnTo>
                    <a:lnTo>
                      <a:pt x="1180" y="110"/>
                    </a:lnTo>
                    <a:lnTo>
                      <a:pt x="1188" y="86"/>
                    </a:lnTo>
                    <a:lnTo>
                      <a:pt x="1187" y="59"/>
                    </a:lnTo>
                    <a:lnTo>
                      <a:pt x="1184" y="45"/>
                    </a:lnTo>
                    <a:lnTo>
                      <a:pt x="1120" y="34"/>
                    </a:lnTo>
                    <a:lnTo>
                      <a:pt x="957" y="24"/>
                    </a:lnTo>
                    <a:lnTo>
                      <a:pt x="854" y="24"/>
                    </a:lnTo>
                    <a:lnTo>
                      <a:pt x="465" y="16"/>
                    </a:lnTo>
                    <a:lnTo>
                      <a:pt x="451" y="20"/>
                    </a:lnTo>
                    <a:lnTo>
                      <a:pt x="342" y="22"/>
                    </a:lnTo>
                    <a:lnTo>
                      <a:pt x="245" y="21"/>
                    </a:lnTo>
                    <a:lnTo>
                      <a:pt x="164" y="17"/>
                    </a:lnTo>
                    <a:lnTo>
                      <a:pt x="108" y="10"/>
                    </a:lnTo>
                    <a:lnTo>
                      <a:pt x="64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0" name="Freeform 615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1" cy="62"/>
              </a:xfrm>
              <a:custGeom>
                <a:avLst/>
                <a:gdLst>
                  <a:gd name="T0" fmla="*/ 0 w 1183"/>
                  <a:gd name="T1" fmla="*/ 3 h 90"/>
                  <a:gd name="T2" fmla="*/ 11 w 1183"/>
                  <a:gd name="T3" fmla="*/ 6 h 90"/>
                  <a:gd name="T4" fmla="*/ 24 w 1183"/>
                  <a:gd name="T5" fmla="*/ 8 h 90"/>
                  <a:gd name="T6" fmla="*/ 39 w 1183"/>
                  <a:gd name="T7" fmla="*/ 8 h 90"/>
                  <a:gd name="T8" fmla="*/ 48 w 1183"/>
                  <a:gd name="T9" fmla="*/ 8 h 90"/>
                  <a:gd name="T10" fmla="*/ 46 w 1183"/>
                  <a:gd name="T11" fmla="*/ 12 h 90"/>
                  <a:gd name="T12" fmla="*/ 55 w 1183"/>
                  <a:gd name="T13" fmla="*/ 12 h 90"/>
                  <a:gd name="T14" fmla="*/ 74 w 1183"/>
                  <a:gd name="T15" fmla="*/ 12 h 90"/>
                  <a:gd name="T16" fmla="*/ 74 w 1183"/>
                  <a:gd name="T17" fmla="*/ 11 h 90"/>
                  <a:gd name="T18" fmla="*/ 99 w 1183"/>
                  <a:gd name="T19" fmla="*/ 12 h 90"/>
                  <a:gd name="T20" fmla="*/ 120 w 1183"/>
                  <a:gd name="T21" fmla="*/ 13 h 90"/>
                  <a:gd name="T22" fmla="*/ 146 w 1183"/>
                  <a:gd name="T23" fmla="*/ 13 h 90"/>
                  <a:gd name="T24" fmla="*/ 157 w 1183"/>
                  <a:gd name="T25" fmla="*/ 14 h 90"/>
                  <a:gd name="T26" fmla="*/ 159 w 1183"/>
                  <a:gd name="T27" fmla="*/ 12 h 90"/>
                  <a:gd name="T28" fmla="*/ 188 w 1183"/>
                  <a:gd name="T29" fmla="*/ 12 h 90"/>
                  <a:gd name="T30" fmla="*/ 191 w 1183"/>
                  <a:gd name="T31" fmla="*/ 7 h 90"/>
                  <a:gd name="T32" fmla="*/ 177 w 1183"/>
                  <a:gd name="T33" fmla="*/ 6 h 90"/>
                  <a:gd name="T34" fmla="*/ 151 w 1183"/>
                  <a:gd name="T35" fmla="*/ 4 h 90"/>
                  <a:gd name="T36" fmla="*/ 75 w 1183"/>
                  <a:gd name="T37" fmla="*/ 2 h 90"/>
                  <a:gd name="T38" fmla="*/ 73 w 1183"/>
                  <a:gd name="T39" fmla="*/ 4 h 90"/>
                  <a:gd name="T40" fmla="*/ 62 w 1183"/>
                  <a:gd name="T41" fmla="*/ 3 h 90"/>
                  <a:gd name="T42" fmla="*/ 56 w 1183"/>
                  <a:gd name="T43" fmla="*/ 4 h 90"/>
                  <a:gd name="T44" fmla="*/ 40 w 1183"/>
                  <a:gd name="T45" fmla="*/ 4 h 90"/>
                  <a:gd name="T46" fmla="*/ 28 w 1183"/>
                  <a:gd name="T47" fmla="*/ 3 h 90"/>
                  <a:gd name="T48" fmla="*/ 15 w 1183"/>
                  <a:gd name="T49" fmla="*/ 1 h 90"/>
                  <a:gd name="T50" fmla="*/ 9 w 1183"/>
                  <a:gd name="T51" fmla="*/ 0 h 90"/>
                  <a:gd name="T52" fmla="*/ 0 w 1183"/>
                  <a:gd name="T53" fmla="*/ 3 h 9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3"/>
                  <a:gd name="T82" fmla="*/ 0 h 90"/>
                  <a:gd name="T83" fmla="*/ 1183 w 1183"/>
                  <a:gd name="T84" fmla="*/ 90 h 9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3" h="90">
                    <a:moveTo>
                      <a:pt x="0" y="18"/>
                    </a:moveTo>
                    <a:lnTo>
                      <a:pt x="68" y="41"/>
                    </a:lnTo>
                    <a:lnTo>
                      <a:pt x="154" y="49"/>
                    </a:lnTo>
                    <a:lnTo>
                      <a:pt x="243" y="54"/>
                    </a:lnTo>
                    <a:lnTo>
                      <a:pt x="296" y="53"/>
                    </a:lnTo>
                    <a:lnTo>
                      <a:pt x="284" y="75"/>
                    </a:lnTo>
                    <a:lnTo>
                      <a:pt x="340" y="77"/>
                    </a:lnTo>
                    <a:lnTo>
                      <a:pt x="457" y="80"/>
                    </a:lnTo>
                    <a:lnTo>
                      <a:pt x="457" y="72"/>
                    </a:lnTo>
                    <a:lnTo>
                      <a:pt x="611" y="80"/>
                    </a:lnTo>
                    <a:lnTo>
                      <a:pt x="745" y="85"/>
                    </a:lnTo>
                    <a:lnTo>
                      <a:pt x="905" y="87"/>
                    </a:lnTo>
                    <a:lnTo>
                      <a:pt x="976" y="90"/>
                    </a:lnTo>
                    <a:lnTo>
                      <a:pt x="989" y="77"/>
                    </a:lnTo>
                    <a:lnTo>
                      <a:pt x="1170" y="79"/>
                    </a:lnTo>
                    <a:lnTo>
                      <a:pt x="1183" y="45"/>
                    </a:lnTo>
                    <a:lnTo>
                      <a:pt x="1101" y="34"/>
                    </a:lnTo>
                    <a:lnTo>
                      <a:pt x="935" y="26"/>
                    </a:lnTo>
                    <a:lnTo>
                      <a:pt x="462" y="15"/>
                    </a:lnTo>
                    <a:lnTo>
                      <a:pt x="453" y="23"/>
                    </a:lnTo>
                    <a:lnTo>
                      <a:pt x="388" y="20"/>
                    </a:lnTo>
                    <a:lnTo>
                      <a:pt x="346" y="23"/>
                    </a:lnTo>
                    <a:lnTo>
                      <a:pt x="252" y="24"/>
                    </a:lnTo>
                    <a:lnTo>
                      <a:pt x="170" y="20"/>
                    </a:lnTo>
                    <a:lnTo>
                      <a:pt x="94" y="10"/>
                    </a:lnTo>
                    <a:lnTo>
                      <a:pt x="59" y="0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1" name="Freeform 616"/>
              <p:cNvSpPr>
                <a:spLocks noChangeAspect="1"/>
              </p:cNvSpPr>
              <p:nvPr/>
            </p:nvSpPr>
            <p:spPr bwMode="auto">
              <a:xfrm>
                <a:off x="391" y="459"/>
                <a:ext cx="471" cy="27"/>
              </a:xfrm>
              <a:custGeom>
                <a:avLst/>
                <a:gdLst>
                  <a:gd name="T0" fmla="*/ 111 w 677"/>
                  <a:gd name="T1" fmla="*/ 0 h 41"/>
                  <a:gd name="T2" fmla="*/ 110 w 677"/>
                  <a:gd name="T3" fmla="*/ 2 h 41"/>
                  <a:gd name="T4" fmla="*/ 106 w 677"/>
                  <a:gd name="T5" fmla="*/ 5 h 41"/>
                  <a:gd name="T6" fmla="*/ 100 w 677"/>
                  <a:gd name="T7" fmla="*/ 5 h 41"/>
                  <a:gd name="T8" fmla="*/ 99 w 677"/>
                  <a:gd name="T9" fmla="*/ 5 h 41"/>
                  <a:gd name="T10" fmla="*/ 0 w 677"/>
                  <a:gd name="T11" fmla="*/ 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77"/>
                  <a:gd name="T19" fmla="*/ 0 h 41"/>
                  <a:gd name="T20" fmla="*/ 677 w 67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77" h="41">
                    <a:moveTo>
                      <a:pt x="677" y="0"/>
                    </a:moveTo>
                    <a:lnTo>
                      <a:pt x="676" y="18"/>
                    </a:lnTo>
                    <a:lnTo>
                      <a:pt x="650" y="41"/>
                    </a:lnTo>
                    <a:lnTo>
                      <a:pt x="617" y="39"/>
                    </a:lnTo>
                    <a:lnTo>
                      <a:pt x="608" y="35"/>
                    </a:lnTo>
                    <a:lnTo>
                      <a:pt x="0" y="12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2" name="Line 617"/>
              <p:cNvSpPr>
                <a:spLocks noChangeAspect="1" noChangeShapeType="1"/>
              </p:cNvSpPr>
              <p:nvPr/>
            </p:nvSpPr>
            <p:spPr bwMode="auto">
              <a:xfrm>
                <a:off x="821" y="475"/>
                <a:ext cx="20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3" name="Line 618"/>
              <p:cNvSpPr>
                <a:spLocks noChangeAspect="1" noChangeShapeType="1"/>
              </p:cNvSpPr>
              <p:nvPr/>
            </p:nvSpPr>
            <p:spPr bwMode="auto">
              <a:xfrm flipV="1">
                <a:off x="844" y="475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4" name="Line 619"/>
              <p:cNvSpPr>
                <a:spLocks noChangeAspect="1" noChangeShapeType="1"/>
              </p:cNvSpPr>
              <p:nvPr/>
            </p:nvSpPr>
            <p:spPr bwMode="auto">
              <a:xfrm>
                <a:off x="749" y="465"/>
                <a:ext cx="44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5" name="Line 620"/>
              <p:cNvSpPr>
                <a:spLocks noChangeAspect="1" noChangeShapeType="1"/>
              </p:cNvSpPr>
              <p:nvPr/>
            </p:nvSpPr>
            <p:spPr bwMode="auto">
              <a:xfrm>
                <a:off x="793" y="472"/>
                <a:ext cx="25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6" name="Line 621"/>
              <p:cNvSpPr>
                <a:spLocks noChangeAspect="1" noChangeShapeType="1"/>
              </p:cNvSpPr>
              <p:nvPr/>
            </p:nvSpPr>
            <p:spPr bwMode="auto">
              <a:xfrm flipV="1">
                <a:off x="821" y="468"/>
                <a:ext cx="7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7" name="Line 622"/>
              <p:cNvSpPr>
                <a:spLocks noChangeAspect="1" noChangeShapeType="1"/>
              </p:cNvSpPr>
              <p:nvPr/>
            </p:nvSpPr>
            <p:spPr bwMode="auto">
              <a:xfrm flipV="1">
                <a:off x="793" y="463"/>
                <a:ext cx="7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8" name="Line 623"/>
              <p:cNvSpPr>
                <a:spLocks noChangeAspect="1" noChangeShapeType="1"/>
              </p:cNvSpPr>
              <p:nvPr/>
            </p:nvSpPr>
            <p:spPr bwMode="auto">
              <a:xfrm flipH="1">
                <a:off x="795" y="468"/>
                <a:ext cx="5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9" name="Line 624"/>
              <p:cNvSpPr>
                <a:spLocks noChangeAspect="1" noChangeShapeType="1"/>
              </p:cNvSpPr>
              <p:nvPr/>
            </p:nvSpPr>
            <p:spPr bwMode="auto">
              <a:xfrm flipH="1">
                <a:off x="825" y="470"/>
                <a:ext cx="37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0" name="Line 625"/>
              <p:cNvSpPr>
                <a:spLocks noChangeAspect="1" noChangeShapeType="1"/>
              </p:cNvSpPr>
              <p:nvPr/>
            </p:nvSpPr>
            <p:spPr bwMode="auto">
              <a:xfrm>
                <a:off x="802" y="468"/>
                <a:ext cx="23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1" name="Oval 626"/>
              <p:cNvSpPr>
                <a:spLocks noChangeAspect="1" noChangeArrowheads="1"/>
              </p:cNvSpPr>
              <p:nvPr/>
            </p:nvSpPr>
            <p:spPr bwMode="auto">
              <a:xfrm>
                <a:off x="251" y="431"/>
                <a:ext cx="30" cy="4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2" name="Oval 627"/>
              <p:cNvSpPr>
                <a:spLocks noChangeAspect="1" noChangeArrowheads="1"/>
              </p:cNvSpPr>
              <p:nvPr/>
            </p:nvSpPr>
            <p:spPr bwMode="auto">
              <a:xfrm>
                <a:off x="200" y="426"/>
                <a:ext cx="28" cy="7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3" name="Freeform 628"/>
              <p:cNvSpPr>
                <a:spLocks noChangeAspect="1"/>
              </p:cNvSpPr>
              <p:nvPr/>
            </p:nvSpPr>
            <p:spPr bwMode="auto">
              <a:xfrm>
                <a:off x="362" y="437"/>
                <a:ext cx="507" cy="13"/>
              </a:xfrm>
              <a:custGeom>
                <a:avLst/>
                <a:gdLst>
                  <a:gd name="T0" fmla="*/ 4 w 1044"/>
                  <a:gd name="T1" fmla="*/ 0 h 44"/>
                  <a:gd name="T2" fmla="*/ 8 w 1044"/>
                  <a:gd name="T3" fmla="*/ 0 h 44"/>
                  <a:gd name="T4" fmla="*/ 12 w 1044"/>
                  <a:gd name="T5" fmla="*/ 0 h 44"/>
                  <a:gd name="T6" fmla="*/ 17 w 1044"/>
                  <a:gd name="T7" fmla="*/ 0 h 44"/>
                  <a:gd name="T8" fmla="*/ 22 w 1044"/>
                  <a:gd name="T9" fmla="*/ 0 h 44"/>
                  <a:gd name="T10" fmla="*/ 28 w 1044"/>
                  <a:gd name="T11" fmla="*/ 0 h 44"/>
                  <a:gd name="T12" fmla="*/ 28 w 1044"/>
                  <a:gd name="T13" fmla="*/ 0 h 44"/>
                  <a:gd name="T14" fmla="*/ 28 w 1044"/>
                  <a:gd name="T15" fmla="*/ 0 h 44"/>
                  <a:gd name="T16" fmla="*/ 25 w 1044"/>
                  <a:gd name="T17" fmla="*/ 0 h 44"/>
                  <a:gd name="T18" fmla="*/ 17 w 1044"/>
                  <a:gd name="T19" fmla="*/ 0 h 44"/>
                  <a:gd name="T20" fmla="*/ 10 w 1044"/>
                  <a:gd name="T21" fmla="*/ 0 h 44"/>
                  <a:gd name="T22" fmla="*/ 5 w 1044"/>
                  <a:gd name="T23" fmla="*/ 0 h 44"/>
                  <a:gd name="T24" fmla="*/ 0 w 1044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44"/>
                  <a:gd name="T40" fmla="*/ 0 h 44"/>
                  <a:gd name="T41" fmla="*/ 1044 w 1044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44" h="44">
                    <a:moveTo>
                      <a:pt x="165" y="38"/>
                    </a:moveTo>
                    <a:lnTo>
                      <a:pt x="303" y="37"/>
                    </a:lnTo>
                    <a:lnTo>
                      <a:pt x="450" y="37"/>
                    </a:lnTo>
                    <a:lnTo>
                      <a:pt x="632" y="39"/>
                    </a:lnTo>
                    <a:lnTo>
                      <a:pt x="801" y="39"/>
                    </a:lnTo>
                    <a:lnTo>
                      <a:pt x="1023" y="44"/>
                    </a:lnTo>
                    <a:lnTo>
                      <a:pt x="1044" y="0"/>
                    </a:lnTo>
                    <a:lnTo>
                      <a:pt x="1043" y="6"/>
                    </a:lnTo>
                    <a:lnTo>
                      <a:pt x="925" y="5"/>
                    </a:lnTo>
                    <a:lnTo>
                      <a:pt x="659" y="4"/>
                    </a:lnTo>
                    <a:lnTo>
                      <a:pt x="381" y="5"/>
                    </a:lnTo>
                    <a:lnTo>
                      <a:pt x="190" y="5"/>
                    </a:lnTo>
                    <a:lnTo>
                      <a:pt x="0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4" name="Freeform 629"/>
              <p:cNvSpPr>
                <a:spLocks noChangeAspect="1"/>
              </p:cNvSpPr>
              <p:nvPr/>
            </p:nvSpPr>
            <p:spPr bwMode="auto">
              <a:xfrm>
                <a:off x="377" y="447"/>
                <a:ext cx="484" cy="3"/>
              </a:xfrm>
              <a:custGeom>
                <a:avLst/>
                <a:gdLst>
                  <a:gd name="T0" fmla="*/ 0 w 996"/>
                  <a:gd name="T1" fmla="*/ 0 h 5"/>
                  <a:gd name="T2" fmla="*/ 3 w 996"/>
                  <a:gd name="T3" fmla="*/ 0 h 5"/>
                  <a:gd name="T4" fmla="*/ 8 w 996"/>
                  <a:gd name="T5" fmla="*/ 1 h 5"/>
                  <a:gd name="T6" fmla="*/ 13 w 996"/>
                  <a:gd name="T7" fmla="*/ 1 h 5"/>
                  <a:gd name="T8" fmla="*/ 17 w 996"/>
                  <a:gd name="T9" fmla="*/ 1 h 5"/>
                  <a:gd name="T10" fmla="*/ 23 w 996"/>
                  <a:gd name="T11" fmla="*/ 1 h 5"/>
                  <a:gd name="T12" fmla="*/ 25 w 996"/>
                  <a:gd name="T13" fmla="*/ 1 h 5"/>
                  <a:gd name="T14" fmla="*/ 27 w 996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6"/>
                  <a:gd name="T25" fmla="*/ 0 h 5"/>
                  <a:gd name="T26" fmla="*/ 996 w 99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6" h="5">
                    <a:moveTo>
                      <a:pt x="0" y="0"/>
                    </a:moveTo>
                    <a:lnTo>
                      <a:pt x="130" y="0"/>
                    </a:lnTo>
                    <a:lnTo>
                      <a:pt x="294" y="2"/>
                    </a:lnTo>
                    <a:lnTo>
                      <a:pt x="461" y="2"/>
                    </a:lnTo>
                    <a:lnTo>
                      <a:pt x="655" y="2"/>
                    </a:lnTo>
                    <a:lnTo>
                      <a:pt x="837" y="4"/>
                    </a:lnTo>
                    <a:lnTo>
                      <a:pt x="937" y="4"/>
                    </a:lnTo>
                    <a:lnTo>
                      <a:pt x="996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5" name="Freeform 630"/>
              <p:cNvSpPr>
                <a:spLocks noChangeAspect="1"/>
              </p:cNvSpPr>
              <p:nvPr/>
            </p:nvSpPr>
            <p:spPr bwMode="auto">
              <a:xfrm>
                <a:off x="360" y="420"/>
                <a:ext cx="509" cy="10"/>
              </a:xfrm>
              <a:custGeom>
                <a:avLst/>
                <a:gdLst>
                  <a:gd name="T0" fmla="*/ 0 w 1047"/>
                  <a:gd name="T1" fmla="*/ 0 h 34"/>
                  <a:gd name="T2" fmla="*/ 1 w 1047"/>
                  <a:gd name="T3" fmla="*/ 0 h 34"/>
                  <a:gd name="T4" fmla="*/ 0 w 1047"/>
                  <a:gd name="T5" fmla="*/ 0 h 34"/>
                  <a:gd name="T6" fmla="*/ 5 w 1047"/>
                  <a:gd name="T7" fmla="*/ 0 h 34"/>
                  <a:gd name="T8" fmla="*/ 18 w 1047"/>
                  <a:gd name="T9" fmla="*/ 0 h 34"/>
                  <a:gd name="T10" fmla="*/ 23 w 1047"/>
                  <a:gd name="T11" fmla="*/ 0 h 34"/>
                  <a:gd name="T12" fmla="*/ 28 w 1047"/>
                  <a:gd name="T13" fmla="*/ 0 h 34"/>
                  <a:gd name="T14" fmla="*/ 28 w 1047"/>
                  <a:gd name="T15" fmla="*/ 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47"/>
                  <a:gd name="T25" fmla="*/ 0 h 34"/>
                  <a:gd name="T26" fmla="*/ 1047 w 1047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47" h="34">
                    <a:moveTo>
                      <a:pt x="0" y="0"/>
                    </a:moveTo>
                    <a:lnTo>
                      <a:pt x="40" y="0"/>
                    </a:lnTo>
                    <a:lnTo>
                      <a:pt x="23" y="13"/>
                    </a:lnTo>
                    <a:lnTo>
                      <a:pt x="176" y="31"/>
                    </a:lnTo>
                    <a:lnTo>
                      <a:pt x="645" y="30"/>
                    </a:lnTo>
                    <a:lnTo>
                      <a:pt x="857" y="34"/>
                    </a:lnTo>
                    <a:lnTo>
                      <a:pt x="1043" y="33"/>
                    </a:lnTo>
                    <a:cubicBezTo>
                      <a:pt x="1047" y="28"/>
                      <a:pt x="1047" y="30"/>
                      <a:pt x="1047" y="27"/>
                    </a:cubicBez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6" name="Freeform 631"/>
              <p:cNvSpPr>
                <a:spLocks noChangeAspect="1"/>
              </p:cNvSpPr>
              <p:nvPr/>
            </p:nvSpPr>
            <p:spPr bwMode="auto">
              <a:xfrm>
                <a:off x="87" y="405"/>
                <a:ext cx="252" cy="9"/>
              </a:xfrm>
              <a:custGeom>
                <a:avLst/>
                <a:gdLst>
                  <a:gd name="T0" fmla="*/ 14 w 518"/>
                  <a:gd name="T1" fmla="*/ 0 h 31"/>
                  <a:gd name="T2" fmla="*/ 12 w 518"/>
                  <a:gd name="T3" fmla="*/ 0 h 31"/>
                  <a:gd name="T4" fmla="*/ 11 w 518"/>
                  <a:gd name="T5" fmla="*/ 0 h 31"/>
                  <a:gd name="T6" fmla="*/ 7 w 518"/>
                  <a:gd name="T7" fmla="*/ 0 h 31"/>
                  <a:gd name="T8" fmla="*/ 4 w 518"/>
                  <a:gd name="T9" fmla="*/ 0 h 31"/>
                  <a:gd name="T10" fmla="*/ 2 w 518"/>
                  <a:gd name="T11" fmla="*/ 0 h 31"/>
                  <a:gd name="T12" fmla="*/ 1 w 518"/>
                  <a:gd name="T13" fmla="*/ 0 h 31"/>
                  <a:gd name="T14" fmla="*/ 0 w 518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8"/>
                  <a:gd name="T25" fmla="*/ 0 h 31"/>
                  <a:gd name="T26" fmla="*/ 518 w 518"/>
                  <a:gd name="T27" fmla="*/ 31 h 3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8" h="31">
                    <a:moveTo>
                      <a:pt x="518" y="30"/>
                    </a:moveTo>
                    <a:lnTo>
                      <a:pt x="441" y="30"/>
                    </a:lnTo>
                    <a:lnTo>
                      <a:pt x="405" y="31"/>
                    </a:lnTo>
                    <a:lnTo>
                      <a:pt x="262" y="31"/>
                    </a:lnTo>
                    <a:lnTo>
                      <a:pt x="168" y="28"/>
                    </a:lnTo>
                    <a:lnTo>
                      <a:pt x="93" y="20"/>
                    </a:lnTo>
                    <a:lnTo>
                      <a:pt x="45" y="1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7" name="Line 63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7" y="446"/>
                <a:ext cx="11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8" name="Freeform 633"/>
              <p:cNvSpPr>
                <a:spLocks noChangeAspect="1"/>
              </p:cNvSpPr>
              <p:nvPr/>
            </p:nvSpPr>
            <p:spPr bwMode="auto">
              <a:xfrm>
                <a:off x="71" y="409"/>
                <a:ext cx="346" cy="20"/>
              </a:xfrm>
              <a:custGeom>
                <a:avLst/>
                <a:gdLst>
                  <a:gd name="T0" fmla="*/ 19 w 712"/>
                  <a:gd name="T1" fmla="*/ 0 h 71"/>
                  <a:gd name="T2" fmla="*/ 15 w 712"/>
                  <a:gd name="T3" fmla="*/ 0 h 71"/>
                  <a:gd name="T4" fmla="*/ 8 w 712"/>
                  <a:gd name="T5" fmla="*/ 0 h 71"/>
                  <a:gd name="T6" fmla="*/ 4 w 712"/>
                  <a:gd name="T7" fmla="*/ 0 h 71"/>
                  <a:gd name="T8" fmla="*/ 2 w 712"/>
                  <a:gd name="T9" fmla="*/ 0 h 71"/>
                  <a:gd name="T10" fmla="*/ 0 w 712"/>
                  <a:gd name="T11" fmla="*/ 0 h 71"/>
                  <a:gd name="T12" fmla="*/ 0 w 712"/>
                  <a:gd name="T13" fmla="*/ 0 h 71"/>
                  <a:gd name="T14" fmla="*/ 1 w 712"/>
                  <a:gd name="T15" fmla="*/ 0 h 71"/>
                  <a:gd name="T16" fmla="*/ 4 w 712"/>
                  <a:gd name="T17" fmla="*/ 0 h 71"/>
                  <a:gd name="T18" fmla="*/ 7 w 712"/>
                  <a:gd name="T19" fmla="*/ 0 h 71"/>
                  <a:gd name="T20" fmla="*/ 9 w 712"/>
                  <a:gd name="T21" fmla="*/ 0 h 71"/>
                  <a:gd name="T22" fmla="*/ 11 w 712"/>
                  <a:gd name="T23" fmla="*/ 0 h 71"/>
                  <a:gd name="T24" fmla="*/ 13 w 712"/>
                  <a:gd name="T25" fmla="*/ 0 h 71"/>
                  <a:gd name="T26" fmla="*/ 15 w 712"/>
                  <a:gd name="T27" fmla="*/ 0 h 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12"/>
                  <a:gd name="T43" fmla="*/ 0 h 71"/>
                  <a:gd name="T44" fmla="*/ 712 w 712"/>
                  <a:gd name="T45" fmla="*/ 71 h 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12" h="71">
                    <a:moveTo>
                      <a:pt x="712" y="71"/>
                    </a:moveTo>
                    <a:lnTo>
                      <a:pt x="547" y="62"/>
                    </a:lnTo>
                    <a:lnTo>
                      <a:pt x="310" y="49"/>
                    </a:lnTo>
                    <a:lnTo>
                      <a:pt x="158" y="40"/>
                    </a:lnTo>
                    <a:lnTo>
                      <a:pt x="84" y="27"/>
                    </a:lnTo>
                    <a:lnTo>
                      <a:pt x="22" y="12"/>
                    </a:lnTo>
                    <a:lnTo>
                      <a:pt x="0" y="0"/>
                    </a:lnTo>
                    <a:lnTo>
                      <a:pt x="62" y="16"/>
                    </a:lnTo>
                    <a:lnTo>
                      <a:pt x="146" y="28"/>
                    </a:lnTo>
                    <a:lnTo>
                      <a:pt x="240" y="32"/>
                    </a:lnTo>
                    <a:lnTo>
                      <a:pt x="327" y="32"/>
                    </a:lnTo>
                    <a:lnTo>
                      <a:pt x="412" y="32"/>
                    </a:lnTo>
                    <a:lnTo>
                      <a:pt x="480" y="32"/>
                    </a:lnTo>
                    <a:lnTo>
                      <a:pt x="543" y="3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9" name="Freeform 634"/>
              <p:cNvSpPr>
                <a:spLocks noChangeAspect="1"/>
              </p:cNvSpPr>
              <p:nvPr/>
            </p:nvSpPr>
            <p:spPr bwMode="auto">
              <a:xfrm>
                <a:off x="175" y="436"/>
                <a:ext cx="42" cy="16"/>
              </a:xfrm>
              <a:custGeom>
                <a:avLst/>
                <a:gdLst>
                  <a:gd name="T0" fmla="*/ 0 w 82"/>
                  <a:gd name="T1" fmla="*/ 1 h 30"/>
                  <a:gd name="T2" fmla="*/ 1 w 82"/>
                  <a:gd name="T3" fmla="*/ 1 h 30"/>
                  <a:gd name="T4" fmla="*/ 1 w 82"/>
                  <a:gd name="T5" fmla="*/ 0 h 30"/>
                  <a:gd name="T6" fmla="*/ 1 w 82"/>
                  <a:gd name="T7" fmla="*/ 1 h 30"/>
                  <a:gd name="T8" fmla="*/ 2 w 82"/>
                  <a:gd name="T9" fmla="*/ 1 h 30"/>
                  <a:gd name="T10" fmla="*/ 2 w 82"/>
                  <a:gd name="T11" fmla="*/ 1 h 30"/>
                  <a:gd name="T12" fmla="*/ 2 w 82"/>
                  <a:gd name="T13" fmla="*/ 1 h 30"/>
                  <a:gd name="T14" fmla="*/ 2 w 82"/>
                  <a:gd name="T15" fmla="*/ 1 h 30"/>
                  <a:gd name="T16" fmla="*/ 3 w 82"/>
                  <a:gd name="T17" fmla="*/ 1 h 30"/>
                  <a:gd name="T18" fmla="*/ 3 w 82"/>
                  <a:gd name="T19" fmla="*/ 1 h 30"/>
                  <a:gd name="T20" fmla="*/ 3 w 82"/>
                  <a:gd name="T21" fmla="*/ 1 h 30"/>
                  <a:gd name="T22" fmla="*/ 2 w 82"/>
                  <a:gd name="T23" fmla="*/ 1 h 30"/>
                  <a:gd name="T24" fmla="*/ 2 w 82"/>
                  <a:gd name="T25" fmla="*/ 1 h 30"/>
                  <a:gd name="T26" fmla="*/ 2 w 82"/>
                  <a:gd name="T27" fmla="*/ 1 h 30"/>
                  <a:gd name="T28" fmla="*/ 2 w 82"/>
                  <a:gd name="T29" fmla="*/ 1 h 30"/>
                  <a:gd name="T30" fmla="*/ 1 w 82"/>
                  <a:gd name="T31" fmla="*/ 1 h 30"/>
                  <a:gd name="T32" fmla="*/ 1 w 82"/>
                  <a:gd name="T33" fmla="*/ 1 h 30"/>
                  <a:gd name="T34" fmla="*/ 1 w 82"/>
                  <a:gd name="T35" fmla="*/ 2 h 30"/>
                  <a:gd name="T36" fmla="*/ 1 w 82"/>
                  <a:gd name="T37" fmla="*/ 2 h 30"/>
                  <a:gd name="T38" fmla="*/ 1 w 82"/>
                  <a:gd name="T39" fmla="*/ 1 h 30"/>
                  <a:gd name="T40" fmla="*/ 0 w 82"/>
                  <a:gd name="T41" fmla="*/ 1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2"/>
                  <a:gd name="T64" fmla="*/ 0 h 30"/>
                  <a:gd name="T65" fmla="*/ 82 w 82"/>
                  <a:gd name="T66" fmla="*/ 30 h 3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2" h="30">
                    <a:moveTo>
                      <a:pt x="0" y="18"/>
                    </a:moveTo>
                    <a:lnTo>
                      <a:pt x="28" y="15"/>
                    </a:lnTo>
                    <a:lnTo>
                      <a:pt x="18" y="0"/>
                    </a:lnTo>
                    <a:lnTo>
                      <a:pt x="26" y="1"/>
                    </a:lnTo>
                    <a:lnTo>
                      <a:pt x="43" y="18"/>
                    </a:lnTo>
                    <a:lnTo>
                      <a:pt x="56" y="18"/>
                    </a:lnTo>
                    <a:lnTo>
                      <a:pt x="44" y="4"/>
                    </a:lnTo>
                    <a:lnTo>
                      <a:pt x="51" y="4"/>
                    </a:lnTo>
                    <a:lnTo>
                      <a:pt x="67" y="18"/>
                    </a:lnTo>
                    <a:lnTo>
                      <a:pt x="82" y="22"/>
                    </a:lnTo>
                    <a:lnTo>
                      <a:pt x="65" y="28"/>
                    </a:lnTo>
                    <a:lnTo>
                      <a:pt x="59" y="24"/>
                    </a:lnTo>
                    <a:lnTo>
                      <a:pt x="43" y="23"/>
                    </a:lnTo>
                    <a:lnTo>
                      <a:pt x="49" y="28"/>
                    </a:lnTo>
                    <a:lnTo>
                      <a:pt x="40" y="29"/>
                    </a:lnTo>
                    <a:lnTo>
                      <a:pt x="31" y="21"/>
                    </a:lnTo>
                    <a:lnTo>
                      <a:pt x="20" y="21"/>
                    </a:lnTo>
                    <a:lnTo>
                      <a:pt x="10" y="30"/>
                    </a:lnTo>
                    <a:lnTo>
                      <a:pt x="3" y="30"/>
                    </a:lnTo>
                    <a:lnTo>
                      <a:pt x="6" y="19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55" name="Group 635"/>
              <p:cNvGrpSpPr>
                <a:grpSpLocks noChangeAspect="1"/>
              </p:cNvGrpSpPr>
              <p:nvPr/>
            </p:nvGrpSpPr>
            <p:grpSpPr bwMode="auto">
              <a:xfrm>
                <a:off x="670" y="407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4556" name="Group 63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907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08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09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0" name="Line 64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1" name="Line 64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2" name="Line 6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57" name="Group 6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917" name="Freeform 64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18" name="Oval 6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58" name="Group 6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915" name="Freeform 64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16" name="Oval 6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906" name="Line 6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59" name="Group 650"/>
              <p:cNvGrpSpPr>
                <a:grpSpLocks noChangeAspect="1"/>
              </p:cNvGrpSpPr>
              <p:nvPr/>
            </p:nvGrpSpPr>
            <p:grpSpPr bwMode="auto">
              <a:xfrm>
                <a:off x="715" y="408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4560" name="Group 651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93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4" name="Freeform 653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5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6" name="Line 65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7" name="Line 6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8" name="Line 6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61" name="Group 65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903" name="Freeform 65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04" name="Oval 6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62" name="Group 66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901" name="Freeform 66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02" name="Oval 6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92" name="Line 6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63" name="Group 665"/>
              <p:cNvGrpSpPr>
                <a:grpSpLocks noChangeAspect="1"/>
              </p:cNvGrpSpPr>
              <p:nvPr/>
            </p:nvGrpSpPr>
            <p:grpSpPr bwMode="auto">
              <a:xfrm>
                <a:off x="767" y="409"/>
                <a:ext cx="56" cy="20"/>
                <a:chOff x="2402" y="867"/>
                <a:chExt cx="268" cy="97"/>
              </a:xfrm>
              <a:grpFill/>
            </p:grpSpPr>
            <p:grpSp>
              <p:nvGrpSpPr>
                <p:cNvPr id="4564" name="Group 66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79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0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1" name="Freeform 66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2" name="Line 67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3" name="Line 6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4" name="Line 67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65" name="Group 6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89" name="Freeform 67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90" name="Oval 6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66" name="Group 6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87" name="Freeform 67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88" name="Oval 6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78" name="Line 6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67" name="Group 680"/>
              <p:cNvGrpSpPr>
                <a:grpSpLocks noChangeAspect="1"/>
              </p:cNvGrpSpPr>
              <p:nvPr/>
            </p:nvGrpSpPr>
            <p:grpSpPr bwMode="auto">
              <a:xfrm flipH="1">
                <a:off x="580" y="433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1870" name="Freeform 681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1" name="Freeform 682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2" name="Freeform 683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3" name="Freeform 684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4" name="Freeform 685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5" name="Freeform 686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6" name="Freeform 687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68" name="Group 688"/>
              <p:cNvGrpSpPr>
                <a:grpSpLocks noChangeAspect="1"/>
              </p:cNvGrpSpPr>
              <p:nvPr/>
            </p:nvGrpSpPr>
            <p:grpSpPr bwMode="auto">
              <a:xfrm>
                <a:off x="705" y="429"/>
                <a:ext cx="43" cy="18"/>
                <a:chOff x="2769" y="979"/>
                <a:chExt cx="230" cy="90"/>
              </a:xfrm>
              <a:grpFill/>
            </p:grpSpPr>
            <p:sp>
              <p:nvSpPr>
                <p:cNvPr id="1863" name="Freeform 68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4" name="Freeform 69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5" name="Freeform 69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6" name="Freeform 69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7" name="Freeform 69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8" name="Freeform 69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9" name="Freeform 69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775" name="Freeform 696"/>
              <p:cNvSpPr>
                <a:spLocks noChangeAspect="1"/>
              </p:cNvSpPr>
              <p:nvPr/>
            </p:nvSpPr>
            <p:spPr bwMode="auto">
              <a:xfrm>
                <a:off x="446" y="321"/>
                <a:ext cx="205" cy="105"/>
              </a:xfrm>
              <a:custGeom>
                <a:avLst/>
                <a:gdLst>
                  <a:gd name="T0" fmla="*/ 1 w 396"/>
                  <a:gd name="T1" fmla="*/ 7 h 203"/>
                  <a:gd name="T2" fmla="*/ 13 w 396"/>
                  <a:gd name="T3" fmla="*/ 7 h 203"/>
                  <a:gd name="T4" fmla="*/ 14 w 396"/>
                  <a:gd name="T5" fmla="*/ 7 h 203"/>
                  <a:gd name="T6" fmla="*/ 14 w 396"/>
                  <a:gd name="T7" fmla="*/ 7 h 203"/>
                  <a:gd name="T8" fmla="*/ 14 w 396"/>
                  <a:gd name="T9" fmla="*/ 6 h 203"/>
                  <a:gd name="T10" fmla="*/ 14 w 396"/>
                  <a:gd name="T11" fmla="*/ 6 h 203"/>
                  <a:gd name="T12" fmla="*/ 14 w 396"/>
                  <a:gd name="T13" fmla="*/ 6 h 203"/>
                  <a:gd name="T14" fmla="*/ 14 w 396"/>
                  <a:gd name="T15" fmla="*/ 5 h 203"/>
                  <a:gd name="T16" fmla="*/ 14 w 396"/>
                  <a:gd name="T17" fmla="*/ 5 h 203"/>
                  <a:gd name="T18" fmla="*/ 14 w 396"/>
                  <a:gd name="T19" fmla="*/ 5 h 203"/>
                  <a:gd name="T20" fmla="*/ 13 w 396"/>
                  <a:gd name="T21" fmla="*/ 5 h 203"/>
                  <a:gd name="T22" fmla="*/ 13 w 396"/>
                  <a:gd name="T23" fmla="*/ 4 h 203"/>
                  <a:gd name="T24" fmla="*/ 12 w 396"/>
                  <a:gd name="T25" fmla="*/ 3 h 203"/>
                  <a:gd name="T26" fmla="*/ 10 w 396"/>
                  <a:gd name="T27" fmla="*/ 3 h 203"/>
                  <a:gd name="T28" fmla="*/ 10 w 396"/>
                  <a:gd name="T29" fmla="*/ 2 h 203"/>
                  <a:gd name="T30" fmla="*/ 10 w 396"/>
                  <a:gd name="T31" fmla="*/ 2 h 203"/>
                  <a:gd name="T32" fmla="*/ 9 w 396"/>
                  <a:gd name="T33" fmla="*/ 2 h 203"/>
                  <a:gd name="T34" fmla="*/ 9 w 396"/>
                  <a:gd name="T35" fmla="*/ 2 h 203"/>
                  <a:gd name="T36" fmla="*/ 8 w 396"/>
                  <a:gd name="T37" fmla="*/ 2 h 203"/>
                  <a:gd name="T38" fmla="*/ 8 w 396"/>
                  <a:gd name="T39" fmla="*/ 2 h 203"/>
                  <a:gd name="T40" fmla="*/ 7 w 396"/>
                  <a:gd name="T41" fmla="*/ 3 h 203"/>
                  <a:gd name="T42" fmla="*/ 7 w 396"/>
                  <a:gd name="T43" fmla="*/ 2 h 203"/>
                  <a:gd name="T44" fmla="*/ 7 w 396"/>
                  <a:gd name="T45" fmla="*/ 2 h 203"/>
                  <a:gd name="T46" fmla="*/ 7 w 396"/>
                  <a:gd name="T47" fmla="*/ 2 h 203"/>
                  <a:gd name="T48" fmla="*/ 7 w 396"/>
                  <a:gd name="T49" fmla="*/ 1 h 203"/>
                  <a:gd name="T50" fmla="*/ 6 w 396"/>
                  <a:gd name="T51" fmla="*/ 0 h 203"/>
                  <a:gd name="T52" fmla="*/ 6 w 396"/>
                  <a:gd name="T53" fmla="*/ 1 h 203"/>
                  <a:gd name="T54" fmla="*/ 5 w 396"/>
                  <a:gd name="T55" fmla="*/ 1 h 203"/>
                  <a:gd name="T56" fmla="*/ 5 w 396"/>
                  <a:gd name="T57" fmla="*/ 1 h 203"/>
                  <a:gd name="T58" fmla="*/ 5 w 396"/>
                  <a:gd name="T59" fmla="*/ 2 h 203"/>
                  <a:gd name="T60" fmla="*/ 5 w 396"/>
                  <a:gd name="T61" fmla="*/ 2 h 203"/>
                  <a:gd name="T62" fmla="*/ 5 w 396"/>
                  <a:gd name="T63" fmla="*/ 2 h 203"/>
                  <a:gd name="T64" fmla="*/ 5 w 396"/>
                  <a:gd name="T65" fmla="*/ 3 h 203"/>
                  <a:gd name="T66" fmla="*/ 5 w 396"/>
                  <a:gd name="T67" fmla="*/ 3 h 203"/>
                  <a:gd name="T68" fmla="*/ 5 w 396"/>
                  <a:gd name="T69" fmla="*/ 2 h 203"/>
                  <a:gd name="T70" fmla="*/ 5 w 396"/>
                  <a:gd name="T71" fmla="*/ 2 h 203"/>
                  <a:gd name="T72" fmla="*/ 5 w 396"/>
                  <a:gd name="T73" fmla="*/ 2 h 203"/>
                  <a:gd name="T74" fmla="*/ 5 w 396"/>
                  <a:gd name="T75" fmla="*/ 3 h 203"/>
                  <a:gd name="T76" fmla="*/ 3 w 396"/>
                  <a:gd name="T77" fmla="*/ 3 h 203"/>
                  <a:gd name="T78" fmla="*/ 4 w 396"/>
                  <a:gd name="T79" fmla="*/ 3 h 203"/>
                  <a:gd name="T80" fmla="*/ 3 w 396"/>
                  <a:gd name="T81" fmla="*/ 3 h 203"/>
                  <a:gd name="T82" fmla="*/ 2 w 396"/>
                  <a:gd name="T83" fmla="*/ 5 h 203"/>
                  <a:gd name="T84" fmla="*/ 2 w 396"/>
                  <a:gd name="T85" fmla="*/ 5 h 203"/>
                  <a:gd name="T86" fmla="*/ 2 w 396"/>
                  <a:gd name="T87" fmla="*/ 5 h 203"/>
                  <a:gd name="T88" fmla="*/ 1 w 396"/>
                  <a:gd name="T89" fmla="*/ 5 h 203"/>
                  <a:gd name="T90" fmla="*/ 1 w 396"/>
                  <a:gd name="T91" fmla="*/ 5 h 203"/>
                  <a:gd name="T92" fmla="*/ 0 w 396"/>
                  <a:gd name="T93" fmla="*/ 6 h 203"/>
                  <a:gd name="T94" fmla="*/ 1 w 396"/>
                  <a:gd name="T95" fmla="*/ 5 h 203"/>
                  <a:gd name="T96" fmla="*/ 1 w 396"/>
                  <a:gd name="T97" fmla="*/ 6 h 203"/>
                  <a:gd name="T98" fmla="*/ 1 w 396"/>
                  <a:gd name="T99" fmla="*/ 7 h 203"/>
                  <a:gd name="T100" fmla="*/ 1 w 396"/>
                  <a:gd name="T101" fmla="*/ 7 h 20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96"/>
                  <a:gd name="T154" fmla="*/ 0 h 203"/>
                  <a:gd name="T155" fmla="*/ 396 w 396"/>
                  <a:gd name="T156" fmla="*/ 203 h 20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96" h="203">
                    <a:moveTo>
                      <a:pt x="20" y="189"/>
                    </a:moveTo>
                    <a:lnTo>
                      <a:pt x="362" y="203"/>
                    </a:lnTo>
                    <a:lnTo>
                      <a:pt x="380" y="197"/>
                    </a:lnTo>
                    <a:lnTo>
                      <a:pt x="387" y="188"/>
                    </a:lnTo>
                    <a:lnTo>
                      <a:pt x="378" y="164"/>
                    </a:lnTo>
                    <a:lnTo>
                      <a:pt x="390" y="158"/>
                    </a:lnTo>
                    <a:lnTo>
                      <a:pt x="396" y="153"/>
                    </a:lnTo>
                    <a:lnTo>
                      <a:pt x="396" y="137"/>
                    </a:lnTo>
                    <a:lnTo>
                      <a:pt x="387" y="133"/>
                    </a:lnTo>
                    <a:lnTo>
                      <a:pt x="385" y="121"/>
                    </a:lnTo>
                    <a:lnTo>
                      <a:pt x="368" y="119"/>
                    </a:lnTo>
                    <a:lnTo>
                      <a:pt x="362" y="115"/>
                    </a:lnTo>
                    <a:lnTo>
                      <a:pt x="340" y="73"/>
                    </a:lnTo>
                    <a:lnTo>
                      <a:pt x="281" y="74"/>
                    </a:lnTo>
                    <a:lnTo>
                      <a:pt x="270" y="45"/>
                    </a:lnTo>
                    <a:lnTo>
                      <a:pt x="258" y="41"/>
                    </a:lnTo>
                    <a:lnTo>
                      <a:pt x="239" y="41"/>
                    </a:lnTo>
                    <a:lnTo>
                      <a:pt x="226" y="42"/>
                    </a:lnTo>
                    <a:lnTo>
                      <a:pt x="214" y="46"/>
                    </a:lnTo>
                    <a:lnTo>
                      <a:pt x="209" y="57"/>
                    </a:lnTo>
                    <a:lnTo>
                      <a:pt x="202" y="61"/>
                    </a:lnTo>
                    <a:lnTo>
                      <a:pt x="198" y="48"/>
                    </a:lnTo>
                    <a:lnTo>
                      <a:pt x="189" y="38"/>
                    </a:lnTo>
                    <a:lnTo>
                      <a:pt x="182" y="38"/>
                    </a:lnTo>
                    <a:lnTo>
                      <a:pt x="182" y="6"/>
                    </a:lnTo>
                    <a:lnTo>
                      <a:pt x="169" y="0"/>
                    </a:lnTo>
                    <a:lnTo>
                      <a:pt x="153" y="2"/>
                    </a:lnTo>
                    <a:lnTo>
                      <a:pt x="135" y="4"/>
                    </a:lnTo>
                    <a:lnTo>
                      <a:pt x="135" y="10"/>
                    </a:lnTo>
                    <a:lnTo>
                      <a:pt x="135" y="44"/>
                    </a:lnTo>
                    <a:lnTo>
                      <a:pt x="147" y="46"/>
                    </a:lnTo>
                    <a:lnTo>
                      <a:pt x="147" y="53"/>
                    </a:lnTo>
                    <a:lnTo>
                      <a:pt x="145" y="62"/>
                    </a:lnTo>
                    <a:lnTo>
                      <a:pt x="139" y="62"/>
                    </a:lnTo>
                    <a:lnTo>
                      <a:pt x="131" y="60"/>
                    </a:lnTo>
                    <a:lnTo>
                      <a:pt x="131" y="44"/>
                    </a:lnTo>
                    <a:lnTo>
                      <a:pt x="117" y="44"/>
                    </a:lnTo>
                    <a:lnTo>
                      <a:pt x="117" y="65"/>
                    </a:lnTo>
                    <a:lnTo>
                      <a:pt x="91" y="64"/>
                    </a:lnTo>
                    <a:lnTo>
                      <a:pt x="98" y="75"/>
                    </a:lnTo>
                    <a:lnTo>
                      <a:pt x="78" y="76"/>
                    </a:lnTo>
                    <a:lnTo>
                      <a:pt x="57" y="120"/>
                    </a:lnTo>
                    <a:lnTo>
                      <a:pt x="47" y="125"/>
                    </a:lnTo>
                    <a:lnTo>
                      <a:pt x="45" y="132"/>
                    </a:lnTo>
                    <a:lnTo>
                      <a:pt x="17" y="132"/>
                    </a:lnTo>
                    <a:lnTo>
                      <a:pt x="5" y="130"/>
                    </a:lnTo>
                    <a:lnTo>
                      <a:pt x="0" y="148"/>
                    </a:lnTo>
                    <a:lnTo>
                      <a:pt x="22" y="146"/>
                    </a:lnTo>
                    <a:lnTo>
                      <a:pt x="30" y="154"/>
                    </a:lnTo>
                    <a:lnTo>
                      <a:pt x="12" y="189"/>
                    </a:lnTo>
                    <a:lnTo>
                      <a:pt x="20" y="18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6" name="Freeform 697"/>
              <p:cNvSpPr>
                <a:spLocks noChangeAspect="1"/>
              </p:cNvSpPr>
              <p:nvPr/>
            </p:nvSpPr>
            <p:spPr bwMode="auto">
              <a:xfrm>
                <a:off x="487" y="355"/>
                <a:ext cx="142" cy="40"/>
              </a:xfrm>
              <a:custGeom>
                <a:avLst/>
                <a:gdLst>
                  <a:gd name="T0" fmla="*/ 0 w 275"/>
                  <a:gd name="T1" fmla="*/ 1 h 77"/>
                  <a:gd name="T2" fmla="*/ 1 w 275"/>
                  <a:gd name="T3" fmla="*/ 1 h 77"/>
                  <a:gd name="T4" fmla="*/ 2 w 275"/>
                  <a:gd name="T5" fmla="*/ 0 h 77"/>
                  <a:gd name="T6" fmla="*/ 2 w 275"/>
                  <a:gd name="T7" fmla="*/ 0 h 77"/>
                  <a:gd name="T8" fmla="*/ 3 w 275"/>
                  <a:gd name="T9" fmla="*/ 1 h 77"/>
                  <a:gd name="T10" fmla="*/ 5 w 275"/>
                  <a:gd name="T11" fmla="*/ 1 h 77"/>
                  <a:gd name="T12" fmla="*/ 5 w 275"/>
                  <a:gd name="T13" fmla="*/ 1 h 77"/>
                  <a:gd name="T14" fmla="*/ 8 w 275"/>
                  <a:gd name="T15" fmla="*/ 1 h 77"/>
                  <a:gd name="T16" fmla="*/ 8 w 275"/>
                  <a:gd name="T17" fmla="*/ 3 h 77"/>
                  <a:gd name="T18" fmla="*/ 9 w 275"/>
                  <a:gd name="T19" fmla="*/ 3 h 77"/>
                  <a:gd name="T20" fmla="*/ 10 w 275"/>
                  <a:gd name="T21" fmla="*/ 3 h 77"/>
                  <a:gd name="T22" fmla="*/ 10 w 275"/>
                  <a:gd name="T23" fmla="*/ 3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5"/>
                  <a:gd name="T37" fmla="*/ 0 h 77"/>
                  <a:gd name="T38" fmla="*/ 275 w 275"/>
                  <a:gd name="T39" fmla="*/ 77 h 7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5" h="77">
                    <a:moveTo>
                      <a:pt x="0" y="14"/>
                    </a:moveTo>
                    <a:lnTo>
                      <a:pt x="26" y="14"/>
                    </a:lnTo>
                    <a:lnTo>
                      <a:pt x="38" y="0"/>
                    </a:lnTo>
                    <a:lnTo>
                      <a:pt x="56" y="0"/>
                    </a:lnTo>
                    <a:lnTo>
                      <a:pt x="65" y="5"/>
                    </a:lnTo>
                    <a:lnTo>
                      <a:pt x="134" y="7"/>
                    </a:lnTo>
                    <a:lnTo>
                      <a:pt x="133" y="23"/>
                    </a:lnTo>
                    <a:lnTo>
                      <a:pt x="226" y="25"/>
                    </a:lnTo>
                    <a:lnTo>
                      <a:pt x="226" y="74"/>
                    </a:lnTo>
                    <a:lnTo>
                      <a:pt x="250" y="77"/>
                    </a:lnTo>
                    <a:lnTo>
                      <a:pt x="263" y="76"/>
                    </a:lnTo>
                    <a:lnTo>
                      <a:pt x="275" y="7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8" name="Freeform 698"/>
              <p:cNvSpPr>
                <a:spLocks noChangeAspect="1"/>
              </p:cNvSpPr>
              <p:nvPr/>
            </p:nvSpPr>
            <p:spPr bwMode="auto">
              <a:xfrm>
                <a:off x="605" y="363"/>
                <a:ext cx="8" cy="12"/>
              </a:xfrm>
              <a:custGeom>
                <a:avLst/>
                <a:gdLst>
                  <a:gd name="T0" fmla="*/ 0 w 16"/>
                  <a:gd name="T1" fmla="*/ 1 h 24"/>
                  <a:gd name="T2" fmla="*/ 1 w 16"/>
                  <a:gd name="T3" fmla="*/ 0 h 24"/>
                  <a:gd name="T4" fmla="*/ 1 w 16"/>
                  <a:gd name="T5" fmla="*/ 1 h 24"/>
                  <a:gd name="T6" fmla="*/ 1 w 16"/>
                  <a:gd name="T7" fmla="*/ 1 h 24"/>
                  <a:gd name="T8" fmla="*/ 1 w 16"/>
                  <a:gd name="T9" fmla="*/ 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4"/>
                  <a:gd name="T17" fmla="*/ 16 w 1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4">
                    <a:moveTo>
                      <a:pt x="0" y="6"/>
                    </a:moveTo>
                    <a:lnTo>
                      <a:pt x="8" y="0"/>
                    </a:lnTo>
                    <a:lnTo>
                      <a:pt x="16" y="7"/>
                    </a:lnTo>
                    <a:lnTo>
                      <a:pt x="15" y="21"/>
                    </a:lnTo>
                    <a:lnTo>
                      <a:pt x="2" y="2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9" name="Freeform 699"/>
              <p:cNvSpPr>
                <a:spLocks noChangeAspect="1"/>
              </p:cNvSpPr>
              <p:nvPr/>
            </p:nvSpPr>
            <p:spPr bwMode="auto">
              <a:xfrm>
                <a:off x="612" y="359"/>
                <a:ext cx="22" cy="30"/>
              </a:xfrm>
              <a:custGeom>
                <a:avLst/>
                <a:gdLst>
                  <a:gd name="T0" fmla="*/ 1 w 42"/>
                  <a:gd name="T1" fmla="*/ 0 h 58"/>
                  <a:gd name="T2" fmla="*/ 0 w 42"/>
                  <a:gd name="T3" fmla="*/ 1 h 58"/>
                  <a:gd name="T4" fmla="*/ 1 w 42"/>
                  <a:gd name="T5" fmla="*/ 2 h 58"/>
                  <a:gd name="T6" fmla="*/ 2 w 42"/>
                  <a:gd name="T7" fmla="*/ 2 h 5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58"/>
                  <a:gd name="T14" fmla="*/ 42 w 42"/>
                  <a:gd name="T15" fmla="*/ 58 h 5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58">
                    <a:moveTo>
                      <a:pt x="18" y="0"/>
                    </a:moveTo>
                    <a:lnTo>
                      <a:pt x="0" y="12"/>
                    </a:lnTo>
                    <a:lnTo>
                      <a:pt x="24" y="58"/>
                    </a:lnTo>
                    <a:lnTo>
                      <a:pt x="42" y="4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0" name="Freeform 700"/>
              <p:cNvSpPr>
                <a:spLocks noChangeAspect="1"/>
              </p:cNvSpPr>
              <p:nvPr/>
            </p:nvSpPr>
            <p:spPr bwMode="auto">
              <a:xfrm>
                <a:off x="523" y="306"/>
                <a:ext cx="12" cy="17"/>
              </a:xfrm>
              <a:custGeom>
                <a:avLst/>
                <a:gdLst>
                  <a:gd name="T0" fmla="*/ 1 w 24"/>
                  <a:gd name="T1" fmla="*/ 1 h 33"/>
                  <a:gd name="T2" fmla="*/ 1 w 24"/>
                  <a:gd name="T3" fmla="*/ 1 h 33"/>
                  <a:gd name="T4" fmla="*/ 1 w 24"/>
                  <a:gd name="T5" fmla="*/ 1 h 33"/>
                  <a:gd name="T6" fmla="*/ 0 w 24"/>
                  <a:gd name="T7" fmla="*/ 1 h 33"/>
                  <a:gd name="T8" fmla="*/ 1 w 24"/>
                  <a:gd name="T9" fmla="*/ 1 h 33"/>
                  <a:gd name="T10" fmla="*/ 1 w 24"/>
                  <a:gd name="T11" fmla="*/ 0 h 33"/>
                  <a:gd name="T12" fmla="*/ 1 w 24"/>
                  <a:gd name="T13" fmla="*/ 1 h 33"/>
                  <a:gd name="T14" fmla="*/ 1 w 24"/>
                  <a:gd name="T15" fmla="*/ 1 h 33"/>
                  <a:gd name="T16" fmla="*/ 1 w 24"/>
                  <a:gd name="T17" fmla="*/ 1 h 33"/>
                  <a:gd name="T18" fmla="*/ 1 w 24"/>
                  <a:gd name="T19" fmla="*/ 1 h 33"/>
                  <a:gd name="T20" fmla="*/ 1 w 24"/>
                  <a:gd name="T21" fmla="*/ 1 h 33"/>
                  <a:gd name="T22" fmla="*/ 1 w 24"/>
                  <a:gd name="T23" fmla="*/ 1 h 33"/>
                  <a:gd name="T24" fmla="*/ 1 w 24"/>
                  <a:gd name="T25" fmla="*/ 1 h 33"/>
                  <a:gd name="T26" fmla="*/ 1 w 24"/>
                  <a:gd name="T27" fmla="*/ 2 h 33"/>
                  <a:gd name="T28" fmla="*/ 1 w 24"/>
                  <a:gd name="T29" fmla="*/ 1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4"/>
                  <a:gd name="T46" fmla="*/ 0 h 33"/>
                  <a:gd name="T47" fmla="*/ 24 w 24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4" h="33">
                    <a:moveTo>
                      <a:pt x="6" y="29"/>
                    </a:moveTo>
                    <a:lnTo>
                      <a:pt x="6" y="21"/>
                    </a:lnTo>
                    <a:lnTo>
                      <a:pt x="2" y="15"/>
                    </a:lnTo>
                    <a:lnTo>
                      <a:pt x="0" y="7"/>
                    </a:lnTo>
                    <a:lnTo>
                      <a:pt x="4" y="1"/>
                    </a:lnTo>
                    <a:lnTo>
                      <a:pt x="15" y="0"/>
                    </a:lnTo>
                    <a:lnTo>
                      <a:pt x="16" y="7"/>
                    </a:lnTo>
                    <a:lnTo>
                      <a:pt x="19" y="21"/>
                    </a:lnTo>
                    <a:lnTo>
                      <a:pt x="10" y="21"/>
                    </a:lnTo>
                    <a:lnTo>
                      <a:pt x="8" y="4"/>
                    </a:lnTo>
                    <a:lnTo>
                      <a:pt x="8" y="21"/>
                    </a:lnTo>
                    <a:lnTo>
                      <a:pt x="20" y="21"/>
                    </a:lnTo>
                    <a:lnTo>
                      <a:pt x="14" y="27"/>
                    </a:lnTo>
                    <a:lnTo>
                      <a:pt x="24" y="33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3" name="Freeform 701"/>
              <p:cNvSpPr>
                <a:spLocks noChangeAspect="1"/>
              </p:cNvSpPr>
              <p:nvPr/>
            </p:nvSpPr>
            <p:spPr bwMode="auto">
              <a:xfrm>
                <a:off x="516" y="341"/>
                <a:ext cx="26" cy="2"/>
              </a:xfrm>
              <a:custGeom>
                <a:avLst/>
                <a:gdLst>
                  <a:gd name="T0" fmla="*/ 0 w 50"/>
                  <a:gd name="T1" fmla="*/ 1 h 4"/>
                  <a:gd name="T2" fmla="*/ 1 w 50"/>
                  <a:gd name="T3" fmla="*/ 1 h 4"/>
                  <a:gd name="T4" fmla="*/ 2 w 50"/>
                  <a:gd name="T5" fmla="*/ 1 h 4"/>
                  <a:gd name="T6" fmla="*/ 2 w 50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4"/>
                  <a:gd name="T14" fmla="*/ 50 w 50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4">
                    <a:moveTo>
                      <a:pt x="0" y="2"/>
                    </a:moveTo>
                    <a:lnTo>
                      <a:pt x="21" y="4"/>
                    </a:lnTo>
                    <a:lnTo>
                      <a:pt x="39" y="3"/>
                    </a:lnTo>
                    <a:lnTo>
                      <a:pt x="5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4" name="Freeform 702"/>
              <p:cNvSpPr>
                <a:spLocks noChangeAspect="1"/>
              </p:cNvSpPr>
              <p:nvPr/>
            </p:nvSpPr>
            <p:spPr bwMode="auto">
              <a:xfrm>
                <a:off x="560" y="346"/>
                <a:ext cx="24" cy="2"/>
              </a:xfrm>
              <a:custGeom>
                <a:avLst/>
                <a:gdLst>
                  <a:gd name="T0" fmla="*/ 0 w 46"/>
                  <a:gd name="T1" fmla="*/ 0 h 3"/>
                  <a:gd name="T2" fmla="*/ 1 w 46"/>
                  <a:gd name="T3" fmla="*/ 1 h 3"/>
                  <a:gd name="T4" fmla="*/ 2 w 46"/>
                  <a:gd name="T5" fmla="*/ 1 h 3"/>
                  <a:gd name="T6" fmla="*/ 2 w 46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3"/>
                  <a:gd name="T14" fmla="*/ 46 w 4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3">
                    <a:moveTo>
                      <a:pt x="0" y="0"/>
                    </a:moveTo>
                    <a:lnTo>
                      <a:pt x="20" y="2"/>
                    </a:lnTo>
                    <a:lnTo>
                      <a:pt x="35" y="3"/>
                    </a:lnTo>
                    <a:lnTo>
                      <a:pt x="46" y="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5" name="Freeform 703"/>
              <p:cNvSpPr>
                <a:spLocks noChangeAspect="1"/>
              </p:cNvSpPr>
              <p:nvPr/>
            </p:nvSpPr>
            <p:spPr bwMode="auto">
              <a:xfrm>
                <a:off x="516" y="324"/>
                <a:ext cx="25" cy="3"/>
              </a:xfrm>
              <a:custGeom>
                <a:avLst/>
                <a:gdLst>
                  <a:gd name="T0" fmla="*/ 0 w 48"/>
                  <a:gd name="T1" fmla="*/ 1 h 6"/>
                  <a:gd name="T2" fmla="*/ 1 w 48"/>
                  <a:gd name="T3" fmla="*/ 1 h 6"/>
                  <a:gd name="T4" fmla="*/ 1 w 48"/>
                  <a:gd name="T5" fmla="*/ 1 h 6"/>
                  <a:gd name="T6" fmla="*/ 2 w 48"/>
                  <a:gd name="T7" fmla="*/ 1 h 6"/>
                  <a:gd name="T8" fmla="*/ 2 w 48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6"/>
                  <a:gd name="T17" fmla="*/ 48 w 4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6">
                    <a:moveTo>
                      <a:pt x="0" y="2"/>
                    </a:moveTo>
                    <a:lnTo>
                      <a:pt x="10" y="5"/>
                    </a:lnTo>
                    <a:lnTo>
                      <a:pt x="27" y="6"/>
                    </a:lnTo>
                    <a:lnTo>
                      <a:pt x="40" y="6"/>
                    </a:lnTo>
                    <a:lnTo>
                      <a:pt x="4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7" name="Freeform 704"/>
              <p:cNvSpPr>
                <a:spLocks noChangeAspect="1"/>
              </p:cNvSpPr>
              <p:nvPr/>
            </p:nvSpPr>
            <p:spPr bwMode="auto">
              <a:xfrm>
                <a:off x="606" y="404"/>
                <a:ext cx="38" cy="4"/>
              </a:xfrm>
              <a:custGeom>
                <a:avLst/>
                <a:gdLst>
                  <a:gd name="T0" fmla="*/ 0 w 73"/>
                  <a:gd name="T1" fmla="*/ 1 h 7"/>
                  <a:gd name="T2" fmla="*/ 1 w 73"/>
                  <a:gd name="T3" fmla="*/ 1 h 7"/>
                  <a:gd name="T4" fmla="*/ 2 w 73"/>
                  <a:gd name="T5" fmla="*/ 1 h 7"/>
                  <a:gd name="T6" fmla="*/ 2 w 73"/>
                  <a:gd name="T7" fmla="*/ 0 h 7"/>
                  <a:gd name="T8" fmla="*/ 3 w 7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7"/>
                  <a:gd name="T17" fmla="*/ 73 w 73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7">
                    <a:moveTo>
                      <a:pt x="0" y="3"/>
                    </a:moveTo>
                    <a:lnTo>
                      <a:pt x="20" y="7"/>
                    </a:lnTo>
                    <a:lnTo>
                      <a:pt x="44" y="4"/>
                    </a:lnTo>
                    <a:lnTo>
                      <a:pt x="51" y="0"/>
                    </a:lnTo>
                    <a:lnTo>
                      <a:pt x="7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8" name="Line 705"/>
              <p:cNvSpPr>
                <a:spLocks noChangeAspect="1" noChangeShapeType="1"/>
              </p:cNvSpPr>
              <p:nvPr/>
            </p:nvSpPr>
            <p:spPr bwMode="auto">
              <a:xfrm>
                <a:off x="631" y="398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1" name="Line 706"/>
              <p:cNvSpPr>
                <a:spLocks noChangeAspect="1" noChangeShapeType="1"/>
              </p:cNvSpPr>
              <p:nvPr/>
            </p:nvSpPr>
            <p:spPr bwMode="auto">
              <a:xfrm>
                <a:off x="644" y="397"/>
                <a:ext cx="0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2" name="Line 707"/>
              <p:cNvSpPr>
                <a:spLocks noChangeAspect="1" noChangeShapeType="1"/>
              </p:cNvSpPr>
              <p:nvPr/>
            </p:nvSpPr>
            <p:spPr bwMode="auto">
              <a:xfrm>
                <a:off x="618" y="400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3" name="Line 708"/>
              <p:cNvSpPr>
                <a:spLocks noChangeAspect="1" noChangeShapeType="1"/>
              </p:cNvSpPr>
              <p:nvPr/>
            </p:nvSpPr>
            <p:spPr bwMode="auto">
              <a:xfrm>
                <a:off x="604" y="394"/>
                <a:ext cx="5" cy="1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4" name="Freeform 709"/>
              <p:cNvSpPr>
                <a:spLocks noChangeAspect="1"/>
              </p:cNvSpPr>
              <p:nvPr/>
            </p:nvSpPr>
            <p:spPr bwMode="auto">
              <a:xfrm>
                <a:off x="604" y="394"/>
                <a:ext cx="46" cy="4"/>
              </a:xfrm>
              <a:custGeom>
                <a:avLst/>
                <a:gdLst>
                  <a:gd name="T0" fmla="*/ 0 w 88"/>
                  <a:gd name="T1" fmla="*/ 0 h 9"/>
                  <a:gd name="T2" fmla="*/ 1 w 88"/>
                  <a:gd name="T3" fmla="*/ 0 h 9"/>
                  <a:gd name="T4" fmla="*/ 1 w 88"/>
                  <a:gd name="T5" fmla="*/ 0 h 9"/>
                  <a:gd name="T6" fmla="*/ 2 w 88"/>
                  <a:gd name="T7" fmla="*/ 0 h 9"/>
                  <a:gd name="T8" fmla="*/ 2 w 88"/>
                  <a:gd name="T9" fmla="*/ 0 h 9"/>
                  <a:gd name="T10" fmla="*/ 2 w 88"/>
                  <a:gd name="T11" fmla="*/ 0 h 9"/>
                  <a:gd name="T12" fmla="*/ 3 w 88"/>
                  <a:gd name="T13" fmla="*/ 0 h 9"/>
                  <a:gd name="T14" fmla="*/ 4 w 88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8"/>
                  <a:gd name="T25" fmla="*/ 0 h 9"/>
                  <a:gd name="T26" fmla="*/ 88 w 88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8" h="9">
                    <a:moveTo>
                      <a:pt x="0" y="3"/>
                    </a:moveTo>
                    <a:lnTo>
                      <a:pt x="10" y="9"/>
                    </a:lnTo>
                    <a:lnTo>
                      <a:pt x="30" y="9"/>
                    </a:lnTo>
                    <a:lnTo>
                      <a:pt x="36" y="8"/>
                    </a:lnTo>
                    <a:lnTo>
                      <a:pt x="44" y="9"/>
                    </a:lnTo>
                    <a:lnTo>
                      <a:pt x="50" y="9"/>
                    </a:lnTo>
                    <a:lnTo>
                      <a:pt x="75" y="8"/>
                    </a:lnTo>
                    <a:lnTo>
                      <a:pt x="8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5" name="Freeform 710"/>
              <p:cNvSpPr>
                <a:spLocks noChangeAspect="1"/>
              </p:cNvSpPr>
              <p:nvPr/>
            </p:nvSpPr>
            <p:spPr bwMode="auto">
              <a:xfrm>
                <a:off x="629" y="384"/>
                <a:ext cx="16" cy="11"/>
              </a:xfrm>
              <a:custGeom>
                <a:avLst/>
                <a:gdLst>
                  <a:gd name="T0" fmla="*/ 1 w 31"/>
                  <a:gd name="T1" fmla="*/ 1 h 21"/>
                  <a:gd name="T2" fmla="*/ 0 w 31"/>
                  <a:gd name="T3" fmla="*/ 1 h 21"/>
                  <a:gd name="T4" fmla="*/ 1 w 31"/>
                  <a:gd name="T5" fmla="*/ 1 h 21"/>
                  <a:gd name="T6" fmla="*/ 1 w 31"/>
                  <a:gd name="T7" fmla="*/ 1 h 21"/>
                  <a:gd name="T8" fmla="*/ 1 w 31"/>
                  <a:gd name="T9" fmla="*/ 0 h 21"/>
                  <a:gd name="T10" fmla="*/ 1 w 31"/>
                  <a:gd name="T11" fmla="*/ 1 h 21"/>
                  <a:gd name="T12" fmla="*/ 1 w 31"/>
                  <a:gd name="T13" fmla="*/ 1 h 21"/>
                  <a:gd name="T14" fmla="*/ 1 w 31"/>
                  <a:gd name="T15" fmla="*/ 1 h 21"/>
                  <a:gd name="T16" fmla="*/ 1 w 31"/>
                  <a:gd name="T17" fmla="*/ 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1"/>
                  <a:gd name="T29" fmla="*/ 31 w 31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1">
                    <a:moveTo>
                      <a:pt x="1" y="18"/>
                    </a:moveTo>
                    <a:lnTo>
                      <a:pt x="0" y="7"/>
                    </a:lnTo>
                    <a:lnTo>
                      <a:pt x="9" y="3"/>
                    </a:lnTo>
                    <a:lnTo>
                      <a:pt x="19" y="5"/>
                    </a:lnTo>
                    <a:lnTo>
                      <a:pt x="26" y="0"/>
                    </a:lnTo>
                    <a:lnTo>
                      <a:pt x="31" y="16"/>
                    </a:lnTo>
                    <a:lnTo>
                      <a:pt x="17" y="17"/>
                    </a:lnTo>
                    <a:lnTo>
                      <a:pt x="11" y="21"/>
                    </a:lnTo>
                    <a:lnTo>
                      <a:pt x="1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6" name="Freeform 711"/>
              <p:cNvSpPr>
                <a:spLocks noChangeAspect="1"/>
              </p:cNvSpPr>
              <p:nvPr/>
            </p:nvSpPr>
            <p:spPr bwMode="auto">
              <a:xfrm>
                <a:off x="458" y="358"/>
                <a:ext cx="81" cy="39"/>
              </a:xfrm>
              <a:custGeom>
                <a:avLst/>
                <a:gdLst>
                  <a:gd name="T0" fmla="*/ 1 w 156"/>
                  <a:gd name="T1" fmla="*/ 2 h 75"/>
                  <a:gd name="T2" fmla="*/ 1 w 156"/>
                  <a:gd name="T3" fmla="*/ 3 h 75"/>
                  <a:gd name="T4" fmla="*/ 0 w 156"/>
                  <a:gd name="T5" fmla="*/ 3 h 75"/>
                  <a:gd name="T6" fmla="*/ 1 w 156"/>
                  <a:gd name="T7" fmla="*/ 3 h 75"/>
                  <a:gd name="T8" fmla="*/ 1 w 156"/>
                  <a:gd name="T9" fmla="*/ 3 h 75"/>
                  <a:gd name="T10" fmla="*/ 2 w 156"/>
                  <a:gd name="T11" fmla="*/ 3 h 75"/>
                  <a:gd name="T12" fmla="*/ 2 w 156"/>
                  <a:gd name="T13" fmla="*/ 3 h 75"/>
                  <a:gd name="T14" fmla="*/ 2 w 156"/>
                  <a:gd name="T15" fmla="*/ 2 h 75"/>
                  <a:gd name="T16" fmla="*/ 2 w 156"/>
                  <a:gd name="T17" fmla="*/ 2 h 75"/>
                  <a:gd name="T18" fmla="*/ 2 w 156"/>
                  <a:gd name="T19" fmla="*/ 2 h 75"/>
                  <a:gd name="T20" fmla="*/ 2 w 156"/>
                  <a:gd name="T21" fmla="*/ 3 h 75"/>
                  <a:gd name="T22" fmla="*/ 2 w 156"/>
                  <a:gd name="T23" fmla="*/ 3 h 75"/>
                  <a:gd name="T24" fmla="*/ 3 w 156"/>
                  <a:gd name="T25" fmla="*/ 3 h 75"/>
                  <a:gd name="T26" fmla="*/ 6 w 156"/>
                  <a:gd name="T27" fmla="*/ 3 h 75"/>
                  <a:gd name="T28" fmla="*/ 6 w 156"/>
                  <a:gd name="T29" fmla="*/ 2 h 75"/>
                  <a:gd name="T30" fmla="*/ 5 w 156"/>
                  <a:gd name="T31" fmla="*/ 2 h 75"/>
                  <a:gd name="T32" fmla="*/ 5 w 156"/>
                  <a:gd name="T33" fmla="*/ 2 h 75"/>
                  <a:gd name="T34" fmla="*/ 5 w 156"/>
                  <a:gd name="T35" fmla="*/ 2 h 75"/>
                  <a:gd name="T36" fmla="*/ 6 w 156"/>
                  <a:gd name="T37" fmla="*/ 2 h 75"/>
                  <a:gd name="T38" fmla="*/ 6 w 156"/>
                  <a:gd name="T39" fmla="*/ 1 h 75"/>
                  <a:gd name="T40" fmla="*/ 5 w 156"/>
                  <a:gd name="T41" fmla="*/ 1 h 75"/>
                  <a:gd name="T42" fmla="*/ 5 w 156"/>
                  <a:gd name="T43" fmla="*/ 1 h 75"/>
                  <a:gd name="T44" fmla="*/ 5 w 156"/>
                  <a:gd name="T45" fmla="*/ 1 h 75"/>
                  <a:gd name="T46" fmla="*/ 5 w 156"/>
                  <a:gd name="T47" fmla="*/ 1 h 75"/>
                  <a:gd name="T48" fmla="*/ 5 w 156"/>
                  <a:gd name="T49" fmla="*/ 0 h 7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6"/>
                  <a:gd name="T76" fmla="*/ 0 h 75"/>
                  <a:gd name="T77" fmla="*/ 156 w 156"/>
                  <a:gd name="T78" fmla="*/ 75 h 7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6" h="75">
                    <a:moveTo>
                      <a:pt x="17" y="57"/>
                    </a:moveTo>
                    <a:lnTo>
                      <a:pt x="17" y="70"/>
                    </a:lnTo>
                    <a:lnTo>
                      <a:pt x="0" y="71"/>
                    </a:lnTo>
                    <a:lnTo>
                      <a:pt x="18" y="72"/>
                    </a:lnTo>
                    <a:lnTo>
                      <a:pt x="30" y="75"/>
                    </a:lnTo>
                    <a:lnTo>
                      <a:pt x="44" y="72"/>
                    </a:lnTo>
                    <a:lnTo>
                      <a:pt x="44" y="61"/>
                    </a:lnTo>
                    <a:lnTo>
                      <a:pt x="44" y="52"/>
                    </a:lnTo>
                    <a:lnTo>
                      <a:pt x="32" y="49"/>
                    </a:lnTo>
                    <a:lnTo>
                      <a:pt x="45" y="49"/>
                    </a:lnTo>
                    <a:lnTo>
                      <a:pt x="44" y="74"/>
                    </a:lnTo>
                    <a:lnTo>
                      <a:pt x="53" y="74"/>
                    </a:lnTo>
                    <a:lnTo>
                      <a:pt x="80" y="70"/>
                    </a:lnTo>
                    <a:lnTo>
                      <a:pt x="156" y="74"/>
                    </a:lnTo>
                    <a:lnTo>
                      <a:pt x="156" y="58"/>
                    </a:lnTo>
                    <a:lnTo>
                      <a:pt x="141" y="57"/>
                    </a:lnTo>
                    <a:lnTo>
                      <a:pt x="147" y="50"/>
                    </a:lnTo>
                    <a:lnTo>
                      <a:pt x="146" y="41"/>
                    </a:lnTo>
                    <a:lnTo>
                      <a:pt x="151" y="35"/>
                    </a:lnTo>
                    <a:lnTo>
                      <a:pt x="154" y="28"/>
                    </a:lnTo>
                    <a:lnTo>
                      <a:pt x="142" y="25"/>
                    </a:lnTo>
                    <a:lnTo>
                      <a:pt x="142" y="18"/>
                    </a:lnTo>
                    <a:lnTo>
                      <a:pt x="135" y="16"/>
                    </a:lnTo>
                    <a:lnTo>
                      <a:pt x="137" y="10"/>
                    </a:lnTo>
                    <a:lnTo>
                      <a:pt x="14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7" name="Freeform 712"/>
              <p:cNvSpPr>
                <a:spLocks noChangeAspect="1"/>
              </p:cNvSpPr>
              <p:nvPr/>
            </p:nvSpPr>
            <p:spPr bwMode="auto">
              <a:xfrm>
                <a:off x="516" y="357"/>
                <a:ext cx="21" cy="39"/>
              </a:xfrm>
              <a:custGeom>
                <a:avLst/>
                <a:gdLst>
                  <a:gd name="T0" fmla="*/ 1 w 40"/>
                  <a:gd name="T1" fmla="*/ 0 h 75"/>
                  <a:gd name="T2" fmla="*/ 1 w 40"/>
                  <a:gd name="T3" fmla="*/ 1 h 75"/>
                  <a:gd name="T4" fmla="*/ 1 w 40"/>
                  <a:gd name="T5" fmla="*/ 1 h 75"/>
                  <a:gd name="T6" fmla="*/ 1 w 40"/>
                  <a:gd name="T7" fmla="*/ 1 h 75"/>
                  <a:gd name="T8" fmla="*/ 1 w 40"/>
                  <a:gd name="T9" fmla="*/ 1 h 75"/>
                  <a:gd name="T10" fmla="*/ 1 w 40"/>
                  <a:gd name="T11" fmla="*/ 1 h 75"/>
                  <a:gd name="T12" fmla="*/ 1 w 40"/>
                  <a:gd name="T13" fmla="*/ 1 h 75"/>
                  <a:gd name="T14" fmla="*/ 0 w 40"/>
                  <a:gd name="T15" fmla="*/ 1 h 75"/>
                  <a:gd name="T16" fmla="*/ 1 w 40"/>
                  <a:gd name="T17" fmla="*/ 1 h 75"/>
                  <a:gd name="T18" fmla="*/ 1 w 40"/>
                  <a:gd name="T19" fmla="*/ 1 h 75"/>
                  <a:gd name="T20" fmla="*/ 1 w 40"/>
                  <a:gd name="T21" fmla="*/ 2 h 75"/>
                  <a:gd name="T22" fmla="*/ 2 w 40"/>
                  <a:gd name="T23" fmla="*/ 1 h 75"/>
                  <a:gd name="T24" fmla="*/ 1 w 40"/>
                  <a:gd name="T25" fmla="*/ 1 h 75"/>
                  <a:gd name="T26" fmla="*/ 1 w 40"/>
                  <a:gd name="T27" fmla="*/ 1 h 75"/>
                  <a:gd name="T28" fmla="*/ 1 w 40"/>
                  <a:gd name="T29" fmla="*/ 1 h 75"/>
                  <a:gd name="T30" fmla="*/ 1 w 40"/>
                  <a:gd name="T31" fmla="*/ 1 h 75"/>
                  <a:gd name="T32" fmla="*/ 1 w 40"/>
                  <a:gd name="T33" fmla="*/ 2 h 75"/>
                  <a:gd name="T34" fmla="*/ 1 w 40"/>
                  <a:gd name="T35" fmla="*/ 2 h 75"/>
                  <a:gd name="T36" fmla="*/ 1 w 40"/>
                  <a:gd name="T37" fmla="*/ 2 h 75"/>
                  <a:gd name="T38" fmla="*/ 1 w 40"/>
                  <a:gd name="T39" fmla="*/ 2 h 75"/>
                  <a:gd name="T40" fmla="*/ 1 w 40"/>
                  <a:gd name="T41" fmla="*/ 2 h 75"/>
                  <a:gd name="T42" fmla="*/ 2 w 40"/>
                  <a:gd name="T43" fmla="*/ 2 h 75"/>
                  <a:gd name="T44" fmla="*/ 2 w 40"/>
                  <a:gd name="T45" fmla="*/ 2 h 75"/>
                  <a:gd name="T46" fmla="*/ 1 w 40"/>
                  <a:gd name="T47" fmla="*/ 2 h 75"/>
                  <a:gd name="T48" fmla="*/ 1 w 40"/>
                  <a:gd name="T49" fmla="*/ 2 h 75"/>
                  <a:gd name="T50" fmla="*/ 1 w 40"/>
                  <a:gd name="T51" fmla="*/ 2 h 75"/>
                  <a:gd name="T52" fmla="*/ 1 w 40"/>
                  <a:gd name="T53" fmla="*/ 3 h 75"/>
                  <a:gd name="T54" fmla="*/ 1 w 40"/>
                  <a:gd name="T55" fmla="*/ 3 h 75"/>
                  <a:gd name="T56" fmla="*/ 1 w 40"/>
                  <a:gd name="T57" fmla="*/ 3 h 75"/>
                  <a:gd name="T58" fmla="*/ 1 w 40"/>
                  <a:gd name="T59" fmla="*/ 3 h 75"/>
                  <a:gd name="T60" fmla="*/ 1 w 40"/>
                  <a:gd name="T61" fmla="*/ 2 h 75"/>
                  <a:gd name="T62" fmla="*/ 1 w 40"/>
                  <a:gd name="T63" fmla="*/ 3 h 75"/>
                  <a:gd name="T64" fmla="*/ 1 w 40"/>
                  <a:gd name="T65" fmla="*/ 3 h 7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0"/>
                  <a:gd name="T100" fmla="*/ 0 h 75"/>
                  <a:gd name="T101" fmla="*/ 40 w 40"/>
                  <a:gd name="T102" fmla="*/ 75 h 7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0" h="75">
                    <a:moveTo>
                      <a:pt x="3" y="0"/>
                    </a:moveTo>
                    <a:lnTo>
                      <a:pt x="1" y="14"/>
                    </a:lnTo>
                    <a:lnTo>
                      <a:pt x="14" y="14"/>
                    </a:lnTo>
                    <a:lnTo>
                      <a:pt x="22" y="11"/>
                    </a:lnTo>
                    <a:lnTo>
                      <a:pt x="12" y="15"/>
                    </a:lnTo>
                    <a:lnTo>
                      <a:pt x="3" y="15"/>
                    </a:lnTo>
                    <a:lnTo>
                      <a:pt x="5" y="22"/>
                    </a:lnTo>
                    <a:lnTo>
                      <a:pt x="0" y="31"/>
                    </a:lnTo>
                    <a:lnTo>
                      <a:pt x="13" y="31"/>
                    </a:lnTo>
                    <a:lnTo>
                      <a:pt x="19" y="30"/>
                    </a:lnTo>
                    <a:lnTo>
                      <a:pt x="29" y="35"/>
                    </a:lnTo>
                    <a:lnTo>
                      <a:pt x="40" y="29"/>
                    </a:lnTo>
                    <a:lnTo>
                      <a:pt x="28" y="29"/>
                    </a:lnTo>
                    <a:lnTo>
                      <a:pt x="20" y="25"/>
                    </a:lnTo>
                    <a:lnTo>
                      <a:pt x="16" y="14"/>
                    </a:lnTo>
                    <a:lnTo>
                      <a:pt x="9" y="23"/>
                    </a:lnTo>
                    <a:lnTo>
                      <a:pt x="3" y="37"/>
                    </a:lnTo>
                    <a:lnTo>
                      <a:pt x="10" y="47"/>
                    </a:lnTo>
                    <a:lnTo>
                      <a:pt x="19" y="42"/>
                    </a:lnTo>
                    <a:lnTo>
                      <a:pt x="18" y="32"/>
                    </a:lnTo>
                    <a:lnTo>
                      <a:pt x="21" y="45"/>
                    </a:lnTo>
                    <a:lnTo>
                      <a:pt x="32" y="43"/>
                    </a:lnTo>
                    <a:lnTo>
                      <a:pt x="33" y="49"/>
                    </a:lnTo>
                    <a:lnTo>
                      <a:pt x="29" y="58"/>
                    </a:lnTo>
                    <a:lnTo>
                      <a:pt x="9" y="58"/>
                    </a:lnTo>
                    <a:lnTo>
                      <a:pt x="9" y="51"/>
                    </a:lnTo>
                    <a:lnTo>
                      <a:pt x="7" y="63"/>
                    </a:lnTo>
                    <a:lnTo>
                      <a:pt x="6" y="70"/>
                    </a:lnTo>
                    <a:lnTo>
                      <a:pt x="16" y="72"/>
                    </a:lnTo>
                    <a:lnTo>
                      <a:pt x="19" y="63"/>
                    </a:lnTo>
                    <a:lnTo>
                      <a:pt x="25" y="59"/>
                    </a:lnTo>
                    <a:lnTo>
                      <a:pt x="27" y="66"/>
                    </a:lnTo>
                    <a:lnTo>
                      <a:pt x="27" y="7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8" name="Freeform 713"/>
              <p:cNvSpPr>
                <a:spLocks noChangeAspect="1"/>
              </p:cNvSpPr>
              <p:nvPr/>
            </p:nvSpPr>
            <p:spPr bwMode="auto">
              <a:xfrm>
                <a:off x="493" y="366"/>
                <a:ext cx="15" cy="22"/>
              </a:xfrm>
              <a:custGeom>
                <a:avLst/>
                <a:gdLst>
                  <a:gd name="T0" fmla="*/ 0 w 29"/>
                  <a:gd name="T1" fmla="*/ 1 h 44"/>
                  <a:gd name="T2" fmla="*/ 1 w 29"/>
                  <a:gd name="T3" fmla="*/ 1 h 44"/>
                  <a:gd name="T4" fmla="*/ 1 w 29"/>
                  <a:gd name="T5" fmla="*/ 1 h 44"/>
                  <a:gd name="T6" fmla="*/ 0 w 29"/>
                  <a:gd name="T7" fmla="*/ 0 h 44"/>
                  <a:gd name="T8" fmla="*/ 0 w 29"/>
                  <a:gd name="T9" fmla="*/ 1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44"/>
                  <a:gd name="T17" fmla="*/ 29 w 29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44">
                    <a:moveTo>
                      <a:pt x="0" y="44"/>
                    </a:moveTo>
                    <a:lnTo>
                      <a:pt x="29" y="43"/>
                    </a:lnTo>
                    <a:lnTo>
                      <a:pt x="28" y="1"/>
                    </a:lnTo>
                    <a:lnTo>
                      <a:pt x="0" y="0"/>
                    </a:lnTo>
                    <a:lnTo>
                      <a:pt x="0" y="4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9" name="Freeform 714"/>
              <p:cNvSpPr>
                <a:spLocks noChangeAspect="1"/>
              </p:cNvSpPr>
              <p:nvPr/>
            </p:nvSpPr>
            <p:spPr bwMode="auto">
              <a:xfrm>
                <a:off x="544" y="384"/>
                <a:ext cx="40" cy="20"/>
              </a:xfrm>
              <a:custGeom>
                <a:avLst/>
                <a:gdLst>
                  <a:gd name="T0" fmla="*/ 0 w 76"/>
                  <a:gd name="T1" fmla="*/ 1 h 40"/>
                  <a:gd name="T2" fmla="*/ 0 w 76"/>
                  <a:gd name="T3" fmla="*/ 1 h 40"/>
                  <a:gd name="T4" fmla="*/ 1 w 76"/>
                  <a:gd name="T5" fmla="*/ 1 h 40"/>
                  <a:gd name="T6" fmla="*/ 1 w 76"/>
                  <a:gd name="T7" fmla="*/ 0 h 40"/>
                  <a:gd name="T8" fmla="*/ 3 w 76"/>
                  <a:gd name="T9" fmla="*/ 1 h 40"/>
                  <a:gd name="T10" fmla="*/ 3 w 76"/>
                  <a:gd name="T11" fmla="*/ 1 h 40"/>
                  <a:gd name="T12" fmla="*/ 1 w 76"/>
                  <a:gd name="T13" fmla="*/ 1 h 40"/>
                  <a:gd name="T14" fmla="*/ 1 w 76"/>
                  <a:gd name="T15" fmla="*/ 1 h 40"/>
                  <a:gd name="T16" fmla="*/ 1 w 76"/>
                  <a:gd name="T17" fmla="*/ 1 h 40"/>
                  <a:gd name="T18" fmla="*/ 0 w 76"/>
                  <a:gd name="T19" fmla="*/ 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6"/>
                  <a:gd name="T31" fmla="*/ 0 h 40"/>
                  <a:gd name="T32" fmla="*/ 76 w 76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6" h="40">
                    <a:moveTo>
                      <a:pt x="0" y="34"/>
                    </a:moveTo>
                    <a:lnTo>
                      <a:pt x="0" y="6"/>
                    </a:lnTo>
                    <a:lnTo>
                      <a:pt x="17" y="7"/>
                    </a:lnTo>
                    <a:lnTo>
                      <a:pt x="17" y="0"/>
                    </a:lnTo>
                    <a:lnTo>
                      <a:pt x="76" y="3"/>
                    </a:lnTo>
                    <a:lnTo>
                      <a:pt x="73" y="40"/>
                    </a:lnTo>
                    <a:lnTo>
                      <a:pt x="17" y="36"/>
                    </a:lnTo>
                    <a:lnTo>
                      <a:pt x="16" y="11"/>
                    </a:lnTo>
                    <a:lnTo>
                      <a:pt x="16" y="35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0" name="Freeform 715"/>
              <p:cNvSpPr>
                <a:spLocks noChangeAspect="1"/>
              </p:cNvSpPr>
              <p:nvPr/>
            </p:nvSpPr>
            <p:spPr bwMode="auto">
              <a:xfrm>
                <a:off x="460" y="402"/>
                <a:ext cx="84" cy="2"/>
              </a:xfrm>
              <a:custGeom>
                <a:avLst/>
                <a:gdLst>
                  <a:gd name="T0" fmla="*/ 0 w 163"/>
                  <a:gd name="T1" fmla="*/ 1 h 4"/>
                  <a:gd name="T2" fmla="*/ 1 w 163"/>
                  <a:gd name="T3" fmla="*/ 1 h 4"/>
                  <a:gd name="T4" fmla="*/ 2 w 163"/>
                  <a:gd name="T5" fmla="*/ 1 h 4"/>
                  <a:gd name="T6" fmla="*/ 2 w 163"/>
                  <a:gd name="T7" fmla="*/ 0 h 4"/>
                  <a:gd name="T8" fmla="*/ 3 w 163"/>
                  <a:gd name="T9" fmla="*/ 1 h 4"/>
                  <a:gd name="T10" fmla="*/ 3 w 163"/>
                  <a:gd name="T11" fmla="*/ 1 h 4"/>
                  <a:gd name="T12" fmla="*/ 3 w 163"/>
                  <a:gd name="T13" fmla="*/ 0 h 4"/>
                  <a:gd name="T14" fmla="*/ 4 w 163"/>
                  <a:gd name="T15" fmla="*/ 0 h 4"/>
                  <a:gd name="T16" fmla="*/ 6 w 16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3"/>
                  <a:gd name="T28" fmla="*/ 0 h 4"/>
                  <a:gd name="T29" fmla="*/ 163 w 16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3" h="4">
                    <a:moveTo>
                      <a:pt x="0" y="2"/>
                    </a:moveTo>
                    <a:lnTo>
                      <a:pt x="26" y="3"/>
                    </a:lnTo>
                    <a:lnTo>
                      <a:pt x="36" y="3"/>
                    </a:lnTo>
                    <a:lnTo>
                      <a:pt x="57" y="0"/>
                    </a:lnTo>
                    <a:lnTo>
                      <a:pt x="69" y="1"/>
                    </a:lnTo>
                    <a:lnTo>
                      <a:pt x="83" y="4"/>
                    </a:lnTo>
                    <a:lnTo>
                      <a:pt x="91" y="0"/>
                    </a:lnTo>
                    <a:lnTo>
                      <a:pt x="118" y="0"/>
                    </a:lnTo>
                    <a:lnTo>
                      <a:pt x="16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1" name="Line 716"/>
              <p:cNvSpPr>
                <a:spLocks noChangeAspect="1" noChangeShapeType="1"/>
              </p:cNvSpPr>
              <p:nvPr/>
            </p:nvSpPr>
            <p:spPr bwMode="auto">
              <a:xfrm flipH="1">
                <a:off x="532" y="344"/>
                <a:ext cx="3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4" name="Line 717"/>
              <p:cNvSpPr>
                <a:spLocks noChangeAspect="1" noChangeShapeType="1"/>
              </p:cNvSpPr>
              <p:nvPr/>
            </p:nvSpPr>
            <p:spPr bwMode="auto">
              <a:xfrm>
                <a:off x="521" y="344"/>
                <a:ext cx="4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5" name="Line 718"/>
              <p:cNvSpPr>
                <a:spLocks noChangeAspect="1" noChangeShapeType="1"/>
              </p:cNvSpPr>
              <p:nvPr/>
            </p:nvSpPr>
            <p:spPr bwMode="auto">
              <a:xfrm>
                <a:off x="538" y="342"/>
                <a:ext cx="7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6" name="Line 719"/>
              <p:cNvSpPr>
                <a:spLocks noChangeAspect="1" noChangeShapeType="1"/>
              </p:cNvSpPr>
              <p:nvPr/>
            </p:nvSpPr>
            <p:spPr bwMode="auto">
              <a:xfrm flipV="1">
                <a:off x="544" y="348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7" name="Line 720"/>
              <p:cNvSpPr>
                <a:spLocks noChangeAspect="1" noChangeShapeType="1"/>
              </p:cNvSpPr>
              <p:nvPr/>
            </p:nvSpPr>
            <p:spPr bwMode="auto">
              <a:xfrm>
                <a:off x="525" y="352"/>
                <a:ext cx="14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8" name="Line 721"/>
              <p:cNvSpPr>
                <a:spLocks noChangeAspect="1" noChangeShapeType="1"/>
              </p:cNvSpPr>
              <p:nvPr/>
            </p:nvSpPr>
            <p:spPr bwMode="auto">
              <a:xfrm flipH="1">
                <a:off x="518" y="351"/>
                <a:ext cx="6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69" name="Group 722"/>
              <p:cNvGrpSpPr>
                <a:grpSpLocks noChangeAspect="1"/>
              </p:cNvGrpSpPr>
              <p:nvPr/>
            </p:nvGrpSpPr>
            <p:grpSpPr bwMode="auto">
              <a:xfrm>
                <a:off x="503" y="410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4570" name="Group 72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51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2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3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4" name="Line 72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5" name="Line 7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6" name="Line 72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71" name="Group 73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61" name="Freeform 7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62" name="Oval 7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72" name="Group 7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59" name="Freeform 7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60" name="Oval 7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50" name="Line 7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73" name="Group 737"/>
              <p:cNvGrpSpPr>
                <a:grpSpLocks noChangeAspect="1"/>
              </p:cNvGrpSpPr>
              <p:nvPr/>
            </p:nvGrpSpPr>
            <p:grpSpPr bwMode="auto">
              <a:xfrm>
                <a:off x="548" y="412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4575" name="Group 738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37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8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9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0" name="Line 7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1" name="Line 74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2" name="Line 74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77" name="Group 74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47" name="Freeform 7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48" name="Oval 7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78" name="Group 74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45" name="Freeform 7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46" name="Oval 7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36" name="Line 7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79" name="Group 752"/>
              <p:cNvGrpSpPr>
                <a:grpSpLocks noChangeAspect="1"/>
              </p:cNvGrpSpPr>
              <p:nvPr/>
            </p:nvGrpSpPr>
            <p:grpSpPr bwMode="auto">
              <a:xfrm>
                <a:off x="427" y="408"/>
                <a:ext cx="50" cy="18"/>
                <a:chOff x="2402" y="867"/>
                <a:chExt cx="268" cy="97"/>
              </a:xfrm>
              <a:grpFill/>
            </p:grpSpPr>
            <p:grpSp>
              <p:nvGrpSpPr>
                <p:cNvPr id="4580" name="Group 75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23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4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5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6" name="Line 7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7" name="Line 75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8" name="Line 75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81" name="Group 7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33" name="Freeform 7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34" name="Oval 7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82" name="Group 7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31" name="Freeform 7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32" name="Oval 7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22" name="Line 7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812" name="Freeform 767"/>
              <p:cNvSpPr>
                <a:spLocks noChangeAspect="1"/>
              </p:cNvSpPr>
              <p:nvPr/>
            </p:nvSpPr>
            <p:spPr bwMode="auto">
              <a:xfrm>
                <a:off x="732" y="454"/>
                <a:ext cx="109" cy="18"/>
              </a:xfrm>
              <a:custGeom>
                <a:avLst/>
                <a:gdLst>
                  <a:gd name="T0" fmla="*/ 8 w 210"/>
                  <a:gd name="T1" fmla="*/ 1 h 35"/>
                  <a:gd name="T2" fmla="*/ 6 w 210"/>
                  <a:gd name="T3" fmla="*/ 1 h 35"/>
                  <a:gd name="T4" fmla="*/ 6 w 210"/>
                  <a:gd name="T5" fmla="*/ 1 h 35"/>
                  <a:gd name="T6" fmla="*/ 3 w 210"/>
                  <a:gd name="T7" fmla="*/ 1 h 35"/>
                  <a:gd name="T8" fmla="*/ 3 w 210"/>
                  <a:gd name="T9" fmla="*/ 1 h 35"/>
                  <a:gd name="T10" fmla="*/ 1 w 210"/>
                  <a:gd name="T11" fmla="*/ 0 h 35"/>
                  <a:gd name="T12" fmla="*/ 0 w 210"/>
                  <a:gd name="T13" fmla="*/ 1 h 35"/>
                  <a:gd name="T14" fmla="*/ 3 w 210"/>
                  <a:gd name="T15" fmla="*/ 1 h 35"/>
                  <a:gd name="T16" fmla="*/ 2 w 210"/>
                  <a:gd name="T17" fmla="*/ 1 h 35"/>
                  <a:gd name="T18" fmla="*/ 5 w 210"/>
                  <a:gd name="T19" fmla="*/ 1 h 35"/>
                  <a:gd name="T20" fmla="*/ 5 w 210"/>
                  <a:gd name="T21" fmla="*/ 1 h 35"/>
                  <a:gd name="T22" fmla="*/ 7 w 210"/>
                  <a:gd name="T23" fmla="*/ 2 h 35"/>
                  <a:gd name="T24" fmla="*/ 8 w 210"/>
                  <a:gd name="T25" fmla="*/ 1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0"/>
                  <a:gd name="T40" fmla="*/ 0 h 35"/>
                  <a:gd name="T41" fmla="*/ 210 w 210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0" h="35">
                    <a:moveTo>
                      <a:pt x="210" y="27"/>
                    </a:moveTo>
                    <a:lnTo>
                      <a:pt x="157" y="27"/>
                    </a:lnTo>
                    <a:lnTo>
                      <a:pt x="157" y="17"/>
                    </a:lnTo>
                    <a:lnTo>
                      <a:pt x="80" y="12"/>
                    </a:lnTo>
                    <a:lnTo>
                      <a:pt x="79" y="1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62" y="8"/>
                    </a:lnTo>
                    <a:lnTo>
                      <a:pt x="59" y="19"/>
                    </a:lnTo>
                    <a:lnTo>
                      <a:pt x="142" y="23"/>
                    </a:lnTo>
                    <a:lnTo>
                      <a:pt x="141" y="32"/>
                    </a:lnTo>
                    <a:lnTo>
                      <a:pt x="195" y="35"/>
                    </a:lnTo>
                    <a:lnTo>
                      <a:pt x="210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83" name="Group 768"/>
              <p:cNvGrpSpPr>
                <a:grpSpLocks noChangeAspect="1"/>
              </p:cNvGrpSpPr>
              <p:nvPr/>
            </p:nvGrpSpPr>
            <p:grpSpPr bwMode="auto">
              <a:xfrm flipH="1">
                <a:off x="250" y="415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1814" name="Freeform 76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5" name="Freeform 77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6" name="Freeform 77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7" name="Freeform 77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8" name="Freeform 77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9" name="Freeform 77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20" name="Freeform 77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4193" name="Rectangle 84"/>
          <p:cNvSpPr>
            <a:spLocks noChangeArrowheads="1"/>
          </p:cNvSpPr>
          <p:nvPr/>
        </p:nvSpPr>
        <p:spPr bwMode="auto">
          <a:xfrm>
            <a:off x="1076960" y="6657386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6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ЭУГ «</a:t>
            </a:r>
            <a:r>
              <a:rPr lang="ru-RU" sz="6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Уосп</a:t>
            </a:r>
            <a:r>
              <a:rPr lang="ru-RU" sz="6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»</a:t>
            </a:r>
            <a:endParaRPr lang="ru-RU" sz="6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4194" name="Oval 3167"/>
          <p:cNvSpPr>
            <a:spLocks noChangeArrowheads="1"/>
          </p:cNvSpPr>
          <p:nvPr/>
        </p:nvSpPr>
        <p:spPr bwMode="auto">
          <a:xfrm>
            <a:off x="1763713" y="6309785"/>
            <a:ext cx="144462" cy="196849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ВМБ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6271" name="Rectangle 84"/>
          <p:cNvSpPr>
            <a:spLocks noChangeArrowheads="1"/>
          </p:cNvSpPr>
          <p:nvPr/>
        </p:nvSpPr>
        <p:spPr bwMode="auto">
          <a:xfrm>
            <a:off x="1887538" y="6500284"/>
            <a:ext cx="189154" cy="76944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wrap="none" lIns="0" tIns="0" rIns="0" bIns="0" anchor="ctr">
            <a:spAutoFit/>
          </a:bodyPr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Сасебо</a:t>
            </a:r>
          </a:p>
        </p:txBody>
      </p:sp>
      <p:grpSp>
        <p:nvGrpSpPr>
          <p:cNvPr id="4585" name="Группа 2944"/>
          <p:cNvGrpSpPr>
            <a:grpSpLocks/>
          </p:cNvGrpSpPr>
          <p:nvPr/>
        </p:nvGrpSpPr>
        <p:grpSpPr bwMode="auto">
          <a:xfrm>
            <a:off x="2862264" y="6184900"/>
            <a:ext cx="769937" cy="501651"/>
            <a:chOff x="7876754" y="4107329"/>
            <a:chExt cx="770328" cy="375780"/>
          </a:xfrm>
        </p:grpSpPr>
        <p:sp>
          <p:nvSpPr>
            <p:cNvPr id="4197" name="Freeform 143"/>
            <p:cNvSpPr>
              <a:spLocks/>
            </p:cNvSpPr>
            <p:nvPr/>
          </p:nvSpPr>
          <p:spPr bwMode="auto">
            <a:xfrm rot="19455415" flipH="1">
              <a:off x="8134064" y="4215364"/>
              <a:ext cx="315401" cy="267745"/>
            </a:xfrm>
            <a:custGeom>
              <a:avLst/>
              <a:gdLst>
                <a:gd name="T0" fmla="*/ 0 w 774"/>
                <a:gd name="T1" fmla="*/ 0 h 685"/>
                <a:gd name="T2" fmla="*/ 0 w 774"/>
                <a:gd name="T3" fmla="*/ 0 h 685"/>
                <a:gd name="T4" fmla="*/ 0 w 774"/>
                <a:gd name="T5" fmla="*/ 0 h 685"/>
                <a:gd name="T6" fmla="*/ 0 w 774"/>
                <a:gd name="T7" fmla="*/ 0 h 685"/>
                <a:gd name="T8" fmla="*/ 0 w 774"/>
                <a:gd name="T9" fmla="*/ 0 h 685"/>
                <a:gd name="T10" fmla="*/ 0 w 774"/>
                <a:gd name="T11" fmla="*/ 0 h 685"/>
                <a:gd name="T12" fmla="*/ 0 w 774"/>
                <a:gd name="T13" fmla="*/ 0 h 685"/>
                <a:gd name="T14" fmla="*/ 0 w 774"/>
                <a:gd name="T15" fmla="*/ 0 h 685"/>
                <a:gd name="T16" fmla="*/ 0 w 774"/>
                <a:gd name="T17" fmla="*/ 0 h 685"/>
                <a:gd name="T18" fmla="*/ 0 w 774"/>
                <a:gd name="T19" fmla="*/ 0 h 685"/>
                <a:gd name="T20" fmla="*/ 0 w 774"/>
                <a:gd name="T21" fmla="*/ 0 h 685"/>
                <a:gd name="T22" fmla="*/ 0 w 774"/>
                <a:gd name="T23" fmla="*/ 0 h 685"/>
                <a:gd name="T24" fmla="*/ 0 w 774"/>
                <a:gd name="T25" fmla="*/ 0 h 685"/>
                <a:gd name="T26" fmla="*/ 0 w 774"/>
                <a:gd name="T27" fmla="*/ 0 h 685"/>
                <a:gd name="T28" fmla="*/ 0 w 774"/>
                <a:gd name="T29" fmla="*/ 0 h 685"/>
                <a:gd name="T30" fmla="*/ 0 w 774"/>
                <a:gd name="T31" fmla="*/ 0 h 685"/>
                <a:gd name="T32" fmla="*/ 0 w 774"/>
                <a:gd name="T33" fmla="*/ 0 h 685"/>
                <a:gd name="T34" fmla="*/ 0 w 774"/>
                <a:gd name="T35" fmla="*/ 0 h 685"/>
                <a:gd name="T36" fmla="*/ 0 w 774"/>
                <a:gd name="T37" fmla="*/ 0 h 685"/>
                <a:gd name="T38" fmla="*/ 0 w 774"/>
                <a:gd name="T39" fmla="*/ 0 h 685"/>
                <a:gd name="T40" fmla="*/ 0 w 774"/>
                <a:gd name="T41" fmla="*/ 0 h 685"/>
                <a:gd name="T42" fmla="*/ 0 w 774"/>
                <a:gd name="T43" fmla="*/ 0 h 685"/>
                <a:gd name="T44" fmla="*/ 0 w 774"/>
                <a:gd name="T45" fmla="*/ 0 h 685"/>
                <a:gd name="T46" fmla="*/ 0 w 774"/>
                <a:gd name="T47" fmla="*/ 0 h 685"/>
                <a:gd name="T48" fmla="*/ 0 w 774"/>
                <a:gd name="T49" fmla="*/ 0 h 685"/>
                <a:gd name="T50" fmla="*/ 0 w 774"/>
                <a:gd name="T51" fmla="*/ 0 h 685"/>
                <a:gd name="T52" fmla="*/ 0 w 774"/>
                <a:gd name="T53" fmla="*/ 0 h 685"/>
                <a:gd name="T54" fmla="*/ 0 w 774"/>
                <a:gd name="T55" fmla="*/ 0 h 685"/>
                <a:gd name="T56" fmla="*/ 0 w 774"/>
                <a:gd name="T57" fmla="*/ 0 h 685"/>
                <a:gd name="T58" fmla="*/ 0 w 774"/>
                <a:gd name="T59" fmla="*/ 0 h 685"/>
                <a:gd name="T60" fmla="*/ 0 w 774"/>
                <a:gd name="T61" fmla="*/ 0 h 685"/>
                <a:gd name="T62" fmla="*/ 0 w 774"/>
                <a:gd name="T63" fmla="*/ 0 h 685"/>
                <a:gd name="T64" fmla="*/ 0 w 774"/>
                <a:gd name="T65" fmla="*/ 0 h 685"/>
                <a:gd name="T66" fmla="*/ 0 w 774"/>
                <a:gd name="T67" fmla="*/ 0 h 685"/>
                <a:gd name="T68" fmla="*/ 0 w 774"/>
                <a:gd name="T69" fmla="*/ 0 h 685"/>
                <a:gd name="T70" fmla="*/ 0 w 774"/>
                <a:gd name="T71" fmla="*/ 0 h 685"/>
                <a:gd name="T72" fmla="*/ 0 w 774"/>
                <a:gd name="T73" fmla="*/ 0 h 685"/>
                <a:gd name="T74" fmla="*/ 0 w 774"/>
                <a:gd name="T75" fmla="*/ 0 h 685"/>
                <a:gd name="T76" fmla="*/ 0 w 774"/>
                <a:gd name="T77" fmla="*/ 0 h 685"/>
                <a:gd name="T78" fmla="*/ 0 w 774"/>
                <a:gd name="T79" fmla="*/ 0 h 68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4"/>
                <a:gd name="T121" fmla="*/ 0 h 685"/>
                <a:gd name="T122" fmla="*/ 774 w 774"/>
                <a:gd name="T123" fmla="*/ 685 h 68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4" h="685">
                  <a:moveTo>
                    <a:pt x="267" y="69"/>
                  </a:moveTo>
                  <a:lnTo>
                    <a:pt x="326" y="151"/>
                  </a:lnTo>
                  <a:lnTo>
                    <a:pt x="364" y="193"/>
                  </a:lnTo>
                  <a:lnTo>
                    <a:pt x="405" y="228"/>
                  </a:lnTo>
                  <a:lnTo>
                    <a:pt x="462" y="245"/>
                  </a:lnTo>
                  <a:lnTo>
                    <a:pt x="526" y="248"/>
                  </a:lnTo>
                  <a:lnTo>
                    <a:pt x="574" y="249"/>
                  </a:lnTo>
                  <a:lnTo>
                    <a:pt x="634" y="253"/>
                  </a:lnTo>
                  <a:lnTo>
                    <a:pt x="698" y="277"/>
                  </a:lnTo>
                  <a:lnTo>
                    <a:pt x="744" y="315"/>
                  </a:lnTo>
                  <a:lnTo>
                    <a:pt x="764" y="353"/>
                  </a:lnTo>
                  <a:lnTo>
                    <a:pt x="774" y="401"/>
                  </a:lnTo>
                  <a:lnTo>
                    <a:pt x="770" y="447"/>
                  </a:lnTo>
                  <a:lnTo>
                    <a:pt x="752" y="499"/>
                  </a:lnTo>
                  <a:lnTo>
                    <a:pt x="728" y="529"/>
                  </a:lnTo>
                  <a:lnTo>
                    <a:pt x="700" y="557"/>
                  </a:lnTo>
                  <a:lnTo>
                    <a:pt x="672" y="583"/>
                  </a:lnTo>
                  <a:lnTo>
                    <a:pt x="642" y="607"/>
                  </a:lnTo>
                  <a:lnTo>
                    <a:pt x="610" y="627"/>
                  </a:lnTo>
                  <a:lnTo>
                    <a:pt x="572" y="651"/>
                  </a:lnTo>
                  <a:lnTo>
                    <a:pt x="530" y="669"/>
                  </a:lnTo>
                  <a:lnTo>
                    <a:pt x="484" y="681"/>
                  </a:lnTo>
                  <a:lnTo>
                    <a:pt x="428" y="685"/>
                  </a:lnTo>
                  <a:lnTo>
                    <a:pt x="360" y="681"/>
                  </a:lnTo>
                  <a:lnTo>
                    <a:pt x="298" y="669"/>
                  </a:lnTo>
                  <a:lnTo>
                    <a:pt x="240" y="647"/>
                  </a:lnTo>
                  <a:lnTo>
                    <a:pt x="186" y="615"/>
                  </a:lnTo>
                  <a:lnTo>
                    <a:pt x="128" y="563"/>
                  </a:lnTo>
                  <a:lnTo>
                    <a:pt x="68" y="491"/>
                  </a:lnTo>
                  <a:lnTo>
                    <a:pt x="35" y="438"/>
                  </a:lnTo>
                  <a:lnTo>
                    <a:pt x="14" y="391"/>
                  </a:lnTo>
                  <a:lnTo>
                    <a:pt x="0" y="315"/>
                  </a:lnTo>
                  <a:lnTo>
                    <a:pt x="3" y="227"/>
                  </a:lnTo>
                  <a:lnTo>
                    <a:pt x="18" y="161"/>
                  </a:lnTo>
                  <a:lnTo>
                    <a:pt x="46" y="99"/>
                  </a:lnTo>
                  <a:lnTo>
                    <a:pt x="78" y="55"/>
                  </a:lnTo>
                  <a:lnTo>
                    <a:pt x="116" y="17"/>
                  </a:lnTo>
                  <a:cubicBezTo>
                    <a:pt x="135" y="4"/>
                    <a:pt x="154" y="0"/>
                    <a:pt x="174" y="1"/>
                  </a:cubicBezTo>
                  <a:cubicBezTo>
                    <a:pt x="194" y="2"/>
                    <a:pt x="218" y="14"/>
                    <a:pt x="234" y="25"/>
                  </a:cubicBezTo>
                  <a:lnTo>
                    <a:pt x="267" y="69"/>
                  </a:lnTo>
                  <a:close/>
                </a:path>
              </a:pathLst>
            </a:custGeom>
            <a:gradFill flip="none" rotWithShape="1">
              <a:gsLst>
                <a:gs pos="66000">
                  <a:srgbClr val="4BACC6">
                    <a:lumMod val="40000"/>
                    <a:lumOff val="60000"/>
                  </a:srgbClr>
                </a:gs>
                <a:gs pos="17000">
                  <a:srgbClr val="EEECE1"/>
                </a:gs>
                <a:gs pos="77000">
                  <a:srgbClr val="4BACC6">
                    <a:lumMod val="60000"/>
                    <a:lumOff val="4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rgbClr val="010485"/>
              </a:solidFill>
              <a:miter lim="800000"/>
              <a:headEnd/>
              <a:tailEnd/>
            </a:ln>
          </p:spPr>
          <p:txBody>
            <a:bodyPr lIns="180000" tIns="0" rIns="180000" bIns="0" anchor="ctr"/>
            <a:lstStyle/>
            <a:p>
              <a:pPr>
                <a:defRPr/>
              </a:pPr>
              <a:endParaRPr lang="ru-RU" kern="0">
                <a:solidFill>
                  <a:srgbClr val="010485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587" name="Group 40"/>
            <p:cNvGrpSpPr>
              <a:grpSpLocks/>
            </p:cNvGrpSpPr>
            <p:nvPr/>
          </p:nvGrpSpPr>
          <p:grpSpPr bwMode="auto">
            <a:xfrm flipH="1">
              <a:off x="8334837" y="4335806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88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5593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4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5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6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7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8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9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0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1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2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3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4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5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6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7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8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9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0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1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2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3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4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5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6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7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8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9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0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1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2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3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4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5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6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7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8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9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0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1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2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3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4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5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6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7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8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9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0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1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2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3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4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5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6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7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8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9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0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1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2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3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solidFill>
                  <a:srgbClr val="98CDFE"/>
                </a:solidFill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4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5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6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7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8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9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0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1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2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3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4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5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6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7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8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9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0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1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2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3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4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5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6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7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8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9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0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1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2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3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4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5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6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7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8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9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0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1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2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3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4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5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6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7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8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9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0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1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2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3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4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5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6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7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8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9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0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1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2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3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4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5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6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7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8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9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0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1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2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3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4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5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6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7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8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9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0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1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2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3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4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5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6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7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8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9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0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1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2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3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4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5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6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7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8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9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0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1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2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3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4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5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6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7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8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9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0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1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2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3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4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5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6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7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8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9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0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1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2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3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4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5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6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7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8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9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0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1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2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3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4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5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6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7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8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9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90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91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92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89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5380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1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2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3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4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5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6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7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8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9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0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1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2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3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4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5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6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7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8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9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0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1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2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3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4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5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6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7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8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9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0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1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2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3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4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5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6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7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8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9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0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1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2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3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4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5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6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7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8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9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0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1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2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3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4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5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6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7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8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9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0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1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2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3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4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5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6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8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5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6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7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8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9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0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1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2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3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4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5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6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7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8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9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0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1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2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3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4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5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6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7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8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0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4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5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6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8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0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1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2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3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4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5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6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7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8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9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0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1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2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3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4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5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6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7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8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9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0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1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2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3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4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5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6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7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8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9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0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1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2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3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4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5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6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7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8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9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0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1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2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3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4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5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6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7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8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9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0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1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2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3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4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5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6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7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8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9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0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1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2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3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4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5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6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7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8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9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0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1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2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3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4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5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6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7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8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9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0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1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2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3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4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5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6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7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8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9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0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1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2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3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4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5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6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7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8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9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0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1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2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5254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5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6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7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8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9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0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1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2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3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4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5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6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7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8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9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0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1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2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3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4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5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6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7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8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9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0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1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2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3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4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5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6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7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8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9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0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1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2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3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4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8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9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0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1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3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4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5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6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7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8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9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0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1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2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3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4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5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6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7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8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9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0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1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2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3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4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5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6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7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8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9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0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1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2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3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4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5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6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7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8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0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2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4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5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6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7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9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0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1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2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3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4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5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6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7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8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9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0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1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2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3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4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5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6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7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8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9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0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1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2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3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4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5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6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7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8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9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90" name="Group 40"/>
            <p:cNvGrpSpPr>
              <a:grpSpLocks/>
            </p:cNvGrpSpPr>
            <p:nvPr/>
          </p:nvGrpSpPr>
          <p:grpSpPr bwMode="auto">
            <a:xfrm flipH="1">
              <a:off x="8139983" y="4107329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91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5034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5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6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8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9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0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1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4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5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6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7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8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9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0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1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2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3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4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5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6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7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8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9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0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2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3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4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5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6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7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8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0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1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2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3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4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5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6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7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8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9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0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3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6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7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8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9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1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2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3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4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5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6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7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8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9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0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1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2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3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4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5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6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7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8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9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0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1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2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3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4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5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6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7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8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9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0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1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2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90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95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5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6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7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8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9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03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1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04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3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4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5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6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7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8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9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0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1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2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31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32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37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45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74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8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88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5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2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3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4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4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5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6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5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6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9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8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9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0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63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64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1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2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3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4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5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0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6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2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7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5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6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8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9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0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86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87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88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1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2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4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5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8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6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7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8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0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2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3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4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5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7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9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66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71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78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79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0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1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2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3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3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4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4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5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6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8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9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7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8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22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9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0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25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1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2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28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3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4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5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6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7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8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9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0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37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1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2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3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4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5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6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7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8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46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47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9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10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50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51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92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4492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3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4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5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6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7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8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9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0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1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2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3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4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5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6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7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8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9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0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1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2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3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4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5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6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7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8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9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0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1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2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3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4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5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6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7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8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9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0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1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2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3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4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5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6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7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8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9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0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1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2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3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4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76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84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86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0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1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7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8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34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35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1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2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3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5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6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7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8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9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50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66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67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73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79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85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1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4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1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6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0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3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4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5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6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7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8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9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0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1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2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3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4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5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6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7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8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9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0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1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2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3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4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5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6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7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8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9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0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1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2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3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4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5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6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7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8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9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0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1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2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3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4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5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6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7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8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9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0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1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2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3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4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5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6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7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8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9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0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1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2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3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4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5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6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7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8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9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0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1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2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3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4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5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6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7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8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9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0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1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2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3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4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5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6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7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8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0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1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2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4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5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6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7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8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9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0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1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2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3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4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5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6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7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8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9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0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1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2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3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4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5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6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7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8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9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0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1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2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3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374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5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6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7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8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9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0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1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2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3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4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5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6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7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8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9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0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1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2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3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4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5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6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7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8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9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0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1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2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3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4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5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6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7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8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9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0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1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2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3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4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5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6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7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8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9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0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1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2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3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4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5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6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7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8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9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0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1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2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3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4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5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6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7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8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9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0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1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2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3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4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5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6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7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8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9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0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1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2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3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4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5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6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7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8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9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0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1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2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3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4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5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6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7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8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9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0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1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2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3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4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5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6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7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8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9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0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1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2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3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4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5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6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7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8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9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90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91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93" name="Group 603"/>
            <p:cNvGrpSpPr>
              <a:grpSpLocks noChangeAspect="1"/>
            </p:cNvGrpSpPr>
            <p:nvPr/>
          </p:nvGrpSpPr>
          <p:grpSpPr bwMode="auto">
            <a:xfrm>
              <a:off x="7876754" y="4240461"/>
              <a:ext cx="576064" cy="164017"/>
              <a:chOff x="50" y="306"/>
              <a:chExt cx="826" cy="194"/>
            </a:xfrm>
            <a:solidFill>
              <a:schemeClr val="accent5">
                <a:lumMod val="60000"/>
                <a:lumOff val="40000"/>
              </a:schemeClr>
            </a:solidFill>
          </p:grpSpPr>
          <p:sp>
            <p:nvSpPr>
              <p:cNvPr id="4201" name="Freeform 604"/>
              <p:cNvSpPr>
                <a:spLocks noChangeAspect="1"/>
              </p:cNvSpPr>
              <p:nvPr/>
            </p:nvSpPr>
            <p:spPr bwMode="auto">
              <a:xfrm>
                <a:off x="89" y="439"/>
                <a:ext cx="13" cy="11"/>
              </a:xfrm>
              <a:custGeom>
                <a:avLst/>
                <a:gdLst>
                  <a:gd name="T0" fmla="*/ 1 w 26"/>
                  <a:gd name="T1" fmla="*/ 0 h 20"/>
                  <a:gd name="T2" fmla="*/ 1 w 26"/>
                  <a:gd name="T3" fmla="*/ 1 h 20"/>
                  <a:gd name="T4" fmla="*/ 1 w 26"/>
                  <a:gd name="T5" fmla="*/ 1 h 20"/>
                  <a:gd name="T6" fmla="*/ 1 w 26"/>
                  <a:gd name="T7" fmla="*/ 1 h 20"/>
                  <a:gd name="T8" fmla="*/ 1 w 26"/>
                  <a:gd name="T9" fmla="*/ 1 h 20"/>
                  <a:gd name="T10" fmla="*/ 0 w 26"/>
                  <a:gd name="T11" fmla="*/ 1 h 20"/>
                  <a:gd name="T12" fmla="*/ 1 w 26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20"/>
                  <a:gd name="T23" fmla="*/ 26 w 26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20">
                    <a:moveTo>
                      <a:pt x="8" y="0"/>
                    </a:moveTo>
                    <a:lnTo>
                      <a:pt x="26" y="9"/>
                    </a:lnTo>
                    <a:lnTo>
                      <a:pt x="18" y="13"/>
                    </a:lnTo>
                    <a:lnTo>
                      <a:pt x="17" y="20"/>
                    </a:lnTo>
                    <a:lnTo>
                      <a:pt x="8" y="9"/>
                    </a:lnTo>
                    <a:lnTo>
                      <a:pt x="0" y="6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94" name="Group 605"/>
              <p:cNvGrpSpPr>
                <a:grpSpLocks noChangeAspect="1"/>
              </p:cNvGrpSpPr>
              <p:nvPr/>
            </p:nvGrpSpPr>
            <p:grpSpPr bwMode="auto">
              <a:xfrm>
                <a:off x="329" y="423"/>
                <a:ext cx="44" cy="17"/>
                <a:chOff x="2769" y="979"/>
                <a:chExt cx="230" cy="90"/>
              </a:xfrm>
              <a:grpFill/>
            </p:grpSpPr>
            <p:sp>
              <p:nvSpPr>
                <p:cNvPr id="4365" name="Freeform 606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6" name="Freeform 607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7" name="Freeform 608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8" name="Freeform 609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9" name="Freeform 610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70" name="Freeform 611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71" name="Freeform 612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203" name="Freeform 614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6" cy="99"/>
              </a:xfrm>
              <a:custGeom>
                <a:avLst/>
                <a:gdLst>
                  <a:gd name="T0" fmla="*/ 0 w 1188"/>
                  <a:gd name="T1" fmla="*/ 3 h 141"/>
                  <a:gd name="T2" fmla="*/ 6 w 1188"/>
                  <a:gd name="T3" fmla="*/ 6 h 141"/>
                  <a:gd name="T4" fmla="*/ 8 w 1188"/>
                  <a:gd name="T5" fmla="*/ 8 h 141"/>
                  <a:gd name="T6" fmla="*/ 12 w 1188"/>
                  <a:gd name="T7" fmla="*/ 10 h 141"/>
                  <a:gd name="T8" fmla="*/ 17 w 1188"/>
                  <a:gd name="T9" fmla="*/ 14 h 141"/>
                  <a:gd name="T10" fmla="*/ 29 w 1188"/>
                  <a:gd name="T11" fmla="*/ 16 h 141"/>
                  <a:gd name="T12" fmla="*/ 56 w 1188"/>
                  <a:gd name="T13" fmla="*/ 19 h 141"/>
                  <a:gd name="T14" fmla="*/ 82 w 1188"/>
                  <a:gd name="T15" fmla="*/ 20 h 141"/>
                  <a:gd name="T16" fmla="*/ 114 w 1188"/>
                  <a:gd name="T17" fmla="*/ 22 h 141"/>
                  <a:gd name="T18" fmla="*/ 146 w 1188"/>
                  <a:gd name="T19" fmla="*/ 23 h 141"/>
                  <a:gd name="T20" fmla="*/ 185 w 1188"/>
                  <a:gd name="T21" fmla="*/ 24 h 141"/>
                  <a:gd name="T22" fmla="*/ 188 w 1188"/>
                  <a:gd name="T23" fmla="*/ 22 h 141"/>
                  <a:gd name="T24" fmla="*/ 191 w 1188"/>
                  <a:gd name="T25" fmla="*/ 19 h 141"/>
                  <a:gd name="T26" fmla="*/ 193 w 1188"/>
                  <a:gd name="T27" fmla="*/ 14 h 141"/>
                  <a:gd name="T28" fmla="*/ 193 w 1188"/>
                  <a:gd name="T29" fmla="*/ 10 h 141"/>
                  <a:gd name="T30" fmla="*/ 193 w 1188"/>
                  <a:gd name="T31" fmla="*/ 8 h 141"/>
                  <a:gd name="T32" fmla="*/ 182 w 1188"/>
                  <a:gd name="T33" fmla="*/ 6 h 141"/>
                  <a:gd name="T34" fmla="*/ 155 w 1188"/>
                  <a:gd name="T35" fmla="*/ 4 h 141"/>
                  <a:gd name="T36" fmla="*/ 139 w 1188"/>
                  <a:gd name="T37" fmla="*/ 4 h 141"/>
                  <a:gd name="T38" fmla="*/ 75 w 1188"/>
                  <a:gd name="T39" fmla="*/ 3 h 141"/>
                  <a:gd name="T40" fmla="*/ 74 w 1188"/>
                  <a:gd name="T41" fmla="*/ 4 h 141"/>
                  <a:gd name="T42" fmla="*/ 56 w 1188"/>
                  <a:gd name="T43" fmla="*/ 4 h 141"/>
                  <a:gd name="T44" fmla="*/ 40 w 1188"/>
                  <a:gd name="T45" fmla="*/ 4 h 141"/>
                  <a:gd name="T46" fmla="*/ 26 w 1188"/>
                  <a:gd name="T47" fmla="*/ 3 h 141"/>
                  <a:gd name="T48" fmla="*/ 17 w 1188"/>
                  <a:gd name="T49" fmla="*/ 2 h 141"/>
                  <a:gd name="T50" fmla="*/ 10 w 1188"/>
                  <a:gd name="T51" fmla="*/ 0 h 141"/>
                  <a:gd name="T52" fmla="*/ 0 w 1188"/>
                  <a:gd name="T53" fmla="*/ 3 h 14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8"/>
                  <a:gd name="T82" fmla="*/ 0 h 141"/>
                  <a:gd name="T83" fmla="*/ 1188 w 1188"/>
                  <a:gd name="T84" fmla="*/ 141 h 14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8" h="141">
                    <a:moveTo>
                      <a:pt x="0" y="16"/>
                    </a:moveTo>
                    <a:lnTo>
                      <a:pt x="39" y="38"/>
                    </a:lnTo>
                    <a:lnTo>
                      <a:pt x="51" y="48"/>
                    </a:lnTo>
                    <a:lnTo>
                      <a:pt x="75" y="60"/>
                    </a:lnTo>
                    <a:lnTo>
                      <a:pt x="100" y="83"/>
                    </a:lnTo>
                    <a:lnTo>
                      <a:pt x="182" y="96"/>
                    </a:lnTo>
                    <a:lnTo>
                      <a:pt x="344" y="111"/>
                    </a:lnTo>
                    <a:lnTo>
                      <a:pt x="503" y="121"/>
                    </a:lnTo>
                    <a:lnTo>
                      <a:pt x="703" y="133"/>
                    </a:lnTo>
                    <a:lnTo>
                      <a:pt x="899" y="137"/>
                    </a:lnTo>
                    <a:lnTo>
                      <a:pt x="1140" y="141"/>
                    </a:lnTo>
                    <a:lnTo>
                      <a:pt x="1161" y="133"/>
                    </a:lnTo>
                    <a:lnTo>
                      <a:pt x="1180" y="110"/>
                    </a:lnTo>
                    <a:lnTo>
                      <a:pt x="1188" y="86"/>
                    </a:lnTo>
                    <a:lnTo>
                      <a:pt x="1187" y="59"/>
                    </a:lnTo>
                    <a:lnTo>
                      <a:pt x="1184" y="45"/>
                    </a:lnTo>
                    <a:lnTo>
                      <a:pt x="1120" y="34"/>
                    </a:lnTo>
                    <a:lnTo>
                      <a:pt x="957" y="24"/>
                    </a:lnTo>
                    <a:lnTo>
                      <a:pt x="854" y="24"/>
                    </a:lnTo>
                    <a:lnTo>
                      <a:pt x="465" y="16"/>
                    </a:lnTo>
                    <a:lnTo>
                      <a:pt x="451" y="20"/>
                    </a:lnTo>
                    <a:lnTo>
                      <a:pt x="342" y="22"/>
                    </a:lnTo>
                    <a:lnTo>
                      <a:pt x="245" y="21"/>
                    </a:lnTo>
                    <a:lnTo>
                      <a:pt x="164" y="17"/>
                    </a:lnTo>
                    <a:lnTo>
                      <a:pt x="108" y="10"/>
                    </a:lnTo>
                    <a:lnTo>
                      <a:pt x="64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4" name="Freeform 615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1" cy="62"/>
              </a:xfrm>
              <a:custGeom>
                <a:avLst/>
                <a:gdLst>
                  <a:gd name="T0" fmla="*/ 0 w 1183"/>
                  <a:gd name="T1" fmla="*/ 3 h 90"/>
                  <a:gd name="T2" fmla="*/ 11 w 1183"/>
                  <a:gd name="T3" fmla="*/ 6 h 90"/>
                  <a:gd name="T4" fmla="*/ 24 w 1183"/>
                  <a:gd name="T5" fmla="*/ 8 h 90"/>
                  <a:gd name="T6" fmla="*/ 39 w 1183"/>
                  <a:gd name="T7" fmla="*/ 8 h 90"/>
                  <a:gd name="T8" fmla="*/ 48 w 1183"/>
                  <a:gd name="T9" fmla="*/ 8 h 90"/>
                  <a:gd name="T10" fmla="*/ 46 w 1183"/>
                  <a:gd name="T11" fmla="*/ 12 h 90"/>
                  <a:gd name="T12" fmla="*/ 55 w 1183"/>
                  <a:gd name="T13" fmla="*/ 12 h 90"/>
                  <a:gd name="T14" fmla="*/ 74 w 1183"/>
                  <a:gd name="T15" fmla="*/ 12 h 90"/>
                  <a:gd name="T16" fmla="*/ 74 w 1183"/>
                  <a:gd name="T17" fmla="*/ 11 h 90"/>
                  <a:gd name="T18" fmla="*/ 99 w 1183"/>
                  <a:gd name="T19" fmla="*/ 12 h 90"/>
                  <a:gd name="T20" fmla="*/ 120 w 1183"/>
                  <a:gd name="T21" fmla="*/ 13 h 90"/>
                  <a:gd name="T22" fmla="*/ 146 w 1183"/>
                  <a:gd name="T23" fmla="*/ 13 h 90"/>
                  <a:gd name="T24" fmla="*/ 157 w 1183"/>
                  <a:gd name="T25" fmla="*/ 14 h 90"/>
                  <a:gd name="T26" fmla="*/ 159 w 1183"/>
                  <a:gd name="T27" fmla="*/ 12 h 90"/>
                  <a:gd name="T28" fmla="*/ 188 w 1183"/>
                  <a:gd name="T29" fmla="*/ 12 h 90"/>
                  <a:gd name="T30" fmla="*/ 191 w 1183"/>
                  <a:gd name="T31" fmla="*/ 7 h 90"/>
                  <a:gd name="T32" fmla="*/ 177 w 1183"/>
                  <a:gd name="T33" fmla="*/ 6 h 90"/>
                  <a:gd name="T34" fmla="*/ 151 w 1183"/>
                  <a:gd name="T35" fmla="*/ 4 h 90"/>
                  <a:gd name="T36" fmla="*/ 75 w 1183"/>
                  <a:gd name="T37" fmla="*/ 2 h 90"/>
                  <a:gd name="T38" fmla="*/ 73 w 1183"/>
                  <a:gd name="T39" fmla="*/ 4 h 90"/>
                  <a:gd name="T40" fmla="*/ 62 w 1183"/>
                  <a:gd name="T41" fmla="*/ 3 h 90"/>
                  <a:gd name="T42" fmla="*/ 56 w 1183"/>
                  <a:gd name="T43" fmla="*/ 4 h 90"/>
                  <a:gd name="T44" fmla="*/ 40 w 1183"/>
                  <a:gd name="T45" fmla="*/ 4 h 90"/>
                  <a:gd name="T46" fmla="*/ 28 w 1183"/>
                  <a:gd name="T47" fmla="*/ 3 h 90"/>
                  <a:gd name="T48" fmla="*/ 15 w 1183"/>
                  <a:gd name="T49" fmla="*/ 1 h 90"/>
                  <a:gd name="T50" fmla="*/ 9 w 1183"/>
                  <a:gd name="T51" fmla="*/ 0 h 90"/>
                  <a:gd name="T52" fmla="*/ 0 w 1183"/>
                  <a:gd name="T53" fmla="*/ 3 h 9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3"/>
                  <a:gd name="T82" fmla="*/ 0 h 90"/>
                  <a:gd name="T83" fmla="*/ 1183 w 1183"/>
                  <a:gd name="T84" fmla="*/ 90 h 9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3" h="90">
                    <a:moveTo>
                      <a:pt x="0" y="18"/>
                    </a:moveTo>
                    <a:lnTo>
                      <a:pt x="68" y="41"/>
                    </a:lnTo>
                    <a:lnTo>
                      <a:pt x="154" y="49"/>
                    </a:lnTo>
                    <a:lnTo>
                      <a:pt x="243" y="54"/>
                    </a:lnTo>
                    <a:lnTo>
                      <a:pt x="296" y="53"/>
                    </a:lnTo>
                    <a:lnTo>
                      <a:pt x="284" y="75"/>
                    </a:lnTo>
                    <a:lnTo>
                      <a:pt x="340" y="77"/>
                    </a:lnTo>
                    <a:lnTo>
                      <a:pt x="457" y="80"/>
                    </a:lnTo>
                    <a:lnTo>
                      <a:pt x="457" y="72"/>
                    </a:lnTo>
                    <a:lnTo>
                      <a:pt x="611" y="80"/>
                    </a:lnTo>
                    <a:lnTo>
                      <a:pt x="745" y="85"/>
                    </a:lnTo>
                    <a:lnTo>
                      <a:pt x="905" y="87"/>
                    </a:lnTo>
                    <a:lnTo>
                      <a:pt x="976" y="90"/>
                    </a:lnTo>
                    <a:lnTo>
                      <a:pt x="989" y="77"/>
                    </a:lnTo>
                    <a:lnTo>
                      <a:pt x="1170" y="79"/>
                    </a:lnTo>
                    <a:lnTo>
                      <a:pt x="1183" y="45"/>
                    </a:lnTo>
                    <a:lnTo>
                      <a:pt x="1101" y="34"/>
                    </a:lnTo>
                    <a:lnTo>
                      <a:pt x="935" y="26"/>
                    </a:lnTo>
                    <a:lnTo>
                      <a:pt x="462" y="15"/>
                    </a:lnTo>
                    <a:lnTo>
                      <a:pt x="453" y="23"/>
                    </a:lnTo>
                    <a:lnTo>
                      <a:pt x="388" y="20"/>
                    </a:lnTo>
                    <a:lnTo>
                      <a:pt x="346" y="23"/>
                    </a:lnTo>
                    <a:lnTo>
                      <a:pt x="252" y="24"/>
                    </a:lnTo>
                    <a:lnTo>
                      <a:pt x="170" y="20"/>
                    </a:lnTo>
                    <a:lnTo>
                      <a:pt x="94" y="10"/>
                    </a:lnTo>
                    <a:lnTo>
                      <a:pt x="59" y="0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5" name="Freeform 616"/>
              <p:cNvSpPr>
                <a:spLocks noChangeAspect="1"/>
              </p:cNvSpPr>
              <p:nvPr/>
            </p:nvSpPr>
            <p:spPr bwMode="auto">
              <a:xfrm>
                <a:off x="391" y="459"/>
                <a:ext cx="471" cy="27"/>
              </a:xfrm>
              <a:custGeom>
                <a:avLst/>
                <a:gdLst>
                  <a:gd name="T0" fmla="*/ 111 w 677"/>
                  <a:gd name="T1" fmla="*/ 0 h 41"/>
                  <a:gd name="T2" fmla="*/ 110 w 677"/>
                  <a:gd name="T3" fmla="*/ 2 h 41"/>
                  <a:gd name="T4" fmla="*/ 106 w 677"/>
                  <a:gd name="T5" fmla="*/ 5 h 41"/>
                  <a:gd name="T6" fmla="*/ 100 w 677"/>
                  <a:gd name="T7" fmla="*/ 5 h 41"/>
                  <a:gd name="T8" fmla="*/ 99 w 677"/>
                  <a:gd name="T9" fmla="*/ 5 h 41"/>
                  <a:gd name="T10" fmla="*/ 0 w 677"/>
                  <a:gd name="T11" fmla="*/ 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77"/>
                  <a:gd name="T19" fmla="*/ 0 h 41"/>
                  <a:gd name="T20" fmla="*/ 677 w 67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77" h="41">
                    <a:moveTo>
                      <a:pt x="677" y="0"/>
                    </a:moveTo>
                    <a:lnTo>
                      <a:pt x="676" y="18"/>
                    </a:lnTo>
                    <a:lnTo>
                      <a:pt x="650" y="41"/>
                    </a:lnTo>
                    <a:lnTo>
                      <a:pt x="617" y="39"/>
                    </a:lnTo>
                    <a:lnTo>
                      <a:pt x="608" y="35"/>
                    </a:lnTo>
                    <a:lnTo>
                      <a:pt x="0" y="12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6" name="Line 617"/>
              <p:cNvSpPr>
                <a:spLocks noChangeAspect="1" noChangeShapeType="1"/>
              </p:cNvSpPr>
              <p:nvPr/>
            </p:nvSpPr>
            <p:spPr bwMode="auto">
              <a:xfrm>
                <a:off x="821" y="475"/>
                <a:ext cx="20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7" name="Line 618"/>
              <p:cNvSpPr>
                <a:spLocks noChangeAspect="1" noChangeShapeType="1"/>
              </p:cNvSpPr>
              <p:nvPr/>
            </p:nvSpPr>
            <p:spPr bwMode="auto">
              <a:xfrm flipV="1">
                <a:off x="844" y="475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8" name="Line 619"/>
              <p:cNvSpPr>
                <a:spLocks noChangeAspect="1" noChangeShapeType="1"/>
              </p:cNvSpPr>
              <p:nvPr/>
            </p:nvSpPr>
            <p:spPr bwMode="auto">
              <a:xfrm>
                <a:off x="749" y="465"/>
                <a:ext cx="44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9" name="Line 620"/>
              <p:cNvSpPr>
                <a:spLocks noChangeAspect="1" noChangeShapeType="1"/>
              </p:cNvSpPr>
              <p:nvPr/>
            </p:nvSpPr>
            <p:spPr bwMode="auto">
              <a:xfrm>
                <a:off x="793" y="472"/>
                <a:ext cx="25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0" name="Line 621"/>
              <p:cNvSpPr>
                <a:spLocks noChangeAspect="1" noChangeShapeType="1"/>
              </p:cNvSpPr>
              <p:nvPr/>
            </p:nvSpPr>
            <p:spPr bwMode="auto">
              <a:xfrm flipV="1">
                <a:off x="821" y="468"/>
                <a:ext cx="7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1" name="Line 622"/>
              <p:cNvSpPr>
                <a:spLocks noChangeAspect="1" noChangeShapeType="1"/>
              </p:cNvSpPr>
              <p:nvPr/>
            </p:nvSpPr>
            <p:spPr bwMode="auto">
              <a:xfrm flipV="1">
                <a:off x="793" y="463"/>
                <a:ext cx="7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2" name="Line 623"/>
              <p:cNvSpPr>
                <a:spLocks noChangeAspect="1" noChangeShapeType="1"/>
              </p:cNvSpPr>
              <p:nvPr/>
            </p:nvSpPr>
            <p:spPr bwMode="auto">
              <a:xfrm flipH="1">
                <a:off x="795" y="468"/>
                <a:ext cx="5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3" name="Line 624"/>
              <p:cNvSpPr>
                <a:spLocks noChangeAspect="1" noChangeShapeType="1"/>
              </p:cNvSpPr>
              <p:nvPr/>
            </p:nvSpPr>
            <p:spPr bwMode="auto">
              <a:xfrm flipH="1">
                <a:off x="825" y="470"/>
                <a:ext cx="37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4" name="Line 625"/>
              <p:cNvSpPr>
                <a:spLocks noChangeAspect="1" noChangeShapeType="1"/>
              </p:cNvSpPr>
              <p:nvPr/>
            </p:nvSpPr>
            <p:spPr bwMode="auto">
              <a:xfrm>
                <a:off x="802" y="468"/>
                <a:ext cx="23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5" name="Oval 626"/>
              <p:cNvSpPr>
                <a:spLocks noChangeAspect="1" noChangeArrowheads="1"/>
              </p:cNvSpPr>
              <p:nvPr/>
            </p:nvSpPr>
            <p:spPr bwMode="auto">
              <a:xfrm>
                <a:off x="251" y="431"/>
                <a:ext cx="30" cy="4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6" name="Oval 627"/>
              <p:cNvSpPr>
                <a:spLocks noChangeAspect="1" noChangeArrowheads="1"/>
              </p:cNvSpPr>
              <p:nvPr/>
            </p:nvSpPr>
            <p:spPr bwMode="auto">
              <a:xfrm>
                <a:off x="200" y="426"/>
                <a:ext cx="28" cy="7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7" name="Freeform 628"/>
              <p:cNvSpPr>
                <a:spLocks noChangeAspect="1"/>
              </p:cNvSpPr>
              <p:nvPr/>
            </p:nvSpPr>
            <p:spPr bwMode="auto">
              <a:xfrm>
                <a:off x="362" y="437"/>
                <a:ext cx="507" cy="13"/>
              </a:xfrm>
              <a:custGeom>
                <a:avLst/>
                <a:gdLst>
                  <a:gd name="T0" fmla="*/ 4 w 1044"/>
                  <a:gd name="T1" fmla="*/ 0 h 44"/>
                  <a:gd name="T2" fmla="*/ 8 w 1044"/>
                  <a:gd name="T3" fmla="*/ 0 h 44"/>
                  <a:gd name="T4" fmla="*/ 12 w 1044"/>
                  <a:gd name="T5" fmla="*/ 0 h 44"/>
                  <a:gd name="T6" fmla="*/ 17 w 1044"/>
                  <a:gd name="T7" fmla="*/ 0 h 44"/>
                  <a:gd name="T8" fmla="*/ 22 w 1044"/>
                  <a:gd name="T9" fmla="*/ 0 h 44"/>
                  <a:gd name="T10" fmla="*/ 28 w 1044"/>
                  <a:gd name="T11" fmla="*/ 0 h 44"/>
                  <a:gd name="T12" fmla="*/ 28 w 1044"/>
                  <a:gd name="T13" fmla="*/ 0 h 44"/>
                  <a:gd name="T14" fmla="*/ 28 w 1044"/>
                  <a:gd name="T15" fmla="*/ 0 h 44"/>
                  <a:gd name="T16" fmla="*/ 25 w 1044"/>
                  <a:gd name="T17" fmla="*/ 0 h 44"/>
                  <a:gd name="T18" fmla="*/ 17 w 1044"/>
                  <a:gd name="T19" fmla="*/ 0 h 44"/>
                  <a:gd name="T20" fmla="*/ 10 w 1044"/>
                  <a:gd name="T21" fmla="*/ 0 h 44"/>
                  <a:gd name="T22" fmla="*/ 5 w 1044"/>
                  <a:gd name="T23" fmla="*/ 0 h 44"/>
                  <a:gd name="T24" fmla="*/ 0 w 1044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44"/>
                  <a:gd name="T40" fmla="*/ 0 h 44"/>
                  <a:gd name="T41" fmla="*/ 1044 w 1044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44" h="44">
                    <a:moveTo>
                      <a:pt x="165" y="38"/>
                    </a:moveTo>
                    <a:lnTo>
                      <a:pt x="303" y="37"/>
                    </a:lnTo>
                    <a:lnTo>
                      <a:pt x="450" y="37"/>
                    </a:lnTo>
                    <a:lnTo>
                      <a:pt x="632" y="39"/>
                    </a:lnTo>
                    <a:lnTo>
                      <a:pt x="801" y="39"/>
                    </a:lnTo>
                    <a:lnTo>
                      <a:pt x="1023" y="44"/>
                    </a:lnTo>
                    <a:lnTo>
                      <a:pt x="1044" y="0"/>
                    </a:lnTo>
                    <a:lnTo>
                      <a:pt x="1043" y="6"/>
                    </a:lnTo>
                    <a:lnTo>
                      <a:pt x="925" y="5"/>
                    </a:lnTo>
                    <a:lnTo>
                      <a:pt x="659" y="4"/>
                    </a:lnTo>
                    <a:lnTo>
                      <a:pt x="381" y="5"/>
                    </a:lnTo>
                    <a:lnTo>
                      <a:pt x="190" y="5"/>
                    </a:lnTo>
                    <a:lnTo>
                      <a:pt x="0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8" name="Freeform 629"/>
              <p:cNvSpPr>
                <a:spLocks noChangeAspect="1"/>
              </p:cNvSpPr>
              <p:nvPr/>
            </p:nvSpPr>
            <p:spPr bwMode="auto">
              <a:xfrm>
                <a:off x="377" y="447"/>
                <a:ext cx="484" cy="3"/>
              </a:xfrm>
              <a:custGeom>
                <a:avLst/>
                <a:gdLst>
                  <a:gd name="T0" fmla="*/ 0 w 996"/>
                  <a:gd name="T1" fmla="*/ 0 h 5"/>
                  <a:gd name="T2" fmla="*/ 3 w 996"/>
                  <a:gd name="T3" fmla="*/ 0 h 5"/>
                  <a:gd name="T4" fmla="*/ 8 w 996"/>
                  <a:gd name="T5" fmla="*/ 1 h 5"/>
                  <a:gd name="T6" fmla="*/ 13 w 996"/>
                  <a:gd name="T7" fmla="*/ 1 h 5"/>
                  <a:gd name="T8" fmla="*/ 17 w 996"/>
                  <a:gd name="T9" fmla="*/ 1 h 5"/>
                  <a:gd name="T10" fmla="*/ 23 w 996"/>
                  <a:gd name="T11" fmla="*/ 1 h 5"/>
                  <a:gd name="T12" fmla="*/ 25 w 996"/>
                  <a:gd name="T13" fmla="*/ 1 h 5"/>
                  <a:gd name="T14" fmla="*/ 27 w 996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6"/>
                  <a:gd name="T25" fmla="*/ 0 h 5"/>
                  <a:gd name="T26" fmla="*/ 996 w 99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6" h="5">
                    <a:moveTo>
                      <a:pt x="0" y="0"/>
                    </a:moveTo>
                    <a:lnTo>
                      <a:pt x="130" y="0"/>
                    </a:lnTo>
                    <a:lnTo>
                      <a:pt x="294" y="2"/>
                    </a:lnTo>
                    <a:lnTo>
                      <a:pt x="461" y="2"/>
                    </a:lnTo>
                    <a:lnTo>
                      <a:pt x="655" y="2"/>
                    </a:lnTo>
                    <a:lnTo>
                      <a:pt x="837" y="4"/>
                    </a:lnTo>
                    <a:lnTo>
                      <a:pt x="937" y="4"/>
                    </a:lnTo>
                    <a:lnTo>
                      <a:pt x="996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9" name="Freeform 630"/>
              <p:cNvSpPr>
                <a:spLocks noChangeAspect="1"/>
              </p:cNvSpPr>
              <p:nvPr/>
            </p:nvSpPr>
            <p:spPr bwMode="auto">
              <a:xfrm>
                <a:off x="360" y="420"/>
                <a:ext cx="509" cy="10"/>
              </a:xfrm>
              <a:custGeom>
                <a:avLst/>
                <a:gdLst>
                  <a:gd name="T0" fmla="*/ 0 w 1047"/>
                  <a:gd name="T1" fmla="*/ 0 h 34"/>
                  <a:gd name="T2" fmla="*/ 1 w 1047"/>
                  <a:gd name="T3" fmla="*/ 0 h 34"/>
                  <a:gd name="T4" fmla="*/ 0 w 1047"/>
                  <a:gd name="T5" fmla="*/ 0 h 34"/>
                  <a:gd name="T6" fmla="*/ 5 w 1047"/>
                  <a:gd name="T7" fmla="*/ 0 h 34"/>
                  <a:gd name="T8" fmla="*/ 18 w 1047"/>
                  <a:gd name="T9" fmla="*/ 0 h 34"/>
                  <a:gd name="T10" fmla="*/ 23 w 1047"/>
                  <a:gd name="T11" fmla="*/ 0 h 34"/>
                  <a:gd name="T12" fmla="*/ 28 w 1047"/>
                  <a:gd name="T13" fmla="*/ 0 h 34"/>
                  <a:gd name="T14" fmla="*/ 28 w 1047"/>
                  <a:gd name="T15" fmla="*/ 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47"/>
                  <a:gd name="T25" fmla="*/ 0 h 34"/>
                  <a:gd name="T26" fmla="*/ 1047 w 1047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47" h="34">
                    <a:moveTo>
                      <a:pt x="0" y="0"/>
                    </a:moveTo>
                    <a:lnTo>
                      <a:pt x="40" y="0"/>
                    </a:lnTo>
                    <a:lnTo>
                      <a:pt x="23" y="13"/>
                    </a:lnTo>
                    <a:lnTo>
                      <a:pt x="176" y="31"/>
                    </a:lnTo>
                    <a:lnTo>
                      <a:pt x="645" y="30"/>
                    </a:lnTo>
                    <a:lnTo>
                      <a:pt x="857" y="34"/>
                    </a:lnTo>
                    <a:lnTo>
                      <a:pt x="1043" y="33"/>
                    </a:lnTo>
                    <a:cubicBezTo>
                      <a:pt x="1047" y="28"/>
                      <a:pt x="1047" y="30"/>
                      <a:pt x="1047" y="27"/>
                    </a:cubicBez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0" name="Freeform 631"/>
              <p:cNvSpPr>
                <a:spLocks noChangeAspect="1"/>
              </p:cNvSpPr>
              <p:nvPr/>
            </p:nvSpPr>
            <p:spPr bwMode="auto">
              <a:xfrm>
                <a:off x="87" y="405"/>
                <a:ext cx="252" cy="9"/>
              </a:xfrm>
              <a:custGeom>
                <a:avLst/>
                <a:gdLst>
                  <a:gd name="T0" fmla="*/ 14 w 518"/>
                  <a:gd name="T1" fmla="*/ 0 h 31"/>
                  <a:gd name="T2" fmla="*/ 12 w 518"/>
                  <a:gd name="T3" fmla="*/ 0 h 31"/>
                  <a:gd name="T4" fmla="*/ 11 w 518"/>
                  <a:gd name="T5" fmla="*/ 0 h 31"/>
                  <a:gd name="T6" fmla="*/ 7 w 518"/>
                  <a:gd name="T7" fmla="*/ 0 h 31"/>
                  <a:gd name="T8" fmla="*/ 4 w 518"/>
                  <a:gd name="T9" fmla="*/ 0 h 31"/>
                  <a:gd name="T10" fmla="*/ 2 w 518"/>
                  <a:gd name="T11" fmla="*/ 0 h 31"/>
                  <a:gd name="T12" fmla="*/ 1 w 518"/>
                  <a:gd name="T13" fmla="*/ 0 h 31"/>
                  <a:gd name="T14" fmla="*/ 0 w 518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8"/>
                  <a:gd name="T25" fmla="*/ 0 h 31"/>
                  <a:gd name="T26" fmla="*/ 518 w 518"/>
                  <a:gd name="T27" fmla="*/ 31 h 3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8" h="31">
                    <a:moveTo>
                      <a:pt x="518" y="30"/>
                    </a:moveTo>
                    <a:lnTo>
                      <a:pt x="441" y="30"/>
                    </a:lnTo>
                    <a:lnTo>
                      <a:pt x="405" y="31"/>
                    </a:lnTo>
                    <a:lnTo>
                      <a:pt x="262" y="31"/>
                    </a:lnTo>
                    <a:lnTo>
                      <a:pt x="168" y="28"/>
                    </a:lnTo>
                    <a:lnTo>
                      <a:pt x="93" y="20"/>
                    </a:lnTo>
                    <a:lnTo>
                      <a:pt x="45" y="1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1" name="Line 63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7" y="446"/>
                <a:ext cx="11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2" name="Freeform 633"/>
              <p:cNvSpPr>
                <a:spLocks noChangeAspect="1"/>
              </p:cNvSpPr>
              <p:nvPr/>
            </p:nvSpPr>
            <p:spPr bwMode="auto">
              <a:xfrm>
                <a:off x="71" y="409"/>
                <a:ext cx="346" cy="20"/>
              </a:xfrm>
              <a:custGeom>
                <a:avLst/>
                <a:gdLst>
                  <a:gd name="T0" fmla="*/ 19 w 712"/>
                  <a:gd name="T1" fmla="*/ 0 h 71"/>
                  <a:gd name="T2" fmla="*/ 15 w 712"/>
                  <a:gd name="T3" fmla="*/ 0 h 71"/>
                  <a:gd name="T4" fmla="*/ 8 w 712"/>
                  <a:gd name="T5" fmla="*/ 0 h 71"/>
                  <a:gd name="T6" fmla="*/ 4 w 712"/>
                  <a:gd name="T7" fmla="*/ 0 h 71"/>
                  <a:gd name="T8" fmla="*/ 2 w 712"/>
                  <a:gd name="T9" fmla="*/ 0 h 71"/>
                  <a:gd name="T10" fmla="*/ 0 w 712"/>
                  <a:gd name="T11" fmla="*/ 0 h 71"/>
                  <a:gd name="T12" fmla="*/ 0 w 712"/>
                  <a:gd name="T13" fmla="*/ 0 h 71"/>
                  <a:gd name="T14" fmla="*/ 1 w 712"/>
                  <a:gd name="T15" fmla="*/ 0 h 71"/>
                  <a:gd name="T16" fmla="*/ 4 w 712"/>
                  <a:gd name="T17" fmla="*/ 0 h 71"/>
                  <a:gd name="T18" fmla="*/ 7 w 712"/>
                  <a:gd name="T19" fmla="*/ 0 h 71"/>
                  <a:gd name="T20" fmla="*/ 9 w 712"/>
                  <a:gd name="T21" fmla="*/ 0 h 71"/>
                  <a:gd name="T22" fmla="*/ 11 w 712"/>
                  <a:gd name="T23" fmla="*/ 0 h 71"/>
                  <a:gd name="T24" fmla="*/ 13 w 712"/>
                  <a:gd name="T25" fmla="*/ 0 h 71"/>
                  <a:gd name="T26" fmla="*/ 15 w 712"/>
                  <a:gd name="T27" fmla="*/ 0 h 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12"/>
                  <a:gd name="T43" fmla="*/ 0 h 71"/>
                  <a:gd name="T44" fmla="*/ 712 w 712"/>
                  <a:gd name="T45" fmla="*/ 71 h 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12" h="71">
                    <a:moveTo>
                      <a:pt x="712" y="71"/>
                    </a:moveTo>
                    <a:lnTo>
                      <a:pt x="547" y="62"/>
                    </a:lnTo>
                    <a:lnTo>
                      <a:pt x="310" y="49"/>
                    </a:lnTo>
                    <a:lnTo>
                      <a:pt x="158" y="40"/>
                    </a:lnTo>
                    <a:lnTo>
                      <a:pt x="84" y="27"/>
                    </a:lnTo>
                    <a:lnTo>
                      <a:pt x="22" y="12"/>
                    </a:lnTo>
                    <a:lnTo>
                      <a:pt x="0" y="0"/>
                    </a:lnTo>
                    <a:lnTo>
                      <a:pt x="62" y="16"/>
                    </a:lnTo>
                    <a:lnTo>
                      <a:pt x="146" y="28"/>
                    </a:lnTo>
                    <a:lnTo>
                      <a:pt x="240" y="32"/>
                    </a:lnTo>
                    <a:lnTo>
                      <a:pt x="327" y="32"/>
                    </a:lnTo>
                    <a:lnTo>
                      <a:pt x="412" y="32"/>
                    </a:lnTo>
                    <a:lnTo>
                      <a:pt x="480" y="32"/>
                    </a:lnTo>
                    <a:lnTo>
                      <a:pt x="543" y="3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3" name="Freeform 634"/>
              <p:cNvSpPr>
                <a:spLocks noChangeAspect="1"/>
              </p:cNvSpPr>
              <p:nvPr/>
            </p:nvSpPr>
            <p:spPr bwMode="auto">
              <a:xfrm>
                <a:off x="175" y="436"/>
                <a:ext cx="42" cy="16"/>
              </a:xfrm>
              <a:custGeom>
                <a:avLst/>
                <a:gdLst>
                  <a:gd name="T0" fmla="*/ 0 w 82"/>
                  <a:gd name="T1" fmla="*/ 1 h 30"/>
                  <a:gd name="T2" fmla="*/ 1 w 82"/>
                  <a:gd name="T3" fmla="*/ 1 h 30"/>
                  <a:gd name="T4" fmla="*/ 1 w 82"/>
                  <a:gd name="T5" fmla="*/ 0 h 30"/>
                  <a:gd name="T6" fmla="*/ 1 w 82"/>
                  <a:gd name="T7" fmla="*/ 1 h 30"/>
                  <a:gd name="T8" fmla="*/ 2 w 82"/>
                  <a:gd name="T9" fmla="*/ 1 h 30"/>
                  <a:gd name="T10" fmla="*/ 2 w 82"/>
                  <a:gd name="T11" fmla="*/ 1 h 30"/>
                  <a:gd name="T12" fmla="*/ 2 w 82"/>
                  <a:gd name="T13" fmla="*/ 1 h 30"/>
                  <a:gd name="T14" fmla="*/ 2 w 82"/>
                  <a:gd name="T15" fmla="*/ 1 h 30"/>
                  <a:gd name="T16" fmla="*/ 3 w 82"/>
                  <a:gd name="T17" fmla="*/ 1 h 30"/>
                  <a:gd name="T18" fmla="*/ 3 w 82"/>
                  <a:gd name="T19" fmla="*/ 1 h 30"/>
                  <a:gd name="T20" fmla="*/ 3 w 82"/>
                  <a:gd name="T21" fmla="*/ 1 h 30"/>
                  <a:gd name="T22" fmla="*/ 2 w 82"/>
                  <a:gd name="T23" fmla="*/ 1 h 30"/>
                  <a:gd name="T24" fmla="*/ 2 w 82"/>
                  <a:gd name="T25" fmla="*/ 1 h 30"/>
                  <a:gd name="T26" fmla="*/ 2 w 82"/>
                  <a:gd name="T27" fmla="*/ 1 h 30"/>
                  <a:gd name="T28" fmla="*/ 2 w 82"/>
                  <a:gd name="T29" fmla="*/ 1 h 30"/>
                  <a:gd name="T30" fmla="*/ 1 w 82"/>
                  <a:gd name="T31" fmla="*/ 1 h 30"/>
                  <a:gd name="T32" fmla="*/ 1 w 82"/>
                  <a:gd name="T33" fmla="*/ 1 h 30"/>
                  <a:gd name="T34" fmla="*/ 1 w 82"/>
                  <a:gd name="T35" fmla="*/ 2 h 30"/>
                  <a:gd name="T36" fmla="*/ 1 w 82"/>
                  <a:gd name="T37" fmla="*/ 2 h 30"/>
                  <a:gd name="T38" fmla="*/ 1 w 82"/>
                  <a:gd name="T39" fmla="*/ 1 h 30"/>
                  <a:gd name="T40" fmla="*/ 0 w 82"/>
                  <a:gd name="T41" fmla="*/ 1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2"/>
                  <a:gd name="T64" fmla="*/ 0 h 30"/>
                  <a:gd name="T65" fmla="*/ 82 w 82"/>
                  <a:gd name="T66" fmla="*/ 30 h 3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2" h="30">
                    <a:moveTo>
                      <a:pt x="0" y="18"/>
                    </a:moveTo>
                    <a:lnTo>
                      <a:pt x="28" y="15"/>
                    </a:lnTo>
                    <a:lnTo>
                      <a:pt x="18" y="0"/>
                    </a:lnTo>
                    <a:lnTo>
                      <a:pt x="26" y="1"/>
                    </a:lnTo>
                    <a:lnTo>
                      <a:pt x="43" y="18"/>
                    </a:lnTo>
                    <a:lnTo>
                      <a:pt x="56" y="18"/>
                    </a:lnTo>
                    <a:lnTo>
                      <a:pt x="44" y="4"/>
                    </a:lnTo>
                    <a:lnTo>
                      <a:pt x="51" y="4"/>
                    </a:lnTo>
                    <a:lnTo>
                      <a:pt x="67" y="18"/>
                    </a:lnTo>
                    <a:lnTo>
                      <a:pt x="82" y="22"/>
                    </a:lnTo>
                    <a:lnTo>
                      <a:pt x="65" y="28"/>
                    </a:lnTo>
                    <a:lnTo>
                      <a:pt x="59" y="24"/>
                    </a:lnTo>
                    <a:lnTo>
                      <a:pt x="43" y="23"/>
                    </a:lnTo>
                    <a:lnTo>
                      <a:pt x="49" y="28"/>
                    </a:lnTo>
                    <a:lnTo>
                      <a:pt x="40" y="29"/>
                    </a:lnTo>
                    <a:lnTo>
                      <a:pt x="31" y="21"/>
                    </a:lnTo>
                    <a:lnTo>
                      <a:pt x="20" y="21"/>
                    </a:lnTo>
                    <a:lnTo>
                      <a:pt x="10" y="30"/>
                    </a:lnTo>
                    <a:lnTo>
                      <a:pt x="3" y="30"/>
                    </a:lnTo>
                    <a:lnTo>
                      <a:pt x="6" y="19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95" name="Group 635"/>
              <p:cNvGrpSpPr>
                <a:grpSpLocks noChangeAspect="1"/>
              </p:cNvGrpSpPr>
              <p:nvPr/>
            </p:nvGrpSpPr>
            <p:grpSpPr bwMode="auto">
              <a:xfrm>
                <a:off x="670" y="407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4596" name="Group 63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353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4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5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6" name="Line 64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7" name="Line 64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8" name="Line 6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97" name="Group 6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63" name="Freeform 64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64" name="Oval 6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98" name="Group 6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61" name="Freeform 64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62" name="Oval 6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352" name="Line 6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99" name="Group 650"/>
              <p:cNvGrpSpPr>
                <a:grpSpLocks noChangeAspect="1"/>
              </p:cNvGrpSpPr>
              <p:nvPr/>
            </p:nvGrpSpPr>
            <p:grpSpPr bwMode="auto">
              <a:xfrm>
                <a:off x="715" y="408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4600" name="Group 651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339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0" name="Freeform 653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1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2" name="Line 65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3" name="Line 6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4" name="Line 6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601" name="Group 65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49" name="Freeform 65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50" name="Oval 6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602" name="Group 66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47" name="Freeform 66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48" name="Oval 6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338" name="Line 6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603" name="Group 665"/>
              <p:cNvGrpSpPr>
                <a:grpSpLocks noChangeAspect="1"/>
              </p:cNvGrpSpPr>
              <p:nvPr/>
            </p:nvGrpSpPr>
            <p:grpSpPr bwMode="auto">
              <a:xfrm>
                <a:off x="767" y="409"/>
                <a:ext cx="56" cy="20"/>
                <a:chOff x="2402" y="867"/>
                <a:chExt cx="268" cy="97"/>
              </a:xfrm>
              <a:grpFill/>
            </p:grpSpPr>
            <p:grpSp>
              <p:nvGrpSpPr>
                <p:cNvPr id="4604" name="Group 66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325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6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7" name="Freeform 66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8" name="Line 67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9" name="Line 6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30" name="Line 67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605" name="Group 6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35" name="Freeform 67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36" name="Oval 6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606" name="Group 6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33" name="Freeform 67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34" name="Oval 6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324" name="Line 6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607" name="Group 680"/>
              <p:cNvGrpSpPr>
                <a:grpSpLocks noChangeAspect="1"/>
              </p:cNvGrpSpPr>
              <p:nvPr/>
            </p:nvGrpSpPr>
            <p:grpSpPr bwMode="auto">
              <a:xfrm flipH="1">
                <a:off x="580" y="433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4316" name="Freeform 681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7" name="Freeform 682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8" name="Freeform 683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9" name="Freeform 684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0" name="Freeform 685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1" name="Freeform 686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2" name="Freeform 687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056" name="Group 688"/>
              <p:cNvGrpSpPr>
                <a:grpSpLocks noChangeAspect="1"/>
              </p:cNvGrpSpPr>
              <p:nvPr/>
            </p:nvGrpSpPr>
            <p:grpSpPr bwMode="auto">
              <a:xfrm>
                <a:off x="705" y="429"/>
                <a:ext cx="43" cy="18"/>
                <a:chOff x="2769" y="979"/>
                <a:chExt cx="230" cy="90"/>
              </a:xfrm>
              <a:grpFill/>
            </p:grpSpPr>
            <p:sp>
              <p:nvSpPr>
                <p:cNvPr id="4309" name="Freeform 68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0" name="Freeform 69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1" name="Freeform 69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2" name="Freeform 69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3" name="Freeform 69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4" name="Freeform 69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5" name="Freeform 69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229" name="Freeform 696"/>
              <p:cNvSpPr>
                <a:spLocks noChangeAspect="1"/>
              </p:cNvSpPr>
              <p:nvPr/>
            </p:nvSpPr>
            <p:spPr bwMode="auto">
              <a:xfrm>
                <a:off x="446" y="321"/>
                <a:ext cx="205" cy="105"/>
              </a:xfrm>
              <a:custGeom>
                <a:avLst/>
                <a:gdLst>
                  <a:gd name="T0" fmla="*/ 1 w 396"/>
                  <a:gd name="T1" fmla="*/ 7 h 203"/>
                  <a:gd name="T2" fmla="*/ 13 w 396"/>
                  <a:gd name="T3" fmla="*/ 7 h 203"/>
                  <a:gd name="T4" fmla="*/ 14 w 396"/>
                  <a:gd name="T5" fmla="*/ 7 h 203"/>
                  <a:gd name="T6" fmla="*/ 14 w 396"/>
                  <a:gd name="T7" fmla="*/ 7 h 203"/>
                  <a:gd name="T8" fmla="*/ 14 w 396"/>
                  <a:gd name="T9" fmla="*/ 6 h 203"/>
                  <a:gd name="T10" fmla="*/ 14 w 396"/>
                  <a:gd name="T11" fmla="*/ 6 h 203"/>
                  <a:gd name="T12" fmla="*/ 14 w 396"/>
                  <a:gd name="T13" fmla="*/ 6 h 203"/>
                  <a:gd name="T14" fmla="*/ 14 w 396"/>
                  <a:gd name="T15" fmla="*/ 5 h 203"/>
                  <a:gd name="T16" fmla="*/ 14 w 396"/>
                  <a:gd name="T17" fmla="*/ 5 h 203"/>
                  <a:gd name="T18" fmla="*/ 14 w 396"/>
                  <a:gd name="T19" fmla="*/ 5 h 203"/>
                  <a:gd name="T20" fmla="*/ 13 w 396"/>
                  <a:gd name="T21" fmla="*/ 5 h 203"/>
                  <a:gd name="T22" fmla="*/ 13 w 396"/>
                  <a:gd name="T23" fmla="*/ 4 h 203"/>
                  <a:gd name="T24" fmla="*/ 12 w 396"/>
                  <a:gd name="T25" fmla="*/ 3 h 203"/>
                  <a:gd name="T26" fmla="*/ 10 w 396"/>
                  <a:gd name="T27" fmla="*/ 3 h 203"/>
                  <a:gd name="T28" fmla="*/ 10 w 396"/>
                  <a:gd name="T29" fmla="*/ 2 h 203"/>
                  <a:gd name="T30" fmla="*/ 10 w 396"/>
                  <a:gd name="T31" fmla="*/ 2 h 203"/>
                  <a:gd name="T32" fmla="*/ 9 w 396"/>
                  <a:gd name="T33" fmla="*/ 2 h 203"/>
                  <a:gd name="T34" fmla="*/ 9 w 396"/>
                  <a:gd name="T35" fmla="*/ 2 h 203"/>
                  <a:gd name="T36" fmla="*/ 8 w 396"/>
                  <a:gd name="T37" fmla="*/ 2 h 203"/>
                  <a:gd name="T38" fmla="*/ 8 w 396"/>
                  <a:gd name="T39" fmla="*/ 2 h 203"/>
                  <a:gd name="T40" fmla="*/ 7 w 396"/>
                  <a:gd name="T41" fmla="*/ 3 h 203"/>
                  <a:gd name="T42" fmla="*/ 7 w 396"/>
                  <a:gd name="T43" fmla="*/ 2 h 203"/>
                  <a:gd name="T44" fmla="*/ 7 w 396"/>
                  <a:gd name="T45" fmla="*/ 2 h 203"/>
                  <a:gd name="T46" fmla="*/ 7 w 396"/>
                  <a:gd name="T47" fmla="*/ 2 h 203"/>
                  <a:gd name="T48" fmla="*/ 7 w 396"/>
                  <a:gd name="T49" fmla="*/ 1 h 203"/>
                  <a:gd name="T50" fmla="*/ 6 w 396"/>
                  <a:gd name="T51" fmla="*/ 0 h 203"/>
                  <a:gd name="T52" fmla="*/ 6 w 396"/>
                  <a:gd name="T53" fmla="*/ 1 h 203"/>
                  <a:gd name="T54" fmla="*/ 5 w 396"/>
                  <a:gd name="T55" fmla="*/ 1 h 203"/>
                  <a:gd name="T56" fmla="*/ 5 w 396"/>
                  <a:gd name="T57" fmla="*/ 1 h 203"/>
                  <a:gd name="T58" fmla="*/ 5 w 396"/>
                  <a:gd name="T59" fmla="*/ 2 h 203"/>
                  <a:gd name="T60" fmla="*/ 5 w 396"/>
                  <a:gd name="T61" fmla="*/ 2 h 203"/>
                  <a:gd name="T62" fmla="*/ 5 w 396"/>
                  <a:gd name="T63" fmla="*/ 2 h 203"/>
                  <a:gd name="T64" fmla="*/ 5 w 396"/>
                  <a:gd name="T65" fmla="*/ 3 h 203"/>
                  <a:gd name="T66" fmla="*/ 5 w 396"/>
                  <a:gd name="T67" fmla="*/ 3 h 203"/>
                  <a:gd name="T68" fmla="*/ 5 w 396"/>
                  <a:gd name="T69" fmla="*/ 2 h 203"/>
                  <a:gd name="T70" fmla="*/ 5 w 396"/>
                  <a:gd name="T71" fmla="*/ 2 h 203"/>
                  <a:gd name="T72" fmla="*/ 5 w 396"/>
                  <a:gd name="T73" fmla="*/ 2 h 203"/>
                  <a:gd name="T74" fmla="*/ 5 w 396"/>
                  <a:gd name="T75" fmla="*/ 3 h 203"/>
                  <a:gd name="T76" fmla="*/ 3 w 396"/>
                  <a:gd name="T77" fmla="*/ 3 h 203"/>
                  <a:gd name="T78" fmla="*/ 4 w 396"/>
                  <a:gd name="T79" fmla="*/ 3 h 203"/>
                  <a:gd name="T80" fmla="*/ 3 w 396"/>
                  <a:gd name="T81" fmla="*/ 3 h 203"/>
                  <a:gd name="T82" fmla="*/ 2 w 396"/>
                  <a:gd name="T83" fmla="*/ 5 h 203"/>
                  <a:gd name="T84" fmla="*/ 2 w 396"/>
                  <a:gd name="T85" fmla="*/ 5 h 203"/>
                  <a:gd name="T86" fmla="*/ 2 w 396"/>
                  <a:gd name="T87" fmla="*/ 5 h 203"/>
                  <a:gd name="T88" fmla="*/ 1 w 396"/>
                  <a:gd name="T89" fmla="*/ 5 h 203"/>
                  <a:gd name="T90" fmla="*/ 1 w 396"/>
                  <a:gd name="T91" fmla="*/ 5 h 203"/>
                  <a:gd name="T92" fmla="*/ 0 w 396"/>
                  <a:gd name="T93" fmla="*/ 6 h 203"/>
                  <a:gd name="T94" fmla="*/ 1 w 396"/>
                  <a:gd name="T95" fmla="*/ 5 h 203"/>
                  <a:gd name="T96" fmla="*/ 1 w 396"/>
                  <a:gd name="T97" fmla="*/ 6 h 203"/>
                  <a:gd name="T98" fmla="*/ 1 w 396"/>
                  <a:gd name="T99" fmla="*/ 7 h 203"/>
                  <a:gd name="T100" fmla="*/ 1 w 396"/>
                  <a:gd name="T101" fmla="*/ 7 h 20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96"/>
                  <a:gd name="T154" fmla="*/ 0 h 203"/>
                  <a:gd name="T155" fmla="*/ 396 w 396"/>
                  <a:gd name="T156" fmla="*/ 203 h 20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96" h="203">
                    <a:moveTo>
                      <a:pt x="20" y="189"/>
                    </a:moveTo>
                    <a:lnTo>
                      <a:pt x="362" y="203"/>
                    </a:lnTo>
                    <a:lnTo>
                      <a:pt x="380" y="197"/>
                    </a:lnTo>
                    <a:lnTo>
                      <a:pt x="387" y="188"/>
                    </a:lnTo>
                    <a:lnTo>
                      <a:pt x="378" y="164"/>
                    </a:lnTo>
                    <a:lnTo>
                      <a:pt x="390" y="158"/>
                    </a:lnTo>
                    <a:lnTo>
                      <a:pt x="396" y="153"/>
                    </a:lnTo>
                    <a:lnTo>
                      <a:pt x="396" y="137"/>
                    </a:lnTo>
                    <a:lnTo>
                      <a:pt x="387" y="133"/>
                    </a:lnTo>
                    <a:lnTo>
                      <a:pt x="385" y="121"/>
                    </a:lnTo>
                    <a:lnTo>
                      <a:pt x="368" y="119"/>
                    </a:lnTo>
                    <a:lnTo>
                      <a:pt x="362" y="115"/>
                    </a:lnTo>
                    <a:lnTo>
                      <a:pt x="340" y="73"/>
                    </a:lnTo>
                    <a:lnTo>
                      <a:pt x="281" y="74"/>
                    </a:lnTo>
                    <a:lnTo>
                      <a:pt x="270" y="45"/>
                    </a:lnTo>
                    <a:lnTo>
                      <a:pt x="258" y="41"/>
                    </a:lnTo>
                    <a:lnTo>
                      <a:pt x="239" y="41"/>
                    </a:lnTo>
                    <a:lnTo>
                      <a:pt x="226" y="42"/>
                    </a:lnTo>
                    <a:lnTo>
                      <a:pt x="214" y="46"/>
                    </a:lnTo>
                    <a:lnTo>
                      <a:pt x="209" y="57"/>
                    </a:lnTo>
                    <a:lnTo>
                      <a:pt x="202" y="61"/>
                    </a:lnTo>
                    <a:lnTo>
                      <a:pt x="198" y="48"/>
                    </a:lnTo>
                    <a:lnTo>
                      <a:pt x="189" y="38"/>
                    </a:lnTo>
                    <a:lnTo>
                      <a:pt x="182" y="38"/>
                    </a:lnTo>
                    <a:lnTo>
                      <a:pt x="182" y="6"/>
                    </a:lnTo>
                    <a:lnTo>
                      <a:pt x="169" y="0"/>
                    </a:lnTo>
                    <a:lnTo>
                      <a:pt x="153" y="2"/>
                    </a:lnTo>
                    <a:lnTo>
                      <a:pt x="135" y="4"/>
                    </a:lnTo>
                    <a:lnTo>
                      <a:pt x="135" y="10"/>
                    </a:lnTo>
                    <a:lnTo>
                      <a:pt x="135" y="44"/>
                    </a:lnTo>
                    <a:lnTo>
                      <a:pt x="147" y="46"/>
                    </a:lnTo>
                    <a:lnTo>
                      <a:pt x="147" y="53"/>
                    </a:lnTo>
                    <a:lnTo>
                      <a:pt x="145" y="62"/>
                    </a:lnTo>
                    <a:lnTo>
                      <a:pt x="139" y="62"/>
                    </a:lnTo>
                    <a:lnTo>
                      <a:pt x="131" y="60"/>
                    </a:lnTo>
                    <a:lnTo>
                      <a:pt x="131" y="44"/>
                    </a:lnTo>
                    <a:lnTo>
                      <a:pt x="117" y="44"/>
                    </a:lnTo>
                    <a:lnTo>
                      <a:pt x="117" y="65"/>
                    </a:lnTo>
                    <a:lnTo>
                      <a:pt x="91" y="64"/>
                    </a:lnTo>
                    <a:lnTo>
                      <a:pt x="98" y="75"/>
                    </a:lnTo>
                    <a:lnTo>
                      <a:pt x="78" y="76"/>
                    </a:lnTo>
                    <a:lnTo>
                      <a:pt x="57" y="120"/>
                    </a:lnTo>
                    <a:lnTo>
                      <a:pt x="47" y="125"/>
                    </a:lnTo>
                    <a:lnTo>
                      <a:pt x="45" y="132"/>
                    </a:lnTo>
                    <a:lnTo>
                      <a:pt x="17" y="132"/>
                    </a:lnTo>
                    <a:lnTo>
                      <a:pt x="5" y="130"/>
                    </a:lnTo>
                    <a:lnTo>
                      <a:pt x="0" y="148"/>
                    </a:lnTo>
                    <a:lnTo>
                      <a:pt x="22" y="146"/>
                    </a:lnTo>
                    <a:lnTo>
                      <a:pt x="30" y="154"/>
                    </a:lnTo>
                    <a:lnTo>
                      <a:pt x="12" y="189"/>
                    </a:lnTo>
                    <a:lnTo>
                      <a:pt x="20" y="18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0" name="Freeform 697"/>
              <p:cNvSpPr>
                <a:spLocks noChangeAspect="1"/>
              </p:cNvSpPr>
              <p:nvPr/>
            </p:nvSpPr>
            <p:spPr bwMode="auto">
              <a:xfrm>
                <a:off x="487" y="355"/>
                <a:ext cx="142" cy="40"/>
              </a:xfrm>
              <a:custGeom>
                <a:avLst/>
                <a:gdLst>
                  <a:gd name="T0" fmla="*/ 0 w 275"/>
                  <a:gd name="T1" fmla="*/ 1 h 77"/>
                  <a:gd name="T2" fmla="*/ 1 w 275"/>
                  <a:gd name="T3" fmla="*/ 1 h 77"/>
                  <a:gd name="T4" fmla="*/ 2 w 275"/>
                  <a:gd name="T5" fmla="*/ 0 h 77"/>
                  <a:gd name="T6" fmla="*/ 2 w 275"/>
                  <a:gd name="T7" fmla="*/ 0 h 77"/>
                  <a:gd name="T8" fmla="*/ 3 w 275"/>
                  <a:gd name="T9" fmla="*/ 1 h 77"/>
                  <a:gd name="T10" fmla="*/ 5 w 275"/>
                  <a:gd name="T11" fmla="*/ 1 h 77"/>
                  <a:gd name="T12" fmla="*/ 5 w 275"/>
                  <a:gd name="T13" fmla="*/ 1 h 77"/>
                  <a:gd name="T14" fmla="*/ 8 w 275"/>
                  <a:gd name="T15" fmla="*/ 1 h 77"/>
                  <a:gd name="T16" fmla="*/ 8 w 275"/>
                  <a:gd name="T17" fmla="*/ 3 h 77"/>
                  <a:gd name="T18" fmla="*/ 9 w 275"/>
                  <a:gd name="T19" fmla="*/ 3 h 77"/>
                  <a:gd name="T20" fmla="*/ 10 w 275"/>
                  <a:gd name="T21" fmla="*/ 3 h 77"/>
                  <a:gd name="T22" fmla="*/ 10 w 275"/>
                  <a:gd name="T23" fmla="*/ 3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5"/>
                  <a:gd name="T37" fmla="*/ 0 h 77"/>
                  <a:gd name="T38" fmla="*/ 275 w 275"/>
                  <a:gd name="T39" fmla="*/ 77 h 7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5" h="77">
                    <a:moveTo>
                      <a:pt x="0" y="14"/>
                    </a:moveTo>
                    <a:lnTo>
                      <a:pt x="26" y="14"/>
                    </a:lnTo>
                    <a:lnTo>
                      <a:pt x="38" y="0"/>
                    </a:lnTo>
                    <a:lnTo>
                      <a:pt x="56" y="0"/>
                    </a:lnTo>
                    <a:lnTo>
                      <a:pt x="65" y="5"/>
                    </a:lnTo>
                    <a:lnTo>
                      <a:pt x="134" y="7"/>
                    </a:lnTo>
                    <a:lnTo>
                      <a:pt x="133" y="23"/>
                    </a:lnTo>
                    <a:lnTo>
                      <a:pt x="226" y="25"/>
                    </a:lnTo>
                    <a:lnTo>
                      <a:pt x="226" y="74"/>
                    </a:lnTo>
                    <a:lnTo>
                      <a:pt x="250" y="77"/>
                    </a:lnTo>
                    <a:lnTo>
                      <a:pt x="263" y="76"/>
                    </a:lnTo>
                    <a:lnTo>
                      <a:pt x="275" y="7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1" name="Freeform 698"/>
              <p:cNvSpPr>
                <a:spLocks noChangeAspect="1"/>
              </p:cNvSpPr>
              <p:nvPr/>
            </p:nvSpPr>
            <p:spPr bwMode="auto">
              <a:xfrm>
                <a:off x="605" y="363"/>
                <a:ext cx="8" cy="12"/>
              </a:xfrm>
              <a:custGeom>
                <a:avLst/>
                <a:gdLst>
                  <a:gd name="T0" fmla="*/ 0 w 16"/>
                  <a:gd name="T1" fmla="*/ 1 h 24"/>
                  <a:gd name="T2" fmla="*/ 1 w 16"/>
                  <a:gd name="T3" fmla="*/ 0 h 24"/>
                  <a:gd name="T4" fmla="*/ 1 w 16"/>
                  <a:gd name="T5" fmla="*/ 1 h 24"/>
                  <a:gd name="T6" fmla="*/ 1 w 16"/>
                  <a:gd name="T7" fmla="*/ 1 h 24"/>
                  <a:gd name="T8" fmla="*/ 1 w 16"/>
                  <a:gd name="T9" fmla="*/ 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4"/>
                  <a:gd name="T17" fmla="*/ 16 w 1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4">
                    <a:moveTo>
                      <a:pt x="0" y="6"/>
                    </a:moveTo>
                    <a:lnTo>
                      <a:pt x="8" y="0"/>
                    </a:lnTo>
                    <a:lnTo>
                      <a:pt x="16" y="7"/>
                    </a:lnTo>
                    <a:lnTo>
                      <a:pt x="15" y="21"/>
                    </a:lnTo>
                    <a:lnTo>
                      <a:pt x="2" y="2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2" name="Freeform 699"/>
              <p:cNvSpPr>
                <a:spLocks noChangeAspect="1"/>
              </p:cNvSpPr>
              <p:nvPr/>
            </p:nvSpPr>
            <p:spPr bwMode="auto">
              <a:xfrm>
                <a:off x="612" y="359"/>
                <a:ext cx="22" cy="30"/>
              </a:xfrm>
              <a:custGeom>
                <a:avLst/>
                <a:gdLst>
                  <a:gd name="T0" fmla="*/ 1 w 42"/>
                  <a:gd name="T1" fmla="*/ 0 h 58"/>
                  <a:gd name="T2" fmla="*/ 0 w 42"/>
                  <a:gd name="T3" fmla="*/ 1 h 58"/>
                  <a:gd name="T4" fmla="*/ 1 w 42"/>
                  <a:gd name="T5" fmla="*/ 2 h 58"/>
                  <a:gd name="T6" fmla="*/ 2 w 42"/>
                  <a:gd name="T7" fmla="*/ 2 h 5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58"/>
                  <a:gd name="T14" fmla="*/ 42 w 42"/>
                  <a:gd name="T15" fmla="*/ 58 h 5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58">
                    <a:moveTo>
                      <a:pt x="18" y="0"/>
                    </a:moveTo>
                    <a:lnTo>
                      <a:pt x="0" y="12"/>
                    </a:lnTo>
                    <a:lnTo>
                      <a:pt x="24" y="58"/>
                    </a:lnTo>
                    <a:lnTo>
                      <a:pt x="42" y="4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3" name="Freeform 700"/>
              <p:cNvSpPr>
                <a:spLocks noChangeAspect="1"/>
              </p:cNvSpPr>
              <p:nvPr/>
            </p:nvSpPr>
            <p:spPr bwMode="auto">
              <a:xfrm>
                <a:off x="523" y="306"/>
                <a:ext cx="12" cy="17"/>
              </a:xfrm>
              <a:custGeom>
                <a:avLst/>
                <a:gdLst>
                  <a:gd name="T0" fmla="*/ 1 w 24"/>
                  <a:gd name="T1" fmla="*/ 1 h 33"/>
                  <a:gd name="T2" fmla="*/ 1 w 24"/>
                  <a:gd name="T3" fmla="*/ 1 h 33"/>
                  <a:gd name="T4" fmla="*/ 1 w 24"/>
                  <a:gd name="T5" fmla="*/ 1 h 33"/>
                  <a:gd name="T6" fmla="*/ 0 w 24"/>
                  <a:gd name="T7" fmla="*/ 1 h 33"/>
                  <a:gd name="T8" fmla="*/ 1 w 24"/>
                  <a:gd name="T9" fmla="*/ 1 h 33"/>
                  <a:gd name="T10" fmla="*/ 1 w 24"/>
                  <a:gd name="T11" fmla="*/ 0 h 33"/>
                  <a:gd name="T12" fmla="*/ 1 w 24"/>
                  <a:gd name="T13" fmla="*/ 1 h 33"/>
                  <a:gd name="T14" fmla="*/ 1 w 24"/>
                  <a:gd name="T15" fmla="*/ 1 h 33"/>
                  <a:gd name="T16" fmla="*/ 1 w 24"/>
                  <a:gd name="T17" fmla="*/ 1 h 33"/>
                  <a:gd name="T18" fmla="*/ 1 w 24"/>
                  <a:gd name="T19" fmla="*/ 1 h 33"/>
                  <a:gd name="T20" fmla="*/ 1 w 24"/>
                  <a:gd name="T21" fmla="*/ 1 h 33"/>
                  <a:gd name="T22" fmla="*/ 1 w 24"/>
                  <a:gd name="T23" fmla="*/ 1 h 33"/>
                  <a:gd name="T24" fmla="*/ 1 w 24"/>
                  <a:gd name="T25" fmla="*/ 1 h 33"/>
                  <a:gd name="T26" fmla="*/ 1 w 24"/>
                  <a:gd name="T27" fmla="*/ 2 h 33"/>
                  <a:gd name="T28" fmla="*/ 1 w 24"/>
                  <a:gd name="T29" fmla="*/ 1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4"/>
                  <a:gd name="T46" fmla="*/ 0 h 33"/>
                  <a:gd name="T47" fmla="*/ 24 w 24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4" h="33">
                    <a:moveTo>
                      <a:pt x="6" y="29"/>
                    </a:moveTo>
                    <a:lnTo>
                      <a:pt x="6" y="21"/>
                    </a:lnTo>
                    <a:lnTo>
                      <a:pt x="2" y="15"/>
                    </a:lnTo>
                    <a:lnTo>
                      <a:pt x="0" y="7"/>
                    </a:lnTo>
                    <a:lnTo>
                      <a:pt x="4" y="1"/>
                    </a:lnTo>
                    <a:lnTo>
                      <a:pt x="15" y="0"/>
                    </a:lnTo>
                    <a:lnTo>
                      <a:pt x="16" y="7"/>
                    </a:lnTo>
                    <a:lnTo>
                      <a:pt x="19" y="21"/>
                    </a:lnTo>
                    <a:lnTo>
                      <a:pt x="10" y="21"/>
                    </a:lnTo>
                    <a:lnTo>
                      <a:pt x="8" y="4"/>
                    </a:lnTo>
                    <a:lnTo>
                      <a:pt x="8" y="21"/>
                    </a:lnTo>
                    <a:lnTo>
                      <a:pt x="20" y="21"/>
                    </a:lnTo>
                    <a:lnTo>
                      <a:pt x="14" y="27"/>
                    </a:lnTo>
                    <a:lnTo>
                      <a:pt x="24" y="33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4" name="Freeform 701"/>
              <p:cNvSpPr>
                <a:spLocks noChangeAspect="1"/>
              </p:cNvSpPr>
              <p:nvPr/>
            </p:nvSpPr>
            <p:spPr bwMode="auto">
              <a:xfrm>
                <a:off x="516" y="341"/>
                <a:ext cx="26" cy="2"/>
              </a:xfrm>
              <a:custGeom>
                <a:avLst/>
                <a:gdLst>
                  <a:gd name="T0" fmla="*/ 0 w 50"/>
                  <a:gd name="T1" fmla="*/ 1 h 4"/>
                  <a:gd name="T2" fmla="*/ 1 w 50"/>
                  <a:gd name="T3" fmla="*/ 1 h 4"/>
                  <a:gd name="T4" fmla="*/ 2 w 50"/>
                  <a:gd name="T5" fmla="*/ 1 h 4"/>
                  <a:gd name="T6" fmla="*/ 2 w 50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4"/>
                  <a:gd name="T14" fmla="*/ 50 w 50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4">
                    <a:moveTo>
                      <a:pt x="0" y="2"/>
                    </a:moveTo>
                    <a:lnTo>
                      <a:pt x="21" y="4"/>
                    </a:lnTo>
                    <a:lnTo>
                      <a:pt x="39" y="3"/>
                    </a:lnTo>
                    <a:lnTo>
                      <a:pt x="5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5" name="Freeform 702"/>
              <p:cNvSpPr>
                <a:spLocks noChangeAspect="1"/>
              </p:cNvSpPr>
              <p:nvPr/>
            </p:nvSpPr>
            <p:spPr bwMode="auto">
              <a:xfrm>
                <a:off x="560" y="346"/>
                <a:ext cx="24" cy="2"/>
              </a:xfrm>
              <a:custGeom>
                <a:avLst/>
                <a:gdLst>
                  <a:gd name="T0" fmla="*/ 0 w 46"/>
                  <a:gd name="T1" fmla="*/ 0 h 3"/>
                  <a:gd name="T2" fmla="*/ 1 w 46"/>
                  <a:gd name="T3" fmla="*/ 1 h 3"/>
                  <a:gd name="T4" fmla="*/ 2 w 46"/>
                  <a:gd name="T5" fmla="*/ 1 h 3"/>
                  <a:gd name="T6" fmla="*/ 2 w 46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3"/>
                  <a:gd name="T14" fmla="*/ 46 w 4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3">
                    <a:moveTo>
                      <a:pt x="0" y="0"/>
                    </a:moveTo>
                    <a:lnTo>
                      <a:pt x="20" y="2"/>
                    </a:lnTo>
                    <a:lnTo>
                      <a:pt x="35" y="3"/>
                    </a:lnTo>
                    <a:lnTo>
                      <a:pt x="46" y="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6" name="Freeform 703"/>
              <p:cNvSpPr>
                <a:spLocks noChangeAspect="1"/>
              </p:cNvSpPr>
              <p:nvPr/>
            </p:nvSpPr>
            <p:spPr bwMode="auto">
              <a:xfrm>
                <a:off x="516" y="324"/>
                <a:ext cx="25" cy="3"/>
              </a:xfrm>
              <a:custGeom>
                <a:avLst/>
                <a:gdLst>
                  <a:gd name="T0" fmla="*/ 0 w 48"/>
                  <a:gd name="T1" fmla="*/ 1 h 6"/>
                  <a:gd name="T2" fmla="*/ 1 w 48"/>
                  <a:gd name="T3" fmla="*/ 1 h 6"/>
                  <a:gd name="T4" fmla="*/ 1 w 48"/>
                  <a:gd name="T5" fmla="*/ 1 h 6"/>
                  <a:gd name="T6" fmla="*/ 2 w 48"/>
                  <a:gd name="T7" fmla="*/ 1 h 6"/>
                  <a:gd name="T8" fmla="*/ 2 w 48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6"/>
                  <a:gd name="T17" fmla="*/ 48 w 4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6">
                    <a:moveTo>
                      <a:pt x="0" y="2"/>
                    </a:moveTo>
                    <a:lnTo>
                      <a:pt x="10" y="5"/>
                    </a:lnTo>
                    <a:lnTo>
                      <a:pt x="27" y="6"/>
                    </a:lnTo>
                    <a:lnTo>
                      <a:pt x="40" y="6"/>
                    </a:lnTo>
                    <a:lnTo>
                      <a:pt x="4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7" name="Freeform 704"/>
              <p:cNvSpPr>
                <a:spLocks noChangeAspect="1"/>
              </p:cNvSpPr>
              <p:nvPr/>
            </p:nvSpPr>
            <p:spPr bwMode="auto">
              <a:xfrm>
                <a:off x="606" y="404"/>
                <a:ext cx="38" cy="4"/>
              </a:xfrm>
              <a:custGeom>
                <a:avLst/>
                <a:gdLst>
                  <a:gd name="T0" fmla="*/ 0 w 73"/>
                  <a:gd name="T1" fmla="*/ 1 h 7"/>
                  <a:gd name="T2" fmla="*/ 1 w 73"/>
                  <a:gd name="T3" fmla="*/ 1 h 7"/>
                  <a:gd name="T4" fmla="*/ 2 w 73"/>
                  <a:gd name="T5" fmla="*/ 1 h 7"/>
                  <a:gd name="T6" fmla="*/ 2 w 73"/>
                  <a:gd name="T7" fmla="*/ 0 h 7"/>
                  <a:gd name="T8" fmla="*/ 3 w 7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7"/>
                  <a:gd name="T17" fmla="*/ 73 w 73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7">
                    <a:moveTo>
                      <a:pt x="0" y="3"/>
                    </a:moveTo>
                    <a:lnTo>
                      <a:pt x="20" y="7"/>
                    </a:lnTo>
                    <a:lnTo>
                      <a:pt x="44" y="4"/>
                    </a:lnTo>
                    <a:lnTo>
                      <a:pt x="51" y="0"/>
                    </a:lnTo>
                    <a:lnTo>
                      <a:pt x="7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8" name="Line 705"/>
              <p:cNvSpPr>
                <a:spLocks noChangeAspect="1" noChangeShapeType="1"/>
              </p:cNvSpPr>
              <p:nvPr/>
            </p:nvSpPr>
            <p:spPr bwMode="auto">
              <a:xfrm>
                <a:off x="631" y="398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9" name="Line 706"/>
              <p:cNvSpPr>
                <a:spLocks noChangeAspect="1" noChangeShapeType="1"/>
              </p:cNvSpPr>
              <p:nvPr/>
            </p:nvSpPr>
            <p:spPr bwMode="auto">
              <a:xfrm>
                <a:off x="644" y="397"/>
                <a:ext cx="0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0" name="Line 707"/>
              <p:cNvSpPr>
                <a:spLocks noChangeAspect="1" noChangeShapeType="1"/>
              </p:cNvSpPr>
              <p:nvPr/>
            </p:nvSpPr>
            <p:spPr bwMode="auto">
              <a:xfrm>
                <a:off x="618" y="400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1" name="Line 708"/>
              <p:cNvSpPr>
                <a:spLocks noChangeAspect="1" noChangeShapeType="1"/>
              </p:cNvSpPr>
              <p:nvPr/>
            </p:nvSpPr>
            <p:spPr bwMode="auto">
              <a:xfrm>
                <a:off x="604" y="394"/>
                <a:ext cx="5" cy="1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2" name="Freeform 709"/>
              <p:cNvSpPr>
                <a:spLocks noChangeAspect="1"/>
              </p:cNvSpPr>
              <p:nvPr/>
            </p:nvSpPr>
            <p:spPr bwMode="auto">
              <a:xfrm>
                <a:off x="604" y="394"/>
                <a:ext cx="46" cy="4"/>
              </a:xfrm>
              <a:custGeom>
                <a:avLst/>
                <a:gdLst>
                  <a:gd name="T0" fmla="*/ 0 w 88"/>
                  <a:gd name="T1" fmla="*/ 0 h 9"/>
                  <a:gd name="T2" fmla="*/ 1 w 88"/>
                  <a:gd name="T3" fmla="*/ 0 h 9"/>
                  <a:gd name="T4" fmla="*/ 1 w 88"/>
                  <a:gd name="T5" fmla="*/ 0 h 9"/>
                  <a:gd name="T6" fmla="*/ 2 w 88"/>
                  <a:gd name="T7" fmla="*/ 0 h 9"/>
                  <a:gd name="T8" fmla="*/ 2 w 88"/>
                  <a:gd name="T9" fmla="*/ 0 h 9"/>
                  <a:gd name="T10" fmla="*/ 2 w 88"/>
                  <a:gd name="T11" fmla="*/ 0 h 9"/>
                  <a:gd name="T12" fmla="*/ 3 w 88"/>
                  <a:gd name="T13" fmla="*/ 0 h 9"/>
                  <a:gd name="T14" fmla="*/ 4 w 88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8"/>
                  <a:gd name="T25" fmla="*/ 0 h 9"/>
                  <a:gd name="T26" fmla="*/ 88 w 88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8" h="9">
                    <a:moveTo>
                      <a:pt x="0" y="3"/>
                    </a:moveTo>
                    <a:lnTo>
                      <a:pt x="10" y="9"/>
                    </a:lnTo>
                    <a:lnTo>
                      <a:pt x="30" y="9"/>
                    </a:lnTo>
                    <a:lnTo>
                      <a:pt x="36" y="8"/>
                    </a:lnTo>
                    <a:lnTo>
                      <a:pt x="44" y="9"/>
                    </a:lnTo>
                    <a:lnTo>
                      <a:pt x="50" y="9"/>
                    </a:lnTo>
                    <a:lnTo>
                      <a:pt x="75" y="8"/>
                    </a:lnTo>
                    <a:lnTo>
                      <a:pt x="8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3" name="Freeform 710"/>
              <p:cNvSpPr>
                <a:spLocks noChangeAspect="1"/>
              </p:cNvSpPr>
              <p:nvPr/>
            </p:nvSpPr>
            <p:spPr bwMode="auto">
              <a:xfrm>
                <a:off x="629" y="384"/>
                <a:ext cx="16" cy="11"/>
              </a:xfrm>
              <a:custGeom>
                <a:avLst/>
                <a:gdLst>
                  <a:gd name="T0" fmla="*/ 1 w 31"/>
                  <a:gd name="T1" fmla="*/ 1 h 21"/>
                  <a:gd name="T2" fmla="*/ 0 w 31"/>
                  <a:gd name="T3" fmla="*/ 1 h 21"/>
                  <a:gd name="T4" fmla="*/ 1 w 31"/>
                  <a:gd name="T5" fmla="*/ 1 h 21"/>
                  <a:gd name="T6" fmla="*/ 1 w 31"/>
                  <a:gd name="T7" fmla="*/ 1 h 21"/>
                  <a:gd name="T8" fmla="*/ 1 w 31"/>
                  <a:gd name="T9" fmla="*/ 0 h 21"/>
                  <a:gd name="T10" fmla="*/ 1 w 31"/>
                  <a:gd name="T11" fmla="*/ 1 h 21"/>
                  <a:gd name="T12" fmla="*/ 1 w 31"/>
                  <a:gd name="T13" fmla="*/ 1 h 21"/>
                  <a:gd name="T14" fmla="*/ 1 w 31"/>
                  <a:gd name="T15" fmla="*/ 1 h 21"/>
                  <a:gd name="T16" fmla="*/ 1 w 31"/>
                  <a:gd name="T17" fmla="*/ 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1"/>
                  <a:gd name="T29" fmla="*/ 31 w 31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1">
                    <a:moveTo>
                      <a:pt x="1" y="18"/>
                    </a:moveTo>
                    <a:lnTo>
                      <a:pt x="0" y="7"/>
                    </a:lnTo>
                    <a:lnTo>
                      <a:pt x="9" y="3"/>
                    </a:lnTo>
                    <a:lnTo>
                      <a:pt x="19" y="5"/>
                    </a:lnTo>
                    <a:lnTo>
                      <a:pt x="26" y="0"/>
                    </a:lnTo>
                    <a:lnTo>
                      <a:pt x="31" y="16"/>
                    </a:lnTo>
                    <a:lnTo>
                      <a:pt x="17" y="17"/>
                    </a:lnTo>
                    <a:lnTo>
                      <a:pt x="11" y="21"/>
                    </a:lnTo>
                    <a:lnTo>
                      <a:pt x="1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4" name="Freeform 711"/>
              <p:cNvSpPr>
                <a:spLocks noChangeAspect="1"/>
              </p:cNvSpPr>
              <p:nvPr/>
            </p:nvSpPr>
            <p:spPr bwMode="auto">
              <a:xfrm>
                <a:off x="458" y="358"/>
                <a:ext cx="81" cy="39"/>
              </a:xfrm>
              <a:custGeom>
                <a:avLst/>
                <a:gdLst>
                  <a:gd name="T0" fmla="*/ 1 w 156"/>
                  <a:gd name="T1" fmla="*/ 2 h 75"/>
                  <a:gd name="T2" fmla="*/ 1 w 156"/>
                  <a:gd name="T3" fmla="*/ 3 h 75"/>
                  <a:gd name="T4" fmla="*/ 0 w 156"/>
                  <a:gd name="T5" fmla="*/ 3 h 75"/>
                  <a:gd name="T6" fmla="*/ 1 w 156"/>
                  <a:gd name="T7" fmla="*/ 3 h 75"/>
                  <a:gd name="T8" fmla="*/ 1 w 156"/>
                  <a:gd name="T9" fmla="*/ 3 h 75"/>
                  <a:gd name="T10" fmla="*/ 2 w 156"/>
                  <a:gd name="T11" fmla="*/ 3 h 75"/>
                  <a:gd name="T12" fmla="*/ 2 w 156"/>
                  <a:gd name="T13" fmla="*/ 3 h 75"/>
                  <a:gd name="T14" fmla="*/ 2 w 156"/>
                  <a:gd name="T15" fmla="*/ 2 h 75"/>
                  <a:gd name="T16" fmla="*/ 2 w 156"/>
                  <a:gd name="T17" fmla="*/ 2 h 75"/>
                  <a:gd name="T18" fmla="*/ 2 w 156"/>
                  <a:gd name="T19" fmla="*/ 2 h 75"/>
                  <a:gd name="T20" fmla="*/ 2 w 156"/>
                  <a:gd name="T21" fmla="*/ 3 h 75"/>
                  <a:gd name="T22" fmla="*/ 2 w 156"/>
                  <a:gd name="T23" fmla="*/ 3 h 75"/>
                  <a:gd name="T24" fmla="*/ 3 w 156"/>
                  <a:gd name="T25" fmla="*/ 3 h 75"/>
                  <a:gd name="T26" fmla="*/ 6 w 156"/>
                  <a:gd name="T27" fmla="*/ 3 h 75"/>
                  <a:gd name="T28" fmla="*/ 6 w 156"/>
                  <a:gd name="T29" fmla="*/ 2 h 75"/>
                  <a:gd name="T30" fmla="*/ 5 w 156"/>
                  <a:gd name="T31" fmla="*/ 2 h 75"/>
                  <a:gd name="T32" fmla="*/ 5 w 156"/>
                  <a:gd name="T33" fmla="*/ 2 h 75"/>
                  <a:gd name="T34" fmla="*/ 5 w 156"/>
                  <a:gd name="T35" fmla="*/ 2 h 75"/>
                  <a:gd name="T36" fmla="*/ 6 w 156"/>
                  <a:gd name="T37" fmla="*/ 2 h 75"/>
                  <a:gd name="T38" fmla="*/ 6 w 156"/>
                  <a:gd name="T39" fmla="*/ 1 h 75"/>
                  <a:gd name="T40" fmla="*/ 5 w 156"/>
                  <a:gd name="T41" fmla="*/ 1 h 75"/>
                  <a:gd name="T42" fmla="*/ 5 w 156"/>
                  <a:gd name="T43" fmla="*/ 1 h 75"/>
                  <a:gd name="T44" fmla="*/ 5 w 156"/>
                  <a:gd name="T45" fmla="*/ 1 h 75"/>
                  <a:gd name="T46" fmla="*/ 5 w 156"/>
                  <a:gd name="T47" fmla="*/ 1 h 75"/>
                  <a:gd name="T48" fmla="*/ 5 w 156"/>
                  <a:gd name="T49" fmla="*/ 0 h 7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6"/>
                  <a:gd name="T76" fmla="*/ 0 h 75"/>
                  <a:gd name="T77" fmla="*/ 156 w 156"/>
                  <a:gd name="T78" fmla="*/ 75 h 7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6" h="75">
                    <a:moveTo>
                      <a:pt x="17" y="57"/>
                    </a:moveTo>
                    <a:lnTo>
                      <a:pt x="17" y="70"/>
                    </a:lnTo>
                    <a:lnTo>
                      <a:pt x="0" y="71"/>
                    </a:lnTo>
                    <a:lnTo>
                      <a:pt x="18" y="72"/>
                    </a:lnTo>
                    <a:lnTo>
                      <a:pt x="30" y="75"/>
                    </a:lnTo>
                    <a:lnTo>
                      <a:pt x="44" y="72"/>
                    </a:lnTo>
                    <a:lnTo>
                      <a:pt x="44" y="61"/>
                    </a:lnTo>
                    <a:lnTo>
                      <a:pt x="44" y="52"/>
                    </a:lnTo>
                    <a:lnTo>
                      <a:pt x="32" y="49"/>
                    </a:lnTo>
                    <a:lnTo>
                      <a:pt x="45" y="49"/>
                    </a:lnTo>
                    <a:lnTo>
                      <a:pt x="44" y="74"/>
                    </a:lnTo>
                    <a:lnTo>
                      <a:pt x="53" y="74"/>
                    </a:lnTo>
                    <a:lnTo>
                      <a:pt x="80" y="70"/>
                    </a:lnTo>
                    <a:lnTo>
                      <a:pt x="156" y="74"/>
                    </a:lnTo>
                    <a:lnTo>
                      <a:pt x="156" y="58"/>
                    </a:lnTo>
                    <a:lnTo>
                      <a:pt x="141" y="57"/>
                    </a:lnTo>
                    <a:lnTo>
                      <a:pt x="147" y="50"/>
                    </a:lnTo>
                    <a:lnTo>
                      <a:pt x="146" y="41"/>
                    </a:lnTo>
                    <a:lnTo>
                      <a:pt x="151" y="35"/>
                    </a:lnTo>
                    <a:lnTo>
                      <a:pt x="154" y="28"/>
                    </a:lnTo>
                    <a:lnTo>
                      <a:pt x="142" y="25"/>
                    </a:lnTo>
                    <a:lnTo>
                      <a:pt x="142" y="18"/>
                    </a:lnTo>
                    <a:lnTo>
                      <a:pt x="135" y="16"/>
                    </a:lnTo>
                    <a:lnTo>
                      <a:pt x="137" y="10"/>
                    </a:lnTo>
                    <a:lnTo>
                      <a:pt x="14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5" name="Freeform 712"/>
              <p:cNvSpPr>
                <a:spLocks noChangeAspect="1"/>
              </p:cNvSpPr>
              <p:nvPr/>
            </p:nvSpPr>
            <p:spPr bwMode="auto">
              <a:xfrm>
                <a:off x="516" y="357"/>
                <a:ext cx="21" cy="39"/>
              </a:xfrm>
              <a:custGeom>
                <a:avLst/>
                <a:gdLst>
                  <a:gd name="T0" fmla="*/ 1 w 40"/>
                  <a:gd name="T1" fmla="*/ 0 h 75"/>
                  <a:gd name="T2" fmla="*/ 1 w 40"/>
                  <a:gd name="T3" fmla="*/ 1 h 75"/>
                  <a:gd name="T4" fmla="*/ 1 w 40"/>
                  <a:gd name="T5" fmla="*/ 1 h 75"/>
                  <a:gd name="T6" fmla="*/ 1 w 40"/>
                  <a:gd name="T7" fmla="*/ 1 h 75"/>
                  <a:gd name="T8" fmla="*/ 1 w 40"/>
                  <a:gd name="T9" fmla="*/ 1 h 75"/>
                  <a:gd name="T10" fmla="*/ 1 w 40"/>
                  <a:gd name="T11" fmla="*/ 1 h 75"/>
                  <a:gd name="T12" fmla="*/ 1 w 40"/>
                  <a:gd name="T13" fmla="*/ 1 h 75"/>
                  <a:gd name="T14" fmla="*/ 0 w 40"/>
                  <a:gd name="T15" fmla="*/ 1 h 75"/>
                  <a:gd name="T16" fmla="*/ 1 w 40"/>
                  <a:gd name="T17" fmla="*/ 1 h 75"/>
                  <a:gd name="T18" fmla="*/ 1 w 40"/>
                  <a:gd name="T19" fmla="*/ 1 h 75"/>
                  <a:gd name="T20" fmla="*/ 1 w 40"/>
                  <a:gd name="T21" fmla="*/ 2 h 75"/>
                  <a:gd name="T22" fmla="*/ 2 w 40"/>
                  <a:gd name="T23" fmla="*/ 1 h 75"/>
                  <a:gd name="T24" fmla="*/ 1 w 40"/>
                  <a:gd name="T25" fmla="*/ 1 h 75"/>
                  <a:gd name="T26" fmla="*/ 1 w 40"/>
                  <a:gd name="T27" fmla="*/ 1 h 75"/>
                  <a:gd name="T28" fmla="*/ 1 w 40"/>
                  <a:gd name="T29" fmla="*/ 1 h 75"/>
                  <a:gd name="T30" fmla="*/ 1 w 40"/>
                  <a:gd name="T31" fmla="*/ 1 h 75"/>
                  <a:gd name="T32" fmla="*/ 1 w 40"/>
                  <a:gd name="T33" fmla="*/ 2 h 75"/>
                  <a:gd name="T34" fmla="*/ 1 w 40"/>
                  <a:gd name="T35" fmla="*/ 2 h 75"/>
                  <a:gd name="T36" fmla="*/ 1 w 40"/>
                  <a:gd name="T37" fmla="*/ 2 h 75"/>
                  <a:gd name="T38" fmla="*/ 1 w 40"/>
                  <a:gd name="T39" fmla="*/ 2 h 75"/>
                  <a:gd name="T40" fmla="*/ 1 w 40"/>
                  <a:gd name="T41" fmla="*/ 2 h 75"/>
                  <a:gd name="T42" fmla="*/ 2 w 40"/>
                  <a:gd name="T43" fmla="*/ 2 h 75"/>
                  <a:gd name="T44" fmla="*/ 2 w 40"/>
                  <a:gd name="T45" fmla="*/ 2 h 75"/>
                  <a:gd name="T46" fmla="*/ 1 w 40"/>
                  <a:gd name="T47" fmla="*/ 2 h 75"/>
                  <a:gd name="T48" fmla="*/ 1 w 40"/>
                  <a:gd name="T49" fmla="*/ 2 h 75"/>
                  <a:gd name="T50" fmla="*/ 1 w 40"/>
                  <a:gd name="T51" fmla="*/ 2 h 75"/>
                  <a:gd name="T52" fmla="*/ 1 w 40"/>
                  <a:gd name="T53" fmla="*/ 3 h 75"/>
                  <a:gd name="T54" fmla="*/ 1 w 40"/>
                  <a:gd name="T55" fmla="*/ 3 h 75"/>
                  <a:gd name="T56" fmla="*/ 1 w 40"/>
                  <a:gd name="T57" fmla="*/ 3 h 75"/>
                  <a:gd name="T58" fmla="*/ 1 w 40"/>
                  <a:gd name="T59" fmla="*/ 3 h 75"/>
                  <a:gd name="T60" fmla="*/ 1 w 40"/>
                  <a:gd name="T61" fmla="*/ 2 h 75"/>
                  <a:gd name="T62" fmla="*/ 1 w 40"/>
                  <a:gd name="T63" fmla="*/ 3 h 75"/>
                  <a:gd name="T64" fmla="*/ 1 w 40"/>
                  <a:gd name="T65" fmla="*/ 3 h 7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0"/>
                  <a:gd name="T100" fmla="*/ 0 h 75"/>
                  <a:gd name="T101" fmla="*/ 40 w 40"/>
                  <a:gd name="T102" fmla="*/ 75 h 7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0" h="75">
                    <a:moveTo>
                      <a:pt x="3" y="0"/>
                    </a:moveTo>
                    <a:lnTo>
                      <a:pt x="1" y="14"/>
                    </a:lnTo>
                    <a:lnTo>
                      <a:pt x="14" y="14"/>
                    </a:lnTo>
                    <a:lnTo>
                      <a:pt x="22" y="11"/>
                    </a:lnTo>
                    <a:lnTo>
                      <a:pt x="12" y="15"/>
                    </a:lnTo>
                    <a:lnTo>
                      <a:pt x="3" y="15"/>
                    </a:lnTo>
                    <a:lnTo>
                      <a:pt x="5" y="22"/>
                    </a:lnTo>
                    <a:lnTo>
                      <a:pt x="0" y="31"/>
                    </a:lnTo>
                    <a:lnTo>
                      <a:pt x="13" y="31"/>
                    </a:lnTo>
                    <a:lnTo>
                      <a:pt x="19" y="30"/>
                    </a:lnTo>
                    <a:lnTo>
                      <a:pt x="29" y="35"/>
                    </a:lnTo>
                    <a:lnTo>
                      <a:pt x="40" y="29"/>
                    </a:lnTo>
                    <a:lnTo>
                      <a:pt x="28" y="29"/>
                    </a:lnTo>
                    <a:lnTo>
                      <a:pt x="20" y="25"/>
                    </a:lnTo>
                    <a:lnTo>
                      <a:pt x="16" y="14"/>
                    </a:lnTo>
                    <a:lnTo>
                      <a:pt x="9" y="23"/>
                    </a:lnTo>
                    <a:lnTo>
                      <a:pt x="3" y="37"/>
                    </a:lnTo>
                    <a:lnTo>
                      <a:pt x="10" y="47"/>
                    </a:lnTo>
                    <a:lnTo>
                      <a:pt x="19" y="42"/>
                    </a:lnTo>
                    <a:lnTo>
                      <a:pt x="18" y="32"/>
                    </a:lnTo>
                    <a:lnTo>
                      <a:pt x="21" y="45"/>
                    </a:lnTo>
                    <a:lnTo>
                      <a:pt x="32" y="43"/>
                    </a:lnTo>
                    <a:lnTo>
                      <a:pt x="33" y="49"/>
                    </a:lnTo>
                    <a:lnTo>
                      <a:pt x="29" y="58"/>
                    </a:lnTo>
                    <a:lnTo>
                      <a:pt x="9" y="58"/>
                    </a:lnTo>
                    <a:lnTo>
                      <a:pt x="9" y="51"/>
                    </a:lnTo>
                    <a:lnTo>
                      <a:pt x="7" y="63"/>
                    </a:lnTo>
                    <a:lnTo>
                      <a:pt x="6" y="70"/>
                    </a:lnTo>
                    <a:lnTo>
                      <a:pt x="16" y="72"/>
                    </a:lnTo>
                    <a:lnTo>
                      <a:pt x="19" y="63"/>
                    </a:lnTo>
                    <a:lnTo>
                      <a:pt x="25" y="59"/>
                    </a:lnTo>
                    <a:lnTo>
                      <a:pt x="27" y="66"/>
                    </a:lnTo>
                    <a:lnTo>
                      <a:pt x="27" y="7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6" name="Freeform 713"/>
              <p:cNvSpPr>
                <a:spLocks noChangeAspect="1"/>
              </p:cNvSpPr>
              <p:nvPr/>
            </p:nvSpPr>
            <p:spPr bwMode="auto">
              <a:xfrm>
                <a:off x="493" y="366"/>
                <a:ext cx="15" cy="22"/>
              </a:xfrm>
              <a:custGeom>
                <a:avLst/>
                <a:gdLst>
                  <a:gd name="T0" fmla="*/ 0 w 29"/>
                  <a:gd name="T1" fmla="*/ 1 h 44"/>
                  <a:gd name="T2" fmla="*/ 1 w 29"/>
                  <a:gd name="T3" fmla="*/ 1 h 44"/>
                  <a:gd name="T4" fmla="*/ 1 w 29"/>
                  <a:gd name="T5" fmla="*/ 1 h 44"/>
                  <a:gd name="T6" fmla="*/ 0 w 29"/>
                  <a:gd name="T7" fmla="*/ 0 h 44"/>
                  <a:gd name="T8" fmla="*/ 0 w 29"/>
                  <a:gd name="T9" fmla="*/ 1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44"/>
                  <a:gd name="T17" fmla="*/ 29 w 29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44">
                    <a:moveTo>
                      <a:pt x="0" y="44"/>
                    </a:moveTo>
                    <a:lnTo>
                      <a:pt x="29" y="43"/>
                    </a:lnTo>
                    <a:lnTo>
                      <a:pt x="28" y="1"/>
                    </a:lnTo>
                    <a:lnTo>
                      <a:pt x="0" y="0"/>
                    </a:lnTo>
                    <a:lnTo>
                      <a:pt x="0" y="4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7" name="Freeform 714"/>
              <p:cNvSpPr>
                <a:spLocks noChangeAspect="1"/>
              </p:cNvSpPr>
              <p:nvPr/>
            </p:nvSpPr>
            <p:spPr bwMode="auto">
              <a:xfrm>
                <a:off x="544" y="384"/>
                <a:ext cx="40" cy="20"/>
              </a:xfrm>
              <a:custGeom>
                <a:avLst/>
                <a:gdLst>
                  <a:gd name="T0" fmla="*/ 0 w 76"/>
                  <a:gd name="T1" fmla="*/ 1 h 40"/>
                  <a:gd name="T2" fmla="*/ 0 w 76"/>
                  <a:gd name="T3" fmla="*/ 1 h 40"/>
                  <a:gd name="T4" fmla="*/ 1 w 76"/>
                  <a:gd name="T5" fmla="*/ 1 h 40"/>
                  <a:gd name="T6" fmla="*/ 1 w 76"/>
                  <a:gd name="T7" fmla="*/ 0 h 40"/>
                  <a:gd name="T8" fmla="*/ 3 w 76"/>
                  <a:gd name="T9" fmla="*/ 1 h 40"/>
                  <a:gd name="T10" fmla="*/ 3 w 76"/>
                  <a:gd name="T11" fmla="*/ 1 h 40"/>
                  <a:gd name="T12" fmla="*/ 1 w 76"/>
                  <a:gd name="T13" fmla="*/ 1 h 40"/>
                  <a:gd name="T14" fmla="*/ 1 w 76"/>
                  <a:gd name="T15" fmla="*/ 1 h 40"/>
                  <a:gd name="T16" fmla="*/ 1 w 76"/>
                  <a:gd name="T17" fmla="*/ 1 h 40"/>
                  <a:gd name="T18" fmla="*/ 0 w 76"/>
                  <a:gd name="T19" fmla="*/ 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6"/>
                  <a:gd name="T31" fmla="*/ 0 h 40"/>
                  <a:gd name="T32" fmla="*/ 76 w 76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6" h="40">
                    <a:moveTo>
                      <a:pt x="0" y="34"/>
                    </a:moveTo>
                    <a:lnTo>
                      <a:pt x="0" y="6"/>
                    </a:lnTo>
                    <a:lnTo>
                      <a:pt x="17" y="7"/>
                    </a:lnTo>
                    <a:lnTo>
                      <a:pt x="17" y="0"/>
                    </a:lnTo>
                    <a:lnTo>
                      <a:pt x="76" y="3"/>
                    </a:lnTo>
                    <a:lnTo>
                      <a:pt x="73" y="40"/>
                    </a:lnTo>
                    <a:lnTo>
                      <a:pt x="17" y="36"/>
                    </a:lnTo>
                    <a:lnTo>
                      <a:pt x="16" y="11"/>
                    </a:lnTo>
                    <a:lnTo>
                      <a:pt x="16" y="35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8" name="Freeform 715"/>
              <p:cNvSpPr>
                <a:spLocks noChangeAspect="1"/>
              </p:cNvSpPr>
              <p:nvPr/>
            </p:nvSpPr>
            <p:spPr bwMode="auto">
              <a:xfrm>
                <a:off x="460" y="402"/>
                <a:ext cx="84" cy="2"/>
              </a:xfrm>
              <a:custGeom>
                <a:avLst/>
                <a:gdLst>
                  <a:gd name="T0" fmla="*/ 0 w 163"/>
                  <a:gd name="T1" fmla="*/ 1 h 4"/>
                  <a:gd name="T2" fmla="*/ 1 w 163"/>
                  <a:gd name="T3" fmla="*/ 1 h 4"/>
                  <a:gd name="T4" fmla="*/ 2 w 163"/>
                  <a:gd name="T5" fmla="*/ 1 h 4"/>
                  <a:gd name="T6" fmla="*/ 2 w 163"/>
                  <a:gd name="T7" fmla="*/ 0 h 4"/>
                  <a:gd name="T8" fmla="*/ 3 w 163"/>
                  <a:gd name="T9" fmla="*/ 1 h 4"/>
                  <a:gd name="T10" fmla="*/ 3 w 163"/>
                  <a:gd name="T11" fmla="*/ 1 h 4"/>
                  <a:gd name="T12" fmla="*/ 3 w 163"/>
                  <a:gd name="T13" fmla="*/ 0 h 4"/>
                  <a:gd name="T14" fmla="*/ 4 w 163"/>
                  <a:gd name="T15" fmla="*/ 0 h 4"/>
                  <a:gd name="T16" fmla="*/ 6 w 16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3"/>
                  <a:gd name="T28" fmla="*/ 0 h 4"/>
                  <a:gd name="T29" fmla="*/ 163 w 16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3" h="4">
                    <a:moveTo>
                      <a:pt x="0" y="2"/>
                    </a:moveTo>
                    <a:lnTo>
                      <a:pt x="26" y="3"/>
                    </a:lnTo>
                    <a:lnTo>
                      <a:pt x="36" y="3"/>
                    </a:lnTo>
                    <a:lnTo>
                      <a:pt x="57" y="0"/>
                    </a:lnTo>
                    <a:lnTo>
                      <a:pt x="69" y="1"/>
                    </a:lnTo>
                    <a:lnTo>
                      <a:pt x="83" y="4"/>
                    </a:lnTo>
                    <a:lnTo>
                      <a:pt x="91" y="0"/>
                    </a:lnTo>
                    <a:lnTo>
                      <a:pt x="118" y="0"/>
                    </a:lnTo>
                    <a:lnTo>
                      <a:pt x="16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9" name="Line 716"/>
              <p:cNvSpPr>
                <a:spLocks noChangeAspect="1" noChangeShapeType="1"/>
              </p:cNvSpPr>
              <p:nvPr/>
            </p:nvSpPr>
            <p:spPr bwMode="auto">
              <a:xfrm flipH="1">
                <a:off x="532" y="344"/>
                <a:ext cx="3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0" name="Line 717"/>
              <p:cNvSpPr>
                <a:spLocks noChangeAspect="1" noChangeShapeType="1"/>
              </p:cNvSpPr>
              <p:nvPr/>
            </p:nvSpPr>
            <p:spPr bwMode="auto">
              <a:xfrm>
                <a:off x="521" y="344"/>
                <a:ext cx="4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1" name="Line 718"/>
              <p:cNvSpPr>
                <a:spLocks noChangeAspect="1" noChangeShapeType="1"/>
              </p:cNvSpPr>
              <p:nvPr/>
            </p:nvSpPr>
            <p:spPr bwMode="auto">
              <a:xfrm>
                <a:off x="538" y="342"/>
                <a:ext cx="7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2" name="Line 719"/>
              <p:cNvSpPr>
                <a:spLocks noChangeAspect="1" noChangeShapeType="1"/>
              </p:cNvSpPr>
              <p:nvPr/>
            </p:nvSpPr>
            <p:spPr bwMode="auto">
              <a:xfrm flipV="1">
                <a:off x="544" y="348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3" name="Line 720"/>
              <p:cNvSpPr>
                <a:spLocks noChangeAspect="1" noChangeShapeType="1"/>
              </p:cNvSpPr>
              <p:nvPr/>
            </p:nvSpPr>
            <p:spPr bwMode="auto">
              <a:xfrm>
                <a:off x="525" y="352"/>
                <a:ext cx="14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4" name="Line 721"/>
              <p:cNvSpPr>
                <a:spLocks noChangeAspect="1" noChangeShapeType="1"/>
              </p:cNvSpPr>
              <p:nvPr/>
            </p:nvSpPr>
            <p:spPr bwMode="auto">
              <a:xfrm flipH="1">
                <a:off x="518" y="351"/>
                <a:ext cx="6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057" name="Group 722"/>
              <p:cNvGrpSpPr>
                <a:grpSpLocks noChangeAspect="1"/>
              </p:cNvGrpSpPr>
              <p:nvPr/>
            </p:nvGrpSpPr>
            <p:grpSpPr bwMode="auto">
              <a:xfrm>
                <a:off x="503" y="410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25058" name="Group 72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297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98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99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00" name="Line 72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01" name="Line 7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02" name="Line 72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059" name="Group 73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07" name="Freeform 7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08" name="Oval 7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25060" name="Group 7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05" name="Freeform 7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06" name="Oval 7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296" name="Line 7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061" name="Group 737"/>
              <p:cNvGrpSpPr>
                <a:grpSpLocks noChangeAspect="1"/>
              </p:cNvGrpSpPr>
              <p:nvPr/>
            </p:nvGrpSpPr>
            <p:grpSpPr bwMode="auto">
              <a:xfrm>
                <a:off x="548" y="412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25062" name="Group 738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283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4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5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6" name="Line 7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7" name="Line 74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8" name="Line 74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063" name="Group 74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293" name="Freeform 7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94" name="Oval 7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25064" name="Group 74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291" name="Freeform 7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92" name="Oval 7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282" name="Line 7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065" name="Group 752"/>
              <p:cNvGrpSpPr>
                <a:grpSpLocks noChangeAspect="1"/>
              </p:cNvGrpSpPr>
              <p:nvPr/>
            </p:nvGrpSpPr>
            <p:grpSpPr bwMode="auto">
              <a:xfrm>
                <a:off x="427" y="408"/>
                <a:ext cx="50" cy="18"/>
                <a:chOff x="2402" y="867"/>
                <a:chExt cx="268" cy="97"/>
              </a:xfrm>
              <a:grpFill/>
            </p:grpSpPr>
            <p:grpSp>
              <p:nvGrpSpPr>
                <p:cNvPr id="25066" name="Group 75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269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0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1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2" name="Line 7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3" name="Line 75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4" name="Line 75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067" name="Group 7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279" name="Freeform 7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80" name="Oval 7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25068" name="Group 7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277" name="Freeform 7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78" name="Oval 7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268" name="Line 7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258" name="Freeform 767"/>
              <p:cNvSpPr>
                <a:spLocks noChangeAspect="1"/>
              </p:cNvSpPr>
              <p:nvPr/>
            </p:nvSpPr>
            <p:spPr bwMode="auto">
              <a:xfrm>
                <a:off x="732" y="454"/>
                <a:ext cx="109" cy="18"/>
              </a:xfrm>
              <a:custGeom>
                <a:avLst/>
                <a:gdLst>
                  <a:gd name="T0" fmla="*/ 8 w 210"/>
                  <a:gd name="T1" fmla="*/ 1 h 35"/>
                  <a:gd name="T2" fmla="*/ 6 w 210"/>
                  <a:gd name="T3" fmla="*/ 1 h 35"/>
                  <a:gd name="T4" fmla="*/ 6 w 210"/>
                  <a:gd name="T5" fmla="*/ 1 h 35"/>
                  <a:gd name="T6" fmla="*/ 3 w 210"/>
                  <a:gd name="T7" fmla="*/ 1 h 35"/>
                  <a:gd name="T8" fmla="*/ 3 w 210"/>
                  <a:gd name="T9" fmla="*/ 1 h 35"/>
                  <a:gd name="T10" fmla="*/ 1 w 210"/>
                  <a:gd name="T11" fmla="*/ 0 h 35"/>
                  <a:gd name="T12" fmla="*/ 0 w 210"/>
                  <a:gd name="T13" fmla="*/ 1 h 35"/>
                  <a:gd name="T14" fmla="*/ 3 w 210"/>
                  <a:gd name="T15" fmla="*/ 1 h 35"/>
                  <a:gd name="T16" fmla="*/ 2 w 210"/>
                  <a:gd name="T17" fmla="*/ 1 h 35"/>
                  <a:gd name="T18" fmla="*/ 5 w 210"/>
                  <a:gd name="T19" fmla="*/ 1 h 35"/>
                  <a:gd name="T20" fmla="*/ 5 w 210"/>
                  <a:gd name="T21" fmla="*/ 1 h 35"/>
                  <a:gd name="T22" fmla="*/ 7 w 210"/>
                  <a:gd name="T23" fmla="*/ 2 h 35"/>
                  <a:gd name="T24" fmla="*/ 8 w 210"/>
                  <a:gd name="T25" fmla="*/ 1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0"/>
                  <a:gd name="T40" fmla="*/ 0 h 35"/>
                  <a:gd name="T41" fmla="*/ 210 w 210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0" h="35">
                    <a:moveTo>
                      <a:pt x="210" y="27"/>
                    </a:moveTo>
                    <a:lnTo>
                      <a:pt x="157" y="27"/>
                    </a:lnTo>
                    <a:lnTo>
                      <a:pt x="157" y="17"/>
                    </a:lnTo>
                    <a:lnTo>
                      <a:pt x="80" y="12"/>
                    </a:lnTo>
                    <a:lnTo>
                      <a:pt x="79" y="1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62" y="8"/>
                    </a:lnTo>
                    <a:lnTo>
                      <a:pt x="59" y="19"/>
                    </a:lnTo>
                    <a:lnTo>
                      <a:pt x="142" y="23"/>
                    </a:lnTo>
                    <a:lnTo>
                      <a:pt x="141" y="32"/>
                    </a:lnTo>
                    <a:lnTo>
                      <a:pt x="195" y="35"/>
                    </a:lnTo>
                    <a:lnTo>
                      <a:pt x="210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069" name="Group 768"/>
              <p:cNvGrpSpPr>
                <a:grpSpLocks noChangeAspect="1"/>
              </p:cNvGrpSpPr>
              <p:nvPr/>
            </p:nvGrpSpPr>
            <p:grpSpPr bwMode="auto">
              <a:xfrm flipH="1">
                <a:off x="250" y="415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4260" name="Freeform 76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1" name="Freeform 77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2" name="Freeform 77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3" name="Freeform 77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4" name="Freeform 77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5" name="Freeform 77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6" name="Freeform 77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5793" name="Rectangle 84"/>
          <p:cNvSpPr>
            <a:spLocks noChangeArrowheads="1"/>
          </p:cNvSpPr>
          <p:nvPr/>
        </p:nvSpPr>
        <p:spPr bwMode="auto">
          <a:xfrm>
            <a:off x="2781910" y="6635574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6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АУГ «Рейган»</a:t>
            </a:r>
            <a:endParaRPr lang="ru-RU" sz="6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5794" name="Oval 3167"/>
          <p:cNvSpPr>
            <a:spLocks noChangeArrowheads="1"/>
          </p:cNvSpPr>
          <p:nvPr/>
        </p:nvSpPr>
        <p:spPr bwMode="auto">
          <a:xfrm>
            <a:off x="7229476" y="1473200"/>
            <a:ext cx="144463" cy="1968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6275" name="Rectangle 84"/>
          <p:cNvSpPr>
            <a:spLocks noChangeArrowheads="1"/>
          </p:cNvSpPr>
          <p:nvPr/>
        </p:nvSpPr>
        <p:spPr bwMode="auto">
          <a:xfrm flipH="1">
            <a:off x="7404101" y="1517651"/>
            <a:ext cx="347663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Бремертон</a:t>
            </a:r>
          </a:p>
        </p:txBody>
      </p:sp>
      <p:sp>
        <p:nvSpPr>
          <p:cNvPr id="6276" name="Rectangle 84"/>
          <p:cNvSpPr>
            <a:spLocks noChangeArrowheads="1"/>
          </p:cNvSpPr>
          <p:nvPr/>
        </p:nvSpPr>
        <p:spPr bwMode="auto">
          <a:xfrm flipH="1">
            <a:off x="7505701" y="1693334"/>
            <a:ext cx="190757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Китсап</a:t>
            </a:r>
          </a:p>
        </p:txBody>
      </p:sp>
      <p:sp>
        <p:nvSpPr>
          <p:cNvPr id="5797" name="Oval 3167"/>
          <p:cNvSpPr>
            <a:spLocks noChangeArrowheads="1"/>
          </p:cNvSpPr>
          <p:nvPr/>
        </p:nvSpPr>
        <p:spPr bwMode="auto">
          <a:xfrm>
            <a:off x="7354888" y="1629833"/>
            <a:ext cx="144462" cy="1968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25071" name="Group 603"/>
          <p:cNvGrpSpPr>
            <a:grpSpLocks noChangeAspect="1"/>
          </p:cNvGrpSpPr>
          <p:nvPr/>
        </p:nvGrpSpPr>
        <p:grpSpPr bwMode="auto">
          <a:xfrm>
            <a:off x="7148289" y="1818753"/>
            <a:ext cx="576064" cy="218689"/>
            <a:chOff x="50" y="306"/>
            <a:chExt cx="826" cy="194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5976" name="Freeform 604"/>
            <p:cNvSpPr>
              <a:spLocks noChangeAspect="1"/>
            </p:cNvSpPr>
            <p:nvPr/>
          </p:nvSpPr>
          <p:spPr bwMode="auto">
            <a:xfrm>
              <a:off x="89" y="439"/>
              <a:ext cx="13" cy="11"/>
            </a:xfrm>
            <a:custGeom>
              <a:avLst/>
              <a:gdLst>
                <a:gd name="T0" fmla="*/ 1 w 26"/>
                <a:gd name="T1" fmla="*/ 0 h 20"/>
                <a:gd name="T2" fmla="*/ 1 w 26"/>
                <a:gd name="T3" fmla="*/ 1 h 20"/>
                <a:gd name="T4" fmla="*/ 1 w 26"/>
                <a:gd name="T5" fmla="*/ 1 h 20"/>
                <a:gd name="T6" fmla="*/ 1 w 26"/>
                <a:gd name="T7" fmla="*/ 1 h 20"/>
                <a:gd name="T8" fmla="*/ 1 w 26"/>
                <a:gd name="T9" fmla="*/ 1 h 20"/>
                <a:gd name="T10" fmla="*/ 0 w 26"/>
                <a:gd name="T11" fmla="*/ 1 h 20"/>
                <a:gd name="T12" fmla="*/ 1 w 26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8" y="0"/>
                  </a:moveTo>
                  <a:lnTo>
                    <a:pt x="26" y="9"/>
                  </a:lnTo>
                  <a:lnTo>
                    <a:pt x="18" y="13"/>
                  </a:lnTo>
                  <a:lnTo>
                    <a:pt x="17" y="20"/>
                  </a:lnTo>
                  <a:lnTo>
                    <a:pt x="8" y="9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5072" name="Group 605"/>
            <p:cNvGrpSpPr>
              <a:grpSpLocks noChangeAspect="1"/>
            </p:cNvGrpSpPr>
            <p:nvPr/>
          </p:nvGrpSpPr>
          <p:grpSpPr bwMode="auto">
            <a:xfrm>
              <a:off x="329" y="423"/>
              <a:ext cx="44" cy="17"/>
              <a:chOff x="2769" y="979"/>
              <a:chExt cx="230" cy="90"/>
            </a:xfrm>
            <a:grpFill/>
          </p:grpSpPr>
          <p:sp>
            <p:nvSpPr>
              <p:cNvPr id="6140" name="Freeform 606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1" name="Freeform 607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2" name="Freeform 608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3" name="Freeform 609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4" name="Freeform 610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5" name="Freeform 611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6" name="Freeform 612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5978" name="Freeform 614"/>
            <p:cNvSpPr>
              <a:spLocks noChangeAspect="1"/>
            </p:cNvSpPr>
            <p:nvPr/>
          </p:nvSpPr>
          <p:spPr bwMode="auto">
            <a:xfrm>
              <a:off x="50" y="401"/>
              <a:ext cx="826" cy="99"/>
            </a:xfrm>
            <a:custGeom>
              <a:avLst/>
              <a:gdLst>
                <a:gd name="T0" fmla="*/ 0 w 1188"/>
                <a:gd name="T1" fmla="*/ 3 h 141"/>
                <a:gd name="T2" fmla="*/ 6 w 1188"/>
                <a:gd name="T3" fmla="*/ 6 h 141"/>
                <a:gd name="T4" fmla="*/ 8 w 1188"/>
                <a:gd name="T5" fmla="*/ 8 h 141"/>
                <a:gd name="T6" fmla="*/ 12 w 1188"/>
                <a:gd name="T7" fmla="*/ 10 h 141"/>
                <a:gd name="T8" fmla="*/ 17 w 1188"/>
                <a:gd name="T9" fmla="*/ 14 h 141"/>
                <a:gd name="T10" fmla="*/ 29 w 1188"/>
                <a:gd name="T11" fmla="*/ 16 h 141"/>
                <a:gd name="T12" fmla="*/ 56 w 1188"/>
                <a:gd name="T13" fmla="*/ 19 h 141"/>
                <a:gd name="T14" fmla="*/ 82 w 1188"/>
                <a:gd name="T15" fmla="*/ 20 h 141"/>
                <a:gd name="T16" fmla="*/ 114 w 1188"/>
                <a:gd name="T17" fmla="*/ 22 h 141"/>
                <a:gd name="T18" fmla="*/ 146 w 1188"/>
                <a:gd name="T19" fmla="*/ 23 h 141"/>
                <a:gd name="T20" fmla="*/ 185 w 1188"/>
                <a:gd name="T21" fmla="*/ 24 h 141"/>
                <a:gd name="T22" fmla="*/ 188 w 1188"/>
                <a:gd name="T23" fmla="*/ 22 h 141"/>
                <a:gd name="T24" fmla="*/ 191 w 1188"/>
                <a:gd name="T25" fmla="*/ 19 h 141"/>
                <a:gd name="T26" fmla="*/ 193 w 1188"/>
                <a:gd name="T27" fmla="*/ 14 h 141"/>
                <a:gd name="T28" fmla="*/ 193 w 1188"/>
                <a:gd name="T29" fmla="*/ 10 h 141"/>
                <a:gd name="T30" fmla="*/ 193 w 1188"/>
                <a:gd name="T31" fmla="*/ 8 h 141"/>
                <a:gd name="T32" fmla="*/ 182 w 1188"/>
                <a:gd name="T33" fmla="*/ 6 h 141"/>
                <a:gd name="T34" fmla="*/ 155 w 1188"/>
                <a:gd name="T35" fmla="*/ 4 h 141"/>
                <a:gd name="T36" fmla="*/ 139 w 1188"/>
                <a:gd name="T37" fmla="*/ 4 h 141"/>
                <a:gd name="T38" fmla="*/ 75 w 1188"/>
                <a:gd name="T39" fmla="*/ 3 h 141"/>
                <a:gd name="T40" fmla="*/ 74 w 1188"/>
                <a:gd name="T41" fmla="*/ 4 h 141"/>
                <a:gd name="T42" fmla="*/ 56 w 1188"/>
                <a:gd name="T43" fmla="*/ 4 h 141"/>
                <a:gd name="T44" fmla="*/ 40 w 1188"/>
                <a:gd name="T45" fmla="*/ 4 h 141"/>
                <a:gd name="T46" fmla="*/ 26 w 1188"/>
                <a:gd name="T47" fmla="*/ 3 h 141"/>
                <a:gd name="T48" fmla="*/ 17 w 1188"/>
                <a:gd name="T49" fmla="*/ 2 h 141"/>
                <a:gd name="T50" fmla="*/ 10 w 1188"/>
                <a:gd name="T51" fmla="*/ 0 h 141"/>
                <a:gd name="T52" fmla="*/ 0 w 1188"/>
                <a:gd name="T53" fmla="*/ 3 h 1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8"/>
                <a:gd name="T82" fmla="*/ 0 h 141"/>
                <a:gd name="T83" fmla="*/ 1188 w 1188"/>
                <a:gd name="T84" fmla="*/ 141 h 1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8" h="141">
                  <a:moveTo>
                    <a:pt x="0" y="16"/>
                  </a:moveTo>
                  <a:lnTo>
                    <a:pt x="39" y="38"/>
                  </a:lnTo>
                  <a:lnTo>
                    <a:pt x="51" y="48"/>
                  </a:lnTo>
                  <a:lnTo>
                    <a:pt x="75" y="60"/>
                  </a:lnTo>
                  <a:lnTo>
                    <a:pt x="100" y="83"/>
                  </a:lnTo>
                  <a:lnTo>
                    <a:pt x="182" y="96"/>
                  </a:lnTo>
                  <a:lnTo>
                    <a:pt x="344" y="111"/>
                  </a:lnTo>
                  <a:lnTo>
                    <a:pt x="503" y="121"/>
                  </a:lnTo>
                  <a:lnTo>
                    <a:pt x="703" y="133"/>
                  </a:lnTo>
                  <a:lnTo>
                    <a:pt x="899" y="137"/>
                  </a:lnTo>
                  <a:lnTo>
                    <a:pt x="1140" y="141"/>
                  </a:lnTo>
                  <a:lnTo>
                    <a:pt x="1161" y="133"/>
                  </a:lnTo>
                  <a:lnTo>
                    <a:pt x="1180" y="110"/>
                  </a:lnTo>
                  <a:lnTo>
                    <a:pt x="1188" y="86"/>
                  </a:lnTo>
                  <a:lnTo>
                    <a:pt x="1187" y="59"/>
                  </a:lnTo>
                  <a:lnTo>
                    <a:pt x="1184" y="45"/>
                  </a:lnTo>
                  <a:lnTo>
                    <a:pt x="1120" y="34"/>
                  </a:lnTo>
                  <a:lnTo>
                    <a:pt x="957" y="24"/>
                  </a:lnTo>
                  <a:lnTo>
                    <a:pt x="854" y="24"/>
                  </a:lnTo>
                  <a:lnTo>
                    <a:pt x="465" y="16"/>
                  </a:lnTo>
                  <a:lnTo>
                    <a:pt x="451" y="20"/>
                  </a:lnTo>
                  <a:lnTo>
                    <a:pt x="342" y="22"/>
                  </a:lnTo>
                  <a:lnTo>
                    <a:pt x="245" y="21"/>
                  </a:lnTo>
                  <a:lnTo>
                    <a:pt x="164" y="17"/>
                  </a:lnTo>
                  <a:lnTo>
                    <a:pt x="108" y="10"/>
                  </a:lnTo>
                  <a:lnTo>
                    <a:pt x="64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79" name="Freeform 615"/>
            <p:cNvSpPr>
              <a:spLocks noChangeAspect="1"/>
            </p:cNvSpPr>
            <p:nvPr/>
          </p:nvSpPr>
          <p:spPr bwMode="auto">
            <a:xfrm>
              <a:off x="50" y="401"/>
              <a:ext cx="821" cy="62"/>
            </a:xfrm>
            <a:custGeom>
              <a:avLst/>
              <a:gdLst>
                <a:gd name="T0" fmla="*/ 0 w 1183"/>
                <a:gd name="T1" fmla="*/ 3 h 90"/>
                <a:gd name="T2" fmla="*/ 11 w 1183"/>
                <a:gd name="T3" fmla="*/ 6 h 90"/>
                <a:gd name="T4" fmla="*/ 24 w 1183"/>
                <a:gd name="T5" fmla="*/ 8 h 90"/>
                <a:gd name="T6" fmla="*/ 39 w 1183"/>
                <a:gd name="T7" fmla="*/ 8 h 90"/>
                <a:gd name="T8" fmla="*/ 48 w 1183"/>
                <a:gd name="T9" fmla="*/ 8 h 90"/>
                <a:gd name="T10" fmla="*/ 46 w 1183"/>
                <a:gd name="T11" fmla="*/ 12 h 90"/>
                <a:gd name="T12" fmla="*/ 55 w 1183"/>
                <a:gd name="T13" fmla="*/ 12 h 90"/>
                <a:gd name="T14" fmla="*/ 74 w 1183"/>
                <a:gd name="T15" fmla="*/ 12 h 90"/>
                <a:gd name="T16" fmla="*/ 74 w 1183"/>
                <a:gd name="T17" fmla="*/ 11 h 90"/>
                <a:gd name="T18" fmla="*/ 99 w 1183"/>
                <a:gd name="T19" fmla="*/ 12 h 90"/>
                <a:gd name="T20" fmla="*/ 120 w 1183"/>
                <a:gd name="T21" fmla="*/ 13 h 90"/>
                <a:gd name="T22" fmla="*/ 146 w 1183"/>
                <a:gd name="T23" fmla="*/ 13 h 90"/>
                <a:gd name="T24" fmla="*/ 157 w 1183"/>
                <a:gd name="T25" fmla="*/ 14 h 90"/>
                <a:gd name="T26" fmla="*/ 159 w 1183"/>
                <a:gd name="T27" fmla="*/ 12 h 90"/>
                <a:gd name="T28" fmla="*/ 188 w 1183"/>
                <a:gd name="T29" fmla="*/ 12 h 90"/>
                <a:gd name="T30" fmla="*/ 191 w 1183"/>
                <a:gd name="T31" fmla="*/ 7 h 90"/>
                <a:gd name="T32" fmla="*/ 177 w 1183"/>
                <a:gd name="T33" fmla="*/ 6 h 90"/>
                <a:gd name="T34" fmla="*/ 151 w 1183"/>
                <a:gd name="T35" fmla="*/ 4 h 90"/>
                <a:gd name="T36" fmla="*/ 75 w 1183"/>
                <a:gd name="T37" fmla="*/ 2 h 90"/>
                <a:gd name="T38" fmla="*/ 73 w 1183"/>
                <a:gd name="T39" fmla="*/ 4 h 90"/>
                <a:gd name="T40" fmla="*/ 62 w 1183"/>
                <a:gd name="T41" fmla="*/ 3 h 90"/>
                <a:gd name="T42" fmla="*/ 56 w 1183"/>
                <a:gd name="T43" fmla="*/ 4 h 90"/>
                <a:gd name="T44" fmla="*/ 40 w 1183"/>
                <a:gd name="T45" fmla="*/ 4 h 90"/>
                <a:gd name="T46" fmla="*/ 28 w 1183"/>
                <a:gd name="T47" fmla="*/ 3 h 90"/>
                <a:gd name="T48" fmla="*/ 15 w 1183"/>
                <a:gd name="T49" fmla="*/ 1 h 90"/>
                <a:gd name="T50" fmla="*/ 9 w 1183"/>
                <a:gd name="T51" fmla="*/ 0 h 90"/>
                <a:gd name="T52" fmla="*/ 0 w 1183"/>
                <a:gd name="T53" fmla="*/ 3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3"/>
                <a:gd name="T82" fmla="*/ 0 h 90"/>
                <a:gd name="T83" fmla="*/ 1183 w 1183"/>
                <a:gd name="T84" fmla="*/ 90 h 9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3" h="90">
                  <a:moveTo>
                    <a:pt x="0" y="18"/>
                  </a:moveTo>
                  <a:lnTo>
                    <a:pt x="68" y="41"/>
                  </a:lnTo>
                  <a:lnTo>
                    <a:pt x="154" y="49"/>
                  </a:lnTo>
                  <a:lnTo>
                    <a:pt x="243" y="54"/>
                  </a:lnTo>
                  <a:lnTo>
                    <a:pt x="296" y="53"/>
                  </a:lnTo>
                  <a:lnTo>
                    <a:pt x="284" y="75"/>
                  </a:lnTo>
                  <a:lnTo>
                    <a:pt x="340" y="77"/>
                  </a:lnTo>
                  <a:lnTo>
                    <a:pt x="457" y="80"/>
                  </a:lnTo>
                  <a:lnTo>
                    <a:pt x="457" y="72"/>
                  </a:lnTo>
                  <a:lnTo>
                    <a:pt x="611" y="80"/>
                  </a:lnTo>
                  <a:lnTo>
                    <a:pt x="745" y="85"/>
                  </a:lnTo>
                  <a:lnTo>
                    <a:pt x="905" y="87"/>
                  </a:lnTo>
                  <a:lnTo>
                    <a:pt x="976" y="90"/>
                  </a:lnTo>
                  <a:lnTo>
                    <a:pt x="989" y="77"/>
                  </a:lnTo>
                  <a:lnTo>
                    <a:pt x="1170" y="79"/>
                  </a:lnTo>
                  <a:lnTo>
                    <a:pt x="1183" y="45"/>
                  </a:lnTo>
                  <a:lnTo>
                    <a:pt x="1101" y="34"/>
                  </a:lnTo>
                  <a:lnTo>
                    <a:pt x="935" y="26"/>
                  </a:lnTo>
                  <a:lnTo>
                    <a:pt x="462" y="15"/>
                  </a:lnTo>
                  <a:lnTo>
                    <a:pt x="453" y="23"/>
                  </a:lnTo>
                  <a:lnTo>
                    <a:pt x="388" y="20"/>
                  </a:lnTo>
                  <a:lnTo>
                    <a:pt x="346" y="23"/>
                  </a:lnTo>
                  <a:lnTo>
                    <a:pt x="252" y="24"/>
                  </a:lnTo>
                  <a:lnTo>
                    <a:pt x="170" y="20"/>
                  </a:lnTo>
                  <a:lnTo>
                    <a:pt x="94" y="10"/>
                  </a:lnTo>
                  <a:lnTo>
                    <a:pt x="59" y="0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0" name="Freeform 616"/>
            <p:cNvSpPr>
              <a:spLocks noChangeAspect="1"/>
            </p:cNvSpPr>
            <p:nvPr/>
          </p:nvSpPr>
          <p:spPr bwMode="auto">
            <a:xfrm>
              <a:off x="391" y="459"/>
              <a:ext cx="471" cy="27"/>
            </a:xfrm>
            <a:custGeom>
              <a:avLst/>
              <a:gdLst>
                <a:gd name="T0" fmla="*/ 111 w 677"/>
                <a:gd name="T1" fmla="*/ 0 h 41"/>
                <a:gd name="T2" fmla="*/ 110 w 677"/>
                <a:gd name="T3" fmla="*/ 2 h 41"/>
                <a:gd name="T4" fmla="*/ 106 w 677"/>
                <a:gd name="T5" fmla="*/ 5 h 41"/>
                <a:gd name="T6" fmla="*/ 100 w 677"/>
                <a:gd name="T7" fmla="*/ 5 h 41"/>
                <a:gd name="T8" fmla="*/ 99 w 677"/>
                <a:gd name="T9" fmla="*/ 5 h 41"/>
                <a:gd name="T10" fmla="*/ 0 w 677"/>
                <a:gd name="T11" fmla="*/ 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7"/>
                <a:gd name="T19" fmla="*/ 0 h 41"/>
                <a:gd name="T20" fmla="*/ 677 w 677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7" h="41">
                  <a:moveTo>
                    <a:pt x="677" y="0"/>
                  </a:moveTo>
                  <a:lnTo>
                    <a:pt x="676" y="18"/>
                  </a:lnTo>
                  <a:lnTo>
                    <a:pt x="650" y="41"/>
                  </a:lnTo>
                  <a:lnTo>
                    <a:pt x="617" y="39"/>
                  </a:lnTo>
                  <a:lnTo>
                    <a:pt x="608" y="35"/>
                  </a:lnTo>
                  <a:lnTo>
                    <a:pt x="0" y="12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1" name="Line 617"/>
            <p:cNvSpPr>
              <a:spLocks noChangeAspect="1" noChangeShapeType="1"/>
            </p:cNvSpPr>
            <p:nvPr/>
          </p:nvSpPr>
          <p:spPr bwMode="auto">
            <a:xfrm>
              <a:off x="821" y="475"/>
              <a:ext cx="20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2" name="Line 618"/>
            <p:cNvSpPr>
              <a:spLocks noChangeAspect="1" noChangeShapeType="1"/>
            </p:cNvSpPr>
            <p:nvPr/>
          </p:nvSpPr>
          <p:spPr bwMode="auto">
            <a:xfrm flipV="1">
              <a:off x="844" y="475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3" name="Line 619"/>
            <p:cNvSpPr>
              <a:spLocks noChangeAspect="1" noChangeShapeType="1"/>
            </p:cNvSpPr>
            <p:nvPr/>
          </p:nvSpPr>
          <p:spPr bwMode="auto">
            <a:xfrm>
              <a:off x="749" y="465"/>
              <a:ext cx="44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4" name="Line 620"/>
            <p:cNvSpPr>
              <a:spLocks noChangeAspect="1" noChangeShapeType="1"/>
            </p:cNvSpPr>
            <p:nvPr/>
          </p:nvSpPr>
          <p:spPr bwMode="auto">
            <a:xfrm>
              <a:off x="793" y="472"/>
              <a:ext cx="25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5" name="Line 621"/>
            <p:cNvSpPr>
              <a:spLocks noChangeAspect="1" noChangeShapeType="1"/>
            </p:cNvSpPr>
            <p:nvPr/>
          </p:nvSpPr>
          <p:spPr bwMode="auto">
            <a:xfrm flipV="1">
              <a:off x="821" y="468"/>
              <a:ext cx="7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6" name="Line 622"/>
            <p:cNvSpPr>
              <a:spLocks noChangeAspect="1" noChangeShapeType="1"/>
            </p:cNvSpPr>
            <p:nvPr/>
          </p:nvSpPr>
          <p:spPr bwMode="auto">
            <a:xfrm flipV="1">
              <a:off x="793" y="463"/>
              <a:ext cx="7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7" name="Line 623"/>
            <p:cNvSpPr>
              <a:spLocks noChangeAspect="1" noChangeShapeType="1"/>
            </p:cNvSpPr>
            <p:nvPr/>
          </p:nvSpPr>
          <p:spPr bwMode="auto">
            <a:xfrm flipH="1">
              <a:off x="795" y="468"/>
              <a:ext cx="5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8" name="Line 624"/>
            <p:cNvSpPr>
              <a:spLocks noChangeAspect="1" noChangeShapeType="1"/>
            </p:cNvSpPr>
            <p:nvPr/>
          </p:nvSpPr>
          <p:spPr bwMode="auto">
            <a:xfrm flipH="1">
              <a:off x="825" y="470"/>
              <a:ext cx="37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9" name="Line 625"/>
            <p:cNvSpPr>
              <a:spLocks noChangeAspect="1" noChangeShapeType="1"/>
            </p:cNvSpPr>
            <p:nvPr/>
          </p:nvSpPr>
          <p:spPr bwMode="auto">
            <a:xfrm>
              <a:off x="802" y="468"/>
              <a:ext cx="23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0" name="Oval 626"/>
            <p:cNvSpPr>
              <a:spLocks noChangeAspect="1" noChangeArrowheads="1"/>
            </p:cNvSpPr>
            <p:nvPr/>
          </p:nvSpPr>
          <p:spPr bwMode="auto">
            <a:xfrm>
              <a:off x="251" y="431"/>
              <a:ext cx="30" cy="4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1" name="Oval 627"/>
            <p:cNvSpPr>
              <a:spLocks noChangeAspect="1" noChangeArrowheads="1"/>
            </p:cNvSpPr>
            <p:nvPr/>
          </p:nvSpPr>
          <p:spPr bwMode="auto">
            <a:xfrm>
              <a:off x="200" y="426"/>
              <a:ext cx="28" cy="7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2" name="Freeform 628"/>
            <p:cNvSpPr>
              <a:spLocks noChangeAspect="1"/>
            </p:cNvSpPr>
            <p:nvPr/>
          </p:nvSpPr>
          <p:spPr bwMode="auto">
            <a:xfrm>
              <a:off x="362" y="437"/>
              <a:ext cx="507" cy="13"/>
            </a:xfrm>
            <a:custGeom>
              <a:avLst/>
              <a:gdLst>
                <a:gd name="T0" fmla="*/ 4 w 1044"/>
                <a:gd name="T1" fmla="*/ 0 h 44"/>
                <a:gd name="T2" fmla="*/ 8 w 1044"/>
                <a:gd name="T3" fmla="*/ 0 h 44"/>
                <a:gd name="T4" fmla="*/ 12 w 1044"/>
                <a:gd name="T5" fmla="*/ 0 h 44"/>
                <a:gd name="T6" fmla="*/ 17 w 1044"/>
                <a:gd name="T7" fmla="*/ 0 h 44"/>
                <a:gd name="T8" fmla="*/ 22 w 1044"/>
                <a:gd name="T9" fmla="*/ 0 h 44"/>
                <a:gd name="T10" fmla="*/ 28 w 1044"/>
                <a:gd name="T11" fmla="*/ 0 h 44"/>
                <a:gd name="T12" fmla="*/ 28 w 1044"/>
                <a:gd name="T13" fmla="*/ 0 h 44"/>
                <a:gd name="T14" fmla="*/ 28 w 1044"/>
                <a:gd name="T15" fmla="*/ 0 h 44"/>
                <a:gd name="T16" fmla="*/ 25 w 1044"/>
                <a:gd name="T17" fmla="*/ 0 h 44"/>
                <a:gd name="T18" fmla="*/ 17 w 1044"/>
                <a:gd name="T19" fmla="*/ 0 h 44"/>
                <a:gd name="T20" fmla="*/ 10 w 1044"/>
                <a:gd name="T21" fmla="*/ 0 h 44"/>
                <a:gd name="T22" fmla="*/ 5 w 1044"/>
                <a:gd name="T23" fmla="*/ 0 h 44"/>
                <a:gd name="T24" fmla="*/ 0 w 1044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44"/>
                <a:gd name="T40" fmla="*/ 0 h 44"/>
                <a:gd name="T41" fmla="*/ 1044 w 1044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44" h="44">
                  <a:moveTo>
                    <a:pt x="165" y="38"/>
                  </a:moveTo>
                  <a:lnTo>
                    <a:pt x="303" y="37"/>
                  </a:lnTo>
                  <a:lnTo>
                    <a:pt x="450" y="37"/>
                  </a:lnTo>
                  <a:lnTo>
                    <a:pt x="632" y="39"/>
                  </a:lnTo>
                  <a:lnTo>
                    <a:pt x="801" y="39"/>
                  </a:lnTo>
                  <a:lnTo>
                    <a:pt x="1023" y="44"/>
                  </a:lnTo>
                  <a:lnTo>
                    <a:pt x="1044" y="0"/>
                  </a:lnTo>
                  <a:lnTo>
                    <a:pt x="1043" y="6"/>
                  </a:lnTo>
                  <a:lnTo>
                    <a:pt x="925" y="5"/>
                  </a:lnTo>
                  <a:lnTo>
                    <a:pt x="659" y="4"/>
                  </a:lnTo>
                  <a:lnTo>
                    <a:pt x="381" y="5"/>
                  </a:lnTo>
                  <a:lnTo>
                    <a:pt x="190" y="5"/>
                  </a:lnTo>
                  <a:lnTo>
                    <a:pt x="0" y="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3" name="Freeform 629"/>
            <p:cNvSpPr>
              <a:spLocks noChangeAspect="1"/>
            </p:cNvSpPr>
            <p:nvPr/>
          </p:nvSpPr>
          <p:spPr bwMode="auto">
            <a:xfrm>
              <a:off x="377" y="447"/>
              <a:ext cx="484" cy="3"/>
            </a:xfrm>
            <a:custGeom>
              <a:avLst/>
              <a:gdLst>
                <a:gd name="T0" fmla="*/ 0 w 996"/>
                <a:gd name="T1" fmla="*/ 0 h 5"/>
                <a:gd name="T2" fmla="*/ 3 w 996"/>
                <a:gd name="T3" fmla="*/ 0 h 5"/>
                <a:gd name="T4" fmla="*/ 8 w 996"/>
                <a:gd name="T5" fmla="*/ 1 h 5"/>
                <a:gd name="T6" fmla="*/ 13 w 996"/>
                <a:gd name="T7" fmla="*/ 1 h 5"/>
                <a:gd name="T8" fmla="*/ 17 w 996"/>
                <a:gd name="T9" fmla="*/ 1 h 5"/>
                <a:gd name="T10" fmla="*/ 23 w 996"/>
                <a:gd name="T11" fmla="*/ 1 h 5"/>
                <a:gd name="T12" fmla="*/ 25 w 996"/>
                <a:gd name="T13" fmla="*/ 1 h 5"/>
                <a:gd name="T14" fmla="*/ 27 w 996"/>
                <a:gd name="T15" fmla="*/ 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6"/>
                <a:gd name="T25" fmla="*/ 0 h 5"/>
                <a:gd name="T26" fmla="*/ 996 w 996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6" h="5">
                  <a:moveTo>
                    <a:pt x="0" y="0"/>
                  </a:moveTo>
                  <a:lnTo>
                    <a:pt x="130" y="0"/>
                  </a:lnTo>
                  <a:lnTo>
                    <a:pt x="294" y="2"/>
                  </a:lnTo>
                  <a:lnTo>
                    <a:pt x="461" y="2"/>
                  </a:lnTo>
                  <a:lnTo>
                    <a:pt x="655" y="2"/>
                  </a:lnTo>
                  <a:lnTo>
                    <a:pt x="837" y="4"/>
                  </a:lnTo>
                  <a:lnTo>
                    <a:pt x="937" y="4"/>
                  </a:lnTo>
                  <a:lnTo>
                    <a:pt x="996" y="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4" name="Freeform 630"/>
            <p:cNvSpPr>
              <a:spLocks noChangeAspect="1"/>
            </p:cNvSpPr>
            <p:nvPr/>
          </p:nvSpPr>
          <p:spPr bwMode="auto">
            <a:xfrm>
              <a:off x="360" y="420"/>
              <a:ext cx="509" cy="10"/>
            </a:xfrm>
            <a:custGeom>
              <a:avLst/>
              <a:gdLst>
                <a:gd name="T0" fmla="*/ 0 w 1047"/>
                <a:gd name="T1" fmla="*/ 0 h 34"/>
                <a:gd name="T2" fmla="*/ 1 w 1047"/>
                <a:gd name="T3" fmla="*/ 0 h 34"/>
                <a:gd name="T4" fmla="*/ 0 w 1047"/>
                <a:gd name="T5" fmla="*/ 0 h 34"/>
                <a:gd name="T6" fmla="*/ 5 w 1047"/>
                <a:gd name="T7" fmla="*/ 0 h 34"/>
                <a:gd name="T8" fmla="*/ 18 w 1047"/>
                <a:gd name="T9" fmla="*/ 0 h 34"/>
                <a:gd name="T10" fmla="*/ 23 w 1047"/>
                <a:gd name="T11" fmla="*/ 0 h 34"/>
                <a:gd name="T12" fmla="*/ 28 w 1047"/>
                <a:gd name="T13" fmla="*/ 0 h 34"/>
                <a:gd name="T14" fmla="*/ 28 w 1047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47"/>
                <a:gd name="T25" fmla="*/ 0 h 34"/>
                <a:gd name="T26" fmla="*/ 1047 w 1047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47" h="34">
                  <a:moveTo>
                    <a:pt x="0" y="0"/>
                  </a:moveTo>
                  <a:lnTo>
                    <a:pt x="40" y="0"/>
                  </a:lnTo>
                  <a:lnTo>
                    <a:pt x="23" y="13"/>
                  </a:lnTo>
                  <a:lnTo>
                    <a:pt x="176" y="31"/>
                  </a:lnTo>
                  <a:lnTo>
                    <a:pt x="645" y="30"/>
                  </a:lnTo>
                  <a:lnTo>
                    <a:pt x="857" y="34"/>
                  </a:lnTo>
                  <a:lnTo>
                    <a:pt x="1043" y="33"/>
                  </a:lnTo>
                  <a:cubicBezTo>
                    <a:pt x="1047" y="28"/>
                    <a:pt x="1047" y="30"/>
                    <a:pt x="1047" y="27"/>
                  </a:cubicBez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5" name="Freeform 631"/>
            <p:cNvSpPr>
              <a:spLocks noChangeAspect="1"/>
            </p:cNvSpPr>
            <p:nvPr/>
          </p:nvSpPr>
          <p:spPr bwMode="auto">
            <a:xfrm>
              <a:off x="87" y="405"/>
              <a:ext cx="252" cy="9"/>
            </a:xfrm>
            <a:custGeom>
              <a:avLst/>
              <a:gdLst>
                <a:gd name="T0" fmla="*/ 14 w 518"/>
                <a:gd name="T1" fmla="*/ 0 h 31"/>
                <a:gd name="T2" fmla="*/ 12 w 518"/>
                <a:gd name="T3" fmla="*/ 0 h 31"/>
                <a:gd name="T4" fmla="*/ 11 w 518"/>
                <a:gd name="T5" fmla="*/ 0 h 31"/>
                <a:gd name="T6" fmla="*/ 7 w 518"/>
                <a:gd name="T7" fmla="*/ 0 h 31"/>
                <a:gd name="T8" fmla="*/ 4 w 518"/>
                <a:gd name="T9" fmla="*/ 0 h 31"/>
                <a:gd name="T10" fmla="*/ 2 w 518"/>
                <a:gd name="T11" fmla="*/ 0 h 31"/>
                <a:gd name="T12" fmla="*/ 1 w 518"/>
                <a:gd name="T13" fmla="*/ 0 h 31"/>
                <a:gd name="T14" fmla="*/ 0 w 518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8"/>
                <a:gd name="T25" fmla="*/ 0 h 31"/>
                <a:gd name="T26" fmla="*/ 518 w 518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8" h="31">
                  <a:moveTo>
                    <a:pt x="518" y="30"/>
                  </a:moveTo>
                  <a:lnTo>
                    <a:pt x="441" y="30"/>
                  </a:lnTo>
                  <a:lnTo>
                    <a:pt x="405" y="31"/>
                  </a:lnTo>
                  <a:lnTo>
                    <a:pt x="262" y="31"/>
                  </a:lnTo>
                  <a:lnTo>
                    <a:pt x="168" y="28"/>
                  </a:lnTo>
                  <a:lnTo>
                    <a:pt x="93" y="20"/>
                  </a:lnTo>
                  <a:lnTo>
                    <a:pt x="45" y="12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6" name="Line 632"/>
            <p:cNvSpPr>
              <a:spLocks noChangeAspect="1" noChangeShapeType="1"/>
            </p:cNvSpPr>
            <p:nvPr/>
          </p:nvSpPr>
          <p:spPr bwMode="auto">
            <a:xfrm flipH="1" flipV="1">
              <a:off x="257" y="446"/>
              <a:ext cx="112" cy="1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7" name="Freeform 633"/>
            <p:cNvSpPr>
              <a:spLocks noChangeAspect="1"/>
            </p:cNvSpPr>
            <p:nvPr/>
          </p:nvSpPr>
          <p:spPr bwMode="auto">
            <a:xfrm>
              <a:off x="71" y="409"/>
              <a:ext cx="346" cy="20"/>
            </a:xfrm>
            <a:custGeom>
              <a:avLst/>
              <a:gdLst>
                <a:gd name="T0" fmla="*/ 19 w 712"/>
                <a:gd name="T1" fmla="*/ 0 h 71"/>
                <a:gd name="T2" fmla="*/ 15 w 712"/>
                <a:gd name="T3" fmla="*/ 0 h 71"/>
                <a:gd name="T4" fmla="*/ 8 w 712"/>
                <a:gd name="T5" fmla="*/ 0 h 71"/>
                <a:gd name="T6" fmla="*/ 4 w 712"/>
                <a:gd name="T7" fmla="*/ 0 h 71"/>
                <a:gd name="T8" fmla="*/ 2 w 712"/>
                <a:gd name="T9" fmla="*/ 0 h 71"/>
                <a:gd name="T10" fmla="*/ 0 w 712"/>
                <a:gd name="T11" fmla="*/ 0 h 71"/>
                <a:gd name="T12" fmla="*/ 0 w 712"/>
                <a:gd name="T13" fmla="*/ 0 h 71"/>
                <a:gd name="T14" fmla="*/ 1 w 712"/>
                <a:gd name="T15" fmla="*/ 0 h 71"/>
                <a:gd name="T16" fmla="*/ 4 w 712"/>
                <a:gd name="T17" fmla="*/ 0 h 71"/>
                <a:gd name="T18" fmla="*/ 7 w 712"/>
                <a:gd name="T19" fmla="*/ 0 h 71"/>
                <a:gd name="T20" fmla="*/ 9 w 712"/>
                <a:gd name="T21" fmla="*/ 0 h 71"/>
                <a:gd name="T22" fmla="*/ 11 w 712"/>
                <a:gd name="T23" fmla="*/ 0 h 71"/>
                <a:gd name="T24" fmla="*/ 13 w 712"/>
                <a:gd name="T25" fmla="*/ 0 h 71"/>
                <a:gd name="T26" fmla="*/ 15 w 712"/>
                <a:gd name="T27" fmla="*/ 0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12"/>
                <a:gd name="T43" fmla="*/ 0 h 71"/>
                <a:gd name="T44" fmla="*/ 712 w 712"/>
                <a:gd name="T45" fmla="*/ 71 h 7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12" h="71">
                  <a:moveTo>
                    <a:pt x="712" y="71"/>
                  </a:moveTo>
                  <a:lnTo>
                    <a:pt x="547" y="62"/>
                  </a:lnTo>
                  <a:lnTo>
                    <a:pt x="310" y="49"/>
                  </a:lnTo>
                  <a:lnTo>
                    <a:pt x="158" y="40"/>
                  </a:lnTo>
                  <a:lnTo>
                    <a:pt x="84" y="27"/>
                  </a:lnTo>
                  <a:lnTo>
                    <a:pt x="22" y="12"/>
                  </a:lnTo>
                  <a:lnTo>
                    <a:pt x="0" y="0"/>
                  </a:lnTo>
                  <a:lnTo>
                    <a:pt x="62" y="16"/>
                  </a:lnTo>
                  <a:lnTo>
                    <a:pt x="146" y="28"/>
                  </a:lnTo>
                  <a:lnTo>
                    <a:pt x="240" y="32"/>
                  </a:lnTo>
                  <a:lnTo>
                    <a:pt x="327" y="32"/>
                  </a:lnTo>
                  <a:lnTo>
                    <a:pt x="412" y="32"/>
                  </a:lnTo>
                  <a:lnTo>
                    <a:pt x="480" y="32"/>
                  </a:lnTo>
                  <a:lnTo>
                    <a:pt x="543" y="3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8" name="Freeform 634"/>
            <p:cNvSpPr>
              <a:spLocks noChangeAspect="1"/>
            </p:cNvSpPr>
            <p:nvPr/>
          </p:nvSpPr>
          <p:spPr bwMode="auto">
            <a:xfrm>
              <a:off x="175" y="436"/>
              <a:ext cx="42" cy="16"/>
            </a:xfrm>
            <a:custGeom>
              <a:avLst/>
              <a:gdLst>
                <a:gd name="T0" fmla="*/ 0 w 82"/>
                <a:gd name="T1" fmla="*/ 1 h 30"/>
                <a:gd name="T2" fmla="*/ 1 w 82"/>
                <a:gd name="T3" fmla="*/ 1 h 30"/>
                <a:gd name="T4" fmla="*/ 1 w 82"/>
                <a:gd name="T5" fmla="*/ 0 h 30"/>
                <a:gd name="T6" fmla="*/ 1 w 82"/>
                <a:gd name="T7" fmla="*/ 1 h 30"/>
                <a:gd name="T8" fmla="*/ 2 w 82"/>
                <a:gd name="T9" fmla="*/ 1 h 30"/>
                <a:gd name="T10" fmla="*/ 2 w 82"/>
                <a:gd name="T11" fmla="*/ 1 h 30"/>
                <a:gd name="T12" fmla="*/ 2 w 82"/>
                <a:gd name="T13" fmla="*/ 1 h 30"/>
                <a:gd name="T14" fmla="*/ 2 w 82"/>
                <a:gd name="T15" fmla="*/ 1 h 30"/>
                <a:gd name="T16" fmla="*/ 3 w 82"/>
                <a:gd name="T17" fmla="*/ 1 h 30"/>
                <a:gd name="T18" fmla="*/ 3 w 82"/>
                <a:gd name="T19" fmla="*/ 1 h 30"/>
                <a:gd name="T20" fmla="*/ 3 w 82"/>
                <a:gd name="T21" fmla="*/ 1 h 30"/>
                <a:gd name="T22" fmla="*/ 2 w 82"/>
                <a:gd name="T23" fmla="*/ 1 h 30"/>
                <a:gd name="T24" fmla="*/ 2 w 82"/>
                <a:gd name="T25" fmla="*/ 1 h 30"/>
                <a:gd name="T26" fmla="*/ 2 w 82"/>
                <a:gd name="T27" fmla="*/ 1 h 30"/>
                <a:gd name="T28" fmla="*/ 2 w 82"/>
                <a:gd name="T29" fmla="*/ 1 h 30"/>
                <a:gd name="T30" fmla="*/ 1 w 82"/>
                <a:gd name="T31" fmla="*/ 1 h 30"/>
                <a:gd name="T32" fmla="*/ 1 w 82"/>
                <a:gd name="T33" fmla="*/ 1 h 30"/>
                <a:gd name="T34" fmla="*/ 1 w 82"/>
                <a:gd name="T35" fmla="*/ 2 h 30"/>
                <a:gd name="T36" fmla="*/ 1 w 82"/>
                <a:gd name="T37" fmla="*/ 2 h 30"/>
                <a:gd name="T38" fmla="*/ 1 w 82"/>
                <a:gd name="T39" fmla="*/ 1 h 30"/>
                <a:gd name="T40" fmla="*/ 0 w 82"/>
                <a:gd name="T41" fmla="*/ 1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30"/>
                <a:gd name="T65" fmla="*/ 82 w 82"/>
                <a:gd name="T66" fmla="*/ 30 h 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30">
                  <a:moveTo>
                    <a:pt x="0" y="18"/>
                  </a:moveTo>
                  <a:lnTo>
                    <a:pt x="28" y="15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43" y="18"/>
                  </a:lnTo>
                  <a:lnTo>
                    <a:pt x="56" y="18"/>
                  </a:lnTo>
                  <a:lnTo>
                    <a:pt x="44" y="4"/>
                  </a:lnTo>
                  <a:lnTo>
                    <a:pt x="51" y="4"/>
                  </a:lnTo>
                  <a:lnTo>
                    <a:pt x="67" y="18"/>
                  </a:lnTo>
                  <a:lnTo>
                    <a:pt x="82" y="22"/>
                  </a:lnTo>
                  <a:lnTo>
                    <a:pt x="65" y="28"/>
                  </a:lnTo>
                  <a:lnTo>
                    <a:pt x="59" y="24"/>
                  </a:lnTo>
                  <a:lnTo>
                    <a:pt x="43" y="23"/>
                  </a:lnTo>
                  <a:lnTo>
                    <a:pt x="49" y="28"/>
                  </a:lnTo>
                  <a:lnTo>
                    <a:pt x="40" y="29"/>
                  </a:lnTo>
                  <a:lnTo>
                    <a:pt x="31" y="21"/>
                  </a:lnTo>
                  <a:lnTo>
                    <a:pt x="20" y="21"/>
                  </a:lnTo>
                  <a:lnTo>
                    <a:pt x="10" y="30"/>
                  </a:lnTo>
                  <a:lnTo>
                    <a:pt x="3" y="30"/>
                  </a:lnTo>
                  <a:lnTo>
                    <a:pt x="6" y="19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5073" name="Group 635"/>
            <p:cNvGrpSpPr>
              <a:grpSpLocks noChangeAspect="1"/>
            </p:cNvGrpSpPr>
            <p:nvPr/>
          </p:nvGrpSpPr>
          <p:grpSpPr bwMode="auto">
            <a:xfrm>
              <a:off x="670" y="407"/>
              <a:ext cx="52" cy="19"/>
              <a:chOff x="2402" y="867"/>
              <a:chExt cx="268" cy="97"/>
            </a:xfrm>
            <a:grpFill/>
          </p:grpSpPr>
          <p:grpSp>
            <p:nvGrpSpPr>
              <p:cNvPr id="25075" name="Group 63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128" name="Freeform 63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29" name="Freeform 63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0" name="Freeform 63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1" name="Line 64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2" name="Line 64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3" name="Line 6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5076" name="Group 64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138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39" name="Oval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077" name="Group 64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136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37" name="Oval 6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127" name="Line 64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78" name="Group 650"/>
            <p:cNvGrpSpPr>
              <a:grpSpLocks noChangeAspect="1"/>
            </p:cNvGrpSpPr>
            <p:nvPr/>
          </p:nvGrpSpPr>
          <p:grpSpPr bwMode="auto">
            <a:xfrm>
              <a:off x="715" y="408"/>
              <a:ext cx="53" cy="19"/>
              <a:chOff x="2402" y="867"/>
              <a:chExt cx="268" cy="97"/>
            </a:xfrm>
            <a:grpFill/>
          </p:grpSpPr>
          <p:grpSp>
            <p:nvGrpSpPr>
              <p:cNvPr id="25079" name="Group 651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114" name="Freeform 652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5" name="Freeform 653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6" name="Freeform 654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7" name="Line 65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8" name="Line 656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9" name="Line 6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5080" name="Group 658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124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25" name="Oval 6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081" name="Group 661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122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23" name="Oval 6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113" name="Line 664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82" name="Group 665"/>
            <p:cNvGrpSpPr>
              <a:grpSpLocks noChangeAspect="1"/>
            </p:cNvGrpSpPr>
            <p:nvPr/>
          </p:nvGrpSpPr>
          <p:grpSpPr bwMode="auto">
            <a:xfrm>
              <a:off x="767" y="409"/>
              <a:ext cx="56" cy="20"/>
              <a:chOff x="2402" y="867"/>
              <a:chExt cx="268" cy="97"/>
            </a:xfrm>
            <a:grpFill/>
          </p:grpSpPr>
          <p:grpSp>
            <p:nvGrpSpPr>
              <p:cNvPr id="25083" name="Group 66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100" name="Freeform 66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1" name="Freeform 66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2" name="Freeform 66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3" name="Line 67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4" name="Line 67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5" name="Line 67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5084" name="Group 67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110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11" name="Oval 6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085" name="Group 67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108" name="Freeform 67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09" name="Oval 6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99" name="Line 67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86" name="Group 680"/>
            <p:cNvGrpSpPr>
              <a:grpSpLocks noChangeAspect="1"/>
            </p:cNvGrpSpPr>
            <p:nvPr/>
          </p:nvGrpSpPr>
          <p:grpSpPr bwMode="auto">
            <a:xfrm flipH="1">
              <a:off x="580" y="433"/>
              <a:ext cx="46" cy="19"/>
              <a:chOff x="2769" y="979"/>
              <a:chExt cx="230" cy="90"/>
            </a:xfrm>
            <a:grpFill/>
          </p:grpSpPr>
          <p:sp>
            <p:nvSpPr>
              <p:cNvPr id="6091" name="Freeform 681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2" name="Freeform 682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3" name="Freeform 683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4" name="Freeform 684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5" name="Freeform 685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6" name="Freeform 686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7" name="Freeform 687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87" name="Group 688"/>
            <p:cNvGrpSpPr>
              <a:grpSpLocks noChangeAspect="1"/>
            </p:cNvGrpSpPr>
            <p:nvPr/>
          </p:nvGrpSpPr>
          <p:grpSpPr bwMode="auto">
            <a:xfrm>
              <a:off x="705" y="429"/>
              <a:ext cx="43" cy="18"/>
              <a:chOff x="2769" y="979"/>
              <a:chExt cx="230" cy="90"/>
            </a:xfrm>
            <a:grpFill/>
          </p:grpSpPr>
          <p:sp>
            <p:nvSpPr>
              <p:cNvPr id="6084" name="Freeform 68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5" name="Freeform 69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6" name="Freeform 69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7" name="Freeform 69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8" name="Freeform 69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9" name="Freeform 69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0" name="Freeform 69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004" name="Freeform 696"/>
            <p:cNvSpPr>
              <a:spLocks noChangeAspect="1"/>
            </p:cNvSpPr>
            <p:nvPr/>
          </p:nvSpPr>
          <p:spPr bwMode="auto">
            <a:xfrm>
              <a:off x="446" y="321"/>
              <a:ext cx="205" cy="105"/>
            </a:xfrm>
            <a:custGeom>
              <a:avLst/>
              <a:gdLst>
                <a:gd name="T0" fmla="*/ 1 w 396"/>
                <a:gd name="T1" fmla="*/ 7 h 203"/>
                <a:gd name="T2" fmla="*/ 13 w 396"/>
                <a:gd name="T3" fmla="*/ 7 h 203"/>
                <a:gd name="T4" fmla="*/ 14 w 396"/>
                <a:gd name="T5" fmla="*/ 7 h 203"/>
                <a:gd name="T6" fmla="*/ 14 w 396"/>
                <a:gd name="T7" fmla="*/ 7 h 203"/>
                <a:gd name="T8" fmla="*/ 14 w 396"/>
                <a:gd name="T9" fmla="*/ 6 h 203"/>
                <a:gd name="T10" fmla="*/ 14 w 396"/>
                <a:gd name="T11" fmla="*/ 6 h 203"/>
                <a:gd name="T12" fmla="*/ 14 w 396"/>
                <a:gd name="T13" fmla="*/ 6 h 203"/>
                <a:gd name="T14" fmla="*/ 14 w 396"/>
                <a:gd name="T15" fmla="*/ 5 h 203"/>
                <a:gd name="T16" fmla="*/ 14 w 396"/>
                <a:gd name="T17" fmla="*/ 5 h 203"/>
                <a:gd name="T18" fmla="*/ 14 w 396"/>
                <a:gd name="T19" fmla="*/ 5 h 203"/>
                <a:gd name="T20" fmla="*/ 13 w 396"/>
                <a:gd name="T21" fmla="*/ 5 h 203"/>
                <a:gd name="T22" fmla="*/ 13 w 396"/>
                <a:gd name="T23" fmla="*/ 4 h 203"/>
                <a:gd name="T24" fmla="*/ 12 w 396"/>
                <a:gd name="T25" fmla="*/ 3 h 203"/>
                <a:gd name="T26" fmla="*/ 10 w 396"/>
                <a:gd name="T27" fmla="*/ 3 h 203"/>
                <a:gd name="T28" fmla="*/ 10 w 396"/>
                <a:gd name="T29" fmla="*/ 2 h 203"/>
                <a:gd name="T30" fmla="*/ 10 w 396"/>
                <a:gd name="T31" fmla="*/ 2 h 203"/>
                <a:gd name="T32" fmla="*/ 9 w 396"/>
                <a:gd name="T33" fmla="*/ 2 h 203"/>
                <a:gd name="T34" fmla="*/ 9 w 396"/>
                <a:gd name="T35" fmla="*/ 2 h 203"/>
                <a:gd name="T36" fmla="*/ 8 w 396"/>
                <a:gd name="T37" fmla="*/ 2 h 203"/>
                <a:gd name="T38" fmla="*/ 8 w 396"/>
                <a:gd name="T39" fmla="*/ 2 h 203"/>
                <a:gd name="T40" fmla="*/ 7 w 396"/>
                <a:gd name="T41" fmla="*/ 3 h 203"/>
                <a:gd name="T42" fmla="*/ 7 w 396"/>
                <a:gd name="T43" fmla="*/ 2 h 203"/>
                <a:gd name="T44" fmla="*/ 7 w 396"/>
                <a:gd name="T45" fmla="*/ 2 h 203"/>
                <a:gd name="T46" fmla="*/ 7 w 396"/>
                <a:gd name="T47" fmla="*/ 2 h 203"/>
                <a:gd name="T48" fmla="*/ 7 w 396"/>
                <a:gd name="T49" fmla="*/ 1 h 203"/>
                <a:gd name="T50" fmla="*/ 6 w 396"/>
                <a:gd name="T51" fmla="*/ 0 h 203"/>
                <a:gd name="T52" fmla="*/ 6 w 396"/>
                <a:gd name="T53" fmla="*/ 1 h 203"/>
                <a:gd name="T54" fmla="*/ 5 w 396"/>
                <a:gd name="T55" fmla="*/ 1 h 203"/>
                <a:gd name="T56" fmla="*/ 5 w 396"/>
                <a:gd name="T57" fmla="*/ 1 h 203"/>
                <a:gd name="T58" fmla="*/ 5 w 396"/>
                <a:gd name="T59" fmla="*/ 2 h 203"/>
                <a:gd name="T60" fmla="*/ 5 w 396"/>
                <a:gd name="T61" fmla="*/ 2 h 203"/>
                <a:gd name="T62" fmla="*/ 5 w 396"/>
                <a:gd name="T63" fmla="*/ 2 h 203"/>
                <a:gd name="T64" fmla="*/ 5 w 396"/>
                <a:gd name="T65" fmla="*/ 3 h 203"/>
                <a:gd name="T66" fmla="*/ 5 w 396"/>
                <a:gd name="T67" fmla="*/ 3 h 203"/>
                <a:gd name="T68" fmla="*/ 5 w 396"/>
                <a:gd name="T69" fmla="*/ 2 h 203"/>
                <a:gd name="T70" fmla="*/ 5 w 396"/>
                <a:gd name="T71" fmla="*/ 2 h 203"/>
                <a:gd name="T72" fmla="*/ 5 w 396"/>
                <a:gd name="T73" fmla="*/ 2 h 203"/>
                <a:gd name="T74" fmla="*/ 5 w 396"/>
                <a:gd name="T75" fmla="*/ 3 h 203"/>
                <a:gd name="T76" fmla="*/ 3 w 396"/>
                <a:gd name="T77" fmla="*/ 3 h 203"/>
                <a:gd name="T78" fmla="*/ 4 w 396"/>
                <a:gd name="T79" fmla="*/ 3 h 203"/>
                <a:gd name="T80" fmla="*/ 3 w 396"/>
                <a:gd name="T81" fmla="*/ 3 h 203"/>
                <a:gd name="T82" fmla="*/ 2 w 396"/>
                <a:gd name="T83" fmla="*/ 5 h 203"/>
                <a:gd name="T84" fmla="*/ 2 w 396"/>
                <a:gd name="T85" fmla="*/ 5 h 203"/>
                <a:gd name="T86" fmla="*/ 2 w 396"/>
                <a:gd name="T87" fmla="*/ 5 h 203"/>
                <a:gd name="T88" fmla="*/ 1 w 396"/>
                <a:gd name="T89" fmla="*/ 5 h 203"/>
                <a:gd name="T90" fmla="*/ 1 w 396"/>
                <a:gd name="T91" fmla="*/ 5 h 203"/>
                <a:gd name="T92" fmla="*/ 0 w 396"/>
                <a:gd name="T93" fmla="*/ 6 h 203"/>
                <a:gd name="T94" fmla="*/ 1 w 396"/>
                <a:gd name="T95" fmla="*/ 5 h 203"/>
                <a:gd name="T96" fmla="*/ 1 w 396"/>
                <a:gd name="T97" fmla="*/ 6 h 203"/>
                <a:gd name="T98" fmla="*/ 1 w 396"/>
                <a:gd name="T99" fmla="*/ 7 h 203"/>
                <a:gd name="T100" fmla="*/ 1 w 396"/>
                <a:gd name="T101" fmla="*/ 7 h 2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96"/>
                <a:gd name="T154" fmla="*/ 0 h 203"/>
                <a:gd name="T155" fmla="*/ 396 w 396"/>
                <a:gd name="T156" fmla="*/ 203 h 20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96" h="203">
                  <a:moveTo>
                    <a:pt x="20" y="189"/>
                  </a:moveTo>
                  <a:lnTo>
                    <a:pt x="362" y="203"/>
                  </a:lnTo>
                  <a:lnTo>
                    <a:pt x="380" y="197"/>
                  </a:lnTo>
                  <a:lnTo>
                    <a:pt x="387" y="188"/>
                  </a:lnTo>
                  <a:lnTo>
                    <a:pt x="378" y="164"/>
                  </a:lnTo>
                  <a:lnTo>
                    <a:pt x="390" y="158"/>
                  </a:lnTo>
                  <a:lnTo>
                    <a:pt x="396" y="153"/>
                  </a:lnTo>
                  <a:lnTo>
                    <a:pt x="396" y="137"/>
                  </a:lnTo>
                  <a:lnTo>
                    <a:pt x="387" y="133"/>
                  </a:lnTo>
                  <a:lnTo>
                    <a:pt x="385" y="121"/>
                  </a:lnTo>
                  <a:lnTo>
                    <a:pt x="368" y="119"/>
                  </a:lnTo>
                  <a:lnTo>
                    <a:pt x="362" y="115"/>
                  </a:lnTo>
                  <a:lnTo>
                    <a:pt x="340" y="73"/>
                  </a:lnTo>
                  <a:lnTo>
                    <a:pt x="281" y="74"/>
                  </a:lnTo>
                  <a:lnTo>
                    <a:pt x="270" y="45"/>
                  </a:lnTo>
                  <a:lnTo>
                    <a:pt x="258" y="41"/>
                  </a:lnTo>
                  <a:lnTo>
                    <a:pt x="239" y="41"/>
                  </a:lnTo>
                  <a:lnTo>
                    <a:pt x="226" y="42"/>
                  </a:lnTo>
                  <a:lnTo>
                    <a:pt x="214" y="46"/>
                  </a:lnTo>
                  <a:lnTo>
                    <a:pt x="209" y="57"/>
                  </a:lnTo>
                  <a:lnTo>
                    <a:pt x="202" y="61"/>
                  </a:lnTo>
                  <a:lnTo>
                    <a:pt x="198" y="48"/>
                  </a:lnTo>
                  <a:lnTo>
                    <a:pt x="189" y="38"/>
                  </a:lnTo>
                  <a:lnTo>
                    <a:pt x="182" y="38"/>
                  </a:lnTo>
                  <a:lnTo>
                    <a:pt x="182" y="6"/>
                  </a:lnTo>
                  <a:lnTo>
                    <a:pt x="169" y="0"/>
                  </a:lnTo>
                  <a:lnTo>
                    <a:pt x="153" y="2"/>
                  </a:lnTo>
                  <a:lnTo>
                    <a:pt x="135" y="4"/>
                  </a:lnTo>
                  <a:lnTo>
                    <a:pt x="135" y="10"/>
                  </a:lnTo>
                  <a:lnTo>
                    <a:pt x="135" y="44"/>
                  </a:lnTo>
                  <a:lnTo>
                    <a:pt x="147" y="46"/>
                  </a:lnTo>
                  <a:lnTo>
                    <a:pt x="147" y="53"/>
                  </a:lnTo>
                  <a:lnTo>
                    <a:pt x="145" y="62"/>
                  </a:lnTo>
                  <a:lnTo>
                    <a:pt x="139" y="62"/>
                  </a:lnTo>
                  <a:lnTo>
                    <a:pt x="131" y="60"/>
                  </a:lnTo>
                  <a:lnTo>
                    <a:pt x="131" y="44"/>
                  </a:lnTo>
                  <a:lnTo>
                    <a:pt x="117" y="44"/>
                  </a:lnTo>
                  <a:lnTo>
                    <a:pt x="117" y="65"/>
                  </a:lnTo>
                  <a:lnTo>
                    <a:pt x="91" y="64"/>
                  </a:lnTo>
                  <a:lnTo>
                    <a:pt x="98" y="75"/>
                  </a:lnTo>
                  <a:lnTo>
                    <a:pt x="78" y="76"/>
                  </a:lnTo>
                  <a:lnTo>
                    <a:pt x="57" y="120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17" y="132"/>
                  </a:lnTo>
                  <a:lnTo>
                    <a:pt x="5" y="130"/>
                  </a:lnTo>
                  <a:lnTo>
                    <a:pt x="0" y="148"/>
                  </a:lnTo>
                  <a:lnTo>
                    <a:pt x="22" y="146"/>
                  </a:lnTo>
                  <a:lnTo>
                    <a:pt x="30" y="154"/>
                  </a:lnTo>
                  <a:lnTo>
                    <a:pt x="12" y="189"/>
                  </a:lnTo>
                  <a:lnTo>
                    <a:pt x="20" y="18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5" name="Freeform 697"/>
            <p:cNvSpPr>
              <a:spLocks noChangeAspect="1"/>
            </p:cNvSpPr>
            <p:nvPr/>
          </p:nvSpPr>
          <p:spPr bwMode="auto">
            <a:xfrm>
              <a:off x="487" y="355"/>
              <a:ext cx="142" cy="40"/>
            </a:xfrm>
            <a:custGeom>
              <a:avLst/>
              <a:gdLst>
                <a:gd name="T0" fmla="*/ 0 w 275"/>
                <a:gd name="T1" fmla="*/ 1 h 77"/>
                <a:gd name="T2" fmla="*/ 1 w 275"/>
                <a:gd name="T3" fmla="*/ 1 h 77"/>
                <a:gd name="T4" fmla="*/ 2 w 275"/>
                <a:gd name="T5" fmla="*/ 0 h 77"/>
                <a:gd name="T6" fmla="*/ 2 w 275"/>
                <a:gd name="T7" fmla="*/ 0 h 77"/>
                <a:gd name="T8" fmla="*/ 3 w 275"/>
                <a:gd name="T9" fmla="*/ 1 h 77"/>
                <a:gd name="T10" fmla="*/ 5 w 275"/>
                <a:gd name="T11" fmla="*/ 1 h 77"/>
                <a:gd name="T12" fmla="*/ 5 w 275"/>
                <a:gd name="T13" fmla="*/ 1 h 77"/>
                <a:gd name="T14" fmla="*/ 8 w 275"/>
                <a:gd name="T15" fmla="*/ 1 h 77"/>
                <a:gd name="T16" fmla="*/ 8 w 275"/>
                <a:gd name="T17" fmla="*/ 3 h 77"/>
                <a:gd name="T18" fmla="*/ 9 w 275"/>
                <a:gd name="T19" fmla="*/ 3 h 77"/>
                <a:gd name="T20" fmla="*/ 10 w 275"/>
                <a:gd name="T21" fmla="*/ 3 h 77"/>
                <a:gd name="T22" fmla="*/ 10 w 275"/>
                <a:gd name="T23" fmla="*/ 3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5"/>
                <a:gd name="T37" fmla="*/ 0 h 77"/>
                <a:gd name="T38" fmla="*/ 275 w 275"/>
                <a:gd name="T39" fmla="*/ 77 h 7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5" h="77">
                  <a:moveTo>
                    <a:pt x="0" y="14"/>
                  </a:moveTo>
                  <a:lnTo>
                    <a:pt x="26" y="14"/>
                  </a:lnTo>
                  <a:lnTo>
                    <a:pt x="38" y="0"/>
                  </a:lnTo>
                  <a:lnTo>
                    <a:pt x="56" y="0"/>
                  </a:lnTo>
                  <a:lnTo>
                    <a:pt x="65" y="5"/>
                  </a:lnTo>
                  <a:lnTo>
                    <a:pt x="134" y="7"/>
                  </a:lnTo>
                  <a:lnTo>
                    <a:pt x="133" y="23"/>
                  </a:lnTo>
                  <a:lnTo>
                    <a:pt x="226" y="25"/>
                  </a:lnTo>
                  <a:lnTo>
                    <a:pt x="226" y="74"/>
                  </a:lnTo>
                  <a:lnTo>
                    <a:pt x="250" y="77"/>
                  </a:lnTo>
                  <a:lnTo>
                    <a:pt x="263" y="76"/>
                  </a:lnTo>
                  <a:lnTo>
                    <a:pt x="275" y="7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6" name="Freeform 698"/>
            <p:cNvSpPr>
              <a:spLocks noChangeAspect="1"/>
            </p:cNvSpPr>
            <p:nvPr/>
          </p:nvSpPr>
          <p:spPr bwMode="auto">
            <a:xfrm>
              <a:off x="605" y="363"/>
              <a:ext cx="8" cy="12"/>
            </a:xfrm>
            <a:custGeom>
              <a:avLst/>
              <a:gdLst>
                <a:gd name="T0" fmla="*/ 0 w 16"/>
                <a:gd name="T1" fmla="*/ 1 h 24"/>
                <a:gd name="T2" fmla="*/ 1 w 16"/>
                <a:gd name="T3" fmla="*/ 0 h 24"/>
                <a:gd name="T4" fmla="*/ 1 w 16"/>
                <a:gd name="T5" fmla="*/ 1 h 24"/>
                <a:gd name="T6" fmla="*/ 1 w 16"/>
                <a:gd name="T7" fmla="*/ 1 h 24"/>
                <a:gd name="T8" fmla="*/ 1 w 1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24"/>
                <a:gd name="T17" fmla="*/ 16 w 16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24">
                  <a:moveTo>
                    <a:pt x="0" y="6"/>
                  </a:moveTo>
                  <a:lnTo>
                    <a:pt x="8" y="0"/>
                  </a:lnTo>
                  <a:lnTo>
                    <a:pt x="16" y="7"/>
                  </a:lnTo>
                  <a:lnTo>
                    <a:pt x="15" y="21"/>
                  </a:lnTo>
                  <a:lnTo>
                    <a:pt x="2" y="2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7" name="Freeform 699"/>
            <p:cNvSpPr>
              <a:spLocks noChangeAspect="1"/>
            </p:cNvSpPr>
            <p:nvPr/>
          </p:nvSpPr>
          <p:spPr bwMode="auto">
            <a:xfrm>
              <a:off x="612" y="359"/>
              <a:ext cx="22" cy="30"/>
            </a:xfrm>
            <a:custGeom>
              <a:avLst/>
              <a:gdLst>
                <a:gd name="T0" fmla="*/ 1 w 42"/>
                <a:gd name="T1" fmla="*/ 0 h 58"/>
                <a:gd name="T2" fmla="*/ 0 w 42"/>
                <a:gd name="T3" fmla="*/ 1 h 58"/>
                <a:gd name="T4" fmla="*/ 1 w 42"/>
                <a:gd name="T5" fmla="*/ 2 h 58"/>
                <a:gd name="T6" fmla="*/ 2 w 42"/>
                <a:gd name="T7" fmla="*/ 2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58"/>
                <a:gd name="T14" fmla="*/ 42 w 42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58">
                  <a:moveTo>
                    <a:pt x="18" y="0"/>
                  </a:moveTo>
                  <a:lnTo>
                    <a:pt x="0" y="12"/>
                  </a:lnTo>
                  <a:lnTo>
                    <a:pt x="24" y="58"/>
                  </a:lnTo>
                  <a:lnTo>
                    <a:pt x="42" y="4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8" name="Freeform 700"/>
            <p:cNvSpPr>
              <a:spLocks noChangeAspect="1"/>
            </p:cNvSpPr>
            <p:nvPr/>
          </p:nvSpPr>
          <p:spPr bwMode="auto">
            <a:xfrm>
              <a:off x="523" y="306"/>
              <a:ext cx="12" cy="17"/>
            </a:xfrm>
            <a:custGeom>
              <a:avLst/>
              <a:gdLst>
                <a:gd name="T0" fmla="*/ 1 w 24"/>
                <a:gd name="T1" fmla="*/ 1 h 33"/>
                <a:gd name="T2" fmla="*/ 1 w 24"/>
                <a:gd name="T3" fmla="*/ 1 h 33"/>
                <a:gd name="T4" fmla="*/ 1 w 24"/>
                <a:gd name="T5" fmla="*/ 1 h 33"/>
                <a:gd name="T6" fmla="*/ 0 w 24"/>
                <a:gd name="T7" fmla="*/ 1 h 33"/>
                <a:gd name="T8" fmla="*/ 1 w 24"/>
                <a:gd name="T9" fmla="*/ 1 h 33"/>
                <a:gd name="T10" fmla="*/ 1 w 24"/>
                <a:gd name="T11" fmla="*/ 0 h 33"/>
                <a:gd name="T12" fmla="*/ 1 w 24"/>
                <a:gd name="T13" fmla="*/ 1 h 33"/>
                <a:gd name="T14" fmla="*/ 1 w 24"/>
                <a:gd name="T15" fmla="*/ 1 h 33"/>
                <a:gd name="T16" fmla="*/ 1 w 24"/>
                <a:gd name="T17" fmla="*/ 1 h 33"/>
                <a:gd name="T18" fmla="*/ 1 w 24"/>
                <a:gd name="T19" fmla="*/ 1 h 33"/>
                <a:gd name="T20" fmla="*/ 1 w 24"/>
                <a:gd name="T21" fmla="*/ 1 h 33"/>
                <a:gd name="T22" fmla="*/ 1 w 24"/>
                <a:gd name="T23" fmla="*/ 1 h 33"/>
                <a:gd name="T24" fmla="*/ 1 w 24"/>
                <a:gd name="T25" fmla="*/ 1 h 33"/>
                <a:gd name="T26" fmla="*/ 1 w 24"/>
                <a:gd name="T27" fmla="*/ 2 h 33"/>
                <a:gd name="T28" fmla="*/ 1 w 24"/>
                <a:gd name="T29" fmla="*/ 1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33"/>
                <a:gd name="T47" fmla="*/ 24 w 24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33">
                  <a:moveTo>
                    <a:pt x="6" y="29"/>
                  </a:moveTo>
                  <a:lnTo>
                    <a:pt x="6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4" y="1"/>
                  </a:lnTo>
                  <a:lnTo>
                    <a:pt x="15" y="0"/>
                  </a:lnTo>
                  <a:lnTo>
                    <a:pt x="16" y="7"/>
                  </a:lnTo>
                  <a:lnTo>
                    <a:pt x="19" y="21"/>
                  </a:lnTo>
                  <a:lnTo>
                    <a:pt x="10" y="21"/>
                  </a:lnTo>
                  <a:lnTo>
                    <a:pt x="8" y="4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14" y="27"/>
                  </a:lnTo>
                  <a:lnTo>
                    <a:pt x="24" y="33"/>
                  </a:lnTo>
                  <a:lnTo>
                    <a:pt x="6" y="2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9" name="Freeform 701"/>
            <p:cNvSpPr>
              <a:spLocks noChangeAspect="1"/>
            </p:cNvSpPr>
            <p:nvPr/>
          </p:nvSpPr>
          <p:spPr bwMode="auto">
            <a:xfrm>
              <a:off x="516" y="341"/>
              <a:ext cx="26" cy="2"/>
            </a:xfrm>
            <a:custGeom>
              <a:avLst/>
              <a:gdLst>
                <a:gd name="T0" fmla="*/ 0 w 50"/>
                <a:gd name="T1" fmla="*/ 1 h 4"/>
                <a:gd name="T2" fmla="*/ 1 w 50"/>
                <a:gd name="T3" fmla="*/ 1 h 4"/>
                <a:gd name="T4" fmla="*/ 2 w 50"/>
                <a:gd name="T5" fmla="*/ 1 h 4"/>
                <a:gd name="T6" fmla="*/ 2 w 5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4"/>
                <a:gd name="T14" fmla="*/ 50 w 50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4">
                  <a:moveTo>
                    <a:pt x="0" y="2"/>
                  </a:moveTo>
                  <a:lnTo>
                    <a:pt x="21" y="4"/>
                  </a:lnTo>
                  <a:lnTo>
                    <a:pt x="39" y="3"/>
                  </a:lnTo>
                  <a:lnTo>
                    <a:pt x="5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0" name="Freeform 702"/>
            <p:cNvSpPr>
              <a:spLocks noChangeAspect="1"/>
            </p:cNvSpPr>
            <p:nvPr/>
          </p:nvSpPr>
          <p:spPr bwMode="auto">
            <a:xfrm>
              <a:off x="560" y="346"/>
              <a:ext cx="24" cy="2"/>
            </a:xfrm>
            <a:custGeom>
              <a:avLst/>
              <a:gdLst>
                <a:gd name="T0" fmla="*/ 0 w 46"/>
                <a:gd name="T1" fmla="*/ 0 h 3"/>
                <a:gd name="T2" fmla="*/ 1 w 46"/>
                <a:gd name="T3" fmla="*/ 1 h 3"/>
                <a:gd name="T4" fmla="*/ 2 w 46"/>
                <a:gd name="T5" fmla="*/ 1 h 3"/>
                <a:gd name="T6" fmla="*/ 2 w 46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3"/>
                <a:gd name="T14" fmla="*/ 46 w 4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3">
                  <a:moveTo>
                    <a:pt x="0" y="0"/>
                  </a:moveTo>
                  <a:lnTo>
                    <a:pt x="20" y="2"/>
                  </a:lnTo>
                  <a:lnTo>
                    <a:pt x="35" y="3"/>
                  </a:lnTo>
                  <a:lnTo>
                    <a:pt x="46" y="1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1" name="Freeform 703"/>
            <p:cNvSpPr>
              <a:spLocks noChangeAspect="1"/>
            </p:cNvSpPr>
            <p:nvPr/>
          </p:nvSpPr>
          <p:spPr bwMode="auto">
            <a:xfrm>
              <a:off x="516" y="324"/>
              <a:ext cx="25" cy="3"/>
            </a:xfrm>
            <a:custGeom>
              <a:avLst/>
              <a:gdLst>
                <a:gd name="T0" fmla="*/ 0 w 48"/>
                <a:gd name="T1" fmla="*/ 1 h 6"/>
                <a:gd name="T2" fmla="*/ 1 w 48"/>
                <a:gd name="T3" fmla="*/ 1 h 6"/>
                <a:gd name="T4" fmla="*/ 1 w 48"/>
                <a:gd name="T5" fmla="*/ 1 h 6"/>
                <a:gd name="T6" fmla="*/ 2 w 48"/>
                <a:gd name="T7" fmla="*/ 1 h 6"/>
                <a:gd name="T8" fmla="*/ 2 w 4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6"/>
                <a:gd name="T17" fmla="*/ 48 w 4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6">
                  <a:moveTo>
                    <a:pt x="0" y="2"/>
                  </a:moveTo>
                  <a:lnTo>
                    <a:pt x="10" y="5"/>
                  </a:lnTo>
                  <a:lnTo>
                    <a:pt x="27" y="6"/>
                  </a:lnTo>
                  <a:lnTo>
                    <a:pt x="40" y="6"/>
                  </a:lnTo>
                  <a:lnTo>
                    <a:pt x="4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2" name="Freeform 704"/>
            <p:cNvSpPr>
              <a:spLocks noChangeAspect="1"/>
            </p:cNvSpPr>
            <p:nvPr/>
          </p:nvSpPr>
          <p:spPr bwMode="auto">
            <a:xfrm>
              <a:off x="606" y="404"/>
              <a:ext cx="38" cy="4"/>
            </a:xfrm>
            <a:custGeom>
              <a:avLst/>
              <a:gdLst>
                <a:gd name="T0" fmla="*/ 0 w 73"/>
                <a:gd name="T1" fmla="*/ 1 h 7"/>
                <a:gd name="T2" fmla="*/ 1 w 73"/>
                <a:gd name="T3" fmla="*/ 1 h 7"/>
                <a:gd name="T4" fmla="*/ 2 w 73"/>
                <a:gd name="T5" fmla="*/ 1 h 7"/>
                <a:gd name="T6" fmla="*/ 2 w 73"/>
                <a:gd name="T7" fmla="*/ 0 h 7"/>
                <a:gd name="T8" fmla="*/ 3 w 7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"/>
                <a:gd name="T16" fmla="*/ 0 h 7"/>
                <a:gd name="T17" fmla="*/ 73 w 73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" h="7">
                  <a:moveTo>
                    <a:pt x="0" y="3"/>
                  </a:moveTo>
                  <a:lnTo>
                    <a:pt x="20" y="7"/>
                  </a:lnTo>
                  <a:lnTo>
                    <a:pt x="44" y="4"/>
                  </a:lnTo>
                  <a:lnTo>
                    <a:pt x="51" y="0"/>
                  </a:lnTo>
                  <a:lnTo>
                    <a:pt x="7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3" name="Line 705"/>
            <p:cNvSpPr>
              <a:spLocks noChangeAspect="1" noChangeShapeType="1"/>
            </p:cNvSpPr>
            <p:nvPr/>
          </p:nvSpPr>
          <p:spPr bwMode="auto">
            <a:xfrm>
              <a:off x="631" y="398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4" name="Line 706"/>
            <p:cNvSpPr>
              <a:spLocks noChangeAspect="1" noChangeShapeType="1"/>
            </p:cNvSpPr>
            <p:nvPr/>
          </p:nvSpPr>
          <p:spPr bwMode="auto">
            <a:xfrm>
              <a:off x="644" y="397"/>
              <a:ext cx="0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5" name="Line 707"/>
            <p:cNvSpPr>
              <a:spLocks noChangeAspect="1" noChangeShapeType="1"/>
            </p:cNvSpPr>
            <p:nvPr/>
          </p:nvSpPr>
          <p:spPr bwMode="auto">
            <a:xfrm>
              <a:off x="618" y="400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6" name="Line 708"/>
            <p:cNvSpPr>
              <a:spLocks noChangeAspect="1" noChangeShapeType="1"/>
            </p:cNvSpPr>
            <p:nvPr/>
          </p:nvSpPr>
          <p:spPr bwMode="auto">
            <a:xfrm>
              <a:off x="604" y="394"/>
              <a:ext cx="5" cy="1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7" name="Freeform 709"/>
            <p:cNvSpPr>
              <a:spLocks noChangeAspect="1"/>
            </p:cNvSpPr>
            <p:nvPr/>
          </p:nvSpPr>
          <p:spPr bwMode="auto">
            <a:xfrm>
              <a:off x="604" y="394"/>
              <a:ext cx="46" cy="4"/>
            </a:xfrm>
            <a:custGeom>
              <a:avLst/>
              <a:gdLst>
                <a:gd name="T0" fmla="*/ 0 w 88"/>
                <a:gd name="T1" fmla="*/ 0 h 9"/>
                <a:gd name="T2" fmla="*/ 1 w 88"/>
                <a:gd name="T3" fmla="*/ 0 h 9"/>
                <a:gd name="T4" fmla="*/ 1 w 88"/>
                <a:gd name="T5" fmla="*/ 0 h 9"/>
                <a:gd name="T6" fmla="*/ 2 w 88"/>
                <a:gd name="T7" fmla="*/ 0 h 9"/>
                <a:gd name="T8" fmla="*/ 2 w 88"/>
                <a:gd name="T9" fmla="*/ 0 h 9"/>
                <a:gd name="T10" fmla="*/ 2 w 88"/>
                <a:gd name="T11" fmla="*/ 0 h 9"/>
                <a:gd name="T12" fmla="*/ 3 w 88"/>
                <a:gd name="T13" fmla="*/ 0 h 9"/>
                <a:gd name="T14" fmla="*/ 4 w 88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"/>
                <a:gd name="T25" fmla="*/ 0 h 9"/>
                <a:gd name="T26" fmla="*/ 88 w 88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" h="9">
                  <a:moveTo>
                    <a:pt x="0" y="3"/>
                  </a:moveTo>
                  <a:lnTo>
                    <a:pt x="10" y="9"/>
                  </a:lnTo>
                  <a:lnTo>
                    <a:pt x="30" y="9"/>
                  </a:lnTo>
                  <a:lnTo>
                    <a:pt x="36" y="8"/>
                  </a:lnTo>
                  <a:lnTo>
                    <a:pt x="44" y="9"/>
                  </a:lnTo>
                  <a:lnTo>
                    <a:pt x="50" y="9"/>
                  </a:lnTo>
                  <a:lnTo>
                    <a:pt x="75" y="8"/>
                  </a:lnTo>
                  <a:lnTo>
                    <a:pt x="8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8" name="Freeform 710"/>
            <p:cNvSpPr>
              <a:spLocks noChangeAspect="1"/>
            </p:cNvSpPr>
            <p:nvPr/>
          </p:nvSpPr>
          <p:spPr bwMode="auto">
            <a:xfrm>
              <a:off x="629" y="384"/>
              <a:ext cx="16" cy="11"/>
            </a:xfrm>
            <a:custGeom>
              <a:avLst/>
              <a:gdLst>
                <a:gd name="T0" fmla="*/ 1 w 31"/>
                <a:gd name="T1" fmla="*/ 1 h 21"/>
                <a:gd name="T2" fmla="*/ 0 w 31"/>
                <a:gd name="T3" fmla="*/ 1 h 21"/>
                <a:gd name="T4" fmla="*/ 1 w 31"/>
                <a:gd name="T5" fmla="*/ 1 h 21"/>
                <a:gd name="T6" fmla="*/ 1 w 31"/>
                <a:gd name="T7" fmla="*/ 1 h 21"/>
                <a:gd name="T8" fmla="*/ 1 w 31"/>
                <a:gd name="T9" fmla="*/ 0 h 21"/>
                <a:gd name="T10" fmla="*/ 1 w 31"/>
                <a:gd name="T11" fmla="*/ 1 h 21"/>
                <a:gd name="T12" fmla="*/ 1 w 31"/>
                <a:gd name="T13" fmla="*/ 1 h 21"/>
                <a:gd name="T14" fmla="*/ 1 w 31"/>
                <a:gd name="T15" fmla="*/ 1 h 21"/>
                <a:gd name="T16" fmla="*/ 1 w 31"/>
                <a:gd name="T17" fmla="*/ 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21"/>
                <a:gd name="T29" fmla="*/ 31 w 31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21">
                  <a:moveTo>
                    <a:pt x="1" y="18"/>
                  </a:moveTo>
                  <a:lnTo>
                    <a:pt x="0" y="7"/>
                  </a:lnTo>
                  <a:lnTo>
                    <a:pt x="9" y="3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1" y="16"/>
                  </a:lnTo>
                  <a:lnTo>
                    <a:pt x="17" y="17"/>
                  </a:lnTo>
                  <a:lnTo>
                    <a:pt x="11" y="21"/>
                  </a:lnTo>
                  <a:lnTo>
                    <a:pt x="1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9" name="Freeform 711"/>
            <p:cNvSpPr>
              <a:spLocks noChangeAspect="1"/>
            </p:cNvSpPr>
            <p:nvPr/>
          </p:nvSpPr>
          <p:spPr bwMode="auto">
            <a:xfrm>
              <a:off x="458" y="358"/>
              <a:ext cx="81" cy="39"/>
            </a:xfrm>
            <a:custGeom>
              <a:avLst/>
              <a:gdLst>
                <a:gd name="T0" fmla="*/ 1 w 156"/>
                <a:gd name="T1" fmla="*/ 2 h 75"/>
                <a:gd name="T2" fmla="*/ 1 w 156"/>
                <a:gd name="T3" fmla="*/ 3 h 75"/>
                <a:gd name="T4" fmla="*/ 0 w 156"/>
                <a:gd name="T5" fmla="*/ 3 h 75"/>
                <a:gd name="T6" fmla="*/ 1 w 156"/>
                <a:gd name="T7" fmla="*/ 3 h 75"/>
                <a:gd name="T8" fmla="*/ 1 w 156"/>
                <a:gd name="T9" fmla="*/ 3 h 75"/>
                <a:gd name="T10" fmla="*/ 2 w 156"/>
                <a:gd name="T11" fmla="*/ 3 h 75"/>
                <a:gd name="T12" fmla="*/ 2 w 156"/>
                <a:gd name="T13" fmla="*/ 3 h 75"/>
                <a:gd name="T14" fmla="*/ 2 w 156"/>
                <a:gd name="T15" fmla="*/ 2 h 75"/>
                <a:gd name="T16" fmla="*/ 2 w 156"/>
                <a:gd name="T17" fmla="*/ 2 h 75"/>
                <a:gd name="T18" fmla="*/ 2 w 156"/>
                <a:gd name="T19" fmla="*/ 2 h 75"/>
                <a:gd name="T20" fmla="*/ 2 w 156"/>
                <a:gd name="T21" fmla="*/ 3 h 75"/>
                <a:gd name="T22" fmla="*/ 2 w 156"/>
                <a:gd name="T23" fmla="*/ 3 h 75"/>
                <a:gd name="T24" fmla="*/ 3 w 156"/>
                <a:gd name="T25" fmla="*/ 3 h 75"/>
                <a:gd name="T26" fmla="*/ 6 w 156"/>
                <a:gd name="T27" fmla="*/ 3 h 75"/>
                <a:gd name="T28" fmla="*/ 6 w 156"/>
                <a:gd name="T29" fmla="*/ 2 h 75"/>
                <a:gd name="T30" fmla="*/ 5 w 156"/>
                <a:gd name="T31" fmla="*/ 2 h 75"/>
                <a:gd name="T32" fmla="*/ 5 w 156"/>
                <a:gd name="T33" fmla="*/ 2 h 75"/>
                <a:gd name="T34" fmla="*/ 5 w 156"/>
                <a:gd name="T35" fmla="*/ 2 h 75"/>
                <a:gd name="T36" fmla="*/ 6 w 156"/>
                <a:gd name="T37" fmla="*/ 2 h 75"/>
                <a:gd name="T38" fmla="*/ 6 w 156"/>
                <a:gd name="T39" fmla="*/ 1 h 75"/>
                <a:gd name="T40" fmla="*/ 5 w 156"/>
                <a:gd name="T41" fmla="*/ 1 h 75"/>
                <a:gd name="T42" fmla="*/ 5 w 156"/>
                <a:gd name="T43" fmla="*/ 1 h 75"/>
                <a:gd name="T44" fmla="*/ 5 w 156"/>
                <a:gd name="T45" fmla="*/ 1 h 75"/>
                <a:gd name="T46" fmla="*/ 5 w 156"/>
                <a:gd name="T47" fmla="*/ 1 h 75"/>
                <a:gd name="T48" fmla="*/ 5 w 156"/>
                <a:gd name="T49" fmla="*/ 0 h 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6"/>
                <a:gd name="T76" fmla="*/ 0 h 75"/>
                <a:gd name="T77" fmla="*/ 156 w 156"/>
                <a:gd name="T78" fmla="*/ 75 h 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6" h="75">
                  <a:moveTo>
                    <a:pt x="17" y="57"/>
                  </a:moveTo>
                  <a:lnTo>
                    <a:pt x="17" y="70"/>
                  </a:lnTo>
                  <a:lnTo>
                    <a:pt x="0" y="71"/>
                  </a:lnTo>
                  <a:lnTo>
                    <a:pt x="18" y="72"/>
                  </a:lnTo>
                  <a:lnTo>
                    <a:pt x="30" y="75"/>
                  </a:lnTo>
                  <a:lnTo>
                    <a:pt x="44" y="72"/>
                  </a:lnTo>
                  <a:lnTo>
                    <a:pt x="44" y="61"/>
                  </a:lnTo>
                  <a:lnTo>
                    <a:pt x="44" y="52"/>
                  </a:lnTo>
                  <a:lnTo>
                    <a:pt x="32" y="49"/>
                  </a:lnTo>
                  <a:lnTo>
                    <a:pt x="45" y="49"/>
                  </a:lnTo>
                  <a:lnTo>
                    <a:pt x="44" y="74"/>
                  </a:lnTo>
                  <a:lnTo>
                    <a:pt x="53" y="74"/>
                  </a:lnTo>
                  <a:lnTo>
                    <a:pt x="80" y="70"/>
                  </a:lnTo>
                  <a:lnTo>
                    <a:pt x="156" y="74"/>
                  </a:lnTo>
                  <a:lnTo>
                    <a:pt x="156" y="58"/>
                  </a:lnTo>
                  <a:lnTo>
                    <a:pt x="141" y="57"/>
                  </a:lnTo>
                  <a:lnTo>
                    <a:pt x="147" y="50"/>
                  </a:lnTo>
                  <a:lnTo>
                    <a:pt x="146" y="41"/>
                  </a:lnTo>
                  <a:lnTo>
                    <a:pt x="151" y="35"/>
                  </a:lnTo>
                  <a:lnTo>
                    <a:pt x="154" y="28"/>
                  </a:lnTo>
                  <a:lnTo>
                    <a:pt x="142" y="25"/>
                  </a:lnTo>
                  <a:lnTo>
                    <a:pt x="142" y="18"/>
                  </a:lnTo>
                  <a:lnTo>
                    <a:pt x="135" y="16"/>
                  </a:lnTo>
                  <a:lnTo>
                    <a:pt x="137" y="10"/>
                  </a:lnTo>
                  <a:lnTo>
                    <a:pt x="14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0" name="Freeform 712"/>
            <p:cNvSpPr>
              <a:spLocks noChangeAspect="1"/>
            </p:cNvSpPr>
            <p:nvPr/>
          </p:nvSpPr>
          <p:spPr bwMode="auto">
            <a:xfrm>
              <a:off x="516" y="357"/>
              <a:ext cx="21" cy="39"/>
            </a:xfrm>
            <a:custGeom>
              <a:avLst/>
              <a:gdLst>
                <a:gd name="T0" fmla="*/ 1 w 40"/>
                <a:gd name="T1" fmla="*/ 0 h 75"/>
                <a:gd name="T2" fmla="*/ 1 w 40"/>
                <a:gd name="T3" fmla="*/ 1 h 75"/>
                <a:gd name="T4" fmla="*/ 1 w 40"/>
                <a:gd name="T5" fmla="*/ 1 h 75"/>
                <a:gd name="T6" fmla="*/ 1 w 40"/>
                <a:gd name="T7" fmla="*/ 1 h 75"/>
                <a:gd name="T8" fmla="*/ 1 w 40"/>
                <a:gd name="T9" fmla="*/ 1 h 75"/>
                <a:gd name="T10" fmla="*/ 1 w 40"/>
                <a:gd name="T11" fmla="*/ 1 h 75"/>
                <a:gd name="T12" fmla="*/ 1 w 40"/>
                <a:gd name="T13" fmla="*/ 1 h 75"/>
                <a:gd name="T14" fmla="*/ 0 w 40"/>
                <a:gd name="T15" fmla="*/ 1 h 75"/>
                <a:gd name="T16" fmla="*/ 1 w 40"/>
                <a:gd name="T17" fmla="*/ 1 h 75"/>
                <a:gd name="T18" fmla="*/ 1 w 40"/>
                <a:gd name="T19" fmla="*/ 1 h 75"/>
                <a:gd name="T20" fmla="*/ 1 w 40"/>
                <a:gd name="T21" fmla="*/ 2 h 75"/>
                <a:gd name="T22" fmla="*/ 2 w 40"/>
                <a:gd name="T23" fmla="*/ 1 h 75"/>
                <a:gd name="T24" fmla="*/ 1 w 40"/>
                <a:gd name="T25" fmla="*/ 1 h 75"/>
                <a:gd name="T26" fmla="*/ 1 w 40"/>
                <a:gd name="T27" fmla="*/ 1 h 75"/>
                <a:gd name="T28" fmla="*/ 1 w 40"/>
                <a:gd name="T29" fmla="*/ 1 h 75"/>
                <a:gd name="T30" fmla="*/ 1 w 40"/>
                <a:gd name="T31" fmla="*/ 1 h 75"/>
                <a:gd name="T32" fmla="*/ 1 w 40"/>
                <a:gd name="T33" fmla="*/ 2 h 75"/>
                <a:gd name="T34" fmla="*/ 1 w 40"/>
                <a:gd name="T35" fmla="*/ 2 h 75"/>
                <a:gd name="T36" fmla="*/ 1 w 40"/>
                <a:gd name="T37" fmla="*/ 2 h 75"/>
                <a:gd name="T38" fmla="*/ 1 w 40"/>
                <a:gd name="T39" fmla="*/ 2 h 75"/>
                <a:gd name="T40" fmla="*/ 1 w 40"/>
                <a:gd name="T41" fmla="*/ 2 h 75"/>
                <a:gd name="T42" fmla="*/ 2 w 40"/>
                <a:gd name="T43" fmla="*/ 2 h 75"/>
                <a:gd name="T44" fmla="*/ 2 w 40"/>
                <a:gd name="T45" fmla="*/ 2 h 75"/>
                <a:gd name="T46" fmla="*/ 1 w 40"/>
                <a:gd name="T47" fmla="*/ 2 h 75"/>
                <a:gd name="T48" fmla="*/ 1 w 40"/>
                <a:gd name="T49" fmla="*/ 2 h 75"/>
                <a:gd name="T50" fmla="*/ 1 w 40"/>
                <a:gd name="T51" fmla="*/ 2 h 75"/>
                <a:gd name="T52" fmla="*/ 1 w 40"/>
                <a:gd name="T53" fmla="*/ 3 h 75"/>
                <a:gd name="T54" fmla="*/ 1 w 40"/>
                <a:gd name="T55" fmla="*/ 3 h 75"/>
                <a:gd name="T56" fmla="*/ 1 w 40"/>
                <a:gd name="T57" fmla="*/ 3 h 75"/>
                <a:gd name="T58" fmla="*/ 1 w 40"/>
                <a:gd name="T59" fmla="*/ 3 h 75"/>
                <a:gd name="T60" fmla="*/ 1 w 40"/>
                <a:gd name="T61" fmla="*/ 2 h 75"/>
                <a:gd name="T62" fmla="*/ 1 w 40"/>
                <a:gd name="T63" fmla="*/ 3 h 75"/>
                <a:gd name="T64" fmla="*/ 1 w 40"/>
                <a:gd name="T65" fmla="*/ 3 h 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75"/>
                <a:gd name="T101" fmla="*/ 40 w 40"/>
                <a:gd name="T102" fmla="*/ 75 h 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75">
                  <a:moveTo>
                    <a:pt x="3" y="0"/>
                  </a:moveTo>
                  <a:lnTo>
                    <a:pt x="1" y="14"/>
                  </a:lnTo>
                  <a:lnTo>
                    <a:pt x="14" y="14"/>
                  </a:lnTo>
                  <a:lnTo>
                    <a:pt x="22" y="11"/>
                  </a:lnTo>
                  <a:lnTo>
                    <a:pt x="12" y="15"/>
                  </a:lnTo>
                  <a:lnTo>
                    <a:pt x="3" y="15"/>
                  </a:lnTo>
                  <a:lnTo>
                    <a:pt x="5" y="22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9" y="30"/>
                  </a:lnTo>
                  <a:lnTo>
                    <a:pt x="29" y="35"/>
                  </a:lnTo>
                  <a:lnTo>
                    <a:pt x="40" y="29"/>
                  </a:lnTo>
                  <a:lnTo>
                    <a:pt x="28" y="29"/>
                  </a:lnTo>
                  <a:lnTo>
                    <a:pt x="20" y="25"/>
                  </a:lnTo>
                  <a:lnTo>
                    <a:pt x="16" y="14"/>
                  </a:lnTo>
                  <a:lnTo>
                    <a:pt x="9" y="23"/>
                  </a:lnTo>
                  <a:lnTo>
                    <a:pt x="3" y="37"/>
                  </a:lnTo>
                  <a:lnTo>
                    <a:pt x="10" y="47"/>
                  </a:lnTo>
                  <a:lnTo>
                    <a:pt x="19" y="42"/>
                  </a:lnTo>
                  <a:lnTo>
                    <a:pt x="18" y="32"/>
                  </a:lnTo>
                  <a:lnTo>
                    <a:pt x="21" y="45"/>
                  </a:lnTo>
                  <a:lnTo>
                    <a:pt x="32" y="43"/>
                  </a:lnTo>
                  <a:lnTo>
                    <a:pt x="33" y="49"/>
                  </a:lnTo>
                  <a:lnTo>
                    <a:pt x="29" y="58"/>
                  </a:lnTo>
                  <a:lnTo>
                    <a:pt x="9" y="58"/>
                  </a:lnTo>
                  <a:lnTo>
                    <a:pt x="9" y="51"/>
                  </a:lnTo>
                  <a:lnTo>
                    <a:pt x="7" y="63"/>
                  </a:lnTo>
                  <a:lnTo>
                    <a:pt x="6" y="70"/>
                  </a:lnTo>
                  <a:lnTo>
                    <a:pt x="16" y="72"/>
                  </a:lnTo>
                  <a:lnTo>
                    <a:pt x="19" y="63"/>
                  </a:lnTo>
                  <a:lnTo>
                    <a:pt x="25" y="59"/>
                  </a:lnTo>
                  <a:lnTo>
                    <a:pt x="27" y="66"/>
                  </a:lnTo>
                  <a:lnTo>
                    <a:pt x="27" y="7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1" name="Freeform 713"/>
            <p:cNvSpPr>
              <a:spLocks noChangeAspect="1"/>
            </p:cNvSpPr>
            <p:nvPr/>
          </p:nvSpPr>
          <p:spPr bwMode="auto">
            <a:xfrm>
              <a:off x="493" y="366"/>
              <a:ext cx="15" cy="22"/>
            </a:xfrm>
            <a:custGeom>
              <a:avLst/>
              <a:gdLst>
                <a:gd name="T0" fmla="*/ 0 w 29"/>
                <a:gd name="T1" fmla="*/ 1 h 44"/>
                <a:gd name="T2" fmla="*/ 1 w 29"/>
                <a:gd name="T3" fmla="*/ 1 h 44"/>
                <a:gd name="T4" fmla="*/ 1 w 29"/>
                <a:gd name="T5" fmla="*/ 1 h 44"/>
                <a:gd name="T6" fmla="*/ 0 w 29"/>
                <a:gd name="T7" fmla="*/ 0 h 44"/>
                <a:gd name="T8" fmla="*/ 0 w 29"/>
                <a:gd name="T9" fmla="*/ 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44"/>
                <a:gd name="T17" fmla="*/ 29 w 29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44">
                  <a:moveTo>
                    <a:pt x="0" y="44"/>
                  </a:moveTo>
                  <a:lnTo>
                    <a:pt x="29" y="43"/>
                  </a:lnTo>
                  <a:lnTo>
                    <a:pt x="28" y="1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2" name="Freeform 714"/>
            <p:cNvSpPr>
              <a:spLocks noChangeAspect="1"/>
            </p:cNvSpPr>
            <p:nvPr/>
          </p:nvSpPr>
          <p:spPr bwMode="auto">
            <a:xfrm>
              <a:off x="544" y="384"/>
              <a:ext cx="40" cy="20"/>
            </a:xfrm>
            <a:custGeom>
              <a:avLst/>
              <a:gdLst>
                <a:gd name="T0" fmla="*/ 0 w 76"/>
                <a:gd name="T1" fmla="*/ 1 h 40"/>
                <a:gd name="T2" fmla="*/ 0 w 76"/>
                <a:gd name="T3" fmla="*/ 1 h 40"/>
                <a:gd name="T4" fmla="*/ 1 w 76"/>
                <a:gd name="T5" fmla="*/ 1 h 40"/>
                <a:gd name="T6" fmla="*/ 1 w 76"/>
                <a:gd name="T7" fmla="*/ 0 h 40"/>
                <a:gd name="T8" fmla="*/ 3 w 76"/>
                <a:gd name="T9" fmla="*/ 1 h 40"/>
                <a:gd name="T10" fmla="*/ 3 w 76"/>
                <a:gd name="T11" fmla="*/ 1 h 40"/>
                <a:gd name="T12" fmla="*/ 1 w 76"/>
                <a:gd name="T13" fmla="*/ 1 h 40"/>
                <a:gd name="T14" fmla="*/ 1 w 76"/>
                <a:gd name="T15" fmla="*/ 1 h 40"/>
                <a:gd name="T16" fmla="*/ 1 w 76"/>
                <a:gd name="T17" fmla="*/ 1 h 40"/>
                <a:gd name="T18" fmla="*/ 0 w 76"/>
                <a:gd name="T19" fmla="*/ 1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6"/>
                <a:gd name="T31" fmla="*/ 0 h 40"/>
                <a:gd name="T32" fmla="*/ 76 w 76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6" h="40">
                  <a:moveTo>
                    <a:pt x="0" y="34"/>
                  </a:moveTo>
                  <a:lnTo>
                    <a:pt x="0" y="6"/>
                  </a:lnTo>
                  <a:lnTo>
                    <a:pt x="17" y="7"/>
                  </a:lnTo>
                  <a:lnTo>
                    <a:pt x="17" y="0"/>
                  </a:lnTo>
                  <a:lnTo>
                    <a:pt x="76" y="3"/>
                  </a:lnTo>
                  <a:lnTo>
                    <a:pt x="73" y="40"/>
                  </a:lnTo>
                  <a:lnTo>
                    <a:pt x="17" y="36"/>
                  </a:lnTo>
                  <a:lnTo>
                    <a:pt x="16" y="11"/>
                  </a:lnTo>
                  <a:lnTo>
                    <a:pt x="16" y="35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3" name="Freeform 715"/>
            <p:cNvSpPr>
              <a:spLocks noChangeAspect="1"/>
            </p:cNvSpPr>
            <p:nvPr/>
          </p:nvSpPr>
          <p:spPr bwMode="auto">
            <a:xfrm>
              <a:off x="460" y="402"/>
              <a:ext cx="84" cy="2"/>
            </a:xfrm>
            <a:custGeom>
              <a:avLst/>
              <a:gdLst>
                <a:gd name="T0" fmla="*/ 0 w 163"/>
                <a:gd name="T1" fmla="*/ 1 h 4"/>
                <a:gd name="T2" fmla="*/ 1 w 163"/>
                <a:gd name="T3" fmla="*/ 1 h 4"/>
                <a:gd name="T4" fmla="*/ 2 w 163"/>
                <a:gd name="T5" fmla="*/ 1 h 4"/>
                <a:gd name="T6" fmla="*/ 2 w 163"/>
                <a:gd name="T7" fmla="*/ 0 h 4"/>
                <a:gd name="T8" fmla="*/ 3 w 163"/>
                <a:gd name="T9" fmla="*/ 1 h 4"/>
                <a:gd name="T10" fmla="*/ 3 w 163"/>
                <a:gd name="T11" fmla="*/ 1 h 4"/>
                <a:gd name="T12" fmla="*/ 3 w 163"/>
                <a:gd name="T13" fmla="*/ 0 h 4"/>
                <a:gd name="T14" fmla="*/ 4 w 163"/>
                <a:gd name="T15" fmla="*/ 0 h 4"/>
                <a:gd name="T16" fmla="*/ 6 w 16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3"/>
                <a:gd name="T28" fmla="*/ 0 h 4"/>
                <a:gd name="T29" fmla="*/ 163 w 16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3" h="4">
                  <a:moveTo>
                    <a:pt x="0" y="2"/>
                  </a:moveTo>
                  <a:lnTo>
                    <a:pt x="26" y="3"/>
                  </a:lnTo>
                  <a:lnTo>
                    <a:pt x="36" y="3"/>
                  </a:lnTo>
                  <a:lnTo>
                    <a:pt x="57" y="0"/>
                  </a:lnTo>
                  <a:lnTo>
                    <a:pt x="69" y="1"/>
                  </a:lnTo>
                  <a:lnTo>
                    <a:pt x="83" y="4"/>
                  </a:lnTo>
                  <a:lnTo>
                    <a:pt x="91" y="0"/>
                  </a:lnTo>
                  <a:lnTo>
                    <a:pt x="118" y="0"/>
                  </a:lnTo>
                  <a:lnTo>
                    <a:pt x="16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4" name="Line 716"/>
            <p:cNvSpPr>
              <a:spLocks noChangeAspect="1" noChangeShapeType="1"/>
            </p:cNvSpPr>
            <p:nvPr/>
          </p:nvSpPr>
          <p:spPr bwMode="auto">
            <a:xfrm flipH="1">
              <a:off x="532" y="344"/>
              <a:ext cx="3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5" name="Line 717"/>
            <p:cNvSpPr>
              <a:spLocks noChangeAspect="1" noChangeShapeType="1"/>
            </p:cNvSpPr>
            <p:nvPr/>
          </p:nvSpPr>
          <p:spPr bwMode="auto">
            <a:xfrm>
              <a:off x="521" y="344"/>
              <a:ext cx="4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6" name="Line 718"/>
            <p:cNvSpPr>
              <a:spLocks noChangeAspect="1" noChangeShapeType="1"/>
            </p:cNvSpPr>
            <p:nvPr/>
          </p:nvSpPr>
          <p:spPr bwMode="auto">
            <a:xfrm>
              <a:off x="538" y="342"/>
              <a:ext cx="7" cy="9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7" name="Line 719"/>
            <p:cNvSpPr>
              <a:spLocks noChangeAspect="1" noChangeShapeType="1"/>
            </p:cNvSpPr>
            <p:nvPr/>
          </p:nvSpPr>
          <p:spPr bwMode="auto">
            <a:xfrm flipV="1">
              <a:off x="544" y="348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8" name="Line 720"/>
            <p:cNvSpPr>
              <a:spLocks noChangeAspect="1" noChangeShapeType="1"/>
            </p:cNvSpPr>
            <p:nvPr/>
          </p:nvSpPr>
          <p:spPr bwMode="auto">
            <a:xfrm>
              <a:off x="525" y="352"/>
              <a:ext cx="14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9" name="Line 721"/>
            <p:cNvSpPr>
              <a:spLocks noChangeAspect="1" noChangeShapeType="1"/>
            </p:cNvSpPr>
            <p:nvPr/>
          </p:nvSpPr>
          <p:spPr bwMode="auto">
            <a:xfrm flipH="1">
              <a:off x="518" y="351"/>
              <a:ext cx="6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00" name="Group 722"/>
            <p:cNvGrpSpPr>
              <a:grpSpLocks noChangeAspect="1"/>
            </p:cNvGrpSpPr>
            <p:nvPr/>
          </p:nvGrpSpPr>
          <p:grpSpPr bwMode="auto">
            <a:xfrm>
              <a:off x="503" y="410"/>
              <a:ext cx="52" cy="19"/>
              <a:chOff x="2402" y="867"/>
              <a:chExt cx="268" cy="97"/>
            </a:xfrm>
            <a:grpFill/>
          </p:grpSpPr>
          <p:grpSp>
            <p:nvGrpSpPr>
              <p:cNvPr id="4801" name="Group 72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072" name="Freeform 72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3" name="Freeform 72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4" name="Freeform 72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5" name="Line 72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6" name="Line 72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7" name="Line 72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02" name="Group 73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082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83" name="Oval 7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03" name="Group 73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080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81" name="Oval 7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71" name="Line 73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04" name="Group 737"/>
            <p:cNvGrpSpPr>
              <a:grpSpLocks noChangeAspect="1"/>
            </p:cNvGrpSpPr>
            <p:nvPr/>
          </p:nvGrpSpPr>
          <p:grpSpPr bwMode="auto">
            <a:xfrm>
              <a:off x="548" y="412"/>
              <a:ext cx="53" cy="19"/>
              <a:chOff x="2402" y="867"/>
              <a:chExt cx="268" cy="97"/>
            </a:xfrm>
            <a:grpFill/>
          </p:grpSpPr>
          <p:grpSp>
            <p:nvGrpSpPr>
              <p:cNvPr id="4805" name="Group 738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058" name="Freeform 739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59" name="Freeform 740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0" name="Freeform 741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1" name="Line 7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2" name="Line 743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3" name="Line 74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06" name="Group 745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068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69" name="Oval 7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07" name="Group 748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066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67" name="Oval 7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57" name="Line 751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08" name="Group 752"/>
            <p:cNvGrpSpPr>
              <a:grpSpLocks noChangeAspect="1"/>
            </p:cNvGrpSpPr>
            <p:nvPr/>
          </p:nvGrpSpPr>
          <p:grpSpPr bwMode="auto">
            <a:xfrm>
              <a:off x="427" y="408"/>
              <a:ext cx="50" cy="18"/>
              <a:chOff x="2402" y="867"/>
              <a:chExt cx="268" cy="97"/>
            </a:xfrm>
            <a:grpFill/>
          </p:grpSpPr>
          <p:grpSp>
            <p:nvGrpSpPr>
              <p:cNvPr id="4809" name="Group 75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044" name="Freeform 75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5" name="Freeform 75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6" name="Freeform 75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7" name="Line 7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8" name="Line 75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9" name="Line 75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11" name="Group 76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054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55" name="Oval 7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12" name="Group 76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052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53" name="Oval 7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43" name="Line 76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033" name="Freeform 767"/>
            <p:cNvSpPr>
              <a:spLocks noChangeAspect="1"/>
            </p:cNvSpPr>
            <p:nvPr/>
          </p:nvSpPr>
          <p:spPr bwMode="auto">
            <a:xfrm>
              <a:off x="732" y="454"/>
              <a:ext cx="109" cy="18"/>
            </a:xfrm>
            <a:custGeom>
              <a:avLst/>
              <a:gdLst>
                <a:gd name="T0" fmla="*/ 8 w 210"/>
                <a:gd name="T1" fmla="*/ 1 h 35"/>
                <a:gd name="T2" fmla="*/ 6 w 210"/>
                <a:gd name="T3" fmla="*/ 1 h 35"/>
                <a:gd name="T4" fmla="*/ 6 w 210"/>
                <a:gd name="T5" fmla="*/ 1 h 35"/>
                <a:gd name="T6" fmla="*/ 3 w 210"/>
                <a:gd name="T7" fmla="*/ 1 h 35"/>
                <a:gd name="T8" fmla="*/ 3 w 210"/>
                <a:gd name="T9" fmla="*/ 1 h 35"/>
                <a:gd name="T10" fmla="*/ 1 w 210"/>
                <a:gd name="T11" fmla="*/ 0 h 35"/>
                <a:gd name="T12" fmla="*/ 0 w 210"/>
                <a:gd name="T13" fmla="*/ 1 h 35"/>
                <a:gd name="T14" fmla="*/ 3 w 210"/>
                <a:gd name="T15" fmla="*/ 1 h 35"/>
                <a:gd name="T16" fmla="*/ 2 w 210"/>
                <a:gd name="T17" fmla="*/ 1 h 35"/>
                <a:gd name="T18" fmla="*/ 5 w 210"/>
                <a:gd name="T19" fmla="*/ 1 h 35"/>
                <a:gd name="T20" fmla="*/ 5 w 210"/>
                <a:gd name="T21" fmla="*/ 1 h 35"/>
                <a:gd name="T22" fmla="*/ 7 w 210"/>
                <a:gd name="T23" fmla="*/ 2 h 35"/>
                <a:gd name="T24" fmla="*/ 8 w 210"/>
                <a:gd name="T25" fmla="*/ 1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5"/>
                <a:gd name="T41" fmla="*/ 210 w 210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5">
                  <a:moveTo>
                    <a:pt x="210" y="27"/>
                  </a:moveTo>
                  <a:lnTo>
                    <a:pt x="157" y="27"/>
                  </a:lnTo>
                  <a:lnTo>
                    <a:pt x="157" y="17"/>
                  </a:lnTo>
                  <a:lnTo>
                    <a:pt x="80" y="12"/>
                  </a:lnTo>
                  <a:lnTo>
                    <a:pt x="79" y="1"/>
                  </a:lnTo>
                  <a:lnTo>
                    <a:pt x="6" y="0"/>
                  </a:lnTo>
                  <a:lnTo>
                    <a:pt x="0" y="6"/>
                  </a:lnTo>
                  <a:lnTo>
                    <a:pt x="62" y="8"/>
                  </a:lnTo>
                  <a:lnTo>
                    <a:pt x="59" y="19"/>
                  </a:lnTo>
                  <a:lnTo>
                    <a:pt x="142" y="23"/>
                  </a:lnTo>
                  <a:lnTo>
                    <a:pt x="141" y="32"/>
                  </a:lnTo>
                  <a:lnTo>
                    <a:pt x="195" y="35"/>
                  </a:lnTo>
                  <a:lnTo>
                    <a:pt x="210" y="27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13" name="Group 768"/>
            <p:cNvGrpSpPr>
              <a:grpSpLocks noChangeAspect="1"/>
            </p:cNvGrpSpPr>
            <p:nvPr/>
          </p:nvGrpSpPr>
          <p:grpSpPr bwMode="auto">
            <a:xfrm flipH="1">
              <a:off x="250" y="415"/>
              <a:ext cx="46" cy="19"/>
              <a:chOff x="2769" y="979"/>
              <a:chExt cx="230" cy="90"/>
            </a:xfrm>
            <a:grpFill/>
          </p:grpSpPr>
          <p:sp>
            <p:nvSpPr>
              <p:cNvPr id="6035" name="Freeform 76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6" name="Freeform 77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7" name="Freeform 77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8" name="Freeform 77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9" name="Freeform 77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40" name="Freeform 77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41" name="Freeform 77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7202" name="Rectangle 84"/>
          <p:cNvSpPr>
            <a:spLocks noChangeArrowheads="1"/>
          </p:cNvSpPr>
          <p:nvPr/>
        </p:nvSpPr>
        <p:spPr bwMode="auto">
          <a:xfrm>
            <a:off x="6613192" y="1591734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авма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 «Рузвельт»</a:t>
            </a:r>
            <a:endParaRPr lang="ru-RU" sz="5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4814" name="Group 603"/>
          <p:cNvGrpSpPr>
            <a:grpSpLocks noChangeAspect="1"/>
          </p:cNvGrpSpPr>
          <p:nvPr/>
        </p:nvGrpSpPr>
        <p:grpSpPr bwMode="auto">
          <a:xfrm>
            <a:off x="6660232" y="1412777"/>
            <a:ext cx="576064" cy="218689"/>
            <a:chOff x="50" y="306"/>
            <a:chExt cx="826" cy="194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7204" name="Freeform 604"/>
            <p:cNvSpPr>
              <a:spLocks noChangeAspect="1"/>
            </p:cNvSpPr>
            <p:nvPr/>
          </p:nvSpPr>
          <p:spPr bwMode="auto">
            <a:xfrm>
              <a:off x="89" y="439"/>
              <a:ext cx="13" cy="11"/>
            </a:xfrm>
            <a:custGeom>
              <a:avLst/>
              <a:gdLst>
                <a:gd name="T0" fmla="*/ 1 w 26"/>
                <a:gd name="T1" fmla="*/ 0 h 20"/>
                <a:gd name="T2" fmla="*/ 1 w 26"/>
                <a:gd name="T3" fmla="*/ 1 h 20"/>
                <a:gd name="T4" fmla="*/ 1 w 26"/>
                <a:gd name="T5" fmla="*/ 1 h 20"/>
                <a:gd name="T6" fmla="*/ 1 w 26"/>
                <a:gd name="T7" fmla="*/ 1 h 20"/>
                <a:gd name="T8" fmla="*/ 1 w 26"/>
                <a:gd name="T9" fmla="*/ 1 h 20"/>
                <a:gd name="T10" fmla="*/ 0 w 26"/>
                <a:gd name="T11" fmla="*/ 1 h 20"/>
                <a:gd name="T12" fmla="*/ 1 w 26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8" y="0"/>
                  </a:moveTo>
                  <a:lnTo>
                    <a:pt x="26" y="9"/>
                  </a:lnTo>
                  <a:lnTo>
                    <a:pt x="18" y="13"/>
                  </a:lnTo>
                  <a:lnTo>
                    <a:pt x="17" y="20"/>
                  </a:lnTo>
                  <a:lnTo>
                    <a:pt x="8" y="9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15" name="Group 605"/>
            <p:cNvGrpSpPr>
              <a:grpSpLocks noChangeAspect="1"/>
            </p:cNvGrpSpPr>
            <p:nvPr/>
          </p:nvGrpSpPr>
          <p:grpSpPr bwMode="auto">
            <a:xfrm>
              <a:off x="329" y="423"/>
              <a:ext cx="44" cy="17"/>
              <a:chOff x="2769" y="979"/>
              <a:chExt cx="230" cy="90"/>
            </a:xfrm>
            <a:grpFill/>
          </p:grpSpPr>
          <p:sp>
            <p:nvSpPr>
              <p:cNvPr id="7368" name="Freeform 606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69" name="Freeform 607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0" name="Freeform 608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1" name="Freeform 609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2" name="Freeform 610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3" name="Freeform 611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4" name="Freeform 612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206" name="Freeform 614"/>
            <p:cNvSpPr>
              <a:spLocks noChangeAspect="1"/>
            </p:cNvSpPr>
            <p:nvPr/>
          </p:nvSpPr>
          <p:spPr bwMode="auto">
            <a:xfrm>
              <a:off x="50" y="401"/>
              <a:ext cx="826" cy="99"/>
            </a:xfrm>
            <a:custGeom>
              <a:avLst/>
              <a:gdLst>
                <a:gd name="T0" fmla="*/ 0 w 1188"/>
                <a:gd name="T1" fmla="*/ 3 h 141"/>
                <a:gd name="T2" fmla="*/ 6 w 1188"/>
                <a:gd name="T3" fmla="*/ 6 h 141"/>
                <a:gd name="T4" fmla="*/ 8 w 1188"/>
                <a:gd name="T5" fmla="*/ 8 h 141"/>
                <a:gd name="T6" fmla="*/ 12 w 1188"/>
                <a:gd name="T7" fmla="*/ 10 h 141"/>
                <a:gd name="T8" fmla="*/ 17 w 1188"/>
                <a:gd name="T9" fmla="*/ 14 h 141"/>
                <a:gd name="T10" fmla="*/ 29 w 1188"/>
                <a:gd name="T11" fmla="*/ 16 h 141"/>
                <a:gd name="T12" fmla="*/ 56 w 1188"/>
                <a:gd name="T13" fmla="*/ 19 h 141"/>
                <a:gd name="T14" fmla="*/ 82 w 1188"/>
                <a:gd name="T15" fmla="*/ 20 h 141"/>
                <a:gd name="T16" fmla="*/ 114 w 1188"/>
                <a:gd name="T17" fmla="*/ 22 h 141"/>
                <a:gd name="T18" fmla="*/ 146 w 1188"/>
                <a:gd name="T19" fmla="*/ 23 h 141"/>
                <a:gd name="T20" fmla="*/ 185 w 1188"/>
                <a:gd name="T21" fmla="*/ 24 h 141"/>
                <a:gd name="T22" fmla="*/ 188 w 1188"/>
                <a:gd name="T23" fmla="*/ 22 h 141"/>
                <a:gd name="T24" fmla="*/ 191 w 1188"/>
                <a:gd name="T25" fmla="*/ 19 h 141"/>
                <a:gd name="T26" fmla="*/ 193 w 1188"/>
                <a:gd name="T27" fmla="*/ 14 h 141"/>
                <a:gd name="T28" fmla="*/ 193 w 1188"/>
                <a:gd name="T29" fmla="*/ 10 h 141"/>
                <a:gd name="T30" fmla="*/ 193 w 1188"/>
                <a:gd name="T31" fmla="*/ 8 h 141"/>
                <a:gd name="T32" fmla="*/ 182 w 1188"/>
                <a:gd name="T33" fmla="*/ 6 h 141"/>
                <a:gd name="T34" fmla="*/ 155 w 1188"/>
                <a:gd name="T35" fmla="*/ 4 h 141"/>
                <a:gd name="T36" fmla="*/ 139 w 1188"/>
                <a:gd name="T37" fmla="*/ 4 h 141"/>
                <a:gd name="T38" fmla="*/ 75 w 1188"/>
                <a:gd name="T39" fmla="*/ 3 h 141"/>
                <a:gd name="T40" fmla="*/ 74 w 1188"/>
                <a:gd name="T41" fmla="*/ 4 h 141"/>
                <a:gd name="T42" fmla="*/ 56 w 1188"/>
                <a:gd name="T43" fmla="*/ 4 h 141"/>
                <a:gd name="T44" fmla="*/ 40 w 1188"/>
                <a:gd name="T45" fmla="*/ 4 h 141"/>
                <a:gd name="T46" fmla="*/ 26 w 1188"/>
                <a:gd name="T47" fmla="*/ 3 h 141"/>
                <a:gd name="T48" fmla="*/ 17 w 1188"/>
                <a:gd name="T49" fmla="*/ 2 h 141"/>
                <a:gd name="T50" fmla="*/ 10 w 1188"/>
                <a:gd name="T51" fmla="*/ 0 h 141"/>
                <a:gd name="T52" fmla="*/ 0 w 1188"/>
                <a:gd name="T53" fmla="*/ 3 h 1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8"/>
                <a:gd name="T82" fmla="*/ 0 h 141"/>
                <a:gd name="T83" fmla="*/ 1188 w 1188"/>
                <a:gd name="T84" fmla="*/ 141 h 1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8" h="141">
                  <a:moveTo>
                    <a:pt x="0" y="16"/>
                  </a:moveTo>
                  <a:lnTo>
                    <a:pt x="39" y="38"/>
                  </a:lnTo>
                  <a:lnTo>
                    <a:pt x="51" y="48"/>
                  </a:lnTo>
                  <a:lnTo>
                    <a:pt x="75" y="60"/>
                  </a:lnTo>
                  <a:lnTo>
                    <a:pt x="100" y="83"/>
                  </a:lnTo>
                  <a:lnTo>
                    <a:pt x="182" y="96"/>
                  </a:lnTo>
                  <a:lnTo>
                    <a:pt x="344" y="111"/>
                  </a:lnTo>
                  <a:lnTo>
                    <a:pt x="503" y="121"/>
                  </a:lnTo>
                  <a:lnTo>
                    <a:pt x="703" y="133"/>
                  </a:lnTo>
                  <a:lnTo>
                    <a:pt x="899" y="137"/>
                  </a:lnTo>
                  <a:lnTo>
                    <a:pt x="1140" y="141"/>
                  </a:lnTo>
                  <a:lnTo>
                    <a:pt x="1161" y="133"/>
                  </a:lnTo>
                  <a:lnTo>
                    <a:pt x="1180" y="110"/>
                  </a:lnTo>
                  <a:lnTo>
                    <a:pt x="1188" y="86"/>
                  </a:lnTo>
                  <a:lnTo>
                    <a:pt x="1187" y="59"/>
                  </a:lnTo>
                  <a:lnTo>
                    <a:pt x="1184" y="45"/>
                  </a:lnTo>
                  <a:lnTo>
                    <a:pt x="1120" y="34"/>
                  </a:lnTo>
                  <a:lnTo>
                    <a:pt x="957" y="24"/>
                  </a:lnTo>
                  <a:lnTo>
                    <a:pt x="854" y="24"/>
                  </a:lnTo>
                  <a:lnTo>
                    <a:pt x="465" y="16"/>
                  </a:lnTo>
                  <a:lnTo>
                    <a:pt x="451" y="20"/>
                  </a:lnTo>
                  <a:lnTo>
                    <a:pt x="342" y="22"/>
                  </a:lnTo>
                  <a:lnTo>
                    <a:pt x="245" y="21"/>
                  </a:lnTo>
                  <a:lnTo>
                    <a:pt x="164" y="17"/>
                  </a:lnTo>
                  <a:lnTo>
                    <a:pt x="108" y="10"/>
                  </a:lnTo>
                  <a:lnTo>
                    <a:pt x="64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7" name="Freeform 615"/>
            <p:cNvSpPr>
              <a:spLocks noChangeAspect="1"/>
            </p:cNvSpPr>
            <p:nvPr/>
          </p:nvSpPr>
          <p:spPr bwMode="auto">
            <a:xfrm>
              <a:off x="50" y="401"/>
              <a:ext cx="821" cy="62"/>
            </a:xfrm>
            <a:custGeom>
              <a:avLst/>
              <a:gdLst>
                <a:gd name="T0" fmla="*/ 0 w 1183"/>
                <a:gd name="T1" fmla="*/ 3 h 90"/>
                <a:gd name="T2" fmla="*/ 11 w 1183"/>
                <a:gd name="T3" fmla="*/ 6 h 90"/>
                <a:gd name="T4" fmla="*/ 24 w 1183"/>
                <a:gd name="T5" fmla="*/ 8 h 90"/>
                <a:gd name="T6" fmla="*/ 39 w 1183"/>
                <a:gd name="T7" fmla="*/ 8 h 90"/>
                <a:gd name="T8" fmla="*/ 48 w 1183"/>
                <a:gd name="T9" fmla="*/ 8 h 90"/>
                <a:gd name="T10" fmla="*/ 46 w 1183"/>
                <a:gd name="T11" fmla="*/ 12 h 90"/>
                <a:gd name="T12" fmla="*/ 55 w 1183"/>
                <a:gd name="T13" fmla="*/ 12 h 90"/>
                <a:gd name="T14" fmla="*/ 74 w 1183"/>
                <a:gd name="T15" fmla="*/ 12 h 90"/>
                <a:gd name="T16" fmla="*/ 74 w 1183"/>
                <a:gd name="T17" fmla="*/ 11 h 90"/>
                <a:gd name="T18" fmla="*/ 99 w 1183"/>
                <a:gd name="T19" fmla="*/ 12 h 90"/>
                <a:gd name="T20" fmla="*/ 120 w 1183"/>
                <a:gd name="T21" fmla="*/ 13 h 90"/>
                <a:gd name="T22" fmla="*/ 146 w 1183"/>
                <a:gd name="T23" fmla="*/ 13 h 90"/>
                <a:gd name="T24" fmla="*/ 157 w 1183"/>
                <a:gd name="T25" fmla="*/ 14 h 90"/>
                <a:gd name="T26" fmla="*/ 159 w 1183"/>
                <a:gd name="T27" fmla="*/ 12 h 90"/>
                <a:gd name="T28" fmla="*/ 188 w 1183"/>
                <a:gd name="T29" fmla="*/ 12 h 90"/>
                <a:gd name="T30" fmla="*/ 191 w 1183"/>
                <a:gd name="T31" fmla="*/ 7 h 90"/>
                <a:gd name="T32" fmla="*/ 177 w 1183"/>
                <a:gd name="T33" fmla="*/ 6 h 90"/>
                <a:gd name="T34" fmla="*/ 151 w 1183"/>
                <a:gd name="T35" fmla="*/ 4 h 90"/>
                <a:gd name="T36" fmla="*/ 75 w 1183"/>
                <a:gd name="T37" fmla="*/ 2 h 90"/>
                <a:gd name="T38" fmla="*/ 73 w 1183"/>
                <a:gd name="T39" fmla="*/ 4 h 90"/>
                <a:gd name="T40" fmla="*/ 62 w 1183"/>
                <a:gd name="T41" fmla="*/ 3 h 90"/>
                <a:gd name="T42" fmla="*/ 56 w 1183"/>
                <a:gd name="T43" fmla="*/ 4 h 90"/>
                <a:gd name="T44" fmla="*/ 40 w 1183"/>
                <a:gd name="T45" fmla="*/ 4 h 90"/>
                <a:gd name="T46" fmla="*/ 28 w 1183"/>
                <a:gd name="T47" fmla="*/ 3 h 90"/>
                <a:gd name="T48" fmla="*/ 15 w 1183"/>
                <a:gd name="T49" fmla="*/ 1 h 90"/>
                <a:gd name="T50" fmla="*/ 9 w 1183"/>
                <a:gd name="T51" fmla="*/ 0 h 90"/>
                <a:gd name="T52" fmla="*/ 0 w 1183"/>
                <a:gd name="T53" fmla="*/ 3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3"/>
                <a:gd name="T82" fmla="*/ 0 h 90"/>
                <a:gd name="T83" fmla="*/ 1183 w 1183"/>
                <a:gd name="T84" fmla="*/ 90 h 9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3" h="90">
                  <a:moveTo>
                    <a:pt x="0" y="18"/>
                  </a:moveTo>
                  <a:lnTo>
                    <a:pt x="68" y="41"/>
                  </a:lnTo>
                  <a:lnTo>
                    <a:pt x="154" y="49"/>
                  </a:lnTo>
                  <a:lnTo>
                    <a:pt x="243" y="54"/>
                  </a:lnTo>
                  <a:lnTo>
                    <a:pt x="296" y="53"/>
                  </a:lnTo>
                  <a:lnTo>
                    <a:pt x="284" y="75"/>
                  </a:lnTo>
                  <a:lnTo>
                    <a:pt x="340" y="77"/>
                  </a:lnTo>
                  <a:lnTo>
                    <a:pt x="457" y="80"/>
                  </a:lnTo>
                  <a:lnTo>
                    <a:pt x="457" y="72"/>
                  </a:lnTo>
                  <a:lnTo>
                    <a:pt x="611" y="80"/>
                  </a:lnTo>
                  <a:lnTo>
                    <a:pt x="745" y="85"/>
                  </a:lnTo>
                  <a:lnTo>
                    <a:pt x="905" y="87"/>
                  </a:lnTo>
                  <a:lnTo>
                    <a:pt x="976" y="90"/>
                  </a:lnTo>
                  <a:lnTo>
                    <a:pt x="989" y="77"/>
                  </a:lnTo>
                  <a:lnTo>
                    <a:pt x="1170" y="79"/>
                  </a:lnTo>
                  <a:lnTo>
                    <a:pt x="1183" y="45"/>
                  </a:lnTo>
                  <a:lnTo>
                    <a:pt x="1101" y="34"/>
                  </a:lnTo>
                  <a:lnTo>
                    <a:pt x="935" y="26"/>
                  </a:lnTo>
                  <a:lnTo>
                    <a:pt x="462" y="15"/>
                  </a:lnTo>
                  <a:lnTo>
                    <a:pt x="453" y="23"/>
                  </a:lnTo>
                  <a:lnTo>
                    <a:pt x="388" y="20"/>
                  </a:lnTo>
                  <a:lnTo>
                    <a:pt x="346" y="23"/>
                  </a:lnTo>
                  <a:lnTo>
                    <a:pt x="252" y="24"/>
                  </a:lnTo>
                  <a:lnTo>
                    <a:pt x="170" y="20"/>
                  </a:lnTo>
                  <a:lnTo>
                    <a:pt x="94" y="10"/>
                  </a:lnTo>
                  <a:lnTo>
                    <a:pt x="59" y="0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8" name="Freeform 616"/>
            <p:cNvSpPr>
              <a:spLocks noChangeAspect="1"/>
            </p:cNvSpPr>
            <p:nvPr/>
          </p:nvSpPr>
          <p:spPr bwMode="auto">
            <a:xfrm>
              <a:off x="391" y="459"/>
              <a:ext cx="471" cy="27"/>
            </a:xfrm>
            <a:custGeom>
              <a:avLst/>
              <a:gdLst>
                <a:gd name="T0" fmla="*/ 111 w 677"/>
                <a:gd name="T1" fmla="*/ 0 h 41"/>
                <a:gd name="T2" fmla="*/ 110 w 677"/>
                <a:gd name="T3" fmla="*/ 2 h 41"/>
                <a:gd name="T4" fmla="*/ 106 w 677"/>
                <a:gd name="T5" fmla="*/ 5 h 41"/>
                <a:gd name="T6" fmla="*/ 100 w 677"/>
                <a:gd name="T7" fmla="*/ 5 h 41"/>
                <a:gd name="T8" fmla="*/ 99 w 677"/>
                <a:gd name="T9" fmla="*/ 5 h 41"/>
                <a:gd name="T10" fmla="*/ 0 w 677"/>
                <a:gd name="T11" fmla="*/ 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7"/>
                <a:gd name="T19" fmla="*/ 0 h 41"/>
                <a:gd name="T20" fmla="*/ 677 w 677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7" h="41">
                  <a:moveTo>
                    <a:pt x="677" y="0"/>
                  </a:moveTo>
                  <a:lnTo>
                    <a:pt x="676" y="18"/>
                  </a:lnTo>
                  <a:lnTo>
                    <a:pt x="650" y="41"/>
                  </a:lnTo>
                  <a:lnTo>
                    <a:pt x="617" y="39"/>
                  </a:lnTo>
                  <a:lnTo>
                    <a:pt x="608" y="35"/>
                  </a:lnTo>
                  <a:lnTo>
                    <a:pt x="0" y="12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9" name="Line 617"/>
            <p:cNvSpPr>
              <a:spLocks noChangeAspect="1" noChangeShapeType="1"/>
            </p:cNvSpPr>
            <p:nvPr/>
          </p:nvSpPr>
          <p:spPr bwMode="auto">
            <a:xfrm>
              <a:off x="821" y="475"/>
              <a:ext cx="20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0" name="Line 618"/>
            <p:cNvSpPr>
              <a:spLocks noChangeAspect="1" noChangeShapeType="1"/>
            </p:cNvSpPr>
            <p:nvPr/>
          </p:nvSpPr>
          <p:spPr bwMode="auto">
            <a:xfrm flipV="1">
              <a:off x="844" y="475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1" name="Line 619"/>
            <p:cNvSpPr>
              <a:spLocks noChangeAspect="1" noChangeShapeType="1"/>
            </p:cNvSpPr>
            <p:nvPr/>
          </p:nvSpPr>
          <p:spPr bwMode="auto">
            <a:xfrm>
              <a:off x="749" y="465"/>
              <a:ext cx="44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2" name="Line 620"/>
            <p:cNvSpPr>
              <a:spLocks noChangeAspect="1" noChangeShapeType="1"/>
            </p:cNvSpPr>
            <p:nvPr/>
          </p:nvSpPr>
          <p:spPr bwMode="auto">
            <a:xfrm>
              <a:off x="793" y="472"/>
              <a:ext cx="25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3" name="Line 621"/>
            <p:cNvSpPr>
              <a:spLocks noChangeAspect="1" noChangeShapeType="1"/>
            </p:cNvSpPr>
            <p:nvPr/>
          </p:nvSpPr>
          <p:spPr bwMode="auto">
            <a:xfrm flipV="1">
              <a:off x="821" y="468"/>
              <a:ext cx="7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4" name="Line 622"/>
            <p:cNvSpPr>
              <a:spLocks noChangeAspect="1" noChangeShapeType="1"/>
            </p:cNvSpPr>
            <p:nvPr/>
          </p:nvSpPr>
          <p:spPr bwMode="auto">
            <a:xfrm flipV="1">
              <a:off x="793" y="463"/>
              <a:ext cx="7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5" name="Line 623"/>
            <p:cNvSpPr>
              <a:spLocks noChangeAspect="1" noChangeShapeType="1"/>
            </p:cNvSpPr>
            <p:nvPr/>
          </p:nvSpPr>
          <p:spPr bwMode="auto">
            <a:xfrm flipH="1">
              <a:off x="795" y="468"/>
              <a:ext cx="5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6" name="Line 624"/>
            <p:cNvSpPr>
              <a:spLocks noChangeAspect="1" noChangeShapeType="1"/>
            </p:cNvSpPr>
            <p:nvPr/>
          </p:nvSpPr>
          <p:spPr bwMode="auto">
            <a:xfrm flipH="1">
              <a:off x="825" y="470"/>
              <a:ext cx="37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7" name="Line 625"/>
            <p:cNvSpPr>
              <a:spLocks noChangeAspect="1" noChangeShapeType="1"/>
            </p:cNvSpPr>
            <p:nvPr/>
          </p:nvSpPr>
          <p:spPr bwMode="auto">
            <a:xfrm>
              <a:off x="802" y="468"/>
              <a:ext cx="23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8" name="Oval 626"/>
            <p:cNvSpPr>
              <a:spLocks noChangeAspect="1" noChangeArrowheads="1"/>
            </p:cNvSpPr>
            <p:nvPr/>
          </p:nvSpPr>
          <p:spPr bwMode="auto">
            <a:xfrm>
              <a:off x="251" y="431"/>
              <a:ext cx="30" cy="4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9" name="Oval 627"/>
            <p:cNvSpPr>
              <a:spLocks noChangeAspect="1" noChangeArrowheads="1"/>
            </p:cNvSpPr>
            <p:nvPr/>
          </p:nvSpPr>
          <p:spPr bwMode="auto">
            <a:xfrm>
              <a:off x="200" y="426"/>
              <a:ext cx="28" cy="7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0" name="Freeform 628"/>
            <p:cNvSpPr>
              <a:spLocks noChangeAspect="1"/>
            </p:cNvSpPr>
            <p:nvPr/>
          </p:nvSpPr>
          <p:spPr bwMode="auto">
            <a:xfrm>
              <a:off x="362" y="437"/>
              <a:ext cx="507" cy="13"/>
            </a:xfrm>
            <a:custGeom>
              <a:avLst/>
              <a:gdLst>
                <a:gd name="T0" fmla="*/ 4 w 1044"/>
                <a:gd name="T1" fmla="*/ 0 h 44"/>
                <a:gd name="T2" fmla="*/ 8 w 1044"/>
                <a:gd name="T3" fmla="*/ 0 h 44"/>
                <a:gd name="T4" fmla="*/ 12 w 1044"/>
                <a:gd name="T5" fmla="*/ 0 h 44"/>
                <a:gd name="T6" fmla="*/ 17 w 1044"/>
                <a:gd name="T7" fmla="*/ 0 h 44"/>
                <a:gd name="T8" fmla="*/ 22 w 1044"/>
                <a:gd name="T9" fmla="*/ 0 h 44"/>
                <a:gd name="T10" fmla="*/ 28 w 1044"/>
                <a:gd name="T11" fmla="*/ 0 h 44"/>
                <a:gd name="T12" fmla="*/ 28 w 1044"/>
                <a:gd name="T13" fmla="*/ 0 h 44"/>
                <a:gd name="T14" fmla="*/ 28 w 1044"/>
                <a:gd name="T15" fmla="*/ 0 h 44"/>
                <a:gd name="T16" fmla="*/ 25 w 1044"/>
                <a:gd name="T17" fmla="*/ 0 h 44"/>
                <a:gd name="T18" fmla="*/ 17 w 1044"/>
                <a:gd name="T19" fmla="*/ 0 h 44"/>
                <a:gd name="T20" fmla="*/ 10 w 1044"/>
                <a:gd name="T21" fmla="*/ 0 h 44"/>
                <a:gd name="T22" fmla="*/ 5 w 1044"/>
                <a:gd name="T23" fmla="*/ 0 h 44"/>
                <a:gd name="T24" fmla="*/ 0 w 1044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44"/>
                <a:gd name="T40" fmla="*/ 0 h 44"/>
                <a:gd name="T41" fmla="*/ 1044 w 1044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44" h="44">
                  <a:moveTo>
                    <a:pt x="165" y="38"/>
                  </a:moveTo>
                  <a:lnTo>
                    <a:pt x="303" y="37"/>
                  </a:lnTo>
                  <a:lnTo>
                    <a:pt x="450" y="37"/>
                  </a:lnTo>
                  <a:lnTo>
                    <a:pt x="632" y="39"/>
                  </a:lnTo>
                  <a:lnTo>
                    <a:pt x="801" y="39"/>
                  </a:lnTo>
                  <a:lnTo>
                    <a:pt x="1023" y="44"/>
                  </a:lnTo>
                  <a:lnTo>
                    <a:pt x="1044" y="0"/>
                  </a:lnTo>
                  <a:lnTo>
                    <a:pt x="1043" y="6"/>
                  </a:lnTo>
                  <a:lnTo>
                    <a:pt x="925" y="5"/>
                  </a:lnTo>
                  <a:lnTo>
                    <a:pt x="659" y="4"/>
                  </a:lnTo>
                  <a:lnTo>
                    <a:pt x="381" y="5"/>
                  </a:lnTo>
                  <a:lnTo>
                    <a:pt x="190" y="5"/>
                  </a:lnTo>
                  <a:lnTo>
                    <a:pt x="0" y="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1" name="Freeform 629"/>
            <p:cNvSpPr>
              <a:spLocks noChangeAspect="1"/>
            </p:cNvSpPr>
            <p:nvPr/>
          </p:nvSpPr>
          <p:spPr bwMode="auto">
            <a:xfrm>
              <a:off x="377" y="447"/>
              <a:ext cx="484" cy="3"/>
            </a:xfrm>
            <a:custGeom>
              <a:avLst/>
              <a:gdLst>
                <a:gd name="T0" fmla="*/ 0 w 996"/>
                <a:gd name="T1" fmla="*/ 0 h 5"/>
                <a:gd name="T2" fmla="*/ 3 w 996"/>
                <a:gd name="T3" fmla="*/ 0 h 5"/>
                <a:gd name="T4" fmla="*/ 8 w 996"/>
                <a:gd name="T5" fmla="*/ 1 h 5"/>
                <a:gd name="T6" fmla="*/ 13 w 996"/>
                <a:gd name="T7" fmla="*/ 1 h 5"/>
                <a:gd name="T8" fmla="*/ 17 w 996"/>
                <a:gd name="T9" fmla="*/ 1 h 5"/>
                <a:gd name="T10" fmla="*/ 23 w 996"/>
                <a:gd name="T11" fmla="*/ 1 h 5"/>
                <a:gd name="T12" fmla="*/ 25 w 996"/>
                <a:gd name="T13" fmla="*/ 1 h 5"/>
                <a:gd name="T14" fmla="*/ 27 w 996"/>
                <a:gd name="T15" fmla="*/ 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6"/>
                <a:gd name="T25" fmla="*/ 0 h 5"/>
                <a:gd name="T26" fmla="*/ 996 w 996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6" h="5">
                  <a:moveTo>
                    <a:pt x="0" y="0"/>
                  </a:moveTo>
                  <a:lnTo>
                    <a:pt x="130" y="0"/>
                  </a:lnTo>
                  <a:lnTo>
                    <a:pt x="294" y="2"/>
                  </a:lnTo>
                  <a:lnTo>
                    <a:pt x="461" y="2"/>
                  </a:lnTo>
                  <a:lnTo>
                    <a:pt x="655" y="2"/>
                  </a:lnTo>
                  <a:lnTo>
                    <a:pt x="837" y="4"/>
                  </a:lnTo>
                  <a:lnTo>
                    <a:pt x="937" y="4"/>
                  </a:lnTo>
                  <a:lnTo>
                    <a:pt x="996" y="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2" name="Freeform 630"/>
            <p:cNvSpPr>
              <a:spLocks noChangeAspect="1"/>
            </p:cNvSpPr>
            <p:nvPr/>
          </p:nvSpPr>
          <p:spPr bwMode="auto">
            <a:xfrm>
              <a:off x="360" y="420"/>
              <a:ext cx="509" cy="10"/>
            </a:xfrm>
            <a:custGeom>
              <a:avLst/>
              <a:gdLst>
                <a:gd name="T0" fmla="*/ 0 w 1047"/>
                <a:gd name="T1" fmla="*/ 0 h 34"/>
                <a:gd name="T2" fmla="*/ 1 w 1047"/>
                <a:gd name="T3" fmla="*/ 0 h 34"/>
                <a:gd name="T4" fmla="*/ 0 w 1047"/>
                <a:gd name="T5" fmla="*/ 0 h 34"/>
                <a:gd name="T6" fmla="*/ 5 w 1047"/>
                <a:gd name="T7" fmla="*/ 0 h 34"/>
                <a:gd name="T8" fmla="*/ 18 w 1047"/>
                <a:gd name="T9" fmla="*/ 0 h 34"/>
                <a:gd name="T10" fmla="*/ 23 w 1047"/>
                <a:gd name="T11" fmla="*/ 0 h 34"/>
                <a:gd name="T12" fmla="*/ 28 w 1047"/>
                <a:gd name="T13" fmla="*/ 0 h 34"/>
                <a:gd name="T14" fmla="*/ 28 w 1047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47"/>
                <a:gd name="T25" fmla="*/ 0 h 34"/>
                <a:gd name="T26" fmla="*/ 1047 w 1047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47" h="34">
                  <a:moveTo>
                    <a:pt x="0" y="0"/>
                  </a:moveTo>
                  <a:lnTo>
                    <a:pt x="40" y="0"/>
                  </a:lnTo>
                  <a:lnTo>
                    <a:pt x="23" y="13"/>
                  </a:lnTo>
                  <a:lnTo>
                    <a:pt x="176" y="31"/>
                  </a:lnTo>
                  <a:lnTo>
                    <a:pt x="645" y="30"/>
                  </a:lnTo>
                  <a:lnTo>
                    <a:pt x="857" y="34"/>
                  </a:lnTo>
                  <a:lnTo>
                    <a:pt x="1043" y="33"/>
                  </a:lnTo>
                  <a:cubicBezTo>
                    <a:pt x="1047" y="28"/>
                    <a:pt x="1047" y="30"/>
                    <a:pt x="1047" y="27"/>
                  </a:cubicBez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3" name="Freeform 631"/>
            <p:cNvSpPr>
              <a:spLocks noChangeAspect="1"/>
            </p:cNvSpPr>
            <p:nvPr/>
          </p:nvSpPr>
          <p:spPr bwMode="auto">
            <a:xfrm>
              <a:off x="87" y="405"/>
              <a:ext cx="252" cy="9"/>
            </a:xfrm>
            <a:custGeom>
              <a:avLst/>
              <a:gdLst>
                <a:gd name="T0" fmla="*/ 14 w 518"/>
                <a:gd name="T1" fmla="*/ 0 h 31"/>
                <a:gd name="T2" fmla="*/ 12 w 518"/>
                <a:gd name="T3" fmla="*/ 0 h 31"/>
                <a:gd name="T4" fmla="*/ 11 w 518"/>
                <a:gd name="T5" fmla="*/ 0 h 31"/>
                <a:gd name="T6" fmla="*/ 7 w 518"/>
                <a:gd name="T7" fmla="*/ 0 h 31"/>
                <a:gd name="T8" fmla="*/ 4 w 518"/>
                <a:gd name="T9" fmla="*/ 0 h 31"/>
                <a:gd name="T10" fmla="*/ 2 w 518"/>
                <a:gd name="T11" fmla="*/ 0 h 31"/>
                <a:gd name="T12" fmla="*/ 1 w 518"/>
                <a:gd name="T13" fmla="*/ 0 h 31"/>
                <a:gd name="T14" fmla="*/ 0 w 518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8"/>
                <a:gd name="T25" fmla="*/ 0 h 31"/>
                <a:gd name="T26" fmla="*/ 518 w 518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8" h="31">
                  <a:moveTo>
                    <a:pt x="518" y="30"/>
                  </a:moveTo>
                  <a:lnTo>
                    <a:pt x="441" y="30"/>
                  </a:lnTo>
                  <a:lnTo>
                    <a:pt x="405" y="31"/>
                  </a:lnTo>
                  <a:lnTo>
                    <a:pt x="262" y="31"/>
                  </a:lnTo>
                  <a:lnTo>
                    <a:pt x="168" y="28"/>
                  </a:lnTo>
                  <a:lnTo>
                    <a:pt x="93" y="20"/>
                  </a:lnTo>
                  <a:lnTo>
                    <a:pt x="45" y="12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4" name="Line 632"/>
            <p:cNvSpPr>
              <a:spLocks noChangeAspect="1" noChangeShapeType="1"/>
            </p:cNvSpPr>
            <p:nvPr/>
          </p:nvSpPr>
          <p:spPr bwMode="auto">
            <a:xfrm flipH="1" flipV="1">
              <a:off x="257" y="446"/>
              <a:ext cx="112" cy="1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5" name="Freeform 633"/>
            <p:cNvSpPr>
              <a:spLocks noChangeAspect="1"/>
            </p:cNvSpPr>
            <p:nvPr/>
          </p:nvSpPr>
          <p:spPr bwMode="auto">
            <a:xfrm>
              <a:off x="71" y="409"/>
              <a:ext cx="346" cy="20"/>
            </a:xfrm>
            <a:custGeom>
              <a:avLst/>
              <a:gdLst>
                <a:gd name="T0" fmla="*/ 19 w 712"/>
                <a:gd name="T1" fmla="*/ 0 h 71"/>
                <a:gd name="T2" fmla="*/ 15 w 712"/>
                <a:gd name="T3" fmla="*/ 0 h 71"/>
                <a:gd name="T4" fmla="*/ 8 w 712"/>
                <a:gd name="T5" fmla="*/ 0 h 71"/>
                <a:gd name="T6" fmla="*/ 4 w 712"/>
                <a:gd name="T7" fmla="*/ 0 h 71"/>
                <a:gd name="T8" fmla="*/ 2 w 712"/>
                <a:gd name="T9" fmla="*/ 0 h 71"/>
                <a:gd name="T10" fmla="*/ 0 w 712"/>
                <a:gd name="T11" fmla="*/ 0 h 71"/>
                <a:gd name="T12" fmla="*/ 0 w 712"/>
                <a:gd name="T13" fmla="*/ 0 h 71"/>
                <a:gd name="T14" fmla="*/ 1 w 712"/>
                <a:gd name="T15" fmla="*/ 0 h 71"/>
                <a:gd name="T16" fmla="*/ 4 w 712"/>
                <a:gd name="T17" fmla="*/ 0 h 71"/>
                <a:gd name="T18" fmla="*/ 7 w 712"/>
                <a:gd name="T19" fmla="*/ 0 h 71"/>
                <a:gd name="T20" fmla="*/ 9 w 712"/>
                <a:gd name="T21" fmla="*/ 0 h 71"/>
                <a:gd name="T22" fmla="*/ 11 w 712"/>
                <a:gd name="T23" fmla="*/ 0 h 71"/>
                <a:gd name="T24" fmla="*/ 13 w 712"/>
                <a:gd name="T25" fmla="*/ 0 h 71"/>
                <a:gd name="T26" fmla="*/ 15 w 712"/>
                <a:gd name="T27" fmla="*/ 0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12"/>
                <a:gd name="T43" fmla="*/ 0 h 71"/>
                <a:gd name="T44" fmla="*/ 712 w 712"/>
                <a:gd name="T45" fmla="*/ 71 h 7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12" h="71">
                  <a:moveTo>
                    <a:pt x="712" y="71"/>
                  </a:moveTo>
                  <a:lnTo>
                    <a:pt x="547" y="62"/>
                  </a:lnTo>
                  <a:lnTo>
                    <a:pt x="310" y="49"/>
                  </a:lnTo>
                  <a:lnTo>
                    <a:pt x="158" y="40"/>
                  </a:lnTo>
                  <a:lnTo>
                    <a:pt x="84" y="27"/>
                  </a:lnTo>
                  <a:lnTo>
                    <a:pt x="22" y="12"/>
                  </a:lnTo>
                  <a:lnTo>
                    <a:pt x="0" y="0"/>
                  </a:lnTo>
                  <a:lnTo>
                    <a:pt x="62" y="16"/>
                  </a:lnTo>
                  <a:lnTo>
                    <a:pt x="146" y="28"/>
                  </a:lnTo>
                  <a:lnTo>
                    <a:pt x="240" y="32"/>
                  </a:lnTo>
                  <a:lnTo>
                    <a:pt x="327" y="32"/>
                  </a:lnTo>
                  <a:lnTo>
                    <a:pt x="412" y="32"/>
                  </a:lnTo>
                  <a:lnTo>
                    <a:pt x="480" y="32"/>
                  </a:lnTo>
                  <a:lnTo>
                    <a:pt x="543" y="3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6" name="Freeform 634"/>
            <p:cNvSpPr>
              <a:spLocks noChangeAspect="1"/>
            </p:cNvSpPr>
            <p:nvPr/>
          </p:nvSpPr>
          <p:spPr bwMode="auto">
            <a:xfrm>
              <a:off x="175" y="436"/>
              <a:ext cx="42" cy="16"/>
            </a:xfrm>
            <a:custGeom>
              <a:avLst/>
              <a:gdLst>
                <a:gd name="T0" fmla="*/ 0 w 82"/>
                <a:gd name="T1" fmla="*/ 1 h 30"/>
                <a:gd name="T2" fmla="*/ 1 w 82"/>
                <a:gd name="T3" fmla="*/ 1 h 30"/>
                <a:gd name="T4" fmla="*/ 1 w 82"/>
                <a:gd name="T5" fmla="*/ 0 h 30"/>
                <a:gd name="T6" fmla="*/ 1 w 82"/>
                <a:gd name="T7" fmla="*/ 1 h 30"/>
                <a:gd name="T8" fmla="*/ 2 w 82"/>
                <a:gd name="T9" fmla="*/ 1 h 30"/>
                <a:gd name="T10" fmla="*/ 2 w 82"/>
                <a:gd name="T11" fmla="*/ 1 h 30"/>
                <a:gd name="T12" fmla="*/ 2 w 82"/>
                <a:gd name="T13" fmla="*/ 1 h 30"/>
                <a:gd name="T14" fmla="*/ 2 w 82"/>
                <a:gd name="T15" fmla="*/ 1 h 30"/>
                <a:gd name="T16" fmla="*/ 3 w 82"/>
                <a:gd name="T17" fmla="*/ 1 h 30"/>
                <a:gd name="T18" fmla="*/ 3 w 82"/>
                <a:gd name="T19" fmla="*/ 1 h 30"/>
                <a:gd name="T20" fmla="*/ 3 w 82"/>
                <a:gd name="T21" fmla="*/ 1 h 30"/>
                <a:gd name="T22" fmla="*/ 2 w 82"/>
                <a:gd name="T23" fmla="*/ 1 h 30"/>
                <a:gd name="T24" fmla="*/ 2 w 82"/>
                <a:gd name="T25" fmla="*/ 1 h 30"/>
                <a:gd name="T26" fmla="*/ 2 w 82"/>
                <a:gd name="T27" fmla="*/ 1 h 30"/>
                <a:gd name="T28" fmla="*/ 2 w 82"/>
                <a:gd name="T29" fmla="*/ 1 h 30"/>
                <a:gd name="T30" fmla="*/ 1 w 82"/>
                <a:gd name="T31" fmla="*/ 1 h 30"/>
                <a:gd name="T32" fmla="*/ 1 w 82"/>
                <a:gd name="T33" fmla="*/ 1 h 30"/>
                <a:gd name="T34" fmla="*/ 1 w 82"/>
                <a:gd name="T35" fmla="*/ 2 h 30"/>
                <a:gd name="T36" fmla="*/ 1 w 82"/>
                <a:gd name="T37" fmla="*/ 2 h 30"/>
                <a:gd name="T38" fmla="*/ 1 w 82"/>
                <a:gd name="T39" fmla="*/ 1 h 30"/>
                <a:gd name="T40" fmla="*/ 0 w 82"/>
                <a:gd name="T41" fmla="*/ 1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30"/>
                <a:gd name="T65" fmla="*/ 82 w 82"/>
                <a:gd name="T66" fmla="*/ 30 h 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30">
                  <a:moveTo>
                    <a:pt x="0" y="18"/>
                  </a:moveTo>
                  <a:lnTo>
                    <a:pt x="28" y="15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43" y="18"/>
                  </a:lnTo>
                  <a:lnTo>
                    <a:pt x="56" y="18"/>
                  </a:lnTo>
                  <a:lnTo>
                    <a:pt x="44" y="4"/>
                  </a:lnTo>
                  <a:lnTo>
                    <a:pt x="51" y="4"/>
                  </a:lnTo>
                  <a:lnTo>
                    <a:pt x="67" y="18"/>
                  </a:lnTo>
                  <a:lnTo>
                    <a:pt x="82" y="22"/>
                  </a:lnTo>
                  <a:lnTo>
                    <a:pt x="65" y="28"/>
                  </a:lnTo>
                  <a:lnTo>
                    <a:pt x="59" y="24"/>
                  </a:lnTo>
                  <a:lnTo>
                    <a:pt x="43" y="23"/>
                  </a:lnTo>
                  <a:lnTo>
                    <a:pt x="49" y="28"/>
                  </a:lnTo>
                  <a:lnTo>
                    <a:pt x="40" y="29"/>
                  </a:lnTo>
                  <a:lnTo>
                    <a:pt x="31" y="21"/>
                  </a:lnTo>
                  <a:lnTo>
                    <a:pt x="20" y="21"/>
                  </a:lnTo>
                  <a:lnTo>
                    <a:pt x="10" y="30"/>
                  </a:lnTo>
                  <a:lnTo>
                    <a:pt x="3" y="30"/>
                  </a:lnTo>
                  <a:lnTo>
                    <a:pt x="6" y="19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16" name="Group 635"/>
            <p:cNvGrpSpPr>
              <a:grpSpLocks noChangeAspect="1"/>
            </p:cNvGrpSpPr>
            <p:nvPr/>
          </p:nvGrpSpPr>
          <p:grpSpPr bwMode="auto">
            <a:xfrm>
              <a:off x="670" y="407"/>
              <a:ext cx="52" cy="19"/>
              <a:chOff x="2402" y="867"/>
              <a:chExt cx="268" cy="97"/>
            </a:xfrm>
            <a:grpFill/>
          </p:grpSpPr>
          <p:grpSp>
            <p:nvGrpSpPr>
              <p:cNvPr id="4817" name="Group 63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56" name="Freeform 63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57" name="Freeform 63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58" name="Freeform 63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59" name="Line 64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60" name="Line 64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61" name="Line 6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18" name="Group 64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66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67" name="Oval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22" name="Group 64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64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65" name="Oval 6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355" name="Line 64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23" name="Group 650"/>
            <p:cNvGrpSpPr>
              <a:grpSpLocks noChangeAspect="1"/>
            </p:cNvGrpSpPr>
            <p:nvPr/>
          </p:nvGrpSpPr>
          <p:grpSpPr bwMode="auto">
            <a:xfrm>
              <a:off x="715" y="408"/>
              <a:ext cx="53" cy="19"/>
              <a:chOff x="2402" y="867"/>
              <a:chExt cx="268" cy="97"/>
            </a:xfrm>
            <a:grpFill/>
          </p:grpSpPr>
          <p:grpSp>
            <p:nvGrpSpPr>
              <p:cNvPr id="4824" name="Group 651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42" name="Freeform 652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3" name="Freeform 653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4" name="Freeform 654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5" name="Line 65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6" name="Line 656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7" name="Line 6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25" name="Group 658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52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53" name="Oval 6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26" name="Group 661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50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51" name="Oval 6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341" name="Line 664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29" name="Group 665"/>
            <p:cNvGrpSpPr>
              <a:grpSpLocks noChangeAspect="1"/>
            </p:cNvGrpSpPr>
            <p:nvPr/>
          </p:nvGrpSpPr>
          <p:grpSpPr bwMode="auto">
            <a:xfrm>
              <a:off x="767" y="409"/>
              <a:ext cx="56" cy="20"/>
              <a:chOff x="2402" y="867"/>
              <a:chExt cx="268" cy="97"/>
            </a:xfrm>
            <a:grpFill/>
          </p:grpSpPr>
          <p:grpSp>
            <p:nvGrpSpPr>
              <p:cNvPr id="4830" name="Group 66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28" name="Freeform 66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29" name="Freeform 66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0" name="Freeform 66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1" name="Line 67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2" name="Line 67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3" name="Line 67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31" name="Group 67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38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39" name="Oval 6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32" name="Group 67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36" name="Freeform 67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37" name="Oval 6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327" name="Line 67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33" name="Group 680"/>
            <p:cNvGrpSpPr>
              <a:grpSpLocks noChangeAspect="1"/>
            </p:cNvGrpSpPr>
            <p:nvPr/>
          </p:nvGrpSpPr>
          <p:grpSpPr bwMode="auto">
            <a:xfrm flipH="1">
              <a:off x="580" y="433"/>
              <a:ext cx="46" cy="19"/>
              <a:chOff x="2769" y="979"/>
              <a:chExt cx="230" cy="90"/>
            </a:xfrm>
            <a:grpFill/>
          </p:grpSpPr>
          <p:sp>
            <p:nvSpPr>
              <p:cNvPr id="7319" name="Freeform 681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0" name="Freeform 682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1" name="Freeform 683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2" name="Freeform 684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3" name="Freeform 685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4" name="Freeform 686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5" name="Freeform 687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36" name="Group 688"/>
            <p:cNvGrpSpPr>
              <a:grpSpLocks noChangeAspect="1"/>
            </p:cNvGrpSpPr>
            <p:nvPr/>
          </p:nvGrpSpPr>
          <p:grpSpPr bwMode="auto">
            <a:xfrm>
              <a:off x="705" y="429"/>
              <a:ext cx="43" cy="18"/>
              <a:chOff x="2769" y="979"/>
              <a:chExt cx="230" cy="90"/>
            </a:xfrm>
            <a:grpFill/>
          </p:grpSpPr>
          <p:sp>
            <p:nvSpPr>
              <p:cNvPr id="7312" name="Freeform 68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3" name="Freeform 69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4" name="Freeform 69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5" name="Freeform 69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6" name="Freeform 69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7" name="Freeform 69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8" name="Freeform 69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232" name="Freeform 696"/>
            <p:cNvSpPr>
              <a:spLocks noChangeAspect="1"/>
            </p:cNvSpPr>
            <p:nvPr/>
          </p:nvSpPr>
          <p:spPr bwMode="auto">
            <a:xfrm>
              <a:off x="446" y="321"/>
              <a:ext cx="205" cy="105"/>
            </a:xfrm>
            <a:custGeom>
              <a:avLst/>
              <a:gdLst>
                <a:gd name="T0" fmla="*/ 1 w 396"/>
                <a:gd name="T1" fmla="*/ 7 h 203"/>
                <a:gd name="T2" fmla="*/ 13 w 396"/>
                <a:gd name="T3" fmla="*/ 7 h 203"/>
                <a:gd name="T4" fmla="*/ 14 w 396"/>
                <a:gd name="T5" fmla="*/ 7 h 203"/>
                <a:gd name="T6" fmla="*/ 14 w 396"/>
                <a:gd name="T7" fmla="*/ 7 h 203"/>
                <a:gd name="T8" fmla="*/ 14 w 396"/>
                <a:gd name="T9" fmla="*/ 6 h 203"/>
                <a:gd name="T10" fmla="*/ 14 w 396"/>
                <a:gd name="T11" fmla="*/ 6 h 203"/>
                <a:gd name="T12" fmla="*/ 14 w 396"/>
                <a:gd name="T13" fmla="*/ 6 h 203"/>
                <a:gd name="T14" fmla="*/ 14 w 396"/>
                <a:gd name="T15" fmla="*/ 5 h 203"/>
                <a:gd name="T16" fmla="*/ 14 w 396"/>
                <a:gd name="T17" fmla="*/ 5 h 203"/>
                <a:gd name="T18" fmla="*/ 14 w 396"/>
                <a:gd name="T19" fmla="*/ 5 h 203"/>
                <a:gd name="T20" fmla="*/ 13 w 396"/>
                <a:gd name="T21" fmla="*/ 5 h 203"/>
                <a:gd name="T22" fmla="*/ 13 w 396"/>
                <a:gd name="T23" fmla="*/ 4 h 203"/>
                <a:gd name="T24" fmla="*/ 12 w 396"/>
                <a:gd name="T25" fmla="*/ 3 h 203"/>
                <a:gd name="T26" fmla="*/ 10 w 396"/>
                <a:gd name="T27" fmla="*/ 3 h 203"/>
                <a:gd name="T28" fmla="*/ 10 w 396"/>
                <a:gd name="T29" fmla="*/ 2 h 203"/>
                <a:gd name="T30" fmla="*/ 10 w 396"/>
                <a:gd name="T31" fmla="*/ 2 h 203"/>
                <a:gd name="T32" fmla="*/ 9 w 396"/>
                <a:gd name="T33" fmla="*/ 2 h 203"/>
                <a:gd name="T34" fmla="*/ 9 w 396"/>
                <a:gd name="T35" fmla="*/ 2 h 203"/>
                <a:gd name="T36" fmla="*/ 8 w 396"/>
                <a:gd name="T37" fmla="*/ 2 h 203"/>
                <a:gd name="T38" fmla="*/ 8 w 396"/>
                <a:gd name="T39" fmla="*/ 2 h 203"/>
                <a:gd name="T40" fmla="*/ 7 w 396"/>
                <a:gd name="T41" fmla="*/ 3 h 203"/>
                <a:gd name="T42" fmla="*/ 7 w 396"/>
                <a:gd name="T43" fmla="*/ 2 h 203"/>
                <a:gd name="T44" fmla="*/ 7 w 396"/>
                <a:gd name="T45" fmla="*/ 2 h 203"/>
                <a:gd name="T46" fmla="*/ 7 w 396"/>
                <a:gd name="T47" fmla="*/ 2 h 203"/>
                <a:gd name="T48" fmla="*/ 7 w 396"/>
                <a:gd name="T49" fmla="*/ 1 h 203"/>
                <a:gd name="T50" fmla="*/ 6 w 396"/>
                <a:gd name="T51" fmla="*/ 0 h 203"/>
                <a:gd name="T52" fmla="*/ 6 w 396"/>
                <a:gd name="T53" fmla="*/ 1 h 203"/>
                <a:gd name="T54" fmla="*/ 5 w 396"/>
                <a:gd name="T55" fmla="*/ 1 h 203"/>
                <a:gd name="T56" fmla="*/ 5 w 396"/>
                <a:gd name="T57" fmla="*/ 1 h 203"/>
                <a:gd name="T58" fmla="*/ 5 w 396"/>
                <a:gd name="T59" fmla="*/ 2 h 203"/>
                <a:gd name="T60" fmla="*/ 5 w 396"/>
                <a:gd name="T61" fmla="*/ 2 h 203"/>
                <a:gd name="T62" fmla="*/ 5 w 396"/>
                <a:gd name="T63" fmla="*/ 2 h 203"/>
                <a:gd name="T64" fmla="*/ 5 w 396"/>
                <a:gd name="T65" fmla="*/ 3 h 203"/>
                <a:gd name="T66" fmla="*/ 5 w 396"/>
                <a:gd name="T67" fmla="*/ 3 h 203"/>
                <a:gd name="T68" fmla="*/ 5 w 396"/>
                <a:gd name="T69" fmla="*/ 2 h 203"/>
                <a:gd name="T70" fmla="*/ 5 w 396"/>
                <a:gd name="T71" fmla="*/ 2 h 203"/>
                <a:gd name="T72" fmla="*/ 5 w 396"/>
                <a:gd name="T73" fmla="*/ 2 h 203"/>
                <a:gd name="T74" fmla="*/ 5 w 396"/>
                <a:gd name="T75" fmla="*/ 3 h 203"/>
                <a:gd name="T76" fmla="*/ 3 w 396"/>
                <a:gd name="T77" fmla="*/ 3 h 203"/>
                <a:gd name="T78" fmla="*/ 4 w 396"/>
                <a:gd name="T79" fmla="*/ 3 h 203"/>
                <a:gd name="T80" fmla="*/ 3 w 396"/>
                <a:gd name="T81" fmla="*/ 3 h 203"/>
                <a:gd name="T82" fmla="*/ 2 w 396"/>
                <a:gd name="T83" fmla="*/ 5 h 203"/>
                <a:gd name="T84" fmla="*/ 2 w 396"/>
                <a:gd name="T85" fmla="*/ 5 h 203"/>
                <a:gd name="T86" fmla="*/ 2 w 396"/>
                <a:gd name="T87" fmla="*/ 5 h 203"/>
                <a:gd name="T88" fmla="*/ 1 w 396"/>
                <a:gd name="T89" fmla="*/ 5 h 203"/>
                <a:gd name="T90" fmla="*/ 1 w 396"/>
                <a:gd name="T91" fmla="*/ 5 h 203"/>
                <a:gd name="T92" fmla="*/ 0 w 396"/>
                <a:gd name="T93" fmla="*/ 6 h 203"/>
                <a:gd name="T94" fmla="*/ 1 w 396"/>
                <a:gd name="T95" fmla="*/ 5 h 203"/>
                <a:gd name="T96" fmla="*/ 1 w 396"/>
                <a:gd name="T97" fmla="*/ 6 h 203"/>
                <a:gd name="T98" fmla="*/ 1 w 396"/>
                <a:gd name="T99" fmla="*/ 7 h 203"/>
                <a:gd name="T100" fmla="*/ 1 w 396"/>
                <a:gd name="T101" fmla="*/ 7 h 2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96"/>
                <a:gd name="T154" fmla="*/ 0 h 203"/>
                <a:gd name="T155" fmla="*/ 396 w 396"/>
                <a:gd name="T156" fmla="*/ 203 h 20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96" h="203">
                  <a:moveTo>
                    <a:pt x="20" y="189"/>
                  </a:moveTo>
                  <a:lnTo>
                    <a:pt x="362" y="203"/>
                  </a:lnTo>
                  <a:lnTo>
                    <a:pt x="380" y="197"/>
                  </a:lnTo>
                  <a:lnTo>
                    <a:pt x="387" y="188"/>
                  </a:lnTo>
                  <a:lnTo>
                    <a:pt x="378" y="164"/>
                  </a:lnTo>
                  <a:lnTo>
                    <a:pt x="390" y="158"/>
                  </a:lnTo>
                  <a:lnTo>
                    <a:pt x="396" y="153"/>
                  </a:lnTo>
                  <a:lnTo>
                    <a:pt x="396" y="137"/>
                  </a:lnTo>
                  <a:lnTo>
                    <a:pt x="387" y="133"/>
                  </a:lnTo>
                  <a:lnTo>
                    <a:pt x="385" y="121"/>
                  </a:lnTo>
                  <a:lnTo>
                    <a:pt x="368" y="119"/>
                  </a:lnTo>
                  <a:lnTo>
                    <a:pt x="362" y="115"/>
                  </a:lnTo>
                  <a:lnTo>
                    <a:pt x="340" y="73"/>
                  </a:lnTo>
                  <a:lnTo>
                    <a:pt x="281" y="74"/>
                  </a:lnTo>
                  <a:lnTo>
                    <a:pt x="270" y="45"/>
                  </a:lnTo>
                  <a:lnTo>
                    <a:pt x="258" y="41"/>
                  </a:lnTo>
                  <a:lnTo>
                    <a:pt x="239" y="41"/>
                  </a:lnTo>
                  <a:lnTo>
                    <a:pt x="226" y="42"/>
                  </a:lnTo>
                  <a:lnTo>
                    <a:pt x="214" y="46"/>
                  </a:lnTo>
                  <a:lnTo>
                    <a:pt x="209" y="57"/>
                  </a:lnTo>
                  <a:lnTo>
                    <a:pt x="202" y="61"/>
                  </a:lnTo>
                  <a:lnTo>
                    <a:pt x="198" y="48"/>
                  </a:lnTo>
                  <a:lnTo>
                    <a:pt x="189" y="38"/>
                  </a:lnTo>
                  <a:lnTo>
                    <a:pt x="182" y="38"/>
                  </a:lnTo>
                  <a:lnTo>
                    <a:pt x="182" y="6"/>
                  </a:lnTo>
                  <a:lnTo>
                    <a:pt x="169" y="0"/>
                  </a:lnTo>
                  <a:lnTo>
                    <a:pt x="153" y="2"/>
                  </a:lnTo>
                  <a:lnTo>
                    <a:pt x="135" y="4"/>
                  </a:lnTo>
                  <a:lnTo>
                    <a:pt x="135" y="10"/>
                  </a:lnTo>
                  <a:lnTo>
                    <a:pt x="135" y="44"/>
                  </a:lnTo>
                  <a:lnTo>
                    <a:pt x="147" y="46"/>
                  </a:lnTo>
                  <a:lnTo>
                    <a:pt x="147" y="53"/>
                  </a:lnTo>
                  <a:lnTo>
                    <a:pt x="145" y="62"/>
                  </a:lnTo>
                  <a:lnTo>
                    <a:pt x="139" y="62"/>
                  </a:lnTo>
                  <a:lnTo>
                    <a:pt x="131" y="60"/>
                  </a:lnTo>
                  <a:lnTo>
                    <a:pt x="131" y="44"/>
                  </a:lnTo>
                  <a:lnTo>
                    <a:pt x="117" y="44"/>
                  </a:lnTo>
                  <a:lnTo>
                    <a:pt x="117" y="65"/>
                  </a:lnTo>
                  <a:lnTo>
                    <a:pt x="91" y="64"/>
                  </a:lnTo>
                  <a:lnTo>
                    <a:pt x="98" y="75"/>
                  </a:lnTo>
                  <a:lnTo>
                    <a:pt x="78" y="76"/>
                  </a:lnTo>
                  <a:lnTo>
                    <a:pt x="57" y="120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17" y="132"/>
                  </a:lnTo>
                  <a:lnTo>
                    <a:pt x="5" y="130"/>
                  </a:lnTo>
                  <a:lnTo>
                    <a:pt x="0" y="148"/>
                  </a:lnTo>
                  <a:lnTo>
                    <a:pt x="22" y="146"/>
                  </a:lnTo>
                  <a:lnTo>
                    <a:pt x="30" y="154"/>
                  </a:lnTo>
                  <a:lnTo>
                    <a:pt x="12" y="189"/>
                  </a:lnTo>
                  <a:lnTo>
                    <a:pt x="20" y="18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3" name="Freeform 697"/>
            <p:cNvSpPr>
              <a:spLocks noChangeAspect="1"/>
            </p:cNvSpPr>
            <p:nvPr/>
          </p:nvSpPr>
          <p:spPr bwMode="auto">
            <a:xfrm>
              <a:off x="487" y="355"/>
              <a:ext cx="142" cy="40"/>
            </a:xfrm>
            <a:custGeom>
              <a:avLst/>
              <a:gdLst>
                <a:gd name="T0" fmla="*/ 0 w 275"/>
                <a:gd name="T1" fmla="*/ 1 h 77"/>
                <a:gd name="T2" fmla="*/ 1 w 275"/>
                <a:gd name="T3" fmla="*/ 1 h 77"/>
                <a:gd name="T4" fmla="*/ 2 w 275"/>
                <a:gd name="T5" fmla="*/ 0 h 77"/>
                <a:gd name="T6" fmla="*/ 2 w 275"/>
                <a:gd name="T7" fmla="*/ 0 h 77"/>
                <a:gd name="T8" fmla="*/ 3 w 275"/>
                <a:gd name="T9" fmla="*/ 1 h 77"/>
                <a:gd name="T10" fmla="*/ 5 w 275"/>
                <a:gd name="T11" fmla="*/ 1 h 77"/>
                <a:gd name="T12" fmla="*/ 5 w 275"/>
                <a:gd name="T13" fmla="*/ 1 h 77"/>
                <a:gd name="T14" fmla="*/ 8 w 275"/>
                <a:gd name="T15" fmla="*/ 1 h 77"/>
                <a:gd name="T16" fmla="*/ 8 w 275"/>
                <a:gd name="T17" fmla="*/ 3 h 77"/>
                <a:gd name="T18" fmla="*/ 9 w 275"/>
                <a:gd name="T19" fmla="*/ 3 h 77"/>
                <a:gd name="T20" fmla="*/ 10 w 275"/>
                <a:gd name="T21" fmla="*/ 3 h 77"/>
                <a:gd name="T22" fmla="*/ 10 w 275"/>
                <a:gd name="T23" fmla="*/ 3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5"/>
                <a:gd name="T37" fmla="*/ 0 h 77"/>
                <a:gd name="T38" fmla="*/ 275 w 275"/>
                <a:gd name="T39" fmla="*/ 77 h 7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5" h="77">
                  <a:moveTo>
                    <a:pt x="0" y="14"/>
                  </a:moveTo>
                  <a:lnTo>
                    <a:pt x="26" y="14"/>
                  </a:lnTo>
                  <a:lnTo>
                    <a:pt x="38" y="0"/>
                  </a:lnTo>
                  <a:lnTo>
                    <a:pt x="56" y="0"/>
                  </a:lnTo>
                  <a:lnTo>
                    <a:pt x="65" y="5"/>
                  </a:lnTo>
                  <a:lnTo>
                    <a:pt x="134" y="7"/>
                  </a:lnTo>
                  <a:lnTo>
                    <a:pt x="133" y="23"/>
                  </a:lnTo>
                  <a:lnTo>
                    <a:pt x="226" y="25"/>
                  </a:lnTo>
                  <a:lnTo>
                    <a:pt x="226" y="74"/>
                  </a:lnTo>
                  <a:lnTo>
                    <a:pt x="250" y="77"/>
                  </a:lnTo>
                  <a:lnTo>
                    <a:pt x="263" y="76"/>
                  </a:lnTo>
                  <a:lnTo>
                    <a:pt x="275" y="7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4" name="Freeform 698"/>
            <p:cNvSpPr>
              <a:spLocks noChangeAspect="1"/>
            </p:cNvSpPr>
            <p:nvPr/>
          </p:nvSpPr>
          <p:spPr bwMode="auto">
            <a:xfrm>
              <a:off x="605" y="363"/>
              <a:ext cx="8" cy="12"/>
            </a:xfrm>
            <a:custGeom>
              <a:avLst/>
              <a:gdLst>
                <a:gd name="T0" fmla="*/ 0 w 16"/>
                <a:gd name="T1" fmla="*/ 1 h 24"/>
                <a:gd name="T2" fmla="*/ 1 w 16"/>
                <a:gd name="T3" fmla="*/ 0 h 24"/>
                <a:gd name="T4" fmla="*/ 1 w 16"/>
                <a:gd name="T5" fmla="*/ 1 h 24"/>
                <a:gd name="T6" fmla="*/ 1 w 16"/>
                <a:gd name="T7" fmla="*/ 1 h 24"/>
                <a:gd name="T8" fmla="*/ 1 w 1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24"/>
                <a:gd name="T17" fmla="*/ 16 w 16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24">
                  <a:moveTo>
                    <a:pt x="0" y="6"/>
                  </a:moveTo>
                  <a:lnTo>
                    <a:pt x="8" y="0"/>
                  </a:lnTo>
                  <a:lnTo>
                    <a:pt x="16" y="7"/>
                  </a:lnTo>
                  <a:lnTo>
                    <a:pt x="15" y="21"/>
                  </a:lnTo>
                  <a:lnTo>
                    <a:pt x="2" y="2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5" name="Freeform 699"/>
            <p:cNvSpPr>
              <a:spLocks noChangeAspect="1"/>
            </p:cNvSpPr>
            <p:nvPr/>
          </p:nvSpPr>
          <p:spPr bwMode="auto">
            <a:xfrm>
              <a:off x="612" y="359"/>
              <a:ext cx="22" cy="30"/>
            </a:xfrm>
            <a:custGeom>
              <a:avLst/>
              <a:gdLst>
                <a:gd name="T0" fmla="*/ 1 w 42"/>
                <a:gd name="T1" fmla="*/ 0 h 58"/>
                <a:gd name="T2" fmla="*/ 0 w 42"/>
                <a:gd name="T3" fmla="*/ 1 h 58"/>
                <a:gd name="T4" fmla="*/ 1 w 42"/>
                <a:gd name="T5" fmla="*/ 2 h 58"/>
                <a:gd name="T6" fmla="*/ 2 w 42"/>
                <a:gd name="T7" fmla="*/ 2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58"/>
                <a:gd name="T14" fmla="*/ 42 w 42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58">
                  <a:moveTo>
                    <a:pt x="18" y="0"/>
                  </a:moveTo>
                  <a:lnTo>
                    <a:pt x="0" y="12"/>
                  </a:lnTo>
                  <a:lnTo>
                    <a:pt x="24" y="58"/>
                  </a:lnTo>
                  <a:lnTo>
                    <a:pt x="42" y="4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6" name="Freeform 700"/>
            <p:cNvSpPr>
              <a:spLocks noChangeAspect="1"/>
            </p:cNvSpPr>
            <p:nvPr/>
          </p:nvSpPr>
          <p:spPr bwMode="auto">
            <a:xfrm>
              <a:off x="523" y="306"/>
              <a:ext cx="12" cy="17"/>
            </a:xfrm>
            <a:custGeom>
              <a:avLst/>
              <a:gdLst>
                <a:gd name="T0" fmla="*/ 1 w 24"/>
                <a:gd name="T1" fmla="*/ 1 h 33"/>
                <a:gd name="T2" fmla="*/ 1 w 24"/>
                <a:gd name="T3" fmla="*/ 1 h 33"/>
                <a:gd name="T4" fmla="*/ 1 w 24"/>
                <a:gd name="T5" fmla="*/ 1 h 33"/>
                <a:gd name="T6" fmla="*/ 0 w 24"/>
                <a:gd name="T7" fmla="*/ 1 h 33"/>
                <a:gd name="T8" fmla="*/ 1 w 24"/>
                <a:gd name="T9" fmla="*/ 1 h 33"/>
                <a:gd name="T10" fmla="*/ 1 w 24"/>
                <a:gd name="T11" fmla="*/ 0 h 33"/>
                <a:gd name="T12" fmla="*/ 1 w 24"/>
                <a:gd name="T13" fmla="*/ 1 h 33"/>
                <a:gd name="T14" fmla="*/ 1 w 24"/>
                <a:gd name="T15" fmla="*/ 1 h 33"/>
                <a:gd name="T16" fmla="*/ 1 w 24"/>
                <a:gd name="T17" fmla="*/ 1 h 33"/>
                <a:gd name="T18" fmla="*/ 1 w 24"/>
                <a:gd name="T19" fmla="*/ 1 h 33"/>
                <a:gd name="T20" fmla="*/ 1 w 24"/>
                <a:gd name="T21" fmla="*/ 1 h 33"/>
                <a:gd name="T22" fmla="*/ 1 w 24"/>
                <a:gd name="T23" fmla="*/ 1 h 33"/>
                <a:gd name="T24" fmla="*/ 1 w 24"/>
                <a:gd name="T25" fmla="*/ 1 h 33"/>
                <a:gd name="T26" fmla="*/ 1 w 24"/>
                <a:gd name="T27" fmla="*/ 2 h 33"/>
                <a:gd name="T28" fmla="*/ 1 w 24"/>
                <a:gd name="T29" fmla="*/ 1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33"/>
                <a:gd name="T47" fmla="*/ 24 w 24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33">
                  <a:moveTo>
                    <a:pt x="6" y="29"/>
                  </a:moveTo>
                  <a:lnTo>
                    <a:pt x="6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4" y="1"/>
                  </a:lnTo>
                  <a:lnTo>
                    <a:pt x="15" y="0"/>
                  </a:lnTo>
                  <a:lnTo>
                    <a:pt x="16" y="7"/>
                  </a:lnTo>
                  <a:lnTo>
                    <a:pt x="19" y="21"/>
                  </a:lnTo>
                  <a:lnTo>
                    <a:pt x="10" y="21"/>
                  </a:lnTo>
                  <a:lnTo>
                    <a:pt x="8" y="4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14" y="27"/>
                  </a:lnTo>
                  <a:lnTo>
                    <a:pt x="24" y="33"/>
                  </a:lnTo>
                  <a:lnTo>
                    <a:pt x="6" y="2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7" name="Freeform 701"/>
            <p:cNvSpPr>
              <a:spLocks noChangeAspect="1"/>
            </p:cNvSpPr>
            <p:nvPr/>
          </p:nvSpPr>
          <p:spPr bwMode="auto">
            <a:xfrm>
              <a:off x="516" y="341"/>
              <a:ext cx="26" cy="2"/>
            </a:xfrm>
            <a:custGeom>
              <a:avLst/>
              <a:gdLst>
                <a:gd name="T0" fmla="*/ 0 w 50"/>
                <a:gd name="T1" fmla="*/ 1 h 4"/>
                <a:gd name="T2" fmla="*/ 1 w 50"/>
                <a:gd name="T3" fmla="*/ 1 h 4"/>
                <a:gd name="T4" fmla="*/ 2 w 50"/>
                <a:gd name="T5" fmla="*/ 1 h 4"/>
                <a:gd name="T6" fmla="*/ 2 w 5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4"/>
                <a:gd name="T14" fmla="*/ 50 w 50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4">
                  <a:moveTo>
                    <a:pt x="0" y="2"/>
                  </a:moveTo>
                  <a:lnTo>
                    <a:pt x="21" y="4"/>
                  </a:lnTo>
                  <a:lnTo>
                    <a:pt x="39" y="3"/>
                  </a:lnTo>
                  <a:lnTo>
                    <a:pt x="5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8" name="Freeform 702"/>
            <p:cNvSpPr>
              <a:spLocks noChangeAspect="1"/>
            </p:cNvSpPr>
            <p:nvPr/>
          </p:nvSpPr>
          <p:spPr bwMode="auto">
            <a:xfrm>
              <a:off x="560" y="346"/>
              <a:ext cx="24" cy="2"/>
            </a:xfrm>
            <a:custGeom>
              <a:avLst/>
              <a:gdLst>
                <a:gd name="T0" fmla="*/ 0 w 46"/>
                <a:gd name="T1" fmla="*/ 0 h 3"/>
                <a:gd name="T2" fmla="*/ 1 w 46"/>
                <a:gd name="T3" fmla="*/ 1 h 3"/>
                <a:gd name="T4" fmla="*/ 2 w 46"/>
                <a:gd name="T5" fmla="*/ 1 h 3"/>
                <a:gd name="T6" fmla="*/ 2 w 46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3"/>
                <a:gd name="T14" fmla="*/ 46 w 4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3">
                  <a:moveTo>
                    <a:pt x="0" y="0"/>
                  </a:moveTo>
                  <a:lnTo>
                    <a:pt x="20" y="2"/>
                  </a:lnTo>
                  <a:lnTo>
                    <a:pt x="35" y="3"/>
                  </a:lnTo>
                  <a:lnTo>
                    <a:pt x="46" y="1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9" name="Freeform 703"/>
            <p:cNvSpPr>
              <a:spLocks noChangeAspect="1"/>
            </p:cNvSpPr>
            <p:nvPr/>
          </p:nvSpPr>
          <p:spPr bwMode="auto">
            <a:xfrm>
              <a:off x="516" y="324"/>
              <a:ext cx="25" cy="3"/>
            </a:xfrm>
            <a:custGeom>
              <a:avLst/>
              <a:gdLst>
                <a:gd name="T0" fmla="*/ 0 w 48"/>
                <a:gd name="T1" fmla="*/ 1 h 6"/>
                <a:gd name="T2" fmla="*/ 1 w 48"/>
                <a:gd name="T3" fmla="*/ 1 h 6"/>
                <a:gd name="T4" fmla="*/ 1 w 48"/>
                <a:gd name="T5" fmla="*/ 1 h 6"/>
                <a:gd name="T6" fmla="*/ 2 w 48"/>
                <a:gd name="T7" fmla="*/ 1 h 6"/>
                <a:gd name="T8" fmla="*/ 2 w 4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6"/>
                <a:gd name="T17" fmla="*/ 48 w 4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6">
                  <a:moveTo>
                    <a:pt x="0" y="2"/>
                  </a:moveTo>
                  <a:lnTo>
                    <a:pt x="10" y="5"/>
                  </a:lnTo>
                  <a:lnTo>
                    <a:pt x="27" y="6"/>
                  </a:lnTo>
                  <a:lnTo>
                    <a:pt x="40" y="6"/>
                  </a:lnTo>
                  <a:lnTo>
                    <a:pt x="4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0" name="Freeform 704"/>
            <p:cNvSpPr>
              <a:spLocks noChangeAspect="1"/>
            </p:cNvSpPr>
            <p:nvPr/>
          </p:nvSpPr>
          <p:spPr bwMode="auto">
            <a:xfrm>
              <a:off x="606" y="404"/>
              <a:ext cx="38" cy="4"/>
            </a:xfrm>
            <a:custGeom>
              <a:avLst/>
              <a:gdLst>
                <a:gd name="T0" fmla="*/ 0 w 73"/>
                <a:gd name="T1" fmla="*/ 1 h 7"/>
                <a:gd name="T2" fmla="*/ 1 w 73"/>
                <a:gd name="T3" fmla="*/ 1 h 7"/>
                <a:gd name="T4" fmla="*/ 2 w 73"/>
                <a:gd name="T5" fmla="*/ 1 h 7"/>
                <a:gd name="T6" fmla="*/ 2 w 73"/>
                <a:gd name="T7" fmla="*/ 0 h 7"/>
                <a:gd name="T8" fmla="*/ 3 w 7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"/>
                <a:gd name="T16" fmla="*/ 0 h 7"/>
                <a:gd name="T17" fmla="*/ 73 w 73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" h="7">
                  <a:moveTo>
                    <a:pt x="0" y="3"/>
                  </a:moveTo>
                  <a:lnTo>
                    <a:pt x="20" y="7"/>
                  </a:lnTo>
                  <a:lnTo>
                    <a:pt x="44" y="4"/>
                  </a:lnTo>
                  <a:lnTo>
                    <a:pt x="51" y="0"/>
                  </a:lnTo>
                  <a:lnTo>
                    <a:pt x="7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1" name="Line 705"/>
            <p:cNvSpPr>
              <a:spLocks noChangeAspect="1" noChangeShapeType="1"/>
            </p:cNvSpPr>
            <p:nvPr/>
          </p:nvSpPr>
          <p:spPr bwMode="auto">
            <a:xfrm>
              <a:off x="631" y="398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2" name="Line 706"/>
            <p:cNvSpPr>
              <a:spLocks noChangeAspect="1" noChangeShapeType="1"/>
            </p:cNvSpPr>
            <p:nvPr/>
          </p:nvSpPr>
          <p:spPr bwMode="auto">
            <a:xfrm>
              <a:off x="644" y="397"/>
              <a:ext cx="0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3" name="Line 707"/>
            <p:cNvSpPr>
              <a:spLocks noChangeAspect="1" noChangeShapeType="1"/>
            </p:cNvSpPr>
            <p:nvPr/>
          </p:nvSpPr>
          <p:spPr bwMode="auto">
            <a:xfrm>
              <a:off x="618" y="400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4" name="Line 708"/>
            <p:cNvSpPr>
              <a:spLocks noChangeAspect="1" noChangeShapeType="1"/>
            </p:cNvSpPr>
            <p:nvPr/>
          </p:nvSpPr>
          <p:spPr bwMode="auto">
            <a:xfrm>
              <a:off x="604" y="394"/>
              <a:ext cx="5" cy="1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5" name="Freeform 709"/>
            <p:cNvSpPr>
              <a:spLocks noChangeAspect="1"/>
            </p:cNvSpPr>
            <p:nvPr/>
          </p:nvSpPr>
          <p:spPr bwMode="auto">
            <a:xfrm>
              <a:off x="604" y="394"/>
              <a:ext cx="46" cy="4"/>
            </a:xfrm>
            <a:custGeom>
              <a:avLst/>
              <a:gdLst>
                <a:gd name="T0" fmla="*/ 0 w 88"/>
                <a:gd name="T1" fmla="*/ 0 h 9"/>
                <a:gd name="T2" fmla="*/ 1 w 88"/>
                <a:gd name="T3" fmla="*/ 0 h 9"/>
                <a:gd name="T4" fmla="*/ 1 w 88"/>
                <a:gd name="T5" fmla="*/ 0 h 9"/>
                <a:gd name="T6" fmla="*/ 2 w 88"/>
                <a:gd name="T7" fmla="*/ 0 h 9"/>
                <a:gd name="T8" fmla="*/ 2 w 88"/>
                <a:gd name="T9" fmla="*/ 0 h 9"/>
                <a:gd name="T10" fmla="*/ 2 w 88"/>
                <a:gd name="T11" fmla="*/ 0 h 9"/>
                <a:gd name="T12" fmla="*/ 3 w 88"/>
                <a:gd name="T13" fmla="*/ 0 h 9"/>
                <a:gd name="T14" fmla="*/ 4 w 88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"/>
                <a:gd name="T25" fmla="*/ 0 h 9"/>
                <a:gd name="T26" fmla="*/ 88 w 88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" h="9">
                  <a:moveTo>
                    <a:pt x="0" y="3"/>
                  </a:moveTo>
                  <a:lnTo>
                    <a:pt x="10" y="9"/>
                  </a:lnTo>
                  <a:lnTo>
                    <a:pt x="30" y="9"/>
                  </a:lnTo>
                  <a:lnTo>
                    <a:pt x="36" y="8"/>
                  </a:lnTo>
                  <a:lnTo>
                    <a:pt x="44" y="9"/>
                  </a:lnTo>
                  <a:lnTo>
                    <a:pt x="50" y="9"/>
                  </a:lnTo>
                  <a:lnTo>
                    <a:pt x="75" y="8"/>
                  </a:lnTo>
                  <a:lnTo>
                    <a:pt x="8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6" name="Freeform 710"/>
            <p:cNvSpPr>
              <a:spLocks noChangeAspect="1"/>
            </p:cNvSpPr>
            <p:nvPr/>
          </p:nvSpPr>
          <p:spPr bwMode="auto">
            <a:xfrm>
              <a:off x="629" y="384"/>
              <a:ext cx="16" cy="11"/>
            </a:xfrm>
            <a:custGeom>
              <a:avLst/>
              <a:gdLst>
                <a:gd name="T0" fmla="*/ 1 w 31"/>
                <a:gd name="T1" fmla="*/ 1 h 21"/>
                <a:gd name="T2" fmla="*/ 0 w 31"/>
                <a:gd name="T3" fmla="*/ 1 h 21"/>
                <a:gd name="T4" fmla="*/ 1 w 31"/>
                <a:gd name="T5" fmla="*/ 1 h 21"/>
                <a:gd name="T6" fmla="*/ 1 w 31"/>
                <a:gd name="T7" fmla="*/ 1 h 21"/>
                <a:gd name="T8" fmla="*/ 1 w 31"/>
                <a:gd name="T9" fmla="*/ 0 h 21"/>
                <a:gd name="T10" fmla="*/ 1 w 31"/>
                <a:gd name="T11" fmla="*/ 1 h 21"/>
                <a:gd name="T12" fmla="*/ 1 w 31"/>
                <a:gd name="T13" fmla="*/ 1 h 21"/>
                <a:gd name="T14" fmla="*/ 1 w 31"/>
                <a:gd name="T15" fmla="*/ 1 h 21"/>
                <a:gd name="T16" fmla="*/ 1 w 31"/>
                <a:gd name="T17" fmla="*/ 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21"/>
                <a:gd name="T29" fmla="*/ 31 w 31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21">
                  <a:moveTo>
                    <a:pt x="1" y="18"/>
                  </a:moveTo>
                  <a:lnTo>
                    <a:pt x="0" y="7"/>
                  </a:lnTo>
                  <a:lnTo>
                    <a:pt x="9" y="3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1" y="16"/>
                  </a:lnTo>
                  <a:lnTo>
                    <a:pt x="17" y="17"/>
                  </a:lnTo>
                  <a:lnTo>
                    <a:pt x="11" y="21"/>
                  </a:lnTo>
                  <a:lnTo>
                    <a:pt x="1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7" name="Freeform 711"/>
            <p:cNvSpPr>
              <a:spLocks noChangeAspect="1"/>
            </p:cNvSpPr>
            <p:nvPr/>
          </p:nvSpPr>
          <p:spPr bwMode="auto">
            <a:xfrm>
              <a:off x="458" y="358"/>
              <a:ext cx="81" cy="39"/>
            </a:xfrm>
            <a:custGeom>
              <a:avLst/>
              <a:gdLst>
                <a:gd name="T0" fmla="*/ 1 w 156"/>
                <a:gd name="T1" fmla="*/ 2 h 75"/>
                <a:gd name="T2" fmla="*/ 1 w 156"/>
                <a:gd name="T3" fmla="*/ 3 h 75"/>
                <a:gd name="T4" fmla="*/ 0 w 156"/>
                <a:gd name="T5" fmla="*/ 3 h 75"/>
                <a:gd name="T6" fmla="*/ 1 w 156"/>
                <a:gd name="T7" fmla="*/ 3 h 75"/>
                <a:gd name="T8" fmla="*/ 1 w 156"/>
                <a:gd name="T9" fmla="*/ 3 h 75"/>
                <a:gd name="T10" fmla="*/ 2 w 156"/>
                <a:gd name="T11" fmla="*/ 3 h 75"/>
                <a:gd name="T12" fmla="*/ 2 w 156"/>
                <a:gd name="T13" fmla="*/ 3 h 75"/>
                <a:gd name="T14" fmla="*/ 2 w 156"/>
                <a:gd name="T15" fmla="*/ 2 h 75"/>
                <a:gd name="T16" fmla="*/ 2 w 156"/>
                <a:gd name="T17" fmla="*/ 2 h 75"/>
                <a:gd name="T18" fmla="*/ 2 w 156"/>
                <a:gd name="T19" fmla="*/ 2 h 75"/>
                <a:gd name="T20" fmla="*/ 2 w 156"/>
                <a:gd name="T21" fmla="*/ 3 h 75"/>
                <a:gd name="T22" fmla="*/ 2 w 156"/>
                <a:gd name="T23" fmla="*/ 3 h 75"/>
                <a:gd name="T24" fmla="*/ 3 w 156"/>
                <a:gd name="T25" fmla="*/ 3 h 75"/>
                <a:gd name="T26" fmla="*/ 6 w 156"/>
                <a:gd name="T27" fmla="*/ 3 h 75"/>
                <a:gd name="T28" fmla="*/ 6 w 156"/>
                <a:gd name="T29" fmla="*/ 2 h 75"/>
                <a:gd name="T30" fmla="*/ 5 w 156"/>
                <a:gd name="T31" fmla="*/ 2 h 75"/>
                <a:gd name="T32" fmla="*/ 5 w 156"/>
                <a:gd name="T33" fmla="*/ 2 h 75"/>
                <a:gd name="T34" fmla="*/ 5 w 156"/>
                <a:gd name="T35" fmla="*/ 2 h 75"/>
                <a:gd name="T36" fmla="*/ 6 w 156"/>
                <a:gd name="T37" fmla="*/ 2 h 75"/>
                <a:gd name="T38" fmla="*/ 6 w 156"/>
                <a:gd name="T39" fmla="*/ 1 h 75"/>
                <a:gd name="T40" fmla="*/ 5 w 156"/>
                <a:gd name="T41" fmla="*/ 1 h 75"/>
                <a:gd name="T42" fmla="*/ 5 w 156"/>
                <a:gd name="T43" fmla="*/ 1 h 75"/>
                <a:gd name="T44" fmla="*/ 5 w 156"/>
                <a:gd name="T45" fmla="*/ 1 h 75"/>
                <a:gd name="T46" fmla="*/ 5 w 156"/>
                <a:gd name="T47" fmla="*/ 1 h 75"/>
                <a:gd name="T48" fmla="*/ 5 w 156"/>
                <a:gd name="T49" fmla="*/ 0 h 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6"/>
                <a:gd name="T76" fmla="*/ 0 h 75"/>
                <a:gd name="T77" fmla="*/ 156 w 156"/>
                <a:gd name="T78" fmla="*/ 75 h 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6" h="75">
                  <a:moveTo>
                    <a:pt x="17" y="57"/>
                  </a:moveTo>
                  <a:lnTo>
                    <a:pt x="17" y="70"/>
                  </a:lnTo>
                  <a:lnTo>
                    <a:pt x="0" y="71"/>
                  </a:lnTo>
                  <a:lnTo>
                    <a:pt x="18" y="72"/>
                  </a:lnTo>
                  <a:lnTo>
                    <a:pt x="30" y="75"/>
                  </a:lnTo>
                  <a:lnTo>
                    <a:pt x="44" y="72"/>
                  </a:lnTo>
                  <a:lnTo>
                    <a:pt x="44" y="61"/>
                  </a:lnTo>
                  <a:lnTo>
                    <a:pt x="44" y="52"/>
                  </a:lnTo>
                  <a:lnTo>
                    <a:pt x="32" y="49"/>
                  </a:lnTo>
                  <a:lnTo>
                    <a:pt x="45" y="49"/>
                  </a:lnTo>
                  <a:lnTo>
                    <a:pt x="44" y="74"/>
                  </a:lnTo>
                  <a:lnTo>
                    <a:pt x="53" y="74"/>
                  </a:lnTo>
                  <a:lnTo>
                    <a:pt x="80" y="70"/>
                  </a:lnTo>
                  <a:lnTo>
                    <a:pt x="156" y="74"/>
                  </a:lnTo>
                  <a:lnTo>
                    <a:pt x="156" y="58"/>
                  </a:lnTo>
                  <a:lnTo>
                    <a:pt x="141" y="57"/>
                  </a:lnTo>
                  <a:lnTo>
                    <a:pt x="147" y="50"/>
                  </a:lnTo>
                  <a:lnTo>
                    <a:pt x="146" y="41"/>
                  </a:lnTo>
                  <a:lnTo>
                    <a:pt x="151" y="35"/>
                  </a:lnTo>
                  <a:lnTo>
                    <a:pt x="154" y="28"/>
                  </a:lnTo>
                  <a:lnTo>
                    <a:pt x="142" y="25"/>
                  </a:lnTo>
                  <a:lnTo>
                    <a:pt x="142" y="18"/>
                  </a:lnTo>
                  <a:lnTo>
                    <a:pt x="135" y="16"/>
                  </a:lnTo>
                  <a:lnTo>
                    <a:pt x="137" y="10"/>
                  </a:lnTo>
                  <a:lnTo>
                    <a:pt x="14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8" name="Freeform 712"/>
            <p:cNvSpPr>
              <a:spLocks noChangeAspect="1"/>
            </p:cNvSpPr>
            <p:nvPr/>
          </p:nvSpPr>
          <p:spPr bwMode="auto">
            <a:xfrm>
              <a:off x="516" y="357"/>
              <a:ext cx="21" cy="39"/>
            </a:xfrm>
            <a:custGeom>
              <a:avLst/>
              <a:gdLst>
                <a:gd name="T0" fmla="*/ 1 w 40"/>
                <a:gd name="T1" fmla="*/ 0 h 75"/>
                <a:gd name="T2" fmla="*/ 1 w 40"/>
                <a:gd name="T3" fmla="*/ 1 h 75"/>
                <a:gd name="T4" fmla="*/ 1 w 40"/>
                <a:gd name="T5" fmla="*/ 1 h 75"/>
                <a:gd name="T6" fmla="*/ 1 w 40"/>
                <a:gd name="T7" fmla="*/ 1 h 75"/>
                <a:gd name="T8" fmla="*/ 1 w 40"/>
                <a:gd name="T9" fmla="*/ 1 h 75"/>
                <a:gd name="T10" fmla="*/ 1 w 40"/>
                <a:gd name="T11" fmla="*/ 1 h 75"/>
                <a:gd name="T12" fmla="*/ 1 w 40"/>
                <a:gd name="T13" fmla="*/ 1 h 75"/>
                <a:gd name="T14" fmla="*/ 0 w 40"/>
                <a:gd name="T15" fmla="*/ 1 h 75"/>
                <a:gd name="T16" fmla="*/ 1 w 40"/>
                <a:gd name="T17" fmla="*/ 1 h 75"/>
                <a:gd name="T18" fmla="*/ 1 w 40"/>
                <a:gd name="T19" fmla="*/ 1 h 75"/>
                <a:gd name="T20" fmla="*/ 1 w 40"/>
                <a:gd name="T21" fmla="*/ 2 h 75"/>
                <a:gd name="T22" fmla="*/ 2 w 40"/>
                <a:gd name="T23" fmla="*/ 1 h 75"/>
                <a:gd name="T24" fmla="*/ 1 w 40"/>
                <a:gd name="T25" fmla="*/ 1 h 75"/>
                <a:gd name="T26" fmla="*/ 1 w 40"/>
                <a:gd name="T27" fmla="*/ 1 h 75"/>
                <a:gd name="T28" fmla="*/ 1 w 40"/>
                <a:gd name="T29" fmla="*/ 1 h 75"/>
                <a:gd name="T30" fmla="*/ 1 w 40"/>
                <a:gd name="T31" fmla="*/ 1 h 75"/>
                <a:gd name="T32" fmla="*/ 1 w 40"/>
                <a:gd name="T33" fmla="*/ 2 h 75"/>
                <a:gd name="T34" fmla="*/ 1 w 40"/>
                <a:gd name="T35" fmla="*/ 2 h 75"/>
                <a:gd name="T36" fmla="*/ 1 w 40"/>
                <a:gd name="T37" fmla="*/ 2 h 75"/>
                <a:gd name="T38" fmla="*/ 1 w 40"/>
                <a:gd name="T39" fmla="*/ 2 h 75"/>
                <a:gd name="T40" fmla="*/ 1 w 40"/>
                <a:gd name="T41" fmla="*/ 2 h 75"/>
                <a:gd name="T42" fmla="*/ 2 w 40"/>
                <a:gd name="T43" fmla="*/ 2 h 75"/>
                <a:gd name="T44" fmla="*/ 2 w 40"/>
                <a:gd name="T45" fmla="*/ 2 h 75"/>
                <a:gd name="T46" fmla="*/ 1 w 40"/>
                <a:gd name="T47" fmla="*/ 2 h 75"/>
                <a:gd name="T48" fmla="*/ 1 w 40"/>
                <a:gd name="T49" fmla="*/ 2 h 75"/>
                <a:gd name="T50" fmla="*/ 1 w 40"/>
                <a:gd name="T51" fmla="*/ 2 h 75"/>
                <a:gd name="T52" fmla="*/ 1 w 40"/>
                <a:gd name="T53" fmla="*/ 3 h 75"/>
                <a:gd name="T54" fmla="*/ 1 w 40"/>
                <a:gd name="T55" fmla="*/ 3 h 75"/>
                <a:gd name="T56" fmla="*/ 1 w 40"/>
                <a:gd name="T57" fmla="*/ 3 h 75"/>
                <a:gd name="T58" fmla="*/ 1 w 40"/>
                <a:gd name="T59" fmla="*/ 3 h 75"/>
                <a:gd name="T60" fmla="*/ 1 w 40"/>
                <a:gd name="T61" fmla="*/ 2 h 75"/>
                <a:gd name="T62" fmla="*/ 1 w 40"/>
                <a:gd name="T63" fmla="*/ 3 h 75"/>
                <a:gd name="T64" fmla="*/ 1 w 40"/>
                <a:gd name="T65" fmla="*/ 3 h 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75"/>
                <a:gd name="T101" fmla="*/ 40 w 40"/>
                <a:gd name="T102" fmla="*/ 75 h 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75">
                  <a:moveTo>
                    <a:pt x="3" y="0"/>
                  </a:moveTo>
                  <a:lnTo>
                    <a:pt x="1" y="14"/>
                  </a:lnTo>
                  <a:lnTo>
                    <a:pt x="14" y="14"/>
                  </a:lnTo>
                  <a:lnTo>
                    <a:pt x="22" y="11"/>
                  </a:lnTo>
                  <a:lnTo>
                    <a:pt x="12" y="15"/>
                  </a:lnTo>
                  <a:lnTo>
                    <a:pt x="3" y="15"/>
                  </a:lnTo>
                  <a:lnTo>
                    <a:pt x="5" y="22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9" y="30"/>
                  </a:lnTo>
                  <a:lnTo>
                    <a:pt x="29" y="35"/>
                  </a:lnTo>
                  <a:lnTo>
                    <a:pt x="40" y="29"/>
                  </a:lnTo>
                  <a:lnTo>
                    <a:pt x="28" y="29"/>
                  </a:lnTo>
                  <a:lnTo>
                    <a:pt x="20" y="25"/>
                  </a:lnTo>
                  <a:lnTo>
                    <a:pt x="16" y="14"/>
                  </a:lnTo>
                  <a:lnTo>
                    <a:pt x="9" y="23"/>
                  </a:lnTo>
                  <a:lnTo>
                    <a:pt x="3" y="37"/>
                  </a:lnTo>
                  <a:lnTo>
                    <a:pt x="10" y="47"/>
                  </a:lnTo>
                  <a:lnTo>
                    <a:pt x="19" y="42"/>
                  </a:lnTo>
                  <a:lnTo>
                    <a:pt x="18" y="32"/>
                  </a:lnTo>
                  <a:lnTo>
                    <a:pt x="21" y="45"/>
                  </a:lnTo>
                  <a:lnTo>
                    <a:pt x="32" y="43"/>
                  </a:lnTo>
                  <a:lnTo>
                    <a:pt x="33" y="49"/>
                  </a:lnTo>
                  <a:lnTo>
                    <a:pt x="29" y="58"/>
                  </a:lnTo>
                  <a:lnTo>
                    <a:pt x="9" y="58"/>
                  </a:lnTo>
                  <a:lnTo>
                    <a:pt x="9" y="51"/>
                  </a:lnTo>
                  <a:lnTo>
                    <a:pt x="7" y="63"/>
                  </a:lnTo>
                  <a:lnTo>
                    <a:pt x="6" y="70"/>
                  </a:lnTo>
                  <a:lnTo>
                    <a:pt x="16" y="72"/>
                  </a:lnTo>
                  <a:lnTo>
                    <a:pt x="19" y="63"/>
                  </a:lnTo>
                  <a:lnTo>
                    <a:pt x="25" y="59"/>
                  </a:lnTo>
                  <a:lnTo>
                    <a:pt x="27" y="66"/>
                  </a:lnTo>
                  <a:lnTo>
                    <a:pt x="27" y="7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9" name="Freeform 713"/>
            <p:cNvSpPr>
              <a:spLocks noChangeAspect="1"/>
            </p:cNvSpPr>
            <p:nvPr/>
          </p:nvSpPr>
          <p:spPr bwMode="auto">
            <a:xfrm>
              <a:off x="493" y="366"/>
              <a:ext cx="15" cy="22"/>
            </a:xfrm>
            <a:custGeom>
              <a:avLst/>
              <a:gdLst>
                <a:gd name="T0" fmla="*/ 0 w 29"/>
                <a:gd name="T1" fmla="*/ 1 h 44"/>
                <a:gd name="T2" fmla="*/ 1 w 29"/>
                <a:gd name="T3" fmla="*/ 1 h 44"/>
                <a:gd name="T4" fmla="*/ 1 w 29"/>
                <a:gd name="T5" fmla="*/ 1 h 44"/>
                <a:gd name="T6" fmla="*/ 0 w 29"/>
                <a:gd name="T7" fmla="*/ 0 h 44"/>
                <a:gd name="T8" fmla="*/ 0 w 29"/>
                <a:gd name="T9" fmla="*/ 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44"/>
                <a:gd name="T17" fmla="*/ 29 w 29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44">
                  <a:moveTo>
                    <a:pt x="0" y="44"/>
                  </a:moveTo>
                  <a:lnTo>
                    <a:pt x="29" y="43"/>
                  </a:lnTo>
                  <a:lnTo>
                    <a:pt x="28" y="1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0" name="Freeform 714"/>
            <p:cNvSpPr>
              <a:spLocks noChangeAspect="1"/>
            </p:cNvSpPr>
            <p:nvPr/>
          </p:nvSpPr>
          <p:spPr bwMode="auto">
            <a:xfrm>
              <a:off x="544" y="384"/>
              <a:ext cx="40" cy="20"/>
            </a:xfrm>
            <a:custGeom>
              <a:avLst/>
              <a:gdLst>
                <a:gd name="T0" fmla="*/ 0 w 76"/>
                <a:gd name="T1" fmla="*/ 1 h 40"/>
                <a:gd name="T2" fmla="*/ 0 w 76"/>
                <a:gd name="T3" fmla="*/ 1 h 40"/>
                <a:gd name="T4" fmla="*/ 1 w 76"/>
                <a:gd name="T5" fmla="*/ 1 h 40"/>
                <a:gd name="T6" fmla="*/ 1 w 76"/>
                <a:gd name="T7" fmla="*/ 0 h 40"/>
                <a:gd name="T8" fmla="*/ 3 w 76"/>
                <a:gd name="T9" fmla="*/ 1 h 40"/>
                <a:gd name="T10" fmla="*/ 3 w 76"/>
                <a:gd name="T11" fmla="*/ 1 h 40"/>
                <a:gd name="T12" fmla="*/ 1 w 76"/>
                <a:gd name="T13" fmla="*/ 1 h 40"/>
                <a:gd name="T14" fmla="*/ 1 w 76"/>
                <a:gd name="T15" fmla="*/ 1 h 40"/>
                <a:gd name="T16" fmla="*/ 1 w 76"/>
                <a:gd name="T17" fmla="*/ 1 h 40"/>
                <a:gd name="T18" fmla="*/ 0 w 76"/>
                <a:gd name="T19" fmla="*/ 1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6"/>
                <a:gd name="T31" fmla="*/ 0 h 40"/>
                <a:gd name="T32" fmla="*/ 76 w 76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6" h="40">
                  <a:moveTo>
                    <a:pt x="0" y="34"/>
                  </a:moveTo>
                  <a:lnTo>
                    <a:pt x="0" y="6"/>
                  </a:lnTo>
                  <a:lnTo>
                    <a:pt x="17" y="7"/>
                  </a:lnTo>
                  <a:lnTo>
                    <a:pt x="17" y="0"/>
                  </a:lnTo>
                  <a:lnTo>
                    <a:pt x="76" y="3"/>
                  </a:lnTo>
                  <a:lnTo>
                    <a:pt x="73" y="40"/>
                  </a:lnTo>
                  <a:lnTo>
                    <a:pt x="17" y="36"/>
                  </a:lnTo>
                  <a:lnTo>
                    <a:pt x="16" y="11"/>
                  </a:lnTo>
                  <a:lnTo>
                    <a:pt x="16" y="35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1" name="Freeform 715"/>
            <p:cNvSpPr>
              <a:spLocks noChangeAspect="1"/>
            </p:cNvSpPr>
            <p:nvPr/>
          </p:nvSpPr>
          <p:spPr bwMode="auto">
            <a:xfrm>
              <a:off x="460" y="402"/>
              <a:ext cx="84" cy="2"/>
            </a:xfrm>
            <a:custGeom>
              <a:avLst/>
              <a:gdLst>
                <a:gd name="T0" fmla="*/ 0 w 163"/>
                <a:gd name="T1" fmla="*/ 1 h 4"/>
                <a:gd name="T2" fmla="*/ 1 w 163"/>
                <a:gd name="T3" fmla="*/ 1 h 4"/>
                <a:gd name="T4" fmla="*/ 2 w 163"/>
                <a:gd name="T5" fmla="*/ 1 h 4"/>
                <a:gd name="T6" fmla="*/ 2 w 163"/>
                <a:gd name="T7" fmla="*/ 0 h 4"/>
                <a:gd name="T8" fmla="*/ 3 w 163"/>
                <a:gd name="T9" fmla="*/ 1 h 4"/>
                <a:gd name="T10" fmla="*/ 3 w 163"/>
                <a:gd name="T11" fmla="*/ 1 h 4"/>
                <a:gd name="T12" fmla="*/ 3 w 163"/>
                <a:gd name="T13" fmla="*/ 0 h 4"/>
                <a:gd name="T14" fmla="*/ 4 w 163"/>
                <a:gd name="T15" fmla="*/ 0 h 4"/>
                <a:gd name="T16" fmla="*/ 6 w 16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3"/>
                <a:gd name="T28" fmla="*/ 0 h 4"/>
                <a:gd name="T29" fmla="*/ 163 w 16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3" h="4">
                  <a:moveTo>
                    <a:pt x="0" y="2"/>
                  </a:moveTo>
                  <a:lnTo>
                    <a:pt x="26" y="3"/>
                  </a:lnTo>
                  <a:lnTo>
                    <a:pt x="36" y="3"/>
                  </a:lnTo>
                  <a:lnTo>
                    <a:pt x="57" y="0"/>
                  </a:lnTo>
                  <a:lnTo>
                    <a:pt x="69" y="1"/>
                  </a:lnTo>
                  <a:lnTo>
                    <a:pt x="83" y="4"/>
                  </a:lnTo>
                  <a:lnTo>
                    <a:pt x="91" y="0"/>
                  </a:lnTo>
                  <a:lnTo>
                    <a:pt x="118" y="0"/>
                  </a:lnTo>
                  <a:lnTo>
                    <a:pt x="16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2" name="Line 716"/>
            <p:cNvSpPr>
              <a:spLocks noChangeAspect="1" noChangeShapeType="1"/>
            </p:cNvSpPr>
            <p:nvPr/>
          </p:nvSpPr>
          <p:spPr bwMode="auto">
            <a:xfrm flipH="1">
              <a:off x="532" y="344"/>
              <a:ext cx="3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3" name="Line 717"/>
            <p:cNvSpPr>
              <a:spLocks noChangeAspect="1" noChangeShapeType="1"/>
            </p:cNvSpPr>
            <p:nvPr/>
          </p:nvSpPr>
          <p:spPr bwMode="auto">
            <a:xfrm>
              <a:off x="521" y="344"/>
              <a:ext cx="4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4" name="Line 718"/>
            <p:cNvSpPr>
              <a:spLocks noChangeAspect="1" noChangeShapeType="1"/>
            </p:cNvSpPr>
            <p:nvPr/>
          </p:nvSpPr>
          <p:spPr bwMode="auto">
            <a:xfrm>
              <a:off x="538" y="342"/>
              <a:ext cx="7" cy="9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5" name="Line 719"/>
            <p:cNvSpPr>
              <a:spLocks noChangeAspect="1" noChangeShapeType="1"/>
            </p:cNvSpPr>
            <p:nvPr/>
          </p:nvSpPr>
          <p:spPr bwMode="auto">
            <a:xfrm flipV="1">
              <a:off x="544" y="348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6" name="Line 720"/>
            <p:cNvSpPr>
              <a:spLocks noChangeAspect="1" noChangeShapeType="1"/>
            </p:cNvSpPr>
            <p:nvPr/>
          </p:nvSpPr>
          <p:spPr bwMode="auto">
            <a:xfrm>
              <a:off x="525" y="352"/>
              <a:ext cx="14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7" name="Line 721"/>
            <p:cNvSpPr>
              <a:spLocks noChangeAspect="1" noChangeShapeType="1"/>
            </p:cNvSpPr>
            <p:nvPr/>
          </p:nvSpPr>
          <p:spPr bwMode="auto">
            <a:xfrm flipH="1">
              <a:off x="518" y="351"/>
              <a:ext cx="6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37" name="Group 722"/>
            <p:cNvGrpSpPr>
              <a:grpSpLocks noChangeAspect="1"/>
            </p:cNvGrpSpPr>
            <p:nvPr/>
          </p:nvGrpSpPr>
          <p:grpSpPr bwMode="auto">
            <a:xfrm>
              <a:off x="503" y="410"/>
              <a:ext cx="52" cy="19"/>
              <a:chOff x="2402" y="867"/>
              <a:chExt cx="268" cy="97"/>
            </a:xfrm>
            <a:grpFill/>
          </p:grpSpPr>
          <p:grpSp>
            <p:nvGrpSpPr>
              <p:cNvPr id="4838" name="Group 72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00" name="Freeform 72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1" name="Freeform 72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2" name="Freeform 72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3" name="Line 72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4" name="Line 72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5" name="Line 72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39" name="Group 73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10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11" name="Oval 7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40" name="Group 73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08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09" name="Oval 7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299" name="Line 73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44" name="Group 737"/>
            <p:cNvGrpSpPr>
              <a:grpSpLocks noChangeAspect="1"/>
            </p:cNvGrpSpPr>
            <p:nvPr/>
          </p:nvGrpSpPr>
          <p:grpSpPr bwMode="auto">
            <a:xfrm>
              <a:off x="548" y="412"/>
              <a:ext cx="53" cy="19"/>
              <a:chOff x="2402" y="867"/>
              <a:chExt cx="268" cy="97"/>
            </a:xfrm>
            <a:grpFill/>
          </p:grpSpPr>
          <p:grpSp>
            <p:nvGrpSpPr>
              <p:cNvPr id="4851" name="Group 738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286" name="Freeform 739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87" name="Freeform 740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88" name="Freeform 741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89" name="Line 7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90" name="Line 743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91" name="Line 74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52" name="Group 745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296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97" name="Oval 7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53" name="Group 748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294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95" name="Oval 7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285" name="Line 751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54" name="Group 752"/>
            <p:cNvGrpSpPr>
              <a:grpSpLocks noChangeAspect="1"/>
            </p:cNvGrpSpPr>
            <p:nvPr/>
          </p:nvGrpSpPr>
          <p:grpSpPr bwMode="auto">
            <a:xfrm>
              <a:off x="427" y="408"/>
              <a:ext cx="50" cy="18"/>
              <a:chOff x="2402" y="867"/>
              <a:chExt cx="268" cy="97"/>
            </a:xfrm>
            <a:grpFill/>
          </p:grpSpPr>
          <p:grpSp>
            <p:nvGrpSpPr>
              <p:cNvPr id="4855" name="Group 75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272" name="Freeform 75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3" name="Freeform 75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4" name="Freeform 75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5" name="Line 7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6" name="Line 75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7" name="Line 75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56" name="Group 76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282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83" name="Oval 7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57" name="Group 76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280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81" name="Oval 7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271" name="Line 76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261" name="Freeform 767"/>
            <p:cNvSpPr>
              <a:spLocks noChangeAspect="1"/>
            </p:cNvSpPr>
            <p:nvPr/>
          </p:nvSpPr>
          <p:spPr bwMode="auto">
            <a:xfrm>
              <a:off x="732" y="454"/>
              <a:ext cx="109" cy="18"/>
            </a:xfrm>
            <a:custGeom>
              <a:avLst/>
              <a:gdLst>
                <a:gd name="T0" fmla="*/ 8 w 210"/>
                <a:gd name="T1" fmla="*/ 1 h 35"/>
                <a:gd name="T2" fmla="*/ 6 w 210"/>
                <a:gd name="T3" fmla="*/ 1 h 35"/>
                <a:gd name="T4" fmla="*/ 6 w 210"/>
                <a:gd name="T5" fmla="*/ 1 h 35"/>
                <a:gd name="T6" fmla="*/ 3 w 210"/>
                <a:gd name="T7" fmla="*/ 1 h 35"/>
                <a:gd name="T8" fmla="*/ 3 w 210"/>
                <a:gd name="T9" fmla="*/ 1 h 35"/>
                <a:gd name="T10" fmla="*/ 1 w 210"/>
                <a:gd name="T11" fmla="*/ 0 h 35"/>
                <a:gd name="T12" fmla="*/ 0 w 210"/>
                <a:gd name="T13" fmla="*/ 1 h 35"/>
                <a:gd name="T14" fmla="*/ 3 w 210"/>
                <a:gd name="T15" fmla="*/ 1 h 35"/>
                <a:gd name="T16" fmla="*/ 2 w 210"/>
                <a:gd name="T17" fmla="*/ 1 h 35"/>
                <a:gd name="T18" fmla="*/ 5 w 210"/>
                <a:gd name="T19" fmla="*/ 1 h 35"/>
                <a:gd name="T20" fmla="*/ 5 w 210"/>
                <a:gd name="T21" fmla="*/ 1 h 35"/>
                <a:gd name="T22" fmla="*/ 7 w 210"/>
                <a:gd name="T23" fmla="*/ 2 h 35"/>
                <a:gd name="T24" fmla="*/ 8 w 210"/>
                <a:gd name="T25" fmla="*/ 1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5"/>
                <a:gd name="T41" fmla="*/ 210 w 210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5">
                  <a:moveTo>
                    <a:pt x="210" y="27"/>
                  </a:moveTo>
                  <a:lnTo>
                    <a:pt x="157" y="27"/>
                  </a:lnTo>
                  <a:lnTo>
                    <a:pt x="157" y="17"/>
                  </a:lnTo>
                  <a:lnTo>
                    <a:pt x="80" y="12"/>
                  </a:lnTo>
                  <a:lnTo>
                    <a:pt x="79" y="1"/>
                  </a:lnTo>
                  <a:lnTo>
                    <a:pt x="6" y="0"/>
                  </a:lnTo>
                  <a:lnTo>
                    <a:pt x="0" y="6"/>
                  </a:lnTo>
                  <a:lnTo>
                    <a:pt x="62" y="8"/>
                  </a:lnTo>
                  <a:lnTo>
                    <a:pt x="59" y="19"/>
                  </a:lnTo>
                  <a:lnTo>
                    <a:pt x="142" y="23"/>
                  </a:lnTo>
                  <a:lnTo>
                    <a:pt x="141" y="32"/>
                  </a:lnTo>
                  <a:lnTo>
                    <a:pt x="195" y="35"/>
                  </a:lnTo>
                  <a:lnTo>
                    <a:pt x="210" y="27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58" name="Group 768"/>
            <p:cNvGrpSpPr>
              <a:grpSpLocks noChangeAspect="1"/>
            </p:cNvGrpSpPr>
            <p:nvPr/>
          </p:nvGrpSpPr>
          <p:grpSpPr bwMode="auto">
            <a:xfrm flipH="1">
              <a:off x="250" y="415"/>
              <a:ext cx="46" cy="19"/>
              <a:chOff x="2769" y="979"/>
              <a:chExt cx="230" cy="90"/>
            </a:xfrm>
            <a:grpFill/>
          </p:grpSpPr>
          <p:sp>
            <p:nvSpPr>
              <p:cNvPr id="7263" name="Freeform 76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4" name="Freeform 77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5" name="Freeform 77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6" name="Freeform 77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7" name="Freeform 77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8" name="Freeform 77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9" name="Freeform 77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4859" name="Group 603"/>
          <p:cNvGrpSpPr>
            <a:grpSpLocks noChangeAspect="1"/>
          </p:cNvGrpSpPr>
          <p:nvPr/>
        </p:nvGrpSpPr>
        <p:grpSpPr bwMode="auto">
          <a:xfrm>
            <a:off x="7248996" y="2138529"/>
            <a:ext cx="576064" cy="218689"/>
            <a:chOff x="50" y="306"/>
            <a:chExt cx="826" cy="194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7376" name="Freeform 604"/>
            <p:cNvSpPr>
              <a:spLocks noChangeAspect="1"/>
            </p:cNvSpPr>
            <p:nvPr/>
          </p:nvSpPr>
          <p:spPr bwMode="auto">
            <a:xfrm>
              <a:off x="89" y="439"/>
              <a:ext cx="13" cy="11"/>
            </a:xfrm>
            <a:custGeom>
              <a:avLst/>
              <a:gdLst>
                <a:gd name="T0" fmla="*/ 1 w 26"/>
                <a:gd name="T1" fmla="*/ 0 h 20"/>
                <a:gd name="T2" fmla="*/ 1 w 26"/>
                <a:gd name="T3" fmla="*/ 1 h 20"/>
                <a:gd name="T4" fmla="*/ 1 w 26"/>
                <a:gd name="T5" fmla="*/ 1 h 20"/>
                <a:gd name="T6" fmla="*/ 1 w 26"/>
                <a:gd name="T7" fmla="*/ 1 h 20"/>
                <a:gd name="T8" fmla="*/ 1 w 26"/>
                <a:gd name="T9" fmla="*/ 1 h 20"/>
                <a:gd name="T10" fmla="*/ 0 w 26"/>
                <a:gd name="T11" fmla="*/ 1 h 20"/>
                <a:gd name="T12" fmla="*/ 1 w 26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8" y="0"/>
                  </a:moveTo>
                  <a:lnTo>
                    <a:pt x="26" y="9"/>
                  </a:lnTo>
                  <a:lnTo>
                    <a:pt x="18" y="13"/>
                  </a:lnTo>
                  <a:lnTo>
                    <a:pt x="17" y="20"/>
                  </a:lnTo>
                  <a:lnTo>
                    <a:pt x="8" y="9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60" name="Group 605"/>
            <p:cNvGrpSpPr>
              <a:grpSpLocks noChangeAspect="1"/>
            </p:cNvGrpSpPr>
            <p:nvPr/>
          </p:nvGrpSpPr>
          <p:grpSpPr bwMode="auto">
            <a:xfrm>
              <a:off x="329" y="423"/>
              <a:ext cx="44" cy="17"/>
              <a:chOff x="2769" y="979"/>
              <a:chExt cx="230" cy="90"/>
            </a:xfrm>
            <a:grpFill/>
          </p:grpSpPr>
          <p:sp>
            <p:nvSpPr>
              <p:cNvPr id="7540" name="Freeform 606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1" name="Freeform 607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2" name="Freeform 608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3" name="Freeform 609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4" name="Freeform 610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5" name="Freeform 611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6" name="Freeform 612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378" name="Freeform 614"/>
            <p:cNvSpPr>
              <a:spLocks noChangeAspect="1"/>
            </p:cNvSpPr>
            <p:nvPr/>
          </p:nvSpPr>
          <p:spPr bwMode="auto">
            <a:xfrm>
              <a:off x="50" y="401"/>
              <a:ext cx="826" cy="99"/>
            </a:xfrm>
            <a:custGeom>
              <a:avLst/>
              <a:gdLst>
                <a:gd name="T0" fmla="*/ 0 w 1188"/>
                <a:gd name="T1" fmla="*/ 3 h 141"/>
                <a:gd name="T2" fmla="*/ 6 w 1188"/>
                <a:gd name="T3" fmla="*/ 6 h 141"/>
                <a:gd name="T4" fmla="*/ 8 w 1188"/>
                <a:gd name="T5" fmla="*/ 8 h 141"/>
                <a:gd name="T6" fmla="*/ 12 w 1188"/>
                <a:gd name="T7" fmla="*/ 10 h 141"/>
                <a:gd name="T8" fmla="*/ 17 w 1188"/>
                <a:gd name="T9" fmla="*/ 14 h 141"/>
                <a:gd name="T10" fmla="*/ 29 w 1188"/>
                <a:gd name="T11" fmla="*/ 16 h 141"/>
                <a:gd name="T12" fmla="*/ 56 w 1188"/>
                <a:gd name="T13" fmla="*/ 19 h 141"/>
                <a:gd name="T14" fmla="*/ 82 w 1188"/>
                <a:gd name="T15" fmla="*/ 20 h 141"/>
                <a:gd name="T16" fmla="*/ 114 w 1188"/>
                <a:gd name="T17" fmla="*/ 22 h 141"/>
                <a:gd name="T18" fmla="*/ 146 w 1188"/>
                <a:gd name="T19" fmla="*/ 23 h 141"/>
                <a:gd name="T20" fmla="*/ 185 w 1188"/>
                <a:gd name="T21" fmla="*/ 24 h 141"/>
                <a:gd name="T22" fmla="*/ 188 w 1188"/>
                <a:gd name="T23" fmla="*/ 22 h 141"/>
                <a:gd name="T24" fmla="*/ 191 w 1188"/>
                <a:gd name="T25" fmla="*/ 19 h 141"/>
                <a:gd name="T26" fmla="*/ 193 w 1188"/>
                <a:gd name="T27" fmla="*/ 14 h 141"/>
                <a:gd name="T28" fmla="*/ 193 w 1188"/>
                <a:gd name="T29" fmla="*/ 10 h 141"/>
                <a:gd name="T30" fmla="*/ 193 w 1188"/>
                <a:gd name="T31" fmla="*/ 8 h 141"/>
                <a:gd name="T32" fmla="*/ 182 w 1188"/>
                <a:gd name="T33" fmla="*/ 6 h 141"/>
                <a:gd name="T34" fmla="*/ 155 w 1188"/>
                <a:gd name="T35" fmla="*/ 4 h 141"/>
                <a:gd name="T36" fmla="*/ 139 w 1188"/>
                <a:gd name="T37" fmla="*/ 4 h 141"/>
                <a:gd name="T38" fmla="*/ 75 w 1188"/>
                <a:gd name="T39" fmla="*/ 3 h 141"/>
                <a:gd name="T40" fmla="*/ 74 w 1188"/>
                <a:gd name="T41" fmla="*/ 4 h 141"/>
                <a:gd name="T42" fmla="*/ 56 w 1188"/>
                <a:gd name="T43" fmla="*/ 4 h 141"/>
                <a:gd name="T44" fmla="*/ 40 w 1188"/>
                <a:gd name="T45" fmla="*/ 4 h 141"/>
                <a:gd name="T46" fmla="*/ 26 w 1188"/>
                <a:gd name="T47" fmla="*/ 3 h 141"/>
                <a:gd name="T48" fmla="*/ 17 w 1188"/>
                <a:gd name="T49" fmla="*/ 2 h 141"/>
                <a:gd name="T50" fmla="*/ 10 w 1188"/>
                <a:gd name="T51" fmla="*/ 0 h 141"/>
                <a:gd name="T52" fmla="*/ 0 w 1188"/>
                <a:gd name="T53" fmla="*/ 3 h 1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8"/>
                <a:gd name="T82" fmla="*/ 0 h 141"/>
                <a:gd name="T83" fmla="*/ 1188 w 1188"/>
                <a:gd name="T84" fmla="*/ 141 h 1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8" h="141">
                  <a:moveTo>
                    <a:pt x="0" y="16"/>
                  </a:moveTo>
                  <a:lnTo>
                    <a:pt x="39" y="38"/>
                  </a:lnTo>
                  <a:lnTo>
                    <a:pt x="51" y="48"/>
                  </a:lnTo>
                  <a:lnTo>
                    <a:pt x="75" y="60"/>
                  </a:lnTo>
                  <a:lnTo>
                    <a:pt x="100" y="83"/>
                  </a:lnTo>
                  <a:lnTo>
                    <a:pt x="182" y="96"/>
                  </a:lnTo>
                  <a:lnTo>
                    <a:pt x="344" y="111"/>
                  </a:lnTo>
                  <a:lnTo>
                    <a:pt x="503" y="121"/>
                  </a:lnTo>
                  <a:lnTo>
                    <a:pt x="703" y="133"/>
                  </a:lnTo>
                  <a:lnTo>
                    <a:pt x="899" y="137"/>
                  </a:lnTo>
                  <a:lnTo>
                    <a:pt x="1140" y="141"/>
                  </a:lnTo>
                  <a:lnTo>
                    <a:pt x="1161" y="133"/>
                  </a:lnTo>
                  <a:lnTo>
                    <a:pt x="1180" y="110"/>
                  </a:lnTo>
                  <a:lnTo>
                    <a:pt x="1188" y="86"/>
                  </a:lnTo>
                  <a:lnTo>
                    <a:pt x="1187" y="59"/>
                  </a:lnTo>
                  <a:lnTo>
                    <a:pt x="1184" y="45"/>
                  </a:lnTo>
                  <a:lnTo>
                    <a:pt x="1120" y="34"/>
                  </a:lnTo>
                  <a:lnTo>
                    <a:pt x="957" y="24"/>
                  </a:lnTo>
                  <a:lnTo>
                    <a:pt x="854" y="24"/>
                  </a:lnTo>
                  <a:lnTo>
                    <a:pt x="465" y="16"/>
                  </a:lnTo>
                  <a:lnTo>
                    <a:pt x="451" y="20"/>
                  </a:lnTo>
                  <a:lnTo>
                    <a:pt x="342" y="22"/>
                  </a:lnTo>
                  <a:lnTo>
                    <a:pt x="245" y="21"/>
                  </a:lnTo>
                  <a:lnTo>
                    <a:pt x="164" y="17"/>
                  </a:lnTo>
                  <a:lnTo>
                    <a:pt x="108" y="10"/>
                  </a:lnTo>
                  <a:lnTo>
                    <a:pt x="64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79" name="Freeform 615"/>
            <p:cNvSpPr>
              <a:spLocks noChangeAspect="1"/>
            </p:cNvSpPr>
            <p:nvPr/>
          </p:nvSpPr>
          <p:spPr bwMode="auto">
            <a:xfrm>
              <a:off x="50" y="401"/>
              <a:ext cx="821" cy="62"/>
            </a:xfrm>
            <a:custGeom>
              <a:avLst/>
              <a:gdLst>
                <a:gd name="T0" fmla="*/ 0 w 1183"/>
                <a:gd name="T1" fmla="*/ 3 h 90"/>
                <a:gd name="T2" fmla="*/ 11 w 1183"/>
                <a:gd name="T3" fmla="*/ 6 h 90"/>
                <a:gd name="T4" fmla="*/ 24 w 1183"/>
                <a:gd name="T5" fmla="*/ 8 h 90"/>
                <a:gd name="T6" fmla="*/ 39 w 1183"/>
                <a:gd name="T7" fmla="*/ 8 h 90"/>
                <a:gd name="T8" fmla="*/ 48 w 1183"/>
                <a:gd name="T9" fmla="*/ 8 h 90"/>
                <a:gd name="T10" fmla="*/ 46 w 1183"/>
                <a:gd name="T11" fmla="*/ 12 h 90"/>
                <a:gd name="T12" fmla="*/ 55 w 1183"/>
                <a:gd name="T13" fmla="*/ 12 h 90"/>
                <a:gd name="T14" fmla="*/ 74 w 1183"/>
                <a:gd name="T15" fmla="*/ 12 h 90"/>
                <a:gd name="T16" fmla="*/ 74 w 1183"/>
                <a:gd name="T17" fmla="*/ 11 h 90"/>
                <a:gd name="T18" fmla="*/ 99 w 1183"/>
                <a:gd name="T19" fmla="*/ 12 h 90"/>
                <a:gd name="T20" fmla="*/ 120 w 1183"/>
                <a:gd name="T21" fmla="*/ 13 h 90"/>
                <a:gd name="T22" fmla="*/ 146 w 1183"/>
                <a:gd name="T23" fmla="*/ 13 h 90"/>
                <a:gd name="T24" fmla="*/ 157 w 1183"/>
                <a:gd name="T25" fmla="*/ 14 h 90"/>
                <a:gd name="T26" fmla="*/ 159 w 1183"/>
                <a:gd name="T27" fmla="*/ 12 h 90"/>
                <a:gd name="T28" fmla="*/ 188 w 1183"/>
                <a:gd name="T29" fmla="*/ 12 h 90"/>
                <a:gd name="T30" fmla="*/ 191 w 1183"/>
                <a:gd name="T31" fmla="*/ 7 h 90"/>
                <a:gd name="T32" fmla="*/ 177 w 1183"/>
                <a:gd name="T33" fmla="*/ 6 h 90"/>
                <a:gd name="T34" fmla="*/ 151 w 1183"/>
                <a:gd name="T35" fmla="*/ 4 h 90"/>
                <a:gd name="T36" fmla="*/ 75 w 1183"/>
                <a:gd name="T37" fmla="*/ 2 h 90"/>
                <a:gd name="T38" fmla="*/ 73 w 1183"/>
                <a:gd name="T39" fmla="*/ 4 h 90"/>
                <a:gd name="T40" fmla="*/ 62 w 1183"/>
                <a:gd name="T41" fmla="*/ 3 h 90"/>
                <a:gd name="T42" fmla="*/ 56 w 1183"/>
                <a:gd name="T43" fmla="*/ 4 h 90"/>
                <a:gd name="T44" fmla="*/ 40 w 1183"/>
                <a:gd name="T45" fmla="*/ 4 h 90"/>
                <a:gd name="T46" fmla="*/ 28 w 1183"/>
                <a:gd name="T47" fmla="*/ 3 h 90"/>
                <a:gd name="T48" fmla="*/ 15 w 1183"/>
                <a:gd name="T49" fmla="*/ 1 h 90"/>
                <a:gd name="T50" fmla="*/ 9 w 1183"/>
                <a:gd name="T51" fmla="*/ 0 h 90"/>
                <a:gd name="T52" fmla="*/ 0 w 1183"/>
                <a:gd name="T53" fmla="*/ 3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3"/>
                <a:gd name="T82" fmla="*/ 0 h 90"/>
                <a:gd name="T83" fmla="*/ 1183 w 1183"/>
                <a:gd name="T84" fmla="*/ 90 h 9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3" h="90">
                  <a:moveTo>
                    <a:pt x="0" y="18"/>
                  </a:moveTo>
                  <a:lnTo>
                    <a:pt x="68" y="41"/>
                  </a:lnTo>
                  <a:lnTo>
                    <a:pt x="154" y="49"/>
                  </a:lnTo>
                  <a:lnTo>
                    <a:pt x="243" y="54"/>
                  </a:lnTo>
                  <a:lnTo>
                    <a:pt x="296" y="53"/>
                  </a:lnTo>
                  <a:lnTo>
                    <a:pt x="284" y="75"/>
                  </a:lnTo>
                  <a:lnTo>
                    <a:pt x="340" y="77"/>
                  </a:lnTo>
                  <a:lnTo>
                    <a:pt x="457" y="80"/>
                  </a:lnTo>
                  <a:lnTo>
                    <a:pt x="457" y="72"/>
                  </a:lnTo>
                  <a:lnTo>
                    <a:pt x="611" y="80"/>
                  </a:lnTo>
                  <a:lnTo>
                    <a:pt x="745" y="85"/>
                  </a:lnTo>
                  <a:lnTo>
                    <a:pt x="905" y="87"/>
                  </a:lnTo>
                  <a:lnTo>
                    <a:pt x="976" y="90"/>
                  </a:lnTo>
                  <a:lnTo>
                    <a:pt x="989" y="77"/>
                  </a:lnTo>
                  <a:lnTo>
                    <a:pt x="1170" y="79"/>
                  </a:lnTo>
                  <a:lnTo>
                    <a:pt x="1183" y="45"/>
                  </a:lnTo>
                  <a:lnTo>
                    <a:pt x="1101" y="34"/>
                  </a:lnTo>
                  <a:lnTo>
                    <a:pt x="935" y="26"/>
                  </a:lnTo>
                  <a:lnTo>
                    <a:pt x="462" y="15"/>
                  </a:lnTo>
                  <a:lnTo>
                    <a:pt x="453" y="23"/>
                  </a:lnTo>
                  <a:lnTo>
                    <a:pt x="388" y="20"/>
                  </a:lnTo>
                  <a:lnTo>
                    <a:pt x="346" y="23"/>
                  </a:lnTo>
                  <a:lnTo>
                    <a:pt x="252" y="24"/>
                  </a:lnTo>
                  <a:lnTo>
                    <a:pt x="170" y="20"/>
                  </a:lnTo>
                  <a:lnTo>
                    <a:pt x="94" y="10"/>
                  </a:lnTo>
                  <a:lnTo>
                    <a:pt x="59" y="0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0" name="Freeform 616"/>
            <p:cNvSpPr>
              <a:spLocks noChangeAspect="1"/>
            </p:cNvSpPr>
            <p:nvPr/>
          </p:nvSpPr>
          <p:spPr bwMode="auto">
            <a:xfrm>
              <a:off x="391" y="459"/>
              <a:ext cx="471" cy="27"/>
            </a:xfrm>
            <a:custGeom>
              <a:avLst/>
              <a:gdLst>
                <a:gd name="T0" fmla="*/ 111 w 677"/>
                <a:gd name="T1" fmla="*/ 0 h 41"/>
                <a:gd name="T2" fmla="*/ 110 w 677"/>
                <a:gd name="T3" fmla="*/ 2 h 41"/>
                <a:gd name="T4" fmla="*/ 106 w 677"/>
                <a:gd name="T5" fmla="*/ 5 h 41"/>
                <a:gd name="T6" fmla="*/ 100 w 677"/>
                <a:gd name="T7" fmla="*/ 5 h 41"/>
                <a:gd name="T8" fmla="*/ 99 w 677"/>
                <a:gd name="T9" fmla="*/ 5 h 41"/>
                <a:gd name="T10" fmla="*/ 0 w 677"/>
                <a:gd name="T11" fmla="*/ 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7"/>
                <a:gd name="T19" fmla="*/ 0 h 41"/>
                <a:gd name="T20" fmla="*/ 677 w 677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7" h="41">
                  <a:moveTo>
                    <a:pt x="677" y="0"/>
                  </a:moveTo>
                  <a:lnTo>
                    <a:pt x="676" y="18"/>
                  </a:lnTo>
                  <a:lnTo>
                    <a:pt x="650" y="41"/>
                  </a:lnTo>
                  <a:lnTo>
                    <a:pt x="617" y="39"/>
                  </a:lnTo>
                  <a:lnTo>
                    <a:pt x="608" y="35"/>
                  </a:lnTo>
                  <a:lnTo>
                    <a:pt x="0" y="12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1" name="Line 617"/>
            <p:cNvSpPr>
              <a:spLocks noChangeAspect="1" noChangeShapeType="1"/>
            </p:cNvSpPr>
            <p:nvPr/>
          </p:nvSpPr>
          <p:spPr bwMode="auto">
            <a:xfrm>
              <a:off x="821" y="475"/>
              <a:ext cx="20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2" name="Line 618"/>
            <p:cNvSpPr>
              <a:spLocks noChangeAspect="1" noChangeShapeType="1"/>
            </p:cNvSpPr>
            <p:nvPr/>
          </p:nvSpPr>
          <p:spPr bwMode="auto">
            <a:xfrm flipV="1">
              <a:off x="844" y="475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3" name="Line 619"/>
            <p:cNvSpPr>
              <a:spLocks noChangeAspect="1" noChangeShapeType="1"/>
            </p:cNvSpPr>
            <p:nvPr/>
          </p:nvSpPr>
          <p:spPr bwMode="auto">
            <a:xfrm>
              <a:off x="749" y="465"/>
              <a:ext cx="44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4" name="Line 620"/>
            <p:cNvSpPr>
              <a:spLocks noChangeAspect="1" noChangeShapeType="1"/>
            </p:cNvSpPr>
            <p:nvPr/>
          </p:nvSpPr>
          <p:spPr bwMode="auto">
            <a:xfrm>
              <a:off x="793" y="472"/>
              <a:ext cx="25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5" name="Line 621"/>
            <p:cNvSpPr>
              <a:spLocks noChangeAspect="1" noChangeShapeType="1"/>
            </p:cNvSpPr>
            <p:nvPr/>
          </p:nvSpPr>
          <p:spPr bwMode="auto">
            <a:xfrm flipV="1">
              <a:off x="821" y="468"/>
              <a:ext cx="7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6" name="Line 622"/>
            <p:cNvSpPr>
              <a:spLocks noChangeAspect="1" noChangeShapeType="1"/>
            </p:cNvSpPr>
            <p:nvPr/>
          </p:nvSpPr>
          <p:spPr bwMode="auto">
            <a:xfrm flipV="1">
              <a:off x="793" y="463"/>
              <a:ext cx="7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7" name="Line 623"/>
            <p:cNvSpPr>
              <a:spLocks noChangeAspect="1" noChangeShapeType="1"/>
            </p:cNvSpPr>
            <p:nvPr/>
          </p:nvSpPr>
          <p:spPr bwMode="auto">
            <a:xfrm flipH="1">
              <a:off x="795" y="468"/>
              <a:ext cx="5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8" name="Line 624"/>
            <p:cNvSpPr>
              <a:spLocks noChangeAspect="1" noChangeShapeType="1"/>
            </p:cNvSpPr>
            <p:nvPr/>
          </p:nvSpPr>
          <p:spPr bwMode="auto">
            <a:xfrm flipH="1">
              <a:off x="825" y="470"/>
              <a:ext cx="37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9" name="Line 625"/>
            <p:cNvSpPr>
              <a:spLocks noChangeAspect="1" noChangeShapeType="1"/>
            </p:cNvSpPr>
            <p:nvPr/>
          </p:nvSpPr>
          <p:spPr bwMode="auto">
            <a:xfrm>
              <a:off x="802" y="468"/>
              <a:ext cx="23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0" name="Oval 626"/>
            <p:cNvSpPr>
              <a:spLocks noChangeAspect="1" noChangeArrowheads="1"/>
            </p:cNvSpPr>
            <p:nvPr/>
          </p:nvSpPr>
          <p:spPr bwMode="auto">
            <a:xfrm>
              <a:off x="251" y="431"/>
              <a:ext cx="30" cy="4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1" name="Oval 627"/>
            <p:cNvSpPr>
              <a:spLocks noChangeAspect="1" noChangeArrowheads="1"/>
            </p:cNvSpPr>
            <p:nvPr/>
          </p:nvSpPr>
          <p:spPr bwMode="auto">
            <a:xfrm>
              <a:off x="200" y="426"/>
              <a:ext cx="28" cy="7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2" name="Freeform 628"/>
            <p:cNvSpPr>
              <a:spLocks noChangeAspect="1"/>
            </p:cNvSpPr>
            <p:nvPr/>
          </p:nvSpPr>
          <p:spPr bwMode="auto">
            <a:xfrm>
              <a:off x="362" y="437"/>
              <a:ext cx="507" cy="13"/>
            </a:xfrm>
            <a:custGeom>
              <a:avLst/>
              <a:gdLst>
                <a:gd name="T0" fmla="*/ 4 w 1044"/>
                <a:gd name="T1" fmla="*/ 0 h 44"/>
                <a:gd name="T2" fmla="*/ 8 w 1044"/>
                <a:gd name="T3" fmla="*/ 0 h 44"/>
                <a:gd name="T4" fmla="*/ 12 w 1044"/>
                <a:gd name="T5" fmla="*/ 0 h 44"/>
                <a:gd name="T6" fmla="*/ 17 w 1044"/>
                <a:gd name="T7" fmla="*/ 0 h 44"/>
                <a:gd name="T8" fmla="*/ 22 w 1044"/>
                <a:gd name="T9" fmla="*/ 0 h 44"/>
                <a:gd name="T10" fmla="*/ 28 w 1044"/>
                <a:gd name="T11" fmla="*/ 0 h 44"/>
                <a:gd name="T12" fmla="*/ 28 w 1044"/>
                <a:gd name="T13" fmla="*/ 0 h 44"/>
                <a:gd name="T14" fmla="*/ 28 w 1044"/>
                <a:gd name="T15" fmla="*/ 0 h 44"/>
                <a:gd name="T16" fmla="*/ 25 w 1044"/>
                <a:gd name="T17" fmla="*/ 0 h 44"/>
                <a:gd name="T18" fmla="*/ 17 w 1044"/>
                <a:gd name="T19" fmla="*/ 0 h 44"/>
                <a:gd name="T20" fmla="*/ 10 w 1044"/>
                <a:gd name="T21" fmla="*/ 0 h 44"/>
                <a:gd name="T22" fmla="*/ 5 w 1044"/>
                <a:gd name="T23" fmla="*/ 0 h 44"/>
                <a:gd name="T24" fmla="*/ 0 w 1044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44"/>
                <a:gd name="T40" fmla="*/ 0 h 44"/>
                <a:gd name="T41" fmla="*/ 1044 w 1044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44" h="44">
                  <a:moveTo>
                    <a:pt x="165" y="38"/>
                  </a:moveTo>
                  <a:lnTo>
                    <a:pt x="303" y="37"/>
                  </a:lnTo>
                  <a:lnTo>
                    <a:pt x="450" y="37"/>
                  </a:lnTo>
                  <a:lnTo>
                    <a:pt x="632" y="39"/>
                  </a:lnTo>
                  <a:lnTo>
                    <a:pt x="801" y="39"/>
                  </a:lnTo>
                  <a:lnTo>
                    <a:pt x="1023" y="44"/>
                  </a:lnTo>
                  <a:lnTo>
                    <a:pt x="1044" y="0"/>
                  </a:lnTo>
                  <a:lnTo>
                    <a:pt x="1043" y="6"/>
                  </a:lnTo>
                  <a:lnTo>
                    <a:pt x="925" y="5"/>
                  </a:lnTo>
                  <a:lnTo>
                    <a:pt x="659" y="4"/>
                  </a:lnTo>
                  <a:lnTo>
                    <a:pt x="381" y="5"/>
                  </a:lnTo>
                  <a:lnTo>
                    <a:pt x="190" y="5"/>
                  </a:lnTo>
                  <a:lnTo>
                    <a:pt x="0" y="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3" name="Freeform 629"/>
            <p:cNvSpPr>
              <a:spLocks noChangeAspect="1"/>
            </p:cNvSpPr>
            <p:nvPr/>
          </p:nvSpPr>
          <p:spPr bwMode="auto">
            <a:xfrm>
              <a:off x="377" y="447"/>
              <a:ext cx="484" cy="3"/>
            </a:xfrm>
            <a:custGeom>
              <a:avLst/>
              <a:gdLst>
                <a:gd name="T0" fmla="*/ 0 w 996"/>
                <a:gd name="T1" fmla="*/ 0 h 5"/>
                <a:gd name="T2" fmla="*/ 3 w 996"/>
                <a:gd name="T3" fmla="*/ 0 h 5"/>
                <a:gd name="T4" fmla="*/ 8 w 996"/>
                <a:gd name="T5" fmla="*/ 1 h 5"/>
                <a:gd name="T6" fmla="*/ 13 w 996"/>
                <a:gd name="T7" fmla="*/ 1 h 5"/>
                <a:gd name="T8" fmla="*/ 17 w 996"/>
                <a:gd name="T9" fmla="*/ 1 h 5"/>
                <a:gd name="T10" fmla="*/ 23 w 996"/>
                <a:gd name="T11" fmla="*/ 1 h 5"/>
                <a:gd name="T12" fmla="*/ 25 w 996"/>
                <a:gd name="T13" fmla="*/ 1 h 5"/>
                <a:gd name="T14" fmla="*/ 27 w 996"/>
                <a:gd name="T15" fmla="*/ 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6"/>
                <a:gd name="T25" fmla="*/ 0 h 5"/>
                <a:gd name="T26" fmla="*/ 996 w 996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6" h="5">
                  <a:moveTo>
                    <a:pt x="0" y="0"/>
                  </a:moveTo>
                  <a:lnTo>
                    <a:pt x="130" y="0"/>
                  </a:lnTo>
                  <a:lnTo>
                    <a:pt x="294" y="2"/>
                  </a:lnTo>
                  <a:lnTo>
                    <a:pt x="461" y="2"/>
                  </a:lnTo>
                  <a:lnTo>
                    <a:pt x="655" y="2"/>
                  </a:lnTo>
                  <a:lnTo>
                    <a:pt x="837" y="4"/>
                  </a:lnTo>
                  <a:lnTo>
                    <a:pt x="937" y="4"/>
                  </a:lnTo>
                  <a:lnTo>
                    <a:pt x="996" y="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4" name="Freeform 630"/>
            <p:cNvSpPr>
              <a:spLocks noChangeAspect="1"/>
            </p:cNvSpPr>
            <p:nvPr/>
          </p:nvSpPr>
          <p:spPr bwMode="auto">
            <a:xfrm>
              <a:off x="360" y="420"/>
              <a:ext cx="509" cy="10"/>
            </a:xfrm>
            <a:custGeom>
              <a:avLst/>
              <a:gdLst>
                <a:gd name="T0" fmla="*/ 0 w 1047"/>
                <a:gd name="T1" fmla="*/ 0 h 34"/>
                <a:gd name="T2" fmla="*/ 1 w 1047"/>
                <a:gd name="T3" fmla="*/ 0 h 34"/>
                <a:gd name="T4" fmla="*/ 0 w 1047"/>
                <a:gd name="T5" fmla="*/ 0 h 34"/>
                <a:gd name="T6" fmla="*/ 5 w 1047"/>
                <a:gd name="T7" fmla="*/ 0 h 34"/>
                <a:gd name="T8" fmla="*/ 18 w 1047"/>
                <a:gd name="T9" fmla="*/ 0 h 34"/>
                <a:gd name="T10" fmla="*/ 23 w 1047"/>
                <a:gd name="T11" fmla="*/ 0 h 34"/>
                <a:gd name="T12" fmla="*/ 28 w 1047"/>
                <a:gd name="T13" fmla="*/ 0 h 34"/>
                <a:gd name="T14" fmla="*/ 28 w 1047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47"/>
                <a:gd name="T25" fmla="*/ 0 h 34"/>
                <a:gd name="T26" fmla="*/ 1047 w 1047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47" h="34">
                  <a:moveTo>
                    <a:pt x="0" y="0"/>
                  </a:moveTo>
                  <a:lnTo>
                    <a:pt x="40" y="0"/>
                  </a:lnTo>
                  <a:lnTo>
                    <a:pt x="23" y="13"/>
                  </a:lnTo>
                  <a:lnTo>
                    <a:pt x="176" y="31"/>
                  </a:lnTo>
                  <a:lnTo>
                    <a:pt x="645" y="30"/>
                  </a:lnTo>
                  <a:lnTo>
                    <a:pt x="857" y="34"/>
                  </a:lnTo>
                  <a:lnTo>
                    <a:pt x="1043" y="33"/>
                  </a:lnTo>
                  <a:cubicBezTo>
                    <a:pt x="1047" y="28"/>
                    <a:pt x="1047" y="30"/>
                    <a:pt x="1047" y="27"/>
                  </a:cubicBez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5" name="Freeform 631"/>
            <p:cNvSpPr>
              <a:spLocks noChangeAspect="1"/>
            </p:cNvSpPr>
            <p:nvPr/>
          </p:nvSpPr>
          <p:spPr bwMode="auto">
            <a:xfrm>
              <a:off x="87" y="405"/>
              <a:ext cx="252" cy="9"/>
            </a:xfrm>
            <a:custGeom>
              <a:avLst/>
              <a:gdLst>
                <a:gd name="T0" fmla="*/ 14 w 518"/>
                <a:gd name="T1" fmla="*/ 0 h 31"/>
                <a:gd name="T2" fmla="*/ 12 w 518"/>
                <a:gd name="T3" fmla="*/ 0 h 31"/>
                <a:gd name="T4" fmla="*/ 11 w 518"/>
                <a:gd name="T5" fmla="*/ 0 h 31"/>
                <a:gd name="T6" fmla="*/ 7 w 518"/>
                <a:gd name="T7" fmla="*/ 0 h 31"/>
                <a:gd name="T8" fmla="*/ 4 w 518"/>
                <a:gd name="T9" fmla="*/ 0 h 31"/>
                <a:gd name="T10" fmla="*/ 2 w 518"/>
                <a:gd name="T11" fmla="*/ 0 h 31"/>
                <a:gd name="T12" fmla="*/ 1 w 518"/>
                <a:gd name="T13" fmla="*/ 0 h 31"/>
                <a:gd name="T14" fmla="*/ 0 w 518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8"/>
                <a:gd name="T25" fmla="*/ 0 h 31"/>
                <a:gd name="T26" fmla="*/ 518 w 518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8" h="31">
                  <a:moveTo>
                    <a:pt x="518" y="30"/>
                  </a:moveTo>
                  <a:lnTo>
                    <a:pt x="441" y="30"/>
                  </a:lnTo>
                  <a:lnTo>
                    <a:pt x="405" y="31"/>
                  </a:lnTo>
                  <a:lnTo>
                    <a:pt x="262" y="31"/>
                  </a:lnTo>
                  <a:lnTo>
                    <a:pt x="168" y="28"/>
                  </a:lnTo>
                  <a:lnTo>
                    <a:pt x="93" y="20"/>
                  </a:lnTo>
                  <a:lnTo>
                    <a:pt x="45" y="12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6" name="Line 632"/>
            <p:cNvSpPr>
              <a:spLocks noChangeAspect="1" noChangeShapeType="1"/>
            </p:cNvSpPr>
            <p:nvPr/>
          </p:nvSpPr>
          <p:spPr bwMode="auto">
            <a:xfrm flipH="1" flipV="1">
              <a:off x="257" y="446"/>
              <a:ext cx="112" cy="1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7" name="Freeform 633"/>
            <p:cNvSpPr>
              <a:spLocks noChangeAspect="1"/>
            </p:cNvSpPr>
            <p:nvPr/>
          </p:nvSpPr>
          <p:spPr bwMode="auto">
            <a:xfrm>
              <a:off x="71" y="409"/>
              <a:ext cx="346" cy="20"/>
            </a:xfrm>
            <a:custGeom>
              <a:avLst/>
              <a:gdLst>
                <a:gd name="T0" fmla="*/ 19 w 712"/>
                <a:gd name="T1" fmla="*/ 0 h 71"/>
                <a:gd name="T2" fmla="*/ 15 w 712"/>
                <a:gd name="T3" fmla="*/ 0 h 71"/>
                <a:gd name="T4" fmla="*/ 8 w 712"/>
                <a:gd name="T5" fmla="*/ 0 h 71"/>
                <a:gd name="T6" fmla="*/ 4 w 712"/>
                <a:gd name="T7" fmla="*/ 0 h 71"/>
                <a:gd name="T8" fmla="*/ 2 w 712"/>
                <a:gd name="T9" fmla="*/ 0 h 71"/>
                <a:gd name="T10" fmla="*/ 0 w 712"/>
                <a:gd name="T11" fmla="*/ 0 h 71"/>
                <a:gd name="T12" fmla="*/ 0 w 712"/>
                <a:gd name="T13" fmla="*/ 0 h 71"/>
                <a:gd name="T14" fmla="*/ 1 w 712"/>
                <a:gd name="T15" fmla="*/ 0 h 71"/>
                <a:gd name="T16" fmla="*/ 4 w 712"/>
                <a:gd name="T17" fmla="*/ 0 h 71"/>
                <a:gd name="T18" fmla="*/ 7 w 712"/>
                <a:gd name="T19" fmla="*/ 0 h 71"/>
                <a:gd name="T20" fmla="*/ 9 w 712"/>
                <a:gd name="T21" fmla="*/ 0 h 71"/>
                <a:gd name="T22" fmla="*/ 11 w 712"/>
                <a:gd name="T23" fmla="*/ 0 h 71"/>
                <a:gd name="T24" fmla="*/ 13 w 712"/>
                <a:gd name="T25" fmla="*/ 0 h 71"/>
                <a:gd name="T26" fmla="*/ 15 w 712"/>
                <a:gd name="T27" fmla="*/ 0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12"/>
                <a:gd name="T43" fmla="*/ 0 h 71"/>
                <a:gd name="T44" fmla="*/ 712 w 712"/>
                <a:gd name="T45" fmla="*/ 71 h 7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12" h="71">
                  <a:moveTo>
                    <a:pt x="712" y="71"/>
                  </a:moveTo>
                  <a:lnTo>
                    <a:pt x="547" y="62"/>
                  </a:lnTo>
                  <a:lnTo>
                    <a:pt x="310" y="49"/>
                  </a:lnTo>
                  <a:lnTo>
                    <a:pt x="158" y="40"/>
                  </a:lnTo>
                  <a:lnTo>
                    <a:pt x="84" y="27"/>
                  </a:lnTo>
                  <a:lnTo>
                    <a:pt x="22" y="12"/>
                  </a:lnTo>
                  <a:lnTo>
                    <a:pt x="0" y="0"/>
                  </a:lnTo>
                  <a:lnTo>
                    <a:pt x="62" y="16"/>
                  </a:lnTo>
                  <a:lnTo>
                    <a:pt x="146" y="28"/>
                  </a:lnTo>
                  <a:lnTo>
                    <a:pt x="240" y="32"/>
                  </a:lnTo>
                  <a:lnTo>
                    <a:pt x="327" y="32"/>
                  </a:lnTo>
                  <a:lnTo>
                    <a:pt x="412" y="32"/>
                  </a:lnTo>
                  <a:lnTo>
                    <a:pt x="480" y="32"/>
                  </a:lnTo>
                  <a:lnTo>
                    <a:pt x="543" y="3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8" name="Freeform 634"/>
            <p:cNvSpPr>
              <a:spLocks noChangeAspect="1"/>
            </p:cNvSpPr>
            <p:nvPr/>
          </p:nvSpPr>
          <p:spPr bwMode="auto">
            <a:xfrm>
              <a:off x="175" y="436"/>
              <a:ext cx="42" cy="16"/>
            </a:xfrm>
            <a:custGeom>
              <a:avLst/>
              <a:gdLst>
                <a:gd name="T0" fmla="*/ 0 w 82"/>
                <a:gd name="T1" fmla="*/ 1 h 30"/>
                <a:gd name="T2" fmla="*/ 1 w 82"/>
                <a:gd name="T3" fmla="*/ 1 h 30"/>
                <a:gd name="T4" fmla="*/ 1 w 82"/>
                <a:gd name="T5" fmla="*/ 0 h 30"/>
                <a:gd name="T6" fmla="*/ 1 w 82"/>
                <a:gd name="T7" fmla="*/ 1 h 30"/>
                <a:gd name="T8" fmla="*/ 2 w 82"/>
                <a:gd name="T9" fmla="*/ 1 h 30"/>
                <a:gd name="T10" fmla="*/ 2 w 82"/>
                <a:gd name="T11" fmla="*/ 1 h 30"/>
                <a:gd name="T12" fmla="*/ 2 w 82"/>
                <a:gd name="T13" fmla="*/ 1 h 30"/>
                <a:gd name="T14" fmla="*/ 2 w 82"/>
                <a:gd name="T15" fmla="*/ 1 h 30"/>
                <a:gd name="T16" fmla="*/ 3 w 82"/>
                <a:gd name="T17" fmla="*/ 1 h 30"/>
                <a:gd name="T18" fmla="*/ 3 w 82"/>
                <a:gd name="T19" fmla="*/ 1 h 30"/>
                <a:gd name="T20" fmla="*/ 3 w 82"/>
                <a:gd name="T21" fmla="*/ 1 h 30"/>
                <a:gd name="T22" fmla="*/ 2 w 82"/>
                <a:gd name="T23" fmla="*/ 1 h 30"/>
                <a:gd name="T24" fmla="*/ 2 w 82"/>
                <a:gd name="T25" fmla="*/ 1 h 30"/>
                <a:gd name="T26" fmla="*/ 2 w 82"/>
                <a:gd name="T27" fmla="*/ 1 h 30"/>
                <a:gd name="T28" fmla="*/ 2 w 82"/>
                <a:gd name="T29" fmla="*/ 1 h 30"/>
                <a:gd name="T30" fmla="*/ 1 w 82"/>
                <a:gd name="T31" fmla="*/ 1 h 30"/>
                <a:gd name="T32" fmla="*/ 1 w 82"/>
                <a:gd name="T33" fmla="*/ 1 h 30"/>
                <a:gd name="T34" fmla="*/ 1 w 82"/>
                <a:gd name="T35" fmla="*/ 2 h 30"/>
                <a:gd name="T36" fmla="*/ 1 w 82"/>
                <a:gd name="T37" fmla="*/ 2 h 30"/>
                <a:gd name="T38" fmla="*/ 1 w 82"/>
                <a:gd name="T39" fmla="*/ 1 h 30"/>
                <a:gd name="T40" fmla="*/ 0 w 82"/>
                <a:gd name="T41" fmla="*/ 1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30"/>
                <a:gd name="T65" fmla="*/ 82 w 82"/>
                <a:gd name="T66" fmla="*/ 30 h 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30">
                  <a:moveTo>
                    <a:pt x="0" y="18"/>
                  </a:moveTo>
                  <a:lnTo>
                    <a:pt x="28" y="15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43" y="18"/>
                  </a:lnTo>
                  <a:lnTo>
                    <a:pt x="56" y="18"/>
                  </a:lnTo>
                  <a:lnTo>
                    <a:pt x="44" y="4"/>
                  </a:lnTo>
                  <a:lnTo>
                    <a:pt x="51" y="4"/>
                  </a:lnTo>
                  <a:lnTo>
                    <a:pt x="67" y="18"/>
                  </a:lnTo>
                  <a:lnTo>
                    <a:pt x="82" y="22"/>
                  </a:lnTo>
                  <a:lnTo>
                    <a:pt x="65" y="28"/>
                  </a:lnTo>
                  <a:lnTo>
                    <a:pt x="59" y="24"/>
                  </a:lnTo>
                  <a:lnTo>
                    <a:pt x="43" y="23"/>
                  </a:lnTo>
                  <a:lnTo>
                    <a:pt x="49" y="28"/>
                  </a:lnTo>
                  <a:lnTo>
                    <a:pt x="40" y="29"/>
                  </a:lnTo>
                  <a:lnTo>
                    <a:pt x="31" y="21"/>
                  </a:lnTo>
                  <a:lnTo>
                    <a:pt x="20" y="21"/>
                  </a:lnTo>
                  <a:lnTo>
                    <a:pt x="10" y="30"/>
                  </a:lnTo>
                  <a:lnTo>
                    <a:pt x="3" y="30"/>
                  </a:lnTo>
                  <a:lnTo>
                    <a:pt x="6" y="19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61" name="Group 635"/>
            <p:cNvGrpSpPr>
              <a:grpSpLocks noChangeAspect="1"/>
            </p:cNvGrpSpPr>
            <p:nvPr/>
          </p:nvGrpSpPr>
          <p:grpSpPr bwMode="auto">
            <a:xfrm>
              <a:off x="670" y="407"/>
              <a:ext cx="52" cy="19"/>
              <a:chOff x="2402" y="867"/>
              <a:chExt cx="268" cy="97"/>
            </a:xfrm>
            <a:grpFill/>
          </p:grpSpPr>
          <p:grpSp>
            <p:nvGrpSpPr>
              <p:cNvPr id="4862" name="Group 63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528" name="Freeform 63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29" name="Freeform 63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0" name="Freeform 63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1" name="Line 64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2" name="Line 64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3" name="Line 6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63" name="Group 64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538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39" name="Oval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64" name="Group 64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536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37" name="Oval 6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527" name="Line 64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65" name="Group 650"/>
            <p:cNvGrpSpPr>
              <a:grpSpLocks noChangeAspect="1"/>
            </p:cNvGrpSpPr>
            <p:nvPr/>
          </p:nvGrpSpPr>
          <p:grpSpPr bwMode="auto">
            <a:xfrm>
              <a:off x="715" y="408"/>
              <a:ext cx="53" cy="19"/>
              <a:chOff x="2402" y="867"/>
              <a:chExt cx="268" cy="97"/>
            </a:xfrm>
            <a:grpFill/>
          </p:grpSpPr>
          <p:grpSp>
            <p:nvGrpSpPr>
              <p:cNvPr id="4868" name="Group 651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514" name="Freeform 652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5" name="Freeform 653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6" name="Freeform 654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7" name="Line 65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8" name="Line 656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9" name="Line 6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69" name="Group 658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524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25" name="Oval 6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70" name="Group 661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522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23" name="Oval 6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513" name="Line 664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71" name="Group 665"/>
            <p:cNvGrpSpPr>
              <a:grpSpLocks noChangeAspect="1"/>
            </p:cNvGrpSpPr>
            <p:nvPr/>
          </p:nvGrpSpPr>
          <p:grpSpPr bwMode="auto">
            <a:xfrm>
              <a:off x="767" y="409"/>
              <a:ext cx="56" cy="20"/>
              <a:chOff x="2402" y="867"/>
              <a:chExt cx="268" cy="97"/>
            </a:xfrm>
            <a:grpFill/>
          </p:grpSpPr>
          <p:grpSp>
            <p:nvGrpSpPr>
              <p:cNvPr id="4872" name="Group 66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500" name="Freeform 66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1" name="Freeform 66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2" name="Freeform 66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3" name="Line 67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4" name="Line 67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5" name="Line 67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74" name="Group 67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510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11" name="Oval 6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75" name="Group 67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508" name="Freeform 67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09" name="Oval 6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99" name="Line 67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76" name="Group 680"/>
            <p:cNvGrpSpPr>
              <a:grpSpLocks noChangeAspect="1"/>
            </p:cNvGrpSpPr>
            <p:nvPr/>
          </p:nvGrpSpPr>
          <p:grpSpPr bwMode="auto">
            <a:xfrm flipH="1">
              <a:off x="580" y="433"/>
              <a:ext cx="46" cy="19"/>
              <a:chOff x="2769" y="979"/>
              <a:chExt cx="230" cy="90"/>
            </a:xfrm>
            <a:grpFill/>
          </p:grpSpPr>
          <p:sp>
            <p:nvSpPr>
              <p:cNvPr id="7491" name="Freeform 681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2" name="Freeform 682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3" name="Freeform 683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4" name="Freeform 684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5" name="Freeform 685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6" name="Freeform 686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7" name="Freeform 687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77" name="Group 688"/>
            <p:cNvGrpSpPr>
              <a:grpSpLocks noChangeAspect="1"/>
            </p:cNvGrpSpPr>
            <p:nvPr/>
          </p:nvGrpSpPr>
          <p:grpSpPr bwMode="auto">
            <a:xfrm>
              <a:off x="705" y="429"/>
              <a:ext cx="43" cy="18"/>
              <a:chOff x="2769" y="979"/>
              <a:chExt cx="230" cy="90"/>
            </a:xfrm>
            <a:grpFill/>
          </p:grpSpPr>
          <p:sp>
            <p:nvSpPr>
              <p:cNvPr id="7484" name="Freeform 68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5" name="Freeform 69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6" name="Freeform 69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7" name="Freeform 69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8" name="Freeform 69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9" name="Freeform 69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0" name="Freeform 69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404" name="Freeform 696"/>
            <p:cNvSpPr>
              <a:spLocks noChangeAspect="1"/>
            </p:cNvSpPr>
            <p:nvPr/>
          </p:nvSpPr>
          <p:spPr bwMode="auto">
            <a:xfrm>
              <a:off x="446" y="321"/>
              <a:ext cx="205" cy="105"/>
            </a:xfrm>
            <a:custGeom>
              <a:avLst/>
              <a:gdLst>
                <a:gd name="T0" fmla="*/ 1 w 396"/>
                <a:gd name="T1" fmla="*/ 7 h 203"/>
                <a:gd name="T2" fmla="*/ 13 w 396"/>
                <a:gd name="T3" fmla="*/ 7 h 203"/>
                <a:gd name="T4" fmla="*/ 14 w 396"/>
                <a:gd name="T5" fmla="*/ 7 h 203"/>
                <a:gd name="T6" fmla="*/ 14 w 396"/>
                <a:gd name="T7" fmla="*/ 7 h 203"/>
                <a:gd name="T8" fmla="*/ 14 w 396"/>
                <a:gd name="T9" fmla="*/ 6 h 203"/>
                <a:gd name="T10" fmla="*/ 14 w 396"/>
                <a:gd name="T11" fmla="*/ 6 h 203"/>
                <a:gd name="T12" fmla="*/ 14 w 396"/>
                <a:gd name="T13" fmla="*/ 6 h 203"/>
                <a:gd name="T14" fmla="*/ 14 w 396"/>
                <a:gd name="T15" fmla="*/ 5 h 203"/>
                <a:gd name="T16" fmla="*/ 14 w 396"/>
                <a:gd name="T17" fmla="*/ 5 h 203"/>
                <a:gd name="T18" fmla="*/ 14 w 396"/>
                <a:gd name="T19" fmla="*/ 5 h 203"/>
                <a:gd name="T20" fmla="*/ 13 w 396"/>
                <a:gd name="T21" fmla="*/ 5 h 203"/>
                <a:gd name="T22" fmla="*/ 13 w 396"/>
                <a:gd name="T23" fmla="*/ 4 h 203"/>
                <a:gd name="T24" fmla="*/ 12 w 396"/>
                <a:gd name="T25" fmla="*/ 3 h 203"/>
                <a:gd name="T26" fmla="*/ 10 w 396"/>
                <a:gd name="T27" fmla="*/ 3 h 203"/>
                <a:gd name="T28" fmla="*/ 10 w 396"/>
                <a:gd name="T29" fmla="*/ 2 h 203"/>
                <a:gd name="T30" fmla="*/ 10 w 396"/>
                <a:gd name="T31" fmla="*/ 2 h 203"/>
                <a:gd name="T32" fmla="*/ 9 w 396"/>
                <a:gd name="T33" fmla="*/ 2 h 203"/>
                <a:gd name="T34" fmla="*/ 9 w 396"/>
                <a:gd name="T35" fmla="*/ 2 h 203"/>
                <a:gd name="T36" fmla="*/ 8 w 396"/>
                <a:gd name="T37" fmla="*/ 2 h 203"/>
                <a:gd name="T38" fmla="*/ 8 w 396"/>
                <a:gd name="T39" fmla="*/ 2 h 203"/>
                <a:gd name="T40" fmla="*/ 7 w 396"/>
                <a:gd name="T41" fmla="*/ 3 h 203"/>
                <a:gd name="T42" fmla="*/ 7 w 396"/>
                <a:gd name="T43" fmla="*/ 2 h 203"/>
                <a:gd name="T44" fmla="*/ 7 w 396"/>
                <a:gd name="T45" fmla="*/ 2 h 203"/>
                <a:gd name="T46" fmla="*/ 7 w 396"/>
                <a:gd name="T47" fmla="*/ 2 h 203"/>
                <a:gd name="T48" fmla="*/ 7 w 396"/>
                <a:gd name="T49" fmla="*/ 1 h 203"/>
                <a:gd name="T50" fmla="*/ 6 w 396"/>
                <a:gd name="T51" fmla="*/ 0 h 203"/>
                <a:gd name="T52" fmla="*/ 6 w 396"/>
                <a:gd name="T53" fmla="*/ 1 h 203"/>
                <a:gd name="T54" fmla="*/ 5 w 396"/>
                <a:gd name="T55" fmla="*/ 1 h 203"/>
                <a:gd name="T56" fmla="*/ 5 w 396"/>
                <a:gd name="T57" fmla="*/ 1 h 203"/>
                <a:gd name="T58" fmla="*/ 5 w 396"/>
                <a:gd name="T59" fmla="*/ 2 h 203"/>
                <a:gd name="T60" fmla="*/ 5 w 396"/>
                <a:gd name="T61" fmla="*/ 2 h 203"/>
                <a:gd name="T62" fmla="*/ 5 w 396"/>
                <a:gd name="T63" fmla="*/ 2 h 203"/>
                <a:gd name="T64" fmla="*/ 5 w 396"/>
                <a:gd name="T65" fmla="*/ 3 h 203"/>
                <a:gd name="T66" fmla="*/ 5 w 396"/>
                <a:gd name="T67" fmla="*/ 3 h 203"/>
                <a:gd name="T68" fmla="*/ 5 w 396"/>
                <a:gd name="T69" fmla="*/ 2 h 203"/>
                <a:gd name="T70" fmla="*/ 5 w 396"/>
                <a:gd name="T71" fmla="*/ 2 h 203"/>
                <a:gd name="T72" fmla="*/ 5 w 396"/>
                <a:gd name="T73" fmla="*/ 2 h 203"/>
                <a:gd name="T74" fmla="*/ 5 w 396"/>
                <a:gd name="T75" fmla="*/ 3 h 203"/>
                <a:gd name="T76" fmla="*/ 3 w 396"/>
                <a:gd name="T77" fmla="*/ 3 h 203"/>
                <a:gd name="T78" fmla="*/ 4 w 396"/>
                <a:gd name="T79" fmla="*/ 3 h 203"/>
                <a:gd name="T80" fmla="*/ 3 w 396"/>
                <a:gd name="T81" fmla="*/ 3 h 203"/>
                <a:gd name="T82" fmla="*/ 2 w 396"/>
                <a:gd name="T83" fmla="*/ 5 h 203"/>
                <a:gd name="T84" fmla="*/ 2 w 396"/>
                <a:gd name="T85" fmla="*/ 5 h 203"/>
                <a:gd name="T86" fmla="*/ 2 w 396"/>
                <a:gd name="T87" fmla="*/ 5 h 203"/>
                <a:gd name="T88" fmla="*/ 1 w 396"/>
                <a:gd name="T89" fmla="*/ 5 h 203"/>
                <a:gd name="T90" fmla="*/ 1 w 396"/>
                <a:gd name="T91" fmla="*/ 5 h 203"/>
                <a:gd name="T92" fmla="*/ 0 w 396"/>
                <a:gd name="T93" fmla="*/ 6 h 203"/>
                <a:gd name="T94" fmla="*/ 1 w 396"/>
                <a:gd name="T95" fmla="*/ 5 h 203"/>
                <a:gd name="T96" fmla="*/ 1 w 396"/>
                <a:gd name="T97" fmla="*/ 6 h 203"/>
                <a:gd name="T98" fmla="*/ 1 w 396"/>
                <a:gd name="T99" fmla="*/ 7 h 203"/>
                <a:gd name="T100" fmla="*/ 1 w 396"/>
                <a:gd name="T101" fmla="*/ 7 h 2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96"/>
                <a:gd name="T154" fmla="*/ 0 h 203"/>
                <a:gd name="T155" fmla="*/ 396 w 396"/>
                <a:gd name="T156" fmla="*/ 203 h 20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96" h="203">
                  <a:moveTo>
                    <a:pt x="20" y="189"/>
                  </a:moveTo>
                  <a:lnTo>
                    <a:pt x="362" y="203"/>
                  </a:lnTo>
                  <a:lnTo>
                    <a:pt x="380" y="197"/>
                  </a:lnTo>
                  <a:lnTo>
                    <a:pt x="387" y="188"/>
                  </a:lnTo>
                  <a:lnTo>
                    <a:pt x="378" y="164"/>
                  </a:lnTo>
                  <a:lnTo>
                    <a:pt x="390" y="158"/>
                  </a:lnTo>
                  <a:lnTo>
                    <a:pt x="396" y="153"/>
                  </a:lnTo>
                  <a:lnTo>
                    <a:pt x="396" y="137"/>
                  </a:lnTo>
                  <a:lnTo>
                    <a:pt x="387" y="133"/>
                  </a:lnTo>
                  <a:lnTo>
                    <a:pt x="385" y="121"/>
                  </a:lnTo>
                  <a:lnTo>
                    <a:pt x="368" y="119"/>
                  </a:lnTo>
                  <a:lnTo>
                    <a:pt x="362" y="115"/>
                  </a:lnTo>
                  <a:lnTo>
                    <a:pt x="340" y="73"/>
                  </a:lnTo>
                  <a:lnTo>
                    <a:pt x="281" y="74"/>
                  </a:lnTo>
                  <a:lnTo>
                    <a:pt x="270" y="45"/>
                  </a:lnTo>
                  <a:lnTo>
                    <a:pt x="258" y="41"/>
                  </a:lnTo>
                  <a:lnTo>
                    <a:pt x="239" y="41"/>
                  </a:lnTo>
                  <a:lnTo>
                    <a:pt x="226" y="42"/>
                  </a:lnTo>
                  <a:lnTo>
                    <a:pt x="214" y="46"/>
                  </a:lnTo>
                  <a:lnTo>
                    <a:pt x="209" y="57"/>
                  </a:lnTo>
                  <a:lnTo>
                    <a:pt x="202" y="61"/>
                  </a:lnTo>
                  <a:lnTo>
                    <a:pt x="198" y="48"/>
                  </a:lnTo>
                  <a:lnTo>
                    <a:pt x="189" y="38"/>
                  </a:lnTo>
                  <a:lnTo>
                    <a:pt x="182" y="38"/>
                  </a:lnTo>
                  <a:lnTo>
                    <a:pt x="182" y="6"/>
                  </a:lnTo>
                  <a:lnTo>
                    <a:pt x="169" y="0"/>
                  </a:lnTo>
                  <a:lnTo>
                    <a:pt x="153" y="2"/>
                  </a:lnTo>
                  <a:lnTo>
                    <a:pt x="135" y="4"/>
                  </a:lnTo>
                  <a:lnTo>
                    <a:pt x="135" y="10"/>
                  </a:lnTo>
                  <a:lnTo>
                    <a:pt x="135" y="44"/>
                  </a:lnTo>
                  <a:lnTo>
                    <a:pt x="147" y="46"/>
                  </a:lnTo>
                  <a:lnTo>
                    <a:pt x="147" y="53"/>
                  </a:lnTo>
                  <a:lnTo>
                    <a:pt x="145" y="62"/>
                  </a:lnTo>
                  <a:lnTo>
                    <a:pt x="139" y="62"/>
                  </a:lnTo>
                  <a:lnTo>
                    <a:pt x="131" y="60"/>
                  </a:lnTo>
                  <a:lnTo>
                    <a:pt x="131" y="44"/>
                  </a:lnTo>
                  <a:lnTo>
                    <a:pt x="117" y="44"/>
                  </a:lnTo>
                  <a:lnTo>
                    <a:pt x="117" y="65"/>
                  </a:lnTo>
                  <a:lnTo>
                    <a:pt x="91" y="64"/>
                  </a:lnTo>
                  <a:lnTo>
                    <a:pt x="98" y="75"/>
                  </a:lnTo>
                  <a:lnTo>
                    <a:pt x="78" y="76"/>
                  </a:lnTo>
                  <a:lnTo>
                    <a:pt x="57" y="120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17" y="132"/>
                  </a:lnTo>
                  <a:lnTo>
                    <a:pt x="5" y="130"/>
                  </a:lnTo>
                  <a:lnTo>
                    <a:pt x="0" y="148"/>
                  </a:lnTo>
                  <a:lnTo>
                    <a:pt x="22" y="146"/>
                  </a:lnTo>
                  <a:lnTo>
                    <a:pt x="30" y="154"/>
                  </a:lnTo>
                  <a:lnTo>
                    <a:pt x="12" y="189"/>
                  </a:lnTo>
                  <a:lnTo>
                    <a:pt x="20" y="18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5" name="Freeform 697"/>
            <p:cNvSpPr>
              <a:spLocks noChangeAspect="1"/>
            </p:cNvSpPr>
            <p:nvPr/>
          </p:nvSpPr>
          <p:spPr bwMode="auto">
            <a:xfrm>
              <a:off x="487" y="355"/>
              <a:ext cx="142" cy="40"/>
            </a:xfrm>
            <a:custGeom>
              <a:avLst/>
              <a:gdLst>
                <a:gd name="T0" fmla="*/ 0 w 275"/>
                <a:gd name="T1" fmla="*/ 1 h 77"/>
                <a:gd name="T2" fmla="*/ 1 w 275"/>
                <a:gd name="T3" fmla="*/ 1 h 77"/>
                <a:gd name="T4" fmla="*/ 2 w 275"/>
                <a:gd name="T5" fmla="*/ 0 h 77"/>
                <a:gd name="T6" fmla="*/ 2 w 275"/>
                <a:gd name="T7" fmla="*/ 0 h 77"/>
                <a:gd name="T8" fmla="*/ 3 w 275"/>
                <a:gd name="T9" fmla="*/ 1 h 77"/>
                <a:gd name="T10" fmla="*/ 5 w 275"/>
                <a:gd name="T11" fmla="*/ 1 h 77"/>
                <a:gd name="T12" fmla="*/ 5 w 275"/>
                <a:gd name="T13" fmla="*/ 1 h 77"/>
                <a:gd name="T14" fmla="*/ 8 w 275"/>
                <a:gd name="T15" fmla="*/ 1 h 77"/>
                <a:gd name="T16" fmla="*/ 8 w 275"/>
                <a:gd name="T17" fmla="*/ 3 h 77"/>
                <a:gd name="T18" fmla="*/ 9 w 275"/>
                <a:gd name="T19" fmla="*/ 3 h 77"/>
                <a:gd name="T20" fmla="*/ 10 w 275"/>
                <a:gd name="T21" fmla="*/ 3 h 77"/>
                <a:gd name="T22" fmla="*/ 10 w 275"/>
                <a:gd name="T23" fmla="*/ 3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5"/>
                <a:gd name="T37" fmla="*/ 0 h 77"/>
                <a:gd name="T38" fmla="*/ 275 w 275"/>
                <a:gd name="T39" fmla="*/ 77 h 7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5" h="77">
                  <a:moveTo>
                    <a:pt x="0" y="14"/>
                  </a:moveTo>
                  <a:lnTo>
                    <a:pt x="26" y="14"/>
                  </a:lnTo>
                  <a:lnTo>
                    <a:pt x="38" y="0"/>
                  </a:lnTo>
                  <a:lnTo>
                    <a:pt x="56" y="0"/>
                  </a:lnTo>
                  <a:lnTo>
                    <a:pt x="65" y="5"/>
                  </a:lnTo>
                  <a:lnTo>
                    <a:pt x="134" y="7"/>
                  </a:lnTo>
                  <a:lnTo>
                    <a:pt x="133" y="23"/>
                  </a:lnTo>
                  <a:lnTo>
                    <a:pt x="226" y="25"/>
                  </a:lnTo>
                  <a:lnTo>
                    <a:pt x="226" y="74"/>
                  </a:lnTo>
                  <a:lnTo>
                    <a:pt x="250" y="77"/>
                  </a:lnTo>
                  <a:lnTo>
                    <a:pt x="263" y="76"/>
                  </a:lnTo>
                  <a:lnTo>
                    <a:pt x="275" y="7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6" name="Freeform 698"/>
            <p:cNvSpPr>
              <a:spLocks noChangeAspect="1"/>
            </p:cNvSpPr>
            <p:nvPr/>
          </p:nvSpPr>
          <p:spPr bwMode="auto">
            <a:xfrm>
              <a:off x="605" y="363"/>
              <a:ext cx="8" cy="12"/>
            </a:xfrm>
            <a:custGeom>
              <a:avLst/>
              <a:gdLst>
                <a:gd name="T0" fmla="*/ 0 w 16"/>
                <a:gd name="T1" fmla="*/ 1 h 24"/>
                <a:gd name="T2" fmla="*/ 1 w 16"/>
                <a:gd name="T3" fmla="*/ 0 h 24"/>
                <a:gd name="T4" fmla="*/ 1 w 16"/>
                <a:gd name="T5" fmla="*/ 1 h 24"/>
                <a:gd name="T6" fmla="*/ 1 w 16"/>
                <a:gd name="T7" fmla="*/ 1 h 24"/>
                <a:gd name="T8" fmla="*/ 1 w 1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24"/>
                <a:gd name="T17" fmla="*/ 16 w 16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24">
                  <a:moveTo>
                    <a:pt x="0" y="6"/>
                  </a:moveTo>
                  <a:lnTo>
                    <a:pt x="8" y="0"/>
                  </a:lnTo>
                  <a:lnTo>
                    <a:pt x="16" y="7"/>
                  </a:lnTo>
                  <a:lnTo>
                    <a:pt x="15" y="21"/>
                  </a:lnTo>
                  <a:lnTo>
                    <a:pt x="2" y="2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7" name="Freeform 699"/>
            <p:cNvSpPr>
              <a:spLocks noChangeAspect="1"/>
            </p:cNvSpPr>
            <p:nvPr/>
          </p:nvSpPr>
          <p:spPr bwMode="auto">
            <a:xfrm>
              <a:off x="612" y="359"/>
              <a:ext cx="22" cy="30"/>
            </a:xfrm>
            <a:custGeom>
              <a:avLst/>
              <a:gdLst>
                <a:gd name="T0" fmla="*/ 1 w 42"/>
                <a:gd name="T1" fmla="*/ 0 h 58"/>
                <a:gd name="T2" fmla="*/ 0 w 42"/>
                <a:gd name="T3" fmla="*/ 1 h 58"/>
                <a:gd name="T4" fmla="*/ 1 w 42"/>
                <a:gd name="T5" fmla="*/ 2 h 58"/>
                <a:gd name="T6" fmla="*/ 2 w 42"/>
                <a:gd name="T7" fmla="*/ 2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58"/>
                <a:gd name="T14" fmla="*/ 42 w 42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58">
                  <a:moveTo>
                    <a:pt x="18" y="0"/>
                  </a:moveTo>
                  <a:lnTo>
                    <a:pt x="0" y="12"/>
                  </a:lnTo>
                  <a:lnTo>
                    <a:pt x="24" y="58"/>
                  </a:lnTo>
                  <a:lnTo>
                    <a:pt x="42" y="4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8" name="Freeform 700"/>
            <p:cNvSpPr>
              <a:spLocks noChangeAspect="1"/>
            </p:cNvSpPr>
            <p:nvPr/>
          </p:nvSpPr>
          <p:spPr bwMode="auto">
            <a:xfrm>
              <a:off x="523" y="306"/>
              <a:ext cx="12" cy="17"/>
            </a:xfrm>
            <a:custGeom>
              <a:avLst/>
              <a:gdLst>
                <a:gd name="T0" fmla="*/ 1 w 24"/>
                <a:gd name="T1" fmla="*/ 1 h 33"/>
                <a:gd name="T2" fmla="*/ 1 w 24"/>
                <a:gd name="T3" fmla="*/ 1 h 33"/>
                <a:gd name="T4" fmla="*/ 1 w 24"/>
                <a:gd name="T5" fmla="*/ 1 h 33"/>
                <a:gd name="T6" fmla="*/ 0 w 24"/>
                <a:gd name="T7" fmla="*/ 1 h 33"/>
                <a:gd name="T8" fmla="*/ 1 w 24"/>
                <a:gd name="T9" fmla="*/ 1 h 33"/>
                <a:gd name="T10" fmla="*/ 1 w 24"/>
                <a:gd name="T11" fmla="*/ 0 h 33"/>
                <a:gd name="T12" fmla="*/ 1 w 24"/>
                <a:gd name="T13" fmla="*/ 1 h 33"/>
                <a:gd name="T14" fmla="*/ 1 w 24"/>
                <a:gd name="T15" fmla="*/ 1 h 33"/>
                <a:gd name="T16" fmla="*/ 1 w 24"/>
                <a:gd name="T17" fmla="*/ 1 h 33"/>
                <a:gd name="T18" fmla="*/ 1 w 24"/>
                <a:gd name="T19" fmla="*/ 1 h 33"/>
                <a:gd name="T20" fmla="*/ 1 w 24"/>
                <a:gd name="T21" fmla="*/ 1 h 33"/>
                <a:gd name="T22" fmla="*/ 1 w 24"/>
                <a:gd name="T23" fmla="*/ 1 h 33"/>
                <a:gd name="T24" fmla="*/ 1 w 24"/>
                <a:gd name="T25" fmla="*/ 1 h 33"/>
                <a:gd name="T26" fmla="*/ 1 w 24"/>
                <a:gd name="T27" fmla="*/ 2 h 33"/>
                <a:gd name="T28" fmla="*/ 1 w 24"/>
                <a:gd name="T29" fmla="*/ 1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33"/>
                <a:gd name="T47" fmla="*/ 24 w 24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33">
                  <a:moveTo>
                    <a:pt x="6" y="29"/>
                  </a:moveTo>
                  <a:lnTo>
                    <a:pt x="6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4" y="1"/>
                  </a:lnTo>
                  <a:lnTo>
                    <a:pt x="15" y="0"/>
                  </a:lnTo>
                  <a:lnTo>
                    <a:pt x="16" y="7"/>
                  </a:lnTo>
                  <a:lnTo>
                    <a:pt x="19" y="21"/>
                  </a:lnTo>
                  <a:lnTo>
                    <a:pt x="10" y="21"/>
                  </a:lnTo>
                  <a:lnTo>
                    <a:pt x="8" y="4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14" y="27"/>
                  </a:lnTo>
                  <a:lnTo>
                    <a:pt x="24" y="33"/>
                  </a:lnTo>
                  <a:lnTo>
                    <a:pt x="6" y="2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9" name="Freeform 701"/>
            <p:cNvSpPr>
              <a:spLocks noChangeAspect="1"/>
            </p:cNvSpPr>
            <p:nvPr/>
          </p:nvSpPr>
          <p:spPr bwMode="auto">
            <a:xfrm>
              <a:off x="516" y="341"/>
              <a:ext cx="26" cy="2"/>
            </a:xfrm>
            <a:custGeom>
              <a:avLst/>
              <a:gdLst>
                <a:gd name="T0" fmla="*/ 0 w 50"/>
                <a:gd name="T1" fmla="*/ 1 h 4"/>
                <a:gd name="T2" fmla="*/ 1 w 50"/>
                <a:gd name="T3" fmla="*/ 1 h 4"/>
                <a:gd name="T4" fmla="*/ 2 w 50"/>
                <a:gd name="T5" fmla="*/ 1 h 4"/>
                <a:gd name="T6" fmla="*/ 2 w 5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4"/>
                <a:gd name="T14" fmla="*/ 50 w 50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4">
                  <a:moveTo>
                    <a:pt x="0" y="2"/>
                  </a:moveTo>
                  <a:lnTo>
                    <a:pt x="21" y="4"/>
                  </a:lnTo>
                  <a:lnTo>
                    <a:pt x="39" y="3"/>
                  </a:lnTo>
                  <a:lnTo>
                    <a:pt x="5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0" name="Freeform 702"/>
            <p:cNvSpPr>
              <a:spLocks noChangeAspect="1"/>
            </p:cNvSpPr>
            <p:nvPr/>
          </p:nvSpPr>
          <p:spPr bwMode="auto">
            <a:xfrm>
              <a:off x="560" y="346"/>
              <a:ext cx="24" cy="2"/>
            </a:xfrm>
            <a:custGeom>
              <a:avLst/>
              <a:gdLst>
                <a:gd name="T0" fmla="*/ 0 w 46"/>
                <a:gd name="T1" fmla="*/ 0 h 3"/>
                <a:gd name="T2" fmla="*/ 1 w 46"/>
                <a:gd name="T3" fmla="*/ 1 h 3"/>
                <a:gd name="T4" fmla="*/ 2 w 46"/>
                <a:gd name="T5" fmla="*/ 1 h 3"/>
                <a:gd name="T6" fmla="*/ 2 w 46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3"/>
                <a:gd name="T14" fmla="*/ 46 w 4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3">
                  <a:moveTo>
                    <a:pt x="0" y="0"/>
                  </a:moveTo>
                  <a:lnTo>
                    <a:pt x="20" y="2"/>
                  </a:lnTo>
                  <a:lnTo>
                    <a:pt x="35" y="3"/>
                  </a:lnTo>
                  <a:lnTo>
                    <a:pt x="46" y="1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1" name="Freeform 703"/>
            <p:cNvSpPr>
              <a:spLocks noChangeAspect="1"/>
            </p:cNvSpPr>
            <p:nvPr/>
          </p:nvSpPr>
          <p:spPr bwMode="auto">
            <a:xfrm>
              <a:off x="516" y="324"/>
              <a:ext cx="25" cy="3"/>
            </a:xfrm>
            <a:custGeom>
              <a:avLst/>
              <a:gdLst>
                <a:gd name="T0" fmla="*/ 0 w 48"/>
                <a:gd name="T1" fmla="*/ 1 h 6"/>
                <a:gd name="T2" fmla="*/ 1 w 48"/>
                <a:gd name="T3" fmla="*/ 1 h 6"/>
                <a:gd name="T4" fmla="*/ 1 w 48"/>
                <a:gd name="T5" fmla="*/ 1 h 6"/>
                <a:gd name="T6" fmla="*/ 2 w 48"/>
                <a:gd name="T7" fmla="*/ 1 h 6"/>
                <a:gd name="T8" fmla="*/ 2 w 4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6"/>
                <a:gd name="T17" fmla="*/ 48 w 4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6">
                  <a:moveTo>
                    <a:pt x="0" y="2"/>
                  </a:moveTo>
                  <a:lnTo>
                    <a:pt x="10" y="5"/>
                  </a:lnTo>
                  <a:lnTo>
                    <a:pt x="27" y="6"/>
                  </a:lnTo>
                  <a:lnTo>
                    <a:pt x="40" y="6"/>
                  </a:lnTo>
                  <a:lnTo>
                    <a:pt x="4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2" name="Freeform 704"/>
            <p:cNvSpPr>
              <a:spLocks noChangeAspect="1"/>
            </p:cNvSpPr>
            <p:nvPr/>
          </p:nvSpPr>
          <p:spPr bwMode="auto">
            <a:xfrm>
              <a:off x="606" y="404"/>
              <a:ext cx="38" cy="4"/>
            </a:xfrm>
            <a:custGeom>
              <a:avLst/>
              <a:gdLst>
                <a:gd name="T0" fmla="*/ 0 w 73"/>
                <a:gd name="T1" fmla="*/ 1 h 7"/>
                <a:gd name="T2" fmla="*/ 1 w 73"/>
                <a:gd name="T3" fmla="*/ 1 h 7"/>
                <a:gd name="T4" fmla="*/ 2 w 73"/>
                <a:gd name="T5" fmla="*/ 1 h 7"/>
                <a:gd name="T6" fmla="*/ 2 w 73"/>
                <a:gd name="T7" fmla="*/ 0 h 7"/>
                <a:gd name="T8" fmla="*/ 3 w 7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"/>
                <a:gd name="T16" fmla="*/ 0 h 7"/>
                <a:gd name="T17" fmla="*/ 73 w 73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" h="7">
                  <a:moveTo>
                    <a:pt x="0" y="3"/>
                  </a:moveTo>
                  <a:lnTo>
                    <a:pt x="20" y="7"/>
                  </a:lnTo>
                  <a:lnTo>
                    <a:pt x="44" y="4"/>
                  </a:lnTo>
                  <a:lnTo>
                    <a:pt x="51" y="0"/>
                  </a:lnTo>
                  <a:lnTo>
                    <a:pt x="7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3" name="Line 705"/>
            <p:cNvSpPr>
              <a:spLocks noChangeAspect="1" noChangeShapeType="1"/>
            </p:cNvSpPr>
            <p:nvPr/>
          </p:nvSpPr>
          <p:spPr bwMode="auto">
            <a:xfrm>
              <a:off x="631" y="398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4" name="Line 706"/>
            <p:cNvSpPr>
              <a:spLocks noChangeAspect="1" noChangeShapeType="1"/>
            </p:cNvSpPr>
            <p:nvPr/>
          </p:nvSpPr>
          <p:spPr bwMode="auto">
            <a:xfrm>
              <a:off x="644" y="397"/>
              <a:ext cx="0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5" name="Line 707"/>
            <p:cNvSpPr>
              <a:spLocks noChangeAspect="1" noChangeShapeType="1"/>
            </p:cNvSpPr>
            <p:nvPr/>
          </p:nvSpPr>
          <p:spPr bwMode="auto">
            <a:xfrm>
              <a:off x="618" y="400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6" name="Line 708"/>
            <p:cNvSpPr>
              <a:spLocks noChangeAspect="1" noChangeShapeType="1"/>
            </p:cNvSpPr>
            <p:nvPr/>
          </p:nvSpPr>
          <p:spPr bwMode="auto">
            <a:xfrm>
              <a:off x="604" y="394"/>
              <a:ext cx="5" cy="1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7" name="Freeform 709"/>
            <p:cNvSpPr>
              <a:spLocks noChangeAspect="1"/>
            </p:cNvSpPr>
            <p:nvPr/>
          </p:nvSpPr>
          <p:spPr bwMode="auto">
            <a:xfrm>
              <a:off x="604" y="394"/>
              <a:ext cx="46" cy="4"/>
            </a:xfrm>
            <a:custGeom>
              <a:avLst/>
              <a:gdLst>
                <a:gd name="T0" fmla="*/ 0 w 88"/>
                <a:gd name="T1" fmla="*/ 0 h 9"/>
                <a:gd name="T2" fmla="*/ 1 w 88"/>
                <a:gd name="T3" fmla="*/ 0 h 9"/>
                <a:gd name="T4" fmla="*/ 1 w 88"/>
                <a:gd name="T5" fmla="*/ 0 h 9"/>
                <a:gd name="T6" fmla="*/ 2 w 88"/>
                <a:gd name="T7" fmla="*/ 0 h 9"/>
                <a:gd name="T8" fmla="*/ 2 w 88"/>
                <a:gd name="T9" fmla="*/ 0 h 9"/>
                <a:gd name="T10" fmla="*/ 2 w 88"/>
                <a:gd name="T11" fmla="*/ 0 h 9"/>
                <a:gd name="T12" fmla="*/ 3 w 88"/>
                <a:gd name="T13" fmla="*/ 0 h 9"/>
                <a:gd name="T14" fmla="*/ 4 w 88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"/>
                <a:gd name="T25" fmla="*/ 0 h 9"/>
                <a:gd name="T26" fmla="*/ 88 w 88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" h="9">
                  <a:moveTo>
                    <a:pt x="0" y="3"/>
                  </a:moveTo>
                  <a:lnTo>
                    <a:pt x="10" y="9"/>
                  </a:lnTo>
                  <a:lnTo>
                    <a:pt x="30" y="9"/>
                  </a:lnTo>
                  <a:lnTo>
                    <a:pt x="36" y="8"/>
                  </a:lnTo>
                  <a:lnTo>
                    <a:pt x="44" y="9"/>
                  </a:lnTo>
                  <a:lnTo>
                    <a:pt x="50" y="9"/>
                  </a:lnTo>
                  <a:lnTo>
                    <a:pt x="75" y="8"/>
                  </a:lnTo>
                  <a:lnTo>
                    <a:pt x="8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8" name="Freeform 710"/>
            <p:cNvSpPr>
              <a:spLocks noChangeAspect="1"/>
            </p:cNvSpPr>
            <p:nvPr/>
          </p:nvSpPr>
          <p:spPr bwMode="auto">
            <a:xfrm>
              <a:off x="629" y="384"/>
              <a:ext cx="16" cy="11"/>
            </a:xfrm>
            <a:custGeom>
              <a:avLst/>
              <a:gdLst>
                <a:gd name="T0" fmla="*/ 1 w 31"/>
                <a:gd name="T1" fmla="*/ 1 h 21"/>
                <a:gd name="T2" fmla="*/ 0 w 31"/>
                <a:gd name="T3" fmla="*/ 1 h 21"/>
                <a:gd name="T4" fmla="*/ 1 w 31"/>
                <a:gd name="T5" fmla="*/ 1 h 21"/>
                <a:gd name="T6" fmla="*/ 1 w 31"/>
                <a:gd name="T7" fmla="*/ 1 h 21"/>
                <a:gd name="T8" fmla="*/ 1 w 31"/>
                <a:gd name="T9" fmla="*/ 0 h 21"/>
                <a:gd name="T10" fmla="*/ 1 w 31"/>
                <a:gd name="T11" fmla="*/ 1 h 21"/>
                <a:gd name="T12" fmla="*/ 1 w 31"/>
                <a:gd name="T13" fmla="*/ 1 h 21"/>
                <a:gd name="T14" fmla="*/ 1 w 31"/>
                <a:gd name="T15" fmla="*/ 1 h 21"/>
                <a:gd name="T16" fmla="*/ 1 w 31"/>
                <a:gd name="T17" fmla="*/ 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21"/>
                <a:gd name="T29" fmla="*/ 31 w 31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21">
                  <a:moveTo>
                    <a:pt x="1" y="18"/>
                  </a:moveTo>
                  <a:lnTo>
                    <a:pt x="0" y="7"/>
                  </a:lnTo>
                  <a:lnTo>
                    <a:pt x="9" y="3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1" y="16"/>
                  </a:lnTo>
                  <a:lnTo>
                    <a:pt x="17" y="17"/>
                  </a:lnTo>
                  <a:lnTo>
                    <a:pt x="11" y="21"/>
                  </a:lnTo>
                  <a:lnTo>
                    <a:pt x="1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9" name="Freeform 711"/>
            <p:cNvSpPr>
              <a:spLocks noChangeAspect="1"/>
            </p:cNvSpPr>
            <p:nvPr/>
          </p:nvSpPr>
          <p:spPr bwMode="auto">
            <a:xfrm>
              <a:off x="458" y="358"/>
              <a:ext cx="81" cy="39"/>
            </a:xfrm>
            <a:custGeom>
              <a:avLst/>
              <a:gdLst>
                <a:gd name="T0" fmla="*/ 1 w 156"/>
                <a:gd name="T1" fmla="*/ 2 h 75"/>
                <a:gd name="T2" fmla="*/ 1 w 156"/>
                <a:gd name="T3" fmla="*/ 3 h 75"/>
                <a:gd name="T4" fmla="*/ 0 w 156"/>
                <a:gd name="T5" fmla="*/ 3 h 75"/>
                <a:gd name="T6" fmla="*/ 1 w 156"/>
                <a:gd name="T7" fmla="*/ 3 h 75"/>
                <a:gd name="T8" fmla="*/ 1 w 156"/>
                <a:gd name="T9" fmla="*/ 3 h 75"/>
                <a:gd name="T10" fmla="*/ 2 w 156"/>
                <a:gd name="T11" fmla="*/ 3 h 75"/>
                <a:gd name="T12" fmla="*/ 2 w 156"/>
                <a:gd name="T13" fmla="*/ 3 h 75"/>
                <a:gd name="T14" fmla="*/ 2 w 156"/>
                <a:gd name="T15" fmla="*/ 2 h 75"/>
                <a:gd name="T16" fmla="*/ 2 w 156"/>
                <a:gd name="T17" fmla="*/ 2 h 75"/>
                <a:gd name="T18" fmla="*/ 2 w 156"/>
                <a:gd name="T19" fmla="*/ 2 h 75"/>
                <a:gd name="T20" fmla="*/ 2 w 156"/>
                <a:gd name="T21" fmla="*/ 3 h 75"/>
                <a:gd name="T22" fmla="*/ 2 w 156"/>
                <a:gd name="T23" fmla="*/ 3 h 75"/>
                <a:gd name="T24" fmla="*/ 3 w 156"/>
                <a:gd name="T25" fmla="*/ 3 h 75"/>
                <a:gd name="T26" fmla="*/ 6 w 156"/>
                <a:gd name="T27" fmla="*/ 3 h 75"/>
                <a:gd name="T28" fmla="*/ 6 w 156"/>
                <a:gd name="T29" fmla="*/ 2 h 75"/>
                <a:gd name="T30" fmla="*/ 5 w 156"/>
                <a:gd name="T31" fmla="*/ 2 h 75"/>
                <a:gd name="T32" fmla="*/ 5 w 156"/>
                <a:gd name="T33" fmla="*/ 2 h 75"/>
                <a:gd name="T34" fmla="*/ 5 w 156"/>
                <a:gd name="T35" fmla="*/ 2 h 75"/>
                <a:gd name="T36" fmla="*/ 6 w 156"/>
                <a:gd name="T37" fmla="*/ 2 h 75"/>
                <a:gd name="T38" fmla="*/ 6 w 156"/>
                <a:gd name="T39" fmla="*/ 1 h 75"/>
                <a:gd name="T40" fmla="*/ 5 w 156"/>
                <a:gd name="T41" fmla="*/ 1 h 75"/>
                <a:gd name="T42" fmla="*/ 5 w 156"/>
                <a:gd name="T43" fmla="*/ 1 h 75"/>
                <a:gd name="T44" fmla="*/ 5 w 156"/>
                <a:gd name="T45" fmla="*/ 1 h 75"/>
                <a:gd name="T46" fmla="*/ 5 w 156"/>
                <a:gd name="T47" fmla="*/ 1 h 75"/>
                <a:gd name="T48" fmla="*/ 5 w 156"/>
                <a:gd name="T49" fmla="*/ 0 h 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6"/>
                <a:gd name="T76" fmla="*/ 0 h 75"/>
                <a:gd name="T77" fmla="*/ 156 w 156"/>
                <a:gd name="T78" fmla="*/ 75 h 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6" h="75">
                  <a:moveTo>
                    <a:pt x="17" y="57"/>
                  </a:moveTo>
                  <a:lnTo>
                    <a:pt x="17" y="70"/>
                  </a:lnTo>
                  <a:lnTo>
                    <a:pt x="0" y="71"/>
                  </a:lnTo>
                  <a:lnTo>
                    <a:pt x="18" y="72"/>
                  </a:lnTo>
                  <a:lnTo>
                    <a:pt x="30" y="75"/>
                  </a:lnTo>
                  <a:lnTo>
                    <a:pt x="44" y="72"/>
                  </a:lnTo>
                  <a:lnTo>
                    <a:pt x="44" y="61"/>
                  </a:lnTo>
                  <a:lnTo>
                    <a:pt x="44" y="52"/>
                  </a:lnTo>
                  <a:lnTo>
                    <a:pt x="32" y="49"/>
                  </a:lnTo>
                  <a:lnTo>
                    <a:pt x="45" y="49"/>
                  </a:lnTo>
                  <a:lnTo>
                    <a:pt x="44" y="74"/>
                  </a:lnTo>
                  <a:lnTo>
                    <a:pt x="53" y="74"/>
                  </a:lnTo>
                  <a:lnTo>
                    <a:pt x="80" y="70"/>
                  </a:lnTo>
                  <a:lnTo>
                    <a:pt x="156" y="74"/>
                  </a:lnTo>
                  <a:lnTo>
                    <a:pt x="156" y="58"/>
                  </a:lnTo>
                  <a:lnTo>
                    <a:pt x="141" y="57"/>
                  </a:lnTo>
                  <a:lnTo>
                    <a:pt x="147" y="50"/>
                  </a:lnTo>
                  <a:lnTo>
                    <a:pt x="146" y="41"/>
                  </a:lnTo>
                  <a:lnTo>
                    <a:pt x="151" y="35"/>
                  </a:lnTo>
                  <a:lnTo>
                    <a:pt x="154" y="28"/>
                  </a:lnTo>
                  <a:lnTo>
                    <a:pt x="142" y="25"/>
                  </a:lnTo>
                  <a:lnTo>
                    <a:pt x="142" y="18"/>
                  </a:lnTo>
                  <a:lnTo>
                    <a:pt x="135" y="16"/>
                  </a:lnTo>
                  <a:lnTo>
                    <a:pt x="137" y="10"/>
                  </a:lnTo>
                  <a:lnTo>
                    <a:pt x="14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0" name="Freeform 712"/>
            <p:cNvSpPr>
              <a:spLocks noChangeAspect="1"/>
            </p:cNvSpPr>
            <p:nvPr/>
          </p:nvSpPr>
          <p:spPr bwMode="auto">
            <a:xfrm>
              <a:off x="516" y="357"/>
              <a:ext cx="21" cy="39"/>
            </a:xfrm>
            <a:custGeom>
              <a:avLst/>
              <a:gdLst>
                <a:gd name="T0" fmla="*/ 1 w 40"/>
                <a:gd name="T1" fmla="*/ 0 h 75"/>
                <a:gd name="T2" fmla="*/ 1 w 40"/>
                <a:gd name="T3" fmla="*/ 1 h 75"/>
                <a:gd name="T4" fmla="*/ 1 w 40"/>
                <a:gd name="T5" fmla="*/ 1 h 75"/>
                <a:gd name="T6" fmla="*/ 1 w 40"/>
                <a:gd name="T7" fmla="*/ 1 h 75"/>
                <a:gd name="T8" fmla="*/ 1 w 40"/>
                <a:gd name="T9" fmla="*/ 1 h 75"/>
                <a:gd name="T10" fmla="*/ 1 w 40"/>
                <a:gd name="T11" fmla="*/ 1 h 75"/>
                <a:gd name="T12" fmla="*/ 1 w 40"/>
                <a:gd name="T13" fmla="*/ 1 h 75"/>
                <a:gd name="T14" fmla="*/ 0 w 40"/>
                <a:gd name="T15" fmla="*/ 1 h 75"/>
                <a:gd name="T16" fmla="*/ 1 w 40"/>
                <a:gd name="T17" fmla="*/ 1 h 75"/>
                <a:gd name="T18" fmla="*/ 1 w 40"/>
                <a:gd name="T19" fmla="*/ 1 h 75"/>
                <a:gd name="T20" fmla="*/ 1 w 40"/>
                <a:gd name="T21" fmla="*/ 2 h 75"/>
                <a:gd name="T22" fmla="*/ 2 w 40"/>
                <a:gd name="T23" fmla="*/ 1 h 75"/>
                <a:gd name="T24" fmla="*/ 1 w 40"/>
                <a:gd name="T25" fmla="*/ 1 h 75"/>
                <a:gd name="T26" fmla="*/ 1 w 40"/>
                <a:gd name="T27" fmla="*/ 1 h 75"/>
                <a:gd name="T28" fmla="*/ 1 w 40"/>
                <a:gd name="T29" fmla="*/ 1 h 75"/>
                <a:gd name="T30" fmla="*/ 1 w 40"/>
                <a:gd name="T31" fmla="*/ 1 h 75"/>
                <a:gd name="T32" fmla="*/ 1 w 40"/>
                <a:gd name="T33" fmla="*/ 2 h 75"/>
                <a:gd name="T34" fmla="*/ 1 w 40"/>
                <a:gd name="T35" fmla="*/ 2 h 75"/>
                <a:gd name="T36" fmla="*/ 1 w 40"/>
                <a:gd name="T37" fmla="*/ 2 h 75"/>
                <a:gd name="T38" fmla="*/ 1 w 40"/>
                <a:gd name="T39" fmla="*/ 2 h 75"/>
                <a:gd name="T40" fmla="*/ 1 w 40"/>
                <a:gd name="T41" fmla="*/ 2 h 75"/>
                <a:gd name="T42" fmla="*/ 2 w 40"/>
                <a:gd name="T43" fmla="*/ 2 h 75"/>
                <a:gd name="T44" fmla="*/ 2 w 40"/>
                <a:gd name="T45" fmla="*/ 2 h 75"/>
                <a:gd name="T46" fmla="*/ 1 w 40"/>
                <a:gd name="T47" fmla="*/ 2 h 75"/>
                <a:gd name="T48" fmla="*/ 1 w 40"/>
                <a:gd name="T49" fmla="*/ 2 h 75"/>
                <a:gd name="T50" fmla="*/ 1 w 40"/>
                <a:gd name="T51" fmla="*/ 2 h 75"/>
                <a:gd name="T52" fmla="*/ 1 w 40"/>
                <a:gd name="T53" fmla="*/ 3 h 75"/>
                <a:gd name="T54" fmla="*/ 1 w 40"/>
                <a:gd name="T55" fmla="*/ 3 h 75"/>
                <a:gd name="T56" fmla="*/ 1 w 40"/>
                <a:gd name="T57" fmla="*/ 3 h 75"/>
                <a:gd name="T58" fmla="*/ 1 w 40"/>
                <a:gd name="T59" fmla="*/ 3 h 75"/>
                <a:gd name="T60" fmla="*/ 1 w 40"/>
                <a:gd name="T61" fmla="*/ 2 h 75"/>
                <a:gd name="T62" fmla="*/ 1 w 40"/>
                <a:gd name="T63" fmla="*/ 3 h 75"/>
                <a:gd name="T64" fmla="*/ 1 w 40"/>
                <a:gd name="T65" fmla="*/ 3 h 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75"/>
                <a:gd name="T101" fmla="*/ 40 w 40"/>
                <a:gd name="T102" fmla="*/ 75 h 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75">
                  <a:moveTo>
                    <a:pt x="3" y="0"/>
                  </a:moveTo>
                  <a:lnTo>
                    <a:pt x="1" y="14"/>
                  </a:lnTo>
                  <a:lnTo>
                    <a:pt x="14" y="14"/>
                  </a:lnTo>
                  <a:lnTo>
                    <a:pt x="22" y="11"/>
                  </a:lnTo>
                  <a:lnTo>
                    <a:pt x="12" y="15"/>
                  </a:lnTo>
                  <a:lnTo>
                    <a:pt x="3" y="15"/>
                  </a:lnTo>
                  <a:lnTo>
                    <a:pt x="5" y="22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9" y="30"/>
                  </a:lnTo>
                  <a:lnTo>
                    <a:pt x="29" y="35"/>
                  </a:lnTo>
                  <a:lnTo>
                    <a:pt x="40" y="29"/>
                  </a:lnTo>
                  <a:lnTo>
                    <a:pt x="28" y="29"/>
                  </a:lnTo>
                  <a:lnTo>
                    <a:pt x="20" y="25"/>
                  </a:lnTo>
                  <a:lnTo>
                    <a:pt x="16" y="14"/>
                  </a:lnTo>
                  <a:lnTo>
                    <a:pt x="9" y="23"/>
                  </a:lnTo>
                  <a:lnTo>
                    <a:pt x="3" y="37"/>
                  </a:lnTo>
                  <a:lnTo>
                    <a:pt x="10" y="47"/>
                  </a:lnTo>
                  <a:lnTo>
                    <a:pt x="19" y="42"/>
                  </a:lnTo>
                  <a:lnTo>
                    <a:pt x="18" y="32"/>
                  </a:lnTo>
                  <a:lnTo>
                    <a:pt x="21" y="45"/>
                  </a:lnTo>
                  <a:lnTo>
                    <a:pt x="32" y="43"/>
                  </a:lnTo>
                  <a:lnTo>
                    <a:pt x="33" y="49"/>
                  </a:lnTo>
                  <a:lnTo>
                    <a:pt x="29" y="58"/>
                  </a:lnTo>
                  <a:lnTo>
                    <a:pt x="9" y="58"/>
                  </a:lnTo>
                  <a:lnTo>
                    <a:pt x="9" y="51"/>
                  </a:lnTo>
                  <a:lnTo>
                    <a:pt x="7" y="63"/>
                  </a:lnTo>
                  <a:lnTo>
                    <a:pt x="6" y="70"/>
                  </a:lnTo>
                  <a:lnTo>
                    <a:pt x="16" y="72"/>
                  </a:lnTo>
                  <a:lnTo>
                    <a:pt x="19" y="63"/>
                  </a:lnTo>
                  <a:lnTo>
                    <a:pt x="25" y="59"/>
                  </a:lnTo>
                  <a:lnTo>
                    <a:pt x="27" y="66"/>
                  </a:lnTo>
                  <a:lnTo>
                    <a:pt x="27" y="7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1" name="Freeform 713"/>
            <p:cNvSpPr>
              <a:spLocks noChangeAspect="1"/>
            </p:cNvSpPr>
            <p:nvPr/>
          </p:nvSpPr>
          <p:spPr bwMode="auto">
            <a:xfrm>
              <a:off x="493" y="366"/>
              <a:ext cx="15" cy="22"/>
            </a:xfrm>
            <a:custGeom>
              <a:avLst/>
              <a:gdLst>
                <a:gd name="T0" fmla="*/ 0 w 29"/>
                <a:gd name="T1" fmla="*/ 1 h 44"/>
                <a:gd name="T2" fmla="*/ 1 w 29"/>
                <a:gd name="T3" fmla="*/ 1 h 44"/>
                <a:gd name="T4" fmla="*/ 1 w 29"/>
                <a:gd name="T5" fmla="*/ 1 h 44"/>
                <a:gd name="T6" fmla="*/ 0 w 29"/>
                <a:gd name="T7" fmla="*/ 0 h 44"/>
                <a:gd name="T8" fmla="*/ 0 w 29"/>
                <a:gd name="T9" fmla="*/ 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44"/>
                <a:gd name="T17" fmla="*/ 29 w 29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44">
                  <a:moveTo>
                    <a:pt x="0" y="44"/>
                  </a:moveTo>
                  <a:lnTo>
                    <a:pt x="29" y="43"/>
                  </a:lnTo>
                  <a:lnTo>
                    <a:pt x="28" y="1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2" name="Freeform 714"/>
            <p:cNvSpPr>
              <a:spLocks noChangeAspect="1"/>
            </p:cNvSpPr>
            <p:nvPr/>
          </p:nvSpPr>
          <p:spPr bwMode="auto">
            <a:xfrm>
              <a:off x="544" y="384"/>
              <a:ext cx="40" cy="20"/>
            </a:xfrm>
            <a:custGeom>
              <a:avLst/>
              <a:gdLst>
                <a:gd name="T0" fmla="*/ 0 w 76"/>
                <a:gd name="T1" fmla="*/ 1 h 40"/>
                <a:gd name="T2" fmla="*/ 0 w 76"/>
                <a:gd name="T3" fmla="*/ 1 h 40"/>
                <a:gd name="T4" fmla="*/ 1 w 76"/>
                <a:gd name="T5" fmla="*/ 1 h 40"/>
                <a:gd name="T6" fmla="*/ 1 w 76"/>
                <a:gd name="T7" fmla="*/ 0 h 40"/>
                <a:gd name="T8" fmla="*/ 3 w 76"/>
                <a:gd name="T9" fmla="*/ 1 h 40"/>
                <a:gd name="T10" fmla="*/ 3 w 76"/>
                <a:gd name="T11" fmla="*/ 1 h 40"/>
                <a:gd name="T12" fmla="*/ 1 w 76"/>
                <a:gd name="T13" fmla="*/ 1 h 40"/>
                <a:gd name="T14" fmla="*/ 1 w 76"/>
                <a:gd name="T15" fmla="*/ 1 h 40"/>
                <a:gd name="T16" fmla="*/ 1 w 76"/>
                <a:gd name="T17" fmla="*/ 1 h 40"/>
                <a:gd name="T18" fmla="*/ 0 w 76"/>
                <a:gd name="T19" fmla="*/ 1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6"/>
                <a:gd name="T31" fmla="*/ 0 h 40"/>
                <a:gd name="T32" fmla="*/ 76 w 76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6" h="40">
                  <a:moveTo>
                    <a:pt x="0" y="34"/>
                  </a:moveTo>
                  <a:lnTo>
                    <a:pt x="0" y="6"/>
                  </a:lnTo>
                  <a:lnTo>
                    <a:pt x="17" y="7"/>
                  </a:lnTo>
                  <a:lnTo>
                    <a:pt x="17" y="0"/>
                  </a:lnTo>
                  <a:lnTo>
                    <a:pt x="76" y="3"/>
                  </a:lnTo>
                  <a:lnTo>
                    <a:pt x="73" y="40"/>
                  </a:lnTo>
                  <a:lnTo>
                    <a:pt x="17" y="36"/>
                  </a:lnTo>
                  <a:lnTo>
                    <a:pt x="16" y="11"/>
                  </a:lnTo>
                  <a:lnTo>
                    <a:pt x="16" y="35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3" name="Freeform 715"/>
            <p:cNvSpPr>
              <a:spLocks noChangeAspect="1"/>
            </p:cNvSpPr>
            <p:nvPr/>
          </p:nvSpPr>
          <p:spPr bwMode="auto">
            <a:xfrm>
              <a:off x="460" y="402"/>
              <a:ext cx="84" cy="2"/>
            </a:xfrm>
            <a:custGeom>
              <a:avLst/>
              <a:gdLst>
                <a:gd name="T0" fmla="*/ 0 w 163"/>
                <a:gd name="T1" fmla="*/ 1 h 4"/>
                <a:gd name="T2" fmla="*/ 1 w 163"/>
                <a:gd name="T3" fmla="*/ 1 h 4"/>
                <a:gd name="T4" fmla="*/ 2 w 163"/>
                <a:gd name="T5" fmla="*/ 1 h 4"/>
                <a:gd name="T6" fmla="*/ 2 w 163"/>
                <a:gd name="T7" fmla="*/ 0 h 4"/>
                <a:gd name="T8" fmla="*/ 3 w 163"/>
                <a:gd name="T9" fmla="*/ 1 h 4"/>
                <a:gd name="T10" fmla="*/ 3 w 163"/>
                <a:gd name="T11" fmla="*/ 1 h 4"/>
                <a:gd name="T12" fmla="*/ 3 w 163"/>
                <a:gd name="T13" fmla="*/ 0 h 4"/>
                <a:gd name="T14" fmla="*/ 4 w 163"/>
                <a:gd name="T15" fmla="*/ 0 h 4"/>
                <a:gd name="T16" fmla="*/ 6 w 16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3"/>
                <a:gd name="T28" fmla="*/ 0 h 4"/>
                <a:gd name="T29" fmla="*/ 163 w 16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3" h="4">
                  <a:moveTo>
                    <a:pt x="0" y="2"/>
                  </a:moveTo>
                  <a:lnTo>
                    <a:pt x="26" y="3"/>
                  </a:lnTo>
                  <a:lnTo>
                    <a:pt x="36" y="3"/>
                  </a:lnTo>
                  <a:lnTo>
                    <a:pt x="57" y="0"/>
                  </a:lnTo>
                  <a:lnTo>
                    <a:pt x="69" y="1"/>
                  </a:lnTo>
                  <a:lnTo>
                    <a:pt x="83" y="4"/>
                  </a:lnTo>
                  <a:lnTo>
                    <a:pt x="91" y="0"/>
                  </a:lnTo>
                  <a:lnTo>
                    <a:pt x="118" y="0"/>
                  </a:lnTo>
                  <a:lnTo>
                    <a:pt x="16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4" name="Line 716"/>
            <p:cNvSpPr>
              <a:spLocks noChangeAspect="1" noChangeShapeType="1"/>
            </p:cNvSpPr>
            <p:nvPr/>
          </p:nvSpPr>
          <p:spPr bwMode="auto">
            <a:xfrm flipH="1">
              <a:off x="532" y="344"/>
              <a:ext cx="3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5" name="Line 717"/>
            <p:cNvSpPr>
              <a:spLocks noChangeAspect="1" noChangeShapeType="1"/>
            </p:cNvSpPr>
            <p:nvPr/>
          </p:nvSpPr>
          <p:spPr bwMode="auto">
            <a:xfrm>
              <a:off x="521" y="344"/>
              <a:ext cx="4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6" name="Line 718"/>
            <p:cNvSpPr>
              <a:spLocks noChangeAspect="1" noChangeShapeType="1"/>
            </p:cNvSpPr>
            <p:nvPr/>
          </p:nvSpPr>
          <p:spPr bwMode="auto">
            <a:xfrm>
              <a:off x="538" y="342"/>
              <a:ext cx="7" cy="9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7" name="Line 719"/>
            <p:cNvSpPr>
              <a:spLocks noChangeAspect="1" noChangeShapeType="1"/>
            </p:cNvSpPr>
            <p:nvPr/>
          </p:nvSpPr>
          <p:spPr bwMode="auto">
            <a:xfrm flipV="1">
              <a:off x="544" y="348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8" name="Line 720"/>
            <p:cNvSpPr>
              <a:spLocks noChangeAspect="1" noChangeShapeType="1"/>
            </p:cNvSpPr>
            <p:nvPr/>
          </p:nvSpPr>
          <p:spPr bwMode="auto">
            <a:xfrm>
              <a:off x="525" y="352"/>
              <a:ext cx="14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9" name="Line 721"/>
            <p:cNvSpPr>
              <a:spLocks noChangeAspect="1" noChangeShapeType="1"/>
            </p:cNvSpPr>
            <p:nvPr/>
          </p:nvSpPr>
          <p:spPr bwMode="auto">
            <a:xfrm flipH="1">
              <a:off x="518" y="351"/>
              <a:ext cx="6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78" name="Group 722"/>
            <p:cNvGrpSpPr>
              <a:grpSpLocks noChangeAspect="1"/>
            </p:cNvGrpSpPr>
            <p:nvPr/>
          </p:nvGrpSpPr>
          <p:grpSpPr bwMode="auto">
            <a:xfrm>
              <a:off x="503" y="410"/>
              <a:ext cx="52" cy="19"/>
              <a:chOff x="2402" y="867"/>
              <a:chExt cx="268" cy="97"/>
            </a:xfrm>
            <a:grpFill/>
          </p:grpSpPr>
          <p:grpSp>
            <p:nvGrpSpPr>
              <p:cNvPr id="4880" name="Group 72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472" name="Freeform 72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3" name="Freeform 72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4" name="Freeform 72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5" name="Line 72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6" name="Line 72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7" name="Line 72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82" name="Group 73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482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83" name="Oval 7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86" name="Group 73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480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81" name="Oval 7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71" name="Line 73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11" name="Group 737"/>
            <p:cNvGrpSpPr>
              <a:grpSpLocks noChangeAspect="1"/>
            </p:cNvGrpSpPr>
            <p:nvPr/>
          </p:nvGrpSpPr>
          <p:grpSpPr bwMode="auto">
            <a:xfrm>
              <a:off x="548" y="412"/>
              <a:ext cx="53" cy="19"/>
              <a:chOff x="2402" y="867"/>
              <a:chExt cx="268" cy="97"/>
            </a:xfrm>
            <a:grpFill/>
          </p:grpSpPr>
          <p:grpSp>
            <p:nvGrpSpPr>
              <p:cNvPr id="912" name="Group 738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458" name="Freeform 739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59" name="Freeform 740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0" name="Freeform 741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1" name="Line 7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2" name="Line 743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3" name="Line 74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913" name="Group 745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468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69" name="Oval 7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914" name="Group 748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466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67" name="Oval 7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57" name="Line 751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15" name="Group 752"/>
            <p:cNvGrpSpPr>
              <a:grpSpLocks noChangeAspect="1"/>
            </p:cNvGrpSpPr>
            <p:nvPr/>
          </p:nvGrpSpPr>
          <p:grpSpPr bwMode="auto">
            <a:xfrm>
              <a:off x="427" y="408"/>
              <a:ext cx="50" cy="18"/>
              <a:chOff x="2402" y="867"/>
              <a:chExt cx="268" cy="97"/>
            </a:xfrm>
            <a:grpFill/>
          </p:grpSpPr>
          <p:grpSp>
            <p:nvGrpSpPr>
              <p:cNvPr id="916" name="Group 75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444" name="Freeform 75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5" name="Freeform 75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6" name="Freeform 75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7" name="Line 7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8" name="Line 75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9" name="Line 75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917" name="Group 76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454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55" name="Oval 7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918" name="Group 76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452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53" name="Oval 7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43" name="Line 76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433" name="Freeform 767"/>
            <p:cNvSpPr>
              <a:spLocks noChangeAspect="1"/>
            </p:cNvSpPr>
            <p:nvPr/>
          </p:nvSpPr>
          <p:spPr bwMode="auto">
            <a:xfrm>
              <a:off x="732" y="454"/>
              <a:ext cx="109" cy="18"/>
            </a:xfrm>
            <a:custGeom>
              <a:avLst/>
              <a:gdLst>
                <a:gd name="T0" fmla="*/ 8 w 210"/>
                <a:gd name="T1" fmla="*/ 1 h 35"/>
                <a:gd name="T2" fmla="*/ 6 w 210"/>
                <a:gd name="T3" fmla="*/ 1 h 35"/>
                <a:gd name="T4" fmla="*/ 6 w 210"/>
                <a:gd name="T5" fmla="*/ 1 h 35"/>
                <a:gd name="T6" fmla="*/ 3 w 210"/>
                <a:gd name="T7" fmla="*/ 1 h 35"/>
                <a:gd name="T8" fmla="*/ 3 w 210"/>
                <a:gd name="T9" fmla="*/ 1 h 35"/>
                <a:gd name="T10" fmla="*/ 1 w 210"/>
                <a:gd name="T11" fmla="*/ 0 h 35"/>
                <a:gd name="T12" fmla="*/ 0 w 210"/>
                <a:gd name="T13" fmla="*/ 1 h 35"/>
                <a:gd name="T14" fmla="*/ 3 w 210"/>
                <a:gd name="T15" fmla="*/ 1 h 35"/>
                <a:gd name="T16" fmla="*/ 2 w 210"/>
                <a:gd name="T17" fmla="*/ 1 h 35"/>
                <a:gd name="T18" fmla="*/ 5 w 210"/>
                <a:gd name="T19" fmla="*/ 1 h 35"/>
                <a:gd name="T20" fmla="*/ 5 w 210"/>
                <a:gd name="T21" fmla="*/ 1 h 35"/>
                <a:gd name="T22" fmla="*/ 7 w 210"/>
                <a:gd name="T23" fmla="*/ 2 h 35"/>
                <a:gd name="T24" fmla="*/ 8 w 210"/>
                <a:gd name="T25" fmla="*/ 1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5"/>
                <a:gd name="T41" fmla="*/ 210 w 210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5">
                  <a:moveTo>
                    <a:pt x="210" y="27"/>
                  </a:moveTo>
                  <a:lnTo>
                    <a:pt x="157" y="27"/>
                  </a:lnTo>
                  <a:lnTo>
                    <a:pt x="157" y="17"/>
                  </a:lnTo>
                  <a:lnTo>
                    <a:pt x="80" y="12"/>
                  </a:lnTo>
                  <a:lnTo>
                    <a:pt x="79" y="1"/>
                  </a:lnTo>
                  <a:lnTo>
                    <a:pt x="6" y="0"/>
                  </a:lnTo>
                  <a:lnTo>
                    <a:pt x="0" y="6"/>
                  </a:lnTo>
                  <a:lnTo>
                    <a:pt x="62" y="8"/>
                  </a:lnTo>
                  <a:lnTo>
                    <a:pt x="59" y="19"/>
                  </a:lnTo>
                  <a:lnTo>
                    <a:pt x="142" y="23"/>
                  </a:lnTo>
                  <a:lnTo>
                    <a:pt x="141" y="32"/>
                  </a:lnTo>
                  <a:lnTo>
                    <a:pt x="195" y="35"/>
                  </a:lnTo>
                  <a:lnTo>
                    <a:pt x="210" y="27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19" name="Group 768"/>
            <p:cNvGrpSpPr>
              <a:grpSpLocks noChangeAspect="1"/>
            </p:cNvGrpSpPr>
            <p:nvPr/>
          </p:nvGrpSpPr>
          <p:grpSpPr bwMode="auto">
            <a:xfrm flipH="1">
              <a:off x="250" y="415"/>
              <a:ext cx="46" cy="19"/>
              <a:chOff x="2769" y="979"/>
              <a:chExt cx="230" cy="90"/>
            </a:xfrm>
            <a:grpFill/>
          </p:grpSpPr>
          <p:sp>
            <p:nvSpPr>
              <p:cNvPr id="7435" name="Freeform 76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6" name="Freeform 77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7" name="Freeform 77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8" name="Freeform 77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9" name="Freeform 77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40" name="Freeform 77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41" name="Freeform 77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7547" name="Rectangle 84"/>
          <p:cNvSpPr>
            <a:spLocks noChangeArrowheads="1"/>
          </p:cNvSpPr>
          <p:nvPr/>
        </p:nvSpPr>
        <p:spPr bwMode="auto">
          <a:xfrm>
            <a:off x="7265888" y="2310574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авма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 «Рузвельт»</a:t>
            </a:r>
            <a:endParaRPr lang="ru-RU" sz="5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3527" name="Rectangle 6"/>
          <p:cNvSpPr>
            <a:spLocks noChangeArrowheads="1"/>
          </p:cNvSpPr>
          <p:nvPr/>
        </p:nvSpPr>
        <p:spPr bwMode="auto">
          <a:xfrm>
            <a:off x="304800" y="762000"/>
            <a:ext cx="8572500" cy="1754326"/>
          </a:xfrm>
          <a:prstGeom prst="rect">
            <a:avLst/>
          </a:prstGeom>
          <a:solidFill>
            <a:schemeClr val="accent6">
              <a:lumMod val="40000"/>
              <a:lumOff val="60000"/>
              <a:alpha val="94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just"/>
            <a:r>
              <a:rPr lang="ru-RU" b="1" dirty="0" smtClean="0">
                <a:solidFill>
                  <a:srgbClr val="FF0000"/>
                </a:solidFill>
              </a:rPr>
              <a:t>         </a:t>
            </a:r>
            <a:r>
              <a:rPr lang="ru-RU" dirty="0" smtClean="0"/>
              <a:t>После утверждения плана-конспекта командир отделения организует </a:t>
            </a:r>
            <a:r>
              <a:rPr lang="ru-RU" b="1" dirty="0" smtClean="0">
                <a:solidFill>
                  <a:srgbClr val="FF0000"/>
                </a:solidFill>
              </a:rPr>
              <a:t>подготовку солдат и материальное обеспечение к предстоящему занятию.</a:t>
            </a:r>
            <a:r>
              <a:rPr lang="ru-RU" dirty="0" smtClean="0"/>
              <a:t> Он получает для них необходимую литературу, знакомит с темой и содержанием занятия, организует предварительное изучение ими соответствующих вопросов, доводит требования безопасности, принимает участие в подготовке места занятия, проверяет наличие и исправность учебного имущества.</a:t>
            </a:r>
            <a:endParaRPr lang="ru-RU" dirty="0"/>
          </a:p>
        </p:txBody>
      </p:sp>
      <p:sp>
        <p:nvSpPr>
          <p:cNvPr id="3529" name="Rectangle 6"/>
          <p:cNvSpPr>
            <a:spLocks noChangeArrowheads="1"/>
          </p:cNvSpPr>
          <p:nvPr/>
        </p:nvSpPr>
        <p:spPr bwMode="auto">
          <a:xfrm>
            <a:off x="304800" y="4267200"/>
            <a:ext cx="8520113" cy="3416320"/>
          </a:xfrm>
          <a:prstGeom prst="rect">
            <a:avLst/>
          </a:prstGeom>
          <a:solidFill>
            <a:schemeClr val="accent6">
              <a:lumMod val="40000"/>
              <a:lumOff val="60000"/>
              <a:alpha val="94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ru-RU" b="1" dirty="0" smtClean="0">
                <a:solidFill>
                  <a:srgbClr val="FF0000"/>
                </a:solidFill>
              </a:rPr>
              <a:t>Учебные вопросы занятия отрабатываются в такой последовательности: </a:t>
            </a:r>
          </a:p>
          <a:p>
            <a:pPr algn="just"/>
            <a:r>
              <a:rPr lang="ru-RU" dirty="0" smtClean="0"/>
              <a:t>- объясняется назначение изучаемого средства или приема; </a:t>
            </a:r>
          </a:p>
          <a:p>
            <a:pPr algn="just"/>
            <a:r>
              <a:rPr lang="ru-RU" dirty="0" smtClean="0"/>
              <a:t>- показывается общая конструкция или приемы с кратким пояснением; </a:t>
            </a:r>
          </a:p>
          <a:p>
            <a:pPr algn="just"/>
            <a:r>
              <a:rPr lang="ru-RU" dirty="0" smtClean="0"/>
              <a:t>- убедившись, что личный состав понял показанное, приступают к изучению средства или приема по элементам, а затем в целом;</a:t>
            </a:r>
          </a:p>
          <a:p>
            <a:pPr algn="just">
              <a:buFontTx/>
              <a:buChar char="-"/>
            </a:pPr>
            <a:r>
              <a:rPr lang="ru-RU" dirty="0" smtClean="0"/>
              <a:t>уточняет путем опроса то, как личный состав усвоил изученный материал; </a:t>
            </a:r>
          </a:p>
          <a:p>
            <a:pPr algn="just">
              <a:buFontTx/>
              <a:buChar char="-"/>
            </a:pPr>
            <a:r>
              <a:rPr lang="ru-RU" dirty="0" smtClean="0"/>
              <a:t> делается частный разбор отработки учебного вопроса. </a:t>
            </a:r>
          </a:p>
          <a:p>
            <a:pPr algn="just"/>
            <a:r>
              <a:rPr lang="ru-RU" dirty="0" smtClean="0"/>
              <a:t>        Если в ходе занятия отрабатываются нормативы, то можно устанавливать промежуточные по времени сроки их выполнения, отвечающие уровню подготовки личного состава, с таким расчетом, чтобы к намеченному планом сроку обеспечить их выполнение в установленное Сборником нормативов время.</a:t>
            </a:r>
          </a:p>
          <a:p>
            <a:endParaRPr lang="ru-RU" dirty="0"/>
          </a:p>
        </p:txBody>
      </p:sp>
      <p:sp>
        <p:nvSpPr>
          <p:cNvPr id="3530" name="Rectangle 6"/>
          <p:cNvSpPr>
            <a:spLocks noChangeArrowheads="1"/>
          </p:cNvSpPr>
          <p:nvPr/>
        </p:nvSpPr>
        <p:spPr bwMode="auto">
          <a:xfrm>
            <a:off x="304800" y="2590800"/>
            <a:ext cx="8524568" cy="1569660"/>
          </a:xfrm>
          <a:prstGeom prst="rect">
            <a:avLst/>
          </a:prstGeom>
          <a:solidFill>
            <a:schemeClr val="accent6">
              <a:lumMod val="40000"/>
              <a:lumOff val="60000"/>
              <a:alpha val="94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just"/>
            <a:r>
              <a:rPr lang="ru-RU" sz="2400" b="1" smtClean="0">
                <a:solidFill>
                  <a:srgbClr val="FF0000"/>
                </a:solidFill>
              </a:rPr>
              <a:t>    Перед </a:t>
            </a:r>
            <a:r>
              <a:rPr lang="ru-RU" sz="2400" b="1" dirty="0" smtClean="0">
                <a:solidFill>
                  <a:srgbClr val="FF0000"/>
                </a:solidFill>
              </a:rPr>
              <a:t>проведением занятия</a:t>
            </a:r>
            <a:r>
              <a:rPr lang="ru-RU" sz="2400" dirty="0" smtClean="0"/>
              <a:t> командир отделения должен проверить и подготовить материальное обеспечение так, чтобы оно полностью было в рабочем состоянии и соответствовало теме проведения занятия. </a:t>
            </a:r>
            <a:endParaRPr lang="ru-RU" sz="2400" dirty="0"/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7" name="Picture 7"/>
          <p:cNvPicPr>
            <a:picLocks noChangeAspect="1" noChangeArrowheads="1"/>
          </p:cNvPicPr>
          <p:nvPr/>
        </p:nvPicPr>
        <p:blipFill rotWithShape="1">
          <a:blip r:embed="rId2" cstate="print"/>
          <a:srcRect l="45501" t="21004"/>
          <a:stretch/>
        </p:blipFill>
        <p:spPr bwMode="auto">
          <a:xfrm>
            <a:off x="-7938" y="1524000"/>
            <a:ext cx="9151938" cy="6174316"/>
          </a:xfrm>
          <a:prstGeom prst="rect">
            <a:avLst/>
          </a:prstGeom>
          <a:noFill/>
          <a:ln w="19050">
            <a:noFill/>
            <a:prstDash val="dash"/>
          </a:ln>
          <a:effectLst>
            <a:glow rad="12700">
              <a:schemeClr val="bg1">
                <a:alpha val="40000"/>
              </a:schemeClr>
            </a:glow>
          </a:effectLst>
        </p:spPr>
      </p:pic>
      <p:grpSp>
        <p:nvGrpSpPr>
          <p:cNvPr id="2" name="Группа 7075"/>
          <p:cNvGrpSpPr>
            <a:grpSpLocks/>
          </p:cNvGrpSpPr>
          <p:nvPr/>
        </p:nvGrpSpPr>
        <p:grpSpPr bwMode="auto">
          <a:xfrm>
            <a:off x="1263651" y="698501"/>
            <a:ext cx="6500813" cy="833967"/>
            <a:chOff x="1263393" y="501673"/>
            <a:chExt cx="6501739" cy="624782"/>
          </a:xfrm>
        </p:grpSpPr>
        <p:sp>
          <p:nvSpPr>
            <p:cNvPr id="853" name="Дуга 852"/>
            <p:cNvSpPr/>
            <p:nvPr/>
          </p:nvSpPr>
          <p:spPr>
            <a:xfrm rot="10800000">
              <a:off x="1263393" y="693548"/>
              <a:ext cx="6501739" cy="204560"/>
            </a:xfrm>
            <a:prstGeom prst="arc">
              <a:avLst>
                <a:gd name="adj1" fmla="val 10665707"/>
                <a:gd name="adj2" fmla="val 137035"/>
              </a:avLst>
            </a:prstGeom>
            <a:ln w="3175"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91388" tIns="45692" rIns="91388" bIns="45692"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srgbClr val="000000"/>
                </a:solidFill>
              </a:endParaRPr>
            </a:p>
          </p:txBody>
        </p:sp>
        <p:grpSp>
          <p:nvGrpSpPr>
            <p:cNvPr id="3" name="Group 2"/>
            <p:cNvGrpSpPr>
              <a:grpSpLocks noChangeAspect="1"/>
            </p:cNvGrpSpPr>
            <p:nvPr/>
          </p:nvGrpSpPr>
          <p:grpSpPr bwMode="auto">
            <a:xfrm rot="18502218" flipH="1">
              <a:off x="1366817" y="687906"/>
              <a:ext cx="624782" cy="252316"/>
              <a:chOff x="483" y="605"/>
              <a:chExt cx="82" cy="44"/>
            </a:xfrm>
          </p:grpSpPr>
          <p:sp>
            <p:nvSpPr>
              <p:cNvPr id="856" name="Oval 3"/>
              <p:cNvSpPr>
                <a:spLocks noChangeAspect="1" noChangeArrowheads="1"/>
              </p:cNvSpPr>
              <p:nvPr/>
            </p:nvSpPr>
            <p:spPr bwMode="auto">
              <a:xfrm rot="-1211715">
                <a:off x="507" y="606"/>
                <a:ext cx="9" cy="11"/>
              </a:xfrm>
              <a:prstGeom prst="ellipse">
                <a:avLst/>
              </a:prstGeom>
              <a:solidFill>
                <a:srgbClr val="3366FF"/>
              </a:solidFill>
              <a:ln w="9525">
                <a:round/>
                <a:headEnd/>
                <a:tailEnd/>
              </a:ln>
              <a:scene3d>
                <a:camera prst="legacyObliqueTopRight">
                  <a:rot lat="600000" lon="18600000" rev="0"/>
                </a:camera>
                <a:lightRig rig="legacyFlat3" dir="b"/>
              </a:scene3d>
              <a:sp3d extrusionH="36500" prstMaterial="legacyMatte">
                <a:bevelT w="13500" h="13500" prst="angle"/>
                <a:bevelB w="13500" h="13500" prst="angle"/>
                <a:extrusionClr>
                  <a:srgbClr val="3366FF"/>
                </a:extrusionClr>
              </a:sp3d>
            </p:spPr>
            <p:txBody>
              <a:bodyPr>
                <a:flatTx/>
              </a:bodyPr>
              <a:lstStyle/>
              <a:p>
                <a:pPr defTabSz="685800">
                  <a:defRPr/>
                </a:pPr>
                <a:endParaRPr lang="ru-RU" altLang="ru-RU" sz="1350">
                  <a:solidFill>
                    <a:srgbClr val="000000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57" name="Oval 4"/>
              <p:cNvSpPr>
                <a:spLocks noChangeAspect="1" noChangeArrowheads="1"/>
              </p:cNvSpPr>
              <p:nvPr/>
            </p:nvSpPr>
            <p:spPr bwMode="auto">
              <a:xfrm rot="-1211715">
                <a:off x="515" y="607"/>
                <a:ext cx="20" cy="18"/>
              </a:xfrm>
              <a:prstGeom prst="ellipse">
                <a:avLst/>
              </a:prstGeom>
              <a:solidFill>
                <a:srgbClr val="3366FF"/>
              </a:solidFill>
              <a:ln w="9525">
                <a:round/>
                <a:headEnd/>
                <a:tailEnd/>
              </a:ln>
              <a:scene3d>
                <a:camera prst="legacyObliqueTopRight">
                  <a:rot lat="0" lon="18600000" rev="0"/>
                </a:camera>
                <a:lightRig rig="legacyFlat3" dir="b"/>
              </a:scene3d>
              <a:sp3d extrusionH="100000" prstMaterial="legacyMatte">
                <a:bevelT w="13500" h="13500" prst="angle"/>
                <a:bevelB w="13500" h="13500" prst="angle"/>
                <a:extrusionClr>
                  <a:srgbClr val="3366FF"/>
                </a:extrusionClr>
              </a:sp3d>
            </p:spPr>
            <p:txBody>
              <a:bodyPr>
                <a:flatTx/>
              </a:bodyPr>
              <a:lstStyle/>
              <a:p>
                <a:pPr defTabSz="685800">
                  <a:defRPr/>
                </a:pPr>
                <a:endParaRPr lang="ru-RU" altLang="ru-RU" sz="1350">
                  <a:solidFill>
                    <a:srgbClr val="000000"/>
                  </a:solidFill>
                  <a:latin typeface="Calibri"/>
                  <a:cs typeface="Arial" pitchFamily="34" charset="0"/>
                </a:endParaRPr>
              </a:p>
            </p:txBody>
          </p:sp>
          <p:grpSp>
            <p:nvGrpSpPr>
              <p:cNvPr id="4" name="Group 5"/>
              <p:cNvGrpSpPr>
                <a:grpSpLocks noChangeAspect="1"/>
              </p:cNvGrpSpPr>
              <p:nvPr/>
            </p:nvGrpSpPr>
            <p:grpSpPr bwMode="auto">
              <a:xfrm>
                <a:off x="483" y="605"/>
                <a:ext cx="81" cy="44"/>
                <a:chOff x="0" y="475"/>
                <a:chExt cx="680" cy="367"/>
              </a:xfrm>
            </p:grpSpPr>
            <p:grpSp>
              <p:nvGrpSpPr>
                <p:cNvPr id="5" name="Group 6"/>
                <p:cNvGrpSpPr>
                  <a:grpSpLocks noChangeAspect="1"/>
                </p:cNvGrpSpPr>
                <p:nvPr/>
              </p:nvGrpSpPr>
              <p:grpSpPr bwMode="auto">
                <a:xfrm>
                  <a:off x="429" y="488"/>
                  <a:ext cx="251" cy="114"/>
                  <a:chOff x="717" y="496"/>
                  <a:chExt cx="419" cy="191"/>
                </a:xfrm>
              </p:grpSpPr>
              <p:sp>
                <p:nvSpPr>
                  <p:cNvPr id="876" name="Freeform 7"/>
                  <p:cNvSpPr>
                    <a:spLocks noChangeAspect="1"/>
                  </p:cNvSpPr>
                  <p:nvPr/>
                </p:nvSpPr>
                <p:spPr bwMode="auto">
                  <a:xfrm>
                    <a:off x="653" y="340"/>
                    <a:ext cx="452" cy="170"/>
                  </a:xfrm>
                  <a:custGeom>
                    <a:avLst/>
                    <a:gdLst>
                      <a:gd name="T0" fmla="*/ 174 w 419"/>
                      <a:gd name="T1" fmla="*/ 6 h 191"/>
                      <a:gd name="T2" fmla="*/ 200 w 419"/>
                      <a:gd name="T3" fmla="*/ 0 h 191"/>
                      <a:gd name="T4" fmla="*/ 244 w 419"/>
                      <a:gd name="T5" fmla="*/ 10 h 191"/>
                      <a:gd name="T6" fmla="*/ 276 w 419"/>
                      <a:gd name="T7" fmla="*/ 32 h 191"/>
                      <a:gd name="T8" fmla="*/ 284 w 419"/>
                      <a:gd name="T9" fmla="*/ 39 h 191"/>
                      <a:gd name="T10" fmla="*/ 325 w 419"/>
                      <a:gd name="T11" fmla="*/ 40 h 191"/>
                      <a:gd name="T12" fmla="*/ 358 w 419"/>
                      <a:gd name="T13" fmla="*/ 50 h 191"/>
                      <a:gd name="T14" fmla="*/ 398 w 419"/>
                      <a:gd name="T15" fmla="*/ 72 h 191"/>
                      <a:gd name="T16" fmla="*/ 419 w 419"/>
                      <a:gd name="T17" fmla="*/ 97 h 191"/>
                      <a:gd name="T18" fmla="*/ 243 w 419"/>
                      <a:gd name="T19" fmla="*/ 191 h 191"/>
                      <a:gd name="T20" fmla="*/ 222 w 419"/>
                      <a:gd name="T21" fmla="*/ 165 h 191"/>
                      <a:gd name="T22" fmla="*/ 183 w 419"/>
                      <a:gd name="T23" fmla="*/ 145 h 191"/>
                      <a:gd name="T24" fmla="*/ 134 w 419"/>
                      <a:gd name="T25" fmla="*/ 133 h 191"/>
                      <a:gd name="T26" fmla="*/ 13 w 419"/>
                      <a:gd name="T27" fmla="*/ 85 h 191"/>
                      <a:gd name="T28" fmla="*/ 0 w 419"/>
                      <a:gd name="T29" fmla="*/ 79 h 191"/>
                      <a:gd name="T30" fmla="*/ 174 w 419"/>
                      <a:gd name="T31" fmla="*/ 6 h 191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419"/>
                      <a:gd name="T49" fmla="*/ 0 h 191"/>
                      <a:gd name="T50" fmla="*/ 419 w 419"/>
                      <a:gd name="T51" fmla="*/ 191 h 191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419" h="191">
                        <a:moveTo>
                          <a:pt x="174" y="6"/>
                        </a:moveTo>
                        <a:lnTo>
                          <a:pt x="200" y="0"/>
                        </a:lnTo>
                        <a:lnTo>
                          <a:pt x="244" y="10"/>
                        </a:lnTo>
                        <a:lnTo>
                          <a:pt x="276" y="32"/>
                        </a:lnTo>
                        <a:lnTo>
                          <a:pt x="284" y="39"/>
                        </a:lnTo>
                        <a:lnTo>
                          <a:pt x="325" y="40"/>
                        </a:lnTo>
                        <a:lnTo>
                          <a:pt x="358" y="50"/>
                        </a:lnTo>
                        <a:lnTo>
                          <a:pt x="398" y="72"/>
                        </a:lnTo>
                        <a:lnTo>
                          <a:pt x="419" y="97"/>
                        </a:lnTo>
                        <a:lnTo>
                          <a:pt x="243" y="191"/>
                        </a:lnTo>
                        <a:lnTo>
                          <a:pt x="222" y="165"/>
                        </a:lnTo>
                        <a:lnTo>
                          <a:pt x="183" y="145"/>
                        </a:lnTo>
                        <a:lnTo>
                          <a:pt x="134" y="133"/>
                        </a:lnTo>
                        <a:lnTo>
                          <a:pt x="13" y="85"/>
                        </a:lnTo>
                        <a:lnTo>
                          <a:pt x="0" y="79"/>
                        </a:lnTo>
                        <a:lnTo>
                          <a:pt x="174" y="6"/>
                        </a:lnTo>
                        <a:close/>
                      </a:path>
                    </a:pathLst>
                  </a:custGeom>
                  <a:solidFill>
                    <a:srgbClr val="3366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  <p:sp>
                <p:nvSpPr>
                  <p:cNvPr id="877" name="Line 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59" y="372"/>
                    <a:ext cx="192" cy="8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867" name="Freeform 9"/>
                <p:cNvSpPr>
                  <a:spLocks noChangeAspect="1"/>
                </p:cNvSpPr>
                <p:nvPr/>
              </p:nvSpPr>
              <p:spPr bwMode="auto">
                <a:xfrm>
                  <a:off x="253" y="487"/>
                  <a:ext cx="215" cy="143"/>
                </a:xfrm>
                <a:custGeom>
                  <a:avLst/>
                  <a:gdLst>
                    <a:gd name="T0" fmla="*/ 0 w 360"/>
                    <a:gd name="T1" fmla="*/ 1 h 238"/>
                    <a:gd name="T2" fmla="*/ 1 w 360"/>
                    <a:gd name="T3" fmla="*/ 1 h 238"/>
                    <a:gd name="T4" fmla="*/ 1 w 360"/>
                    <a:gd name="T5" fmla="*/ 1 h 238"/>
                    <a:gd name="T6" fmla="*/ 1 w 360"/>
                    <a:gd name="T7" fmla="*/ 1 h 238"/>
                    <a:gd name="T8" fmla="*/ 1 w 360"/>
                    <a:gd name="T9" fmla="*/ 1 h 238"/>
                    <a:gd name="T10" fmla="*/ 1 w 360"/>
                    <a:gd name="T11" fmla="*/ 1 h 238"/>
                    <a:gd name="T12" fmla="*/ 1 w 360"/>
                    <a:gd name="T13" fmla="*/ 0 h 238"/>
                    <a:gd name="T14" fmla="*/ 0 w 360"/>
                    <a:gd name="T15" fmla="*/ 1 h 23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60"/>
                    <a:gd name="T25" fmla="*/ 0 h 238"/>
                    <a:gd name="T26" fmla="*/ 360 w 360"/>
                    <a:gd name="T27" fmla="*/ 238 h 23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60" h="238">
                      <a:moveTo>
                        <a:pt x="0" y="38"/>
                      </a:moveTo>
                      <a:lnTo>
                        <a:pt x="21" y="108"/>
                      </a:lnTo>
                      <a:lnTo>
                        <a:pt x="205" y="238"/>
                      </a:lnTo>
                      <a:lnTo>
                        <a:pt x="274" y="217"/>
                      </a:lnTo>
                      <a:lnTo>
                        <a:pt x="329" y="181"/>
                      </a:lnTo>
                      <a:lnTo>
                        <a:pt x="360" y="122"/>
                      </a:lnTo>
                      <a:lnTo>
                        <a:pt x="78" y="0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68" name="Freeform 10"/>
                <p:cNvSpPr>
                  <a:spLocks noChangeAspect="1"/>
                </p:cNvSpPr>
                <p:nvPr/>
              </p:nvSpPr>
              <p:spPr bwMode="auto">
                <a:xfrm>
                  <a:off x="280" y="385"/>
                  <a:ext cx="238" cy="97"/>
                </a:xfrm>
                <a:custGeom>
                  <a:avLst/>
                  <a:gdLst>
                    <a:gd name="T0" fmla="*/ 1 w 400"/>
                    <a:gd name="T1" fmla="*/ 1 h 169"/>
                    <a:gd name="T2" fmla="*/ 0 w 400"/>
                    <a:gd name="T3" fmla="*/ 1 h 169"/>
                    <a:gd name="T4" fmla="*/ 1 w 400"/>
                    <a:gd name="T5" fmla="*/ 1 h 169"/>
                    <a:gd name="T6" fmla="*/ 1 w 400"/>
                    <a:gd name="T7" fmla="*/ 1 h 169"/>
                    <a:gd name="T8" fmla="*/ 1 w 400"/>
                    <a:gd name="T9" fmla="*/ 0 h 169"/>
                    <a:gd name="T10" fmla="*/ 1 w 400"/>
                    <a:gd name="T11" fmla="*/ 1 h 169"/>
                    <a:gd name="T12" fmla="*/ 1 w 400"/>
                    <a:gd name="T13" fmla="*/ 1 h 169"/>
                    <a:gd name="T14" fmla="*/ 1 w 400"/>
                    <a:gd name="T15" fmla="*/ 1 h 169"/>
                    <a:gd name="T16" fmla="*/ 1 w 400"/>
                    <a:gd name="T17" fmla="*/ 1 h 169"/>
                    <a:gd name="T18" fmla="*/ 1 w 400"/>
                    <a:gd name="T19" fmla="*/ 1 h 169"/>
                    <a:gd name="T20" fmla="*/ 1 w 400"/>
                    <a:gd name="T21" fmla="*/ 1 h 16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400"/>
                    <a:gd name="T34" fmla="*/ 0 h 169"/>
                    <a:gd name="T35" fmla="*/ 400 w 400"/>
                    <a:gd name="T36" fmla="*/ 169 h 16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400" h="169">
                      <a:moveTo>
                        <a:pt x="212" y="169"/>
                      </a:moveTo>
                      <a:lnTo>
                        <a:pt x="0" y="83"/>
                      </a:lnTo>
                      <a:lnTo>
                        <a:pt x="33" y="43"/>
                      </a:lnTo>
                      <a:lnTo>
                        <a:pt x="84" y="11"/>
                      </a:lnTo>
                      <a:lnTo>
                        <a:pt x="149" y="0"/>
                      </a:lnTo>
                      <a:lnTo>
                        <a:pt x="191" y="2"/>
                      </a:lnTo>
                      <a:lnTo>
                        <a:pt x="400" y="90"/>
                      </a:lnTo>
                      <a:lnTo>
                        <a:pt x="361" y="77"/>
                      </a:lnTo>
                      <a:lnTo>
                        <a:pt x="294" y="93"/>
                      </a:lnTo>
                      <a:lnTo>
                        <a:pt x="248" y="137"/>
                      </a:lnTo>
                      <a:lnTo>
                        <a:pt x="212" y="169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69" name="Freeform 11"/>
                <p:cNvSpPr>
                  <a:spLocks noChangeAspect="1"/>
                </p:cNvSpPr>
                <p:nvPr/>
              </p:nvSpPr>
              <p:spPr bwMode="auto">
                <a:xfrm>
                  <a:off x="282" y="430"/>
                  <a:ext cx="129" cy="159"/>
                </a:xfrm>
                <a:custGeom>
                  <a:avLst/>
                  <a:gdLst>
                    <a:gd name="T0" fmla="*/ 1 w 208"/>
                    <a:gd name="T1" fmla="*/ 1 h 252"/>
                    <a:gd name="T2" fmla="*/ 1 w 208"/>
                    <a:gd name="T3" fmla="*/ 0 h 252"/>
                    <a:gd name="T4" fmla="*/ 0 w 208"/>
                    <a:gd name="T5" fmla="*/ 1 h 252"/>
                    <a:gd name="T6" fmla="*/ 1 w 208"/>
                    <a:gd name="T7" fmla="*/ 1 h 252"/>
                    <a:gd name="T8" fmla="*/ 1 w 208"/>
                    <a:gd name="T9" fmla="*/ 1 h 2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8"/>
                    <a:gd name="T16" fmla="*/ 0 h 252"/>
                    <a:gd name="T17" fmla="*/ 208 w 208"/>
                    <a:gd name="T18" fmla="*/ 252 h 2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8" h="252">
                      <a:moveTo>
                        <a:pt x="208" y="89"/>
                      </a:moveTo>
                      <a:lnTo>
                        <a:pt x="1" y="0"/>
                      </a:lnTo>
                      <a:lnTo>
                        <a:pt x="0" y="142"/>
                      </a:lnTo>
                      <a:lnTo>
                        <a:pt x="190" y="252"/>
                      </a:lnTo>
                      <a:lnTo>
                        <a:pt x="208" y="89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70" name="Freeform 12"/>
                <p:cNvSpPr>
                  <a:spLocks noChangeAspect="1"/>
                </p:cNvSpPr>
                <p:nvPr/>
              </p:nvSpPr>
              <p:spPr bwMode="auto">
                <a:xfrm>
                  <a:off x="396" y="423"/>
                  <a:ext cx="121" cy="173"/>
                </a:xfrm>
                <a:custGeom>
                  <a:avLst/>
                  <a:gdLst>
                    <a:gd name="T0" fmla="*/ 1 w 205"/>
                    <a:gd name="T1" fmla="*/ 1 h 291"/>
                    <a:gd name="T2" fmla="*/ 1 w 205"/>
                    <a:gd name="T3" fmla="*/ 0 h 291"/>
                    <a:gd name="T4" fmla="*/ 1 w 205"/>
                    <a:gd name="T5" fmla="*/ 1 h 291"/>
                    <a:gd name="T6" fmla="*/ 1 w 205"/>
                    <a:gd name="T7" fmla="*/ 1 h 291"/>
                    <a:gd name="T8" fmla="*/ 1 w 205"/>
                    <a:gd name="T9" fmla="*/ 1 h 291"/>
                    <a:gd name="T10" fmla="*/ 1 w 205"/>
                    <a:gd name="T11" fmla="*/ 1 h 291"/>
                    <a:gd name="T12" fmla="*/ 1 w 205"/>
                    <a:gd name="T13" fmla="*/ 1 h 291"/>
                    <a:gd name="T14" fmla="*/ 0 w 205"/>
                    <a:gd name="T15" fmla="*/ 1 h 291"/>
                    <a:gd name="T16" fmla="*/ 1 w 205"/>
                    <a:gd name="T17" fmla="*/ 1 h 291"/>
                    <a:gd name="T18" fmla="*/ 1 w 205"/>
                    <a:gd name="T19" fmla="*/ 1 h 291"/>
                    <a:gd name="T20" fmla="*/ 1 w 205"/>
                    <a:gd name="T21" fmla="*/ 1 h 291"/>
                    <a:gd name="T22" fmla="*/ 1 w 205"/>
                    <a:gd name="T23" fmla="*/ 1 h 291"/>
                    <a:gd name="T24" fmla="*/ 1 w 205"/>
                    <a:gd name="T25" fmla="*/ 1 h 291"/>
                    <a:gd name="T26" fmla="*/ 1 w 205"/>
                    <a:gd name="T27" fmla="*/ 1 h 2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5"/>
                    <a:gd name="T43" fmla="*/ 0 h 291"/>
                    <a:gd name="T44" fmla="*/ 205 w 205"/>
                    <a:gd name="T45" fmla="*/ 291 h 29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5" h="291">
                      <a:moveTo>
                        <a:pt x="205" y="20"/>
                      </a:moveTo>
                      <a:lnTo>
                        <a:pt x="165" y="0"/>
                      </a:lnTo>
                      <a:lnTo>
                        <a:pt x="119" y="1"/>
                      </a:lnTo>
                      <a:lnTo>
                        <a:pt x="79" y="23"/>
                      </a:lnTo>
                      <a:lnTo>
                        <a:pt x="41" y="63"/>
                      </a:lnTo>
                      <a:lnTo>
                        <a:pt x="16" y="92"/>
                      </a:lnTo>
                      <a:lnTo>
                        <a:pt x="6" y="170"/>
                      </a:lnTo>
                      <a:lnTo>
                        <a:pt x="0" y="264"/>
                      </a:lnTo>
                      <a:lnTo>
                        <a:pt x="38" y="291"/>
                      </a:lnTo>
                      <a:lnTo>
                        <a:pt x="112" y="281"/>
                      </a:lnTo>
                      <a:lnTo>
                        <a:pt x="146" y="261"/>
                      </a:lnTo>
                      <a:lnTo>
                        <a:pt x="180" y="226"/>
                      </a:lnTo>
                      <a:lnTo>
                        <a:pt x="190" y="208"/>
                      </a:lnTo>
                      <a:lnTo>
                        <a:pt x="205" y="20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grpSp>
              <p:nvGrpSpPr>
                <p:cNvPr id="6" name="Group 13"/>
                <p:cNvGrpSpPr>
                  <a:grpSpLocks noChangeAspect="1"/>
                </p:cNvGrpSpPr>
                <p:nvPr/>
              </p:nvGrpSpPr>
              <p:grpSpPr bwMode="auto">
                <a:xfrm>
                  <a:off x="0" y="600"/>
                  <a:ext cx="393" cy="242"/>
                  <a:chOff x="0" y="684"/>
                  <a:chExt cx="656" cy="404"/>
                </a:xfrm>
              </p:grpSpPr>
              <p:sp>
                <p:nvSpPr>
                  <p:cNvPr id="874" name="Freeform 14"/>
                  <p:cNvSpPr>
                    <a:spLocks noChangeAspect="1"/>
                  </p:cNvSpPr>
                  <p:nvPr/>
                </p:nvSpPr>
                <p:spPr bwMode="auto">
                  <a:xfrm>
                    <a:off x="-83" y="456"/>
                    <a:ext cx="656" cy="416"/>
                  </a:xfrm>
                  <a:custGeom>
                    <a:avLst/>
                    <a:gdLst>
                      <a:gd name="T0" fmla="*/ 390 w 656"/>
                      <a:gd name="T1" fmla="*/ 0 h 404"/>
                      <a:gd name="T2" fmla="*/ 424 w 656"/>
                      <a:gd name="T3" fmla="*/ 2 h 404"/>
                      <a:gd name="T4" fmla="*/ 461 w 656"/>
                      <a:gd name="T5" fmla="*/ 24 h 404"/>
                      <a:gd name="T6" fmla="*/ 497 w 656"/>
                      <a:gd name="T7" fmla="*/ 52 h 404"/>
                      <a:gd name="T8" fmla="*/ 518 w 656"/>
                      <a:gd name="T9" fmla="*/ 74 h 404"/>
                      <a:gd name="T10" fmla="*/ 561 w 656"/>
                      <a:gd name="T11" fmla="*/ 84 h 404"/>
                      <a:gd name="T12" fmla="*/ 599 w 656"/>
                      <a:gd name="T13" fmla="*/ 110 h 404"/>
                      <a:gd name="T14" fmla="*/ 642 w 656"/>
                      <a:gd name="T15" fmla="*/ 147 h 404"/>
                      <a:gd name="T16" fmla="*/ 656 w 656"/>
                      <a:gd name="T17" fmla="*/ 172 h 404"/>
                      <a:gd name="T18" fmla="*/ 206 w 656"/>
                      <a:gd name="T19" fmla="*/ 404 h 404"/>
                      <a:gd name="T20" fmla="*/ 164 w 656"/>
                      <a:gd name="T21" fmla="*/ 351 h 404"/>
                      <a:gd name="T22" fmla="*/ 120 w 656"/>
                      <a:gd name="T23" fmla="*/ 303 h 404"/>
                      <a:gd name="T24" fmla="*/ 82 w 656"/>
                      <a:gd name="T25" fmla="*/ 273 h 404"/>
                      <a:gd name="T26" fmla="*/ 69 w 656"/>
                      <a:gd name="T27" fmla="*/ 238 h 404"/>
                      <a:gd name="T28" fmla="*/ 38 w 656"/>
                      <a:gd name="T29" fmla="*/ 200 h 404"/>
                      <a:gd name="T30" fmla="*/ 0 w 656"/>
                      <a:gd name="T31" fmla="*/ 158 h 404"/>
                      <a:gd name="T32" fmla="*/ 400 w 656"/>
                      <a:gd name="T33" fmla="*/ 0 h 40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56"/>
                      <a:gd name="T52" fmla="*/ 0 h 404"/>
                      <a:gd name="T53" fmla="*/ 656 w 656"/>
                      <a:gd name="T54" fmla="*/ 404 h 40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56" h="404">
                        <a:moveTo>
                          <a:pt x="390" y="0"/>
                        </a:moveTo>
                        <a:lnTo>
                          <a:pt x="424" y="2"/>
                        </a:lnTo>
                        <a:lnTo>
                          <a:pt x="461" y="24"/>
                        </a:lnTo>
                        <a:lnTo>
                          <a:pt x="497" y="52"/>
                        </a:lnTo>
                        <a:lnTo>
                          <a:pt x="518" y="74"/>
                        </a:lnTo>
                        <a:lnTo>
                          <a:pt x="561" y="84"/>
                        </a:lnTo>
                        <a:lnTo>
                          <a:pt x="599" y="110"/>
                        </a:lnTo>
                        <a:lnTo>
                          <a:pt x="642" y="147"/>
                        </a:lnTo>
                        <a:lnTo>
                          <a:pt x="656" y="172"/>
                        </a:lnTo>
                        <a:lnTo>
                          <a:pt x="206" y="404"/>
                        </a:lnTo>
                        <a:lnTo>
                          <a:pt x="164" y="351"/>
                        </a:lnTo>
                        <a:lnTo>
                          <a:pt x="120" y="303"/>
                        </a:lnTo>
                        <a:lnTo>
                          <a:pt x="82" y="273"/>
                        </a:lnTo>
                        <a:lnTo>
                          <a:pt x="69" y="238"/>
                        </a:lnTo>
                        <a:lnTo>
                          <a:pt x="38" y="200"/>
                        </a:lnTo>
                        <a:lnTo>
                          <a:pt x="0" y="158"/>
                        </a:lnTo>
                        <a:lnTo>
                          <a:pt x="400" y="0"/>
                        </a:lnTo>
                      </a:path>
                    </a:pathLst>
                  </a:custGeom>
                  <a:solidFill>
                    <a:srgbClr val="3366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  <p:sp>
                <p:nvSpPr>
                  <p:cNvPr id="875" name="Line 1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36" y="544"/>
                    <a:ext cx="437" cy="20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872" name="Freeform 16"/>
                <p:cNvSpPr>
                  <a:spLocks noChangeAspect="1"/>
                </p:cNvSpPr>
                <p:nvPr/>
              </p:nvSpPr>
              <p:spPr bwMode="auto">
                <a:xfrm>
                  <a:off x="360" y="370"/>
                  <a:ext cx="58" cy="46"/>
                </a:xfrm>
                <a:custGeom>
                  <a:avLst/>
                  <a:gdLst>
                    <a:gd name="T0" fmla="*/ 1 w 100"/>
                    <a:gd name="T1" fmla="*/ 1 h 72"/>
                    <a:gd name="T2" fmla="*/ 0 w 100"/>
                    <a:gd name="T3" fmla="*/ 1 h 72"/>
                    <a:gd name="T4" fmla="*/ 1 w 100"/>
                    <a:gd name="T5" fmla="*/ 1 h 72"/>
                    <a:gd name="T6" fmla="*/ 1 w 100"/>
                    <a:gd name="T7" fmla="*/ 1 h 72"/>
                    <a:gd name="T8" fmla="*/ 1 w 100"/>
                    <a:gd name="T9" fmla="*/ 1 h 72"/>
                    <a:gd name="T10" fmla="*/ 1 w 100"/>
                    <a:gd name="T11" fmla="*/ 0 h 72"/>
                    <a:gd name="T12" fmla="*/ 1 w 100"/>
                    <a:gd name="T13" fmla="*/ 1 h 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0"/>
                    <a:gd name="T22" fmla="*/ 0 h 72"/>
                    <a:gd name="T23" fmla="*/ 100 w 100"/>
                    <a:gd name="T24" fmla="*/ 72 h 7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0" h="72">
                      <a:moveTo>
                        <a:pt x="1" y="19"/>
                      </a:moveTo>
                      <a:lnTo>
                        <a:pt x="0" y="55"/>
                      </a:lnTo>
                      <a:lnTo>
                        <a:pt x="45" y="72"/>
                      </a:lnTo>
                      <a:lnTo>
                        <a:pt x="100" y="50"/>
                      </a:lnTo>
                      <a:lnTo>
                        <a:pt x="99" y="16"/>
                      </a:lnTo>
                      <a:lnTo>
                        <a:pt x="57" y="0"/>
                      </a:lnTo>
                      <a:lnTo>
                        <a:pt x="1" y="19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73" name="Freeform 17"/>
                <p:cNvSpPr>
                  <a:spLocks noChangeAspect="1"/>
                </p:cNvSpPr>
                <p:nvPr/>
              </p:nvSpPr>
              <p:spPr bwMode="auto">
                <a:xfrm>
                  <a:off x="357" y="382"/>
                  <a:ext cx="58" cy="30"/>
                </a:xfrm>
                <a:custGeom>
                  <a:avLst/>
                  <a:gdLst>
                    <a:gd name="T0" fmla="*/ 0 w 98"/>
                    <a:gd name="T1" fmla="*/ 1 h 53"/>
                    <a:gd name="T2" fmla="*/ 1 w 98"/>
                    <a:gd name="T3" fmla="*/ 1 h 53"/>
                    <a:gd name="T4" fmla="*/ 1 w 98"/>
                    <a:gd name="T5" fmla="*/ 1 h 53"/>
                    <a:gd name="T6" fmla="*/ 1 w 98"/>
                    <a:gd name="T7" fmla="*/ 1 h 53"/>
                    <a:gd name="T8" fmla="*/ 1 w 98"/>
                    <a:gd name="T9" fmla="*/ 0 h 5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8"/>
                    <a:gd name="T16" fmla="*/ 0 h 53"/>
                    <a:gd name="T17" fmla="*/ 98 w 98"/>
                    <a:gd name="T18" fmla="*/ 53 h 5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8" h="53">
                      <a:moveTo>
                        <a:pt x="0" y="4"/>
                      </a:moveTo>
                      <a:lnTo>
                        <a:pt x="46" y="20"/>
                      </a:lnTo>
                      <a:lnTo>
                        <a:pt x="46" y="53"/>
                      </a:lnTo>
                      <a:lnTo>
                        <a:pt x="46" y="17"/>
                      </a:lnTo>
                      <a:lnTo>
                        <a:pt x="98" y="0"/>
                      </a:lnTo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</p:grpSp>
          <p:sp>
            <p:nvSpPr>
              <p:cNvPr id="859" name="Line 18"/>
              <p:cNvSpPr>
                <a:spLocks noChangeAspect="1" noChangeShapeType="1"/>
              </p:cNvSpPr>
              <p:nvPr/>
            </p:nvSpPr>
            <p:spPr bwMode="auto">
              <a:xfrm>
                <a:off x="541" y="615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0" name="Line 19"/>
              <p:cNvSpPr>
                <a:spLocks noChangeAspect="1" noChangeShapeType="1"/>
              </p:cNvSpPr>
              <p:nvPr/>
            </p:nvSpPr>
            <p:spPr bwMode="auto">
              <a:xfrm>
                <a:off x="537" y="619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1" name="Line 20"/>
              <p:cNvSpPr>
                <a:spLocks noChangeAspect="1" noChangeShapeType="1"/>
              </p:cNvSpPr>
              <p:nvPr/>
            </p:nvSpPr>
            <p:spPr bwMode="auto">
              <a:xfrm>
                <a:off x="534" y="624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2" name="Line 21"/>
              <p:cNvSpPr>
                <a:spLocks noChangeAspect="1" noChangeShapeType="1"/>
              </p:cNvSpPr>
              <p:nvPr/>
            </p:nvSpPr>
            <p:spPr bwMode="auto">
              <a:xfrm>
                <a:off x="536" y="622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3" name="Line 22"/>
              <p:cNvSpPr>
                <a:spLocks noChangeAspect="1" noChangeShapeType="1"/>
              </p:cNvSpPr>
              <p:nvPr/>
            </p:nvSpPr>
            <p:spPr bwMode="auto">
              <a:xfrm>
                <a:off x="542" y="621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4" name="Line 23"/>
              <p:cNvSpPr>
                <a:spLocks noChangeAspect="1" noChangeShapeType="1"/>
              </p:cNvSpPr>
              <p:nvPr/>
            </p:nvSpPr>
            <p:spPr bwMode="auto">
              <a:xfrm>
                <a:off x="536" y="629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5" name="Line 24"/>
              <p:cNvSpPr>
                <a:spLocks noChangeAspect="1" noChangeShapeType="1"/>
              </p:cNvSpPr>
              <p:nvPr/>
            </p:nvSpPr>
            <p:spPr bwMode="auto">
              <a:xfrm>
                <a:off x="539" y="627"/>
                <a:ext cx="26" cy="1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</p:grpSp>
      </p:grpSp>
      <p:sp>
        <p:nvSpPr>
          <p:cNvPr id="6148" name="Rectangle 193"/>
          <p:cNvSpPr>
            <a:spLocks noChangeArrowheads="1"/>
          </p:cNvSpPr>
          <p:nvPr/>
        </p:nvSpPr>
        <p:spPr bwMode="auto">
          <a:xfrm>
            <a:off x="0" y="-137583"/>
            <a:ext cx="184731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ru-RU" altLang="ru-RU" sz="800" b="1">
              <a:solidFill>
                <a:srgbClr val="000000"/>
              </a:solidFill>
            </a:endParaRPr>
          </a:p>
        </p:txBody>
      </p:sp>
      <p:sp>
        <p:nvSpPr>
          <p:cNvPr id="5479" name="Полилиния 5478"/>
          <p:cNvSpPr/>
          <p:nvPr/>
        </p:nvSpPr>
        <p:spPr>
          <a:xfrm>
            <a:off x="2290764" y="1123951"/>
            <a:ext cx="841375" cy="550333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673502"/>
              <a:gd name="connsiteY0" fmla="*/ 1598212 h 1598212"/>
              <a:gd name="connsiteX1" fmla="*/ 111318 w 3673502"/>
              <a:gd name="connsiteY1" fmla="*/ 1526650 h 1598212"/>
              <a:gd name="connsiteX2" fmla="*/ 238539 w 3673502"/>
              <a:gd name="connsiteY2" fmla="*/ 1463040 h 1598212"/>
              <a:gd name="connsiteX3" fmla="*/ 318052 w 3673502"/>
              <a:gd name="connsiteY3" fmla="*/ 1311965 h 1598212"/>
              <a:gd name="connsiteX4" fmla="*/ 405516 w 3673502"/>
              <a:gd name="connsiteY4" fmla="*/ 1232452 h 1598212"/>
              <a:gd name="connsiteX5" fmla="*/ 445273 w 3673502"/>
              <a:gd name="connsiteY5" fmla="*/ 1137036 h 1598212"/>
              <a:gd name="connsiteX6" fmla="*/ 564542 w 3673502"/>
              <a:gd name="connsiteY6" fmla="*/ 1049572 h 1598212"/>
              <a:gd name="connsiteX7" fmla="*/ 723569 w 3673502"/>
              <a:gd name="connsiteY7" fmla="*/ 962107 h 1598212"/>
              <a:gd name="connsiteX8" fmla="*/ 771276 w 3673502"/>
              <a:gd name="connsiteY8" fmla="*/ 858740 h 1598212"/>
              <a:gd name="connsiteX9" fmla="*/ 842838 w 3673502"/>
              <a:gd name="connsiteY9" fmla="*/ 779227 h 1598212"/>
              <a:gd name="connsiteX10" fmla="*/ 922351 w 3673502"/>
              <a:gd name="connsiteY10" fmla="*/ 739471 h 1598212"/>
              <a:gd name="connsiteX11" fmla="*/ 1017767 w 3673502"/>
              <a:gd name="connsiteY11" fmla="*/ 707666 h 1598212"/>
              <a:gd name="connsiteX12" fmla="*/ 1152939 w 3673502"/>
              <a:gd name="connsiteY12" fmla="*/ 644055 h 1598212"/>
              <a:gd name="connsiteX13" fmla="*/ 1304014 w 3673502"/>
              <a:gd name="connsiteY13" fmla="*/ 572493 h 1598212"/>
              <a:gd name="connsiteX14" fmla="*/ 1391478 w 3673502"/>
              <a:gd name="connsiteY14" fmla="*/ 492980 h 1598212"/>
              <a:gd name="connsiteX15" fmla="*/ 1510748 w 3673502"/>
              <a:gd name="connsiteY15" fmla="*/ 413467 h 1598212"/>
              <a:gd name="connsiteX16" fmla="*/ 1725433 w 3673502"/>
              <a:gd name="connsiteY16" fmla="*/ 357808 h 1598212"/>
              <a:gd name="connsiteX17" fmla="*/ 1868556 w 3673502"/>
              <a:gd name="connsiteY17" fmla="*/ 278295 h 1598212"/>
              <a:gd name="connsiteX18" fmla="*/ 1940118 w 3673502"/>
              <a:gd name="connsiteY18" fmla="*/ 206733 h 1598212"/>
              <a:gd name="connsiteX19" fmla="*/ 2019631 w 3673502"/>
              <a:gd name="connsiteY19" fmla="*/ 262393 h 1598212"/>
              <a:gd name="connsiteX20" fmla="*/ 2107096 w 3673502"/>
              <a:gd name="connsiteY20" fmla="*/ 262393 h 1598212"/>
              <a:gd name="connsiteX21" fmla="*/ 2250219 w 3673502"/>
              <a:gd name="connsiteY21" fmla="*/ 206733 h 1598212"/>
              <a:gd name="connsiteX22" fmla="*/ 2353586 w 3673502"/>
              <a:gd name="connsiteY22" fmla="*/ 206733 h 1598212"/>
              <a:gd name="connsiteX23" fmla="*/ 2512612 w 3673502"/>
              <a:gd name="connsiteY23" fmla="*/ 174928 h 1598212"/>
              <a:gd name="connsiteX24" fmla="*/ 2600076 w 3673502"/>
              <a:gd name="connsiteY24" fmla="*/ 166977 h 1598212"/>
              <a:gd name="connsiteX25" fmla="*/ 2727297 w 3673502"/>
              <a:gd name="connsiteY25" fmla="*/ 190831 h 1598212"/>
              <a:gd name="connsiteX26" fmla="*/ 2997642 w 3673502"/>
              <a:gd name="connsiteY26" fmla="*/ 190831 h 1598212"/>
              <a:gd name="connsiteX27" fmla="*/ 3172570 w 3673502"/>
              <a:gd name="connsiteY27" fmla="*/ 182880 h 1598212"/>
              <a:gd name="connsiteX28" fmla="*/ 3252083 w 3673502"/>
              <a:gd name="connsiteY28" fmla="*/ 174928 h 1598212"/>
              <a:gd name="connsiteX29" fmla="*/ 3411109 w 3673502"/>
              <a:gd name="connsiteY29" fmla="*/ 174928 h 1598212"/>
              <a:gd name="connsiteX30" fmla="*/ 3514476 w 3673502"/>
              <a:gd name="connsiteY30" fmla="*/ 222636 h 1598212"/>
              <a:gd name="connsiteX31" fmla="*/ 3673502 w 3673502"/>
              <a:gd name="connsiteY31" fmla="*/ 206733 h 1598212"/>
              <a:gd name="connsiteX32" fmla="*/ 3371353 w 3673502"/>
              <a:gd name="connsiteY32" fmla="*/ 0 h 1598212"/>
              <a:gd name="connsiteX0" fmla="*/ 0 w 3562184"/>
              <a:gd name="connsiteY0" fmla="*/ 1526650 h 1526650"/>
              <a:gd name="connsiteX1" fmla="*/ 127221 w 3562184"/>
              <a:gd name="connsiteY1" fmla="*/ 1463040 h 1526650"/>
              <a:gd name="connsiteX2" fmla="*/ 206734 w 3562184"/>
              <a:gd name="connsiteY2" fmla="*/ 1311965 h 1526650"/>
              <a:gd name="connsiteX3" fmla="*/ 294198 w 3562184"/>
              <a:gd name="connsiteY3" fmla="*/ 1232452 h 1526650"/>
              <a:gd name="connsiteX4" fmla="*/ 333955 w 3562184"/>
              <a:gd name="connsiteY4" fmla="*/ 1137036 h 1526650"/>
              <a:gd name="connsiteX5" fmla="*/ 453224 w 3562184"/>
              <a:gd name="connsiteY5" fmla="*/ 1049572 h 1526650"/>
              <a:gd name="connsiteX6" fmla="*/ 612251 w 3562184"/>
              <a:gd name="connsiteY6" fmla="*/ 962107 h 1526650"/>
              <a:gd name="connsiteX7" fmla="*/ 659958 w 3562184"/>
              <a:gd name="connsiteY7" fmla="*/ 858740 h 1526650"/>
              <a:gd name="connsiteX8" fmla="*/ 731520 w 3562184"/>
              <a:gd name="connsiteY8" fmla="*/ 779227 h 1526650"/>
              <a:gd name="connsiteX9" fmla="*/ 811033 w 3562184"/>
              <a:gd name="connsiteY9" fmla="*/ 739471 h 1526650"/>
              <a:gd name="connsiteX10" fmla="*/ 906449 w 3562184"/>
              <a:gd name="connsiteY10" fmla="*/ 707666 h 1526650"/>
              <a:gd name="connsiteX11" fmla="*/ 1041621 w 3562184"/>
              <a:gd name="connsiteY11" fmla="*/ 644055 h 1526650"/>
              <a:gd name="connsiteX12" fmla="*/ 1192696 w 3562184"/>
              <a:gd name="connsiteY12" fmla="*/ 572493 h 1526650"/>
              <a:gd name="connsiteX13" fmla="*/ 1280160 w 3562184"/>
              <a:gd name="connsiteY13" fmla="*/ 492980 h 1526650"/>
              <a:gd name="connsiteX14" fmla="*/ 1399430 w 3562184"/>
              <a:gd name="connsiteY14" fmla="*/ 413467 h 1526650"/>
              <a:gd name="connsiteX15" fmla="*/ 1614115 w 3562184"/>
              <a:gd name="connsiteY15" fmla="*/ 357808 h 1526650"/>
              <a:gd name="connsiteX16" fmla="*/ 1757238 w 3562184"/>
              <a:gd name="connsiteY16" fmla="*/ 278295 h 1526650"/>
              <a:gd name="connsiteX17" fmla="*/ 1828800 w 3562184"/>
              <a:gd name="connsiteY17" fmla="*/ 206733 h 1526650"/>
              <a:gd name="connsiteX18" fmla="*/ 1908313 w 3562184"/>
              <a:gd name="connsiteY18" fmla="*/ 262393 h 1526650"/>
              <a:gd name="connsiteX19" fmla="*/ 1995778 w 3562184"/>
              <a:gd name="connsiteY19" fmla="*/ 262393 h 1526650"/>
              <a:gd name="connsiteX20" fmla="*/ 2138901 w 3562184"/>
              <a:gd name="connsiteY20" fmla="*/ 206733 h 1526650"/>
              <a:gd name="connsiteX21" fmla="*/ 2242268 w 3562184"/>
              <a:gd name="connsiteY21" fmla="*/ 206733 h 1526650"/>
              <a:gd name="connsiteX22" fmla="*/ 2401294 w 3562184"/>
              <a:gd name="connsiteY22" fmla="*/ 174928 h 1526650"/>
              <a:gd name="connsiteX23" fmla="*/ 2488758 w 3562184"/>
              <a:gd name="connsiteY23" fmla="*/ 166977 h 1526650"/>
              <a:gd name="connsiteX24" fmla="*/ 2615979 w 3562184"/>
              <a:gd name="connsiteY24" fmla="*/ 190831 h 1526650"/>
              <a:gd name="connsiteX25" fmla="*/ 2886324 w 3562184"/>
              <a:gd name="connsiteY25" fmla="*/ 190831 h 1526650"/>
              <a:gd name="connsiteX26" fmla="*/ 3061252 w 3562184"/>
              <a:gd name="connsiteY26" fmla="*/ 182880 h 1526650"/>
              <a:gd name="connsiteX27" fmla="*/ 3140765 w 3562184"/>
              <a:gd name="connsiteY27" fmla="*/ 174928 h 1526650"/>
              <a:gd name="connsiteX28" fmla="*/ 3299791 w 3562184"/>
              <a:gd name="connsiteY28" fmla="*/ 174928 h 1526650"/>
              <a:gd name="connsiteX29" fmla="*/ 3403158 w 3562184"/>
              <a:gd name="connsiteY29" fmla="*/ 222636 h 1526650"/>
              <a:gd name="connsiteX30" fmla="*/ 3562184 w 3562184"/>
              <a:gd name="connsiteY30" fmla="*/ 206733 h 1526650"/>
              <a:gd name="connsiteX31" fmla="*/ 3260035 w 3562184"/>
              <a:gd name="connsiteY31" fmla="*/ 0 h 1526650"/>
              <a:gd name="connsiteX0" fmla="*/ 0 w 3434963"/>
              <a:gd name="connsiteY0" fmla="*/ 1463040 h 1463040"/>
              <a:gd name="connsiteX1" fmla="*/ 79513 w 3434963"/>
              <a:gd name="connsiteY1" fmla="*/ 1311965 h 1463040"/>
              <a:gd name="connsiteX2" fmla="*/ 166977 w 3434963"/>
              <a:gd name="connsiteY2" fmla="*/ 1232452 h 1463040"/>
              <a:gd name="connsiteX3" fmla="*/ 206734 w 3434963"/>
              <a:gd name="connsiteY3" fmla="*/ 1137036 h 1463040"/>
              <a:gd name="connsiteX4" fmla="*/ 326003 w 3434963"/>
              <a:gd name="connsiteY4" fmla="*/ 1049572 h 1463040"/>
              <a:gd name="connsiteX5" fmla="*/ 485030 w 3434963"/>
              <a:gd name="connsiteY5" fmla="*/ 962107 h 1463040"/>
              <a:gd name="connsiteX6" fmla="*/ 532737 w 3434963"/>
              <a:gd name="connsiteY6" fmla="*/ 858740 h 1463040"/>
              <a:gd name="connsiteX7" fmla="*/ 604299 w 3434963"/>
              <a:gd name="connsiteY7" fmla="*/ 779227 h 1463040"/>
              <a:gd name="connsiteX8" fmla="*/ 683812 w 3434963"/>
              <a:gd name="connsiteY8" fmla="*/ 739471 h 1463040"/>
              <a:gd name="connsiteX9" fmla="*/ 779228 w 3434963"/>
              <a:gd name="connsiteY9" fmla="*/ 707666 h 1463040"/>
              <a:gd name="connsiteX10" fmla="*/ 914400 w 3434963"/>
              <a:gd name="connsiteY10" fmla="*/ 644055 h 1463040"/>
              <a:gd name="connsiteX11" fmla="*/ 1065475 w 3434963"/>
              <a:gd name="connsiteY11" fmla="*/ 572493 h 1463040"/>
              <a:gd name="connsiteX12" fmla="*/ 1152939 w 3434963"/>
              <a:gd name="connsiteY12" fmla="*/ 492980 h 1463040"/>
              <a:gd name="connsiteX13" fmla="*/ 1272209 w 3434963"/>
              <a:gd name="connsiteY13" fmla="*/ 413467 h 1463040"/>
              <a:gd name="connsiteX14" fmla="*/ 1486894 w 3434963"/>
              <a:gd name="connsiteY14" fmla="*/ 357808 h 1463040"/>
              <a:gd name="connsiteX15" fmla="*/ 1630017 w 3434963"/>
              <a:gd name="connsiteY15" fmla="*/ 278295 h 1463040"/>
              <a:gd name="connsiteX16" fmla="*/ 1701579 w 3434963"/>
              <a:gd name="connsiteY16" fmla="*/ 206733 h 1463040"/>
              <a:gd name="connsiteX17" fmla="*/ 1781092 w 3434963"/>
              <a:gd name="connsiteY17" fmla="*/ 262393 h 1463040"/>
              <a:gd name="connsiteX18" fmla="*/ 1868557 w 3434963"/>
              <a:gd name="connsiteY18" fmla="*/ 262393 h 1463040"/>
              <a:gd name="connsiteX19" fmla="*/ 2011680 w 3434963"/>
              <a:gd name="connsiteY19" fmla="*/ 206733 h 1463040"/>
              <a:gd name="connsiteX20" fmla="*/ 2115047 w 3434963"/>
              <a:gd name="connsiteY20" fmla="*/ 206733 h 1463040"/>
              <a:gd name="connsiteX21" fmla="*/ 2274073 w 3434963"/>
              <a:gd name="connsiteY21" fmla="*/ 174928 h 1463040"/>
              <a:gd name="connsiteX22" fmla="*/ 2361537 w 3434963"/>
              <a:gd name="connsiteY22" fmla="*/ 166977 h 1463040"/>
              <a:gd name="connsiteX23" fmla="*/ 2488758 w 3434963"/>
              <a:gd name="connsiteY23" fmla="*/ 190831 h 1463040"/>
              <a:gd name="connsiteX24" fmla="*/ 2759103 w 3434963"/>
              <a:gd name="connsiteY24" fmla="*/ 190831 h 1463040"/>
              <a:gd name="connsiteX25" fmla="*/ 2934031 w 3434963"/>
              <a:gd name="connsiteY25" fmla="*/ 182880 h 1463040"/>
              <a:gd name="connsiteX26" fmla="*/ 3013544 w 3434963"/>
              <a:gd name="connsiteY26" fmla="*/ 174928 h 1463040"/>
              <a:gd name="connsiteX27" fmla="*/ 3172570 w 3434963"/>
              <a:gd name="connsiteY27" fmla="*/ 174928 h 1463040"/>
              <a:gd name="connsiteX28" fmla="*/ 3275937 w 3434963"/>
              <a:gd name="connsiteY28" fmla="*/ 222636 h 1463040"/>
              <a:gd name="connsiteX29" fmla="*/ 3434963 w 3434963"/>
              <a:gd name="connsiteY29" fmla="*/ 206733 h 1463040"/>
              <a:gd name="connsiteX30" fmla="*/ 3132814 w 3434963"/>
              <a:gd name="connsiteY30" fmla="*/ 0 h 1463040"/>
              <a:gd name="connsiteX0" fmla="*/ 0 w 3355450"/>
              <a:gd name="connsiteY0" fmla="*/ 1311965 h 1311965"/>
              <a:gd name="connsiteX1" fmla="*/ 87464 w 3355450"/>
              <a:gd name="connsiteY1" fmla="*/ 1232452 h 1311965"/>
              <a:gd name="connsiteX2" fmla="*/ 127221 w 3355450"/>
              <a:gd name="connsiteY2" fmla="*/ 1137036 h 1311965"/>
              <a:gd name="connsiteX3" fmla="*/ 246490 w 3355450"/>
              <a:gd name="connsiteY3" fmla="*/ 1049572 h 1311965"/>
              <a:gd name="connsiteX4" fmla="*/ 405517 w 3355450"/>
              <a:gd name="connsiteY4" fmla="*/ 962107 h 1311965"/>
              <a:gd name="connsiteX5" fmla="*/ 453224 w 3355450"/>
              <a:gd name="connsiteY5" fmla="*/ 858740 h 1311965"/>
              <a:gd name="connsiteX6" fmla="*/ 524786 w 3355450"/>
              <a:gd name="connsiteY6" fmla="*/ 779227 h 1311965"/>
              <a:gd name="connsiteX7" fmla="*/ 604299 w 3355450"/>
              <a:gd name="connsiteY7" fmla="*/ 739471 h 1311965"/>
              <a:gd name="connsiteX8" fmla="*/ 699715 w 3355450"/>
              <a:gd name="connsiteY8" fmla="*/ 707666 h 1311965"/>
              <a:gd name="connsiteX9" fmla="*/ 834887 w 3355450"/>
              <a:gd name="connsiteY9" fmla="*/ 644055 h 1311965"/>
              <a:gd name="connsiteX10" fmla="*/ 985962 w 3355450"/>
              <a:gd name="connsiteY10" fmla="*/ 572493 h 1311965"/>
              <a:gd name="connsiteX11" fmla="*/ 1073426 w 3355450"/>
              <a:gd name="connsiteY11" fmla="*/ 492980 h 1311965"/>
              <a:gd name="connsiteX12" fmla="*/ 1192696 w 3355450"/>
              <a:gd name="connsiteY12" fmla="*/ 413467 h 1311965"/>
              <a:gd name="connsiteX13" fmla="*/ 1407381 w 3355450"/>
              <a:gd name="connsiteY13" fmla="*/ 357808 h 1311965"/>
              <a:gd name="connsiteX14" fmla="*/ 1550504 w 3355450"/>
              <a:gd name="connsiteY14" fmla="*/ 278295 h 1311965"/>
              <a:gd name="connsiteX15" fmla="*/ 1622066 w 3355450"/>
              <a:gd name="connsiteY15" fmla="*/ 206733 h 1311965"/>
              <a:gd name="connsiteX16" fmla="*/ 1701579 w 3355450"/>
              <a:gd name="connsiteY16" fmla="*/ 262393 h 1311965"/>
              <a:gd name="connsiteX17" fmla="*/ 1789044 w 3355450"/>
              <a:gd name="connsiteY17" fmla="*/ 262393 h 1311965"/>
              <a:gd name="connsiteX18" fmla="*/ 1932167 w 3355450"/>
              <a:gd name="connsiteY18" fmla="*/ 206733 h 1311965"/>
              <a:gd name="connsiteX19" fmla="*/ 2035534 w 3355450"/>
              <a:gd name="connsiteY19" fmla="*/ 206733 h 1311965"/>
              <a:gd name="connsiteX20" fmla="*/ 2194560 w 3355450"/>
              <a:gd name="connsiteY20" fmla="*/ 174928 h 1311965"/>
              <a:gd name="connsiteX21" fmla="*/ 2282024 w 3355450"/>
              <a:gd name="connsiteY21" fmla="*/ 166977 h 1311965"/>
              <a:gd name="connsiteX22" fmla="*/ 2409245 w 3355450"/>
              <a:gd name="connsiteY22" fmla="*/ 190831 h 1311965"/>
              <a:gd name="connsiteX23" fmla="*/ 2679590 w 3355450"/>
              <a:gd name="connsiteY23" fmla="*/ 190831 h 1311965"/>
              <a:gd name="connsiteX24" fmla="*/ 2854518 w 3355450"/>
              <a:gd name="connsiteY24" fmla="*/ 182880 h 1311965"/>
              <a:gd name="connsiteX25" fmla="*/ 2934031 w 3355450"/>
              <a:gd name="connsiteY25" fmla="*/ 174928 h 1311965"/>
              <a:gd name="connsiteX26" fmla="*/ 3093057 w 3355450"/>
              <a:gd name="connsiteY26" fmla="*/ 174928 h 1311965"/>
              <a:gd name="connsiteX27" fmla="*/ 3196424 w 3355450"/>
              <a:gd name="connsiteY27" fmla="*/ 222636 h 1311965"/>
              <a:gd name="connsiteX28" fmla="*/ 3355450 w 3355450"/>
              <a:gd name="connsiteY28" fmla="*/ 206733 h 1311965"/>
              <a:gd name="connsiteX29" fmla="*/ 3053301 w 3355450"/>
              <a:gd name="connsiteY29" fmla="*/ 0 h 1311965"/>
              <a:gd name="connsiteX0" fmla="*/ 0 w 3267986"/>
              <a:gd name="connsiteY0" fmla="*/ 1232452 h 1232452"/>
              <a:gd name="connsiteX1" fmla="*/ 39757 w 3267986"/>
              <a:gd name="connsiteY1" fmla="*/ 1137036 h 1232452"/>
              <a:gd name="connsiteX2" fmla="*/ 159026 w 3267986"/>
              <a:gd name="connsiteY2" fmla="*/ 1049572 h 1232452"/>
              <a:gd name="connsiteX3" fmla="*/ 318053 w 3267986"/>
              <a:gd name="connsiteY3" fmla="*/ 962107 h 1232452"/>
              <a:gd name="connsiteX4" fmla="*/ 365760 w 3267986"/>
              <a:gd name="connsiteY4" fmla="*/ 858740 h 1232452"/>
              <a:gd name="connsiteX5" fmla="*/ 437322 w 3267986"/>
              <a:gd name="connsiteY5" fmla="*/ 779227 h 1232452"/>
              <a:gd name="connsiteX6" fmla="*/ 516835 w 3267986"/>
              <a:gd name="connsiteY6" fmla="*/ 739471 h 1232452"/>
              <a:gd name="connsiteX7" fmla="*/ 612251 w 3267986"/>
              <a:gd name="connsiteY7" fmla="*/ 707666 h 1232452"/>
              <a:gd name="connsiteX8" fmla="*/ 747423 w 3267986"/>
              <a:gd name="connsiteY8" fmla="*/ 644055 h 1232452"/>
              <a:gd name="connsiteX9" fmla="*/ 898498 w 3267986"/>
              <a:gd name="connsiteY9" fmla="*/ 572493 h 1232452"/>
              <a:gd name="connsiteX10" fmla="*/ 985962 w 3267986"/>
              <a:gd name="connsiteY10" fmla="*/ 492980 h 1232452"/>
              <a:gd name="connsiteX11" fmla="*/ 1105232 w 3267986"/>
              <a:gd name="connsiteY11" fmla="*/ 413467 h 1232452"/>
              <a:gd name="connsiteX12" fmla="*/ 1319917 w 3267986"/>
              <a:gd name="connsiteY12" fmla="*/ 357808 h 1232452"/>
              <a:gd name="connsiteX13" fmla="*/ 1463040 w 3267986"/>
              <a:gd name="connsiteY13" fmla="*/ 278295 h 1232452"/>
              <a:gd name="connsiteX14" fmla="*/ 1534602 w 3267986"/>
              <a:gd name="connsiteY14" fmla="*/ 206733 h 1232452"/>
              <a:gd name="connsiteX15" fmla="*/ 1614115 w 3267986"/>
              <a:gd name="connsiteY15" fmla="*/ 262393 h 1232452"/>
              <a:gd name="connsiteX16" fmla="*/ 1701580 w 3267986"/>
              <a:gd name="connsiteY16" fmla="*/ 262393 h 1232452"/>
              <a:gd name="connsiteX17" fmla="*/ 1844703 w 3267986"/>
              <a:gd name="connsiteY17" fmla="*/ 206733 h 1232452"/>
              <a:gd name="connsiteX18" fmla="*/ 1948070 w 3267986"/>
              <a:gd name="connsiteY18" fmla="*/ 206733 h 1232452"/>
              <a:gd name="connsiteX19" fmla="*/ 2107096 w 3267986"/>
              <a:gd name="connsiteY19" fmla="*/ 174928 h 1232452"/>
              <a:gd name="connsiteX20" fmla="*/ 2194560 w 3267986"/>
              <a:gd name="connsiteY20" fmla="*/ 166977 h 1232452"/>
              <a:gd name="connsiteX21" fmla="*/ 2321781 w 3267986"/>
              <a:gd name="connsiteY21" fmla="*/ 190831 h 1232452"/>
              <a:gd name="connsiteX22" fmla="*/ 2592126 w 3267986"/>
              <a:gd name="connsiteY22" fmla="*/ 190831 h 1232452"/>
              <a:gd name="connsiteX23" fmla="*/ 2767054 w 3267986"/>
              <a:gd name="connsiteY23" fmla="*/ 182880 h 1232452"/>
              <a:gd name="connsiteX24" fmla="*/ 2846567 w 3267986"/>
              <a:gd name="connsiteY24" fmla="*/ 174928 h 1232452"/>
              <a:gd name="connsiteX25" fmla="*/ 3005593 w 3267986"/>
              <a:gd name="connsiteY25" fmla="*/ 174928 h 1232452"/>
              <a:gd name="connsiteX26" fmla="*/ 3108960 w 3267986"/>
              <a:gd name="connsiteY26" fmla="*/ 222636 h 1232452"/>
              <a:gd name="connsiteX27" fmla="*/ 3267986 w 3267986"/>
              <a:gd name="connsiteY27" fmla="*/ 206733 h 1232452"/>
              <a:gd name="connsiteX28" fmla="*/ 2965837 w 3267986"/>
              <a:gd name="connsiteY28" fmla="*/ 0 h 1232452"/>
              <a:gd name="connsiteX0" fmla="*/ 0 w 3228229"/>
              <a:gd name="connsiteY0" fmla="*/ 1137036 h 1137036"/>
              <a:gd name="connsiteX1" fmla="*/ 119269 w 3228229"/>
              <a:gd name="connsiteY1" fmla="*/ 1049572 h 1137036"/>
              <a:gd name="connsiteX2" fmla="*/ 278296 w 3228229"/>
              <a:gd name="connsiteY2" fmla="*/ 962107 h 1137036"/>
              <a:gd name="connsiteX3" fmla="*/ 326003 w 3228229"/>
              <a:gd name="connsiteY3" fmla="*/ 858740 h 1137036"/>
              <a:gd name="connsiteX4" fmla="*/ 397565 w 3228229"/>
              <a:gd name="connsiteY4" fmla="*/ 779227 h 1137036"/>
              <a:gd name="connsiteX5" fmla="*/ 477078 w 3228229"/>
              <a:gd name="connsiteY5" fmla="*/ 739471 h 1137036"/>
              <a:gd name="connsiteX6" fmla="*/ 572494 w 3228229"/>
              <a:gd name="connsiteY6" fmla="*/ 707666 h 1137036"/>
              <a:gd name="connsiteX7" fmla="*/ 707666 w 3228229"/>
              <a:gd name="connsiteY7" fmla="*/ 644055 h 1137036"/>
              <a:gd name="connsiteX8" fmla="*/ 858741 w 3228229"/>
              <a:gd name="connsiteY8" fmla="*/ 572493 h 1137036"/>
              <a:gd name="connsiteX9" fmla="*/ 946205 w 3228229"/>
              <a:gd name="connsiteY9" fmla="*/ 492980 h 1137036"/>
              <a:gd name="connsiteX10" fmla="*/ 1065475 w 3228229"/>
              <a:gd name="connsiteY10" fmla="*/ 413467 h 1137036"/>
              <a:gd name="connsiteX11" fmla="*/ 1280160 w 3228229"/>
              <a:gd name="connsiteY11" fmla="*/ 357808 h 1137036"/>
              <a:gd name="connsiteX12" fmla="*/ 1423283 w 3228229"/>
              <a:gd name="connsiteY12" fmla="*/ 278295 h 1137036"/>
              <a:gd name="connsiteX13" fmla="*/ 1494845 w 3228229"/>
              <a:gd name="connsiteY13" fmla="*/ 206733 h 1137036"/>
              <a:gd name="connsiteX14" fmla="*/ 1574358 w 3228229"/>
              <a:gd name="connsiteY14" fmla="*/ 262393 h 1137036"/>
              <a:gd name="connsiteX15" fmla="*/ 1661823 w 3228229"/>
              <a:gd name="connsiteY15" fmla="*/ 262393 h 1137036"/>
              <a:gd name="connsiteX16" fmla="*/ 1804946 w 3228229"/>
              <a:gd name="connsiteY16" fmla="*/ 206733 h 1137036"/>
              <a:gd name="connsiteX17" fmla="*/ 1908313 w 3228229"/>
              <a:gd name="connsiteY17" fmla="*/ 206733 h 1137036"/>
              <a:gd name="connsiteX18" fmla="*/ 2067339 w 3228229"/>
              <a:gd name="connsiteY18" fmla="*/ 174928 h 1137036"/>
              <a:gd name="connsiteX19" fmla="*/ 2154803 w 3228229"/>
              <a:gd name="connsiteY19" fmla="*/ 166977 h 1137036"/>
              <a:gd name="connsiteX20" fmla="*/ 2282024 w 3228229"/>
              <a:gd name="connsiteY20" fmla="*/ 190831 h 1137036"/>
              <a:gd name="connsiteX21" fmla="*/ 2552369 w 3228229"/>
              <a:gd name="connsiteY21" fmla="*/ 190831 h 1137036"/>
              <a:gd name="connsiteX22" fmla="*/ 2727297 w 3228229"/>
              <a:gd name="connsiteY22" fmla="*/ 182880 h 1137036"/>
              <a:gd name="connsiteX23" fmla="*/ 2806810 w 3228229"/>
              <a:gd name="connsiteY23" fmla="*/ 174928 h 1137036"/>
              <a:gd name="connsiteX24" fmla="*/ 2965836 w 3228229"/>
              <a:gd name="connsiteY24" fmla="*/ 174928 h 1137036"/>
              <a:gd name="connsiteX25" fmla="*/ 3069203 w 3228229"/>
              <a:gd name="connsiteY25" fmla="*/ 222636 h 1137036"/>
              <a:gd name="connsiteX26" fmla="*/ 3228229 w 3228229"/>
              <a:gd name="connsiteY26" fmla="*/ 206733 h 1137036"/>
              <a:gd name="connsiteX27" fmla="*/ 2926080 w 3228229"/>
              <a:gd name="connsiteY27" fmla="*/ 0 h 1137036"/>
              <a:gd name="connsiteX0" fmla="*/ 0 w 3108960"/>
              <a:gd name="connsiteY0" fmla="*/ 1049572 h 1049572"/>
              <a:gd name="connsiteX1" fmla="*/ 159027 w 3108960"/>
              <a:gd name="connsiteY1" fmla="*/ 962107 h 1049572"/>
              <a:gd name="connsiteX2" fmla="*/ 206734 w 3108960"/>
              <a:gd name="connsiteY2" fmla="*/ 858740 h 1049572"/>
              <a:gd name="connsiteX3" fmla="*/ 278296 w 3108960"/>
              <a:gd name="connsiteY3" fmla="*/ 779227 h 1049572"/>
              <a:gd name="connsiteX4" fmla="*/ 357809 w 3108960"/>
              <a:gd name="connsiteY4" fmla="*/ 739471 h 1049572"/>
              <a:gd name="connsiteX5" fmla="*/ 453225 w 3108960"/>
              <a:gd name="connsiteY5" fmla="*/ 707666 h 1049572"/>
              <a:gd name="connsiteX6" fmla="*/ 588397 w 3108960"/>
              <a:gd name="connsiteY6" fmla="*/ 644055 h 1049572"/>
              <a:gd name="connsiteX7" fmla="*/ 739472 w 3108960"/>
              <a:gd name="connsiteY7" fmla="*/ 572493 h 1049572"/>
              <a:gd name="connsiteX8" fmla="*/ 826936 w 3108960"/>
              <a:gd name="connsiteY8" fmla="*/ 492980 h 1049572"/>
              <a:gd name="connsiteX9" fmla="*/ 946206 w 3108960"/>
              <a:gd name="connsiteY9" fmla="*/ 413467 h 1049572"/>
              <a:gd name="connsiteX10" fmla="*/ 1160891 w 3108960"/>
              <a:gd name="connsiteY10" fmla="*/ 357808 h 1049572"/>
              <a:gd name="connsiteX11" fmla="*/ 1304014 w 3108960"/>
              <a:gd name="connsiteY11" fmla="*/ 278295 h 1049572"/>
              <a:gd name="connsiteX12" fmla="*/ 1375576 w 3108960"/>
              <a:gd name="connsiteY12" fmla="*/ 206733 h 1049572"/>
              <a:gd name="connsiteX13" fmla="*/ 1455089 w 3108960"/>
              <a:gd name="connsiteY13" fmla="*/ 262393 h 1049572"/>
              <a:gd name="connsiteX14" fmla="*/ 1542554 w 3108960"/>
              <a:gd name="connsiteY14" fmla="*/ 262393 h 1049572"/>
              <a:gd name="connsiteX15" fmla="*/ 1685677 w 3108960"/>
              <a:gd name="connsiteY15" fmla="*/ 206733 h 1049572"/>
              <a:gd name="connsiteX16" fmla="*/ 1789044 w 3108960"/>
              <a:gd name="connsiteY16" fmla="*/ 206733 h 1049572"/>
              <a:gd name="connsiteX17" fmla="*/ 1948070 w 3108960"/>
              <a:gd name="connsiteY17" fmla="*/ 174928 h 1049572"/>
              <a:gd name="connsiteX18" fmla="*/ 2035534 w 3108960"/>
              <a:gd name="connsiteY18" fmla="*/ 166977 h 1049572"/>
              <a:gd name="connsiteX19" fmla="*/ 2162755 w 3108960"/>
              <a:gd name="connsiteY19" fmla="*/ 190831 h 1049572"/>
              <a:gd name="connsiteX20" fmla="*/ 2433100 w 3108960"/>
              <a:gd name="connsiteY20" fmla="*/ 190831 h 1049572"/>
              <a:gd name="connsiteX21" fmla="*/ 2608028 w 3108960"/>
              <a:gd name="connsiteY21" fmla="*/ 182880 h 1049572"/>
              <a:gd name="connsiteX22" fmla="*/ 2687541 w 3108960"/>
              <a:gd name="connsiteY22" fmla="*/ 174928 h 1049572"/>
              <a:gd name="connsiteX23" fmla="*/ 2846567 w 3108960"/>
              <a:gd name="connsiteY23" fmla="*/ 174928 h 1049572"/>
              <a:gd name="connsiteX24" fmla="*/ 2949934 w 3108960"/>
              <a:gd name="connsiteY24" fmla="*/ 222636 h 1049572"/>
              <a:gd name="connsiteX25" fmla="*/ 3108960 w 3108960"/>
              <a:gd name="connsiteY25" fmla="*/ 206733 h 1049572"/>
              <a:gd name="connsiteX26" fmla="*/ 2806811 w 3108960"/>
              <a:gd name="connsiteY26" fmla="*/ 0 h 1049572"/>
              <a:gd name="connsiteX0" fmla="*/ 0 w 2949933"/>
              <a:gd name="connsiteY0" fmla="*/ 962107 h 962107"/>
              <a:gd name="connsiteX1" fmla="*/ 47707 w 2949933"/>
              <a:gd name="connsiteY1" fmla="*/ 858740 h 962107"/>
              <a:gd name="connsiteX2" fmla="*/ 119269 w 2949933"/>
              <a:gd name="connsiteY2" fmla="*/ 779227 h 962107"/>
              <a:gd name="connsiteX3" fmla="*/ 198782 w 2949933"/>
              <a:gd name="connsiteY3" fmla="*/ 739471 h 962107"/>
              <a:gd name="connsiteX4" fmla="*/ 294198 w 2949933"/>
              <a:gd name="connsiteY4" fmla="*/ 707666 h 962107"/>
              <a:gd name="connsiteX5" fmla="*/ 429370 w 2949933"/>
              <a:gd name="connsiteY5" fmla="*/ 644055 h 962107"/>
              <a:gd name="connsiteX6" fmla="*/ 580445 w 2949933"/>
              <a:gd name="connsiteY6" fmla="*/ 572493 h 962107"/>
              <a:gd name="connsiteX7" fmla="*/ 667909 w 2949933"/>
              <a:gd name="connsiteY7" fmla="*/ 492980 h 962107"/>
              <a:gd name="connsiteX8" fmla="*/ 787179 w 2949933"/>
              <a:gd name="connsiteY8" fmla="*/ 413467 h 962107"/>
              <a:gd name="connsiteX9" fmla="*/ 1001864 w 2949933"/>
              <a:gd name="connsiteY9" fmla="*/ 357808 h 962107"/>
              <a:gd name="connsiteX10" fmla="*/ 1144987 w 2949933"/>
              <a:gd name="connsiteY10" fmla="*/ 278295 h 962107"/>
              <a:gd name="connsiteX11" fmla="*/ 1216549 w 2949933"/>
              <a:gd name="connsiteY11" fmla="*/ 206733 h 962107"/>
              <a:gd name="connsiteX12" fmla="*/ 1296062 w 2949933"/>
              <a:gd name="connsiteY12" fmla="*/ 262393 h 962107"/>
              <a:gd name="connsiteX13" fmla="*/ 1383527 w 2949933"/>
              <a:gd name="connsiteY13" fmla="*/ 262393 h 962107"/>
              <a:gd name="connsiteX14" fmla="*/ 1526650 w 2949933"/>
              <a:gd name="connsiteY14" fmla="*/ 206733 h 962107"/>
              <a:gd name="connsiteX15" fmla="*/ 1630017 w 2949933"/>
              <a:gd name="connsiteY15" fmla="*/ 206733 h 962107"/>
              <a:gd name="connsiteX16" fmla="*/ 1789043 w 2949933"/>
              <a:gd name="connsiteY16" fmla="*/ 174928 h 962107"/>
              <a:gd name="connsiteX17" fmla="*/ 1876507 w 2949933"/>
              <a:gd name="connsiteY17" fmla="*/ 166977 h 962107"/>
              <a:gd name="connsiteX18" fmla="*/ 2003728 w 2949933"/>
              <a:gd name="connsiteY18" fmla="*/ 190831 h 962107"/>
              <a:gd name="connsiteX19" fmla="*/ 2274073 w 2949933"/>
              <a:gd name="connsiteY19" fmla="*/ 190831 h 962107"/>
              <a:gd name="connsiteX20" fmla="*/ 2449001 w 2949933"/>
              <a:gd name="connsiteY20" fmla="*/ 182880 h 962107"/>
              <a:gd name="connsiteX21" fmla="*/ 2528514 w 2949933"/>
              <a:gd name="connsiteY21" fmla="*/ 174928 h 962107"/>
              <a:gd name="connsiteX22" fmla="*/ 2687540 w 2949933"/>
              <a:gd name="connsiteY22" fmla="*/ 174928 h 962107"/>
              <a:gd name="connsiteX23" fmla="*/ 2790907 w 2949933"/>
              <a:gd name="connsiteY23" fmla="*/ 222636 h 962107"/>
              <a:gd name="connsiteX24" fmla="*/ 2949933 w 2949933"/>
              <a:gd name="connsiteY24" fmla="*/ 206733 h 962107"/>
              <a:gd name="connsiteX25" fmla="*/ 2647784 w 2949933"/>
              <a:gd name="connsiteY25" fmla="*/ 0 h 962107"/>
              <a:gd name="connsiteX0" fmla="*/ 0 w 2902226"/>
              <a:gd name="connsiteY0" fmla="*/ 858740 h 858740"/>
              <a:gd name="connsiteX1" fmla="*/ 71562 w 2902226"/>
              <a:gd name="connsiteY1" fmla="*/ 779227 h 858740"/>
              <a:gd name="connsiteX2" fmla="*/ 151075 w 2902226"/>
              <a:gd name="connsiteY2" fmla="*/ 739471 h 858740"/>
              <a:gd name="connsiteX3" fmla="*/ 246491 w 2902226"/>
              <a:gd name="connsiteY3" fmla="*/ 707666 h 858740"/>
              <a:gd name="connsiteX4" fmla="*/ 381663 w 2902226"/>
              <a:gd name="connsiteY4" fmla="*/ 644055 h 858740"/>
              <a:gd name="connsiteX5" fmla="*/ 532738 w 2902226"/>
              <a:gd name="connsiteY5" fmla="*/ 572493 h 858740"/>
              <a:gd name="connsiteX6" fmla="*/ 620202 w 2902226"/>
              <a:gd name="connsiteY6" fmla="*/ 492980 h 858740"/>
              <a:gd name="connsiteX7" fmla="*/ 739472 w 2902226"/>
              <a:gd name="connsiteY7" fmla="*/ 413467 h 858740"/>
              <a:gd name="connsiteX8" fmla="*/ 954157 w 2902226"/>
              <a:gd name="connsiteY8" fmla="*/ 357808 h 858740"/>
              <a:gd name="connsiteX9" fmla="*/ 1097280 w 2902226"/>
              <a:gd name="connsiteY9" fmla="*/ 278295 h 858740"/>
              <a:gd name="connsiteX10" fmla="*/ 1168842 w 2902226"/>
              <a:gd name="connsiteY10" fmla="*/ 206733 h 858740"/>
              <a:gd name="connsiteX11" fmla="*/ 1248355 w 2902226"/>
              <a:gd name="connsiteY11" fmla="*/ 262393 h 858740"/>
              <a:gd name="connsiteX12" fmla="*/ 1335820 w 2902226"/>
              <a:gd name="connsiteY12" fmla="*/ 262393 h 858740"/>
              <a:gd name="connsiteX13" fmla="*/ 1478943 w 2902226"/>
              <a:gd name="connsiteY13" fmla="*/ 206733 h 858740"/>
              <a:gd name="connsiteX14" fmla="*/ 1582310 w 2902226"/>
              <a:gd name="connsiteY14" fmla="*/ 206733 h 858740"/>
              <a:gd name="connsiteX15" fmla="*/ 1741336 w 2902226"/>
              <a:gd name="connsiteY15" fmla="*/ 174928 h 858740"/>
              <a:gd name="connsiteX16" fmla="*/ 1828800 w 2902226"/>
              <a:gd name="connsiteY16" fmla="*/ 166977 h 858740"/>
              <a:gd name="connsiteX17" fmla="*/ 1956021 w 2902226"/>
              <a:gd name="connsiteY17" fmla="*/ 190831 h 858740"/>
              <a:gd name="connsiteX18" fmla="*/ 2226366 w 2902226"/>
              <a:gd name="connsiteY18" fmla="*/ 190831 h 858740"/>
              <a:gd name="connsiteX19" fmla="*/ 2401294 w 2902226"/>
              <a:gd name="connsiteY19" fmla="*/ 182880 h 858740"/>
              <a:gd name="connsiteX20" fmla="*/ 2480807 w 2902226"/>
              <a:gd name="connsiteY20" fmla="*/ 174928 h 858740"/>
              <a:gd name="connsiteX21" fmla="*/ 2639833 w 2902226"/>
              <a:gd name="connsiteY21" fmla="*/ 174928 h 858740"/>
              <a:gd name="connsiteX22" fmla="*/ 2743200 w 2902226"/>
              <a:gd name="connsiteY22" fmla="*/ 222636 h 858740"/>
              <a:gd name="connsiteX23" fmla="*/ 2902226 w 2902226"/>
              <a:gd name="connsiteY23" fmla="*/ 206733 h 858740"/>
              <a:gd name="connsiteX24" fmla="*/ 2600077 w 2902226"/>
              <a:gd name="connsiteY24" fmla="*/ 0 h 858740"/>
              <a:gd name="connsiteX0" fmla="*/ 0 w 2830664"/>
              <a:gd name="connsiteY0" fmla="*/ 779227 h 779227"/>
              <a:gd name="connsiteX1" fmla="*/ 79513 w 2830664"/>
              <a:gd name="connsiteY1" fmla="*/ 739471 h 779227"/>
              <a:gd name="connsiteX2" fmla="*/ 174929 w 2830664"/>
              <a:gd name="connsiteY2" fmla="*/ 707666 h 779227"/>
              <a:gd name="connsiteX3" fmla="*/ 310101 w 2830664"/>
              <a:gd name="connsiteY3" fmla="*/ 644055 h 779227"/>
              <a:gd name="connsiteX4" fmla="*/ 461176 w 2830664"/>
              <a:gd name="connsiteY4" fmla="*/ 572493 h 779227"/>
              <a:gd name="connsiteX5" fmla="*/ 548640 w 2830664"/>
              <a:gd name="connsiteY5" fmla="*/ 492980 h 779227"/>
              <a:gd name="connsiteX6" fmla="*/ 667910 w 2830664"/>
              <a:gd name="connsiteY6" fmla="*/ 413467 h 779227"/>
              <a:gd name="connsiteX7" fmla="*/ 882595 w 2830664"/>
              <a:gd name="connsiteY7" fmla="*/ 357808 h 779227"/>
              <a:gd name="connsiteX8" fmla="*/ 1025718 w 2830664"/>
              <a:gd name="connsiteY8" fmla="*/ 278295 h 779227"/>
              <a:gd name="connsiteX9" fmla="*/ 1097280 w 2830664"/>
              <a:gd name="connsiteY9" fmla="*/ 206733 h 779227"/>
              <a:gd name="connsiteX10" fmla="*/ 1176793 w 2830664"/>
              <a:gd name="connsiteY10" fmla="*/ 262393 h 779227"/>
              <a:gd name="connsiteX11" fmla="*/ 1264258 w 2830664"/>
              <a:gd name="connsiteY11" fmla="*/ 262393 h 779227"/>
              <a:gd name="connsiteX12" fmla="*/ 1407381 w 2830664"/>
              <a:gd name="connsiteY12" fmla="*/ 206733 h 779227"/>
              <a:gd name="connsiteX13" fmla="*/ 1510748 w 2830664"/>
              <a:gd name="connsiteY13" fmla="*/ 206733 h 779227"/>
              <a:gd name="connsiteX14" fmla="*/ 1669774 w 2830664"/>
              <a:gd name="connsiteY14" fmla="*/ 174928 h 779227"/>
              <a:gd name="connsiteX15" fmla="*/ 1757238 w 2830664"/>
              <a:gd name="connsiteY15" fmla="*/ 166977 h 779227"/>
              <a:gd name="connsiteX16" fmla="*/ 1884459 w 2830664"/>
              <a:gd name="connsiteY16" fmla="*/ 190831 h 779227"/>
              <a:gd name="connsiteX17" fmla="*/ 2154804 w 2830664"/>
              <a:gd name="connsiteY17" fmla="*/ 190831 h 779227"/>
              <a:gd name="connsiteX18" fmla="*/ 2329732 w 2830664"/>
              <a:gd name="connsiteY18" fmla="*/ 182880 h 779227"/>
              <a:gd name="connsiteX19" fmla="*/ 2409245 w 2830664"/>
              <a:gd name="connsiteY19" fmla="*/ 174928 h 779227"/>
              <a:gd name="connsiteX20" fmla="*/ 2568271 w 2830664"/>
              <a:gd name="connsiteY20" fmla="*/ 174928 h 779227"/>
              <a:gd name="connsiteX21" fmla="*/ 2671638 w 2830664"/>
              <a:gd name="connsiteY21" fmla="*/ 222636 h 779227"/>
              <a:gd name="connsiteX22" fmla="*/ 2830664 w 2830664"/>
              <a:gd name="connsiteY22" fmla="*/ 206733 h 779227"/>
              <a:gd name="connsiteX23" fmla="*/ 2528515 w 2830664"/>
              <a:gd name="connsiteY23" fmla="*/ 0 h 779227"/>
              <a:gd name="connsiteX0" fmla="*/ 0 w 2814761"/>
              <a:gd name="connsiteY0" fmla="*/ 842837 h 842837"/>
              <a:gd name="connsiteX1" fmla="*/ 63610 w 2814761"/>
              <a:gd name="connsiteY1" fmla="*/ 739471 h 842837"/>
              <a:gd name="connsiteX2" fmla="*/ 159026 w 2814761"/>
              <a:gd name="connsiteY2" fmla="*/ 707666 h 842837"/>
              <a:gd name="connsiteX3" fmla="*/ 294198 w 2814761"/>
              <a:gd name="connsiteY3" fmla="*/ 644055 h 842837"/>
              <a:gd name="connsiteX4" fmla="*/ 445273 w 2814761"/>
              <a:gd name="connsiteY4" fmla="*/ 572493 h 842837"/>
              <a:gd name="connsiteX5" fmla="*/ 532737 w 2814761"/>
              <a:gd name="connsiteY5" fmla="*/ 492980 h 842837"/>
              <a:gd name="connsiteX6" fmla="*/ 652007 w 2814761"/>
              <a:gd name="connsiteY6" fmla="*/ 413467 h 842837"/>
              <a:gd name="connsiteX7" fmla="*/ 866692 w 2814761"/>
              <a:gd name="connsiteY7" fmla="*/ 357808 h 842837"/>
              <a:gd name="connsiteX8" fmla="*/ 1009815 w 2814761"/>
              <a:gd name="connsiteY8" fmla="*/ 278295 h 842837"/>
              <a:gd name="connsiteX9" fmla="*/ 1081377 w 2814761"/>
              <a:gd name="connsiteY9" fmla="*/ 206733 h 842837"/>
              <a:gd name="connsiteX10" fmla="*/ 1160890 w 2814761"/>
              <a:gd name="connsiteY10" fmla="*/ 262393 h 842837"/>
              <a:gd name="connsiteX11" fmla="*/ 1248355 w 2814761"/>
              <a:gd name="connsiteY11" fmla="*/ 262393 h 842837"/>
              <a:gd name="connsiteX12" fmla="*/ 1391478 w 2814761"/>
              <a:gd name="connsiteY12" fmla="*/ 206733 h 842837"/>
              <a:gd name="connsiteX13" fmla="*/ 1494845 w 2814761"/>
              <a:gd name="connsiteY13" fmla="*/ 206733 h 842837"/>
              <a:gd name="connsiteX14" fmla="*/ 1653871 w 2814761"/>
              <a:gd name="connsiteY14" fmla="*/ 174928 h 842837"/>
              <a:gd name="connsiteX15" fmla="*/ 1741335 w 2814761"/>
              <a:gd name="connsiteY15" fmla="*/ 166977 h 842837"/>
              <a:gd name="connsiteX16" fmla="*/ 1868556 w 2814761"/>
              <a:gd name="connsiteY16" fmla="*/ 190831 h 842837"/>
              <a:gd name="connsiteX17" fmla="*/ 2138901 w 2814761"/>
              <a:gd name="connsiteY17" fmla="*/ 190831 h 842837"/>
              <a:gd name="connsiteX18" fmla="*/ 2313829 w 2814761"/>
              <a:gd name="connsiteY18" fmla="*/ 182880 h 842837"/>
              <a:gd name="connsiteX19" fmla="*/ 2393342 w 2814761"/>
              <a:gd name="connsiteY19" fmla="*/ 174928 h 842837"/>
              <a:gd name="connsiteX20" fmla="*/ 2552368 w 2814761"/>
              <a:gd name="connsiteY20" fmla="*/ 174928 h 842837"/>
              <a:gd name="connsiteX21" fmla="*/ 2655735 w 2814761"/>
              <a:gd name="connsiteY21" fmla="*/ 222636 h 842837"/>
              <a:gd name="connsiteX22" fmla="*/ 2814761 w 2814761"/>
              <a:gd name="connsiteY22" fmla="*/ 206733 h 842837"/>
              <a:gd name="connsiteX23" fmla="*/ 2512612 w 2814761"/>
              <a:gd name="connsiteY23" fmla="*/ 0 h 842837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66977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44417 w 2814761"/>
              <a:gd name="connsiteY20" fmla="*/ 206733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655735"/>
              <a:gd name="connsiteY0" fmla="*/ 803080 h 803080"/>
              <a:gd name="connsiteX1" fmla="*/ 63610 w 2655735"/>
              <a:gd name="connsiteY1" fmla="*/ 739471 h 803080"/>
              <a:gd name="connsiteX2" fmla="*/ 159026 w 2655735"/>
              <a:gd name="connsiteY2" fmla="*/ 707666 h 803080"/>
              <a:gd name="connsiteX3" fmla="*/ 294198 w 2655735"/>
              <a:gd name="connsiteY3" fmla="*/ 644055 h 803080"/>
              <a:gd name="connsiteX4" fmla="*/ 445273 w 2655735"/>
              <a:gd name="connsiteY4" fmla="*/ 572493 h 803080"/>
              <a:gd name="connsiteX5" fmla="*/ 532737 w 2655735"/>
              <a:gd name="connsiteY5" fmla="*/ 492980 h 803080"/>
              <a:gd name="connsiteX6" fmla="*/ 652007 w 2655735"/>
              <a:gd name="connsiteY6" fmla="*/ 413467 h 803080"/>
              <a:gd name="connsiteX7" fmla="*/ 866692 w 2655735"/>
              <a:gd name="connsiteY7" fmla="*/ 357808 h 803080"/>
              <a:gd name="connsiteX8" fmla="*/ 1009815 w 2655735"/>
              <a:gd name="connsiteY8" fmla="*/ 278295 h 803080"/>
              <a:gd name="connsiteX9" fmla="*/ 1081377 w 2655735"/>
              <a:gd name="connsiteY9" fmla="*/ 206733 h 803080"/>
              <a:gd name="connsiteX10" fmla="*/ 1160890 w 2655735"/>
              <a:gd name="connsiteY10" fmla="*/ 262393 h 803080"/>
              <a:gd name="connsiteX11" fmla="*/ 1248355 w 2655735"/>
              <a:gd name="connsiteY11" fmla="*/ 262393 h 803080"/>
              <a:gd name="connsiteX12" fmla="*/ 1391478 w 2655735"/>
              <a:gd name="connsiteY12" fmla="*/ 206733 h 803080"/>
              <a:gd name="connsiteX13" fmla="*/ 1494845 w 2655735"/>
              <a:gd name="connsiteY13" fmla="*/ 206733 h 803080"/>
              <a:gd name="connsiteX14" fmla="*/ 1653871 w 2655735"/>
              <a:gd name="connsiteY14" fmla="*/ 174928 h 803080"/>
              <a:gd name="connsiteX15" fmla="*/ 1741335 w 2655735"/>
              <a:gd name="connsiteY15" fmla="*/ 198782 h 803080"/>
              <a:gd name="connsiteX16" fmla="*/ 1868556 w 2655735"/>
              <a:gd name="connsiteY16" fmla="*/ 214684 h 803080"/>
              <a:gd name="connsiteX17" fmla="*/ 2138901 w 2655735"/>
              <a:gd name="connsiteY17" fmla="*/ 222636 h 803080"/>
              <a:gd name="connsiteX18" fmla="*/ 2313829 w 2655735"/>
              <a:gd name="connsiteY18" fmla="*/ 206733 h 803080"/>
              <a:gd name="connsiteX19" fmla="*/ 2393342 w 2655735"/>
              <a:gd name="connsiteY19" fmla="*/ 206733 h 803080"/>
              <a:gd name="connsiteX20" fmla="*/ 2544417 w 2655735"/>
              <a:gd name="connsiteY20" fmla="*/ 206733 h 803080"/>
              <a:gd name="connsiteX21" fmla="*/ 2655735 w 2655735"/>
              <a:gd name="connsiteY21" fmla="*/ 222636 h 803080"/>
              <a:gd name="connsiteX22" fmla="*/ 2512612 w 2655735"/>
              <a:gd name="connsiteY22" fmla="*/ 0 h 803080"/>
              <a:gd name="connsiteX0" fmla="*/ 0 w 2655735"/>
              <a:gd name="connsiteY0" fmla="*/ 628152 h 628152"/>
              <a:gd name="connsiteX1" fmla="*/ 63610 w 2655735"/>
              <a:gd name="connsiteY1" fmla="*/ 564543 h 628152"/>
              <a:gd name="connsiteX2" fmla="*/ 159026 w 2655735"/>
              <a:gd name="connsiteY2" fmla="*/ 532738 h 628152"/>
              <a:gd name="connsiteX3" fmla="*/ 294198 w 2655735"/>
              <a:gd name="connsiteY3" fmla="*/ 469127 h 628152"/>
              <a:gd name="connsiteX4" fmla="*/ 445273 w 2655735"/>
              <a:gd name="connsiteY4" fmla="*/ 397565 h 628152"/>
              <a:gd name="connsiteX5" fmla="*/ 532737 w 2655735"/>
              <a:gd name="connsiteY5" fmla="*/ 318052 h 628152"/>
              <a:gd name="connsiteX6" fmla="*/ 652007 w 2655735"/>
              <a:gd name="connsiteY6" fmla="*/ 238539 h 628152"/>
              <a:gd name="connsiteX7" fmla="*/ 866692 w 2655735"/>
              <a:gd name="connsiteY7" fmla="*/ 182880 h 628152"/>
              <a:gd name="connsiteX8" fmla="*/ 1009815 w 2655735"/>
              <a:gd name="connsiteY8" fmla="*/ 103367 h 628152"/>
              <a:gd name="connsiteX9" fmla="*/ 1081377 w 2655735"/>
              <a:gd name="connsiteY9" fmla="*/ 31805 h 628152"/>
              <a:gd name="connsiteX10" fmla="*/ 1160890 w 2655735"/>
              <a:gd name="connsiteY10" fmla="*/ 87465 h 628152"/>
              <a:gd name="connsiteX11" fmla="*/ 1248355 w 2655735"/>
              <a:gd name="connsiteY11" fmla="*/ 87465 h 628152"/>
              <a:gd name="connsiteX12" fmla="*/ 1391478 w 2655735"/>
              <a:gd name="connsiteY12" fmla="*/ 31805 h 628152"/>
              <a:gd name="connsiteX13" fmla="*/ 1494845 w 2655735"/>
              <a:gd name="connsiteY13" fmla="*/ 31805 h 628152"/>
              <a:gd name="connsiteX14" fmla="*/ 1653871 w 2655735"/>
              <a:gd name="connsiteY14" fmla="*/ 0 h 628152"/>
              <a:gd name="connsiteX15" fmla="*/ 1741335 w 2655735"/>
              <a:gd name="connsiteY15" fmla="*/ 23854 h 628152"/>
              <a:gd name="connsiteX16" fmla="*/ 1868556 w 2655735"/>
              <a:gd name="connsiteY16" fmla="*/ 39756 h 628152"/>
              <a:gd name="connsiteX17" fmla="*/ 2138901 w 2655735"/>
              <a:gd name="connsiteY17" fmla="*/ 47708 h 628152"/>
              <a:gd name="connsiteX18" fmla="*/ 2313829 w 2655735"/>
              <a:gd name="connsiteY18" fmla="*/ 31805 h 628152"/>
              <a:gd name="connsiteX19" fmla="*/ 2393342 w 2655735"/>
              <a:gd name="connsiteY19" fmla="*/ 31805 h 628152"/>
              <a:gd name="connsiteX20" fmla="*/ 2544417 w 2655735"/>
              <a:gd name="connsiteY20" fmla="*/ 31805 h 628152"/>
              <a:gd name="connsiteX21" fmla="*/ 2655735 w 2655735"/>
              <a:gd name="connsiteY21" fmla="*/ 47708 h 628152"/>
              <a:gd name="connsiteX0" fmla="*/ 0 w 2544417"/>
              <a:gd name="connsiteY0" fmla="*/ 628152 h 628152"/>
              <a:gd name="connsiteX1" fmla="*/ 63610 w 2544417"/>
              <a:gd name="connsiteY1" fmla="*/ 564543 h 628152"/>
              <a:gd name="connsiteX2" fmla="*/ 159026 w 2544417"/>
              <a:gd name="connsiteY2" fmla="*/ 532738 h 628152"/>
              <a:gd name="connsiteX3" fmla="*/ 294198 w 2544417"/>
              <a:gd name="connsiteY3" fmla="*/ 469127 h 628152"/>
              <a:gd name="connsiteX4" fmla="*/ 445273 w 2544417"/>
              <a:gd name="connsiteY4" fmla="*/ 397565 h 628152"/>
              <a:gd name="connsiteX5" fmla="*/ 532737 w 2544417"/>
              <a:gd name="connsiteY5" fmla="*/ 318052 h 628152"/>
              <a:gd name="connsiteX6" fmla="*/ 652007 w 2544417"/>
              <a:gd name="connsiteY6" fmla="*/ 238539 h 628152"/>
              <a:gd name="connsiteX7" fmla="*/ 866692 w 2544417"/>
              <a:gd name="connsiteY7" fmla="*/ 182880 h 628152"/>
              <a:gd name="connsiteX8" fmla="*/ 1009815 w 2544417"/>
              <a:gd name="connsiteY8" fmla="*/ 103367 h 628152"/>
              <a:gd name="connsiteX9" fmla="*/ 1081377 w 2544417"/>
              <a:gd name="connsiteY9" fmla="*/ 31805 h 628152"/>
              <a:gd name="connsiteX10" fmla="*/ 1160890 w 2544417"/>
              <a:gd name="connsiteY10" fmla="*/ 87465 h 628152"/>
              <a:gd name="connsiteX11" fmla="*/ 1248355 w 2544417"/>
              <a:gd name="connsiteY11" fmla="*/ 87465 h 628152"/>
              <a:gd name="connsiteX12" fmla="*/ 1391478 w 2544417"/>
              <a:gd name="connsiteY12" fmla="*/ 31805 h 628152"/>
              <a:gd name="connsiteX13" fmla="*/ 1494845 w 2544417"/>
              <a:gd name="connsiteY13" fmla="*/ 31805 h 628152"/>
              <a:gd name="connsiteX14" fmla="*/ 1653871 w 2544417"/>
              <a:gd name="connsiteY14" fmla="*/ 0 h 628152"/>
              <a:gd name="connsiteX15" fmla="*/ 1741335 w 2544417"/>
              <a:gd name="connsiteY15" fmla="*/ 23854 h 628152"/>
              <a:gd name="connsiteX16" fmla="*/ 1868556 w 2544417"/>
              <a:gd name="connsiteY16" fmla="*/ 39756 h 628152"/>
              <a:gd name="connsiteX17" fmla="*/ 2138901 w 2544417"/>
              <a:gd name="connsiteY17" fmla="*/ 47708 h 628152"/>
              <a:gd name="connsiteX18" fmla="*/ 2313829 w 2544417"/>
              <a:gd name="connsiteY18" fmla="*/ 31805 h 628152"/>
              <a:gd name="connsiteX19" fmla="*/ 2393342 w 2544417"/>
              <a:gd name="connsiteY19" fmla="*/ 31805 h 628152"/>
              <a:gd name="connsiteX20" fmla="*/ 2544417 w 2544417"/>
              <a:gd name="connsiteY20" fmla="*/ 31805 h 628152"/>
              <a:gd name="connsiteX0" fmla="*/ 0 w 2393342"/>
              <a:gd name="connsiteY0" fmla="*/ 628152 h 628152"/>
              <a:gd name="connsiteX1" fmla="*/ 63610 w 2393342"/>
              <a:gd name="connsiteY1" fmla="*/ 564543 h 628152"/>
              <a:gd name="connsiteX2" fmla="*/ 159026 w 2393342"/>
              <a:gd name="connsiteY2" fmla="*/ 532738 h 628152"/>
              <a:gd name="connsiteX3" fmla="*/ 294198 w 2393342"/>
              <a:gd name="connsiteY3" fmla="*/ 469127 h 628152"/>
              <a:gd name="connsiteX4" fmla="*/ 445273 w 2393342"/>
              <a:gd name="connsiteY4" fmla="*/ 397565 h 628152"/>
              <a:gd name="connsiteX5" fmla="*/ 532737 w 2393342"/>
              <a:gd name="connsiteY5" fmla="*/ 318052 h 628152"/>
              <a:gd name="connsiteX6" fmla="*/ 652007 w 2393342"/>
              <a:gd name="connsiteY6" fmla="*/ 238539 h 628152"/>
              <a:gd name="connsiteX7" fmla="*/ 866692 w 2393342"/>
              <a:gd name="connsiteY7" fmla="*/ 182880 h 628152"/>
              <a:gd name="connsiteX8" fmla="*/ 1009815 w 2393342"/>
              <a:gd name="connsiteY8" fmla="*/ 103367 h 628152"/>
              <a:gd name="connsiteX9" fmla="*/ 1081377 w 2393342"/>
              <a:gd name="connsiteY9" fmla="*/ 31805 h 628152"/>
              <a:gd name="connsiteX10" fmla="*/ 1160890 w 2393342"/>
              <a:gd name="connsiteY10" fmla="*/ 87465 h 628152"/>
              <a:gd name="connsiteX11" fmla="*/ 1248355 w 2393342"/>
              <a:gd name="connsiteY11" fmla="*/ 87465 h 628152"/>
              <a:gd name="connsiteX12" fmla="*/ 1391478 w 2393342"/>
              <a:gd name="connsiteY12" fmla="*/ 31805 h 628152"/>
              <a:gd name="connsiteX13" fmla="*/ 1494845 w 2393342"/>
              <a:gd name="connsiteY13" fmla="*/ 31805 h 628152"/>
              <a:gd name="connsiteX14" fmla="*/ 1653871 w 2393342"/>
              <a:gd name="connsiteY14" fmla="*/ 0 h 628152"/>
              <a:gd name="connsiteX15" fmla="*/ 1741335 w 2393342"/>
              <a:gd name="connsiteY15" fmla="*/ 23854 h 628152"/>
              <a:gd name="connsiteX16" fmla="*/ 1868556 w 2393342"/>
              <a:gd name="connsiteY16" fmla="*/ 39756 h 628152"/>
              <a:gd name="connsiteX17" fmla="*/ 2138901 w 2393342"/>
              <a:gd name="connsiteY17" fmla="*/ 47708 h 628152"/>
              <a:gd name="connsiteX18" fmla="*/ 2313829 w 2393342"/>
              <a:gd name="connsiteY18" fmla="*/ 31805 h 628152"/>
              <a:gd name="connsiteX19" fmla="*/ 2393342 w 2393342"/>
              <a:gd name="connsiteY19" fmla="*/ 31805 h 628152"/>
              <a:gd name="connsiteX0" fmla="*/ 0 w 2313829"/>
              <a:gd name="connsiteY0" fmla="*/ 628152 h 628152"/>
              <a:gd name="connsiteX1" fmla="*/ 63610 w 2313829"/>
              <a:gd name="connsiteY1" fmla="*/ 564543 h 628152"/>
              <a:gd name="connsiteX2" fmla="*/ 159026 w 2313829"/>
              <a:gd name="connsiteY2" fmla="*/ 532738 h 628152"/>
              <a:gd name="connsiteX3" fmla="*/ 294198 w 2313829"/>
              <a:gd name="connsiteY3" fmla="*/ 469127 h 628152"/>
              <a:gd name="connsiteX4" fmla="*/ 445273 w 2313829"/>
              <a:gd name="connsiteY4" fmla="*/ 397565 h 628152"/>
              <a:gd name="connsiteX5" fmla="*/ 532737 w 2313829"/>
              <a:gd name="connsiteY5" fmla="*/ 318052 h 628152"/>
              <a:gd name="connsiteX6" fmla="*/ 652007 w 2313829"/>
              <a:gd name="connsiteY6" fmla="*/ 238539 h 628152"/>
              <a:gd name="connsiteX7" fmla="*/ 866692 w 2313829"/>
              <a:gd name="connsiteY7" fmla="*/ 182880 h 628152"/>
              <a:gd name="connsiteX8" fmla="*/ 1009815 w 2313829"/>
              <a:gd name="connsiteY8" fmla="*/ 103367 h 628152"/>
              <a:gd name="connsiteX9" fmla="*/ 1081377 w 2313829"/>
              <a:gd name="connsiteY9" fmla="*/ 31805 h 628152"/>
              <a:gd name="connsiteX10" fmla="*/ 1160890 w 2313829"/>
              <a:gd name="connsiteY10" fmla="*/ 87465 h 628152"/>
              <a:gd name="connsiteX11" fmla="*/ 1248355 w 2313829"/>
              <a:gd name="connsiteY11" fmla="*/ 87465 h 628152"/>
              <a:gd name="connsiteX12" fmla="*/ 1391478 w 2313829"/>
              <a:gd name="connsiteY12" fmla="*/ 31805 h 628152"/>
              <a:gd name="connsiteX13" fmla="*/ 1494845 w 2313829"/>
              <a:gd name="connsiteY13" fmla="*/ 31805 h 628152"/>
              <a:gd name="connsiteX14" fmla="*/ 1653871 w 2313829"/>
              <a:gd name="connsiteY14" fmla="*/ 0 h 628152"/>
              <a:gd name="connsiteX15" fmla="*/ 1741335 w 2313829"/>
              <a:gd name="connsiteY15" fmla="*/ 23854 h 628152"/>
              <a:gd name="connsiteX16" fmla="*/ 1868556 w 2313829"/>
              <a:gd name="connsiteY16" fmla="*/ 39756 h 628152"/>
              <a:gd name="connsiteX17" fmla="*/ 2138901 w 2313829"/>
              <a:gd name="connsiteY17" fmla="*/ 47708 h 628152"/>
              <a:gd name="connsiteX18" fmla="*/ 2313829 w 2313829"/>
              <a:gd name="connsiteY18" fmla="*/ 31805 h 628152"/>
              <a:gd name="connsiteX0" fmla="*/ 0 w 2138901"/>
              <a:gd name="connsiteY0" fmla="*/ 628152 h 628152"/>
              <a:gd name="connsiteX1" fmla="*/ 63610 w 2138901"/>
              <a:gd name="connsiteY1" fmla="*/ 564543 h 628152"/>
              <a:gd name="connsiteX2" fmla="*/ 159026 w 2138901"/>
              <a:gd name="connsiteY2" fmla="*/ 532738 h 628152"/>
              <a:gd name="connsiteX3" fmla="*/ 294198 w 2138901"/>
              <a:gd name="connsiteY3" fmla="*/ 469127 h 628152"/>
              <a:gd name="connsiteX4" fmla="*/ 445273 w 2138901"/>
              <a:gd name="connsiteY4" fmla="*/ 397565 h 628152"/>
              <a:gd name="connsiteX5" fmla="*/ 532737 w 2138901"/>
              <a:gd name="connsiteY5" fmla="*/ 318052 h 628152"/>
              <a:gd name="connsiteX6" fmla="*/ 652007 w 2138901"/>
              <a:gd name="connsiteY6" fmla="*/ 238539 h 628152"/>
              <a:gd name="connsiteX7" fmla="*/ 866692 w 2138901"/>
              <a:gd name="connsiteY7" fmla="*/ 182880 h 628152"/>
              <a:gd name="connsiteX8" fmla="*/ 1009815 w 2138901"/>
              <a:gd name="connsiteY8" fmla="*/ 103367 h 628152"/>
              <a:gd name="connsiteX9" fmla="*/ 1081377 w 2138901"/>
              <a:gd name="connsiteY9" fmla="*/ 31805 h 628152"/>
              <a:gd name="connsiteX10" fmla="*/ 1160890 w 2138901"/>
              <a:gd name="connsiteY10" fmla="*/ 87465 h 628152"/>
              <a:gd name="connsiteX11" fmla="*/ 1248355 w 2138901"/>
              <a:gd name="connsiteY11" fmla="*/ 87465 h 628152"/>
              <a:gd name="connsiteX12" fmla="*/ 1391478 w 2138901"/>
              <a:gd name="connsiteY12" fmla="*/ 31805 h 628152"/>
              <a:gd name="connsiteX13" fmla="*/ 1494845 w 2138901"/>
              <a:gd name="connsiteY13" fmla="*/ 31805 h 628152"/>
              <a:gd name="connsiteX14" fmla="*/ 1653871 w 2138901"/>
              <a:gd name="connsiteY14" fmla="*/ 0 h 628152"/>
              <a:gd name="connsiteX15" fmla="*/ 1741335 w 2138901"/>
              <a:gd name="connsiteY15" fmla="*/ 23854 h 628152"/>
              <a:gd name="connsiteX16" fmla="*/ 1868556 w 2138901"/>
              <a:gd name="connsiteY16" fmla="*/ 39756 h 628152"/>
              <a:gd name="connsiteX17" fmla="*/ 2138901 w 2138901"/>
              <a:gd name="connsiteY17" fmla="*/ 47708 h 628152"/>
              <a:gd name="connsiteX0" fmla="*/ 0 w 1868556"/>
              <a:gd name="connsiteY0" fmla="*/ 628152 h 628152"/>
              <a:gd name="connsiteX1" fmla="*/ 63610 w 1868556"/>
              <a:gd name="connsiteY1" fmla="*/ 564543 h 628152"/>
              <a:gd name="connsiteX2" fmla="*/ 159026 w 1868556"/>
              <a:gd name="connsiteY2" fmla="*/ 532738 h 628152"/>
              <a:gd name="connsiteX3" fmla="*/ 294198 w 1868556"/>
              <a:gd name="connsiteY3" fmla="*/ 469127 h 628152"/>
              <a:gd name="connsiteX4" fmla="*/ 445273 w 1868556"/>
              <a:gd name="connsiteY4" fmla="*/ 397565 h 628152"/>
              <a:gd name="connsiteX5" fmla="*/ 532737 w 1868556"/>
              <a:gd name="connsiteY5" fmla="*/ 318052 h 628152"/>
              <a:gd name="connsiteX6" fmla="*/ 652007 w 1868556"/>
              <a:gd name="connsiteY6" fmla="*/ 238539 h 628152"/>
              <a:gd name="connsiteX7" fmla="*/ 866692 w 1868556"/>
              <a:gd name="connsiteY7" fmla="*/ 182880 h 628152"/>
              <a:gd name="connsiteX8" fmla="*/ 1009815 w 1868556"/>
              <a:gd name="connsiteY8" fmla="*/ 103367 h 628152"/>
              <a:gd name="connsiteX9" fmla="*/ 1081377 w 1868556"/>
              <a:gd name="connsiteY9" fmla="*/ 31805 h 628152"/>
              <a:gd name="connsiteX10" fmla="*/ 1160890 w 1868556"/>
              <a:gd name="connsiteY10" fmla="*/ 87465 h 628152"/>
              <a:gd name="connsiteX11" fmla="*/ 1248355 w 1868556"/>
              <a:gd name="connsiteY11" fmla="*/ 87465 h 628152"/>
              <a:gd name="connsiteX12" fmla="*/ 1391478 w 1868556"/>
              <a:gd name="connsiteY12" fmla="*/ 31805 h 628152"/>
              <a:gd name="connsiteX13" fmla="*/ 1494845 w 1868556"/>
              <a:gd name="connsiteY13" fmla="*/ 31805 h 628152"/>
              <a:gd name="connsiteX14" fmla="*/ 1653871 w 1868556"/>
              <a:gd name="connsiteY14" fmla="*/ 0 h 628152"/>
              <a:gd name="connsiteX15" fmla="*/ 1741335 w 1868556"/>
              <a:gd name="connsiteY15" fmla="*/ 23854 h 628152"/>
              <a:gd name="connsiteX16" fmla="*/ 1868556 w 1868556"/>
              <a:gd name="connsiteY16" fmla="*/ 39756 h 628152"/>
              <a:gd name="connsiteX0" fmla="*/ 0 w 2001906"/>
              <a:gd name="connsiteY0" fmla="*/ 786902 h 786902"/>
              <a:gd name="connsiteX1" fmla="*/ 196960 w 2001906"/>
              <a:gd name="connsiteY1" fmla="*/ 564543 h 786902"/>
              <a:gd name="connsiteX2" fmla="*/ 292376 w 2001906"/>
              <a:gd name="connsiteY2" fmla="*/ 532738 h 786902"/>
              <a:gd name="connsiteX3" fmla="*/ 427548 w 2001906"/>
              <a:gd name="connsiteY3" fmla="*/ 469127 h 786902"/>
              <a:gd name="connsiteX4" fmla="*/ 578623 w 2001906"/>
              <a:gd name="connsiteY4" fmla="*/ 397565 h 786902"/>
              <a:gd name="connsiteX5" fmla="*/ 666087 w 2001906"/>
              <a:gd name="connsiteY5" fmla="*/ 318052 h 786902"/>
              <a:gd name="connsiteX6" fmla="*/ 785357 w 2001906"/>
              <a:gd name="connsiteY6" fmla="*/ 238539 h 786902"/>
              <a:gd name="connsiteX7" fmla="*/ 1000042 w 2001906"/>
              <a:gd name="connsiteY7" fmla="*/ 182880 h 786902"/>
              <a:gd name="connsiteX8" fmla="*/ 1143165 w 2001906"/>
              <a:gd name="connsiteY8" fmla="*/ 103367 h 786902"/>
              <a:gd name="connsiteX9" fmla="*/ 1214727 w 2001906"/>
              <a:gd name="connsiteY9" fmla="*/ 31805 h 786902"/>
              <a:gd name="connsiteX10" fmla="*/ 1294240 w 2001906"/>
              <a:gd name="connsiteY10" fmla="*/ 87465 h 786902"/>
              <a:gd name="connsiteX11" fmla="*/ 1381705 w 2001906"/>
              <a:gd name="connsiteY11" fmla="*/ 87465 h 786902"/>
              <a:gd name="connsiteX12" fmla="*/ 1524828 w 2001906"/>
              <a:gd name="connsiteY12" fmla="*/ 31805 h 786902"/>
              <a:gd name="connsiteX13" fmla="*/ 1628195 w 2001906"/>
              <a:gd name="connsiteY13" fmla="*/ 31805 h 786902"/>
              <a:gd name="connsiteX14" fmla="*/ 1787221 w 2001906"/>
              <a:gd name="connsiteY14" fmla="*/ 0 h 786902"/>
              <a:gd name="connsiteX15" fmla="*/ 1874685 w 2001906"/>
              <a:gd name="connsiteY15" fmla="*/ 23854 h 786902"/>
              <a:gd name="connsiteX16" fmla="*/ 2001906 w 2001906"/>
              <a:gd name="connsiteY16" fmla="*/ 39756 h 786902"/>
              <a:gd name="connsiteX0" fmla="*/ 0 w 1995556"/>
              <a:gd name="connsiteY0" fmla="*/ 761502 h 761502"/>
              <a:gd name="connsiteX1" fmla="*/ 190610 w 1995556"/>
              <a:gd name="connsiteY1" fmla="*/ 564543 h 761502"/>
              <a:gd name="connsiteX2" fmla="*/ 286026 w 1995556"/>
              <a:gd name="connsiteY2" fmla="*/ 532738 h 761502"/>
              <a:gd name="connsiteX3" fmla="*/ 421198 w 1995556"/>
              <a:gd name="connsiteY3" fmla="*/ 469127 h 761502"/>
              <a:gd name="connsiteX4" fmla="*/ 572273 w 1995556"/>
              <a:gd name="connsiteY4" fmla="*/ 397565 h 761502"/>
              <a:gd name="connsiteX5" fmla="*/ 659737 w 1995556"/>
              <a:gd name="connsiteY5" fmla="*/ 318052 h 761502"/>
              <a:gd name="connsiteX6" fmla="*/ 779007 w 1995556"/>
              <a:gd name="connsiteY6" fmla="*/ 238539 h 761502"/>
              <a:gd name="connsiteX7" fmla="*/ 993692 w 1995556"/>
              <a:gd name="connsiteY7" fmla="*/ 182880 h 761502"/>
              <a:gd name="connsiteX8" fmla="*/ 1136815 w 1995556"/>
              <a:gd name="connsiteY8" fmla="*/ 103367 h 761502"/>
              <a:gd name="connsiteX9" fmla="*/ 1208377 w 1995556"/>
              <a:gd name="connsiteY9" fmla="*/ 31805 h 761502"/>
              <a:gd name="connsiteX10" fmla="*/ 1287890 w 1995556"/>
              <a:gd name="connsiteY10" fmla="*/ 87465 h 761502"/>
              <a:gd name="connsiteX11" fmla="*/ 1375355 w 1995556"/>
              <a:gd name="connsiteY11" fmla="*/ 87465 h 761502"/>
              <a:gd name="connsiteX12" fmla="*/ 1518478 w 1995556"/>
              <a:gd name="connsiteY12" fmla="*/ 31805 h 761502"/>
              <a:gd name="connsiteX13" fmla="*/ 1621845 w 1995556"/>
              <a:gd name="connsiteY13" fmla="*/ 31805 h 761502"/>
              <a:gd name="connsiteX14" fmla="*/ 1780871 w 1995556"/>
              <a:gd name="connsiteY14" fmla="*/ 0 h 761502"/>
              <a:gd name="connsiteX15" fmla="*/ 1868335 w 1995556"/>
              <a:gd name="connsiteY15" fmla="*/ 23854 h 761502"/>
              <a:gd name="connsiteX16" fmla="*/ 1995556 w 1995556"/>
              <a:gd name="connsiteY16" fmla="*/ 39756 h 761502"/>
              <a:gd name="connsiteX0" fmla="*/ 0 w 1868335"/>
              <a:gd name="connsiteY0" fmla="*/ 761502 h 761502"/>
              <a:gd name="connsiteX1" fmla="*/ 190610 w 1868335"/>
              <a:gd name="connsiteY1" fmla="*/ 564543 h 761502"/>
              <a:gd name="connsiteX2" fmla="*/ 286026 w 1868335"/>
              <a:gd name="connsiteY2" fmla="*/ 532738 h 761502"/>
              <a:gd name="connsiteX3" fmla="*/ 421198 w 1868335"/>
              <a:gd name="connsiteY3" fmla="*/ 469127 h 761502"/>
              <a:gd name="connsiteX4" fmla="*/ 572273 w 1868335"/>
              <a:gd name="connsiteY4" fmla="*/ 397565 h 761502"/>
              <a:gd name="connsiteX5" fmla="*/ 659737 w 1868335"/>
              <a:gd name="connsiteY5" fmla="*/ 318052 h 761502"/>
              <a:gd name="connsiteX6" fmla="*/ 779007 w 1868335"/>
              <a:gd name="connsiteY6" fmla="*/ 238539 h 761502"/>
              <a:gd name="connsiteX7" fmla="*/ 993692 w 1868335"/>
              <a:gd name="connsiteY7" fmla="*/ 182880 h 761502"/>
              <a:gd name="connsiteX8" fmla="*/ 1136815 w 1868335"/>
              <a:gd name="connsiteY8" fmla="*/ 103367 h 761502"/>
              <a:gd name="connsiteX9" fmla="*/ 1208377 w 1868335"/>
              <a:gd name="connsiteY9" fmla="*/ 31805 h 761502"/>
              <a:gd name="connsiteX10" fmla="*/ 1287890 w 1868335"/>
              <a:gd name="connsiteY10" fmla="*/ 87465 h 761502"/>
              <a:gd name="connsiteX11" fmla="*/ 1375355 w 1868335"/>
              <a:gd name="connsiteY11" fmla="*/ 87465 h 761502"/>
              <a:gd name="connsiteX12" fmla="*/ 1518478 w 1868335"/>
              <a:gd name="connsiteY12" fmla="*/ 31805 h 761502"/>
              <a:gd name="connsiteX13" fmla="*/ 1621845 w 1868335"/>
              <a:gd name="connsiteY13" fmla="*/ 31805 h 761502"/>
              <a:gd name="connsiteX14" fmla="*/ 1780871 w 1868335"/>
              <a:gd name="connsiteY14" fmla="*/ 0 h 761502"/>
              <a:gd name="connsiteX15" fmla="*/ 1868335 w 1868335"/>
              <a:gd name="connsiteY15" fmla="*/ 23854 h 761502"/>
              <a:gd name="connsiteX0" fmla="*/ 0 w 1780871"/>
              <a:gd name="connsiteY0" fmla="*/ 761502 h 761502"/>
              <a:gd name="connsiteX1" fmla="*/ 190610 w 1780871"/>
              <a:gd name="connsiteY1" fmla="*/ 564543 h 761502"/>
              <a:gd name="connsiteX2" fmla="*/ 286026 w 1780871"/>
              <a:gd name="connsiteY2" fmla="*/ 532738 h 761502"/>
              <a:gd name="connsiteX3" fmla="*/ 421198 w 1780871"/>
              <a:gd name="connsiteY3" fmla="*/ 469127 h 761502"/>
              <a:gd name="connsiteX4" fmla="*/ 572273 w 1780871"/>
              <a:gd name="connsiteY4" fmla="*/ 397565 h 761502"/>
              <a:gd name="connsiteX5" fmla="*/ 659737 w 1780871"/>
              <a:gd name="connsiteY5" fmla="*/ 318052 h 761502"/>
              <a:gd name="connsiteX6" fmla="*/ 779007 w 1780871"/>
              <a:gd name="connsiteY6" fmla="*/ 238539 h 761502"/>
              <a:gd name="connsiteX7" fmla="*/ 993692 w 1780871"/>
              <a:gd name="connsiteY7" fmla="*/ 182880 h 761502"/>
              <a:gd name="connsiteX8" fmla="*/ 1136815 w 1780871"/>
              <a:gd name="connsiteY8" fmla="*/ 103367 h 761502"/>
              <a:gd name="connsiteX9" fmla="*/ 1208377 w 1780871"/>
              <a:gd name="connsiteY9" fmla="*/ 31805 h 761502"/>
              <a:gd name="connsiteX10" fmla="*/ 1287890 w 1780871"/>
              <a:gd name="connsiteY10" fmla="*/ 87465 h 761502"/>
              <a:gd name="connsiteX11" fmla="*/ 1375355 w 1780871"/>
              <a:gd name="connsiteY11" fmla="*/ 87465 h 761502"/>
              <a:gd name="connsiteX12" fmla="*/ 1518478 w 1780871"/>
              <a:gd name="connsiteY12" fmla="*/ 31805 h 761502"/>
              <a:gd name="connsiteX13" fmla="*/ 1621845 w 1780871"/>
              <a:gd name="connsiteY13" fmla="*/ 31805 h 761502"/>
              <a:gd name="connsiteX14" fmla="*/ 1780871 w 1780871"/>
              <a:gd name="connsiteY14" fmla="*/ 0 h 761502"/>
              <a:gd name="connsiteX0" fmla="*/ 0 w 1621845"/>
              <a:gd name="connsiteY0" fmla="*/ 729697 h 729697"/>
              <a:gd name="connsiteX1" fmla="*/ 190610 w 1621845"/>
              <a:gd name="connsiteY1" fmla="*/ 532738 h 729697"/>
              <a:gd name="connsiteX2" fmla="*/ 286026 w 1621845"/>
              <a:gd name="connsiteY2" fmla="*/ 500933 h 729697"/>
              <a:gd name="connsiteX3" fmla="*/ 421198 w 1621845"/>
              <a:gd name="connsiteY3" fmla="*/ 437322 h 729697"/>
              <a:gd name="connsiteX4" fmla="*/ 572273 w 1621845"/>
              <a:gd name="connsiteY4" fmla="*/ 365760 h 729697"/>
              <a:gd name="connsiteX5" fmla="*/ 659737 w 1621845"/>
              <a:gd name="connsiteY5" fmla="*/ 286247 h 729697"/>
              <a:gd name="connsiteX6" fmla="*/ 779007 w 1621845"/>
              <a:gd name="connsiteY6" fmla="*/ 206734 h 729697"/>
              <a:gd name="connsiteX7" fmla="*/ 993692 w 1621845"/>
              <a:gd name="connsiteY7" fmla="*/ 151075 h 729697"/>
              <a:gd name="connsiteX8" fmla="*/ 1136815 w 1621845"/>
              <a:gd name="connsiteY8" fmla="*/ 71562 h 729697"/>
              <a:gd name="connsiteX9" fmla="*/ 1208377 w 1621845"/>
              <a:gd name="connsiteY9" fmla="*/ 0 h 729697"/>
              <a:gd name="connsiteX10" fmla="*/ 1287890 w 1621845"/>
              <a:gd name="connsiteY10" fmla="*/ 55660 h 729697"/>
              <a:gd name="connsiteX11" fmla="*/ 1375355 w 1621845"/>
              <a:gd name="connsiteY11" fmla="*/ 55660 h 729697"/>
              <a:gd name="connsiteX12" fmla="*/ 1518478 w 1621845"/>
              <a:gd name="connsiteY12" fmla="*/ 0 h 729697"/>
              <a:gd name="connsiteX13" fmla="*/ 1621845 w 1621845"/>
              <a:gd name="connsiteY13" fmla="*/ 0 h 729697"/>
              <a:gd name="connsiteX0" fmla="*/ 0 w 1518478"/>
              <a:gd name="connsiteY0" fmla="*/ 729697 h 729697"/>
              <a:gd name="connsiteX1" fmla="*/ 190610 w 1518478"/>
              <a:gd name="connsiteY1" fmla="*/ 532738 h 729697"/>
              <a:gd name="connsiteX2" fmla="*/ 286026 w 1518478"/>
              <a:gd name="connsiteY2" fmla="*/ 500933 h 729697"/>
              <a:gd name="connsiteX3" fmla="*/ 421198 w 1518478"/>
              <a:gd name="connsiteY3" fmla="*/ 437322 h 729697"/>
              <a:gd name="connsiteX4" fmla="*/ 572273 w 1518478"/>
              <a:gd name="connsiteY4" fmla="*/ 365760 h 729697"/>
              <a:gd name="connsiteX5" fmla="*/ 659737 w 1518478"/>
              <a:gd name="connsiteY5" fmla="*/ 286247 h 729697"/>
              <a:gd name="connsiteX6" fmla="*/ 779007 w 1518478"/>
              <a:gd name="connsiteY6" fmla="*/ 206734 h 729697"/>
              <a:gd name="connsiteX7" fmla="*/ 993692 w 1518478"/>
              <a:gd name="connsiteY7" fmla="*/ 151075 h 729697"/>
              <a:gd name="connsiteX8" fmla="*/ 1136815 w 1518478"/>
              <a:gd name="connsiteY8" fmla="*/ 71562 h 729697"/>
              <a:gd name="connsiteX9" fmla="*/ 1208377 w 1518478"/>
              <a:gd name="connsiteY9" fmla="*/ 0 h 729697"/>
              <a:gd name="connsiteX10" fmla="*/ 1287890 w 1518478"/>
              <a:gd name="connsiteY10" fmla="*/ 55660 h 729697"/>
              <a:gd name="connsiteX11" fmla="*/ 1375355 w 1518478"/>
              <a:gd name="connsiteY11" fmla="*/ 55660 h 729697"/>
              <a:gd name="connsiteX12" fmla="*/ 1518478 w 1518478"/>
              <a:gd name="connsiteY12" fmla="*/ 0 h 729697"/>
              <a:gd name="connsiteX0" fmla="*/ 0 w 1375355"/>
              <a:gd name="connsiteY0" fmla="*/ 729697 h 729697"/>
              <a:gd name="connsiteX1" fmla="*/ 190610 w 1375355"/>
              <a:gd name="connsiteY1" fmla="*/ 532738 h 729697"/>
              <a:gd name="connsiteX2" fmla="*/ 286026 w 1375355"/>
              <a:gd name="connsiteY2" fmla="*/ 500933 h 729697"/>
              <a:gd name="connsiteX3" fmla="*/ 421198 w 1375355"/>
              <a:gd name="connsiteY3" fmla="*/ 437322 h 729697"/>
              <a:gd name="connsiteX4" fmla="*/ 572273 w 1375355"/>
              <a:gd name="connsiteY4" fmla="*/ 365760 h 729697"/>
              <a:gd name="connsiteX5" fmla="*/ 659737 w 1375355"/>
              <a:gd name="connsiteY5" fmla="*/ 286247 h 729697"/>
              <a:gd name="connsiteX6" fmla="*/ 779007 w 1375355"/>
              <a:gd name="connsiteY6" fmla="*/ 206734 h 729697"/>
              <a:gd name="connsiteX7" fmla="*/ 993692 w 1375355"/>
              <a:gd name="connsiteY7" fmla="*/ 151075 h 729697"/>
              <a:gd name="connsiteX8" fmla="*/ 1136815 w 1375355"/>
              <a:gd name="connsiteY8" fmla="*/ 71562 h 729697"/>
              <a:gd name="connsiteX9" fmla="*/ 1208377 w 1375355"/>
              <a:gd name="connsiteY9" fmla="*/ 0 h 729697"/>
              <a:gd name="connsiteX10" fmla="*/ 1287890 w 1375355"/>
              <a:gd name="connsiteY10" fmla="*/ 55660 h 729697"/>
              <a:gd name="connsiteX11" fmla="*/ 1375355 w 1375355"/>
              <a:gd name="connsiteY11" fmla="*/ 55660 h 729697"/>
              <a:gd name="connsiteX0" fmla="*/ 0 w 1287890"/>
              <a:gd name="connsiteY0" fmla="*/ 729697 h 729697"/>
              <a:gd name="connsiteX1" fmla="*/ 190610 w 1287890"/>
              <a:gd name="connsiteY1" fmla="*/ 532738 h 729697"/>
              <a:gd name="connsiteX2" fmla="*/ 286026 w 1287890"/>
              <a:gd name="connsiteY2" fmla="*/ 500933 h 729697"/>
              <a:gd name="connsiteX3" fmla="*/ 421198 w 1287890"/>
              <a:gd name="connsiteY3" fmla="*/ 437322 h 729697"/>
              <a:gd name="connsiteX4" fmla="*/ 572273 w 1287890"/>
              <a:gd name="connsiteY4" fmla="*/ 365760 h 729697"/>
              <a:gd name="connsiteX5" fmla="*/ 659737 w 1287890"/>
              <a:gd name="connsiteY5" fmla="*/ 286247 h 729697"/>
              <a:gd name="connsiteX6" fmla="*/ 779007 w 1287890"/>
              <a:gd name="connsiteY6" fmla="*/ 206734 h 729697"/>
              <a:gd name="connsiteX7" fmla="*/ 993692 w 1287890"/>
              <a:gd name="connsiteY7" fmla="*/ 151075 h 729697"/>
              <a:gd name="connsiteX8" fmla="*/ 1136815 w 1287890"/>
              <a:gd name="connsiteY8" fmla="*/ 71562 h 729697"/>
              <a:gd name="connsiteX9" fmla="*/ 1208377 w 1287890"/>
              <a:gd name="connsiteY9" fmla="*/ 0 h 729697"/>
              <a:gd name="connsiteX10" fmla="*/ 1287890 w 1287890"/>
              <a:gd name="connsiteY10" fmla="*/ 55660 h 729697"/>
              <a:gd name="connsiteX0" fmla="*/ 0 w 1208377"/>
              <a:gd name="connsiteY0" fmla="*/ 729697 h 729697"/>
              <a:gd name="connsiteX1" fmla="*/ 190610 w 1208377"/>
              <a:gd name="connsiteY1" fmla="*/ 532738 h 729697"/>
              <a:gd name="connsiteX2" fmla="*/ 286026 w 1208377"/>
              <a:gd name="connsiteY2" fmla="*/ 500933 h 729697"/>
              <a:gd name="connsiteX3" fmla="*/ 421198 w 1208377"/>
              <a:gd name="connsiteY3" fmla="*/ 437322 h 729697"/>
              <a:gd name="connsiteX4" fmla="*/ 572273 w 1208377"/>
              <a:gd name="connsiteY4" fmla="*/ 365760 h 729697"/>
              <a:gd name="connsiteX5" fmla="*/ 659737 w 1208377"/>
              <a:gd name="connsiteY5" fmla="*/ 286247 h 729697"/>
              <a:gd name="connsiteX6" fmla="*/ 779007 w 1208377"/>
              <a:gd name="connsiteY6" fmla="*/ 206734 h 729697"/>
              <a:gd name="connsiteX7" fmla="*/ 993692 w 1208377"/>
              <a:gd name="connsiteY7" fmla="*/ 151075 h 729697"/>
              <a:gd name="connsiteX8" fmla="*/ 1136815 w 1208377"/>
              <a:gd name="connsiteY8" fmla="*/ 71562 h 729697"/>
              <a:gd name="connsiteX9" fmla="*/ 1208377 w 1208377"/>
              <a:gd name="connsiteY9" fmla="*/ 0 h 729697"/>
              <a:gd name="connsiteX0" fmla="*/ 0 w 1136815"/>
              <a:gd name="connsiteY0" fmla="*/ 658135 h 658135"/>
              <a:gd name="connsiteX1" fmla="*/ 190610 w 1136815"/>
              <a:gd name="connsiteY1" fmla="*/ 461176 h 658135"/>
              <a:gd name="connsiteX2" fmla="*/ 286026 w 1136815"/>
              <a:gd name="connsiteY2" fmla="*/ 429371 h 658135"/>
              <a:gd name="connsiteX3" fmla="*/ 421198 w 1136815"/>
              <a:gd name="connsiteY3" fmla="*/ 365760 h 658135"/>
              <a:gd name="connsiteX4" fmla="*/ 572273 w 1136815"/>
              <a:gd name="connsiteY4" fmla="*/ 294198 h 658135"/>
              <a:gd name="connsiteX5" fmla="*/ 659737 w 1136815"/>
              <a:gd name="connsiteY5" fmla="*/ 214685 h 658135"/>
              <a:gd name="connsiteX6" fmla="*/ 779007 w 1136815"/>
              <a:gd name="connsiteY6" fmla="*/ 135172 h 658135"/>
              <a:gd name="connsiteX7" fmla="*/ 993692 w 1136815"/>
              <a:gd name="connsiteY7" fmla="*/ 79513 h 658135"/>
              <a:gd name="connsiteX8" fmla="*/ 1136815 w 1136815"/>
              <a:gd name="connsiteY8" fmla="*/ 0 h 658135"/>
              <a:gd name="connsiteX0" fmla="*/ 0 w 993692"/>
              <a:gd name="connsiteY0" fmla="*/ 578622 h 578622"/>
              <a:gd name="connsiteX1" fmla="*/ 190610 w 993692"/>
              <a:gd name="connsiteY1" fmla="*/ 381663 h 578622"/>
              <a:gd name="connsiteX2" fmla="*/ 286026 w 993692"/>
              <a:gd name="connsiteY2" fmla="*/ 349858 h 578622"/>
              <a:gd name="connsiteX3" fmla="*/ 421198 w 993692"/>
              <a:gd name="connsiteY3" fmla="*/ 286247 h 578622"/>
              <a:gd name="connsiteX4" fmla="*/ 572273 w 993692"/>
              <a:gd name="connsiteY4" fmla="*/ 214685 h 578622"/>
              <a:gd name="connsiteX5" fmla="*/ 659737 w 993692"/>
              <a:gd name="connsiteY5" fmla="*/ 135172 h 578622"/>
              <a:gd name="connsiteX6" fmla="*/ 779007 w 993692"/>
              <a:gd name="connsiteY6" fmla="*/ 55659 h 578622"/>
              <a:gd name="connsiteX7" fmla="*/ 993692 w 993692"/>
              <a:gd name="connsiteY7" fmla="*/ 0 h 578622"/>
              <a:gd name="connsiteX0" fmla="*/ 0 w 841292"/>
              <a:gd name="connsiteY0" fmla="*/ 402410 h 402410"/>
              <a:gd name="connsiteX1" fmla="*/ 38210 w 841292"/>
              <a:gd name="connsiteY1" fmla="*/ 381663 h 402410"/>
              <a:gd name="connsiteX2" fmla="*/ 133626 w 841292"/>
              <a:gd name="connsiteY2" fmla="*/ 349858 h 402410"/>
              <a:gd name="connsiteX3" fmla="*/ 268798 w 841292"/>
              <a:gd name="connsiteY3" fmla="*/ 286247 h 402410"/>
              <a:gd name="connsiteX4" fmla="*/ 419873 w 841292"/>
              <a:gd name="connsiteY4" fmla="*/ 214685 h 402410"/>
              <a:gd name="connsiteX5" fmla="*/ 507337 w 841292"/>
              <a:gd name="connsiteY5" fmla="*/ 135172 h 402410"/>
              <a:gd name="connsiteX6" fmla="*/ 626607 w 841292"/>
              <a:gd name="connsiteY6" fmla="*/ 55659 h 402410"/>
              <a:gd name="connsiteX7" fmla="*/ 841292 w 841292"/>
              <a:gd name="connsiteY7" fmla="*/ 0 h 40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1292" h="402410">
                <a:moveTo>
                  <a:pt x="0" y="402410"/>
                </a:moveTo>
                <a:lnTo>
                  <a:pt x="38210" y="381663"/>
                </a:lnTo>
                <a:lnTo>
                  <a:pt x="133626" y="349858"/>
                </a:lnTo>
                <a:lnTo>
                  <a:pt x="268798" y="286247"/>
                </a:lnTo>
                <a:lnTo>
                  <a:pt x="419873" y="214685"/>
                </a:lnTo>
                <a:lnTo>
                  <a:pt x="507337" y="135172"/>
                </a:lnTo>
                <a:lnTo>
                  <a:pt x="626607" y="55659"/>
                </a:lnTo>
                <a:lnTo>
                  <a:pt x="841292" y="0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929" name="Text Box 252"/>
          <p:cNvSpPr txBox="1">
            <a:spLocks noChangeArrowheads="1"/>
          </p:cNvSpPr>
          <p:nvPr/>
        </p:nvSpPr>
        <p:spPr bwMode="auto">
          <a:xfrm>
            <a:off x="1547664" y="4197086"/>
            <a:ext cx="501430" cy="1873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996633"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800" b="1" dirty="0">
                <a:latin typeface="Arial Narrow" pitchFamily="34" charset="0"/>
                <a:cs typeface="Arial" pitchFamily="34" charset="0"/>
              </a:rPr>
              <a:t>Китай</a:t>
            </a:r>
          </a:p>
        </p:txBody>
      </p:sp>
      <p:sp>
        <p:nvSpPr>
          <p:cNvPr id="5295" name="Полилиния 5294"/>
          <p:cNvSpPr/>
          <p:nvPr/>
        </p:nvSpPr>
        <p:spPr>
          <a:xfrm>
            <a:off x="747713" y="2678953"/>
            <a:ext cx="2105025" cy="1853219"/>
          </a:xfrm>
          <a:custGeom>
            <a:avLst/>
            <a:gdLst>
              <a:gd name="connsiteX0" fmla="*/ 1708150 w 2105025"/>
              <a:gd name="connsiteY0" fmla="*/ 981075 h 981075"/>
              <a:gd name="connsiteX1" fmla="*/ 1749425 w 2105025"/>
              <a:gd name="connsiteY1" fmla="*/ 949325 h 981075"/>
              <a:gd name="connsiteX2" fmla="*/ 1768475 w 2105025"/>
              <a:gd name="connsiteY2" fmla="*/ 949325 h 981075"/>
              <a:gd name="connsiteX3" fmla="*/ 1793875 w 2105025"/>
              <a:gd name="connsiteY3" fmla="*/ 962025 h 981075"/>
              <a:gd name="connsiteX4" fmla="*/ 1838325 w 2105025"/>
              <a:gd name="connsiteY4" fmla="*/ 974725 h 981075"/>
              <a:gd name="connsiteX5" fmla="*/ 1838325 w 2105025"/>
              <a:gd name="connsiteY5" fmla="*/ 974725 h 981075"/>
              <a:gd name="connsiteX6" fmla="*/ 1866900 w 2105025"/>
              <a:gd name="connsiteY6" fmla="*/ 930275 h 981075"/>
              <a:gd name="connsiteX7" fmla="*/ 1889125 w 2105025"/>
              <a:gd name="connsiteY7" fmla="*/ 911225 h 981075"/>
              <a:gd name="connsiteX8" fmla="*/ 1914525 w 2105025"/>
              <a:gd name="connsiteY8" fmla="*/ 879475 h 981075"/>
              <a:gd name="connsiteX9" fmla="*/ 1936750 w 2105025"/>
              <a:gd name="connsiteY9" fmla="*/ 850900 h 981075"/>
              <a:gd name="connsiteX10" fmla="*/ 1958975 w 2105025"/>
              <a:gd name="connsiteY10" fmla="*/ 828675 h 981075"/>
              <a:gd name="connsiteX11" fmla="*/ 1965325 w 2105025"/>
              <a:gd name="connsiteY11" fmla="*/ 803275 h 981075"/>
              <a:gd name="connsiteX12" fmla="*/ 1987550 w 2105025"/>
              <a:gd name="connsiteY12" fmla="*/ 768350 h 981075"/>
              <a:gd name="connsiteX13" fmla="*/ 1997075 w 2105025"/>
              <a:gd name="connsiteY13" fmla="*/ 733425 h 981075"/>
              <a:gd name="connsiteX14" fmla="*/ 2032000 w 2105025"/>
              <a:gd name="connsiteY14" fmla="*/ 682625 h 981075"/>
              <a:gd name="connsiteX15" fmla="*/ 2032000 w 2105025"/>
              <a:gd name="connsiteY15" fmla="*/ 682625 h 981075"/>
              <a:gd name="connsiteX16" fmla="*/ 2073275 w 2105025"/>
              <a:gd name="connsiteY16" fmla="*/ 650875 h 981075"/>
              <a:gd name="connsiteX17" fmla="*/ 2073275 w 2105025"/>
              <a:gd name="connsiteY17" fmla="*/ 650875 h 981075"/>
              <a:gd name="connsiteX18" fmla="*/ 2079625 w 2105025"/>
              <a:gd name="connsiteY18" fmla="*/ 603250 h 981075"/>
              <a:gd name="connsiteX19" fmla="*/ 2089150 w 2105025"/>
              <a:gd name="connsiteY19" fmla="*/ 577850 h 981075"/>
              <a:gd name="connsiteX20" fmla="*/ 2098675 w 2105025"/>
              <a:gd name="connsiteY20" fmla="*/ 565150 h 981075"/>
              <a:gd name="connsiteX21" fmla="*/ 2105025 w 2105025"/>
              <a:gd name="connsiteY21" fmla="*/ 552450 h 981075"/>
              <a:gd name="connsiteX22" fmla="*/ 2070100 w 2105025"/>
              <a:gd name="connsiteY22" fmla="*/ 549275 h 981075"/>
              <a:gd name="connsiteX23" fmla="*/ 2051050 w 2105025"/>
              <a:gd name="connsiteY23" fmla="*/ 565150 h 981075"/>
              <a:gd name="connsiteX24" fmla="*/ 2028825 w 2105025"/>
              <a:gd name="connsiteY24" fmla="*/ 571500 h 981075"/>
              <a:gd name="connsiteX25" fmla="*/ 2003425 w 2105025"/>
              <a:gd name="connsiteY25" fmla="*/ 584200 h 981075"/>
              <a:gd name="connsiteX26" fmla="*/ 1984375 w 2105025"/>
              <a:gd name="connsiteY26" fmla="*/ 584200 h 981075"/>
              <a:gd name="connsiteX27" fmla="*/ 1965325 w 2105025"/>
              <a:gd name="connsiteY27" fmla="*/ 587375 h 981075"/>
              <a:gd name="connsiteX28" fmla="*/ 1939925 w 2105025"/>
              <a:gd name="connsiteY28" fmla="*/ 593725 h 981075"/>
              <a:gd name="connsiteX29" fmla="*/ 1930400 w 2105025"/>
              <a:gd name="connsiteY29" fmla="*/ 606425 h 981075"/>
              <a:gd name="connsiteX30" fmla="*/ 1905000 w 2105025"/>
              <a:gd name="connsiteY30" fmla="*/ 619125 h 981075"/>
              <a:gd name="connsiteX31" fmla="*/ 1895475 w 2105025"/>
              <a:gd name="connsiteY31" fmla="*/ 635000 h 981075"/>
              <a:gd name="connsiteX32" fmla="*/ 1857375 w 2105025"/>
              <a:gd name="connsiteY32" fmla="*/ 644525 h 981075"/>
              <a:gd name="connsiteX33" fmla="*/ 1825625 w 2105025"/>
              <a:gd name="connsiteY33" fmla="*/ 650875 h 981075"/>
              <a:gd name="connsiteX34" fmla="*/ 1800225 w 2105025"/>
              <a:gd name="connsiteY34" fmla="*/ 644525 h 981075"/>
              <a:gd name="connsiteX35" fmla="*/ 1765300 w 2105025"/>
              <a:gd name="connsiteY35" fmla="*/ 638175 h 981075"/>
              <a:gd name="connsiteX36" fmla="*/ 1762125 w 2105025"/>
              <a:gd name="connsiteY36" fmla="*/ 615950 h 981075"/>
              <a:gd name="connsiteX37" fmla="*/ 1762125 w 2105025"/>
              <a:gd name="connsiteY37" fmla="*/ 587375 h 981075"/>
              <a:gd name="connsiteX38" fmla="*/ 1771650 w 2105025"/>
              <a:gd name="connsiteY38" fmla="*/ 555625 h 981075"/>
              <a:gd name="connsiteX39" fmla="*/ 1768475 w 2105025"/>
              <a:gd name="connsiteY39" fmla="*/ 533400 h 981075"/>
              <a:gd name="connsiteX40" fmla="*/ 1768475 w 2105025"/>
              <a:gd name="connsiteY40" fmla="*/ 533400 h 981075"/>
              <a:gd name="connsiteX41" fmla="*/ 1784350 w 2105025"/>
              <a:gd name="connsiteY41" fmla="*/ 495300 h 981075"/>
              <a:gd name="connsiteX42" fmla="*/ 1746250 w 2105025"/>
              <a:gd name="connsiteY42" fmla="*/ 485775 h 981075"/>
              <a:gd name="connsiteX43" fmla="*/ 1746250 w 2105025"/>
              <a:gd name="connsiteY43" fmla="*/ 485775 h 981075"/>
              <a:gd name="connsiteX44" fmla="*/ 1724025 w 2105025"/>
              <a:gd name="connsiteY44" fmla="*/ 444500 h 981075"/>
              <a:gd name="connsiteX45" fmla="*/ 1701800 w 2105025"/>
              <a:gd name="connsiteY45" fmla="*/ 431800 h 981075"/>
              <a:gd name="connsiteX46" fmla="*/ 1701800 w 2105025"/>
              <a:gd name="connsiteY46" fmla="*/ 431800 h 981075"/>
              <a:gd name="connsiteX47" fmla="*/ 1660525 w 2105025"/>
              <a:gd name="connsiteY47" fmla="*/ 415925 h 981075"/>
              <a:gd name="connsiteX48" fmla="*/ 1641475 w 2105025"/>
              <a:gd name="connsiteY48" fmla="*/ 412750 h 981075"/>
              <a:gd name="connsiteX49" fmla="*/ 1600200 w 2105025"/>
              <a:gd name="connsiteY49" fmla="*/ 422275 h 981075"/>
              <a:gd name="connsiteX50" fmla="*/ 1600200 w 2105025"/>
              <a:gd name="connsiteY50" fmla="*/ 384175 h 981075"/>
              <a:gd name="connsiteX51" fmla="*/ 1600200 w 2105025"/>
              <a:gd name="connsiteY51" fmla="*/ 358775 h 981075"/>
              <a:gd name="connsiteX52" fmla="*/ 1600200 w 2105025"/>
              <a:gd name="connsiteY52" fmla="*/ 358775 h 981075"/>
              <a:gd name="connsiteX53" fmla="*/ 1600200 w 2105025"/>
              <a:gd name="connsiteY53" fmla="*/ 358775 h 981075"/>
              <a:gd name="connsiteX54" fmla="*/ 1597025 w 2105025"/>
              <a:gd name="connsiteY54" fmla="*/ 314325 h 981075"/>
              <a:gd name="connsiteX55" fmla="*/ 1606550 w 2105025"/>
              <a:gd name="connsiteY55" fmla="*/ 295275 h 981075"/>
              <a:gd name="connsiteX56" fmla="*/ 1622425 w 2105025"/>
              <a:gd name="connsiteY56" fmla="*/ 254000 h 981075"/>
              <a:gd name="connsiteX57" fmla="*/ 1619250 w 2105025"/>
              <a:gd name="connsiteY57" fmla="*/ 231775 h 981075"/>
              <a:gd name="connsiteX58" fmla="*/ 1619250 w 2105025"/>
              <a:gd name="connsiteY58" fmla="*/ 203200 h 981075"/>
              <a:gd name="connsiteX59" fmla="*/ 1625600 w 2105025"/>
              <a:gd name="connsiteY59" fmla="*/ 171450 h 981075"/>
              <a:gd name="connsiteX60" fmla="*/ 1628775 w 2105025"/>
              <a:gd name="connsiteY60" fmla="*/ 136525 h 981075"/>
              <a:gd name="connsiteX61" fmla="*/ 1631950 w 2105025"/>
              <a:gd name="connsiteY61" fmla="*/ 98425 h 981075"/>
              <a:gd name="connsiteX62" fmla="*/ 1625600 w 2105025"/>
              <a:gd name="connsiteY62" fmla="*/ 76200 h 981075"/>
              <a:gd name="connsiteX63" fmla="*/ 1625600 w 2105025"/>
              <a:gd name="connsiteY63" fmla="*/ 50800 h 981075"/>
              <a:gd name="connsiteX64" fmla="*/ 1603375 w 2105025"/>
              <a:gd name="connsiteY64" fmla="*/ 38100 h 981075"/>
              <a:gd name="connsiteX65" fmla="*/ 1577975 w 2105025"/>
              <a:gd name="connsiteY65" fmla="*/ 22225 h 981075"/>
              <a:gd name="connsiteX66" fmla="*/ 1577975 w 2105025"/>
              <a:gd name="connsiteY66" fmla="*/ 22225 h 981075"/>
              <a:gd name="connsiteX67" fmla="*/ 1552575 w 2105025"/>
              <a:gd name="connsiteY67" fmla="*/ 19050 h 981075"/>
              <a:gd name="connsiteX68" fmla="*/ 1508125 w 2105025"/>
              <a:gd name="connsiteY68" fmla="*/ 0 h 981075"/>
              <a:gd name="connsiteX69" fmla="*/ 1460500 w 2105025"/>
              <a:gd name="connsiteY69" fmla="*/ 3175 h 981075"/>
              <a:gd name="connsiteX70" fmla="*/ 1431925 w 2105025"/>
              <a:gd name="connsiteY70" fmla="*/ 6350 h 981075"/>
              <a:gd name="connsiteX71" fmla="*/ 1406525 w 2105025"/>
              <a:gd name="connsiteY71" fmla="*/ 15875 h 981075"/>
              <a:gd name="connsiteX72" fmla="*/ 1374775 w 2105025"/>
              <a:gd name="connsiteY72" fmla="*/ 22225 h 981075"/>
              <a:gd name="connsiteX73" fmla="*/ 1355725 w 2105025"/>
              <a:gd name="connsiteY73" fmla="*/ 22225 h 981075"/>
              <a:gd name="connsiteX74" fmla="*/ 1323975 w 2105025"/>
              <a:gd name="connsiteY74" fmla="*/ 41275 h 981075"/>
              <a:gd name="connsiteX75" fmla="*/ 1295400 w 2105025"/>
              <a:gd name="connsiteY75" fmla="*/ 63500 h 981075"/>
              <a:gd name="connsiteX76" fmla="*/ 1270000 w 2105025"/>
              <a:gd name="connsiteY76" fmla="*/ 76200 h 981075"/>
              <a:gd name="connsiteX77" fmla="*/ 1270000 w 2105025"/>
              <a:gd name="connsiteY77" fmla="*/ 76200 h 981075"/>
              <a:gd name="connsiteX78" fmla="*/ 1289050 w 2105025"/>
              <a:gd name="connsiteY78" fmla="*/ 98425 h 981075"/>
              <a:gd name="connsiteX79" fmla="*/ 1285875 w 2105025"/>
              <a:gd name="connsiteY79" fmla="*/ 127000 h 981075"/>
              <a:gd name="connsiteX80" fmla="*/ 1266825 w 2105025"/>
              <a:gd name="connsiteY80" fmla="*/ 146050 h 981075"/>
              <a:gd name="connsiteX81" fmla="*/ 1235075 w 2105025"/>
              <a:gd name="connsiteY81" fmla="*/ 165100 h 981075"/>
              <a:gd name="connsiteX82" fmla="*/ 1196975 w 2105025"/>
              <a:gd name="connsiteY82" fmla="*/ 206375 h 981075"/>
              <a:gd name="connsiteX83" fmla="*/ 1168400 w 2105025"/>
              <a:gd name="connsiteY83" fmla="*/ 215900 h 981075"/>
              <a:gd name="connsiteX84" fmla="*/ 1152525 w 2105025"/>
              <a:gd name="connsiteY84" fmla="*/ 247650 h 981075"/>
              <a:gd name="connsiteX85" fmla="*/ 1152525 w 2105025"/>
              <a:gd name="connsiteY85" fmla="*/ 247650 h 981075"/>
              <a:gd name="connsiteX86" fmla="*/ 1095375 w 2105025"/>
              <a:gd name="connsiteY86" fmla="*/ 279400 h 981075"/>
              <a:gd name="connsiteX87" fmla="*/ 1085850 w 2105025"/>
              <a:gd name="connsiteY87" fmla="*/ 304800 h 981075"/>
              <a:gd name="connsiteX88" fmla="*/ 1076325 w 2105025"/>
              <a:gd name="connsiteY88" fmla="*/ 330200 h 981075"/>
              <a:gd name="connsiteX89" fmla="*/ 1063625 w 2105025"/>
              <a:gd name="connsiteY89" fmla="*/ 349250 h 981075"/>
              <a:gd name="connsiteX90" fmla="*/ 1044575 w 2105025"/>
              <a:gd name="connsiteY90" fmla="*/ 361950 h 981075"/>
              <a:gd name="connsiteX91" fmla="*/ 1016000 w 2105025"/>
              <a:gd name="connsiteY91" fmla="*/ 381000 h 981075"/>
              <a:gd name="connsiteX92" fmla="*/ 981075 w 2105025"/>
              <a:gd name="connsiteY92" fmla="*/ 396875 h 981075"/>
              <a:gd name="connsiteX93" fmla="*/ 952500 w 2105025"/>
              <a:gd name="connsiteY93" fmla="*/ 415925 h 981075"/>
              <a:gd name="connsiteX94" fmla="*/ 952500 w 2105025"/>
              <a:gd name="connsiteY94" fmla="*/ 415925 h 981075"/>
              <a:gd name="connsiteX95" fmla="*/ 914400 w 2105025"/>
              <a:gd name="connsiteY95" fmla="*/ 396875 h 981075"/>
              <a:gd name="connsiteX96" fmla="*/ 892175 w 2105025"/>
              <a:gd name="connsiteY96" fmla="*/ 368300 h 981075"/>
              <a:gd name="connsiteX97" fmla="*/ 876300 w 2105025"/>
              <a:gd name="connsiteY97" fmla="*/ 349250 h 981075"/>
              <a:gd name="connsiteX98" fmla="*/ 876300 w 2105025"/>
              <a:gd name="connsiteY98" fmla="*/ 349250 h 981075"/>
              <a:gd name="connsiteX99" fmla="*/ 838200 w 2105025"/>
              <a:gd name="connsiteY99" fmla="*/ 346075 h 981075"/>
              <a:gd name="connsiteX100" fmla="*/ 819150 w 2105025"/>
              <a:gd name="connsiteY100" fmla="*/ 330200 h 981075"/>
              <a:gd name="connsiteX101" fmla="*/ 812800 w 2105025"/>
              <a:gd name="connsiteY101" fmla="*/ 330200 h 981075"/>
              <a:gd name="connsiteX102" fmla="*/ 800100 w 2105025"/>
              <a:gd name="connsiteY102" fmla="*/ 327025 h 981075"/>
              <a:gd name="connsiteX103" fmla="*/ 765175 w 2105025"/>
              <a:gd name="connsiteY103" fmla="*/ 339725 h 981075"/>
              <a:gd name="connsiteX104" fmla="*/ 749300 w 2105025"/>
              <a:gd name="connsiteY104" fmla="*/ 349250 h 981075"/>
              <a:gd name="connsiteX105" fmla="*/ 727075 w 2105025"/>
              <a:gd name="connsiteY105" fmla="*/ 365125 h 981075"/>
              <a:gd name="connsiteX106" fmla="*/ 704850 w 2105025"/>
              <a:gd name="connsiteY106" fmla="*/ 381000 h 981075"/>
              <a:gd name="connsiteX107" fmla="*/ 679450 w 2105025"/>
              <a:gd name="connsiteY107" fmla="*/ 390525 h 981075"/>
              <a:gd name="connsiteX108" fmla="*/ 584200 w 2105025"/>
              <a:gd name="connsiteY108" fmla="*/ 406400 h 981075"/>
              <a:gd name="connsiteX109" fmla="*/ 542925 w 2105025"/>
              <a:gd name="connsiteY109" fmla="*/ 419100 h 981075"/>
              <a:gd name="connsiteX110" fmla="*/ 511175 w 2105025"/>
              <a:gd name="connsiteY110" fmla="*/ 412750 h 981075"/>
              <a:gd name="connsiteX111" fmla="*/ 485775 w 2105025"/>
              <a:gd name="connsiteY111" fmla="*/ 400050 h 981075"/>
              <a:gd name="connsiteX112" fmla="*/ 476250 w 2105025"/>
              <a:gd name="connsiteY112" fmla="*/ 377825 h 981075"/>
              <a:gd name="connsiteX113" fmla="*/ 479425 w 2105025"/>
              <a:gd name="connsiteY113" fmla="*/ 346075 h 981075"/>
              <a:gd name="connsiteX114" fmla="*/ 498475 w 2105025"/>
              <a:gd name="connsiteY114" fmla="*/ 330200 h 981075"/>
              <a:gd name="connsiteX115" fmla="*/ 498475 w 2105025"/>
              <a:gd name="connsiteY115" fmla="*/ 330200 h 981075"/>
              <a:gd name="connsiteX116" fmla="*/ 482600 w 2105025"/>
              <a:gd name="connsiteY116" fmla="*/ 304800 h 981075"/>
              <a:gd name="connsiteX117" fmla="*/ 485775 w 2105025"/>
              <a:gd name="connsiteY117" fmla="*/ 276225 h 981075"/>
              <a:gd name="connsiteX118" fmla="*/ 466725 w 2105025"/>
              <a:gd name="connsiteY118" fmla="*/ 263525 h 981075"/>
              <a:gd name="connsiteX119" fmla="*/ 441325 w 2105025"/>
              <a:gd name="connsiteY119" fmla="*/ 254000 h 981075"/>
              <a:gd name="connsiteX120" fmla="*/ 419100 w 2105025"/>
              <a:gd name="connsiteY120" fmla="*/ 266700 h 981075"/>
              <a:gd name="connsiteX121" fmla="*/ 387350 w 2105025"/>
              <a:gd name="connsiteY121" fmla="*/ 276225 h 981075"/>
              <a:gd name="connsiteX122" fmla="*/ 387350 w 2105025"/>
              <a:gd name="connsiteY122" fmla="*/ 276225 h 981075"/>
              <a:gd name="connsiteX123" fmla="*/ 361950 w 2105025"/>
              <a:gd name="connsiteY123" fmla="*/ 250825 h 981075"/>
              <a:gd name="connsiteX124" fmla="*/ 365125 w 2105025"/>
              <a:gd name="connsiteY124" fmla="*/ 225425 h 981075"/>
              <a:gd name="connsiteX125" fmla="*/ 381000 w 2105025"/>
              <a:gd name="connsiteY125" fmla="*/ 203200 h 981075"/>
              <a:gd name="connsiteX126" fmla="*/ 390525 w 2105025"/>
              <a:gd name="connsiteY126" fmla="*/ 174625 h 981075"/>
              <a:gd name="connsiteX127" fmla="*/ 412750 w 2105025"/>
              <a:gd name="connsiteY127" fmla="*/ 152400 h 981075"/>
              <a:gd name="connsiteX128" fmla="*/ 406400 w 2105025"/>
              <a:gd name="connsiteY128" fmla="*/ 139700 h 981075"/>
              <a:gd name="connsiteX129" fmla="*/ 406400 w 2105025"/>
              <a:gd name="connsiteY129" fmla="*/ 139700 h 981075"/>
              <a:gd name="connsiteX130" fmla="*/ 393700 w 2105025"/>
              <a:gd name="connsiteY130" fmla="*/ 101600 h 981075"/>
              <a:gd name="connsiteX131" fmla="*/ 381000 w 2105025"/>
              <a:gd name="connsiteY131" fmla="*/ 98425 h 981075"/>
              <a:gd name="connsiteX132" fmla="*/ 390525 w 2105025"/>
              <a:gd name="connsiteY132" fmla="*/ 79375 h 981075"/>
              <a:gd name="connsiteX133" fmla="*/ 381000 w 2105025"/>
              <a:gd name="connsiteY133" fmla="*/ 66675 h 981075"/>
              <a:gd name="connsiteX134" fmla="*/ 346075 w 2105025"/>
              <a:gd name="connsiteY134" fmla="*/ 95250 h 981075"/>
              <a:gd name="connsiteX135" fmla="*/ 282575 w 2105025"/>
              <a:gd name="connsiteY135" fmla="*/ 146050 h 981075"/>
              <a:gd name="connsiteX136" fmla="*/ 244475 w 2105025"/>
              <a:gd name="connsiteY136" fmla="*/ 203200 h 981075"/>
              <a:gd name="connsiteX137" fmla="*/ 244475 w 2105025"/>
              <a:gd name="connsiteY137" fmla="*/ 203200 h 981075"/>
              <a:gd name="connsiteX138" fmla="*/ 196850 w 2105025"/>
              <a:gd name="connsiteY138" fmla="*/ 247650 h 981075"/>
              <a:gd name="connsiteX139" fmla="*/ 174625 w 2105025"/>
              <a:gd name="connsiteY139" fmla="*/ 263525 h 981075"/>
              <a:gd name="connsiteX140" fmla="*/ 152400 w 2105025"/>
              <a:gd name="connsiteY140" fmla="*/ 231775 h 981075"/>
              <a:gd name="connsiteX141" fmla="*/ 139700 w 2105025"/>
              <a:gd name="connsiteY141" fmla="*/ 206375 h 981075"/>
              <a:gd name="connsiteX142" fmla="*/ 155575 w 2105025"/>
              <a:gd name="connsiteY142" fmla="*/ 180975 h 981075"/>
              <a:gd name="connsiteX143" fmla="*/ 168275 w 2105025"/>
              <a:gd name="connsiteY143" fmla="*/ 158750 h 981075"/>
              <a:gd name="connsiteX144" fmla="*/ 161925 w 2105025"/>
              <a:gd name="connsiteY144" fmla="*/ 136525 h 981075"/>
              <a:gd name="connsiteX145" fmla="*/ 161925 w 2105025"/>
              <a:gd name="connsiteY145" fmla="*/ 136525 h 981075"/>
              <a:gd name="connsiteX146" fmla="*/ 101600 w 2105025"/>
              <a:gd name="connsiteY146" fmla="*/ 161925 h 981075"/>
              <a:gd name="connsiteX147" fmla="*/ 82550 w 2105025"/>
              <a:gd name="connsiteY147" fmla="*/ 184150 h 981075"/>
              <a:gd name="connsiteX148" fmla="*/ 41275 w 2105025"/>
              <a:gd name="connsiteY148" fmla="*/ 203200 h 981075"/>
              <a:gd name="connsiteX149" fmla="*/ 22225 w 2105025"/>
              <a:gd name="connsiteY149" fmla="*/ 219075 h 981075"/>
              <a:gd name="connsiteX150" fmla="*/ 0 w 2105025"/>
              <a:gd name="connsiteY150" fmla="*/ 219075 h 981075"/>
              <a:gd name="connsiteX151" fmla="*/ 9525 w 2105025"/>
              <a:gd name="connsiteY151" fmla="*/ 200025 h 981075"/>
              <a:gd name="connsiteX152" fmla="*/ 25400 w 2105025"/>
              <a:gd name="connsiteY152" fmla="*/ 180975 h 981075"/>
              <a:gd name="connsiteX153" fmla="*/ 47625 w 2105025"/>
              <a:gd name="connsiteY153" fmla="*/ 139700 h 981075"/>
              <a:gd name="connsiteX154" fmla="*/ 63500 w 2105025"/>
              <a:gd name="connsiteY154" fmla="*/ 114300 h 981075"/>
              <a:gd name="connsiteX155" fmla="*/ 92075 w 2105025"/>
              <a:gd name="connsiteY155" fmla="*/ 82550 h 981075"/>
              <a:gd name="connsiteX156" fmla="*/ 98425 w 2105025"/>
              <a:gd name="connsiteY156" fmla="*/ 47625 h 981075"/>
              <a:gd name="connsiteX0" fmla="*/ 1639094 w 2105025"/>
              <a:gd name="connsiteY0" fmla="*/ 1183482 h 1183482"/>
              <a:gd name="connsiteX1" fmla="*/ 1749425 w 2105025"/>
              <a:gd name="connsiteY1" fmla="*/ 949325 h 1183482"/>
              <a:gd name="connsiteX2" fmla="*/ 1768475 w 2105025"/>
              <a:gd name="connsiteY2" fmla="*/ 949325 h 1183482"/>
              <a:gd name="connsiteX3" fmla="*/ 1793875 w 2105025"/>
              <a:gd name="connsiteY3" fmla="*/ 962025 h 1183482"/>
              <a:gd name="connsiteX4" fmla="*/ 1838325 w 2105025"/>
              <a:gd name="connsiteY4" fmla="*/ 974725 h 1183482"/>
              <a:gd name="connsiteX5" fmla="*/ 1838325 w 2105025"/>
              <a:gd name="connsiteY5" fmla="*/ 974725 h 1183482"/>
              <a:gd name="connsiteX6" fmla="*/ 1866900 w 2105025"/>
              <a:gd name="connsiteY6" fmla="*/ 930275 h 1183482"/>
              <a:gd name="connsiteX7" fmla="*/ 1889125 w 2105025"/>
              <a:gd name="connsiteY7" fmla="*/ 911225 h 1183482"/>
              <a:gd name="connsiteX8" fmla="*/ 1914525 w 2105025"/>
              <a:gd name="connsiteY8" fmla="*/ 879475 h 1183482"/>
              <a:gd name="connsiteX9" fmla="*/ 1936750 w 2105025"/>
              <a:gd name="connsiteY9" fmla="*/ 850900 h 1183482"/>
              <a:gd name="connsiteX10" fmla="*/ 1958975 w 2105025"/>
              <a:gd name="connsiteY10" fmla="*/ 828675 h 1183482"/>
              <a:gd name="connsiteX11" fmla="*/ 1965325 w 2105025"/>
              <a:gd name="connsiteY11" fmla="*/ 803275 h 1183482"/>
              <a:gd name="connsiteX12" fmla="*/ 1987550 w 2105025"/>
              <a:gd name="connsiteY12" fmla="*/ 768350 h 1183482"/>
              <a:gd name="connsiteX13" fmla="*/ 1997075 w 2105025"/>
              <a:gd name="connsiteY13" fmla="*/ 733425 h 1183482"/>
              <a:gd name="connsiteX14" fmla="*/ 2032000 w 2105025"/>
              <a:gd name="connsiteY14" fmla="*/ 682625 h 1183482"/>
              <a:gd name="connsiteX15" fmla="*/ 2032000 w 2105025"/>
              <a:gd name="connsiteY15" fmla="*/ 682625 h 1183482"/>
              <a:gd name="connsiteX16" fmla="*/ 2073275 w 2105025"/>
              <a:gd name="connsiteY16" fmla="*/ 650875 h 1183482"/>
              <a:gd name="connsiteX17" fmla="*/ 2073275 w 2105025"/>
              <a:gd name="connsiteY17" fmla="*/ 650875 h 1183482"/>
              <a:gd name="connsiteX18" fmla="*/ 2079625 w 2105025"/>
              <a:gd name="connsiteY18" fmla="*/ 603250 h 1183482"/>
              <a:gd name="connsiteX19" fmla="*/ 2089150 w 2105025"/>
              <a:gd name="connsiteY19" fmla="*/ 577850 h 1183482"/>
              <a:gd name="connsiteX20" fmla="*/ 2098675 w 2105025"/>
              <a:gd name="connsiteY20" fmla="*/ 565150 h 1183482"/>
              <a:gd name="connsiteX21" fmla="*/ 2105025 w 2105025"/>
              <a:gd name="connsiteY21" fmla="*/ 552450 h 1183482"/>
              <a:gd name="connsiteX22" fmla="*/ 2070100 w 2105025"/>
              <a:gd name="connsiteY22" fmla="*/ 549275 h 1183482"/>
              <a:gd name="connsiteX23" fmla="*/ 2051050 w 2105025"/>
              <a:gd name="connsiteY23" fmla="*/ 565150 h 1183482"/>
              <a:gd name="connsiteX24" fmla="*/ 2028825 w 2105025"/>
              <a:gd name="connsiteY24" fmla="*/ 571500 h 1183482"/>
              <a:gd name="connsiteX25" fmla="*/ 2003425 w 2105025"/>
              <a:gd name="connsiteY25" fmla="*/ 584200 h 1183482"/>
              <a:gd name="connsiteX26" fmla="*/ 1984375 w 2105025"/>
              <a:gd name="connsiteY26" fmla="*/ 584200 h 1183482"/>
              <a:gd name="connsiteX27" fmla="*/ 1965325 w 2105025"/>
              <a:gd name="connsiteY27" fmla="*/ 587375 h 1183482"/>
              <a:gd name="connsiteX28" fmla="*/ 1939925 w 2105025"/>
              <a:gd name="connsiteY28" fmla="*/ 593725 h 1183482"/>
              <a:gd name="connsiteX29" fmla="*/ 1930400 w 2105025"/>
              <a:gd name="connsiteY29" fmla="*/ 606425 h 1183482"/>
              <a:gd name="connsiteX30" fmla="*/ 1905000 w 2105025"/>
              <a:gd name="connsiteY30" fmla="*/ 619125 h 1183482"/>
              <a:gd name="connsiteX31" fmla="*/ 1895475 w 2105025"/>
              <a:gd name="connsiteY31" fmla="*/ 635000 h 1183482"/>
              <a:gd name="connsiteX32" fmla="*/ 1857375 w 2105025"/>
              <a:gd name="connsiteY32" fmla="*/ 644525 h 1183482"/>
              <a:gd name="connsiteX33" fmla="*/ 1825625 w 2105025"/>
              <a:gd name="connsiteY33" fmla="*/ 650875 h 1183482"/>
              <a:gd name="connsiteX34" fmla="*/ 1800225 w 2105025"/>
              <a:gd name="connsiteY34" fmla="*/ 644525 h 1183482"/>
              <a:gd name="connsiteX35" fmla="*/ 1765300 w 2105025"/>
              <a:gd name="connsiteY35" fmla="*/ 638175 h 1183482"/>
              <a:gd name="connsiteX36" fmla="*/ 1762125 w 2105025"/>
              <a:gd name="connsiteY36" fmla="*/ 615950 h 1183482"/>
              <a:gd name="connsiteX37" fmla="*/ 1762125 w 2105025"/>
              <a:gd name="connsiteY37" fmla="*/ 587375 h 1183482"/>
              <a:gd name="connsiteX38" fmla="*/ 1771650 w 2105025"/>
              <a:gd name="connsiteY38" fmla="*/ 555625 h 1183482"/>
              <a:gd name="connsiteX39" fmla="*/ 1768475 w 2105025"/>
              <a:gd name="connsiteY39" fmla="*/ 533400 h 1183482"/>
              <a:gd name="connsiteX40" fmla="*/ 1768475 w 2105025"/>
              <a:gd name="connsiteY40" fmla="*/ 533400 h 1183482"/>
              <a:gd name="connsiteX41" fmla="*/ 1784350 w 2105025"/>
              <a:gd name="connsiteY41" fmla="*/ 495300 h 1183482"/>
              <a:gd name="connsiteX42" fmla="*/ 1746250 w 2105025"/>
              <a:gd name="connsiteY42" fmla="*/ 485775 h 1183482"/>
              <a:gd name="connsiteX43" fmla="*/ 1746250 w 2105025"/>
              <a:gd name="connsiteY43" fmla="*/ 485775 h 1183482"/>
              <a:gd name="connsiteX44" fmla="*/ 1724025 w 2105025"/>
              <a:gd name="connsiteY44" fmla="*/ 444500 h 1183482"/>
              <a:gd name="connsiteX45" fmla="*/ 1701800 w 2105025"/>
              <a:gd name="connsiteY45" fmla="*/ 431800 h 1183482"/>
              <a:gd name="connsiteX46" fmla="*/ 1701800 w 2105025"/>
              <a:gd name="connsiteY46" fmla="*/ 431800 h 1183482"/>
              <a:gd name="connsiteX47" fmla="*/ 1660525 w 2105025"/>
              <a:gd name="connsiteY47" fmla="*/ 415925 h 1183482"/>
              <a:gd name="connsiteX48" fmla="*/ 1641475 w 2105025"/>
              <a:gd name="connsiteY48" fmla="*/ 412750 h 1183482"/>
              <a:gd name="connsiteX49" fmla="*/ 1600200 w 2105025"/>
              <a:gd name="connsiteY49" fmla="*/ 422275 h 1183482"/>
              <a:gd name="connsiteX50" fmla="*/ 1600200 w 2105025"/>
              <a:gd name="connsiteY50" fmla="*/ 384175 h 1183482"/>
              <a:gd name="connsiteX51" fmla="*/ 1600200 w 2105025"/>
              <a:gd name="connsiteY51" fmla="*/ 358775 h 1183482"/>
              <a:gd name="connsiteX52" fmla="*/ 1600200 w 2105025"/>
              <a:gd name="connsiteY52" fmla="*/ 358775 h 1183482"/>
              <a:gd name="connsiteX53" fmla="*/ 1600200 w 2105025"/>
              <a:gd name="connsiteY53" fmla="*/ 358775 h 1183482"/>
              <a:gd name="connsiteX54" fmla="*/ 1597025 w 2105025"/>
              <a:gd name="connsiteY54" fmla="*/ 314325 h 1183482"/>
              <a:gd name="connsiteX55" fmla="*/ 1606550 w 2105025"/>
              <a:gd name="connsiteY55" fmla="*/ 295275 h 1183482"/>
              <a:gd name="connsiteX56" fmla="*/ 1622425 w 2105025"/>
              <a:gd name="connsiteY56" fmla="*/ 254000 h 1183482"/>
              <a:gd name="connsiteX57" fmla="*/ 1619250 w 2105025"/>
              <a:gd name="connsiteY57" fmla="*/ 231775 h 1183482"/>
              <a:gd name="connsiteX58" fmla="*/ 1619250 w 2105025"/>
              <a:gd name="connsiteY58" fmla="*/ 203200 h 1183482"/>
              <a:gd name="connsiteX59" fmla="*/ 1625600 w 2105025"/>
              <a:gd name="connsiteY59" fmla="*/ 171450 h 1183482"/>
              <a:gd name="connsiteX60" fmla="*/ 1628775 w 2105025"/>
              <a:gd name="connsiteY60" fmla="*/ 136525 h 1183482"/>
              <a:gd name="connsiteX61" fmla="*/ 1631950 w 2105025"/>
              <a:gd name="connsiteY61" fmla="*/ 98425 h 1183482"/>
              <a:gd name="connsiteX62" fmla="*/ 1625600 w 2105025"/>
              <a:gd name="connsiteY62" fmla="*/ 76200 h 1183482"/>
              <a:gd name="connsiteX63" fmla="*/ 1625600 w 2105025"/>
              <a:gd name="connsiteY63" fmla="*/ 50800 h 1183482"/>
              <a:gd name="connsiteX64" fmla="*/ 1603375 w 2105025"/>
              <a:gd name="connsiteY64" fmla="*/ 38100 h 1183482"/>
              <a:gd name="connsiteX65" fmla="*/ 1577975 w 2105025"/>
              <a:gd name="connsiteY65" fmla="*/ 22225 h 1183482"/>
              <a:gd name="connsiteX66" fmla="*/ 1577975 w 2105025"/>
              <a:gd name="connsiteY66" fmla="*/ 22225 h 1183482"/>
              <a:gd name="connsiteX67" fmla="*/ 1552575 w 2105025"/>
              <a:gd name="connsiteY67" fmla="*/ 19050 h 1183482"/>
              <a:gd name="connsiteX68" fmla="*/ 1508125 w 2105025"/>
              <a:gd name="connsiteY68" fmla="*/ 0 h 1183482"/>
              <a:gd name="connsiteX69" fmla="*/ 1460500 w 2105025"/>
              <a:gd name="connsiteY69" fmla="*/ 3175 h 1183482"/>
              <a:gd name="connsiteX70" fmla="*/ 1431925 w 2105025"/>
              <a:gd name="connsiteY70" fmla="*/ 6350 h 1183482"/>
              <a:gd name="connsiteX71" fmla="*/ 1406525 w 2105025"/>
              <a:gd name="connsiteY71" fmla="*/ 15875 h 1183482"/>
              <a:gd name="connsiteX72" fmla="*/ 1374775 w 2105025"/>
              <a:gd name="connsiteY72" fmla="*/ 22225 h 1183482"/>
              <a:gd name="connsiteX73" fmla="*/ 1355725 w 2105025"/>
              <a:gd name="connsiteY73" fmla="*/ 22225 h 1183482"/>
              <a:gd name="connsiteX74" fmla="*/ 1323975 w 2105025"/>
              <a:gd name="connsiteY74" fmla="*/ 41275 h 1183482"/>
              <a:gd name="connsiteX75" fmla="*/ 1295400 w 2105025"/>
              <a:gd name="connsiteY75" fmla="*/ 63500 h 1183482"/>
              <a:gd name="connsiteX76" fmla="*/ 1270000 w 2105025"/>
              <a:gd name="connsiteY76" fmla="*/ 76200 h 1183482"/>
              <a:gd name="connsiteX77" fmla="*/ 1270000 w 2105025"/>
              <a:gd name="connsiteY77" fmla="*/ 76200 h 1183482"/>
              <a:gd name="connsiteX78" fmla="*/ 1289050 w 2105025"/>
              <a:gd name="connsiteY78" fmla="*/ 98425 h 1183482"/>
              <a:gd name="connsiteX79" fmla="*/ 1285875 w 2105025"/>
              <a:gd name="connsiteY79" fmla="*/ 127000 h 1183482"/>
              <a:gd name="connsiteX80" fmla="*/ 1266825 w 2105025"/>
              <a:gd name="connsiteY80" fmla="*/ 146050 h 1183482"/>
              <a:gd name="connsiteX81" fmla="*/ 1235075 w 2105025"/>
              <a:gd name="connsiteY81" fmla="*/ 165100 h 1183482"/>
              <a:gd name="connsiteX82" fmla="*/ 1196975 w 2105025"/>
              <a:gd name="connsiteY82" fmla="*/ 206375 h 1183482"/>
              <a:gd name="connsiteX83" fmla="*/ 1168400 w 2105025"/>
              <a:gd name="connsiteY83" fmla="*/ 215900 h 1183482"/>
              <a:gd name="connsiteX84" fmla="*/ 1152525 w 2105025"/>
              <a:gd name="connsiteY84" fmla="*/ 247650 h 1183482"/>
              <a:gd name="connsiteX85" fmla="*/ 1152525 w 2105025"/>
              <a:gd name="connsiteY85" fmla="*/ 247650 h 1183482"/>
              <a:gd name="connsiteX86" fmla="*/ 1095375 w 2105025"/>
              <a:gd name="connsiteY86" fmla="*/ 279400 h 1183482"/>
              <a:gd name="connsiteX87" fmla="*/ 1085850 w 2105025"/>
              <a:gd name="connsiteY87" fmla="*/ 304800 h 1183482"/>
              <a:gd name="connsiteX88" fmla="*/ 1076325 w 2105025"/>
              <a:gd name="connsiteY88" fmla="*/ 330200 h 1183482"/>
              <a:gd name="connsiteX89" fmla="*/ 1063625 w 2105025"/>
              <a:gd name="connsiteY89" fmla="*/ 349250 h 1183482"/>
              <a:gd name="connsiteX90" fmla="*/ 1044575 w 2105025"/>
              <a:gd name="connsiteY90" fmla="*/ 361950 h 1183482"/>
              <a:gd name="connsiteX91" fmla="*/ 1016000 w 2105025"/>
              <a:gd name="connsiteY91" fmla="*/ 381000 h 1183482"/>
              <a:gd name="connsiteX92" fmla="*/ 981075 w 2105025"/>
              <a:gd name="connsiteY92" fmla="*/ 396875 h 1183482"/>
              <a:gd name="connsiteX93" fmla="*/ 952500 w 2105025"/>
              <a:gd name="connsiteY93" fmla="*/ 415925 h 1183482"/>
              <a:gd name="connsiteX94" fmla="*/ 952500 w 2105025"/>
              <a:gd name="connsiteY94" fmla="*/ 415925 h 1183482"/>
              <a:gd name="connsiteX95" fmla="*/ 914400 w 2105025"/>
              <a:gd name="connsiteY95" fmla="*/ 396875 h 1183482"/>
              <a:gd name="connsiteX96" fmla="*/ 892175 w 2105025"/>
              <a:gd name="connsiteY96" fmla="*/ 368300 h 1183482"/>
              <a:gd name="connsiteX97" fmla="*/ 876300 w 2105025"/>
              <a:gd name="connsiteY97" fmla="*/ 349250 h 1183482"/>
              <a:gd name="connsiteX98" fmla="*/ 876300 w 2105025"/>
              <a:gd name="connsiteY98" fmla="*/ 349250 h 1183482"/>
              <a:gd name="connsiteX99" fmla="*/ 838200 w 2105025"/>
              <a:gd name="connsiteY99" fmla="*/ 346075 h 1183482"/>
              <a:gd name="connsiteX100" fmla="*/ 819150 w 2105025"/>
              <a:gd name="connsiteY100" fmla="*/ 330200 h 1183482"/>
              <a:gd name="connsiteX101" fmla="*/ 812800 w 2105025"/>
              <a:gd name="connsiteY101" fmla="*/ 330200 h 1183482"/>
              <a:gd name="connsiteX102" fmla="*/ 800100 w 2105025"/>
              <a:gd name="connsiteY102" fmla="*/ 327025 h 1183482"/>
              <a:gd name="connsiteX103" fmla="*/ 765175 w 2105025"/>
              <a:gd name="connsiteY103" fmla="*/ 339725 h 1183482"/>
              <a:gd name="connsiteX104" fmla="*/ 749300 w 2105025"/>
              <a:gd name="connsiteY104" fmla="*/ 349250 h 1183482"/>
              <a:gd name="connsiteX105" fmla="*/ 727075 w 2105025"/>
              <a:gd name="connsiteY105" fmla="*/ 365125 h 1183482"/>
              <a:gd name="connsiteX106" fmla="*/ 704850 w 2105025"/>
              <a:gd name="connsiteY106" fmla="*/ 381000 h 1183482"/>
              <a:gd name="connsiteX107" fmla="*/ 679450 w 2105025"/>
              <a:gd name="connsiteY107" fmla="*/ 390525 h 1183482"/>
              <a:gd name="connsiteX108" fmla="*/ 584200 w 2105025"/>
              <a:gd name="connsiteY108" fmla="*/ 406400 h 1183482"/>
              <a:gd name="connsiteX109" fmla="*/ 542925 w 2105025"/>
              <a:gd name="connsiteY109" fmla="*/ 419100 h 1183482"/>
              <a:gd name="connsiteX110" fmla="*/ 511175 w 2105025"/>
              <a:gd name="connsiteY110" fmla="*/ 412750 h 1183482"/>
              <a:gd name="connsiteX111" fmla="*/ 485775 w 2105025"/>
              <a:gd name="connsiteY111" fmla="*/ 400050 h 1183482"/>
              <a:gd name="connsiteX112" fmla="*/ 476250 w 2105025"/>
              <a:gd name="connsiteY112" fmla="*/ 377825 h 1183482"/>
              <a:gd name="connsiteX113" fmla="*/ 479425 w 2105025"/>
              <a:gd name="connsiteY113" fmla="*/ 346075 h 1183482"/>
              <a:gd name="connsiteX114" fmla="*/ 498475 w 2105025"/>
              <a:gd name="connsiteY114" fmla="*/ 330200 h 1183482"/>
              <a:gd name="connsiteX115" fmla="*/ 498475 w 2105025"/>
              <a:gd name="connsiteY115" fmla="*/ 330200 h 1183482"/>
              <a:gd name="connsiteX116" fmla="*/ 482600 w 2105025"/>
              <a:gd name="connsiteY116" fmla="*/ 304800 h 1183482"/>
              <a:gd name="connsiteX117" fmla="*/ 485775 w 2105025"/>
              <a:gd name="connsiteY117" fmla="*/ 276225 h 1183482"/>
              <a:gd name="connsiteX118" fmla="*/ 466725 w 2105025"/>
              <a:gd name="connsiteY118" fmla="*/ 263525 h 1183482"/>
              <a:gd name="connsiteX119" fmla="*/ 441325 w 2105025"/>
              <a:gd name="connsiteY119" fmla="*/ 254000 h 1183482"/>
              <a:gd name="connsiteX120" fmla="*/ 419100 w 2105025"/>
              <a:gd name="connsiteY120" fmla="*/ 266700 h 1183482"/>
              <a:gd name="connsiteX121" fmla="*/ 387350 w 2105025"/>
              <a:gd name="connsiteY121" fmla="*/ 276225 h 1183482"/>
              <a:gd name="connsiteX122" fmla="*/ 387350 w 2105025"/>
              <a:gd name="connsiteY122" fmla="*/ 276225 h 1183482"/>
              <a:gd name="connsiteX123" fmla="*/ 361950 w 2105025"/>
              <a:gd name="connsiteY123" fmla="*/ 250825 h 1183482"/>
              <a:gd name="connsiteX124" fmla="*/ 365125 w 2105025"/>
              <a:gd name="connsiteY124" fmla="*/ 225425 h 1183482"/>
              <a:gd name="connsiteX125" fmla="*/ 381000 w 2105025"/>
              <a:gd name="connsiteY125" fmla="*/ 203200 h 1183482"/>
              <a:gd name="connsiteX126" fmla="*/ 390525 w 2105025"/>
              <a:gd name="connsiteY126" fmla="*/ 174625 h 1183482"/>
              <a:gd name="connsiteX127" fmla="*/ 412750 w 2105025"/>
              <a:gd name="connsiteY127" fmla="*/ 152400 h 1183482"/>
              <a:gd name="connsiteX128" fmla="*/ 406400 w 2105025"/>
              <a:gd name="connsiteY128" fmla="*/ 139700 h 1183482"/>
              <a:gd name="connsiteX129" fmla="*/ 406400 w 2105025"/>
              <a:gd name="connsiteY129" fmla="*/ 139700 h 1183482"/>
              <a:gd name="connsiteX130" fmla="*/ 393700 w 2105025"/>
              <a:gd name="connsiteY130" fmla="*/ 101600 h 1183482"/>
              <a:gd name="connsiteX131" fmla="*/ 381000 w 2105025"/>
              <a:gd name="connsiteY131" fmla="*/ 98425 h 1183482"/>
              <a:gd name="connsiteX132" fmla="*/ 390525 w 2105025"/>
              <a:gd name="connsiteY132" fmla="*/ 79375 h 1183482"/>
              <a:gd name="connsiteX133" fmla="*/ 381000 w 2105025"/>
              <a:gd name="connsiteY133" fmla="*/ 66675 h 1183482"/>
              <a:gd name="connsiteX134" fmla="*/ 346075 w 2105025"/>
              <a:gd name="connsiteY134" fmla="*/ 95250 h 1183482"/>
              <a:gd name="connsiteX135" fmla="*/ 282575 w 2105025"/>
              <a:gd name="connsiteY135" fmla="*/ 146050 h 1183482"/>
              <a:gd name="connsiteX136" fmla="*/ 244475 w 2105025"/>
              <a:gd name="connsiteY136" fmla="*/ 203200 h 1183482"/>
              <a:gd name="connsiteX137" fmla="*/ 244475 w 2105025"/>
              <a:gd name="connsiteY137" fmla="*/ 203200 h 1183482"/>
              <a:gd name="connsiteX138" fmla="*/ 196850 w 2105025"/>
              <a:gd name="connsiteY138" fmla="*/ 247650 h 1183482"/>
              <a:gd name="connsiteX139" fmla="*/ 174625 w 2105025"/>
              <a:gd name="connsiteY139" fmla="*/ 263525 h 1183482"/>
              <a:gd name="connsiteX140" fmla="*/ 152400 w 2105025"/>
              <a:gd name="connsiteY140" fmla="*/ 231775 h 1183482"/>
              <a:gd name="connsiteX141" fmla="*/ 139700 w 2105025"/>
              <a:gd name="connsiteY141" fmla="*/ 206375 h 1183482"/>
              <a:gd name="connsiteX142" fmla="*/ 155575 w 2105025"/>
              <a:gd name="connsiteY142" fmla="*/ 180975 h 1183482"/>
              <a:gd name="connsiteX143" fmla="*/ 168275 w 2105025"/>
              <a:gd name="connsiteY143" fmla="*/ 158750 h 1183482"/>
              <a:gd name="connsiteX144" fmla="*/ 161925 w 2105025"/>
              <a:gd name="connsiteY144" fmla="*/ 136525 h 1183482"/>
              <a:gd name="connsiteX145" fmla="*/ 161925 w 2105025"/>
              <a:gd name="connsiteY145" fmla="*/ 136525 h 1183482"/>
              <a:gd name="connsiteX146" fmla="*/ 101600 w 2105025"/>
              <a:gd name="connsiteY146" fmla="*/ 161925 h 1183482"/>
              <a:gd name="connsiteX147" fmla="*/ 82550 w 2105025"/>
              <a:gd name="connsiteY147" fmla="*/ 184150 h 1183482"/>
              <a:gd name="connsiteX148" fmla="*/ 41275 w 2105025"/>
              <a:gd name="connsiteY148" fmla="*/ 203200 h 1183482"/>
              <a:gd name="connsiteX149" fmla="*/ 22225 w 2105025"/>
              <a:gd name="connsiteY149" fmla="*/ 219075 h 1183482"/>
              <a:gd name="connsiteX150" fmla="*/ 0 w 2105025"/>
              <a:gd name="connsiteY150" fmla="*/ 219075 h 1183482"/>
              <a:gd name="connsiteX151" fmla="*/ 9525 w 2105025"/>
              <a:gd name="connsiteY151" fmla="*/ 200025 h 1183482"/>
              <a:gd name="connsiteX152" fmla="*/ 25400 w 2105025"/>
              <a:gd name="connsiteY152" fmla="*/ 180975 h 1183482"/>
              <a:gd name="connsiteX153" fmla="*/ 47625 w 2105025"/>
              <a:gd name="connsiteY153" fmla="*/ 139700 h 1183482"/>
              <a:gd name="connsiteX154" fmla="*/ 63500 w 2105025"/>
              <a:gd name="connsiteY154" fmla="*/ 114300 h 1183482"/>
              <a:gd name="connsiteX155" fmla="*/ 92075 w 2105025"/>
              <a:gd name="connsiteY155" fmla="*/ 82550 h 1183482"/>
              <a:gd name="connsiteX156" fmla="*/ 98425 w 2105025"/>
              <a:gd name="connsiteY156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749425 w 2105025"/>
              <a:gd name="connsiteY2" fmla="*/ 949325 h 1183482"/>
              <a:gd name="connsiteX3" fmla="*/ 1768475 w 2105025"/>
              <a:gd name="connsiteY3" fmla="*/ 949325 h 1183482"/>
              <a:gd name="connsiteX4" fmla="*/ 1793875 w 2105025"/>
              <a:gd name="connsiteY4" fmla="*/ 962025 h 1183482"/>
              <a:gd name="connsiteX5" fmla="*/ 1838325 w 2105025"/>
              <a:gd name="connsiteY5" fmla="*/ 974725 h 1183482"/>
              <a:gd name="connsiteX6" fmla="*/ 1838325 w 2105025"/>
              <a:gd name="connsiteY6" fmla="*/ 974725 h 1183482"/>
              <a:gd name="connsiteX7" fmla="*/ 1866900 w 2105025"/>
              <a:gd name="connsiteY7" fmla="*/ 930275 h 1183482"/>
              <a:gd name="connsiteX8" fmla="*/ 1889125 w 2105025"/>
              <a:gd name="connsiteY8" fmla="*/ 911225 h 1183482"/>
              <a:gd name="connsiteX9" fmla="*/ 1914525 w 2105025"/>
              <a:gd name="connsiteY9" fmla="*/ 879475 h 1183482"/>
              <a:gd name="connsiteX10" fmla="*/ 1936750 w 2105025"/>
              <a:gd name="connsiteY10" fmla="*/ 850900 h 1183482"/>
              <a:gd name="connsiteX11" fmla="*/ 1958975 w 2105025"/>
              <a:gd name="connsiteY11" fmla="*/ 828675 h 1183482"/>
              <a:gd name="connsiteX12" fmla="*/ 1965325 w 2105025"/>
              <a:gd name="connsiteY12" fmla="*/ 803275 h 1183482"/>
              <a:gd name="connsiteX13" fmla="*/ 1987550 w 2105025"/>
              <a:gd name="connsiteY13" fmla="*/ 768350 h 1183482"/>
              <a:gd name="connsiteX14" fmla="*/ 1997075 w 2105025"/>
              <a:gd name="connsiteY14" fmla="*/ 733425 h 1183482"/>
              <a:gd name="connsiteX15" fmla="*/ 2032000 w 2105025"/>
              <a:gd name="connsiteY15" fmla="*/ 682625 h 1183482"/>
              <a:gd name="connsiteX16" fmla="*/ 2032000 w 2105025"/>
              <a:gd name="connsiteY16" fmla="*/ 682625 h 1183482"/>
              <a:gd name="connsiteX17" fmla="*/ 2073275 w 2105025"/>
              <a:gd name="connsiteY17" fmla="*/ 650875 h 1183482"/>
              <a:gd name="connsiteX18" fmla="*/ 2073275 w 2105025"/>
              <a:gd name="connsiteY18" fmla="*/ 650875 h 1183482"/>
              <a:gd name="connsiteX19" fmla="*/ 2079625 w 2105025"/>
              <a:gd name="connsiteY19" fmla="*/ 603250 h 1183482"/>
              <a:gd name="connsiteX20" fmla="*/ 2089150 w 2105025"/>
              <a:gd name="connsiteY20" fmla="*/ 577850 h 1183482"/>
              <a:gd name="connsiteX21" fmla="*/ 2098675 w 2105025"/>
              <a:gd name="connsiteY21" fmla="*/ 565150 h 1183482"/>
              <a:gd name="connsiteX22" fmla="*/ 2105025 w 2105025"/>
              <a:gd name="connsiteY22" fmla="*/ 552450 h 1183482"/>
              <a:gd name="connsiteX23" fmla="*/ 2070100 w 2105025"/>
              <a:gd name="connsiteY23" fmla="*/ 549275 h 1183482"/>
              <a:gd name="connsiteX24" fmla="*/ 2051050 w 2105025"/>
              <a:gd name="connsiteY24" fmla="*/ 565150 h 1183482"/>
              <a:gd name="connsiteX25" fmla="*/ 2028825 w 2105025"/>
              <a:gd name="connsiteY25" fmla="*/ 571500 h 1183482"/>
              <a:gd name="connsiteX26" fmla="*/ 2003425 w 2105025"/>
              <a:gd name="connsiteY26" fmla="*/ 584200 h 1183482"/>
              <a:gd name="connsiteX27" fmla="*/ 1984375 w 2105025"/>
              <a:gd name="connsiteY27" fmla="*/ 584200 h 1183482"/>
              <a:gd name="connsiteX28" fmla="*/ 1965325 w 2105025"/>
              <a:gd name="connsiteY28" fmla="*/ 587375 h 1183482"/>
              <a:gd name="connsiteX29" fmla="*/ 1939925 w 2105025"/>
              <a:gd name="connsiteY29" fmla="*/ 593725 h 1183482"/>
              <a:gd name="connsiteX30" fmla="*/ 1930400 w 2105025"/>
              <a:gd name="connsiteY30" fmla="*/ 606425 h 1183482"/>
              <a:gd name="connsiteX31" fmla="*/ 1905000 w 2105025"/>
              <a:gd name="connsiteY31" fmla="*/ 619125 h 1183482"/>
              <a:gd name="connsiteX32" fmla="*/ 1895475 w 2105025"/>
              <a:gd name="connsiteY32" fmla="*/ 635000 h 1183482"/>
              <a:gd name="connsiteX33" fmla="*/ 1857375 w 2105025"/>
              <a:gd name="connsiteY33" fmla="*/ 644525 h 1183482"/>
              <a:gd name="connsiteX34" fmla="*/ 1825625 w 2105025"/>
              <a:gd name="connsiteY34" fmla="*/ 650875 h 1183482"/>
              <a:gd name="connsiteX35" fmla="*/ 1800225 w 2105025"/>
              <a:gd name="connsiteY35" fmla="*/ 644525 h 1183482"/>
              <a:gd name="connsiteX36" fmla="*/ 1765300 w 2105025"/>
              <a:gd name="connsiteY36" fmla="*/ 638175 h 1183482"/>
              <a:gd name="connsiteX37" fmla="*/ 1762125 w 2105025"/>
              <a:gd name="connsiteY37" fmla="*/ 615950 h 1183482"/>
              <a:gd name="connsiteX38" fmla="*/ 1762125 w 2105025"/>
              <a:gd name="connsiteY38" fmla="*/ 587375 h 1183482"/>
              <a:gd name="connsiteX39" fmla="*/ 1771650 w 2105025"/>
              <a:gd name="connsiteY39" fmla="*/ 555625 h 1183482"/>
              <a:gd name="connsiteX40" fmla="*/ 1768475 w 2105025"/>
              <a:gd name="connsiteY40" fmla="*/ 533400 h 1183482"/>
              <a:gd name="connsiteX41" fmla="*/ 1768475 w 2105025"/>
              <a:gd name="connsiteY41" fmla="*/ 533400 h 1183482"/>
              <a:gd name="connsiteX42" fmla="*/ 1784350 w 2105025"/>
              <a:gd name="connsiteY42" fmla="*/ 495300 h 1183482"/>
              <a:gd name="connsiteX43" fmla="*/ 1746250 w 2105025"/>
              <a:gd name="connsiteY43" fmla="*/ 485775 h 1183482"/>
              <a:gd name="connsiteX44" fmla="*/ 1746250 w 2105025"/>
              <a:gd name="connsiteY44" fmla="*/ 485775 h 1183482"/>
              <a:gd name="connsiteX45" fmla="*/ 1724025 w 2105025"/>
              <a:gd name="connsiteY45" fmla="*/ 444500 h 1183482"/>
              <a:gd name="connsiteX46" fmla="*/ 1701800 w 2105025"/>
              <a:gd name="connsiteY46" fmla="*/ 431800 h 1183482"/>
              <a:gd name="connsiteX47" fmla="*/ 1701800 w 2105025"/>
              <a:gd name="connsiteY47" fmla="*/ 431800 h 1183482"/>
              <a:gd name="connsiteX48" fmla="*/ 1660525 w 2105025"/>
              <a:gd name="connsiteY48" fmla="*/ 415925 h 1183482"/>
              <a:gd name="connsiteX49" fmla="*/ 1641475 w 2105025"/>
              <a:gd name="connsiteY49" fmla="*/ 412750 h 1183482"/>
              <a:gd name="connsiteX50" fmla="*/ 1600200 w 2105025"/>
              <a:gd name="connsiteY50" fmla="*/ 422275 h 1183482"/>
              <a:gd name="connsiteX51" fmla="*/ 1600200 w 2105025"/>
              <a:gd name="connsiteY51" fmla="*/ 384175 h 1183482"/>
              <a:gd name="connsiteX52" fmla="*/ 1600200 w 2105025"/>
              <a:gd name="connsiteY52" fmla="*/ 358775 h 1183482"/>
              <a:gd name="connsiteX53" fmla="*/ 1600200 w 2105025"/>
              <a:gd name="connsiteY53" fmla="*/ 358775 h 1183482"/>
              <a:gd name="connsiteX54" fmla="*/ 1600200 w 2105025"/>
              <a:gd name="connsiteY54" fmla="*/ 358775 h 1183482"/>
              <a:gd name="connsiteX55" fmla="*/ 1597025 w 2105025"/>
              <a:gd name="connsiteY55" fmla="*/ 314325 h 1183482"/>
              <a:gd name="connsiteX56" fmla="*/ 1606550 w 2105025"/>
              <a:gd name="connsiteY56" fmla="*/ 295275 h 1183482"/>
              <a:gd name="connsiteX57" fmla="*/ 1622425 w 2105025"/>
              <a:gd name="connsiteY57" fmla="*/ 254000 h 1183482"/>
              <a:gd name="connsiteX58" fmla="*/ 1619250 w 2105025"/>
              <a:gd name="connsiteY58" fmla="*/ 231775 h 1183482"/>
              <a:gd name="connsiteX59" fmla="*/ 1619250 w 2105025"/>
              <a:gd name="connsiteY59" fmla="*/ 203200 h 1183482"/>
              <a:gd name="connsiteX60" fmla="*/ 1625600 w 2105025"/>
              <a:gd name="connsiteY60" fmla="*/ 171450 h 1183482"/>
              <a:gd name="connsiteX61" fmla="*/ 1628775 w 2105025"/>
              <a:gd name="connsiteY61" fmla="*/ 136525 h 1183482"/>
              <a:gd name="connsiteX62" fmla="*/ 1631950 w 2105025"/>
              <a:gd name="connsiteY62" fmla="*/ 98425 h 1183482"/>
              <a:gd name="connsiteX63" fmla="*/ 1625600 w 2105025"/>
              <a:gd name="connsiteY63" fmla="*/ 76200 h 1183482"/>
              <a:gd name="connsiteX64" fmla="*/ 1625600 w 2105025"/>
              <a:gd name="connsiteY64" fmla="*/ 50800 h 1183482"/>
              <a:gd name="connsiteX65" fmla="*/ 1603375 w 2105025"/>
              <a:gd name="connsiteY65" fmla="*/ 38100 h 1183482"/>
              <a:gd name="connsiteX66" fmla="*/ 1577975 w 2105025"/>
              <a:gd name="connsiteY66" fmla="*/ 22225 h 1183482"/>
              <a:gd name="connsiteX67" fmla="*/ 1577975 w 2105025"/>
              <a:gd name="connsiteY67" fmla="*/ 22225 h 1183482"/>
              <a:gd name="connsiteX68" fmla="*/ 1552575 w 2105025"/>
              <a:gd name="connsiteY68" fmla="*/ 19050 h 1183482"/>
              <a:gd name="connsiteX69" fmla="*/ 1508125 w 2105025"/>
              <a:gd name="connsiteY69" fmla="*/ 0 h 1183482"/>
              <a:gd name="connsiteX70" fmla="*/ 1460500 w 2105025"/>
              <a:gd name="connsiteY70" fmla="*/ 3175 h 1183482"/>
              <a:gd name="connsiteX71" fmla="*/ 1431925 w 2105025"/>
              <a:gd name="connsiteY71" fmla="*/ 6350 h 1183482"/>
              <a:gd name="connsiteX72" fmla="*/ 1406525 w 2105025"/>
              <a:gd name="connsiteY72" fmla="*/ 15875 h 1183482"/>
              <a:gd name="connsiteX73" fmla="*/ 1374775 w 2105025"/>
              <a:gd name="connsiteY73" fmla="*/ 22225 h 1183482"/>
              <a:gd name="connsiteX74" fmla="*/ 1355725 w 2105025"/>
              <a:gd name="connsiteY74" fmla="*/ 22225 h 1183482"/>
              <a:gd name="connsiteX75" fmla="*/ 1323975 w 2105025"/>
              <a:gd name="connsiteY75" fmla="*/ 41275 h 1183482"/>
              <a:gd name="connsiteX76" fmla="*/ 1295400 w 2105025"/>
              <a:gd name="connsiteY76" fmla="*/ 63500 h 1183482"/>
              <a:gd name="connsiteX77" fmla="*/ 1270000 w 2105025"/>
              <a:gd name="connsiteY77" fmla="*/ 76200 h 1183482"/>
              <a:gd name="connsiteX78" fmla="*/ 1270000 w 2105025"/>
              <a:gd name="connsiteY78" fmla="*/ 76200 h 1183482"/>
              <a:gd name="connsiteX79" fmla="*/ 1289050 w 2105025"/>
              <a:gd name="connsiteY79" fmla="*/ 98425 h 1183482"/>
              <a:gd name="connsiteX80" fmla="*/ 1285875 w 2105025"/>
              <a:gd name="connsiteY80" fmla="*/ 127000 h 1183482"/>
              <a:gd name="connsiteX81" fmla="*/ 1266825 w 2105025"/>
              <a:gd name="connsiteY81" fmla="*/ 146050 h 1183482"/>
              <a:gd name="connsiteX82" fmla="*/ 1235075 w 2105025"/>
              <a:gd name="connsiteY82" fmla="*/ 165100 h 1183482"/>
              <a:gd name="connsiteX83" fmla="*/ 1196975 w 2105025"/>
              <a:gd name="connsiteY83" fmla="*/ 206375 h 1183482"/>
              <a:gd name="connsiteX84" fmla="*/ 1168400 w 2105025"/>
              <a:gd name="connsiteY84" fmla="*/ 215900 h 1183482"/>
              <a:gd name="connsiteX85" fmla="*/ 1152525 w 2105025"/>
              <a:gd name="connsiteY85" fmla="*/ 247650 h 1183482"/>
              <a:gd name="connsiteX86" fmla="*/ 1152525 w 2105025"/>
              <a:gd name="connsiteY86" fmla="*/ 247650 h 1183482"/>
              <a:gd name="connsiteX87" fmla="*/ 1095375 w 2105025"/>
              <a:gd name="connsiteY87" fmla="*/ 279400 h 1183482"/>
              <a:gd name="connsiteX88" fmla="*/ 1085850 w 2105025"/>
              <a:gd name="connsiteY88" fmla="*/ 304800 h 1183482"/>
              <a:gd name="connsiteX89" fmla="*/ 1076325 w 2105025"/>
              <a:gd name="connsiteY89" fmla="*/ 330200 h 1183482"/>
              <a:gd name="connsiteX90" fmla="*/ 1063625 w 2105025"/>
              <a:gd name="connsiteY90" fmla="*/ 349250 h 1183482"/>
              <a:gd name="connsiteX91" fmla="*/ 1044575 w 2105025"/>
              <a:gd name="connsiteY91" fmla="*/ 361950 h 1183482"/>
              <a:gd name="connsiteX92" fmla="*/ 1016000 w 2105025"/>
              <a:gd name="connsiteY92" fmla="*/ 381000 h 1183482"/>
              <a:gd name="connsiteX93" fmla="*/ 981075 w 2105025"/>
              <a:gd name="connsiteY93" fmla="*/ 396875 h 1183482"/>
              <a:gd name="connsiteX94" fmla="*/ 952500 w 2105025"/>
              <a:gd name="connsiteY94" fmla="*/ 415925 h 1183482"/>
              <a:gd name="connsiteX95" fmla="*/ 952500 w 2105025"/>
              <a:gd name="connsiteY95" fmla="*/ 415925 h 1183482"/>
              <a:gd name="connsiteX96" fmla="*/ 914400 w 2105025"/>
              <a:gd name="connsiteY96" fmla="*/ 396875 h 1183482"/>
              <a:gd name="connsiteX97" fmla="*/ 892175 w 2105025"/>
              <a:gd name="connsiteY97" fmla="*/ 368300 h 1183482"/>
              <a:gd name="connsiteX98" fmla="*/ 876300 w 2105025"/>
              <a:gd name="connsiteY98" fmla="*/ 349250 h 1183482"/>
              <a:gd name="connsiteX99" fmla="*/ 876300 w 2105025"/>
              <a:gd name="connsiteY99" fmla="*/ 349250 h 1183482"/>
              <a:gd name="connsiteX100" fmla="*/ 838200 w 2105025"/>
              <a:gd name="connsiteY100" fmla="*/ 346075 h 1183482"/>
              <a:gd name="connsiteX101" fmla="*/ 819150 w 2105025"/>
              <a:gd name="connsiteY101" fmla="*/ 330200 h 1183482"/>
              <a:gd name="connsiteX102" fmla="*/ 812800 w 2105025"/>
              <a:gd name="connsiteY102" fmla="*/ 330200 h 1183482"/>
              <a:gd name="connsiteX103" fmla="*/ 800100 w 2105025"/>
              <a:gd name="connsiteY103" fmla="*/ 327025 h 1183482"/>
              <a:gd name="connsiteX104" fmla="*/ 765175 w 2105025"/>
              <a:gd name="connsiteY104" fmla="*/ 339725 h 1183482"/>
              <a:gd name="connsiteX105" fmla="*/ 749300 w 2105025"/>
              <a:gd name="connsiteY105" fmla="*/ 349250 h 1183482"/>
              <a:gd name="connsiteX106" fmla="*/ 727075 w 2105025"/>
              <a:gd name="connsiteY106" fmla="*/ 365125 h 1183482"/>
              <a:gd name="connsiteX107" fmla="*/ 704850 w 2105025"/>
              <a:gd name="connsiteY107" fmla="*/ 381000 h 1183482"/>
              <a:gd name="connsiteX108" fmla="*/ 679450 w 2105025"/>
              <a:gd name="connsiteY108" fmla="*/ 390525 h 1183482"/>
              <a:gd name="connsiteX109" fmla="*/ 584200 w 2105025"/>
              <a:gd name="connsiteY109" fmla="*/ 406400 h 1183482"/>
              <a:gd name="connsiteX110" fmla="*/ 542925 w 2105025"/>
              <a:gd name="connsiteY110" fmla="*/ 419100 h 1183482"/>
              <a:gd name="connsiteX111" fmla="*/ 511175 w 2105025"/>
              <a:gd name="connsiteY111" fmla="*/ 412750 h 1183482"/>
              <a:gd name="connsiteX112" fmla="*/ 485775 w 2105025"/>
              <a:gd name="connsiteY112" fmla="*/ 400050 h 1183482"/>
              <a:gd name="connsiteX113" fmla="*/ 476250 w 2105025"/>
              <a:gd name="connsiteY113" fmla="*/ 377825 h 1183482"/>
              <a:gd name="connsiteX114" fmla="*/ 479425 w 2105025"/>
              <a:gd name="connsiteY114" fmla="*/ 346075 h 1183482"/>
              <a:gd name="connsiteX115" fmla="*/ 498475 w 2105025"/>
              <a:gd name="connsiteY115" fmla="*/ 330200 h 1183482"/>
              <a:gd name="connsiteX116" fmla="*/ 498475 w 2105025"/>
              <a:gd name="connsiteY116" fmla="*/ 330200 h 1183482"/>
              <a:gd name="connsiteX117" fmla="*/ 482600 w 2105025"/>
              <a:gd name="connsiteY117" fmla="*/ 304800 h 1183482"/>
              <a:gd name="connsiteX118" fmla="*/ 485775 w 2105025"/>
              <a:gd name="connsiteY118" fmla="*/ 276225 h 1183482"/>
              <a:gd name="connsiteX119" fmla="*/ 466725 w 2105025"/>
              <a:gd name="connsiteY119" fmla="*/ 263525 h 1183482"/>
              <a:gd name="connsiteX120" fmla="*/ 441325 w 2105025"/>
              <a:gd name="connsiteY120" fmla="*/ 254000 h 1183482"/>
              <a:gd name="connsiteX121" fmla="*/ 419100 w 2105025"/>
              <a:gd name="connsiteY121" fmla="*/ 266700 h 1183482"/>
              <a:gd name="connsiteX122" fmla="*/ 387350 w 2105025"/>
              <a:gd name="connsiteY122" fmla="*/ 276225 h 1183482"/>
              <a:gd name="connsiteX123" fmla="*/ 387350 w 2105025"/>
              <a:gd name="connsiteY123" fmla="*/ 276225 h 1183482"/>
              <a:gd name="connsiteX124" fmla="*/ 361950 w 2105025"/>
              <a:gd name="connsiteY124" fmla="*/ 250825 h 1183482"/>
              <a:gd name="connsiteX125" fmla="*/ 365125 w 2105025"/>
              <a:gd name="connsiteY125" fmla="*/ 225425 h 1183482"/>
              <a:gd name="connsiteX126" fmla="*/ 381000 w 2105025"/>
              <a:gd name="connsiteY126" fmla="*/ 203200 h 1183482"/>
              <a:gd name="connsiteX127" fmla="*/ 390525 w 2105025"/>
              <a:gd name="connsiteY127" fmla="*/ 174625 h 1183482"/>
              <a:gd name="connsiteX128" fmla="*/ 412750 w 2105025"/>
              <a:gd name="connsiteY128" fmla="*/ 152400 h 1183482"/>
              <a:gd name="connsiteX129" fmla="*/ 406400 w 2105025"/>
              <a:gd name="connsiteY129" fmla="*/ 139700 h 1183482"/>
              <a:gd name="connsiteX130" fmla="*/ 406400 w 2105025"/>
              <a:gd name="connsiteY130" fmla="*/ 139700 h 1183482"/>
              <a:gd name="connsiteX131" fmla="*/ 393700 w 2105025"/>
              <a:gd name="connsiteY131" fmla="*/ 101600 h 1183482"/>
              <a:gd name="connsiteX132" fmla="*/ 381000 w 2105025"/>
              <a:gd name="connsiteY132" fmla="*/ 98425 h 1183482"/>
              <a:gd name="connsiteX133" fmla="*/ 390525 w 2105025"/>
              <a:gd name="connsiteY133" fmla="*/ 79375 h 1183482"/>
              <a:gd name="connsiteX134" fmla="*/ 381000 w 2105025"/>
              <a:gd name="connsiteY134" fmla="*/ 66675 h 1183482"/>
              <a:gd name="connsiteX135" fmla="*/ 346075 w 2105025"/>
              <a:gd name="connsiteY135" fmla="*/ 95250 h 1183482"/>
              <a:gd name="connsiteX136" fmla="*/ 282575 w 2105025"/>
              <a:gd name="connsiteY136" fmla="*/ 146050 h 1183482"/>
              <a:gd name="connsiteX137" fmla="*/ 244475 w 2105025"/>
              <a:gd name="connsiteY137" fmla="*/ 203200 h 1183482"/>
              <a:gd name="connsiteX138" fmla="*/ 244475 w 2105025"/>
              <a:gd name="connsiteY138" fmla="*/ 203200 h 1183482"/>
              <a:gd name="connsiteX139" fmla="*/ 196850 w 2105025"/>
              <a:gd name="connsiteY139" fmla="*/ 247650 h 1183482"/>
              <a:gd name="connsiteX140" fmla="*/ 174625 w 2105025"/>
              <a:gd name="connsiteY140" fmla="*/ 263525 h 1183482"/>
              <a:gd name="connsiteX141" fmla="*/ 152400 w 2105025"/>
              <a:gd name="connsiteY141" fmla="*/ 231775 h 1183482"/>
              <a:gd name="connsiteX142" fmla="*/ 139700 w 2105025"/>
              <a:gd name="connsiteY142" fmla="*/ 206375 h 1183482"/>
              <a:gd name="connsiteX143" fmla="*/ 155575 w 2105025"/>
              <a:gd name="connsiteY143" fmla="*/ 180975 h 1183482"/>
              <a:gd name="connsiteX144" fmla="*/ 168275 w 2105025"/>
              <a:gd name="connsiteY144" fmla="*/ 158750 h 1183482"/>
              <a:gd name="connsiteX145" fmla="*/ 161925 w 2105025"/>
              <a:gd name="connsiteY145" fmla="*/ 136525 h 1183482"/>
              <a:gd name="connsiteX146" fmla="*/ 161925 w 2105025"/>
              <a:gd name="connsiteY146" fmla="*/ 136525 h 1183482"/>
              <a:gd name="connsiteX147" fmla="*/ 101600 w 2105025"/>
              <a:gd name="connsiteY147" fmla="*/ 161925 h 1183482"/>
              <a:gd name="connsiteX148" fmla="*/ 82550 w 2105025"/>
              <a:gd name="connsiteY148" fmla="*/ 184150 h 1183482"/>
              <a:gd name="connsiteX149" fmla="*/ 41275 w 2105025"/>
              <a:gd name="connsiteY149" fmla="*/ 203200 h 1183482"/>
              <a:gd name="connsiteX150" fmla="*/ 22225 w 2105025"/>
              <a:gd name="connsiteY150" fmla="*/ 219075 h 1183482"/>
              <a:gd name="connsiteX151" fmla="*/ 0 w 2105025"/>
              <a:gd name="connsiteY151" fmla="*/ 219075 h 1183482"/>
              <a:gd name="connsiteX152" fmla="*/ 9525 w 2105025"/>
              <a:gd name="connsiteY152" fmla="*/ 200025 h 1183482"/>
              <a:gd name="connsiteX153" fmla="*/ 25400 w 2105025"/>
              <a:gd name="connsiteY153" fmla="*/ 180975 h 1183482"/>
              <a:gd name="connsiteX154" fmla="*/ 47625 w 2105025"/>
              <a:gd name="connsiteY154" fmla="*/ 139700 h 1183482"/>
              <a:gd name="connsiteX155" fmla="*/ 63500 w 2105025"/>
              <a:gd name="connsiteY155" fmla="*/ 114300 h 1183482"/>
              <a:gd name="connsiteX156" fmla="*/ 92075 w 2105025"/>
              <a:gd name="connsiteY156" fmla="*/ 82550 h 1183482"/>
              <a:gd name="connsiteX157" fmla="*/ 98425 w 2105025"/>
              <a:gd name="connsiteY157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652588 w 2105025"/>
              <a:gd name="connsiteY2" fmla="*/ 1073149 h 1183482"/>
              <a:gd name="connsiteX3" fmla="*/ 1749425 w 2105025"/>
              <a:gd name="connsiteY3" fmla="*/ 949325 h 1183482"/>
              <a:gd name="connsiteX4" fmla="*/ 1768475 w 2105025"/>
              <a:gd name="connsiteY4" fmla="*/ 949325 h 1183482"/>
              <a:gd name="connsiteX5" fmla="*/ 1793875 w 2105025"/>
              <a:gd name="connsiteY5" fmla="*/ 962025 h 1183482"/>
              <a:gd name="connsiteX6" fmla="*/ 1838325 w 2105025"/>
              <a:gd name="connsiteY6" fmla="*/ 974725 h 1183482"/>
              <a:gd name="connsiteX7" fmla="*/ 1838325 w 2105025"/>
              <a:gd name="connsiteY7" fmla="*/ 974725 h 1183482"/>
              <a:gd name="connsiteX8" fmla="*/ 1866900 w 2105025"/>
              <a:gd name="connsiteY8" fmla="*/ 930275 h 1183482"/>
              <a:gd name="connsiteX9" fmla="*/ 1889125 w 2105025"/>
              <a:gd name="connsiteY9" fmla="*/ 911225 h 1183482"/>
              <a:gd name="connsiteX10" fmla="*/ 1914525 w 2105025"/>
              <a:gd name="connsiteY10" fmla="*/ 879475 h 1183482"/>
              <a:gd name="connsiteX11" fmla="*/ 1936750 w 2105025"/>
              <a:gd name="connsiteY11" fmla="*/ 850900 h 1183482"/>
              <a:gd name="connsiteX12" fmla="*/ 1958975 w 2105025"/>
              <a:gd name="connsiteY12" fmla="*/ 828675 h 1183482"/>
              <a:gd name="connsiteX13" fmla="*/ 1965325 w 2105025"/>
              <a:gd name="connsiteY13" fmla="*/ 803275 h 1183482"/>
              <a:gd name="connsiteX14" fmla="*/ 1987550 w 2105025"/>
              <a:gd name="connsiteY14" fmla="*/ 768350 h 1183482"/>
              <a:gd name="connsiteX15" fmla="*/ 1997075 w 2105025"/>
              <a:gd name="connsiteY15" fmla="*/ 733425 h 1183482"/>
              <a:gd name="connsiteX16" fmla="*/ 2032000 w 2105025"/>
              <a:gd name="connsiteY16" fmla="*/ 682625 h 1183482"/>
              <a:gd name="connsiteX17" fmla="*/ 2032000 w 2105025"/>
              <a:gd name="connsiteY17" fmla="*/ 682625 h 1183482"/>
              <a:gd name="connsiteX18" fmla="*/ 2073275 w 2105025"/>
              <a:gd name="connsiteY18" fmla="*/ 650875 h 1183482"/>
              <a:gd name="connsiteX19" fmla="*/ 2073275 w 2105025"/>
              <a:gd name="connsiteY19" fmla="*/ 650875 h 1183482"/>
              <a:gd name="connsiteX20" fmla="*/ 2079625 w 2105025"/>
              <a:gd name="connsiteY20" fmla="*/ 603250 h 1183482"/>
              <a:gd name="connsiteX21" fmla="*/ 2089150 w 2105025"/>
              <a:gd name="connsiteY21" fmla="*/ 577850 h 1183482"/>
              <a:gd name="connsiteX22" fmla="*/ 2098675 w 2105025"/>
              <a:gd name="connsiteY22" fmla="*/ 565150 h 1183482"/>
              <a:gd name="connsiteX23" fmla="*/ 2105025 w 2105025"/>
              <a:gd name="connsiteY23" fmla="*/ 552450 h 1183482"/>
              <a:gd name="connsiteX24" fmla="*/ 2070100 w 2105025"/>
              <a:gd name="connsiteY24" fmla="*/ 549275 h 1183482"/>
              <a:gd name="connsiteX25" fmla="*/ 2051050 w 2105025"/>
              <a:gd name="connsiteY25" fmla="*/ 565150 h 1183482"/>
              <a:gd name="connsiteX26" fmla="*/ 2028825 w 2105025"/>
              <a:gd name="connsiteY26" fmla="*/ 571500 h 1183482"/>
              <a:gd name="connsiteX27" fmla="*/ 2003425 w 2105025"/>
              <a:gd name="connsiteY27" fmla="*/ 584200 h 1183482"/>
              <a:gd name="connsiteX28" fmla="*/ 1984375 w 2105025"/>
              <a:gd name="connsiteY28" fmla="*/ 584200 h 1183482"/>
              <a:gd name="connsiteX29" fmla="*/ 1965325 w 2105025"/>
              <a:gd name="connsiteY29" fmla="*/ 587375 h 1183482"/>
              <a:gd name="connsiteX30" fmla="*/ 1939925 w 2105025"/>
              <a:gd name="connsiteY30" fmla="*/ 593725 h 1183482"/>
              <a:gd name="connsiteX31" fmla="*/ 1930400 w 2105025"/>
              <a:gd name="connsiteY31" fmla="*/ 606425 h 1183482"/>
              <a:gd name="connsiteX32" fmla="*/ 1905000 w 2105025"/>
              <a:gd name="connsiteY32" fmla="*/ 619125 h 1183482"/>
              <a:gd name="connsiteX33" fmla="*/ 1895475 w 2105025"/>
              <a:gd name="connsiteY33" fmla="*/ 635000 h 1183482"/>
              <a:gd name="connsiteX34" fmla="*/ 1857375 w 2105025"/>
              <a:gd name="connsiteY34" fmla="*/ 644525 h 1183482"/>
              <a:gd name="connsiteX35" fmla="*/ 1825625 w 2105025"/>
              <a:gd name="connsiteY35" fmla="*/ 650875 h 1183482"/>
              <a:gd name="connsiteX36" fmla="*/ 1800225 w 2105025"/>
              <a:gd name="connsiteY36" fmla="*/ 644525 h 1183482"/>
              <a:gd name="connsiteX37" fmla="*/ 1765300 w 2105025"/>
              <a:gd name="connsiteY37" fmla="*/ 638175 h 1183482"/>
              <a:gd name="connsiteX38" fmla="*/ 1762125 w 2105025"/>
              <a:gd name="connsiteY38" fmla="*/ 615950 h 1183482"/>
              <a:gd name="connsiteX39" fmla="*/ 1762125 w 2105025"/>
              <a:gd name="connsiteY39" fmla="*/ 587375 h 1183482"/>
              <a:gd name="connsiteX40" fmla="*/ 1771650 w 2105025"/>
              <a:gd name="connsiteY40" fmla="*/ 555625 h 1183482"/>
              <a:gd name="connsiteX41" fmla="*/ 1768475 w 2105025"/>
              <a:gd name="connsiteY41" fmla="*/ 533400 h 1183482"/>
              <a:gd name="connsiteX42" fmla="*/ 1768475 w 2105025"/>
              <a:gd name="connsiteY42" fmla="*/ 533400 h 1183482"/>
              <a:gd name="connsiteX43" fmla="*/ 1784350 w 2105025"/>
              <a:gd name="connsiteY43" fmla="*/ 495300 h 1183482"/>
              <a:gd name="connsiteX44" fmla="*/ 1746250 w 2105025"/>
              <a:gd name="connsiteY44" fmla="*/ 485775 h 1183482"/>
              <a:gd name="connsiteX45" fmla="*/ 1746250 w 2105025"/>
              <a:gd name="connsiteY45" fmla="*/ 485775 h 1183482"/>
              <a:gd name="connsiteX46" fmla="*/ 1724025 w 2105025"/>
              <a:gd name="connsiteY46" fmla="*/ 444500 h 1183482"/>
              <a:gd name="connsiteX47" fmla="*/ 1701800 w 2105025"/>
              <a:gd name="connsiteY47" fmla="*/ 431800 h 1183482"/>
              <a:gd name="connsiteX48" fmla="*/ 1701800 w 2105025"/>
              <a:gd name="connsiteY48" fmla="*/ 431800 h 1183482"/>
              <a:gd name="connsiteX49" fmla="*/ 1660525 w 2105025"/>
              <a:gd name="connsiteY49" fmla="*/ 415925 h 1183482"/>
              <a:gd name="connsiteX50" fmla="*/ 1641475 w 2105025"/>
              <a:gd name="connsiteY50" fmla="*/ 412750 h 1183482"/>
              <a:gd name="connsiteX51" fmla="*/ 1600200 w 2105025"/>
              <a:gd name="connsiteY51" fmla="*/ 422275 h 1183482"/>
              <a:gd name="connsiteX52" fmla="*/ 1600200 w 2105025"/>
              <a:gd name="connsiteY52" fmla="*/ 384175 h 1183482"/>
              <a:gd name="connsiteX53" fmla="*/ 1600200 w 2105025"/>
              <a:gd name="connsiteY53" fmla="*/ 358775 h 1183482"/>
              <a:gd name="connsiteX54" fmla="*/ 1600200 w 2105025"/>
              <a:gd name="connsiteY54" fmla="*/ 358775 h 1183482"/>
              <a:gd name="connsiteX55" fmla="*/ 1600200 w 2105025"/>
              <a:gd name="connsiteY55" fmla="*/ 358775 h 1183482"/>
              <a:gd name="connsiteX56" fmla="*/ 1597025 w 2105025"/>
              <a:gd name="connsiteY56" fmla="*/ 314325 h 1183482"/>
              <a:gd name="connsiteX57" fmla="*/ 1606550 w 2105025"/>
              <a:gd name="connsiteY57" fmla="*/ 295275 h 1183482"/>
              <a:gd name="connsiteX58" fmla="*/ 1622425 w 2105025"/>
              <a:gd name="connsiteY58" fmla="*/ 254000 h 1183482"/>
              <a:gd name="connsiteX59" fmla="*/ 1619250 w 2105025"/>
              <a:gd name="connsiteY59" fmla="*/ 231775 h 1183482"/>
              <a:gd name="connsiteX60" fmla="*/ 1619250 w 2105025"/>
              <a:gd name="connsiteY60" fmla="*/ 203200 h 1183482"/>
              <a:gd name="connsiteX61" fmla="*/ 1625600 w 2105025"/>
              <a:gd name="connsiteY61" fmla="*/ 171450 h 1183482"/>
              <a:gd name="connsiteX62" fmla="*/ 1628775 w 2105025"/>
              <a:gd name="connsiteY62" fmla="*/ 136525 h 1183482"/>
              <a:gd name="connsiteX63" fmla="*/ 1631950 w 2105025"/>
              <a:gd name="connsiteY63" fmla="*/ 98425 h 1183482"/>
              <a:gd name="connsiteX64" fmla="*/ 1625600 w 2105025"/>
              <a:gd name="connsiteY64" fmla="*/ 76200 h 1183482"/>
              <a:gd name="connsiteX65" fmla="*/ 1625600 w 2105025"/>
              <a:gd name="connsiteY65" fmla="*/ 50800 h 1183482"/>
              <a:gd name="connsiteX66" fmla="*/ 1603375 w 2105025"/>
              <a:gd name="connsiteY66" fmla="*/ 38100 h 1183482"/>
              <a:gd name="connsiteX67" fmla="*/ 1577975 w 2105025"/>
              <a:gd name="connsiteY67" fmla="*/ 22225 h 1183482"/>
              <a:gd name="connsiteX68" fmla="*/ 1577975 w 2105025"/>
              <a:gd name="connsiteY68" fmla="*/ 22225 h 1183482"/>
              <a:gd name="connsiteX69" fmla="*/ 1552575 w 2105025"/>
              <a:gd name="connsiteY69" fmla="*/ 19050 h 1183482"/>
              <a:gd name="connsiteX70" fmla="*/ 1508125 w 2105025"/>
              <a:gd name="connsiteY70" fmla="*/ 0 h 1183482"/>
              <a:gd name="connsiteX71" fmla="*/ 1460500 w 2105025"/>
              <a:gd name="connsiteY71" fmla="*/ 3175 h 1183482"/>
              <a:gd name="connsiteX72" fmla="*/ 1431925 w 2105025"/>
              <a:gd name="connsiteY72" fmla="*/ 6350 h 1183482"/>
              <a:gd name="connsiteX73" fmla="*/ 1406525 w 2105025"/>
              <a:gd name="connsiteY73" fmla="*/ 15875 h 1183482"/>
              <a:gd name="connsiteX74" fmla="*/ 1374775 w 2105025"/>
              <a:gd name="connsiteY74" fmla="*/ 22225 h 1183482"/>
              <a:gd name="connsiteX75" fmla="*/ 1355725 w 2105025"/>
              <a:gd name="connsiteY75" fmla="*/ 22225 h 1183482"/>
              <a:gd name="connsiteX76" fmla="*/ 1323975 w 2105025"/>
              <a:gd name="connsiteY76" fmla="*/ 41275 h 1183482"/>
              <a:gd name="connsiteX77" fmla="*/ 1295400 w 2105025"/>
              <a:gd name="connsiteY77" fmla="*/ 63500 h 1183482"/>
              <a:gd name="connsiteX78" fmla="*/ 1270000 w 2105025"/>
              <a:gd name="connsiteY78" fmla="*/ 76200 h 1183482"/>
              <a:gd name="connsiteX79" fmla="*/ 1270000 w 2105025"/>
              <a:gd name="connsiteY79" fmla="*/ 76200 h 1183482"/>
              <a:gd name="connsiteX80" fmla="*/ 1289050 w 2105025"/>
              <a:gd name="connsiteY80" fmla="*/ 98425 h 1183482"/>
              <a:gd name="connsiteX81" fmla="*/ 1285875 w 2105025"/>
              <a:gd name="connsiteY81" fmla="*/ 127000 h 1183482"/>
              <a:gd name="connsiteX82" fmla="*/ 1266825 w 2105025"/>
              <a:gd name="connsiteY82" fmla="*/ 146050 h 1183482"/>
              <a:gd name="connsiteX83" fmla="*/ 1235075 w 2105025"/>
              <a:gd name="connsiteY83" fmla="*/ 165100 h 1183482"/>
              <a:gd name="connsiteX84" fmla="*/ 1196975 w 2105025"/>
              <a:gd name="connsiteY84" fmla="*/ 206375 h 1183482"/>
              <a:gd name="connsiteX85" fmla="*/ 1168400 w 2105025"/>
              <a:gd name="connsiteY85" fmla="*/ 215900 h 1183482"/>
              <a:gd name="connsiteX86" fmla="*/ 1152525 w 2105025"/>
              <a:gd name="connsiteY86" fmla="*/ 247650 h 1183482"/>
              <a:gd name="connsiteX87" fmla="*/ 1152525 w 2105025"/>
              <a:gd name="connsiteY87" fmla="*/ 247650 h 1183482"/>
              <a:gd name="connsiteX88" fmla="*/ 1095375 w 2105025"/>
              <a:gd name="connsiteY88" fmla="*/ 279400 h 1183482"/>
              <a:gd name="connsiteX89" fmla="*/ 1085850 w 2105025"/>
              <a:gd name="connsiteY89" fmla="*/ 304800 h 1183482"/>
              <a:gd name="connsiteX90" fmla="*/ 1076325 w 2105025"/>
              <a:gd name="connsiteY90" fmla="*/ 330200 h 1183482"/>
              <a:gd name="connsiteX91" fmla="*/ 1063625 w 2105025"/>
              <a:gd name="connsiteY91" fmla="*/ 349250 h 1183482"/>
              <a:gd name="connsiteX92" fmla="*/ 1044575 w 2105025"/>
              <a:gd name="connsiteY92" fmla="*/ 361950 h 1183482"/>
              <a:gd name="connsiteX93" fmla="*/ 1016000 w 2105025"/>
              <a:gd name="connsiteY93" fmla="*/ 381000 h 1183482"/>
              <a:gd name="connsiteX94" fmla="*/ 981075 w 2105025"/>
              <a:gd name="connsiteY94" fmla="*/ 396875 h 1183482"/>
              <a:gd name="connsiteX95" fmla="*/ 952500 w 2105025"/>
              <a:gd name="connsiteY95" fmla="*/ 415925 h 1183482"/>
              <a:gd name="connsiteX96" fmla="*/ 952500 w 2105025"/>
              <a:gd name="connsiteY96" fmla="*/ 415925 h 1183482"/>
              <a:gd name="connsiteX97" fmla="*/ 914400 w 2105025"/>
              <a:gd name="connsiteY97" fmla="*/ 396875 h 1183482"/>
              <a:gd name="connsiteX98" fmla="*/ 892175 w 2105025"/>
              <a:gd name="connsiteY98" fmla="*/ 368300 h 1183482"/>
              <a:gd name="connsiteX99" fmla="*/ 876300 w 2105025"/>
              <a:gd name="connsiteY99" fmla="*/ 349250 h 1183482"/>
              <a:gd name="connsiteX100" fmla="*/ 876300 w 2105025"/>
              <a:gd name="connsiteY100" fmla="*/ 349250 h 1183482"/>
              <a:gd name="connsiteX101" fmla="*/ 838200 w 2105025"/>
              <a:gd name="connsiteY101" fmla="*/ 346075 h 1183482"/>
              <a:gd name="connsiteX102" fmla="*/ 819150 w 2105025"/>
              <a:gd name="connsiteY102" fmla="*/ 330200 h 1183482"/>
              <a:gd name="connsiteX103" fmla="*/ 812800 w 2105025"/>
              <a:gd name="connsiteY103" fmla="*/ 330200 h 1183482"/>
              <a:gd name="connsiteX104" fmla="*/ 800100 w 2105025"/>
              <a:gd name="connsiteY104" fmla="*/ 327025 h 1183482"/>
              <a:gd name="connsiteX105" fmla="*/ 765175 w 2105025"/>
              <a:gd name="connsiteY105" fmla="*/ 339725 h 1183482"/>
              <a:gd name="connsiteX106" fmla="*/ 749300 w 2105025"/>
              <a:gd name="connsiteY106" fmla="*/ 349250 h 1183482"/>
              <a:gd name="connsiteX107" fmla="*/ 727075 w 2105025"/>
              <a:gd name="connsiteY107" fmla="*/ 365125 h 1183482"/>
              <a:gd name="connsiteX108" fmla="*/ 704850 w 2105025"/>
              <a:gd name="connsiteY108" fmla="*/ 381000 h 1183482"/>
              <a:gd name="connsiteX109" fmla="*/ 679450 w 2105025"/>
              <a:gd name="connsiteY109" fmla="*/ 390525 h 1183482"/>
              <a:gd name="connsiteX110" fmla="*/ 584200 w 2105025"/>
              <a:gd name="connsiteY110" fmla="*/ 406400 h 1183482"/>
              <a:gd name="connsiteX111" fmla="*/ 542925 w 2105025"/>
              <a:gd name="connsiteY111" fmla="*/ 419100 h 1183482"/>
              <a:gd name="connsiteX112" fmla="*/ 511175 w 2105025"/>
              <a:gd name="connsiteY112" fmla="*/ 412750 h 1183482"/>
              <a:gd name="connsiteX113" fmla="*/ 485775 w 2105025"/>
              <a:gd name="connsiteY113" fmla="*/ 400050 h 1183482"/>
              <a:gd name="connsiteX114" fmla="*/ 476250 w 2105025"/>
              <a:gd name="connsiteY114" fmla="*/ 377825 h 1183482"/>
              <a:gd name="connsiteX115" fmla="*/ 479425 w 2105025"/>
              <a:gd name="connsiteY115" fmla="*/ 346075 h 1183482"/>
              <a:gd name="connsiteX116" fmla="*/ 498475 w 2105025"/>
              <a:gd name="connsiteY116" fmla="*/ 330200 h 1183482"/>
              <a:gd name="connsiteX117" fmla="*/ 498475 w 2105025"/>
              <a:gd name="connsiteY117" fmla="*/ 330200 h 1183482"/>
              <a:gd name="connsiteX118" fmla="*/ 482600 w 2105025"/>
              <a:gd name="connsiteY118" fmla="*/ 304800 h 1183482"/>
              <a:gd name="connsiteX119" fmla="*/ 485775 w 2105025"/>
              <a:gd name="connsiteY119" fmla="*/ 276225 h 1183482"/>
              <a:gd name="connsiteX120" fmla="*/ 466725 w 2105025"/>
              <a:gd name="connsiteY120" fmla="*/ 263525 h 1183482"/>
              <a:gd name="connsiteX121" fmla="*/ 441325 w 2105025"/>
              <a:gd name="connsiteY121" fmla="*/ 254000 h 1183482"/>
              <a:gd name="connsiteX122" fmla="*/ 419100 w 2105025"/>
              <a:gd name="connsiteY122" fmla="*/ 266700 h 1183482"/>
              <a:gd name="connsiteX123" fmla="*/ 387350 w 2105025"/>
              <a:gd name="connsiteY123" fmla="*/ 276225 h 1183482"/>
              <a:gd name="connsiteX124" fmla="*/ 387350 w 2105025"/>
              <a:gd name="connsiteY124" fmla="*/ 276225 h 1183482"/>
              <a:gd name="connsiteX125" fmla="*/ 361950 w 2105025"/>
              <a:gd name="connsiteY125" fmla="*/ 250825 h 1183482"/>
              <a:gd name="connsiteX126" fmla="*/ 365125 w 2105025"/>
              <a:gd name="connsiteY126" fmla="*/ 225425 h 1183482"/>
              <a:gd name="connsiteX127" fmla="*/ 381000 w 2105025"/>
              <a:gd name="connsiteY127" fmla="*/ 203200 h 1183482"/>
              <a:gd name="connsiteX128" fmla="*/ 390525 w 2105025"/>
              <a:gd name="connsiteY128" fmla="*/ 174625 h 1183482"/>
              <a:gd name="connsiteX129" fmla="*/ 412750 w 2105025"/>
              <a:gd name="connsiteY129" fmla="*/ 152400 h 1183482"/>
              <a:gd name="connsiteX130" fmla="*/ 406400 w 2105025"/>
              <a:gd name="connsiteY130" fmla="*/ 139700 h 1183482"/>
              <a:gd name="connsiteX131" fmla="*/ 406400 w 2105025"/>
              <a:gd name="connsiteY131" fmla="*/ 139700 h 1183482"/>
              <a:gd name="connsiteX132" fmla="*/ 393700 w 2105025"/>
              <a:gd name="connsiteY132" fmla="*/ 101600 h 1183482"/>
              <a:gd name="connsiteX133" fmla="*/ 381000 w 2105025"/>
              <a:gd name="connsiteY133" fmla="*/ 98425 h 1183482"/>
              <a:gd name="connsiteX134" fmla="*/ 390525 w 2105025"/>
              <a:gd name="connsiteY134" fmla="*/ 79375 h 1183482"/>
              <a:gd name="connsiteX135" fmla="*/ 381000 w 2105025"/>
              <a:gd name="connsiteY135" fmla="*/ 66675 h 1183482"/>
              <a:gd name="connsiteX136" fmla="*/ 346075 w 2105025"/>
              <a:gd name="connsiteY136" fmla="*/ 95250 h 1183482"/>
              <a:gd name="connsiteX137" fmla="*/ 282575 w 2105025"/>
              <a:gd name="connsiteY137" fmla="*/ 146050 h 1183482"/>
              <a:gd name="connsiteX138" fmla="*/ 244475 w 2105025"/>
              <a:gd name="connsiteY138" fmla="*/ 203200 h 1183482"/>
              <a:gd name="connsiteX139" fmla="*/ 244475 w 2105025"/>
              <a:gd name="connsiteY139" fmla="*/ 203200 h 1183482"/>
              <a:gd name="connsiteX140" fmla="*/ 196850 w 2105025"/>
              <a:gd name="connsiteY140" fmla="*/ 247650 h 1183482"/>
              <a:gd name="connsiteX141" fmla="*/ 174625 w 2105025"/>
              <a:gd name="connsiteY141" fmla="*/ 263525 h 1183482"/>
              <a:gd name="connsiteX142" fmla="*/ 152400 w 2105025"/>
              <a:gd name="connsiteY142" fmla="*/ 231775 h 1183482"/>
              <a:gd name="connsiteX143" fmla="*/ 139700 w 2105025"/>
              <a:gd name="connsiteY143" fmla="*/ 206375 h 1183482"/>
              <a:gd name="connsiteX144" fmla="*/ 155575 w 2105025"/>
              <a:gd name="connsiteY144" fmla="*/ 180975 h 1183482"/>
              <a:gd name="connsiteX145" fmla="*/ 168275 w 2105025"/>
              <a:gd name="connsiteY145" fmla="*/ 158750 h 1183482"/>
              <a:gd name="connsiteX146" fmla="*/ 161925 w 2105025"/>
              <a:gd name="connsiteY146" fmla="*/ 136525 h 1183482"/>
              <a:gd name="connsiteX147" fmla="*/ 161925 w 2105025"/>
              <a:gd name="connsiteY147" fmla="*/ 136525 h 1183482"/>
              <a:gd name="connsiteX148" fmla="*/ 101600 w 2105025"/>
              <a:gd name="connsiteY148" fmla="*/ 161925 h 1183482"/>
              <a:gd name="connsiteX149" fmla="*/ 82550 w 2105025"/>
              <a:gd name="connsiteY149" fmla="*/ 184150 h 1183482"/>
              <a:gd name="connsiteX150" fmla="*/ 41275 w 2105025"/>
              <a:gd name="connsiteY150" fmla="*/ 203200 h 1183482"/>
              <a:gd name="connsiteX151" fmla="*/ 22225 w 2105025"/>
              <a:gd name="connsiteY151" fmla="*/ 219075 h 1183482"/>
              <a:gd name="connsiteX152" fmla="*/ 0 w 2105025"/>
              <a:gd name="connsiteY152" fmla="*/ 219075 h 1183482"/>
              <a:gd name="connsiteX153" fmla="*/ 9525 w 2105025"/>
              <a:gd name="connsiteY153" fmla="*/ 200025 h 1183482"/>
              <a:gd name="connsiteX154" fmla="*/ 25400 w 2105025"/>
              <a:gd name="connsiteY154" fmla="*/ 180975 h 1183482"/>
              <a:gd name="connsiteX155" fmla="*/ 47625 w 2105025"/>
              <a:gd name="connsiteY155" fmla="*/ 139700 h 1183482"/>
              <a:gd name="connsiteX156" fmla="*/ 63500 w 2105025"/>
              <a:gd name="connsiteY156" fmla="*/ 114300 h 1183482"/>
              <a:gd name="connsiteX157" fmla="*/ 92075 w 2105025"/>
              <a:gd name="connsiteY157" fmla="*/ 82550 h 1183482"/>
              <a:gd name="connsiteX158" fmla="*/ 98425 w 2105025"/>
              <a:gd name="connsiteY158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652588 w 2105025"/>
              <a:gd name="connsiteY2" fmla="*/ 1073149 h 1183482"/>
              <a:gd name="connsiteX3" fmla="*/ 1749425 w 2105025"/>
              <a:gd name="connsiteY3" fmla="*/ 949325 h 1183482"/>
              <a:gd name="connsiteX4" fmla="*/ 1768475 w 2105025"/>
              <a:gd name="connsiteY4" fmla="*/ 949325 h 1183482"/>
              <a:gd name="connsiteX5" fmla="*/ 1793875 w 2105025"/>
              <a:gd name="connsiteY5" fmla="*/ 962025 h 1183482"/>
              <a:gd name="connsiteX6" fmla="*/ 1838325 w 2105025"/>
              <a:gd name="connsiteY6" fmla="*/ 974725 h 1183482"/>
              <a:gd name="connsiteX7" fmla="*/ 1838325 w 2105025"/>
              <a:gd name="connsiteY7" fmla="*/ 974725 h 1183482"/>
              <a:gd name="connsiteX8" fmla="*/ 1866900 w 2105025"/>
              <a:gd name="connsiteY8" fmla="*/ 930275 h 1183482"/>
              <a:gd name="connsiteX9" fmla="*/ 1889125 w 2105025"/>
              <a:gd name="connsiteY9" fmla="*/ 911225 h 1183482"/>
              <a:gd name="connsiteX10" fmla="*/ 1914525 w 2105025"/>
              <a:gd name="connsiteY10" fmla="*/ 879475 h 1183482"/>
              <a:gd name="connsiteX11" fmla="*/ 1936750 w 2105025"/>
              <a:gd name="connsiteY11" fmla="*/ 850900 h 1183482"/>
              <a:gd name="connsiteX12" fmla="*/ 1958975 w 2105025"/>
              <a:gd name="connsiteY12" fmla="*/ 828675 h 1183482"/>
              <a:gd name="connsiteX13" fmla="*/ 1965325 w 2105025"/>
              <a:gd name="connsiteY13" fmla="*/ 803275 h 1183482"/>
              <a:gd name="connsiteX14" fmla="*/ 1987550 w 2105025"/>
              <a:gd name="connsiteY14" fmla="*/ 768350 h 1183482"/>
              <a:gd name="connsiteX15" fmla="*/ 1997075 w 2105025"/>
              <a:gd name="connsiteY15" fmla="*/ 733425 h 1183482"/>
              <a:gd name="connsiteX16" fmla="*/ 2032000 w 2105025"/>
              <a:gd name="connsiteY16" fmla="*/ 682625 h 1183482"/>
              <a:gd name="connsiteX17" fmla="*/ 2032000 w 2105025"/>
              <a:gd name="connsiteY17" fmla="*/ 682625 h 1183482"/>
              <a:gd name="connsiteX18" fmla="*/ 2073275 w 2105025"/>
              <a:gd name="connsiteY18" fmla="*/ 650875 h 1183482"/>
              <a:gd name="connsiteX19" fmla="*/ 2073275 w 2105025"/>
              <a:gd name="connsiteY19" fmla="*/ 650875 h 1183482"/>
              <a:gd name="connsiteX20" fmla="*/ 2079625 w 2105025"/>
              <a:gd name="connsiteY20" fmla="*/ 603250 h 1183482"/>
              <a:gd name="connsiteX21" fmla="*/ 2089150 w 2105025"/>
              <a:gd name="connsiteY21" fmla="*/ 577850 h 1183482"/>
              <a:gd name="connsiteX22" fmla="*/ 2098675 w 2105025"/>
              <a:gd name="connsiteY22" fmla="*/ 565150 h 1183482"/>
              <a:gd name="connsiteX23" fmla="*/ 2105025 w 2105025"/>
              <a:gd name="connsiteY23" fmla="*/ 552450 h 1183482"/>
              <a:gd name="connsiteX24" fmla="*/ 2070100 w 2105025"/>
              <a:gd name="connsiteY24" fmla="*/ 549275 h 1183482"/>
              <a:gd name="connsiteX25" fmla="*/ 2051050 w 2105025"/>
              <a:gd name="connsiteY25" fmla="*/ 565150 h 1183482"/>
              <a:gd name="connsiteX26" fmla="*/ 2028825 w 2105025"/>
              <a:gd name="connsiteY26" fmla="*/ 571500 h 1183482"/>
              <a:gd name="connsiteX27" fmla="*/ 2003425 w 2105025"/>
              <a:gd name="connsiteY27" fmla="*/ 584200 h 1183482"/>
              <a:gd name="connsiteX28" fmla="*/ 1984375 w 2105025"/>
              <a:gd name="connsiteY28" fmla="*/ 584200 h 1183482"/>
              <a:gd name="connsiteX29" fmla="*/ 1965325 w 2105025"/>
              <a:gd name="connsiteY29" fmla="*/ 587375 h 1183482"/>
              <a:gd name="connsiteX30" fmla="*/ 1939925 w 2105025"/>
              <a:gd name="connsiteY30" fmla="*/ 593725 h 1183482"/>
              <a:gd name="connsiteX31" fmla="*/ 1930400 w 2105025"/>
              <a:gd name="connsiteY31" fmla="*/ 606425 h 1183482"/>
              <a:gd name="connsiteX32" fmla="*/ 1905000 w 2105025"/>
              <a:gd name="connsiteY32" fmla="*/ 619125 h 1183482"/>
              <a:gd name="connsiteX33" fmla="*/ 1895475 w 2105025"/>
              <a:gd name="connsiteY33" fmla="*/ 635000 h 1183482"/>
              <a:gd name="connsiteX34" fmla="*/ 1857375 w 2105025"/>
              <a:gd name="connsiteY34" fmla="*/ 644525 h 1183482"/>
              <a:gd name="connsiteX35" fmla="*/ 1825625 w 2105025"/>
              <a:gd name="connsiteY35" fmla="*/ 650875 h 1183482"/>
              <a:gd name="connsiteX36" fmla="*/ 1800225 w 2105025"/>
              <a:gd name="connsiteY36" fmla="*/ 644525 h 1183482"/>
              <a:gd name="connsiteX37" fmla="*/ 1765300 w 2105025"/>
              <a:gd name="connsiteY37" fmla="*/ 638175 h 1183482"/>
              <a:gd name="connsiteX38" fmla="*/ 1762125 w 2105025"/>
              <a:gd name="connsiteY38" fmla="*/ 615950 h 1183482"/>
              <a:gd name="connsiteX39" fmla="*/ 1762125 w 2105025"/>
              <a:gd name="connsiteY39" fmla="*/ 587375 h 1183482"/>
              <a:gd name="connsiteX40" fmla="*/ 1771650 w 2105025"/>
              <a:gd name="connsiteY40" fmla="*/ 555625 h 1183482"/>
              <a:gd name="connsiteX41" fmla="*/ 1768475 w 2105025"/>
              <a:gd name="connsiteY41" fmla="*/ 533400 h 1183482"/>
              <a:gd name="connsiteX42" fmla="*/ 1768475 w 2105025"/>
              <a:gd name="connsiteY42" fmla="*/ 533400 h 1183482"/>
              <a:gd name="connsiteX43" fmla="*/ 1784350 w 2105025"/>
              <a:gd name="connsiteY43" fmla="*/ 495300 h 1183482"/>
              <a:gd name="connsiteX44" fmla="*/ 1746250 w 2105025"/>
              <a:gd name="connsiteY44" fmla="*/ 485775 h 1183482"/>
              <a:gd name="connsiteX45" fmla="*/ 1746250 w 2105025"/>
              <a:gd name="connsiteY45" fmla="*/ 485775 h 1183482"/>
              <a:gd name="connsiteX46" fmla="*/ 1724025 w 2105025"/>
              <a:gd name="connsiteY46" fmla="*/ 444500 h 1183482"/>
              <a:gd name="connsiteX47" fmla="*/ 1701800 w 2105025"/>
              <a:gd name="connsiteY47" fmla="*/ 431800 h 1183482"/>
              <a:gd name="connsiteX48" fmla="*/ 1701800 w 2105025"/>
              <a:gd name="connsiteY48" fmla="*/ 431800 h 1183482"/>
              <a:gd name="connsiteX49" fmla="*/ 1660525 w 2105025"/>
              <a:gd name="connsiteY49" fmla="*/ 415925 h 1183482"/>
              <a:gd name="connsiteX50" fmla="*/ 1641475 w 2105025"/>
              <a:gd name="connsiteY50" fmla="*/ 412750 h 1183482"/>
              <a:gd name="connsiteX51" fmla="*/ 1600200 w 2105025"/>
              <a:gd name="connsiteY51" fmla="*/ 422275 h 1183482"/>
              <a:gd name="connsiteX52" fmla="*/ 1600200 w 2105025"/>
              <a:gd name="connsiteY52" fmla="*/ 384175 h 1183482"/>
              <a:gd name="connsiteX53" fmla="*/ 1600200 w 2105025"/>
              <a:gd name="connsiteY53" fmla="*/ 358775 h 1183482"/>
              <a:gd name="connsiteX54" fmla="*/ 1600200 w 2105025"/>
              <a:gd name="connsiteY54" fmla="*/ 358775 h 1183482"/>
              <a:gd name="connsiteX55" fmla="*/ 1600200 w 2105025"/>
              <a:gd name="connsiteY55" fmla="*/ 358775 h 1183482"/>
              <a:gd name="connsiteX56" fmla="*/ 1597025 w 2105025"/>
              <a:gd name="connsiteY56" fmla="*/ 314325 h 1183482"/>
              <a:gd name="connsiteX57" fmla="*/ 1606550 w 2105025"/>
              <a:gd name="connsiteY57" fmla="*/ 295275 h 1183482"/>
              <a:gd name="connsiteX58" fmla="*/ 1622425 w 2105025"/>
              <a:gd name="connsiteY58" fmla="*/ 254000 h 1183482"/>
              <a:gd name="connsiteX59" fmla="*/ 1619250 w 2105025"/>
              <a:gd name="connsiteY59" fmla="*/ 231775 h 1183482"/>
              <a:gd name="connsiteX60" fmla="*/ 1619250 w 2105025"/>
              <a:gd name="connsiteY60" fmla="*/ 203200 h 1183482"/>
              <a:gd name="connsiteX61" fmla="*/ 1625600 w 2105025"/>
              <a:gd name="connsiteY61" fmla="*/ 171450 h 1183482"/>
              <a:gd name="connsiteX62" fmla="*/ 1628775 w 2105025"/>
              <a:gd name="connsiteY62" fmla="*/ 136525 h 1183482"/>
              <a:gd name="connsiteX63" fmla="*/ 1631950 w 2105025"/>
              <a:gd name="connsiteY63" fmla="*/ 98425 h 1183482"/>
              <a:gd name="connsiteX64" fmla="*/ 1625600 w 2105025"/>
              <a:gd name="connsiteY64" fmla="*/ 76200 h 1183482"/>
              <a:gd name="connsiteX65" fmla="*/ 1625600 w 2105025"/>
              <a:gd name="connsiteY65" fmla="*/ 50800 h 1183482"/>
              <a:gd name="connsiteX66" fmla="*/ 1603375 w 2105025"/>
              <a:gd name="connsiteY66" fmla="*/ 38100 h 1183482"/>
              <a:gd name="connsiteX67" fmla="*/ 1577975 w 2105025"/>
              <a:gd name="connsiteY67" fmla="*/ 22225 h 1183482"/>
              <a:gd name="connsiteX68" fmla="*/ 1577975 w 2105025"/>
              <a:gd name="connsiteY68" fmla="*/ 22225 h 1183482"/>
              <a:gd name="connsiteX69" fmla="*/ 1552575 w 2105025"/>
              <a:gd name="connsiteY69" fmla="*/ 19050 h 1183482"/>
              <a:gd name="connsiteX70" fmla="*/ 1508125 w 2105025"/>
              <a:gd name="connsiteY70" fmla="*/ 0 h 1183482"/>
              <a:gd name="connsiteX71" fmla="*/ 1460500 w 2105025"/>
              <a:gd name="connsiteY71" fmla="*/ 3175 h 1183482"/>
              <a:gd name="connsiteX72" fmla="*/ 1431925 w 2105025"/>
              <a:gd name="connsiteY72" fmla="*/ 6350 h 1183482"/>
              <a:gd name="connsiteX73" fmla="*/ 1406525 w 2105025"/>
              <a:gd name="connsiteY73" fmla="*/ 15875 h 1183482"/>
              <a:gd name="connsiteX74" fmla="*/ 1374775 w 2105025"/>
              <a:gd name="connsiteY74" fmla="*/ 22225 h 1183482"/>
              <a:gd name="connsiteX75" fmla="*/ 1355725 w 2105025"/>
              <a:gd name="connsiteY75" fmla="*/ 22225 h 1183482"/>
              <a:gd name="connsiteX76" fmla="*/ 1323975 w 2105025"/>
              <a:gd name="connsiteY76" fmla="*/ 41275 h 1183482"/>
              <a:gd name="connsiteX77" fmla="*/ 1295400 w 2105025"/>
              <a:gd name="connsiteY77" fmla="*/ 63500 h 1183482"/>
              <a:gd name="connsiteX78" fmla="*/ 1270000 w 2105025"/>
              <a:gd name="connsiteY78" fmla="*/ 76200 h 1183482"/>
              <a:gd name="connsiteX79" fmla="*/ 1270000 w 2105025"/>
              <a:gd name="connsiteY79" fmla="*/ 76200 h 1183482"/>
              <a:gd name="connsiteX80" fmla="*/ 1289050 w 2105025"/>
              <a:gd name="connsiteY80" fmla="*/ 98425 h 1183482"/>
              <a:gd name="connsiteX81" fmla="*/ 1285875 w 2105025"/>
              <a:gd name="connsiteY81" fmla="*/ 127000 h 1183482"/>
              <a:gd name="connsiteX82" fmla="*/ 1266825 w 2105025"/>
              <a:gd name="connsiteY82" fmla="*/ 146050 h 1183482"/>
              <a:gd name="connsiteX83" fmla="*/ 1235075 w 2105025"/>
              <a:gd name="connsiteY83" fmla="*/ 165100 h 1183482"/>
              <a:gd name="connsiteX84" fmla="*/ 1196975 w 2105025"/>
              <a:gd name="connsiteY84" fmla="*/ 206375 h 1183482"/>
              <a:gd name="connsiteX85" fmla="*/ 1168400 w 2105025"/>
              <a:gd name="connsiteY85" fmla="*/ 215900 h 1183482"/>
              <a:gd name="connsiteX86" fmla="*/ 1152525 w 2105025"/>
              <a:gd name="connsiteY86" fmla="*/ 247650 h 1183482"/>
              <a:gd name="connsiteX87" fmla="*/ 1152525 w 2105025"/>
              <a:gd name="connsiteY87" fmla="*/ 247650 h 1183482"/>
              <a:gd name="connsiteX88" fmla="*/ 1095375 w 2105025"/>
              <a:gd name="connsiteY88" fmla="*/ 279400 h 1183482"/>
              <a:gd name="connsiteX89" fmla="*/ 1085850 w 2105025"/>
              <a:gd name="connsiteY89" fmla="*/ 304800 h 1183482"/>
              <a:gd name="connsiteX90" fmla="*/ 1076325 w 2105025"/>
              <a:gd name="connsiteY90" fmla="*/ 330200 h 1183482"/>
              <a:gd name="connsiteX91" fmla="*/ 1063625 w 2105025"/>
              <a:gd name="connsiteY91" fmla="*/ 349250 h 1183482"/>
              <a:gd name="connsiteX92" fmla="*/ 1044575 w 2105025"/>
              <a:gd name="connsiteY92" fmla="*/ 361950 h 1183482"/>
              <a:gd name="connsiteX93" fmla="*/ 1016000 w 2105025"/>
              <a:gd name="connsiteY93" fmla="*/ 381000 h 1183482"/>
              <a:gd name="connsiteX94" fmla="*/ 981075 w 2105025"/>
              <a:gd name="connsiteY94" fmla="*/ 396875 h 1183482"/>
              <a:gd name="connsiteX95" fmla="*/ 952500 w 2105025"/>
              <a:gd name="connsiteY95" fmla="*/ 415925 h 1183482"/>
              <a:gd name="connsiteX96" fmla="*/ 952500 w 2105025"/>
              <a:gd name="connsiteY96" fmla="*/ 415925 h 1183482"/>
              <a:gd name="connsiteX97" fmla="*/ 914400 w 2105025"/>
              <a:gd name="connsiteY97" fmla="*/ 396875 h 1183482"/>
              <a:gd name="connsiteX98" fmla="*/ 892175 w 2105025"/>
              <a:gd name="connsiteY98" fmla="*/ 368300 h 1183482"/>
              <a:gd name="connsiteX99" fmla="*/ 876300 w 2105025"/>
              <a:gd name="connsiteY99" fmla="*/ 349250 h 1183482"/>
              <a:gd name="connsiteX100" fmla="*/ 876300 w 2105025"/>
              <a:gd name="connsiteY100" fmla="*/ 349250 h 1183482"/>
              <a:gd name="connsiteX101" fmla="*/ 838200 w 2105025"/>
              <a:gd name="connsiteY101" fmla="*/ 346075 h 1183482"/>
              <a:gd name="connsiteX102" fmla="*/ 819150 w 2105025"/>
              <a:gd name="connsiteY102" fmla="*/ 330200 h 1183482"/>
              <a:gd name="connsiteX103" fmla="*/ 812800 w 2105025"/>
              <a:gd name="connsiteY103" fmla="*/ 330200 h 1183482"/>
              <a:gd name="connsiteX104" fmla="*/ 800100 w 2105025"/>
              <a:gd name="connsiteY104" fmla="*/ 327025 h 1183482"/>
              <a:gd name="connsiteX105" fmla="*/ 765175 w 2105025"/>
              <a:gd name="connsiteY105" fmla="*/ 339725 h 1183482"/>
              <a:gd name="connsiteX106" fmla="*/ 749300 w 2105025"/>
              <a:gd name="connsiteY106" fmla="*/ 349250 h 1183482"/>
              <a:gd name="connsiteX107" fmla="*/ 727075 w 2105025"/>
              <a:gd name="connsiteY107" fmla="*/ 365125 h 1183482"/>
              <a:gd name="connsiteX108" fmla="*/ 704850 w 2105025"/>
              <a:gd name="connsiteY108" fmla="*/ 381000 h 1183482"/>
              <a:gd name="connsiteX109" fmla="*/ 679450 w 2105025"/>
              <a:gd name="connsiteY109" fmla="*/ 390525 h 1183482"/>
              <a:gd name="connsiteX110" fmla="*/ 584200 w 2105025"/>
              <a:gd name="connsiteY110" fmla="*/ 406400 h 1183482"/>
              <a:gd name="connsiteX111" fmla="*/ 542925 w 2105025"/>
              <a:gd name="connsiteY111" fmla="*/ 419100 h 1183482"/>
              <a:gd name="connsiteX112" fmla="*/ 511175 w 2105025"/>
              <a:gd name="connsiteY112" fmla="*/ 412750 h 1183482"/>
              <a:gd name="connsiteX113" fmla="*/ 485775 w 2105025"/>
              <a:gd name="connsiteY113" fmla="*/ 400050 h 1183482"/>
              <a:gd name="connsiteX114" fmla="*/ 476250 w 2105025"/>
              <a:gd name="connsiteY114" fmla="*/ 377825 h 1183482"/>
              <a:gd name="connsiteX115" fmla="*/ 479425 w 2105025"/>
              <a:gd name="connsiteY115" fmla="*/ 346075 h 1183482"/>
              <a:gd name="connsiteX116" fmla="*/ 498475 w 2105025"/>
              <a:gd name="connsiteY116" fmla="*/ 330200 h 1183482"/>
              <a:gd name="connsiteX117" fmla="*/ 498475 w 2105025"/>
              <a:gd name="connsiteY117" fmla="*/ 330200 h 1183482"/>
              <a:gd name="connsiteX118" fmla="*/ 482600 w 2105025"/>
              <a:gd name="connsiteY118" fmla="*/ 304800 h 1183482"/>
              <a:gd name="connsiteX119" fmla="*/ 485775 w 2105025"/>
              <a:gd name="connsiteY119" fmla="*/ 276225 h 1183482"/>
              <a:gd name="connsiteX120" fmla="*/ 466725 w 2105025"/>
              <a:gd name="connsiteY120" fmla="*/ 263525 h 1183482"/>
              <a:gd name="connsiteX121" fmla="*/ 441325 w 2105025"/>
              <a:gd name="connsiteY121" fmla="*/ 254000 h 1183482"/>
              <a:gd name="connsiteX122" fmla="*/ 419100 w 2105025"/>
              <a:gd name="connsiteY122" fmla="*/ 266700 h 1183482"/>
              <a:gd name="connsiteX123" fmla="*/ 387350 w 2105025"/>
              <a:gd name="connsiteY123" fmla="*/ 276225 h 1183482"/>
              <a:gd name="connsiteX124" fmla="*/ 387350 w 2105025"/>
              <a:gd name="connsiteY124" fmla="*/ 276225 h 1183482"/>
              <a:gd name="connsiteX125" fmla="*/ 361950 w 2105025"/>
              <a:gd name="connsiteY125" fmla="*/ 250825 h 1183482"/>
              <a:gd name="connsiteX126" fmla="*/ 365125 w 2105025"/>
              <a:gd name="connsiteY126" fmla="*/ 225425 h 1183482"/>
              <a:gd name="connsiteX127" fmla="*/ 381000 w 2105025"/>
              <a:gd name="connsiteY127" fmla="*/ 203200 h 1183482"/>
              <a:gd name="connsiteX128" fmla="*/ 390525 w 2105025"/>
              <a:gd name="connsiteY128" fmla="*/ 174625 h 1183482"/>
              <a:gd name="connsiteX129" fmla="*/ 412750 w 2105025"/>
              <a:gd name="connsiteY129" fmla="*/ 152400 h 1183482"/>
              <a:gd name="connsiteX130" fmla="*/ 406400 w 2105025"/>
              <a:gd name="connsiteY130" fmla="*/ 139700 h 1183482"/>
              <a:gd name="connsiteX131" fmla="*/ 406400 w 2105025"/>
              <a:gd name="connsiteY131" fmla="*/ 139700 h 1183482"/>
              <a:gd name="connsiteX132" fmla="*/ 393700 w 2105025"/>
              <a:gd name="connsiteY132" fmla="*/ 101600 h 1183482"/>
              <a:gd name="connsiteX133" fmla="*/ 381000 w 2105025"/>
              <a:gd name="connsiteY133" fmla="*/ 98425 h 1183482"/>
              <a:gd name="connsiteX134" fmla="*/ 390525 w 2105025"/>
              <a:gd name="connsiteY134" fmla="*/ 79375 h 1183482"/>
              <a:gd name="connsiteX135" fmla="*/ 381000 w 2105025"/>
              <a:gd name="connsiteY135" fmla="*/ 66675 h 1183482"/>
              <a:gd name="connsiteX136" fmla="*/ 346075 w 2105025"/>
              <a:gd name="connsiteY136" fmla="*/ 95250 h 1183482"/>
              <a:gd name="connsiteX137" fmla="*/ 282575 w 2105025"/>
              <a:gd name="connsiteY137" fmla="*/ 146050 h 1183482"/>
              <a:gd name="connsiteX138" fmla="*/ 244475 w 2105025"/>
              <a:gd name="connsiteY138" fmla="*/ 203200 h 1183482"/>
              <a:gd name="connsiteX139" fmla="*/ 244475 w 2105025"/>
              <a:gd name="connsiteY139" fmla="*/ 203200 h 1183482"/>
              <a:gd name="connsiteX140" fmla="*/ 196850 w 2105025"/>
              <a:gd name="connsiteY140" fmla="*/ 247650 h 1183482"/>
              <a:gd name="connsiteX141" fmla="*/ 174625 w 2105025"/>
              <a:gd name="connsiteY141" fmla="*/ 263525 h 1183482"/>
              <a:gd name="connsiteX142" fmla="*/ 152400 w 2105025"/>
              <a:gd name="connsiteY142" fmla="*/ 231775 h 1183482"/>
              <a:gd name="connsiteX143" fmla="*/ 139700 w 2105025"/>
              <a:gd name="connsiteY143" fmla="*/ 206375 h 1183482"/>
              <a:gd name="connsiteX144" fmla="*/ 155575 w 2105025"/>
              <a:gd name="connsiteY144" fmla="*/ 180975 h 1183482"/>
              <a:gd name="connsiteX145" fmla="*/ 168275 w 2105025"/>
              <a:gd name="connsiteY145" fmla="*/ 158750 h 1183482"/>
              <a:gd name="connsiteX146" fmla="*/ 161925 w 2105025"/>
              <a:gd name="connsiteY146" fmla="*/ 136525 h 1183482"/>
              <a:gd name="connsiteX147" fmla="*/ 161925 w 2105025"/>
              <a:gd name="connsiteY147" fmla="*/ 136525 h 1183482"/>
              <a:gd name="connsiteX148" fmla="*/ 101600 w 2105025"/>
              <a:gd name="connsiteY148" fmla="*/ 161925 h 1183482"/>
              <a:gd name="connsiteX149" fmla="*/ 82550 w 2105025"/>
              <a:gd name="connsiteY149" fmla="*/ 184150 h 1183482"/>
              <a:gd name="connsiteX150" fmla="*/ 41275 w 2105025"/>
              <a:gd name="connsiteY150" fmla="*/ 203200 h 1183482"/>
              <a:gd name="connsiteX151" fmla="*/ 22225 w 2105025"/>
              <a:gd name="connsiteY151" fmla="*/ 219075 h 1183482"/>
              <a:gd name="connsiteX152" fmla="*/ 0 w 2105025"/>
              <a:gd name="connsiteY152" fmla="*/ 219075 h 1183482"/>
              <a:gd name="connsiteX153" fmla="*/ 9525 w 2105025"/>
              <a:gd name="connsiteY153" fmla="*/ 200025 h 1183482"/>
              <a:gd name="connsiteX154" fmla="*/ 25400 w 2105025"/>
              <a:gd name="connsiteY154" fmla="*/ 180975 h 1183482"/>
              <a:gd name="connsiteX155" fmla="*/ 47625 w 2105025"/>
              <a:gd name="connsiteY155" fmla="*/ 139700 h 1183482"/>
              <a:gd name="connsiteX156" fmla="*/ 63500 w 2105025"/>
              <a:gd name="connsiteY156" fmla="*/ 114300 h 1183482"/>
              <a:gd name="connsiteX157" fmla="*/ 92075 w 2105025"/>
              <a:gd name="connsiteY157" fmla="*/ 82550 h 1183482"/>
              <a:gd name="connsiteX158" fmla="*/ 98425 w 2105025"/>
              <a:gd name="connsiteY158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652588 w 2105025"/>
              <a:gd name="connsiteY2" fmla="*/ 1073149 h 1183482"/>
              <a:gd name="connsiteX3" fmla="*/ 1666875 w 2105025"/>
              <a:gd name="connsiteY3" fmla="*/ 1006474 h 1183482"/>
              <a:gd name="connsiteX4" fmla="*/ 1749425 w 2105025"/>
              <a:gd name="connsiteY4" fmla="*/ 949325 h 1183482"/>
              <a:gd name="connsiteX5" fmla="*/ 1768475 w 2105025"/>
              <a:gd name="connsiteY5" fmla="*/ 949325 h 1183482"/>
              <a:gd name="connsiteX6" fmla="*/ 1793875 w 2105025"/>
              <a:gd name="connsiteY6" fmla="*/ 962025 h 1183482"/>
              <a:gd name="connsiteX7" fmla="*/ 1838325 w 2105025"/>
              <a:gd name="connsiteY7" fmla="*/ 974725 h 1183482"/>
              <a:gd name="connsiteX8" fmla="*/ 1838325 w 2105025"/>
              <a:gd name="connsiteY8" fmla="*/ 974725 h 1183482"/>
              <a:gd name="connsiteX9" fmla="*/ 1866900 w 2105025"/>
              <a:gd name="connsiteY9" fmla="*/ 930275 h 1183482"/>
              <a:gd name="connsiteX10" fmla="*/ 1889125 w 2105025"/>
              <a:gd name="connsiteY10" fmla="*/ 911225 h 1183482"/>
              <a:gd name="connsiteX11" fmla="*/ 1914525 w 2105025"/>
              <a:gd name="connsiteY11" fmla="*/ 879475 h 1183482"/>
              <a:gd name="connsiteX12" fmla="*/ 1936750 w 2105025"/>
              <a:gd name="connsiteY12" fmla="*/ 850900 h 1183482"/>
              <a:gd name="connsiteX13" fmla="*/ 1958975 w 2105025"/>
              <a:gd name="connsiteY13" fmla="*/ 828675 h 1183482"/>
              <a:gd name="connsiteX14" fmla="*/ 1965325 w 2105025"/>
              <a:gd name="connsiteY14" fmla="*/ 803275 h 1183482"/>
              <a:gd name="connsiteX15" fmla="*/ 1987550 w 2105025"/>
              <a:gd name="connsiteY15" fmla="*/ 768350 h 1183482"/>
              <a:gd name="connsiteX16" fmla="*/ 1997075 w 2105025"/>
              <a:gd name="connsiteY16" fmla="*/ 733425 h 1183482"/>
              <a:gd name="connsiteX17" fmla="*/ 2032000 w 2105025"/>
              <a:gd name="connsiteY17" fmla="*/ 682625 h 1183482"/>
              <a:gd name="connsiteX18" fmla="*/ 2032000 w 2105025"/>
              <a:gd name="connsiteY18" fmla="*/ 682625 h 1183482"/>
              <a:gd name="connsiteX19" fmla="*/ 2073275 w 2105025"/>
              <a:gd name="connsiteY19" fmla="*/ 650875 h 1183482"/>
              <a:gd name="connsiteX20" fmla="*/ 2073275 w 2105025"/>
              <a:gd name="connsiteY20" fmla="*/ 650875 h 1183482"/>
              <a:gd name="connsiteX21" fmla="*/ 2079625 w 2105025"/>
              <a:gd name="connsiteY21" fmla="*/ 603250 h 1183482"/>
              <a:gd name="connsiteX22" fmla="*/ 2089150 w 2105025"/>
              <a:gd name="connsiteY22" fmla="*/ 577850 h 1183482"/>
              <a:gd name="connsiteX23" fmla="*/ 2098675 w 2105025"/>
              <a:gd name="connsiteY23" fmla="*/ 565150 h 1183482"/>
              <a:gd name="connsiteX24" fmla="*/ 2105025 w 2105025"/>
              <a:gd name="connsiteY24" fmla="*/ 552450 h 1183482"/>
              <a:gd name="connsiteX25" fmla="*/ 2070100 w 2105025"/>
              <a:gd name="connsiteY25" fmla="*/ 549275 h 1183482"/>
              <a:gd name="connsiteX26" fmla="*/ 2051050 w 2105025"/>
              <a:gd name="connsiteY26" fmla="*/ 565150 h 1183482"/>
              <a:gd name="connsiteX27" fmla="*/ 2028825 w 2105025"/>
              <a:gd name="connsiteY27" fmla="*/ 571500 h 1183482"/>
              <a:gd name="connsiteX28" fmla="*/ 2003425 w 2105025"/>
              <a:gd name="connsiteY28" fmla="*/ 584200 h 1183482"/>
              <a:gd name="connsiteX29" fmla="*/ 1984375 w 2105025"/>
              <a:gd name="connsiteY29" fmla="*/ 584200 h 1183482"/>
              <a:gd name="connsiteX30" fmla="*/ 1965325 w 2105025"/>
              <a:gd name="connsiteY30" fmla="*/ 587375 h 1183482"/>
              <a:gd name="connsiteX31" fmla="*/ 1939925 w 2105025"/>
              <a:gd name="connsiteY31" fmla="*/ 593725 h 1183482"/>
              <a:gd name="connsiteX32" fmla="*/ 1930400 w 2105025"/>
              <a:gd name="connsiteY32" fmla="*/ 606425 h 1183482"/>
              <a:gd name="connsiteX33" fmla="*/ 1905000 w 2105025"/>
              <a:gd name="connsiteY33" fmla="*/ 619125 h 1183482"/>
              <a:gd name="connsiteX34" fmla="*/ 1895475 w 2105025"/>
              <a:gd name="connsiteY34" fmla="*/ 635000 h 1183482"/>
              <a:gd name="connsiteX35" fmla="*/ 1857375 w 2105025"/>
              <a:gd name="connsiteY35" fmla="*/ 644525 h 1183482"/>
              <a:gd name="connsiteX36" fmla="*/ 1825625 w 2105025"/>
              <a:gd name="connsiteY36" fmla="*/ 650875 h 1183482"/>
              <a:gd name="connsiteX37" fmla="*/ 1800225 w 2105025"/>
              <a:gd name="connsiteY37" fmla="*/ 644525 h 1183482"/>
              <a:gd name="connsiteX38" fmla="*/ 1765300 w 2105025"/>
              <a:gd name="connsiteY38" fmla="*/ 638175 h 1183482"/>
              <a:gd name="connsiteX39" fmla="*/ 1762125 w 2105025"/>
              <a:gd name="connsiteY39" fmla="*/ 615950 h 1183482"/>
              <a:gd name="connsiteX40" fmla="*/ 1762125 w 2105025"/>
              <a:gd name="connsiteY40" fmla="*/ 587375 h 1183482"/>
              <a:gd name="connsiteX41" fmla="*/ 1771650 w 2105025"/>
              <a:gd name="connsiteY41" fmla="*/ 555625 h 1183482"/>
              <a:gd name="connsiteX42" fmla="*/ 1768475 w 2105025"/>
              <a:gd name="connsiteY42" fmla="*/ 533400 h 1183482"/>
              <a:gd name="connsiteX43" fmla="*/ 1768475 w 2105025"/>
              <a:gd name="connsiteY43" fmla="*/ 533400 h 1183482"/>
              <a:gd name="connsiteX44" fmla="*/ 1784350 w 2105025"/>
              <a:gd name="connsiteY44" fmla="*/ 495300 h 1183482"/>
              <a:gd name="connsiteX45" fmla="*/ 1746250 w 2105025"/>
              <a:gd name="connsiteY45" fmla="*/ 485775 h 1183482"/>
              <a:gd name="connsiteX46" fmla="*/ 1746250 w 2105025"/>
              <a:gd name="connsiteY46" fmla="*/ 485775 h 1183482"/>
              <a:gd name="connsiteX47" fmla="*/ 1724025 w 2105025"/>
              <a:gd name="connsiteY47" fmla="*/ 444500 h 1183482"/>
              <a:gd name="connsiteX48" fmla="*/ 1701800 w 2105025"/>
              <a:gd name="connsiteY48" fmla="*/ 431800 h 1183482"/>
              <a:gd name="connsiteX49" fmla="*/ 1701800 w 2105025"/>
              <a:gd name="connsiteY49" fmla="*/ 431800 h 1183482"/>
              <a:gd name="connsiteX50" fmla="*/ 1660525 w 2105025"/>
              <a:gd name="connsiteY50" fmla="*/ 415925 h 1183482"/>
              <a:gd name="connsiteX51" fmla="*/ 1641475 w 2105025"/>
              <a:gd name="connsiteY51" fmla="*/ 412750 h 1183482"/>
              <a:gd name="connsiteX52" fmla="*/ 1600200 w 2105025"/>
              <a:gd name="connsiteY52" fmla="*/ 422275 h 1183482"/>
              <a:gd name="connsiteX53" fmla="*/ 1600200 w 2105025"/>
              <a:gd name="connsiteY53" fmla="*/ 384175 h 1183482"/>
              <a:gd name="connsiteX54" fmla="*/ 1600200 w 2105025"/>
              <a:gd name="connsiteY54" fmla="*/ 358775 h 1183482"/>
              <a:gd name="connsiteX55" fmla="*/ 1600200 w 2105025"/>
              <a:gd name="connsiteY55" fmla="*/ 358775 h 1183482"/>
              <a:gd name="connsiteX56" fmla="*/ 1600200 w 2105025"/>
              <a:gd name="connsiteY56" fmla="*/ 358775 h 1183482"/>
              <a:gd name="connsiteX57" fmla="*/ 1597025 w 2105025"/>
              <a:gd name="connsiteY57" fmla="*/ 314325 h 1183482"/>
              <a:gd name="connsiteX58" fmla="*/ 1606550 w 2105025"/>
              <a:gd name="connsiteY58" fmla="*/ 295275 h 1183482"/>
              <a:gd name="connsiteX59" fmla="*/ 1622425 w 2105025"/>
              <a:gd name="connsiteY59" fmla="*/ 254000 h 1183482"/>
              <a:gd name="connsiteX60" fmla="*/ 1619250 w 2105025"/>
              <a:gd name="connsiteY60" fmla="*/ 231775 h 1183482"/>
              <a:gd name="connsiteX61" fmla="*/ 1619250 w 2105025"/>
              <a:gd name="connsiteY61" fmla="*/ 203200 h 1183482"/>
              <a:gd name="connsiteX62" fmla="*/ 1625600 w 2105025"/>
              <a:gd name="connsiteY62" fmla="*/ 171450 h 1183482"/>
              <a:gd name="connsiteX63" fmla="*/ 1628775 w 2105025"/>
              <a:gd name="connsiteY63" fmla="*/ 136525 h 1183482"/>
              <a:gd name="connsiteX64" fmla="*/ 1631950 w 2105025"/>
              <a:gd name="connsiteY64" fmla="*/ 98425 h 1183482"/>
              <a:gd name="connsiteX65" fmla="*/ 1625600 w 2105025"/>
              <a:gd name="connsiteY65" fmla="*/ 76200 h 1183482"/>
              <a:gd name="connsiteX66" fmla="*/ 1625600 w 2105025"/>
              <a:gd name="connsiteY66" fmla="*/ 50800 h 1183482"/>
              <a:gd name="connsiteX67" fmla="*/ 1603375 w 2105025"/>
              <a:gd name="connsiteY67" fmla="*/ 38100 h 1183482"/>
              <a:gd name="connsiteX68" fmla="*/ 1577975 w 2105025"/>
              <a:gd name="connsiteY68" fmla="*/ 22225 h 1183482"/>
              <a:gd name="connsiteX69" fmla="*/ 1577975 w 2105025"/>
              <a:gd name="connsiteY69" fmla="*/ 22225 h 1183482"/>
              <a:gd name="connsiteX70" fmla="*/ 1552575 w 2105025"/>
              <a:gd name="connsiteY70" fmla="*/ 19050 h 1183482"/>
              <a:gd name="connsiteX71" fmla="*/ 1508125 w 2105025"/>
              <a:gd name="connsiteY71" fmla="*/ 0 h 1183482"/>
              <a:gd name="connsiteX72" fmla="*/ 1460500 w 2105025"/>
              <a:gd name="connsiteY72" fmla="*/ 3175 h 1183482"/>
              <a:gd name="connsiteX73" fmla="*/ 1431925 w 2105025"/>
              <a:gd name="connsiteY73" fmla="*/ 6350 h 1183482"/>
              <a:gd name="connsiteX74" fmla="*/ 1406525 w 2105025"/>
              <a:gd name="connsiteY74" fmla="*/ 15875 h 1183482"/>
              <a:gd name="connsiteX75" fmla="*/ 1374775 w 2105025"/>
              <a:gd name="connsiteY75" fmla="*/ 22225 h 1183482"/>
              <a:gd name="connsiteX76" fmla="*/ 1355725 w 2105025"/>
              <a:gd name="connsiteY76" fmla="*/ 22225 h 1183482"/>
              <a:gd name="connsiteX77" fmla="*/ 1323975 w 2105025"/>
              <a:gd name="connsiteY77" fmla="*/ 41275 h 1183482"/>
              <a:gd name="connsiteX78" fmla="*/ 1295400 w 2105025"/>
              <a:gd name="connsiteY78" fmla="*/ 63500 h 1183482"/>
              <a:gd name="connsiteX79" fmla="*/ 1270000 w 2105025"/>
              <a:gd name="connsiteY79" fmla="*/ 76200 h 1183482"/>
              <a:gd name="connsiteX80" fmla="*/ 1270000 w 2105025"/>
              <a:gd name="connsiteY80" fmla="*/ 76200 h 1183482"/>
              <a:gd name="connsiteX81" fmla="*/ 1289050 w 2105025"/>
              <a:gd name="connsiteY81" fmla="*/ 98425 h 1183482"/>
              <a:gd name="connsiteX82" fmla="*/ 1285875 w 2105025"/>
              <a:gd name="connsiteY82" fmla="*/ 127000 h 1183482"/>
              <a:gd name="connsiteX83" fmla="*/ 1266825 w 2105025"/>
              <a:gd name="connsiteY83" fmla="*/ 146050 h 1183482"/>
              <a:gd name="connsiteX84" fmla="*/ 1235075 w 2105025"/>
              <a:gd name="connsiteY84" fmla="*/ 165100 h 1183482"/>
              <a:gd name="connsiteX85" fmla="*/ 1196975 w 2105025"/>
              <a:gd name="connsiteY85" fmla="*/ 206375 h 1183482"/>
              <a:gd name="connsiteX86" fmla="*/ 1168400 w 2105025"/>
              <a:gd name="connsiteY86" fmla="*/ 215900 h 1183482"/>
              <a:gd name="connsiteX87" fmla="*/ 1152525 w 2105025"/>
              <a:gd name="connsiteY87" fmla="*/ 247650 h 1183482"/>
              <a:gd name="connsiteX88" fmla="*/ 1152525 w 2105025"/>
              <a:gd name="connsiteY88" fmla="*/ 247650 h 1183482"/>
              <a:gd name="connsiteX89" fmla="*/ 1095375 w 2105025"/>
              <a:gd name="connsiteY89" fmla="*/ 279400 h 1183482"/>
              <a:gd name="connsiteX90" fmla="*/ 1085850 w 2105025"/>
              <a:gd name="connsiteY90" fmla="*/ 304800 h 1183482"/>
              <a:gd name="connsiteX91" fmla="*/ 1076325 w 2105025"/>
              <a:gd name="connsiteY91" fmla="*/ 330200 h 1183482"/>
              <a:gd name="connsiteX92" fmla="*/ 1063625 w 2105025"/>
              <a:gd name="connsiteY92" fmla="*/ 349250 h 1183482"/>
              <a:gd name="connsiteX93" fmla="*/ 1044575 w 2105025"/>
              <a:gd name="connsiteY93" fmla="*/ 361950 h 1183482"/>
              <a:gd name="connsiteX94" fmla="*/ 1016000 w 2105025"/>
              <a:gd name="connsiteY94" fmla="*/ 381000 h 1183482"/>
              <a:gd name="connsiteX95" fmla="*/ 981075 w 2105025"/>
              <a:gd name="connsiteY95" fmla="*/ 396875 h 1183482"/>
              <a:gd name="connsiteX96" fmla="*/ 952500 w 2105025"/>
              <a:gd name="connsiteY96" fmla="*/ 415925 h 1183482"/>
              <a:gd name="connsiteX97" fmla="*/ 952500 w 2105025"/>
              <a:gd name="connsiteY97" fmla="*/ 415925 h 1183482"/>
              <a:gd name="connsiteX98" fmla="*/ 914400 w 2105025"/>
              <a:gd name="connsiteY98" fmla="*/ 396875 h 1183482"/>
              <a:gd name="connsiteX99" fmla="*/ 892175 w 2105025"/>
              <a:gd name="connsiteY99" fmla="*/ 368300 h 1183482"/>
              <a:gd name="connsiteX100" fmla="*/ 876300 w 2105025"/>
              <a:gd name="connsiteY100" fmla="*/ 349250 h 1183482"/>
              <a:gd name="connsiteX101" fmla="*/ 876300 w 2105025"/>
              <a:gd name="connsiteY101" fmla="*/ 349250 h 1183482"/>
              <a:gd name="connsiteX102" fmla="*/ 838200 w 2105025"/>
              <a:gd name="connsiteY102" fmla="*/ 346075 h 1183482"/>
              <a:gd name="connsiteX103" fmla="*/ 819150 w 2105025"/>
              <a:gd name="connsiteY103" fmla="*/ 330200 h 1183482"/>
              <a:gd name="connsiteX104" fmla="*/ 812800 w 2105025"/>
              <a:gd name="connsiteY104" fmla="*/ 330200 h 1183482"/>
              <a:gd name="connsiteX105" fmla="*/ 800100 w 2105025"/>
              <a:gd name="connsiteY105" fmla="*/ 327025 h 1183482"/>
              <a:gd name="connsiteX106" fmla="*/ 765175 w 2105025"/>
              <a:gd name="connsiteY106" fmla="*/ 339725 h 1183482"/>
              <a:gd name="connsiteX107" fmla="*/ 749300 w 2105025"/>
              <a:gd name="connsiteY107" fmla="*/ 349250 h 1183482"/>
              <a:gd name="connsiteX108" fmla="*/ 727075 w 2105025"/>
              <a:gd name="connsiteY108" fmla="*/ 365125 h 1183482"/>
              <a:gd name="connsiteX109" fmla="*/ 704850 w 2105025"/>
              <a:gd name="connsiteY109" fmla="*/ 381000 h 1183482"/>
              <a:gd name="connsiteX110" fmla="*/ 679450 w 2105025"/>
              <a:gd name="connsiteY110" fmla="*/ 390525 h 1183482"/>
              <a:gd name="connsiteX111" fmla="*/ 584200 w 2105025"/>
              <a:gd name="connsiteY111" fmla="*/ 406400 h 1183482"/>
              <a:gd name="connsiteX112" fmla="*/ 542925 w 2105025"/>
              <a:gd name="connsiteY112" fmla="*/ 419100 h 1183482"/>
              <a:gd name="connsiteX113" fmla="*/ 511175 w 2105025"/>
              <a:gd name="connsiteY113" fmla="*/ 412750 h 1183482"/>
              <a:gd name="connsiteX114" fmla="*/ 485775 w 2105025"/>
              <a:gd name="connsiteY114" fmla="*/ 400050 h 1183482"/>
              <a:gd name="connsiteX115" fmla="*/ 476250 w 2105025"/>
              <a:gd name="connsiteY115" fmla="*/ 377825 h 1183482"/>
              <a:gd name="connsiteX116" fmla="*/ 479425 w 2105025"/>
              <a:gd name="connsiteY116" fmla="*/ 346075 h 1183482"/>
              <a:gd name="connsiteX117" fmla="*/ 498475 w 2105025"/>
              <a:gd name="connsiteY117" fmla="*/ 330200 h 1183482"/>
              <a:gd name="connsiteX118" fmla="*/ 498475 w 2105025"/>
              <a:gd name="connsiteY118" fmla="*/ 330200 h 1183482"/>
              <a:gd name="connsiteX119" fmla="*/ 482600 w 2105025"/>
              <a:gd name="connsiteY119" fmla="*/ 304800 h 1183482"/>
              <a:gd name="connsiteX120" fmla="*/ 485775 w 2105025"/>
              <a:gd name="connsiteY120" fmla="*/ 276225 h 1183482"/>
              <a:gd name="connsiteX121" fmla="*/ 466725 w 2105025"/>
              <a:gd name="connsiteY121" fmla="*/ 263525 h 1183482"/>
              <a:gd name="connsiteX122" fmla="*/ 441325 w 2105025"/>
              <a:gd name="connsiteY122" fmla="*/ 254000 h 1183482"/>
              <a:gd name="connsiteX123" fmla="*/ 419100 w 2105025"/>
              <a:gd name="connsiteY123" fmla="*/ 266700 h 1183482"/>
              <a:gd name="connsiteX124" fmla="*/ 387350 w 2105025"/>
              <a:gd name="connsiteY124" fmla="*/ 276225 h 1183482"/>
              <a:gd name="connsiteX125" fmla="*/ 387350 w 2105025"/>
              <a:gd name="connsiteY125" fmla="*/ 276225 h 1183482"/>
              <a:gd name="connsiteX126" fmla="*/ 361950 w 2105025"/>
              <a:gd name="connsiteY126" fmla="*/ 250825 h 1183482"/>
              <a:gd name="connsiteX127" fmla="*/ 365125 w 2105025"/>
              <a:gd name="connsiteY127" fmla="*/ 225425 h 1183482"/>
              <a:gd name="connsiteX128" fmla="*/ 381000 w 2105025"/>
              <a:gd name="connsiteY128" fmla="*/ 203200 h 1183482"/>
              <a:gd name="connsiteX129" fmla="*/ 390525 w 2105025"/>
              <a:gd name="connsiteY129" fmla="*/ 174625 h 1183482"/>
              <a:gd name="connsiteX130" fmla="*/ 412750 w 2105025"/>
              <a:gd name="connsiteY130" fmla="*/ 152400 h 1183482"/>
              <a:gd name="connsiteX131" fmla="*/ 406400 w 2105025"/>
              <a:gd name="connsiteY131" fmla="*/ 139700 h 1183482"/>
              <a:gd name="connsiteX132" fmla="*/ 406400 w 2105025"/>
              <a:gd name="connsiteY132" fmla="*/ 139700 h 1183482"/>
              <a:gd name="connsiteX133" fmla="*/ 393700 w 2105025"/>
              <a:gd name="connsiteY133" fmla="*/ 101600 h 1183482"/>
              <a:gd name="connsiteX134" fmla="*/ 381000 w 2105025"/>
              <a:gd name="connsiteY134" fmla="*/ 98425 h 1183482"/>
              <a:gd name="connsiteX135" fmla="*/ 390525 w 2105025"/>
              <a:gd name="connsiteY135" fmla="*/ 79375 h 1183482"/>
              <a:gd name="connsiteX136" fmla="*/ 381000 w 2105025"/>
              <a:gd name="connsiteY136" fmla="*/ 66675 h 1183482"/>
              <a:gd name="connsiteX137" fmla="*/ 346075 w 2105025"/>
              <a:gd name="connsiteY137" fmla="*/ 95250 h 1183482"/>
              <a:gd name="connsiteX138" fmla="*/ 282575 w 2105025"/>
              <a:gd name="connsiteY138" fmla="*/ 146050 h 1183482"/>
              <a:gd name="connsiteX139" fmla="*/ 244475 w 2105025"/>
              <a:gd name="connsiteY139" fmla="*/ 203200 h 1183482"/>
              <a:gd name="connsiteX140" fmla="*/ 244475 w 2105025"/>
              <a:gd name="connsiteY140" fmla="*/ 203200 h 1183482"/>
              <a:gd name="connsiteX141" fmla="*/ 196850 w 2105025"/>
              <a:gd name="connsiteY141" fmla="*/ 247650 h 1183482"/>
              <a:gd name="connsiteX142" fmla="*/ 174625 w 2105025"/>
              <a:gd name="connsiteY142" fmla="*/ 263525 h 1183482"/>
              <a:gd name="connsiteX143" fmla="*/ 152400 w 2105025"/>
              <a:gd name="connsiteY143" fmla="*/ 231775 h 1183482"/>
              <a:gd name="connsiteX144" fmla="*/ 139700 w 2105025"/>
              <a:gd name="connsiteY144" fmla="*/ 206375 h 1183482"/>
              <a:gd name="connsiteX145" fmla="*/ 155575 w 2105025"/>
              <a:gd name="connsiteY145" fmla="*/ 180975 h 1183482"/>
              <a:gd name="connsiteX146" fmla="*/ 168275 w 2105025"/>
              <a:gd name="connsiteY146" fmla="*/ 158750 h 1183482"/>
              <a:gd name="connsiteX147" fmla="*/ 161925 w 2105025"/>
              <a:gd name="connsiteY147" fmla="*/ 136525 h 1183482"/>
              <a:gd name="connsiteX148" fmla="*/ 161925 w 2105025"/>
              <a:gd name="connsiteY148" fmla="*/ 136525 h 1183482"/>
              <a:gd name="connsiteX149" fmla="*/ 101600 w 2105025"/>
              <a:gd name="connsiteY149" fmla="*/ 161925 h 1183482"/>
              <a:gd name="connsiteX150" fmla="*/ 82550 w 2105025"/>
              <a:gd name="connsiteY150" fmla="*/ 184150 h 1183482"/>
              <a:gd name="connsiteX151" fmla="*/ 41275 w 2105025"/>
              <a:gd name="connsiteY151" fmla="*/ 203200 h 1183482"/>
              <a:gd name="connsiteX152" fmla="*/ 22225 w 2105025"/>
              <a:gd name="connsiteY152" fmla="*/ 219075 h 1183482"/>
              <a:gd name="connsiteX153" fmla="*/ 0 w 2105025"/>
              <a:gd name="connsiteY153" fmla="*/ 219075 h 1183482"/>
              <a:gd name="connsiteX154" fmla="*/ 9525 w 2105025"/>
              <a:gd name="connsiteY154" fmla="*/ 200025 h 1183482"/>
              <a:gd name="connsiteX155" fmla="*/ 25400 w 2105025"/>
              <a:gd name="connsiteY155" fmla="*/ 180975 h 1183482"/>
              <a:gd name="connsiteX156" fmla="*/ 47625 w 2105025"/>
              <a:gd name="connsiteY156" fmla="*/ 139700 h 1183482"/>
              <a:gd name="connsiteX157" fmla="*/ 63500 w 2105025"/>
              <a:gd name="connsiteY157" fmla="*/ 114300 h 1183482"/>
              <a:gd name="connsiteX158" fmla="*/ 92075 w 2105025"/>
              <a:gd name="connsiteY158" fmla="*/ 82550 h 1183482"/>
              <a:gd name="connsiteX159" fmla="*/ 98425 w 2105025"/>
              <a:gd name="connsiteY159" fmla="*/ 47625 h 1183482"/>
              <a:gd name="connsiteX0" fmla="*/ 1527176 w 2105025"/>
              <a:gd name="connsiteY0" fmla="*/ 1357314 h 1357314"/>
              <a:gd name="connsiteX1" fmla="*/ 1645444 w 2105025"/>
              <a:gd name="connsiteY1" fmla="*/ 1132680 h 1357314"/>
              <a:gd name="connsiteX2" fmla="*/ 1652588 w 2105025"/>
              <a:gd name="connsiteY2" fmla="*/ 1073149 h 1357314"/>
              <a:gd name="connsiteX3" fmla="*/ 1666875 w 2105025"/>
              <a:gd name="connsiteY3" fmla="*/ 1006474 h 1357314"/>
              <a:gd name="connsiteX4" fmla="*/ 1749425 w 2105025"/>
              <a:gd name="connsiteY4" fmla="*/ 949325 h 1357314"/>
              <a:gd name="connsiteX5" fmla="*/ 1768475 w 2105025"/>
              <a:gd name="connsiteY5" fmla="*/ 949325 h 1357314"/>
              <a:gd name="connsiteX6" fmla="*/ 1793875 w 2105025"/>
              <a:gd name="connsiteY6" fmla="*/ 962025 h 1357314"/>
              <a:gd name="connsiteX7" fmla="*/ 1838325 w 2105025"/>
              <a:gd name="connsiteY7" fmla="*/ 974725 h 1357314"/>
              <a:gd name="connsiteX8" fmla="*/ 1838325 w 2105025"/>
              <a:gd name="connsiteY8" fmla="*/ 974725 h 1357314"/>
              <a:gd name="connsiteX9" fmla="*/ 1866900 w 2105025"/>
              <a:gd name="connsiteY9" fmla="*/ 930275 h 1357314"/>
              <a:gd name="connsiteX10" fmla="*/ 1889125 w 2105025"/>
              <a:gd name="connsiteY10" fmla="*/ 911225 h 1357314"/>
              <a:gd name="connsiteX11" fmla="*/ 1914525 w 2105025"/>
              <a:gd name="connsiteY11" fmla="*/ 879475 h 1357314"/>
              <a:gd name="connsiteX12" fmla="*/ 1936750 w 2105025"/>
              <a:gd name="connsiteY12" fmla="*/ 850900 h 1357314"/>
              <a:gd name="connsiteX13" fmla="*/ 1958975 w 2105025"/>
              <a:gd name="connsiteY13" fmla="*/ 828675 h 1357314"/>
              <a:gd name="connsiteX14" fmla="*/ 1965325 w 2105025"/>
              <a:gd name="connsiteY14" fmla="*/ 803275 h 1357314"/>
              <a:gd name="connsiteX15" fmla="*/ 1987550 w 2105025"/>
              <a:gd name="connsiteY15" fmla="*/ 768350 h 1357314"/>
              <a:gd name="connsiteX16" fmla="*/ 1997075 w 2105025"/>
              <a:gd name="connsiteY16" fmla="*/ 733425 h 1357314"/>
              <a:gd name="connsiteX17" fmla="*/ 2032000 w 2105025"/>
              <a:gd name="connsiteY17" fmla="*/ 682625 h 1357314"/>
              <a:gd name="connsiteX18" fmla="*/ 2032000 w 2105025"/>
              <a:gd name="connsiteY18" fmla="*/ 682625 h 1357314"/>
              <a:gd name="connsiteX19" fmla="*/ 2073275 w 2105025"/>
              <a:gd name="connsiteY19" fmla="*/ 650875 h 1357314"/>
              <a:gd name="connsiteX20" fmla="*/ 2073275 w 2105025"/>
              <a:gd name="connsiteY20" fmla="*/ 650875 h 1357314"/>
              <a:gd name="connsiteX21" fmla="*/ 2079625 w 2105025"/>
              <a:gd name="connsiteY21" fmla="*/ 603250 h 1357314"/>
              <a:gd name="connsiteX22" fmla="*/ 2089150 w 2105025"/>
              <a:gd name="connsiteY22" fmla="*/ 577850 h 1357314"/>
              <a:gd name="connsiteX23" fmla="*/ 2098675 w 2105025"/>
              <a:gd name="connsiteY23" fmla="*/ 565150 h 1357314"/>
              <a:gd name="connsiteX24" fmla="*/ 2105025 w 2105025"/>
              <a:gd name="connsiteY24" fmla="*/ 552450 h 1357314"/>
              <a:gd name="connsiteX25" fmla="*/ 2070100 w 2105025"/>
              <a:gd name="connsiteY25" fmla="*/ 549275 h 1357314"/>
              <a:gd name="connsiteX26" fmla="*/ 2051050 w 2105025"/>
              <a:gd name="connsiteY26" fmla="*/ 565150 h 1357314"/>
              <a:gd name="connsiteX27" fmla="*/ 2028825 w 2105025"/>
              <a:gd name="connsiteY27" fmla="*/ 571500 h 1357314"/>
              <a:gd name="connsiteX28" fmla="*/ 2003425 w 2105025"/>
              <a:gd name="connsiteY28" fmla="*/ 584200 h 1357314"/>
              <a:gd name="connsiteX29" fmla="*/ 1984375 w 2105025"/>
              <a:gd name="connsiteY29" fmla="*/ 584200 h 1357314"/>
              <a:gd name="connsiteX30" fmla="*/ 1965325 w 2105025"/>
              <a:gd name="connsiteY30" fmla="*/ 587375 h 1357314"/>
              <a:gd name="connsiteX31" fmla="*/ 1939925 w 2105025"/>
              <a:gd name="connsiteY31" fmla="*/ 593725 h 1357314"/>
              <a:gd name="connsiteX32" fmla="*/ 1930400 w 2105025"/>
              <a:gd name="connsiteY32" fmla="*/ 606425 h 1357314"/>
              <a:gd name="connsiteX33" fmla="*/ 1905000 w 2105025"/>
              <a:gd name="connsiteY33" fmla="*/ 619125 h 1357314"/>
              <a:gd name="connsiteX34" fmla="*/ 1895475 w 2105025"/>
              <a:gd name="connsiteY34" fmla="*/ 635000 h 1357314"/>
              <a:gd name="connsiteX35" fmla="*/ 1857375 w 2105025"/>
              <a:gd name="connsiteY35" fmla="*/ 644525 h 1357314"/>
              <a:gd name="connsiteX36" fmla="*/ 1825625 w 2105025"/>
              <a:gd name="connsiteY36" fmla="*/ 650875 h 1357314"/>
              <a:gd name="connsiteX37" fmla="*/ 1800225 w 2105025"/>
              <a:gd name="connsiteY37" fmla="*/ 644525 h 1357314"/>
              <a:gd name="connsiteX38" fmla="*/ 1765300 w 2105025"/>
              <a:gd name="connsiteY38" fmla="*/ 638175 h 1357314"/>
              <a:gd name="connsiteX39" fmla="*/ 1762125 w 2105025"/>
              <a:gd name="connsiteY39" fmla="*/ 615950 h 1357314"/>
              <a:gd name="connsiteX40" fmla="*/ 1762125 w 2105025"/>
              <a:gd name="connsiteY40" fmla="*/ 587375 h 1357314"/>
              <a:gd name="connsiteX41" fmla="*/ 1771650 w 2105025"/>
              <a:gd name="connsiteY41" fmla="*/ 555625 h 1357314"/>
              <a:gd name="connsiteX42" fmla="*/ 1768475 w 2105025"/>
              <a:gd name="connsiteY42" fmla="*/ 533400 h 1357314"/>
              <a:gd name="connsiteX43" fmla="*/ 1768475 w 2105025"/>
              <a:gd name="connsiteY43" fmla="*/ 533400 h 1357314"/>
              <a:gd name="connsiteX44" fmla="*/ 1784350 w 2105025"/>
              <a:gd name="connsiteY44" fmla="*/ 495300 h 1357314"/>
              <a:gd name="connsiteX45" fmla="*/ 1746250 w 2105025"/>
              <a:gd name="connsiteY45" fmla="*/ 485775 h 1357314"/>
              <a:gd name="connsiteX46" fmla="*/ 1746250 w 2105025"/>
              <a:gd name="connsiteY46" fmla="*/ 485775 h 1357314"/>
              <a:gd name="connsiteX47" fmla="*/ 1724025 w 2105025"/>
              <a:gd name="connsiteY47" fmla="*/ 444500 h 1357314"/>
              <a:gd name="connsiteX48" fmla="*/ 1701800 w 2105025"/>
              <a:gd name="connsiteY48" fmla="*/ 431800 h 1357314"/>
              <a:gd name="connsiteX49" fmla="*/ 1701800 w 2105025"/>
              <a:gd name="connsiteY49" fmla="*/ 431800 h 1357314"/>
              <a:gd name="connsiteX50" fmla="*/ 1660525 w 2105025"/>
              <a:gd name="connsiteY50" fmla="*/ 415925 h 1357314"/>
              <a:gd name="connsiteX51" fmla="*/ 1641475 w 2105025"/>
              <a:gd name="connsiteY51" fmla="*/ 412750 h 1357314"/>
              <a:gd name="connsiteX52" fmla="*/ 1600200 w 2105025"/>
              <a:gd name="connsiteY52" fmla="*/ 422275 h 1357314"/>
              <a:gd name="connsiteX53" fmla="*/ 1600200 w 2105025"/>
              <a:gd name="connsiteY53" fmla="*/ 384175 h 1357314"/>
              <a:gd name="connsiteX54" fmla="*/ 1600200 w 2105025"/>
              <a:gd name="connsiteY54" fmla="*/ 358775 h 1357314"/>
              <a:gd name="connsiteX55" fmla="*/ 1600200 w 2105025"/>
              <a:gd name="connsiteY55" fmla="*/ 358775 h 1357314"/>
              <a:gd name="connsiteX56" fmla="*/ 1600200 w 2105025"/>
              <a:gd name="connsiteY56" fmla="*/ 358775 h 1357314"/>
              <a:gd name="connsiteX57" fmla="*/ 1597025 w 2105025"/>
              <a:gd name="connsiteY57" fmla="*/ 314325 h 1357314"/>
              <a:gd name="connsiteX58" fmla="*/ 1606550 w 2105025"/>
              <a:gd name="connsiteY58" fmla="*/ 295275 h 1357314"/>
              <a:gd name="connsiteX59" fmla="*/ 1622425 w 2105025"/>
              <a:gd name="connsiteY59" fmla="*/ 254000 h 1357314"/>
              <a:gd name="connsiteX60" fmla="*/ 1619250 w 2105025"/>
              <a:gd name="connsiteY60" fmla="*/ 231775 h 1357314"/>
              <a:gd name="connsiteX61" fmla="*/ 1619250 w 2105025"/>
              <a:gd name="connsiteY61" fmla="*/ 203200 h 1357314"/>
              <a:gd name="connsiteX62" fmla="*/ 1625600 w 2105025"/>
              <a:gd name="connsiteY62" fmla="*/ 171450 h 1357314"/>
              <a:gd name="connsiteX63" fmla="*/ 1628775 w 2105025"/>
              <a:gd name="connsiteY63" fmla="*/ 136525 h 1357314"/>
              <a:gd name="connsiteX64" fmla="*/ 1631950 w 2105025"/>
              <a:gd name="connsiteY64" fmla="*/ 98425 h 1357314"/>
              <a:gd name="connsiteX65" fmla="*/ 1625600 w 2105025"/>
              <a:gd name="connsiteY65" fmla="*/ 76200 h 1357314"/>
              <a:gd name="connsiteX66" fmla="*/ 1625600 w 2105025"/>
              <a:gd name="connsiteY66" fmla="*/ 50800 h 1357314"/>
              <a:gd name="connsiteX67" fmla="*/ 1603375 w 2105025"/>
              <a:gd name="connsiteY67" fmla="*/ 38100 h 1357314"/>
              <a:gd name="connsiteX68" fmla="*/ 1577975 w 2105025"/>
              <a:gd name="connsiteY68" fmla="*/ 22225 h 1357314"/>
              <a:gd name="connsiteX69" fmla="*/ 1577975 w 2105025"/>
              <a:gd name="connsiteY69" fmla="*/ 22225 h 1357314"/>
              <a:gd name="connsiteX70" fmla="*/ 1552575 w 2105025"/>
              <a:gd name="connsiteY70" fmla="*/ 19050 h 1357314"/>
              <a:gd name="connsiteX71" fmla="*/ 1508125 w 2105025"/>
              <a:gd name="connsiteY71" fmla="*/ 0 h 1357314"/>
              <a:gd name="connsiteX72" fmla="*/ 1460500 w 2105025"/>
              <a:gd name="connsiteY72" fmla="*/ 3175 h 1357314"/>
              <a:gd name="connsiteX73" fmla="*/ 1431925 w 2105025"/>
              <a:gd name="connsiteY73" fmla="*/ 6350 h 1357314"/>
              <a:gd name="connsiteX74" fmla="*/ 1406525 w 2105025"/>
              <a:gd name="connsiteY74" fmla="*/ 15875 h 1357314"/>
              <a:gd name="connsiteX75" fmla="*/ 1374775 w 2105025"/>
              <a:gd name="connsiteY75" fmla="*/ 22225 h 1357314"/>
              <a:gd name="connsiteX76" fmla="*/ 1355725 w 2105025"/>
              <a:gd name="connsiteY76" fmla="*/ 22225 h 1357314"/>
              <a:gd name="connsiteX77" fmla="*/ 1323975 w 2105025"/>
              <a:gd name="connsiteY77" fmla="*/ 41275 h 1357314"/>
              <a:gd name="connsiteX78" fmla="*/ 1295400 w 2105025"/>
              <a:gd name="connsiteY78" fmla="*/ 63500 h 1357314"/>
              <a:gd name="connsiteX79" fmla="*/ 1270000 w 2105025"/>
              <a:gd name="connsiteY79" fmla="*/ 76200 h 1357314"/>
              <a:gd name="connsiteX80" fmla="*/ 1270000 w 2105025"/>
              <a:gd name="connsiteY80" fmla="*/ 76200 h 1357314"/>
              <a:gd name="connsiteX81" fmla="*/ 1289050 w 2105025"/>
              <a:gd name="connsiteY81" fmla="*/ 98425 h 1357314"/>
              <a:gd name="connsiteX82" fmla="*/ 1285875 w 2105025"/>
              <a:gd name="connsiteY82" fmla="*/ 127000 h 1357314"/>
              <a:gd name="connsiteX83" fmla="*/ 1266825 w 2105025"/>
              <a:gd name="connsiteY83" fmla="*/ 146050 h 1357314"/>
              <a:gd name="connsiteX84" fmla="*/ 1235075 w 2105025"/>
              <a:gd name="connsiteY84" fmla="*/ 165100 h 1357314"/>
              <a:gd name="connsiteX85" fmla="*/ 1196975 w 2105025"/>
              <a:gd name="connsiteY85" fmla="*/ 206375 h 1357314"/>
              <a:gd name="connsiteX86" fmla="*/ 1168400 w 2105025"/>
              <a:gd name="connsiteY86" fmla="*/ 215900 h 1357314"/>
              <a:gd name="connsiteX87" fmla="*/ 1152525 w 2105025"/>
              <a:gd name="connsiteY87" fmla="*/ 247650 h 1357314"/>
              <a:gd name="connsiteX88" fmla="*/ 1152525 w 2105025"/>
              <a:gd name="connsiteY88" fmla="*/ 247650 h 1357314"/>
              <a:gd name="connsiteX89" fmla="*/ 1095375 w 2105025"/>
              <a:gd name="connsiteY89" fmla="*/ 279400 h 1357314"/>
              <a:gd name="connsiteX90" fmla="*/ 1085850 w 2105025"/>
              <a:gd name="connsiteY90" fmla="*/ 304800 h 1357314"/>
              <a:gd name="connsiteX91" fmla="*/ 1076325 w 2105025"/>
              <a:gd name="connsiteY91" fmla="*/ 330200 h 1357314"/>
              <a:gd name="connsiteX92" fmla="*/ 1063625 w 2105025"/>
              <a:gd name="connsiteY92" fmla="*/ 349250 h 1357314"/>
              <a:gd name="connsiteX93" fmla="*/ 1044575 w 2105025"/>
              <a:gd name="connsiteY93" fmla="*/ 361950 h 1357314"/>
              <a:gd name="connsiteX94" fmla="*/ 1016000 w 2105025"/>
              <a:gd name="connsiteY94" fmla="*/ 381000 h 1357314"/>
              <a:gd name="connsiteX95" fmla="*/ 981075 w 2105025"/>
              <a:gd name="connsiteY95" fmla="*/ 396875 h 1357314"/>
              <a:gd name="connsiteX96" fmla="*/ 952500 w 2105025"/>
              <a:gd name="connsiteY96" fmla="*/ 415925 h 1357314"/>
              <a:gd name="connsiteX97" fmla="*/ 952500 w 2105025"/>
              <a:gd name="connsiteY97" fmla="*/ 415925 h 1357314"/>
              <a:gd name="connsiteX98" fmla="*/ 914400 w 2105025"/>
              <a:gd name="connsiteY98" fmla="*/ 396875 h 1357314"/>
              <a:gd name="connsiteX99" fmla="*/ 892175 w 2105025"/>
              <a:gd name="connsiteY99" fmla="*/ 368300 h 1357314"/>
              <a:gd name="connsiteX100" fmla="*/ 876300 w 2105025"/>
              <a:gd name="connsiteY100" fmla="*/ 349250 h 1357314"/>
              <a:gd name="connsiteX101" fmla="*/ 876300 w 2105025"/>
              <a:gd name="connsiteY101" fmla="*/ 349250 h 1357314"/>
              <a:gd name="connsiteX102" fmla="*/ 838200 w 2105025"/>
              <a:gd name="connsiteY102" fmla="*/ 346075 h 1357314"/>
              <a:gd name="connsiteX103" fmla="*/ 819150 w 2105025"/>
              <a:gd name="connsiteY103" fmla="*/ 330200 h 1357314"/>
              <a:gd name="connsiteX104" fmla="*/ 812800 w 2105025"/>
              <a:gd name="connsiteY104" fmla="*/ 330200 h 1357314"/>
              <a:gd name="connsiteX105" fmla="*/ 800100 w 2105025"/>
              <a:gd name="connsiteY105" fmla="*/ 327025 h 1357314"/>
              <a:gd name="connsiteX106" fmla="*/ 765175 w 2105025"/>
              <a:gd name="connsiteY106" fmla="*/ 339725 h 1357314"/>
              <a:gd name="connsiteX107" fmla="*/ 749300 w 2105025"/>
              <a:gd name="connsiteY107" fmla="*/ 349250 h 1357314"/>
              <a:gd name="connsiteX108" fmla="*/ 727075 w 2105025"/>
              <a:gd name="connsiteY108" fmla="*/ 365125 h 1357314"/>
              <a:gd name="connsiteX109" fmla="*/ 704850 w 2105025"/>
              <a:gd name="connsiteY109" fmla="*/ 381000 h 1357314"/>
              <a:gd name="connsiteX110" fmla="*/ 679450 w 2105025"/>
              <a:gd name="connsiteY110" fmla="*/ 390525 h 1357314"/>
              <a:gd name="connsiteX111" fmla="*/ 584200 w 2105025"/>
              <a:gd name="connsiteY111" fmla="*/ 406400 h 1357314"/>
              <a:gd name="connsiteX112" fmla="*/ 542925 w 2105025"/>
              <a:gd name="connsiteY112" fmla="*/ 419100 h 1357314"/>
              <a:gd name="connsiteX113" fmla="*/ 511175 w 2105025"/>
              <a:gd name="connsiteY113" fmla="*/ 412750 h 1357314"/>
              <a:gd name="connsiteX114" fmla="*/ 485775 w 2105025"/>
              <a:gd name="connsiteY114" fmla="*/ 400050 h 1357314"/>
              <a:gd name="connsiteX115" fmla="*/ 476250 w 2105025"/>
              <a:gd name="connsiteY115" fmla="*/ 377825 h 1357314"/>
              <a:gd name="connsiteX116" fmla="*/ 479425 w 2105025"/>
              <a:gd name="connsiteY116" fmla="*/ 346075 h 1357314"/>
              <a:gd name="connsiteX117" fmla="*/ 498475 w 2105025"/>
              <a:gd name="connsiteY117" fmla="*/ 330200 h 1357314"/>
              <a:gd name="connsiteX118" fmla="*/ 498475 w 2105025"/>
              <a:gd name="connsiteY118" fmla="*/ 330200 h 1357314"/>
              <a:gd name="connsiteX119" fmla="*/ 482600 w 2105025"/>
              <a:gd name="connsiteY119" fmla="*/ 304800 h 1357314"/>
              <a:gd name="connsiteX120" fmla="*/ 485775 w 2105025"/>
              <a:gd name="connsiteY120" fmla="*/ 276225 h 1357314"/>
              <a:gd name="connsiteX121" fmla="*/ 466725 w 2105025"/>
              <a:gd name="connsiteY121" fmla="*/ 263525 h 1357314"/>
              <a:gd name="connsiteX122" fmla="*/ 441325 w 2105025"/>
              <a:gd name="connsiteY122" fmla="*/ 254000 h 1357314"/>
              <a:gd name="connsiteX123" fmla="*/ 419100 w 2105025"/>
              <a:gd name="connsiteY123" fmla="*/ 266700 h 1357314"/>
              <a:gd name="connsiteX124" fmla="*/ 387350 w 2105025"/>
              <a:gd name="connsiteY124" fmla="*/ 276225 h 1357314"/>
              <a:gd name="connsiteX125" fmla="*/ 387350 w 2105025"/>
              <a:gd name="connsiteY125" fmla="*/ 276225 h 1357314"/>
              <a:gd name="connsiteX126" fmla="*/ 361950 w 2105025"/>
              <a:gd name="connsiteY126" fmla="*/ 250825 h 1357314"/>
              <a:gd name="connsiteX127" fmla="*/ 365125 w 2105025"/>
              <a:gd name="connsiteY127" fmla="*/ 225425 h 1357314"/>
              <a:gd name="connsiteX128" fmla="*/ 381000 w 2105025"/>
              <a:gd name="connsiteY128" fmla="*/ 203200 h 1357314"/>
              <a:gd name="connsiteX129" fmla="*/ 390525 w 2105025"/>
              <a:gd name="connsiteY129" fmla="*/ 174625 h 1357314"/>
              <a:gd name="connsiteX130" fmla="*/ 412750 w 2105025"/>
              <a:gd name="connsiteY130" fmla="*/ 152400 h 1357314"/>
              <a:gd name="connsiteX131" fmla="*/ 406400 w 2105025"/>
              <a:gd name="connsiteY131" fmla="*/ 139700 h 1357314"/>
              <a:gd name="connsiteX132" fmla="*/ 406400 w 2105025"/>
              <a:gd name="connsiteY132" fmla="*/ 139700 h 1357314"/>
              <a:gd name="connsiteX133" fmla="*/ 393700 w 2105025"/>
              <a:gd name="connsiteY133" fmla="*/ 101600 h 1357314"/>
              <a:gd name="connsiteX134" fmla="*/ 381000 w 2105025"/>
              <a:gd name="connsiteY134" fmla="*/ 98425 h 1357314"/>
              <a:gd name="connsiteX135" fmla="*/ 390525 w 2105025"/>
              <a:gd name="connsiteY135" fmla="*/ 79375 h 1357314"/>
              <a:gd name="connsiteX136" fmla="*/ 381000 w 2105025"/>
              <a:gd name="connsiteY136" fmla="*/ 66675 h 1357314"/>
              <a:gd name="connsiteX137" fmla="*/ 346075 w 2105025"/>
              <a:gd name="connsiteY137" fmla="*/ 95250 h 1357314"/>
              <a:gd name="connsiteX138" fmla="*/ 282575 w 2105025"/>
              <a:gd name="connsiteY138" fmla="*/ 146050 h 1357314"/>
              <a:gd name="connsiteX139" fmla="*/ 244475 w 2105025"/>
              <a:gd name="connsiteY139" fmla="*/ 203200 h 1357314"/>
              <a:gd name="connsiteX140" fmla="*/ 244475 w 2105025"/>
              <a:gd name="connsiteY140" fmla="*/ 203200 h 1357314"/>
              <a:gd name="connsiteX141" fmla="*/ 196850 w 2105025"/>
              <a:gd name="connsiteY141" fmla="*/ 247650 h 1357314"/>
              <a:gd name="connsiteX142" fmla="*/ 174625 w 2105025"/>
              <a:gd name="connsiteY142" fmla="*/ 263525 h 1357314"/>
              <a:gd name="connsiteX143" fmla="*/ 152400 w 2105025"/>
              <a:gd name="connsiteY143" fmla="*/ 231775 h 1357314"/>
              <a:gd name="connsiteX144" fmla="*/ 139700 w 2105025"/>
              <a:gd name="connsiteY144" fmla="*/ 206375 h 1357314"/>
              <a:gd name="connsiteX145" fmla="*/ 155575 w 2105025"/>
              <a:gd name="connsiteY145" fmla="*/ 180975 h 1357314"/>
              <a:gd name="connsiteX146" fmla="*/ 168275 w 2105025"/>
              <a:gd name="connsiteY146" fmla="*/ 158750 h 1357314"/>
              <a:gd name="connsiteX147" fmla="*/ 161925 w 2105025"/>
              <a:gd name="connsiteY147" fmla="*/ 136525 h 1357314"/>
              <a:gd name="connsiteX148" fmla="*/ 161925 w 2105025"/>
              <a:gd name="connsiteY148" fmla="*/ 136525 h 1357314"/>
              <a:gd name="connsiteX149" fmla="*/ 101600 w 2105025"/>
              <a:gd name="connsiteY149" fmla="*/ 161925 h 1357314"/>
              <a:gd name="connsiteX150" fmla="*/ 82550 w 2105025"/>
              <a:gd name="connsiteY150" fmla="*/ 184150 h 1357314"/>
              <a:gd name="connsiteX151" fmla="*/ 41275 w 2105025"/>
              <a:gd name="connsiteY151" fmla="*/ 203200 h 1357314"/>
              <a:gd name="connsiteX152" fmla="*/ 22225 w 2105025"/>
              <a:gd name="connsiteY152" fmla="*/ 219075 h 1357314"/>
              <a:gd name="connsiteX153" fmla="*/ 0 w 2105025"/>
              <a:gd name="connsiteY153" fmla="*/ 219075 h 1357314"/>
              <a:gd name="connsiteX154" fmla="*/ 9525 w 2105025"/>
              <a:gd name="connsiteY154" fmla="*/ 200025 h 1357314"/>
              <a:gd name="connsiteX155" fmla="*/ 25400 w 2105025"/>
              <a:gd name="connsiteY155" fmla="*/ 180975 h 1357314"/>
              <a:gd name="connsiteX156" fmla="*/ 47625 w 2105025"/>
              <a:gd name="connsiteY156" fmla="*/ 139700 h 1357314"/>
              <a:gd name="connsiteX157" fmla="*/ 63500 w 2105025"/>
              <a:gd name="connsiteY157" fmla="*/ 114300 h 1357314"/>
              <a:gd name="connsiteX158" fmla="*/ 92075 w 2105025"/>
              <a:gd name="connsiteY158" fmla="*/ 82550 h 1357314"/>
              <a:gd name="connsiteX159" fmla="*/ 98425 w 2105025"/>
              <a:gd name="connsiteY159" fmla="*/ 47625 h 1357314"/>
              <a:gd name="connsiteX0" fmla="*/ 1527176 w 2105025"/>
              <a:gd name="connsiteY0" fmla="*/ 1357314 h 1357314"/>
              <a:gd name="connsiteX1" fmla="*/ 1533525 w 2105025"/>
              <a:gd name="connsiteY1" fmla="*/ 1296987 h 1357314"/>
              <a:gd name="connsiteX2" fmla="*/ 1645444 w 2105025"/>
              <a:gd name="connsiteY2" fmla="*/ 1132680 h 1357314"/>
              <a:gd name="connsiteX3" fmla="*/ 1652588 w 2105025"/>
              <a:gd name="connsiteY3" fmla="*/ 1073149 h 1357314"/>
              <a:gd name="connsiteX4" fmla="*/ 1666875 w 2105025"/>
              <a:gd name="connsiteY4" fmla="*/ 1006474 h 1357314"/>
              <a:gd name="connsiteX5" fmla="*/ 1749425 w 2105025"/>
              <a:gd name="connsiteY5" fmla="*/ 949325 h 1357314"/>
              <a:gd name="connsiteX6" fmla="*/ 1768475 w 2105025"/>
              <a:gd name="connsiteY6" fmla="*/ 949325 h 1357314"/>
              <a:gd name="connsiteX7" fmla="*/ 1793875 w 2105025"/>
              <a:gd name="connsiteY7" fmla="*/ 962025 h 1357314"/>
              <a:gd name="connsiteX8" fmla="*/ 1838325 w 2105025"/>
              <a:gd name="connsiteY8" fmla="*/ 974725 h 1357314"/>
              <a:gd name="connsiteX9" fmla="*/ 1838325 w 2105025"/>
              <a:gd name="connsiteY9" fmla="*/ 974725 h 1357314"/>
              <a:gd name="connsiteX10" fmla="*/ 1866900 w 2105025"/>
              <a:gd name="connsiteY10" fmla="*/ 930275 h 1357314"/>
              <a:gd name="connsiteX11" fmla="*/ 1889125 w 2105025"/>
              <a:gd name="connsiteY11" fmla="*/ 911225 h 1357314"/>
              <a:gd name="connsiteX12" fmla="*/ 1914525 w 2105025"/>
              <a:gd name="connsiteY12" fmla="*/ 879475 h 1357314"/>
              <a:gd name="connsiteX13" fmla="*/ 1936750 w 2105025"/>
              <a:gd name="connsiteY13" fmla="*/ 850900 h 1357314"/>
              <a:gd name="connsiteX14" fmla="*/ 1958975 w 2105025"/>
              <a:gd name="connsiteY14" fmla="*/ 828675 h 1357314"/>
              <a:gd name="connsiteX15" fmla="*/ 1965325 w 2105025"/>
              <a:gd name="connsiteY15" fmla="*/ 803275 h 1357314"/>
              <a:gd name="connsiteX16" fmla="*/ 1987550 w 2105025"/>
              <a:gd name="connsiteY16" fmla="*/ 768350 h 1357314"/>
              <a:gd name="connsiteX17" fmla="*/ 1997075 w 2105025"/>
              <a:gd name="connsiteY17" fmla="*/ 733425 h 1357314"/>
              <a:gd name="connsiteX18" fmla="*/ 2032000 w 2105025"/>
              <a:gd name="connsiteY18" fmla="*/ 682625 h 1357314"/>
              <a:gd name="connsiteX19" fmla="*/ 2032000 w 2105025"/>
              <a:gd name="connsiteY19" fmla="*/ 682625 h 1357314"/>
              <a:gd name="connsiteX20" fmla="*/ 2073275 w 2105025"/>
              <a:gd name="connsiteY20" fmla="*/ 650875 h 1357314"/>
              <a:gd name="connsiteX21" fmla="*/ 2073275 w 2105025"/>
              <a:gd name="connsiteY21" fmla="*/ 650875 h 1357314"/>
              <a:gd name="connsiteX22" fmla="*/ 2079625 w 2105025"/>
              <a:gd name="connsiteY22" fmla="*/ 603250 h 1357314"/>
              <a:gd name="connsiteX23" fmla="*/ 2089150 w 2105025"/>
              <a:gd name="connsiteY23" fmla="*/ 577850 h 1357314"/>
              <a:gd name="connsiteX24" fmla="*/ 2098675 w 2105025"/>
              <a:gd name="connsiteY24" fmla="*/ 565150 h 1357314"/>
              <a:gd name="connsiteX25" fmla="*/ 2105025 w 2105025"/>
              <a:gd name="connsiteY25" fmla="*/ 552450 h 1357314"/>
              <a:gd name="connsiteX26" fmla="*/ 2070100 w 2105025"/>
              <a:gd name="connsiteY26" fmla="*/ 549275 h 1357314"/>
              <a:gd name="connsiteX27" fmla="*/ 2051050 w 2105025"/>
              <a:gd name="connsiteY27" fmla="*/ 565150 h 1357314"/>
              <a:gd name="connsiteX28" fmla="*/ 2028825 w 2105025"/>
              <a:gd name="connsiteY28" fmla="*/ 571500 h 1357314"/>
              <a:gd name="connsiteX29" fmla="*/ 2003425 w 2105025"/>
              <a:gd name="connsiteY29" fmla="*/ 584200 h 1357314"/>
              <a:gd name="connsiteX30" fmla="*/ 1984375 w 2105025"/>
              <a:gd name="connsiteY30" fmla="*/ 584200 h 1357314"/>
              <a:gd name="connsiteX31" fmla="*/ 1965325 w 2105025"/>
              <a:gd name="connsiteY31" fmla="*/ 587375 h 1357314"/>
              <a:gd name="connsiteX32" fmla="*/ 1939925 w 2105025"/>
              <a:gd name="connsiteY32" fmla="*/ 593725 h 1357314"/>
              <a:gd name="connsiteX33" fmla="*/ 1930400 w 2105025"/>
              <a:gd name="connsiteY33" fmla="*/ 606425 h 1357314"/>
              <a:gd name="connsiteX34" fmla="*/ 1905000 w 2105025"/>
              <a:gd name="connsiteY34" fmla="*/ 619125 h 1357314"/>
              <a:gd name="connsiteX35" fmla="*/ 1895475 w 2105025"/>
              <a:gd name="connsiteY35" fmla="*/ 635000 h 1357314"/>
              <a:gd name="connsiteX36" fmla="*/ 1857375 w 2105025"/>
              <a:gd name="connsiteY36" fmla="*/ 644525 h 1357314"/>
              <a:gd name="connsiteX37" fmla="*/ 1825625 w 2105025"/>
              <a:gd name="connsiteY37" fmla="*/ 650875 h 1357314"/>
              <a:gd name="connsiteX38" fmla="*/ 1800225 w 2105025"/>
              <a:gd name="connsiteY38" fmla="*/ 644525 h 1357314"/>
              <a:gd name="connsiteX39" fmla="*/ 1765300 w 2105025"/>
              <a:gd name="connsiteY39" fmla="*/ 638175 h 1357314"/>
              <a:gd name="connsiteX40" fmla="*/ 1762125 w 2105025"/>
              <a:gd name="connsiteY40" fmla="*/ 615950 h 1357314"/>
              <a:gd name="connsiteX41" fmla="*/ 1762125 w 2105025"/>
              <a:gd name="connsiteY41" fmla="*/ 587375 h 1357314"/>
              <a:gd name="connsiteX42" fmla="*/ 1771650 w 2105025"/>
              <a:gd name="connsiteY42" fmla="*/ 555625 h 1357314"/>
              <a:gd name="connsiteX43" fmla="*/ 1768475 w 2105025"/>
              <a:gd name="connsiteY43" fmla="*/ 533400 h 1357314"/>
              <a:gd name="connsiteX44" fmla="*/ 1768475 w 2105025"/>
              <a:gd name="connsiteY44" fmla="*/ 533400 h 1357314"/>
              <a:gd name="connsiteX45" fmla="*/ 1784350 w 2105025"/>
              <a:gd name="connsiteY45" fmla="*/ 495300 h 1357314"/>
              <a:gd name="connsiteX46" fmla="*/ 1746250 w 2105025"/>
              <a:gd name="connsiteY46" fmla="*/ 485775 h 1357314"/>
              <a:gd name="connsiteX47" fmla="*/ 1746250 w 2105025"/>
              <a:gd name="connsiteY47" fmla="*/ 485775 h 1357314"/>
              <a:gd name="connsiteX48" fmla="*/ 1724025 w 2105025"/>
              <a:gd name="connsiteY48" fmla="*/ 444500 h 1357314"/>
              <a:gd name="connsiteX49" fmla="*/ 1701800 w 2105025"/>
              <a:gd name="connsiteY49" fmla="*/ 431800 h 1357314"/>
              <a:gd name="connsiteX50" fmla="*/ 1701800 w 2105025"/>
              <a:gd name="connsiteY50" fmla="*/ 431800 h 1357314"/>
              <a:gd name="connsiteX51" fmla="*/ 1660525 w 2105025"/>
              <a:gd name="connsiteY51" fmla="*/ 415925 h 1357314"/>
              <a:gd name="connsiteX52" fmla="*/ 1641475 w 2105025"/>
              <a:gd name="connsiteY52" fmla="*/ 412750 h 1357314"/>
              <a:gd name="connsiteX53" fmla="*/ 1600200 w 2105025"/>
              <a:gd name="connsiteY53" fmla="*/ 422275 h 1357314"/>
              <a:gd name="connsiteX54" fmla="*/ 1600200 w 2105025"/>
              <a:gd name="connsiteY54" fmla="*/ 384175 h 1357314"/>
              <a:gd name="connsiteX55" fmla="*/ 1600200 w 2105025"/>
              <a:gd name="connsiteY55" fmla="*/ 358775 h 1357314"/>
              <a:gd name="connsiteX56" fmla="*/ 1600200 w 2105025"/>
              <a:gd name="connsiteY56" fmla="*/ 358775 h 1357314"/>
              <a:gd name="connsiteX57" fmla="*/ 1600200 w 2105025"/>
              <a:gd name="connsiteY57" fmla="*/ 358775 h 1357314"/>
              <a:gd name="connsiteX58" fmla="*/ 1597025 w 2105025"/>
              <a:gd name="connsiteY58" fmla="*/ 314325 h 1357314"/>
              <a:gd name="connsiteX59" fmla="*/ 1606550 w 2105025"/>
              <a:gd name="connsiteY59" fmla="*/ 295275 h 1357314"/>
              <a:gd name="connsiteX60" fmla="*/ 1622425 w 2105025"/>
              <a:gd name="connsiteY60" fmla="*/ 254000 h 1357314"/>
              <a:gd name="connsiteX61" fmla="*/ 1619250 w 2105025"/>
              <a:gd name="connsiteY61" fmla="*/ 231775 h 1357314"/>
              <a:gd name="connsiteX62" fmla="*/ 1619250 w 2105025"/>
              <a:gd name="connsiteY62" fmla="*/ 203200 h 1357314"/>
              <a:gd name="connsiteX63" fmla="*/ 1625600 w 2105025"/>
              <a:gd name="connsiteY63" fmla="*/ 171450 h 1357314"/>
              <a:gd name="connsiteX64" fmla="*/ 1628775 w 2105025"/>
              <a:gd name="connsiteY64" fmla="*/ 136525 h 1357314"/>
              <a:gd name="connsiteX65" fmla="*/ 1631950 w 2105025"/>
              <a:gd name="connsiteY65" fmla="*/ 98425 h 1357314"/>
              <a:gd name="connsiteX66" fmla="*/ 1625600 w 2105025"/>
              <a:gd name="connsiteY66" fmla="*/ 76200 h 1357314"/>
              <a:gd name="connsiteX67" fmla="*/ 1625600 w 2105025"/>
              <a:gd name="connsiteY67" fmla="*/ 50800 h 1357314"/>
              <a:gd name="connsiteX68" fmla="*/ 1603375 w 2105025"/>
              <a:gd name="connsiteY68" fmla="*/ 38100 h 1357314"/>
              <a:gd name="connsiteX69" fmla="*/ 1577975 w 2105025"/>
              <a:gd name="connsiteY69" fmla="*/ 22225 h 1357314"/>
              <a:gd name="connsiteX70" fmla="*/ 1577975 w 2105025"/>
              <a:gd name="connsiteY70" fmla="*/ 22225 h 1357314"/>
              <a:gd name="connsiteX71" fmla="*/ 1552575 w 2105025"/>
              <a:gd name="connsiteY71" fmla="*/ 19050 h 1357314"/>
              <a:gd name="connsiteX72" fmla="*/ 1508125 w 2105025"/>
              <a:gd name="connsiteY72" fmla="*/ 0 h 1357314"/>
              <a:gd name="connsiteX73" fmla="*/ 1460500 w 2105025"/>
              <a:gd name="connsiteY73" fmla="*/ 3175 h 1357314"/>
              <a:gd name="connsiteX74" fmla="*/ 1431925 w 2105025"/>
              <a:gd name="connsiteY74" fmla="*/ 6350 h 1357314"/>
              <a:gd name="connsiteX75" fmla="*/ 1406525 w 2105025"/>
              <a:gd name="connsiteY75" fmla="*/ 15875 h 1357314"/>
              <a:gd name="connsiteX76" fmla="*/ 1374775 w 2105025"/>
              <a:gd name="connsiteY76" fmla="*/ 22225 h 1357314"/>
              <a:gd name="connsiteX77" fmla="*/ 1355725 w 2105025"/>
              <a:gd name="connsiteY77" fmla="*/ 22225 h 1357314"/>
              <a:gd name="connsiteX78" fmla="*/ 1323975 w 2105025"/>
              <a:gd name="connsiteY78" fmla="*/ 41275 h 1357314"/>
              <a:gd name="connsiteX79" fmla="*/ 1295400 w 2105025"/>
              <a:gd name="connsiteY79" fmla="*/ 63500 h 1357314"/>
              <a:gd name="connsiteX80" fmla="*/ 1270000 w 2105025"/>
              <a:gd name="connsiteY80" fmla="*/ 76200 h 1357314"/>
              <a:gd name="connsiteX81" fmla="*/ 1270000 w 2105025"/>
              <a:gd name="connsiteY81" fmla="*/ 76200 h 1357314"/>
              <a:gd name="connsiteX82" fmla="*/ 1289050 w 2105025"/>
              <a:gd name="connsiteY82" fmla="*/ 98425 h 1357314"/>
              <a:gd name="connsiteX83" fmla="*/ 1285875 w 2105025"/>
              <a:gd name="connsiteY83" fmla="*/ 127000 h 1357314"/>
              <a:gd name="connsiteX84" fmla="*/ 1266825 w 2105025"/>
              <a:gd name="connsiteY84" fmla="*/ 146050 h 1357314"/>
              <a:gd name="connsiteX85" fmla="*/ 1235075 w 2105025"/>
              <a:gd name="connsiteY85" fmla="*/ 165100 h 1357314"/>
              <a:gd name="connsiteX86" fmla="*/ 1196975 w 2105025"/>
              <a:gd name="connsiteY86" fmla="*/ 206375 h 1357314"/>
              <a:gd name="connsiteX87" fmla="*/ 1168400 w 2105025"/>
              <a:gd name="connsiteY87" fmla="*/ 215900 h 1357314"/>
              <a:gd name="connsiteX88" fmla="*/ 1152525 w 2105025"/>
              <a:gd name="connsiteY88" fmla="*/ 247650 h 1357314"/>
              <a:gd name="connsiteX89" fmla="*/ 1152525 w 2105025"/>
              <a:gd name="connsiteY89" fmla="*/ 247650 h 1357314"/>
              <a:gd name="connsiteX90" fmla="*/ 1095375 w 2105025"/>
              <a:gd name="connsiteY90" fmla="*/ 279400 h 1357314"/>
              <a:gd name="connsiteX91" fmla="*/ 1085850 w 2105025"/>
              <a:gd name="connsiteY91" fmla="*/ 304800 h 1357314"/>
              <a:gd name="connsiteX92" fmla="*/ 1076325 w 2105025"/>
              <a:gd name="connsiteY92" fmla="*/ 330200 h 1357314"/>
              <a:gd name="connsiteX93" fmla="*/ 1063625 w 2105025"/>
              <a:gd name="connsiteY93" fmla="*/ 349250 h 1357314"/>
              <a:gd name="connsiteX94" fmla="*/ 1044575 w 2105025"/>
              <a:gd name="connsiteY94" fmla="*/ 361950 h 1357314"/>
              <a:gd name="connsiteX95" fmla="*/ 1016000 w 2105025"/>
              <a:gd name="connsiteY95" fmla="*/ 381000 h 1357314"/>
              <a:gd name="connsiteX96" fmla="*/ 981075 w 2105025"/>
              <a:gd name="connsiteY96" fmla="*/ 396875 h 1357314"/>
              <a:gd name="connsiteX97" fmla="*/ 952500 w 2105025"/>
              <a:gd name="connsiteY97" fmla="*/ 415925 h 1357314"/>
              <a:gd name="connsiteX98" fmla="*/ 952500 w 2105025"/>
              <a:gd name="connsiteY98" fmla="*/ 415925 h 1357314"/>
              <a:gd name="connsiteX99" fmla="*/ 914400 w 2105025"/>
              <a:gd name="connsiteY99" fmla="*/ 396875 h 1357314"/>
              <a:gd name="connsiteX100" fmla="*/ 892175 w 2105025"/>
              <a:gd name="connsiteY100" fmla="*/ 368300 h 1357314"/>
              <a:gd name="connsiteX101" fmla="*/ 876300 w 2105025"/>
              <a:gd name="connsiteY101" fmla="*/ 349250 h 1357314"/>
              <a:gd name="connsiteX102" fmla="*/ 876300 w 2105025"/>
              <a:gd name="connsiteY102" fmla="*/ 349250 h 1357314"/>
              <a:gd name="connsiteX103" fmla="*/ 838200 w 2105025"/>
              <a:gd name="connsiteY103" fmla="*/ 346075 h 1357314"/>
              <a:gd name="connsiteX104" fmla="*/ 819150 w 2105025"/>
              <a:gd name="connsiteY104" fmla="*/ 330200 h 1357314"/>
              <a:gd name="connsiteX105" fmla="*/ 812800 w 2105025"/>
              <a:gd name="connsiteY105" fmla="*/ 330200 h 1357314"/>
              <a:gd name="connsiteX106" fmla="*/ 800100 w 2105025"/>
              <a:gd name="connsiteY106" fmla="*/ 327025 h 1357314"/>
              <a:gd name="connsiteX107" fmla="*/ 765175 w 2105025"/>
              <a:gd name="connsiteY107" fmla="*/ 339725 h 1357314"/>
              <a:gd name="connsiteX108" fmla="*/ 749300 w 2105025"/>
              <a:gd name="connsiteY108" fmla="*/ 349250 h 1357314"/>
              <a:gd name="connsiteX109" fmla="*/ 727075 w 2105025"/>
              <a:gd name="connsiteY109" fmla="*/ 365125 h 1357314"/>
              <a:gd name="connsiteX110" fmla="*/ 704850 w 2105025"/>
              <a:gd name="connsiteY110" fmla="*/ 381000 h 1357314"/>
              <a:gd name="connsiteX111" fmla="*/ 679450 w 2105025"/>
              <a:gd name="connsiteY111" fmla="*/ 390525 h 1357314"/>
              <a:gd name="connsiteX112" fmla="*/ 584200 w 2105025"/>
              <a:gd name="connsiteY112" fmla="*/ 406400 h 1357314"/>
              <a:gd name="connsiteX113" fmla="*/ 542925 w 2105025"/>
              <a:gd name="connsiteY113" fmla="*/ 419100 h 1357314"/>
              <a:gd name="connsiteX114" fmla="*/ 511175 w 2105025"/>
              <a:gd name="connsiteY114" fmla="*/ 412750 h 1357314"/>
              <a:gd name="connsiteX115" fmla="*/ 485775 w 2105025"/>
              <a:gd name="connsiteY115" fmla="*/ 400050 h 1357314"/>
              <a:gd name="connsiteX116" fmla="*/ 476250 w 2105025"/>
              <a:gd name="connsiteY116" fmla="*/ 377825 h 1357314"/>
              <a:gd name="connsiteX117" fmla="*/ 479425 w 2105025"/>
              <a:gd name="connsiteY117" fmla="*/ 346075 h 1357314"/>
              <a:gd name="connsiteX118" fmla="*/ 498475 w 2105025"/>
              <a:gd name="connsiteY118" fmla="*/ 330200 h 1357314"/>
              <a:gd name="connsiteX119" fmla="*/ 498475 w 2105025"/>
              <a:gd name="connsiteY119" fmla="*/ 330200 h 1357314"/>
              <a:gd name="connsiteX120" fmla="*/ 482600 w 2105025"/>
              <a:gd name="connsiteY120" fmla="*/ 304800 h 1357314"/>
              <a:gd name="connsiteX121" fmla="*/ 485775 w 2105025"/>
              <a:gd name="connsiteY121" fmla="*/ 276225 h 1357314"/>
              <a:gd name="connsiteX122" fmla="*/ 466725 w 2105025"/>
              <a:gd name="connsiteY122" fmla="*/ 263525 h 1357314"/>
              <a:gd name="connsiteX123" fmla="*/ 441325 w 2105025"/>
              <a:gd name="connsiteY123" fmla="*/ 254000 h 1357314"/>
              <a:gd name="connsiteX124" fmla="*/ 419100 w 2105025"/>
              <a:gd name="connsiteY124" fmla="*/ 266700 h 1357314"/>
              <a:gd name="connsiteX125" fmla="*/ 387350 w 2105025"/>
              <a:gd name="connsiteY125" fmla="*/ 276225 h 1357314"/>
              <a:gd name="connsiteX126" fmla="*/ 387350 w 2105025"/>
              <a:gd name="connsiteY126" fmla="*/ 276225 h 1357314"/>
              <a:gd name="connsiteX127" fmla="*/ 361950 w 2105025"/>
              <a:gd name="connsiteY127" fmla="*/ 250825 h 1357314"/>
              <a:gd name="connsiteX128" fmla="*/ 365125 w 2105025"/>
              <a:gd name="connsiteY128" fmla="*/ 225425 h 1357314"/>
              <a:gd name="connsiteX129" fmla="*/ 381000 w 2105025"/>
              <a:gd name="connsiteY129" fmla="*/ 203200 h 1357314"/>
              <a:gd name="connsiteX130" fmla="*/ 390525 w 2105025"/>
              <a:gd name="connsiteY130" fmla="*/ 174625 h 1357314"/>
              <a:gd name="connsiteX131" fmla="*/ 412750 w 2105025"/>
              <a:gd name="connsiteY131" fmla="*/ 152400 h 1357314"/>
              <a:gd name="connsiteX132" fmla="*/ 406400 w 2105025"/>
              <a:gd name="connsiteY132" fmla="*/ 139700 h 1357314"/>
              <a:gd name="connsiteX133" fmla="*/ 406400 w 2105025"/>
              <a:gd name="connsiteY133" fmla="*/ 139700 h 1357314"/>
              <a:gd name="connsiteX134" fmla="*/ 393700 w 2105025"/>
              <a:gd name="connsiteY134" fmla="*/ 101600 h 1357314"/>
              <a:gd name="connsiteX135" fmla="*/ 381000 w 2105025"/>
              <a:gd name="connsiteY135" fmla="*/ 98425 h 1357314"/>
              <a:gd name="connsiteX136" fmla="*/ 390525 w 2105025"/>
              <a:gd name="connsiteY136" fmla="*/ 79375 h 1357314"/>
              <a:gd name="connsiteX137" fmla="*/ 381000 w 2105025"/>
              <a:gd name="connsiteY137" fmla="*/ 66675 h 1357314"/>
              <a:gd name="connsiteX138" fmla="*/ 346075 w 2105025"/>
              <a:gd name="connsiteY138" fmla="*/ 95250 h 1357314"/>
              <a:gd name="connsiteX139" fmla="*/ 282575 w 2105025"/>
              <a:gd name="connsiteY139" fmla="*/ 146050 h 1357314"/>
              <a:gd name="connsiteX140" fmla="*/ 244475 w 2105025"/>
              <a:gd name="connsiteY140" fmla="*/ 203200 h 1357314"/>
              <a:gd name="connsiteX141" fmla="*/ 244475 w 2105025"/>
              <a:gd name="connsiteY141" fmla="*/ 203200 h 1357314"/>
              <a:gd name="connsiteX142" fmla="*/ 196850 w 2105025"/>
              <a:gd name="connsiteY142" fmla="*/ 247650 h 1357314"/>
              <a:gd name="connsiteX143" fmla="*/ 174625 w 2105025"/>
              <a:gd name="connsiteY143" fmla="*/ 263525 h 1357314"/>
              <a:gd name="connsiteX144" fmla="*/ 152400 w 2105025"/>
              <a:gd name="connsiteY144" fmla="*/ 231775 h 1357314"/>
              <a:gd name="connsiteX145" fmla="*/ 139700 w 2105025"/>
              <a:gd name="connsiteY145" fmla="*/ 206375 h 1357314"/>
              <a:gd name="connsiteX146" fmla="*/ 155575 w 2105025"/>
              <a:gd name="connsiteY146" fmla="*/ 180975 h 1357314"/>
              <a:gd name="connsiteX147" fmla="*/ 168275 w 2105025"/>
              <a:gd name="connsiteY147" fmla="*/ 158750 h 1357314"/>
              <a:gd name="connsiteX148" fmla="*/ 161925 w 2105025"/>
              <a:gd name="connsiteY148" fmla="*/ 136525 h 1357314"/>
              <a:gd name="connsiteX149" fmla="*/ 161925 w 2105025"/>
              <a:gd name="connsiteY149" fmla="*/ 136525 h 1357314"/>
              <a:gd name="connsiteX150" fmla="*/ 101600 w 2105025"/>
              <a:gd name="connsiteY150" fmla="*/ 161925 h 1357314"/>
              <a:gd name="connsiteX151" fmla="*/ 82550 w 2105025"/>
              <a:gd name="connsiteY151" fmla="*/ 184150 h 1357314"/>
              <a:gd name="connsiteX152" fmla="*/ 41275 w 2105025"/>
              <a:gd name="connsiteY152" fmla="*/ 203200 h 1357314"/>
              <a:gd name="connsiteX153" fmla="*/ 22225 w 2105025"/>
              <a:gd name="connsiteY153" fmla="*/ 219075 h 1357314"/>
              <a:gd name="connsiteX154" fmla="*/ 0 w 2105025"/>
              <a:gd name="connsiteY154" fmla="*/ 219075 h 1357314"/>
              <a:gd name="connsiteX155" fmla="*/ 9525 w 2105025"/>
              <a:gd name="connsiteY155" fmla="*/ 200025 h 1357314"/>
              <a:gd name="connsiteX156" fmla="*/ 25400 w 2105025"/>
              <a:gd name="connsiteY156" fmla="*/ 180975 h 1357314"/>
              <a:gd name="connsiteX157" fmla="*/ 47625 w 2105025"/>
              <a:gd name="connsiteY157" fmla="*/ 139700 h 1357314"/>
              <a:gd name="connsiteX158" fmla="*/ 63500 w 2105025"/>
              <a:gd name="connsiteY158" fmla="*/ 114300 h 1357314"/>
              <a:gd name="connsiteX159" fmla="*/ 92075 w 2105025"/>
              <a:gd name="connsiteY159" fmla="*/ 82550 h 1357314"/>
              <a:gd name="connsiteX160" fmla="*/ 98425 w 2105025"/>
              <a:gd name="connsiteY160" fmla="*/ 47625 h 1357314"/>
              <a:gd name="connsiteX0" fmla="*/ 1527176 w 2105025"/>
              <a:gd name="connsiteY0" fmla="*/ 1357314 h 1357314"/>
              <a:gd name="connsiteX1" fmla="*/ 1533525 w 2105025"/>
              <a:gd name="connsiteY1" fmla="*/ 1296987 h 1357314"/>
              <a:gd name="connsiteX2" fmla="*/ 1597819 w 2105025"/>
              <a:gd name="connsiteY2" fmla="*/ 1261268 h 1357314"/>
              <a:gd name="connsiteX3" fmla="*/ 1645444 w 2105025"/>
              <a:gd name="connsiteY3" fmla="*/ 1132680 h 1357314"/>
              <a:gd name="connsiteX4" fmla="*/ 1652588 w 2105025"/>
              <a:gd name="connsiteY4" fmla="*/ 1073149 h 1357314"/>
              <a:gd name="connsiteX5" fmla="*/ 1666875 w 2105025"/>
              <a:gd name="connsiteY5" fmla="*/ 1006474 h 1357314"/>
              <a:gd name="connsiteX6" fmla="*/ 1749425 w 2105025"/>
              <a:gd name="connsiteY6" fmla="*/ 949325 h 1357314"/>
              <a:gd name="connsiteX7" fmla="*/ 1768475 w 2105025"/>
              <a:gd name="connsiteY7" fmla="*/ 949325 h 1357314"/>
              <a:gd name="connsiteX8" fmla="*/ 1793875 w 2105025"/>
              <a:gd name="connsiteY8" fmla="*/ 962025 h 1357314"/>
              <a:gd name="connsiteX9" fmla="*/ 1838325 w 2105025"/>
              <a:gd name="connsiteY9" fmla="*/ 974725 h 1357314"/>
              <a:gd name="connsiteX10" fmla="*/ 1838325 w 2105025"/>
              <a:gd name="connsiteY10" fmla="*/ 974725 h 1357314"/>
              <a:gd name="connsiteX11" fmla="*/ 1866900 w 2105025"/>
              <a:gd name="connsiteY11" fmla="*/ 930275 h 1357314"/>
              <a:gd name="connsiteX12" fmla="*/ 1889125 w 2105025"/>
              <a:gd name="connsiteY12" fmla="*/ 911225 h 1357314"/>
              <a:gd name="connsiteX13" fmla="*/ 1914525 w 2105025"/>
              <a:gd name="connsiteY13" fmla="*/ 879475 h 1357314"/>
              <a:gd name="connsiteX14" fmla="*/ 1936750 w 2105025"/>
              <a:gd name="connsiteY14" fmla="*/ 850900 h 1357314"/>
              <a:gd name="connsiteX15" fmla="*/ 1958975 w 2105025"/>
              <a:gd name="connsiteY15" fmla="*/ 828675 h 1357314"/>
              <a:gd name="connsiteX16" fmla="*/ 1965325 w 2105025"/>
              <a:gd name="connsiteY16" fmla="*/ 803275 h 1357314"/>
              <a:gd name="connsiteX17" fmla="*/ 1987550 w 2105025"/>
              <a:gd name="connsiteY17" fmla="*/ 768350 h 1357314"/>
              <a:gd name="connsiteX18" fmla="*/ 1997075 w 2105025"/>
              <a:gd name="connsiteY18" fmla="*/ 733425 h 1357314"/>
              <a:gd name="connsiteX19" fmla="*/ 2032000 w 2105025"/>
              <a:gd name="connsiteY19" fmla="*/ 682625 h 1357314"/>
              <a:gd name="connsiteX20" fmla="*/ 2032000 w 2105025"/>
              <a:gd name="connsiteY20" fmla="*/ 682625 h 1357314"/>
              <a:gd name="connsiteX21" fmla="*/ 2073275 w 2105025"/>
              <a:gd name="connsiteY21" fmla="*/ 650875 h 1357314"/>
              <a:gd name="connsiteX22" fmla="*/ 2073275 w 2105025"/>
              <a:gd name="connsiteY22" fmla="*/ 650875 h 1357314"/>
              <a:gd name="connsiteX23" fmla="*/ 2079625 w 2105025"/>
              <a:gd name="connsiteY23" fmla="*/ 603250 h 1357314"/>
              <a:gd name="connsiteX24" fmla="*/ 2089150 w 2105025"/>
              <a:gd name="connsiteY24" fmla="*/ 577850 h 1357314"/>
              <a:gd name="connsiteX25" fmla="*/ 2098675 w 2105025"/>
              <a:gd name="connsiteY25" fmla="*/ 565150 h 1357314"/>
              <a:gd name="connsiteX26" fmla="*/ 2105025 w 2105025"/>
              <a:gd name="connsiteY26" fmla="*/ 552450 h 1357314"/>
              <a:gd name="connsiteX27" fmla="*/ 2070100 w 2105025"/>
              <a:gd name="connsiteY27" fmla="*/ 549275 h 1357314"/>
              <a:gd name="connsiteX28" fmla="*/ 2051050 w 2105025"/>
              <a:gd name="connsiteY28" fmla="*/ 565150 h 1357314"/>
              <a:gd name="connsiteX29" fmla="*/ 2028825 w 2105025"/>
              <a:gd name="connsiteY29" fmla="*/ 571500 h 1357314"/>
              <a:gd name="connsiteX30" fmla="*/ 2003425 w 2105025"/>
              <a:gd name="connsiteY30" fmla="*/ 584200 h 1357314"/>
              <a:gd name="connsiteX31" fmla="*/ 1984375 w 2105025"/>
              <a:gd name="connsiteY31" fmla="*/ 584200 h 1357314"/>
              <a:gd name="connsiteX32" fmla="*/ 1965325 w 2105025"/>
              <a:gd name="connsiteY32" fmla="*/ 587375 h 1357314"/>
              <a:gd name="connsiteX33" fmla="*/ 1939925 w 2105025"/>
              <a:gd name="connsiteY33" fmla="*/ 593725 h 1357314"/>
              <a:gd name="connsiteX34" fmla="*/ 1930400 w 2105025"/>
              <a:gd name="connsiteY34" fmla="*/ 606425 h 1357314"/>
              <a:gd name="connsiteX35" fmla="*/ 1905000 w 2105025"/>
              <a:gd name="connsiteY35" fmla="*/ 619125 h 1357314"/>
              <a:gd name="connsiteX36" fmla="*/ 1895475 w 2105025"/>
              <a:gd name="connsiteY36" fmla="*/ 635000 h 1357314"/>
              <a:gd name="connsiteX37" fmla="*/ 1857375 w 2105025"/>
              <a:gd name="connsiteY37" fmla="*/ 644525 h 1357314"/>
              <a:gd name="connsiteX38" fmla="*/ 1825625 w 2105025"/>
              <a:gd name="connsiteY38" fmla="*/ 650875 h 1357314"/>
              <a:gd name="connsiteX39" fmla="*/ 1800225 w 2105025"/>
              <a:gd name="connsiteY39" fmla="*/ 644525 h 1357314"/>
              <a:gd name="connsiteX40" fmla="*/ 1765300 w 2105025"/>
              <a:gd name="connsiteY40" fmla="*/ 638175 h 1357314"/>
              <a:gd name="connsiteX41" fmla="*/ 1762125 w 2105025"/>
              <a:gd name="connsiteY41" fmla="*/ 615950 h 1357314"/>
              <a:gd name="connsiteX42" fmla="*/ 1762125 w 2105025"/>
              <a:gd name="connsiteY42" fmla="*/ 587375 h 1357314"/>
              <a:gd name="connsiteX43" fmla="*/ 1771650 w 2105025"/>
              <a:gd name="connsiteY43" fmla="*/ 555625 h 1357314"/>
              <a:gd name="connsiteX44" fmla="*/ 1768475 w 2105025"/>
              <a:gd name="connsiteY44" fmla="*/ 533400 h 1357314"/>
              <a:gd name="connsiteX45" fmla="*/ 1768475 w 2105025"/>
              <a:gd name="connsiteY45" fmla="*/ 533400 h 1357314"/>
              <a:gd name="connsiteX46" fmla="*/ 1784350 w 2105025"/>
              <a:gd name="connsiteY46" fmla="*/ 495300 h 1357314"/>
              <a:gd name="connsiteX47" fmla="*/ 1746250 w 2105025"/>
              <a:gd name="connsiteY47" fmla="*/ 485775 h 1357314"/>
              <a:gd name="connsiteX48" fmla="*/ 1746250 w 2105025"/>
              <a:gd name="connsiteY48" fmla="*/ 485775 h 1357314"/>
              <a:gd name="connsiteX49" fmla="*/ 1724025 w 2105025"/>
              <a:gd name="connsiteY49" fmla="*/ 444500 h 1357314"/>
              <a:gd name="connsiteX50" fmla="*/ 1701800 w 2105025"/>
              <a:gd name="connsiteY50" fmla="*/ 431800 h 1357314"/>
              <a:gd name="connsiteX51" fmla="*/ 1701800 w 2105025"/>
              <a:gd name="connsiteY51" fmla="*/ 431800 h 1357314"/>
              <a:gd name="connsiteX52" fmla="*/ 1660525 w 2105025"/>
              <a:gd name="connsiteY52" fmla="*/ 415925 h 1357314"/>
              <a:gd name="connsiteX53" fmla="*/ 1641475 w 2105025"/>
              <a:gd name="connsiteY53" fmla="*/ 412750 h 1357314"/>
              <a:gd name="connsiteX54" fmla="*/ 1600200 w 2105025"/>
              <a:gd name="connsiteY54" fmla="*/ 422275 h 1357314"/>
              <a:gd name="connsiteX55" fmla="*/ 1600200 w 2105025"/>
              <a:gd name="connsiteY55" fmla="*/ 384175 h 1357314"/>
              <a:gd name="connsiteX56" fmla="*/ 1600200 w 2105025"/>
              <a:gd name="connsiteY56" fmla="*/ 358775 h 1357314"/>
              <a:gd name="connsiteX57" fmla="*/ 1600200 w 2105025"/>
              <a:gd name="connsiteY57" fmla="*/ 358775 h 1357314"/>
              <a:gd name="connsiteX58" fmla="*/ 1600200 w 2105025"/>
              <a:gd name="connsiteY58" fmla="*/ 358775 h 1357314"/>
              <a:gd name="connsiteX59" fmla="*/ 1597025 w 2105025"/>
              <a:gd name="connsiteY59" fmla="*/ 314325 h 1357314"/>
              <a:gd name="connsiteX60" fmla="*/ 1606550 w 2105025"/>
              <a:gd name="connsiteY60" fmla="*/ 295275 h 1357314"/>
              <a:gd name="connsiteX61" fmla="*/ 1622425 w 2105025"/>
              <a:gd name="connsiteY61" fmla="*/ 254000 h 1357314"/>
              <a:gd name="connsiteX62" fmla="*/ 1619250 w 2105025"/>
              <a:gd name="connsiteY62" fmla="*/ 231775 h 1357314"/>
              <a:gd name="connsiteX63" fmla="*/ 1619250 w 2105025"/>
              <a:gd name="connsiteY63" fmla="*/ 203200 h 1357314"/>
              <a:gd name="connsiteX64" fmla="*/ 1625600 w 2105025"/>
              <a:gd name="connsiteY64" fmla="*/ 171450 h 1357314"/>
              <a:gd name="connsiteX65" fmla="*/ 1628775 w 2105025"/>
              <a:gd name="connsiteY65" fmla="*/ 136525 h 1357314"/>
              <a:gd name="connsiteX66" fmla="*/ 1631950 w 2105025"/>
              <a:gd name="connsiteY66" fmla="*/ 98425 h 1357314"/>
              <a:gd name="connsiteX67" fmla="*/ 1625600 w 2105025"/>
              <a:gd name="connsiteY67" fmla="*/ 76200 h 1357314"/>
              <a:gd name="connsiteX68" fmla="*/ 1625600 w 2105025"/>
              <a:gd name="connsiteY68" fmla="*/ 50800 h 1357314"/>
              <a:gd name="connsiteX69" fmla="*/ 1603375 w 2105025"/>
              <a:gd name="connsiteY69" fmla="*/ 38100 h 1357314"/>
              <a:gd name="connsiteX70" fmla="*/ 1577975 w 2105025"/>
              <a:gd name="connsiteY70" fmla="*/ 22225 h 1357314"/>
              <a:gd name="connsiteX71" fmla="*/ 1577975 w 2105025"/>
              <a:gd name="connsiteY71" fmla="*/ 22225 h 1357314"/>
              <a:gd name="connsiteX72" fmla="*/ 1552575 w 2105025"/>
              <a:gd name="connsiteY72" fmla="*/ 19050 h 1357314"/>
              <a:gd name="connsiteX73" fmla="*/ 1508125 w 2105025"/>
              <a:gd name="connsiteY73" fmla="*/ 0 h 1357314"/>
              <a:gd name="connsiteX74" fmla="*/ 1460500 w 2105025"/>
              <a:gd name="connsiteY74" fmla="*/ 3175 h 1357314"/>
              <a:gd name="connsiteX75" fmla="*/ 1431925 w 2105025"/>
              <a:gd name="connsiteY75" fmla="*/ 6350 h 1357314"/>
              <a:gd name="connsiteX76" fmla="*/ 1406525 w 2105025"/>
              <a:gd name="connsiteY76" fmla="*/ 15875 h 1357314"/>
              <a:gd name="connsiteX77" fmla="*/ 1374775 w 2105025"/>
              <a:gd name="connsiteY77" fmla="*/ 22225 h 1357314"/>
              <a:gd name="connsiteX78" fmla="*/ 1355725 w 2105025"/>
              <a:gd name="connsiteY78" fmla="*/ 22225 h 1357314"/>
              <a:gd name="connsiteX79" fmla="*/ 1323975 w 2105025"/>
              <a:gd name="connsiteY79" fmla="*/ 41275 h 1357314"/>
              <a:gd name="connsiteX80" fmla="*/ 1295400 w 2105025"/>
              <a:gd name="connsiteY80" fmla="*/ 63500 h 1357314"/>
              <a:gd name="connsiteX81" fmla="*/ 1270000 w 2105025"/>
              <a:gd name="connsiteY81" fmla="*/ 76200 h 1357314"/>
              <a:gd name="connsiteX82" fmla="*/ 1270000 w 2105025"/>
              <a:gd name="connsiteY82" fmla="*/ 76200 h 1357314"/>
              <a:gd name="connsiteX83" fmla="*/ 1289050 w 2105025"/>
              <a:gd name="connsiteY83" fmla="*/ 98425 h 1357314"/>
              <a:gd name="connsiteX84" fmla="*/ 1285875 w 2105025"/>
              <a:gd name="connsiteY84" fmla="*/ 127000 h 1357314"/>
              <a:gd name="connsiteX85" fmla="*/ 1266825 w 2105025"/>
              <a:gd name="connsiteY85" fmla="*/ 146050 h 1357314"/>
              <a:gd name="connsiteX86" fmla="*/ 1235075 w 2105025"/>
              <a:gd name="connsiteY86" fmla="*/ 165100 h 1357314"/>
              <a:gd name="connsiteX87" fmla="*/ 1196975 w 2105025"/>
              <a:gd name="connsiteY87" fmla="*/ 206375 h 1357314"/>
              <a:gd name="connsiteX88" fmla="*/ 1168400 w 2105025"/>
              <a:gd name="connsiteY88" fmla="*/ 215900 h 1357314"/>
              <a:gd name="connsiteX89" fmla="*/ 1152525 w 2105025"/>
              <a:gd name="connsiteY89" fmla="*/ 247650 h 1357314"/>
              <a:gd name="connsiteX90" fmla="*/ 1152525 w 2105025"/>
              <a:gd name="connsiteY90" fmla="*/ 247650 h 1357314"/>
              <a:gd name="connsiteX91" fmla="*/ 1095375 w 2105025"/>
              <a:gd name="connsiteY91" fmla="*/ 279400 h 1357314"/>
              <a:gd name="connsiteX92" fmla="*/ 1085850 w 2105025"/>
              <a:gd name="connsiteY92" fmla="*/ 304800 h 1357314"/>
              <a:gd name="connsiteX93" fmla="*/ 1076325 w 2105025"/>
              <a:gd name="connsiteY93" fmla="*/ 330200 h 1357314"/>
              <a:gd name="connsiteX94" fmla="*/ 1063625 w 2105025"/>
              <a:gd name="connsiteY94" fmla="*/ 349250 h 1357314"/>
              <a:gd name="connsiteX95" fmla="*/ 1044575 w 2105025"/>
              <a:gd name="connsiteY95" fmla="*/ 361950 h 1357314"/>
              <a:gd name="connsiteX96" fmla="*/ 1016000 w 2105025"/>
              <a:gd name="connsiteY96" fmla="*/ 381000 h 1357314"/>
              <a:gd name="connsiteX97" fmla="*/ 981075 w 2105025"/>
              <a:gd name="connsiteY97" fmla="*/ 396875 h 1357314"/>
              <a:gd name="connsiteX98" fmla="*/ 952500 w 2105025"/>
              <a:gd name="connsiteY98" fmla="*/ 415925 h 1357314"/>
              <a:gd name="connsiteX99" fmla="*/ 952500 w 2105025"/>
              <a:gd name="connsiteY99" fmla="*/ 415925 h 1357314"/>
              <a:gd name="connsiteX100" fmla="*/ 914400 w 2105025"/>
              <a:gd name="connsiteY100" fmla="*/ 396875 h 1357314"/>
              <a:gd name="connsiteX101" fmla="*/ 892175 w 2105025"/>
              <a:gd name="connsiteY101" fmla="*/ 368300 h 1357314"/>
              <a:gd name="connsiteX102" fmla="*/ 876300 w 2105025"/>
              <a:gd name="connsiteY102" fmla="*/ 349250 h 1357314"/>
              <a:gd name="connsiteX103" fmla="*/ 876300 w 2105025"/>
              <a:gd name="connsiteY103" fmla="*/ 349250 h 1357314"/>
              <a:gd name="connsiteX104" fmla="*/ 838200 w 2105025"/>
              <a:gd name="connsiteY104" fmla="*/ 346075 h 1357314"/>
              <a:gd name="connsiteX105" fmla="*/ 819150 w 2105025"/>
              <a:gd name="connsiteY105" fmla="*/ 330200 h 1357314"/>
              <a:gd name="connsiteX106" fmla="*/ 812800 w 2105025"/>
              <a:gd name="connsiteY106" fmla="*/ 330200 h 1357314"/>
              <a:gd name="connsiteX107" fmla="*/ 800100 w 2105025"/>
              <a:gd name="connsiteY107" fmla="*/ 327025 h 1357314"/>
              <a:gd name="connsiteX108" fmla="*/ 765175 w 2105025"/>
              <a:gd name="connsiteY108" fmla="*/ 339725 h 1357314"/>
              <a:gd name="connsiteX109" fmla="*/ 749300 w 2105025"/>
              <a:gd name="connsiteY109" fmla="*/ 349250 h 1357314"/>
              <a:gd name="connsiteX110" fmla="*/ 727075 w 2105025"/>
              <a:gd name="connsiteY110" fmla="*/ 365125 h 1357314"/>
              <a:gd name="connsiteX111" fmla="*/ 704850 w 2105025"/>
              <a:gd name="connsiteY111" fmla="*/ 381000 h 1357314"/>
              <a:gd name="connsiteX112" fmla="*/ 679450 w 2105025"/>
              <a:gd name="connsiteY112" fmla="*/ 390525 h 1357314"/>
              <a:gd name="connsiteX113" fmla="*/ 584200 w 2105025"/>
              <a:gd name="connsiteY113" fmla="*/ 406400 h 1357314"/>
              <a:gd name="connsiteX114" fmla="*/ 542925 w 2105025"/>
              <a:gd name="connsiteY114" fmla="*/ 419100 h 1357314"/>
              <a:gd name="connsiteX115" fmla="*/ 511175 w 2105025"/>
              <a:gd name="connsiteY115" fmla="*/ 412750 h 1357314"/>
              <a:gd name="connsiteX116" fmla="*/ 485775 w 2105025"/>
              <a:gd name="connsiteY116" fmla="*/ 400050 h 1357314"/>
              <a:gd name="connsiteX117" fmla="*/ 476250 w 2105025"/>
              <a:gd name="connsiteY117" fmla="*/ 377825 h 1357314"/>
              <a:gd name="connsiteX118" fmla="*/ 479425 w 2105025"/>
              <a:gd name="connsiteY118" fmla="*/ 346075 h 1357314"/>
              <a:gd name="connsiteX119" fmla="*/ 498475 w 2105025"/>
              <a:gd name="connsiteY119" fmla="*/ 330200 h 1357314"/>
              <a:gd name="connsiteX120" fmla="*/ 498475 w 2105025"/>
              <a:gd name="connsiteY120" fmla="*/ 330200 h 1357314"/>
              <a:gd name="connsiteX121" fmla="*/ 482600 w 2105025"/>
              <a:gd name="connsiteY121" fmla="*/ 304800 h 1357314"/>
              <a:gd name="connsiteX122" fmla="*/ 485775 w 2105025"/>
              <a:gd name="connsiteY122" fmla="*/ 276225 h 1357314"/>
              <a:gd name="connsiteX123" fmla="*/ 466725 w 2105025"/>
              <a:gd name="connsiteY123" fmla="*/ 263525 h 1357314"/>
              <a:gd name="connsiteX124" fmla="*/ 441325 w 2105025"/>
              <a:gd name="connsiteY124" fmla="*/ 254000 h 1357314"/>
              <a:gd name="connsiteX125" fmla="*/ 419100 w 2105025"/>
              <a:gd name="connsiteY125" fmla="*/ 266700 h 1357314"/>
              <a:gd name="connsiteX126" fmla="*/ 387350 w 2105025"/>
              <a:gd name="connsiteY126" fmla="*/ 276225 h 1357314"/>
              <a:gd name="connsiteX127" fmla="*/ 387350 w 2105025"/>
              <a:gd name="connsiteY127" fmla="*/ 276225 h 1357314"/>
              <a:gd name="connsiteX128" fmla="*/ 361950 w 2105025"/>
              <a:gd name="connsiteY128" fmla="*/ 250825 h 1357314"/>
              <a:gd name="connsiteX129" fmla="*/ 365125 w 2105025"/>
              <a:gd name="connsiteY129" fmla="*/ 225425 h 1357314"/>
              <a:gd name="connsiteX130" fmla="*/ 381000 w 2105025"/>
              <a:gd name="connsiteY130" fmla="*/ 203200 h 1357314"/>
              <a:gd name="connsiteX131" fmla="*/ 390525 w 2105025"/>
              <a:gd name="connsiteY131" fmla="*/ 174625 h 1357314"/>
              <a:gd name="connsiteX132" fmla="*/ 412750 w 2105025"/>
              <a:gd name="connsiteY132" fmla="*/ 152400 h 1357314"/>
              <a:gd name="connsiteX133" fmla="*/ 406400 w 2105025"/>
              <a:gd name="connsiteY133" fmla="*/ 139700 h 1357314"/>
              <a:gd name="connsiteX134" fmla="*/ 406400 w 2105025"/>
              <a:gd name="connsiteY134" fmla="*/ 139700 h 1357314"/>
              <a:gd name="connsiteX135" fmla="*/ 393700 w 2105025"/>
              <a:gd name="connsiteY135" fmla="*/ 101600 h 1357314"/>
              <a:gd name="connsiteX136" fmla="*/ 381000 w 2105025"/>
              <a:gd name="connsiteY136" fmla="*/ 98425 h 1357314"/>
              <a:gd name="connsiteX137" fmla="*/ 390525 w 2105025"/>
              <a:gd name="connsiteY137" fmla="*/ 79375 h 1357314"/>
              <a:gd name="connsiteX138" fmla="*/ 381000 w 2105025"/>
              <a:gd name="connsiteY138" fmla="*/ 66675 h 1357314"/>
              <a:gd name="connsiteX139" fmla="*/ 346075 w 2105025"/>
              <a:gd name="connsiteY139" fmla="*/ 95250 h 1357314"/>
              <a:gd name="connsiteX140" fmla="*/ 282575 w 2105025"/>
              <a:gd name="connsiteY140" fmla="*/ 146050 h 1357314"/>
              <a:gd name="connsiteX141" fmla="*/ 244475 w 2105025"/>
              <a:gd name="connsiteY141" fmla="*/ 203200 h 1357314"/>
              <a:gd name="connsiteX142" fmla="*/ 244475 w 2105025"/>
              <a:gd name="connsiteY142" fmla="*/ 203200 h 1357314"/>
              <a:gd name="connsiteX143" fmla="*/ 196850 w 2105025"/>
              <a:gd name="connsiteY143" fmla="*/ 247650 h 1357314"/>
              <a:gd name="connsiteX144" fmla="*/ 174625 w 2105025"/>
              <a:gd name="connsiteY144" fmla="*/ 263525 h 1357314"/>
              <a:gd name="connsiteX145" fmla="*/ 152400 w 2105025"/>
              <a:gd name="connsiteY145" fmla="*/ 231775 h 1357314"/>
              <a:gd name="connsiteX146" fmla="*/ 139700 w 2105025"/>
              <a:gd name="connsiteY146" fmla="*/ 206375 h 1357314"/>
              <a:gd name="connsiteX147" fmla="*/ 155575 w 2105025"/>
              <a:gd name="connsiteY147" fmla="*/ 180975 h 1357314"/>
              <a:gd name="connsiteX148" fmla="*/ 168275 w 2105025"/>
              <a:gd name="connsiteY148" fmla="*/ 158750 h 1357314"/>
              <a:gd name="connsiteX149" fmla="*/ 161925 w 2105025"/>
              <a:gd name="connsiteY149" fmla="*/ 136525 h 1357314"/>
              <a:gd name="connsiteX150" fmla="*/ 161925 w 2105025"/>
              <a:gd name="connsiteY150" fmla="*/ 136525 h 1357314"/>
              <a:gd name="connsiteX151" fmla="*/ 101600 w 2105025"/>
              <a:gd name="connsiteY151" fmla="*/ 161925 h 1357314"/>
              <a:gd name="connsiteX152" fmla="*/ 82550 w 2105025"/>
              <a:gd name="connsiteY152" fmla="*/ 184150 h 1357314"/>
              <a:gd name="connsiteX153" fmla="*/ 41275 w 2105025"/>
              <a:gd name="connsiteY153" fmla="*/ 203200 h 1357314"/>
              <a:gd name="connsiteX154" fmla="*/ 22225 w 2105025"/>
              <a:gd name="connsiteY154" fmla="*/ 219075 h 1357314"/>
              <a:gd name="connsiteX155" fmla="*/ 0 w 2105025"/>
              <a:gd name="connsiteY155" fmla="*/ 219075 h 1357314"/>
              <a:gd name="connsiteX156" fmla="*/ 9525 w 2105025"/>
              <a:gd name="connsiteY156" fmla="*/ 200025 h 1357314"/>
              <a:gd name="connsiteX157" fmla="*/ 25400 w 2105025"/>
              <a:gd name="connsiteY157" fmla="*/ 180975 h 1357314"/>
              <a:gd name="connsiteX158" fmla="*/ 47625 w 2105025"/>
              <a:gd name="connsiteY158" fmla="*/ 139700 h 1357314"/>
              <a:gd name="connsiteX159" fmla="*/ 63500 w 2105025"/>
              <a:gd name="connsiteY159" fmla="*/ 114300 h 1357314"/>
              <a:gd name="connsiteX160" fmla="*/ 92075 w 2105025"/>
              <a:gd name="connsiteY160" fmla="*/ 82550 h 1357314"/>
              <a:gd name="connsiteX161" fmla="*/ 98425 w 2105025"/>
              <a:gd name="connsiteY161" fmla="*/ 47625 h 1357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2105025" h="1357314">
                <a:moveTo>
                  <a:pt x="1527176" y="1357314"/>
                </a:moveTo>
                <a:cubicBezTo>
                  <a:pt x="1532203" y="1349244"/>
                  <a:pt x="1513814" y="1334426"/>
                  <a:pt x="1533525" y="1296987"/>
                </a:cubicBezTo>
                <a:cubicBezTo>
                  <a:pt x="1541330" y="1276614"/>
                  <a:pt x="1579166" y="1288653"/>
                  <a:pt x="1597819" y="1261268"/>
                </a:cubicBezTo>
                <a:cubicBezTo>
                  <a:pt x="1616472" y="1233884"/>
                  <a:pt x="1632347" y="1159668"/>
                  <a:pt x="1645444" y="1132680"/>
                </a:cubicBezTo>
                <a:cubicBezTo>
                  <a:pt x="1653381" y="1119980"/>
                  <a:pt x="1644651" y="1085849"/>
                  <a:pt x="1652588" y="1073149"/>
                </a:cubicBezTo>
                <a:cubicBezTo>
                  <a:pt x="1662510" y="1049734"/>
                  <a:pt x="1650735" y="1027111"/>
                  <a:pt x="1666875" y="1006474"/>
                </a:cubicBezTo>
                <a:cubicBezTo>
                  <a:pt x="1683015" y="985837"/>
                  <a:pt x="1738842" y="956469"/>
                  <a:pt x="1749425" y="949325"/>
                </a:cubicBezTo>
                <a:lnTo>
                  <a:pt x="1768475" y="949325"/>
                </a:lnTo>
                <a:lnTo>
                  <a:pt x="1793875" y="962025"/>
                </a:lnTo>
                <a:lnTo>
                  <a:pt x="1838325" y="974725"/>
                </a:lnTo>
                <a:lnTo>
                  <a:pt x="1838325" y="974725"/>
                </a:lnTo>
                <a:lnTo>
                  <a:pt x="1866900" y="930275"/>
                </a:lnTo>
                <a:lnTo>
                  <a:pt x="1889125" y="911225"/>
                </a:lnTo>
                <a:lnTo>
                  <a:pt x="1914525" y="879475"/>
                </a:lnTo>
                <a:lnTo>
                  <a:pt x="1936750" y="850900"/>
                </a:lnTo>
                <a:lnTo>
                  <a:pt x="1958975" y="828675"/>
                </a:lnTo>
                <a:lnTo>
                  <a:pt x="1965325" y="803275"/>
                </a:lnTo>
                <a:lnTo>
                  <a:pt x="1987550" y="768350"/>
                </a:lnTo>
                <a:lnTo>
                  <a:pt x="1997075" y="733425"/>
                </a:lnTo>
                <a:lnTo>
                  <a:pt x="2032000" y="682625"/>
                </a:lnTo>
                <a:lnTo>
                  <a:pt x="2032000" y="682625"/>
                </a:lnTo>
                <a:lnTo>
                  <a:pt x="2073275" y="650875"/>
                </a:lnTo>
                <a:lnTo>
                  <a:pt x="2073275" y="650875"/>
                </a:lnTo>
                <a:lnTo>
                  <a:pt x="2079625" y="603250"/>
                </a:lnTo>
                <a:lnTo>
                  <a:pt x="2089150" y="577850"/>
                </a:lnTo>
                <a:lnTo>
                  <a:pt x="2098675" y="565150"/>
                </a:lnTo>
                <a:lnTo>
                  <a:pt x="2105025" y="552450"/>
                </a:lnTo>
                <a:lnTo>
                  <a:pt x="2070100" y="549275"/>
                </a:lnTo>
                <a:lnTo>
                  <a:pt x="2051050" y="565150"/>
                </a:lnTo>
                <a:lnTo>
                  <a:pt x="2028825" y="571500"/>
                </a:lnTo>
                <a:lnTo>
                  <a:pt x="2003425" y="584200"/>
                </a:lnTo>
                <a:lnTo>
                  <a:pt x="1984375" y="584200"/>
                </a:lnTo>
                <a:lnTo>
                  <a:pt x="1965325" y="587375"/>
                </a:lnTo>
                <a:lnTo>
                  <a:pt x="1939925" y="593725"/>
                </a:lnTo>
                <a:lnTo>
                  <a:pt x="1930400" y="606425"/>
                </a:lnTo>
                <a:lnTo>
                  <a:pt x="1905000" y="619125"/>
                </a:lnTo>
                <a:lnTo>
                  <a:pt x="1895475" y="635000"/>
                </a:lnTo>
                <a:lnTo>
                  <a:pt x="1857375" y="644525"/>
                </a:lnTo>
                <a:lnTo>
                  <a:pt x="1825625" y="650875"/>
                </a:lnTo>
                <a:lnTo>
                  <a:pt x="1800225" y="644525"/>
                </a:lnTo>
                <a:lnTo>
                  <a:pt x="1765300" y="638175"/>
                </a:lnTo>
                <a:lnTo>
                  <a:pt x="1762125" y="615950"/>
                </a:lnTo>
                <a:lnTo>
                  <a:pt x="1762125" y="587375"/>
                </a:lnTo>
                <a:lnTo>
                  <a:pt x="1771650" y="555625"/>
                </a:lnTo>
                <a:lnTo>
                  <a:pt x="1768475" y="533400"/>
                </a:lnTo>
                <a:lnTo>
                  <a:pt x="1768475" y="533400"/>
                </a:lnTo>
                <a:lnTo>
                  <a:pt x="1784350" y="495300"/>
                </a:lnTo>
                <a:lnTo>
                  <a:pt x="1746250" y="485775"/>
                </a:lnTo>
                <a:lnTo>
                  <a:pt x="1746250" y="485775"/>
                </a:lnTo>
                <a:lnTo>
                  <a:pt x="1724025" y="444500"/>
                </a:lnTo>
                <a:lnTo>
                  <a:pt x="1701800" y="431800"/>
                </a:lnTo>
                <a:lnTo>
                  <a:pt x="1701800" y="431800"/>
                </a:lnTo>
                <a:lnTo>
                  <a:pt x="1660525" y="415925"/>
                </a:lnTo>
                <a:lnTo>
                  <a:pt x="1641475" y="412750"/>
                </a:lnTo>
                <a:lnTo>
                  <a:pt x="1600200" y="422275"/>
                </a:lnTo>
                <a:lnTo>
                  <a:pt x="1600200" y="384175"/>
                </a:lnTo>
                <a:lnTo>
                  <a:pt x="1600200" y="358775"/>
                </a:lnTo>
                <a:lnTo>
                  <a:pt x="1600200" y="358775"/>
                </a:lnTo>
                <a:lnTo>
                  <a:pt x="1600200" y="358775"/>
                </a:lnTo>
                <a:lnTo>
                  <a:pt x="1597025" y="314325"/>
                </a:lnTo>
                <a:lnTo>
                  <a:pt x="1606550" y="295275"/>
                </a:lnTo>
                <a:lnTo>
                  <a:pt x="1622425" y="254000"/>
                </a:lnTo>
                <a:lnTo>
                  <a:pt x="1619250" y="231775"/>
                </a:lnTo>
                <a:lnTo>
                  <a:pt x="1619250" y="203200"/>
                </a:lnTo>
                <a:lnTo>
                  <a:pt x="1625600" y="171450"/>
                </a:lnTo>
                <a:lnTo>
                  <a:pt x="1628775" y="136525"/>
                </a:lnTo>
                <a:lnTo>
                  <a:pt x="1631950" y="98425"/>
                </a:lnTo>
                <a:lnTo>
                  <a:pt x="1625600" y="76200"/>
                </a:lnTo>
                <a:lnTo>
                  <a:pt x="1625600" y="50800"/>
                </a:lnTo>
                <a:lnTo>
                  <a:pt x="1603375" y="38100"/>
                </a:lnTo>
                <a:lnTo>
                  <a:pt x="1577975" y="22225"/>
                </a:lnTo>
                <a:lnTo>
                  <a:pt x="1577975" y="22225"/>
                </a:lnTo>
                <a:lnTo>
                  <a:pt x="1552575" y="19050"/>
                </a:lnTo>
                <a:lnTo>
                  <a:pt x="1508125" y="0"/>
                </a:lnTo>
                <a:lnTo>
                  <a:pt x="1460500" y="3175"/>
                </a:lnTo>
                <a:lnTo>
                  <a:pt x="1431925" y="6350"/>
                </a:lnTo>
                <a:lnTo>
                  <a:pt x="1406525" y="15875"/>
                </a:lnTo>
                <a:lnTo>
                  <a:pt x="1374775" y="22225"/>
                </a:lnTo>
                <a:lnTo>
                  <a:pt x="1355725" y="22225"/>
                </a:lnTo>
                <a:lnTo>
                  <a:pt x="1323975" y="41275"/>
                </a:lnTo>
                <a:lnTo>
                  <a:pt x="1295400" y="63500"/>
                </a:lnTo>
                <a:lnTo>
                  <a:pt x="1270000" y="76200"/>
                </a:lnTo>
                <a:lnTo>
                  <a:pt x="1270000" y="76200"/>
                </a:lnTo>
                <a:lnTo>
                  <a:pt x="1289050" y="98425"/>
                </a:lnTo>
                <a:lnTo>
                  <a:pt x="1285875" y="127000"/>
                </a:lnTo>
                <a:lnTo>
                  <a:pt x="1266825" y="146050"/>
                </a:lnTo>
                <a:lnTo>
                  <a:pt x="1235075" y="165100"/>
                </a:lnTo>
                <a:lnTo>
                  <a:pt x="1196975" y="206375"/>
                </a:lnTo>
                <a:lnTo>
                  <a:pt x="1168400" y="215900"/>
                </a:lnTo>
                <a:lnTo>
                  <a:pt x="1152525" y="247650"/>
                </a:lnTo>
                <a:lnTo>
                  <a:pt x="1152525" y="247650"/>
                </a:lnTo>
                <a:lnTo>
                  <a:pt x="1095375" y="279400"/>
                </a:lnTo>
                <a:lnTo>
                  <a:pt x="1085850" y="304800"/>
                </a:lnTo>
                <a:lnTo>
                  <a:pt x="1076325" y="330200"/>
                </a:lnTo>
                <a:lnTo>
                  <a:pt x="1063625" y="349250"/>
                </a:lnTo>
                <a:lnTo>
                  <a:pt x="1044575" y="361950"/>
                </a:lnTo>
                <a:lnTo>
                  <a:pt x="1016000" y="381000"/>
                </a:lnTo>
                <a:lnTo>
                  <a:pt x="981075" y="396875"/>
                </a:lnTo>
                <a:lnTo>
                  <a:pt x="952500" y="415925"/>
                </a:lnTo>
                <a:lnTo>
                  <a:pt x="952500" y="415925"/>
                </a:lnTo>
                <a:lnTo>
                  <a:pt x="914400" y="396875"/>
                </a:lnTo>
                <a:lnTo>
                  <a:pt x="892175" y="368300"/>
                </a:lnTo>
                <a:lnTo>
                  <a:pt x="876300" y="349250"/>
                </a:lnTo>
                <a:lnTo>
                  <a:pt x="876300" y="349250"/>
                </a:lnTo>
                <a:lnTo>
                  <a:pt x="838200" y="346075"/>
                </a:lnTo>
                <a:lnTo>
                  <a:pt x="819150" y="330200"/>
                </a:lnTo>
                <a:lnTo>
                  <a:pt x="812800" y="330200"/>
                </a:lnTo>
                <a:lnTo>
                  <a:pt x="800100" y="327025"/>
                </a:lnTo>
                <a:lnTo>
                  <a:pt x="765175" y="339725"/>
                </a:lnTo>
                <a:lnTo>
                  <a:pt x="749300" y="349250"/>
                </a:lnTo>
                <a:lnTo>
                  <a:pt x="727075" y="365125"/>
                </a:lnTo>
                <a:lnTo>
                  <a:pt x="704850" y="381000"/>
                </a:lnTo>
                <a:lnTo>
                  <a:pt x="679450" y="390525"/>
                </a:lnTo>
                <a:lnTo>
                  <a:pt x="584200" y="406400"/>
                </a:lnTo>
                <a:lnTo>
                  <a:pt x="542925" y="419100"/>
                </a:lnTo>
                <a:lnTo>
                  <a:pt x="511175" y="412750"/>
                </a:lnTo>
                <a:lnTo>
                  <a:pt x="485775" y="400050"/>
                </a:lnTo>
                <a:lnTo>
                  <a:pt x="476250" y="377825"/>
                </a:lnTo>
                <a:lnTo>
                  <a:pt x="479425" y="346075"/>
                </a:lnTo>
                <a:lnTo>
                  <a:pt x="498475" y="330200"/>
                </a:lnTo>
                <a:lnTo>
                  <a:pt x="498475" y="330200"/>
                </a:lnTo>
                <a:lnTo>
                  <a:pt x="482600" y="304800"/>
                </a:lnTo>
                <a:lnTo>
                  <a:pt x="485775" y="276225"/>
                </a:lnTo>
                <a:lnTo>
                  <a:pt x="466725" y="263525"/>
                </a:lnTo>
                <a:lnTo>
                  <a:pt x="441325" y="254000"/>
                </a:lnTo>
                <a:lnTo>
                  <a:pt x="419100" y="266700"/>
                </a:lnTo>
                <a:lnTo>
                  <a:pt x="387350" y="276225"/>
                </a:lnTo>
                <a:lnTo>
                  <a:pt x="387350" y="276225"/>
                </a:lnTo>
                <a:lnTo>
                  <a:pt x="361950" y="250825"/>
                </a:lnTo>
                <a:lnTo>
                  <a:pt x="365125" y="225425"/>
                </a:lnTo>
                <a:lnTo>
                  <a:pt x="381000" y="203200"/>
                </a:lnTo>
                <a:lnTo>
                  <a:pt x="390525" y="174625"/>
                </a:lnTo>
                <a:lnTo>
                  <a:pt x="412750" y="152400"/>
                </a:lnTo>
                <a:lnTo>
                  <a:pt x="406400" y="139700"/>
                </a:lnTo>
                <a:lnTo>
                  <a:pt x="406400" y="139700"/>
                </a:lnTo>
                <a:lnTo>
                  <a:pt x="393700" y="101600"/>
                </a:lnTo>
                <a:lnTo>
                  <a:pt x="381000" y="98425"/>
                </a:lnTo>
                <a:lnTo>
                  <a:pt x="390525" y="79375"/>
                </a:lnTo>
                <a:lnTo>
                  <a:pt x="381000" y="66675"/>
                </a:lnTo>
                <a:lnTo>
                  <a:pt x="346075" y="95250"/>
                </a:lnTo>
                <a:lnTo>
                  <a:pt x="282575" y="146050"/>
                </a:lnTo>
                <a:lnTo>
                  <a:pt x="244475" y="203200"/>
                </a:lnTo>
                <a:lnTo>
                  <a:pt x="244475" y="203200"/>
                </a:lnTo>
                <a:lnTo>
                  <a:pt x="196850" y="247650"/>
                </a:lnTo>
                <a:lnTo>
                  <a:pt x="174625" y="263525"/>
                </a:lnTo>
                <a:lnTo>
                  <a:pt x="152400" y="231775"/>
                </a:lnTo>
                <a:lnTo>
                  <a:pt x="139700" y="206375"/>
                </a:lnTo>
                <a:lnTo>
                  <a:pt x="155575" y="180975"/>
                </a:lnTo>
                <a:lnTo>
                  <a:pt x="168275" y="158750"/>
                </a:lnTo>
                <a:lnTo>
                  <a:pt x="161925" y="136525"/>
                </a:lnTo>
                <a:lnTo>
                  <a:pt x="161925" y="136525"/>
                </a:lnTo>
                <a:lnTo>
                  <a:pt x="101600" y="161925"/>
                </a:lnTo>
                <a:lnTo>
                  <a:pt x="82550" y="184150"/>
                </a:lnTo>
                <a:lnTo>
                  <a:pt x="41275" y="203200"/>
                </a:lnTo>
                <a:lnTo>
                  <a:pt x="22225" y="219075"/>
                </a:lnTo>
                <a:lnTo>
                  <a:pt x="0" y="219075"/>
                </a:lnTo>
                <a:lnTo>
                  <a:pt x="9525" y="200025"/>
                </a:lnTo>
                <a:lnTo>
                  <a:pt x="25400" y="180975"/>
                </a:lnTo>
                <a:lnTo>
                  <a:pt x="47625" y="139700"/>
                </a:lnTo>
                <a:lnTo>
                  <a:pt x="63500" y="114300"/>
                </a:lnTo>
                <a:lnTo>
                  <a:pt x="92075" y="82550"/>
                </a:lnTo>
                <a:lnTo>
                  <a:pt x="98425" y="47625"/>
                </a:lnTo>
              </a:path>
            </a:pathLst>
          </a:custGeom>
          <a:ln w="12700">
            <a:solidFill>
              <a:srgbClr val="FF0000"/>
            </a:solidFill>
            <a:prstDash val="solid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prstClr val="black"/>
              </a:solidFill>
              <a:latin typeface="Arial Narrow" pitchFamily="34" charset="0"/>
            </a:endParaRPr>
          </a:p>
        </p:txBody>
      </p:sp>
      <p:cxnSp>
        <p:nvCxnSpPr>
          <p:cNvPr id="6154" name="Прямая соединительная линия 802"/>
          <p:cNvCxnSpPr>
            <a:cxnSpLocks noChangeShapeType="1"/>
          </p:cNvCxnSpPr>
          <p:nvPr/>
        </p:nvCxnSpPr>
        <p:spPr bwMode="auto">
          <a:xfrm flipH="1">
            <a:off x="3492500" y="2660651"/>
            <a:ext cx="20638" cy="289983"/>
          </a:xfrm>
          <a:prstGeom prst="line">
            <a:avLst/>
          </a:prstGeom>
          <a:noFill/>
          <a:ln w="38100" cmpd="dbl" algn="ctr">
            <a:solidFill>
              <a:srgbClr val="663300"/>
            </a:solidFill>
            <a:round/>
            <a:headEnd/>
            <a:tailEnd/>
          </a:ln>
        </p:spPr>
      </p:cxnSp>
      <p:sp>
        <p:nvSpPr>
          <p:cNvPr id="5297" name="Rectangle 117"/>
          <p:cNvSpPr>
            <a:spLocks noChangeArrowheads="1"/>
          </p:cNvSpPr>
          <p:nvPr/>
        </p:nvSpPr>
        <p:spPr bwMode="auto">
          <a:xfrm>
            <a:off x="3515717" y="2938511"/>
            <a:ext cx="662768" cy="119477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Сахалинское ОН</a:t>
            </a:r>
          </a:p>
        </p:txBody>
      </p:sp>
      <p:cxnSp>
        <p:nvCxnSpPr>
          <p:cNvPr id="6156" name="Прямая соединительная линия 802"/>
          <p:cNvCxnSpPr>
            <a:cxnSpLocks noChangeShapeType="1"/>
          </p:cNvCxnSpPr>
          <p:nvPr/>
        </p:nvCxnSpPr>
        <p:spPr bwMode="auto">
          <a:xfrm>
            <a:off x="4583113" y="2559051"/>
            <a:ext cx="279400" cy="376767"/>
          </a:xfrm>
          <a:prstGeom prst="line">
            <a:avLst/>
          </a:prstGeom>
          <a:noFill/>
          <a:ln w="38100" cmpd="dbl" algn="ctr">
            <a:solidFill>
              <a:srgbClr val="663300"/>
            </a:solidFill>
            <a:round/>
            <a:headEnd/>
            <a:tailEnd/>
          </a:ln>
        </p:spPr>
      </p:cxnSp>
      <p:cxnSp>
        <p:nvCxnSpPr>
          <p:cNvPr id="6157" name="Прямая соединительная линия 802"/>
          <p:cNvCxnSpPr>
            <a:cxnSpLocks noChangeShapeType="1"/>
          </p:cNvCxnSpPr>
          <p:nvPr/>
        </p:nvCxnSpPr>
        <p:spPr bwMode="auto">
          <a:xfrm>
            <a:off x="4989513" y="1528234"/>
            <a:ext cx="241300" cy="215900"/>
          </a:xfrm>
          <a:prstGeom prst="line">
            <a:avLst/>
          </a:prstGeom>
          <a:noFill/>
          <a:ln w="38100" cmpd="dbl" algn="ctr">
            <a:solidFill>
              <a:srgbClr val="663300"/>
            </a:solidFill>
            <a:round/>
            <a:headEnd/>
            <a:tailEnd/>
          </a:ln>
        </p:spPr>
      </p:cxnSp>
      <p:sp>
        <p:nvSpPr>
          <p:cNvPr id="5343" name="Rectangle 117"/>
          <p:cNvSpPr>
            <a:spLocks noChangeArrowheads="1"/>
          </p:cNvSpPr>
          <p:nvPr/>
        </p:nvSpPr>
        <p:spPr bwMode="auto">
          <a:xfrm>
            <a:off x="4684489" y="1721610"/>
            <a:ext cx="500066" cy="119477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Камчатское ОН</a:t>
            </a:r>
          </a:p>
        </p:txBody>
      </p:sp>
      <p:sp>
        <p:nvSpPr>
          <p:cNvPr id="5348" name="Rectangle 117"/>
          <p:cNvSpPr>
            <a:spLocks noChangeArrowheads="1"/>
          </p:cNvSpPr>
          <p:nvPr/>
        </p:nvSpPr>
        <p:spPr bwMode="auto">
          <a:xfrm>
            <a:off x="4932040" y="1181258"/>
            <a:ext cx="662768" cy="119477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Чукотское ОН</a:t>
            </a:r>
          </a:p>
        </p:txBody>
      </p:sp>
      <p:sp>
        <p:nvSpPr>
          <p:cNvPr id="5481" name="Полилиния 5480"/>
          <p:cNvSpPr/>
          <p:nvPr/>
        </p:nvSpPr>
        <p:spPr>
          <a:xfrm>
            <a:off x="1677989" y="1672167"/>
            <a:ext cx="612775" cy="781051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888187"/>
              <a:gd name="connsiteY0" fmla="*/ 1478943 h 1478943"/>
              <a:gd name="connsiteX1" fmla="*/ 214685 w 3888187"/>
              <a:gd name="connsiteY1" fmla="*/ 1431235 h 1478943"/>
              <a:gd name="connsiteX2" fmla="*/ 326003 w 3888187"/>
              <a:gd name="connsiteY2" fmla="*/ 1359673 h 1478943"/>
              <a:gd name="connsiteX3" fmla="*/ 453224 w 3888187"/>
              <a:gd name="connsiteY3" fmla="*/ 1296063 h 1478943"/>
              <a:gd name="connsiteX4" fmla="*/ 532737 w 3888187"/>
              <a:gd name="connsiteY4" fmla="*/ 1144988 h 1478943"/>
              <a:gd name="connsiteX5" fmla="*/ 620201 w 3888187"/>
              <a:gd name="connsiteY5" fmla="*/ 1065475 h 1478943"/>
              <a:gd name="connsiteX6" fmla="*/ 659958 w 3888187"/>
              <a:gd name="connsiteY6" fmla="*/ 970059 h 1478943"/>
              <a:gd name="connsiteX7" fmla="*/ 779227 w 3888187"/>
              <a:gd name="connsiteY7" fmla="*/ 882595 h 1478943"/>
              <a:gd name="connsiteX8" fmla="*/ 938254 w 3888187"/>
              <a:gd name="connsiteY8" fmla="*/ 795130 h 1478943"/>
              <a:gd name="connsiteX9" fmla="*/ 985961 w 3888187"/>
              <a:gd name="connsiteY9" fmla="*/ 691763 h 1478943"/>
              <a:gd name="connsiteX10" fmla="*/ 1057523 w 3888187"/>
              <a:gd name="connsiteY10" fmla="*/ 612250 h 1478943"/>
              <a:gd name="connsiteX11" fmla="*/ 1137036 w 3888187"/>
              <a:gd name="connsiteY11" fmla="*/ 572494 h 1478943"/>
              <a:gd name="connsiteX12" fmla="*/ 1232452 w 3888187"/>
              <a:gd name="connsiteY12" fmla="*/ 540689 h 1478943"/>
              <a:gd name="connsiteX13" fmla="*/ 1367624 w 3888187"/>
              <a:gd name="connsiteY13" fmla="*/ 477078 h 1478943"/>
              <a:gd name="connsiteX14" fmla="*/ 1518699 w 3888187"/>
              <a:gd name="connsiteY14" fmla="*/ 405516 h 1478943"/>
              <a:gd name="connsiteX15" fmla="*/ 1606163 w 3888187"/>
              <a:gd name="connsiteY15" fmla="*/ 326003 h 1478943"/>
              <a:gd name="connsiteX16" fmla="*/ 1725433 w 3888187"/>
              <a:gd name="connsiteY16" fmla="*/ 246490 h 1478943"/>
              <a:gd name="connsiteX17" fmla="*/ 1940118 w 3888187"/>
              <a:gd name="connsiteY17" fmla="*/ 190831 h 1478943"/>
              <a:gd name="connsiteX18" fmla="*/ 2083241 w 3888187"/>
              <a:gd name="connsiteY18" fmla="*/ 111318 h 1478943"/>
              <a:gd name="connsiteX19" fmla="*/ 2154803 w 3888187"/>
              <a:gd name="connsiteY19" fmla="*/ 39756 h 1478943"/>
              <a:gd name="connsiteX20" fmla="*/ 2234316 w 3888187"/>
              <a:gd name="connsiteY20" fmla="*/ 95416 h 1478943"/>
              <a:gd name="connsiteX21" fmla="*/ 2321781 w 3888187"/>
              <a:gd name="connsiteY21" fmla="*/ 95416 h 1478943"/>
              <a:gd name="connsiteX22" fmla="*/ 2464904 w 3888187"/>
              <a:gd name="connsiteY22" fmla="*/ 39756 h 1478943"/>
              <a:gd name="connsiteX23" fmla="*/ 2568271 w 3888187"/>
              <a:gd name="connsiteY23" fmla="*/ 39756 h 1478943"/>
              <a:gd name="connsiteX24" fmla="*/ 2727297 w 3888187"/>
              <a:gd name="connsiteY24" fmla="*/ 7951 h 1478943"/>
              <a:gd name="connsiteX25" fmla="*/ 2814761 w 3888187"/>
              <a:gd name="connsiteY25" fmla="*/ 0 h 1478943"/>
              <a:gd name="connsiteX26" fmla="*/ 2941982 w 3888187"/>
              <a:gd name="connsiteY26" fmla="*/ 23854 h 1478943"/>
              <a:gd name="connsiteX27" fmla="*/ 3212327 w 3888187"/>
              <a:gd name="connsiteY27" fmla="*/ 23854 h 1478943"/>
              <a:gd name="connsiteX28" fmla="*/ 3387255 w 3888187"/>
              <a:gd name="connsiteY28" fmla="*/ 15903 h 1478943"/>
              <a:gd name="connsiteX29" fmla="*/ 3466768 w 3888187"/>
              <a:gd name="connsiteY29" fmla="*/ 7951 h 1478943"/>
              <a:gd name="connsiteX30" fmla="*/ 3625794 w 3888187"/>
              <a:gd name="connsiteY30" fmla="*/ 7951 h 1478943"/>
              <a:gd name="connsiteX31" fmla="*/ 3729161 w 3888187"/>
              <a:gd name="connsiteY31" fmla="*/ 55659 h 1478943"/>
              <a:gd name="connsiteX32" fmla="*/ 3888187 w 3888187"/>
              <a:gd name="connsiteY32" fmla="*/ 39756 h 1478943"/>
              <a:gd name="connsiteX0" fmla="*/ 0 w 3729161"/>
              <a:gd name="connsiteY0" fmla="*/ 1478943 h 1478943"/>
              <a:gd name="connsiteX1" fmla="*/ 214685 w 3729161"/>
              <a:gd name="connsiteY1" fmla="*/ 1431235 h 1478943"/>
              <a:gd name="connsiteX2" fmla="*/ 326003 w 3729161"/>
              <a:gd name="connsiteY2" fmla="*/ 1359673 h 1478943"/>
              <a:gd name="connsiteX3" fmla="*/ 453224 w 3729161"/>
              <a:gd name="connsiteY3" fmla="*/ 1296063 h 1478943"/>
              <a:gd name="connsiteX4" fmla="*/ 532737 w 3729161"/>
              <a:gd name="connsiteY4" fmla="*/ 1144988 h 1478943"/>
              <a:gd name="connsiteX5" fmla="*/ 620201 w 3729161"/>
              <a:gd name="connsiteY5" fmla="*/ 1065475 h 1478943"/>
              <a:gd name="connsiteX6" fmla="*/ 659958 w 3729161"/>
              <a:gd name="connsiteY6" fmla="*/ 970059 h 1478943"/>
              <a:gd name="connsiteX7" fmla="*/ 779227 w 3729161"/>
              <a:gd name="connsiteY7" fmla="*/ 882595 h 1478943"/>
              <a:gd name="connsiteX8" fmla="*/ 938254 w 3729161"/>
              <a:gd name="connsiteY8" fmla="*/ 795130 h 1478943"/>
              <a:gd name="connsiteX9" fmla="*/ 985961 w 3729161"/>
              <a:gd name="connsiteY9" fmla="*/ 691763 h 1478943"/>
              <a:gd name="connsiteX10" fmla="*/ 1057523 w 3729161"/>
              <a:gd name="connsiteY10" fmla="*/ 612250 h 1478943"/>
              <a:gd name="connsiteX11" fmla="*/ 1137036 w 3729161"/>
              <a:gd name="connsiteY11" fmla="*/ 572494 h 1478943"/>
              <a:gd name="connsiteX12" fmla="*/ 1232452 w 3729161"/>
              <a:gd name="connsiteY12" fmla="*/ 540689 h 1478943"/>
              <a:gd name="connsiteX13" fmla="*/ 1367624 w 3729161"/>
              <a:gd name="connsiteY13" fmla="*/ 477078 h 1478943"/>
              <a:gd name="connsiteX14" fmla="*/ 1518699 w 3729161"/>
              <a:gd name="connsiteY14" fmla="*/ 405516 h 1478943"/>
              <a:gd name="connsiteX15" fmla="*/ 1606163 w 3729161"/>
              <a:gd name="connsiteY15" fmla="*/ 326003 h 1478943"/>
              <a:gd name="connsiteX16" fmla="*/ 1725433 w 3729161"/>
              <a:gd name="connsiteY16" fmla="*/ 246490 h 1478943"/>
              <a:gd name="connsiteX17" fmla="*/ 1940118 w 3729161"/>
              <a:gd name="connsiteY17" fmla="*/ 190831 h 1478943"/>
              <a:gd name="connsiteX18" fmla="*/ 2083241 w 3729161"/>
              <a:gd name="connsiteY18" fmla="*/ 111318 h 1478943"/>
              <a:gd name="connsiteX19" fmla="*/ 2154803 w 3729161"/>
              <a:gd name="connsiteY19" fmla="*/ 39756 h 1478943"/>
              <a:gd name="connsiteX20" fmla="*/ 2234316 w 3729161"/>
              <a:gd name="connsiteY20" fmla="*/ 95416 h 1478943"/>
              <a:gd name="connsiteX21" fmla="*/ 2321781 w 3729161"/>
              <a:gd name="connsiteY21" fmla="*/ 95416 h 1478943"/>
              <a:gd name="connsiteX22" fmla="*/ 2464904 w 3729161"/>
              <a:gd name="connsiteY22" fmla="*/ 39756 h 1478943"/>
              <a:gd name="connsiteX23" fmla="*/ 2568271 w 3729161"/>
              <a:gd name="connsiteY23" fmla="*/ 39756 h 1478943"/>
              <a:gd name="connsiteX24" fmla="*/ 2727297 w 3729161"/>
              <a:gd name="connsiteY24" fmla="*/ 7951 h 1478943"/>
              <a:gd name="connsiteX25" fmla="*/ 2814761 w 3729161"/>
              <a:gd name="connsiteY25" fmla="*/ 0 h 1478943"/>
              <a:gd name="connsiteX26" fmla="*/ 2941982 w 3729161"/>
              <a:gd name="connsiteY26" fmla="*/ 23854 h 1478943"/>
              <a:gd name="connsiteX27" fmla="*/ 3212327 w 3729161"/>
              <a:gd name="connsiteY27" fmla="*/ 23854 h 1478943"/>
              <a:gd name="connsiteX28" fmla="*/ 3387255 w 3729161"/>
              <a:gd name="connsiteY28" fmla="*/ 15903 h 1478943"/>
              <a:gd name="connsiteX29" fmla="*/ 3466768 w 3729161"/>
              <a:gd name="connsiteY29" fmla="*/ 7951 h 1478943"/>
              <a:gd name="connsiteX30" fmla="*/ 3625794 w 3729161"/>
              <a:gd name="connsiteY30" fmla="*/ 7951 h 1478943"/>
              <a:gd name="connsiteX31" fmla="*/ 3729161 w 3729161"/>
              <a:gd name="connsiteY31" fmla="*/ 55659 h 1478943"/>
              <a:gd name="connsiteX0" fmla="*/ 0 w 3625794"/>
              <a:gd name="connsiteY0" fmla="*/ 1478943 h 1478943"/>
              <a:gd name="connsiteX1" fmla="*/ 214685 w 3625794"/>
              <a:gd name="connsiteY1" fmla="*/ 1431235 h 1478943"/>
              <a:gd name="connsiteX2" fmla="*/ 326003 w 3625794"/>
              <a:gd name="connsiteY2" fmla="*/ 1359673 h 1478943"/>
              <a:gd name="connsiteX3" fmla="*/ 453224 w 3625794"/>
              <a:gd name="connsiteY3" fmla="*/ 1296063 h 1478943"/>
              <a:gd name="connsiteX4" fmla="*/ 532737 w 3625794"/>
              <a:gd name="connsiteY4" fmla="*/ 1144988 h 1478943"/>
              <a:gd name="connsiteX5" fmla="*/ 620201 w 3625794"/>
              <a:gd name="connsiteY5" fmla="*/ 1065475 h 1478943"/>
              <a:gd name="connsiteX6" fmla="*/ 659958 w 3625794"/>
              <a:gd name="connsiteY6" fmla="*/ 970059 h 1478943"/>
              <a:gd name="connsiteX7" fmla="*/ 779227 w 3625794"/>
              <a:gd name="connsiteY7" fmla="*/ 882595 h 1478943"/>
              <a:gd name="connsiteX8" fmla="*/ 938254 w 3625794"/>
              <a:gd name="connsiteY8" fmla="*/ 795130 h 1478943"/>
              <a:gd name="connsiteX9" fmla="*/ 985961 w 3625794"/>
              <a:gd name="connsiteY9" fmla="*/ 691763 h 1478943"/>
              <a:gd name="connsiteX10" fmla="*/ 1057523 w 3625794"/>
              <a:gd name="connsiteY10" fmla="*/ 612250 h 1478943"/>
              <a:gd name="connsiteX11" fmla="*/ 1137036 w 3625794"/>
              <a:gd name="connsiteY11" fmla="*/ 572494 h 1478943"/>
              <a:gd name="connsiteX12" fmla="*/ 1232452 w 3625794"/>
              <a:gd name="connsiteY12" fmla="*/ 540689 h 1478943"/>
              <a:gd name="connsiteX13" fmla="*/ 1367624 w 3625794"/>
              <a:gd name="connsiteY13" fmla="*/ 477078 h 1478943"/>
              <a:gd name="connsiteX14" fmla="*/ 1518699 w 3625794"/>
              <a:gd name="connsiteY14" fmla="*/ 405516 h 1478943"/>
              <a:gd name="connsiteX15" fmla="*/ 1606163 w 3625794"/>
              <a:gd name="connsiteY15" fmla="*/ 326003 h 1478943"/>
              <a:gd name="connsiteX16" fmla="*/ 1725433 w 3625794"/>
              <a:gd name="connsiteY16" fmla="*/ 246490 h 1478943"/>
              <a:gd name="connsiteX17" fmla="*/ 1940118 w 3625794"/>
              <a:gd name="connsiteY17" fmla="*/ 190831 h 1478943"/>
              <a:gd name="connsiteX18" fmla="*/ 2083241 w 3625794"/>
              <a:gd name="connsiteY18" fmla="*/ 111318 h 1478943"/>
              <a:gd name="connsiteX19" fmla="*/ 2154803 w 3625794"/>
              <a:gd name="connsiteY19" fmla="*/ 39756 h 1478943"/>
              <a:gd name="connsiteX20" fmla="*/ 2234316 w 3625794"/>
              <a:gd name="connsiteY20" fmla="*/ 95416 h 1478943"/>
              <a:gd name="connsiteX21" fmla="*/ 2321781 w 3625794"/>
              <a:gd name="connsiteY21" fmla="*/ 95416 h 1478943"/>
              <a:gd name="connsiteX22" fmla="*/ 2464904 w 3625794"/>
              <a:gd name="connsiteY22" fmla="*/ 39756 h 1478943"/>
              <a:gd name="connsiteX23" fmla="*/ 2568271 w 3625794"/>
              <a:gd name="connsiteY23" fmla="*/ 39756 h 1478943"/>
              <a:gd name="connsiteX24" fmla="*/ 2727297 w 3625794"/>
              <a:gd name="connsiteY24" fmla="*/ 7951 h 1478943"/>
              <a:gd name="connsiteX25" fmla="*/ 2814761 w 3625794"/>
              <a:gd name="connsiteY25" fmla="*/ 0 h 1478943"/>
              <a:gd name="connsiteX26" fmla="*/ 2941982 w 3625794"/>
              <a:gd name="connsiteY26" fmla="*/ 23854 h 1478943"/>
              <a:gd name="connsiteX27" fmla="*/ 3212327 w 3625794"/>
              <a:gd name="connsiteY27" fmla="*/ 23854 h 1478943"/>
              <a:gd name="connsiteX28" fmla="*/ 3387255 w 3625794"/>
              <a:gd name="connsiteY28" fmla="*/ 15903 h 1478943"/>
              <a:gd name="connsiteX29" fmla="*/ 3466768 w 3625794"/>
              <a:gd name="connsiteY29" fmla="*/ 7951 h 1478943"/>
              <a:gd name="connsiteX30" fmla="*/ 3625794 w 3625794"/>
              <a:gd name="connsiteY30" fmla="*/ 7951 h 1478943"/>
              <a:gd name="connsiteX0" fmla="*/ 0 w 3466768"/>
              <a:gd name="connsiteY0" fmla="*/ 1478943 h 1478943"/>
              <a:gd name="connsiteX1" fmla="*/ 214685 w 3466768"/>
              <a:gd name="connsiteY1" fmla="*/ 1431235 h 1478943"/>
              <a:gd name="connsiteX2" fmla="*/ 326003 w 3466768"/>
              <a:gd name="connsiteY2" fmla="*/ 1359673 h 1478943"/>
              <a:gd name="connsiteX3" fmla="*/ 453224 w 3466768"/>
              <a:gd name="connsiteY3" fmla="*/ 1296063 h 1478943"/>
              <a:gd name="connsiteX4" fmla="*/ 532737 w 3466768"/>
              <a:gd name="connsiteY4" fmla="*/ 1144988 h 1478943"/>
              <a:gd name="connsiteX5" fmla="*/ 620201 w 3466768"/>
              <a:gd name="connsiteY5" fmla="*/ 1065475 h 1478943"/>
              <a:gd name="connsiteX6" fmla="*/ 659958 w 3466768"/>
              <a:gd name="connsiteY6" fmla="*/ 970059 h 1478943"/>
              <a:gd name="connsiteX7" fmla="*/ 779227 w 3466768"/>
              <a:gd name="connsiteY7" fmla="*/ 882595 h 1478943"/>
              <a:gd name="connsiteX8" fmla="*/ 938254 w 3466768"/>
              <a:gd name="connsiteY8" fmla="*/ 795130 h 1478943"/>
              <a:gd name="connsiteX9" fmla="*/ 985961 w 3466768"/>
              <a:gd name="connsiteY9" fmla="*/ 691763 h 1478943"/>
              <a:gd name="connsiteX10" fmla="*/ 1057523 w 3466768"/>
              <a:gd name="connsiteY10" fmla="*/ 612250 h 1478943"/>
              <a:gd name="connsiteX11" fmla="*/ 1137036 w 3466768"/>
              <a:gd name="connsiteY11" fmla="*/ 572494 h 1478943"/>
              <a:gd name="connsiteX12" fmla="*/ 1232452 w 3466768"/>
              <a:gd name="connsiteY12" fmla="*/ 540689 h 1478943"/>
              <a:gd name="connsiteX13" fmla="*/ 1367624 w 3466768"/>
              <a:gd name="connsiteY13" fmla="*/ 477078 h 1478943"/>
              <a:gd name="connsiteX14" fmla="*/ 1518699 w 3466768"/>
              <a:gd name="connsiteY14" fmla="*/ 405516 h 1478943"/>
              <a:gd name="connsiteX15" fmla="*/ 1606163 w 3466768"/>
              <a:gd name="connsiteY15" fmla="*/ 326003 h 1478943"/>
              <a:gd name="connsiteX16" fmla="*/ 1725433 w 3466768"/>
              <a:gd name="connsiteY16" fmla="*/ 246490 h 1478943"/>
              <a:gd name="connsiteX17" fmla="*/ 1940118 w 3466768"/>
              <a:gd name="connsiteY17" fmla="*/ 190831 h 1478943"/>
              <a:gd name="connsiteX18" fmla="*/ 2083241 w 3466768"/>
              <a:gd name="connsiteY18" fmla="*/ 111318 h 1478943"/>
              <a:gd name="connsiteX19" fmla="*/ 2154803 w 3466768"/>
              <a:gd name="connsiteY19" fmla="*/ 39756 h 1478943"/>
              <a:gd name="connsiteX20" fmla="*/ 2234316 w 3466768"/>
              <a:gd name="connsiteY20" fmla="*/ 95416 h 1478943"/>
              <a:gd name="connsiteX21" fmla="*/ 2321781 w 3466768"/>
              <a:gd name="connsiteY21" fmla="*/ 95416 h 1478943"/>
              <a:gd name="connsiteX22" fmla="*/ 2464904 w 3466768"/>
              <a:gd name="connsiteY22" fmla="*/ 39756 h 1478943"/>
              <a:gd name="connsiteX23" fmla="*/ 2568271 w 3466768"/>
              <a:gd name="connsiteY23" fmla="*/ 39756 h 1478943"/>
              <a:gd name="connsiteX24" fmla="*/ 2727297 w 3466768"/>
              <a:gd name="connsiteY24" fmla="*/ 7951 h 1478943"/>
              <a:gd name="connsiteX25" fmla="*/ 2814761 w 3466768"/>
              <a:gd name="connsiteY25" fmla="*/ 0 h 1478943"/>
              <a:gd name="connsiteX26" fmla="*/ 2941982 w 3466768"/>
              <a:gd name="connsiteY26" fmla="*/ 23854 h 1478943"/>
              <a:gd name="connsiteX27" fmla="*/ 3212327 w 3466768"/>
              <a:gd name="connsiteY27" fmla="*/ 23854 h 1478943"/>
              <a:gd name="connsiteX28" fmla="*/ 3387255 w 3466768"/>
              <a:gd name="connsiteY28" fmla="*/ 15903 h 1478943"/>
              <a:gd name="connsiteX29" fmla="*/ 3466768 w 3466768"/>
              <a:gd name="connsiteY29" fmla="*/ 7951 h 1478943"/>
              <a:gd name="connsiteX0" fmla="*/ 0 w 3387255"/>
              <a:gd name="connsiteY0" fmla="*/ 1478943 h 1478943"/>
              <a:gd name="connsiteX1" fmla="*/ 214685 w 3387255"/>
              <a:gd name="connsiteY1" fmla="*/ 1431235 h 1478943"/>
              <a:gd name="connsiteX2" fmla="*/ 326003 w 3387255"/>
              <a:gd name="connsiteY2" fmla="*/ 1359673 h 1478943"/>
              <a:gd name="connsiteX3" fmla="*/ 453224 w 3387255"/>
              <a:gd name="connsiteY3" fmla="*/ 1296063 h 1478943"/>
              <a:gd name="connsiteX4" fmla="*/ 532737 w 3387255"/>
              <a:gd name="connsiteY4" fmla="*/ 1144988 h 1478943"/>
              <a:gd name="connsiteX5" fmla="*/ 620201 w 3387255"/>
              <a:gd name="connsiteY5" fmla="*/ 1065475 h 1478943"/>
              <a:gd name="connsiteX6" fmla="*/ 659958 w 3387255"/>
              <a:gd name="connsiteY6" fmla="*/ 970059 h 1478943"/>
              <a:gd name="connsiteX7" fmla="*/ 779227 w 3387255"/>
              <a:gd name="connsiteY7" fmla="*/ 882595 h 1478943"/>
              <a:gd name="connsiteX8" fmla="*/ 938254 w 3387255"/>
              <a:gd name="connsiteY8" fmla="*/ 795130 h 1478943"/>
              <a:gd name="connsiteX9" fmla="*/ 985961 w 3387255"/>
              <a:gd name="connsiteY9" fmla="*/ 691763 h 1478943"/>
              <a:gd name="connsiteX10" fmla="*/ 1057523 w 3387255"/>
              <a:gd name="connsiteY10" fmla="*/ 612250 h 1478943"/>
              <a:gd name="connsiteX11" fmla="*/ 1137036 w 3387255"/>
              <a:gd name="connsiteY11" fmla="*/ 572494 h 1478943"/>
              <a:gd name="connsiteX12" fmla="*/ 1232452 w 3387255"/>
              <a:gd name="connsiteY12" fmla="*/ 540689 h 1478943"/>
              <a:gd name="connsiteX13" fmla="*/ 1367624 w 3387255"/>
              <a:gd name="connsiteY13" fmla="*/ 477078 h 1478943"/>
              <a:gd name="connsiteX14" fmla="*/ 1518699 w 3387255"/>
              <a:gd name="connsiteY14" fmla="*/ 405516 h 1478943"/>
              <a:gd name="connsiteX15" fmla="*/ 1606163 w 3387255"/>
              <a:gd name="connsiteY15" fmla="*/ 326003 h 1478943"/>
              <a:gd name="connsiteX16" fmla="*/ 1725433 w 3387255"/>
              <a:gd name="connsiteY16" fmla="*/ 246490 h 1478943"/>
              <a:gd name="connsiteX17" fmla="*/ 1940118 w 3387255"/>
              <a:gd name="connsiteY17" fmla="*/ 190831 h 1478943"/>
              <a:gd name="connsiteX18" fmla="*/ 2083241 w 3387255"/>
              <a:gd name="connsiteY18" fmla="*/ 111318 h 1478943"/>
              <a:gd name="connsiteX19" fmla="*/ 2154803 w 3387255"/>
              <a:gd name="connsiteY19" fmla="*/ 39756 h 1478943"/>
              <a:gd name="connsiteX20" fmla="*/ 2234316 w 3387255"/>
              <a:gd name="connsiteY20" fmla="*/ 95416 h 1478943"/>
              <a:gd name="connsiteX21" fmla="*/ 2321781 w 3387255"/>
              <a:gd name="connsiteY21" fmla="*/ 95416 h 1478943"/>
              <a:gd name="connsiteX22" fmla="*/ 2464904 w 3387255"/>
              <a:gd name="connsiteY22" fmla="*/ 39756 h 1478943"/>
              <a:gd name="connsiteX23" fmla="*/ 2568271 w 3387255"/>
              <a:gd name="connsiteY23" fmla="*/ 39756 h 1478943"/>
              <a:gd name="connsiteX24" fmla="*/ 2727297 w 3387255"/>
              <a:gd name="connsiteY24" fmla="*/ 7951 h 1478943"/>
              <a:gd name="connsiteX25" fmla="*/ 2814761 w 3387255"/>
              <a:gd name="connsiteY25" fmla="*/ 0 h 1478943"/>
              <a:gd name="connsiteX26" fmla="*/ 2941982 w 3387255"/>
              <a:gd name="connsiteY26" fmla="*/ 23854 h 1478943"/>
              <a:gd name="connsiteX27" fmla="*/ 3212327 w 3387255"/>
              <a:gd name="connsiteY27" fmla="*/ 23854 h 1478943"/>
              <a:gd name="connsiteX28" fmla="*/ 3387255 w 3387255"/>
              <a:gd name="connsiteY28" fmla="*/ 15903 h 1478943"/>
              <a:gd name="connsiteX0" fmla="*/ 0 w 3212327"/>
              <a:gd name="connsiteY0" fmla="*/ 1478943 h 1478943"/>
              <a:gd name="connsiteX1" fmla="*/ 214685 w 3212327"/>
              <a:gd name="connsiteY1" fmla="*/ 1431235 h 1478943"/>
              <a:gd name="connsiteX2" fmla="*/ 326003 w 3212327"/>
              <a:gd name="connsiteY2" fmla="*/ 1359673 h 1478943"/>
              <a:gd name="connsiteX3" fmla="*/ 453224 w 3212327"/>
              <a:gd name="connsiteY3" fmla="*/ 1296063 h 1478943"/>
              <a:gd name="connsiteX4" fmla="*/ 532737 w 3212327"/>
              <a:gd name="connsiteY4" fmla="*/ 1144988 h 1478943"/>
              <a:gd name="connsiteX5" fmla="*/ 620201 w 3212327"/>
              <a:gd name="connsiteY5" fmla="*/ 1065475 h 1478943"/>
              <a:gd name="connsiteX6" fmla="*/ 659958 w 3212327"/>
              <a:gd name="connsiteY6" fmla="*/ 970059 h 1478943"/>
              <a:gd name="connsiteX7" fmla="*/ 779227 w 3212327"/>
              <a:gd name="connsiteY7" fmla="*/ 882595 h 1478943"/>
              <a:gd name="connsiteX8" fmla="*/ 938254 w 3212327"/>
              <a:gd name="connsiteY8" fmla="*/ 795130 h 1478943"/>
              <a:gd name="connsiteX9" fmla="*/ 985961 w 3212327"/>
              <a:gd name="connsiteY9" fmla="*/ 691763 h 1478943"/>
              <a:gd name="connsiteX10" fmla="*/ 1057523 w 3212327"/>
              <a:gd name="connsiteY10" fmla="*/ 612250 h 1478943"/>
              <a:gd name="connsiteX11" fmla="*/ 1137036 w 3212327"/>
              <a:gd name="connsiteY11" fmla="*/ 572494 h 1478943"/>
              <a:gd name="connsiteX12" fmla="*/ 1232452 w 3212327"/>
              <a:gd name="connsiteY12" fmla="*/ 540689 h 1478943"/>
              <a:gd name="connsiteX13" fmla="*/ 1367624 w 3212327"/>
              <a:gd name="connsiteY13" fmla="*/ 477078 h 1478943"/>
              <a:gd name="connsiteX14" fmla="*/ 1518699 w 3212327"/>
              <a:gd name="connsiteY14" fmla="*/ 405516 h 1478943"/>
              <a:gd name="connsiteX15" fmla="*/ 1606163 w 3212327"/>
              <a:gd name="connsiteY15" fmla="*/ 326003 h 1478943"/>
              <a:gd name="connsiteX16" fmla="*/ 1725433 w 3212327"/>
              <a:gd name="connsiteY16" fmla="*/ 246490 h 1478943"/>
              <a:gd name="connsiteX17" fmla="*/ 1940118 w 3212327"/>
              <a:gd name="connsiteY17" fmla="*/ 190831 h 1478943"/>
              <a:gd name="connsiteX18" fmla="*/ 2083241 w 3212327"/>
              <a:gd name="connsiteY18" fmla="*/ 111318 h 1478943"/>
              <a:gd name="connsiteX19" fmla="*/ 2154803 w 3212327"/>
              <a:gd name="connsiteY19" fmla="*/ 39756 h 1478943"/>
              <a:gd name="connsiteX20" fmla="*/ 2234316 w 3212327"/>
              <a:gd name="connsiteY20" fmla="*/ 95416 h 1478943"/>
              <a:gd name="connsiteX21" fmla="*/ 2321781 w 3212327"/>
              <a:gd name="connsiteY21" fmla="*/ 95416 h 1478943"/>
              <a:gd name="connsiteX22" fmla="*/ 2464904 w 3212327"/>
              <a:gd name="connsiteY22" fmla="*/ 39756 h 1478943"/>
              <a:gd name="connsiteX23" fmla="*/ 2568271 w 3212327"/>
              <a:gd name="connsiteY23" fmla="*/ 39756 h 1478943"/>
              <a:gd name="connsiteX24" fmla="*/ 2727297 w 3212327"/>
              <a:gd name="connsiteY24" fmla="*/ 7951 h 1478943"/>
              <a:gd name="connsiteX25" fmla="*/ 2814761 w 3212327"/>
              <a:gd name="connsiteY25" fmla="*/ 0 h 1478943"/>
              <a:gd name="connsiteX26" fmla="*/ 2941982 w 3212327"/>
              <a:gd name="connsiteY26" fmla="*/ 23854 h 1478943"/>
              <a:gd name="connsiteX27" fmla="*/ 3212327 w 3212327"/>
              <a:gd name="connsiteY27" fmla="*/ 23854 h 1478943"/>
              <a:gd name="connsiteX0" fmla="*/ 0 w 2941982"/>
              <a:gd name="connsiteY0" fmla="*/ 1478943 h 1478943"/>
              <a:gd name="connsiteX1" fmla="*/ 214685 w 2941982"/>
              <a:gd name="connsiteY1" fmla="*/ 1431235 h 1478943"/>
              <a:gd name="connsiteX2" fmla="*/ 326003 w 2941982"/>
              <a:gd name="connsiteY2" fmla="*/ 1359673 h 1478943"/>
              <a:gd name="connsiteX3" fmla="*/ 453224 w 2941982"/>
              <a:gd name="connsiteY3" fmla="*/ 1296063 h 1478943"/>
              <a:gd name="connsiteX4" fmla="*/ 532737 w 2941982"/>
              <a:gd name="connsiteY4" fmla="*/ 1144988 h 1478943"/>
              <a:gd name="connsiteX5" fmla="*/ 620201 w 2941982"/>
              <a:gd name="connsiteY5" fmla="*/ 1065475 h 1478943"/>
              <a:gd name="connsiteX6" fmla="*/ 659958 w 2941982"/>
              <a:gd name="connsiteY6" fmla="*/ 970059 h 1478943"/>
              <a:gd name="connsiteX7" fmla="*/ 779227 w 2941982"/>
              <a:gd name="connsiteY7" fmla="*/ 882595 h 1478943"/>
              <a:gd name="connsiteX8" fmla="*/ 938254 w 2941982"/>
              <a:gd name="connsiteY8" fmla="*/ 795130 h 1478943"/>
              <a:gd name="connsiteX9" fmla="*/ 985961 w 2941982"/>
              <a:gd name="connsiteY9" fmla="*/ 691763 h 1478943"/>
              <a:gd name="connsiteX10" fmla="*/ 1057523 w 2941982"/>
              <a:gd name="connsiteY10" fmla="*/ 612250 h 1478943"/>
              <a:gd name="connsiteX11" fmla="*/ 1137036 w 2941982"/>
              <a:gd name="connsiteY11" fmla="*/ 572494 h 1478943"/>
              <a:gd name="connsiteX12" fmla="*/ 1232452 w 2941982"/>
              <a:gd name="connsiteY12" fmla="*/ 540689 h 1478943"/>
              <a:gd name="connsiteX13" fmla="*/ 1367624 w 2941982"/>
              <a:gd name="connsiteY13" fmla="*/ 477078 h 1478943"/>
              <a:gd name="connsiteX14" fmla="*/ 1518699 w 2941982"/>
              <a:gd name="connsiteY14" fmla="*/ 405516 h 1478943"/>
              <a:gd name="connsiteX15" fmla="*/ 1606163 w 2941982"/>
              <a:gd name="connsiteY15" fmla="*/ 326003 h 1478943"/>
              <a:gd name="connsiteX16" fmla="*/ 1725433 w 2941982"/>
              <a:gd name="connsiteY16" fmla="*/ 246490 h 1478943"/>
              <a:gd name="connsiteX17" fmla="*/ 1940118 w 2941982"/>
              <a:gd name="connsiteY17" fmla="*/ 190831 h 1478943"/>
              <a:gd name="connsiteX18" fmla="*/ 2083241 w 2941982"/>
              <a:gd name="connsiteY18" fmla="*/ 111318 h 1478943"/>
              <a:gd name="connsiteX19" fmla="*/ 2154803 w 2941982"/>
              <a:gd name="connsiteY19" fmla="*/ 39756 h 1478943"/>
              <a:gd name="connsiteX20" fmla="*/ 2234316 w 2941982"/>
              <a:gd name="connsiteY20" fmla="*/ 95416 h 1478943"/>
              <a:gd name="connsiteX21" fmla="*/ 2321781 w 2941982"/>
              <a:gd name="connsiteY21" fmla="*/ 95416 h 1478943"/>
              <a:gd name="connsiteX22" fmla="*/ 2464904 w 2941982"/>
              <a:gd name="connsiteY22" fmla="*/ 39756 h 1478943"/>
              <a:gd name="connsiteX23" fmla="*/ 2568271 w 2941982"/>
              <a:gd name="connsiteY23" fmla="*/ 39756 h 1478943"/>
              <a:gd name="connsiteX24" fmla="*/ 2727297 w 2941982"/>
              <a:gd name="connsiteY24" fmla="*/ 7951 h 1478943"/>
              <a:gd name="connsiteX25" fmla="*/ 2814761 w 2941982"/>
              <a:gd name="connsiteY25" fmla="*/ 0 h 1478943"/>
              <a:gd name="connsiteX26" fmla="*/ 2941982 w 2941982"/>
              <a:gd name="connsiteY26" fmla="*/ 23854 h 1478943"/>
              <a:gd name="connsiteX0" fmla="*/ 0 w 2814761"/>
              <a:gd name="connsiteY0" fmla="*/ 1478943 h 1478943"/>
              <a:gd name="connsiteX1" fmla="*/ 214685 w 2814761"/>
              <a:gd name="connsiteY1" fmla="*/ 1431235 h 1478943"/>
              <a:gd name="connsiteX2" fmla="*/ 326003 w 2814761"/>
              <a:gd name="connsiteY2" fmla="*/ 1359673 h 1478943"/>
              <a:gd name="connsiteX3" fmla="*/ 453224 w 2814761"/>
              <a:gd name="connsiteY3" fmla="*/ 1296063 h 1478943"/>
              <a:gd name="connsiteX4" fmla="*/ 532737 w 2814761"/>
              <a:gd name="connsiteY4" fmla="*/ 1144988 h 1478943"/>
              <a:gd name="connsiteX5" fmla="*/ 620201 w 2814761"/>
              <a:gd name="connsiteY5" fmla="*/ 1065475 h 1478943"/>
              <a:gd name="connsiteX6" fmla="*/ 659958 w 2814761"/>
              <a:gd name="connsiteY6" fmla="*/ 970059 h 1478943"/>
              <a:gd name="connsiteX7" fmla="*/ 779227 w 2814761"/>
              <a:gd name="connsiteY7" fmla="*/ 882595 h 1478943"/>
              <a:gd name="connsiteX8" fmla="*/ 938254 w 2814761"/>
              <a:gd name="connsiteY8" fmla="*/ 795130 h 1478943"/>
              <a:gd name="connsiteX9" fmla="*/ 985961 w 2814761"/>
              <a:gd name="connsiteY9" fmla="*/ 691763 h 1478943"/>
              <a:gd name="connsiteX10" fmla="*/ 1057523 w 2814761"/>
              <a:gd name="connsiteY10" fmla="*/ 612250 h 1478943"/>
              <a:gd name="connsiteX11" fmla="*/ 1137036 w 2814761"/>
              <a:gd name="connsiteY11" fmla="*/ 572494 h 1478943"/>
              <a:gd name="connsiteX12" fmla="*/ 1232452 w 2814761"/>
              <a:gd name="connsiteY12" fmla="*/ 540689 h 1478943"/>
              <a:gd name="connsiteX13" fmla="*/ 1367624 w 2814761"/>
              <a:gd name="connsiteY13" fmla="*/ 477078 h 1478943"/>
              <a:gd name="connsiteX14" fmla="*/ 1518699 w 2814761"/>
              <a:gd name="connsiteY14" fmla="*/ 405516 h 1478943"/>
              <a:gd name="connsiteX15" fmla="*/ 1606163 w 2814761"/>
              <a:gd name="connsiteY15" fmla="*/ 326003 h 1478943"/>
              <a:gd name="connsiteX16" fmla="*/ 1725433 w 2814761"/>
              <a:gd name="connsiteY16" fmla="*/ 246490 h 1478943"/>
              <a:gd name="connsiteX17" fmla="*/ 1940118 w 2814761"/>
              <a:gd name="connsiteY17" fmla="*/ 190831 h 1478943"/>
              <a:gd name="connsiteX18" fmla="*/ 2083241 w 2814761"/>
              <a:gd name="connsiteY18" fmla="*/ 111318 h 1478943"/>
              <a:gd name="connsiteX19" fmla="*/ 2154803 w 2814761"/>
              <a:gd name="connsiteY19" fmla="*/ 39756 h 1478943"/>
              <a:gd name="connsiteX20" fmla="*/ 2234316 w 2814761"/>
              <a:gd name="connsiteY20" fmla="*/ 95416 h 1478943"/>
              <a:gd name="connsiteX21" fmla="*/ 2321781 w 2814761"/>
              <a:gd name="connsiteY21" fmla="*/ 95416 h 1478943"/>
              <a:gd name="connsiteX22" fmla="*/ 2464904 w 2814761"/>
              <a:gd name="connsiteY22" fmla="*/ 39756 h 1478943"/>
              <a:gd name="connsiteX23" fmla="*/ 2568271 w 2814761"/>
              <a:gd name="connsiteY23" fmla="*/ 39756 h 1478943"/>
              <a:gd name="connsiteX24" fmla="*/ 2727297 w 2814761"/>
              <a:gd name="connsiteY24" fmla="*/ 7951 h 1478943"/>
              <a:gd name="connsiteX25" fmla="*/ 2814761 w 2814761"/>
              <a:gd name="connsiteY25" fmla="*/ 0 h 1478943"/>
              <a:gd name="connsiteX0" fmla="*/ 0 w 2727297"/>
              <a:gd name="connsiteY0" fmla="*/ 1470992 h 1470992"/>
              <a:gd name="connsiteX1" fmla="*/ 214685 w 2727297"/>
              <a:gd name="connsiteY1" fmla="*/ 1423284 h 1470992"/>
              <a:gd name="connsiteX2" fmla="*/ 326003 w 2727297"/>
              <a:gd name="connsiteY2" fmla="*/ 1351722 h 1470992"/>
              <a:gd name="connsiteX3" fmla="*/ 453224 w 2727297"/>
              <a:gd name="connsiteY3" fmla="*/ 1288112 h 1470992"/>
              <a:gd name="connsiteX4" fmla="*/ 532737 w 2727297"/>
              <a:gd name="connsiteY4" fmla="*/ 1137037 h 1470992"/>
              <a:gd name="connsiteX5" fmla="*/ 620201 w 2727297"/>
              <a:gd name="connsiteY5" fmla="*/ 1057524 h 1470992"/>
              <a:gd name="connsiteX6" fmla="*/ 659958 w 2727297"/>
              <a:gd name="connsiteY6" fmla="*/ 962108 h 1470992"/>
              <a:gd name="connsiteX7" fmla="*/ 779227 w 2727297"/>
              <a:gd name="connsiteY7" fmla="*/ 874644 h 1470992"/>
              <a:gd name="connsiteX8" fmla="*/ 938254 w 2727297"/>
              <a:gd name="connsiteY8" fmla="*/ 787179 h 1470992"/>
              <a:gd name="connsiteX9" fmla="*/ 985961 w 2727297"/>
              <a:gd name="connsiteY9" fmla="*/ 683812 h 1470992"/>
              <a:gd name="connsiteX10" fmla="*/ 1057523 w 2727297"/>
              <a:gd name="connsiteY10" fmla="*/ 604299 h 1470992"/>
              <a:gd name="connsiteX11" fmla="*/ 1137036 w 2727297"/>
              <a:gd name="connsiteY11" fmla="*/ 564543 h 1470992"/>
              <a:gd name="connsiteX12" fmla="*/ 1232452 w 2727297"/>
              <a:gd name="connsiteY12" fmla="*/ 532738 h 1470992"/>
              <a:gd name="connsiteX13" fmla="*/ 1367624 w 2727297"/>
              <a:gd name="connsiteY13" fmla="*/ 469127 h 1470992"/>
              <a:gd name="connsiteX14" fmla="*/ 1518699 w 2727297"/>
              <a:gd name="connsiteY14" fmla="*/ 397565 h 1470992"/>
              <a:gd name="connsiteX15" fmla="*/ 1606163 w 2727297"/>
              <a:gd name="connsiteY15" fmla="*/ 318052 h 1470992"/>
              <a:gd name="connsiteX16" fmla="*/ 1725433 w 2727297"/>
              <a:gd name="connsiteY16" fmla="*/ 238539 h 1470992"/>
              <a:gd name="connsiteX17" fmla="*/ 1940118 w 2727297"/>
              <a:gd name="connsiteY17" fmla="*/ 182880 h 1470992"/>
              <a:gd name="connsiteX18" fmla="*/ 2083241 w 2727297"/>
              <a:gd name="connsiteY18" fmla="*/ 103367 h 1470992"/>
              <a:gd name="connsiteX19" fmla="*/ 2154803 w 2727297"/>
              <a:gd name="connsiteY19" fmla="*/ 31805 h 1470992"/>
              <a:gd name="connsiteX20" fmla="*/ 2234316 w 2727297"/>
              <a:gd name="connsiteY20" fmla="*/ 87465 h 1470992"/>
              <a:gd name="connsiteX21" fmla="*/ 2321781 w 2727297"/>
              <a:gd name="connsiteY21" fmla="*/ 87465 h 1470992"/>
              <a:gd name="connsiteX22" fmla="*/ 2464904 w 2727297"/>
              <a:gd name="connsiteY22" fmla="*/ 31805 h 1470992"/>
              <a:gd name="connsiteX23" fmla="*/ 2568271 w 2727297"/>
              <a:gd name="connsiteY23" fmla="*/ 31805 h 1470992"/>
              <a:gd name="connsiteX24" fmla="*/ 2727297 w 2727297"/>
              <a:gd name="connsiteY24" fmla="*/ 0 h 1470992"/>
              <a:gd name="connsiteX0" fmla="*/ 0 w 2568271"/>
              <a:gd name="connsiteY0" fmla="*/ 1439187 h 1439187"/>
              <a:gd name="connsiteX1" fmla="*/ 214685 w 2568271"/>
              <a:gd name="connsiteY1" fmla="*/ 1391479 h 1439187"/>
              <a:gd name="connsiteX2" fmla="*/ 326003 w 2568271"/>
              <a:gd name="connsiteY2" fmla="*/ 1319917 h 1439187"/>
              <a:gd name="connsiteX3" fmla="*/ 453224 w 2568271"/>
              <a:gd name="connsiteY3" fmla="*/ 1256307 h 1439187"/>
              <a:gd name="connsiteX4" fmla="*/ 532737 w 2568271"/>
              <a:gd name="connsiteY4" fmla="*/ 1105232 h 1439187"/>
              <a:gd name="connsiteX5" fmla="*/ 620201 w 2568271"/>
              <a:gd name="connsiteY5" fmla="*/ 1025719 h 1439187"/>
              <a:gd name="connsiteX6" fmla="*/ 659958 w 2568271"/>
              <a:gd name="connsiteY6" fmla="*/ 930303 h 1439187"/>
              <a:gd name="connsiteX7" fmla="*/ 779227 w 2568271"/>
              <a:gd name="connsiteY7" fmla="*/ 842839 h 1439187"/>
              <a:gd name="connsiteX8" fmla="*/ 938254 w 2568271"/>
              <a:gd name="connsiteY8" fmla="*/ 755374 h 1439187"/>
              <a:gd name="connsiteX9" fmla="*/ 985961 w 2568271"/>
              <a:gd name="connsiteY9" fmla="*/ 652007 h 1439187"/>
              <a:gd name="connsiteX10" fmla="*/ 1057523 w 2568271"/>
              <a:gd name="connsiteY10" fmla="*/ 572494 h 1439187"/>
              <a:gd name="connsiteX11" fmla="*/ 1137036 w 2568271"/>
              <a:gd name="connsiteY11" fmla="*/ 532738 h 1439187"/>
              <a:gd name="connsiteX12" fmla="*/ 1232452 w 2568271"/>
              <a:gd name="connsiteY12" fmla="*/ 500933 h 1439187"/>
              <a:gd name="connsiteX13" fmla="*/ 1367624 w 2568271"/>
              <a:gd name="connsiteY13" fmla="*/ 437322 h 1439187"/>
              <a:gd name="connsiteX14" fmla="*/ 1518699 w 2568271"/>
              <a:gd name="connsiteY14" fmla="*/ 365760 h 1439187"/>
              <a:gd name="connsiteX15" fmla="*/ 1606163 w 2568271"/>
              <a:gd name="connsiteY15" fmla="*/ 286247 h 1439187"/>
              <a:gd name="connsiteX16" fmla="*/ 1725433 w 2568271"/>
              <a:gd name="connsiteY16" fmla="*/ 206734 h 1439187"/>
              <a:gd name="connsiteX17" fmla="*/ 1940118 w 2568271"/>
              <a:gd name="connsiteY17" fmla="*/ 151075 h 1439187"/>
              <a:gd name="connsiteX18" fmla="*/ 2083241 w 2568271"/>
              <a:gd name="connsiteY18" fmla="*/ 71562 h 1439187"/>
              <a:gd name="connsiteX19" fmla="*/ 2154803 w 2568271"/>
              <a:gd name="connsiteY19" fmla="*/ 0 h 1439187"/>
              <a:gd name="connsiteX20" fmla="*/ 2234316 w 2568271"/>
              <a:gd name="connsiteY20" fmla="*/ 55660 h 1439187"/>
              <a:gd name="connsiteX21" fmla="*/ 2321781 w 2568271"/>
              <a:gd name="connsiteY21" fmla="*/ 55660 h 1439187"/>
              <a:gd name="connsiteX22" fmla="*/ 2464904 w 2568271"/>
              <a:gd name="connsiteY22" fmla="*/ 0 h 1439187"/>
              <a:gd name="connsiteX23" fmla="*/ 2568271 w 2568271"/>
              <a:gd name="connsiteY23" fmla="*/ 0 h 1439187"/>
              <a:gd name="connsiteX0" fmla="*/ 0 w 2464904"/>
              <a:gd name="connsiteY0" fmla="*/ 1439187 h 1439187"/>
              <a:gd name="connsiteX1" fmla="*/ 214685 w 2464904"/>
              <a:gd name="connsiteY1" fmla="*/ 1391479 h 1439187"/>
              <a:gd name="connsiteX2" fmla="*/ 326003 w 2464904"/>
              <a:gd name="connsiteY2" fmla="*/ 1319917 h 1439187"/>
              <a:gd name="connsiteX3" fmla="*/ 453224 w 2464904"/>
              <a:gd name="connsiteY3" fmla="*/ 1256307 h 1439187"/>
              <a:gd name="connsiteX4" fmla="*/ 532737 w 2464904"/>
              <a:gd name="connsiteY4" fmla="*/ 1105232 h 1439187"/>
              <a:gd name="connsiteX5" fmla="*/ 620201 w 2464904"/>
              <a:gd name="connsiteY5" fmla="*/ 1025719 h 1439187"/>
              <a:gd name="connsiteX6" fmla="*/ 659958 w 2464904"/>
              <a:gd name="connsiteY6" fmla="*/ 930303 h 1439187"/>
              <a:gd name="connsiteX7" fmla="*/ 779227 w 2464904"/>
              <a:gd name="connsiteY7" fmla="*/ 842839 h 1439187"/>
              <a:gd name="connsiteX8" fmla="*/ 938254 w 2464904"/>
              <a:gd name="connsiteY8" fmla="*/ 755374 h 1439187"/>
              <a:gd name="connsiteX9" fmla="*/ 985961 w 2464904"/>
              <a:gd name="connsiteY9" fmla="*/ 652007 h 1439187"/>
              <a:gd name="connsiteX10" fmla="*/ 1057523 w 2464904"/>
              <a:gd name="connsiteY10" fmla="*/ 572494 h 1439187"/>
              <a:gd name="connsiteX11" fmla="*/ 1137036 w 2464904"/>
              <a:gd name="connsiteY11" fmla="*/ 532738 h 1439187"/>
              <a:gd name="connsiteX12" fmla="*/ 1232452 w 2464904"/>
              <a:gd name="connsiteY12" fmla="*/ 500933 h 1439187"/>
              <a:gd name="connsiteX13" fmla="*/ 1367624 w 2464904"/>
              <a:gd name="connsiteY13" fmla="*/ 437322 h 1439187"/>
              <a:gd name="connsiteX14" fmla="*/ 1518699 w 2464904"/>
              <a:gd name="connsiteY14" fmla="*/ 365760 h 1439187"/>
              <a:gd name="connsiteX15" fmla="*/ 1606163 w 2464904"/>
              <a:gd name="connsiteY15" fmla="*/ 286247 h 1439187"/>
              <a:gd name="connsiteX16" fmla="*/ 1725433 w 2464904"/>
              <a:gd name="connsiteY16" fmla="*/ 206734 h 1439187"/>
              <a:gd name="connsiteX17" fmla="*/ 1940118 w 2464904"/>
              <a:gd name="connsiteY17" fmla="*/ 151075 h 1439187"/>
              <a:gd name="connsiteX18" fmla="*/ 2083241 w 2464904"/>
              <a:gd name="connsiteY18" fmla="*/ 71562 h 1439187"/>
              <a:gd name="connsiteX19" fmla="*/ 2154803 w 2464904"/>
              <a:gd name="connsiteY19" fmla="*/ 0 h 1439187"/>
              <a:gd name="connsiteX20" fmla="*/ 2234316 w 2464904"/>
              <a:gd name="connsiteY20" fmla="*/ 55660 h 1439187"/>
              <a:gd name="connsiteX21" fmla="*/ 2321781 w 2464904"/>
              <a:gd name="connsiteY21" fmla="*/ 55660 h 1439187"/>
              <a:gd name="connsiteX22" fmla="*/ 2464904 w 2464904"/>
              <a:gd name="connsiteY22" fmla="*/ 0 h 1439187"/>
              <a:gd name="connsiteX0" fmla="*/ 0 w 2321781"/>
              <a:gd name="connsiteY0" fmla="*/ 1439187 h 1439187"/>
              <a:gd name="connsiteX1" fmla="*/ 214685 w 2321781"/>
              <a:gd name="connsiteY1" fmla="*/ 1391479 h 1439187"/>
              <a:gd name="connsiteX2" fmla="*/ 326003 w 2321781"/>
              <a:gd name="connsiteY2" fmla="*/ 1319917 h 1439187"/>
              <a:gd name="connsiteX3" fmla="*/ 453224 w 2321781"/>
              <a:gd name="connsiteY3" fmla="*/ 1256307 h 1439187"/>
              <a:gd name="connsiteX4" fmla="*/ 532737 w 2321781"/>
              <a:gd name="connsiteY4" fmla="*/ 1105232 h 1439187"/>
              <a:gd name="connsiteX5" fmla="*/ 620201 w 2321781"/>
              <a:gd name="connsiteY5" fmla="*/ 1025719 h 1439187"/>
              <a:gd name="connsiteX6" fmla="*/ 659958 w 2321781"/>
              <a:gd name="connsiteY6" fmla="*/ 930303 h 1439187"/>
              <a:gd name="connsiteX7" fmla="*/ 779227 w 2321781"/>
              <a:gd name="connsiteY7" fmla="*/ 842839 h 1439187"/>
              <a:gd name="connsiteX8" fmla="*/ 938254 w 2321781"/>
              <a:gd name="connsiteY8" fmla="*/ 755374 h 1439187"/>
              <a:gd name="connsiteX9" fmla="*/ 985961 w 2321781"/>
              <a:gd name="connsiteY9" fmla="*/ 652007 h 1439187"/>
              <a:gd name="connsiteX10" fmla="*/ 1057523 w 2321781"/>
              <a:gd name="connsiteY10" fmla="*/ 572494 h 1439187"/>
              <a:gd name="connsiteX11" fmla="*/ 1137036 w 2321781"/>
              <a:gd name="connsiteY11" fmla="*/ 532738 h 1439187"/>
              <a:gd name="connsiteX12" fmla="*/ 1232452 w 2321781"/>
              <a:gd name="connsiteY12" fmla="*/ 500933 h 1439187"/>
              <a:gd name="connsiteX13" fmla="*/ 1367624 w 2321781"/>
              <a:gd name="connsiteY13" fmla="*/ 437322 h 1439187"/>
              <a:gd name="connsiteX14" fmla="*/ 1518699 w 2321781"/>
              <a:gd name="connsiteY14" fmla="*/ 365760 h 1439187"/>
              <a:gd name="connsiteX15" fmla="*/ 1606163 w 2321781"/>
              <a:gd name="connsiteY15" fmla="*/ 286247 h 1439187"/>
              <a:gd name="connsiteX16" fmla="*/ 1725433 w 2321781"/>
              <a:gd name="connsiteY16" fmla="*/ 206734 h 1439187"/>
              <a:gd name="connsiteX17" fmla="*/ 1940118 w 2321781"/>
              <a:gd name="connsiteY17" fmla="*/ 151075 h 1439187"/>
              <a:gd name="connsiteX18" fmla="*/ 2083241 w 2321781"/>
              <a:gd name="connsiteY18" fmla="*/ 71562 h 1439187"/>
              <a:gd name="connsiteX19" fmla="*/ 2154803 w 2321781"/>
              <a:gd name="connsiteY19" fmla="*/ 0 h 1439187"/>
              <a:gd name="connsiteX20" fmla="*/ 2234316 w 2321781"/>
              <a:gd name="connsiteY20" fmla="*/ 55660 h 1439187"/>
              <a:gd name="connsiteX21" fmla="*/ 2321781 w 2321781"/>
              <a:gd name="connsiteY21" fmla="*/ 55660 h 1439187"/>
              <a:gd name="connsiteX0" fmla="*/ 0 w 2234316"/>
              <a:gd name="connsiteY0" fmla="*/ 1439187 h 1439187"/>
              <a:gd name="connsiteX1" fmla="*/ 214685 w 2234316"/>
              <a:gd name="connsiteY1" fmla="*/ 1391479 h 1439187"/>
              <a:gd name="connsiteX2" fmla="*/ 326003 w 2234316"/>
              <a:gd name="connsiteY2" fmla="*/ 1319917 h 1439187"/>
              <a:gd name="connsiteX3" fmla="*/ 453224 w 2234316"/>
              <a:gd name="connsiteY3" fmla="*/ 1256307 h 1439187"/>
              <a:gd name="connsiteX4" fmla="*/ 532737 w 2234316"/>
              <a:gd name="connsiteY4" fmla="*/ 1105232 h 1439187"/>
              <a:gd name="connsiteX5" fmla="*/ 620201 w 2234316"/>
              <a:gd name="connsiteY5" fmla="*/ 1025719 h 1439187"/>
              <a:gd name="connsiteX6" fmla="*/ 659958 w 2234316"/>
              <a:gd name="connsiteY6" fmla="*/ 930303 h 1439187"/>
              <a:gd name="connsiteX7" fmla="*/ 779227 w 2234316"/>
              <a:gd name="connsiteY7" fmla="*/ 842839 h 1439187"/>
              <a:gd name="connsiteX8" fmla="*/ 938254 w 2234316"/>
              <a:gd name="connsiteY8" fmla="*/ 755374 h 1439187"/>
              <a:gd name="connsiteX9" fmla="*/ 985961 w 2234316"/>
              <a:gd name="connsiteY9" fmla="*/ 652007 h 1439187"/>
              <a:gd name="connsiteX10" fmla="*/ 1057523 w 2234316"/>
              <a:gd name="connsiteY10" fmla="*/ 572494 h 1439187"/>
              <a:gd name="connsiteX11" fmla="*/ 1137036 w 2234316"/>
              <a:gd name="connsiteY11" fmla="*/ 532738 h 1439187"/>
              <a:gd name="connsiteX12" fmla="*/ 1232452 w 2234316"/>
              <a:gd name="connsiteY12" fmla="*/ 500933 h 1439187"/>
              <a:gd name="connsiteX13" fmla="*/ 1367624 w 2234316"/>
              <a:gd name="connsiteY13" fmla="*/ 437322 h 1439187"/>
              <a:gd name="connsiteX14" fmla="*/ 1518699 w 2234316"/>
              <a:gd name="connsiteY14" fmla="*/ 365760 h 1439187"/>
              <a:gd name="connsiteX15" fmla="*/ 1606163 w 2234316"/>
              <a:gd name="connsiteY15" fmla="*/ 286247 h 1439187"/>
              <a:gd name="connsiteX16" fmla="*/ 1725433 w 2234316"/>
              <a:gd name="connsiteY16" fmla="*/ 206734 h 1439187"/>
              <a:gd name="connsiteX17" fmla="*/ 1940118 w 2234316"/>
              <a:gd name="connsiteY17" fmla="*/ 151075 h 1439187"/>
              <a:gd name="connsiteX18" fmla="*/ 2083241 w 2234316"/>
              <a:gd name="connsiteY18" fmla="*/ 71562 h 1439187"/>
              <a:gd name="connsiteX19" fmla="*/ 2154803 w 2234316"/>
              <a:gd name="connsiteY19" fmla="*/ 0 h 1439187"/>
              <a:gd name="connsiteX20" fmla="*/ 2234316 w 2234316"/>
              <a:gd name="connsiteY20" fmla="*/ 55660 h 1439187"/>
              <a:gd name="connsiteX0" fmla="*/ 0 w 2154803"/>
              <a:gd name="connsiteY0" fmla="*/ 1439187 h 1439187"/>
              <a:gd name="connsiteX1" fmla="*/ 214685 w 2154803"/>
              <a:gd name="connsiteY1" fmla="*/ 1391479 h 1439187"/>
              <a:gd name="connsiteX2" fmla="*/ 326003 w 2154803"/>
              <a:gd name="connsiteY2" fmla="*/ 1319917 h 1439187"/>
              <a:gd name="connsiteX3" fmla="*/ 453224 w 2154803"/>
              <a:gd name="connsiteY3" fmla="*/ 1256307 h 1439187"/>
              <a:gd name="connsiteX4" fmla="*/ 532737 w 2154803"/>
              <a:gd name="connsiteY4" fmla="*/ 1105232 h 1439187"/>
              <a:gd name="connsiteX5" fmla="*/ 620201 w 2154803"/>
              <a:gd name="connsiteY5" fmla="*/ 1025719 h 1439187"/>
              <a:gd name="connsiteX6" fmla="*/ 659958 w 2154803"/>
              <a:gd name="connsiteY6" fmla="*/ 930303 h 1439187"/>
              <a:gd name="connsiteX7" fmla="*/ 779227 w 2154803"/>
              <a:gd name="connsiteY7" fmla="*/ 842839 h 1439187"/>
              <a:gd name="connsiteX8" fmla="*/ 938254 w 2154803"/>
              <a:gd name="connsiteY8" fmla="*/ 755374 h 1439187"/>
              <a:gd name="connsiteX9" fmla="*/ 985961 w 2154803"/>
              <a:gd name="connsiteY9" fmla="*/ 652007 h 1439187"/>
              <a:gd name="connsiteX10" fmla="*/ 1057523 w 2154803"/>
              <a:gd name="connsiteY10" fmla="*/ 572494 h 1439187"/>
              <a:gd name="connsiteX11" fmla="*/ 1137036 w 2154803"/>
              <a:gd name="connsiteY11" fmla="*/ 532738 h 1439187"/>
              <a:gd name="connsiteX12" fmla="*/ 1232452 w 2154803"/>
              <a:gd name="connsiteY12" fmla="*/ 500933 h 1439187"/>
              <a:gd name="connsiteX13" fmla="*/ 1367624 w 2154803"/>
              <a:gd name="connsiteY13" fmla="*/ 437322 h 1439187"/>
              <a:gd name="connsiteX14" fmla="*/ 1518699 w 2154803"/>
              <a:gd name="connsiteY14" fmla="*/ 365760 h 1439187"/>
              <a:gd name="connsiteX15" fmla="*/ 1606163 w 2154803"/>
              <a:gd name="connsiteY15" fmla="*/ 286247 h 1439187"/>
              <a:gd name="connsiteX16" fmla="*/ 1725433 w 2154803"/>
              <a:gd name="connsiteY16" fmla="*/ 206734 h 1439187"/>
              <a:gd name="connsiteX17" fmla="*/ 1940118 w 2154803"/>
              <a:gd name="connsiteY17" fmla="*/ 151075 h 1439187"/>
              <a:gd name="connsiteX18" fmla="*/ 2083241 w 2154803"/>
              <a:gd name="connsiteY18" fmla="*/ 71562 h 1439187"/>
              <a:gd name="connsiteX19" fmla="*/ 2154803 w 2154803"/>
              <a:gd name="connsiteY19" fmla="*/ 0 h 1439187"/>
              <a:gd name="connsiteX0" fmla="*/ 0 w 2083241"/>
              <a:gd name="connsiteY0" fmla="*/ 1367625 h 1367625"/>
              <a:gd name="connsiteX1" fmla="*/ 214685 w 2083241"/>
              <a:gd name="connsiteY1" fmla="*/ 1319917 h 1367625"/>
              <a:gd name="connsiteX2" fmla="*/ 326003 w 2083241"/>
              <a:gd name="connsiteY2" fmla="*/ 1248355 h 1367625"/>
              <a:gd name="connsiteX3" fmla="*/ 453224 w 2083241"/>
              <a:gd name="connsiteY3" fmla="*/ 1184745 h 1367625"/>
              <a:gd name="connsiteX4" fmla="*/ 532737 w 2083241"/>
              <a:gd name="connsiteY4" fmla="*/ 1033670 h 1367625"/>
              <a:gd name="connsiteX5" fmla="*/ 620201 w 2083241"/>
              <a:gd name="connsiteY5" fmla="*/ 954157 h 1367625"/>
              <a:gd name="connsiteX6" fmla="*/ 659958 w 2083241"/>
              <a:gd name="connsiteY6" fmla="*/ 858741 h 1367625"/>
              <a:gd name="connsiteX7" fmla="*/ 779227 w 2083241"/>
              <a:gd name="connsiteY7" fmla="*/ 771277 h 1367625"/>
              <a:gd name="connsiteX8" fmla="*/ 938254 w 2083241"/>
              <a:gd name="connsiteY8" fmla="*/ 683812 h 1367625"/>
              <a:gd name="connsiteX9" fmla="*/ 985961 w 2083241"/>
              <a:gd name="connsiteY9" fmla="*/ 580445 h 1367625"/>
              <a:gd name="connsiteX10" fmla="*/ 1057523 w 2083241"/>
              <a:gd name="connsiteY10" fmla="*/ 500932 h 1367625"/>
              <a:gd name="connsiteX11" fmla="*/ 1137036 w 2083241"/>
              <a:gd name="connsiteY11" fmla="*/ 461176 h 1367625"/>
              <a:gd name="connsiteX12" fmla="*/ 1232452 w 2083241"/>
              <a:gd name="connsiteY12" fmla="*/ 429371 h 1367625"/>
              <a:gd name="connsiteX13" fmla="*/ 1367624 w 2083241"/>
              <a:gd name="connsiteY13" fmla="*/ 365760 h 1367625"/>
              <a:gd name="connsiteX14" fmla="*/ 1518699 w 2083241"/>
              <a:gd name="connsiteY14" fmla="*/ 294198 h 1367625"/>
              <a:gd name="connsiteX15" fmla="*/ 1606163 w 2083241"/>
              <a:gd name="connsiteY15" fmla="*/ 214685 h 1367625"/>
              <a:gd name="connsiteX16" fmla="*/ 1725433 w 2083241"/>
              <a:gd name="connsiteY16" fmla="*/ 135172 h 1367625"/>
              <a:gd name="connsiteX17" fmla="*/ 1940118 w 2083241"/>
              <a:gd name="connsiteY17" fmla="*/ 79513 h 1367625"/>
              <a:gd name="connsiteX18" fmla="*/ 2083241 w 2083241"/>
              <a:gd name="connsiteY18" fmla="*/ 0 h 1367625"/>
              <a:gd name="connsiteX0" fmla="*/ 0 w 1940118"/>
              <a:gd name="connsiteY0" fmla="*/ 1288112 h 1288112"/>
              <a:gd name="connsiteX1" fmla="*/ 214685 w 1940118"/>
              <a:gd name="connsiteY1" fmla="*/ 1240404 h 1288112"/>
              <a:gd name="connsiteX2" fmla="*/ 326003 w 1940118"/>
              <a:gd name="connsiteY2" fmla="*/ 1168842 h 1288112"/>
              <a:gd name="connsiteX3" fmla="*/ 453224 w 1940118"/>
              <a:gd name="connsiteY3" fmla="*/ 1105232 h 1288112"/>
              <a:gd name="connsiteX4" fmla="*/ 532737 w 1940118"/>
              <a:gd name="connsiteY4" fmla="*/ 954157 h 1288112"/>
              <a:gd name="connsiteX5" fmla="*/ 620201 w 1940118"/>
              <a:gd name="connsiteY5" fmla="*/ 874644 h 1288112"/>
              <a:gd name="connsiteX6" fmla="*/ 659958 w 1940118"/>
              <a:gd name="connsiteY6" fmla="*/ 779228 h 1288112"/>
              <a:gd name="connsiteX7" fmla="*/ 779227 w 1940118"/>
              <a:gd name="connsiteY7" fmla="*/ 691764 h 1288112"/>
              <a:gd name="connsiteX8" fmla="*/ 938254 w 1940118"/>
              <a:gd name="connsiteY8" fmla="*/ 604299 h 1288112"/>
              <a:gd name="connsiteX9" fmla="*/ 985961 w 1940118"/>
              <a:gd name="connsiteY9" fmla="*/ 500932 h 1288112"/>
              <a:gd name="connsiteX10" fmla="*/ 1057523 w 1940118"/>
              <a:gd name="connsiteY10" fmla="*/ 421419 h 1288112"/>
              <a:gd name="connsiteX11" fmla="*/ 1137036 w 1940118"/>
              <a:gd name="connsiteY11" fmla="*/ 381663 h 1288112"/>
              <a:gd name="connsiteX12" fmla="*/ 1232452 w 1940118"/>
              <a:gd name="connsiteY12" fmla="*/ 349858 h 1288112"/>
              <a:gd name="connsiteX13" fmla="*/ 1367624 w 1940118"/>
              <a:gd name="connsiteY13" fmla="*/ 286247 h 1288112"/>
              <a:gd name="connsiteX14" fmla="*/ 1518699 w 1940118"/>
              <a:gd name="connsiteY14" fmla="*/ 214685 h 1288112"/>
              <a:gd name="connsiteX15" fmla="*/ 1606163 w 1940118"/>
              <a:gd name="connsiteY15" fmla="*/ 135172 h 1288112"/>
              <a:gd name="connsiteX16" fmla="*/ 1725433 w 1940118"/>
              <a:gd name="connsiteY16" fmla="*/ 55659 h 1288112"/>
              <a:gd name="connsiteX17" fmla="*/ 1940118 w 1940118"/>
              <a:gd name="connsiteY17" fmla="*/ 0 h 1288112"/>
              <a:gd name="connsiteX0" fmla="*/ 0 w 1725433"/>
              <a:gd name="connsiteY0" fmla="*/ 1232453 h 1232453"/>
              <a:gd name="connsiteX1" fmla="*/ 214685 w 1725433"/>
              <a:gd name="connsiteY1" fmla="*/ 1184745 h 1232453"/>
              <a:gd name="connsiteX2" fmla="*/ 326003 w 1725433"/>
              <a:gd name="connsiteY2" fmla="*/ 1113183 h 1232453"/>
              <a:gd name="connsiteX3" fmla="*/ 453224 w 1725433"/>
              <a:gd name="connsiteY3" fmla="*/ 1049573 h 1232453"/>
              <a:gd name="connsiteX4" fmla="*/ 532737 w 1725433"/>
              <a:gd name="connsiteY4" fmla="*/ 898498 h 1232453"/>
              <a:gd name="connsiteX5" fmla="*/ 620201 w 1725433"/>
              <a:gd name="connsiteY5" fmla="*/ 818985 h 1232453"/>
              <a:gd name="connsiteX6" fmla="*/ 659958 w 1725433"/>
              <a:gd name="connsiteY6" fmla="*/ 723569 h 1232453"/>
              <a:gd name="connsiteX7" fmla="*/ 779227 w 1725433"/>
              <a:gd name="connsiteY7" fmla="*/ 636105 h 1232453"/>
              <a:gd name="connsiteX8" fmla="*/ 938254 w 1725433"/>
              <a:gd name="connsiteY8" fmla="*/ 548640 h 1232453"/>
              <a:gd name="connsiteX9" fmla="*/ 985961 w 1725433"/>
              <a:gd name="connsiteY9" fmla="*/ 445273 h 1232453"/>
              <a:gd name="connsiteX10" fmla="*/ 1057523 w 1725433"/>
              <a:gd name="connsiteY10" fmla="*/ 365760 h 1232453"/>
              <a:gd name="connsiteX11" fmla="*/ 1137036 w 1725433"/>
              <a:gd name="connsiteY11" fmla="*/ 326004 h 1232453"/>
              <a:gd name="connsiteX12" fmla="*/ 1232452 w 1725433"/>
              <a:gd name="connsiteY12" fmla="*/ 294199 h 1232453"/>
              <a:gd name="connsiteX13" fmla="*/ 1367624 w 1725433"/>
              <a:gd name="connsiteY13" fmla="*/ 230588 h 1232453"/>
              <a:gd name="connsiteX14" fmla="*/ 1518699 w 1725433"/>
              <a:gd name="connsiteY14" fmla="*/ 159026 h 1232453"/>
              <a:gd name="connsiteX15" fmla="*/ 1606163 w 1725433"/>
              <a:gd name="connsiteY15" fmla="*/ 79513 h 1232453"/>
              <a:gd name="connsiteX16" fmla="*/ 1725433 w 1725433"/>
              <a:gd name="connsiteY16" fmla="*/ 0 h 1232453"/>
              <a:gd name="connsiteX0" fmla="*/ 0 w 1606163"/>
              <a:gd name="connsiteY0" fmla="*/ 1152940 h 1152940"/>
              <a:gd name="connsiteX1" fmla="*/ 214685 w 1606163"/>
              <a:gd name="connsiteY1" fmla="*/ 1105232 h 1152940"/>
              <a:gd name="connsiteX2" fmla="*/ 326003 w 1606163"/>
              <a:gd name="connsiteY2" fmla="*/ 1033670 h 1152940"/>
              <a:gd name="connsiteX3" fmla="*/ 453224 w 1606163"/>
              <a:gd name="connsiteY3" fmla="*/ 970060 h 1152940"/>
              <a:gd name="connsiteX4" fmla="*/ 532737 w 1606163"/>
              <a:gd name="connsiteY4" fmla="*/ 818985 h 1152940"/>
              <a:gd name="connsiteX5" fmla="*/ 620201 w 1606163"/>
              <a:gd name="connsiteY5" fmla="*/ 739472 h 1152940"/>
              <a:gd name="connsiteX6" fmla="*/ 659958 w 1606163"/>
              <a:gd name="connsiteY6" fmla="*/ 644056 h 1152940"/>
              <a:gd name="connsiteX7" fmla="*/ 779227 w 1606163"/>
              <a:gd name="connsiteY7" fmla="*/ 556592 h 1152940"/>
              <a:gd name="connsiteX8" fmla="*/ 938254 w 1606163"/>
              <a:gd name="connsiteY8" fmla="*/ 469127 h 1152940"/>
              <a:gd name="connsiteX9" fmla="*/ 985961 w 1606163"/>
              <a:gd name="connsiteY9" fmla="*/ 365760 h 1152940"/>
              <a:gd name="connsiteX10" fmla="*/ 1057523 w 1606163"/>
              <a:gd name="connsiteY10" fmla="*/ 286247 h 1152940"/>
              <a:gd name="connsiteX11" fmla="*/ 1137036 w 1606163"/>
              <a:gd name="connsiteY11" fmla="*/ 246491 h 1152940"/>
              <a:gd name="connsiteX12" fmla="*/ 1232452 w 1606163"/>
              <a:gd name="connsiteY12" fmla="*/ 214686 h 1152940"/>
              <a:gd name="connsiteX13" fmla="*/ 1367624 w 1606163"/>
              <a:gd name="connsiteY13" fmla="*/ 151075 h 1152940"/>
              <a:gd name="connsiteX14" fmla="*/ 1518699 w 1606163"/>
              <a:gd name="connsiteY14" fmla="*/ 79513 h 1152940"/>
              <a:gd name="connsiteX15" fmla="*/ 1606163 w 1606163"/>
              <a:gd name="connsiteY15" fmla="*/ 0 h 1152940"/>
              <a:gd name="connsiteX0" fmla="*/ 0 w 1518699"/>
              <a:gd name="connsiteY0" fmla="*/ 1073427 h 1073427"/>
              <a:gd name="connsiteX1" fmla="*/ 214685 w 1518699"/>
              <a:gd name="connsiteY1" fmla="*/ 1025719 h 1073427"/>
              <a:gd name="connsiteX2" fmla="*/ 326003 w 1518699"/>
              <a:gd name="connsiteY2" fmla="*/ 954157 h 1073427"/>
              <a:gd name="connsiteX3" fmla="*/ 453224 w 1518699"/>
              <a:gd name="connsiteY3" fmla="*/ 890547 h 1073427"/>
              <a:gd name="connsiteX4" fmla="*/ 532737 w 1518699"/>
              <a:gd name="connsiteY4" fmla="*/ 739472 h 1073427"/>
              <a:gd name="connsiteX5" fmla="*/ 620201 w 1518699"/>
              <a:gd name="connsiteY5" fmla="*/ 659959 h 1073427"/>
              <a:gd name="connsiteX6" fmla="*/ 659958 w 1518699"/>
              <a:gd name="connsiteY6" fmla="*/ 564543 h 1073427"/>
              <a:gd name="connsiteX7" fmla="*/ 779227 w 1518699"/>
              <a:gd name="connsiteY7" fmla="*/ 477079 h 1073427"/>
              <a:gd name="connsiteX8" fmla="*/ 938254 w 1518699"/>
              <a:gd name="connsiteY8" fmla="*/ 389614 h 1073427"/>
              <a:gd name="connsiteX9" fmla="*/ 985961 w 1518699"/>
              <a:gd name="connsiteY9" fmla="*/ 286247 h 1073427"/>
              <a:gd name="connsiteX10" fmla="*/ 1057523 w 1518699"/>
              <a:gd name="connsiteY10" fmla="*/ 206734 h 1073427"/>
              <a:gd name="connsiteX11" fmla="*/ 1137036 w 1518699"/>
              <a:gd name="connsiteY11" fmla="*/ 166978 h 1073427"/>
              <a:gd name="connsiteX12" fmla="*/ 1232452 w 1518699"/>
              <a:gd name="connsiteY12" fmla="*/ 135173 h 1073427"/>
              <a:gd name="connsiteX13" fmla="*/ 1367624 w 1518699"/>
              <a:gd name="connsiteY13" fmla="*/ 71562 h 1073427"/>
              <a:gd name="connsiteX14" fmla="*/ 1518699 w 1518699"/>
              <a:gd name="connsiteY14" fmla="*/ 0 h 1073427"/>
              <a:gd name="connsiteX0" fmla="*/ 0 w 1367624"/>
              <a:gd name="connsiteY0" fmla="*/ 1001865 h 1001865"/>
              <a:gd name="connsiteX1" fmla="*/ 214685 w 1367624"/>
              <a:gd name="connsiteY1" fmla="*/ 954157 h 1001865"/>
              <a:gd name="connsiteX2" fmla="*/ 326003 w 1367624"/>
              <a:gd name="connsiteY2" fmla="*/ 882595 h 1001865"/>
              <a:gd name="connsiteX3" fmla="*/ 453224 w 1367624"/>
              <a:gd name="connsiteY3" fmla="*/ 818985 h 1001865"/>
              <a:gd name="connsiteX4" fmla="*/ 532737 w 1367624"/>
              <a:gd name="connsiteY4" fmla="*/ 667910 h 1001865"/>
              <a:gd name="connsiteX5" fmla="*/ 620201 w 1367624"/>
              <a:gd name="connsiteY5" fmla="*/ 588397 h 1001865"/>
              <a:gd name="connsiteX6" fmla="*/ 659958 w 1367624"/>
              <a:gd name="connsiteY6" fmla="*/ 492981 h 1001865"/>
              <a:gd name="connsiteX7" fmla="*/ 779227 w 1367624"/>
              <a:gd name="connsiteY7" fmla="*/ 405517 h 1001865"/>
              <a:gd name="connsiteX8" fmla="*/ 938254 w 1367624"/>
              <a:gd name="connsiteY8" fmla="*/ 318052 h 1001865"/>
              <a:gd name="connsiteX9" fmla="*/ 985961 w 1367624"/>
              <a:gd name="connsiteY9" fmla="*/ 214685 h 1001865"/>
              <a:gd name="connsiteX10" fmla="*/ 1057523 w 1367624"/>
              <a:gd name="connsiteY10" fmla="*/ 135172 h 1001865"/>
              <a:gd name="connsiteX11" fmla="*/ 1137036 w 1367624"/>
              <a:gd name="connsiteY11" fmla="*/ 95416 h 1001865"/>
              <a:gd name="connsiteX12" fmla="*/ 1232452 w 1367624"/>
              <a:gd name="connsiteY12" fmla="*/ 63611 h 1001865"/>
              <a:gd name="connsiteX13" fmla="*/ 1367624 w 1367624"/>
              <a:gd name="connsiteY13" fmla="*/ 0 h 1001865"/>
              <a:gd name="connsiteX0" fmla="*/ 0 w 1232452"/>
              <a:gd name="connsiteY0" fmla="*/ 938254 h 938254"/>
              <a:gd name="connsiteX1" fmla="*/ 214685 w 1232452"/>
              <a:gd name="connsiteY1" fmla="*/ 890546 h 938254"/>
              <a:gd name="connsiteX2" fmla="*/ 326003 w 1232452"/>
              <a:gd name="connsiteY2" fmla="*/ 818984 h 938254"/>
              <a:gd name="connsiteX3" fmla="*/ 453224 w 1232452"/>
              <a:gd name="connsiteY3" fmla="*/ 755374 h 938254"/>
              <a:gd name="connsiteX4" fmla="*/ 532737 w 1232452"/>
              <a:gd name="connsiteY4" fmla="*/ 604299 h 938254"/>
              <a:gd name="connsiteX5" fmla="*/ 620201 w 1232452"/>
              <a:gd name="connsiteY5" fmla="*/ 524786 h 938254"/>
              <a:gd name="connsiteX6" fmla="*/ 659958 w 1232452"/>
              <a:gd name="connsiteY6" fmla="*/ 429370 h 938254"/>
              <a:gd name="connsiteX7" fmla="*/ 779227 w 1232452"/>
              <a:gd name="connsiteY7" fmla="*/ 341906 h 938254"/>
              <a:gd name="connsiteX8" fmla="*/ 938254 w 1232452"/>
              <a:gd name="connsiteY8" fmla="*/ 254441 h 938254"/>
              <a:gd name="connsiteX9" fmla="*/ 985961 w 1232452"/>
              <a:gd name="connsiteY9" fmla="*/ 151074 h 938254"/>
              <a:gd name="connsiteX10" fmla="*/ 1057523 w 1232452"/>
              <a:gd name="connsiteY10" fmla="*/ 71561 h 938254"/>
              <a:gd name="connsiteX11" fmla="*/ 1137036 w 1232452"/>
              <a:gd name="connsiteY11" fmla="*/ 31805 h 938254"/>
              <a:gd name="connsiteX12" fmla="*/ 1232452 w 1232452"/>
              <a:gd name="connsiteY12" fmla="*/ 0 h 938254"/>
              <a:gd name="connsiteX0" fmla="*/ 0 w 1137036"/>
              <a:gd name="connsiteY0" fmla="*/ 906449 h 906449"/>
              <a:gd name="connsiteX1" fmla="*/ 214685 w 1137036"/>
              <a:gd name="connsiteY1" fmla="*/ 858741 h 906449"/>
              <a:gd name="connsiteX2" fmla="*/ 326003 w 1137036"/>
              <a:gd name="connsiteY2" fmla="*/ 787179 h 906449"/>
              <a:gd name="connsiteX3" fmla="*/ 453224 w 1137036"/>
              <a:gd name="connsiteY3" fmla="*/ 723569 h 906449"/>
              <a:gd name="connsiteX4" fmla="*/ 532737 w 1137036"/>
              <a:gd name="connsiteY4" fmla="*/ 572494 h 906449"/>
              <a:gd name="connsiteX5" fmla="*/ 620201 w 1137036"/>
              <a:gd name="connsiteY5" fmla="*/ 492981 h 906449"/>
              <a:gd name="connsiteX6" fmla="*/ 659958 w 1137036"/>
              <a:gd name="connsiteY6" fmla="*/ 397565 h 906449"/>
              <a:gd name="connsiteX7" fmla="*/ 779227 w 1137036"/>
              <a:gd name="connsiteY7" fmla="*/ 310101 h 906449"/>
              <a:gd name="connsiteX8" fmla="*/ 938254 w 1137036"/>
              <a:gd name="connsiteY8" fmla="*/ 222636 h 906449"/>
              <a:gd name="connsiteX9" fmla="*/ 985961 w 1137036"/>
              <a:gd name="connsiteY9" fmla="*/ 119269 h 906449"/>
              <a:gd name="connsiteX10" fmla="*/ 1057523 w 1137036"/>
              <a:gd name="connsiteY10" fmla="*/ 39756 h 906449"/>
              <a:gd name="connsiteX11" fmla="*/ 1137036 w 1137036"/>
              <a:gd name="connsiteY11" fmla="*/ 0 h 906449"/>
              <a:gd name="connsiteX0" fmla="*/ 0 w 1057523"/>
              <a:gd name="connsiteY0" fmla="*/ 866693 h 866693"/>
              <a:gd name="connsiteX1" fmla="*/ 214685 w 1057523"/>
              <a:gd name="connsiteY1" fmla="*/ 818985 h 866693"/>
              <a:gd name="connsiteX2" fmla="*/ 326003 w 1057523"/>
              <a:gd name="connsiteY2" fmla="*/ 747423 h 866693"/>
              <a:gd name="connsiteX3" fmla="*/ 453224 w 1057523"/>
              <a:gd name="connsiteY3" fmla="*/ 683813 h 866693"/>
              <a:gd name="connsiteX4" fmla="*/ 532737 w 1057523"/>
              <a:gd name="connsiteY4" fmla="*/ 532738 h 866693"/>
              <a:gd name="connsiteX5" fmla="*/ 620201 w 1057523"/>
              <a:gd name="connsiteY5" fmla="*/ 453225 h 866693"/>
              <a:gd name="connsiteX6" fmla="*/ 659958 w 1057523"/>
              <a:gd name="connsiteY6" fmla="*/ 357809 h 866693"/>
              <a:gd name="connsiteX7" fmla="*/ 779227 w 1057523"/>
              <a:gd name="connsiteY7" fmla="*/ 270345 h 866693"/>
              <a:gd name="connsiteX8" fmla="*/ 938254 w 1057523"/>
              <a:gd name="connsiteY8" fmla="*/ 182880 h 866693"/>
              <a:gd name="connsiteX9" fmla="*/ 985961 w 1057523"/>
              <a:gd name="connsiteY9" fmla="*/ 79513 h 866693"/>
              <a:gd name="connsiteX10" fmla="*/ 1057523 w 1057523"/>
              <a:gd name="connsiteY10" fmla="*/ 0 h 866693"/>
              <a:gd name="connsiteX0" fmla="*/ 0 w 985961"/>
              <a:gd name="connsiteY0" fmla="*/ 787180 h 787180"/>
              <a:gd name="connsiteX1" fmla="*/ 214685 w 985961"/>
              <a:gd name="connsiteY1" fmla="*/ 739472 h 787180"/>
              <a:gd name="connsiteX2" fmla="*/ 326003 w 985961"/>
              <a:gd name="connsiteY2" fmla="*/ 667910 h 787180"/>
              <a:gd name="connsiteX3" fmla="*/ 453224 w 985961"/>
              <a:gd name="connsiteY3" fmla="*/ 604300 h 787180"/>
              <a:gd name="connsiteX4" fmla="*/ 532737 w 985961"/>
              <a:gd name="connsiteY4" fmla="*/ 453225 h 787180"/>
              <a:gd name="connsiteX5" fmla="*/ 620201 w 985961"/>
              <a:gd name="connsiteY5" fmla="*/ 373712 h 787180"/>
              <a:gd name="connsiteX6" fmla="*/ 659958 w 985961"/>
              <a:gd name="connsiteY6" fmla="*/ 278296 h 787180"/>
              <a:gd name="connsiteX7" fmla="*/ 779227 w 985961"/>
              <a:gd name="connsiteY7" fmla="*/ 190832 h 787180"/>
              <a:gd name="connsiteX8" fmla="*/ 938254 w 985961"/>
              <a:gd name="connsiteY8" fmla="*/ 103367 h 787180"/>
              <a:gd name="connsiteX9" fmla="*/ 985961 w 985961"/>
              <a:gd name="connsiteY9" fmla="*/ 0 h 787180"/>
              <a:gd name="connsiteX0" fmla="*/ 0 w 938254"/>
              <a:gd name="connsiteY0" fmla="*/ 683813 h 683813"/>
              <a:gd name="connsiteX1" fmla="*/ 214685 w 938254"/>
              <a:gd name="connsiteY1" fmla="*/ 636105 h 683813"/>
              <a:gd name="connsiteX2" fmla="*/ 326003 w 938254"/>
              <a:gd name="connsiteY2" fmla="*/ 564543 h 683813"/>
              <a:gd name="connsiteX3" fmla="*/ 453224 w 938254"/>
              <a:gd name="connsiteY3" fmla="*/ 500933 h 683813"/>
              <a:gd name="connsiteX4" fmla="*/ 532737 w 938254"/>
              <a:gd name="connsiteY4" fmla="*/ 349858 h 683813"/>
              <a:gd name="connsiteX5" fmla="*/ 620201 w 938254"/>
              <a:gd name="connsiteY5" fmla="*/ 270345 h 683813"/>
              <a:gd name="connsiteX6" fmla="*/ 659958 w 938254"/>
              <a:gd name="connsiteY6" fmla="*/ 174929 h 683813"/>
              <a:gd name="connsiteX7" fmla="*/ 779227 w 938254"/>
              <a:gd name="connsiteY7" fmla="*/ 87465 h 683813"/>
              <a:gd name="connsiteX8" fmla="*/ 938254 w 938254"/>
              <a:gd name="connsiteY8" fmla="*/ 0 h 683813"/>
              <a:gd name="connsiteX0" fmla="*/ 0 w 890546"/>
              <a:gd name="connsiteY0" fmla="*/ 715619 h 715619"/>
              <a:gd name="connsiteX1" fmla="*/ 214685 w 890546"/>
              <a:gd name="connsiteY1" fmla="*/ 667911 h 715619"/>
              <a:gd name="connsiteX2" fmla="*/ 326003 w 890546"/>
              <a:gd name="connsiteY2" fmla="*/ 596349 h 715619"/>
              <a:gd name="connsiteX3" fmla="*/ 453224 w 890546"/>
              <a:gd name="connsiteY3" fmla="*/ 532739 h 715619"/>
              <a:gd name="connsiteX4" fmla="*/ 532737 w 890546"/>
              <a:gd name="connsiteY4" fmla="*/ 381664 h 715619"/>
              <a:gd name="connsiteX5" fmla="*/ 620201 w 890546"/>
              <a:gd name="connsiteY5" fmla="*/ 302151 h 715619"/>
              <a:gd name="connsiteX6" fmla="*/ 659958 w 890546"/>
              <a:gd name="connsiteY6" fmla="*/ 206735 h 715619"/>
              <a:gd name="connsiteX7" fmla="*/ 779227 w 890546"/>
              <a:gd name="connsiteY7" fmla="*/ 119271 h 715619"/>
              <a:gd name="connsiteX8" fmla="*/ 890546 w 890546"/>
              <a:gd name="connsiteY8" fmla="*/ 0 h 715619"/>
              <a:gd name="connsiteX0" fmla="*/ 0 w 978010"/>
              <a:gd name="connsiteY0" fmla="*/ 755375 h 755375"/>
              <a:gd name="connsiteX1" fmla="*/ 214685 w 978010"/>
              <a:gd name="connsiteY1" fmla="*/ 707667 h 755375"/>
              <a:gd name="connsiteX2" fmla="*/ 326003 w 978010"/>
              <a:gd name="connsiteY2" fmla="*/ 636105 h 755375"/>
              <a:gd name="connsiteX3" fmla="*/ 453224 w 978010"/>
              <a:gd name="connsiteY3" fmla="*/ 572495 h 755375"/>
              <a:gd name="connsiteX4" fmla="*/ 532737 w 978010"/>
              <a:gd name="connsiteY4" fmla="*/ 421420 h 755375"/>
              <a:gd name="connsiteX5" fmla="*/ 620201 w 978010"/>
              <a:gd name="connsiteY5" fmla="*/ 341907 h 755375"/>
              <a:gd name="connsiteX6" fmla="*/ 659958 w 978010"/>
              <a:gd name="connsiteY6" fmla="*/ 246491 h 755375"/>
              <a:gd name="connsiteX7" fmla="*/ 779227 w 978010"/>
              <a:gd name="connsiteY7" fmla="*/ 159027 h 755375"/>
              <a:gd name="connsiteX8" fmla="*/ 978010 w 978010"/>
              <a:gd name="connsiteY8" fmla="*/ 0 h 755375"/>
              <a:gd name="connsiteX0" fmla="*/ 0 w 779227"/>
              <a:gd name="connsiteY0" fmla="*/ 596348 h 596348"/>
              <a:gd name="connsiteX1" fmla="*/ 214685 w 779227"/>
              <a:gd name="connsiteY1" fmla="*/ 548640 h 596348"/>
              <a:gd name="connsiteX2" fmla="*/ 326003 w 779227"/>
              <a:gd name="connsiteY2" fmla="*/ 477078 h 596348"/>
              <a:gd name="connsiteX3" fmla="*/ 453224 w 779227"/>
              <a:gd name="connsiteY3" fmla="*/ 413468 h 596348"/>
              <a:gd name="connsiteX4" fmla="*/ 532737 w 779227"/>
              <a:gd name="connsiteY4" fmla="*/ 262393 h 596348"/>
              <a:gd name="connsiteX5" fmla="*/ 620201 w 779227"/>
              <a:gd name="connsiteY5" fmla="*/ 182880 h 596348"/>
              <a:gd name="connsiteX6" fmla="*/ 659958 w 779227"/>
              <a:gd name="connsiteY6" fmla="*/ 87464 h 596348"/>
              <a:gd name="connsiteX7" fmla="*/ 779227 w 779227"/>
              <a:gd name="connsiteY7" fmla="*/ 0 h 5963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944327 w 944327"/>
              <a:gd name="connsiteY7" fmla="*/ 0 h 6090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823527 w 944327"/>
              <a:gd name="connsiteY7" fmla="*/ 119890 h 609048"/>
              <a:gd name="connsiteX8" fmla="*/ 944327 w 944327"/>
              <a:gd name="connsiteY8" fmla="*/ 0 h 609048"/>
              <a:gd name="connsiteX0" fmla="*/ 0 w 906227"/>
              <a:gd name="connsiteY0" fmla="*/ 615398 h 615398"/>
              <a:gd name="connsiteX1" fmla="*/ 214685 w 906227"/>
              <a:gd name="connsiteY1" fmla="*/ 567690 h 615398"/>
              <a:gd name="connsiteX2" fmla="*/ 326003 w 906227"/>
              <a:gd name="connsiteY2" fmla="*/ 496128 h 615398"/>
              <a:gd name="connsiteX3" fmla="*/ 453224 w 906227"/>
              <a:gd name="connsiteY3" fmla="*/ 432518 h 615398"/>
              <a:gd name="connsiteX4" fmla="*/ 532737 w 906227"/>
              <a:gd name="connsiteY4" fmla="*/ 281443 h 615398"/>
              <a:gd name="connsiteX5" fmla="*/ 620201 w 906227"/>
              <a:gd name="connsiteY5" fmla="*/ 201930 h 615398"/>
              <a:gd name="connsiteX6" fmla="*/ 659958 w 906227"/>
              <a:gd name="connsiteY6" fmla="*/ 106514 h 615398"/>
              <a:gd name="connsiteX7" fmla="*/ 823527 w 906227"/>
              <a:gd name="connsiteY7" fmla="*/ 126240 h 615398"/>
              <a:gd name="connsiteX8" fmla="*/ 906227 w 906227"/>
              <a:gd name="connsiteY8" fmla="*/ 0 h 615398"/>
              <a:gd name="connsiteX0" fmla="*/ 0 w 691542"/>
              <a:gd name="connsiteY0" fmla="*/ 567690 h 567690"/>
              <a:gd name="connsiteX1" fmla="*/ 111318 w 691542"/>
              <a:gd name="connsiteY1" fmla="*/ 496128 h 567690"/>
              <a:gd name="connsiteX2" fmla="*/ 238539 w 691542"/>
              <a:gd name="connsiteY2" fmla="*/ 432518 h 567690"/>
              <a:gd name="connsiteX3" fmla="*/ 318052 w 691542"/>
              <a:gd name="connsiteY3" fmla="*/ 281443 h 567690"/>
              <a:gd name="connsiteX4" fmla="*/ 405516 w 691542"/>
              <a:gd name="connsiteY4" fmla="*/ 201930 h 567690"/>
              <a:gd name="connsiteX5" fmla="*/ 445273 w 691542"/>
              <a:gd name="connsiteY5" fmla="*/ 106514 h 567690"/>
              <a:gd name="connsiteX6" fmla="*/ 608842 w 691542"/>
              <a:gd name="connsiteY6" fmla="*/ 126240 h 567690"/>
              <a:gd name="connsiteX7" fmla="*/ 691542 w 691542"/>
              <a:gd name="connsiteY7" fmla="*/ 0 h 567690"/>
              <a:gd name="connsiteX0" fmla="*/ 0 w 580224"/>
              <a:gd name="connsiteY0" fmla="*/ 496128 h 496128"/>
              <a:gd name="connsiteX1" fmla="*/ 127221 w 580224"/>
              <a:gd name="connsiteY1" fmla="*/ 432518 h 496128"/>
              <a:gd name="connsiteX2" fmla="*/ 206734 w 580224"/>
              <a:gd name="connsiteY2" fmla="*/ 281443 h 496128"/>
              <a:gd name="connsiteX3" fmla="*/ 294198 w 580224"/>
              <a:gd name="connsiteY3" fmla="*/ 201930 h 496128"/>
              <a:gd name="connsiteX4" fmla="*/ 333955 w 580224"/>
              <a:gd name="connsiteY4" fmla="*/ 106514 h 496128"/>
              <a:gd name="connsiteX5" fmla="*/ 497524 w 580224"/>
              <a:gd name="connsiteY5" fmla="*/ 126240 h 496128"/>
              <a:gd name="connsiteX6" fmla="*/ 580224 w 580224"/>
              <a:gd name="connsiteY6" fmla="*/ 0 h 496128"/>
              <a:gd name="connsiteX0" fmla="*/ 0 w 453003"/>
              <a:gd name="connsiteY0" fmla="*/ 432518 h 432518"/>
              <a:gd name="connsiteX1" fmla="*/ 79513 w 453003"/>
              <a:gd name="connsiteY1" fmla="*/ 281443 h 432518"/>
              <a:gd name="connsiteX2" fmla="*/ 166977 w 453003"/>
              <a:gd name="connsiteY2" fmla="*/ 201930 h 432518"/>
              <a:gd name="connsiteX3" fmla="*/ 206734 w 453003"/>
              <a:gd name="connsiteY3" fmla="*/ 106514 h 432518"/>
              <a:gd name="connsiteX4" fmla="*/ 370303 w 453003"/>
              <a:gd name="connsiteY4" fmla="*/ 126240 h 432518"/>
              <a:gd name="connsiteX5" fmla="*/ 453003 w 453003"/>
              <a:gd name="connsiteY5" fmla="*/ 0 h 432518"/>
              <a:gd name="connsiteX0" fmla="*/ 0 w 373490"/>
              <a:gd name="connsiteY0" fmla="*/ 281443 h 281443"/>
              <a:gd name="connsiteX1" fmla="*/ 87464 w 373490"/>
              <a:gd name="connsiteY1" fmla="*/ 201930 h 281443"/>
              <a:gd name="connsiteX2" fmla="*/ 127221 w 373490"/>
              <a:gd name="connsiteY2" fmla="*/ 106514 h 281443"/>
              <a:gd name="connsiteX3" fmla="*/ 290790 w 373490"/>
              <a:gd name="connsiteY3" fmla="*/ 126240 h 281443"/>
              <a:gd name="connsiteX4" fmla="*/ 373490 w 373490"/>
              <a:gd name="connsiteY4" fmla="*/ 0 h 28144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127221 w 463977"/>
              <a:gd name="connsiteY2" fmla="*/ 277964 h 452893"/>
              <a:gd name="connsiteX3" fmla="*/ 290790 w 463977"/>
              <a:gd name="connsiteY3" fmla="*/ 297690 h 452893"/>
              <a:gd name="connsiteX4" fmla="*/ 463977 w 463977"/>
              <a:gd name="connsiteY4" fmla="*/ 0 h 45289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127221 w 463977"/>
              <a:gd name="connsiteY2" fmla="*/ 277964 h 452893"/>
              <a:gd name="connsiteX3" fmla="*/ 290790 w 463977"/>
              <a:gd name="connsiteY3" fmla="*/ 297690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127221 w 463977"/>
              <a:gd name="connsiteY2" fmla="*/ 277964 h 452893"/>
              <a:gd name="connsiteX3" fmla="*/ 406729 w 463977"/>
              <a:gd name="connsiteY3" fmla="*/ 239491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313484 w 463977"/>
              <a:gd name="connsiteY2" fmla="*/ 345257 h 452893"/>
              <a:gd name="connsiteX3" fmla="*/ 406729 w 463977"/>
              <a:gd name="connsiteY3" fmla="*/ 239491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0 w 463977"/>
              <a:gd name="connsiteY0" fmla="*/ 452893 h 452893"/>
              <a:gd name="connsiteX1" fmla="*/ 121675 w 463977"/>
              <a:gd name="connsiteY1" fmla="*/ 317000 h 452893"/>
              <a:gd name="connsiteX2" fmla="*/ 313484 w 463977"/>
              <a:gd name="connsiteY2" fmla="*/ 345257 h 452893"/>
              <a:gd name="connsiteX3" fmla="*/ 406729 w 463977"/>
              <a:gd name="connsiteY3" fmla="*/ 239491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24489 w 488466"/>
              <a:gd name="connsiteY0" fmla="*/ 452893 h 452893"/>
              <a:gd name="connsiteX1" fmla="*/ 0 w 488466"/>
              <a:gd name="connsiteY1" fmla="*/ 447489 h 452893"/>
              <a:gd name="connsiteX2" fmla="*/ 146164 w 488466"/>
              <a:gd name="connsiteY2" fmla="*/ 317000 h 452893"/>
              <a:gd name="connsiteX3" fmla="*/ 337973 w 488466"/>
              <a:gd name="connsiteY3" fmla="*/ 345257 h 452893"/>
              <a:gd name="connsiteX4" fmla="*/ 431218 w 488466"/>
              <a:gd name="connsiteY4" fmla="*/ 239491 h 452893"/>
              <a:gd name="connsiteX5" fmla="*/ 386715 w 488466"/>
              <a:gd name="connsiteY5" fmla="*/ 121478 h 452893"/>
              <a:gd name="connsiteX6" fmla="*/ 488466 w 488466"/>
              <a:gd name="connsiteY6" fmla="*/ 0 h 452893"/>
              <a:gd name="connsiteX0" fmla="*/ 0 w 488466"/>
              <a:gd name="connsiteY0" fmla="*/ 447489 h 447489"/>
              <a:gd name="connsiteX1" fmla="*/ 146164 w 488466"/>
              <a:gd name="connsiteY1" fmla="*/ 317000 h 447489"/>
              <a:gd name="connsiteX2" fmla="*/ 337973 w 488466"/>
              <a:gd name="connsiteY2" fmla="*/ 345257 h 447489"/>
              <a:gd name="connsiteX3" fmla="*/ 431218 w 488466"/>
              <a:gd name="connsiteY3" fmla="*/ 239491 h 447489"/>
              <a:gd name="connsiteX4" fmla="*/ 386715 w 488466"/>
              <a:gd name="connsiteY4" fmla="*/ 121478 h 447489"/>
              <a:gd name="connsiteX5" fmla="*/ 488466 w 488466"/>
              <a:gd name="connsiteY5" fmla="*/ 0 h 447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8466" h="447489">
                <a:moveTo>
                  <a:pt x="0" y="447489"/>
                </a:moveTo>
                <a:lnTo>
                  <a:pt x="146164" y="317000"/>
                </a:lnTo>
                <a:lnTo>
                  <a:pt x="337973" y="345257"/>
                </a:lnTo>
                <a:cubicBezTo>
                  <a:pt x="367096" y="337016"/>
                  <a:pt x="402095" y="247732"/>
                  <a:pt x="431218" y="239491"/>
                </a:cubicBezTo>
                <a:cubicBezTo>
                  <a:pt x="472767" y="215791"/>
                  <a:pt x="377174" y="161393"/>
                  <a:pt x="386715" y="121478"/>
                </a:cubicBezTo>
                <a:cubicBezTo>
                  <a:pt x="396256" y="81563"/>
                  <a:pt x="473889" y="22628"/>
                  <a:pt x="488466" y="0"/>
                </a:cubicBez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927" name="Text Box 45"/>
          <p:cNvSpPr txBox="1">
            <a:spLocks noChangeAspect="1" noChangeArrowheads="1"/>
          </p:cNvSpPr>
          <p:nvPr/>
        </p:nvSpPr>
        <p:spPr bwMode="auto">
          <a:xfrm>
            <a:off x="2267744" y="932723"/>
            <a:ext cx="1346200" cy="20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/>
          <a:p>
            <a:pPr algn="ctr" defTabSz="815632" eaLnBrk="0" fontAlgn="auto" hangingPunct="0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glow rad="101600">
                    <a:srgbClr val="C0504D">
                      <a:satMod val="175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Российская Федерация</a:t>
            </a:r>
          </a:p>
        </p:txBody>
      </p:sp>
      <p:sp>
        <p:nvSpPr>
          <p:cNvPr id="5483" name="Полилиния 5482"/>
          <p:cNvSpPr/>
          <p:nvPr/>
        </p:nvSpPr>
        <p:spPr>
          <a:xfrm>
            <a:off x="4191000" y="668867"/>
            <a:ext cx="617538" cy="211667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673502"/>
              <a:gd name="connsiteY0" fmla="*/ 1598212 h 1598212"/>
              <a:gd name="connsiteX1" fmla="*/ 111318 w 3673502"/>
              <a:gd name="connsiteY1" fmla="*/ 1526650 h 1598212"/>
              <a:gd name="connsiteX2" fmla="*/ 238539 w 3673502"/>
              <a:gd name="connsiteY2" fmla="*/ 1463040 h 1598212"/>
              <a:gd name="connsiteX3" fmla="*/ 318052 w 3673502"/>
              <a:gd name="connsiteY3" fmla="*/ 1311965 h 1598212"/>
              <a:gd name="connsiteX4" fmla="*/ 405516 w 3673502"/>
              <a:gd name="connsiteY4" fmla="*/ 1232452 h 1598212"/>
              <a:gd name="connsiteX5" fmla="*/ 445273 w 3673502"/>
              <a:gd name="connsiteY5" fmla="*/ 1137036 h 1598212"/>
              <a:gd name="connsiteX6" fmla="*/ 564542 w 3673502"/>
              <a:gd name="connsiteY6" fmla="*/ 1049572 h 1598212"/>
              <a:gd name="connsiteX7" fmla="*/ 723569 w 3673502"/>
              <a:gd name="connsiteY7" fmla="*/ 962107 h 1598212"/>
              <a:gd name="connsiteX8" fmla="*/ 771276 w 3673502"/>
              <a:gd name="connsiteY8" fmla="*/ 858740 h 1598212"/>
              <a:gd name="connsiteX9" fmla="*/ 842838 w 3673502"/>
              <a:gd name="connsiteY9" fmla="*/ 779227 h 1598212"/>
              <a:gd name="connsiteX10" fmla="*/ 922351 w 3673502"/>
              <a:gd name="connsiteY10" fmla="*/ 739471 h 1598212"/>
              <a:gd name="connsiteX11" fmla="*/ 1017767 w 3673502"/>
              <a:gd name="connsiteY11" fmla="*/ 707666 h 1598212"/>
              <a:gd name="connsiteX12" fmla="*/ 1152939 w 3673502"/>
              <a:gd name="connsiteY12" fmla="*/ 644055 h 1598212"/>
              <a:gd name="connsiteX13" fmla="*/ 1304014 w 3673502"/>
              <a:gd name="connsiteY13" fmla="*/ 572493 h 1598212"/>
              <a:gd name="connsiteX14" fmla="*/ 1391478 w 3673502"/>
              <a:gd name="connsiteY14" fmla="*/ 492980 h 1598212"/>
              <a:gd name="connsiteX15" fmla="*/ 1510748 w 3673502"/>
              <a:gd name="connsiteY15" fmla="*/ 413467 h 1598212"/>
              <a:gd name="connsiteX16" fmla="*/ 1725433 w 3673502"/>
              <a:gd name="connsiteY16" fmla="*/ 357808 h 1598212"/>
              <a:gd name="connsiteX17" fmla="*/ 1868556 w 3673502"/>
              <a:gd name="connsiteY17" fmla="*/ 278295 h 1598212"/>
              <a:gd name="connsiteX18" fmla="*/ 1940118 w 3673502"/>
              <a:gd name="connsiteY18" fmla="*/ 206733 h 1598212"/>
              <a:gd name="connsiteX19" fmla="*/ 2019631 w 3673502"/>
              <a:gd name="connsiteY19" fmla="*/ 262393 h 1598212"/>
              <a:gd name="connsiteX20" fmla="*/ 2107096 w 3673502"/>
              <a:gd name="connsiteY20" fmla="*/ 262393 h 1598212"/>
              <a:gd name="connsiteX21" fmla="*/ 2250219 w 3673502"/>
              <a:gd name="connsiteY21" fmla="*/ 206733 h 1598212"/>
              <a:gd name="connsiteX22" fmla="*/ 2353586 w 3673502"/>
              <a:gd name="connsiteY22" fmla="*/ 206733 h 1598212"/>
              <a:gd name="connsiteX23" fmla="*/ 2512612 w 3673502"/>
              <a:gd name="connsiteY23" fmla="*/ 174928 h 1598212"/>
              <a:gd name="connsiteX24" fmla="*/ 2600076 w 3673502"/>
              <a:gd name="connsiteY24" fmla="*/ 166977 h 1598212"/>
              <a:gd name="connsiteX25" fmla="*/ 2727297 w 3673502"/>
              <a:gd name="connsiteY25" fmla="*/ 190831 h 1598212"/>
              <a:gd name="connsiteX26" fmla="*/ 2997642 w 3673502"/>
              <a:gd name="connsiteY26" fmla="*/ 190831 h 1598212"/>
              <a:gd name="connsiteX27" fmla="*/ 3172570 w 3673502"/>
              <a:gd name="connsiteY27" fmla="*/ 182880 h 1598212"/>
              <a:gd name="connsiteX28" fmla="*/ 3252083 w 3673502"/>
              <a:gd name="connsiteY28" fmla="*/ 174928 h 1598212"/>
              <a:gd name="connsiteX29" fmla="*/ 3411109 w 3673502"/>
              <a:gd name="connsiteY29" fmla="*/ 174928 h 1598212"/>
              <a:gd name="connsiteX30" fmla="*/ 3514476 w 3673502"/>
              <a:gd name="connsiteY30" fmla="*/ 222636 h 1598212"/>
              <a:gd name="connsiteX31" fmla="*/ 3673502 w 3673502"/>
              <a:gd name="connsiteY31" fmla="*/ 206733 h 1598212"/>
              <a:gd name="connsiteX32" fmla="*/ 3371353 w 3673502"/>
              <a:gd name="connsiteY32" fmla="*/ 0 h 1598212"/>
              <a:gd name="connsiteX0" fmla="*/ 0 w 3562184"/>
              <a:gd name="connsiteY0" fmla="*/ 1526650 h 1526650"/>
              <a:gd name="connsiteX1" fmla="*/ 127221 w 3562184"/>
              <a:gd name="connsiteY1" fmla="*/ 1463040 h 1526650"/>
              <a:gd name="connsiteX2" fmla="*/ 206734 w 3562184"/>
              <a:gd name="connsiteY2" fmla="*/ 1311965 h 1526650"/>
              <a:gd name="connsiteX3" fmla="*/ 294198 w 3562184"/>
              <a:gd name="connsiteY3" fmla="*/ 1232452 h 1526650"/>
              <a:gd name="connsiteX4" fmla="*/ 333955 w 3562184"/>
              <a:gd name="connsiteY4" fmla="*/ 1137036 h 1526650"/>
              <a:gd name="connsiteX5" fmla="*/ 453224 w 3562184"/>
              <a:gd name="connsiteY5" fmla="*/ 1049572 h 1526650"/>
              <a:gd name="connsiteX6" fmla="*/ 612251 w 3562184"/>
              <a:gd name="connsiteY6" fmla="*/ 962107 h 1526650"/>
              <a:gd name="connsiteX7" fmla="*/ 659958 w 3562184"/>
              <a:gd name="connsiteY7" fmla="*/ 858740 h 1526650"/>
              <a:gd name="connsiteX8" fmla="*/ 731520 w 3562184"/>
              <a:gd name="connsiteY8" fmla="*/ 779227 h 1526650"/>
              <a:gd name="connsiteX9" fmla="*/ 811033 w 3562184"/>
              <a:gd name="connsiteY9" fmla="*/ 739471 h 1526650"/>
              <a:gd name="connsiteX10" fmla="*/ 906449 w 3562184"/>
              <a:gd name="connsiteY10" fmla="*/ 707666 h 1526650"/>
              <a:gd name="connsiteX11" fmla="*/ 1041621 w 3562184"/>
              <a:gd name="connsiteY11" fmla="*/ 644055 h 1526650"/>
              <a:gd name="connsiteX12" fmla="*/ 1192696 w 3562184"/>
              <a:gd name="connsiteY12" fmla="*/ 572493 h 1526650"/>
              <a:gd name="connsiteX13" fmla="*/ 1280160 w 3562184"/>
              <a:gd name="connsiteY13" fmla="*/ 492980 h 1526650"/>
              <a:gd name="connsiteX14" fmla="*/ 1399430 w 3562184"/>
              <a:gd name="connsiteY14" fmla="*/ 413467 h 1526650"/>
              <a:gd name="connsiteX15" fmla="*/ 1614115 w 3562184"/>
              <a:gd name="connsiteY15" fmla="*/ 357808 h 1526650"/>
              <a:gd name="connsiteX16" fmla="*/ 1757238 w 3562184"/>
              <a:gd name="connsiteY16" fmla="*/ 278295 h 1526650"/>
              <a:gd name="connsiteX17" fmla="*/ 1828800 w 3562184"/>
              <a:gd name="connsiteY17" fmla="*/ 206733 h 1526650"/>
              <a:gd name="connsiteX18" fmla="*/ 1908313 w 3562184"/>
              <a:gd name="connsiteY18" fmla="*/ 262393 h 1526650"/>
              <a:gd name="connsiteX19" fmla="*/ 1995778 w 3562184"/>
              <a:gd name="connsiteY19" fmla="*/ 262393 h 1526650"/>
              <a:gd name="connsiteX20" fmla="*/ 2138901 w 3562184"/>
              <a:gd name="connsiteY20" fmla="*/ 206733 h 1526650"/>
              <a:gd name="connsiteX21" fmla="*/ 2242268 w 3562184"/>
              <a:gd name="connsiteY21" fmla="*/ 206733 h 1526650"/>
              <a:gd name="connsiteX22" fmla="*/ 2401294 w 3562184"/>
              <a:gd name="connsiteY22" fmla="*/ 174928 h 1526650"/>
              <a:gd name="connsiteX23" fmla="*/ 2488758 w 3562184"/>
              <a:gd name="connsiteY23" fmla="*/ 166977 h 1526650"/>
              <a:gd name="connsiteX24" fmla="*/ 2615979 w 3562184"/>
              <a:gd name="connsiteY24" fmla="*/ 190831 h 1526650"/>
              <a:gd name="connsiteX25" fmla="*/ 2886324 w 3562184"/>
              <a:gd name="connsiteY25" fmla="*/ 190831 h 1526650"/>
              <a:gd name="connsiteX26" fmla="*/ 3061252 w 3562184"/>
              <a:gd name="connsiteY26" fmla="*/ 182880 h 1526650"/>
              <a:gd name="connsiteX27" fmla="*/ 3140765 w 3562184"/>
              <a:gd name="connsiteY27" fmla="*/ 174928 h 1526650"/>
              <a:gd name="connsiteX28" fmla="*/ 3299791 w 3562184"/>
              <a:gd name="connsiteY28" fmla="*/ 174928 h 1526650"/>
              <a:gd name="connsiteX29" fmla="*/ 3403158 w 3562184"/>
              <a:gd name="connsiteY29" fmla="*/ 222636 h 1526650"/>
              <a:gd name="connsiteX30" fmla="*/ 3562184 w 3562184"/>
              <a:gd name="connsiteY30" fmla="*/ 206733 h 1526650"/>
              <a:gd name="connsiteX31" fmla="*/ 3260035 w 3562184"/>
              <a:gd name="connsiteY31" fmla="*/ 0 h 1526650"/>
              <a:gd name="connsiteX0" fmla="*/ 0 w 3434963"/>
              <a:gd name="connsiteY0" fmla="*/ 1463040 h 1463040"/>
              <a:gd name="connsiteX1" fmla="*/ 79513 w 3434963"/>
              <a:gd name="connsiteY1" fmla="*/ 1311965 h 1463040"/>
              <a:gd name="connsiteX2" fmla="*/ 166977 w 3434963"/>
              <a:gd name="connsiteY2" fmla="*/ 1232452 h 1463040"/>
              <a:gd name="connsiteX3" fmla="*/ 206734 w 3434963"/>
              <a:gd name="connsiteY3" fmla="*/ 1137036 h 1463040"/>
              <a:gd name="connsiteX4" fmla="*/ 326003 w 3434963"/>
              <a:gd name="connsiteY4" fmla="*/ 1049572 h 1463040"/>
              <a:gd name="connsiteX5" fmla="*/ 485030 w 3434963"/>
              <a:gd name="connsiteY5" fmla="*/ 962107 h 1463040"/>
              <a:gd name="connsiteX6" fmla="*/ 532737 w 3434963"/>
              <a:gd name="connsiteY6" fmla="*/ 858740 h 1463040"/>
              <a:gd name="connsiteX7" fmla="*/ 604299 w 3434963"/>
              <a:gd name="connsiteY7" fmla="*/ 779227 h 1463040"/>
              <a:gd name="connsiteX8" fmla="*/ 683812 w 3434963"/>
              <a:gd name="connsiteY8" fmla="*/ 739471 h 1463040"/>
              <a:gd name="connsiteX9" fmla="*/ 779228 w 3434963"/>
              <a:gd name="connsiteY9" fmla="*/ 707666 h 1463040"/>
              <a:gd name="connsiteX10" fmla="*/ 914400 w 3434963"/>
              <a:gd name="connsiteY10" fmla="*/ 644055 h 1463040"/>
              <a:gd name="connsiteX11" fmla="*/ 1065475 w 3434963"/>
              <a:gd name="connsiteY11" fmla="*/ 572493 h 1463040"/>
              <a:gd name="connsiteX12" fmla="*/ 1152939 w 3434963"/>
              <a:gd name="connsiteY12" fmla="*/ 492980 h 1463040"/>
              <a:gd name="connsiteX13" fmla="*/ 1272209 w 3434963"/>
              <a:gd name="connsiteY13" fmla="*/ 413467 h 1463040"/>
              <a:gd name="connsiteX14" fmla="*/ 1486894 w 3434963"/>
              <a:gd name="connsiteY14" fmla="*/ 357808 h 1463040"/>
              <a:gd name="connsiteX15" fmla="*/ 1630017 w 3434963"/>
              <a:gd name="connsiteY15" fmla="*/ 278295 h 1463040"/>
              <a:gd name="connsiteX16" fmla="*/ 1701579 w 3434963"/>
              <a:gd name="connsiteY16" fmla="*/ 206733 h 1463040"/>
              <a:gd name="connsiteX17" fmla="*/ 1781092 w 3434963"/>
              <a:gd name="connsiteY17" fmla="*/ 262393 h 1463040"/>
              <a:gd name="connsiteX18" fmla="*/ 1868557 w 3434963"/>
              <a:gd name="connsiteY18" fmla="*/ 262393 h 1463040"/>
              <a:gd name="connsiteX19" fmla="*/ 2011680 w 3434963"/>
              <a:gd name="connsiteY19" fmla="*/ 206733 h 1463040"/>
              <a:gd name="connsiteX20" fmla="*/ 2115047 w 3434963"/>
              <a:gd name="connsiteY20" fmla="*/ 206733 h 1463040"/>
              <a:gd name="connsiteX21" fmla="*/ 2274073 w 3434963"/>
              <a:gd name="connsiteY21" fmla="*/ 174928 h 1463040"/>
              <a:gd name="connsiteX22" fmla="*/ 2361537 w 3434963"/>
              <a:gd name="connsiteY22" fmla="*/ 166977 h 1463040"/>
              <a:gd name="connsiteX23" fmla="*/ 2488758 w 3434963"/>
              <a:gd name="connsiteY23" fmla="*/ 190831 h 1463040"/>
              <a:gd name="connsiteX24" fmla="*/ 2759103 w 3434963"/>
              <a:gd name="connsiteY24" fmla="*/ 190831 h 1463040"/>
              <a:gd name="connsiteX25" fmla="*/ 2934031 w 3434963"/>
              <a:gd name="connsiteY25" fmla="*/ 182880 h 1463040"/>
              <a:gd name="connsiteX26" fmla="*/ 3013544 w 3434963"/>
              <a:gd name="connsiteY26" fmla="*/ 174928 h 1463040"/>
              <a:gd name="connsiteX27" fmla="*/ 3172570 w 3434963"/>
              <a:gd name="connsiteY27" fmla="*/ 174928 h 1463040"/>
              <a:gd name="connsiteX28" fmla="*/ 3275937 w 3434963"/>
              <a:gd name="connsiteY28" fmla="*/ 222636 h 1463040"/>
              <a:gd name="connsiteX29" fmla="*/ 3434963 w 3434963"/>
              <a:gd name="connsiteY29" fmla="*/ 206733 h 1463040"/>
              <a:gd name="connsiteX30" fmla="*/ 3132814 w 3434963"/>
              <a:gd name="connsiteY30" fmla="*/ 0 h 1463040"/>
              <a:gd name="connsiteX0" fmla="*/ 0 w 3355450"/>
              <a:gd name="connsiteY0" fmla="*/ 1311965 h 1311965"/>
              <a:gd name="connsiteX1" fmla="*/ 87464 w 3355450"/>
              <a:gd name="connsiteY1" fmla="*/ 1232452 h 1311965"/>
              <a:gd name="connsiteX2" fmla="*/ 127221 w 3355450"/>
              <a:gd name="connsiteY2" fmla="*/ 1137036 h 1311965"/>
              <a:gd name="connsiteX3" fmla="*/ 246490 w 3355450"/>
              <a:gd name="connsiteY3" fmla="*/ 1049572 h 1311965"/>
              <a:gd name="connsiteX4" fmla="*/ 405517 w 3355450"/>
              <a:gd name="connsiteY4" fmla="*/ 962107 h 1311965"/>
              <a:gd name="connsiteX5" fmla="*/ 453224 w 3355450"/>
              <a:gd name="connsiteY5" fmla="*/ 858740 h 1311965"/>
              <a:gd name="connsiteX6" fmla="*/ 524786 w 3355450"/>
              <a:gd name="connsiteY6" fmla="*/ 779227 h 1311965"/>
              <a:gd name="connsiteX7" fmla="*/ 604299 w 3355450"/>
              <a:gd name="connsiteY7" fmla="*/ 739471 h 1311965"/>
              <a:gd name="connsiteX8" fmla="*/ 699715 w 3355450"/>
              <a:gd name="connsiteY8" fmla="*/ 707666 h 1311965"/>
              <a:gd name="connsiteX9" fmla="*/ 834887 w 3355450"/>
              <a:gd name="connsiteY9" fmla="*/ 644055 h 1311965"/>
              <a:gd name="connsiteX10" fmla="*/ 985962 w 3355450"/>
              <a:gd name="connsiteY10" fmla="*/ 572493 h 1311965"/>
              <a:gd name="connsiteX11" fmla="*/ 1073426 w 3355450"/>
              <a:gd name="connsiteY11" fmla="*/ 492980 h 1311965"/>
              <a:gd name="connsiteX12" fmla="*/ 1192696 w 3355450"/>
              <a:gd name="connsiteY12" fmla="*/ 413467 h 1311965"/>
              <a:gd name="connsiteX13" fmla="*/ 1407381 w 3355450"/>
              <a:gd name="connsiteY13" fmla="*/ 357808 h 1311965"/>
              <a:gd name="connsiteX14" fmla="*/ 1550504 w 3355450"/>
              <a:gd name="connsiteY14" fmla="*/ 278295 h 1311965"/>
              <a:gd name="connsiteX15" fmla="*/ 1622066 w 3355450"/>
              <a:gd name="connsiteY15" fmla="*/ 206733 h 1311965"/>
              <a:gd name="connsiteX16" fmla="*/ 1701579 w 3355450"/>
              <a:gd name="connsiteY16" fmla="*/ 262393 h 1311965"/>
              <a:gd name="connsiteX17" fmla="*/ 1789044 w 3355450"/>
              <a:gd name="connsiteY17" fmla="*/ 262393 h 1311965"/>
              <a:gd name="connsiteX18" fmla="*/ 1932167 w 3355450"/>
              <a:gd name="connsiteY18" fmla="*/ 206733 h 1311965"/>
              <a:gd name="connsiteX19" fmla="*/ 2035534 w 3355450"/>
              <a:gd name="connsiteY19" fmla="*/ 206733 h 1311965"/>
              <a:gd name="connsiteX20" fmla="*/ 2194560 w 3355450"/>
              <a:gd name="connsiteY20" fmla="*/ 174928 h 1311965"/>
              <a:gd name="connsiteX21" fmla="*/ 2282024 w 3355450"/>
              <a:gd name="connsiteY21" fmla="*/ 166977 h 1311965"/>
              <a:gd name="connsiteX22" fmla="*/ 2409245 w 3355450"/>
              <a:gd name="connsiteY22" fmla="*/ 190831 h 1311965"/>
              <a:gd name="connsiteX23" fmla="*/ 2679590 w 3355450"/>
              <a:gd name="connsiteY23" fmla="*/ 190831 h 1311965"/>
              <a:gd name="connsiteX24" fmla="*/ 2854518 w 3355450"/>
              <a:gd name="connsiteY24" fmla="*/ 182880 h 1311965"/>
              <a:gd name="connsiteX25" fmla="*/ 2934031 w 3355450"/>
              <a:gd name="connsiteY25" fmla="*/ 174928 h 1311965"/>
              <a:gd name="connsiteX26" fmla="*/ 3093057 w 3355450"/>
              <a:gd name="connsiteY26" fmla="*/ 174928 h 1311965"/>
              <a:gd name="connsiteX27" fmla="*/ 3196424 w 3355450"/>
              <a:gd name="connsiteY27" fmla="*/ 222636 h 1311965"/>
              <a:gd name="connsiteX28" fmla="*/ 3355450 w 3355450"/>
              <a:gd name="connsiteY28" fmla="*/ 206733 h 1311965"/>
              <a:gd name="connsiteX29" fmla="*/ 3053301 w 3355450"/>
              <a:gd name="connsiteY29" fmla="*/ 0 h 1311965"/>
              <a:gd name="connsiteX0" fmla="*/ 0 w 3267986"/>
              <a:gd name="connsiteY0" fmla="*/ 1232452 h 1232452"/>
              <a:gd name="connsiteX1" fmla="*/ 39757 w 3267986"/>
              <a:gd name="connsiteY1" fmla="*/ 1137036 h 1232452"/>
              <a:gd name="connsiteX2" fmla="*/ 159026 w 3267986"/>
              <a:gd name="connsiteY2" fmla="*/ 1049572 h 1232452"/>
              <a:gd name="connsiteX3" fmla="*/ 318053 w 3267986"/>
              <a:gd name="connsiteY3" fmla="*/ 962107 h 1232452"/>
              <a:gd name="connsiteX4" fmla="*/ 365760 w 3267986"/>
              <a:gd name="connsiteY4" fmla="*/ 858740 h 1232452"/>
              <a:gd name="connsiteX5" fmla="*/ 437322 w 3267986"/>
              <a:gd name="connsiteY5" fmla="*/ 779227 h 1232452"/>
              <a:gd name="connsiteX6" fmla="*/ 516835 w 3267986"/>
              <a:gd name="connsiteY6" fmla="*/ 739471 h 1232452"/>
              <a:gd name="connsiteX7" fmla="*/ 612251 w 3267986"/>
              <a:gd name="connsiteY7" fmla="*/ 707666 h 1232452"/>
              <a:gd name="connsiteX8" fmla="*/ 747423 w 3267986"/>
              <a:gd name="connsiteY8" fmla="*/ 644055 h 1232452"/>
              <a:gd name="connsiteX9" fmla="*/ 898498 w 3267986"/>
              <a:gd name="connsiteY9" fmla="*/ 572493 h 1232452"/>
              <a:gd name="connsiteX10" fmla="*/ 985962 w 3267986"/>
              <a:gd name="connsiteY10" fmla="*/ 492980 h 1232452"/>
              <a:gd name="connsiteX11" fmla="*/ 1105232 w 3267986"/>
              <a:gd name="connsiteY11" fmla="*/ 413467 h 1232452"/>
              <a:gd name="connsiteX12" fmla="*/ 1319917 w 3267986"/>
              <a:gd name="connsiteY12" fmla="*/ 357808 h 1232452"/>
              <a:gd name="connsiteX13" fmla="*/ 1463040 w 3267986"/>
              <a:gd name="connsiteY13" fmla="*/ 278295 h 1232452"/>
              <a:gd name="connsiteX14" fmla="*/ 1534602 w 3267986"/>
              <a:gd name="connsiteY14" fmla="*/ 206733 h 1232452"/>
              <a:gd name="connsiteX15" fmla="*/ 1614115 w 3267986"/>
              <a:gd name="connsiteY15" fmla="*/ 262393 h 1232452"/>
              <a:gd name="connsiteX16" fmla="*/ 1701580 w 3267986"/>
              <a:gd name="connsiteY16" fmla="*/ 262393 h 1232452"/>
              <a:gd name="connsiteX17" fmla="*/ 1844703 w 3267986"/>
              <a:gd name="connsiteY17" fmla="*/ 206733 h 1232452"/>
              <a:gd name="connsiteX18" fmla="*/ 1948070 w 3267986"/>
              <a:gd name="connsiteY18" fmla="*/ 206733 h 1232452"/>
              <a:gd name="connsiteX19" fmla="*/ 2107096 w 3267986"/>
              <a:gd name="connsiteY19" fmla="*/ 174928 h 1232452"/>
              <a:gd name="connsiteX20" fmla="*/ 2194560 w 3267986"/>
              <a:gd name="connsiteY20" fmla="*/ 166977 h 1232452"/>
              <a:gd name="connsiteX21" fmla="*/ 2321781 w 3267986"/>
              <a:gd name="connsiteY21" fmla="*/ 190831 h 1232452"/>
              <a:gd name="connsiteX22" fmla="*/ 2592126 w 3267986"/>
              <a:gd name="connsiteY22" fmla="*/ 190831 h 1232452"/>
              <a:gd name="connsiteX23" fmla="*/ 2767054 w 3267986"/>
              <a:gd name="connsiteY23" fmla="*/ 182880 h 1232452"/>
              <a:gd name="connsiteX24" fmla="*/ 2846567 w 3267986"/>
              <a:gd name="connsiteY24" fmla="*/ 174928 h 1232452"/>
              <a:gd name="connsiteX25" fmla="*/ 3005593 w 3267986"/>
              <a:gd name="connsiteY25" fmla="*/ 174928 h 1232452"/>
              <a:gd name="connsiteX26" fmla="*/ 3108960 w 3267986"/>
              <a:gd name="connsiteY26" fmla="*/ 222636 h 1232452"/>
              <a:gd name="connsiteX27" fmla="*/ 3267986 w 3267986"/>
              <a:gd name="connsiteY27" fmla="*/ 206733 h 1232452"/>
              <a:gd name="connsiteX28" fmla="*/ 2965837 w 3267986"/>
              <a:gd name="connsiteY28" fmla="*/ 0 h 1232452"/>
              <a:gd name="connsiteX0" fmla="*/ 0 w 3228229"/>
              <a:gd name="connsiteY0" fmla="*/ 1137036 h 1137036"/>
              <a:gd name="connsiteX1" fmla="*/ 119269 w 3228229"/>
              <a:gd name="connsiteY1" fmla="*/ 1049572 h 1137036"/>
              <a:gd name="connsiteX2" fmla="*/ 278296 w 3228229"/>
              <a:gd name="connsiteY2" fmla="*/ 962107 h 1137036"/>
              <a:gd name="connsiteX3" fmla="*/ 326003 w 3228229"/>
              <a:gd name="connsiteY3" fmla="*/ 858740 h 1137036"/>
              <a:gd name="connsiteX4" fmla="*/ 397565 w 3228229"/>
              <a:gd name="connsiteY4" fmla="*/ 779227 h 1137036"/>
              <a:gd name="connsiteX5" fmla="*/ 477078 w 3228229"/>
              <a:gd name="connsiteY5" fmla="*/ 739471 h 1137036"/>
              <a:gd name="connsiteX6" fmla="*/ 572494 w 3228229"/>
              <a:gd name="connsiteY6" fmla="*/ 707666 h 1137036"/>
              <a:gd name="connsiteX7" fmla="*/ 707666 w 3228229"/>
              <a:gd name="connsiteY7" fmla="*/ 644055 h 1137036"/>
              <a:gd name="connsiteX8" fmla="*/ 858741 w 3228229"/>
              <a:gd name="connsiteY8" fmla="*/ 572493 h 1137036"/>
              <a:gd name="connsiteX9" fmla="*/ 946205 w 3228229"/>
              <a:gd name="connsiteY9" fmla="*/ 492980 h 1137036"/>
              <a:gd name="connsiteX10" fmla="*/ 1065475 w 3228229"/>
              <a:gd name="connsiteY10" fmla="*/ 413467 h 1137036"/>
              <a:gd name="connsiteX11" fmla="*/ 1280160 w 3228229"/>
              <a:gd name="connsiteY11" fmla="*/ 357808 h 1137036"/>
              <a:gd name="connsiteX12" fmla="*/ 1423283 w 3228229"/>
              <a:gd name="connsiteY12" fmla="*/ 278295 h 1137036"/>
              <a:gd name="connsiteX13" fmla="*/ 1494845 w 3228229"/>
              <a:gd name="connsiteY13" fmla="*/ 206733 h 1137036"/>
              <a:gd name="connsiteX14" fmla="*/ 1574358 w 3228229"/>
              <a:gd name="connsiteY14" fmla="*/ 262393 h 1137036"/>
              <a:gd name="connsiteX15" fmla="*/ 1661823 w 3228229"/>
              <a:gd name="connsiteY15" fmla="*/ 262393 h 1137036"/>
              <a:gd name="connsiteX16" fmla="*/ 1804946 w 3228229"/>
              <a:gd name="connsiteY16" fmla="*/ 206733 h 1137036"/>
              <a:gd name="connsiteX17" fmla="*/ 1908313 w 3228229"/>
              <a:gd name="connsiteY17" fmla="*/ 206733 h 1137036"/>
              <a:gd name="connsiteX18" fmla="*/ 2067339 w 3228229"/>
              <a:gd name="connsiteY18" fmla="*/ 174928 h 1137036"/>
              <a:gd name="connsiteX19" fmla="*/ 2154803 w 3228229"/>
              <a:gd name="connsiteY19" fmla="*/ 166977 h 1137036"/>
              <a:gd name="connsiteX20" fmla="*/ 2282024 w 3228229"/>
              <a:gd name="connsiteY20" fmla="*/ 190831 h 1137036"/>
              <a:gd name="connsiteX21" fmla="*/ 2552369 w 3228229"/>
              <a:gd name="connsiteY21" fmla="*/ 190831 h 1137036"/>
              <a:gd name="connsiteX22" fmla="*/ 2727297 w 3228229"/>
              <a:gd name="connsiteY22" fmla="*/ 182880 h 1137036"/>
              <a:gd name="connsiteX23" fmla="*/ 2806810 w 3228229"/>
              <a:gd name="connsiteY23" fmla="*/ 174928 h 1137036"/>
              <a:gd name="connsiteX24" fmla="*/ 2965836 w 3228229"/>
              <a:gd name="connsiteY24" fmla="*/ 174928 h 1137036"/>
              <a:gd name="connsiteX25" fmla="*/ 3069203 w 3228229"/>
              <a:gd name="connsiteY25" fmla="*/ 222636 h 1137036"/>
              <a:gd name="connsiteX26" fmla="*/ 3228229 w 3228229"/>
              <a:gd name="connsiteY26" fmla="*/ 206733 h 1137036"/>
              <a:gd name="connsiteX27" fmla="*/ 2926080 w 3228229"/>
              <a:gd name="connsiteY27" fmla="*/ 0 h 1137036"/>
              <a:gd name="connsiteX0" fmla="*/ 0 w 3108960"/>
              <a:gd name="connsiteY0" fmla="*/ 1049572 h 1049572"/>
              <a:gd name="connsiteX1" fmla="*/ 159027 w 3108960"/>
              <a:gd name="connsiteY1" fmla="*/ 962107 h 1049572"/>
              <a:gd name="connsiteX2" fmla="*/ 206734 w 3108960"/>
              <a:gd name="connsiteY2" fmla="*/ 858740 h 1049572"/>
              <a:gd name="connsiteX3" fmla="*/ 278296 w 3108960"/>
              <a:gd name="connsiteY3" fmla="*/ 779227 h 1049572"/>
              <a:gd name="connsiteX4" fmla="*/ 357809 w 3108960"/>
              <a:gd name="connsiteY4" fmla="*/ 739471 h 1049572"/>
              <a:gd name="connsiteX5" fmla="*/ 453225 w 3108960"/>
              <a:gd name="connsiteY5" fmla="*/ 707666 h 1049572"/>
              <a:gd name="connsiteX6" fmla="*/ 588397 w 3108960"/>
              <a:gd name="connsiteY6" fmla="*/ 644055 h 1049572"/>
              <a:gd name="connsiteX7" fmla="*/ 739472 w 3108960"/>
              <a:gd name="connsiteY7" fmla="*/ 572493 h 1049572"/>
              <a:gd name="connsiteX8" fmla="*/ 826936 w 3108960"/>
              <a:gd name="connsiteY8" fmla="*/ 492980 h 1049572"/>
              <a:gd name="connsiteX9" fmla="*/ 946206 w 3108960"/>
              <a:gd name="connsiteY9" fmla="*/ 413467 h 1049572"/>
              <a:gd name="connsiteX10" fmla="*/ 1160891 w 3108960"/>
              <a:gd name="connsiteY10" fmla="*/ 357808 h 1049572"/>
              <a:gd name="connsiteX11" fmla="*/ 1304014 w 3108960"/>
              <a:gd name="connsiteY11" fmla="*/ 278295 h 1049572"/>
              <a:gd name="connsiteX12" fmla="*/ 1375576 w 3108960"/>
              <a:gd name="connsiteY12" fmla="*/ 206733 h 1049572"/>
              <a:gd name="connsiteX13" fmla="*/ 1455089 w 3108960"/>
              <a:gd name="connsiteY13" fmla="*/ 262393 h 1049572"/>
              <a:gd name="connsiteX14" fmla="*/ 1542554 w 3108960"/>
              <a:gd name="connsiteY14" fmla="*/ 262393 h 1049572"/>
              <a:gd name="connsiteX15" fmla="*/ 1685677 w 3108960"/>
              <a:gd name="connsiteY15" fmla="*/ 206733 h 1049572"/>
              <a:gd name="connsiteX16" fmla="*/ 1789044 w 3108960"/>
              <a:gd name="connsiteY16" fmla="*/ 206733 h 1049572"/>
              <a:gd name="connsiteX17" fmla="*/ 1948070 w 3108960"/>
              <a:gd name="connsiteY17" fmla="*/ 174928 h 1049572"/>
              <a:gd name="connsiteX18" fmla="*/ 2035534 w 3108960"/>
              <a:gd name="connsiteY18" fmla="*/ 166977 h 1049572"/>
              <a:gd name="connsiteX19" fmla="*/ 2162755 w 3108960"/>
              <a:gd name="connsiteY19" fmla="*/ 190831 h 1049572"/>
              <a:gd name="connsiteX20" fmla="*/ 2433100 w 3108960"/>
              <a:gd name="connsiteY20" fmla="*/ 190831 h 1049572"/>
              <a:gd name="connsiteX21" fmla="*/ 2608028 w 3108960"/>
              <a:gd name="connsiteY21" fmla="*/ 182880 h 1049572"/>
              <a:gd name="connsiteX22" fmla="*/ 2687541 w 3108960"/>
              <a:gd name="connsiteY22" fmla="*/ 174928 h 1049572"/>
              <a:gd name="connsiteX23" fmla="*/ 2846567 w 3108960"/>
              <a:gd name="connsiteY23" fmla="*/ 174928 h 1049572"/>
              <a:gd name="connsiteX24" fmla="*/ 2949934 w 3108960"/>
              <a:gd name="connsiteY24" fmla="*/ 222636 h 1049572"/>
              <a:gd name="connsiteX25" fmla="*/ 3108960 w 3108960"/>
              <a:gd name="connsiteY25" fmla="*/ 206733 h 1049572"/>
              <a:gd name="connsiteX26" fmla="*/ 2806811 w 3108960"/>
              <a:gd name="connsiteY26" fmla="*/ 0 h 1049572"/>
              <a:gd name="connsiteX0" fmla="*/ 0 w 2949933"/>
              <a:gd name="connsiteY0" fmla="*/ 962107 h 962107"/>
              <a:gd name="connsiteX1" fmla="*/ 47707 w 2949933"/>
              <a:gd name="connsiteY1" fmla="*/ 858740 h 962107"/>
              <a:gd name="connsiteX2" fmla="*/ 119269 w 2949933"/>
              <a:gd name="connsiteY2" fmla="*/ 779227 h 962107"/>
              <a:gd name="connsiteX3" fmla="*/ 198782 w 2949933"/>
              <a:gd name="connsiteY3" fmla="*/ 739471 h 962107"/>
              <a:gd name="connsiteX4" fmla="*/ 294198 w 2949933"/>
              <a:gd name="connsiteY4" fmla="*/ 707666 h 962107"/>
              <a:gd name="connsiteX5" fmla="*/ 429370 w 2949933"/>
              <a:gd name="connsiteY5" fmla="*/ 644055 h 962107"/>
              <a:gd name="connsiteX6" fmla="*/ 580445 w 2949933"/>
              <a:gd name="connsiteY6" fmla="*/ 572493 h 962107"/>
              <a:gd name="connsiteX7" fmla="*/ 667909 w 2949933"/>
              <a:gd name="connsiteY7" fmla="*/ 492980 h 962107"/>
              <a:gd name="connsiteX8" fmla="*/ 787179 w 2949933"/>
              <a:gd name="connsiteY8" fmla="*/ 413467 h 962107"/>
              <a:gd name="connsiteX9" fmla="*/ 1001864 w 2949933"/>
              <a:gd name="connsiteY9" fmla="*/ 357808 h 962107"/>
              <a:gd name="connsiteX10" fmla="*/ 1144987 w 2949933"/>
              <a:gd name="connsiteY10" fmla="*/ 278295 h 962107"/>
              <a:gd name="connsiteX11" fmla="*/ 1216549 w 2949933"/>
              <a:gd name="connsiteY11" fmla="*/ 206733 h 962107"/>
              <a:gd name="connsiteX12" fmla="*/ 1296062 w 2949933"/>
              <a:gd name="connsiteY12" fmla="*/ 262393 h 962107"/>
              <a:gd name="connsiteX13" fmla="*/ 1383527 w 2949933"/>
              <a:gd name="connsiteY13" fmla="*/ 262393 h 962107"/>
              <a:gd name="connsiteX14" fmla="*/ 1526650 w 2949933"/>
              <a:gd name="connsiteY14" fmla="*/ 206733 h 962107"/>
              <a:gd name="connsiteX15" fmla="*/ 1630017 w 2949933"/>
              <a:gd name="connsiteY15" fmla="*/ 206733 h 962107"/>
              <a:gd name="connsiteX16" fmla="*/ 1789043 w 2949933"/>
              <a:gd name="connsiteY16" fmla="*/ 174928 h 962107"/>
              <a:gd name="connsiteX17" fmla="*/ 1876507 w 2949933"/>
              <a:gd name="connsiteY17" fmla="*/ 166977 h 962107"/>
              <a:gd name="connsiteX18" fmla="*/ 2003728 w 2949933"/>
              <a:gd name="connsiteY18" fmla="*/ 190831 h 962107"/>
              <a:gd name="connsiteX19" fmla="*/ 2274073 w 2949933"/>
              <a:gd name="connsiteY19" fmla="*/ 190831 h 962107"/>
              <a:gd name="connsiteX20" fmla="*/ 2449001 w 2949933"/>
              <a:gd name="connsiteY20" fmla="*/ 182880 h 962107"/>
              <a:gd name="connsiteX21" fmla="*/ 2528514 w 2949933"/>
              <a:gd name="connsiteY21" fmla="*/ 174928 h 962107"/>
              <a:gd name="connsiteX22" fmla="*/ 2687540 w 2949933"/>
              <a:gd name="connsiteY22" fmla="*/ 174928 h 962107"/>
              <a:gd name="connsiteX23" fmla="*/ 2790907 w 2949933"/>
              <a:gd name="connsiteY23" fmla="*/ 222636 h 962107"/>
              <a:gd name="connsiteX24" fmla="*/ 2949933 w 2949933"/>
              <a:gd name="connsiteY24" fmla="*/ 206733 h 962107"/>
              <a:gd name="connsiteX25" fmla="*/ 2647784 w 2949933"/>
              <a:gd name="connsiteY25" fmla="*/ 0 h 962107"/>
              <a:gd name="connsiteX0" fmla="*/ 0 w 2902226"/>
              <a:gd name="connsiteY0" fmla="*/ 858740 h 858740"/>
              <a:gd name="connsiteX1" fmla="*/ 71562 w 2902226"/>
              <a:gd name="connsiteY1" fmla="*/ 779227 h 858740"/>
              <a:gd name="connsiteX2" fmla="*/ 151075 w 2902226"/>
              <a:gd name="connsiteY2" fmla="*/ 739471 h 858740"/>
              <a:gd name="connsiteX3" fmla="*/ 246491 w 2902226"/>
              <a:gd name="connsiteY3" fmla="*/ 707666 h 858740"/>
              <a:gd name="connsiteX4" fmla="*/ 381663 w 2902226"/>
              <a:gd name="connsiteY4" fmla="*/ 644055 h 858740"/>
              <a:gd name="connsiteX5" fmla="*/ 532738 w 2902226"/>
              <a:gd name="connsiteY5" fmla="*/ 572493 h 858740"/>
              <a:gd name="connsiteX6" fmla="*/ 620202 w 2902226"/>
              <a:gd name="connsiteY6" fmla="*/ 492980 h 858740"/>
              <a:gd name="connsiteX7" fmla="*/ 739472 w 2902226"/>
              <a:gd name="connsiteY7" fmla="*/ 413467 h 858740"/>
              <a:gd name="connsiteX8" fmla="*/ 954157 w 2902226"/>
              <a:gd name="connsiteY8" fmla="*/ 357808 h 858740"/>
              <a:gd name="connsiteX9" fmla="*/ 1097280 w 2902226"/>
              <a:gd name="connsiteY9" fmla="*/ 278295 h 858740"/>
              <a:gd name="connsiteX10" fmla="*/ 1168842 w 2902226"/>
              <a:gd name="connsiteY10" fmla="*/ 206733 h 858740"/>
              <a:gd name="connsiteX11" fmla="*/ 1248355 w 2902226"/>
              <a:gd name="connsiteY11" fmla="*/ 262393 h 858740"/>
              <a:gd name="connsiteX12" fmla="*/ 1335820 w 2902226"/>
              <a:gd name="connsiteY12" fmla="*/ 262393 h 858740"/>
              <a:gd name="connsiteX13" fmla="*/ 1478943 w 2902226"/>
              <a:gd name="connsiteY13" fmla="*/ 206733 h 858740"/>
              <a:gd name="connsiteX14" fmla="*/ 1582310 w 2902226"/>
              <a:gd name="connsiteY14" fmla="*/ 206733 h 858740"/>
              <a:gd name="connsiteX15" fmla="*/ 1741336 w 2902226"/>
              <a:gd name="connsiteY15" fmla="*/ 174928 h 858740"/>
              <a:gd name="connsiteX16" fmla="*/ 1828800 w 2902226"/>
              <a:gd name="connsiteY16" fmla="*/ 166977 h 858740"/>
              <a:gd name="connsiteX17" fmla="*/ 1956021 w 2902226"/>
              <a:gd name="connsiteY17" fmla="*/ 190831 h 858740"/>
              <a:gd name="connsiteX18" fmla="*/ 2226366 w 2902226"/>
              <a:gd name="connsiteY18" fmla="*/ 190831 h 858740"/>
              <a:gd name="connsiteX19" fmla="*/ 2401294 w 2902226"/>
              <a:gd name="connsiteY19" fmla="*/ 182880 h 858740"/>
              <a:gd name="connsiteX20" fmla="*/ 2480807 w 2902226"/>
              <a:gd name="connsiteY20" fmla="*/ 174928 h 858740"/>
              <a:gd name="connsiteX21" fmla="*/ 2639833 w 2902226"/>
              <a:gd name="connsiteY21" fmla="*/ 174928 h 858740"/>
              <a:gd name="connsiteX22" fmla="*/ 2743200 w 2902226"/>
              <a:gd name="connsiteY22" fmla="*/ 222636 h 858740"/>
              <a:gd name="connsiteX23" fmla="*/ 2902226 w 2902226"/>
              <a:gd name="connsiteY23" fmla="*/ 206733 h 858740"/>
              <a:gd name="connsiteX24" fmla="*/ 2600077 w 2902226"/>
              <a:gd name="connsiteY24" fmla="*/ 0 h 858740"/>
              <a:gd name="connsiteX0" fmla="*/ 0 w 2830664"/>
              <a:gd name="connsiteY0" fmla="*/ 779227 h 779227"/>
              <a:gd name="connsiteX1" fmla="*/ 79513 w 2830664"/>
              <a:gd name="connsiteY1" fmla="*/ 739471 h 779227"/>
              <a:gd name="connsiteX2" fmla="*/ 174929 w 2830664"/>
              <a:gd name="connsiteY2" fmla="*/ 707666 h 779227"/>
              <a:gd name="connsiteX3" fmla="*/ 310101 w 2830664"/>
              <a:gd name="connsiteY3" fmla="*/ 644055 h 779227"/>
              <a:gd name="connsiteX4" fmla="*/ 461176 w 2830664"/>
              <a:gd name="connsiteY4" fmla="*/ 572493 h 779227"/>
              <a:gd name="connsiteX5" fmla="*/ 548640 w 2830664"/>
              <a:gd name="connsiteY5" fmla="*/ 492980 h 779227"/>
              <a:gd name="connsiteX6" fmla="*/ 667910 w 2830664"/>
              <a:gd name="connsiteY6" fmla="*/ 413467 h 779227"/>
              <a:gd name="connsiteX7" fmla="*/ 882595 w 2830664"/>
              <a:gd name="connsiteY7" fmla="*/ 357808 h 779227"/>
              <a:gd name="connsiteX8" fmla="*/ 1025718 w 2830664"/>
              <a:gd name="connsiteY8" fmla="*/ 278295 h 779227"/>
              <a:gd name="connsiteX9" fmla="*/ 1097280 w 2830664"/>
              <a:gd name="connsiteY9" fmla="*/ 206733 h 779227"/>
              <a:gd name="connsiteX10" fmla="*/ 1176793 w 2830664"/>
              <a:gd name="connsiteY10" fmla="*/ 262393 h 779227"/>
              <a:gd name="connsiteX11" fmla="*/ 1264258 w 2830664"/>
              <a:gd name="connsiteY11" fmla="*/ 262393 h 779227"/>
              <a:gd name="connsiteX12" fmla="*/ 1407381 w 2830664"/>
              <a:gd name="connsiteY12" fmla="*/ 206733 h 779227"/>
              <a:gd name="connsiteX13" fmla="*/ 1510748 w 2830664"/>
              <a:gd name="connsiteY13" fmla="*/ 206733 h 779227"/>
              <a:gd name="connsiteX14" fmla="*/ 1669774 w 2830664"/>
              <a:gd name="connsiteY14" fmla="*/ 174928 h 779227"/>
              <a:gd name="connsiteX15" fmla="*/ 1757238 w 2830664"/>
              <a:gd name="connsiteY15" fmla="*/ 166977 h 779227"/>
              <a:gd name="connsiteX16" fmla="*/ 1884459 w 2830664"/>
              <a:gd name="connsiteY16" fmla="*/ 190831 h 779227"/>
              <a:gd name="connsiteX17" fmla="*/ 2154804 w 2830664"/>
              <a:gd name="connsiteY17" fmla="*/ 190831 h 779227"/>
              <a:gd name="connsiteX18" fmla="*/ 2329732 w 2830664"/>
              <a:gd name="connsiteY18" fmla="*/ 182880 h 779227"/>
              <a:gd name="connsiteX19" fmla="*/ 2409245 w 2830664"/>
              <a:gd name="connsiteY19" fmla="*/ 174928 h 779227"/>
              <a:gd name="connsiteX20" fmla="*/ 2568271 w 2830664"/>
              <a:gd name="connsiteY20" fmla="*/ 174928 h 779227"/>
              <a:gd name="connsiteX21" fmla="*/ 2671638 w 2830664"/>
              <a:gd name="connsiteY21" fmla="*/ 222636 h 779227"/>
              <a:gd name="connsiteX22" fmla="*/ 2830664 w 2830664"/>
              <a:gd name="connsiteY22" fmla="*/ 206733 h 779227"/>
              <a:gd name="connsiteX23" fmla="*/ 2528515 w 2830664"/>
              <a:gd name="connsiteY23" fmla="*/ 0 h 779227"/>
              <a:gd name="connsiteX0" fmla="*/ 0 w 2814761"/>
              <a:gd name="connsiteY0" fmla="*/ 842837 h 842837"/>
              <a:gd name="connsiteX1" fmla="*/ 63610 w 2814761"/>
              <a:gd name="connsiteY1" fmla="*/ 739471 h 842837"/>
              <a:gd name="connsiteX2" fmla="*/ 159026 w 2814761"/>
              <a:gd name="connsiteY2" fmla="*/ 707666 h 842837"/>
              <a:gd name="connsiteX3" fmla="*/ 294198 w 2814761"/>
              <a:gd name="connsiteY3" fmla="*/ 644055 h 842837"/>
              <a:gd name="connsiteX4" fmla="*/ 445273 w 2814761"/>
              <a:gd name="connsiteY4" fmla="*/ 572493 h 842837"/>
              <a:gd name="connsiteX5" fmla="*/ 532737 w 2814761"/>
              <a:gd name="connsiteY5" fmla="*/ 492980 h 842837"/>
              <a:gd name="connsiteX6" fmla="*/ 652007 w 2814761"/>
              <a:gd name="connsiteY6" fmla="*/ 413467 h 842837"/>
              <a:gd name="connsiteX7" fmla="*/ 866692 w 2814761"/>
              <a:gd name="connsiteY7" fmla="*/ 357808 h 842837"/>
              <a:gd name="connsiteX8" fmla="*/ 1009815 w 2814761"/>
              <a:gd name="connsiteY8" fmla="*/ 278295 h 842837"/>
              <a:gd name="connsiteX9" fmla="*/ 1081377 w 2814761"/>
              <a:gd name="connsiteY9" fmla="*/ 206733 h 842837"/>
              <a:gd name="connsiteX10" fmla="*/ 1160890 w 2814761"/>
              <a:gd name="connsiteY10" fmla="*/ 262393 h 842837"/>
              <a:gd name="connsiteX11" fmla="*/ 1248355 w 2814761"/>
              <a:gd name="connsiteY11" fmla="*/ 262393 h 842837"/>
              <a:gd name="connsiteX12" fmla="*/ 1391478 w 2814761"/>
              <a:gd name="connsiteY12" fmla="*/ 206733 h 842837"/>
              <a:gd name="connsiteX13" fmla="*/ 1494845 w 2814761"/>
              <a:gd name="connsiteY13" fmla="*/ 206733 h 842837"/>
              <a:gd name="connsiteX14" fmla="*/ 1653871 w 2814761"/>
              <a:gd name="connsiteY14" fmla="*/ 174928 h 842837"/>
              <a:gd name="connsiteX15" fmla="*/ 1741335 w 2814761"/>
              <a:gd name="connsiteY15" fmla="*/ 166977 h 842837"/>
              <a:gd name="connsiteX16" fmla="*/ 1868556 w 2814761"/>
              <a:gd name="connsiteY16" fmla="*/ 190831 h 842837"/>
              <a:gd name="connsiteX17" fmla="*/ 2138901 w 2814761"/>
              <a:gd name="connsiteY17" fmla="*/ 190831 h 842837"/>
              <a:gd name="connsiteX18" fmla="*/ 2313829 w 2814761"/>
              <a:gd name="connsiteY18" fmla="*/ 182880 h 842837"/>
              <a:gd name="connsiteX19" fmla="*/ 2393342 w 2814761"/>
              <a:gd name="connsiteY19" fmla="*/ 174928 h 842837"/>
              <a:gd name="connsiteX20" fmla="*/ 2552368 w 2814761"/>
              <a:gd name="connsiteY20" fmla="*/ 174928 h 842837"/>
              <a:gd name="connsiteX21" fmla="*/ 2655735 w 2814761"/>
              <a:gd name="connsiteY21" fmla="*/ 222636 h 842837"/>
              <a:gd name="connsiteX22" fmla="*/ 2814761 w 2814761"/>
              <a:gd name="connsiteY22" fmla="*/ 206733 h 842837"/>
              <a:gd name="connsiteX23" fmla="*/ 2512612 w 2814761"/>
              <a:gd name="connsiteY23" fmla="*/ 0 h 842837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66977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44417 w 2814761"/>
              <a:gd name="connsiteY20" fmla="*/ 206733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655735"/>
              <a:gd name="connsiteY0" fmla="*/ 803080 h 803080"/>
              <a:gd name="connsiteX1" fmla="*/ 63610 w 2655735"/>
              <a:gd name="connsiteY1" fmla="*/ 739471 h 803080"/>
              <a:gd name="connsiteX2" fmla="*/ 159026 w 2655735"/>
              <a:gd name="connsiteY2" fmla="*/ 707666 h 803080"/>
              <a:gd name="connsiteX3" fmla="*/ 294198 w 2655735"/>
              <a:gd name="connsiteY3" fmla="*/ 644055 h 803080"/>
              <a:gd name="connsiteX4" fmla="*/ 445273 w 2655735"/>
              <a:gd name="connsiteY4" fmla="*/ 572493 h 803080"/>
              <a:gd name="connsiteX5" fmla="*/ 532737 w 2655735"/>
              <a:gd name="connsiteY5" fmla="*/ 492980 h 803080"/>
              <a:gd name="connsiteX6" fmla="*/ 652007 w 2655735"/>
              <a:gd name="connsiteY6" fmla="*/ 413467 h 803080"/>
              <a:gd name="connsiteX7" fmla="*/ 866692 w 2655735"/>
              <a:gd name="connsiteY7" fmla="*/ 357808 h 803080"/>
              <a:gd name="connsiteX8" fmla="*/ 1009815 w 2655735"/>
              <a:gd name="connsiteY8" fmla="*/ 278295 h 803080"/>
              <a:gd name="connsiteX9" fmla="*/ 1081377 w 2655735"/>
              <a:gd name="connsiteY9" fmla="*/ 206733 h 803080"/>
              <a:gd name="connsiteX10" fmla="*/ 1160890 w 2655735"/>
              <a:gd name="connsiteY10" fmla="*/ 262393 h 803080"/>
              <a:gd name="connsiteX11" fmla="*/ 1248355 w 2655735"/>
              <a:gd name="connsiteY11" fmla="*/ 262393 h 803080"/>
              <a:gd name="connsiteX12" fmla="*/ 1391478 w 2655735"/>
              <a:gd name="connsiteY12" fmla="*/ 206733 h 803080"/>
              <a:gd name="connsiteX13" fmla="*/ 1494845 w 2655735"/>
              <a:gd name="connsiteY13" fmla="*/ 206733 h 803080"/>
              <a:gd name="connsiteX14" fmla="*/ 1653871 w 2655735"/>
              <a:gd name="connsiteY14" fmla="*/ 174928 h 803080"/>
              <a:gd name="connsiteX15" fmla="*/ 1741335 w 2655735"/>
              <a:gd name="connsiteY15" fmla="*/ 198782 h 803080"/>
              <a:gd name="connsiteX16" fmla="*/ 1868556 w 2655735"/>
              <a:gd name="connsiteY16" fmla="*/ 214684 h 803080"/>
              <a:gd name="connsiteX17" fmla="*/ 2138901 w 2655735"/>
              <a:gd name="connsiteY17" fmla="*/ 222636 h 803080"/>
              <a:gd name="connsiteX18" fmla="*/ 2313829 w 2655735"/>
              <a:gd name="connsiteY18" fmla="*/ 206733 h 803080"/>
              <a:gd name="connsiteX19" fmla="*/ 2393342 w 2655735"/>
              <a:gd name="connsiteY19" fmla="*/ 206733 h 803080"/>
              <a:gd name="connsiteX20" fmla="*/ 2544417 w 2655735"/>
              <a:gd name="connsiteY20" fmla="*/ 206733 h 803080"/>
              <a:gd name="connsiteX21" fmla="*/ 2655735 w 2655735"/>
              <a:gd name="connsiteY21" fmla="*/ 222636 h 803080"/>
              <a:gd name="connsiteX22" fmla="*/ 2512612 w 2655735"/>
              <a:gd name="connsiteY22" fmla="*/ 0 h 803080"/>
              <a:gd name="connsiteX0" fmla="*/ 0 w 2592125"/>
              <a:gd name="connsiteY0" fmla="*/ 739471 h 739471"/>
              <a:gd name="connsiteX1" fmla="*/ 95416 w 2592125"/>
              <a:gd name="connsiteY1" fmla="*/ 707666 h 739471"/>
              <a:gd name="connsiteX2" fmla="*/ 230588 w 2592125"/>
              <a:gd name="connsiteY2" fmla="*/ 644055 h 739471"/>
              <a:gd name="connsiteX3" fmla="*/ 381663 w 2592125"/>
              <a:gd name="connsiteY3" fmla="*/ 572493 h 739471"/>
              <a:gd name="connsiteX4" fmla="*/ 469127 w 2592125"/>
              <a:gd name="connsiteY4" fmla="*/ 492980 h 739471"/>
              <a:gd name="connsiteX5" fmla="*/ 588397 w 2592125"/>
              <a:gd name="connsiteY5" fmla="*/ 413467 h 739471"/>
              <a:gd name="connsiteX6" fmla="*/ 803082 w 2592125"/>
              <a:gd name="connsiteY6" fmla="*/ 357808 h 739471"/>
              <a:gd name="connsiteX7" fmla="*/ 946205 w 2592125"/>
              <a:gd name="connsiteY7" fmla="*/ 278295 h 739471"/>
              <a:gd name="connsiteX8" fmla="*/ 1017767 w 2592125"/>
              <a:gd name="connsiteY8" fmla="*/ 206733 h 739471"/>
              <a:gd name="connsiteX9" fmla="*/ 1097280 w 2592125"/>
              <a:gd name="connsiteY9" fmla="*/ 262393 h 739471"/>
              <a:gd name="connsiteX10" fmla="*/ 1184745 w 2592125"/>
              <a:gd name="connsiteY10" fmla="*/ 262393 h 739471"/>
              <a:gd name="connsiteX11" fmla="*/ 1327868 w 2592125"/>
              <a:gd name="connsiteY11" fmla="*/ 206733 h 739471"/>
              <a:gd name="connsiteX12" fmla="*/ 1431235 w 2592125"/>
              <a:gd name="connsiteY12" fmla="*/ 206733 h 739471"/>
              <a:gd name="connsiteX13" fmla="*/ 1590261 w 2592125"/>
              <a:gd name="connsiteY13" fmla="*/ 174928 h 739471"/>
              <a:gd name="connsiteX14" fmla="*/ 1677725 w 2592125"/>
              <a:gd name="connsiteY14" fmla="*/ 198782 h 739471"/>
              <a:gd name="connsiteX15" fmla="*/ 1804946 w 2592125"/>
              <a:gd name="connsiteY15" fmla="*/ 214684 h 739471"/>
              <a:gd name="connsiteX16" fmla="*/ 2075291 w 2592125"/>
              <a:gd name="connsiteY16" fmla="*/ 222636 h 739471"/>
              <a:gd name="connsiteX17" fmla="*/ 2250219 w 2592125"/>
              <a:gd name="connsiteY17" fmla="*/ 206733 h 739471"/>
              <a:gd name="connsiteX18" fmla="*/ 2329732 w 2592125"/>
              <a:gd name="connsiteY18" fmla="*/ 206733 h 739471"/>
              <a:gd name="connsiteX19" fmla="*/ 2480807 w 2592125"/>
              <a:gd name="connsiteY19" fmla="*/ 206733 h 739471"/>
              <a:gd name="connsiteX20" fmla="*/ 2592125 w 2592125"/>
              <a:gd name="connsiteY20" fmla="*/ 222636 h 739471"/>
              <a:gd name="connsiteX21" fmla="*/ 2449002 w 2592125"/>
              <a:gd name="connsiteY21" fmla="*/ 0 h 739471"/>
              <a:gd name="connsiteX0" fmla="*/ 0 w 2496709"/>
              <a:gd name="connsiteY0" fmla="*/ 707666 h 707666"/>
              <a:gd name="connsiteX1" fmla="*/ 135172 w 2496709"/>
              <a:gd name="connsiteY1" fmla="*/ 644055 h 707666"/>
              <a:gd name="connsiteX2" fmla="*/ 286247 w 2496709"/>
              <a:gd name="connsiteY2" fmla="*/ 572493 h 707666"/>
              <a:gd name="connsiteX3" fmla="*/ 373711 w 2496709"/>
              <a:gd name="connsiteY3" fmla="*/ 492980 h 707666"/>
              <a:gd name="connsiteX4" fmla="*/ 492981 w 2496709"/>
              <a:gd name="connsiteY4" fmla="*/ 413467 h 707666"/>
              <a:gd name="connsiteX5" fmla="*/ 707666 w 2496709"/>
              <a:gd name="connsiteY5" fmla="*/ 357808 h 707666"/>
              <a:gd name="connsiteX6" fmla="*/ 850789 w 2496709"/>
              <a:gd name="connsiteY6" fmla="*/ 278295 h 707666"/>
              <a:gd name="connsiteX7" fmla="*/ 922351 w 2496709"/>
              <a:gd name="connsiteY7" fmla="*/ 206733 h 707666"/>
              <a:gd name="connsiteX8" fmla="*/ 1001864 w 2496709"/>
              <a:gd name="connsiteY8" fmla="*/ 262393 h 707666"/>
              <a:gd name="connsiteX9" fmla="*/ 1089329 w 2496709"/>
              <a:gd name="connsiteY9" fmla="*/ 262393 h 707666"/>
              <a:gd name="connsiteX10" fmla="*/ 1232452 w 2496709"/>
              <a:gd name="connsiteY10" fmla="*/ 206733 h 707666"/>
              <a:gd name="connsiteX11" fmla="*/ 1335819 w 2496709"/>
              <a:gd name="connsiteY11" fmla="*/ 206733 h 707666"/>
              <a:gd name="connsiteX12" fmla="*/ 1494845 w 2496709"/>
              <a:gd name="connsiteY12" fmla="*/ 174928 h 707666"/>
              <a:gd name="connsiteX13" fmla="*/ 1582309 w 2496709"/>
              <a:gd name="connsiteY13" fmla="*/ 198782 h 707666"/>
              <a:gd name="connsiteX14" fmla="*/ 1709530 w 2496709"/>
              <a:gd name="connsiteY14" fmla="*/ 214684 h 707666"/>
              <a:gd name="connsiteX15" fmla="*/ 1979875 w 2496709"/>
              <a:gd name="connsiteY15" fmla="*/ 222636 h 707666"/>
              <a:gd name="connsiteX16" fmla="*/ 2154803 w 2496709"/>
              <a:gd name="connsiteY16" fmla="*/ 206733 h 707666"/>
              <a:gd name="connsiteX17" fmla="*/ 2234316 w 2496709"/>
              <a:gd name="connsiteY17" fmla="*/ 206733 h 707666"/>
              <a:gd name="connsiteX18" fmla="*/ 2385391 w 2496709"/>
              <a:gd name="connsiteY18" fmla="*/ 206733 h 707666"/>
              <a:gd name="connsiteX19" fmla="*/ 2496709 w 2496709"/>
              <a:gd name="connsiteY19" fmla="*/ 222636 h 707666"/>
              <a:gd name="connsiteX20" fmla="*/ 2353586 w 2496709"/>
              <a:gd name="connsiteY20" fmla="*/ 0 h 707666"/>
              <a:gd name="connsiteX0" fmla="*/ 0 w 2361537"/>
              <a:gd name="connsiteY0" fmla="*/ 644055 h 644055"/>
              <a:gd name="connsiteX1" fmla="*/ 151075 w 2361537"/>
              <a:gd name="connsiteY1" fmla="*/ 572493 h 644055"/>
              <a:gd name="connsiteX2" fmla="*/ 238539 w 2361537"/>
              <a:gd name="connsiteY2" fmla="*/ 492980 h 644055"/>
              <a:gd name="connsiteX3" fmla="*/ 357809 w 2361537"/>
              <a:gd name="connsiteY3" fmla="*/ 413467 h 644055"/>
              <a:gd name="connsiteX4" fmla="*/ 572494 w 2361537"/>
              <a:gd name="connsiteY4" fmla="*/ 357808 h 644055"/>
              <a:gd name="connsiteX5" fmla="*/ 715617 w 2361537"/>
              <a:gd name="connsiteY5" fmla="*/ 278295 h 644055"/>
              <a:gd name="connsiteX6" fmla="*/ 787179 w 2361537"/>
              <a:gd name="connsiteY6" fmla="*/ 206733 h 644055"/>
              <a:gd name="connsiteX7" fmla="*/ 866692 w 2361537"/>
              <a:gd name="connsiteY7" fmla="*/ 262393 h 644055"/>
              <a:gd name="connsiteX8" fmla="*/ 954157 w 2361537"/>
              <a:gd name="connsiteY8" fmla="*/ 262393 h 644055"/>
              <a:gd name="connsiteX9" fmla="*/ 1097280 w 2361537"/>
              <a:gd name="connsiteY9" fmla="*/ 206733 h 644055"/>
              <a:gd name="connsiteX10" fmla="*/ 1200647 w 2361537"/>
              <a:gd name="connsiteY10" fmla="*/ 206733 h 644055"/>
              <a:gd name="connsiteX11" fmla="*/ 1359673 w 2361537"/>
              <a:gd name="connsiteY11" fmla="*/ 174928 h 644055"/>
              <a:gd name="connsiteX12" fmla="*/ 1447137 w 2361537"/>
              <a:gd name="connsiteY12" fmla="*/ 198782 h 644055"/>
              <a:gd name="connsiteX13" fmla="*/ 1574358 w 2361537"/>
              <a:gd name="connsiteY13" fmla="*/ 214684 h 644055"/>
              <a:gd name="connsiteX14" fmla="*/ 1844703 w 2361537"/>
              <a:gd name="connsiteY14" fmla="*/ 222636 h 644055"/>
              <a:gd name="connsiteX15" fmla="*/ 2019631 w 2361537"/>
              <a:gd name="connsiteY15" fmla="*/ 206733 h 644055"/>
              <a:gd name="connsiteX16" fmla="*/ 2099144 w 2361537"/>
              <a:gd name="connsiteY16" fmla="*/ 206733 h 644055"/>
              <a:gd name="connsiteX17" fmla="*/ 2250219 w 2361537"/>
              <a:gd name="connsiteY17" fmla="*/ 206733 h 644055"/>
              <a:gd name="connsiteX18" fmla="*/ 2361537 w 2361537"/>
              <a:gd name="connsiteY18" fmla="*/ 222636 h 644055"/>
              <a:gd name="connsiteX19" fmla="*/ 2218414 w 2361537"/>
              <a:gd name="connsiteY19" fmla="*/ 0 h 644055"/>
              <a:gd name="connsiteX0" fmla="*/ 0 w 2210462"/>
              <a:gd name="connsiteY0" fmla="*/ 572493 h 572493"/>
              <a:gd name="connsiteX1" fmla="*/ 87464 w 2210462"/>
              <a:gd name="connsiteY1" fmla="*/ 492980 h 572493"/>
              <a:gd name="connsiteX2" fmla="*/ 206734 w 2210462"/>
              <a:gd name="connsiteY2" fmla="*/ 413467 h 572493"/>
              <a:gd name="connsiteX3" fmla="*/ 421419 w 2210462"/>
              <a:gd name="connsiteY3" fmla="*/ 357808 h 572493"/>
              <a:gd name="connsiteX4" fmla="*/ 564542 w 2210462"/>
              <a:gd name="connsiteY4" fmla="*/ 278295 h 572493"/>
              <a:gd name="connsiteX5" fmla="*/ 636104 w 2210462"/>
              <a:gd name="connsiteY5" fmla="*/ 206733 h 572493"/>
              <a:gd name="connsiteX6" fmla="*/ 715617 w 2210462"/>
              <a:gd name="connsiteY6" fmla="*/ 262393 h 572493"/>
              <a:gd name="connsiteX7" fmla="*/ 803082 w 2210462"/>
              <a:gd name="connsiteY7" fmla="*/ 262393 h 572493"/>
              <a:gd name="connsiteX8" fmla="*/ 946205 w 2210462"/>
              <a:gd name="connsiteY8" fmla="*/ 206733 h 572493"/>
              <a:gd name="connsiteX9" fmla="*/ 1049572 w 2210462"/>
              <a:gd name="connsiteY9" fmla="*/ 206733 h 572493"/>
              <a:gd name="connsiteX10" fmla="*/ 1208598 w 2210462"/>
              <a:gd name="connsiteY10" fmla="*/ 174928 h 572493"/>
              <a:gd name="connsiteX11" fmla="*/ 1296062 w 2210462"/>
              <a:gd name="connsiteY11" fmla="*/ 198782 h 572493"/>
              <a:gd name="connsiteX12" fmla="*/ 1423283 w 2210462"/>
              <a:gd name="connsiteY12" fmla="*/ 214684 h 572493"/>
              <a:gd name="connsiteX13" fmla="*/ 1693628 w 2210462"/>
              <a:gd name="connsiteY13" fmla="*/ 222636 h 572493"/>
              <a:gd name="connsiteX14" fmla="*/ 1868556 w 2210462"/>
              <a:gd name="connsiteY14" fmla="*/ 206733 h 572493"/>
              <a:gd name="connsiteX15" fmla="*/ 1948069 w 2210462"/>
              <a:gd name="connsiteY15" fmla="*/ 206733 h 572493"/>
              <a:gd name="connsiteX16" fmla="*/ 2099144 w 2210462"/>
              <a:gd name="connsiteY16" fmla="*/ 206733 h 572493"/>
              <a:gd name="connsiteX17" fmla="*/ 2210462 w 2210462"/>
              <a:gd name="connsiteY17" fmla="*/ 222636 h 572493"/>
              <a:gd name="connsiteX18" fmla="*/ 2067339 w 2210462"/>
              <a:gd name="connsiteY18" fmla="*/ 0 h 572493"/>
              <a:gd name="connsiteX0" fmla="*/ 0 w 2122998"/>
              <a:gd name="connsiteY0" fmla="*/ 492980 h 492980"/>
              <a:gd name="connsiteX1" fmla="*/ 119270 w 2122998"/>
              <a:gd name="connsiteY1" fmla="*/ 413467 h 492980"/>
              <a:gd name="connsiteX2" fmla="*/ 333955 w 2122998"/>
              <a:gd name="connsiteY2" fmla="*/ 357808 h 492980"/>
              <a:gd name="connsiteX3" fmla="*/ 477078 w 2122998"/>
              <a:gd name="connsiteY3" fmla="*/ 278295 h 492980"/>
              <a:gd name="connsiteX4" fmla="*/ 548640 w 2122998"/>
              <a:gd name="connsiteY4" fmla="*/ 206733 h 492980"/>
              <a:gd name="connsiteX5" fmla="*/ 628153 w 2122998"/>
              <a:gd name="connsiteY5" fmla="*/ 262393 h 492980"/>
              <a:gd name="connsiteX6" fmla="*/ 715618 w 2122998"/>
              <a:gd name="connsiteY6" fmla="*/ 262393 h 492980"/>
              <a:gd name="connsiteX7" fmla="*/ 858741 w 2122998"/>
              <a:gd name="connsiteY7" fmla="*/ 206733 h 492980"/>
              <a:gd name="connsiteX8" fmla="*/ 962108 w 2122998"/>
              <a:gd name="connsiteY8" fmla="*/ 206733 h 492980"/>
              <a:gd name="connsiteX9" fmla="*/ 1121134 w 2122998"/>
              <a:gd name="connsiteY9" fmla="*/ 174928 h 492980"/>
              <a:gd name="connsiteX10" fmla="*/ 1208598 w 2122998"/>
              <a:gd name="connsiteY10" fmla="*/ 198782 h 492980"/>
              <a:gd name="connsiteX11" fmla="*/ 1335819 w 2122998"/>
              <a:gd name="connsiteY11" fmla="*/ 214684 h 492980"/>
              <a:gd name="connsiteX12" fmla="*/ 1606164 w 2122998"/>
              <a:gd name="connsiteY12" fmla="*/ 222636 h 492980"/>
              <a:gd name="connsiteX13" fmla="*/ 1781092 w 2122998"/>
              <a:gd name="connsiteY13" fmla="*/ 206733 h 492980"/>
              <a:gd name="connsiteX14" fmla="*/ 1860605 w 2122998"/>
              <a:gd name="connsiteY14" fmla="*/ 206733 h 492980"/>
              <a:gd name="connsiteX15" fmla="*/ 2011680 w 2122998"/>
              <a:gd name="connsiteY15" fmla="*/ 206733 h 492980"/>
              <a:gd name="connsiteX16" fmla="*/ 2122998 w 2122998"/>
              <a:gd name="connsiteY16" fmla="*/ 222636 h 492980"/>
              <a:gd name="connsiteX17" fmla="*/ 1979875 w 2122998"/>
              <a:gd name="connsiteY17" fmla="*/ 0 h 492980"/>
              <a:gd name="connsiteX0" fmla="*/ 0 w 2003728"/>
              <a:gd name="connsiteY0" fmla="*/ 413467 h 413467"/>
              <a:gd name="connsiteX1" fmla="*/ 214685 w 2003728"/>
              <a:gd name="connsiteY1" fmla="*/ 357808 h 413467"/>
              <a:gd name="connsiteX2" fmla="*/ 357808 w 2003728"/>
              <a:gd name="connsiteY2" fmla="*/ 278295 h 413467"/>
              <a:gd name="connsiteX3" fmla="*/ 429370 w 2003728"/>
              <a:gd name="connsiteY3" fmla="*/ 206733 h 413467"/>
              <a:gd name="connsiteX4" fmla="*/ 508883 w 2003728"/>
              <a:gd name="connsiteY4" fmla="*/ 262393 h 413467"/>
              <a:gd name="connsiteX5" fmla="*/ 596348 w 2003728"/>
              <a:gd name="connsiteY5" fmla="*/ 262393 h 413467"/>
              <a:gd name="connsiteX6" fmla="*/ 739471 w 2003728"/>
              <a:gd name="connsiteY6" fmla="*/ 206733 h 413467"/>
              <a:gd name="connsiteX7" fmla="*/ 842838 w 2003728"/>
              <a:gd name="connsiteY7" fmla="*/ 206733 h 413467"/>
              <a:gd name="connsiteX8" fmla="*/ 1001864 w 2003728"/>
              <a:gd name="connsiteY8" fmla="*/ 174928 h 413467"/>
              <a:gd name="connsiteX9" fmla="*/ 1089328 w 2003728"/>
              <a:gd name="connsiteY9" fmla="*/ 198782 h 413467"/>
              <a:gd name="connsiteX10" fmla="*/ 1216549 w 2003728"/>
              <a:gd name="connsiteY10" fmla="*/ 214684 h 413467"/>
              <a:gd name="connsiteX11" fmla="*/ 1486894 w 2003728"/>
              <a:gd name="connsiteY11" fmla="*/ 222636 h 413467"/>
              <a:gd name="connsiteX12" fmla="*/ 1661822 w 2003728"/>
              <a:gd name="connsiteY12" fmla="*/ 206733 h 413467"/>
              <a:gd name="connsiteX13" fmla="*/ 1741335 w 2003728"/>
              <a:gd name="connsiteY13" fmla="*/ 206733 h 413467"/>
              <a:gd name="connsiteX14" fmla="*/ 1892410 w 2003728"/>
              <a:gd name="connsiteY14" fmla="*/ 206733 h 413467"/>
              <a:gd name="connsiteX15" fmla="*/ 2003728 w 2003728"/>
              <a:gd name="connsiteY15" fmla="*/ 222636 h 413467"/>
              <a:gd name="connsiteX16" fmla="*/ 1860605 w 2003728"/>
              <a:gd name="connsiteY16" fmla="*/ 0 h 413467"/>
              <a:gd name="connsiteX0" fmla="*/ 0 w 1789043"/>
              <a:gd name="connsiteY0" fmla="*/ 357808 h 357808"/>
              <a:gd name="connsiteX1" fmla="*/ 143123 w 1789043"/>
              <a:gd name="connsiteY1" fmla="*/ 278295 h 357808"/>
              <a:gd name="connsiteX2" fmla="*/ 214685 w 1789043"/>
              <a:gd name="connsiteY2" fmla="*/ 206733 h 357808"/>
              <a:gd name="connsiteX3" fmla="*/ 294198 w 1789043"/>
              <a:gd name="connsiteY3" fmla="*/ 262393 h 357808"/>
              <a:gd name="connsiteX4" fmla="*/ 381663 w 1789043"/>
              <a:gd name="connsiteY4" fmla="*/ 262393 h 357808"/>
              <a:gd name="connsiteX5" fmla="*/ 524786 w 1789043"/>
              <a:gd name="connsiteY5" fmla="*/ 206733 h 357808"/>
              <a:gd name="connsiteX6" fmla="*/ 628153 w 1789043"/>
              <a:gd name="connsiteY6" fmla="*/ 206733 h 357808"/>
              <a:gd name="connsiteX7" fmla="*/ 787179 w 1789043"/>
              <a:gd name="connsiteY7" fmla="*/ 174928 h 357808"/>
              <a:gd name="connsiteX8" fmla="*/ 874643 w 1789043"/>
              <a:gd name="connsiteY8" fmla="*/ 198782 h 357808"/>
              <a:gd name="connsiteX9" fmla="*/ 1001864 w 1789043"/>
              <a:gd name="connsiteY9" fmla="*/ 214684 h 357808"/>
              <a:gd name="connsiteX10" fmla="*/ 1272209 w 1789043"/>
              <a:gd name="connsiteY10" fmla="*/ 222636 h 357808"/>
              <a:gd name="connsiteX11" fmla="*/ 1447137 w 1789043"/>
              <a:gd name="connsiteY11" fmla="*/ 206733 h 357808"/>
              <a:gd name="connsiteX12" fmla="*/ 1526650 w 1789043"/>
              <a:gd name="connsiteY12" fmla="*/ 206733 h 357808"/>
              <a:gd name="connsiteX13" fmla="*/ 1677725 w 1789043"/>
              <a:gd name="connsiteY13" fmla="*/ 206733 h 357808"/>
              <a:gd name="connsiteX14" fmla="*/ 1789043 w 1789043"/>
              <a:gd name="connsiteY14" fmla="*/ 222636 h 357808"/>
              <a:gd name="connsiteX15" fmla="*/ 1645920 w 1789043"/>
              <a:gd name="connsiteY15" fmla="*/ 0 h 357808"/>
              <a:gd name="connsiteX0" fmla="*/ 0 w 1645920"/>
              <a:gd name="connsiteY0" fmla="*/ 278295 h 278295"/>
              <a:gd name="connsiteX1" fmla="*/ 71562 w 1645920"/>
              <a:gd name="connsiteY1" fmla="*/ 206733 h 278295"/>
              <a:gd name="connsiteX2" fmla="*/ 151075 w 1645920"/>
              <a:gd name="connsiteY2" fmla="*/ 262393 h 278295"/>
              <a:gd name="connsiteX3" fmla="*/ 238540 w 1645920"/>
              <a:gd name="connsiteY3" fmla="*/ 262393 h 278295"/>
              <a:gd name="connsiteX4" fmla="*/ 381663 w 1645920"/>
              <a:gd name="connsiteY4" fmla="*/ 206733 h 278295"/>
              <a:gd name="connsiteX5" fmla="*/ 485030 w 1645920"/>
              <a:gd name="connsiteY5" fmla="*/ 206733 h 278295"/>
              <a:gd name="connsiteX6" fmla="*/ 644056 w 1645920"/>
              <a:gd name="connsiteY6" fmla="*/ 174928 h 278295"/>
              <a:gd name="connsiteX7" fmla="*/ 731520 w 1645920"/>
              <a:gd name="connsiteY7" fmla="*/ 198782 h 278295"/>
              <a:gd name="connsiteX8" fmla="*/ 858741 w 1645920"/>
              <a:gd name="connsiteY8" fmla="*/ 214684 h 278295"/>
              <a:gd name="connsiteX9" fmla="*/ 1129086 w 1645920"/>
              <a:gd name="connsiteY9" fmla="*/ 222636 h 278295"/>
              <a:gd name="connsiteX10" fmla="*/ 1304014 w 1645920"/>
              <a:gd name="connsiteY10" fmla="*/ 206733 h 278295"/>
              <a:gd name="connsiteX11" fmla="*/ 1383527 w 1645920"/>
              <a:gd name="connsiteY11" fmla="*/ 206733 h 278295"/>
              <a:gd name="connsiteX12" fmla="*/ 1534602 w 1645920"/>
              <a:gd name="connsiteY12" fmla="*/ 206733 h 278295"/>
              <a:gd name="connsiteX13" fmla="*/ 1645920 w 1645920"/>
              <a:gd name="connsiteY13" fmla="*/ 222636 h 278295"/>
              <a:gd name="connsiteX14" fmla="*/ 1502797 w 1645920"/>
              <a:gd name="connsiteY14" fmla="*/ 0 h 278295"/>
              <a:gd name="connsiteX0" fmla="*/ 0 w 1574358"/>
              <a:gd name="connsiteY0" fmla="*/ 206733 h 262393"/>
              <a:gd name="connsiteX1" fmla="*/ 79513 w 1574358"/>
              <a:gd name="connsiteY1" fmla="*/ 262393 h 262393"/>
              <a:gd name="connsiteX2" fmla="*/ 166978 w 1574358"/>
              <a:gd name="connsiteY2" fmla="*/ 262393 h 262393"/>
              <a:gd name="connsiteX3" fmla="*/ 310101 w 1574358"/>
              <a:gd name="connsiteY3" fmla="*/ 206733 h 262393"/>
              <a:gd name="connsiteX4" fmla="*/ 413468 w 1574358"/>
              <a:gd name="connsiteY4" fmla="*/ 206733 h 262393"/>
              <a:gd name="connsiteX5" fmla="*/ 572494 w 1574358"/>
              <a:gd name="connsiteY5" fmla="*/ 174928 h 262393"/>
              <a:gd name="connsiteX6" fmla="*/ 659958 w 1574358"/>
              <a:gd name="connsiteY6" fmla="*/ 198782 h 262393"/>
              <a:gd name="connsiteX7" fmla="*/ 787179 w 1574358"/>
              <a:gd name="connsiteY7" fmla="*/ 214684 h 262393"/>
              <a:gd name="connsiteX8" fmla="*/ 1057524 w 1574358"/>
              <a:gd name="connsiteY8" fmla="*/ 222636 h 262393"/>
              <a:gd name="connsiteX9" fmla="*/ 1232452 w 1574358"/>
              <a:gd name="connsiteY9" fmla="*/ 206733 h 262393"/>
              <a:gd name="connsiteX10" fmla="*/ 1311965 w 1574358"/>
              <a:gd name="connsiteY10" fmla="*/ 206733 h 262393"/>
              <a:gd name="connsiteX11" fmla="*/ 1463040 w 1574358"/>
              <a:gd name="connsiteY11" fmla="*/ 206733 h 262393"/>
              <a:gd name="connsiteX12" fmla="*/ 1574358 w 1574358"/>
              <a:gd name="connsiteY12" fmla="*/ 222636 h 262393"/>
              <a:gd name="connsiteX13" fmla="*/ 1431235 w 1574358"/>
              <a:gd name="connsiteY13" fmla="*/ 0 h 262393"/>
              <a:gd name="connsiteX0" fmla="*/ 0 w 1494845"/>
              <a:gd name="connsiteY0" fmla="*/ 262393 h 262393"/>
              <a:gd name="connsiteX1" fmla="*/ 87465 w 1494845"/>
              <a:gd name="connsiteY1" fmla="*/ 262393 h 262393"/>
              <a:gd name="connsiteX2" fmla="*/ 230588 w 1494845"/>
              <a:gd name="connsiteY2" fmla="*/ 206733 h 262393"/>
              <a:gd name="connsiteX3" fmla="*/ 333955 w 1494845"/>
              <a:gd name="connsiteY3" fmla="*/ 206733 h 262393"/>
              <a:gd name="connsiteX4" fmla="*/ 492981 w 1494845"/>
              <a:gd name="connsiteY4" fmla="*/ 174928 h 262393"/>
              <a:gd name="connsiteX5" fmla="*/ 580445 w 1494845"/>
              <a:gd name="connsiteY5" fmla="*/ 198782 h 262393"/>
              <a:gd name="connsiteX6" fmla="*/ 707666 w 1494845"/>
              <a:gd name="connsiteY6" fmla="*/ 214684 h 262393"/>
              <a:gd name="connsiteX7" fmla="*/ 978011 w 1494845"/>
              <a:gd name="connsiteY7" fmla="*/ 222636 h 262393"/>
              <a:gd name="connsiteX8" fmla="*/ 1152939 w 1494845"/>
              <a:gd name="connsiteY8" fmla="*/ 206733 h 262393"/>
              <a:gd name="connsiteX9" fmla="*/ 1232452 w 1494845"/>
              <a:gd name="connsiteY9" fmla="*/ 206733 h 262393"/>
              <a:gd name="connsiteX10" fmla="*/ 1383527 w 1494845"/>
              <a:gd name="connsiteY10" fmla="*/ 206733 h 262393"/>
              <a:gd name="connsiteX11" fmla="*/ 1494845 w 1494845"/>
              <a:gd name="connsiteY11" fmla="*/ 222636 h 262393"/>
              <a:gd name="connsiteX12" fmla="*/ 1351722 w 1494845"/>
              <a:gd name="connsiteY12" fmla="*/ 0 h 262393"/>
              <a:gd name="connsiteX0" fmla="*/ 0 w 1407380"/>
              <a:gd name="connsiteY0" fmla="*/ 262393 h 262393"/>
              <a:gd name="connsiteX1" fmla="*/ 143123 w 1407380"/>
              <a:gd name="connsiteY1" fmla="*/ 206733 h 262393"/>
              <a:gd name="connsiteX2" fmla="*/ 246490 w 1407380"/>
              <a:gd name="connsiteY2" fmla="*/ 206733 h 262393"/>
              <a:gd name="connsiteX3" fmla="*/ 405516 w 1407380"/>
              <a:gd name="connsiteY3" fmla="*/ 174928 h 262393"/>
              <a:gd name="connsiteX4" fmla="*/ 492980 w 1407380"/>
              <a:gd name="connsiteY4" fmla="*/ 198782 h 262393"/>
              <a:gd name="connsiteX5" fmla="*/ 620201 w 1407380"/>
              <a:gd name="connsiteY5" fmla="*/ 214684 h 262393"/>
              <a:gd name="connsiteX6" fmla="*/ 890546 w 1407380"/>
              <a:gd name="connsiteY6" fmla="*/ 222636 h 262393"/>
              <a:gd name="connsiteX7" fmla="*/ 1065474 w 1407380"/>
              <a:gd name="connsiteY7" fmla="*/ 206733 h 262393"/>
              <a:gd name="connsiteX8" fmla="*/ 1144987 w 1407380"/>
              <a:gd name="connsiteY8" fmla="*/ 206733 h 262393"/>
              <a:gd name="connsiteX9" fmla="*/ 1296062 w 1407380"/>
              <a:gd name="connsiteY9" fmla="*/ 206733 h 262393"/>
              <a:gd name="connsiteX10" fmla="*/ 1407380 w 1407380"/>
              <a:gd name="connsiteY10" fmla="*/ 222636 h 262393"/>
              <a:gd name="connsiteX11" fmla="*/ 1264257 w 1407380"/>
              <a:gd name="connsiteY11" fmla="*/ 0 h 262393"/>
              <a:gd name="connsiteX0" fmla="*/ 0 w 1264257"/>
              <a:gd name="connsiteY0" fmla="*/ 206733 h 222636"/>
              <a:gd name="connsiteX1" fmla="*/ 103367 w 1264257"/>
              <a:gd name="connsiteY1" fmla="*/ 206733 h 222636"/>
              <a:gd name="connsiteX2" fmla="*/ 262393 w 1264257"/>
              <a:gd name="connsiteY2" fmla="*/ 174928 h 222636"/>
              <a:gd name="connsiteX3" fmla="*/ 349857 w 1264257"/>
              <a:gd name="connsiteY3" fmla="*/ 198782 h 222636"/>
              <a:gd name="connsiteX4" fmla="*/ 477078 w 1264257"/>
              <a:gd name="connsiteY4" fmla="*/ 214684 h 222636"/>
              <a:gd name="connsiteX5" fmla="*/ 747423 w 1264257"/>
              <a:gd name="connsiteY5" fmla="*/ 222636 h 222636"/>
              <a:gd name="connsiteX6" fmla="*/ 922351 w 1264257"/>
              <a:gd name="connsiteY6" fmla="*/ 206733 h 222636"/>
              <a:gd name="connsiteX7" fmla="*/ 1001864 w 1264257"/>
              <a:gd name="connsiteY7" fmla="*/ 206733 h 222636"/>
              <a:gd name="connsiteX8" fmla="*/ 1152939 w 1264257"/>
              <a:gd name="connsiteY8" fmla="*/ 206733 h 222636"/>
              <a:gd name="connsiteX9" fmla="*/ 1264257 w 1264257"/>
              <a:gd name="connsiteY9" fmla="*/ 222636 h 222636"/>
              <a:gd name="connsiteX10" fmla="*/ 1121134 w 1264257"/>
              <a:gd name="connsiteY10" fmla="*/ 0 h 222636"/>
              <a:gd name="connsiteX0" fmla="*/ 0 w 1160890"/>
              <a:gd name="connsiteY0" fmla="*/ 206733 h 222636"/>
              <a:gd name="connsiteX1" fmla="*/ 159026 w 1160890"/>
              <a:gd name="connsiteY1" fmla="*/ 174928 h 222636"/>
              <a:gd name="connsiteX2" fmla="*/ 246490 w 1160890"/>
              <a:gd name="connsiteY2" fmla="*/ 198782 h 222636"/>
              <a:gd name="connsiteX3" fmla="*/ 373711 w 1160890"/>
              <a:gd name="connsiteY3" fmla="*/ 214684 h 222636"/>
              <a:gd name="connsiteX4" fmla="*/ 644056 w 1160890"/>
              <a:gd name="connsiteY4" fmla="*/ 222636 h 222636"/>
              <a:gd name="connsiteX5" fmla="*/ 818984 w 1160890"/>
              <a:gd name="connsiteY5" fmla="*/ 206733 h 222636"/>
              <a:gd name="connsiteX6" fmla="*/ 898497 w 1160890"/>
              <a:gd name="connsiteY6" fmla="*/ 206733 h 222636"/>
              <a:gd name="connsiteX7" fmla="*/ 1049572 w 1160890"/>
              <a:gd name="connsiteY7" fmla="*/ 206733 h 222636"/>
              <a:gd name="connsiteX8" fmla="*/ 1160890 w 1160890"/>
              <a:gd name="connsiteY8" fmla="*/ 222636 h 222636"/>
              <a:gd name="connsiteX9" fmla="*/ 1017767 w 1160890"/>
              <a:gd name="connsiteY9" fmla="*/ 0 h 222636"/>
              <a:gd name="connsiteX0" fmla="*/ 0 w 1001864"/>
              <a:gd name="connsiteY0" fmla="*/ 174928 h 222636"/>
              <a:gd name="connsiteX1" fmla="*/ 87464 w 1001864"/>
              <a:gd name="connsiteY1" fmla="*/ 198782 h 222636"/>
              <a:gd name="connsiteX2" fmla="*/ 214685 w 1001864"/>
              <a:gd name="connsiteY2" fmla="*/ 214684 h 222636"/>
              <a:gd name="connsiteX3" fmla="*/ 485030 w 1001864"/>
              <a:gd name="connsiteY3" fmla="*/ 222636 h 222636"/>
              <a:gd name="connsiteX4" fmla="*/ 659958 w 1001864"/>
              <a:gd name="connsiteY4" fmla="*/ 206733 h 222636"/>
              <a:gd name="connsiteX5" fmla="*/ 739471 w 1001864"/>
              <a:gd name="connsiteY5" fmla="*/ 206733 h 222636"/>
              <a:gd name="connsiteX6" fmla="*/ 890546 w 1001864"/>
              <a:gd name="connsiteY6" fmla="*/ 206733 h 222636"/>
              <a:gd name="connsiteX7" fmla="*/ 1001864 w 1001864"/>
              <a:gd name="connsiteY7" fmla="*/ 222636 h 222636"/>
              <a:gd name="connsiteX8" fmla="*/ 858741 w 1001864"/>
              <a:gd name="connsiteY8" fmla="*/ 0 h 222636"/>
              <a:gd name="connsiteX0" fmla="*/ 0 w 914400"/>
              <a:gd name="connsiteY0" fmla="*/ 198782 h 222636"/>
              <a:gd name="connsiteX1" fmla="*/ 127221 w 914400"/>
              <a:gd name="connsiteY1" fmla="*/ 214684 h 222636"/>
              <a:gd name="connsiteX2" fmla="*/ 397566 w 914400"/>
              <a:gd name="connsiteY2" fmla="*/ 222636 h 222636"/>
              <a:gd name="connsiteX3" fmla="*/ 572494 w 914400"/>
              <a:gd name="connsiteY3" fmla="*/ 206733 h 222636"/>
              <a:gd name="connsiteX4" fmla="*/ 652007 w 914400"/>
              <a:gd name="connsiteY4" fmla="*/ 206733 h 222636"/>
              <a:gd name="connsiteX5" fmla="*/ 803082 w 914400"/>
              <a:gd name="connsiteY5" fmla="*/ 206733 h 222636"/>
              <a:gd name="connsiteX6" fmla="*/ 914400 w 914400"/>
              <a:gd name="connsiteY6" fmla="*/ 222636 h 222636"/>
              <a:gd name="connsiteX7" fmla="*/ 771277 w 914400"/>
              <a:gd name="connsiteY7" fmla="*/ 0 h 222636"/>
              <a:gd name="connsiteX0" fmla="*/ 0 w 787179"/>
              <a:gd name="connsiteY0" fmla="*/ 214684 h 222636"/>
              <a:gd name="connsiteX1" fmla="*/ 270345 w 787179"/>
              <a:gd name="connsiteY1" fmla="*/ 222636 h 222636"/>
              <a:gd name="connsiteX2" fmla="*/ 445273 w 787179"/>
              <a:gd name="connsiteY2" fmla="*/ 206733 h 222636"/>
              <a:gd name="connsiteX3" fmla="*/ 524786 w 787179"/>
              <a:gd name="connsiteY3" fmla="*/ 206733 h 222636"/>
              <a:gd name="connsiteX4" fmla="*/ 675861 w 787179"/>
              <a:gd name="connsiteY4" fmla="*/ 206733 h 222636"/>
              <a:gd name="connsiteX5" fmla="*/ 787179 w 787179"/>
              <a:gd name="connsiteY5" fmla="*/ 222636 h 222636"/>
              <a:gd name="connsiteX6" fmla="*/ 644056 w 787179"/>
              <a:gd name="connsiteY6" fmla="*/ 0 h 222636"/>
              <a:gd name="connsiteX0" fmla="*/ 0 w 516834"/>
              <a:gd name="connsiteY0" fmla="*/ 222636 h 222636"/>
              <a:gd name="connsiteX1" fmla="*/ 174928 w 516834"/>
              <a:gd name="connsiteY1" fmla="*/ 206733 h 222636"/>
              <a:gd name="connsiteX2" fmla="*/ 254441 w 516834"/>
              <a:gd name="connsiteY2" fmla="*/ 206733 h 222636"/>
              <a:gd name="connsiteX3" fmla="*/ 405516 w 516834"/>
              <a:gd name="connsiteY3" fmla="*/ 206733 h 222636"/>
              <a:gd name="connsiteX4" fmla="*/ 516834 w 516834"/>
              <a:gd name="connsiteY4" fmla="*/ 222636 h 222636"/>
              <a:gd name="connsiteX5" fmla="*/ 373711 w 516834"/>
              <a:gd name="connsiteY5" fmla="*/ 0 h 222636"/>
              <a:gd name="connsiteX0" fmla="*/ 0 w 516834"/>
              <a:gd name="connsiteY0" fmla="*/ 201205 h 201205"/>
              <a:gd name="connsiteX1" fmla="*/ 174928 w 516834"/>
              <a:gd name="connsiteY1" fmla="*/ 185302 h 201205"/>
              <a:gd name="connsiteX2" fmla="*/ 254441 w 516834"/>
              <a:gd name="connsiteY2" fmla="*/ 185302 h 201205"/>
              <a:gd name="connsiteX3" fmla="*/ 405516 w 516834"/>
              <a:gd name="connsiteY3" fmla="*/ 185302 h 201205"/>
              <a:gd name="connsiteX4" fmla="*/ 516834 w 516834"/>
              <a:gd name="connsiteY4" fmla="*/ 201205 h 201205"/>
              <a:gd name="connsiteX5" fmla="*/ 387999 w 516834"/>
              <a:gd name="connsiteY5" fmla="*/ 0 h 201205"/>
              <a:gd name="connsiteX0" fmla="*/ 81207 w 598041"/>
              <a:gd name="connsiteY0" fmla="*/ 201205 h 201205"/>
              <a:gd name="connsiteX1" fmla="*/ 0 w 598041"/>
              <a:gd name="connsiteY1" fmla="*/ 137531 h 201205"/>
              <a:gd name="connsiteX2" fmla="*/ 256135 w 598041"/>
              <a:gd name="connsiteY2" fmla="*/ 185302 h 201205"/>
              <a:gd name="connsiteX3" fmla="*/ 335648 w 598041"/>
              <a:gd name="connsiteY3" fmla="*/ 185302 h 201205"/>
              <a:gd name="connsiteX4" fmla="*/ 486723 w 598041"/>
              <a:gd name="connsiteY4" fmla="*/ 185302 h 201205"/>
              <a:gd name="connsiteX5" fmla="*/ 598041 w 598041"/>
              <a:gd name="connsiteY5" fmla="*/ 201205 h 201205"/>
              <a:gd name="connsiteX6" fmla="*/ 469206 w 598041"/>
              <a:gd name="connsiteY6" fmla="*/ 0 h 201205"/>
              <a:gd name="connsiteX0" fmla="*/ 0 w 598041"/>
              <a:gd name="connsiteY0" fmla="*/ 137531 h 201205"/>
              <a:gd name="connsiteX1" fmla="*/ 256135 w 598041"/>
              <a:gd name="connsiteY1" fmla="*/ 185302 h 201205"/>
              <a:gd name="connsiteX2" fmla="*/ 335648 w 598041"/>
              <a:gd name="connsiteY2" fmla="*/ 185302 h 201205"/>
              <a:gd name="connsiteX3" fmla="*/ 486723 w 598041"/>
              <a:gd name="connsiteY3" fmla="*/ 185302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598041"/>
              <a:gd name="connsiteY0" fmla="*/ 137531 h 201205"/>
              <a:gd name="connsiteX1" fmla="*/ 220416 w 598041"/>
              <a:gd name="connsiteY1" fmla="*/ 106239 h 201205"/>
              <a:gd name="connsiteX2" fmla="*/ 335648 w 598041"/>
              <a:gd name="connsiteY2" fmla="*/ 185302 h 201205"/>
              <a:gd name="connsiteX3" fmla="*/ 486723 w 598041"/>
              <a:gd name="connsiteY3" fmla="*/ 185302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598041"/>
              <a:gd name="connsiteY0" fmla="*/ 137531 h 201205"/>
              <a:gd name="connsiteX1" fmla="*/ 220416 w 598041"/>
              <a:gd name="connsiteY1" fmla="*/ 106239 h 201205"/>
              <a:gd name="connsiteX2" fmla="*/ 335648 w 598041"/>
              <a:gd name="connsiteY2" fmla="*/ 157397 h 201205"/>
              <a:gd name="connsiteX3" fmla="*/ 486723 w 598041"/>
              <a:gd name="connsiteY3" fmla="*/ 185302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598041"/>
              <a:gd name="connsiteY0" fmla="*/ 137531 h 201205"/>
              <a:gd name="connsiteX1" fmla="*/ 220416 w 598041"/>
              <a:gd name="connsiteY1" fmla="*/ 106239 h 201205"/>
              <a:gd name="connsiteX2" fmla="*/ 335648 w 598041"/>
              <a:gd name="connsiteY2" fmla="*/ 157397 h 201205"/>
              <a:gd name="connsiteX3" fmla="*/ 423670 w 598041"/>
              <a:gd name="connsiteY3" fmla="*/ 148629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617091"/>
              <a:gd name="connsiteY0" fmla="*/ 137531 h 157397"/>
              <a:gd name="connsiteX1" fmla="*/ 220416 w 617091"/>
              <a:gd name="connsiteY1" fmla="*/ 106239 h 157397"/>
              <a:gd name="connsiteX2" fmla="*/ 335648 w 617091"/>
              <a:gd name="connsiteY2" fmla="*/ 157397 h 157397"/>
              <a:gd name="connsiteX3" fmla="*/ 423670 w 617091"/>
              <a:gd name="connsiteY3" fmla="*/ 148629 h 157397"/>
              <a:gd name="connsiteX4" fmla="*/ 617091 w 617091"/>
              <a:gd name="connsiteY4" fmla="*/ 133769 h 157397"/>
              <a:gd name="connsiteX5" fmla="*/ 469206 w 617091"/>
              <a:gd name="connsiteY5" fmla="*/ 0 h 157397"/>
              <a:gd name="connsiteX0" fmla="*/ 0 w 617091"/>
              <a:gd name="connsiteY0" fmla="*/ 107422 h 127288"/>
              <a:gd name="connsiteX1" fmla="*/ 220416 w 617091"/>
              <a:gd name="connsiteY1" fmla="*/ 76130 h 127288"/>
              <a:gd name="connsiteX2" fmla="*/ 335648 w 617091"/>
              <a:gd name="connsiteY2" fmla="*/ 127288 h 127288"/>
              <a:gd name="connsiteX3" fmla="*/ 423670 w 617091"/>
              <a:gd name="connsiteY3" fmla="*/ 118520 h 127288"/>
              <a:gd name="connsiteX4" fmla="*/ 617091 w 617091"/>
              <a:gd name="connsiteY4" fmla="*/ 103660 h 127288"/>
              <a:gd name="connsiteX5" fmla="*/ 611511 w 617091"/>
              <a:gd name="connsiteY5" fmla="*/ 0 h 127288"/>
              <a:gd name="connsiteX0" fmla="*/ 0 w 617091"/>
              <a:gd name="connsiteY0" fmla="*/ 135327 h 155193"/>
              <a:gd name="connsiteX1" fmla="*/ 220416 w 617091"/>
              <a:gd name="connsiteY1" fmla="*/ 104035 h 155193"/>
              <a:gd name="connsiteX2" fmla="*/ 335648 w 617091"/>
              <a:gd name="connsiteY2" fmla="*/ 155193 h 155193"/>
              <a:gd name="connsiteX3" fmla="*/ 423670 w 617091"/>
              <a:gd name="connsiteY3" fmla="*/ 146425 h 155193"/>
              <a:gd name="connsiteX4" fmla="*/ 617091 w 617091"/>
              <a:gd name="connsiteY4" fmla="*/ 131565 h 155193"/>
              <a:gd name="connsiteX5" fmla="*/ 611511 w 617091"/>
              <a:gd name="connsiteY5" fmla="*/ 0 h 155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7091" h="155193">
                <a:moveTo>
                  <a:pt x="0" y="135327"/>
                </a:moveTo>
                <a:lnTo>
                  <a:pt x="220416" y="104035"/>
                </a:lnTo>
                <a:lnTo>
                  <a:pt x="335648" y="155193"/>
                </a:lnTo>
                <a:lnTo>
                  <a:pt x="423670" y="146425"/>
                </a:lnTo>
                <a:lnTo>
                  <a:pt x="617091" y="131565"/>
                </a:lnTo>
                <a:lnTo>
                  <a:pt x="611511" y="0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5487" name="Полилиния 5486"/>
          <p:cNvSpPr/>
          <p:nvPr/>
        </p:nvSpPr>
        <p:spPr>
          <a:xfrm>
            <a:off x="1176339" y="2846917"/>
            <a:ext cx="92075" cy="74083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888187"/>
              <a:gd name="connsiteY0" fmla="*/ 1478943 h 1478943"/>
              <a:gd name="connsiteX1" fmla="*/ 214685 w 3888187"/>
              <a:gd name="connsiteY1" fmla="*/ 1431235 h 1478943"/>
              <a:gd name="connsiteX2" fmla="*/ 326003 w 3888187"/>
              <a:gd name="connsiteY2" fmla="*/ 1359673 h 1478943"/>
              <a:gd name="connsiteX3" fmla="*/ 453224 w 3888187"/>
              <a:gd name="connsiteY3" fmla="*/ 1296063 h 1478943"/>
              <a:gd name="connsiteX4" fmla="*/ 532737 w 3888187"/>
              <a:gd name="connsiteY4" fmla="*/ 1144988 h 1478943"/>
              <a:gd name="connsiteX5" fmla="*/ 620201 w 3888187"/>
              <a:gd name="connsiteY5" fmla="*/ 1065475 h 1478943"/>
              <a:gd name="connsiteX6" fmla="*/ 659958 w 3888187"/>
              <a:gd name="connsiteY6" fmla="*/ 970059 h 1478943"/>
              <a:gd name="connsiteX7" fmla="*/ 779227 w 3888187"/>
              <a:gd name="connsiteY7" fmla="*/ 882595 h 1478943"/>
              <a:gd name="connsiteX8" fmla="*/ 938254 w 3888187"/>
              <a:gd name="connsiteY8" fmla="*/ 795130 h 1478943"/>
              <a:gd name="connsiteX9" fmla="*/ 985961 w 3888187"/>
              <a:gd name="connsiteY9" fmla="*/ 691763 h 1478943"/>
              <a:gd name="connsiteX10" fmla="*/ 1057523 w 3888187"/>
              <a:gd name="connsiteY10" fmla="*/ 612250 h 1478943"/>
              <a:gd name="connsiteX11" fmla="*/ 1137036 w 3888187"/>
              <a:gd name="connsiteY11" fmla="*/ 572494 h 1478943"/>
              <a:gd name="connsiteX12" fmla="*/ 1232452 w 3888187"/>
              <a:gd name="connsiteY12" fmla="*/ 540689 h 1478943"/>
              <a:gd name="connsiteX13" fmla="*/ 1367624 w 3888187"/>
              <a:gd name="connsiteY13" fmla="*/ 477078 h 1478943"/>
              <a:gd name="connsiteX14" fmla="*/ 1518699 w 3888187"/>
              <a:gd name="connsiteY14" fmla="*/ 405516 h 1478943"/>
              <a:gd name="connsiteX15" fmla="*/ 1606163 w 3888187"/>
              <a:gd name="connsiteY15" fmla="*/ 326003 h 1478943"/>
              <a:gd name="connsiteX16" fmla="*/ 1725433 w 3888187"/>
              <a:gd name="connsiteY16" fmla="*/ 246490 h 1478943"/>
              <a:gd name="connsiteX17" fmla="*/ 1940118 w 3888187"/>
              <a:gd name="connsiteY17" fmla="*/ 190831 h 1478943"/>
              <a:gd name="connsiteX18" fmla="*/ 2083241 w 3888187"/>
              <a:gd name="connsiteY18" fmla="*/ 111318 h 1478943"/>
              <a:gd name="connsiteX19" fmla="*/ 2154803 w 3888187"/>
              <a:gd name="connsiteY19" fmla="*/ 39756 h 1478943"/>
              <a:gd name="connsiteX20" fmla="*/ 2234316 w 3888187"/>
              <a:gd name="connsiteY20" fmla="*/ 95416 h 1478943"/>
              <a:gd name="connsiteX21" fmla="*/ 2321781 w 3888187"/>
              <a:gd name="connsiteY21" fmla="*/ 95416 h 1478943"/>
              <a:gd name="connsiteX22" fmla="*/ 2464904 w 3888187"/>
              <a:gd name="connsiteY22" fmla="*/ 39756 h 1478943"/>
              <a:gd name="connsiteX23" fmla="*/ 2568271 w 3888187"/>
              <a:gd name="connsiteY23" fmla="*/ 39756 h 1478943"/>
              <a:gd name="connsiteX24" fmla="*/ 2727297 w 3888187"/>
              <a:gd name="connsiteY24" fmla="*/ 7951 h 1478943"/>
              <a:gd name="connsiteX25" fmla="*/ 2814761 w 3888187"/>
              <a:gd name="connsiteY25" fmla="*/ 0 h 1478943"/>
              <a:gd name="connsiteX26" fmla="*/ 2941982 w 3888187"/>
              <a:gd name="connsiteY26" fmla="*/ 23854 h 1478943"/>
              <a:gd name="connsiteX27" fmla="*/ 3212327 w 3888187"/>
              <a:gd name="connsiteY27" fmla="*/ 23854 h 1478943"/>
              <a:gd name="connsiteX28" fmla="*/ 3387255 w 3888187"/>
              <a:gd name="connsiteY28" fmla="*/ 15903 h 1478943"/>
              <a:gd name="connsiteX29" fmla="*/ 3466768 w 3888187"/>
              <a:gd name="connsiteY29" fmla="*/ 7951 h 1478943"/>
              <a:gd name="connsiteX30" fmla="*/ 3625794 w 3888187"/>
              <a:gd name="connsiteY30" fmla="*/ 7951 h 1478943"/>
              <a:gd name="connsiteX31" fmla="*/ 3729161 w 3888187"/>
              <a:gd name="connsiteY31" fmla="*/ 55659 h 1478943"/>
              <a:gd name="connsiteX32" fmla="*/ 3888187 w 3888187"/>
              <a:gd name="connsiteY32" fmla="*/ 39756 h 1478943"/>
              <a:gd name="connsiteX0" fmla="*/ 0 w 3729161"/>
              <a:gd name="connsiteY0" fmla="*/ 1478943 h 1478943"/>
              <a:gd name="connsiteX1" fmla="*/ 214685 w 3729161"/>
              <a:gd name="connsiteY1" fmla="*/ 1431235 h 1478943"/>
              <a:gd name="connsiteX2" fmla="*/ 326003 w 3729161"/>
              <a:gd name="connsiteY2" fmla="*/ 1359673 h 1478943"/>
              <a:gd name="connsiteX3" fmla="*/ 453224 w 3729161"/>
              <a:gd name="connsiteY3" fmla="*/ 1296063 h 1478943"/>
              <a:gd name="connsiteX4" fmla="*/ 532737 w 3729161"/>
              <a:gd name="connsiteY4" fmla="*/ 1144988 h 1478943"/>
              <a:gd name="connsiteX5" fmla="*/ 620201 w 3729161"/>
              <a:gd name="connsiteY5" fmla="*/ 1065475 h 1478943"/>
              <a:gd name="connsiteX6" fmla="*/ 659958 w 3729161"/>
              <a:gd name="connsiteY6" fmla="*/ 970059 h 1478943"/>
              <a:gd name="connsiteX7" fmla="*/ 779227 w 3729161"/>
              <a:gd name="connsiteY7" fmla="*/ 882595 h 1478943"/>
              <a:gd name="connsiteX8" fmla="*/ 938254 w 3729161"/>
              <a:gd name="connsiteY8" fmla="*/ 795130 h 1478943"/>
              <a:gd name="connsiteX9" fmla="*/ 985961 w 3729161"/>
              <a:gd name="connsiteY9" fmla="*/ 691763 h 1478943"/>
              <a:gd name="connsiteX10" fmla="*/ 1057523 w 3729161"/>
              <a:gd name="connsiteY10" fmla="*/ 612250 h 1478943"/>
              <a:gd name="connsiteX11" fmla="*/ 1137036 w 3729161"/>
              <a:gd name="connsiteY11" fmla="*/ 572494 h 1478943"/>
              <a:gd name="connsiteX12" fmla="*/ 1232452 w 3729161"/>
              <a:gd name="connsiteY12" fmla="*/ 540689 h 1478943"/>
              <a:gd name="connsiteX13" fmla="*/ 1367624 w 3729161"/>
              <a:gd name="connsiteY13" fmla="*/ 477078 h 1478943"/>
              <a:gd name="connsiteX14" fmla="*/ 1518699 w 3729161"/>
              <a:gd name="connsiteY14" fmla="*/ 405516 h 1478943"/>
              <a:gd name="connsiteX15" fmla="*/ 1606163 w 3729161"/>
              <a:gd name="connsiteY15" fmla="*/ 326003 h 1478943"/>
              <a:gd name="connsiteX16" fmla="*/ 1725433 w 3729161"/>
              <a:gd name="connsiteY16" fmla="*/ 246490 h 1478943"/>
              <a:gd name="connsiteX17" fmla="*/ 1940118 w 3729161"/>
              <a:gd name="connsiteY17" fmla="*/ 190831 h 1478943"/>
              <a:gd name="connsiteX18" fmla="*/ 2083241 w 3729161"/>
              <a:gd name="connsiteY18" fmla="*/ 111318 h 1478943"/>
              <a:gd name="connsiteX19" fmla="*/ 2154803 w 3729161"/>
              <a:gd name="connsiteY19" fmla="*/ 39756 h 1478943"/>
              <a:gd name="connsiteX20" fmla="*/ 2234316 w 3729161"/>
              <a:gd name="connsiteY20" fmla="*/ 95416 h 1478943"/>
              <a:gd name="connsiteX21" fmla="*/ 2321781 w 3729161"/>
              <a:gd name="connsiteY21" fmla="*/ 95416 h 1478943"/>
              <a:gd name="connsiteX22" fmla="*/ 2464904 w 3729161"/>
              <a:gd name="connsiteY22" fmla="*/ 39756 h 1478943"/>
              <a:gd name="connsiteX23" fmla="*/ 2568271 w 3729161"/>
              <a:gd name="connsiteY23" fmla="*/ 39756 h 1478943"/>
              <a:gd name="connsiteX24" fmla="*/ 2727297 w 3729161"/>
              <a:gd name="connsiteY24" fmla="*/ 7951 h 1478943"/>
              <a:gd name="connsiteX25" fmla="*/ 2814761 w 3729161"/>
              <a:gd name="connsiteY25" fmla="*/ 0 h 1478943"/>
              <a:gd name="connsiteX26" fmla="*/ 2941982 w 3729161"/>
              <a:gd name="connsiteY26" fmla="*/ 23854 h 1478943"/>
              <a:gd name="connsiteX27" fmla="*/ 3212327 w 3729161"/>
              <a:gd name="connsiteY27" fmla="*/ 23854 h 1478943"/>
              <a:gd name="connsiteX28" fmla="*/ 3387255 w 3729161"/>
              <a:gd name="connsiteY28" fmla="*/ 15903 h 1478943"/>
              <a:gd name="connsiteX29" fmla="*/ 3466768 w 3729161"/>
              <a:gd name="connsiteY29" fmla="*/ 7951 h 1478943"/>
              <a:gd name="connsiteX30" fmla="*/ 3625794 w 3729161"/>
              <a:gd name="connsiteY30" fmla="*/ 7951 h 1478943"/>
              <a:gd name="connsiteX31" fmla="*/ 3729161 w 3729161"/>
              <a:gd name="connsiteY31" fmla="*/ 55659 h 1478943"/>
              <a:gd name="connsiteX0" fmla="*/ 0 w 3625794"/>
              <a:gd name="connsiteY0" fmla="*/ 1478943 h 1478943"/>
              <a:gd name="connsiteX1" fmla="*/ 214685 w 3625794"/>
              <a:gd name="connsiteY1" fmla="*/ 1431235 h 1478943"/>
              <a:gd name="connsiteX2" fmla="*/ 326003 w 3625794"/>
              <a:gd name="connsiteY2" fmla="*/ 1359673 h 1478943"/>
              <a:gd name="connsiteX3" fmla="*/ 453224 w 3625794"/>
              <a:gd name="connsiteY3" fmla="*/ 1296063 h 1478943"/>
              <a:gd name="connsiteX4" fmla="*/ 532737 w 3625794"/>
              <a:gd name="connsiteY4" fmla="*/ 1144988 h 1478943"/>
              <a:gd name="connsiteX5" fmla="*/ 620201 w 3625794"/>
              <a:gd name="connsiteY5" fmla="*/ 1065475 h 1478943"/>
              <a:gd name="connsiteX6" fmla="*/ 659958 w 3625794"/>
              <a:gd name="connsiteY6" fmla="*/ 970059 h 1478943"/>
              <a:gd name="connsiteX7" fmla="*/ 779227 w 3625794"/>
              <a:gd name="connsiteY7" fmla="*/ 882595 h 1478943"/>
              <a:gd name="connsiteX8" fmla="*/ 938254 w 3625794"/>
              <a:gd name="connsiteY8" fmla="*/ 795130 h 1478943"/>
              <a:gd name="connsiteX9" fmla="*/ 985961 w 3625794"/>
              <a:gd name="connsiteY9" fmla="*/ 691763 h 1478943"/>
              <a:gd name="connsiteX10" fmla="*/ 1057523 w 3625794"/>
              <a:gd name="connsiteY10" fmla="*/ 612250 h 1478943"/>
              <a:gd name="connsiteX11" fmla="*/ 1137036 w 3625794"/>
              <a:gd name="connsiteY11" fmla="*/ 572494 h 1478943"/>
              <a:gd name="connsiteX12" fmla="*/ 1232452 w 3625794"/>
              <a:gd name="connsiteY12" fmla="*/ 540689 h 1478943"/>
              <a:gd name="connsiteX13" fmla="*/ 1367624 w 3625794"/>
              <a:gd name="connsiteY13" fmla="*/ 477078 h 1478943"/>
              <a:gd name="connsiteX14" fmla="*/ 1518699 w 3625794"/>
              <a:gd name="connsiteY14" fmla="*/ 405516 h 1478943"/>
              <a:gd name="connsiteX15" fmla="*/ 1606163 w 3625794"/>
              <a:gd name="connsiteY15" fmla="*/ 326003 h 1478943"/>
              <a:gd name="connsiteX16" fmla="*/ 1725433 w 3625794"/>
              <a:gd name="connsiteY16" fmla="*/ 246490 h 1478943"/>
              <a:gd name="connsiteX17" fmla="*/ 1940118 w 3625794"/>
              <a:gd name="connsiteY17" fmla="*/ 190831 h 1478943"/>
              <a:gd name="connsiteX18" fmla="*/ 2083241 w 3625794"/>
              <a:gd name="connsiteY18" fmla="*/ 111318 h 1478943"/>
              <a:gd name="connsiteX19" fmla="*/ 2154803 w 3625794"/>
              <a:gd name="connsiteY19" fmla="*/ 39756 h 1478943"/>
              <a:gd name="connsiteX20" fmla="*/ 2234316 w 3625794"/>
              <a:gd name="connsiteY20" fmla="*/ 95416 h 1478943"/>
              <a:gd name="connsiteX21" fmla="*/ 2321781 w 3625794"/>
              <a:gd name="connsiteY21" fmla="*/ 95416 h 1478943"/>
              <a:gd name="connsiteX22" fmla="*/ 2464904 w 3625794"/>
              <a:gd name="connsiteY22" fmla="*/ 39756 h 1478943"/>
              <a:gd name="connsiteX23" fmla="*/ 2568271 w 3625794"/>
              <a:gd name="connsiteY23" fmla="*/ 39756 h 1478943"/>
              <a:gd name="connsiteX24" fmla="*/ 2727297 w 3625794"/>
              <a:gd name="connsiteY24" fmla="*/ 7951 h 1478943"/>
              <a:gd name="connsiteX25" fmla="*/ 2814761 w 3625794"/>
              <a:gd name="connsiteY25" fmla="*/ 0 h 1478943"/>
              <a:gd name="connsiteX26" fmla="*/ 2941982 w 3625794"/>
              <a:gd name="connsiteY26" fmla="*/ 23854 h 1478943"/>
              <a:gd name="connsiteX27" fmla="*/ 3212327 w 3625794"/>
              <a:gd name="connsiteY27" fmla="*/ 23854 h 1478943"/>
              <a:gd name="connsiteX28" fmla="*/ 3387255 w 3625794"/>
              <a:gd name="connsiteY28" fmla="*/ 15903 h 1478943"/>
              <a:gd name="connsiteX29" fmla="*/ 3466768 w 3625794"/>
              <a:gd name="connsiteY29" fmla="*/ 7951 h 1478943"/>
              <a:gd name="connsiteX30" fmla="*/ 3625794 w 3625794"/>
              <a:gd name="connsiteY30" fmla="*/ 7951 h 1478943"/>
              <a:gd name="connsiteX0" fmla="*/ 0 w 3466768"/>
              <a:gd name="connsiteY0" fmla="*/ 1478943 h 1478943"/>
              <a:gd name="connsiteX1" fmla="*/ 214685 w 3466768"/>
              <a:gd name="connsiteY1" fmla="*/ 1431235 h 1478943"/>
              <a:gd name="connsiteX2" fmla="*/ 326003 w 3466768"/>
              <a:gd name="connsiteY2" fmla="*/ 1359673 h 1478943"/>
              <a:gd name="connsiteX3" fmla="*/ 453224 w 3466768"/>
              <a:gd name="connsiteY3" fmla="*/ 1296063 h 1478943"/>
              <a:gd name="connsiteX4" fmla="*/ 532737 w 3466768"/>
              <a:gd name="connsiteY4" fmla="*/ 1144988 h 1478943"/>
              <a:gd name="connsiteX5" fmla="*/ 620201 w 3466768"/>
              <a:gd name="connsiteY5" fmla="*/ 1065475 h 1478943"/>
              <a:gd name="connsiteX6" fmla="*/ 659958 w 3466768"/>
              <a:gd name="connsiteY6" fmla="*/ 970059 h 1478943"/>
              <a:gd name="connsiteX7" fmla="*/ 779227 w 3466768"/>
              <a:gd name="connsiteY7" fmla="*/ 882595 h 1478943"/>
              <a:gd name="connsiteX8" fmla="*/ 938254 w 3466768"/>
              <a:gd name="connsiteY8" fmla="*/ 795130 h 1478943"/>
              <a:gd name="connsiteX9" fmla="*/ 985961 w 3466768"/>
              <a:gd name="connsiteY9" fmla="*/ 691763 h 1478943"/>
              <a:gd name="connsiteX10" fmla="*/ 1057523 w 3466768"/>
              <a:gd name="connsiteY10" fmla="*/ 612250 h 1478943"/>
              <a:gd name="connsiteX11" fmla="*/ 1137036 w 3466768"/>
              <a:gd name="connsiteY11" fmla="*/ 572494 h 1478943"/>
              <a:gd name="connsiteX12" fmla="*/ 1232452 w 3466768"/>
              <a:gd name="connsiteY12" fmla="*/ 540689 h 1478943"/>
              <a:gd name="connsiteX13" fmla="*/ 1367624 w 3466768"/>
              <a:gd name="connsiteY13" fmla="*/ 477078 h 1478943"/>
              <a:gd name="connsiteX14" fmla="*/ 1518699 w 3466768"/>
              <a:gd name="connsiteY14" fmla="*/ 405516 h 1478943"/>
              <a:gd name="connsiteX15" fmla="*/ 1606163 w 3466768"/>
              <a:gd name="connsiteY15" fmla="*/ 326003 h 1478943"/>
              <a:gd name="connsiteX16" fmla="*/ 1725433 w 3466768"/>
              <a:gd name="connsiteY16" fmla="*/ 246490 h 1478943"/>
              <a:gd name="connsiteX17" fmla="*/ 1940118 w 3466768"/>
              <a:gd name="connsiteY17" fmla="*/ 190831 h 1478943"/>
              <a:gd name="connsiteX18" fmla="*/ 2083241 w 3466768"/>
              <a:gd name="connsiteY18" fmla="*/ 111318 h 1478943"/>
              <a:gd name="connsiteX19" fmla="*/ 2154803 w 3466768"/>
              <a:gd name="connsiteY19" fmla="*/ 39756 h 1478943"/>
              <a:gd name="connsiteX20" fmla="*/ 2234316 w 3466768"/>
              <a:gd name="connsiteY20" fmla="*/ 95416 h 1478943"/>
              <a:gd name="connsiteX21" fmla="*/ 2321781 w 3466768"/>
              <a:gd name="connsiteY21" fmla="*/ 95416 h 1478943"/>
              <a:gd name="connsiteX22" fmla="*/ 2464904 w 3466768"/>
              <a:gd name="connsiteY22" fmla="*/ 39756 h 1478943"/>
              <a:gd name="connsiteX23" fmla="*/ 2568271 w 3466768"/>
              <a:gd name="connsiteY23" fmla="*/ 39756 h 1478943"/>
              <a:gd name="connsiteX24" fmla="*/ 2727297 w 3466768"/>
              <a:gd name="connsiteY24" fmla="*/ 7951 h 1478943"/>
              <a:gd name="connsiteX25" fmla="*/ 2814761 w 3466768"/>
              <a:gd name="connsiteY25" fmla="*/ 0 h 1478943"/>
              <a:gd name="connsiteX26" fmla="*/ 2941982 w 3466768"/>
              <a:gd name="connsiteY26" fmla="*/ 23854 h 1478943"/>
              <a:gd name="connsiteX27" fmla="*/ 3212327 w 3466768"/>
              <a:gd name="connsiteY27" fmla="*/ 23854 h 1478943"/>
              <a:gd name="connsiteX28" fmla="*/ 3387255 w 3466768"/>
              <a:gd name="connsiteY28" fmla="*/ 15903 h 1478943"/>
              <a:gd name="connsiteX29" fmla="*/ 3466768 w 3466768"/>
              <a:gd name="connsiteY29" fmla="*/ 7951 h 1478943"/>
              <a:gd name="connsiteX0" fmla="*/ 0 w 3387255"/>
              <a:gd name="connsiteY0" fmla="*/ 1478943 h 1478943"/>
              <a:gd name="connsiteX1" fmla="*/ 214685 w 3387255"/>
              <a:gd name="connsiteY1" fmla="*/ 1431235 h 1478943"/>
              <a:gd name="connsiteX2" fmla="*/ 326003 w 3387255"/>
              <a:gd name="connsiteY2" fmla="*/ 1359673 h 1478943"/>
              <a:gd name="connsiteX3" fmla="*/ 453224 w 3387255"/>
              <a:gd name="connsiteY3" fmla="*/ 1296063 h 1478943"/>
              <a:gd name="connsiteX4" fmla="*/ 532737 w 3387255"/>
              <a:gd name="connsiteY4" fmla="*/ 1144988 h 1478943"/>
              <a:gd name="connsiteX5" fmla="*/ 620201 w 3387255"/>
              <a:gd name="connsiteY5" fmla="*/ 1065475 h 1478943"/>
              <a:gd name="connsiteX6" fmla="*/ 659958 w 3387255"/>
              <a:gd name="connsiteY6" fmla="*/ 970059 h 1478943"/>
              <a:gd name="connsiteX7" fmla="*/ 779227 w 3387255"/>
              <a:gd name="connsiteY7" fmla="*/ 882595 h 1478943"/>
              <a:gd name="connsiteX8" fmla="*/ 938254 w 3387255"/>
              <a:gd name="connsiteY8" fmla="*/ 795130 h 1478943"/>
              <a:gd name="connsiteX9" fmla="*/ 985961 w 3387255"/>
              <a:gd name="connsiteY9" fmla="*/ 691763 h 1478943"/>
              <a:gd name="connsiteX10" fmla="*/ 1057523 w 3387255"/>
              <a:gd name="connsiteY10" fmla="*/ 612250 h 1478943"/>
              <a:gd name="connsiteX11" fmla="*/ 1137036 w 3387255"/>
              <a:gd name="connsiteY11" fmla="*/ 572494 h 1478943"/>
              <a:gd name="connsiteX12" fmla="*/ 1232452 w 3387255"/>
              <a:gd name="connsiteY12" fmla="*/ 540689 h 1478943"/>
              <a:gd name="connsiteX13" fmla="*/ 1367624 w 3387255"/>
              <a:gd name="connsiteY13" fmla="*/ 477078 h 1478943"/>
              <a:gd name="connsiteX14" fmla="*/ 1518699 w 3387255"/>
              <a:gd name="connsiteY14" fmla="*/ 405516 h 1478943"/>
              <a:gd name="connsiteX15" fmla="*/ 1606163 w 3387255"/>
              <a:gd name="connsiteY15" fmla="*/ 326003 h 1478943"/>
              <a:gd name="connsiteX16" fmla="*/ 1725433 w 3387255"/>
              <a:gd name="connsiteY16" fmla="*/ 246490 h 1478943"/>
              <a:gd name="connsiteX17" fmla="*/ 1940118 w 3387255"/>
              <a:gd name="connsiteY17" fmla="*/ 190831 h 1478943"/>
              <a:gd name="connsiteX18" fmla="*/ 2083241 w 3387255"/>
              <a:gd name="connsiteY18" fmla="*/ 111318 h 1478943"/>
              <a:gd name="connsiteX19" fmla="*/ 2154803 w 3387255"/>
              <a:gd name="connsiteY19" fmla="*/ 39756 h 1478943"/>
              <a:gd name="connsiteX20" fmla="*/ 2234316 w 3387255"/>
              <a:gd name="connsiteY20" fmla="*/ 95416 h 1478943"/>
              <a:gd name="connsiteX21" fmla="*/ 2321781 w 3387255"/>
              <a:gd name="connsiteY21" fmla="*/ 95416 h 1478943"/>
              <a:gd name="connsiteX22" fmla="*/ 2464904 w 3387255"/>
              <a:gd name="connsiteY22" fmla="*/ 39756 h 1478943"/>
              <a:gd name="connsiteX23" fmla="*/ 2568271 w 3387255"/>
              <a:gd name="connsiteY23" fmla="*/ 39756 h 1478943"/>
              <a:gd name="connsiteX24" fmla="*/ 2727297 w 3387255"/>
              <a:gd name="connsiteY24" fmla="*/ 7951 h 1478943"/>
              <a:gd name="connsiteX25" fmla="*/ 2814761 w 3387255"/>
              <a:gd name="connsiteY25" fmla="*/ 0 h 1478943"/>
              <a:gd name="connsiteX26" fmla="*/ 2941982 w 3387255"/>
              <a:gd name="connsiteY26" fmla="*/ 23854 h 1478943"/>
              <a:gd name="connsiteX27" fmla="*/ 3212327 w 3387255"/>
              <a:gd name="connsiteY27" fmla="*/ 23854 h 1478943"/>
              <a:gd name="connsiteX28" fmla="*/ 3387255 w 3387255"/>
              <a:gd name="connsiteY28" fmla="*/ 15903 h 1478943"/>
              <a:gd name="connsiteX0" fmla="*/ 0 w 3212327"/>
              <a:gd name="connsiteY0" fmla="*/ 1478943 h 1478943"/>
              <a:gd name="connsiteX1" fmla="*/ 214685 w 3212327"/>
              <a:gd name="connsiteY1" fmla="*/ 1431235 h 1478943"/>
              <a:gd name="connsiteX2" fmla="*/ 326003 w 3212327"/>
              <a:gd name="connsiteY2" fmla="*/ 1359673 h 1478943"/>
              <a:gd name="connsiteX3" fmla="*/ 453224 w 3212327"/>
              <a:gd name="connsiteY3" fmla="*/ 1296063 h 1478943"/>
              <a:gd name="connsiteX4" fmla="*/ 532737 w 3212327"/>
              <a:gd name="connsiteY4" fmla="*/ 1144988 h 1478943"/>
              <a:gd name="connsiteX5" fmla="*/ 620201 w 3212327"/>
              <a:gd name="connsiteY5" fmla="*/ 1065475 h 1478943"/>
              <a:gd name="connsiteX6" fmla="*/ 659958 w 3212327"/>
              <a:gd name="connsiteY6" fmla="*/ 970059 h 1478943"/>
              <a:gd name="connsiteX7" fmla="*/ 779227 w 3212327"/>
              <a:gd name="connsiteY7" fmla="*/ 882595 h 1478943"/>
              <a:gd name="connsiteX8" fmla="*/ 938254 w 3212327"/>
              <a:gd name="connsiteY8" fmla="*/ 795130 h 1478943"/>
              <a:gd name="connsiteX9" fmla="*/ 985961 w 3212327"/>
              <a:gd name="connsiteY9" fmla="*/ 691763 h 1478943"/>
              <a:gd name="connsiteX10" fmla="*/ 1057523 w 3212327"/>
              <a:gd name="connsiteY10" fmla="*/ 612250 h 1478943"/>
              <a:gd name="connsiteX11" fmla="*/ 1137036 w 3212327"/>
              <a:gd name="connsiteY11" fmla="*/ 572494 h 1478943"/>
              <a:gd name="connsiteX12" fmla="*/ 1232452 w 3212327"/>
              <a:gd name="connsiteY12" fmla="*/ 540689 h 1478943"/>
              <a:gd name="connsiteX13" fmla="*/ 1367624 w 3212327"/>
              <a:gd name="connsiteY13" fmla="*/ 477078 h 1478943"/>
              <a:gd name="connsiteX14" fmla="*/ 1518699 w 3212327"/>
              <a:gd name="connsiteY14" fmla="*/ 405516 h 1478943"/>
              <a:gd name="connsiteX15" fmla="*/ 1606163 w 3212327"/>
              <a:gd name="connsiteY15" fmla="*/ 326003 h 1478943"/>
              <a:gd name="connsiteX16" fmla="*/ 1725433 w 3212327"/>
              <a:gd name="connsiteY16" fmla="*/ 246490 h 1478943"/>
              <a:gd name="connsiteX17" fmla="*/ 1940118 w 3212327"/>
              <a:gd name="connsiteY17" fmla="*/ 190831 h 1478943"/>
              <a:gd name="connsiteX18" fmla="*/ 2083241 w 3212327"/>
              <a:gd name="connsiteY18" fmla="*/ 111318 h 1478943"/>
              <a:gd name="connsiteX19" fmla="*/ 2154803 w 3212327"/>
              <a:gd name="connsiteY19" fmla="*/ 39756 h 1478943"/>
              <a:gd name="connsiteX20" fmla="*/ 2234316 w 3212327"/>
              <a:gd name="connsiteY20" fmla="*/ 95416 h 1478943"/>
              <a:gd name="connsiteX21" fmla="*/ 2321781 w 3212327"/>
              <a:gd name="connsiteY21" fmla="*/ 95416 h 1478943"/>
              <a:gd name="connsiteX22" fmla="*/ 2464904 w 3212327"/>
              <a:gd name="connsiteY22" fmla="*/ 39756 h 1478943"/>
              <a:gd name="connsiteX23" fmla="*/ 2568271 w 3212327"/>
              <a:gd name="connsiteY23" fmla="*/ 39756 h 1478943"/>
              <a:gd name="connsiteX24" fmla="*/ 2727297 w 3212327"/>
              <a:gd name="connsiteY24" fmla="*/ 7951 h 1478943"/>
              <a:gd name="connsiteX25" fmla="*/ 2814761 w 3212327"/>
              <a:gd name="connsiteY25" fmla="*/ 0 h 1478943"/>
              <a:gd name="connsiteX26" fmla="*/ 2941982 w 3212327"/>
              <a:gd name="connsiteY26" fmla="*/ 23854 h 1478943"/>
              <a:gd name="connsiteX27" fmla="*/ 3212327 w 3212327"/>
              <a:gd name="connsiteY27" fmla="*/ 23854 h 1478943"/>
              <a:gd name="connsiteX0" fmla="*/ 0 w 2941982"/>
              <a:gd name="connsiteY0" fmla="*/ 1478943 h 1478943"/>
              <a:gd name="connsiteX1" fmla="*/ 214685 w 2941982"/>
              <a:gd name="connsiteY1" fmla="*/ 1431235 h 1478943"/>
              <a:gd name="connsiteX2" fmla="*/ 326003 w 2941982"/>
              <a:gd name="connsiteY2" fmla="*/ 1359673 h 1478943"/>
              <a:gd name="connsiteX3" fmla="*/ 453224 w 2941982"/>
              <a:gd name="connsiteY3" fmla="*/ 1296063 h 1478943"/>
              <a:gd name="connsiteX4" fmla="*/ 532737 w 2941982"/>
              <a:gd name="connsiteY4" fmla="*/ 1144988 h 1478943"/>
              <a:gd name="connsiteX5" fmla="*/ 620201 w 2941982"/>
              <a:gd name="connsiteY5" fmla="*/ 1065475 h 1478943"/>
              <a:gd name="connsiteX6" fmla="*/ 659958 w 2941982"/>
              <a:gd name="connsiteY6" fmla="*/ 970059 h 1478943"/>
              <a:gd name="connsiteX7" fmla="*/ 779227 w 2941982"/>
              <a:gd name="connsiteY7" fmla="*/ 882595 h 1478943"/>
              <a:gd name="connsiteX8" fmla="*/ 938254 w 2941982"/>
              <a:gd name="connsiteY8" fmla="*/ 795130 h 1478943"/>
              <a:gd name="connsiteX9" fmla="*/ 985961 w 2941982"/>
              <a:gd name="connsiteY9" fmla="*/ 691763 h 1478943"/>
              <a:gd name="connsiteX10" fmla="*/ 1057523 w 2941982"/>
              <a:gd name="connsiteY10" fmla="*/ 612250 h 1478943"/>
              <a:gd name="connsiteX11" fmla="*/ 1137036 w 2941982"/>
              <a:gd name="connsiteY11" fmla="*/ 572494 h 1478943"/>
              <a:gd name="connsiteX12" fmla="*/ 1232452 w 2941982"/>
              <a:gd name="connsiteY12" fmla="*/ 540689 h 1478943"/>
              <a:gd name="connsiteX13" fmla="*/ 1367624 w 2941982"/>
              <a:gd name="connsiteY13" fmla="*/ 477078 h 1478943"/>
              <a:gd name="connsiteX14" fmla="*/ 1518699 w 2941982"/>
              <a:gd name="connsiteY14" fmla="*/ 405516 h 1478943"/>
              <a:gd name="connsiteX15" fmla="*/ 1606163 w 2941982"/>
              <a:gd name="connsiteY15" fmla="*/ 326003 h 1478943"/>
              <a:gd name="connsiteX16" fmla="*/ 1725433 w 2941982"/>
              <a:gd name="connsiteY16" fmla="*/ 246490 h 1478943"/>
              <a:gd name="connsiteX17" fmla="*/ 1940118 w 2941982"/>
              <a:gd name="connsiteY17" fmla="*/ 190831 h 1478943"/>
              <a:gd name="connsiteX18" fmla="*/ 2083241 w 2941982"/>
              <a:gd name="connsiteY18" fmla="*/ 111318 h 1478943"/>
              <a:gd name="connsiteX19" fmla="*/ 2154803 w 2941982"/>
              <a:gd name="connsiteY19" fmla="*/ 39756 h 1478943"/>
              <a:gd name="connsiteX20" fmla="*/ 2234316 w 2941982"/>
              <a:gd name="connsiteY20" fmla="*/ 95416 h 1478943"/>
              <a:gd name="connsiteX21" fmla="*/ 2321781 w 2941982"/>
              <a:gd name="connsiteY21" fmla="*/ 95416 h 1478943"/>
              <a:gd name="connsiteX22" fmla="*/ 2464904 w 2941982"/>
              <a:gd name="connsiteY22" fmla="*/ 39756 h 1478943"/>
              <a:gd name="connsiteX23" fmla="*/ 2568271 w 2941982"/>
              <a:gd name="connsiteY23" fmla="*/ 39756 h 1478943"/>
              <a:gd name="connsiteX24" fmla="*/ 2727297 w 2941982"/>
              <a:gd name="connsiteY24" fmla="*/ 7951 h 1478943"/>
              <a:gd name="connsiteX25" fmla="*/ 2814761 w 2941982"/>
              <a:gd name="connsiteY25" fmla="*/ 0 h 1478943"/>
              <a:gd name="connsiteX26" fmla="*/ 2941982 w 2941982"/>
              <a:gd name="connsiteY26" fmla="*/ 23854 h 1478943"/>
              <a:gd name="connsiteX0" fmla="*/ 0 w 2814761"/>
              <a:gd name="connsiteY0" fmla="*/ 1478943 h 1478943"/>
              <a:gd name="connsiteX1" fmla="*/ 214685 w 2814761"/>
              <a:gd name="connsiteY1" fmla="*/ 1431235 h 1478943"/>
              <a:gd name="connsiteX2" fmla="*/ 326003 w 2814761"/>
              <a:gd name="connsiteY2" fmla="*/ 1359673 h 1478943"/>
              <a:gd name="connsiteX3" fmla="*/ 453224 w 2814761"/>
              <a:gd name="connsiteY3" fmla="*/ 1296063 h 1478943"/>
              <a:gd name="connsiteX4" fmla="*/ 532737 w 2814761"/>
              <a:gd name="connsiteY4" fmla="*/ 1144988 h 1478943"/>
              <a:gd name="connsiteX5" fmla="*/ 620201 w 2814761"/>
              <a:gd name="connsiteY5" fmla="*/ 1065475 h 1478943"/>
              <a:gd name="connsiteX6" fmla="*/ 659958 w 2814761"/>
              <a:gd name="connsiteY6" fmla="*/ 970059 h 1478943"/>
              <a:gd name="connsiteX7" fmla="*/ 779227 w 2814761"/>
              <a:gd name="connsiteY7" fmla="*/ 882595 h 1478943"/>
              <a:gd name="connsiteX8" fmla="*/ 938254 w 2814761"/>
              <a:gd name="connsiteY8" fmla="*/ 795130 h 1478943"/>
              <a:gd name="connsiteX9" fmla="*/ 985961 w 2814761"/>
              <a:gd name="connsiteY9" fmla="*/ 691763 h 1478943"/>
              <a:gd name="connsiteX10" fmla="*/ 1057523 w 2814761"/>
              <a:gd name="connsiteY10" fmla="*/ 612250 h 1478943"/>
              <a:gd name="connsiteX11" fmla="*/ 1137036 w 2814761"/>
              <a:gd name="connsiteY11" fmla="*/ 572494 h 1478943"/>
              <a:gd name="connsiteX12" fmla="*/ 1232452 w 2814761"/>
              <a:gd name="connsiteY12" fmla="*/ 540689 h 1478943"/>
              <a:gd name="connsiteX13" fmla="*/ 1367624 w 2814761"/>
              <a:gd name="connsiteY13" fmla="*/ 477078 h 1478943"/>
              <a:gd name="connsiteX14" fmla="*/ 1518699 w 2814761"/>
              <a:gd name="connsiteY14" fmla="*/ 405516 h 1478943"/>
              <a:gd name="connsiteX15" fmla="*/ 1606163 w 2814761"/>
              <a:gd name="connsiteY15" fmla="*/ 326003 h 1478943"/>
              <a:gd name="connsiteX16" fmla="*/ 1725433 w 2814761"/>
              <a:gd name="connsiteY16" fmla="*/ 246490 h 1478943"/>
              <a:gd name="connsiteX17" fmla="*/ 1940118 w 2814761"/>
              <a:gd name="connsiteY17" fmla="*/ 190831 h 1478943"/>
              <a:gd name="connsiteX18" fmla="*/ 2083241 w 2814761"/>
              <a:gd name="connsiteY18" fmla="*/ 111318 h 1478943"/>
              <a:gd name="connsiteX19" fmla="*/ 2154803 w 2814761"/>
              <a:gd name="connsiteY19" fmla="*/ 39756 h 1478943"/>
              <a:gd name="connsiteX20" fmla="*/ 2234316 w 2814761"/>
              <a:gd name="connsiteY20" fmla="*/ 95416 h 1478943"/>
              <a:gd name="connsiteX21" fmla="*/ 2321781 w 2814761"/>
              <a:gd name="connsiteY21" fmla="*/ 95416 h 1478943"/>
              <a:gd name="connsiteX22" fmla="*/ 2464904 w 2814761"/>
              <a:gd name="connsiteY22" fmla="*/ 39756 h 1478943"/>
              <a:gd name="connsiteX23" fmla="*/ 2568271 w 2814761"/>
              <a:gd name="connsiteY23" fmla="*/ 39756 h 1478943"/>
              <a:gd name="connsiteX24" fmla="*/ 2727297 w 2814761"/>
              <a:gd name="connsiteY24" fmla="*/ 7951 h 1478943"/>
              <a:gd name="connsiteX25" fmla="*/ 2814761 w 2814761"/>
              <a:gd name="connsiteY25" fmla="*/ 0 h 1478943"/>
              <a:gd name="connsiteX0" fmla="*/ 0 w 2727297"/>
              <a:gd name="connsiteY0" fmla="*/ 1470992 h 1470992"/>
              <a:gd name="connsiteX1" fmla="*/ 214685 w 2727297"/>
              <a:gd name="connsiteY1" fmla="*/ 1423284 h 1470992"/>
              <a:gd name="connsiteX2" fmla="*/ 326003 w 2727297"/>
              <a:gd name="connsiteY2" fmla="*/ 1351722 h 1470992"/>
              <a:gd name="connsiteX3" fmla="*/ 453224 w 2727297"/>
              <a:gd name="connsiteY3" fmla="*/ 1288112 h 1470992"/>
              <a:gd name="connsiteX4" fmla="*/ 532737 w 2727297"/>
              <a:gd name="connsiteY4" fmla="*/ 1137037 h 1470992"/>
              <a:gd name="connsiteX5" fmla="*/ 620201 w 2727297"/>
              <a:gd name="connsiteY5" fmla="*/ 1057524 h 1470992"/>
              <a:gd name="connsiteX6" fmla="*/ 659958 w 2727297"/>
              <a:gd name="connsiteY6" fmla="*/ 962108 h 1470992"/>
              <a:gd name="connsiteX7" fmla="*/ 779227 w 2727297"/>
              <a:gd name="connsiteY7" fmla="*/ 874644 h 1470992"/>
              <a:gd name="connsiteX8" fmla="*/ 938254 w 2727297"/>
              <a:gd name="connsiteY8" fmla="*/ 787179 h 1470992"/>
              <a:gd name="connsiteX9" fmla="*/ 985961 w 2727297"/>
              <a:gd name="connsiteY9" fmla="*/ 683812 h 1470992"/>
              <a:gd name="connsiteX10" fmla="*/ 1057523 w 2727297"/>
              <a:gd name="connsiteY10" fmla="*/ 604299 h 1470992"/>
              <a:gd name="connsiteX11" fmla="*/ 1137036 w 2727297"/>
              <a:gd name="connsiteY11" fmla="*/ 564543 h 1470992"/>
              <a:gd name="connsiteX12" fmla="*/ 1232452 w 2727297"/>
              <a:gd name="connsiteY12" fmla="*/ 532738 h 1470992"/>
              <a:gd name="connsiteX13" fmla="*/ 1367624 w 2727297"/>
              <a:gd name="connsiteY13" fmla="*/ 469127 h 1470992"/>
              <a:gd name="connsiteX14" fmla="*/ 1518699 w 2727297"/>
              <a:gd name="connsiteY14" fmla="*/ 397565 h 1470992"/>
              <a:gd name="connsiteX15" fmla="*/ 1606163 w 2727297"/>
              <a:gd name="connsiteY15" fmla="*/ 318052 h 1470992"/>
              <a:gd name="connsiteX16" fmla="*/ 1725433 w 2727297"/>
              <a:gd name="connsiteY16" fmla="*/ 238539 h 1470992"/>
              <a:gd name="connsiteX17" fmla="*/ 1940118 w 2727297"/>
              <a:gd name="connsiteY17" fmla="*/ 182880 h 1470992"/>
              <a:gd name="connsiteX18" fmla="*/ 2083241 w 2727297"/>
              <a:gd name="connsiteY18" fmla="*/ 103367 h 1470992"/>
              <a:gd name="connsiteX19" fmla="*/ 2154803 w 2727297"/>
              <a:gd name="connsiteY19" fmla="*/ 31805 h 1470992"/>
              <a:gd name="connsiteX20" fmla="*/ 2234316 w 2727297"/>
              <a:gd name="connsiteY20" fmla="*/ 87465 h 1470992"/>
              <a:gd name="connsiteX21" fmla="*/ 2321781 w 2727297"/>
              <a:gd name="connsiteY21" fmla="*/ 87465 h 1470992"/>
              <a:gd name="connsiteX22" fmla="*/ 2464904 w 2727297"/>
              <a:gd name="connsiteY22" fmla="*/ 31805 h 1470992"/>
              <a:gd name="connsiteX23" fmla="*/ 2568271 w 2727297"/>
              <a:gd name="connsiteY23" fmla="*/ 31805 h 1470992"/>
              <a:gd name="connsiteX24" fmla="*/ 2727297 w 2727297"/>
              <a:gd name="connsiteY24" fmla="*/ 0 h 1470992"/>
              <a:gd name="connsiteX0" fmla="*/ 0 w 2568271"/>
              <a:gd name="connsiteY0" fmla="*/ 1439187 h 1439187"/>
              <a:gd name="connsiteX1" fmla="*/ 214685 w 2568271"/>
              <a:gd name="connsiteY1" fmla="*/ 1391479 h 1439187"/>
              <a:gd name="connsiteX2" fmla="*/ 326003 w 2568271"/>
              <a:gd name="connsiteY2" fmla="*/ 1319917 h 1439187"/>
              <a:gd name="connsiteX3" fmla="*/ 453224 w 2568271"/>
              <a:gd name="connsiteY3" fmla="*/ 1256307 h 1439187"/>
              <a:gd name="connsiteX4" fmla="*/ 532737 w 2568271"/>
              <a:gd name="connsiteY4" fmla="*/ 1105232 h 1439187"/>
              <a:gd name="connsiteX5" fmla="*/ 620201 w 2568271"/>
              <a:gd name="connsiteY5" fmla="*/ 1025719 h 1439187"/>
              <a:gd name="connsiteX6" fmla="*/ 659958 w 2568271"/>
              <a:gd name="connsiteY6" fmla="*/ 930303 h 1439187"/>
              <a:gd name="connsiteX7" fmla="*/ 779227 w 2568271"/>
              <a:gd name="connsiteY7" fmla="*/ 842839 h 1439187"/>
              <a:gd name="connsiteX8" fmla="*/ 938254 w 2568271"/>
              <a:gd name="connsiteY8" fmla="*/ 755374 h 1439187"/>
              <a:gd name="connsiteX9" fmla="*/ 985961 w 2568271"/>
              <a:gd name="connsiteY9" fmla="*/ 652007 h 1439187"/>
              <a:gd name="connsiteX10" fmla="*/ 1057523 w 2568271"/>
              <a:gd name="connsiteY10" fmla="*/ 572494 h 1439187"/>
              <a:gd name="connsiteX11" fmla="*/ 1137036 w 2568271"/>
              <a:gd name="connsiteY11" fmla="*/ 532738 h 1439187"/>
              <a:gd name="connsiteX12" fmla="*/ 1232452 w 2568271"/>
              <a:gd name="connsiteY12" fmla="*/ 500933 h 1439187"/>
              <a:gd name="connsiteX13" fmla="*/ 1367624 w 2568271"/>
              <a:gd name="connsiteY13" fmla="*/ 437322 h 1439187"/>
              <a:gd name="connsiteX14" fmla="*/ 1518699 w 2568271"/>
              <a:gd name="connsiteY14" fmla="*/ 365760 h 1439187"/>
              <a:gd name="connsiteX15" fmla="*/ 1606163 w 2568271"/>
              <a:gd name="connsiteY15" fmla="*/ 286247 h 1439187"/>
              <a:gd name="connsiteX16" fmla="*/ 1725433 w 2568271"/>
              <a:gd name="connsiteY16" fmla="*/ 206734 h 1439187"/>
              <a:gd name="connsiteX17" fmla="*/ 1940118 w 2568271"/>
              <a:gd name="connsiteY17" fmla="*/ 151075 h 1439187"/>
              <a:gd name="connsiteX18" fmla="*/ 2083241 w 2568271"/>
              <a:gd name="connsiteY18" fmla="*/ 71562 h 1439187"/>
              <a:gd name="connsiteX19" fmla="*/ 2154803 w 2568271"/>
              <a:gd name="connsiteY19" fmla="*/ 0 h 1439187"/>
              <a:gd name="connsiteX20" fmla="*/ 2234316 w 2568271"/>
              <a:gd name="connsiteY20" fmla="*/ 55660 h 1439187"/>
              <a:gd name="connsiteX21" fmla="*/ 2321781 w 2568271"/>
              <a:gd name="connsiteY21" fmla="*/ 55660 h 1439187"/>
              <a:gd name="connsiteX22" fmla="*/ 2464904 w 2568271"/>
              <a:gd name="connsiteY22" fmla="*/ 0 h 1439187"/>
              <a:gd name="connsiteX23" fmla="*/ 2568271 w 2568271"/>
              <a:gd name="connsiteY23" fmla="*/ 0 h 1439187"/>
              <a:gd name="connsiteX0" fmla="*/ 0 w 2464904"/>
              <a:gd name="connsiteY0" fmla="*/ 1439187 h 1439187"/>
              <a:gd name="connsiteX1" fmla="*/ 214685 w 2464904"/>
              <a:gd name="connsiteY1" fmla="*/ 1391479 h 1439187"/>
              <a:gd name="connsiteX2" fmla="*/ 326003 w 2464904"/>
              <a:gd name="connsiteY2" fmla="*/ 1319917 h 1439187"/>
              <a:gd name="connsiteX3" fmla="*/ 453224 w 2464904"/>
              <a:gd name="connsiteY3" fmla="*/ 1256307 h 1439187"/>
              <a:gd name="connsiteX4" fmla="*/ 532737 w 2464904"/>
              <a:gd name="connsiteY4" fmla="*/ 1105232 h 1439187"/>
              <a:gd name="connsiteX5" fmla="*/ 620201 w 2464904"/>
              <a:gd name="connsiteY5" fmla="*/ 1025719 h 1439187"/>
              <a:gd name="connsiteX6" fmla="*/ 659958 w 2464904"/>
              <a:gd name="connsiteY6" fmla="*/ 930303 h 1439187"/>
              <a:gd name="connsiteX7" fmla="*/ 779227 w 2464904"/>
              <a:gd name="connsiteY7" fmla="*/ 842839 h 1439187"/>
              <a:gd name="connsiteX8" fmla="*/ 938254 w 2464904"/>
              <a:gd name="connsiteY8" fmla="*/ 755374 h 1439187"/>
              <a:gd name="connsiteX9" fmla="*/ 985961 w 2464904"/>
              <a:gd name="connsiteY9" fmla="*/ 652007 h 1439187"/>
              <a:gd name="connsiteX10" fmla="*/ 1057523 w 2464904"/>
              <a:gd name="connsiteY10" fmla="*/ 572494 h 1439187"/>
              <a:gd name="connsiteX11" fmla="*/ 1137036 w 2464904"/>
              <a:gd name="connsiteY11" fmla="*/ 532738 h 1439187"/>
              <a:gd name="connsiteX12" fmla="*/ 1232452 w 2464904"/>
              <a:gd name="connsiteY12" fmla="*/ 500933 h 1439187"/>
              <a:gd name="connsiteX13" fmla="*/ 1367624 w 2464904"/>
              <a:gd name="connsiteY13" fmla="*/ 437322 h 1439187"/>
              <a:gd name="connsiteX14" fmla="*/ 1518699 w 2464904"/>
              <a:gd name="connsiteY14" fmla="*/ 365760 h 1439187"/>
              <a:gd name="connsiteX15" fmla="*/ 1606163 w 2464904"/>
              <a:gd name="connsiteY15" fmla="*/ 286247 h 1439187"/>
              <a:gd name="connsiteX16" fmla="*/ 1725433 w 2464904"/>
              <a:gd name="connsiteY16" fmla="*/ 206734 h 1439187"/>
              <a:gd name="connsiteX17" fmla="*/ 1940118 w 2464904"/>
              <a:gd name="connsiteY17" fmla="*/ 151075 h 1439187"/>
              <a:gd name="connsiteX18" fmla="*/ 2083241 w 2464904"/>
              <a:gd name="connsiteY18" fmla="*/ 71562 h 1439187"/>
              <a:gd name="connsiteX19" fmla="*/ 2154803 w 2464904"/>
              <a:gd name="connsiteY19" fmla="*/ 0 h 1439187"/>
              <a:gd name="connsiteX20" fmla="*/ 2234316 w 2464904"/>
              <a:gd name="connsiteY20" fmla="*/ 55660 h 1439187"/>
              <a:gd name="connsiteX21" fmla="*/ 2321781 w 2464904"/>
              <a:gd name="connsiteY21" fmla="*/ 55660 h 1439187"/>
              <a:gd name="connsiteX22" fmla="*/ 2464904 w 2464904"/>
              <a:gd name="connsiteY22" fmla="*/ 0 h 1439187"/>
              <a:gd name="connsiteX0" fmla="*/ 0 w 2321781"/>
              <a:gd name="connsiteY0" fmla="*/ 1439187 h 1439187"/>
              <a:gd name="connsiteX1" fmla="*/ 214685 w 2321781"/>
              <a:gd name="connsiteY1" fmla="*/ 1391479 h 1439187"/>
              <a:gd name="connsiteX2" fmla="*/ 326003 w 2321781"/>
              <a:gd name="connsiteY2" fmla="*/ 1319917 h 1439187"/>
              <a:gd name="connsiteX3" fmla="*/ 453224 w 2321781"/>
              <a:gd name="connsiteY3" fmla="*/ 1256307 h 1439187"/>
              <a:gd name="connsiteX4" fmla="*/ 532737 w 2321781"/>
              <a:gd name="connsiteY4" fmla="*/ 1105232 h 1439187"/>
              <a:gd name="connsiteX5" fmla="*/ 620201 w 2321781"/>
              <a:gd name="connsiteY5" fmla="*/ 1025719 h 1439187"/>
              <a:gd name="connsiteX6" fmla="*/ 659958 w 2321781"/>
              <a:gd name="connsiteY6" fmla="*/ 930303 h 1439187"/>
              <a:gd name="connsiteX7" fmla="*/ 779227 w 2321781"/>
              <a:gd name="connsiteY7" fmla="*/ 842839 h 1439187"/>
              <a:gd name="connsiteX8" fmla="*/ 938254 w 2321781"/>
              <a:gd name="connsiteY8" fmla="*/ 755374 h 1439187"/>
              <a:gd name="connsiteX9" fmla="*/ 985961 w 2321781"/>
              <a:gd name="connsiteY9" fmla="*/ 652007 h 1439187"/>
              <a:gd name="connsiteX10" fmla="*/ 1057523 w 2321781"/>
              <a:gd name="connsiteY10" fmla="*/ 572494 h 1439187"/>
              <a:gd name="connsiteX11" fmla="*/ 1137036 w 2321781"/>
              <a:gd name="connsiteY11" fmla="*/ 532738 h 1439187"/>
              <a:gd name="connsiteX12" fmla="*/ 1232452 w 2321781"/>
              <a:gd name="connsiteY12" fmla="*/ 500933 h 1439187"/>
              <a:gd name="connsiteX13" fmla="*/ 1367624 w 2321781"/>
              <a:gd name="connsiteY13" fmla="*/ 437322 h 1439187"/>
              <a:gd name="connsiteX14" fmla="*/ 1518699 w 2321781"/>
              <a:gd name="connsiteY14" fmla="*/ 365760 h 1439187"/>
              <a:gd name="connsiteX15" fmla="*/ 1606163 w 2321781"/>
              <a:gd name="connsiteY15" fmla="*/ 286247 h 1439187"/>
              <a:gd name="connsiteX16" fmla="*/ 1725433 w 2321781"/>
              <a:gd name="connsiteY16" fmla="*/ 206734 h 1439187"/>
              <a:gd name="connsiteX17" fmla="*/ 1940118 w 2321781"/>
              <a:gd name="connsiteY17" fmla="*/ 151075 h 1439187"/>
              <a:gd name="connsiteX18" fmla="*/ 2083241 w 2321781"/>
              <a:gd name="connsiteY18" fmla="*/ 71562 h 1439187"/>
              <a:gd name="connsiteX19" fmla="*/ 2154803 w 2321781"/>
              <a:gd name="connsiteY19" fmla="*/ 0 h 1439187"/>
              <a:gd name="connsiteX20" fmla="*/ 2234316 w 2321781"/>
              <a:gd name="connsiteY20" fmla="*/ 55660 h 1439187"/>
              <a:gd name="connsiteX21" fmla="*/ 2321781 w 2321781"/>
              <a:gd name="connsiteY21" fmla="*/ 55660 h 1439187"/>
              <a:gd name="connsiteX0" fmla="*/ 0 w 2234316"/>
              <a:gd name="connsiteY0" fmla="*/ 1439187 h 1439187"/>
              <a:gd name="connsiteX1" fmla="*/ 214685 w 2234316"/>
              <a:gd name="connsiteY1" fmla="*/ 1391479 h 1439187"/>
              <a:gd name="connsiteX2" fmla="*/ 326003 w 2234316"/>
              <a:gd name="connsiteY2" fmla="*/ 1319917 h 1439187"/>
              <a:gd name="connsiteX3" fmla="*/ 453224 w 2234316"/>
              <a:gd name="connsiteY3" fmla="*/ 1256307 h 1439187"/>
              <a:gd name="connsiteX4" fmla="*/ 532737 w 2234316"/>
              <a:gd name="connsiteY4" fmla="*/ 1105232 h 1439187"/>
              <a:gd name="connsiteX5" fmla="*/ 620201 w 2234316"/>
              <a:gd name="connsiteY5" fmla="*/ 1025719 h 1439187"/>
              <a:gd name="connsiteX6" fmla="*/ 659958 w 2234316"/>
              <a:gd name="connsiteY6" fmla="*/ 930303 h 1439187"/>
              <a:gd name="connsiteX7" fmla="*/ 779227 w 2234316"/>
              <a:gd name="connsiteY7" fmla="*/ 842839 h 1439187"/>
              <a:gd name="connsiteX8" fmla="*/ 938254 w 2234316"/>
              <a:gd name="connsiteY8" fmla="*/ 755374 h 1439187"/>
              <a:gd name="connsiteX9" fmla="*/ 985961 w 2234316"/>
              <a:gd name="connsiteY9" fmla="*/ 652007 h 1439187"/>
              <a:gd name="connsiteX10" fmla="*/ 1057523 w 2234316"/>
              <a:gd name="connsiteY10" fmla="*/ 572494 h 1439187"/>
              <a:gd name="connsiteX11" fmla="*/ 1137036 w 2234316"/>
              <a:gd name="connsiteY11" fmla="*/ 532738 h 1439187"/>
              <a:gd name="connsiteX12" fmla="*/ 1232452 w 2234316"/>
              <a:gd name="connsiteY12" fmla="*/ 500933 h 1439187"/>
              <a:gd name="connsiteX13" fmla="*/ 1367624 w 2234316"/>
              <a:gd name="connsiteY13" fmla="*/ 437322 h 1439187"/>
              <a:gd name="connsiteX14" fmla="*/ 1518699 w 2234316"/>
              <a:gd name="connsiteY14" fmla="*/ 365760 h 1439187"/>
              <a:gd name="connsiteX15" fmla="*/ 1606163 w 2234316"/>
              <a:gd name="connsiteY15" fmla="*/ 286247 h 1439187"/>
              <a:gd name="connsiteX16" fmla="*/ 1725433 w 2234316"/>
              <a:gd name="connsiteY16" fmla="*/ 206734 h 1439187"/>
              <a:gd name="connsiteX17" fmla="*/ 1940118 w 2234316"/>
              <a:gd name="connsiteY17" fmla="*/ 151075 h 1439187"/>
              <a:gd name="connsiteX18" fmla="*/ 2083241 w 2234316"/>
              <a:gd name="connsiteY18" fmla="*/ 71562 h 1439187"/>
              <a:gd name="connsiteX19" fmla="*/ 2154803 w 2234316"/>
              <a:gd name="connsiteY19" fmla="*/ 0 h 1439187"/>
              <a:gd name="connsiteX20" fmla="*/ 2234316 w 2234316"/>
              <a:gd name="connsiteY20" fmla="*/ 55660 h 1439187"/>
              <a:gd name="connsiteX0" fmla="*/ 0 w 2154803"/>
              <a:gd name="connsiteY0" fmla="*/ 1439187 h 1439187"/>
              <a:gd name="connsiteX1" fmla="*/ 214685 w 2154803"/>
              <a:gd name="connsiteY1" fmla="*/ 1391479 h 1439187"/>
              <a:gd name="connsiteX2" fmla="*/ 326003 w 2154803"/>
              <a:gd name="connsiteY2" fmla="*/ 1319917 h 1439187"/>
              <a:gd name="connsiteX3" fmla="*/ 453224 w 2154803"/>
              <a:gd name="connsiteY3" fmla="*/ 1256307 h 1439187"/>
              <a:gd name="connsiteX4" fmla="*/ 532737 w 2154803"/>
              <a:gd name="connsiteY4" fmla="*/ 1105232 h 1439187"/>
              <a:gd name="connsiteX5" fmla="*/ 620201 w 2154803"/>
              <a:gd name="connsiteY5" fmla="*/ 1025719 h 1439187"/>
              <a:gd name="connsiteX6" fmla="*/ 659958 w 2154803"/>
              <a:gd name="connsiteY6" fmla="*/ 930303 h 1439187"/>
              <a:gd name="connsiteX7" fmla="*/ 779227 w 2154803"/>
              <a:gd name="connsiteY7" fmla="*/ 842839 h 1439187"/>
              <a:gd name="connsiteX8" fmla="*/ 938254 w 2154803"/>
              <a:gd name="connsiteY8" fmla="*/ 755374 h 1439187"/>
              <a:gd name="connsiteX9" fmla="*/ 985961 w 2154803"/>
              <a:gd name="connsiteY9" fmla="*/ 652007 h 1439187"/>
              <a:gd name="connsiteX10" fmla="*/ 1057523 w 2154803"/>
              <a:gd name="connsiteY10" fmla="*/ 572494 h 1439187"/>
              <a:gd name="connsiteX11" fmla="*/ 1137036 w 2154803"/>
              <a:gd name="connsiteY11" fmla="*/ 532738 h 1439187"/>
              <a:gd name="connsiteX12" fmla="*/ 1232452 w 2154803"/>
              <a:gd name="connsiteY12" fmla="*/ 500933 h 1439187"/>
              <a:gd name="connsiteX13" fmla="*/ 1367624 w 2154803"/>
              <a:gd name="connsiteY13" fmla="*/ 437322 h 1439187"/>
              <a:gd name="connsiteX14" fmla="*/ 1518699 w 2154803"/>
              <a:gd name="connsiteY14" fmla="*/ 365760 h 1439187"/>
              <a:gd name="connsiteX15" fmla="*/ 1606163 w 2154803"/>
              <a:gd name="connsiteY15" fmla="*/ 286247 h 1439187"/>
              <a:gd name="connsiteX16" fmla="*/ 1725433 w 2154803"/>
              <a:gd name="connsiteY16" fmla="*/ 206734 h 1439187"/>
              <a:gd name="connsiteX17" fmla="*/ 1940118 w 2154803"/>
              <a:gd name="connsiteY17" fmla="*/ 151075 h 1439187"/>
              <a:gd name="connsiteX18" fmla="*/ 2083241 w 2154803"/>
              <a:gd name="connsiteY18" fmla="*/ 71562 h 1439187"/>
              <a:gd name="connsiteX19" fmla="*/ 2154803 w 2154803"/>
              <a:gd name="connsiteY19" fmla="*/ 0 h 1439187"/>
              <a:gd name="connsiteX0" fmla="*/ 0 w 2083241"/>
              <a:gd name="connsiteY0" fmla="*/ 1367625 h 1367625"/>
              <a:gd name="connsiteX1" fmla="*/ 214685 w 2083241"/>
              <a:gd name="connsiteY1" fmla="*/ 1319917 h 1367625"/>
              <a:gd name="connsiteX2" fmla="*/ 326003 w 2083241"/>
              <a:gd name="connsiteY2" fmla="*/ 1248355 h 1367625"/>
              <a:gd name="connsiteX3" fmla="*/ 453224 w 2083241"/>
              <a:gd name="connsiteY3" fmla="*/ 1184745 h 1367625"/>
              <a:gd name="connsiteX4" fmla="*/ 532737 w 2083241"/>
              <a:gd name="connsiteY4" fmla="*/ 1033670 h 1367625"/>
              <a:gd name="connsiteX5" fmla="*/ 620201 w 2083241"/>
              <a:gd name="connsiteY5" fmla="*/ 954157 h 1367625"/>
              <a:gd name="connsiteX6" fmla="*/ 659958 w 2083241"/>
              <a:gd name="connsiteY6" fmla="*/ 858741 h 1367625"/>
              <a:gd name="connsiteX7" fmla="*/ 779227 w 2083241"/>
              <a:gd name="connsiteY7" fmla="*/ 771277 h 1367625"/>
              <a:gd name="connsiteX8" fmla="*/ 938254 w 2083241"/>
              <a:gd name="connsiteY8" fmla="*/ 683812 h 1367625"/>
              <a:gd name="connsiteX9" fmla="*/ 985961 w 2083241"/>
              <a:gd name="connsiteY9" fmla="*/ 580445 h 1367625"/>
              <a:gd name="connsiteX10" fmla="*/ 1057523 w 2083241"/>
              <a:gd name="connsiteY10" fmla="*/ 500932 h 1367625"/>
              <a:gd name="connsiteX11" fmla="*/ 1137036 w 2083241"/>
              <a:gd name="connsiteY11" fmla="*/ 461176 h 1367625"/>
              <a:gd name="connsiteX12" fmla="*/ 1232452 w 2083241"/>
              <a:gd name="connsiteY12" fmla="*/ 429371 h 1367625"/>
              <a:gd name="connsiteX13" fmla="*/ 1367624 w 2083241"/>
              <a:gd name="connsiteY13" fmla="*/ 365760 h 1367625"/>
              <a:gd name="connsiteX14" fmla="*/ 1518699 w 2083241"/>
              <a:gd name="connsiteY14" fmla="*/ 294198 h 1367625"/>
              <a:gd name="connsiteX15" fmla="*/ 1606163 w 2083241"/>
              <a:gd name="connsiteY15" fmla="*/ 214685 h 1367625"/>
              <a:gd name="connsiteX16" fmla="*/ 1725433 w 2083241"/>
              <a:gd name="connsiteY16" fmla="*/ 135172 h 1367625"/>
              <a:gd name="connsiteX17" fmla="*/ 1940118 w 2083241"/>
              <a:gd name="connsiteY17" fmla="*/ 79513 h 1367625"/>
              <a:gd name="connsiteX18" fmla="*/ 2083241 w 2083241"/>
              <a:gd name="connsiteY18" fmla="*/ 0 h 1367625"/>
              <a:gd name="connsiteX0" fmla="*/ 0 w 1940118"/>
              <a:gd name="connsiteY0" fmla="*/ 1288112 h 1288112"/>
              <a:gd name="connsiteX1" fmla="*/ 214685 w 1940118"/>
              <a:gd name="connsiteY1" fmla="*/ 1240404 h 1288112"/>
              <a:gd name="connsiteX2" fmla="*/ 326003 w 1940118"/>
              <a:gd name="connsiteY2" fmla="*/ 1168842 h 1288112"/>
              <a:gd name="connsiteX3" fmla="*/ 453224 w 1940118"/>
              <a:gd name="connsiteY3" fmla="*/ 1105232 h 1288112"/>
              <a:gd name="connsiteX4" fmla="*/ 532737 w 1940118"/>
              <a:gd name="connsiteY4" fmla="*/ 954157 h 1288112"/>
              <a:gd name="connsiteX5" fmla="*/ 620201 w 1940118"/>
              <a:gd name="connsiteY5" fmla="*/ 874644 h 1288112"/>
              <a:gd name="connsiteX6" fmla="*/ 659958 w 1940118"/>
              <a:gd name="connsiteY6" fmla="*/ 779228 h 1288112"/>
              <a:gd name="connsiteX7" fmla="*/ 779227 w 1940118"/>
              <a:gd name="connsiteY7" fmla="*/ 691764 h 1288112"/>
              <a:gd name="connsiteX8" fmla="*/ 938254 w 1940118"/>
              <a:gd name="connsiteY8" fmla="*/ 604299 h 1288112"/>
              <a:gd name="connsiteX9" fmla="*/ 985961 w 1940118"/>
              <a:gd name="connsiteY9" fmla="*/ 500932 h 1288112"/>
              <a:gd name="connsiteX10" fmla="*/ 1057523 w 1940118"/>
              <a:gd name="connsiteY10" fmla="*/ 421419 h 1288112"/>
              <a:gd name="connsiteX11" fmla="*/ 1137036 w 1940118"/>
              <a:gd name="connsiteY11" fmla="*/ 381663 h 1288112"/>
              <a:gd name="connsiteX12" fmla="*/ 1232452 w 1940118"/>
              <a:gd name="connsiteY12" fmla="*/ 349858 h 1288112"/>
              <a:gd name="connsiteX13" fmla="*/ 1367624 w 1940118"/>
              <a:gd name="connsiteY13" fmla="*/ 286247 h 1288112"/>
              <a:gd name="connsiteX14" fmla="*/ 1518699 w 1940118"/>
              <a:gd name="connsiteY14" fmla="*/ 214685 h 1288112"/>
              <a:gd name="connsiteX15" fmla="*/ 1606163 w 1940118"/>
              <a:gd name="connsiteY15" fmla="*/ 135172 h 1288112"/>
              <a:gd name="connsiteX16" fmla="*/ 1725433 w 1940118"/>
              <a:gd name="connsiteY16" fmla="*/ 55659 h 1288112"/>
              <a:gd name="connsiteX17" fmla="*/ 1940118 w 1940118"/>
              <a:gd name="connsiteY17" fmla="*/ 0 h 1288112"/>
              <a:gd name="connsiteX0" fmla="*/ 0 w 1725433"/>
              <a:gd name="connsiteY0" fmla="*/ 1232453 h 1232453"/>
              <a:gd name="connsiteX1" fmla="*/ 214685 w 1725433"/>
              <a:gd name="connsiteY1" fmla="*/ 1184745 h 1232453"/>
              <a:gd name="connsiteX2" fmla="*/ 326003 w 1725433"/>
              <a:gd name="connsiteY2" fmla="*/ 1113183 h 1232453"/>
              <a:gd name="connsiteX3" fmla="*/ 453224 w 1725433"/>
              <a:gd name="connsiteY3" fmla="*/ 1049573 h 1232453"/>
              <a:gd name="connsiteX4" fmla="*/ 532737 w 1725433"/>
              <a:gd name="connsiteY4" fmla="*/ 898498 h 1232453"/>
              <a:gd name="connsiteX5" fmla="*/ 620201 w 1725433"/>
              <a:gd name="connsiteY5" fmla="*/ 818985 h 1232453"/>
              <a:gd name="connsiteX6" fmla="*/ 659958 w 1725433"/>
              <a:gd name="connsiteY6" fmla="*/ 723569 h 1232453"/>
              <a:gd name="connsiteX7" fmla="*/ 779227 w 1725433"/>
              <a:gd name="connsiteY7" fmla="*/ 636105 h 1232453"/>
              <a:gd name="connsiteX8" fmla="*/ 938254 w 1725433"/>
              <a:gd name="connsiteY8" fmla="*/ 548640 h 1232453"/>
              <a:gd name="connsiteX9" fmla="*/ 985961 w 1725433"/>
              <a:gd name="connsiteY9" fmla="*/ 445273 h 1232453"/>
              <a:gd name="connsiteX10" fmla="*/ 1057523 w 1725433"/>
              <a:gd name="connsiteY10" fmla="*/ 365760 h 1232453"/>
              <a:gd name="connsiteX11" fmla="*/ 1137036 w 1725433"/>
              <a:gd name="connsiteY11" fmla="*/ 326004 h 1232453"/>
              <a:gd name="connsiteX12" fmla="*/ 1232452 w 1725433"/>
              <a:gd name="connsiteY12" fmla="*/ 294199 h 1232453"/>
              <a:gd name="connsiteX13" fmla="*/ 1367624 w 1725433"/>
              <a:gd name="connsiteY13" fmla="*/ 230588 h 1232453"/>
              <a:gd name="connsiteX14" fmla="*/ 1518699 w 1725433"/>
              <a:gd name="connsiteY14" fmla="*/ 159026 h 1232453"/>
              <a:gd name="connsiteX15" fmla="*/ 1606163 w 1725433"/>
              <a:gd name="connsiteY15" fmla="*/ 79513 h 1232453"/>
              <a:gd name="connsiteX16" fmla="*/ 1725433 w 1725433"/>
              <a:gd name="connsiteY16" fmla="*/ 0 h 1232453"/>
              <a:gd name="connsiteX0" fmla="*/ 0 w 1606163"/>
              <a:gd name="connsiteY0" fmla="*/ 1152940 h 1152940"/>
              <a:gd name="connsiteX1" fmla="*/ 214685 w 1606163"/>
              <a:gd name="connsiteY1" fmla="*/ 1105232 h 1152940"/>
              <a:gd name="connsiteX2" fmla="*/ 326003 w 1606163"/>
              <a:gd name="connsiteY2" fmla="*/ 1033670 h 1152940"/>
              <a:gd name="connsiteX3" fmla="*/ 453224 w 1606163"/>
              <a:gd name="connsiteY3" fmla="*/ 970060 h 1152940"/>
              <a:gd name="connsiteX4" fmla="*/ 532737 w 1606163"/>
              <a:gd name="connsiteY4" fmla="*/ 818985 h 1152940"/>
              <a:gd name="connsiteX5" fmla="*/ 620201 w 1606163"/>
              <a:gd name="connsiteY5" fmla="*/ 739472 h 1152940"/>
              <a:gd name="connsiteX6" fmla="*/ 659958 w 1606163"/>
              <a:gd name="connsiteY6" fmla="*/ 644056 h 1152940"/>
              <a:gd name="connsiteX7" fmla="*/ 779227 w 1606163"/>
              <a:gd name="connsiteY7" fmla="*/ 556592 h 1152940"/>
              <a:gd name="connsiteX8" fmla="*/ 938254 w 1606163"/>
              <a:gd name="connsiteY8" fmla="*/ 469127 h 1152940"/>
              <a:gd name="connsiteX9" fmla="*/ 985961 w 1606163"/>
              <a:gd name="connsiteY9" fmla="*/ 365760 h 1152940"/>
              <a:gd name="connsiteX10" fmla="*/ 1057523 w 1606163"/>
              <a:gd name="connsiteY10" fmla="*/ 286247 h 1152940"/>
              <a:gd name="connsiteX11" fmla="*/ 1137036 w 1606163"/>
              <a:gd name="connsiteY11" fmla="*/ 246491 h 1152940"/>
              <a:gd name="connsiteX12" fmla="*/ 1232452 w 1606163"/>
              <a:gd name="connsiteY12" fmla="*/ 214686 h 1152940"/>
              <a:gd name="connsiteX13" fmla="*/ 1367624 w 1606163"/>
              <a:gd name="connsiteY13" fmla="*/ 151075 h 1152940"/>
              <a:gd name="connsiteX14" fmla="*/ 1518699 w 1606163"/>
              <a:gd name="connsiteY14" fmla="*/ 79513 h 1152940"/>
              <a:gd name="connsiteX15" fmla="*/ 1606163 w 1606163"/>
              <a:gd name="connsiteY15" fmla="*/ 0 h 1152940"/>
              <a:gd name="connsiteX0" fmla="*/ 0 w 1518699"/>
              <a:gd name="connsiteY0" fmla="*/ 1073427 h 1073427"/>
              <a:gd name="connsiteX1" fmla="*/ 214685 w 1518699"/>
              <a:gd name="connsiteY1" fmla="*/ 1025719 h 1073427"/>
              <a:gd name="connsiteX2" fmla="*/ 326003 w 1518699"/>
              <a:gd name="connsiteY2" fmla="*/ 954157 h 1073427"/>
              <a:gd name="connsiteX3" fmla="*/ 453224 w 1518699"/>
              <a:gd name="connsiteY3" fmla="*/ 890547 h 1073427"/>
              <a:gd name="connsiteX4" fmla="*/ 532737 w 1518699"/>
              <a:gd name="connsiteY4" fmla="*/ 739472 h 1073427"/>
              <a:gd name="connsiteX5" fmla="*/ 620201 w 1518699"/>
              <a:gd name="connsiteY5" fmla="*/ 659959 h 1073427"/>
              <a:gd name="connsiteX6" fmla="*/ 659958 w 1518699"/>
              <a:gd name="connsiteY6" fmla="*/ 564543 h 1073427"/>
              <a:gd name="connsiteX7" fmla="*/ 779227 w 1518699"/>
              <a:gd name="connsiteY7" fmla="*/ 477079 h 1073427"/>
              <a:gd name="connsiteX8" fmla="*/ 938254 w 1518699"/>
              <a:gd name="connsiteY8" fmla="*/ 389614 h 1073427"/>
              <a:gd name="connsiteX9" fmla="*/ 985961 w 1518699"/>
              <a:gd name="connsiteY9" fmla="*/ 286247 h 1073427"/>
              <a:gd name="connsiteX10" fmla="*/ 1057523 w 1518699"/>
              <a:gd name="connsiteY10" fmla="*/ 206734 h 1073427"/>
              <a:gd name="connsiteX11" fmla="*/ 1137036 w 1518699"/>
              <a:gd name="connsiteY11" fmla="*/ 166978 h 1073427"/>
              <a:gd name="connsiteX12" fmla="*/ 1232452 w 1518699"/>
              <a:gd name="connsiteY12" fmla="*/ 135173 h 1073427"/>
              <a:gd name="connsiteX13" fmla="*/ 1367624 w 1518699"/>
              <a:gd name="connsiteY13" fmla="*/ 71562 h 1073427"/>
              <a:gd name="connsiteX14" fmla="*/ 1518699 w 1518699"/>
              <a:gd name="connsiteY14" fmla="*/ 0 h 1073427"/>
              <a:gd name="connsiteX0" fmla="*/ 0 w 1367624"/>
              <a:gd name="connsiteY0" fmla="*/ 1001865 h 1001865"/>
              <a:gd name="connsiteX1" fmla="*/ 214685 w 1367624"/>
              <a:gd name="connsiteY1" fmla="*/ 954157 h 1001865"/>
              <a:gd name="connsiteX2" fmla="*/ 326003 w 1367624"/>
              <a:gd name="connsiteY2" fmla="*/ 882595 h 1001865"/>
              <a:gd name="connsiteX3" fmla="*/ 453224 w 1367624"/>
              <a:gd name="connsiteY3" fmla="*/ 818985 h 1001865"/>
              <a:gd name="connsiteX4" fmla="*/ 532737 w 1367624"/>
              <a:gd name="connsiteY4" fmla="*/ 667910 h 1001865"/>
              <a:gd name="connsiteX5" fmla="*/ 620201 w 1367624"/>
              <a:gd name="connsiteY5" fmla="*/ 588397 h 1001865"/>
              <a:gd name="connsiteX6" fmla="*/ 659958 w 1367624"/>
              <a:gd name="connsiteY6" fmla="*/ 492981 h 1001865"/>
              <a:gd name="connsiteX7" fmla="*/ 779227 w 1367624"/>
              <a:gd name="connsiteY7" fmla="*/ 405517 h 1001865"/>
              <a:gd name="connsiteX8" fmla="*/ 938254 w 1367624"/>
              <a:gd name="connsiteY8" fmla="*/ 318052 h 1001865"/>
              <a:gd name="connsiteX9" fmla="*/ 985961 w 1367624"/>
              <a:gd name="connsiteY9" fmla="*/ 214685 h 1001865"/>
              <a:gd name="connsiteX10" fmla="*/ 1057523 w 1367624"/>
              <a:gd name="connsiteY10" fmla="*/ 135172 h 1001865"/>
              <a:gd name="connsiteX11" fmla="*/ 1137036 w 1367624"/>
              <a:gd name="connsiteY11" fmla="*/ 95416 h 1001865"/>
              <a:gd name="connsiteX12" fmla="*/ 1232452 w 1367624"/>
              <a:gd name="connsiteY12" fmla="*/ 63611 h 1001865"/>
              <a:gd name="connsiteX13" fmla="*/ 1367624 w 1367624"/>
              <a:gd name="connsiteY13" fmla="*/ 0 h 1001865"/>
              <a:gd name="connsiteX0" fmla="*/ 0 w 1232452"/>
              <a:gd name="connsiteY0" fmla="*/ 938254 h 938254"/>
              <a:gd name="connsiteX1" fmla="*/ 214685 w 1232452"/>
              <a:gd name="connsiteY1" fmla="*/ 890546 h 938254"/>
              <a:gd name="connsiteX2" fmla="*/ 326003 w 1232452"/>
              <a:gd name="connsiteY2" fmla="*/ 818984 h 938254"/>
              <a:gd name="connsiteX3" fmla="*/ 453224 w 1232452"/>
              <a:gd name="connsiteY3" fmla="*/ 755374 h 938254"/>
              <a:gd name="connsiteX4" fmla="*/ 532737 w 1232452"/>
              <a:gd name="connsiteY4" fmla="*/ 604299 h 938254"/>
              <a:gd name="connsiteX5" fmla="*/ 620201 w 1232452"/>
              <a:gd name="connsiteY5" fmla="*/ 524786 h 938254"/>
              <a:gd name="connsiteX6" fmla="*/ 659958 w 1232452"/>
              <a:gd name="connsiteY6" fmla="*/ 429370 h 938254"/>
              <a:gd name="connsiteX7" fmla="*/ 779227 w 1232452"/>
              <a:gd name="connsiteY7" fmla="*/ 341906 h 938254"/>
              <a:gd name="connsiteX8" fmla="*/ 938254 w 1232452"/>
              <a:gd name="connsiteY8" fmla="*/ 254441 h 938254"/>
              <a:gd name="connsiteX9" fmla="*/ 985961 w 1232452"/>
              <a:gd name="connsiteY9" fmla="*/ 151074 h 938254"/>
              <a:gd name="connsiteX10" fmla="*/ 1057523 w 1232452"/>
              <a:gd name="connsiteY10" fmla="*/ 71561 h 938254"/>
              <a:gd name="connsiteX11" fmla="*/ 1137036 w 1232452"/>
              <a:gd name="connsiteY11" fmla="*/ 31805 h 938254"/>
              <a:gd name="connsiteX12" fmla="*/ 1232452 w 1232452"/>
              <a:gd name="connsiteY12" fmla="*/ 0 h 938254"/>
              <a:gd name="connsiteX0" fmla="*/ 0 w 1137036"/>
              <a:gd name="connsiteY0" fmla="*/ 906449 h 906449"/>
              <a:gd name="connsiteX1" fmla="*/ 214685 w 1137036"/>
              <a:gd name="connsiteY1" fmla="*/ 858741 h 906449"/>
              <a:gd name="connsiteX2" fmla="*/ 326003 w 1137036"/>
              <a:gd name="connsiteY2" fmla="*/ 787179 h 906449"/>
              <a:gd name="connsiteX3" fmla="*/ 453224 w 1137036"/>
              <a:gd name="connsiteY3" fmla="*/ 723569 h 906449"/>
              <a:gd name="connsiteX4" fmla="*/ 532737 w 1137036"/>
              <a:gd name="connsiteY4" fmla="*/ 572494 h 906449"/>
              <a:gd name="connsiteX5" fmla="*/ 620201 w 1137036"/>
              <a:gd name="connsiteY5" fmla="*/ 492981 h 906449"/>
              <a:gd name="connsiteX6" fmla="*/ 659958 w 1137036"/>
              <a:gd name="connsiteY6" fmla="*/ 397565 h 906449"/>
              <a:gd name="connsiteX7" fmla="*/ 779227 w 1137036"/>
              <a:gd name="connsiteY7" fmla="*/ 310101 h 906449"/>
              <a:gd name="connsiteX8" fmla="*/ 938254 w 1137036"/>
              <a:gd name="connsiteY8" fmla="*/ 222636 h 906449"/>
              <a:gd name="connsiteX9" fmla="*/ 985961 w 1137036"/>
              <a:gd name="connsiteY9" fmla="*/ 119269 h 906449"/>
              <a:gd name="connsiteX10" fmla="*/ 1057523 w 1137036"/>
              <a:gd name="connsiteY10" fmla="*/ 39756 h 906449"/>
              <a:gd name="connsiteX11" fmla="*/ 1137036 w 1137036"/>
              <a:gd name="connsiteY11" fmla="*/ 0 h 906449"/>
              <a:gd name="connsiteX0" fmla="*/ 0 w 1057523"/>
              <a:gd name="connsiteY0" fmla="*/ 866693 h 866693"/>
              <a:gd name="connsiteX1" fmla="*/ 214685 w 1057523"/>
              <a:gd name="connsiteY1" fmla="*/ 818985 h 866693"/>
              <a:gd name="connsiteX2" fmla="*/ 326003 w 1057523"/>
              <a:gd name="connsiteY2" fmla="*/ 747423 h 866693"/>
              <a:gd name="connsiteX3" fmla="*/ 453224 w 1057523"/>
              <a:gd name="connsiteY3" fmla="*/ 683813 h 866693"/>
              <a:gd name="connsiteX4" fmla="*/ 532737 w 1057523"/>
              <a:gd name="connsiteY4" fmla="*/ 532738 h 866693"/>
              <a:gd name="connsiteX5" fmla="*/ 620201 w 1057523"/>
              <a:gd name="connsiteY5" fmla="*/ 453225 h 866693"/>
              <a:gd name="connsiteX6" fmla="*/ 659958 w 1057523"/>
              <a:gd name="connsiteY6" fmla="*/ 357809 h 866693"/>
              <a:gd name="connsiteX7" fmla="*/ 779227 w 1057523"/>
              <a:gd name="connsiteY7" fmla="*/ 270345 h 866693"/>
              <a:gd name="connsiteX8" fmla="*/ 938254 w 1057523"/>
              <a:gd name="connsiteY8" fmla="*/ 182880 h 866693"/>
              <a:gd name="connsiteX9" fmla="*/ 985961 w 1057523"/>
              <a:gd name="connsiteY9" fmla="*/ 79513 h 866693"/>
              <a:gd name="connsiteX10" fmla="*/ 1057523 w 1057523"/>
              <a:gd name="connsiteY10" fmla="*/ 0 h 866693"/>
              <a:gd name="connsiteX0" fmla="*/ 0 w 985961"/>
              <a:gd name="connsiteY0" fmla="*/ 787180 h 787180"/>
              <a:gd name="connsiteX1" fmla="*/ 214685 w 985961"/>
              <a:gd name="connsiteY1" fmla="*/ 739472 h 787180"/>
              <a:gd name="connsiteX2" fmla="*/ 326003 w 985961"/>
              <a:gd name="connsiteY2" fmla="*/ 667910 h 787180"/>
              <a:gd name="connsiteX3" fmla="*/ 453224 w 985961"/>
              <a:gd name="connsiteY3" fmla="*/ 604300 h 787180"/>
              <a:gd name="connsiteX4" fmla="*/ 532737 w 985961"/>
              <a:gd name="connsiteY4" fmla="*/ 453225 h 787180"/>
              <a:gd name="connsiteX5" fmla="*/ 620201 w 985961"/>
              <a:gd name="connsiteY5" fmla="*/ 373712 h 787180"/>
              <a:gd name="connsiteX6" fmla="*/ 659958 w 985961"/>
              <a:gd name="connsiteY6" fmla="*/ 278296 h 787180"/>
              <a:gd name="connsiteX7" fmla="*/ 779227 w 985961"/>
              <a:gd name="connsiteY7" fmla="*/ 190832 h 787180"/>
              <a:gd name="connsiteX8" fmla="*/ 938254 w 985961"/>
              <a:gd name="connsiteY8" fmla="*/ 103367 h 787180"/>
              <a:gd name="connsiteX9" fmla="*/ 985961 w 985961"/>
              <a:gd name="connsiteY9" fmla="*/ 0 h 787180"/>
              <a:gd name="connsiteX0" fmla="*/ 0 w 938254"/>
              <a:gd name="connsiteY0" fmla="*/ 683813 h 683813"/>
              <a:gd name="connsiteX1" fmla="*/ 214685 w 938254"/>
              <a:gd name="connsiteY1" fmla="*/ 636105 h 683813"/>
              <a:gd name="connsiteX2" fmla="*/ 326003 w 938254"/>
              <a:gd name="connsiteY2" fmla="*/ 564543 h 683813"/>
              <a:gd name="connsiteX3" fmla="*/ 453224 w 938254"/>
              <a:gd name="connsiteY3" fmla="*/ 500933 h 683813"/>
              <a:gd name="connsiteX4" fmla="*/ 532737 w 938254"/>
              <a:gd name="connsiteY4" fmla="*/ 349858 h 683813"/>
              <a:gd name="connsiteX5" fmla="*/ 620201 w 938254"/>
              <a:gd name="connsiteY5" fmla="*/ 270345 h 683813"/>
              <a:gd name="connsiteX6" fmla="*/ 659958 w 938254"/>
              <a:gd name="connsiteY6" fmla="*/ 174929 h 683813"/>
              <a:gd name="connsiteX7" fmla="*/ 779227 w 938254"/>
              <a:gd name="connsiteY7" fmla="*/ 87465 h 683813"/>
              <a:gd name="connsiteX8" fmla="*/ 938254 w 938254"/>
              <a:gd name="connsiteY8" fmla="*/ 0 h 683813"/>
              <a:gd name="connsiteX0" fmla="*/ 0 w 890546"/>
              <a:gd name="connsiteY0" fmla="*/ 715619 h 715619"/>
              <a:gd name="connsiteX1" fmla="*/ 214685 w 890546"/>
              <a:gd name="connsiteY1" fmla="*/ 667911 h 715619"/>
              <a:gd name="connsiteX2" fmla="*/ 326003 w 890546"/>
              <a:gd name="connsiteY2" fmla="*/ 596349 h 715619"/>
              <a:gd name="connsiteX3" fmla="*/ 453224 w 890546"/>
              <a:gd name="connsiteY3" fmla="*/ 532739 h 715619"/>
              <a:gd name="connsiteX4" fmla="*/ 532737 w 890546"/>
              <a:gd name="connsiteY4" fmla="*/ 381664 h 715619"/>
              <a:gd name="connsiteX5" fmla="*/ 620201 w 890546"/>
              <a:gd name="connsiteY5" fmla="*/ 302151 h 715619"/>
              <a:gd name="connsiteX6" fmla="*/ 659958 w 890546"/>
              <a:gd name="connsiteY6" fmla="*/ 206735 h 715619"/>
              <a:gd name="connsiteX7" fmla="*/ 779227 w 890546"/>
              <a:gd name="connsiteY7" fmla="*/ 119271 h 715619"/>
              <a:gd name="connsiteX8" fmla="*/ 890546 w 890546"/>
              <a:gd name="connsiteY8" fmla="*/ 0 h 715619"/>
              <a:gd name="connsiteX0" fmla="*/ 0 w 978010"/>
              <a:gd name="connsiteY0" fmla="*/ 755375 h 755375"/>
              <a:gd name="connsiteX1" fmla="*/ 214685 w 978010"/>
              <a:gd name="connsiteY1" fmla="*/ 707667 h 755375"/>
              <a:gd name="connsiteX2" fmla="*/ 326003 w 978010"/>
              <a:gd name="connsiteY2" fmla="*/ 636105 h 755375"/>
              <a:gd name="connsiteX3" fmla="*/ 453224 w 978010"/>
              <a:gd name="connsiteY3" fmla="*/ 572495 h 755375"/>
              <a:gd name="connsiteX4" fmla="*/ 532737 w 978010"/>
              <a:gd name="connsiteY4" fmla="*/ 421420 h 755375"/>
              <a:gd name="connsiteX5" fmla="*/ 620201 w 978010"/>
              <a:gd name="connsiteY5" fmla="*/ 341907 h 755375"/>
              <a:gd name="connsiteX6" fmla="*/ 659958 w 978010"/>
              <a:gd name="connsiteY6" fmla="*/ 246491 h 755375"/>
              <a:gd name="connsiteX7" fmla="*/ 779227 w 978010"/>
              <a:gd name="connsiteY7" fmla="*/ 159027 h 755375"/>
              <a:gd name="connsiteX8" fmla="*/ 978010 w 978010"/>
              <a:gd name="connsiteY8" fmla="*/ 0 h 755375"/>
              <a:gd name="connsiteX0" fmla="*/ 0 w 779227"/>
              <a:gd name="connsiteY0" fmla="*/ 596348 h 596348"/>
              <a:gd name="connsiteX1" fmla="*/ 214685 w 779227"/>
              <a:gd name="connsiteY1" fmla="*/ 548640 h 596348"/>
              <a:gd name="connsiteX2" fmla="*/ 326003 w 779227"/>
              <a:gd name="connsiteY2" fmla="*/ 477078 h 596348"/>
              <a:gd name="connsiteX3" fmla="*/ 453224 w 779227"/>
              <a:gd name="connsiteY3" fmla="*/ 413468 h 596348"/>
              <a:gd name="connsiteX4" fmla="*/ 532737 w 779227"/>
              <a:gd name="connsiteY4" fmla="*/ 262393 h 596348"/>
              <a:gd name="connsiteX5" fmla="*/ 620201 w 779227"/>
              <a:gd name="connsiteY5" fmla="*/ 182880 h 596348"/>
              <a:gd name="connsiteX6" fmla="*/ 659958 w 779227"/>
              <a:gd name="connsiteY6" fmla="*/ 87464 h 596348"/>
              <a:gd name="connsiteX7" fmla="*/ 779227 w 779227"/>
              <a:gd name="connsiteY7" fmla="*/ 0 h 5963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944327 w 944327"/>
              <a:gd name="connsiteY7" fmla="*/ 0 h 6090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823527 w 944327"/>
              <a:gd name="connsiteY7" fmla="*/ 119890 h 609048"/>
              <a:gd name="connsiteX8" fmla="*/ 944327 w 944327"/>
              <a:gd name="connsiteY8" fmla="*/ 0 h 609048"/>
              <a:gd name="connsiteX0" fmla="*/ 0 w 906227"/>
              <a:gd name="connsiteY0" fmla="*/ 615398 h 615398"/>
              <a:gd name="connsiteX1" fmla="*/ 214685 w 906227"/>
              <a:gd name="connsiteY1" fmla="*/ 567690 h 615398"/>
              <a:gd name="connsiteX2" fmla="*/ 326003 w 906227"/>
              <a:gd name="connsiteY2" fmla="*/ 496128 h 615398"/>
              <a:gd name="connsiteX3" fmla="*/ 453224 w 906227"/>
              <a:gd name="connsiteY3" fmla="*/ 432518 h 615398"/>
              <a:gd name="connsiteX4" fmla="*/ 532737 w 906227"/>
              <a:gd name="connsiteY4" fmla="*/ 281443 h 615398"/>
              <a:gd name="connsiteX5" fmla="*/ 620201 w 906227"/>
              <a:gd name="connsiteY5" fmla="*/ 201930 h 615398"/>
              <a:gd name="connsiteX6" fmla="*/ 659958 w 906227"/>
              <a:gd name="connsiteY6" fmla="*/ 106514 h 615398"/>
              <a:gd name="connsiteX7" fmla="*/ 823527 w 906227"/>
              <a:gd name="connsiteY7" fmla="*/ 126240 h 615398"/>
              <a:gd name="connsiteX8" fmla="*/ 906227 w 906227"/>
              <a:gd name="connsiteY8" fmla="*/ 0 h 615398"/>
              <a:gd name="connsiteX0" fmla="*/ 0 w 823527"/>
              <a:gd name="connsiteY0" fmla="*/ 510113 h 510113"/>
              <a:gd name="connsiteX1" fmla="*/ 214685 w 823527"/>
              <a:gd name="connsiteY1" fmla="*/ 462405 h 510113"/>
              <a:gd name="connsiteX2" fmla="*/ 326003 w 823527"/>
              <a:gd name="connsiteY2" fmla="*/ 390843 h 510113"/>
              <a:gd name="connsiteX3" fmla="*/ 453224 w 823527"/>
              <a:gd name="connsiteY3" fmla="*/ 327233 h 510113"/>
              <a:gd name="connsiteX4" fmla="*/ 532737 w 823527"/>
              <a:gd name="connsiteY4" fmla="*/ 176158 h 510113"/>
              <a:gd name="connsiteX5" fmla="*/ 620201 w 823527"/>
              <a:gd name="connsiteY5" fmla="*/ 96645 h 510113"/>
              <a:gd name="connsiteX6" fmla="*/ 659958 w 823527"/>
              <a:gd name="connsiteY6" fmla="*/ 1229 h 510113"/>
              <a:gd name="connsiteX7" fmla="*/ 823527 w 823527"/>
              <a:gd name="connsiteY7" fmla="*/ 20955 h 510113"/>
              <a:gd name="connsiteX0" fmla="*/ 0 w 659958"/>
              <a:gd name="connsiteY0" fmla="*/ 508884 h 508884"/>
              <a:gd name="connsiteX1" fmla="*/ 214685 w 659958"/>
              <a:gd name="connsiteY1" fmla="*/ 461176 h 508884"/>
              <a:gd name="connsiteX2" fmla="*/ 326003 w 659958"/>
              <a:gd name="connsiteY2" fmla="*/ 389614 h 508884"/>
              <a:gd name="connsiteX3" fmla="*/ 453224 w 659958"/>
              <a:gd name="connsiteY3" fmla="*/ 326004 h 508884"/>
              <a:gd name="connsiteX4" fmla="*/ 532737 w 659958"/>
              <a:gd name="connsiteY4" fmla="*/ 174929 h 508884"/>
              <a:gd name="connsiteX5" fmla="*/ 620201 w 659958"/>
              <a:gd name="connsiteY5" fmla="*/ 95416 h 508884"/>
              <a:gd name="connsiteX6" fmla="*/ 659958 w 659958"/>
              <a:gd name="connsiteY6" fmla="*/ 0 h 508884"/>
              <a:gd name="connsiteX0" fmla="*/ 0 w 620201"/>
              <a:gd name="connsiteY0" fmla="*/ 413468 h 413468"/>
              <a:gd name="connsiteX1" fmla="*/ 214685 w 620201"/>
              <a:gd name="connsiteY1" fmla="*/ 365760 h 413468"/>
              <a:gd name="connsiteX2" fmla="*/ 326003 w 620201"/>
              <a:gd name="connsiteY2" fmla="*/ 294198 h 413468"/>
              <a:gd name="connsiteX3" fmla="*/ 453224 w 620201"/>
              <a:gd name="connsiteY3" fmla="*/ 230588 h 413468"/>
              <a:gd name="connsiteX4" fmla="*/ 532737 w 620201"/>
              <a:gd name="connsiteY4" fmla="*/ 79513 h 413468"/>
              <a:gd name="connsiteX5" fmla="*/ 620201 w 620201"/>
              <a:gd name="connsiteY5" fmla="*/ 0 h 413468"/>
              <a:gd name="connsiteX0" fmla="*/ 0 w 532737"/>
              <a:gd name="connsiteY0" fmla="*/ 333955 h 333955"/>
              <a:gd name="connsiteX1" fmla="*/ 214685 w 532737"/>
              <a:gd name="connsiteY1" fmla="*/ 286247 h 333955"/>
              <a:gd name="connsiteX2" fmla="*/ 326003 w 532737"/>
              <a:gd name="connsiteY2" fmla="*/ 214685 h 333955"/>
              <a:gd name="connsiteX3" fmla="*/ 453224 w 532737"/>
              <a:gd name="connsiteY3" fmla="*/ 151075 h 333955"/>
              <a:gd name="connsiteX4" fmla="*/ 532737 w 532737"/>
              <a:gd name="connsiteY4" fmla="*/ 0 h 333955"/>
              <a:gd name="connsiteX0" fmla="*/ 0 w 453224"/>
              <a:gd name="connsiteY0" fmla="*/ 182880 h 182880"/>
              <a:gd name="connsiteX1" fmla="*/ 214685 w 453224"/>
              <a:gd name="connsiteY1" fmla="*/ 135172 h 182880"/>
              <a:gd name="connsiteX2" fmla="*/ 326003 w 453224"/>
              <a:gd name="connsiteY2" fmla="*/ 63610 h 182880"/>
              <a:gd name="connsiteX3" fmla="*/ 453224 w 453224"/>
              <a:gd name="connsiteY3" fmla="*/ 0 h 182880"/>
              <a:gd name="connsiteX0" fmla="*/ 0 w 326003"/>
              <a:gd name="connsiteY0" fmla="*/ 119270 h 119270"/>
              <a:gd name="connsiteX1" fmla="*/ 214685 w 326003"/>
              <a:gd name="connsiteY1" fmla="*/ 71562 h 119270"/>
              <a:gd name="connsiteX2" fmla="*/ 326003 w 326003"/>
              <a:gd name="connsiteY2" fmla="*/ 0 h 119270"/>
              <a:gd name="connsiteX0" fmla="*/ 0 w 214685"/>
              <a:gd name="connsiteY0" fmla="*/ 47708 h 47708"/>
              <a:gd name="connsiteX1" fmla="*/ 214685 w 214685"/>
              <a:gd name="connsiteY1" fmla="*/ 0 h 47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4685" h="47708">
                <a:moveTo>
                  <a:pt x="0" y="47708"/>
                </a:moveTo>
                <a:lnTo>
                  <a:pt x="214685" y="0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7102" name="Полилиния 7101"/>
          <p:cNvSpPr/>
          <p:nvPr/>
        </p:nvSpPr>
        <p:spPr>
          <a:xfrm>
            <a:off x="3275014" y="793752"/>
            <a:ext cx="928687" cy="222249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673502"/>
              <a:gd name="connsiteY0" fmla="*/ 1598212 h 1598212"/>
              <a:gd name="connsiteX1" fmla="*/ 111318 w 3673502"/>
              <a:gd name="connsiteY1" fmla="*/ 1526650 h 1598212"/>
              <a:gd name="connsiteX2" fmla="*/ 238539 w 3673502"/>
              <a:gd name="connsiteY2" fmla="*/ 1463040 h 1598212"/>
              <a:gd name="connsiteX3" fmla="*/ 318052 w 3673502"/>
              <a:gd name="connsiteY3" fmla="*/ 1311965 h 1598212"/>
              <a:gd name="connsiteX4" fmla="*/ 405516 w 3673502"/>
              <a:gd name="connsiteY4" fmla="*/ 1232452 h 1598212"/>
              <a:gd name="connsiteX5" fmla="*/ 445273 w 3673502"/>
              <a:gd name="connsiteY5" fmla="*/ 1137036 h 1598212"/>
              <a:gd name="connsiteX6" fmla="*/ 564542 w 3673502"/>
              <a:gd name="connsiteY6" fmla="*/ 1049572 h 1598212"/>
              <a:gd name="connsiteX7" fmla="*/ 723569 w 3673502"/>
              <a:gd name="connsiteY7" fmla="*/ 962107 h 1598212"/>
              <a:gd name="connsiteX8" fmla="*/ 771276 w 3673502"/>
              <a:gd name="connsiteY8" fmla="*/ 858740 h 1598212"/>
              <a:gd name="connsiteX9" fmla="*/ 842838 w 3673502"/>
              <a:gd name="connsiteY9" fmla="*/ 779227 h 1598212"/>
              <a:gd name="connsiteX10" fmla="*/ 922351 w 3673502"/>
              <a:gd name="connsiteY10" fmla="*/ 739471 h 1598212"/>
              <a:gd name="connsiteX11" fmla="*/ 1017767 w 3673502"/>
              <a:gd name="connsiteY11" fmla="*/ 707666 h 1598212"/>
              <a:gd name="connsiteX12" fmla="*/ 1152939 w 3673502"/>
              <a:gd name="connsiteY12" fmla="*/ 644055 h 1598212"/>
              <a:gd name="connsiteX13" fmla="*/ 1304014 w 3673502"/>
              <a:gd name="connsiteY13" fmla="*/ 572493 h 1598212"/>
              <a:gd name="connsiteX14" fmla="*/ 1391478 w 3673502"/>
              <a:gd name="connsiteY14" fmla="*/ 492980 h 1598212"/>
              <a:gd name="connsiteX15" fmla="*/ 1510748 w 3673502"/>
              <a:gd name="connsiteY15" fmla="*/ 413467 h 1598212"/>
              <a:gd name="connsiteX16" fmla="*/ 1725433 w 3673502"/>
              <a:gd name="connsiteY16" fmla="*/ 357808 h 1598212"/>
              <a:gd name="connsiteX17" fmla="*/ 1868556 w 3673502"/>
              <a:gd name="connsiteY17" fmla="*/ 278295 h 1598212"/>
              <a:gd name="connsiteX18" fmla="*/ 1940118 w 3673502"/>
              <a:gd name="connsiteY18" fmla="*/ 206733 h 1598212"/>
              <a:gd name="connsiteX19" fmla="*/ 2019631 w 3673502"/>
              <a:gd name="connsiteY19" fmla="*/ 262393 h 1598212"/>
              <a:gd name="connsiteX20" fmla="*/ 2107096 w 3673502"/>
              <a:gd name="connsiteY20" fmla="*/ 262393 h 1598212"/>
              <a:gd name="connsiteX21" fmla="*/ 2250219 w 3673502"/>
              <a:gd name="connsiteY21" fmla="*/ 206733 h 1598212"/>
              <a:gd name="connsiteX22" fmla="*/ 2353586 w 3673502"/>
              <a:gd name="connsiteY22" fmla="*/ 206733 h 1598212"/>
              <a:gd name="connsiteX23" fmla="*/ 2512612 w 3673502"/>
              <a:gd name="connsiteY23" fmla="*/ 174928 h 1598212"/>
              <a:gd name="connsiteX24" fmla="*/ 2600076 w 3673502"/>
              <a:gd name="connsiteY24" fmla="*/ 166977 h 1598212"/>
              <a:gd name="connsiteX25" fmla="*/ 2727297 w 3673502"/>
              <a:gd name="connsiteY25" fmla="*/ 190831 h 1598212"/>
              <a:gd name="connsiteX26" fmla="*/ 2997642 w 3673502"/>
              <a:gd name="connsiteY26" fmla="*/ 190831 h 1598212"/>
              <a:gd name="connsiteX27" fmla="*/ 3172570 w 3673502"/>
              <a:gd name="connsiteY27" fmla="*/ 182880 h 1598212"/>
              <a:gd name="connsiteX28" fmla="*/ 3252083 w 3673502"/>
              <a:gd name="connsiteY28" fmla="*/ 174928 h 1598212"/>
              <a:gd name="connsiteX29" fmla="*/ 3411109 w 3673502"/>
              <a:gd name="connsiteY29" fmla="*/ 174928 h 1598212"/>
              <a:gd name="connsiteX30" fmla="*/ 3514476 w 3673502"/>
              <a:gd name="connsiteY30" fmla="*/ 222636 h 1598212"/>
              <a:gd name="connsiteX31" fmla="*/ 3673502 w 3673502"/>
              <a:gd name="connsiteY31" fmla="*/ 206733 h 1598212"/>
              <a:gd name="connsiteX32" fmla="*/ 3371353 w 3673502"/>
              <a:gd name="connsiteY32" fmla="*/ 0 h 1598212"/>
              <a:gd name="connsiteX0" fmla="*/ 0 w 3562184"/>
              <a:gd name="connsiteY0" fmla="*/ 1526650 h 1526650"/>
              <a:gd name="connsiteX1" fmla="*/ 127221 w 3562184"/>
              <a:gd name="connsiteY1" fmla="*/ 1463040 h 1526650"/>
              <a:gd name="connsiteX2" fmla="*/ 206734 w 3562184"/>
              <a:gd name="connsiteY2" fmla="*/ 1311965 h 1526650"/>
              <a:gd name="connsiteX3" fmla="*/ 294198 w 3562184"/>
              <a:gd name="connsiteY3" fmla="*/ 1232452 h 1526650"/>
              <a:gd name="connsiteX4" fmla="*/ 333955 w 3562184"/>
              <a:gd name="connsiteY4" fmla="*/ 1137036 h 1526650"/>
              <a:gd name="connsiteX5" fmla="*/ 453224 w 3562184"/>
              <a:gd name="connsiteY5" fmla="*/ 1049572 h 1526650"/>
              <a:gd name="connsiteX6" fmla="*/ 612251 w 3562184"/>
              <a:gd name="connsiteY6" fmla="*/ 962107 h 1526650"/>
              <a:gd name="connsiteX7" fmla="*/ 659958 w 3562184"/>
              <a:gd name="connsiteY7" fmla="*/ 858740 h 1526650"/>
              <a:gd name="connsiteX8" fmla="*/ 731520 w 3562184"/>
              <a:gd name="connsiteY8" fmla="*/ 779227 h 1526650"/>
              <a:gd name="connsiteX9" fmla="*/ 811033 w 3562184"/>
              <a:gd name="connsiteY9" fmla="*/ 739471 h 1526650"/>
              <a:gd name="connsiteX10" fmla="*/ 906449 w 3562184"/>
              <a:gd name="connsiteY10" fmla="*/ 707666 h 1526650"/>
              <a:gd name="connsiteX11" fmla="*/ 1041621 w 3562184"/>
              <a:gd name="connsiteY11" fmla="*/ 644055 h 1526650"/>
              <a:gd name="connsiteX12" fmla="*/ 1192696 w 3562184"/>
              <a:gd name="connsiteY12" fmla="*/ 572493 h 1526650"/>
              <a:gd name="connsiteX13" fmla="*/ 1280160 w 3562184"/>
              <a:gd name="connsiteY13" fmla="*/ 492980 h 1526650"/>
              <a:gd name="connsiteX14" fmla="*/ 1399430 w 3562184"/>
              <a:gd name="connsiteY14" fmla="*/ 413467 h 1526650"/>
              <a:gd name="connsiteX15" fmla="*/ 1614115 w 3562184"/>
              <a:gd name="connsiteY15" fmla="*/ 357808 h 1526650"/>
              <a:gd name="connsiteX16" fmla="*/ 1757238 w 3562184"/>
              <a:gd name="connsiteY16" fmla="*/ 278295 h 1526650"/>
              <a:gd name="connsiteX17" fmla="*/ 1828800 w 3562184"/>
              <a:gd name="connsiteY17" fmla="*/ 206733 h 1526650"/>
              <a:gd name="connsiteX18" fmla="*/ 1908313 w 3562184"/>
              <a:gd name="connsiteY18" fmla="*/ 262393 h 1526650"/>
              <a:gd name="connsiteX19" fmla="*/ 1995778 w 3562184"/>
              <a:gd name="connsiteY19" fmla="*/ 262393 h 1526650"/>
              <a:gd name="connsiteX20" fmla="*/ 2138901 w 3562184"/>
              <a:gd name="connsiteY20" fmla="*/ 206733 h 1526650"/>
              <a:gd name="connsiteX21" fmla="*/ 2242268 w 3562184"/>
              <a:gd name="connsiteY21" fmla="*/ 206733 h 1526650"/>
              <a:gd name="connsiteX22" fmla="*/ 2401294 w 3562184"/>
              <a:gd name="connsiteY22" fmla="*/ 174928 h 1526650"/>
              <a:gd name="connsiteX23" fmla="*/ 2488758 w 3562184"/>
              <a:gd name="connsiteY23" fmla="*/ 166977 h 1526650"/>
              <a:gd name="connsiteX24" fmla="*/ 2615979 w 3562184"/>
              <a:gd name="connsiteY24" fmla="*/ 190831 h 1526650"/>
              <a:gd name="connsiteX25" fmla="*/ 2886324 w 3562184"/>
              <a:gd name="connsiteY25" fmla="*/ 190831 h 1526650"/>
              <a:gd name="connsiteX26" fmla="*/ 3061252 w 3562184"/>
              <a:gd name="connsiteY26" fmla="*/ 182880 h 1526650"/>
              <a:gd name="connsiteX27" fmla="*/ 3140765 w 3562184"/>
              <a:gd name="connsiteY27" fmla="*/ 174928 h 1526650"/>
              <a:gd name="connsiteX28" fmla="*/ 3299791 w 3562184"/>
              <a:gd name="connsiteY28" fmla="*/ 174928 h 1526650"/>
              <a:gd name="connsiteX29" fmla="*/ 3403158 w 3562184"/>
              <a:gd name="connsiteY29" fmla="*/ 222636 h 1526650"/>
              <a:gd name="connsiteX30" fmla="*/ 3562184 w 3562184"/>
              <a:gd name="connsiteY30" fmla="*/ 206733 h 1526650"/>
              <a:gd name="connsiteX31" fmla="*/ 3260035 w 3562184"/>
              <a:gd name="connsiteY31" fmla="*/ 0 h 1526650"/>
              <a:gd name="connsiteX0" fmla="*/ 0 w 3434963"/>
              <a:gd name="connsiteY0" fmla="*/ 1463040 h 1463040"/>
              <a:gd name="connsiteX1" fmla="*/ 79513 w 3434963"/>
              <a:gd name="connsiteY1" fmla="*/ 1311965 h 1463040"/>
              <a:gd name="connsiteX2" fmla="*/ 166977 w 3434963"/>
              <a:gd name="connsiteY2" fmla="*/ 1232452 h 1463040"/>
              <a:gd name="connsiteX3" fmla="*/ 206734 w 3434963"/>
              <a:gd name="connsiteY3" fmla="*/ 1137036 h 1463040"/>
              <a:gd name="connsiteX4" fmla="*/ 326003 w 3434963"/>
              <a:gd name="connsiteY4" fmla="*/ 1049572 h 1463040"/>
              <a:gd name="connsiteX5" fmla="*/ 485030 w 3434963"/>
              <a:gd name="connsiteY5" fmla="*/ 962107 h 1463040"/>
              <a:gd name="connsiteX6" fmla="*/ 532737 w 3434963"/>
              <a:gd name="connsiteY6" fmla="*/ 858740 h 1463040"/>
              <a:gd name="connsiteX7" fmla="*/ 604299 w 3434963"/>
              <a:gd name="connsiteY7" fmla="*/ 779227 h 1463040"/>
              <a:gd name="connsiteX8" fmla="*/ 683812 w 3434963"/>
              <a:gd name="connsiteY8" fmla="*/ 739471 h 1463040"/>
              <a:gd name="connsiteX9" fmla="*/ 779228 w 3434963"/>
              <a:gd name="connsiteY9" fmla="*/ 707666 h 1463040"/>
              <a:gd name="connsiteX10" fmla="*/ 914400 w 3434963"/>
              <a:gd name="connsiteY10" fmla="*/ 644055 h 1463040"/>
              <a:gd name="connsiteX11" fmla="*/ 1065475 w 3434963"/>
              <a:gd name="connsiteY11" fmla="*/ 572493 h 1463040"/>
              <a:gd name="connsiteX12" fmla="*/ 1152939 w 3434963"/>
              <a:gd name="connsiteY12" fmla="*/ 492980 h 1463040"/>
              <a:gd name="connsiteX13" fmla="*/ 1272209 w 3434963"/>
              <a:gd name="connsiteY13" fmla="*/ 413467 h 1463040"/>
              <a:gd name="connsiteX14" fmla="*/ 1486894 w 3434963"/>
              <a:gd name="connsiteY14" fmla="*/ 357808 h 1463040"/>
              <a:gd name="connsiteX15" fmla="*/ 1630017 w 3434963"/>
              <a:gd name="connsiteY15" fmla="*/ 278295 h 1463040"/>
              <a:gd name="connsiteX16" fmla="*/ 1701579 w 3434963"/>
              <a:gd name="connsiteY16" fmla="*/ 206733 h 1463040"/>
              <a:gd name="connsiteX17" fmla="*/ 1781092 w 3434963"/>
              <a:gd name="connsiteY17" fmla="*/ 262393 h 1463040"/>
              <a:gd name="connsiteX18" fmla="*/ 1868557 w 3434963"/>
              <a:gd name="connsiteY18" fmla="*/ 262393 h 1463040"/>
              <a:gd name="connsiteX19" fmla="*/ 2011680 w 3434963"/>
              <a:gd name="connsiteY19" fmla="*/ 206733 h 1463040"/>
              <a:gd name="connsiteX20" fmla="*/ 2115047 w 3434963"/>
              <a:gd name="connsiteY20" fmla="*/ 206733 h 1463040"/>
              <a:gd name="connsiteX21" fmla="*/ 2274073 w 3434963"/>
              <a:gd name="connsiteY21" fmla="*/ 174928 h 1463040"/>
              <a:gd name="connsiteX22" fmla="*/ 2361537 w 3434963"/>
              <a:gd name="connsiteY22" fmla="*/ 166977 h 1463040"/>
              <a:gd name="connsiteX23" fmla="*/ 2488758 w 3434963"/>
              <a:gd name="connsiteY23" fmla="*/ 190831 h 1463040"/>
              <a:gd name="connsiteX24" fmla="*/ 2759103 w 3434963"/>
              <a:gd name="connsiteY24" fmla="*/ 190831 h 1463040"/>
              <a:gd name="connsiteX25" fmla="*/ 2934031 w 3434963"/>
              <a:gd name="connsiteY25" fmla="*/ 182880 h 1463040"/>
              <a:gd name="connsiteX26" fmla="*/ 3013544 w 3434963"/>
              <a:gd name="connsiteY26" fmla="*/ 174928 h 1463040"/>
              <a:gd name="connsiteX27" fmla="*/ 3172570 w 3434963"/>
              <a:gd name="connsiteY27" fmla="*/ 174928 h 1463040"/>
              <a:gd name="connsiteX28" fmla="*/ 3275937 w 3434963"/>
              <a:gd name="connsiteY28" fmla="*/ 222636 h 1463040"/>
              <a:gd name="connsiteX29" fmla="*/ 3434963 w 3434963"/>
              <a:gd name="connsiteY29" fmla="*/ 206733 h 1463040"/>
              <a:gd name="connsiteX30" fmla="*/ 3132814 w 3434963"/>
              <a:gd name="connsiteY30" fmla="*/ 0 h 1463040"/>
              <a:gd name="connsiteX0" fmla="*/ 0 w 3355450"/>
              <a:gd name="connsiteY0" fmla="*/ 1311965 h 1311965"/>
              <a:gd name="connsiteX1" fmla="*/ 87464 w 3355450"/>
              <a:gd name="connsiteY1" fmla="*/ 1232452 h 1311965"/>
              <a:gd name="connsiteX2" fmla="*/ 127221 w 3355450"/>
              <a:gd name="connsiteY2" fmla="*/ 1137036 h 1311965"/>
              <a:gd name="connsiteX3" fmla="*/ 246490 w 3355450"/>
              <a:gd name="connsiteY3" fmla="*/ 1049572 h 1311965"/>
              <a:gd name="connsiteX4" fmla="*/ 405517 w 3355450"/>
              <a:gd name="connsiteY4" fmla="*/ 962107 h 1311965"/>
              <a:gd name="connsiteX5" fmla="*/ 453224 w 3355450"/>
              <a:gd name="connsiteY5" fmla="*/ 858740 h 1311965"/>
              <a:gd name="connsiteX6" fmla="*/ 524786 w 3355450"/>
              <a:gd name="connsiteY6" fmla="*/ 779227 h 1311965"/>
              <a:gd name="connsiteX7" fmla="*/ 604299 w 3355450"/>
              <a:gd name="connsiteY7" fmla="*/ 739471 h 1311965"/>
              <a:gd name="connsiteX8" fmla="*/ 699715 w 3355450"/>
              <a:gd name="connsiteY8" fmla="*/ 707666 h 1311965"/>
              <a:gd name="connsiteX9" fmla="*/ 834887 w 3355450"/>
              <a:gd name="connsiteY9" fmla="*/ 644055 h 1311965"/>
              <a:gd name="connsiteX10" fmla="*/ 985962 w 3355450"/>
              <a:gd name="connsiteY10" fmla="*/ 572493 h 1311965"/>
              <a:gd name="connsiteX11" fmla="*/ 1073426 w 3355450"/>
              <a:gd name="connsiteY11" fmla="*/ 492980 h 1311965"/>
              <a:gd name="connsiteX12" fmla="*/ 1192696 w 3355450"/>
              <a:gd name="connsiteY12" fmla="*/ 413467 h 1311965"/>
              <a:gd name="connsiteX13" fmla="*/ 1407381 w 3355450"/>
              <a:gd name="connsiteY13" fmla="*/ 357808 h 1311965"/>
              <a:gd name="connsiteX14" fmla="*/ 1550504 w 3355450"/>
              <a:gd name="connsiteY14" fmla="*/ 278295 h 1311965"/>
              <a:gd name="connsiteX15" fmla="*/ 1622066 w 3355450"/>
              <a:gd name="connsiteY15" fmla="*/ 206733 h 1311965"/>
              <a:gd name="connsiteX16" fmla="*/ 1701579 w 3355450"/>
              <a:gd name="connsiteY16" fmla="*/ 262393 h 1311965"/>
              <a:gd name="connsiteX17" fmla="*/ 1789044 w 3355450"/>
              <a:gd name="connsiteY17" fmla="*/ 262393 h 1311965"/>
              <a:gd name="connsiteX18" fmla="*/ 1932167 w 3355450"/>
              <a:gd name="connsiteY18" fmla="*/ 206733 h 1311965"/>
              <a:gd name="connsiteX19" fmla="*/ 2035534 w 3355450"/>
              <a:gd name="connsiteY19" fmla="*/ 206733 h 1311965"/>
              <a:gd name="connsiteX20" fmla="*/ 2194560 w 3355450"/>
              <a:gd name="connsiteY20" fmla="*/ 174928 h 1311965"/>
              <a:gd name="connsiteX21" fmla="*/ 2282024 w 3355450"/>
              <a:gd name="connsiteY21" fmla="*/ 166977 h 1311965"/>
              <a:gd name="connsiteX22" fmla="*/ 2409245 w 3355450"/>
              <a:gd name="connsiteY22" fmla="*/ 190831 h 1311965"/>
              <a:gd name="connsiteX23" fmla="*/ 2679590 w 3355450"/>
              <a:gd name="connsiteY23" fmla="*/ 190831 h 1311965"/>
              <a:gd name="connsiteX24" fmla="*/ 2854518 w 3355450"/>
              <a:gd name="connsiteY24" fmla="*/ 182880 h 1311965"/>
              <a:gd name="connsiteX25" fmla="*/ 2934031 w 3355450"/>
              <a:gd name="connsiteY25" fmla="*/ 174928 h 1311965"/>
              <a:gd name="connsiteX26" fmla="*/ 3093057 w 3355450"/>
              <a:gd name="connsiteY26" fmla="*/ 174928 h 1311965"/>
              <a:gd name="connsiteX27" fmla="*/ 3196424 w 3355450"/>
              <a:gd name="connsiteY27" fmla="*/ 222636 h 1311965"/>
              <a:gd name="connsiteX28" fmla="*/ 3355450 w 3355450"/>
              <a:gd name="connsiteY28" fmla="*/ 206733 h 1311965"/>
              <a:gd name="connsiteX29" fmla="*/ 3053301 w 3355450"/>
              <a:gd name="connsiteY29" fmla="*/ 0 h 1311965"/>
              <a:gd name="connsiteX0" fmla="*/ 0 w 3267986"/>
              <a:gd name="connsiteY0" fmla="*/ 1232452 h 1232452"/>
              <a:gd name="connsiteX1" fmla="*/ 39757 w 3267986"/>
              <a:gd name="connsiteY1" fmla="*/ 1137036 h 1232452"/>
              <a:gd name="connsiteX2" fmla="*/ 159026 w 3267986"/>
              <a:gd name="connsiteY2" fmla="*/ 1049572 h 1232452"/>
              <a:gd name="connsiteX3" fmla="*/ 318053 w 3267986"/>
              <a:gd name="connsiteY3" fmla="*/ 962107 h 1232452"/>
              <a:gd name="connsiteX4" fmla="*/ 365760 w 3267986"/>
              <a:gd name="connsiteY4" fmla="*/ 858740 h 1232452"/>
              <a:gd name="connsiteX5" fmla="*/ 437322 w 3267986"/>
              <a:gd name="connsiteY5" fmla="*/ 779227 h 1232452"/>
              <a:gd name="connsiteX6" fmla="*/ 516835 w 3267986"/>
              <a:gd name="connsiteY6" fmla="*/ 739471 h 1232452"/>
              <a:gd name="connsiteX7" fmla="*/ 612251 w 3267986"/>
              <a:gd name="connsiteY7" fmla="*/ 707666 h 1232452"/>
              <a:gd name="connsiteX8" fmla="*/ 747423 w 3267986"/>
              <a:gd name="connsiteY8" fmla="*/ 644055 h 1232452"/>
              <a:gd name="connsiteX9" fmla="*/ 898498 w 3267986"/>
              <a:gd name="connsiteY9" fmla="*/ 572493 h 1232452"/>
              <a:gd name="connsiteX10" fmla="*/ 985962 w 3267986"/>
              <a:gd name="connsiteY10" fmla="*/ 492980 h 1232452"/>
              <a:gd name="connsiteX11" fmla="*/ 1105232 w 3267986"/>
              <a:gd name="connsiteY11" fmla="*/ 413467 h 1232452"/>
              <a:gd name="connsiteX12" fmla="*/ 1319917 w 3267986"/>
              <a:gd name="connsiteY12" fmla="*/ 357808 h 1232452"/>
              <a:gd name="connsiteX13" fmla="*/ 1463040 w 3267986"/>
              <a:gd name="connsiteY13" fmla="*/ 278295 h 1232452"/>
              <a:gd name="connsiteX14" fmla="*/ 1534602 w 3267986"/>
              <a:gd name="connsiteY14" fmla="*/ 206733 h 1232452"/>
              <a:gd name="connsiteX15" fmla="*/ 1614115 w 3267986"/>
              <a:gd name="connsiteY15" fmla="*/ 262393 h 1232452"/>
              <a:gd name="connsiteX16" fmla="*/ 1701580 w 3267986"/>
              <a:gd name="connsiteY16" fmla="*/ 262393 h 1232452"/>
              <a:gd name="connsiteX17" fmla="*/ 1844703 w 3267986"/>
              <a:gd name="connsiteY17" fmla="*/ 206733 h 1232452"/>
              <a:gd name="connsiteX18" fmla="*/ 1948070 w 3267986"/>
              <a:gd name="connsiteY18" fmla="*/ 206733 h 1232452"/>
              <a:gd name="connsiteX19" fmla="*/ 2107096 w 3267986"/>
              <a:gd name="connsiteY19" fmla="*/ 174928 h 1232452"/>
              <a:gd name="connsiteX20" fmla="*/ 2194560 w 3267986"/>
              <a:gd name="connsiteY20" fmla="*/ 166977 h 1232452"/>
              <a:gd name="connsiteX21" fmla="*/ 2321781 w 3267986"/>
              <a:gd name="connsiteY21" fmla="*/ 190831 h 1232452"/>
              <a:gd name="connsiteX22" fmla="*/ 2592126 w 3267986"/>
              <a:gd name="connsiteY22" fmla="*/ 190831 h 1232452"/>
              <a:gd name="connsiteX23" fmla="*/ 2767054 w 3267986"/>
              <a:gd name="connsiteY23" fmla="*/ 182880 h 1232452"/>
              <a:gd name="connsiteX24" fmla="*/ 2846567 w 3267986"/>
              <a:gd name="connsiteY24" fmla="*/ 174928 h 1232452"/>
              <a:gd name="connsiteX25" fmla="*/ 3005593 w 3267986"/>
              <a:gd name="connsiteY25" fmla="*/ 174928 h 1232452"/>
              <a:gd name="connsiteX26" fmla="*/ 3108960 w 3267986"/>
              <a:gd name="connsiteY26" fmla="*/ 222636 h 1232452"/>
              <a:gd name="connsiteX27" fmla="*/ 3267986 w 3267986"/>
              <a:gd name="connsiteY27" fmla="*/ 206733 h 1232452"/>
              <a:gd name="connsiteX28" fmla="*/ 2965837 w 3267986"/>
              <a:gd name="connsiteY28" fmla="*/ 0 h 1232452"/>
              <a:gd name="connsiteX0" fmla="*/ 0 w 3228229"/>
              <a:gd name="connsiteY0" fmla="*/ 1137036 h 1137036"/>
              <a:gd name="connsiteX1" fmla="*/ 119269 w 3228229"/>
              <a:gd name="connsiteY1" fmla="*/ 1049572 h 1137036"/>
              <a:gd name="connsiteX2" fmla="*/ 278296 w 3228229"/>
              <a:gd name="connsiteY2" fmla="*/ 962107 h 1137036"/>
              <a:gd name="connsiteX3" fmla="*/ 326003 w 3228229"/>
              <a:gd name="connsiteY3" fmla="*/ 858740 h 1137036"/>
              <a:gd name="connsiteX4" fmla="*/ 397565 w 3228229"/>
              <a:gd name="connsiteY4" fmla="*/ 779227 h 1137036"/>
              <a:gd name="connsiteX5" fmla="*/ 477078 w 3228229"/>
              <a:gd name="connsiteY5" fmla="*/ 739471 h 1137036"/>
              <a:gd name="connsiteX6" fmla="*/ 572494 w 3228229"/>
              <a:gd name="connsiteY6" fmla="*/ 707666 h 1137036"/>
              <a:gd name="connsiteX7" fmla="*/ 707666 w 3228229"/>
              <a:gd name="connsiteY7" fmla="*/ 644055 h 1137036"/>
              <a:gd name="connsiteX8" fmla="*/ 858741 w 3228229"/>
              <a:gd name="connsiteY8" fmla="*/ 572493 h 1137036"/>
              <a:gd name="connsiteX9" fmla="*/ 946205 w 3228229"/>
              <a:gd name="connsiteY9" fmla="*/ 492980 h 1137036"/>
              <a:gd name="connsiteX10" fmla="*/ 1065475 w 3228229"/>
              <a:gd name="connsiteY10" fmla="*/ 413467 h 1137036"/>
              <a:gd name="connsiteX11" fmla="*/ 1280160 w 3228229"/>
              <a:gd name="connsiteY11" fmla="*/ 357808 h 1137036"/>
              <a:gd name="connsiteX12" fmla="*/ 1423283 w 3228229"/>
              <a:gd name="connsiteY12" fmla="*/ 278295 h 1137036"/>
              <a:gd name="connsiteX13" fmla="*/ 1494845 w 3228229"/>
              <a:gd name="connsiteY13" fmla="*/ 206733 h 1137036"/>
              <a:gd name="connsiteX14" fmla="*/ 1574358 w 3228229"/>
              <a:gd name="connsiteY14" fmla="*/ 262393 h 1137036"/>
              <a:gd name="connsiteX15" fmla="*/ 1661823 w 3228229"/>
              <a:gd name="connsiteY15" fmla="*/ 262393 h 1137036"/>
              <a:gd name="connsiteX16" fmla="*/ 1804946 w 3228229"/>
              <a:gd name="connsiteY16" fmla="*/ 206733 h 1137036"/>
              <a:gd name="connsiteX17" fmla="*/ 1908313 w 3228229"/>
              <a:gd name="connsiteY17" fmla="*/ 206733 h 1137036"/>
              <a:gd name="connsiteX18" fmla="*/ 2067339 w 3228229"/>
              <a:gd name="connsiteY18" fmla="*/ 174928 h 1137036"/>
              <a:gd name="connsiteX19" fmla="*/ 2154803 w 3228229"/>
              <a:gd name="connsiteY19" fmla="*/ 166977 h 1137036"/>
              <a:gd name="connsiteX20" fmla="*/ 2282024 w 3228229"/>
              <a:gd name="connsiteY20" fmla="*/ 190831 h 1137036"/>
              <a:gd name="connsiteX21" fmla="*/ 2552369 w 3228229"/>
              <a:gd name="connsiteY21" fmla="*/ 190831 h 1137036"/>
              <a:gd name="connsiteX22" fmla="*/ 2727297 w 3228229"/>
              <a:gd name="connsiteY22" fmla="*/ 182880 h 1137036"/>
              <a:gd name="connsiteX23" fmla="*/ 2806810 w 3228229"/>
              <a:gd name="connsiteY23" fmla="*/ 174928 h 1137036"/>
              <a:gd name="connsiteX24" fmla="*/ 2965836 w 3228229"/>
              <a:gd name="connsiteY24" fmla="*/ 174928 h 1137036"/>
              <a:gd name="connsiteX25" fmla="*/ 3069203 w 3228229"/>
              <a:gd name="connsiteY25" fmla="*/ 222636 h 1137036"/>
              <a:gd name="connsiteX26" fmla="*/ 3228229 w 3228229"/>
              <a:gd name="connsiteY26" fmla="*/ 206733 h 1137036"/>
              <a:gd name="connsiteX27" fmla="*/ 2926080 w 3228229"/>
              <a:gd name="connsiteY27" fmla="*/ 0 h 1137036"/>
              <a:gd name="connsiteX0" fmla="*/ 0 w 3108960"/>
              <a:gd name="connsiteY0" fmla="*/ 1049572 h 1049572"/>
              <a:gd name="connsiteX1" fmla="*/ 159027 w 3108960"/>
              <a:gd name="connsiteY1" fmla="*/ 962107 h 1049572"/>
              <a:gd name="connsiteX2" fmla="*/ 206734 w 3108960"/>
              <a:gd name="connsiteY2" fmla="*/ 858740 h 1049572"/>
              <a:gd name="connsiteX3" fmla="*/ 278296 w 3108960"/>
              <a:gd name="connsiteY3" fmla="*/ 779227 h 1049572"/>
              <a:gd name="connsiteX4" fmla="*/ 357809 w 3108960"/>
              <a:gd name="connsiteY4" fmla="*/ 739471 h 1049572"/>
              <a:gd name="connsiteX5" fmla="*/ 453225 w 3108960"/>
              <a:gd name="connsiteY5" fmla="*/ 707666 h 1049572"/>
              <a:gd name="connsiteX6" fmla="*/ 588397 w 3108960"/>
              <a:gd name="connsiteY6" fmla="*/ 644055 h 1049572"/>
              <a:gd name="connsiteX7" fmla="*/ 739472 w 3108960"/>
              <a:gd name="connsiteY7" fmla="*/ 572493 h 1049572"/>
              <a:gd name="connsiteX8" fmla="*/ 826936 w 3108960"/>
              <a:gd name="connsiteY8" fmla="*/ 492980 h 1049572"/>
              <a:gd name="connsiteX9" fmla="*/ 946206 w 3108960"/>
              <a:gd name="connsiteY9" fmla="*/ 413467 h 1049572"/>
              <a:gd name="connsiteX10" fmla="*/ 1160891 w 3108960"/>
              <a:gd name="connsiteY10" fmla="*/ 357808 h 1049572"/>
              <a:gd name="connsiteX11" fmla="*/ 1304014 w 3108960"/>
              <a:gd name="connsiteY11" fmla="*/ 278295 h 1049572"/>
              <a:gd name="connsiteX12" fmla="*/ 1375576 w 3108960"/>
              <a:gd name="connsiteY12" fmla="*/ 206733 h 1049572"/>
              <a:gd name="connsiteX13" fmla="*/ 1455089 w 3108960"/>
              <a:gd name="connsiteY13" fmla="*/ 262393 h 1049572"/>
              <a:gd name="connsiteX14" fmla="*/ 1542554 w 3108960"/>
              <a:gd name="connsiteY14" fmla="*/ 262393 h 1049572"/>
              <a:gd name="connsiteX15" fmla="*/ 1685677 w 3108960"/>
              <a:gd name="connsiteY15" fmla="*/ 206733 h 1049572"/>
              <a:gd name="connsiteX16" fmla="*/ 1789044 w 3108960"/>
              <a:gd name="connsiteY16" fmla="*/ 206733 h 1049572"/>
              <a:gd name="connsiteX17" fmla="*/ 1948070 w 3108960"/>
              <a:gd name="connsiteY17" fmla="*/ 174928 h 1049572"/>
              <a:gd name="connsiteX18" fmla="*/ 2035534 w 3108960"/>
              <a:gd name="connsiteY18" fmla="*/ 166977 h 1049572"/>
              <a:gd name="connsiteX19" fmla="*/ 2162755 w 3108960"/>
              <a:gd name="connsiteY19" fmla="*/ 190831 h 1049572"/>
              <a:gd name="connsiteX20" fmla="*/ 2433100 w 3108960"/>
              <a:gd name="connsiteY20" fmla="*/ 190831 h 1049572"/>
              <a:gd name="connsiteX21" fmla="*/ 2608028 w 3108960"/>
              <a:gd name="connsiteY21" fmla="*/ 182880 h 1049572"/>
              <a:gd name="connsiteX22" fmla="*/ 2687541 w 3108960"/>
              <a:gd name="connsiteY22" fmla="*/ 174928 h 1049572"/>
              <a:gd name="connsiteX23" fmla="*/ 2846567 w 3108960"/>
              <a:gd name="connsiteY23" fmla="*/ 174928 h 1049572"/>
              <a:gd name="connsiteX24" fmla="*/ 2949934 w 3108960"/>
              <a:gd name="connsiteY24" fmla="*/ 222636 h 1049572"/>
              <a:gd name="connsiteX25" fmla="*/ 3108960 w 3108960"/>
              <a:gd name="connsiteY25" fmla="*/ 206733 h 1049572"/>
              <a:gd name="connsiteX26" fmla="*/ 2806811 w 3108960"/>
              <a:gd name="connsiteY26" fmla="*/ 0 h 1049572"/>
              <a:gd name="connsiteX0" fmla="*/ 0 w 2949933"/>
              <a:gd name="connsiteY0" fmla="*/ 962107 h 962107"/>
              <a:gd name="connsiteX1" fmla="*/ 47707 w 2949933"/>
              <a:gd name="connsiteY1" fmla="*/ 858740 h 962107"/>
              <a:gd name="connsiteX2" fmla="*/ 119269 w 2949933"/>
              <a:gd name="connsiteY2" fmla="*/ 779227 h 962107"/>
              <a:gd name="connsiteX3" fmla="*/ 198782 w 2949933"/>
              <a:gd name="connsiteY3" fmla="*/ 739471 h 962107"/>
              <a:gd name="connsiteX4" fmla="*/ 294198 w 2949933"/>
              <a:gd name="connsiteY4" fmla="*/ 707666 h 962107"/>
              <a:gd name="connsiteX5" fmla="*/ 429370 w 2949933"/>
              <a:gd name="connsiteY5" fmla="*/ 644055 h 962107"/>
              <a:gd name="connsiteX6" fmla="*/ 580445 w 2949933"/>
              <a:gd name="connsiteY6" fmla="*/ 572493 h 962107"/>
              <a:gd name="connsiteX7" fmla="*/ 667909 w 2949933"/>
              <a:gd name="connsiteY7" fmla="*/ 492980 h 962107"/>
              <a:gd name="connsiteX8" fmla="*/ 787179 w 2949933"/>
              <a:gd name="connsiteY8" fmla="*/ 413467 h 962107"/>
              <a:gd name="connsiteX9" fmla="*/ 1001864 w 2949933"/>
              <a:gd name="connsiteY9" fmla="*/ 357808 h 962107"/>
              <a:gd name="connsiteX10" fmla="*/ 1144987 w 2949933"/>
              <a:gd name="connsiteY10" fmla="*/ 278295 h 962107"/>
              <a:gd name="connsiteX11" fmla="*/ 1216549 w 2949933"/>
              <a:gd name="connsiteY11" fmla="*/ 206733 h 962107"/>
              <a:gd name="connsiteX12" fmla="*/ 1296062 w 2949933"/>
              <a:gd name="connsiteY12" fmla="*/ 262393 h 962107"/>
              <a:gd name="connsiteX13" fmla="*/ 1383527 w 2949933"/>
              <a:gd name="connsiteY13" fmla="*/ 262393 h 962107"/>
              <a:gd name="connsiteX14" fmla="*/ 1526650 w 2949933"/>
              <a:gd name="connsiteY14" fmla="*/ 206733 h 962107"/>
              <a:gd name="connsiteX15" fmla="*/ 1630017 w 2949933"/>
              <a:gd name="connsiteY15" fmla="*/ 206733 h 962107"/>
              <a:gd name="connsiteX16" fmla="*/ 1789043 w 2949933"/>
              <a:gd name="connsiteY16" fmla="*/ 174928 h 962107"/>
              <a:gd name="connsiteX17" fmla="*/ 1876507 w 2949933"/>
              <a:gd name="connsiteY17" fmla="*/ 166977 h 962107"/>
              <a:gd name="connsiteX18" fmla="*/ 2003728 w 2949933"/>
              <a:gd name="connsiteY18" fmla="*/ 190831 h 962107"/>
              <a:gd name="connsiteX19" fmla="*/ 2274073 w 2949933"/>
              <a:gd name="connsiteY19" fmla="*/ 190831 h 962107"/>
              <a:gd name="connsiteX20" fmla="*/ 2449001 w 2949933"/>
              <a:gd name="connsiteY20" fmla="*/ 182880 h 962107"/>
              <a:gd name="connsiteX21" fmla="*/ 2528514 w 2949933"/>
              <a:gd name="connsiteY21" fmla="*/ 174928 h 962107"/>
              <a:gd name="connsiteX22" fmla="*/ 2687540 w 2949933"/>
              <a:gd name="connsiteY22" fmla="*/ 174928 h 962107"/>
              <a:gd name="connsiteX23" fmla="*/ 2790907 w 2949933"/>
              <a:gd name="connsiteY23" fmla="*/ 222636 h 962107"/>
              <a:gd name="connsiteX24" fmla="*/ 2949933 w 2949933"/>
              <a:gd name="connsiteY24" fmla="*/ 206733 h 962107"/>
              <a:gd name="connsiteX25" fmla="*/ 2647784 w 2949933"/>
              <a:gd name="connsiteY25" fmla="*/ 0 h 962107"/>
              <a:gd name="connsiteX0" fmla="*/ 0 w 2902226"/>
              <a:gd name="connsiteY0" fmla="*/ 858740 h 858740"/>
              <a:gd name="connsiteX1" fmla="*/ 71562 w 2902226"/>
              <a:gd name="connsiteY1" fmla="*/ 779227 h 858740"/>
              <a:gd name="connsiteX2" fmla="*/ 151075 w 2902226"/>
              <a:gd name="connsiteY2" fmla="*/ 739471 h 858740"/>
              <a:gd name="connsiteX3" fmla="*/ 246491 w 2902226"/>
              <a:gd name="connsiteY3" fmla="*/ 707666 h 858740"/>
              <a:gd name="connsiteX4" fmla="*/ 381663 w 2902226"/>
              <a:gd name="connsiteY4" fmla="*/ 644055 h 858740"/>
              <a:gd name="connsiteX5" fmla="*/ 532738 w 2902226"/>
              <a:gd name="connsiteY5" fmla="*/ 572493 h 858740"/>
              <a:gd name="connsiteX6" fmla="*/ 620202 w 2902226"/>
              <a:gd name="connsiteY6" fmla="*/ 492980 h 858740"/>
              <a:gd name="connsiteX7" fmla="*/ 739472 w 2902226"/>
              <a:gd name="connsiteY7" fmla="*/ 413467 h 858740"/>
              <a:gd name="connsiteX8" fmla="*/ 954157 w 2902226"/>
              <a:gd name="connsiteY8" fmla="*/ 357808 h 858740"/>
              <a:gd name="connsiteX9" fmla="*/ 1097280 w 2902226"/>
              <a:gd name="connsiteY9" fmla="*/ 278295 h 858740"/>
              <a:gd name="connsiteX10" fmla="*/ 1168842 w 2902226"/>
              <a:gd name="connsiteY10" fmla="*/ 206733 h 858740"/>
              <a:gd name="connsiteX11" fmla="*/ 1248355 w 2902226"/>
              <a:gd name="connsiteY11" fmla="*/ 262393 h 858740"/>
              <a:gd name="connsiteX12" fmla="*/ 1335820 w 2902226"/>
              <a:gd name="connsiteY12" fmla="*/ 262393 h 858740"/>
              <a:gd name="connsiteX13" fmla="*/ 1478943 w 2902226"/>
              <a:gd name="connsiteY13" fmla="*/ 206733 h 858740"/>
              <a:gd name="connsiteX14" fmla="*/ 1582310 w 2902226"/>
              <a:gd name="connsiteY14" fmla="*/ 206733 h 858740"/>
              <a:gd name="connsiteX15" fmla="*/ 1741336 w 2902226"/>
              <a:gd name="connsiteY15" fmla="*/ 174928 h 858740"/>
              <a:gd name="connsiteX16" fmla="*/ 1828800 w 2902226"/>
              <a:gd name="connsiteY16" fmla="*/ 166977 h 858740"/>
              <a:gd name="connsiteX17" fmla="*/ 1956021 w 2902226"/>
              <a:gd name="connsiteY17" fmla="*/ 190831 h 858740"/>
              <a:gd name="connsiteX18" fmla="*/ 2226366 w 2902226"/>
              <a:gd name="connsiteY18" fmla="*/ 190831 h 858740"/>
              <a:gd name="connsiteX19" fmla="*/ 2401294 w 2902226"/>
              <a:gd name="connsiteY19" fmla="*/ 182880 h 858740"/>
              <a:gd name="connsiteX20" fmla="*/ 2480807 w 2902226"/>
              <a:gd name="connsiteY20" fmla="*/ 174928 h 858740"/>
              <a:gd name="connsiteX21" fmla="*/ 2639833 w 2902226"/>
              <a:gd name="connsiteY21" fmla="*/ 174928 h 858740"/>
              <a:gd name="connsiteX22" fmla="*/ 2743200 w 2902226"/>
              <a:gd name="connsiteY22" fmla="*/ 222636 h 858740"/>
              <a:gd name="connsiteX23" fmla="*/ 2902226 w 2902226"/>
              <a:gd name="connsiteY23" fmla="*/ 206733 h 858740"/>
              <a:gd name="connsiteX24" fmla="*/ 2600077 w 2902226"/>
              <a:gd name="connsiteY24" fmla="*/ 0 h 858740"/>
              <a:gd name="connsiteX0" fmla="*/ 0 w 2830664"/>
              <a:gd name="connsiteY0" fmla="*/ 779227 h 779227"/>
              <a:gd name="connsiteX1" fmla="*/ 79513 w 2830664"/>
              <a:gd name="connsiteY1" fmla="*/ 739471 h 779227"/>
              <a:gd name="connsiteX2" fmla="*/ 174929 w 2830664"/>
              <a:gd name="connsiteY2" fmla="*/ 707666 h 779227"/>
              <a:gd name="connsiteX3" fmla="*/ 310101 w 2830664"/>
              <a:gd name="connsiteY3" fmla="*/ 644055 h 779227"/>
              <a:gd name="connsiteX4" fmla="*/ 461176 w 2830664"/>
              <a:gd name="connsiteY4" fmla="*/ 572493 h 779227"/>
              <a:gd name="connsiteX5" fmla="*/ 548640 w 2830664"/>
              <a:gd name="connsiteY5" fmla="*/ 492980 h 779227"/>
              <a:gd name="connsiteX6" fmla="*/ 667910 w 2830664"/>
              <a:gd name="connsiteY6" fmla="*/ 413467 h 779227"/>
              <a:gd name="connsiteX7" fmla="*/ 882595 w 2830664"/>
              <a:gd name="connsiteY7" fmla="*/ 357808 h 779227"/>
              <a:gd name="connsiteX8" fmla="*/ 1025718 w 2830664"/>
              <a:gd name="connsiteY8" fmla="*/ 278295 h 779227"/>
              <a:gd name="connsiteX9" fmla="*/ 1097280 w 2830664"/>
              <a:gd name="connsiteY9" fmla="*/ 206733 h 779227"/>
              <a:gd name="connsiteX10" fmla="*/ 1176793 w 2830664"/>
              <a:gd name="connsiteY10" fmla="*/ 262393 h 779227"/>
              <a:gd name="connsiteX11" fmla="*/ 1264258 w 2830664"/>
              <a:gd name="connsiteY11" fmla="*/ 262393 h 779227"/>
              <a:gd name="connsiteX12" fmla="*/ 1407381 w 2830664"/>
              <a:gd name="connsiteY12" fmla="*/ 206733 h 779227"/>
              <a:gd name="connsiteX13" fmla="*/ 1510748 w 2830664"/>
              <a:gd name="connsiteY13" fmla="*/ 206733 h 779227"/>
              <a:gd name="connsiteX14" fmla="*/ 1669774 w 2830664"/>
              <a:gd name="connsiteY14" fmla="*/ 174928 h 779227"/>
              <a:gd name="connsiteX15" fmla="*/ 1757238 w 2830664"/>
              <a:gd name="connsiteY15" fmla="*/ 166977 h 779227"/>
              <a:gd name="connsiteX16" fmla="*/ 1884459 w 2830664"/>
              <a:gd name="connsiteY16" fmla="*/ 190831 h 779227"/>
              <a:gd name="connsiteX17" fmla="*/ 2154804 w 2830664"/>
              <a:gd name="connsiteY17" fmla="*/ 190831 h 779227"/>
              <a:gd name="connsiteX18" fmla="*/ 2329732 w 2830664"/>
              <a:gd name="connsiteY18" fmla="*/ 182880 h 779227"/>
              <a:gd name="connsiteX19" fmla="*/ 2409245 w 2830664"/>
              <a:gd name="connsiteY19" fmla="*/ 174928 h 779227"/>
              <a:gd name="connsiteX20" fmla="*/ 2568271 w 2830664"/>
              <a:gd name="connsiteY20" fmla="*/ 174928 h 779227"/>
              <a:gd name="connsiteX21" fmla="*/ 2671638 w 2830664"/>
              <a:gd name="connsiteY21" fmla="*/ 222636 h 779227"/>
              <a:gd name="connsiteX22" fmla="*/ 2830664 w 2830664"/>
              <a:gd name="connsiteY22" fmla="*/ 206733 h 779227"/>
              <a:gd name="connsiteX23" fmla="*/ 2528515 w 2830664"/>
              <a:gd name="connsiteY23" fmla="*/ 0 h 779227"/>
              <a:gd name="connsiteX0" fmla="*/ 0 w 2814761"/>
              <a:gd name="connsiteY0" fmla="*/ 842837 h 842837"/>
              <a:gd name="connsiteX1" fmla="*/ 63610 w 2814761"/>
              <a:gd name="connsiteY1" fmla="*/ 739471 h 842837"/>
              <a:gd name="connsiteX2" fmla="*/ 159026 w 2814761"/>
              <a:gd name="connsiteY2" fmla="*/ 707666 h 842837"/>
              <a:gd name="connsiteX3" fmla="*/ 294198 w 2814761"/>
              <a:gd name="connsiteY3" fmla="*/ 644055 h 842837"/>
              <a:gd name="connsiteX4" fmla="*/ 445273 w 2814761"/>
              <a:gd name="connsiteY4" fmla="*/ 572493 h 842837"/>
              <a:gd name="connsiteX5" fmla="*/ 532737 w 2814761"/>
              <a:gd name="connsiteY5" fmla="*/ 492980 h 842837"/>
              <a:gd name="connsiteX6" fmla="*/ 652007 w 2814761"/>
              <a:gd name="connsiteY6" fmla="*/ 413467 h 842837"/>
              <a:gd name="connsiteX7" fmla="*/ 866692 w 2814761"/>
              <a:gd name="connsiteY7" fmla="*/ 357808 h 842837"/>
              <a:gd name="connsiteX8" fmla="*/ 1009815 w 2814761"/>
              <a:gd name="connsiteY8" fmla="*/ 278295 h 842837"/>
              <a:gd name="connsiteX9" fmla="*/ 1081377 w 2814761"/>
              <a:gd name="connsiteY9" fmla="*/ 206733 h 842837"/>
              <a:gd name="connsiteX10" fmla="*/ 1160890 w 2814761"/>
              <a:gd name="connsiteY10" fmla="*/ 262393 h 842837"/>
              <a:gd name="connsiteX11" fmla="*/ 1248355 w 2814761"/>
              <a:gd name="connsiteY11" fmla="*/ 262393 h 842837"/>
              <a:gd name="connsiteX12" fmla="*/ 1391478 w 2814761"/>
              <a:gd name="connsiteY12" fmla="*/ 206733 h 842837"/>
              <a:gd name="connsiteX13" fmla="*/ 1494845 w 2814761"/>
              <a:gd name="connsiteY13" fmla="*/ 206733 h 842837"/>
              <a:gd name="connsiteX14" fmla="*/ 1653871 w 2814761"/>
              <a:gd name="connsiteY14" fmla="*/ 174928 h 842837"/>
              <a:gd name="connsiteX15" fmla="*/ 1741335 w 2814761"/>
              <a:gd name="connsiteY15" fmla="*/ 166977 h 842837"/>
              <a:gd name="connsiteX16" fmla="*/ 1868556 w 2814761"/>
              <a:gd name="connsiteY16" fmla="*/ 190831 h 842837"/>
              <a:gd name="connsiteX17" fmla="*/ 2138901 w 2814761"/>
              <a:gd name="connsiteY17" fmla="*/ 190831 h 842837"/>
              <a:gd name="connsiteX18" fmla="*/ 2313829 w 2814761"/>
              <a:gd name="connsiteY18" fmla="*/ 182880 h 842837"/>
              <a:gd name="connsiteX19" fmla="*/ 2393342 w 2814761"/>
              <a:gd name="connsiteY19" fmla="*/ 174928 h 842837"/>
              <a:gd name="connsiteX20" fmla="*/ 2552368 w 2814761"/>
              <a:gd name="connsiteY20" fmla="*/ 174928 h 842837"/>
              <a:gd name="connsiteX21" fmla="*/ 2655735 w 2814761"/>
              <a:gd name="connsiteY21" fmla="*/ 222636 h 842837"/>
              <a:gd name="connsiteX22" fmla="*/ 2814761 w 2814761"/>
              <a:gd name="connsiteY22" fmla="*/ 206733 h 842837"/>
              <a:gd name="connsiteX23" fmla="*/ 2512612 w 2814761"/>
              <a:gd name="connsiteY23" fmla="*/ 0 h 842837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66977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44417 w 2814761"/>
              <a:gd name="connsiteY20" fmla="*/ 206733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655735"/>
              <a:gd name="connsiteY0" fmla="*/ 803080 h 803080"/>
              <a:gd name="connsiteX1" fmla="*/ 63610 w 2655735"/>
              <a:gd name="connsiteY1" fmla="*/ 739471 h 803080"/>
              <a:gd name="connsiteX2" fmla="*/ 159026 w 2655735"/>
              <a:gd name="connsiteY2" fmla="*/ 707666 h 803080"/>
              <a:gd name="connsiteX3" fmla="*/ 294198 w 2655735"/>
              <a:gd name="connsiteY3" fmla="*/ 644055 h 803080"/>
              <a:gd name="connsiteX4" fmla="*/ 445273 w 2655735"/>
              <a:gd name="connsiteY4" fmla="*/ 572493 h 803080"/>
              <a:gd name="connsiteX5" fmla="*/ 532737 w 2655735"/>
              <a:gd name="connsiteY5" fmla="*/ 492980 h 803080"/>
              <a:gd name="connsiteX6" fmla="*/ 652007 w 2655735"/>
              <a:gd name="connsiteY6" fmla="*/ 413467 h 803080"/>
              <a:gd name="connsiteX7" fmla="*/ 866692 w 2655735"/>
              <a:gd name="connsiteY7" fmla="*/ 357808 h 803080"/>
              <a:gd name="connsiteX8" fmla="*/ 1009815 w 2655735"/>
              <a:gd name="connsiteY8" fmla="*/ 278295 h 803080"/>
              <a:gd name="connsiteX9" fmla="*/ 1081377 w 2655735"/>
              <a:gd name="connsiteY9" fmla="*/ 206733 h 803080"/>
              <a:gd name="connsiteX10" fmla="*/ 1160890 w 2655735"/>
              <a:gd name="connsiteY10" fmla="*/ 262393 h 803080"/>
              <a:gd name="connsiteX11" fmla="*/ 1248355 w 2655735"/>
              <a:gd name="connsiteY11" fmla="*/ 262393 h 803080"/>
              <a:gd name="connsiteX12" fmla="*/ 1391478 w 2655735"/>
              <a:gd name="connsiteY12" fmla="*/ 206733 h 803080"/>
              <a:gd name="connsiteX13" fmla="*/ 1494845 w 2655735"/>
              <a:gd name="connsiteY13" fmla="*/ 206733 h 803080"/>
              <a:gd name="connsiteX14" fmla="*/ 1653871 w 2655735"/>
              <a:gd name="connsiteY14" fmla="*/ 174928 h 803080"/>
              <a:gd name="connsiteX15" fmla="*/ 1741335 w 2655735"/>
              <a:gd name="connsiteY15" fmla="*/ 198782 h 803080"/>
              <a:gd name="connsiteX16" fmla="*/ 1868556 w 2655735"/>
              <a:gd name="connsiteY16" fmla="*/ 214684 h 803080"/>
              <a:gd name="connsiteX17" fmla="*/ 2138901 w 2655735"/>
              <a:gd name="connsiteY17" fmla="*/ 222636 h 803080"/>
              <a:gd name="connsiteX18" fmla="*/ 2313829 w 2655735"/>
              <a:gd name="connsiteY18" fmla="*/ 206733 h 803080"/>
              <a:gd name="connsiteX19" fmla="*/ 2393342 w 2655735"/>
              <a:gd name="connsiteY19" fmla="*/ 206733 h 803080"/>
              <a:gd name="connsiteX20" fmla="*/ 2544417 w 2655735"/>
              <a:gd name="connsiteY20" fmla="*/ 206733 h 803080"/>
              <a:gd name="connsiteX21" fmla="*/ 2655735 w 2655735"/>
              <a:gd name="connsiteY21" fmla="*/ 222636 h 803080"/>
              <a:gd name="connsiteX22" fmla="*/ 2512612 w 2655735"/>
              <a:gd name="connsiteY22" fmla="*/ 0 h 803080"/>
              <a:gd name="connsiteX0" fmla="*/ 0 w 2655735"/>
              <a:gd name="connsiteY0" fmla="*/ 628152 h 628152"/>
              <a:gd name="connsiteX1" fmla="*/ 63610 w 2655735"/>
              <a:gd name="connsiteY1" fmla="*/ 564543 h 628152"/>
              <a:gd name="connsiteX2" fmla="*/ 159026 w 2655735"/>
              <a:gd name="connsiteY2" fmla="*/ 532738 h 628152"/>
              <a:gd name="connsiteX3" fmla="*/ 294198 w 2655735"/>
              <a:gd name="connsiteY3" fmla="*/ 469127 h 628152"/>
              <a:gd name="connsiteX4" fmla="*/ 445273 w 2655735"/>
              <a:gd name="connsiteY4" fmla="*/ 397565 h 628152"/>
              <a:gd name="connsiteX5" fmla="*/ 532737 w 2655735"/>
              <a:gd name="connsiteY5" fmla="*/ 318052 h 628152"/>
              <a:gd name="connsiteX6" fmla="*/ 652007 w 2655735"/>
              <a:gd name="connsiteY6" fmla="*/ 238539 h 628152"/>
              <a:gd name="connsiteX7" fmla="*/ 866692 w 2655735"/>
              <a:gd name="connsiteY7" fmla="*/ 182880 h 628152"/>
              <a:gd name="connsiteX8" fmla="*/ 1009815 w 2655735"/>
              <a:gd name="connsiteY8" fmla="*/ 103367 h 628152"/>
              <a:gd name="connsiteX9" fmla="*/ 1081377 w 2655735"/>
              <a:gd name="connsiteY9" fmla="*/ 31805 h 628152"/>
              <a:gd name="connsiteX10" fmla="*/ 1160890 w 2655735"/>
              <a:gd name="connsiteY10" fmla="*/ 87465 h 628152"/>
              <a:gd name="connsiteX11" fmla="*/ 1248355 w 2655735"/>
              <a:gd name="connsiteY11" fmla="*/ 87465 h 628152"/>
              <a:gd name="connsiteX12" fmla="*/ 1391478 w 2655735"/>
              <a:gd name="connsiteY12" fmla="*/ 31805 h 628152"/>
              <a:gd name="connsiteX13" fmla="*/ 1494845 w 2655735"/>
              <a:gd name="connsiteY13" fmla="*/ 31805 h 628152"/>
              <a:gd name="connsiteX14" fmla="*/ 1653871 w 2655735"/>
              <a:gd name="connsiteY14" fmla="*/ 0 h 628152"/>
              <a:gd name="connsiteX15" fmla="*/ 1741335 w 2655735"/>
              <a:gd name="connsiteY15" fmla="*/ 23854 h 628152"/>
              <a:gd name="connsiteX16" fmla="*/ 1868556 w 2655735"/>
              <a:gd name="connsiteY16" fmla="*/ 39756 h 628152"/>
              <a:gd name="connsiteX17" fmla="*/ 2138901 w 2655735"/>
              <a:gd name="connsiteY17" fmla="*/ 47708 h 628152"/>
              <a:gd name="connsiteX18" fmla="*/ 2313829 w 2655735"/>
              <a:gd name="connsiteY18" fmla="*/ 31805 h 628152"/>
              <a:gd name="connsiteX19" fmla="*/ 2393342 w 2655735"/>
              <a:gd name="connsiteY19" fmla="*/ 31805 h 628152"/>
              <a:gd name="connsiteX20" fmla="*/ 2544417 w 2655735"/>
              <a:gd name="connsiteY20" fmla="*/ 31805 h 628152"/>
              <a:gd name="connsiteX21" fmla="*/ 2655735 w 2655735"/>
              <a:gd name="connsiteY21" fmla="*/ 47708 h 628152"/>
              <a:gd name="connsiteX0" fmla="*/ 0 w 2544417"/>
              <a:gd name="connsiteY0" fmla="*/ 628152 h 628152"/>
              <a:gd name="connsiteX1" fmla="*/ 63610 w 2544417"/>
              <a:gd name="connsiteY1" fmla="*/ 564543 h 628152"/>
              <a:gd name="connsiteX2" fmla="*/ 159026 w 2544417"/>
              <a:gd name="connsiteY2" fmla="*/ 532738 h 628152"/>
              <a:gd name="connsiteX3" fmla="*/ 294198 w 2544417"/>
              <a:gd name="connsiteY3" fmla="*/ 469127 h 628152"/>
              <a:gd name="connsiteX4" fmla="*/ 445273 w 2544417"/>
              <a:gd name="connsiteY4" fmla="*/ 397565 h 628152"/>
              <a:gd name="connsiteX5" fmla="*/ 532737 w 2544417"/>
              <a:gd name="connsiteY5" fmla="*/ 318052 h 628152"/>
              <a:gd name="connsiteX6" fmla="*/ 652007 w 2544417"/>
              <a:gd name="connsiteY6" fmla="*/ 238539 h 628152"/>
              <a:gd name="connsiteX7" fmla="*/ 866692 w 2544417"/>
              <a:gd name="connsiteY7" fmla="*/ 182880 h 628152"/>
              <a:gd name="connsiteX8" fmla="*/ 1009815 w 2544417"/>
              <a:gd name="connsiteY8" fmla="*/ 103367 h 628152"/>
              <a:gd name="connsiteX9" fmla="*/ 1081377 w 2544417"/>
              <a:gd name="connsiteY9" fmla="*/ 31805 h 628152"/>
              <a:gd name="connsiteX10" fmla="*/ 1160890 w 2544417"/>
              <a:gd name="connsiteY10" fmla="*/ 87465 h 628152"/>
              <a:gd name="connsiteX11" fmla="*/ 1248355 w 2544417"/>
              <a:gd name="connsiteY11" fmla="*/ 87465 h 628152"/>
              <a:gd name="connsiteX12" fmla="*/ 1391478 w 2544417"/>
              <a:gd name="connsiteY12" fmla="*/ 31805 h 628152"/>
              <a:gd name="connsiteX13" fmla="*/ 1494845 w 2544417"/>
              <a:gd name="connsiteY13" fmla="*/ 31805 h 628152"/>
              <a:gd name="connsiteX14" fmla="*/ 1653871 w 2544417"/>
              <a:gd name="connsiteY14" fmla="*/ 0 h 628152"/>
              <a:gd name="connsiteX15" fmla="*/ 1741335 w 2544417"/>
              <a:gd name="connsiteY15" fmla="*/ 23854 h 628152"/>
              <a:gd name="connsiteX16" fmla="*/ 1868556 w 2544417"/>
              <a:gd name="connsiteY16" fmla="*/ 39756 h 628152"/>
              <a:gd name="connsiteX17" fmla="*/ 2138901 w 2544417"/>
              <a:gd name="connsiteY17" fmla="*/ 47708 h 628152"/>
              <a:gd name="connsiteX18" fmla="*/ 2313829 w 2544417"/>
              <a:gd name="connsiteY18" fmla="*/ 31805 h 628152"/>
              <a:gd name="connsiteX19" fmla="*/ 2393342 w 2544417"/>
              <a:gd name="connsiteY19" fmla="*/ 31805 h 628152"/>
              <a:gd name="connsiteX20" fmla="*/ 2544417 w 2544417"/>
              <a:gd name="connsiteY20" fmla="*/ 31805 h 628152"/>
              <a:gd name="connsiteX0" fmla="*/ 0 w 2393342"/>
              <a:gd name="connsiteY0" fmla="*/ 628152 h 628152"/>
              <a:gd name="connsiteX1" fmla="*/ 63610 w 2393342"/>
              <a:gd name="connsiteY1" fmla="*/ 564543 h 628152"/>
              <a:gd name="connsiteX2" fmla="*/ 159026 w 2393342"/>
              <a:gd name="connsiteY2" fmla="*/ 532738 h 628152"/>
              <a:gd name="connsiteX3" fmla="*/ 294198 w 2393342"/>
              <a:gd name="connsiteY3" fmla="*/ 469127 h 628152"/>
              <a:gd name="connsiteX4" fmla="*/ 445273 w 2393342"/>
              <a:gd name="connsiteY4" fmla="*/ 397565 h 628152"/>
              <a:gd name="connsiteX5" fmla="*/ 532737 w 2393342"/>
              <a:gd name="connsiteY5" fmla="*/ 318052 h 628152"/>
              <a:gd name="connsiteX6" fmla="*/ 652007 w 2393342"/>
              <a:gd name="connsiteY6" fmla="*/ 238539 h 628152"/>
              <a:gd name="connsiteX7" fmla="*/ 866692 w 2393342"/>
              <a:gd name="connsiteY7" fmla="*/ 182880 h 628152"/>
              <a:gd name="connsiteX8" fmla="*/ 1009815 w 2393342"/>
              <a:gd name="connsiteY8" fmla="*/ 103367 h 628152"/>
              <a:gd name="connsiteX9" fmla="*/ 1081377 w 2393342"/>
              <a:gd name="connsiteY9" fmla="*/ 31805 h 628152"/>
              <a:gd name="connsiteX10" fmla="*/ 1160890 w 2393342"/>
              <a:gd name="connsiteY10" fmla="*/ 87465 h 628152"/>
              <a:gd name="connsiteX11" fmla="*/ 1248355 w 2393342"/>
              <a:gd name="connsiteY11" fmla="*/ 87465 h 628152"/>
              <a:gd name="connsiteX12" fmla="*/ 1391478 w 2393342"/>
              <a:gd name="connsiteY12" fmla="*/ 31805 h 628152"/>
              <a:gd name="connsiteX13" fmla="*/ 1494845 w 2393342"/>
              <a:gd name="connsiteY13" fmla="*/ 31805 h 628152"/>
              <a:gd name="connsiteX14" fmla="*/ 1653871 w 2393342"/>
              <a:gd name="connsiteY14" fmla="*/ 0 h 628152"/>
              <a:gd name="connsiteX15" fmla="*/ 1741335 w 2393342"/>
              <a:gd name="connsiteY15" fmla="*/ 23854 h 628152"/>
              <a:gd name="connsiteX16" fmla="*/ 1868556 w 2393342"/>
              <a:gd name="connsiteY16" fmla="*/ 39756 h 628152"/>
              <a:gd name="connsiteX17" fmla="*/ 2138901 w 2393342"/>
              <a:gd name="connsiteY17" fmla="*/ 47708 h 628152"/>
              <a:gd name="connsiteX18" fmla="*/ 2313829 w 2393342"/>
              <a:gd name="connsiteY18" fmla="*/ 31805 h 628152"/>
              <a:gd name="connsiteX19" fmla="*/ 2393342 w 2393342"/>
              <a:gd name="connsiteY19" fmla="*/ 31805 h 628152"/>
              <a:gd name="connsiteX0" fmla="*/ 0 w 2313829"/>
              <a:gd name="connsiteY0" fmla="*/ 628152 h 628152"/>
              <a:gd name="connsiteX1" fmla="*/ 63610 w 2313829"/>
              <a:gd name="connsiteY1" fmla="*/ 564543 h 628152"/>
              <a:gd name="connsiteX2" fmla="*/ 159026 w 2313829"/>
              <a:gd name="connsiteY2" fmla="*/ 532738 h 628152"/>
              <a:gd name="connsiteX3" fmla="*/ 294198 w 2313829"/>
              <a:gd name="connsiteY3" fmla="*/ 469127 h 628152"/>
              <a:gd name="connsiteX4" fmla="*/ 445273 w 2313829"/>
              <a:gd name="connsiteY4" fmla="*/ 397565 h 628152"/>
              <a:gd name="connsiteX5" fmla="*/ 532737 w 2313829"/>
              <a:gd name="connsiteY5" fmla="*/ 318052 h 628152"/>
              <a:gd name="connsiteX6" fmla="*/ 652007 w 2313829"/>
              <a:gd name="connsiteY6" fmla="*/ 238539 h 628152"/>
              <a:gd name="connsiteX7" fmla="*/ 866692 w 2313829"/>
              <a:gd name="connsiteY7" fmla="*/ 182880 h 628152"/>
              <a:gd name="connsiteX8" fmla="*/ 1009815 w 2313829"/>
              <a:gd name="connsiteY8" fmla="*/ 103367 h 628152"/>
              <a:gd name="connsiteX9" fmla="*/ 1081377 w 2313829"/>
              <a:gd name="connsiteY9" fmla="*/ 31805 h 628152"/>
              <a:gd name="connsiteX10" fmla="*/ 1160890 w 2313829"/>
              <a:gd name="connsiteY10" fmla="*/ 87465 h 628152"/>
              <a:gd name="connsiteX11" fmla="*/ 1248355 w 2313829"/>
              <a:gd name="connsiteY11" fmla="*/ 87465 h 628152"/>
              <a:gd name="connsiteX12" fmla="*/ 1391478 w 2313829"/>
              <a:gd name="connsiteY12" fmla="*/ 31805 h 628152"/>
              <a:gd name="connsiteX13" fmla="*/ 1494845 w 2313829"/>
              <a:gd name="connsiteY13" fmla="*/ 31805 h 628152"/>
              <a:gd name="connsiteX14" fmla="*/ 1653871 w 2313829"/>
              <a:gd name="connsiteY14" fmla="*/ 0 h 628152"/>
              <a:gd name="connsiteX15" fmla="*/ 1741335 w 2313829"/>
              <a:gd name="connsiteY15" fmla="*/ 23854 h 628152"/>
              <a:gd name="connsiteX16" fmla="*/ 1868556 w 2313829"/>
              <a:gd name="connsiteY16" fmla="*/ 39756 h 628152"/>
              <a:gd name="connsiteX17" fmla="*/ 2138901 w 2313829"/>
              <a:gd name="connsiteY17" fmla="*/ 47708 h 628152"/>
              <a:gd name="connsiteX18" fmla="*/ 2313829 w 2313829"/>
              <a:gd name="connsiteY18" fmla="*/ 31805 h 628152"/>
              <a:gd name="connsiteX0" fmla="*/ 0 w 2138901"/>
              <a:gd name="connsiteY0" fmla="*/ 628152 h 628152"/>
              <a:gd name="connsiteX1" fmla="*/ 63610 w 2138901"/>
              <a:gd name="connsiteY1" fmla="*/ 564543 h 628152"/>
              <a:gd name="connsiteX2" fmla="*/ 159026 w 2138901"/>
              <a:gd name="connsiteY2" fmla="*/ 532738 h 628152"/>
              <a:gd name="connsiteX3" fmla="*/ 294198 w 2138901"/>
              <a:gd name="connsiteY3" fmla="*/ 469127 h 628152"/>
              <a:gd name="connsiteX4" fmla="*/ 445273 w 2138901"/>
              <a:gd name="connsiteY4" fmla="*/ 397565 h 628152"/>
              <a:gd name="connsiteX5" fmla="*/ 532737 w 2138901"/>
              <a:gd name="connsiteY5" fmla="*/ 318052 h 628152"/>
              <a:gd name="connsiteX6" fmla="*/ 652007 w 2138901"/>
              <a:gd name="connsiteY6" fmla="*/ 238539 h 628152"/>
              <a:gd name="connsiteX7" fmla="*/ 866692 w 2138901"/>
              <a:gd name="connsiteY7" fmla="*/ 182880 h 628152"/>
              <a:gd name="connsiteX8" fmla="*/ 1009815 w 2138901"/>
              <a:gd name="connsiteY8" fmla="*/ 103367 h 628152"/>
              <a:gd name="connsiteX9" fmla="*/ 1081377 w 2138901"/>
              <a:gd name="connsiteY9" fmla="*/ 31805 h 628152"/>
              <a:gd name="connsiteX10" fmla="*/ 1160890 w 2138901"/>
              <a:gd name="connsiteY10" fmla="*/ 87465 h 628152"/>
              <a:gd name="connsiteX11" fmla="*/ 1248355 w 2138901"/>
              <a:gd name="connsiteY11" fmla="*/ 87465 h 628152"/>
              <a:gd name="connsiteX12" fmla="*/ 1391478 w 2138901"/>
              <a:gd name="connsiteY12" fmla="*/ 31805 h 628152"/>
              <a:gd name="connsiteX13" fmla="*/ 1494845 w 2138901"/>
              <a:gd name="connsiteY13" fmla="*/ 31805 h 628152"/>
              <a:gd name="connsiteX14" fmla="*/ 1653871 w 2138901"/>
              <a:gd name="connsiteY14" fmla="*/ 0 h 628152"/>
              <a:gd name="connsiteX15" fmla="*/ 1741335 w 2138901"/>
              <a:gd name="connsiteY15" fmla="*/ 23854 h 628152"/>
              <a:gd name="connsiteX16" fmla="*/ 1868556 w 2138901"/>
              <a:gd name="connsiteY16" fmla="*/ 39756 h 628152"/>
              <a:gd name="connsiteX17" fmla="*/ 2138901 w 2138901"/>
              <a:gd name="connsiteY17" fmla="*/ 47708 h 628152"/>
              <a:gd name="connsiteX0" fmla="*/ 0 w 1868556"/>
              <a:gd name="connsiteY0" fmla="*/ 628152 h 628152"/>
              <a:gd name="connsiteX1" fmla="*/ 63610 w 1868556"/>
              <a:gd name="connsiteY1" fmla="*/ 564543 h 628152"/>
              <a:gd name="connsiteX2" fmla="*/ 159026 w 1868556"/>
              <a:gd name="connsiteY2" fmla="*/ 532738 h 628152"/>
              <a:gd name="connsiteX3" fmla="*/ 294198 w 1868556"/>
              <a:gd name="connsiteY3" fmla="*/ 469127 h 628152"/>
              <a:gd name="connsiteX4" fmla="*/ 445273 w 1868556"/>
              <a:gd name="connsiteY4" fmla="*/ 397565 h 628152"/>
              <a:gd name="connsiteX5" fmla="*/ 532737 w 1868556"/>
              <a:gd name="connsiteY5" fmla="*/ 318052 h 628152"/>
              <a:gd name="connsiteX6" fmla="*/ 652007 w 1868556"/>
              <a:gd name="connsiteY6" fmla="*/ 238539 h 628152"/>
              <a:gd name="connsiteX7" fmla="*/ 866692 w 1868556"/>
              <a:gd name="connsiteY7" fmla="*/ 182880 h 628152"/>
              <a:gd name="connsiteX8" fmla="*/ 1009815 w 1868556"/>
              <a:gd name="connsiteY8" fmla="*/ 103367 h 628152"/>
              <a:gd name="connsiteX9" fmla="*/ 1081377 w 1868556"/>
              <a:gd name="connsiteY9" fmla="*/ 31805 h 628152"/>
              <a:gd name="connsiteX10" fmla="*/ 1160890 w 1868556"/>
              <a:gd name="connsiteY10" fmla="*/ 87465 h 628152"/>
              <a:gd name="connsiteX11" fmla="*/ 1248355 w 1868556"/>
              <a:gd name="connsiteY11" fmla="*/ 87465 h 628152"/>
              <a:gd name="connsiteX12" fmla="*/ 1391478 w 1868556"/>
              <a:gd name="connsiteY12" fmla="*/ 31805 h 628152"/>
              <a:gd name="connsiteX13" fmla="*/ 1494845 w 1868556"/>
              <a:gd name="connsiteY13" fmla="*/ 31805 h 628152"/>
              <a:gd name="connsiteX14" fmla="*/ 1653871 w 1868556"/>
              <a:gd name="connsiteY14" fmla="*/ 0 h 628152"/>
              <a:gd name="connsiteX15" fmla="*/ 1741335 w 1868556"/>
              <a:gd name="connsiteY15" fmla="*/ 23854 h 628152"/>
              <a:gd name="connsiteX16" fmla="*/ 1868556 w 1868556"/>
              <a:gd name="connsiteY16" fmla="*/ 39756 h 628152"/>
              <a:gd name="connsiteX0" fmla="*/ 0 w 2001906"/>
              <a:gd name="connsiteY0" fmla="*/ 786902 h 786902"/>
              <a:gd name="connsiteX1" fmla="*/ 196960 w 2001906"/>
              <a:gd name="connsiteY1" fmla="*/ 564543 h 786902"/>
              <a:gd name="connsiteX2" fmla="*/ 292376 w 2001906"/>
              <a:gd name="connsiteY2" fmla="*/ 532738 h 786902"/>
              <a:gd name="connsiteX3" fmla="*/ 427548 w 2001906"/>
              <a:gd name="connsiteY3" fmla="*/ 469127 h 786902"/>
              <a:gd name="connsiteX4" fmla="*/ 578623 w 2001906"/>
              <a:gd name="connsiteY4" fmla="*/ 397565 h 786902"/>
              <a:gd name="connsiteX5" fmla="*/ 666087 w 2001906"/>
              <a:gd name="connsiteY5" fmla="*/ 318052 h 786902"/>
              <a:gd name="connsiteX6" fmla="*/ 785357 w 2001906"/>
              <a:gd name="connsiteY6" fmla="*/ 238539 h 786902"/>
              <a:gd name="connsiteX7" fmla="*/ 1000042 w 2001906"/>
              <a:gd name="connsiteY7" fmla="*/ 182880 h 786902"/>
              <a:gd name="connsiteX8" fmla="*/ 1143165 w 2001906"/>
              <a:gd name="connsiteY8" fmla="*/ 103367 h 786902"/>
              <a:gd name="connsiteX9" fmla="*/ 1214727 w 2001906"/>
              <a:gd name="connsiteY9" fmla="*/ 31805 h 786902"/>
              <a:gd name="connsiteX10" fmla="*/ 1294240 w 2001906"/>
              <a:gd name="connsiteY10" fmla="*/ 87465 h 786902"/>
              <a:gd name="connsiteX11" fmla="*/ 1381705 w 2001906"/>
              <a:gd name="connsiteY11" fmla="*/ 87465 h 786902"/>
              <a:gd name="connsiteX12" fmla="*/ 1524828 w 2001906"/>
              <a:gd name="connsiteY12" fmla="*/ 31805 h 786902"/>
              <a:gd name="connsiteX13" fmla="*/ 1628195 w 2001906"/>
              <a:gd name="connsiteY13" fmla="*/ 31805 h 786902"/>
              <a:gd name="connsiteX14" fmla="*/ 1787221 w 2001906"/>
              <a:gd name="connsiteY14" fmla="*/ 0 h 786902"/>
              <a:gd name="connsiteX15" fmla="*/ 1874685 w 2001906"/>
              <a:gd name="connsiteY15" fmla="*/ 23854 h 786902"/>
              <a:gd name="connsiteX16" fmla="*/ 2001906 w 2001906"/>
              <a:gd name="connsiteY16" fmla="*/ 39756 h 786902"/>
              <a:gd name="connsiteX0" fmla="*/ 0 w 1995556"/>
              <a:gd name="connsiteY0" fmla="*/ 761502 h 761502"/>
              <a:gd name="connsiteX1" fmla="*/ 190610 w 1995556"/>
              <a:gd name="connsiteY1" fmla="*/ 564543 h 761502"/>
              <a:gd name="connsiteX2" fmla="*/ 286026 w 1995556"/>
              <a:gd name="connsiteY2" fmla="*/ 532738 h 761502"/>
              <a:gd name="connsiteX3" fmla="*/ 421198 w 1995556"/>
              <a:gd name="connsiteY3" fmla="*/ 469127 h 761502"/>
              <a:gd name="connsiteX4" fmla="*/ 572273 w 1995556"/>
              <a:gd name="connsiteY4" fmla="*/ 397565 h 761502"/>
              <a:gd name="connsiteX5" fmla="*/ 659737 w 1995556"/>
              <a:gd name="connsiteY5" fmla="*/ 318052 h 761502"/>
              <a:gd name="connsiteX6" fmla="*/ 779007 w 1995556"/>
              <a:gd name="connsiteY6" fmla="*/ 238539 h 761502"/>
              <a:gd name="connsiteX7" fmla="*/ 993692 w 1995556"/>
              <a:gd name="connsiteY7" fmla="*/ 182880 h 761502"/>
              <a:gd name="connsiteX8" fmla="*/ 1136815 w 1995556"/>
              <a:gd name="connsiteY8" fmla="*/ 103367 h 761502"/>
              <a:gd name="connsiteX9" fmla="*/ 1208377 w 1995556"/>
              <a:gd name="connsiteY9" fmla="*/ 31805 h 761502"/>
              <a:gd name="connsiteX10" fmla="*/ 1287890 w 1995556"/>
              <a:gd name="connsiteY10" fmla="*/ 87465 h 761502"/>
              <a:gd name="connsiteX11" fmla="*/ 1375355 w 1995556"/>
              <a:gd name="connsiteY11" fmla="*/ 87465 h 761502"/>
              <a:gd name="connsiteX12" fmla="*/ 1518478 w 1995556"/>
              <a:gd name="connsiteY12" fmla="*/ 31805 h 761502"/>
              <a:gd name="connsiteX13" fmla="*/ 1621845 w 1995556"/>
              <a:gd name="connsiteY13" fmla="*/ 31805 h 761502"/>
              <a:gd name="connsiteX14" fmla="*/ 1780871 w 1995556"/>
              <a:gd name="connsiteY14" fmla="*/ 0 h 761502"/>
              <a:gd name="connsiteX15" fmla="*/ 1868335 w 1995556"/>
              <a:gd name="connsiteY15" fmla="*/ 23854 h 761502"/>
              <a:gd name="connsiteX16" fmla="*/ 1995556 w 1995556"/>
              <a:gd name="connsiteY16" fmla="*/ 39756 h 761502"/>
              <a:gd name="connsiteX0" fmla="*/ 0 w 1804946"/>
              <a:gd name="connsiteY0" fmla="*/ 564543 h 564543"/>
              <a:gd name="connsiteX1" fmla="*/ 95416 w 1804946"/>
              <a:gd name="connsiteY1" fmla="*/ 532738 h 564543"/>
              <a:gd name="connsiteX2" fmla="*/ 230588 w 1804946"/>
              <a:gd name="connsiteY2" fmla="*/ 469127 h 564543"/>
              <a:gd name="connsiteX3" fmla="*/ 381663 w 1804946"/>
              <a:gd name="connsiteY3" fmla="*/ 397565 h 564543"/>
              <a:gd name="connsiteX4" fmla="*/ 469127 w 1804946"/>
              <a:gd name="connsiteY4" fmla="*/ 318052 h 564543"/>
              <a:gd name="connsiteX5" fmla="*/ 588397 w 1804946"/>
              <a:gd name="connsiteY5" fmla="*/ 238539 h 564543"/>
              <a:gd name="connsiteX6" fmla="*/ 803082 w 1804946"/>
              <a:gd name="connsiteY6" fmla="*/ 182880 h 564543"/>
              <a:gd name="connsiteX7" fmla="*/ 946205 w 1804946"/>
              <a:gd name="connsiteY7" fmla="*/ 103367 h 564543"/>
              <a:gd name="connsiteX8" fmla="*/ 1017767 w 1804946"/>
              <a:gd name="connsiteY8" fmla="*/ 31805 h 564543"/>
              <a:gd name="connsiteX9" fmla="*/ 1097280 w 1804946"/>
              <a:gd name="connsiteY9" fmla="*/ 87465 h 564543"/>
              <a:gd name="connsiteX10" fmla="*/ 1184745 w 1804946"/>
              <a:gd name="connsiteY10" fmla="*/ 87465 h 564543"/>
              <a:gd name="connsiteX11" fmla="*/ 1327868 w 1804946"/>
              <a:gd name="connsiteY11" fmla="*/ 31805 h 564543"/>
              <a:gd name="connsiteX12" fmla="*/ 1431235 w 1804946"/>
              <a:gd name="connsiteY12" fmla="*/ 31805 h 564543"/>
              <a:gd name="connsiteX13" fmla="*/ 1590261 w 1804946"/>
              <a:gd name="connsiteY13" fmla="*/ 0 h 564543"/>
              <a:gd name="connsiteX14" fmla="*/ 1677725 w 1804946"/>
              <a:gd name="connsiteY14" fmla="*/ 23854 h 564543"/>
              <a:gd name="connsiteX15" fmla="*/ 1804946 w 1804946"/>
              <a:gd name="connsiteY15" fmla="*/ 39756 h 564543"/>
              <a:gd name="connsiteX0" fmla="*/ 0 w 1709530"/>
              <a:gd name="connsiteY0" fmla="*/ 532738 h 532738"/>
              <a:gd name="connsiteX1" fmla="*/ 135172 w 1709530"/>
              <a:gd name="connsiteY1" fmla="*/ 469127 h 532738"/>
              <a:gd name="connsiteX2" fmla="*/ 286247 w 1709530"/>
              <a:gd name="connsiteY2" fmla="*/ 397565 h 532738"/>
              <a:gd name="connsiteX3" fmla="*/ 373711 w 1709530"/>
              <a:gd name="connsiteY3" fmla="*/ 318052 h 532738"/>
              <a:gd name="connsiteX4" fmla="*/ 492981 w 1709530"/>
              <a:gd name="connsiteY4" fmla="*/ 238539 h 532738"/>
              <a:gd name="connsiteX5" fmla="*/ 707666 w 1709530"/>
              <a:gd name="connsiteY5" fmla="*/ 182880 h 532738"/>
              <a:gd name="connsiteX6" fmla="*/ 850789 w 1709530"/>
              <a:gd name="connsiteY6" fmla="*/ 103367 h 532738"/>
              <a:gd name="connsiteX7" fmla="*/ 922351 w 1709530"/>
              <a:gd name="connsiteY7" fmla="*/ 31805 h 532738"/>
              <a:gd name="connsiteX8" fmla="*/ 1001864 w 1709530"/>
              <a:gd name="connsiteY8" fmla="*/ 87465 h 532738"/>
              <a:gd name="connsiteX9" fmla="*/ 1089329 w 1709530"/>
              <a:gd name="connsiteY9" fmla="*/ 87465 h 532738"/>
              <a:gd name="connsiteX10" fmla="*/ 1232452 w 1709530"/>
              <a:gd name="connsiteY10" fmla="*/ 31805 h 532738"/>
              <a:gd name="connsiteX11" fmla="*/ 1335819 w 1709530"/>
              <a:gd name="connsiteY11" fmla="*/ 31805 h 532738"/>
              <a:gd name="connsiteX12" fmla="*/ 1494845 w 1709530"/>
              <a:gd name="connsiteY12" fmla="*/ 0 h 532738"/>
              <a:gd name="connsiteX13" fmla="*/ 1582309 w 1709530"/>
              <a:gd name="connsiteY13" fmla="*/ 23854 h 532738"/>
              <a:gd name="connsiteX14" fmla="*/ 1709530 w 1709530"/>
              <a:gd name="connsiteY14" fmla="*/ 39756 h 532738"/>
              <a:gd name="connsiteX0" fmla="*/ 0 w 1574358"/>
              <a:gd name="connsiteY0" fmla="*/ 469127 h 469127"/>
              <a:gd name="connsiteX1" fmla="*/ 151075 w 1574358"/>
              <a:gd name="connsiteY1" fmla="*/ 397565 h 469127"/>
              <a:gd name="connsiteX2" fmla="*/ 238539 w 1574358"/>
              <a:gd name="connsiteY2" fmla="*/ 318052 h 469127"/>
              <a:gd name="connsiteX3" fmla="*/ 357809 w 1574358"/>
              <a:gd name="connsiteY3" fmla="*/ 238539 h 469127"/>
              <a:gd name="connsiteX4" fmla="*/ 572494 w 1574358"/>
              <a:gd name="connsiteY4" fmla="*/ 182880 h 469127"/>
              <a:gd name="connsiteX5" fmla="*/ 715617 w 1574358"/>
              <a:gd name="connsiteY5" fmla="*/ 103367 h 469127"/>
              <a:gd name="connsiteX6" fmla="*/ 787179 w 1574358"/>
              <a:gd name="connsiteY6" fmla="*/ 31805 h 469127"/>
              <a:gd name="connsiteX7" fmla="*/ 866692 w 1574358"/>
              <a:gd name="connsiteY7" fmla="*/ 87465 h 469127"/>
              <a:gd name="connsiteX8" fmla="*/ 954157 w 1574358"/>
              <a:gd name="connsiteY8" fmla="*/ 87465 h 469127"/>
              <a:gd name="connsiteX9" fmla="*/ 1097280 w 1574358"/>
              <a:gd name="connsiteY9" fmla="*/ 31805 h 469127"/>
              <a:gd name="connsiteX10" fmla="*/ 1200647 w 1574358"/>
              <a:gd name="connsiteY10" fmla="*/ 31805 h 469127"/>
              <a:gd name="connsiteX11" fmla="*/ 1359673 w 1574358"/>
              <a:gd name="connsiteY11" fmla="*/ 0 h 469127"/>
              <a:gd name="connsiteX12" fmla="*/ 1447137 w 1574358"/>
              <a:gd name="connsiteY12" fmla="*/ 23854 h 469127"/>
              <a:gd name="connsiteX13" fmla="*/ 1574358 w 1574358"/>
              <a:gd name="connsiteY13" fmla="*/ 39756 h 469127"/>
              <a:gd name="connsiteX0" fmla="*/ 0 w 1423283"/>
              <a:gd name="connsiteY0" fmla="*/ 397565 h 397565"/>
              <a:gd name="connsiteX1" fmla="*/ 87464 w 1423283"/>
              <a:gd name="connsiteY1" fmla="*/ 318052 h 397565"/>
              <a:gd name="connsiteX2" fmla="*/ 206734 w 1423283"/>
              <a:gd name="connsiteY2" fmla="*/ 238539 h 397565"/>
              <a:gd name="connsiteX3" fmla="*/ 421419 w 1423283"/>
              <a:gd name="connsiteY3" fmla="*/ 182880 h 397565"/>
              <a:gd name="connsiteX4" fmla="*/ 564542 w 1423283"/>
              <a:gd name="connsiteY4" fmla="*/ 103367 h 397565"/>
              <a:gd name="connsiteX5" fmla="*/ 636104 w 1423283"/>
              <a:gd name="connsiteY5" fmla="*/ 31805 h 397565"/>
              <a:gd name="connsiteX6" fmla="*/ 715617 w 1423283"/>
              <a:gd name="connsiteY6" fmla="*/ 87465 h 397565"/>
              <a:gd name="connsiteX7" fmla="*/ 803082 w 1423283"/>
              <a:gd name="connsiteY7" fmla="*/ 87465 h 397565"/>
              <a:gd name="connsiteX8" fmla="*/ 946205 w 1423283"/>
              <a:gd name="connsiteY8" fmla="*/ 31805 h 397565"/>
              <a:gd name="connsiteX9" fmla="*/ 1049572 w 1423283"/>
              <a:gd name="connsiteY9" fmla="*/ 31805 h 397565"/>
              <a:gd name="connsiteX10" fmla="*/ 1208598 w 1423283"/>
              <a:gd name="connsiteY10" fmla="*/ 0 h 397565"/>
              <a:gd name="connsiteX11" fmla="*/ 1296062 w 1423283"/>
              <a:gd name="connsiteY11" fmla="*/ 23854 h 397565"/>
              <a:gd name="connsiteX12" fmla="*/ 1423283 w 1423283"/>
              <a:gd name="connsiteY12" fmla="*/ 39756 h 397565"/>
              <a:gd name="connsiteX0" fmla="*/ 0 w 1335819"/>
              <a:gd name="connsiteY0" fmla="*/ 318052 h 318052"/>
              <a:gd name="connsiteX1" fmla="*/ 119270 w 1335819"/>
              <a:gd name="connsiteY1" fmla="*/ 238539 h 318052"/>
              <a:gd name="connsiteX2" fmla="*/ 333955 w 1335819"/>
              <a:gd name="connsiteY2" fmla="*/ 182880 h 318052"/>
              <a:gd name="connsiteX3" fmla="*/ 477078 w 1335819"/>
              <a:gd name="connsiteY3" fmla="*/ 103367 h 318052"/>
              <a:gd name="connsiteX4" fmla="*/ 548640 w 1335819"/>
              <a:gd name="connsiteY4" fmla="*/ 31805 h 318052"/>
              <a:gd name="connsiteX5" fmla="*/ 628153 w 1335819"/>
              <a:gd name="connsiteY5" fmla="*/ 87465 h 318052"/>
              <a:gd name="connsiteX6" fmla="*/ 715618 w 1335819"/>
              <a:gd name="connsiteY6" fmla="*/ 87465 h 318052"/>
              <a:gd name="connsiteX7" fmla="*/ 858741 w 1335819"/>
              <a:gd name="connsiteY7" fmla="*/ 31805 h 318052"/>
              <a:gd name="connsiteX8" fmla="*/ 962108 w 1335819"/>
              <a:gd name="connsiteY8" fmla="*/ 31805 h 318052"/>
              <a:gd name="connsiteX9" fmla="*/ 1121134 w 1335819"/>
              <a:gd name="connsiteY9" fmla="*/ 0 h 318052"/>
              <a:gd name="connsiteX10" fmla="*/ 1208598 w 1335819"/>
              <a:gd name="connsiteY10" fmla="*/ 23854 h 318052"/>
              <a:gd name="connsiteX11" fmla="*/ 1335819 w 1335819"/>
              <a:gd name="connsiteY11" fmla="*/ 39756 h 318052"/>
              <a:gd name="connsiteX0" fmla="*/ 0 w 1216549"/>
              <a:gd name="connsiteY0" fmla="*/ 238539 h 238539"/>
              <a:gd name="connsiteX1" fmla="*/ 214685 w 1216549"/>
              <a:gd name="connsiteY1" fmla="*/ 182880 h 238539"/>
              <a:gd name="connsiteX2" fmla="*/ 357808 w 1216549"/>
              <a:gd name="connsiteY2" fmla="*/ 103367 h 238539"/>
              <a:gd name="connsiteX3" fmla="*/ 429370 w 1216549"/>
              <a:gd name="connsiteY3" fmla="*/ 31805 h 238539"/>
              <a:gd name="connsiteX4" fmla="*/ 508883 w 1216549"/>
              <a:gd name="connsiteY4" fmla="*/ 87465 h 238539"/>
              <a:gd name="connsiteX5" fmla="*/ 596348 w 1216549"/>
              <a:gd name="connsiteY5" fmla="*/ 87465 h 238539"/>
              <a:gd name="connsiteX6" fmla="*/ 739471 w 1216549"/>
              <a:gd name="connsiteY6" fmla="*/ 31805 h 238539"/>
              <a:gd name="connsiteX7" fmla="*/ 842838 w 1216549"/>
              <a:gd name="connsiteY7" fmla="*/ 31805 h 238539"/>
              <a:gd name="connsiteX8" fmla="*/ 1001864 w 1216549"/>
              <a:gd name="connsiteY8" fmla="*/ 0 h 238539"/>
              <a:gd name="connsiteX9" fmla="*/ 1089328 w 1216549"/>
              <a:gd name="connsiteY9" fmla="*/ 23854 h 238539"/>
              <a:gd name="connsiteX10" fmla="*/ 1216549 w 1216549"/>
              <a:gd name="connsiteY10" fmla="*/ 39756 h 238539"/>
              <a:gd name="connsiteX0" fmla="*/ 0 w 1001864"/>
              <a:gd name="connsiteY0" fmla="*/ 182880 h 182880"/>
              <a:gd name="connsiteX1" fmla="*/ 143123 w 1001864"/>
              <a:gd name="connsiteY1" fmla="*/ 103367 h 182880"/>
              <a:gd name="connsiteX2" fmla="*/ 214685 w 1001864"/>
              <a:gd name="connsiteY2" fmla="*/ 31805 h 182880"/>
              <a:gd name="connsiteX3" fmla="*/ 294198 w 1001864"/>
              <a:gd name="connsiteY3" fmla="*/ 87465 h 182880"/>
              <a:gd name="connsiteX4" fmla="*/ 381663 w 1001864"/>
              <a:gd name="connsiteY4" fmla="*/ 87465 h 182880"/>
              <a:gd name="connsiteX5" fmla="*/ 524786 w 1001864"/>
              <a:gd name="connsiteY5" fmla="*/ 31805 h 182880"/>
              <a:gd name="connsiteX6" fmla="*/ 628153 w 1001864"/>
              <a:gd name="connsiteY6" fmla="*/ 31805 h 182880"/>
              <a:gd name="connsiteX7" fmla="*/ 787179 w 1001864"/>
              <a:gd name="connsiteY7" fmla="*/ 0 h 182880"/>
              <a:gd name="connsiteX8" fmla="*/ 874643 w 1001864"/>
              <a:gd name="connsiteY8" fmla="*/ 23854 h 182880"/>
              <a:gd name="connsiteX9" fmla="*/ 1001864 w 1001864"/>
              <a:gd name="connsiteY9" fmla="*/ 39756 h 182880"/>
              <a:gd name="connsiteX0" fmla="*/ 0 w 858741"/>
              <a:gd name="connsiteY0" fmla="*/ 103367 h 103367"/>
              <a:gd name="connsiteX1" fmla="*/ 71562 w 858741"/>
              <a:gd name="connsiteY1" fmla="*/ 31805 h 103367"/>
              <a:gd name="connsiteX2" fmla="*/ 151075 w 858741"/>
              <a:gd name="connsiteY2" fmla="*/ 87465 h 103367"/>
              <a:gd name="connsiteX3" fmla="*/ 238540 w 858741"/>
              <a:gd name="connsiteY3" fmla="*/ 87465 h 103367"/>
              <a:gd name="connsiteX4" fmla="*/ 381663 w 858741"/>
              <a:gd name="connsiteY4" fmla="*/ 31805 h 103367"/>
              <a:gd name="connsiteX5" fmla="*/ 485030 w 858741"/>
              <a:gd name="connsiteY5" fmla="*/ 31805 h 103367"/>
              <a:gd name="connsiteX6" fmla="*/ 644056 w 858741"/>
              <a:gd name="connsiteY6" fmla="*/ 0 h 103367"/>
              <a:gd name="connsiteX7" fmla="*/ 731520 w 858741"/>
              <a:gd name="connsiteY7" fmla="*/ 23854 h 103367"/>
              <a:gd name="connsiteX8" fmla="*/ 858741 w 858741"/>
              <a:gd name="connsiteY8" fmla="*/ 39756 h 103367"/>
              <a:gd name="connsiteX0" fmla="*/ 0 w 983674"/>
              <a:gd name="connsiteY0" fmla="*/ 103367 h 103367"/>
              <a:gd name="connsiteX1" fmla="*/ 71562 w 983674"/>
              <a:gd name="connsiteY1" fmla="*/ 31805 h 103367"/>
              <a:gd name="connsiteX2" fmla="*/ 151075 w 983674"/>
              <a:gd name="connsiteY2" fmla="*/ 87465 h 103367"/>
              <a:gd name="connsiteX3" fmla="*/ 238540 w 983674"/>
              <a:gd name="connsiteY3" fmla="*/ 87465 h 103367"/>
              <a:gd name="connsiteX4" fmla="*/ 381663 w 983674"/>
              <a:gd name="connsiteY4" fmla="*/ 31805 h 103367"/>
              <a:gd name="connsiteX5" fmla="*/ 485030 w 983674"/>
              <a:gd name="connsiteY5" fmla="*/ 31805 h 103367"/>
              <a:gd name="connsiteX6" fmla="*/ 644056 w 983674"/>
              <a:gd name="connsiteY6" fmla="*/ 0 h 103367"/>
              <a:gd name="connsiteX7" fmla="*/ 731520 w 983674"/>
              <a:gd name="connsiteY7" fmla="*/ 23854 h 103367"/>
              <a:gd name="connsiteX8" fmla="*/ 983674 w 983674"/>
              <a:gd name="connsiteY8" fmla="*/ 47731 h 103367"/>
              <a:gd name="connsiteX0" fmla="*/ 0 w 996964"/>
              <a:gd name="connsiteY0" fmla="*/ 103367 h 103367"/>
              <a:gd name="connsiteX1" fmla="*/ 71562 w 996964"/>
              <a:gd name="connsiteY1" fmla="*/ 31805 h 103367"/>
              <a:gd name="connsiteX2" fmla="*/ 151075 w 996964"/>
              <a:gd name="connsiteY2" fmla="*/ 87465 h 103367"/>
              <a:gd name="connsiteX3" fmla="*/ 238540 w 996964"/>
              <a:gd name="connsiteY3" fmla="*/ 87465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51075 w 996964"/>
              <a:gd name="connsiteY2" fmla="*/ 87465 h 103367"/>
              <a:gd name="connsiteX3" fmla="*/ 238540 w 996964"/>
              <a:gd name="connsiteY3" fmla="*/ 87465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38540 w 996964"/>
              <a:gd name="connsiteY3" fmla="*/ 87465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88541 w 996964"/>
              <a:gd name="connsiteY3" fmla="*/ 42226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67109 w 996964"/>
              <a:gd name="connsiteY3" fmla="*/ 21297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67109 w 996964"/>
              <a:gd name="connsiteY3" fmla="*/ 21297 h 103367"/>
              <a:gd name="connsiteX4" fmla="*/ 360232 w 996964"/>
              <a:gd name="connsiteY4" fmla="*/ 24829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67109 w 996964"/>
              <a:gd name="connsiteY3" fmla="*/ 21297 h 103367"/>
              <a:gd name="connsiteX4" fmla="*/ 360232 w 996964"/>
              <a:gd name="connsiteY4" fmla="*/ 24829 h 103367"/>
              <a:gd name="connsiteX5" fmla="*/ 470743 w 996964"/>
              <a:gd name="connsiteY5" fmla="*/ 15527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62737 h 162737"/>
              <a:gd name="connsiteX1" fmla="*/ 145381 w 996964"/>
              <a:gd name="connsiteY1" fmla="*/ 86524 h 162737"/>
              <a:gd name="connsiteX2" fmla="*/ 167743 w 996964"/>
              <a:gd name="connsiteY2" fmla="*/ 135208 h 162737"/>
              <a:gd name="connsiteX3" fmla="*/ 267109 w 996964"/>
              <a:gd name="connsiteY3" fmla="*/ 80667 h 162737"/>
              <a:gd name="connsiteX4" fmla="*/ 360232 w 996964"/>
              <a:gd name="connsiteY4" fmla="*/ 84199 h 162737"/>
              <a:gd name="connsiteX5" fmla="*/ 470743 w 996964"/>
              <a:gd name="connsiteY5" fmla="*/ 74897 h 162737"/>
              <a:gd name="connsiteX6" fmla="*/ 558703 w 996964"/>
              <a:gd name="connsiteY6" fmla="*/ 0 h 162737"/>
              <a:gd name="connsiteX7" fmla="*/ 731520 w 996964"/>
              <a:gd name="connsiteY7" fmla="*/ 83224 h 162737"/>
              <a:gd name="connsiteX8" fmla="*/ 996964 w 996964"/>
              <a:gd name="connsiteY8" fmla="*/ 104442 h 162737"/>
              <a:gd name="connsiteX0" fmla="*/ 0 w 996964"/>
              <a:gd name="connsiteY0" fmla="*/ 162737 h 162737"/>
              <a:gd name="connsiteX1" fmla="*/ 145381 w 996964"/>
              <a:gd name="connsiteY1" fmla="*/ 86524 h 162737"/>
              <a:gd name="connsiteX2" fmla="*/ 167743 w 996964"/>
              <a:gd name="connsiteY2" fmla="*/ 135208 h 162737"/>
              <a:gd name="connsiteX3" fmla="*/ 267109 w 996964"/>
              <a:gd name="connsiteY3" fmla="*/ 80667 h 162737"/>
              <a:gd name="connsiteX4" fmla="*/ 360232 w 996964"/>
              <a:gd name="connsiteY4" fmla="*/ 84199 h 162737"/>
              <a:gd name="connsiteX5" fmla="*/ 470743 w 996964"/>
              <a:gd name="connsiteY5" fmla="*/ 74897 h 162737"/>
              <a:gd name="connsiteX6" fmla="*/ 558703 w 996964"/>
              <a:gd name="connsiteY6" fmla="*/ 0 h 162737"/>
              <a:gd name="connsiteX7" fmla="*/ 757714 w 996964"/>
              <a:gd name="connsiteY7" fmla="*/ 13463 h 162737"/>
              <a:gd name="connsiteX8" fmla="*/ 996964 w 996964"/>
              <a:gd name="connsiteY8" fmla="*/ 104442 h 162737"/>
              <a:gd name="connsiteX0" fmla="*/ 0 w 927908"/>
              <a:gd name="connsiteY0" fmla="*/ 162737 h 162737"/>
              <a:gd name="connsiteX1" fmla="*/ 145381 w 927908"/>
              <a:gd name="connsiteY1" fmla="*/ 86524 h 162737"/>
              <a:gd name="connsiteX2" fmla="*/ 167743 w 927908"/>
              <a:gd name="connsiteY2" fmla="*/ 135208 h 162737"/>
              <a:gd name="connsiteX3" fmla="*/ 267109 w 927908"/>
              <a:gd name="connsiteY3" fmla="*/ 80667 h 162737"/>
              <a:gd name="connsiteX4" fmla="*/ 360232 w 927908"/>
              <a:gd name="connsiteY4" fmla="*/ 84199 h 162737"/>
              <a:gd name="connsiteX5" fmla="*/ 470743 w 927908"/>
              <a:gd name="connsiteY5" fmla="*/ 74897 h 162737"/>
              <a:gd name="connsiteX6" fmla="*/ 558703 w 927908"/>
              <a:gd name="connsiteY6" fmla="*/ 0 h 162737"/>
              <a:gd name="connsiteX7" fmla="*/ 757714 w 927908"/>
              <a:gd name="connsiteY7" fmla="*/ 13463 h 162737"/>
              <a:gd name="connsiteX8" fmla="*/ 927908 w 927908"/>
              <a:gd name="connsiteY8" fmla="*/ 41656 h 162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7908" h="162737">
                <a:moveTo>
                  <a:pt x="0" y="162737"/>
                </a:moveTo>
                <a:lnTo>
                  <a:pt x="145381" y="86524"/>
                </a:lnTo>
                <a:lnTo>
                  <a:pt x="167743" y="135208"/>
                </a:lnTo>
                <a:lnTo>
                  <a:pt x="267109" y="80667"/>
                </a:lnTo>
                <a:lnTo>
                  <a:pt x="360232" y="84199"/>
                </a:lnTo>
                <a:lnTo>
                  <a:pt x="470743" y="74897"/>
                </a:lnTo>
                <a:lnTo>
                  <a:pt x="558703" y="0"/>
                </a:lnTo>
                <a:lnTo>
                  <a:pt x="757714" y="13463"/>
                </a:lnTo>
                <a:lnTo>
                  <a:pt x="927908" y="41656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7185" name="Text Box 252"/>
          <p:cNvSpPr txBox="1">
            <a:spLocks noChangeArrowheads="1"/>
          </p:cNvSpPr>
          <p:nvPr/>
        </p:nvSpPr>
        <p:spPr bwMode="auto">
          <a:xfrm>
            <a:off x="757088" y="3309757"/>
            <a:ext cx="718568" cy="1873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glow rad="63500">
              <a:schemeClr val="accent3">
                <a:satMod val="175000"/>
                <a:alpha val="40000"/>
              </a:schemeClr>
            </a:glow>
          </a:effectLst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996633"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800" b="1" dirty="0">
                <a:latin typeface="Arial Narrow" pitchFamily="34" charset="0"/>
                <a:cs typeface="Arial" pitchFamily="34" charset="0"/>
              </a:rPr>
              <a:t>Монголия</a:t>
            </a:r>
          </a:p>
        </p:txBody>
      </p:sp>
      <p:sp>
        <p:nvSpPr>
          <p:cNvPr id="7186" name="Полилиния 7185"/>
          <p:cNvSpPr/>
          <p:nvPr/>
        </p:nvSpPr>
        <p:spPr>
          <a:xfrm>
            <a:off x="411163" y="3016251"/>
            <a:ext cx="1257300" cy="1297516"/>
          </a:xfrm>
          <a:custGeom>
            <a:avLst/>
            <a:gdLst>
              <a:gd name="connsiteX0" fmla="*/ 328613 w 1257300"/>
              <a:gd name="connsiteY0" fmla="*/ 0 h 950119"/>
              <a:gd name="connsiteX1" fmla="*/ 290513 w 1257300"/>
              <a:gd name="connsiteY1" fmla="*/ 71437 h 950119"/>
              <a:gd name="connsiteX2" fmla="*/ 271463 w 1257300"/>
              <a:gd name="connsiteY2" fmla="*/ 102394 h 950119"/>
              <a:gd name="connsiteX3" fmla="*/ 261938 w 1257300"/>
              <a:gd name="connsiteY3" fmla="*/ 145256 h 950119"/>
              <a:gd name="connsiteX4" fmla="*/ 207169 w 1257300"/>
              <a:gd name="connsiteY4" fmla="*/ 223837 h 950119"/>
              <a:gd name="connsiteX5" fmla="*/ 161925 w 1257300"/>
              <a:gd name="connsiteY5" fmla="*/ 297656 h 950119"/>
              <a:gd name="connsiteX6" fmla="*/ 111919 w 1257300"/>
              <a:gd name="connsiteY6" fmla="*/ 347662 h 950119"/>
              <a:gd name="connsiteX7" fmla="*/ 100013 w 1257300"/>
              <a:gd name="connsiteY7" fmla="*/ 373856 h 950119"/>
              <a:gd name="connsiteX8" fmla="*/ 95250 w 1257300"/>
              <a:gd name="connsiteY8" fmla="*/ 419100 h 950119"/>
              <a:gd name="connsiteX9" fmla="*/ 104775 w 1257300"/>
              <a:gd name="connsiteY9" fmla="*/ 440531 h 950119"/>
              <a:gd name="connsiteX10" fmla="*/ 80963 w 1257300"/>
              <a:gd name="connsiteY10" fmla="*/ 526256 h 950119"/>
              <a:gd name="connsiteX11" fmla="*/ 80963 w 1257300"/>
              <a:gd name="connsiteY11" fmla="*/ 526256 h 950119"/>
              <a:gd name="connsiteX12" fmla="*/ 61913 w 1257300"/>
              <a:gd name="connsiteY12" fmla="*/ 595312 h 950119"/>
              <a:gd name="connsiteX13" fmla="*/ 0 w 1257300"/>
              <a:gd name="connsiteY13" fmla="*/ 700087 h 950119"/>
              <a:gd name="connsiteX14" fmla="*/ 26194 w 1257300"/>
              <a:gd name="connsiteY14" fmla="*/ 726281 h 950119"/>
              <a:gd name="connsiteX15" fmla="*/ 59532 w 1257300"/>
              <a:gd name="connsiteY15" fmla="*/ 764381 h 950119"/>
              <a:gd name="connsiteX16" fmla="*/ 83344 w 1257300"/>
              <a:gd name="connsiteY16" fmla="*/ 781050 h 950119"/>
              <a:gd name="connsiteX17" fmla="*/ 107157 w 1257300"/>
              <a:gd name="connsiteY17" fmla="*/ 792956 h 950119"/>
              <a:gd name="connsiteX18" fmla="*/ 116682 w 1257300"/>
              <a:gd name="connsiteY18" fmla="*/ 816769 h 950119"/>
              <a:gd name="connsiteX19" fmla="*/ 109538 w 1257300"/>
              <a:gd name="connsiteY19" fmla="*/ 862012 h 950119"/>
              <a:gd name="connsiteX20" fmla="*/ 140494 w 1257300"/>
              <a:gd name="connsiteY20" fmla="*/ 900112 h 950119"/>
              <a:gd name="connsiteX21" fmla="*/ 157163 w 1257300"/>
              <a:gd name="connsiteY21" fmla="*/ 921544 h 950119"/>
              <a:gd name="connsiteX22" fmla="*/ 159544 w 1257300"/>
              <a:gd name="connsiteY22" fmla="*/ 945356 h 950119"/>
              <a:gd name="connsiteX23" fmla="*/ 183357 w 1257300"/>
              <a:gd name="connsiteY23" fmla="*/ 950119 h 950119"/>
              <a:gd name="connsiteX24" fmla="*/ 278607 w 1257300"/>
              <a:gd name="connsiteY24" fmla="*/ 912019 h 950119"/>
              <a:gd name="connsiteX25" fmla="*/ 316707 w 1257300"/>
              <a:gd name="connsiteY25" fmla="*/ 897731 h 950119"/>
              <a:gd name="connsiteX26" fmla="*/ 359569 w 1257300"/>
              <a:gd name="connsiteY26" fmla="*/ 907256 h 950119"/>
              <a:gd name="connsiteX27" fmla="*/ 411957 w 1257300"/>
              <a:gd name="connsiteY27" fmla="*/ 916781 h 950119"/>
              <a:gd name="connsiteX28" fmla="*/ 507207 w 1257300"/>
              <a:gd name="connsiteY28" fmla="*/ 857250 h 950119"/>
              <a:gd name="connsiteX29" fmla="*/ 561975 w 1257300"/>
              <a:gd name="connsiteY29" fmla="*/ 814387 h 950119"/>
              <a:gd name="connsiteX30" fmla="*/ 614363 w 1257300"/>
              <a:gd name="connsiteY30" fmla="*/ 781050 h 950119"/>
              <a:gd name="connsiteX31" fmla="*/ 619125 w 1257300"/>
              <a:gd name="connsiteY31" fmla="*/ 733425 h 950119"/>
              <a:gd name="connsiteX32" fmla="*/ 645319 w 1257300"/>
              <a:gd name="connsiteY32" fmla="*/ 671512 h 950119"/>
              <a:gd name="connsiteX33" fmla="*/ 678657 w 1257300"/>
              <a:gd name="connsiteY33" fmla="*/ 645319 h 950119"/>
              <a:gd name="connsiteX34" fmla="*/ 709613 w 1257300"/>
              <a:gd name="connsiteY34" fmla="*/ 638175 h 950119"/>
              <a:gd name="connsiteX35" fmla="*/ 735807 w 1257300"/>
              <a:gd name="connsiteY35" fmla="*/ 673894 h 950119"/>
              <a:gd name="connsiteX36" fmla="*/ 769144 w 1257300"/>
              <a:gd name="connsiteY36" fmla="*/ 683419 h 950119"/>
              <a:gd name="connsiteX37" fmla="*/ 852488 w 1257300"/>
              <a:gd name="connsiteY37" fmla="*/ 616744 h 950119"/>
              <a:gd name="connsiteX38" fmla="*/ 895350 w 1257300"/>
              <a:gd name="connsiteY38" fmla="*/ 619125 h 950119"/>
              <a:gd name="connsiteX39" fmla="*/ 969169 w 1257300"/>
              <a:gd name="connsiteY39" fmla="*/ 585787 h 950119"/>
              <a:gd name="connsiteX40" fmla="*/ 1009650 w 1257300"/>
              <a:gd name="connsiteY40" fmla="*/ 533400 h 950119"/>
              <a:gd name="connsiteX41" fmla="*/ 1057275 w 1257300"/>
              <a:gd name="connsiteY41" fmla="*/ 521494 h 950119"/>
              <a:gd name="connsiteX42" fmla="*/ 1083469 w 1257300"/>
              <a:gd name="connsiteY42" fmla="*/ 507206 h 950119"/>
              <a:gd name="connsiteX43" fmla="*/ 1126332 w 1257300"/>
              <a:gd name="connsiteY43" fmla="*/ 495300 h 950119"/>
              <a:gd name="connsiteX44" fmla="*/ 1162050 w 1257300"/>
              <a:gd name="connsiteY44" fmla="*/ 492919 h 950119"/>
              <a:gd name="connsiteX45" fmla="*/ 1193007 w 1257300"/>
              <a:gd name="connsiteY45" fmla="*/ 495300 h 950119"/>
              <a:gd name="connsiteX46" fmla="*/ 1226344 w 1257300"/>
              <a:gd name="connsiteY46" fmla="*/ 502444 h 950119"/>
              <a:gd name="connsiteX47" fmla="*/ 1250157 w 1257300"/>
              <a:gd name="connsiteY47" fmla="*/ 476250 h 950119"/>
              <a:gd name="connsiteX48" fmla="*/ 1257300 w 1257300"/>
              <a:gd name="connsiteY48" fmla="*/ 431006 h 950119"/>
              <a:gd name="connsiteX49" fmla="*/ 1245394 w 1257300"/>
              <a:gd name="connsiteY49" fmla="*/ 383381 h 950119"/>
              <a:gd name="connsiteX50" fmla="*/ 1233488 w 1257300"/>
              <a:gd name="connsiteY50" fmla="*/ 338137 h 950119"/>
              <a:gd name="connsiteX51" fmla="*/ 1202532 w 1257300"/>
              <a:gd name="connsiteY51" fmla="*/ 330994 h 950119"/>
              <a:gd name="connsiteX52" fmla="*/ 1185863 w 1257300"/>
              <a:gd name="connsiteY52" fmla="*/ 342900 h 950119"/>
              <a:gd name="connsiteX53" fmla="*/ 1157288 w 1257300"/>
              <a:gd name="connsiteY53" fmla="*/ 369094 h 950119"/>
              <a:gd name="connsiteX54" fmla="*/ 1126332 w 1257300"/>
              <a:gd name="connsiteY54" fmla="*/ 350044 h 950119"/>
              <a:gd name="connsiteX55" fmla="*/ 1092994 w 1257300"/>
              <a:gd name="connsiteY55" fmla="*/ 354806 h 950119"/>
              <a:gd name="connsiteX56" fmla="*/ 1066800 w 1257300"/>
              <a:gd name="connsiteY56" fmla="*/ 352425 h 950119"/>
              <a:gd name="connsiteX57" fmla="*/ 1069182 w 1257300"/>
              <a:gd name="connsiteY57" fmla="*/ 309562 h 950119"/>
              <a:gd name="connsiteX58" fmla="*/ 1193007 w 1257300"/>
              <a:gd name="connsiteY58" fmla="*/ 192881 h 950119"/>
              <a:gd name="connsiteX59" fmla="*/ 1238250 w 1257300"/>
              <a:gd name="connsiteY59" fmla="*/ 145256 h 950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257300" h="950119">
                <a:moveTo>
                  <a:pt x="328613" y="0"/>
                </a:moveTo>
                <a:lnTo>
                  <a:pt x="290513" y="71437"/>
                </a:lnTo>
                <a:lnTo>
                  <a:pt x="271463" y="102394"/>
                </a:lnTo>
                <a:lnTo>
                  <a:pt x="261938" y="145256"/>
                </a:lnTo>
                <a:lnTo>
                  <a:pt x="207169" y="223837"/>
                </a:lnTo>
                <a:lnTo>
                  <a:pt x="161925" y="297656"/>
                </a:lnTo>
                <a:lnTo>
                  <a:pt x="111919" y="347662"/>
                </a:lnTo>
                <a:lnTo>
                  <a:pt x="100013" y="373856"/>
                </a:lnTo>
                <a:lnTo>
                  <a:pt x="95250" y="419100"/>
                </a:lnTo>
                <a:lnTo>
                  <a:pt x="104775" y="440531"/>
                </a:lnTo>
                <a:lnTo>
                  <a:pt x="80963" y="526256"/>
                </a:lnTo>
                <a:lnTo>
                  <a:pt x="80963" y="526256"/>
                </a:lnTo>
                <a:lnTo>
                  <a:pt x="61913" y="595312"/>
                </a:lnTo>
                <a:lnTo>
                  <a:pt x="0" y="700087"/>
                </a:lnTo>
                <a:lnTo>
                  <a:pt x="26194" y="726281"/>
                </a:lnTo>
                <a:lnTo>
                  <a:pt x="59532" y="764381"/>
                </a:lnTo>
                <a:lnTo>
                  <a:pt x="83344" y="781050"/>
                </a:lnTo>
                <a:lnTo>
                  <a:pt x="107157" y="792956"/>
                </a:lnTo>
                <a:lnTo>
                  <a:pt x="116682" y="816769"/>
                </a:lnTo>
                <a:lnTo>
                  <a:pt x="109538" y="862012"/>
                </a:lnTo>
                <a:lnTo>
                  <a:pt x="140494" y="900112"/>
                </a:lnTo>
                <a:lnTo>
                  <a:pt x="157163" y="921544"/>
                </a:lnTo>
                <a:lnTo>
                  <a:pt x="159544" y="945356"/>
                </a:lnTo>
                <a:lnTo>
                  <a:pt x="183357" y="950119"/>
                </a:lnTo>
                <a:lnTo>
                  <a:pt x="278607" y="912019"/>
                </a:lnTo>
                <a:lnTo>
                  <a:pt x="316707" y="897731"/>
                </a:lnTo>
                <a:lnTo>
                  <a:pt x="359569" y="907256"/>
                </a:lnTo>
                <a:lnTo>
                  <a:pt x="411957" y="916781"/>
                </a:lnTo>
                <a:lnTo>
                  <a:pt x="507207" y="857250"/>
                </a:lnTo>
                <a:lnTo>
                  <a:pt x="561975" y="814387"/>
                </a:lnTo>
                <a:lnTo>
                  <a:pt x="614363" y="781050"/>
                </a:lnTo>
                <a:lnTo>
                  <a:pt x="619125" y="733425"/>
                </a:lnTo>
                <a:lnTo>
                  <a:pt x="645319" y="671512"/>
                </a:lnTo>
                <a:lnTo>
                  <a:pt x="678657" y="645319"/>
                </a:lnTo>
                <a:lnTo>
                  <a:pt x="709613" y="638175"/>
                </a:lnTo>
                <a:lnTo>
                  <a:pt x="735807" y="673894"/>
                </a:lnTo>
                <a:lnTo>
                  <a:pt x="769144" y="683419"/>
                </a:lnTo>
                <a:lnTo>
                  <a:pt x="852488" y="616744"/>
                </a:lnTo>
                <a:lnTo>
                  <a:pt x="895350" y="619125"/>
                </a:lnTo>
                <a:lnTo>
                  <a:pt x="969169" y="585787"/>
                </a:lnTo>
                <a:lnTo>
                  <a:pt x="1009650" y="533400"/>
                </a:lnTo>
                <a:lnTo>
                  <a:pt x="1057275" y="521494"/>
                </a:lnTo>
                <a:lnTo>
                  <a:pt x="1083469" y="507206"/>
                </a:lnTo>
                <a:lnTo>
                  <a:pt x="1126332" y="495300"/>
                </a:lnTo>
                <a:lnTo>
                  <a:pt x="1162050" y="492919"/>
                </a:lnTo>
                <a:lnTo>
                  <a:pt x="1193007" y="495300"/>
                </a:lnTo>
                <a:lnTo>
                  <a:pt x="1226344" y="502444"/>
                </a:lnTo>
                <a:lnTo>
                  <a:pt x="1250157" y="476250"/>
                </a:lnTo>
                <a:lnTo>
                  <a:pt x="1257300" y="431006"/>
                </a:lnTo>
                <a:lnTo>
                  <a:pt x="1245394" y="383381"/>
                </a:lnTo>
                <a:lnTo>
                  <a:pt x="1233488" y="338137"/>
                </a:lnTo>
                <a:lnTo>
                  <a:pt x="1202532" y="330994"/>
                </a:lnTo>
                <a:lnTo>
                  <a:pt x="1185863" y="342900"/>
                </a:lnTo>
                <a:lnTo>
                  <a:pt x="1157288" y="369094"/>
                </a:lnTo>
                <a:lnTo>
                  <a:pt x="1126332" y="350044"/>
                </a:lnTo>
                <a:lnTo>
                  <a:pt x="1092994" y="354806"/>
                </a:lnTo>
                <a:lnTo>
                  <a:pt x="1066800" y="352425"/>
                </a:lnTo>
                <a:lnTo>
                  <a:pt x="1069182" y="309562"/>
                </a:lnTo>
                <a:lnTo>
                  <a:pt x="1193007" y="192881"/>
                </a:lnTo>
                <a:lnTo>
                  <a:pt x="1238250" y="145256"/>
                </a:lnTo>
              </a:path>
            </a:pathLst>
          </a:custGeom>
          <a:ln w="12700">
            <a:solidFill>
              <a:srgbClr val="FF99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prstClr val="black"/>
              </a:solidFill>
              <a:latin typeface="Arial Narrow" pitchFamily="34" charset="0"/>
            </a:endParaRPr>
          </a:p>
        </p:txBody>
      </p:sp>
      <p:grpSp>
        <p:nvGrpSpPr>
          <p:cNvPr id="7" name="Группа 7091"/>
          <p:cNvGrpSpPr>
            <a:grpSpLocks/>
          </p:cNvGrpSpPr>
          <p:nvPr/>
        </p:nvGrpSpPr>
        <p:grpSpPr bwMode="auto">
          <a:xfrm>
            <a:off x="2376488" y="2859617"/>
            <a:ext cx="152400" cy="211667"/>
            <a:chOff x="3030683" y="2879727"/>
            <a:chExt cx="152603" cy="154261"/>
          </a:xfrm>
        </p:grpSpPr>
        <p:pic>
          <p:nvPicPr>
            <p:cNvPr id="6428" name="Picture 459" descr="C:\Documents and Settings\ВасильевСВ\Рабочий стол\Безымянный.JPG"/>
            <p:cNvPicPr preferRelativeResize="0">
              <a:picLocks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r="40137" b="15517"/>
            <a:stretch>
              <a:fillRect/>
            </a:stretch>
          </p:blipFill>
          <p:spPr bwMode="auto">
            <a:xfrm>
              <a:off x="3030683" y="2879727"/>
              <a:ext cx="152603" cy="1542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106" name="Овал 7105"/>
            <p:cNvSpPr/>
            <p:nvPr/>
          </p:nvSpPr>
          <p:spPr>
            <a:xfrm>
              <a:off x="3035451" y="2882812"/>
              <a:ext cx="138297" cy="137292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8" name="Группа 7119"/>
          <p:cNvGrpSpPr>
            <a:grpSpLocks/>
          </p:cNvGrpSpPr>
          <p:nvPr/>
        </p:nvGrpSpPr>
        <p:grpSpPr bwMode="auto">
          <a:xfrm>
            <a:off x="1758951" y="2804585"/>
            <a:ext cx="144463" cy="188383"/>
            <a:chOff x="-312072" y="2068921"/>
            <a:chExt cx="144091" cy="139067"/>
          </a:xfrm>
        </p:grpSpPr>
        <p:pic>
          <p:nvPicPr>
            <p:cNvPr id="6426" name="Picture 461"/>
            <p:cNvPicPr preferRelativeResize="0">
              <a:picLocks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-312072" y="2068921"/>
              <a:ext cx="144091" cy="137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122" name="Овал 7121"/>
            <p:cNvSpPr/>
            <p:nvPr/>
          </p:nvSpPr>
          <p:spPr>
            <a:xfrm>
              <a:off x="-308905" y="2070483"/>
              <a:ext cx="137757" cy="137505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9" name="Группа 7082"/>
          <p:cNvGrpSpPr>
            <a:grpSpLocks/>
          </p:cNvGrpSpPr>
          <p:nvPr/>
        </p:nvGrpSpPr>
        <p:grpSpPr bwMode="auto">
          <a:xfrm>
            <a:off x="3476625" y="1805517"/>
            <a:ext cx="152400" cy="211667"/>
            <a:chOff x="3030683" y="2879727"/>
            <a:chExt cx="152603" cy="154261"/>
          </a:xfrm>
        </p:grpSpPr>
        <p:pic>
          <p:nvPicPr>
            <p:cNvPr id="6424" name="Picture 459" descr="C:\Documents and Settings\ВасильевСВ\Рабочий стол\Безымянный.JPG"/>
            <p:cNvPicPr preferRelativeResize="0">
              <a:picLocks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r="40137" b="15517"/>
            <a:stretch>
              <a:fillRect/>
            </a:stretch>
          </p:blipFill>
          <p:spPr bwMode="auto">
            <a:xfrm>
              <a:off x="3030683" y="2879727"/>
              <a:ext cx="152603" cy="1542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086" name="Овал 7085"/>
            <p:cNvSpPr/>
            <p:nvPr/>
          </p:nvSpPr>
          <p:spPr>
            <a:xfrm>
              <a:off x="3035452" y="2882812"/>
              <a:ext cx="138296" cy="137292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170" name="Rectangle 84"/>
          <p:cNvSpPr>
            <a:spLocks noChangeArrowheads="1"/>
          </p:cNvSpPr>
          <p:nvPr/>
        </p:nvSpPr>
        <p:spPr bwMode="auto">
          <a:xfrm flipH="1">
            <a:off x="5962651" y="2114551"/>
            <a:ext cx="265113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Шемья</a:t>
            </a:r>
          </a:p>
        </p:txBody>
      </p:sp>
      <p:grpSp>
        <p:nvGrpSpPr>
          <p:cNvPr id="10" name="Group 70"/>
          <p:cNvGrpSpPr>
            <a:grpSpLocks/>
          </p:cNvGrpSpPr>
          <p:nvPr/>
        </p:nvGrpSpPr>
        <p:grpSpPr bwMode="auto">
          <a:xfrm>
            <a:off x="5937251" y="2252134"/>
            <a:ext cx="73025" cy="97367"/>
            <a:chOff x="784" y="1700"/>
            <a:chExt cx="136" cy="136"/>
          </a:xfrm>
        </p:grpSpPr>
        <p:sp>
          <p:nvSpPr>
            <p:cNvPr id="5042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5043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5069" name="Oval 3167"/>
          <p:cNvSpPr>
            <a:spLocks noChangeArrowheads="1"/>
          </p:cNvSpPr>
          <p:nvPr/>
        </p:nvSpPr>
        <p:spPr bwMode="auto">
          <a:xfrm>
            <a:off x="6810375" y="1833033"/>
            <a:ext cx="107950" cy="1460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11" name="Group 70"/>
          <p:cNvGrpSpPr>
            <a:grpSpLocks/>
          </p:cNvGrpSpPr>
          <p:nvPr/>
        </p:nvGrpSpPr>
        <p:grpSpPr bwMode="auto">
          <a:xfrm>
            <a:off x="3500439" y="3560234"/>
            <a:ext cx="71437" cy="97367"/>
            <a:chOff x="784" y="1700"/>
            <a:chExt cx="136" cy="136"/>
          </a:xfrm>
        </p:grpSpPr>
        <p:sp>
          <p:nvSpPr>
            <p:cNvPr id="9823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24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12" name="Group 70"/>
          <p:cNvGrpSpPr>
            <a:grpSpLocks/>
          </p:cNvGrpSpPr>
          <p:nvPr/>
        </p:nvGrpSpPr>
        <p:grpSpPr bwMode="auto">
          <a:xfrm>
            <a:off x="1622426" y="2705101"/>
            <a:ext cx="73025" cy="99484"/>
            <a:chOff x="784" y="1700"/>
            <a:chExt cx="136" cy="136"/>
          </a:xfrm>
        </p:grpSpPr>
        <p:sp>
          <p:nvSpPr>
            <p:cNvPr id="9826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27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13" name="Group 70"/>
          <p:cNvGrpSpPr>
            <a:grpSpLocks/>
          </p:cNvGrpSpPr>
          <p:nvPr/>
        </p:nvGrpSpPr>
        <p:grpSpPr bwMode="auto">
          <a:xfrm>
            <a:off x="1476375" y="2923117"/>
            <a:ext cx="71438" cy="99483"/>
            <a:chOff x="784" y="1700"/>
            <a:chExt cx="136" cy="136"/>
          </a:xfrm>
        </p:grpSpPr>
        <p:sp>
          <p:nvSpPr>
            <p:cNvPr id="9829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30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176" name="Rectangle 84"/>
          <p:cNvSpPr>
            <a:spLocks noChangeArrowheads="1"/>
          </p:cNvSpPr>
          <p:nvPr/>
        </p:nvSpPr>
        <p:spPr bwMode="auto">
          <a:xfrm>
            <a:off x="3011488" y="4883151"/>
            <a:ext cx="215900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Мисава</a:t>
            </a:r>
          </a:p>
        </p:txBody>
      </p:sp>
      <p:sp>
        <p:nvSpPr>
          <p:cNvPr id="6177" name="Rectangle 84"/>
          <p:cNvSpPr>
            <a:spLocks noChangeArrowheads="1"/>
          </p:cNvSpPr>
          <p:nvPr/>
        </p:nvSpPr>
        <p:spPr bwMode="auto">
          <a:xfrm>
            <a:off x="3065464" y="5835651"/>
            <a:ext cx="236537" cy="65616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Токио</a:t>
            </a:r>
          </a:p>
        </p:txBody>
      </p:sp>
      <p:sp>
        <p:nvSpPr>
          <p:cNvPr id="25070" name="Line 65"/>
          <p:cNvSpPr>
            <a:spLocks noChangeAspect="1" noChangeShapeType="1"/>
          </p:cNvSpPr>
          <p:nvPr/>
        </p:nvSpPr>
        <p:spPr bwMode="auto">
          <a:xfrm>
            <a:off x="3324225" y="5742517"/>
            <a:ext cx="0" cy="404283"/>
          </a:xfrm>
          <a:prstGeom prst="line">
            <a:avLst/>
          </a:prstGeom>
          <a:noFill/>
          <a:ln w="6350">
            <a:solidFill>
              <a:srgbClr val="0000CC"/>
            </a:solidFill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074" name="Oval 3167"/>
          <p:cNvSpPr>
            <a:spLocks noChangeArrowheads="1"/>
          </p:cNvSpPr>
          <p:nvPr/>
        </p:nvSpPr>
        <p:spPr bwMode="auto">
          <a:xfrm>
            <a:off x="2973388" y="5952067"/>
            <a:ext cx="144462" cy="1968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ВМБ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18049" name="Rectangle 84"/>
          <p:cNvSpPr>
            <a:spLocks noChangeArrowheads="1"/>
          </p:cNvSpPr>
          <p:nvPr/>
        </p:nvSpPr>
        <p:spPr bwMode="auto">
          <a:xfrm flipH="1">
            <a:off x="2483768" y="4677139"/>
            <a:ext cx="576064" cy="172355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Японское море</a:t>
            </a:r>
          </a:p>
        </p:txBody>
      </p:sp>
      <p:grpSp>
        <p:nvGrpSpPr>
          <p:cNvPr id="14" name="Group 70"/>
          <p:cNvGrpSpPr>
            <a:grpSpLocks/>
          </p:cNvGrpSpPr>
          <p:nvPr/>
        </p:nvGrpSpPr>
        <p:grpSpPr bwMode="auto">
          <a:xfrm>
            <a:off x="2868613" y="3416301"/>
            <a:ext cx="73025" cy="99484"/>
            <a:chOff x="784" y="1700"/>
            <a:chExt cx="136" cy="136"/>
          </a:xfrm>
        </p:grpSpPr>
        <p:sp>
          <p:nvSpPr>
            <p:cNvPr id="7156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7157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15" name="Группа 549"/>
          <p:cNvGrpSpPr>
            <a:grpSpLocks/>
          </p:cNvGrpSpPr>
          <p:nvPr/>
        </p:nvGrpSpPr>
        <p:grpSpPr bwMode="auto">
          <a:xfrm flipH="1">
            <a:off x="1754189" y="3420534"/>
            <a:ext cx="504825" cy="336551"/>
            <a:chOff x="3273601" y="5298648"/>
            <a:chExt cx="742940" cy="291300"/>
          </a:xfrm>
        </p:grpSpPr>
        <p:sp>
          <p:nvSpPr>
            <p:cNvPr id="6411" name="Freeform 41"/>
            <p:cNvSpPr>
              <a:spLocks noChangeAspect="1"/>
            </p:cNvSpPr>
            <p:nvPr/>
          </p:nvSpPr>
          <p:spPr bwMode="auto">
            <a:xfrm flipH="1">
              <a:off x="3442772" y="5298648"/>
              <a:ext cx="481535" cy="291299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rgbClr val="CC6600"/>
                </a:gs>
                <a:gs pos="50000">
                  <a:srgbClr val="FFFFFF"/>
                </a:gs>
                <a:gs pos="100000">
                  <a:srgbClr val="993300"/>
                </a:gs>
              </a:gsLst>
              <a:lin ang="5400000" scaled="1"/>
            </a:gradFill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ru-RU"/>
            </a:p>
          </p:txBody>
        </p:sp>
        <p:sp>
          <p:nvSpPr>
            <p:cNvPr id="6412" name="Text Box 45"/>
            <p:cNvSpPr txBox="1">
              <a:spLocks noChangeAspect="1" noChangeArrowheads="1"/>
            </p:cNvSpPr>
            <p:nvPr/>
          </p:nvSpPr>
          <p:spPr bwMode="auto">
            <a:xfrm>
              <a:off x="3273601" y="5321123"/>
              <a:ext cx="742940" cy="147643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>
                <a:lnSpc>
                  <a:spcPct val="80000"/>
                </a:lnSpc>
              </a:pPr>
              <a:r>
                <a:rPr lang="ru-RU" altLang="ru-RU" sz="600" b="1">
                  <a:solidFill>
                    <a:srgbClr val="990000"/>
                  </a:solidFill>
                  <a:latin typeface="Arial Narrow" pitchFamily="34" charset="0"/>
                </a:rPr>
                <a:t>Сев.ОК</a:t>
              </a:r>
              <a:endParaRPr lang="ru-RU" altLang="ru-RU" sz="700" b="1">
                <a:solidFill>
                  <a:srgbClr val="990000"/>
                </a:solidFill>
                <a:latin typeface="Arial Narrow" pitchFamily="34" charset="0"/>
              </a:endParaRPr>
            </a:p>
          </p:txBody>
        </p:sp>
        <p:sp>
          <p:nvSpPr>
            <p:cNvPr id="6413" name="Line 65"/>
            <p:cNvSpPr>
              <a:spLocks noChangeAspect="1" noChangeShapeType="1"/>
            </p:cNvSpPr>
            <p:nvPr/>
          </p:nvSpPr>
          <p:spPr bwMode="auto">
            <a:xfrm>
              <a:off x="3440729" y="5340803"/>
              <a:ext cx="0" cy="249145"/>
            </a:xfrm>
            <a:prstGeom prst="line">
              <a:avLst/>
            </a:prstGeom>
            <a:noFill/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652" name="Rectangle 84"/>
          <p:cNvSpPr>
            <a:spLocks noChangeArrowheads="1"/>
          </p:cNvSpPr>
          <p:nvPr/>
        </p:nvSpPr>
        <p:spPr bwMode="auto">
          <a:xfrm flipH="1">
            <a:off x="3851920" y="2276873"/>
            <a:ext cx="576064" cy="172355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Охотское</a:t>
            </a:r>
          </a:p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море</a:t>
            </a:r>
          </a:p>
        </p:txBody>
      </p:sp>
      <p:grpSp>
        <p:nvGrpSpPr>
          <p:cNvPr id="16" name="Group 101"/>
          <p:cNvGrpSpPr>
            <a:grpSpLocks noChangeAspect="1"/>
          </p:cNvGrpSpPr>
          <p:nvPr/>
        </p:nvGrpSpPr>
        <p:grpSpPr bwMode="auto">
          <a:xfrm>
            <a:off x="6569076" y="986367"/>
            <a:ext cx="123825" cy="188384"/>
            <a:chOff x="4556" y="1156"/>
            <a:chExt cx="244" cy="348"/>
          </a:xfrm>
        </p:grpSpPr>
        <p:sp>
          <p:nvSpPr>
            <p:cNvPr id="2704" name="AutoShape 102"/>
            <p:cNvSpPr>
              <a:spLocks noChangeAspect="1" noChangeArrowheads="1"/>
            </p:cNvSpPr>
            <p:nvPr/>
          </p:nvSpPr>
          <p:spPr bwMode="auto">
            <a:xfrm>
              <a:off x="4559" y="1297"/>
              <a:ext cx="241" cy="207"/>
            </a:xfrm>
            <a:prstGeom prst="triangle">
              <a:avLst>
                <a:gd name="adj" fmla="val 50000"/>
              </a:avLst>
            </a:prstGeom>
            <a:noFill/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5" name="Line 103"/>
            <p:cNvSpPr>
              <a:spLocks noChangeAspect="1" noChangeShapeType="1"/>
            </p:cNvSpPr>
            <p:nvPr/>
          </p:nvSpPr>
          <p:spPr bwMode="auto">
            <a:xfrm rot="5400000">
              <a:off x="4617" y="1236"/>
              <a:ext cx="129" cy="0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6" name="Line 104"/>
            <p:cNvSpPr>
              <a:spLocks noChangeAspect="1" noChangeShapeType="1"/>
            </p:cNvSpPr>
            <p:nvPr/>
          </p:nvSpPr>
          <p:spPr bwMode="auto">
            <a:xfrm rot="-5400000">
              <a:off x="4681" y="1091"/>
              <a:ext cx="0" cy="169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7" name="Line 105"/>
            <p:cNvSpPr>
              <a:spLocks noChangeAspect="1" noChangeShapeType="1"/>
            </p:cNvSpPr>
            <p:nvPr/>
          </p:nvSpPr>
          <p:spPr bwMode="auto">
            <a:xfrm flipH="1">
              <a:off x="4578" y="1156"/>
              <a:ext cx="34" cy="35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8" name="Line 106"/>
            <p:cNvSpPr>
              <a:spLocks noChangeAspect="1" noChangeShapeType="1"/>
            </p:cNvSpPr>
            <p:nvPr/>
          </p:nvSpPr>
          <p:spPr bwMode="auto">
            <a:xfrm flipH="1">
              <a:off x="4556" y="1156"/>
              <a:ext cx="34" cy="35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9" name="Line 107"/>
            <p:cNvSpPr>
              <a:spLocks noChangeAspect="1" noChangeShapeType="1"/>
            </p:cNvSpPr>
            <p:nvPr/>
          </p:nvSpPr>
          <p:spPr bwMode="auto">
            <a:xfrm flipH="1">
              <a:off x="4741" y="1160"/>
              <a:ext cx="34" cy="3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10" name="Line 108"/>
            <p:cNvSpPr>
              <a:spLocks noChangeAspect="1" noChangeShapeType="1"/>
            </p:cNvSpPr>
            <p:nvPr/>
          </p:nvSpPr>
          <p:spPr bwMode="auto">
            <a:xfrm flipH="1">
              <a:off x="4762" y="1164"/>
              <a:ext cx="34" cy="3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11" name="AutoShape 109"/>
            <p:cNvSpPr>
              <a:spLocks noChangeAspect="1" noChangeArrowheads="1"/>
            </p:cNvSpPr>
            <p:nvPr/>
          </p:nvSpPr>
          <p:spPr bwMode="auto">
            <a:xfrm>
              <a:off x="4615" y="1363"/>
              <a:ext cx="128" cy="109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" name="Group 70"/>
          <p:cNvGrpSpPr>
            <a:grpSpLocks/>
          </p:cNvGrpSpPr>
          <p:nvPr/>
        </p:nvGrpSpPr>
        <p:grpSpPr bwMode="auto">
          <a:xfrm>
            <a:off x="4910139" y="2269067"/>
            <a:ext cx="71437" cy="97367"/>
            <a:chOff x="784" y="1700"/>
            <a:chExt cx="136" cy="136"/>
          </a:xfrm>
        </p:grpSpPr>
        <p:sp>
          <p:nvSpPr>
            <p:cNvPr id="9820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21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186" name="Rectangle 84"/>
          <p:cNvSpPr>
            <a:spLocks noChangeArrowheads="1"/>
          </p:cNvSpPr>
          <p:nvPr/>
        </p:nvSpPr>
        <p:spPr bwMode="auto">
          <a:xfrm flipH="1">
            <a:off x="6372225" y="1369484"/>
            <a:ext cx="287338" cy="61555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400" b="1">
                <a:solidFill>
                  <a:srgbClr val="000000"/>
                </a:solidFill>
              </a:rPr>
              <a:t>Анкоридж</a:t>
            </a:r>
          </a:p>
        </p:txBody>
      </p:sp>
      <p:sp>
        <p:nvSpPr>
          <p:cNvPr id="5302" name="Rectangle 117"/>
          <p:cNvSpPr>
            <a:spLocks noChangeArrowheads="1"/>
          </p:cNvSpPr>
          <p:nvPr/>
        </p:nvSpPr>
        <p:spPr bwMode="auto">
          <a:xfrm>
            <a:off x="2675354" y="3687899"/>
            <a:ext cx="662770" cy="160279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Приморское ОН</a:t>
            </a:r>
          </a:p>
        </p:txBody>
      </p:sp>
      <p:sp>
        <p:nvSpPr>
          <p:cNvPr id="2529" name="Oval 3167"/>
          <p:cNvSpPr>
            <a:spLocks noChangeArrowheads="1"/>
          </p:cNvSpPr>
          <p:nvPr/>
        </p:nvSpPr>
        <p:spPr bwMode="auto">
          <a:xfrm>
            <a:off x="4903788" y="2372785"/>
            <a:ext cx="107950" cy="148167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FF0000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6189" name="Rectangle 84"/>
          <p:cNvSpPr>
            <a:spLocks noChangeArrowheads="1"/>
          </p:cNvSpPr>
          <p:nvPr/>
        </p:nvSpPr>
        <p:spPr bwMode="auto">
          <a:xfrm>
            <a:off x="2890838" y="6220885"/>
            <a:ext cx="322262" cy="105833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Йокосука</a:t>
            </a:r>
          </a:p>
        </p:txBody>
      </p:sp>
      <p:grpSp>
        <p:nvGrpSpPr>
          <p:cNvPr id="18" name="Группа 20"/>
          <p:cNvGrpSpPr>
            <a:grpSpLocks/>
          </p:cNvGrpSpPr>
          <p:nvPr/>
        </p:nvGrpSpPr>
        <p:grpSpPr bwMode="auto">
          <a:xfrm>
            <a:off x="6588125" y="886885"/>
            <a:ext cx="615950" cy="393700"/>
            <a:chOff x="6385234" y="6858000"/>
            <a:chExt cx="792284" cy="527697"/>
          </a:xfrm>
        </p:grpSpPr>
        <p:sp>
          <p:nvSpPr>
            <p:cNvPr id="9812" name="Freeform 41"/>
            <p:cNvSpPr>
              <a:spLocks noChangeAspect="1"/>
            </p:cNvSpPr>
            <p:nvPr/>
          </p:nvSpPr>
          <p:spPr bwMode="auto">
            <a:xfrm flipH="1">
              <a:off x="6554718" y="6858000"/>
              <a:ext cx="520701" cy="473792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813" name="Text Box 45"/>
            <p:cNvSpPr txBox="1">
              <a:spLocks noChangeAspect="1" noChangeArrowheads="1"/>
            </p:cNvSpPr>
            <p:nvPr/>
          </p:nvSpPr>
          <p:spPr bwMode="auto">
            <a:xfrm>
              <a:off x="6385234" y="6877859"/>
              <a:ext cx="792284" cy="267138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ВС США</a:t>
              </a:r>
            </a:p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на Аляске</a:t>
              </a:r>
            </a:p>
          </p:txBody>
        </p:sp>
        <p:sp>
          <p:nvSpPr>
            <p:cNvPr id="9814" name="Line 65"/>
            <p:cNvSpPr>
              <a:spLocks noChangeAspect="1" noChangeShapeType="1"/>
            </p:cNvSpPr>
            <p:nvPr/>
          </p:nvSpPr>
          <p:spPr bwMode="auto">
            <a:xfrm>
              <a:off x="6556759" y="6894881"/>
              <a:ext cx="0" cy="490816"/>
            </a:xfrm>
            <a:prstGeom prst="line">
              <a:avLst/>
            </a:prstGeom>
            <a:noFill/>
            <a:ln w="1270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9" name="Группа 3532"/>
          <p:cNvGrpSpPr>
            <a:grpSpLocks/>
          </p:cNvGrpSpPr>
          <p:nvPr/>
        </p:nvGrpSpPr>
        <p:grpSpPr bwMode="auto">
          <a:xfrm>
            <a:off x="3721100" y="3909484"/>
            <a:ext cx="901700" cy="260349"/>
            <a:chOff x="3435649" y="4525693"/>
            <a:chExt cx="900699" cy="253294"/>
          </a:xfrm>
        </p:grpSpPr>
        <p:sp>
          <p:nvSpPr>
            <p:cNvPr id="18609" name="AutoShape 30"/>
            <p:cNvSpPr>
              <a:spLocks noChangeArrowheads="1"/>
            </p:cNvSpPr>
            <p:nvPr/>
          </p:nvSpPr>
          <p:spPr bwMode="auto">
            <a:xfrm>
              <a:off x="3435649" y="4637698"/>
              <a:ext cx="847724" cy="141289"/>
            </a:xfrm>
            <a:prstGeom prst="wedgeRectCallout">
              <a:avLst>
                <a:gd name="adj1" fmla="val -48926"/>
                <a:gd name="adj2" fmla="val -10787"/>
              </a:avLst>
            </a:prstGeom>
            <a:noFill/>
            <a:ln w="0" algn="ctr">
              <a:noFill/>
              <a:miter lim="800000"/>
              <a:headEnd/>
              <a:tailEnd/>
            </a:ln>
          </p:spPr>
          <p:txBody>
            <a:bodyPr lIns="0" tIns="3600" rIns="0" bIns="3600" anchorCtr="1"/>
            <a:lstStyle/>
            <a:p>
              <a:pPr algn="ctr" eaLnBrk="0" hangingPunct="0">
                <a:defRPr/>
              </a:pPr>
              <a:r>
                <a:rPr lang="ru-RU" sz="500" b="1" i="1" dirty="0">
                  <a:solidFill>
                    <a:prstClr val="black"/>
                  </a:solidFill>
                  <a:effectLst>
                    <a:glow rad="63500">
                      <a:prstClr val="white">
                        <a:alpha val="40000"/>
                      </a:prstClr>
                    </a:glow>
                  </a:effectLst>
                  <a:latin typeface="Tahoma" pitchFamily="34" charset="0"/>
                  <a:cs typeface="Tahoma" pitchFamily="34" charset="0"/>
                </a:rPr>
                <a:t>о. Кунашир</a:t>
              </a:r>
            </a:p>
          </p:txBody>
        </p:sp>
        <p:sp>
          <p:nvSpPr>
            <p:cNvPr id="18610" name="AutoShape 30"/>
            <p:cNvSpPr>
              <a:spLocks noChangeArrowheads="1"/>
            </p:cNvSpPr>
            <p:nvPr/>
          </p:nvSpPr>
          <p:spPr bwMode="auto">
            <a:xfrm>
              <a:off x="3488625" y="4525693"/>
              <a:ext cx="847723" cy="141286"/>
            </a:xfrm>
            <a:prstGeom prst="wedgeRectCallout">
              <a:avLst>
                <a:gd name="adj1" fmla="val -48926"/>
                <a:gd name="adj2" fmla="val -10787"/>
              </a:avLst>
            </a:prstGeom>
            <a:noFill/>
            <a:ln w="0" algn="ctr">
              <a:noFill/>
              <a:miter lim="800000"/>
              <a:headEnd/>
              <a:tailEnd/>
            </a:ln>
          </p:spPr>
          <p:txBody>
            <a:bodyPr lIns="0" tIns="3600" rIns="0" bIns="3600" anchorCtr="1"/>
            <a:lstStyle/>
            <a:p>
              <a:pPr algn="ctr" eaLnBrk="0" hangingPunct="0">
                <a:defRPr/>
              </a:pPr>
              <a:r>
                <a:rPr lang="ru-RU" sz="500" b="1" i="1" dirty="0">
                  <a:solidFill>
                    <a:prstClr val="black"/>
                  </a:solidFill>
                  <a:effectLst>
                    <a:glow rad="63500">
                      <a:prstClr val="white">
                        <a:alpha val="40000"/>
                      </a:prstClr>
                    </a:glow>
                  </a:effectLst>
                  <a:latin typeface="Tahoma" pitchFamily="34" charset="0"/>
                  <a:cs typeface="Tahoma" pitchFamily="34" charset="0"/>
                </a:rPr>
                <a:t>о. Итуруп</a:t>
              </a:r>
            </a:p>
          </p:txBody>
        </p:sp>
      </p:grpSp>
      <p:sp>
        <p:nvSpPr>
          <p:cNvPr id="6192" name="Rectangle 84"/>
          <p:cNvSpPr>
            <a:spLocks noChangeArrowheads="1"/>
          </p:cNvSpPr>
          <p:nvPr/>
        </p:nvSpPr>
        <p:spPr bwMode="auto">
          <a:xfrm flipH="1">
            <a:off x="6038851" y="787400"/>
            <a:ext cx="252413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Гэмбл</a:t>
            </a:r>
          </a:p>
        </p:txBody>
      </p:sp>
      <p:grpSp>
        <p:nvGrpSpPr>
          <p:cNvPr id="20" name="Group 70"/>
          <p:cNvGrpSpPr>
            <a:grpSpLocks/>
          </p:cNvGrpSpPr>
          <p:nvPr/>
        </p:nvGrpSpPr>
        <p:grpSpPr bwMode="auto">
          <a:xfrm>
            <a:off x="6115051" y="950385"/>
            <a:ext cx="73025" cy="97367"/>
            <a:chOff x="784" y="1700"/>
            <a:chExt cx="136" cy="136"/>
          </a:xfrm>
        </p:grpSpPr>
        <p:sp>
          <p:nvSpPr>
            <p:cNvPr id="5084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5085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4810" name="Rectangle 84"/>
          <p:cNvSpPr>
            <a:spLocks noChangeArrowheads="1"/>
          </p:cNvSpPr>
          <p:nvPr/>
        </p:nvSpPr>
        <p:spPr bwMode="auto">
          <a:xfrm flipH="1">
            <a:off x="5995998" y="1704954"/>
            <a:ext cx="576064" cy="172355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Берингово</a:t>
            </a:r>
          </a:p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море</a:t>
            </a:r>
          </a:p>
        </p:txBody>
      </p:sp>
      <p:sp>
        <p:nvSpPr>
          <p:cNvPr id="6195" name="Rectangle 84"/>
          <p:cNvSpPr>
            <a:spLocks noChangeArrowheads="1"/>
          </p:cNvSpPr>
          <p:nvPr/>
        </p:nvSpPr>
        <p:spPr bwMode="auto">
          <a:xfrm flipH="1">
            <a:off x="6446839" y="1919818"/>
            <a:ext cx="352425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Колд-Бей</a:t>
            </a:r>
          </a:p>
        </p:txBody>
      </p:sp>
      <p:sp>
        <p:nvSpPr>
          <p:cNvPr id="10354" name="Полилиния 10353"/>
          <p:cNvSpPr/>
          <p:nvPr/>
        </p:nvSpPr>
        <p:spPr>
          <a:xfrm rot="2695963">
            <a:off x="3759201" y="4095751"/>
            <a:ext cx="174625" cy="114300"/>
          </a:xfrm>
          <a:custGeom>
            <a:avLst/>
            <a:gdLst>
              <a:gd name="connsiteX0" fmla="*/ 12699 w 107949"/>
              <a:gd name="connsiteY0" fmla="*/ 0 h 98425"/>
              <a:gd name="connsiteX1" fmla="*/ 7937 w 107949"/>
              <a:gd name="connsiteY1" fmla="*/ 71437 h 98425"/>
              <a:gd name="connsiteX2" fmla="*/ 60324 w 107949"/>
              <a:gd name="connsiteY2" fmla="*/ 97631 h 98425"/>
              <a:gd name="connsiteX3" fmla="*/ 107949 w 107949"/>
              <a:gd name="connsiteY3" fmla="*/ 76200 h 98425"/>
              <a:gd name="connsiteX0" fmla="*/ 6350 w 128653"/>
              <a:gd name="connsiteY0" fmla="*/ 0 h 92816"/>
              <a:gd name="connsiteX1" fmla="*/ 28641 w 128653"/>
              <a:gd name="connsiteY1" fmla="*/ 65828 h 92816"/>
              <a:gd name="connsiteX2" fmla="*/ 81028 w 128653"/>
              <a:gd name="connsiteY2" fmla="*/ 92022 h 92816"/>
              <a:gd name="connsiteX3" fmla="*/ 128653 w 128653"/>
              <a:gd name="connsiteY3" fmla="*/ 70591 h 92816"/>
              <a:gd name="connsiteX0" fmla="*/ 6350 w 187201"/>
              <a:gd name="connsiteY0" fmla="*/ 0 h 96236"/>
              <a:gd name="connsiteX1" fmla="*/ 28641 w 187201"/>
              <a:gd name="connsiteY1" fmla="*/ 65828 h 96236"/>
              <a:gd name="connsiteX2" fmla="*/ 81028 w 187201"/>
              <a:gd name="connsiteY2" fmla="*/ 92022 h 96236"/>
              <a:gd name="connsiteX3" fmla="*/ 187201 w 187201"/>
              <a:gd name="connsiteY3" fmla="*/ 85123 h 9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201" h="96236">
                <a:moveTo>
                  <a:pt x="6350" y="0"/>
                </a:moveTo>
                <a:cubicBezTo>
                  <a:pt x="0" y="27582"/>
                  <a:pt x="16195" y="50491"/>
                  <a:pt x="28641" y="65828"/>
                </a:cubicBezTo>
                <a:cubicBezTo>
                  <a:pt x="41087" y="81165"/>
                  <a:pt x="54601" y="88806"/>
                  <a:pt x="81028" y="92022"/>
                </a:cubicBezTo>
                <a:cubicBezTo>
                  <a:pt x="107455" y="95238"/>
                  <a:pt x="171723" y="96235"/>
                  <a:pt x="187201" y="85123"/>
                </a:cubicBezTo>
              </a:path>
            </a:pathLst>
          </a:cu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black"/>
              </a:solidFill>
            </a:endParaRPr>
          </a:p>
        </p:txBody>
      </p:sp>
      <p:grpSp>
        <p:nvGrpSpPr>
          <p:cNvPr id="21" name="Группа 9838"/>
          <p:cNvGrpSpPr>
            <a:grpSpLocks/>
          </p:cNvGrpSpPr>
          <p:nvPr/>
        </p:nvGrpSpPr>
        <p:grpSpPr bwMode="auto">
          <a:xfrm>
            <a:off x="3348038" y="4049185"/>
            <a:ext cx="317500" cy="298449"/>
            <a:chOff x="3923928" y="3219822"/>
            <a:chExt cx="317500" cy="217586"/>
          </a:xfrm>
        </p:grpSpPr>
        <p:grpSp>
          <p:nvGrpSpPr>
            <p:cNvPr id="22" name="Группа 9835"/>
            <p:cNvGrpSpPr>
              <a:grpSpLocks/>
            </p:cNvGrpSpPr>
            <p:nvPr/>
          </p:nvGrpSpPr>
          <p:grpSpPr bwMode="auto">
            <a:xfrm flipH="1">
              <a:off x="3923928" y="3219822"/>
              <a:ext cx="317500" cy="217586"/>
              <a:chOff x="3923928" y="3219822"/>
              <a:chExt cx="317500" cy="217586"/>
            </a:xfrm>
          </p:grpSpPr>
          <p:sp>
            <p:nvSpPr>
              <p:cNvPr id="9832" name="Блок-схема: типовой процесс 9831"/>
              <p:cNvSpPr/>
              <p:nvPr/>
            </p:nvSpPr>
            <p:spPr bwMode="auto">
              <a:xfrm rot="5400000">
                <a:off x="4029439" y="3114311"/>
                <a:ext cx="106478" cy="317500"/>
              </a:xfrm>
              <a:prstGeom prst="flowChartPredefinedProcess">
                <a:avLst/>
              </a:prstGeom>
              <a:gradFill rotWithShape="1">
                <a:gsLst>
                  <a:gs pos="0">
                    <a:srgbClr val="1F497D">
                      <a:lumMod val="40000"/>
                      <a:lumOff val="60000"/>
                    </a:srgbClr>
                  </a:gs>
                  <a:gs pos="50000">
                    <a:srgbClr val="FFFFFF"/>
                  </a:gs>
                  <a:gs pos="100000">
                    <a:srgbClr val="1F497D">
                      <a:lumMod val="40000"/>
                      <a:lumOff val="60000"/>
                    </a:srgbClr>
                  </a:gs>
                </a:gsLst>
                <a:lin ang="5400000" scaled="1"/>
              </a:gradFill>
              <a:ln w="6350">
                <a:solidFill>
                  <a:srgbClr val="0000C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4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cxnSp>
            <p:nvCxnSpPr>
              <p:cNvPr id="6393" name="Прямая соединительная линия 9833"/>
              <p:cNvCxnSpPr>
                <a:cxnSpLocks noChangeShapeType="1"/>
              </p:cNvCxnSpPr>
              <p:nvPr/>
            </p:nvCxnSpPr>
            <p:spPr bwMode="auto">
              <a:xfrm>
                <a:off x="4241428" y="3221408"/>
                <a:ext cx="0" cy="216000"/>
              </a:xfrm>
              <a:prstGeom prst="line">
                <a:avLst/>
              </a:prstGeom>
              <a:noFill/>
              <a:ln w="6350">
                <a:solidFill>
                  <a:srgbClr val="0000CC"/>
                </a:solidFill>
                <a:round/>
                <a:headEnd/>
                <a:tailEnd/>
              </a:ln>
            </p:spPr>
          </p:cxnSp>
        </p:grpSp>
        <p:sp>
          <p:nvSpPr>
            <p:cNvPr id="9838" name="Text Box 1205"/>
            <p:cNvSpPr txBox="1">
              <a:spLocks noChangeArrowheads="1"/>
            </p:cNvSpPr>
            <p:nvPr/>
          </p:nvSpPr>
          <p:spPr bwMode="auto">
            <a:xfrm>
              <a:off x="3992190" y="3250685"/>
              <a:ext cx="166712" cy="392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957263" fontAlgn="auto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 Narrow" pitchFamily="34" charset="0"/>
                  <a:cs typeface="Arial" pitchFamily="34" charset="0"/>
                </a:rPr>
                <a:t>Сев. А</a:t>
              </a:r>
              <a:endParaRPr lang="ru-RU" sz="600" b="1" kern="0" dirty="0">
                <a:solidFill>
                  <a:srgbClr val="0000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10356" name="Полилиния 10355"/>
          <p:cNvSpPr/>
          <p:nvPr/>
        </p:nvSpPr>
        <p:spPr>
          <a:xfrm rot="9406350">
            <a:off x="3402014" y="3820585"/>
            <a:ext cx="115887" cy="114300"/>
          </a:xfrm>
          <a:custGeom>
            <a:avLst/>
            <a:gdLst>
              <a:gd name="connsiteX0" fmla="*/ 12699 w 107949"/>
              <a:gd name="connsiteY0" fmla="*/ 0 h 98425"/>
              <a:gd name="connsiteX1" fmla="*/ 7937 w 107949"/>
              <a:gd name="connsiteY1" fmla="*/ 71437 h 98425"/>
              <a:gd name="connsiteX2" fmla="*/ 60324 w 107949"/>
              <a:gd name="connsiteY2" fmla="*/ 97631 h 98425"/>
              <a:gd name="connsiteX3" fmla="*/ 107949 w 107949"/>
              <a:gd name="connsiteY3" fmla="*/ 76200 h 98425"/>
              <a:gd name="connsiteX0" fmla="*/ 6350 w 128653"/>
              <a:gd name="connsiteY0" fmla="*/ 0 h 92816"/>
              <a:gd name="connsiteX1" fmla="*/ 28641 w 128653"/>
              <a:gd name="connsiteY1" fmla="*/ 65828 h 92816"/>
              <a:gd name="connsiteX2" fmla="*/ 81028 w 128653"/>
              <a:gd name="connsiteY2" fmla="*/ 92022 h 92816"/>
              <a:gd name="connsiteX3" fmla="*/ 128653 w 128653"/>
              <a:gd name="connsiteY3" fmla="*/ 70591 h 92816"/>
              <a:gd name="connsiteX0" fmla="*/ 6350 w 187201"/>
              <a:gd name="connsiteY0" fmla="*/ 0 h 96236"/>
              <a:gd name="connsiteX1" fmla="*/ 28641 w 187201"/>
              <a:gd name="connsiteY1" fmla="*/ 65828 h 96236"/>
              <a:gd name="connsiteX2" fmla="*/ 81028 w 187201"/>
              <a:gd name="connsiteY2" fmla="*/ 92022 h 96236"/>
              <a:gd name="connsiteX3" fmla="*/ 187201 w 187201"/>
              <a:gd name="connsiteY3" fmla="*/ 85123 h 9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201" h="96236">
                <a:moveTo>
                  <a:pt x="6350" y="0"/>
                </a:moveTo>
                <a:cubicBezTo>
                  <a:pt x="0" y="27582"/>
                  <a:pt x="16195" y="50491"/>
                  <a:pt x="28641" y="65828"/>
                </a:cubicBezTo>
                <a:cubicBezTo>
                  <a:pt x="41087" y="81165"/>
                  <a:pt x="54601" y="88806"/>
                  <a:pt x="81028" y="92022"/>
                </a:cubicBezTo>
                <a:cubicBezTo>
                  <a:pt x="107455" y="95238"/>
                  <a:pt x="171723" y="96235"/>
                  <a:pt x="187201" y="85123"/>
                </a:cubicBezTo>
              </a:path>
            </a:pathLst>
          </a:cu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black"/>
              </a:solidFill>
            </a:endParaRPr>
          </a:p>
        </p:txBody>
      </p:sp>
      <p:sp>
        <p:nvSpPr>
          <p:cNvPr id="10358" name="Полилиния 10357"/>
          <p:cNvSpPr/>
          <p:nvPr/>
        </p:nvSpPr>
        <p:spPr>
          <a:xfrm>
            <a:off x="5634038" y="2135717"/>
            <a:ext cx="44450" cy="218016"/>
          </a:xfrm>
          <a:custGeom>
            <a:avLst/>
            <a:gdLst>
              <a:gd name="connsiteX0" fmla="*/ 40878 w 40878"/>
              <a:gd name="connsiteY0" fmla="*/ 0 h 226219"/>
              <a:gd name="connsiteX1" fmla="*/ 397 w 40878"/>
              <a:gd name="connsiteY1" fmla="*/ 73819 h 226219"/>
              <a:gd name="connsiteX2" fmla="*/ 38497 w 40878"/>
              <a:gd name="connsiteY2" fmla="*/ 226219 h 226219"/>
              <a:gd name="connsiteX0" fmla="*/ 45640 w 45640"/>
              <a:gd name="connsiteY0" fmla="*/ 0 h 161926"/>
              <a:gd name="connsiteX1" fmla="*/ 5159 w 45640"/>
              <a:gd name="connsiteY1" fmla="*/ 73819 h 161926"/>
              <a:gd name="connsiteX2" fmla="*/ 14684 w 45640"/>
              <a:gd name="connsiteY2" fmla="*/ 161926 h 161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640" h="161926">
                <a:moveTo>
                  <a:pt x="45640" y="0"/>
                </a:moveTo>
                <a:cubicBezTo>
                  <a:pt x="25598" y="18058"/>
                  <a:pt x="10318" y="46831"/>
                  <a:pt x="5159" y="73819"/>
                </a:cubicBezTo>
                <a:cubicBezTo>
                  <a:pt x="0" y="100807"/>
                  <a:pt x="14684" y="161926"/>
                  <a:pt x="14684" y="161926"/>
                </a:cubicBezTo>
              </a:path>
            </a:pathLst>
          </a:cu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black"/>
              </a:solidFill>
            </a:endParaRPr>
          </a:p>
        </p:txBody>
      </p:sp>
      <p:sp>
        <p:nvSpPr>
          <p:cNvPr id="4999" name="Text Box 252"/>
          <p:cNvSpPr txBox="1">
            <a:spLocks noChangeArrowheads="1"/>
          </p:cNvSpPr>
          <p:nvPr/>
        </p:nvSpPr>
        <p:spPr bwMode="auto">
          <a:xfrm>
            <a:off x="1475656" y="5851789"/>
            <a:ext cx="505312" cy="20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C0504D">
                      <a:satMod val="175000"/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900" b="1" dirty="0">
                <a:solidFill>
                  <a:srgbClr val="000000"/>
                </a:solidFill>
                <a:effectLst>
                  <a:glow rad="139700">
                    <a:srgbClr val="3366CC"/>
                  </a:glow>
                </a:effectLst>
                <a:latin typeface="Arial Narrow" pitchFamily="34" charset="0"/>
                <a:cs typeface="Arial" pitchFamily="34" charset="0"/>
              </a:rPr>
              <a:t>Р.Корея</a:t>
            </a:r>
          </a:p>
        </p:txBody>
      </p:sp>
      <p:sp>
        <p:nvSpPr>
          <p:cNvPr id="6201" name="Rectangle 84"/>
          <p:cNvSpPr>
            <a:spLocks noChangeArrowheads="1"/>
          </p:cNvSpPr>
          <p:nvPr/>
        </p:nvSpPr>
        <p:spPr bwMode="auto">
          <a:xfrm>
            <a:off x="3344863" y="4356101"/>
            <a:ext cx="290512" cy="740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Саппоро</a:t>
            </a:r>
          </a:p>
        </p:txBody>
      </p:sp>
      <p:grpSp>
        <p:nvGrpSpPr>
          <p:cNvPr id="23" name="Группа 20"/>
          <p:cNvGrpSpPr>
            <a:grpSpLocks/>
          </p:cNvGrpSpPr>
          <p:nvPr/>
        </p:nvGrpSpPr>
        <p:grpSpPr bwMode="auto">
          <a:xfrm>
            <a:off x="3203575" y="5958418"/>
            <a:ext cx="552450" cy="351367"/>
            <a:chOff x="6380883" y="6858000"/>
            <a:chExt cx="792284" cy="473850"/>
          </a:xfrm>
        </p:grpSpPr>
        <p:sp>
          <p:nvSpPr>
            <p:cNvPr id="2732" name="Freeform 41"/>
            <p:cNvSpPr>
              <a:spLocks noChangeAspect="1"/>
            </p:cNvSpPr>
            <p:nvPr/>
          </p:nvSpPr>
          <p:spPr bwMode="auto">
            <a:xfrm flipH="1">
              <a:off x="6556188" y="6858000"/>
              <a:ext cx="512252" cy="473850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33" name="Text Box 45"/>
            <p:cNvSpPr txBox="1">
              <a:spLocks noChangeAspect="1" noChangeArrowheads="1"/>
            </p:cNvSpPr>
            <p:nvPr/>
          </p:nvSpPr>
          <p:spPr bwMode="auto">
            <a:xfrm>
              <a:off x="6380883" y="6937927"/>
              <a:ext cx="792284" cy="199601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6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7 ОФ</a:t>
              </a:r>
            </a:p>
          </p:txBody>
        </p:sp>
      </p:grpSp>
      <p:sp>
        <p:nvSpPr>
          <p:cNvPr id="5003" name="Text Box 252"/>
          <p:cNvSpPr txBox="1">
            <a:spLocks noChangeArrowheads="1"/>
          </p:cNvSpPr>
          <p:nvPr/>
        </p:nvSpPr>
        <p:spPr bwMode="auto">
          <a:xfrm>
            <a:off x="1515707" y="4843793"/>
            <a:ext cx="501430" cy="1873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996633"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800" b="1" dirty="0">
                <a:latin typeface="Arial Narrow" pitchFamily="34" charset="0"/>
                <a:cs typeface="Arial" pitchFamily="34" charset="0"/>
              </a:rPr>
              <a:t>КНДР</a:t>
            </a:r>
          </a:p>
        </p:txBody>
      </p:sp>
      <p:grpSp>
        <p:nvGrpSpPr>
          <p:cNvPr id="24" name="Group 70"/>
          <p:cNvGrpSpPr>
            <a:grpSpLocks/>
          </p:cNvGrpSpPr>
          <p:nvPr/>
        </p:nvGrpSpPr>
        <p:grpSpPr bwMode="auto">
          <a:xfrm>
            <a:off x="2813050" y="5996518"/>
            <a:ext cx="71438" cy="97367"/>
            <a:chOff x="784" y="1700"/>
            <a:chExt cx="136" cy="136"/>
          </a:xfrm>
        </p:grpSpPr>
        <p:sp>
          <p:nvSpPr>
            <p:cNvPr id="3897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3898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25" name="Группа 7110"/>
          <p:cNvGrpSpPr>
            <a:grpSpLocks/>
          </p:cNvGrpSpPr>
          <p:nvPr/>
        </p:nvGrpSpPr>
        <p:grpSpPr bwMode="auto">
          <a:xfrm>
            <a:off x="4957763" y="2072217"/>
            <a:ext cx="152400" cy="211667"/>
            <a:chOff x="3030683" y="2879727"/>
            <a:chExt cx="152603" cy="154261"/>
          </a:xfrm>
        </p:grpSpPr>
        <p:pic>
          <p:nvPicPr>
            <p:cNvPr id="6384" name="Picture 459" descr="C:\Documents and Settings\ВасильевСВ\Рабочий стол\Безымянный.JPG"/>
            <p:cNvPicPr preferRelativeResize="0">
              <a:picLocks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r="40137" b="15517"/>
            <a:stretch>
              <a:fillRect/>
            </a:stretch>
          </p:blipFill>
          <p:spPr bwMode="auto">
            <a:xfrm>
              <a:off x="3030683" y="2879727"/>
              <a:ext cx="152603" cy="1542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113" name="Овал 7112"/>
            <p:cNvSpPr/>
            <p:nvPr/>
          </p:nvSpPr>
          <p:spPr>
            <a:xfrm>
              <a:off x="3035451" y="2882812"/>
              <a:ext cx="138297" cy="137292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1777" name="Дуга 1776"/>
          <p:cNvSpPr/>
          <p:nvPr/>
        </p:nvSpPr>
        <p:spPr>
          <a:xfrm>
            <a:off x="2227263" y="3742267"/>
            <a:ext cx="503237" cy="670984"/>
          </a:xfrm>
          <a:prstGeom prst="arc">
            <a:avLst>
              <a:gd name="adj1" fmla="val 10120005"/>
              <a:gd name="adj2" fmla="val 16325776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81" name="Дуга 1780"/>
          <p:cNvSpPr/>
          <p:nvPr/>
        </p:nvSpPr>
        <p:spPr>
          <a:xfrm>
            <a:off x="2111376" y="2377018"/>
            <a:ext cx="504825" cy="673100"/>
          </a:xfrm>
          <a:prstGeom prst="arc">
            <a:avLst>
              <a:gd name="adj1" fmla="val 7231973"/>
              <a:gd name="adj2" fmla="val 7621552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82" name="Дуга 1781"/>
          <p:cNvSpPr/>
          <p:nvPr/>
        </p:nvSpPr>
        <p:spPr>
          <a:xfrm>
            <a:off x="1814514" y="2357967"/>
            <a:ext cx="504825" cy="673100"/>
          </a:xfrm>
          <a:prstGeom prst="arc">
            <a:avLst>
              <a:gd name="adj1" fmla="val 3537977"/>
              <a:gd name="adj2" fmla="val 4537382"/>
            </a:avLst>
          </a:prstGeom>
          <a:noFill/>
          <a:ln w="12700">
            <a:solidFill>
              <a:schemeClr val="accent6">
                <a:lumMod val="5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89" name="Дуга 1788"/>
          <p:cNvSpPr/>
          <p:nvPr/>
        </p:nvSpPr>
        <p:spPr>
          <a:xfrm>
            <a:off x="2295525" y="3158067"/>
            <a:ext cx="503238" cy="673100"/>
          </a:xfrm>
          <a:prstGeom prst="arc">
            <a:avLst>
              <a:gd name="adj1" fmla="val 16919492"/>
              <a:gd name="adj2" fmla="val 18111685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90" name="Дуга 1789"/>
          <p:cNvSpPr/>
          <p:nvPr/>
        </p:nvSpPr>
        <p:spPr>
          <a:xfrm>
            <a:off x="2610950" y="3069343"/>
            <a:ext cx="504056" cy="672075"/>
          </a:xfrm>
          <a:prstGeom prst="arc">
            <a:avLst>
              <a:gd name="adj1" fmla="val 16919492"/>
              <a:gd name="adj2" fmla="val 18765400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  <a:effectLst>
            <a:glow rad="127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6213" name="Rectangle 84"/>
          <p:cNvSpPr>
            <a:spLocks noChangeArrowheads="1"/>
          </p:cNvSpPr>
          <p:nvPr/>
        </p:nvSpPr>
        <p:spPr bwMode="auto">
          <a:xfrm>
            <a:off x="3189289" y="3670300"/>
            <a:ext cx="484187" cy="69851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Ю-Сахалинск</a:t>
            </a:r>
          </a:p>
        </p:txBody>
      </p:sp>
      <p:grpSp>
        <p:nvGrpSpPr>
          <p:cNvPr id="26" name="Группа 3369"/>
          <p:cNvGrpSpPr>
            <a:grpSpLocks noChangeAspect="1"/>
          </p:cNvGrpSpPr>
          <p:nvPr/>
        </p:nvGrpSpPr>
        <p:grpSpPr bwMode="auto">
          <a:xfrm>
            <a:off x="4664075" y="1894418"/>
            <a:ext cx="287338" cy="383116"/>
            <a:chOff x="5786429" y="1439056"/>
            <a:chExt cx="535932" cy="536911"/>
          </a:xfrm>
        </p:grpSpPr>
        <p:sp>
          <p:nvSpPr>
            <p:cNvPr id="6381" name="Блок-схема: типовой процесс 3374"/>
            <p:cNvSpPr>
              <a:spLocks noChangeArrowheads="1"/>
            </p:cNvSpPr>
            <p:nvPr/>
          </p:nvSpPr>
          <p:spPr bwMode="auto">
            <a:xfrm rot="5400000">
              <a:off x="5964909" y="1260576"/>
              <a:ext cx="178971" cy="535931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1620000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600">
                <a:solidFill>
                  <a:srgbClr val="FFFFFF"/>
                </a:solidFill>
              </a:endParaRPr>
            </a:p>
          </p:txBody>
        </p:sp>
        <p:sp>
          <p:nvSpPr>
            <p:cNvPr id="6382" name="Text Box 1205"/>
            <p:cNvSpPr txBox="1">
              <a:spLocks noChangeArrowheads="1"/>
            </p:cNvSpPr>
            <p:nvPr/>
          </p:nvSpPr>
          <p:spPr bwMode="auto">
            <a:xfrm>
              <a:off x="5888468" y="1457021"/>
              <a:ext cx="278058" cy="1078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500" b="1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ОКВС</a:t>
              </a:r>
              <a:endParaRPr lang="ru-RU" altLang="ru-RU" sz="300" b="1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3377" name="Прямая соединительная линия 3376"/>
            <p:cNvCxnSpPr/>
            <p:nvPr/>
          </p:nvCxnSpPr>
          <p:spPr bwMode="auto">
            <a:xfrm flipH="1">
              <a:off x="6307555" y="1442021"/>
              <a:ext cx="14806" cy="533946"/>
            </a:xfrm>
            <a:prstGeom prst="line">
              <a:avLst/>
            </a:prstGeom>
            <a:ln w="95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15" name="Rectangle 84"/>
          <p:cNvSpPr>
            <a:spLocks noChangeArrowheads="1"/>
          </p:cNvSpPr>
          <p:nvPr/>
        </p:nvSpPr>
        <p:spPr bwMode="auto">
          <a:xfrm>
            <a:off x="5030788" y="2436285"/>
            <a:ext cx="349250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400" b="1">
                <a:solidFill>
                  <a:srgbClr val="000000"/>
                </a:solidFill>
              </a:rPr>
              <a:t>Вилючинск</a:t>
            </a:r>
          </a:p>
        </p:txBody>
      </p:sp>
      <p:sp>
        <p:nvSpPr>
          <p:cNvPr id="6216" name="Rectangle 84"/>
          <p:cNvSpPr>
            <a:spLocks noChangeArrowheads="1"/>
          </p:cNvSpPr>
          <p:nvPr/>
        </p:nvSpPr>
        <p:spPr bwMode="auto">
          <a:xfrm>
            <a:off x="4999038" y="2319867"/>
            <a:ext cx="436562" cy="613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400" b="1">
                <a:solidFill>
                  <a:srgbClr val="000000"/>
                </a:solidFill>
              </a:rPr>
              <a:t>П-Камчатский</a:t>
            </a:r>
          </a:p>
        </p:txBody>
      </p:sp>
      <p:sp>
        <p:nvSpPr>
          <p:cNvPr id="6217" name="Rectangle 84"/>
          <p:cNvSpPr>
            <a:spLocks noChangeArrowheads="1"/>
          </p:cNvSpPr>
          <p:nvPr/>
        </p:nvSpPr>
        <p:spPr bwMode="auto">
          <a:xfrm>
            <a:off x="2203450" y="4576234"/>
            <a:ext cx="452438" cy="740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Владивосток</a:t>
            </a:r>
          </a:p>
        </p:txBody>
      </p:sp>
      <p:grpSp>
        <p:nvGrpSpPr>
          <p:cNvPr id="27" name="Группа 20"/>
          <p:cNvGrpSpPr>
            <a:grpSpLocks/>
          </p:cNvGrpSpPr>
          <p:nvPr/>
        </p:nvGrpSpPr>
        <p:grpSpPr bwMode="auto">
          <a:xfrm flipH="1">
            <a:off x="1281113" y="4897967"/>
            <a:ext cx="495300" cy="389467"/>
            <a:chOff x="6339516" y="6858000"/>
            <a:chExt cx="792284" cy="582088"/>
          </a:xfrm>
        </p:grpSpPr>
        <p:sp>
          <p:nvSpPr>
            <p:cNvPr id="18035" name="Freeform 41"/>
            <p:cNvSpPr>
              <a:spLocks noChangeAspect="1"/>
            </p:cNvSpPr>
            <p:nvPr/>
          </p:nvSpPr>
          <p:spPr bwMode="auto">
            <a:xfrm flipH="1">
              <a:off x="6555363" y="6858000"/>
              <a:ext cx="454547" cy="474528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rgbClr val="336600"/>
                </a:gs>
                <a:gs pos="50000">
                  <a:srgbClr val="FFFFFF"/>
                </a:gs>
                <a:gs pos="100000">
                  <a:srgbClr val="336600"/>
                </a:gs>
              </a:gsLst>
              <a:lin ang="5400000" scaled="1"/>
            </a:gradFill>
            <a:ln w="6350">
              <a:solidFill>
                <a:srgbClr val="33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036" name="Text Box 45"/>
            <p:cNvSpPr txBox="1">
              <a:spLocks noChangeAspect="1" noChangeArrowheads="1"/>
            </p:cNvSpPr>
            <p:nvPr/>
          </p:nvSpPr>
          <p:spPr bwMode="auto">
            <a:xfrm>
              <a:off x="6339516" y="6949743"/>
              <a:ext cx="792284" cy="227774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336600"/>
                  </a:solidFill>
                  <a:latin typeface="Arial" pitchFamily="34" charset="0"/>
                  <a:cs typeface="Arial" pitchFamily="34" charset="0"/>
                </a:rPr>
                <a:t>ГШ КНА</a:t>
              </a:r>
            </a:p>
          </p:txBody>
        </p:sp>
        <p:sp>
          <p:nvSpPr>
            <p:cNvPr id="18037" name="Line 65"/>
            <p:cNvSpPr>
              <a:spLocks noChangeAspect="1" noChangeShapeType="1"/>
            </p:cNvSpPr>
            <p:nvPr/>
          </p:nvSpPr>
          <p:spPr bwMode="auto">
            <a:xfrm>
              <a:off x="6557902" y="6895962"/>
              <a:ext cx="0" cy="544126"/>
            </a:xfrm>
            <a:prstGeom prst="line">
              <a:avLst/>
            </a:prstGeom>
            <a:noFill/>
            <a:ln w="6350">
              <a:solidFill>
                <a:srgbClr val="33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6219" name="Rectangle 84"/>
          <p:cNvSpPr>
            <a:spLocks noChangeArrowheads="1"/>
          </p:cNvSpPr>
          <p:nvPr/>
        </p:nvSpPr>
        <p:spPr bwMode="auto">
          <a:xfrm>
            <a:off x="1454150" y="5251451"/>
            <a:ext cx="255588" cy="88900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Пхеньян</a:t>
            </a:r>
          </a:p>
        </p:txBody>
      </p:sp>
      <p:grpSp>
        <p:nvGrpSpPr>
          <p:cNvPr id="28" name="Группа 3369"/>
          <p:cNvGrpSpPr>
            <a:grpSpLocks noChangeAspect="1"/>
          </p:cNvGrpSpPr>
          <p:nvPr/>
        </p:nvGrpSpPr>
        <p:grpSpPr bwMode="auto">
          <a:xfrm>
            <a:off x="4656139" y="2048933"/>
            <a:ext cx="287337" cy="127000"/>
            <a:chOff x="5786429" y="1439056"/>
            <a:chExt cx="535931" cy="178971"/>
          </a:xfrm>
        </p:grpSpPr>
        <p:sp>
          <p:nvSpPr>
            <p:cNvPr id="6376" name="Блок-схема: типовой процесс 2530"/>
            <p:cNvSpPr>
              <a:spLocks noChangeArrowheads="1"/>
            </p:cNvSpPr>
            <p:nvPr/>
          </p:nvSpPr>
          <p:spPr bwMode="auto">
            <a:xfrm rot="5400000">
              <a:off x="5964909" y="1260576"/>
              <a:ext cx="178971" cy="535931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1620000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600">
                <a:solidFill>
                  <a:srgbClr val="FFFFFF"/>
                </a:solidFill>
              </a:endParaRPr>
            </a:p>
          </p:txBody>
        </p:sp>
        <p:sp>
          <p:nvSpPr>
            <p:cNvPr id="6377" name="Text Box 1205"/>
            <p:cNvSpPr txBox="1">
              <a:spLocks noChangeArrowheads="1"/>
            </p:cNvSpPr>
            <p:nvPr/>
          </p:nvSpPr>
          <p:spPr bwMode="auto">
            <a:xfrm>
              <a:off x="5934822" y="1457017"/>
              <a:ext cx="206302" cy="1084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500" b="1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КПС</a:t>
              </a:r>
              <a:endParaRPr lang="ru-RU" altLang="ru-RU" sz="300" b="1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endParaRPr>
            </a:p>
          </p:txBody>
        </p:sp>
      </p:grpSp>
      <p:sp>
        <p:nvSpPr>
          <p:cNvPr id="6221" name="Rectangle 84"/>
          <p:cNvSpPr>
            <a:spLocks noChangeArrowheads="1"/>
          </p:cNvSpPr>
          <p:nvPr/>
        </p:nvSpPr>
        <p:spPr bwMode="auto">
          <a:xfrm>
            <a:off x="1711325" y="2722034"/>
            <a:ext cx="165100" cy="63500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Чита</a:t>
            </a:r>
          </a:p>
        </p:txBody>
      </p:sp>
      <p:sp>
        <p:nvSpPr>
          <p:cNvPr id="6222" name="Rectangle 84"/>
          <p:cNvSpPr>
            <a:spLocks noChangeArrowheads="1"/>
          </p:cNvSpPr>
          <p:nvPr/>
        </p:nvSpPr>
        <p:spPr bwMode="auto">
          <a:xfrm>
            <a:off x="1428751" y="3056467"/>
            <a:ext cx="339725" cy="6773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Улан-Удэ</a:t>
            </a:r>
          </a:p>
        </p:txBody>
      </p:sp>
      <p:grpSp>
        <p:nvGrpSpPr>
          <p:cNvPr id="29" name="Группа 20"/>
          <p:cNvGrpSpPr>
            <a:grpSpLocks/>
          </p:cNvGrpSpPr>
          <p:nvPr/>
        </p:nvGrpSpPr>
        <p:grpSpPr bwMode="auto">
          <a:xfrm>
            <a:off x="1563688" y="5213351"/>
            <a:ext cx="552450" cy="520700"/>
            <a:chOff x="6360396" y="6858000"/>
            <a:chExt cx="792284" cy="703038"/>
          </a:xfrm>
        </p:grpSpPr>
        <p:sp>
          <p:nvSpPr>
            <p:cNvPr id="18031" name="Freeform 41"/>
            <p:cNvSpPr>
              <a:spLocks noChangeAspect="1"/>
            </p:cNvSpPr>
            <p:nvPr/>
          </p:nvSpPr>
          <p:spPr bwMode="auto">
            <a:xfrm flipH="1">
              <a:off x="6556190" y="6858000"/>
              <a:ext cx="512252" cy="474408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032" name="Text Box 45"/>
            <p:cNvSpPr txBox="1">
              <a:spLocks noChangeAspect="1" noChangeArrowheads="1"/>
            </p:cNvSpPr>
            <p:nvPr/>
          </p:nvSpPr>
          <p:spPr bwMode="auto">
            <a:xfrm>
              <a:off x="6360396" y="6929446"/>
              <a:ext cx="792284" cy="199836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6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ОАЮК</a:t>
              </a:r>
            </a:p>
          </p:txBody>
        </p:sp>
        <p:sp>
          <p:nvSpPr>
            <p:cNvPr id="18033" name="Line 65"/>
            <p:cNvSpPr>
              <a:spLocks noChangeAspect="1" noChangeShapeType="1"/>
            </p:cNvSpPr>
            <p:nvPr/>
          </p:nvSpPr>
          <p:spPr bwMode="auto">
            <a:xfrm>
              <a:off x="6556190" y="6895152"/>
              <a:ext cx="0" cy="665886"/>
            </a:xfrm>
            <a:prstGeom prst="line">
              <a:avLst/>
            </a:prstGeom>
            <a:noFill/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0" name="Группа 726"/>
          <p:cNvGrpSpPr>
            <a:grpSpLocks/>
          </p:cNvGrpSpPr>
          <p:nvPr/>
        </p:nvGrpSpPr>
        <p:grpSpPr bwMode="auto">
          <a:xfrm>
            <a:off x="1992313" y="3909485"/>
            <a:ext cx="546100" cy="501649"/>
            <a:chOff x="2150750" y="2666019"/>
            <a:chExt cx="461963" cy="267614"/>
          </a:xfrm>
        </p:grpSpPr>
        <p:grpSp>
          <p:nvGrpSpPr>
            <p:cNvPr id="31" name="Группа 436"/>
            <p:cNvGrpSpPr>
              <a:grpSpLocks/>
            </p:cNvGrpSpPr>
            <p:nvPr/>
          </p:nvGrpSpPr>
          <p:grpSpPr bwMode="auto">
            <a:xfrm>
              <a:off x="2150750" y="2666019"/>
              <a:ext cx="461963" cy="212816"/>
              <a:chOff x="4303117" y="2360613"/>
              <a:chExt cx="573212" cy="215900"/>
            </a:xfrm>
          </p:grpSpPr>
          <p:grpSp>
            <p:nvGrpSpPr>
              <p:cNvPr id="4195" name="Group 39"/>
              <p:cNvGrpSpPr>
                <a:grpSpLocks noChangeAspect="1"/>
              </p:cNvGrpSpPr>
              <p:nvPr/>
            </p:nvGrpSpPr>
            <p:grpSpPr bwMode="auto">
              <a:xfrm>
                <a:off x="4365379" y="2360613"/>
                <a:ext cx="383683" cy="215900"/>
                <a:chOff x="7149" y="-737"/>
                <a:chExt cx="854" cy="562"/>
              </a:xfrm>
            </p:grpSpPr>
            <p:sp>
              <p:nvSpPr>
                <p:cNvPr id="5450" name="Freeform 41"/>
                <p:cNvSpPr>
                  <a:spLocks noChangeAspect="1"/>
                </p:cNvSpPr>
                <p:nvPr/>
              </p:nvSpPr>
              <p:spPr bwMode="auto">
                <a:xfrm>
                  <a:off x="7151" y="-728"/>
                  <a:ext cx="849" cy="552"/>
                </a:xfrm>
                <a:custGeom>
                  <a:avLst/>
                  <a:gdLst>
                    <a:gd name="T0" fmla="*/ 5 w 935"/>
                    <a:gd name="T1" fmla="*/ 9 h 583"/>
                    <a:gd name="T2" fmla="*/ 5 w 935"/>
                    <a:gd name="T3" fmla="*/ 9 h 583"/>
                    <a:gd name="T4" fmla="*/ 5 w 935"/>
                    <a:gd name="T5" fmla="*/ 9 h 583"/>
                    <a:gd name="T6" fmla="*/ 5 w 935"/>
                    <a:gd name="T7" fmla="*/ 9 h 583"/>
                    <a:gd name="T8" fmla="*/ 5 w 935"/>
                    <a:gd name="T9" fmla="*/ 9 h 583"/>
                    <a:gd name="T10" fmla="*/ 5 w 935"/>
                    <a:gd name="T11" fmla="*/ 1 h 583"/>
                    <a:gd name="T12" fmla="*/ 5 w 935"/>
                    <a:gd name="T13" fmla="*/ 1 h 583"/>
                    <a:gd name="T14" fmla="*/ 5 w 935"/>
                    <a:gd name="T15" fmla="*/ 9 h 583"/>
                    <a:gd name="T16" fmla="*/ 5 w 935"/>
                    <a:gd name="T17" fmla="*/ 9 h 583"/>
                    <a:gd name="T18" fmla="*/ 5 w 935"/>
                    <a:gd name="T19" fmla="*/ 9 h 583"/>
                    <a:gd name="T20" fmla="*/ 5 w 935"/>
                    <a:gd name="T21" fmla="*/ 9 h 583"/>
                    <a:gd name="T22" fmla="*/ 5 w 935"/>
                    <a:gd name="T23" fmla="*/ 9 h 583"/>
                    <a:gd name="T24" fmla="*/ 5 w 935"/>
                    <a:gd name="T25" fmla="*/ 9 h 583"/>
                    <a:gd name="T26" fmla="*/ 5 w 935"/>
                    <a:gd name="T27" fmla="*/ 9 h 583"/>
                    <a:gd name="T28" fmla="*/ 5 w 935"/>
                    <a:gd name="T29" fmla="*/ 9 h 583"/>
                    <a:gd name="T30" fmla="*/ 5 w 935"/>
                    <a:gd name="T31" fmla="*/ 9 h 583"/>
                    <a:gd name="T32" fmla="*/ 5 w 935"/>
                    <a:gd name="T33" fmla="*/ 9 h 583"/>
                    <a:gd name="T34" fmla="*/ 5 w 935"/>
                    <a:gd name="T35" fmla="*/ 9 h 583"/>
                    <a:gd name="T36" fmla="*/ 5 w 935"/>
                    <a:gd name="T37" fmla="*/ 9 h 583"/>
                    <a:gd name="T38" fmla="*/ 0 w 935"/>
                    <a:gd name="T39" fmla="*/ 9 h 583"/>
                    <a:gd name="T40" fmla="*/ 0 w 935"/>
                    <a:gd name="T41" fmla="*/ 9 h 583"/>
                    <a:gd name="T42" fmla="*/ 5 w 935"/>
                    <a:gd name="T43" fmla="*/ 9 h 583"/>
                    <a:gd name="T44" fmla="*/ 5 w 935"/>
                    <a:gd name="T45" fmla="*/ 9 h 583"/>
                    <a:gd name="T46" fmla="*/ 5 w 935"/>
                    <a:gd name="T47" fmla="*/ 9 h 583"/>
                    <a:gd name="T48" fmla="*/ 5 w 935"/>
                    <a:gd name="T49" fmla="*/ 9 h 583"/>
                    <a:gd name="T50" fmla="*/ 5 w 935"/>
                    <a:gd name="T51" fmla="*/ 9 h 583"/>
                    <a:gd name="T52" fmla="*/ 5 w 935"/>
                    <a:gd name="T53" fmla="*/ 9 h 583"/>
                    <a:gd name="T54" fmla="*/ 5 w 935"/>
                    <a:gd name="T55" fmla="*/ 9 h 583"/>
                    <a:gd name="T56" fmla="*/ 5 w 935"/>
                    <a:gd name="T57" fmla="*/ 9 h 583"/>
                    <a:gd name="T58" fmla="*/ 5 w 935"/>
                    <a:gd name="T59" fmla="*/ 9 h 583"/>
                    <a:gd name="T60" fmla="*/ 5 w 935"/>
                    <a:gd name="T61" fmla="*/ 9 h 583"/>
                    <a:gd name="T62" fmla="*/ 5 w 935"/>
                    <a:gd name="T63" fmla="*/ 9 h 583"/>
                    <a:gd name="T64" fmla="*/ 5 w 935"/>
                    <a:gd name="T65" fmla="*/ 9 h 583"/>
                    <a:gd name="T66" fmla="*/ 5 w 935"/>
                    <a:gd name="T67" fmla="*/ 9 h 583"/>
                    <a:gd name="T68" fmla="*/ 5 w 935"/>
                    <a:gd name="T69" fmla="*/ 9 h 583"/>
                    <a:gd name="T70" fmla="*/ 5 w 935"/>
                    <a:gd name="T71" fmla="*/ 9 h 583"/>
                    <a:gd name="T72" fmla="*/ 5 w 935"/>
                    <a:gd name="T73" fmla="*/ 9 h 583"/>
                    <a:gd name="T74" fmla="*/ 5 w 935"/>
                    <a:gd name="T75" fmla="*/ 9 h 583"/>
                    <a:gd name="T76" fmla="*/ 5 w 935"/>
                    <a:gd name="T77" fmla="*/ 9 h 583"/>
                    <a:gd name="T78" fmla="*/ 5 w 935"/>
                    <a:gd name="T79" fmla="*/ 9 h 583"/>
                    <a:gd name="T80" fmla="*/ 5 w 935"/>
                    <a:gd name="T81" fmla="*/ 9 h 583"/>
                    <a:gd name="T82" fmla="*/ 5 w 935"/>
                    <a:gd name="T83" fmla="*/ 9 h 583"/>
                    <a:gd name="T84" fmla="*/ 5 w 935"/>
                    <a:gd name="T85" fmla="*/ 9 h 583"/>
                    <a:gd name="T86" fmla="*/ 5 w 935"/>
                    <a:gd name="T87" fmla="*/ 9 h 583"/>
                    <a:gd name="T88" fmla="*/ 5 w 935"/>
                    <a:gd name="T89" fmla="*/ 9 h 583"/>
                    <a:gd name="T90" fmla="*/ 5 w 935"/>
                    <a:gd name="T91" fmla="*/ 9 h 583"/>
                    <a:gd name="T92" fmla="*/ 5 w 935"/>
                    <a:gd name="T93" fmla="*/ 9 h 583"/>
                    <a:gd name="T94" fmla="*/ 5 w 935"/>
                    <a:gd name="T95" fmla="*/ 9 h 583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935"/>
                    <a:gd name="T145" fmla="*/ 0 h 583"/>
                    <a:gd name="T146" fmla="*/ 935 w 935"/>
                    <a:gd name="T147" fmla="*/ 583 h 583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935" h="583">
                      <a:moveTo>
                        <a:pt x="931" y="53"/>
                      </a:moveTo>
                      <a:lnTo>
                        <a:pt x="908" y="61"/>
                      </a:lnTo>
                      <a:lnTo>
                        <a:pt x="884" y="67"/>
                      </a:lnTo>
                      <a:lnTo>
                        <a:pt x="861" y="72"/>
                      </a:lnTo>
                      <a:lnTo>
                        <a:pt x="838" y="75"/>
                      </a:lnTo>
                      <a:lnTo>
                        <a:pt x="815" y="78"/>
                      </a:lnTo>
                      <a:lnTo>
                        <a:pt x="792" y="79"/>
                      </a:lnTo>
                      <a:lnTo>
                        <a:pt x="769" y="81"/>
                      </a:lnTo>
                      <a:lnTo>
                        <a:pt x="746" y="81"/>
                      </a:lnTo>
                      <a:lnTo>
                        <a:pt x="701" y="79"/>
                      </a:lnTo>
                      <a:lnTo>
                        <a:pt x="656" y="73"/>
                      </a:lnTo>
                      <a:lnTo>
                        <a:pt x="612" y="67"/>
                      </a:lnTo>
                      <a:lnTo>
                        <a:pt x="568" y="58"/>
                      </a:lnTo>
                      <a:lnTo>
                        <a:pt x="481" y="39"/>
                      </a:lnTo>
                      <a:lnTo>
                        <a:pt x="396" y="20"/>
                      </a:lnTo>
                      <a:lnTo>
                        <a:pt x="356" y="12"/>
                      </a:lnTo>
                      <a:lnTo>
                        <a:pt x="315" y="4"/>
                      </a:lnTo>
                      <a:lnTo>
                        <a:pt x="277" y="1"/>
                      </a:lnTo>
                      <a:lnTo>
                        <a:pt x="239" y="0"/>
                      </a:lnTo>
                      <a:lnTo>
                        <a:pt x="222" y="0"/>
                      </a:lnTo>
                      <a:lnTo>
                        <a:pt x="208" y="1"/>
                      </a:lnTo>
                      <a:lnTo>
                        <a:pt x="196" y="3"/>
                      </a:lnTo>
                      <a:lnTo>
                        <a:pt x="186" y="6"/>
                      </a:lnTo>
                      <a:lnTo>
                        <a:pt x="176" y="9"/>
                      </a:lnTo>
                      <a:lnTo>
                        <a:pt x="169" y="13"/>
                      </a:lnTo>
                      <a:lnTo>
                        <a:pt x="163" y="18"/>
                      </a:lnTo>
                      <a:lnTo>
                        <a:pt x="158" y="24"/>
                      </a:lnTo>
                      <a:lnTo>
                        <a:pt x="155" y="30"/>
                      </a:lnTo>
                      <a:lnTo>
                        <a:pt x="152" y="36"/>
                      </a:lnTo>
                      <a:lnTo>
                        <a:pt x="151" y="44"/>
                      </a:lnTo>
                      <a:lnTo>
                        <a:pt x="149" y="52"/>
                      </a:lnTo>
                      <a:lnTo>
                        <a:pt x="151" y="67"/>
                      </a:lnTo>
                      <a:lnTo>
                        <a:pt x="155" y="84"/>
                      </a:lnTo>
                      <a:lnTo>
                        <a:pt x="163" y="101"/>
                      </a:lnTo>
                      <a:lnTo>
                        <a:pt x="172" y="119"/>
                      </a:lnTo>
                      <a:lnTo>
                        <a:pt x="181" y="136"/>
                      </a:lnTo>
                      <a:lnTo>
                        <a:pt x="192" y="152"/>
                      </a:lnTo>
                      <a:lnTo>
                        <a:pt x="213" y="183"/>
                      </a:lnTo>
                      <a:lnTo>
                        <a:pt x="230" y="207"/>
                      </a:lnTo>
                      <a:lnTo>
                        <a:pt x="228" y="209"/>
                      </a:lnTo>
                      <a:lnTo>
                        <a:pt x="225" y="209"/>
                      </a:lnTo>
                      <a:lnTo>
                        <a:pt x="218" y="207"/>
                      </a:lnTo>
                      <a:lnTo>
                        <a:pt x="207" y="206"/>
                      </a:lnTo>
                      <a:lnTo>
                        <a:pt x="179" y="201"/>
                      </a:lnTo>
                      <a:lnTo>
                        <a:pt x="146" y="195"/>
                      </a:lnTo>
                      <a:lnTo>
                        <a:pt x="128" y="194"/>
                      </a:lnTo>
                      <a:lnTo>
                        <a:pt x="109" y="192"/>
                      </a:lnTo>
                      <a:lnTo>
                        <a:pt x="91" y="192"/>
                      </a:lnTo>
                      <a:lnTo>
                        <a:pt x="73" y="194"/>
                      </a:lnTo>
                      <a:lnTo>
                        <a:pt x="56" y="197"/>
                      </a:lnTo>
                      <a:lnTo>
                        <a:pt x="41" y="203"/>
                      </a:lnTo>
                      <a:lnTo>
                        <a:pt x="33" y="206"/>
                      </a:lnTo>
                      <a:lnTo>
                        <a:pt x="27" y="211"/>
                      </a:lnTo>
                      <a:lnTo>
                        <a:pt x="21" y="215"/>
                      </a:lnTo>
                      <a:lnTo>
                        <a:pt x="15" y="220"/>
                      </a:lnTo>
                      <a:lnTo>
                        <a:pt x="10" y="226"/>
                      </a:lnTo>
                      <a:lnTo>
                        <a:pt x="6" y="232"/>
                      </a:lnTo>
                      <a:lnTo>
                        <a:pt x="3" y="240"/>
                      </a:lnTo>
                      <a:lnTo>
                        <a:pt x="1" y="246"/>
                      </a:lnTo>
                      <a:lnTo>
                        <a:pt x="0" y="253"/>
                      </a:lnTo>
                      <a:lnTo>
                        <a:pt x="0" y="262"/>
                      </a:lnTo>
                      <a:lnTo>
                        <a:pt x="0" y="270"/>
                      </a:lnTo>
                      <a:lnTo>
                        <a:pt x="0" y="278"/>
                      </a:lnTo>
                      <a:lnTo>
                        <a:pt x="4" y="296"/>
                      </a:lnTo>
                      <a:lnTo>
                        <a:pt x="10" y="313"/>
                      </a:lnTo>
                      <a:lnTo>
                        <a:pt x="18" y="333"/>
                      </a:lnTo>
                      <a:lnTo>
                        <a:pt x="27" y="351"/>
                      </a:lnTo>
                      <a:lnTo>
                        <a:pt x="48" y="388"/>
                      </a:lnTo>
                      <a:lnTo>
                        <a:pt x="71" y="423"/>
                      </a:lnTo>
                      <a:lnTo>
                        <a:pt x="91" y="455"/>
                      </a:lnTo>
                      <a:lnTo>
                        <a:pt x="105" y="482"/>
                      </a:lnTo>
                      <a:lnTo>
                        <a:pt x="111" y="496"/>
                      </a:lnTo>
                      <a:lnTo>
                        <a:pt x="112" y="508"/>
                      </a:lnTo>
                      <a:lnTo>
                        <a:pt x="114" y="521"/>
                      </a:lnTo>
                      <a:lnTo>
                        <a:pt x="114" y="533"/>
                      </a:lnTo>
                      <a:lnTo>
                        <a:pt x="111" y="557"/>
                      </a:lnTo>
                      <a:lnTo>
                        <a:pt x="108" y="583"/>
                      </a:lnTo>
                      <a:lnTo>
                        <a:pt x="125" y="582"/>
                      </a:lnTo>
                      <a:lnTo>
                        <a:pt x="164" y="571"/>
                      </a:lnTo>
                      <a:lnTo>
                        <a:pt x="189" y="565"/>
                      </a:lnTo>
                      <a:lnTo>
                        <a:pt x="215" y="559"/>
                      </a:lnTo>
                      <a:lnTo>
                        <a:pt x="240" y="554"/>
                      </a:lnTo>
                      <a:lnTo>
                        <a:pt x="263" y="553"/>
                      </a:lnTo>
                      <a:lnTo>
                        <a:pt x="318" y="554"/>
                      </a:lnTo>
                      <a:lnTo>
                        <a:pt x="364" y="554"/>
                      </a:lnTo>
                      <a:lnTo>
                        <a:pt x="385" y="553"/>
                      </a:lnTo>
                      <a:lnTo>
                        <a:pt x="407" y="548"/>
                      </a:lnTo>
                      <a:lnTo>
                        <a:pt x="426" y="542"/>
                      </a:lnTo>
                      <a:lnTo>
                        <a:pt x="448" y="533"/>
                      </a:lnTo>
                      <a:lnTo>
                        <a:pt x="452" y="530"/>
                      </a:lnTo>
                      <a:lnTo>
                        <a:pt x="457" y="527"/>
                      </a:lnTo>
                      <a:lnTo>
                        <a:pt x="460" y="522"/>
                      </a:lnTo>
                      <a:lnTo>
                        <a:pt x="461" y="519"/>
                      </a:lnTo>
                      <a:lnTo>
                        <a:pt x="461" y="515"/>
                      </a:lnTo>
                      <a:lnTo>
                        <a:pt x="461" y="512"/>
                      </a:lnTo>
                      <a:lnTo>
                        <a:pt x="460" y="507"/>
                      </a:lnTo>
                      <a:lnTo>
                        <a:pt x="458" y="504"/>
                      </a:lnTo>
                      <a:lnTo>
                        <a:pt x="452" y="495"/>
                      </a:lnTo>
                      <a:lnTo>
                        <a:pt x="443" y="487"/>
                      </a:lnTo>
                      <a:lnTo>
                        <a:pt x="432" y="479"/>
                      </a:lnTo>
                      <a:lnTo>
                        <a:pt x="420" y="470"/>
                      </a:lnTo>
                      <a:lnTo>
                        <a:pt x="394" y="457"/>
                      </a:lnTo>
                      <a:lnTo>
                        <a:pt x="368" y="444"/>
                      </a:lnTo>
                      <a:lnTo>
                        <a:pt x="350" y="435"/>
                      </a:lnTo>
                      <a:lnTo>
                        <a:pt x="339" y="431"/>
                      </a:lnTo>
                      <a:lnTo>
                        <a:pt x="327" y="426"/>
                      </a:lnTo>
                      <a:lnTo>
                        <a:pt x="315" y="421"/>
                      </a:lnTo>
                      <a:lnTo>
                        <a:pt x="306" y="415"/>
                      </a:lnTo>
                      <a:lnTo>
                        <a:pt x="298" y="411"/>
                      </a:lnTo>
                      <a:lnTo>
                        <a:pt x="294" y="406"/>
                      </a:lnTo>
                      <a:lnTo>
                        <a:pt x="289" y="400"/>
                      </a:lnTo>
                      <a:lnTo>
                        <a:pt x="288" y="395"/>
                      </a:lnTo>
                      <a:lnTo>
                        <a:pt x="286" y="391"/>
                      </a:lnTo>
                      <a:lnTo>
                        <a:pt x="288" y="386"/>
                      </a:lnTo>
                      <a:lnTo>
                        <a:pt x="289" y="380"/>
                      </a:lnTo>
                      <a:lnTo>
                        <a:pt x="292" y="376"/>
                      </a:lnTo>
                      <a:lnTo>
                        <a:pt x="297" y="372"/>
                      </a:lnTo>
                      <a:lnTo>
                        <a:pt x="309" y="363"/>
                      </a:lnTo>
                      <a:lnTo>
                        <a:pt x="326" y="357"/>
                      </a:lnTo>
                      <a:lnTo>
                        <a:pt x="344" y="351"/>
                      </a:lnTo>
                      <a:lnTo>
                        <a:pt x="365" y="347"/>
                      </a:lnTo>
                      <a:lnTo>
                        <a:pt x="388" y="343"/>
                      </a:lnTo>
                      <a:lnTo>
                        <a:pt x="413" y="343"/>
                      </a:lnTo>
                      <a:lnTo>
                        <a:pt x="437" y="345"/>
                      </a:lnTo>
                      <a:lnTo>
                        <a:pt x="460" y="348"/>
                      </a:lnTo>
                      <a:lnTo>
                        <a:pt x="472" y="351"/>
                      </a:lnTo>
                      <a:lnTo>
                        <a:pt x="483" y="354"/>
                      </a:lnTo>
                      <a:lnTo>
                        <a:pt x="493" y="359"/>
                      </a:lnTo>
                      <a:lnTo>
                        <a:pt x="504" y="363"/>
                      </a:lnTo>
                      <a:lnTo>
                        <a:pt x="538" y="377"/>
                      </a:lnTo>
                      <a:lnTo>
                        <a:pt x="594" y="395"/>
                      </a:lnTo>
                      <a:lnTo>
                        <a:pt x="664" y="417"/>
                      </a:lnTo>
                      <a:lnTo>
                        <a:pt x="740" y="437"/>
                      </a:lnTo>
                      <a:lnTo>
                        <a:pt x="777" y="446"/>
                      </a:lnTo>
                      <a:lnTo>
                        <a:pt x="813" y="452"/>
                      </a:lnTo>
                      <a:lnTo>
                        <a:pt x="847" y="458"/>
                      </a:lnTo>
                      <a:lnTo>
                        <a:pt x="876" y="461"/>
                      </a:lnTo>
                      <a:lnTo>
                        <a:pt x="890" y="461"/>
                      </a:lnTo>
                      <a:lnTo>
                        <a:pt x="900" y="461"/>
                      </a:lnTo>
                      <a:lnTo>
                        <a:pt x="911" y="461"/>
                      </a:lnTo>
                      <a:lnTo>
                        <a:pt x="920" y="460"/>
                      </a:lnTo>
                      <a:lnTo>
                        <a:pt x="926" y="457"/>
                      </a:lnTo>
                      <a:lnTo>
                        <a:pt x="932" y="453"/>
                      </a:lnTo>
                      <a:lnTo>
                        <a:pt x="935" y="449"/>
                      </a:lnTo>
                      <a:lnTo>
                        <a:pt x="935" y="443"/>
                      </a:lnTo>
                      <a:lnTo>
                        <a:pt x="931" y="53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3300"/>
                    </a:gs>
                    <a:gs pos="50000">
                      <a:srgbClr val="FFFFFF"/>
                    </a:gs>
                    <a:gs pos="100000">
                      <a:srgbClr val="FF3300"/>
                    </a:gs>
                  </a:gsLst>
                  <a:lin ang="5400000" scaled="1"/>
                </a:gra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1" name="Freeform 42"/>
                <p:cNvSpPr>
                  <a:spLocks noChangeAspect="1" noEditPoints="1"/>
                </p:cNvSpPr>
                <p:nvPr/>
              </p:nvSpPr>
              <p:spPr bwMode="auto">
                <a:xfrm>
                  <a:off x="7148" y="-737"/>
                  <a:ext cx="860" cy="561"/>
                </a:xfrm>
                <a:custGeom>
                  <a:avLst/>
                  <a:gdLst>
                    <a:gd name="T0" fmla="*/ 5 w 945"/>
                    <a:gd name="T1" fmla="*/ 10 h 589"/>
                    <a:gd name="T2" fmla="*/ 5 w 945"/>
                    <a:gd name="T3" fmla="*/ 10 h 589"/>
                    <a:gd name="T4" fmla="*/ 5 w 945"/>
                    <a:gd name="T5" fmla="*/ 10 h 589"/>
                    <a:gd name="T6" fmla="*/ 5 w 945"/>
                    <a:gd name="T7" fmla="*/ 10 h 589"/>
                    <a:gd name="T8" fmla="*/ 5 w 945"/>
                    <a:gd name="T9" fmla="*/ 10 h 589"/>
                    <a:gd name="T10" fmla="*/ 5 w 945"/>
                    <a:gd name="T11" fmla="*/ 10 h 589"/>
                    <a:gd name="T12" fmla="*/ 5 w 945"/>
                    <a:gd name="T13" fmla="*/ 7 h 589"/>
                    <a:gd name="T14" fmla="*/ 5 w 945"/>
                    <a:gd name="T15" fmla="*/ 10 h 589"/>
                    <a:gd name="T16" fmla="*/ 5 w 945"/>
                    <a:gd name="T17" fmla="*/ 10 h 589"/>
                    <a:gd name="T18" fmla="*/ 5 w 945"/>
                    <a:gd name="T19" fmla="*/ 10 h 589"/>
                    <a:gd name="T20" fmla="*/ 5 w 945"/>
                    <a:gd name="T21" fmla="*/ 6 h 589"/>
                    <a:gd name="T22" fmla="*/ 5 w 945"/>
                    <a:gd name="T23" fmla="*/ 10 h 589"/>
                    <a:gd name="T24" fmla="*/ 5 w 945"/>
                    <a:gd name="T25" fmla="*/ 10 h 589"/>
                    <a:gd name="T26" fmla="*/ 5 w 945"/>
                    <a:gd name="T27" fmla="*/ 10 h 589"/>
                    <a:gd name="T28" fmla="*/ 5 w 945"/>
                    <a:gd name="T29" fmla="*/ 10 h 589"/>
                    <a:gd name="T30" fmla="*/ 5 w 945"/>
                    <a:gd name="T31" fmla="*/ 10 h 589"/>
                    <a:gd name="T32" fmla="*/ 5 w 945"/>
                    <a:gd name="T33" fmla="*/ 10 h 589"/>
                    <a:gd name="T34" fmla="*/ 5 w 945"/>
                    <a:gd name="T35" fmla="*/ 10 h 589"/>
                    <a:gd name="T36" fmla="*/ 5 w 945"/>
                    <a:gd name="T37" fmla="*/ 10 h 589"/>
                    <a:gd name="T38" fmla="*/ 5 w 945"/>
                    <a:gd name="T39" fmla="*/ 10 h 589"/>
                    <a:gd name="T40" fmla="*/ 5 w 945"/>
                    <a:gd name="T41" fmla="*/ 10 h 589"/>
                    <a:gd name="T42" fmla="*/ 3 w 945"/>
                    <a:gd name="T43" fmla="*/ 10 h 589"/>
                    <a:gd name="T44" fmla="*/ 5 w 945"/>
                    <a:gd name="T45" fmla="*/ 10 h 589"/>
                    <a:gd name="T46" fmla="*/ 5 w 945"/>
                    <a:gd name="T47" fmla="*/ 10 h 589"/>
                    <a:gd name="T48" fmla="*/ 5 w 945"/>
                    <a:gd name="T49" fmla="*/ 10 h 589"/>
                    <a:gd name="T50" fmla="*/ 5 w 945"/>
                    <a:gd name="T51" fmla="*/ 10 h 589"/>
                    <a:gd name="T52" fmla="*/ 5 w 945"/>
                    <a:gd name="T53" fmla="*/ 10 h 589"/>
                    <a:gd name="T54" fmla="*/ 5 w 945"/>
                    <a:gd name="T55" fmla="*/ 10 h 589"/>
                    <a:gd name="T56" fmla="*/ 5 w 945"/>
                    <a:gd name="T57" fmla="*/ 10 h 589"/>
                    <a:gd name="T58" fmla="*/ 5 w 945"/>
                    <a:gd name="T59" fmla="*/ 10 h 589"/>
                    <a:gd name="T60" fmla="*/ 5 w 945"/>
                    <a:gd name="T61" fmla="*/ 10 h 589"/>
                    <a:gd name="T62" fmla="*/ 5 w 945"/>
                    <a:gd name="T63" fmla="*/ 10 h 589"/>
                    <a:gd name="T64" fmla="*/ 5 w 945"/>
                    <a:gd name="T65" fmla="*/ 10 h 589"/>
                    <a:gd name="T66" fmla="*/ 5 w 945"/>
                    <a:gd name="T67" fmla="*/ 10 h 589"/>
                    <a:gd name="T68" fmla="*/ 5 w 945"/>
                    <a:gd name="T69" fmla="*/ 10 h 589"/>
                    <a:gd name="T70" fmla="*/ 5 w 945"/>
                    <a:gd name="T71" fmla="*/ 10 h 589"/>
                    <a:gd name="T72" fmla="*/ 5 w 945"/>
                    <a:gd name="T73" fmla="*/ 10 h 589"/>
                    <a:gd name="T74" fmla="*/ 5 w 945"/>
                    <a:gd name="T75" fmla="*/ 10 h 589"/>
                    <a:gd name="T76" fmla="*/ 5 w 945"/>
                    <a:gd name="T77" fmla="*/ 10 h 589"/>
                    <a:gd name="T78" fmla="*/ 5 w 945"/>
                    <a:gd name="T79" fmla="*/ 10 h 589"/>
                    <a:gd name="T80" fmla="*/ 5 w 945"/>
                    <a:gd name="T81" fmla="*/ 10 h 589"/>
                    <a:gd name="T82" fmla="*/ 5 w 945"/>
                    <a:gd name="T83" fmla="*/ 10 h 589"/>
                    <a:gd name="T84" fmla="*/ 5 w 945"/>
                    <a:gd name="T85" fmla="*/ 10 h 589"/>
                    <a:gd name="T86" fmla="*/ 5 w 945"/>
                    <a:gd name="T87" fmla="*/ 10 h 589"/>
                    <a:gd name="T88" fmla="*/ 5 w 945"/>
                    <a:gd name="T89" fmla="*/ 10 h 589"/>
                    <a:gd name="T90" fmla="*/ 5 w 945"/>
                    <a:gd name="T91" fmla="*/ 10 h 589"/>
                    <a:gd name="T92" fmla="*/ 5 w 945"/>
                    <a:gd name="T93" fmla="*/ 10 h 589"/>
                    <a:gd name="T94" fmla="*/ 5 w 945"/>
                    <a:gd name="T95" fmla="*/ 10 h 589"/>
                    <a:gd name="T96" fmla="*/ 5 w 945"/>
                    <a:gd name="T97" fmla="*/ 10 h 589"/>
                    <a:gd name="T98" fmla="*/ 5 w 945"/>
                    <a:gd name="T99" fmla="*/ 10 h 589"/>
                    <a:gd name="T100" fmla="*/ 5 w 945"/>
                    <a:gd name="T101" fmla="*/ 10 h 589"/>
                    <a:gd name="T102" fmla="*/ 5 w 945"/>
                    <a:gd name="T103" fmla="*/ 10 h 589"/>
                    <a:gd name="T104" fmla="*/ 5 w 945"/>
                    <a:gd name="T105" fmla="*/ 10 h 589"/>
                    <a:gd name="T106" fmla="*/ 5 w 945"/>
                    <a:gd name="T107" fmla="*/ 10 h 589"/>
                    <a:gd name="T108" fmla="*/ 5 w 945"/>
                    <a:gd name="T109" fmla="*/ 10 h 589"/>
                    <a:gd name="T110" fmla="*/ 5 w 945"/>
                    <a:gd name="T111" fmla="*/ 10 h 589"/>
                    <a:gd name="T112" fmla="*/ 5 w 945"/>
                    <a:gd name="T113" fmla="*/ 10 h 589"/>
                    <a:gd name="T114" fmla="*/ 5 w 945"/>
                    <a:gd name="T115" fmla="*/ 10 h 589"/>
                    <a:gd name="T116" fmla="*/ 5 w 945"/>
                    <a:gd name="T117" fmla="*/ 10 h 58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945"/>
                    <a:gd name="T178" fmla="*/ 0 h 589"/>
                    <a:gd name="T179" fmla="*/ 945 w 945"/>
                    <a:gd name="T180" fmla="*/ 589 h 58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945" h="589">
                      <a:moveTo>
                        <a:pt x="244" y="6"/>
                      </a:moveTo>
                      <a:lnTo>
                        <a:pt x="244" y="0"/>
                      </a:lnTo>
                      <a:lnTo>
                        <a:pt x="253" y="0"/>
                      </a:lnTo>
                      <a:lnTo>
                        <a:pt x="262" y="0"/>
                      </a:lnTo>
                      <a:lnTo>
                        <a:pt x="271" y="0"/>
                      </a:lnTo>
                      <a:lnTo>
                        <a:pt x="282" y="1"/>
                      </a:lnTo>
                      <a:lnTo>
                        <a:pt x="291" y="1"/>
                      </a:lnTo>
                      <a:lnTo>
                        <a:pt x="302" y="3"/>
                      </a:lnTo>
                      <a:lnTo>
                        <a:pt x="311" y="3"/>
                      </a:lnTo>
                      <a:lnTo>
                        <a:pt x="322" y="4"/>
                      </a:lnTo>
                      <a:lnTo>
                        <a:pt x="341" y="7"/>
                      </a:lnTo>
                      <a:lnTo>
                        <a:pt x="361" y="12"/>
                      </a:lnTo>
                      <a:lnTo>
                        <a:pt x="381" y="15"/>
                      </a:lnTo>
                      <a:lnTo>
                        <a:pt x="402" y="20"/>
                      </a:lnTo>
                      <a:lnTo>
                        <a:pt x="444" y="29"/>
                      </a:lnTo>
                      <a:lnTo>
                        <a:pt x="486" y="39"/>
                      </a:lnTo>
                      <a:lnTo>
                        <a:pt x="508" y="44"/>
                      </a:lnTo>
                      <a:lnTo>
                        <a:pt x="529" y="49"/>
                      </a:lnTo>
                      <a:lnTo>
                        <a:pt x="552" y="53"/>
                      </a:lnTo>
                      <a:lnTo>
                        <a:pt x="573" y="58"/>
                      </a:lnTo>
                      <a:lnTo>
                        <a:pt x="594" y="62"/>
                      </a:lnTo>
                      <a:lnTo>
                        <a:pt x="617" y="67"/>
                      </a:lnTo>
                      <a:lnTo>
                        <a:pt x="639" y="70"/>
                      </a:lnTo>
                      <a:lnTo>
                        <a:pt x="661" y="73"/>
                      </a:lnTo>
                      <a:lnTo>
                        <a:pt x="672" y="75"/>
                      </a:lnTo>
                      <a:lnTo>
                        <a:pt x="684" y="76"/>
                      </a:lnTo>
                      <a:lnTo>
                        <a:pt x="695" y="78"/>
                      </a:lnTo>
                      <a:lnTo>
                        <a:pt x="707" y="79"/>
                      </a:lnTo>
                      <a:lnTo>
                        <a:pt x="718" y="79"/>
                      </a:lnTo>
                      <a:lnTo>
                        <a:pt x="729" y="81"/>
                      </a:lnTo>
                      <a:lnTo>
                        <a:pt x="741" y="81"/>
                      </a:lnTo>
                      <a:lnTo>
                        <a:pt x="751" y="81"/>
                      </a:lnTo>
                      <a:lnTo>
                        <a:pt x="764" y="81"/>
                      </a:lnTo>
                      <a:lnTo>
                        <a:pt x="774" y="81"/>
                      </a:lnTo>
                      <a:lnTo>
                        <a:pt x="786" y="81"/>
                      </a:lnTo>
                      <a:lnTo>
                        <a:pt x="797" y="79"/>
                      </a:lnTo>
                      <a:lnTo>
                        <a:pt x="809" y="79"/>
                      </a:lnTo>
                      <a:lnTo>
                        <a:pt x="820" y="78"/>
                      </a:lnTo>
                      <a:lnTo>
                        <a:pt x="832" y="76"/>
                      </a:lnTo>
                      <a:lnTo>
                        <a:pt x="843" y="75"/>
                      </a:lnTo>
                      <a:lnTo>
                        <a:pt x="853" y="73"/>
                      </a:lnTo>
                      <a:lnTo>
                        <a:pt x="866" y="71"/>
                      </a:lnTo>
                      <a:lnTo>
                        <a:pt x="876" y="68"/>
                      </a:lnTo>
                      <a:lnTo>
                        <a:pt x="889" y="67"/>
                      </a:lnTo>
                      <a:lnTo>
                        <a:pt x="901" y="64"/>
                      </a:lnTo>
                      <a:lnTo>
                        <a:pt x="911" y="61"/>
                      </a:lnTo>
                      <a:lnTo>
                        <a:pt x="924" y="56"/>
                      </a:lnTo>
                      <a:lnTo>
                        <a:pt x="934" y="53"/>
                      </a:lnTo>
                      <a:lnTo>
                        <a:pt x="936" y="59"/>
                      </a:lnTo>
                      <a:lnTo>
                        <a:pt x="925" y="62"/>
                      </a:lnTo>
                      <a:lnTo>
                        <a:pt x="913" y="67"/>
                      </a:lnTo>
                      <a:lnTo>
                        <a:pt x="902" y="70"/>
                      </a:lnTo>
                      <a:lnTo>
                        <a:pt x="890" y="73"/>
                      </a:lnTo>
                      <a:lnTo>
                        <a:pt x="878" y="75"/>
                      </a:lnTo>
                      <a:lnTo>
                        <a:pt x="867" y="78"/>
                      </a:lnTo>
                      <a:lnTo>
                        <a:pt x="855" y="79"/>
                      </a:lnTo>
                      <a:lnTo>
                        <a:pt x="844" y="82"/>
                      </a:lnTo>
                      <a:lnTo>
                        <a:pt x="832" y="84"/>
                      </a:lnTo>
                      <a:lnTo>
                        <a:pt x="820" y="84"/>
                      </a:lnTo>
                      <a:lnTo>
                        <a:pt x="809" y="85"/>
                      </a:lnTo>
                      <a:lnTo>
                        <a:pt x="797" y="87"/>
                      </a:lnTo>
                      <a:lnTo>
                        <a:pt x="786" y="87"/>
                      </a:lnTo>
                      <a:lnTo>
                        <a:pt x="774" y="87"/>
                      </a:lnTo>
                      <a:lnTo>
                        <a:pt x="764" y="87"/>
                      </a:lnTo>
                      <a:lnTo>
                        <a:pt x="751" y="87"/>
                      </a:lnTo>
                      <a:lnTo>
                        <a:pt x="741" y="87"/>
                      </a:lnTo>
                      <a:lnTo>
                        <a:pt x="729" y="87"/>
                      </a:lnTo>
                      <a:lnTo>
                        <a:pt x="718" y="85"/>
                      </a:lnTo>
                      <a:lnTo>
                        <a:pt x="706" y="85"/>
                      </a:lnTo>
                      <a:lnTo>
                        <a:pt x="695" y="84"/>
                      </a:lnTo>
                      <a:lnTo>
                        <a:pt x="683" y="82"/>
                      </a:lnTo>
                      <a:lnTo>
                        <a:pt x="672" y="81"/>
                      </a:lnTo>
                      <a:lnTo>
                        <a:pt x="661" y="81"/>
                      </a:lnTo>
                      <a:lnTo>
                        <a:pt x="639" y="76"/>
                      </a:lnTo>
                      <a:lnTo>
                        <a:pt x="616" y="73"/>
                      </a:lnTo>
                      <a:lnTo>
                        <a:pt x="594" y="68"/>
                      </a:lnTo>
                      <a:lnTo>
                        <a:pt x="572" y="64"/>
                      </a:lnTo>
                      <a:lnTo>
                        <a:pt x="550" y="59"/>
                      </a:lnTo>
                      <a:lnTo>
                        <a:pt x="527" y="55"/>
                      </a:lnTo>
                      <a:lnTo>
                        <a:pt x="506" y="50"/>
                      </a:lnTo>
                      <a:lnTo>
                        <a:pt x="485" y="45"/>
                      </a:lnTo>
                      <a:lnTo>
                        <a:pt x="442" y="35"/>
                      </a:lnTo>
                      <a:lnTo>
                        <a:pt x="401" y="26"/>
                      </a:lnTo>
                      <a:lnTo>
                        <a:pt x="380" y="21"/>
                      </a:lnTo>
                      <a:lnTo>
                        <a:pt x="360" y="18"/>
                      </a:lnTo>
                      <a:lnTo>
                        <a:pt x="340" y="13"/>
                      </a:lnTo>
                      <a:lnTo>
                        <a:pt x="320" y="10"/>
                      </a:lnTo>
                      <a:lnTo>
                        <a:pt x="311" y="10"/>
                      </a:lnTo>
                      <a:lnTo>
                        <a:pt x="300" y="9"/>
                      </a:lnTo>
                      <a:lnTo>
                        <a:pt x="291" y="7"/>
                      </a:lnTo>
                      <a:lnTo>
                        <a:pt x="280" y="7"/>
                      </a:lnTo>
                      <a:lnTo>
                        <a:pt x="271" y="6"/>
                      </a:lnTo>
                      <a:lnTo>
                        <a:pt x="262" y="6"/>
                      </a:lnTo>
                      <a:lnTo>
                        <a:pt x="253" y="6"/>
                      </a:lnTo>
                      <a:lnTo>
                        <a:pt x="244" y="6"/>
                      </a:lnTo>
                      <a:close/>
                      <a:moveTo>
                        <a:pt x="238" y="209"/>
                      </a:moveTo>
                      <a:lnTo>
                        <a:pt x="232" y="212"/>
                      </a:lnTo>
                      <a:lnTo>
                        <a:pt x="224" y="201"/>
                      </a:lnTo>
                      <a:lnTo>
                        <a:pt x="215" y="188"/>
                      </a:lnTo>
                      <a:lnTo>
                        <a:pt x="206" y="174"/>
                      </a:lnTo>
                      <a:lnTo>
                        <a:pt x="195" y="157"/>
                      </a:lnTo>
                      <a:lnTo>
                        <a:pt x="189" y="149"/>
                      </a:lnTo>
                      <a:lnTo>
                        <a:pt x="184" y="140"/>
                      </a:lnTo>
                      <a:lnTo>
                        <a:pt x="178" y="131"/>
                      </a:lnTo>
                      <a:lnTo>
                        <a:pt x="174" y="123"/>
                      </a:lnTo>
                      <a:lnTo>
                        <a:pt x="169" y="114"/>
                      </a:lnTo>
                      <a:lnTo>
                        <a:pt x="165" y="105"/>
                      </a:lnTo>
                      <a:lnTo>
                        <a:pt x="162" y="96"/>
                      </a:lnTo>
                      <a:lnTo>
                        <a:pt x="157" y="87"/>
                      </a:lnTo>
                      <a:lnTo>
                        <a:pt x="156" y="84"/>
                      </a:lnTo>
                      <a:lnTo>
                        <a:pt x="156" y="79"/>
                      </a:lnTo>
                      <a:lnTo>
                        <a:pt x="154" y="75"/>
                      </a:lnTo>
                      <a:lnTo>
                        <a:pt x="152" y="70"/>
                      </a:lnTo>
                      <a:lnTo>
                        <a:pt x="152" y="65"/>
                      </a:lnTo>
                      <a:lnTo>
                        <a:pt x="152" y="62"/>
                      </a:lnTo>
                      <a:lnTo>
                        <a:pt x="151" y="58"/>
                      </a:lnTo>
                      <a:lnTo>
                        <a:pt x="151" y="55"/>
                      </a:lnTo>
                      <a:lnTo>
                        <a:pt x="151" y="50"/>
                      </a:lnTo>
                      <a:lnTo>
                        <a:pt x="152" y="45"/>
                      </a:lnTo>
                      <a:lnTo>
                        <a:pt x="152" y="42"/>
                      </a:lnTo>
                      <a:lnTo>
                        <a:pt x="154" y="39"/>
                      </a:lnTo>
                      <a:lnTo>
                        <a:pt x="156" y="35"/>
                      </a:lnTo>
                      <a:lnTo>
                        <a:pt x="157" y="32"/>
                      </a:lnTo>
                      <a:lnTo>
                        <a:pt x="159" y="29"/>
                      </a:lnTo>
                      <a:lnTo>
                        <a:pt x="160" y="26"/>
                      </a:lnTo>
                      <a:lnTo>
                        <a:pt x="163" y="23"/>
                      </a:lnTo>
                      <a:lnTo>
                        <a:pt x="166" y="20"/>
                      </a:lnTo>
                      <a:lnTo>
                        <a:pt x="169" y="16"/>
                      </a:lnTo>
                      <a:lnTo>
                        <a:pt x="172" y="13"/>
                      </a:lnTo>
                      <a:lnTo>
                        <a:pt x="177" y="12"/>
                      </a:lnTo>
                      <a:lnTo>
                        <a:pt x="181" y="9"/>
                      </a:lnTo>
                      <a:lnTo>
                        <a:pt x="186" y="7"/>
                      </a:lnTo>
                      <a:lnTo>
                        <a:pt x="191" y="6"/>
                      </a:lnTo>
                      <a:lnTo>
                        <a:pt x="195" y="4"/>
                      </a:lnTo>
                      <a:lnTo>
                        <a:pt x="201" y="3"/>
                      </a:lnTo>
                      <a:lnTo>
                        <a:pt x="207" y="1"/>
                      </a:lnTo>
                      <a:lnTo>
                        <a:pt x="213" y="1"/>
                      </a:lnTo>
                      <a:lnTo>
                        <a:pt x="221" y="0"/>
                      </a:lnTo>
                      <a:lnTo>
                        <a:pt x="227" y="0"/>
                      </a:lnTo>
                      <a:lnTo>
                        <a:pt x="235" y="0"/>
                      </a:lnTo>
                      <a:lnTo>
                        <a:pt x="244" y="0"/>
                      </a:lnTo>
                      <a:lnTo>
                        <a:pt x="244" y="6"/>
                      </a:lnTo>
                      <a:lnTo>
                        <a:pt x="235" y="6"/>
                      </a:lnTo>
                      <a:lnTo>
                        <a:pt x="229" y="6"/>
                      </a:lnTo>
                      <a:lnTo>
                        <a:pt x="221" y="6"/>
                      </a:lnTo>
                      <a:lnTo>
                        <a:pt x="215" y="7"/>
                      </a:lnTo>
                      <a:lnTo>
                        <a:pt x="209" y="7"/>
                      </a:lnTo>
                      <a:lnTo>
                        <a:pt x="203" y="9"/>
                      </a:lnTo>
                      <a:lnTo>
                        <a:pt x="197" y="10"/>
                      </a:lnTo>
                      <a:lnTo>
                        <a:pt x="192" y="12"/>
                      </a:lnTo>
                      <a:lnTo>
                        <a:pt x="188" y="13"/>
                      </a:lnTo>
                      <a:lnTo>
                        <a:pt x="183" y="15"/>
                      </a:lnTo>
                      <a:lnTo>
                        <a:pt x="180" y="18"/>
                      </a:lnTo>
                      <a:lnTo>
                        <a:pt x="177" y="20"/>
                      </a:lnTo>
                      <a:lnTo>
                        <a:pt x="174" y="21"/>
                      </a:lnTo>
                      <a:lnTo>
                        <a:pt x="171" y="24"/>
                      </a:lnTo>
                      <a:lnTo>
                        <a:pt x="168" y="27"/>
                      </a:lnTo>
                      <a:lnTo>
                        <a:pt x="166" y="29"/>
                      </a:lnTo>
                      <a:lnTo>
                        <a:pt x="165" y="32"/>
                      </a:lnTo>
                      <a:lnTo>
                        <a:pt x="162" y="35"/>
                      </a:lnTo>
                      <a:lnTo>
                        <a:pt x="162" y="38"/>
                      </a:lnTo>
                      <a:lnTo>
                        <a:pt x="160" y="41"/>
                      </a:lnTo>
                      <a:lnTo>
                        <a:pt x="159" y="44"/>
                      </a:lnTo>
                      <a:lnTo>
                        <a:pt x="159" y="47"/>
                      </a:lnTo>
                      <a:lnTo>
                        <a:pt x="159" y="50"/>
                      </a:lnTo>
                      <a:lnTo>
                        <a:pt x="159" y="55"/>
                      </a:lnTo>
                      <a:lnTo>
                        <a:pt x="159" y="58"/>
                      </a:lnTo>
                      <a:lnTo>
                        <a:pt x="159" y="61"/>
                      </a:lnTo>
                      <a:lnTo>
                        <a:pt x="159" y="65"/>
                      </a:lnTo>
                      <a:lnTo>
                        <a:pt x="159" y="68"/>
                      </a:lnTo>
                      <a:lnTo>
                        <a:pt x="160" y="73"/>
                      </a:lnTo>
                      <a:lnTo>
                        <a:pt x="162" y="78"/>
                      </a:lnTo>
                      <a:lnTo>
                        <a:pt x="162" y="81"/>
                      </a:lnTo>
                      <a:lnTo>
                        <a:pt x="163" y="85"/>
                      </a:lnTo>
                      <a:lnTo>
                        <a:pt x="166" y="94"/>
                      </a:lnTo>
                      <a:lnTo>
                        <a:pt x="171" y="102"/>
                      </a:lnTo>
                      <a:lnTo>
                        <a:pt x="175" y="111"/>
                      </a:lnTo>
                      <a:lnTo>
                        <a:pt x="180" y="120"/>
                      </a:lnTo>
                      <a:lnTo>
                        <a:pt x="184" y="128"/>
                      </a:lnTo>
                      <a:lnTo>
                        <a:pt x="189" y="137"/>
                      </a:lnTo>
                      <a:lnTo>
                        <a:pt x="195" y="145"/>
                      </a:lnTo>
                      <a:lnTo>
                        <a:pt x="200" y="154"/>
                      </a:lnTo>
                      <a:lnTo>
                        <a:pt x="210" y="169"/>
                      </a:lnTo>
                      <a:lnTo>
                        <a:pt x="221" y="185"/>
                      </a:lnTo>
                      <a:lnTo>
                        <a:pt x="230" y="198"/>
                      </a:lnTo>
                      <a:lnTo>
                        <a:pt x="238" y="209"/>
                      </a:lnTo>
                      <a:close/>
                      <a:moveTo>
                        <a:pt x="238" y="209"/>
                      </a:moveTo>
                      <a:lnTo>
                        <a:pt x="238" y="209"/>
                      </a:lnTo>
                      <a:close/>
                      <a:moveTo>
                        <a:pt x="23" y="224"/>
                      </a:moveTo>
                      <a:lnTo>
                        <a:pt x="18" y="221"/>
                      </a:lnTo>
                      <a:lnTo>
                        <a:pt x="21" y="218"/>
                      </a:lnTo>
                      <a:lnTo>
                        <a:pt x="23" y="215"/>
                      </a:lnTo>
                      <a:lnTo>
                        <a:pt x="28" y="212"/>
                      </a:lnTo>
                      <a:lnTo>
                        <a:pt x="31" y="210"/>
                      </a:lnTo>
                      <a:lnTo>
                        <a:pt x="34" y="207"/>
                      </a:lnTo>
                      <a:lnTo>
                        <a:pt x="37" y="206"/>
                      </a:lnTo>
                      <a:lnTo>
                        <a:pt x="41" y="204"/>
                      </a:lnTo>
                      <a:lnTo>
                        <a:pt x="44" y="203"/>
                      </a:lnTo>
                      <a:lnTo>
                        <a:pt x="49" y="201"/>
                      </a:lnTo>
                      <a:lnTo>
                        <a:pt x="52" y="200"/>
                      </a:lnTo>
                      <a:lnTo>
                        <a:pt x="56" y="198"/>
                      </a:lnTo>
                      <a:lnTo>
                        <a:pt x="61" y="197"/>
                      </a:lnTo>
                      <a:lnTo>
                        <a:pt x="69" y="195"/>
                      </a:lnTo>
                      <a:lnTo>
                        <a:pt x="78" y="194"/>
                      </a:lnTo>
                      <a:lnTo>
                        <a:pt x="87" y="194"/>
                      </a:lnTo>
                      <a:lnTo>
                        <a:pt x="96" y="192"/>
                      </a:lnTo>
                      <a:lnTo>
                        <a:pt x="105" y="192"/>
                      </a:lnTo>
                      <a:lnTo>
                        <a:pt x="114" y="192"/>
                      </a:lnTo>
                      <a:lnTo>
                        <a:pt x="124" y="194"/>
                      </a:lnTo>
                      <a:lnTo>
                        <a:pt x="133" y="194"/>
                      </a:lnTo>
                      <a:lnTo>
                        <a:pt x="142" y="195"/>
                      </a:lnTo>
                      <a:lnTo>
                        <a:pt x="151" y="195"/>
                      </a:lnTo>
                      <a:lnTo>
                        <a:pt x="169" y="198"/>
                      </a:lnTo>
                      <a:lnTo>
                        <a:pt x="184" y="201"/>
                      </a:lnTo>
                      <a:lnTo>
                        <a:pt x="200" y="204"/>
                      </a:lnTo>
                      <a:lnTo>
                        <a:pt x="212" y="206"/>
                      </a:lnTo>
                      <a:lnTo>
                        <a:pt x="223" y="207"/>
                      </a:lnTo>
                      <a:lnTo>
                        <a:pt x="230" y="209"/>
                      </a:lnTo>
                      <a:lnTo>
                        <a:pt x="232" y="209"/>
                      </a:lnTo>
                      <a:lnTo>
                        <a:pt x="233" y="209"/>
                      </a:lnTo>
                      <a:lnTo>
                        <a:pt x="232" y="210"/>
                      </a:lnTo>
                      <a:lnTo>
                        <a:pt x="232" y="212"/>
                      </a:lnTo>
                      <a:lnTo>
                        <a:pt x="238" y="209"/>
                      </a:lnTo>
                      <a:lnTo>
                        <a:pt x="238" y="210"/>
                      </a:lnTo>
                      <a:lnTo>
                        <a:pt x="238" y="214"/>
                      </a:lnTo>
                      <a:lnTo>
                        <a:pt x="236" y="215"/>
                      </a:lnTo>
                      <a:lnTo>
                        <a:pt x="235" y="215"/>
                      </a:lnTo>
                      <a:lnTo>
                        <a:pt x="232" y="215"/>
                      </a:lnTo>
                      <a:lnTo>
                        <a:pt x="229" y="215"/>
                      </a:lnTo>
                      <a:lnTo>
                        <a:pt x="221" y="214"/>
                      </a:lnTo>
                      <a:lnTo>
                        <a:pt x="210" y="212"/>
                      </a:lnTo>
                      <a:lnTo>
                        <a:pt x="198" y="210"/>
                      </a:lnTo>
                      <a:lnTo>
                        <a:pt x="183" y="207"/>
                      </a:lnTo>
                      <a:lnTo>
                        <a:pt x="168" y="204"/>
                      </a:lnTo>
                      <a:lnTo>
                        <a:pt x="151" y="201"/>
                      </a:lnTo>
                      <a:lnTo>
                        <a:pt x="142" y="201"/>
                      </a:lnTo>
                      <a:lnTo>
                        <a:pt x="133" y="200"/>
                      </a:lnTo>
                      <a:lnTo>
                        <a:pt x="124" y="200"/>
                      </a:lnTo>
                      <a:lnTo>
                        <a:pt x="114" y="198"/>
                      </a:lnTo>
                      <a:lnTo>
                        <a:pt x="105" y="198"/>
                      </a:lnTo>
                      <a:lnTo>
                        <a:pt x="96" y="200"/>
                      </a:lnTo>
                      <a:lnTo>
                        <a:pt x="87" y="200"/>
                      </a:lnTo>
                      <a:lnTo>
                        <a:pt x="79" y="200"/>
                      </a:lnTo>
                      <a:lnTo>
                        <a:pt x="70" y="201"/>
                      </a:lnTo>
                      <a:lnTo>
                        <a:pt x="63" y="203"/>
                      </a:lnTo>
                      <a:lnTo>
                        <a:pt x="58" y="204"/>
                      </a:lnTo>
                      <a:lnTo>
                        <a:pt x="55" y="206"/>
                      </a:lnTo>
                      <a:lnTo>
                        <a:pt x="50" y="207"/>
                      </a:lnTo>
                      <a:lnTo>
                        <a:pt x="47" y="209"/>
                      </a:lnTo>
                      <a:lnTo>
                        <a:pt x="43" y="210"/>
                      </a:lnTo>
                      <a:lnTo>
                        <a:pt x="40" y="212"/>
                      </a:lnTo>
                      <a:lnTo>
                        <a:pt x="37" y="214"/>
                      </a:lnTo>
                      <a:lnTo>
                        <a:pt x="34" y="215"/>
                      </a:lnTo>
                      <a:lnTo>
                        <a:pt x="31" y="218"/>
                      </a:lnTo>
                      <a:lnTo>
                        <a:pt x="28" y="220"/>
                      </a:lnTo>
                      <a:lnTo>
                        <a:pt x="24" y="223"/>
                      </a:lnTo>
                      <a:lnTo>
                        <a:pt x="23" y="224"/>
                      </a:lnTo>
                      <a:close/>
                      <a:moveTo>
                        <a:pt x="113" y="484"/>
                      </a:moveTo>
                      <a:lnTo>
                        <a:pt x="108" y="485"/>
                      </a:lnTo>
                      <a:lnTo>
                        <a:pt x="108" y="487"/>
                      </a:lnTo>
                      <a:lnTo>
                        <a:pt x="105" y="481"/>
                      </a:lnTo>
                      <a:lnTo>
                        <a:pt x="101" y="473"/>
                      </a:lnTo>
                      <a:lnTo>
                        <a:pt x="98" y="467"/>
                      </a:lnTo>
                      <a:lnTo>
                        <a:pt x="93" y="460"/>
                      </a:lnTo>
                      <a:lnTo>
                        <a:pt x="84" y="444"/>
                      </a:lnTo>
                      <a:lnTo>
                        <a:pt x="73" y="427"/>
                      </a:lnTo>
                      <a:lnTo>
                        <a:pt x="63" y="411"/>
                      </a:lnTo>
                      <a:lnTo>
                        <a:pt x="52" y="392"/>
                      </a:lnTo>
                      <a:lnTo>
                        <a:pt x="46" y="383"/>
                      </a:lnTo>
                      <a:lnTo>
                        <a:pt x="40" y="374"/>
                      </a:lnTo>
                      <a:lnTo>
                        <a:pt x="35" y="365"/>
                      </a:lnTo>
                      <a:lnTo>
                        <a:pt x="29" y="356"/>
                      </a:lnTo>
                      <a:lnTo>
                        <a:pt x="24" y="346"/>
                      </a:lnTo>
                      <a:lnTo>
                        <a:pt x="20" y="336"/>
                      </a:lnTo>
                      <a:lnTo>
                        <a:pt x="15" y="327"/>
                      </a:lnTo>
                      <a:lnTo>
                        <a:pt x="12" y="317"/>
                      </a:lnTo>
                      <a:lnTo>
                        <a:pt x="9" y="308"/>
                      </a:lnTo>
                      <a:lnTo>
                        <a:pt x="6" y="299"/>
                      </a:lnTo>
                      <a:lnTo>
                        <a:pt x="5" y="295"/>
                      </a:lnTo>
                      <a:lnTo>
                        <a:pt x="3" y="290"/>
                      </a:lnTo>
                      <a:lnTo>
                        <a:pt x="3" y="285"/>
                      </a:lnTo>
                      <a:lnTo>
                        <a:pt x="2" y="282"/>
                      </a:lnTo>
                      <a:lnTo>
                        <a:pt x="2" y="278"/>
                      </a:lnTo>
                      <a:lnTo>
                        <a:pt x="2" y="273"/>
                      </a:lnTo>
                      <a:lnTo>
                        <a:pt x="2" y="269"/>
                      </a:lnTo>
                      <a:lnTo>
                        <a:pt x="0" y="264"/>
                      </a:lnTo>
                      <a:lnTo>
                        <a:pt x="2" y="261"/>
                      </a:lnTo>
                      <a:lnTo>
                        <a:pt x="2" y="256"/>
                      </a:lnTo>
                      <a:lnTo>
                        <a:pt x="2" y="253"/>
                      </a:lnTo>
                      <a:lnTo>
                        <a:pt x="3" y="249"/>
                      </a:lnTo>
                      <a:lnTo>
                        <a:pt x="3" y="244"/>
                      </a:lnTo>
                      <a:lnTo>
                        <a:pt x="5" y="241"/>
                      </a:lnTo>
                      <a:lnTo>
                        <a:pt x="6" y="238"/>
                      </a:lnTo>
                      <a:lnTo>
                        <a:pt x="8" y="233"/>
                      </a:lnTo>
                      <a:lnTo>
                        <a:pt x="11" y="230"/>
                      </a:lnTo>
                      <a:lnTo>
                        <a:pt x="12" y="227"/>
                      </a:lnTo>
                      <a:lnTo>
                        <a:pt x="15" y="224"/>
                      </a:lnTo>
                      <a:lnTo>
                        <a:pt x="18" y="221"/>
                      </a:lnTo>
                      <a:lnTo>
                        <a:pt x="23" y="224"/>
                      </a:lnTo>
                      <a:lnTo>
                        <a:pt x="20" y="227"/>
                      </a:lnTo>
                      <a:lnTo>
                        <a:pt x="18" y="230"/>
                      </a:lnTo>
                      <a:lnTo>
                        <a:pt x="15" y="233"/>
                      </a:lnTo>
                      <a:lnTo>
                        <a:pt x="14" y="236"/>
                      </a:lnTo>
                      <a:lnTo>
                        <a:pt x="12" y="240"/>
                      </a:lnTo>
                      <a:lnTo>
                        <a:pt x="11" y="243"/>
                      </a:lnTo>
                      <a:lnTo>
                        <a:pt x="9" y="247"/>
                      </a:lnTo>
                      <a:lnTo>
                        <a:pt x="9" y="250"/>
                      </a:lnTo>
                      <a:lnTo>
                        <a:pt x="8" y="253"/>
                      </a:lnTo>
                      <a:lnTo>
                        <a:pt x="8" y="258"/>
                      </a:lnTo>
                      <a:lnTo>
                        <a:pt x="8" y="261"/>
                      </a:lnTo>
                      <a:lnTo>
                        <a:pt x="8" y="265"/>
                      </a:lnTo>
                      <a:lnTo>
                        <a:pt x="8" y="269"/>
                      </a:lnTo>
                      <a:lnTo>
                        <a:pt x="8" y="273"/>
                      </a:lnTo>
                      <a:lnTo>
                        <a:pt x="8" y="276"/>
                      </a:lnTo>
                      <a:lnTo>
                        <a:pt x="8" y="281"/>
                      </a:lnTo>
                      <a:lnTo>
                        <a:pt x="9" y="285"/>
                      </a:lnTo>
                      <a:lnTo>
                        <a:pt x="9" y="288"/>
                      </a:lnTo>
                      <a:lnTo>
                        <a:pt x="11" y="293"/>
                      </a:lnTo>
                      <a:lnTo>
                        <a:pt x="12" y="298"/>
                      </a:lnTo>
                      <a:lnTo>
                        <a:pt x="15" y="307"/>
                      </a:lnTo>
                      <a:lnTo>
                        <a:pt x="18" y="316"/>
                      </a:lnTo>
                      <a:lnTo>
                        <a:pt x="21" y="325"/>
                      </a:lnTo>
                      <a:lnTo>
                        <a:pt x="26" y="334"/>
                      </a:lnTo>
                      <a:lnTo>
                        <a:pt x="31" y="343"/>
                      </a:lnTo>
                      <a:lnTo>
                        <a:pt x="35" y="353"/>
                      </a:lnTo>
                      <a:lnTo>
                        <a:pt x="40" y="362"/>
                      </a:lnTo>
                      <a:lnTo>
                        <a:pt x="46" y="371"/>
                      </a:lnTo>
                      <a:lnTo>
                        <a:pt x="50" y="380"/>
                      </a:lnTo>
                      <a:lnTo>
                        <a:pt x="56" y="389"/>
                      </a:lnTo>
                      <a:lnTo>
                        <a:pt x="67" y="408"/>
                      </a:lnTo>
                      <a:lnTo>
                        <a:pt x="79" y="424"/>
                      </a:lnTo>
                      <a:lnTo>
                        <a:pt x="90" y="441"/>
                      </a:lnTo>
                      <a:lnTo>
                        <a:pt x="99" y="456"/>
                      </a:lnTo>
                      <a:lnTo>
                        <a:pt x="104" y="464"/>
                      </a:lnTo>
                      <a:lnTo>
                        <a:pt x="107" y="470"/>
                      </a:lnTo>
                      <a:lnTo>
                        <a:pt x="110" y="478"/>
                      </a:lnTo>
                      <a:lnTo>
                        <a:pt x="113" y="484"/>
                      </a:lnTo>
                      <a:close/>
                      <a:moveTo>
                        <a:pt x="113" y="484"/>
                      </a:moveTo>
                      <a:lnTo>
                        <a:pt x="113" y="484"/>
                      </a:lnTo>
                      <a:close/>
                      <a:moveTo>
                        <a:pt x="116" y="586"/>
                      </a:moveTo>
                      <a:lnTo>
                        <a:pt x="110" y="586"/>
                      </a:lnTo>
                      <a:lnTo>
                        <a:pt x="110" y="579"/>
                      </a:lnTo>
                      <a:lnTo>
                        <a:pt x="111" y="573"/>
                      </a:lnTo>
                      <a:lnTo>
                        <a:pt x="111" y="565"/>
                      </a:lnTo>
                      <a:lnTo>
                        <a:pt x="113" y="559"/>
                      </a:lnTo>
                      <a:lnTo>
                        <a:pt x="114" y="547"/>
                      </a:lnTo>
                      <a:lnTo>
                        <a:pt x="114" y="536"/>
                      </a:lnTo>
                      <a:lnTo>
                        <a:pt x="116" y="530"/>
                      </a:lnTo>
                      <a:lnTo>
                        <a:pt x="116" y="524"/>
                      </a:lnTo>
                      <a:lnTo>
                        <a:pt x="116" y="518"/>
                      </a:lnTo>
                      <a:lnTo>
                        <a:pt x="114" y="511"/>
                      </a:lnTo>
                      <a:lnTo>
                        <a:pt x="114" y="505"/>
                      </a:lnTo>
                      <a:lnTo>
                        <a:pt x="113" y="499"/>
                      </a:lnTo>
                      <a:lnTo>
                        <a:pt x="111" y="496"/>
                      </a:lnTo>
                      <a:lnTo>
                        <a:pt x="110" y="493"/>
                      </a:lnTo>
                      <a:lnTo>
                        <a:pt x="110" y="490"/>
                      </a:lnTo>
                      <a:lnTo>
                        <a:pt x="108" y="485"/>
                      </a:lnTo>
                      <a:lnTo>
                        <a:pt x="113" y="484"/>
                      </a:lnTo>
                      <a:lnTo>
                        <a:pt x="114" y="487"/>
                      </a:lnTo>
                      <a:lnTo>
                        <a:pt x="116" y="492"/>
                      </a:lnTo>
                      <a:lnTo>
                        <a:pt x="117" y="495"/>
                      </a:lnTo>
                      <a:lnTo>
                        <a:pt x="119" y="498"/>
                      </a:lnTo>
                      <a:lnTo>
                        <a:pt x="120" y="505"/>
                      </a:lnTo>
                      <a:lnTo>
                        <a:pt x="120" y="511"/>
                      </a:lnTo>
                      <a:lnTo>
                        <a:pt x="122" y="518"/>
                      </a:lnTo>
                      <a:lnTo>
                        <a:pt x="122" y="524"/>
                      </a:lnTo>
                      <a:lnTo>
                        <a:pt x="122" y="530"/>
                      </a:lnTo>
                      <a:lnTo>
                        <a:pt x="122" y="536"/>
                      </a:lnTo>
                      <a:lnTo>
                        <a:pt x="120" y="548"/>
                      </a:lnTo>
                      <a:lnTo>
                        <a:pt x="119" y="560"/>
                      </a:lnTo>
                      <a:lnTo>
                        <a:pt x="117" y="566"/>
                      </a:lnTo>
                      <a:lnTo>
                        <a:pt x="117" y="573"/>
                      </a:lnTo>
                      <a:lnTo>
                        <a:pt x="116" y="579"/>
                      </a:lnTo>
                      <a:lnTo>
                        <a:pt x="116" y="586"/>
                      </a:lnTo>
                      <a:close/>
                      <a:moveTo>
                        <a:pt x="268" y="553"/>
                      </a:moveTo>
                      <a:lnTo>
                        <a:pt x="268" y="560"/>
                      </a:lnTo>
                      <a:lnTo>
                        <a:pt x="264" y="560"/>
                      </a:lnTo>
                      <a:lnTo>
                        <a:pt x="258" y="560"/>
                      </a:lnTo>
                      <a:lnTo>
                        <a:pt x="252" y="560"/>
                      </a:lnTo>
                      <a:lnTo>
                        <a:pt x="245" y="562"/>
                      </a:lnTo>
                      <a:lnTo>
                        <a:pt x="233" y="563"/>
                      </a:lnTo>
                      <a:lnTo>
                        <a:pt x="220" y="565"/>
                      </a:lnTo>
                      <a:lnTo>
                        <a:pt x="207" y="568"/>
                      </a:lnTo>
                      <a:lnTo>
                        <a:pt x="194" y="571"/>
                      </a:lnTo>
                      <a:lnTo>
                        <a:pt x="181" y="574"/>
                      </a:lnTo>
                      <a:lnTo>
                        <a:pt x="169" y="577"/>
                      </a:lnTo>
                      <a:lnTo>
                        <a:pt x="148" y="583"/>
                      </a:lnTo>
                      <a:lnTo>
                        <a:pt x="130" y="588"/>
                      </a:lnTo>
                      <a:lnTo>
                        <a:pt x="124" y="589"/>
                      </a:lnTo>
                      <a:lnTo>
                        <a:pt x="117" y="589"/>
                      </a:lnTo>
                      <a:lnTo>
                        <a:pt x="116" y="589"/>
                      </a:lnTo>
                      <a:lnTo>
                        <a:pt x="114" y="589"/>
                      </a:lnTo>
                      <a:lnTo>
                        <a:pt x="111" y="589"/>
                      </a:lnTo>
                      <a:lnTo>
                        <a:pt x="110" y="586"/>
                      </a:lnTo>
                      <a:lnTo>
                        <a:pt x="116" y="586"/>
                      </a:lnTo>
                      <a:lnTo>
                        <a:pt x="116" y="583"/>
                      </a:lnTo>
                      <a:lnTo>
                        <a:pt x="114" y="583"/>
                      </a:lnTo>
                      <a:lnTo>
                        <a:pt x="116" y="583"/>
                      </a:lnTo>
                      <a:lnTo>
                        <a:pt x="117" y="583"/>
                      </a:lnTo>
                      <a:lnTo>
                        <a:pt x="122" y="583"/>
                      </a:lnTo>
                      <a:lnTo>
                        <a:pt x="128" y="582"/>
                      </a:lnTo>
                      <a:lnTo>
                        <a:pt x="146" y="577"/>
                      </a:lnTo>
                      <a:lnTo>
                        <a:pt x="168" y="571"/>
                      </a:lnTo>
                      <a:lnTo>
                        <a:pt x="180" y="568"/>
                      </a:lnTo>
                      <a:lnTo>
                        <a:pt x="192" y="565"/>
                      </a:lnTo>
                      <a:lnTo>
                        <a:pt x="206" y="562"/>
                      </a:lnTo>
                      <a:lnTo>
                        <a:pt x="220" y="559"/>
                      </a:lnTo>
                      <a:lnTo>
                        <a:pt x="232" y="557"/>
                      </a:lnTo>
                      <a:lnTo>
                        <a:pt x="244" y="554"/>
                      </a:lnTo>
                      <a:lnTo>
                        <a:pt x="252" y="554"/>
                      </a:lnTo>
                      <a:lnTo>
                        <a:pt x="258" y="554"/>
                      </a:lnTo>
                      <a:lnTo>
                        <a:pt x="262" y="553"/>
                      </a:lnTo>
                      <a:lnTo>
                        <a:pt x="268" y="553"/>
                      </a:lnTo>
                      <a:close/>
                      <a:moveTo>
                        <a:pt x="451" y="533"/>
                      </a:moveTo>
                      <a:lnTo>
                        <a:pt x="454" y="539"/>
                      </a:lnTo>
                      <a:lnTo>
                        <a:pt x="448" y="540"/>
                      </a:lnTo>
                      <a:lnTo>
                        <a:pt x="444" y="544"/>
                      </a:lnTo>
                      <a:lnTo>
                        <a:pt x="437" y="547"/>
                      </a:lnTo>
                      <a:lnTo>
                        <a:pt x="433" y="548"/>
                      </a:lnTo>
                      <a:lnTo>
                        <a:pt x="427" y="550"/>
                      </a:lnTo>
                      <a:lnTo>
                        <a:pt x="422" y="551"/>
                      </a:lnTo>
                      <a:lnTo>
                        <a:pt x="416" y="553"/>
                      </a:lnTo>
                      <a:lnTo>
                        <a:pt x="412" y="554"/>
                      </a:lnTo>
                      <a:lnTo>
                        <a:pt x="407" y="556"/>
                      </a:lnTo>
                      <a:lnTo>
                        <a:pt x="401" y="557"/>
                      </a:lnTo>
                      <a:lnTo>
                        <a:pt x="396" y="557"/>
                      </a:lnTo>
                      <a:lnTo>
                        <a:pt x="390" y="559"/>
                      </a:lnTo>
                      <a:lnTo>
                        <a:pt x="380" y="560"/>
                      </a:lnTo>
                      <a:lnTo>
                        <a:pt x="369" y="560"/>
                      </a:lnTo>
                      <a:lnTo>
                        <a:pt x="358" y="560"/>
                      </a:lnTo>
                      <a:lnTo>
                        <a:pt x="346" y="560"/>
                      </a:lnTo>
                      <a:lnTo>
                        <a:pt x="335" y="560"/>
                      </a:lnTo>
                      <a:lnTo>
                        <a:pt x="323" y="560"/>
                      </a:lnTo>
                      <a:lnTo>
                        <a:pt x="309" y="560"/>
                      </a:lnTo>
                      <a:lnTo>
                        <a:pt x="297" y="560"/>
                      </a:lnTo>
                      <a:lnTo>
                        <a:pt x="284" y="560"/>
                      </a:lnTo>
                      <a:lnTo>
                        <a:pt x="268" y="560"/>
                      </a:lnTo>
                      <a:lnTo>
                        <a:pt x="268" y="553"/>
                      </a:lnTo>
                      <a:lnTo>
                        <a:pt x="284" y="553"/>
                      </a:lnTo>
                      <a:lnTo>
                        <a:pt x="297" y="554"/>
                      </a:lnTo>
                      <a:lnTo>
                        <a:pt x="311" y="554"/>
                      </a:lnTo>
                      <a:lnTo>
                        <a:pt x="323" y="554"/>
                      </a:lnTo>
                      <a:lnTo>
                        <a:pt x="335" y="554"/>
                      </a:lnTo>
                      <a:lnTo>
                        <a:pt x="346" y="554"/>
                      </a:lnTo>
                      <a:lnTo>
                        <a:pt x="358" y="554"/>
                      </a:lnTo>
                      <a:lnTo>
                        <a:pt x="369" y="554"/>
                      </a:lnTo>
                      <a:lnTo>
                        <a:pt x="380" y="553"/>
                      </a:lnTo>
                      <a:lnTo>
                        <a:pt x="390" y="553"/>
                      </a:lnTo>
                      <a:lnTo>
                        <a:pt x="395" y="551"/>
                      </a:lnTo>
                      <a:lnTo>
                        <a:pt x="399" y="551"/>
                      </a:lnTo>
                      <a:lnTo>
                        <a:pt x="405" y="550"/>
                      </a:lnTo>
                      <a:lnTo>
                        <a:pt x="410" y="548"/>
                      </a:lnTo>
                      <a:lnTo>
                        <a:pt x="415" y="547"/>
                      </a:lnTo>
                      <a:lnTo>
                        <a:pt x="421" y="545"/>
                      </a:lnTo>
                      <a:lnTo>
                        <a:pt x="425" y="544"/>
                      </a:lnTo>
                      <a:lnTo>
                        <a:pt x="430" y="542"/>
                      </a:lnTo>
                      <a:lnTo>
                        <a:pt x="436" y="540"/>
                      </a:lnTo>
                      <a:lnTo>
                        <a:pt x="440" y="537"/>
                      </a:lnTo>
                      <a:lnTo>
                        <a:pt x="445" y="536"/>
                      </a:lnTo>
                      <a:lnTo>
                        <a:pt x="451" y="533"/>
                      </a:lnTo>
                      <a:close/>
                      <a:moveTo>
                        <a:pt x="344" y="437"/>
                      </a:moveTo>
                      <a:lnTo>
                        <a:pt x="346" y="432"/>
                      </a:lnTo>
                      <a:lnTo>
                        <a:pt x="349" y="432"/>
                      </a:lnTo>
                      <a:lnTo>
                        <a:pt x="355" y="435"/>
                      </a:lnTo>
                      <a:lnTo>
                        <a:pt x="364" y="440"/>
                      </a:lnTo>
                      <a:lnTo>
                        <a:pt x="375" y="444"/>
                      </a:lnTo>
                      <a:lnTo>
                        <a:pt x="387" y="450"/>
                      </a:lnTo>
                      <a:lnTo>
                        <a:pt x="401" y="456"/>
                      </a:lnTo>
                      <a:lnTo>
                        <a:pt x="407" y="460"/>
                      </a:lnTo>
                      <a:lnTo>
                        <a:pt x="413" y="464"/>
                      </a:lnTo>
                      <a:lnTo>
                        <a:pt x="421" y="467"/>
                      </a:lnTo>
                      <a:lnTo>
                        <a:pt x="427" y="472"/>
                      </a:lnTo>
                      <a:lnTo>
                        <a:pt x="433" y="475"/>
                      </a:lnTo>
                      <a:lnTo>
                        <a:pt x="439" y="479"/>
                      </a:lnTo>
                      <a:lnTo>
                        <a:pt x="445" y="484"/>
                      </a:lnTo>
                      <a:lnTo>
                        <a:pt x="450" y="487"/>
                      </a:lnTo>
                      <a:lnTo>
                        <a:pt x="454" y="492"/>
                      </a:lnTo>
                      <a:lnTo>
                        <a:pt x="459" y="496"/>
                      </a:lnTo>
                      <a:lnTo>
                        <a:pt x="460" y="498"/>
                      </a:lnTo>
                      <a:lnTo>
                        <a:pt x="463" y="501"/>
                      </a:lnTo>
                      <a:lnTo>
                        <a:pt x="465" y="502"/>
                      </a:lnTo>
                      <a:lnTo>
                        <a:pt x="466" y="505"/>
                      </a:lnTo>
                      <a:lnTo>
                        <a:pt x="466" y="507"/>
                      </a:lnTo>
                      <a:lnTo>
                        <a:pt x="468" y="510"/>
                      </a:lnTo>
                      <a:lnTo>
                        <a:pt x="469" y="511"/>
                      </a:lnTo>
                      <a:lnTo>
                        <a:pt x="469" y="515"/>
                      </a:lnTo>
                      <a:lnTo>
                        <a:pt x="469" y="516"/>
                      </a:lnTo>
                      <a:lnTo>
                        <a:pt x="469" y="519"/>
                      </a:lnTo>
                      <a:lnTo>
                        <a:pt x="469" y="521"/>
                      </a:lnTo>
                      <a:lnTo>
                        <a:pt x="469" y="524"/>
                      </a:lnTo>
                      <a:lnTo>
                        <a:pt x="468" y="525"/>
                      </a:lnTo>
                      <a:lnTo>
                        <a:pt x="466" y="527"/>
                      </a:lnTo>
                      <a:lnTo>
                        <a:pt x="465" y="530"/>
                      </a:lnTo>
                      <a:lnTo>
                        <a:pt x="463" y="531"/>
                      </a:lnTo>
                      <a:lnTo>
                        <a:pt x="462" y="533"/>
                      </a:lnTo>
                      <a:lnTo>
                        <a:pt x="459" y="534"/>
                      </a:lnTo>
                      <a:lnTo>
                        <a:pt x="457" y="537"/>
                      </a:lnTo>
                      <a:lnTo>
                        <a:pt x="454" y="539"/>
                      </a:lnTo>
                      <a:lnTo>
                        <a:pt x="451" y="533"/>
                      </a:lnTo>
                      <a:lnTo>
                        <a:pt x="453" y="531"/>
                      </a:lnTo>
                      <a:lnTo>
                        <a:pt x="456" y="530"/>
                      </a:lnTo>
                      <a:lnTo>
                        <a:pt x="457" y="528"/>
                      </a:lnTo>
                      <a:lnTo>
                        <a:pt x="459" y="527"/>
                      </a:lnTo>
                      <a:lnTo>
                        <a:pt x="460" y="525"/>
                      </a:lnTo>
                      <a:lnTo>
                        <a:pt x="462" y="524"/>
                      </a:lnTo>
                      <a:lnTo>
                        <a:pt x="462" y="522"/>
                      </a:lnTo>
                      <a:lnTo>
                        <a:pt x="463" y="521"/>
                      </a:lnTo>
                      <a:lnTo>
                        <a:pt x="463" y="519"/>
                      </a:lnTo>
                      <a:lnTo>
                        <a:pt x="463" y="518"/>
                      </a:lnTo>
                      <a:lnTo>
                        <a:pt x="463" y="516"/>
                      </a:lnTo>
                      <a:lnTo>
                        <a:pt x="463" y="515"/>
                      </a:lnTo>
                      <a:lnTo>
                        <a:pt x="463" y="513"/>
                      </a:lnTo>
                      <a:lnTo>
                        <a:pt x="462" y="511"/>
                      </a:lnTo>
                      <a:lnTo>
                        <a:pt x="462" y="510"/>
                      </a:lnTo>
                      <a:lnTo>
                        <a:pt x="460" y="508"/>
                      </a:lnTo>
                      <a:lnTo>
                        <a:pt x="459" y="507"/>
                      </a:lnTo>
                      <a:lnTo>
                        <a:pt x="457" y="504"/>
                      </a:lnTo>
                      <a:lnTo>
                        <a:pt x="456" y="502"/>
                      </a:lnTo>
                      <a:lnTo>
                        <a:pt x="454" y="501"/>
                      </a:lnTo>
                      <a:lnTo>
                        <a:pt x="450" y="496"/>
                      </a:lnTo>
                      <a:lnTo>
                        <a:pt x="447" y="493"/>
                      </a:lnTo>
                      <a:lnTo>
                        <a:pt x="440" y="489"/>
                      </a:lnTo>
                      <a:lnTo>
                        <a:pt x="436" y="484"/>
                      </a:lnTo>
                      <a:lnTo>
                        <a:pt x="430" y="481"/>
                      </a:lnTo>
                      <a:lnTo>
                        <a:pt x="424" y="476"/>
                      </a:lnTo>
                      <a:lnTo>
                        <a:pt x="418" y="473"/>
                      </a:lnTo>
                      <a:lnTo>
                        <a:pt x="410" y="469"/>
                      </a:lnTo>
                      <a:lnTo>
                        <a:pt x="404" y="466"/>
                      </a:lnTo>
                      <a:lnTo>
                        <a:pt x="398" y="463"/>
                      </a:lnTo>
                      <a:lnTo>
                        <a:pt x="384" y="455"/>
                      </a:lnTo>
                      <a:lnTo>
                        <a:pt x="373" y="450"/>
                      </a:lnTo>
                      <a:lnTo>
                        <a:pt x="363" y="444"/>
                      </a:lnTo>
                      <a:lnTo>
                        <a:pt x="354" y="441"/>
                      </a:lnTo>
                      <a:lnTo>
                        <a:pt x="348" y="438"/>
                      </a:lnTo>
                      <a:lnTo>
                        <a:pt x="344" y="437"/>
                      </a:lnTo>
                      <a:close/>
                      <a:moveTo>
                        <a:pt x="511" y="363"/>
                      </a:moveTo>
                      <a:lnTo>
                        <a:pt x="508" y="368"/>
                      </a:lnTo>
                      <a:lnTo>
                        <a:pt x="503" y="366"/>
                      </a:lnTo>
                      <a:lnTo>
                        <a:pt x="497" y="363"/>
                      </a:lnTo>
                      <a:lnTo>
                        <a:pt x="492" y="362"/>
                      </a:lnTo>
                      <a:lnTo>
                        <a:pt x="488" y="360"/>
                      </a:lnTo>
                      <a:lnTo>
                        <a:pt x="482" y="359"/>
                      </a:lnTo>
                      <a:lnTo>
                        <a:pt x="476" y="357"/>
                      </a:lnTo>
                      <a:lnTo>
                        <a:pt x="471" y="356"/>
                      </a:lnTo>
                      <a:lnTo>
                        <a:pt x="465" y="354"/>
                      </a:lnTo>
                      <a:lnTo>
                        <a:pt x="459" y="353"/>
                      </a:lnTo>
                      <a:lnTo>
                        <a:pt x="453" y="353"/>
                      </a:lnTo>
                      <a:lnTo>
                        <a:pt x="448" y="351"/>
                      </a:lnTo>
                      <a:lnTo>
                        <a:pt x="442" y="351"/>
                      </a:lnTo>
                      <a:lnTo>
                        <a:pt x="436" y="350"/>
                      </a:lnTo>
                      <a:lnTo>
                        <a:pt x="430" y="350"/>
                      </a:lnTo>
                      <a:lnTo>
                        <a:pt x="424" y="350"/>
                      </a:lnTo>
                      <a:lnTo>
                        <a:pt x="418" y="350"/>
                      </a:lnTo>
                      <a:lnTo>
                        <a:pt x="405" y="350"/>
                      </a:lnTo>
                      <a:lnTo>
                        <a:pt x="393" y="350"/>
                      </a:lnTo>
                      <a:lnTo>
                        <a:pt x="383" y="351"/>
                      </a:lnTo>
                      <a:lnTo>
                        <a:pt x="372" y="353"/>
                      </a:lnTo>
                      <a:lnTo>
                        <a:pt x="361" y="354"/>
                      </a:lnTo>
                      <a:lnTo>
                        <a:pt x="351" y="357"/>
                      </a:lnTo>
                      <a:lnTo>
                        <a:pt x="346" y="359"/>
                      </a:lnTo>
                      <a:lnTo>
                        <a:pt x="340" y="360"/>
                      </a:lnTo>
                      <a:lnTo>
                        <a:pt x="335" y="362"/>
                      </a:lnTo>
                      <a:lnTo>
                        <a:pt x="332" y="363"/>
                      </a:lnTo>
                      <a:lnTo>
                        <a:pt x="328" y="365"/>
                      </a:lnTo>
                      <a:lnTo>
                        <a:pt x="323" y="366"/>
                      </a:lnTo>
                      <a:lnTo>
                        <a:pt x="320" y="368"/>
                      </a:lnTo>
                      <a:lnTo>
                        <a:pt x="316" y="369"/>
                      </a:lnTo>
                      <a:lnTo>
                        <a:pt x="312" y="371"/>
                      </a:lnTo>
                      <a:lnTo>
                        <a:pt x="309" y="374"/>
                      </a:lnTo>
                      <a:lnTo>
                        <a:pt x="306" y="375"/>
                      </a:lnTo>
                      <a:lnTo>
                        <a:pt x="305" y="377"/>
                      </a:lnTo>
                      <a:lnTo>
                        <a:pt x="302" y="380"/>
                      </a:lnTo>
                      <a:lnTo>
                        <a:pt x="300" y="382"/>
                      </a:lnTo>
                      <a:lnTo>
                        <a:pt x="299" y="383"/>
                      </a:lnTo>
                      <a:lnTo>
                        <a:pt x="297" y="386"/>
                      </a:lnTo>
                      <a:lnTo>
                        <a:pt x="296" y="388"/>
                      </a:lnTo>
                      <a:lnTo>
                        <a:pt x="296" y="389"/>
                      </a:lnTo>
                      <a:lnTo>
                        <a:pt x="294" y="391"/>
                      </a:lnTo>
                      <a:lnTo>
                        <a:pt x="294" y="394"/>
                      </a:lnTo>
                      <a:lnTo>
                        <a:pt x="294" y="395"/>
                      </a:lnTo>
                      <a:lnTo>
                        <a:pt x="296" y="397"/>
                      </a:lnTo>
                      <a:lnTo>
                        <a:pt x="296" y="400"/>
                      </a:lnTo>
                      <a:lnTo>
                        <a:pt x="297" y="401"/>
                      </a:lnTo>
                      <a:lnTo>
                        <a:pt x="299" y="405"/>
                      </a:lnTo>
                      <a:lnTo>
                        <a:pt x="300" y="406"/>
                      </a:lnTo>
                      <a:lnTo>
                        <a:pt x="303" y="409"/>
                      </a:lnTo>
                      <a:lnTo>
                        <a:pt x="306" y="411"/>
                      </a:lnTo>
                      <a:lnTo>
                        <a:pt x="309" y="414"/>
                      </a:lnTo>
                      <a:lnTo>
                        <a:pt x="312" y="417"/>
                      </a:lnTo>
                      <a:lnTo>
                        <a:pt x="317" y="418"/>
                      </a:lnTo>
                      <a:lnTo>
                        <a:pt x="322" y="421"/>
                      </a:lnTo>
                      <a:lnTo>
                        <a:pt x="328" y="424"/>
                      </a:lnTo>
                      <a:lnTo>
                        <a:pt x="332" y="426"/>
                      </a:lnTo>
                      <a:lnTo>
                        <a:pt x="340" y="429"/>
                      </a:lnTo>
                      <a:lnTo>
                        <a:pt x="346" y="432"/>
                      </a:lnTo>
                      <a:lnTo>
                        <a:pt x="344" y="437"/>
                      </a:lnTo>
                      <a:lnTo>
                        <a:pt x="337" y="435"/>
                      </a:lnTo>
                      <a:lnTo>
                        <a:pt x="331" y="432"/>
                      </a:lnTo>
                      <a:lnTo>
                        <a:pt x="325" y="429"/>
                      </a:lnTo>
                      <a:lnTo>
                        <a:pt x="319" y="427"/>
                      </a:lnTo>
                      <a:lnTo>
                        <a:pt x="314" y="424"/>
                      </a:lnTo>
                      <a:lnTo>
                        <a:pt x="309" y="421"/>
                      </a:lnTo>
                      <a:lnTo>
                        <a:pt x="305" y="418"/>
                      </a:lnTo>
                      <a:lnTo>
                        <a:pt x="302" y="417"/>
                      </a:lnTo>
                      <a:lnTo>
                        <a:pt x="299" y="414"/>
                      </a:lnTo>
                      <a:lnTo>
                        <a:pt x="296" y="411"/>
                      </a:lnTo>
                      <a:lnTo>
                        <a:pt x="294" y="408"/>
                      </a:lnTo>
                      <a:lnTo>
                        <a:pt x="291" y="405"/>
                      </a:lnTo>
                      <a:lnTo>
                        <a:pt x="290" y="401"/>
                      </a:lnTo>
                      <a:lnTo>
                        <a:pt x="290" y="400"/>
                      </a:lnTo>
                      <a:lnTo>
                        <a:pt x="288" y="397"/>
                      </a:lnTo>
                      <a:lnTo>
                        <a:pt x="288" y="394"/>
                      </a:lnTo>
                      <a:lnTo>
                        <a:pt x="288" y="391"/>
                      </a:lnTo>
                      <a:lnTo>
                        <a:pt x="290" y="388"/>
                      </a:lnTo>
                      <a:lnTo>
                        <a:pt x="290" y="385"/>
                      </a:lnTo>
                      <a:lnTo>
                        <a:pt x="291" y="382"/>
                      </a:lnTo>
                      <a:lnTo>
                        <a:pt x="293" y="380"/>
                      </a:lnTo>
                      <a:lnTo>
                        <a:pt x="296" y="377"/>
                      </a:lnTo>
                      <a:lnTo>
                        <a:pt x="297" y="375"/>
                      </a:lnTo>
                      <a:lnTo>
                        <a:pt x="300" y="372"/>
                      </a:lnTo>
                      <a:lnTo>
                        <a:pt x="303" y="371"/>
                      </a:lnTo>
                      <a:lnTo>
                        <a:pt x="306" y="368"/>
                      </a:lnTo>
                      <a:lnTo>
                        <a:pt x="309" y="366"/>
                      </a:lnTo>
                      <a:lnTo>
                        <a:pt x="312" y="363"/>
                      </a:lnTo>
                      <a:lnTo>
                        <a:pt x="317" y="362"/>
                      </a:lnTo>
                      <a:lnTo>
                        <a:pt x="320" y="360"/>
                      </a:lnTo>
                      <a:lnTo>
                        <a:pt x="325" y="359"/>
                      </a:lnTo>
                      <a:lnTo>
                        <a:pt x="329" y="357"/>
                      </a:lnTo>
                      <a:lnTo>
                        <a:pt x="334" y="356"/>
                      </a:lnTo>
                      <a:lnTo>
                        <a:pt x="338" y="354"/>
                      </a:lnTo>
                      <a:lnTo>
                        <a:pt x="343" y="353"/>
                      </a:lnTo>
                      <a:lnTo>
                        <a:pt x="349" y="351"/>
                      </a:lnTo>
                      <a:lnTo>
                        <a:pt x="360" y="348"/>
                      </a:lnTo>
                      <a:lnTo>
                        <a:pt x="370" y="346"/>
                      </a:lnTo>
                      <a:lnTo>
                        <a:pt x="381" y="345"/>
                      </a:lnTo>
                      <a:lnTo>
                        <a:pt x="393" y="343"/>
                      </a:lnTo>
                      <a:lnTo>
                        <a:pt x="405" y="343"/>
                      </a:lnTo>
                      <a:lnTo>
                        <a:pt x="418" y="343"/>
                      </a:lnTo>
                      <a:lnTo>
                        <a:pt x="424" y="343"/>
                      </a:lnTo>
                      <a:lnTo>
                        <a:pt x="430" y="343"/>
                      </a:lnTo>
                      <a:lnTo>
                        <a:pt x="436" y="343"/>
                      </a:lnTo>
                      <a:lnTo>
                        <a:pt x="442" y="345"/>
                      </a:lnTo>
                      <a:lnTo>
                        <a:pt x="448" y="345"/>
                      </a:lnTo>
                      <a:lnTo>
                        <a:pt x="454" y="346"/>
                      </a:lnTo>
                      <a:lnTo>
                        <a:pt x="460" y="346"/>
                      </a:lnTo>
                      <a:lnTo>
                        <a:pt x="466" y="348"/>
                      </a:lnTo>
                      <a:lnTo>
                        <a:pt x="473" y="350"/>
                      </a:lnTo>
                      <a:lnTo>
                        <a:pt x="477" y="351"/>
                      </a:lnTo>
                      <a:lnTo>
                        <a:pt x="483" y="353"/>
                      </a:lnTo>
                      <a:lnTo>
                        <a:pt x="489" y="354"/>
                      </a:lnTo>
                      <a:lnTo>
                        <a:pt x="494" y="356"/>
                      </a:lnTo>
                      <a:lnTo>
                        <a:pt x="500" y="359"/>
                      </a:lnTo>
                      <a:lnTo>
                        <a:pt x="505" y="360"/>
                      </a:lnTo>
                      <a:lnTo>
                        <a:pt x="511" y="363"/>
                      </a:lnTo>
                      <a:close/>
                      <a:moveTo>
                        <a:pt x="508" y="368"/>
                      </a:moveTo>
                      <a:lnTo>
                        <a:pt x="508" y="368"/>
                      </a:lnTo>
                      <a:lnTo>
                        <a:pt x="509" y="369"/>
                      </a:lnTo>
                      <a:lnTo>
                        <a:pt x="508" y="368"/>
                      </a:lnTo>
                      <a:close/>
                      <a:moveTo>
                        <a:pt x="937" y="446"/>
                      </a:moveTo>
                      <a:lnTo>
                        <a:pt x="943" y="446"/>
                      </a:lnTo>
                      <a:lnTo>
                        <a:pt x="945" y="446"/>
                      </a:lnTo>
                      <a:lnTo>
                        <a:pt x="943" y="447"/>
                      </a:lnTo>
                      <a:lnTo>
                        <a:pt x="943" y="450"/>
                      </a:lnTo>
                      <a:lnTo>
                        <a:pt x="943" y="452"/>
                      </a:lnTo>
                      <a:lnTo>
                        <a:pt x="943" y="453"/>
                      </a:lnTo>
                      <a:lnTo>
                        <a:pt x="942" y="455"/>
                      </a:lnTo>
                      <a:lnTo>
                        <a:pt x="942" y="456"/>
                      </a:lnTo>
                      <a:lnTo>
                        <a:pt x="940" y="456"/>
                      </a:lnTo>
                      <a:lnTo>
                        <a:pt x="939" y="458"/>
                      </a:lnTo>
                      <a:lnTo>
                        <a:pt x="936" y="461"/>
                      </a:lnTo>
                      <a:lnTo>
                        <a:pt x="933" y="463"/>
                      </a:lnTo>
                      <a:lnTo>
                        <a:pt x="930" y="464"/>
                      </a:lnTo>
                      <a:lnTo>
                        <a:pt x="925" y="466"/>
                      </a:lnTo>
                      <a:lnTo>
                        <a:pt x="921" y="466"/>
                      </a:lnTo>
                      <a:lnTo>
                        <a:pt x="916" y="467"/>
                      </a:lnTo>
                      <a:lnTo>
                        <a:pt x="911" y="467"/>
                      </a:lnTo>
                      <a:lnTo>
                        <a:pt x="905" y="467"/>
                      </a:lnTo>
                      <a:lnTo>
                        <a:pt x="901" y="467"/>
                      </a:lnTo>
                      <a:lnTo>
                        <a:pt x="895" y="467"/>
                      </a:lnTo>
                      <a:lnTo>
                        <a:pt x="887" y="467"/>
                      </a:lnTo>
                      <a:lnTo>
                        <a:pt x="881" y="467"/>
                      </a:lnTo>
                      <a:lnTo>
                        <a:pt x="867" y="466"/>
                      </a:lnTo>
                      <a:lnTo>
                        <a:pt x="850" y="464"/>
                      </a:lnTo>
                      <a:lnTo>
                        <a:pt x="835" y="461"/>
                      </a:lnTo>
                      <a:lnTo>
                        <a:pt x="818" y="458"/>
                      </a:lnTo>
                      <a:lnTo>
                        <a:pt x="800" y="455"/>
                      </a:lnTo>
                      <a:lnTo>
                        <a:pt x="782" y="452"/>
                      </a:lnTo>
                      <a:lnTo>
                        <a:pt x="764" y="447"/>
                      </a:lnTo>
                      <a:lnTo>
                        <a:pt x="744" y="443"/>
                      </a:lnTo>
                      <a:lnTo>
                        <a:pt x="725" y="438"/>
                      </a:lnTo>
                      <a:lnTo>
                        <a:pt x="706" y="434"/>
                      </a:lnTo>
                      <a:lnTo>
                        <a:pt x="687" y="427"/>
                      </a:lnTo>
                      <a:lnTo>
                        <a:pt x="668" y="423"/>
                      </a:lnTo>
                      <a:lnTo>
                        <a:pt x="649" y="417"/>
                      </a:lnTo>
                      <a:lnTo>
                        <a:pt x="633" y="412"/>
                      </a:lnTo>
                      <a:lnTo>
                        <a:pt x="614" y="406"/>
                      </a:lnTo>
                      <a:lnTo>
                        <a:pt x="597" y="401"/>
                      </a:lnTo>
                      <a:lnTo>
                        <a:pt x="582" y="397"/>
                      </a:lnTo>
                      <a:lnTo>
                        <a:pt x="567" y="391"/>
                      </a:lnTo>
                      <a:lnTo>
                        <a:pt x="553" y="386"/>
                      </a:lnTo>
                      <a:lnTo>
                        <a:pt x="541" y="383"/>
                      </a:lnTo>
                      <a:lnTo>
                        <a:pt x="530" y="379"/>
                      </a:lnTo>
                      <a:lnTo>
                        <a:pt x="521" y="374"/>
                      </a:lnTo>
                      <a:lnTo>
                        <a:pt x="514" y="371"/>
                      </a:lnTo>
                      <a:lnTo>
                        <a:pt x="508" y="368"/>
                      </a:lnTo>
                      <a:lnTo>
                        <a:pt x="511" y="363"/>
                      </a:lnTo>
                      <a:lnTo>
                        <a:pt x="517" y="366"/>
                      </a:lnTo>
                      <a:lnTo>
                        <a:pt x="524" y="369"/>
                      </a:lnTo>
                      <a:lnTo>
                        <a:pt x="533" y="372"/>
                      </a:lnTo>
                      <a:lnTo>
                        <a:pt x="544" y="377"/>
                      </a:lnTo>
                      <a:lnTo>
                        <a:pt x="556" y="382"/>
                      </a:lnTo>
                      <a:lnTo>
                        <a:pt x="570" y="386"/>
                      </a:lnTo>
                      <a:lnTo>
                        <a:pt x="584" y="391"/>
                      </a:lnTo>
                      <a:lnTo>
                        <a:pt x="601" y="395"/>
                      </a:lnTo>
                      <a:lnTo>
                        <a:pt x="616" y="400"/>
                      </a:lnTo>
                      <a:lnTo>
                        <a:pt x="634" y="406"/>
                      </a:lnTo>
                      <a:lnTo>
                        <a:pt x="652" y="411"/>
                      </a:lnTo>
                      <a:lnTo>
                        <a:pt x="671" y="417"/>
                      </a:lnTo>
                      <a:lnTo>
                        <a:pt x="689" y="421"/>
                      </a:lnTo>
                      <a:lnTo>
                        <a:pt x="707" y="427"/>
                      </a:lnTo>
                      <a:lnTo>
                        <a:pt x="727" y="432"/>
                      </a:lnTo>
                      <a:lnTo>
                        <a:pt x="745" y="437"/>
                      </a:lnTo>
                      <a:lnTo>
                        <a:pt x="765" y="441"/>
                      </a:lnTo>
                      <a:lnTo>
                        <a:pt x="783" y="446"/>
                      </a:lnTo>
                      <a:lnTo>
                        <a:pt x="802" y="449"/>
                      </a:lnTo>
                      <a:lnTo>
                        <a:pt x="818" y="452"/>
                      </a:lnTo>
                      <a:lnTo>
                        <a:pt x="835" y="455"/>
                      </a:lnTo>
                      <a:lnTo>
                        <a:pt x="852" y="458"/>
                      </a:lnTo>
                      <a:lnTo>
                        <a:pt x="867" y="460"/>
                      </a:lnTo>
                      <a:lnTo>
                        <a:pt x="881" y="461"/>
                      </a:lnTo>
                      <a:lnTo>
                        <a:pt x="889" y="461"/>
                      </a:lnTo>
                      <a:lnTo>
                        <a:pt x="895" y="461"/>
                      </a:lnTo>
                      <a:lnTo>
                        <a:pt x="901" y="461"/>
                      </a:lnTo>
                      <a:lnTo>
                        <a:pt x="905" y="461"/>
                      </a:lnTo>
                      <a:lnTo>
                        <a:pt x="911" y="461"/>
                      </a:lnTo>
                      <a:lnTo>
                        <a:pt x="916" y="461"/>
                      </a:lnTo>
                      <a:lnTo>
                        <a:pt x="921" y="460"/>
                      </a:lnTo>
                      <a:lnTo>
                        <a:pt x="924" y="460"/>
                      </a:lnTo>
                      <a:lnTo>
                        <a:pt x="927" y="458"/>
                      </a:lnTo>
                      <a:lnTo>
                        <a:pt x="930" y="456"/>
                      </a:lnTo>
                      <a:lnTo>
                        <a:pt x="933" y="455"/>
                      </a:lnTo>
                      <a:lnTo>
                        <a:pt x="934" y="453"/>
                      </a:lnTo>
                      <a:lnTo>
                        <a:pt x="936" y="453"/>
                      </a:lnTo>
                      <a:lnTo>
                        <a:pt x="936" y="452"/>
                      </a:lnTo>
                      <a:lnTo>
                        <a:pt x="937" y="452"/>
                      </a:lnTo>
                      <a:lnTo>
                        <a:pt x="937" y="450"/>
                      </a:lnTo>
                      <a:lnTo>
                        <a:pt x="937" y="449"/>
                      </a:lnTo>
                      <a:lnTo>
                        <a:pt x="937" y="447"/>
                      </a:lnTo>
                      <a:lnTo>
                        <a:pt x="937" y="446"/>
                      </a:lnTo>
                      <a:close/>
                      <a:moveTo>
                        <a:pt x="943" y="446"/>
                      </a:moveTo>
                      <a:lnTo>
                        <a:pt x="945" y="446"/>
                      </a:lnTo>
                      <a:lnTo>
                        <a:pt x="945" y="447"/>
                      </a:lnTo>
                      <a:lnTo>
                        <a:pt x="943" y="446"/>
                      </a:lnTo>
                      <a:close/>
                      <a:moveTo>
                        <a:pt x="934" y="53"/>
                      </a:moveTo>
                      <a:lnTo>
                        <a:pt x="939" y="56"/>
                      </a:lnTo>
                      <a:lnTo>
                        <a:pt x="943" y="446"/>
                      </a:lnTo>
                      <a:lnTo>
                        <a:pt x="937" y="446"/>
                      </a:lnTo>
                      <a:lnTo>
                        <a:pt x="933" y="56"/>
                      </a:lnTo>
                      <a:lnTo>
                        <a:pt x="934" y="53"/>
                      </a:lnTo>
                      <a:close/>
                      <a:moveTo>
                        <a:pt x="934" y="53"/>
                      </a:moveTo>
                      <a:lnTo>
                        <a:pt x="939" y="52"/>
                      </a:lnTo>
                      <a:lnTo>
                        <a:pt x="939" y="56"/>
                      </a:lnTo>
                      <a:lnTo>
                        <a:pt x="934" y="53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2" name="Freeform 43"/>
                <p:cNvSpPr>
                  <a:spLocks noChangeAspect="1"/>
                </p:cNvSpPr>
                <p:nvPr/>
              </p:nvSpPr>
              <p:spPr bwMode="auto">
                <a:xfrm>
                  <a:off x="7415" y="-388"/>
                  <a:ext cx="122" cy="104"/>
                </a:xfrm>
                <a:custGeom>
                  <a:avLst/>
                  <a:gdLst>
                    <a:gd name="T0" fmla="*/ 5 w 136"/>
                    <a:gd name="T1" fmla="*/ 0 h 110"/>
                    <a:gd name="T2" fmla="*/ 5 w 136"/>
                    <a:gd name="T3" fmla="*/ 9 h 110"/>
                    <a:gd name="T4" fmla="*/ 5 w 136"/>
                    <a:gd name="T5" fmla="*/ 9 h 110"/>
                    <a:gd name="T6" fmla="*/ 5 w 136"/>
                    <a:gd name="T7" fmla="*/ 9 h 110"/>
                    <a:gd name="T8" fmla="*/ 5 w 136"/>
                    <a:gd name="T9" fmla="*/ 9 h 110"/>
                    <a:gd name="T10" fmla="*/ 5 w 136"/>
                    <a:gd name="T11" fmla="*/ 9 h 110"/>
                    <a:gd name="T12" fmla="*/ 3 w 136"/>
                    <a:gd name="T13" fmla="*/ 9 h 110"/>
                    <a:gd name="T14" fmla="*/ 0 w 136"/>
                    <a:gd name="T15" fmla="*/ 9 h 110"/>
                    <a:gd name="T16" fmla="*/ 2 w 136"/>
                    <a:gd name="T17" fmla="*/ 9 h 110"/>
                    <a:gd name="T18" fmla="*/ 5 w 136"/>
                    <a:gd name="T19" fmla="*/ 9 h 110"/>
                    <a:gd name="T20" fmla="*/ 5 w 136"/>
                    <a:gd name="T21" fmla="*/ 6 h 110"/>
                    <a:gd name="T22" fmla="*/ 5 w 136"/>
                    <a:gd name="T23" fmla="*/ 0 h 11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36"/>
                    <a:gd name="T37" fmla="*/ 0 h 110"/>
                    <a:gd name="T38" fmla="*/ 136 w 136"/>
                    <a:gd name="T39" fmla="*/ 110 h 110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36" h="110">
                      <a:moveTo>
                        <a:pt x="28" y="0"/>
                      </a:moveTo>
                      <a:lnTo>
                        <a:pt x="136" y="110"/>
                      </a:lnTo>
                      <a:lnTo>
                        <a:pt x="89" y="83"/>
                      </a:lnTo>
                      <a:lnTo>
                        <a:pt x="57" y="67"/>
                      </a:lnTo>
                      <a:lnTo>
                        <a:pt x="28" y="57"/>
                      </a:lnTo>
                      <a:lnTo>
                        <a:pt x="11" y="45"/>
                      </a:lnTo>
                      <a:lnTo>
                        <a:pt x="3" y="37"/>
                      </a:lnTo>
                      <a:lnTo>
                        <a:pt x="0" y="29"/>
                      </a:lnTo>
                      <a:lnTo>
                        <a:pt x="2" y="20"/>
                      </a:lnTo>
                      <a:lnTo>
                        <a:pt x="6" y="14"/>
                      </a:lnTo>
                      <a:lnTo>
                        <a:pt x="15" y="6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FF9904"/>
                </a:soli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3" name="Freeform 44"/>
                <p:cNvSpPr>
                  <a:spLocks noChangeAspect="1" noEditPoints="1"/>
                </p:cNvSpPr>
                <p:nvPr/>
              </p:nvSpPr>
              <p:spPr bwMode="auto">
                <a:xfrm>
                  <a:off x="7411" y="-394"/>
                  <a:ext cx="141" cy="119"/>
                </a:xfrm>
                <a:custGeom>
                  <a:avLst/>
                  <a:gdLst>
                    <a:gd name="T0" fmla="*/ 5 w 157"/>
                    <a:gd name="T1" fmla="*/ 10 h 127"/>
                    <a:gd name="T2" fmla="*/ 5 w 157"/>
                    <a:gd name="T3" fmla="*/ 2 h 127"/>
                    <a:gd name="T4" fmla="*/ 5 w 157"/>
                    <a:gd name="T5" fmla="*/ 10 h 127"/>
                    <a:gd name="T6" fmla="*/ 5 w 157"/>
                    <a:gd name="T7" fmla="*/ 10 h 127"/>
                    <a:gd name="T8" fmla="*/ 5 w 157"/>
                    <a:gd name="T9" fmla="*/ 10 h 127"/>
                    <a:gd name="T10" fmla="*/ 5 w 157"/>
                    <a:gd name="T11" fmla="*/ 10 h 127"/>
                    <a:gd name="T12" fmla="*/ 5 w 157"/>
                    <a:gd name="T13" fmla="*/ 10 h 127"/>
                    <a:gd name="T14" fmla="*/ 5 w 157"/>
                    <a:gd name="T15" fmla="*/ 10 h 127"/>
                    <a:gd name="T16" fmla="*/ 5 w 157"/>
                    <a:gd name="T17" fmla="*/ 10 h 127"/>
                    <a:gd name="T18" fmla="*/ 5 w 157"/>
                    <a:gd name="T19" fmla="*/ 10 h 127"/>
                    <a:gd name="T20" fmla="*/ 5 w 157"/>
                    <a:gd name="T21" fmla="*/ 10 h 127"/>
                    <a:gd name="T22" fmla="*/ 5 w 157"/>
                    <a:gd name="T23" fmla="*/ 10 h 127"/>
                    <a:gd name="T24" fmla="*/ 5 w 157"/>
                    <a:gd name="T25" fmla="*/ 10 h 127"/>
                    <a:gd name="T26" fmla="*/ 5 w 157"/>
                    <a:gd name="T27" fmla="*/ 10 h 127"/>
                    <a:gd name="T28" fmla="*/ 5 w 157"/>
                    <a:gd name="T29" fmla="*/ 10 h 127"/>
                    <a:gd name="T30" fmla="*/ 5 w 157"/>
                    <a:gd name="T31" fmla="*/ 10 h 127"/>
                    <a:gd name="T32" fmla="*/ 5 w 157"/>
                    <a:gd name="T33" fmla="*/ 10 h 127"/>
                    <a:gd name="T34" fmla="*/ 5 w 157"/>
                    <a:gd name="T35" fmla="*/ 10 h 127"/>
                    <a:gd name="T36" fmla="*/ 5 w 157"/>
                    <a:gd name="T37" fmla="*/ 10 h 127"/>
                    <a:gd name="T38" fmla="*/ 5 w 157"/>
                    <a:gd name="T39" fmla="*/ 10 h 127"/>
                    <a:gd name="T40" fmla="*/ 5 w 157"/>
                    <a:gd name="T41" fmla="*/ 10 h 127"/>
                    <a:gd name="T42" fmla="*/ 5 w 157"/>
                    <a:gd name="T43" fmla="*/ 10 h 127"/>
                    <a:gd name="T44" fmla="*/ 5 w 157"/>
                    <a:gd name="T45" fmla="*/ 10 h 127"/>
                    <a:gd name="T46" fmla="*/ 5 w 157"/>
                    <a:gd name="T47" fmla="*/ 10 h 127"/>
                    <a:gd name="T48" fmla="*/ 5 w 157"/>
                    <a:gd name="T49" fmla="*/ 10 h 127"/>
                    <a:gd name="T50" fmla="*/ 5 w 157"/>
                    <a:gd name="T51" fmla="*/ 10 h 127"/>
                    <a:gd name="T52" fmla="*/ 5 w 157"/>
                    <a:gd name="T53" fmla="*/ 10 h 127"/>
                    <a:gd name="T54" fmla="*/ 3 w 157"/>
                    <a:gd name="T55" fmla="*/ 10 h 127"/>
                    <a:gd name="T56" fmla="*/ 3 w 157"/>
                    <a:gd name="T57" fmla="*/ 10 h 127"/>
                    <a:gd name="T58" fmla="*/ 5 w 157"/>
                    <a:gd name="T59" fmla="*/ 10 h 127"/>
                    <a:gd name="T60" fmla="*/ 5 w 157"/>
                    <a:gd name="T61" fmla="*/ 10 h 127"/>
                    <a:gd name="T62" fmla="*/ 3 w 157"/>
                    <a:gd name="T63" fmla="*/ 10 h 127"/>
                    <a:gd name="T64" fmla="*/ 0 w 157"/>
                    <a:gd name="T65" fmla="*/ 10 h 127"/>
                    <a:gd name="T66" fmla="*/ 0 w 157"/>
                    <a:gd name="T67" fmla="*/ 10 h 127"/>
                    <a:gd name="T68" fmla="*/ 0 w 157"/>
                    <a:gd name="T69" fmla="*/ 10 h 127"/>
                    <a:gd name="T70" fmla="*/ 5 w 157"/>
                    <a:gd name="T71" fmla="*/ 10 h 127"/>
                    <a:gd name="T72" fmla="*/ 0 w 157"/>
                    <a:gd name="T73" fmla="*/ 10 h 127"/>
                    <a:gd name="T74" fmla="*/ 3 w 157"/>
                    <a:gd name="T75" fmla="*/ 10 h 127"/>
                    <a:gd name="T76" fmla="*/ 2 w 157"/>
                    <a:gd name="T77" fmla="*/ 10 h 127"/>
                    <a:gd name="T78" fmla="*/ 2 w 157"/>
                    <a:gd name="T79" fmla="*/ 10 h 127"/>
                    <a:gd name="T80" fmla="*/ 5 w 157"/>
                    <a:gd name="T81" fmla="*/ 10 h 127"/>
                    <a:gd name="T82" fmla="*/ 3 w 157"/>
                    <a:gd name="T83" fmla="*/ 10 h 127"/>
                    <a:gd name="T84" fmla="*/ 5 w 157"/>
                    <a:gd name="T85" fmla="*/ 10 h 127"/>
                    <a:gd name="T86" fmla="*/ 5 w 157"/>
                    <a:gd name="T87" fmla="*/ 10 h 127"/>
                    <a:gd name="T88" fmla="*/ 5 w 157"/>
                    <a:gd name="T89" fmla="*/ 10 h 127"/>
                    <a:gd name="T90" fmla="*/ 5 w 157"/>
                    <a:gd name="T91" fmla="*/ 10 h 127"/>
                    <a:gd name="T92" fmla="*/ 5 w 157"/>
                    <a:gd name="T93" fmla="*/ 10 h 127"/>
                    <a:gd name="T94" fmla="*/ 5 w 157"/>
                    <a:gd name="T95" fmla="*/ 8 h 127"/>
                    <a:gd name="T96" fmla="*/ 5 w 157"/>
                    <a:gd name="T97" fmla="*/ 8 h 127"/>
                    <a:gd name="T98" fmla="*/ 5 w 157"/>
                    <a:gd name="T99" fmla="*/ 8 h 127"/>
                    <a:gd name="T100" fmla="*/ 5 w 157"/>
                    <a:gd name="T101" fmla="*/ 6 h 127"/>
                    <a:gd name="T102" fmla="*/ 5 w 157"/>
                    <a:gd name="T103" fmla="*/ 8 h 127"/>
                    <a:gd name="T104" fmla="*/ 5 w 157"/>
                    <a:gd name="T105" fmla="*/ 2 h 127"/>
                    <a:gd name="T106" fmla="*/ 5 w 157"/>
                    <a:gd name="T107" fmla="*/ 0 h 127"/>
                    <a:gd name="T108" fmla="*/ 5 w 157"/>
                    <a:gd name="T109" fmla="*/ 0 h 127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57"/>
                    <a:gd name="T166" fmla="*/ 0 h 127"/>
                    <a:gd name="T167" fmla="*/ 157 w 157"/>
                    <a:gd name="T168" fmla="*/ 127 h 127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57" h="127">
                      <a:moveTo>
                        <a:pt x="137" y="115"/>
                      </a:moveTo>
                      <a:lnTo>
                        <a:pt x="136" y="115"/>
                      </a:lnTo>
                      <a:lnTo>
                        <a:pt x="28" y="6"/>
                      </a:lnTo>
                      <a:lnTo>
                        <a:pt x="32" y="2"/>
                      </a:lnTo>
                      <a:lnTo>
                        <a:pt x="140" y="110"/>
                      </a:lnTo>
                      <a:lnTo>
                        <a:pt x="137" y="115"/>
                      </a:lnTo>
                      <a:close/>
                      <a:moveTo>
                        <a:pt x="140" y="110"/>
                      </a:moveTo>
                      <a:lnTo>
                        <a:pt x="157" y="127"/>
                      </a:lnTo>
                      <a:lnTo>
                        <a:pt x="137" y="115"/>
                      </a:lnTo>
                      <a:lnTo>
                        <a:pt x="140" y="110"/>
                      </a:lnTo>
                      <a:close/>
                      <a:moveTo>
                        <a:pt x="93" y="83"/>
                      </a:moveTo>
                      <a:lnTo>
                        <a:pt x="93" y="83"/>
                      </a:lnTo>
                      <a:lnTo>
                        <a:pt x="140" y="110"/>
                      </a:lnTo>
                      <a:lnTo>
                        <a:pt x="137" y="115"/>
                      </a:lnTo>
                      <a:lnTo>
                        <a:pt x="90" y="87"/>
                      </a:lnTo>
                      <a:lnTo>
                        <a:pt x="93" y="83"/>
                      </a:lnTo>
                      <a:close/>
                      <a:moveTo>
                        <a:pt x="93" y="83"/>
                      </a:moveTo>
                      <a:lnTo>
                        <a:pt x="93" y="83"/>
                      </a:lnTo>
                      <a:close/>
                      <a:moveTo>
                        <a:pt x="61" y="67"/>
                      </a:moveTo>
                      <a:lnTo>
                        <a:pt x="61" y="67"/>
                      </a:lnTo>
                      <a:lnTo>
                        <a:pt x="93" y="83"/>
                      </a:lnTo>
                      <a:lnTo>
                        <a:pt x="90" y="89"/>
                      </a:lnTo>
                      <a:lnTo>
                        <a:pt x="58" y="74"/>
                      </a:lnTo>
                      <a:lnTo>
                        <a:pt x="61" y="67"/>
                      </a:lnTo>
                      <a:close/>
                      <a:moveTo>
                        <a:pt x="61" y="67"/>
                      </a:moveTo>
                      <a:lnTo>
                        <a:pt x="61" y="67"/>
                      </a:lnTo>
                      <a:close/>
                      <a:moveTo>
                        <a:pt x="29" y="63"/>
                      </a:moveTo>
                      <a:lnTo>
                        <a:pt x="32" y="57"/>
                      </a:lnTo>
                      <a:lnTo>
                        <a:pt x="61" y="67"/>
                      </a:lnTo>
                      <a:lnTo>
                        <a:pt x="58" y="74"/>
                      </a:lnTo>
                      <a:lnTo>
                        <a:pt x="29" y="63"/>
                      </a:lnTo>
                      <a:close/>
                      <a:moveTo>
                        <a:pt x="29" y="63"/>
                      </a:moveTo>
                      <a:lnTo>
                        <a:pt x="29" y="63"/>
                      </a:lnTo>
                      <a:close/>
                      <a:moveTo>
                        <a:pt x="12" y="51"/>
                      </a:moveTo>
                      <a:lnTo>
                        <a:pt x="15" y="46"/>
                      </a:lnTo>
                      <a:lnTo>
                        <a:pt x="32" y="57"/>
                      </a:lnTo>
                      <a:lnTo>
                        <a:pt x="29" y="63"/>
                      </a:lnTo>
                      <a:lnTo>
                        <a:pt x="12" y="51"/>
                      </a:lnTo>
                      <a:close/>
                      <a:moveTo>
                        <a:pt x="12" y="51"/>
                      </a:moveTo>
                      <a:lnTo>
                        <a:pt x="12" y="51"/>
                      </a:lnTo>
                      <a:close/>
                      <a:moveTo>
                        <a:pt x="3" y="41"/>
                      </a:moveTo>
                      <a:lnTo>
                        <a:pt x="9" y="38"/>
                      </a:lnTo>
                      <a:lnTo>
                        <a:pt x="17" y="46"/>
                      </a:lnTo>
                      <a:lnTo>
                        <a:pt x="12" y="51"/>
                      </a:lnTo>
                      <a:lnTo>
                        <a:pt x="5" y="43"/>
                      </a:lnTo>
                      <a:lnTo>
                        <a:pt x="3" y="41"/>
                      </a:lnTo>
                      <a:close/>
                      <a:moveTo>
                        <a:pt x="5" y="43"/>
                      </a:moveTo>
                      <a:lnTo>
                        <a:pt x="3" y="41"/>
                      </a:lnTo>
                      <a:lnTo>
                        <a:pt x="5" y="43"/>
                      </a:lnTo>
                      <a:close/>
                      <a:moveTo>
                        <a:pt x="0" y="31"/>
                      </a:moveTo>
                      <a:lnTo>
                        <a:pt x="6" y="31"/>
                      </a:lnTo>
                      <a:lnTo>
                        <a:pt x="9" y="38"/>
                      </a:lnTo>
                      <a:lnTo>
                        <a:pt x="3" y="41"/>
                      </a:lnTo>
                      <a:lnTo>
                        <a:pt x="0" y="34"/>
                      </a:lnTo>
                      <a:lnTo>
                        <a:pt x="0" y="31"/>
                      </a:lnTo>
                      <a:close/>
                      <a:moveTo>
                        <a:pt x="0" y="34"/>
                      </a:moveTo>
                      <a:lnTo>
                        <a:pt x="0" y="32"/>
                      </a:lnTo>
                      <a:lnTo>
                        <a:pt x="0" y="31"/>
                      </a:lnTo>
                      <a:lnTo>
                        <a:pt x="0" y="34"/>
                      </a:lnTo>
                      <a:close/>
                      <a:moveTo>
                        <a:pt x="3" y="22"/>
                      </a:moveTo>
                      <a:lnTo>
                        <a:pt x="8" y="25"/>
                      </a:lnTo>
                      <a:lnTo>
                        <a:pt x="6" y="32"/>
                      </a:lnTo>
                      <a:lnTo>
                        <a:pt x="0" y="31"/>
                      </a:lnTo>
                      <a:lnTo>
                        <a:pt x="2" y="23"/>
                      </a:lnTo>
                      <a:lnTo>
                        <a:pt x="3" y="22"/>
                      </a:lnTo>
                      <a:close/>
                      <a:moveTo>
                        <a:pt x="2" y="23"/>
                      </a:moveTo>
                      <a:lnTo>
                        <a:pt x="2" y="22"/>
                      </a:lnTo>
                      <a:lnTo>
                        <a:pt x="3" y="22"/>
                      </a:lnTo>
                      <a:lnTo>
                        <a:pt x="2" y="23"/>
                      </a:lnTo>
                      <a:close/>
                      <a:moveTo>
                        <a:pt x="8" y="14"/>
                      </a:moveTo>
                      <a:lnTo>
                        <a:pt x="12" y="19"/>
                      </a:lnTo>
                      <a:lnTo>
                        <a:pt x="8" y="25"/>
                      </a:lnTo>
                      <a:lnTo>
                        <a:pt x="3" y="22"/>
                      </a:lnTo>
                      <a:lnTo>
                        <a:pt x="8" y="15"/>
                      </a:lnTo>
                      <a:lnTo>
                        <a:pt x="8" y="14"/>
                      </a:lnTo>
                      <a:close/>
                      <a:moveTo>
                        <a:pt x="8" y="15"/>
                      </a:moveTo>
                      <a:lnTo>
                        <a:pt x="8" y="15"/>
                      </a:lnTo>
                      <a:lnTo>
                        <a:pt x="8" y="14"/>
                      </a:lnTo>
                      <a:lnTo>
                        <a:pt x="8" y="15"/>
                      </a:lnTo>
                      <a:close/>
                      <a:moveTo>
                        <a:pt x="17" y="8"/>
                      </a:moveTo>
                      <a:lnTo>
                        <a:pt x="20" y="12"/>
                      </a:lnTo>
                      <a:lnTo>
                        <a:pt x="12" y="20"/>
                      </a:lnTo>
                      <a:lnTo>
                        <a:pt x="8" y="14"/>
                      </a:lnTo>
                      <a:lnTo>
                        <a:pt x="17" y="8"/>
                      </a:lnTo>
                      <a:close/>
                      <a:moveTo>
                        <a:pt x="17" y="8"/>
                      </a:moveTo>
                      <a:lnTo>
                        <a:pt x="17" y="8"/>
                      </a:lnTo>
                      <a:close/>
                      <a:moveTo>
                        <a:pt x="32" y="2"/>
                      </a:moveTo>
                      <a:lnTo>
                        <a:pt x="32" y="6"/>
                      </a:lnTo>
                      <a:lnTo>
                        <a:pt x="20" y="12"/>
                      </a:lnTo>
                      <a:lnTo>
                        <a:pt x="17" y="8"/>
                      </a:lnTo>
                      <a:lnTo>
                        <a:pt x="29" y="0"/>
                      </a:lnTo>
                      <a:lnTo>
                        <a:pt x="32" y="2"/>
                      </a:lnTo>
                      <a:close/>
                      <a:moveTo>
                        <a:pt x="29" y="0"/>
                      </a:moveTo>
                      <a:lnTo>
                        <a:pt x="31" y="0"/>
                      </a:lnTo>
                      <a:lnTo>
                        <a:pt x="32" y="2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6368" name="Text Box 45"/>
              <p:cNvSpPr txBox="1">
                <a:spLocks noChangeAspect="1" noChangeArrowheads="1"/>
              </p:cNvSpPr>
              <p:nvPr/>
            </p:nvSpPr>
            <p:spPr bwMode="auto">
              <a:xfrm>
                <a:off x="4303117" y="2375070"/>
                <a:ext cx="573212" cy="98979"/>
              </a:xfrm>
              <a:prstGeom prst="rect">
                <a:avLst/>
              </a:prstGeom>
              <a:noFill/>
              <a:ln w="6350">
                <a:noFill/>
                <a:miter lim="800000"/>
                <a:headEnd/>
                <a:tailEnd/>
              </a:ln>
            </p:spPr>
            <p:txBody>
              <a:bodyPr lIns="95775" tIns="47888" rIns="95775" bIns="47888">
                <a:spAutoFit/>
              </a:bodyPr>
              <a:lstStyle/>
              <a:p>
                <a:pPr algn="ctr" defTabSz="957263">
                  <a:lnSpc>
                    <a:spcPct val="80000"/>
                  </a:lnSpc>
                </a:pPr>
                <a:r>
                  <a:rPr lang="ru-RU" altLang="ru-RU" sz="700" b="1">
                    <a:solidFill>
                      <a:srgbClr val="000000"/>
                    </a:solidFill>
                    <a:latin typeface="Arial Narrow" pitchFamily="34" charset="0"/>
                  </a:rPr>
                  <a:t>ТОФ</a:t>
                </a:r>
                <a:endParaRPr lang="ru-RU" altLang="ru-RU" sz="600" b="1">
                  <a:solidFill>
                    <a:srgbClr val="000000"/>
                  </a:solidFill>
                  <a:latin typeface="Arial Narrow" pitchFamily="34" charset="0"/>
                </a:endParaRPr>
              </a:p>
            </p:txBody>
          </p:sp>
        </p:grpSp>
        <p:sp>
          <p:nvSpPr>
            <p:cNvPr id="5447" name="Line 65"/>
            <p:cNvSpPr>
              <a:spLocks noChangeAspect="1" noChangeShapeType="1"/>
            </p:cNvSpPr>
            <p:nvPr/>
          </p:nvSpPr>
          <p:spPr bwMode="auto">
            <a:xfrm>
              <a:off x="2505280" y="2688602"/>
              <a:ext cx="0" cy="245031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685800">
                <a:defRPr/>
              </a:pPr>
              <a:endParaRPr lang="ru-RU" sz="1350">
                <a:solidFill>
                  <a:prstClr val="black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4196" name="Группа 55"/>
          <p:cNvGrpSpPr>
            <a:grpSpLocks noChangeAspect="1"/>
          </p:cNvGrpSpPr>
          <p:nvPr/>
        </p:nvGrpSpPr>
        <p:grpSpPr bwMode="auto">
          <a:xfrm>
            <a:off x="2195513" y="3738034"/>
            <a:ext cx="317500" cy="395817"/>
            <a:chOff x="5786329" y="1439055"/>
            <a:chExt cx="536032" cy="485315"/>
          </a:xfrm>
        </p:grpSpPr>
        <p:sp>
          <p:nvSpPr>
            <p:cNvPr id="6362" name="Блок-схема: типовой процесс 2790"/>
            <p:cNvSpPr>
              <a:spLocks noChangeArrowheads="1"/>
            </p:cNvSpPr>
            <p:nvPr/>
          </p:nvSpPr>
          <p:spPr bwMode="auto">
            <a:xfrm rot="5400000">
              <a:off x="5965219" y="1260165"/>
              <a:ext cx="178251" cy="536032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1620000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700">
                <a:solidFill>
                  <a:srgbClr val="FFFFFF"/>
                </a:solidFill>
                <a:latin typeface="Arial Narrow" pitchFamily="34" charset="0"/>
              </a:endParaRPr>
            </a:p>
          </p:txBody>
        </p:sp>
        <p:sp>
          <p:nvSpPr>
            <p:cNvPr id="6363" name="Text Box 1205"/>
            <p:cNvSpPr txBox="1">
              <a:spLocks noChangeArrowheads="1"/>
            </p:cNvSpPr>
            <p:nvPr/>
          </p:nvSpPr>
          <p:spPr bwMode="auto">
            <a:xfrm>
              <a:off x="5974747" y="1453166"/>
              <a:ext cx="165088" cy="113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600" b="1">
                  <a:solidFill>
                    <a:srgbClr val="000000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5А </a:t>
              </a:r>
              <a:endParaRPr lang="ru-RU" altLang="ru-RU" sz="400" b="1">
                <a:solidFill>
                  <a:srgbClr val="000000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2793" name="Прямая соединительная линия 2792"/>
            <p:cNvCxnSpPr/>
            <p:nvPr/>
          </p:nvCxnSpPr>
          <p:spPr bwMode="auto">
            <a:xfrm>
              <a:off x="6322361" y="1441651"/>
              <a:ext cx="0" cy="482719"/>
            </a:xfrm>
            <a:prstGeom prst="line">
              <a:avLst/>
            </a:prstGeom>
            <a:ln w="95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26" name="Rectangle 84"/>
          <p:cNvSpPr>
            <a:spLocks noChangeArrowheads="1"/>
          </p:cNvSpPr>
          <p:nvPr/>
        </p:nvSpPr>
        <p:spPr bwMode="auto">
          <a:xfrm>
            <a:off x="5016501" y="1090085"/>
            <a:ext cx="328613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Анадырь</a:t>
            </a:r>
          </a:p>
        </p:txBody>
      </p:sp>
      <p:sp>
        <p:nvSpPr>
          <p:cNvPr id="6227" name="Rectangle 84"/>
          <p:cNvSpPr>
            <a:spLocks noChangeArrowheads="1"/>
          </p:cNvSpPr>
          <p:nvPr/>
        </p:nvSpPr>
        <p:spPr bwMode="auto">
          <a:xfrm>
            <a:off x="3203575" y="1968500"/>
            <a:ext cx="274638" cy="613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Магадан</a:t>
            </a:r>
          </a:p>
        </p:txBody>
      </p:sp>
      <p:grpSp>
        <p:nvGrpSpPr>
          <p:cNvPr id="4198" name="Group 70"/>
          <p:cNvGrpSpPr>
            <a:grpSpLocks/>
          </p:cNvGrpSpPr>
          <p:nvPr/>
        </p:nvGrpSpPr>
        <p:grpSpPr bwMode="auto">
          <a:xfrm>
            <a:off x="3211514" y="4760385"/>
            <a:ext cx="73025" cy="97367"/>
            <a:chOff x="784" y="1700"/>
            <a:chExt cx="136" cy="136"/>
          </a:xfrm>
        </p:grpSpPr>
        <p:sp>
          <p:nvSpPr>
            <p:cNvPr id="3884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3885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4199" name="Группа 2016"/>
          <p:cNvGrpSpPr>
            <a:grpSpLocks/>
          </p:cNvGrpSpPr>
          <p:nvPr/>
        </p:nvGrpSpPr>
        <p:grpSpPr bwMode="auto">
          <a:xfrm>
            <a:off x="5375275" y="975784"/>
            <a:ext cx="107950" cy="143933"/>
            <a:chOff x="6166775" y="5370435"/>
            <a:chExt cx="229001" cy="213596"/>
          </a:xfrm>
        </p:grpSpPr>
        <p:sp>
          <p:nvSpPr>
            <p:cNvPr id="6355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2019" name="Прямая соединительная линия 2018"/>
            <p:cNvCxnSpPr/>
            <p:nvPr/>
          </p:nvCxnSpPr>
          <p:spPr>
            <a:xfrm>
              <a:off x="6281275" y="5455244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57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2021" name="Овал 2020"/>
            <p:cNvSpPr/>
            <p:nvPr/>
          </p:nvSpPr>
          <p:spPr>
            <a:xfrm>
              <a:off x="6257703" y="5408128"/>
              <a:ext cx="47147" cy="47116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2022" name="Прямая соединительная линия 2021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30" name="Rectangle 84"/>
          <p:cNvSpPr>
            <a:spLocks noChangeArrowheads="1"/>
          </p:cNvSpPr>
          <p:nvPr/>
        </p:nvSpPr>
        <p:spPr bwMode="auto">
          <a:xfrm>
            <a:off x="1930401" y="3069167"/>
            <a:ext cx="455613" cy="867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Благовещенск</a:t>
            </a:r>
          </a:p>
        </p:txBody>
      </p:sp>
      <p:grpSp>
        <p:nvGrpSpPr>
          <p:cNvPr id="4200" name="Группа 137"/>
          <p:cNvGrpSpPr>
            <a:grpSpLocks noChangeAspect="1"/>
          </p:cNvGrpSpPr>
          <p:nvPr/>
        </p:nvGrpSpPr>
        <p:grpSpPr bwMode="auto">
          <a:xfrm>
            <a:off x="3302000" y="3302001"/>
            <a:ext cx="266700" cy="325967"/>
            <a:chOff x="6774188" y="1839106"/>
            <a:chExt cx="691139" cy="543577"/>
          </a:xfrm>
        </p:grpSpPr>
        <p:sp>
          <p:nvSpPr>
            <p:cNvPr id="6352" name="Блок-схема: типовой процесс 395"/>
            <p:cNvSpPr>
              <a:spLocks noChangeArrowheads="1"/>
            </p:cNvSpPr>
            <p:nvPr/>
          </p:nvSpPr>
          <p:spPr bwMode="auto">
            <a:xfrm>
              <a:off x="6774188" y="1839106"/>
              <a:ext cx="691038" cy="230710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600">
                <a:solidFill>
                  <a:srgbClr val="FFFFFF"/>
                </a:solidFill>
              </a:endParaRPr>
            </a:p>
          </p:txBody>
        </p:sp>
        <p:sp>
          <p:nvSpPr>
            <p:cNvPr id="6353" name="Text Box 1205"/>
            <p:cNvSpPr txBox="1">
              <a:spLocks noChangeArrowheads="1"/>
            </p:cNvSpPr>
            <p:nvPr/>
          </p:nvSpPr>
          <p:spPr bwMode="auto">
            <a:xfrm>
              <a:off x="6936928" y="1884804"/>
              <a:ext cx="315711" cy="1026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400" b="1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68 АК</a:t>
              </a:r>
            </a:p>
          </p:txBody>
        </p:sp>
        <p:cxnSp>
          <p:nvCxnSpPr>
            <p:cNvPr id="3362" name="Прямая соединительная линия 3361"/>
            <p:cNvCxnSpPr/>
            <p:nvPr/>
          </p:nvCxnSpPr>
          <p:spPr bwMode="auto">
            <a:xfrm flipV="1">
              <a:off x="7465327" y="1839106"/>
              <a:ext cx="0" cy="543577"/>
            </a:xfrm>
            <a:prstGeom prst="line">
              <a:avLst/>
            </a:prstGeom>
            <a:ln w="63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32" name="Rectangle 84"/>
          <p:cNvSpPr>
            <a:spLocks noChangeArrowheads="1"/>
          </p:cNvSpPr>
          <p:nvPr/>
        </p:nvSpPr>
        <p:spPr bwMode="auto">
          <a:xfrm>
            <a:off x="2557463" y="4123266"/>
            <a:ext cx="311150" cy="59267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Уссурийск</a:t>
            </a:r>
          </a:p>
        </p:txBody>
      </p:sp>
      <p:sp>
        <p:nvSpPr>
          <p:cNvPr id="6233" name="Rectangle 84"/>
          <p:cNvSpPr>
            <a:spLocks noChangeArrowheads="1"/>
          </p:cNvSpPr>
          <p:nvPr/>
        </p:nvSpPr>
        <p:spPr bwMode="auto">
          <a:xfrm>
            <a:off x="1890714" y="3797301"/>
            <a:ext cx="242887" cy="8043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Шеньян</a:t>
            </a:r>
          </a:p>
        </p:txBody>
      </p:sp>
      <p:sp>
        <p:nvSpPr>
          <p:cNvPr id="6234" name="Rectangle 84"/>
          <p:cNvSpPr>
            <a:spLocks noChangeArrowheads="1"/>
          </p:cNvSpPr>
          <p:nvPr/>
        </p:nvSpPr>
        <p:spPr bwMode="auto">
          <a:xfrm>
            <a:off x="2624138" y="6127752"/>
            <a:ext cx="271462" cy="95249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Йокота</a:t>
            </a:r>
          </a:p>
        </p:txBody>
      </p:sp>
      <p:grpSp>
        <p:nvGrpSpPr>
          <p:cNvPr id="4202" name="Group 70"/>
          <p:cNvGrpSpPr>
            <a:grpSpLocks/>
          </p:cNvGrpSpPr>
          <p:nvPr/>
        </p:nvGrpSpPr>
        <p:grpSpPr bwMode="auto">
          <a:xfrm>
            <a:off x="2492376" y="6212417"/>
            <a:ext cx="73025" cy="99483"/>
            <a:chOff x="784" y="1700"/>
            <a:chExt cx="136" cy="136"/>
          </a:xfrm>
        </p:grpSpPr>
        <p:sp>
          <p:nvSpPr>
            <p:cNvPr id="953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54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36" name="Rectangle 84"/>
          <p:cNvSpPr>
            <a:spLocks noChangeArrowheads="1"/>
          </p:cNvSpPr>
          <p:nvPr/>
        </p:nvSpPr>
        <p:spPr bwMode="auto">
          <a:xfrm>
            <a:off x="2355851" y="6345767"/>
            <a:ext cx="271463" cy="95251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Ивакуни</a:t>
            </a:r>
          </a:p>
        </p:txBody>
      </p:sp>
      <p:grpSp>
        <p:nvGrpSpPr>
          <p:cNvPr id="4224" name="Group 4036"/>
          <p:cNvGrpSpPr>
            <a:grpSpLocks noChangeAspect="1"/>
          </p:cNvGrpSpPr>
          <p:nvPr/>
        </p:nvGrpSpPr>
        <p:grpSpPr bwMode="auto">
          <a:xfrm>
            <a:off x="5808713" y="1974785"/>
            <a:ext cx="155575" cy="279700"/>
            <a:chOff x="2432" y="1418"/>
            <a:chExt cx="895" cy="1481"/>
          </a:xfrm>
          <a:solidFill>
            <a:schemeClr val="bg1"/>
          </a:solidFill>
          <a:effectLst>
            <a:glow rad="101600">
              <a:schemeClr val="bg1">
                <a:alpha val="60000"/>
              </a:schemeClr>
            </a:glow>
          </a:effectLst>
        </p:grpSpPr>
        <p:sp>
          <p:nvSpPr>
            <p:cNvPr id="3370" name="Freeform 4037"/>
            <p:cNvSpPr>
              <a:spLocks noChangeAspect="1"/>
            </p:cNvSpPr>
            <p:nvPr/>
          </p:nvSpPr>
          <p:spPr bwMode="auto">
            <a:xfrm>
              <a:off x="3024" y="2038"/>
              <a:ext cx="148" cy="195"/>
            </a:xfrm>
            <a:custGeom>
              <a:avLst/>
              <a:gdLst>
                <a:gd name="T0" fmla="*/ 60 w 148"/>
                <a:gd name="T1" fmla="*/ 195 h 195"/>
                <a:gd name="T2" fmla="*/ 52 w 148"/>
                <a:gd name="T3" fmla="*/ 195 h 195"/>
                <a:gd name="T4" fmla="*/ 46 w 148"/>
                <a:gd name="T5" fmla="*/ 193 h 195"/>
                <a:gd name="T6" fmla="*/ 39 w 148"/>
                <a:gd name="T7" fmla="*/ 190 h 195"/>
                <a:gd name="T8" fmla="*/ 33 w 148"/>
                <a:gd name="T9" fmla="*/ 188 h 195"/>
                <a:gd name="T10" fmla="*/ 21 w 148"/>
                <a:gd name="T11" fmla="*/ 178 h 195"/>
                <a:gd name="T12" fmla="*/ 14 w 148"/>
                <a:gd name="T13" fmla="*/ 167 h 195"/>
                <a:gd name="T14" fmla="*/ 6 w 148"/>
                <a:gd name="T15" fmla="*/ 151 h 195"/>
                <a:gd name="T16" fmla="*/ 2 w 148"/>
                <a:gd name="T17" fmla="*/ 134 h 195"/>
                <a:gd name="T18" fmla="*/ 0 w 148"/>
                <a:gd name="T19" fmla="*/ 117 h 195"/>
                <a:gd name="T20" fmla="*/ 2 w 148"/>
                <a:gd name="T21" fmla="*/ 98 h 195"/>
                <a:gd name="T22" fmla="*/ 8 w 148"/>
                <a:gd name="T23" fmla="*/ 76 h 195"/>
                <a:gd name="T24" fmla="*/ 14 w 148"/>
                <a:gd name="T25" fmla="*/ 59 h 195"/>
                <a:gd name="T26" fmla="*/ 23 w 148"/>
                <a:gd name="T27" fmla="*/ 42 h 195"/>
                <a:gd name="T28" fmla="*/ 35 w 148"/>
                <a:gd name="T29" fmla="*/ 28 h 195"/>
                <a:gd name="T30" fmla="*/ 46 w 148"/>
                <a:gd name="T31" fmla="*/ 17 h 195"/>
                <a:gd name="T32" fmla="*/ 60 w 148"/>
                <a:gd name="T33" fmla="*/ 7 h 195"/>
                <a:gd name="T34" fmla="*/ 75 w 148"/>
                <a:gd name="T35" fmla="*/ 2 h 195"/>
                <a:gd name="T36" fmla="*/ 89 w 148"/>
                <a:gd name="T37" fmla="*/ 0 h 195"/>
                <a:gd name="T38" fmla="*/ 96 w 148"/>
                <a:gd name="T39" fmla="*/ 0 h 195"/>
                <a:gd name="T40" fmla="*/ 104 w 148"/>
                <a:gd name="T41" fmla="*/ 2 h 195"/>
                <a:gd name="T42" fmla="*/ 110 w 148"/>
                <a:gd name="T43" fmla="*/ 3 h 195"/>
                <a:gd name="T44" fmla="*/ 115 w 148"/>
                <a:gd name="T45" fmla="*/ 7 h 195"/>
                <a:gd name="T46" fmla="*/ 127 w 148"/>
                <a:gd name="T47" fmla="*/ 17 h 195"/>
                <a:gd name="T48" fmla="*/ 137 w 148"/>
                <a:gd name="T49" fmla="*/ 28 h 195"/>
                <a:gd name="T50" fmla="*/ 142 w 148"/>
                <a:gd name="T51" fmla="*/ 42 h 195"/>
                <a:gd name="T52" fmla="*/ 146 w 148"/>
                <a:gd name="T53" fmla="*/ 59 h 195"/>
                <a:gd name="T54" fmla="*/ 148 w 148"/>
                <a:gd name="T55" fmla="*/ 78 h 195"/>
                <a:gd name="T56" fmla="*/ 146 w 148"/>
                <a:gd name="T57" fmla="*/ 98 h 195"/>
                <a:gd name="T58" fmla="*/ 142 w 148"/>
                <a:gd name="T59" fmla="*/ 117 h 195"/>
                <a:gd name="T60" fmla="*/ 135 w 148"/>
                <a:gd name="T61" fmla="*/ 136 h 195"/>
                <a:gd name="T62" fmla="*/ 127 w 148"/>
                <a:gd name="T63" fmla="*/ 151 h 195"/>
                <a:gd name="T64" fmla="*/ 115 w 148"/>
                <a:gd name="T65" fmla="*/ 167 h 195"/>
                <a:gd name="T66" fmla="*/ 102 w 148"/>
                <a:gd name="T67" fmla="*/ 178 h 195"/>
                <a:gd name="T68" fmla="*/ 89 w 148"/>
                <a:gd name="T69" fmla="*/ 188 h 195"/>
                <a:gd name="T70" fmla="*/ 75 w 148"/>
                <a:gd name="T71" fmla="*/ 193 h 195"/>
                <a:gd name="T72" fmla="*/ 60 w 148"/>
                <a:gd name="T73" fmla="*/ 195 h 1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5"/>
                <a:gd name="T113" fmla="*/ 148 w 148"/>
                <a:gd name="T114" fmla="*/ 195 h 19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5">
                  <a:moveTo>
                    <a:pt x="60" y="195"/>
                  </a:moveTo>
                  <a:lnTo>
                    <a:pt x="52" y="195"/>
                  </a:lnTo>
                  <a:lnTo>
                    <a:pt x="46" y="193"/>
                  </a:lnTo>
                  <a:lnTo>
                    <a:pt x="39" y="190"/>
                  </a:lnTo>
                  <a:lnTo>
                    <a:pt x="33" y="188"/>
                  </a:lnTo>
                  <a:lnTo>
                    <a:pt x="21" y="178"/>
                  </a:lnTo>
                  <a:lnTo>
                    <a:pt x="14" y="167"/>
                  </a:lnTo>
                  <a:lnTo>
                    <a:pt x="6" y="151"/>
                  </a:lnTo>
                  <a:lnTo>
                    <a:pt x="2" y="134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8" y="76"/>
                  </a:lnTo>
                  <a:lnTo>
                    <a:pt x="14" y="59"/>
                  </a:lnTo>
                  <a:lnTo>
                    <a:pt x="23" y="42"/>
                  </a:lnTo>
                  <a:lnTo>
                    <a:pt x="35" y="28"/>
                  </a:lnTo>
                  <a:lnTo>
                    <a:pt x="46" y="17"/>
                  </a:lnTo>
                  <a:lnTo>
                    <a:pt x="60" y="7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3"/>
                  </a:lnTo>
                  <a:lnTo>
                    <a:pt x="115" y="7"/>
                  </a:lnTo>
                  <a:lnTo>
                    <a:pt x="127" y="17"/>
                  </a:lnTo>
                  <a:lnTo>
                    <a:pt x="137" y="28"/>
                  </a:lnTo>
                  <a:lnTo>
                    <a:pt x="142" y="42"/>
                  </a:lnTo>
                  <a:lnTo>
                    <a:pt x="146" y="59"/>
                  </a:lnTo>
                  <a:lnTo>
                    <a:pt x="148" y="78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7" y="151"/>
                  </a:lnTo>
                  <a:lnTo>
                    <a:pt x="115" y="167"/>
                  </a:lnTo>
                  <a:lnTo>
                    <a:pt x="102" y="178"/>
                  </a:lnTo>
                  <a:lnTo>
                    <a:pt x="89" y="188"/>
                  </a:lnTo>
                  <a:lnTo>
                    <a:pt x="75" y="193"/>
                  </a:lnTo>
                  <a:lnTo>
                    <a:pt x="60" y="1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1" name="Freeform 4038"/>
            <p:cNvSpPr>
              <a:spLocks noChangeAspect="1"/>
            </p:cNvSpPr>
            <p:nvPr/>
          </p:nvSpPr>
          <p:spPr bwMode="auto">
            <a:xfrm>
              <a:off x="3020" y="2134"/>
              <a:ext cx="64" cy="103"/>
            </a:xfrm>
            <a:custGeom>
              <a:avLst/>
              <a:gdLst>
                <a:gd name="T0" fmla="*/ 2 w 64"/>
                <a:gd name="T1" fmla="*/ 0 h 103"/>
                <a:gd name="T2" fmla="*/ 2 w 64"/>
                <a:gd name="T3" fmla="*/ 0 h 103"/>
                <a:gd name="T4" fmla="*/ 0 w 64"/>
                <a:gd name="T5" fmla="*/ 21 h 103"/>
                <a:gd name="T6" fmla="*/ 2 w 64"/>
                <a:gd name="T7" fmla="*/ 40 h 103"/>
                <a:gd name="T8" fmla="*/ 6 w 64"/>
                <a:gd name="T9" fmla="*/ 57 h 103"/>
                <a:gd name="T10" fmla="*/ 14 w 64"/>
                <a:gd name="T11" fmla="*/ 73 h 103"/>
                <a:gd name="T12" fmla="*/ 24 w 64"/>
                <a:gd name="T13" fmla="*/ 84 h 103"/>
                <a:gd name="T14" fmla="*/ 35 w 64"/>
                <a:gd name="T15" fmla="*/ 94 h 103"/>
                <a:gd name="T16" fmla="*/ 41 w 64"/>
                <a:gd name="T17" fmla="*/ 97 h 103"/>
                <a:gd name="T18" fmla="*/ 48 w 64"/>
                <a:gd name="T19" fmla="*/ 101 h 103"/>
                <a:gd name="T20" fmla="*/ 56 w 64"/>
                <a:gd name="T21" fmla="*/ 103 h 103"/>
                <a:gd name="T22" fmla="*/ 64 w 64"/>
                <a:gd name="T23" fmla="*/ 103 h 103"/>
                <a:gd name="T24" fmla="*/ 64 w 64"/>
                <a:gd name="T25" fmla="*/ 96 h 103"/>
                <a:gd name="T26" fmla="*/ 58 w 64"/>
                <a:gd name="T27" fmla="*/ 96 h 103"/>
                <a:gd name="T28" fmla="*/ 50 w 64"/>
                <a:gd name="T29" fmla="*/ 94 h 103"/>
                <a:gd name="T30" fmla="*/ 45 w 64"/>
                <a:gd name="T31" fmla="*/ 92 h 103"/>
                <a:gd name="T32" fmla="*/ 39 w 64"/>
                <a:gd name="T33" fmla="*/ 88 h 103"/>
                <a:gd name="T34" fmla="*/ 29 w 64"/>
                <a:gd name="T35" fmla="*/ 80 h 103"/>
                <a:gd name="T36" fmla="*/ 22 w 64"/>
                <a:gd name="T37" fmla="*/ 69 h 103"/>
                <a:gd name="T38" fmla="*/ 14 w 64"/>
                <a:gd name="T39" fmla="*/ 53 h 103"/>
                <a:gd name="T40" fmla="*/ 10 w 64"/>
                <a:gd name="T41" fmla="*/ 38 h 103"/>
                <a:gd name="T42" fmla="*/ 10 w 64"/>
                <a:gd name="T43" fmla="*/ 21 h 103"/>
                <a:gd name="T44" fmla="*/ 10 w 64"/>
                <a:gd name="T45" fmla="*/ 2 h 103"/>
                <a:gd name="T46" fmla="*/ 10 w 64"/>
                <a:gd name="T47" fmla="*/ 2 h 103"/>
                <a:gd name="T48" fmla="*/ 2 w 64"/>
                <a:gd name="T49" fmla="*/ 0 h 10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4"/>
                <a:gd name="T76" fmla="*/ 0 h 103"/>
                <a:gd name="T77" fmla="*/ 64 w 64"/>
                <a:gd name="T78" fmla="*/ 103 h 10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4" h="103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6" y="57"/>
                  </a:lnTo>
                  <a:lnTo>
                    <a:pt x="14" y="73"/>
                  </a:lnTo>
                  <a:lnTo>
                    <a:pt x="24" y="84"/>
                  </a:lnTo>
                  <a:lnTo>
                    <a:pt x="35" y="94"/>
                  </a:lnTo>
                  <a:lnTo>
                    <a:pt x="41" y="97"/>
                  </a:lnTo>
                  <a:lnTo>
                    <a:pt x="48" y="101"/>
                  </a:lnTo>
                  <a:lnTo>
                    <a:pt x="56" y="103"/>
                  </a:lnTo>
                  <a:lnTo>
                    <a:pt x="64" y="103"/>
                  </a:lnTo>
                  <a:lnTo>
                    <a:pt x="64" y="96"/>
                  </a:lnTo>
                  <a:lnTo>
                    <a:pt x="58" y="96"/>
                  </a:lnTo>
                  <a:lnTo>
                    <a:pt x="50" y="94"/>
                  </a:lnTo>
                  <a:lnTo>
                    <a:pt x="45" y="92"/>
                  </a:lnTo>
                  <a:lnTo>
                    <a:pt x="39" y="88"/>
                  </a:lnTo>
                  <a:lnTo>
                    <a:pt x="29" y="80"/>
                  </a:lnTo>
                  <a:lnTo>
                    <a:pt x="22" y="69"/>
                  </a:lnTo>
                  <a:lnTo>
                    <a:pt x="14" y="53"/>
                  </a:lnTo>
                  <a:lnTo>
                    <a:pt x="10" y="38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2" name="Freeform 4039"/>
            <p:cNvSpPr>
              <a:spLocks noChangeAspect="1"/>
            </p:cNvSpPr>
            <p:nvPr/>
          </p:nvSpPr>
          <p:spPr bwMode="auto">
            <a:xfrm>
              <a:off x="3022" y="2034"/>
              <a:ext cx="91" cy="102"/>
            </a:xfrm>
            <a:custGeom>
              <a:avLst/>
              <a:gdLst>
                <a:gd name="T0" fmla="*/ 91 w 91"/>
                <a:gd name="T1" fmla="*/ 0 h 102"/>
                <a:gd name="T2" fmla="*/ 91 w 91"/>
                <a:gd name="T3" fmla="*/ 0 h 102"/>
                <a:gd name="T4" fmla="*/ 75 w 91"/>
                <a:gd name="T5" fmla="*/ 2 h 102"/>
                <a:gd name="T6" fmla="*/ 60 w 91"/>
                <a:gd name="T7" fmla="*/ 7 h 102"/>
                <a:gd name="T8" fmla="*/ 46 w 91"/>
                <a:gd name="T9" fmla="*/ 17 h 102"/>
                <a:gd name="T10" fmla="*/ 33 w 91"/>
                <a:gd name="T11" fmla="*/ 29 h 102"/>
                <a:gd name="T12" fmla="*/ 22 w 91"/>
                <a:gd name="T13" fmla="*/ 44 h 102"/>
                <a:gd name="T14" fmla="*/ 12 w 91"/>
                <a:gd name="T15" fmla="*/ 61 h 102"/>
                <a:gd name="T16" fmla="*/ 6 w 91"/>
                <a:gd name="T17" fmla="*/ 80 h 102"/>
                <a:gd name="T18" fmla="*/ 0 w 91"/>
                <a:gd name="T19" fmla="*/ 100 h 102"/>
                <a:gd name="T20" fmla="*/ 8 w 91"/>
                <a:gd name="T21" fmla="*/ 102 h 102"/>
                <a:gd name="T22" fmla="*/ 14 w 91"/>
                <a:gd name="T23" fmla="*/ 82 h 102"/>
                <a:gd name="T24" fmla="*/ 20 w 91"/>
                <a:gd name="T25" fmla="*/ 65 h 102"/>
                <a:gd name="T26" fmla="*/ 29 w 91"/>
                <a:gd name="T27" fmla="*/ 48 h 102"/>
                <a:gd name="T28" fmla="*/ 39 w 91"/>
                <a:gd name="T29" fmla="*/ 34 h 102"/>
                <a:gd name="T30" fmla="*/ 50 w 91"/>
                <a:gd name="T31" fmla="*/ 23 h 102"/>
                <a:gd name="T32" fmla="*/ 64 w 91"/>
                <a:gd name="T33" fmla="*/ 15 h 102"/>
                <a:gd name="T34" fmla="*/ 77 w 91"/>
                <a:gd name="T35" fmla="*/ 9 h 102"/>
                <a:gd name="T36" fmla="*/ 91 w 91"/>
                <a:gd name="T37" fmla="*/ 7 h 102"/>
                <a:gd name="T38" fmla="*/ 91 w 91"/>
                <a:gd name="T39" fmla="*/ 7 h 102"/>
                <a:gd name="T40" fmla="*/ 91 w 91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1"/>
                <a:gd name="T64" fmla="*/ 0 h 102"/>
                <a:gd name="T65" fmla="*/ 91 w 91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1" h="102">
                  <a:moveTo>
                    <a:pt x="91" y="0"/>
                  </a:moveTo>
                  <a:lnTo>
                    <a:pt x="91" y="0"/>
                  </a:lnTo>
                  <a:lnTo>
                    <a:pt x="75" y="2"/>
                  </a:lnTo>
                  <a:lnTo>
                    <a:pt x="60" y="7"/>
                  </a:lnTo>
                  <a:lnTo>
                    <a:pt x="46" y="17"/>
                  </a:lnTo>
                  <a:lnTo>
                    <a:pt x="33" y="29"/>
                  </a:lnTo>
                  <a:lnTo>
                    <a:pt x="22" y="44"/>
                  </a:lnTo>
                  <a:lnTo>
                    <a:pt x="12" y="61"/>
                  </a:lnTo>
                  <a:lnTo>
                    <a:pt x="6" y="80"/>
                  </a:lnTo>
                  <a:lnTo>
                    <a:pt x="0" y="100"/>
                  </a:lnTo>
                  <a:lnTo>
                    <a:pt x="8" y="102"/>
                  </a:lnTo>
                  <a:lnTo>
                    <a:pt x="14" y="82"/>
                  </a:lnTo>
                  <a:lnTo>
                    <a:pt x="20" y="65"/>
                  </a:lnTo>
                  <a:lnTo>
                    <a:pt x="29" y="48"/>
                  </a:lnTo>
                  <a:lnTo>
                    <a:pt x="39" y="34"/>
                  </a:lnTo>
                  <a:lnTo>
                    <a:pt x="50" y="23"/>
                  </a:lnTo>
                  <a:lnTo>
                    <a:pt x="64" y="15"/>
                  </a:lnTo>
                  <a:lnTo>
                    <a:pt x="77" y="9"/>
                  </a:lnTo>
                  <a:lnTo>
                    <a:pt x="91" y="7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3" name="Freeform 4040"/>
            <p:cNvSpPr>
              <a:spLocks noChangeAspect="1"/>
            </p:cNvSpPr>
            <p:nvPr/>
          </p:nvSpPr>
          <p:spPr bwMode="auto">
            <a:xfrm>
              <a:off x="3113" y="2034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2 h 102"/>
                <a:gd name="T6" fmla="*/ 61 w 63"/>
                <a:gd name="T7" fmla="*/ 63 h 102"/>
                <a:gd name="T8" fmla="*/ 57 w 63"/>
                <a:gd name="T9" fmla="*/ 46 h 102"/>
                <a:gd name="T10" fmla="*/ 51 w 63"/>
                <a:gd name="T11" fmla="*/ 30 h 102"/>
                <a:gd name="T12" fmla="*/ 42 w 63"/>
                <a:gd name="T13" fmla="*/ 17 h 102"/>
                <a:gd name="T14" fmla="*/ 30 w 63"/>
                <a:gd name="T15" fmla="*/ 7 h 102"/>
                <a:gd name="T16" fmla="*/ 23 w 63"/>
                <a:gd name="T17" fmla="*/ 4 h 102"/>
                <a:gd name="T18" fmla="*/ 15 w 63"/>
                <a:gd name="T19" fmla="*/ 2 h 102"/>
                <a:gd name="T20" fmla="*/ 7 w 63"/>
                <a:gd name="T21" fmla="*/ 0 h 102"/>
                <a:gd name="T22" fmla="*/ 0 w 63"/>
                <a:gd name="T23" fmla="*/ 0 h 102"/>
                <a:gd name="T24" fmla="*/ 0 w 63"/>
                <a:gd name="T25" fmla="*/ 7 h 102"/>
                <a:gd name="T26" fmla="*/ 7 w 63"/>
                <a:gd name="T27" fmla="*/ 7 h 102"/>
                <a:gd name="T28" fmla="*/ 13 w 63"/>
                <a:gd name="T29" fmla="*/ 9 h 102"/>
                <a:gd name="T30" fmla="*/ 19 w 63"/>
                <a:gd name="T31" fmla="*/ 11 h 102"/>
                <a:gd name="T32" fmla="*/ 25 w 63"/>
                <a:gd name="T33" fmla="*/ 15 h 102"/>
                <a:gd name="T34" fmla="*/ 36 w 63"/>
                <a:gd name="T35" fmla="*/ 23 h 102"/>
                <a:gd name="T36" fmla="*/ 44 w 63"/>
                <a:gd name="T37" fmla="*/ 34 h 102"/>
                <a:gd name="T38" fmla="*/ 49 w 63"/>
                <a:gd name="T39" fmla="*/ 48 h 102"/>
                <a:gd name="T40" fmla="*/ 53 w 63"/>
                <a:gd name="T41" fmla="*/ 63 h 102"/>
                <a:gd name="T42" fmla="*/ 55 w 63"/>
                <a:gd name="T43" fmla="*/ 82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2"/>
                  </a:lnTo>
                  <a:lnTo>
                    <a:pt x="61" y="63"/>
                  </a:lnTo>
                  <a:lnTo>
                    <a:pt x="57" y="46"/>
                  </a:lnTo>
                  <a:lnTo>
                    <a:pt x="51" y="30"/>
                  </a:lnTo>
                  <a:lnTo>
                    <a:pt x="42" y="17"/>
                  </a:lnTo>
                  <a:lnTo>
                    <a:pt x="30" y="7"/>
                  </a:lnTo>
                  <a:lnTo>
                    <a:pt x="23" y="4"/>
                  </a:lnTo>
                  <a:lnTo>
                    <a:pt x="15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13" y="9"/>
                  </a:lnTo>
                  <a:lnTo>
                    <a:pt x="19" y="11"/>
                  </a:lnTo>
                  <a:lnTo>
                    <a:pt x="25" y="15"/>
                  </a:lnTo>
                  <a:lnTo>
                    <a:pt x="36" y="23"/>
                  </a:lnTo>
                  <a:lnTo>
                    <a:pt x="44" y="34"/>
                  </a:lnTo>
                  <a:lnTo>
                    <a:pt x="49" y="48"/>
                  </a:lnTo>
                  <a:lnTo>
                    <a:pt x="53" y="63"/>
                  </a:lnTo>
                  <a:lnTo>
                    <a:pt x="55" y="82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4" name="Freeform 4041"/>
            <p:cNvSpPr>
              <a:spLocks noChangeAspect="1"/>
            </p:cNvSpPr>
            <p:nvPr/>
          </p:nvSpPr>
          <p:spPr bwMode="auto">
            <a:xfrm>
              <a:off x="3084" y="2136"/>
              <a:ext cx="90" cy="101"/>
            </a:xfrm>
            <a:custGeom>
              <a:avLst/>
              <a:gdLst>
                <a:gd name="T0" fmla="*/ 0 w 90"/>
                <a:gd name="T1" fmla="*/ 101 h 101"/>
                <a:gd name="T2" fmla="*/ 0 w 90"/>
                <a:gd name="T3" fmla="*/ 101 h 101"/>
                <a:gd name="T4" fmla="*/ 15 w 90"/>
                <a:gd name="T5" fmla="*/ 99 h 101"/>
                <a:gd name="T6" fmla="*/ 30 w 90"/>
                <a:gd name="T7" fmla="*/ 94 h 101"/>
                <a:gd name="T8" fmla="*/ 46 w 90"/>
                <a:gd name="T9" fmla="*/ 84 h 101"/>
                <a:gd name="T10" fmla="*/ 57 w 90"/>
                <a:gd name="T11" fmla="*/ 71 h 101"/>
                <a:gd name="T12" fmla="*/ 69 w 90"/>
                <a:gd name="T13" fmla="*/ 57 h 101"/>
                <a:gd name="T14" fmla="*/ 78 w 90"/>
                <a:gd name="T15" fmla="*/ 40 h 101"/>
                <a:gd name="T16" fmla="*/ 86 w 90"/>
                <a:gd name="T17" fmla="*/ 21 h 101"/>
                <a:gd name="T18" fmla="*/ 90 w 90"/>
                <a:gd name="T19" fmla="*/ 0 h 101"/>
                <a:gd name="T20" fmla="*/ 82 w 90"/>
                <a:gd name="T21" fmla="*/ 0 h 101"/>
                <a:gd name="T22" fmla="*/ 78 w 90"/>
                <a:gd name="T23" fmla="*/ 19 h 101"/>
                <a:gd name="T24" fmla="*/ 71 w 90"/>
                <a:gd name="T25" fmla="*/ 36 h 101"/>
                <a:gd name="T26" fmla="*/ 63 w 90"/>
                <a:gd name="T27" fmla="*/ 51 h 101"/>
                <a:gd name="T28" fmla="*/ 52 w 90"/>
                <a:gd name="T29" fmla="*/ 67 h 101"/>
                <a:gd name="T30" fmla="*/ 40 w 90"/>
                <a:gd name="T31" fmla="*/ 78 h 101"/>
                <a:gd name="T32" fmla="*/ 27 w 90"/>
                <a:gd name="T33" fmla="*/ 86 h 101"/>
                <a:gd name="T34" fmla="*/ 13 w 90"/>
                <a:gd name="T35" fmla="*/ 92 h 101"/>
                <a:gd name="T36" fmla="*/ 0 w 90"/>
                <a:gd name="T37" fmla="*/ 94 h 101"/>
                <a:gd name="T38" fmla="*/ 0 w 90"/>
                <a:gd name="T39" fmla="*/ 94 h 101"/>
                <a:gd name="T40" fmla="*/ 0 w 90"/>
                <a:gd name="T41" fmla="*/ 101 h 10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1"/>
                <a:gd name="T65" fmla="*/ 90 w 90"/>
                <a:gd name="T66" fmla="*/ 101 h 10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1">
                  <a:moveTo>
                    <a:pt x="0" y="101"/>
                  </a:moveTo>
                  <a:lnTo>
                    <a:pt x="0" y="101"/>
                  </a:lnTo>
                  <a:lnTo>
                    <a:pt x="15" y="99"/>
                  </a:lnTo>
                  <a:lnTo>
                    <a:pt x="30" y="94"/>
                  </a:lnTo>
                  <a:lnTo>
                    <a:pt x="46" y="84"/>
                  </a:lnTo>
                  <a:lnTo>
                    <a:pt x="57" y="71"/>
                  </a:lnTo>
                  <a:lnTo>
                    <a:pt x="69" y="57"/>
                  </a:lnTo>
                  <a:lnTo>
                    <a:pt x="78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8" y="19"/>
                  </a:lnTo>
                  <a:lnTo>
                    <a:pt x="71" y="36"/>
                  </a:lnTo>
                  <a:lnTo>
                    <a:pt x="63" y="51"/>
                  </a:lnTo>
                  <a:lnTo>
                    <a:pt x="52" y="67"/>
                  </a:lnTo>
                  <a:lnTo>
                    <a:pt x="40" y="78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8" name="Freeform 4042"/>
            <p:cNvSpPr>
              <a:spLocks noChangeAspect="1"/>
            </p:cNvSpPr>
            <p:nvPr/>
          </p:nvSpPr>
          <p:spPr bwMode="auto">
            <a:xfrm>
              <a:off x="2514" y="2041"/>
              <a:ext cx="516" cy="369"/>
            </a:xfrm>
            <a:custGeom>
              <a:avLst/>
              <a:gdLst>
                <a:gd name="T0" fmla="*/ 510 w 516"/>
                <a:gd name="T1" fmla="*/ 0 h 369"/>
                <a:gd name="T2" fmla="*/ 510 w 516"/>
                <a:gd name="T3" fmla="*/ 0 h 369"/>
                <a:gd name="T4" fmla="*/ 483 w 516"/>
                <a:gd name="T5" fmla="*/ 39 h 369"/>
                <a:gd name="T6" fmla="*/ 457 w 516"/>
                <a:gd name="T7" fmla="*/ 75 h 369"/>
                <a:gd name="T8" fmla="*/ 432 w 516"/>
                <a:gd name="T9" fmla="*/ 110 h 369"/>
                <a:gd name="T10" fmla="*/ 407 w 516"/>
                <a:gd name="T11" fmla="*/ 141 h 369"/>
                <a:gd name="T12" fmla="*/ 382 w 516"/>
                <a:gd name="T13" fmla="*/ 169 h 369"/>
                <a:gd name="T14" fmla="*/ 357 w 516"/>
                <a:gd name="T15" fmla="*/ 196 h 369"/>
                <a:gd name="T16" fmla="*/ 334 w 516"/>
                <a:gd name="T17" fmla="*/ 219 h 369"/>
                <a:gd name="T18" fmla="*/ 311 w 516"/>
                <a:gd name="T19" fmla="*/ 240 h 369"/>
                <a:gd name="T20" fmla="*/ 288 w 516"/>
                <a:gd name="T21" fmla="*/ 260 h 369"/>
                <a:gd name="T22" fmla="*/ 267 w 516"/>
                <a:gd name="T23" fmla="*/ 277 h 369"/>
                <a:gd name="T24" fmla="*/ 244 w 516"/>
                <a:gd name="T25" fmla="*/ 292 h 369"/>
                <a:gd name="T26" fmla="*/ 225 w 516"/>
                <a:gd name="T27" fmla="*/ 306 h 369"/>
                <a:gd name="T28" fmla="*/ 203 w 516"/>
                <a:gd name="T29" fmla="*/ 317 h 369"/>
                <a:gd name="T30" fmla="*/ 184 w 516"/>
                <a:gd name="T31" fmla="*/ 327 h 369"/>
                <a:gd name="T32" fmla="*/ 167 w 516"/>
                <a:gd name="T33" fmla="*/ 334 h 369"/>
                <a:gd name="T34" fmla="*/ 150 w 516"/>
                <a:gd name="T35" fmla="*/ 342 h 369"/>
                <a:gd name="T36" fmla="*/ 117 w 516"/>
                <a:gd name="T37" fmla="*/ 352 h 369"/>
                <a:gd name="T38" fmla="*/ 88 w 516"/>
                <a:gd name="T39" fmla="*/ 357 h 369"/>
                <a:gd name="T40" fmla="*/ 61 w 516"/>
                <a:gd name="T41" fmla="*/ 361 h 369"/>
                <a:gd name="T42" fmla="*/ 40 w 516"/>
                <a:gd name="T43" fmla="*/ 361 h 369"/>
                <a:gd name="T44" fmla="*/ 12 w 516"/>
                <a:gd name="T45" fmla="*/ 357 h 369"/>
                <a:gd name="T46" fmla="*/ 2 w 516"/>
                <a:gd name="T47" fmla="*/ 356 h 369"/>
                <a:gd name="T48" fmla="*/ 0 w 516"/>
                <a:gd name="T49" fmla="*/ 363 h 369"/>
                <a:gd name="T50" fmla="*/ 12 w 516"/>
                <a:gd name="T51" fmla="*/ 365 h 369"/>
                <a:gd name="T52" fmla="*/ 40 w 516"/>
                <a:gd name="T53" fmla="*/ 369 h 369"/>
                <a:gd name="T54" fmla="*/ 63 w 516"/>
                <a:gd name="T55" fmla="*/ 369 h 369"/>
                <a:gd name="T56" fmla="*/ 88 w 516"/>
                <a:gd name="T57" fmla="*/ 367 h 369"/>
                <a:gd name="T58" fmla="*/ 119 w 516"/>
                <a:gd name="T59" fmla="*/ 359 h 369"/>
                <a:gd name="T60" fmla="*/ 152 w 516"/>
                <a:gd name="T61" fmla="*/ 350 h 369"/>
                <a:gd name="T62" fmla="*/ 169 w 516"/>
                <a:gd name="T63" fmla="*/ 342 h 369"/>
                <a:gd name="T64" fmla="*/ 188 w 516"/>
                <a:gd name="T65" fmla="*/ 334 h 369"/>
                <a:gd name="T66" fmla="*/ 207 w 516"/>
                <a:gd name="T67" fmla="*/ 323 h 369"/>
                <a:gd name="T68" fmla="*/ 228 w 516"/>
                <a:gd name="T69" fmla="*/ 311 h 369"/>
                <a:gd name="T70" fmla="*/ 249 w 516"/>
                <a:gd name="T71" fmla="*/ 298 h 369"/>
                <a:gd name="T72" fmla="*/ 271 w 516"/>
                <a:gd name="T73" fmla="*/ 283 h 369"/>
                <a:gd name="T74" fmla="*/ 294 w 516"/>
                <a:gd name="T75" fmla="*/ 265 h 369"/>
                <a:gd name="T76" fmla="*/ 315 w 516"/>
                <a:gd name="T77" fmla="*/ 246 h 369"/>
                <a:gd name="T78" fmla="*/ 340 w 516"/>
                <a:gd name="T79" fmla="*/ 225 h 369"/>
                <a:gd name="T80" fmla="*/ 363 w 516"/>
                <a:gd name="T81" fmla="*/ 202 h 369"/>
                <a:gd name="T82" fmla="*/ 388 w 516"/>
                <a:gd name="T83" fmla="*/ 175 h 369"/>
                <a:gd name="T84" fmla="*/ 412 w 516"/>
                <a:gd name="T85" fmla="*/ 146 h 369"/>
                <a:gd name="T86" fmla="*/ 437 w 516"/>
                <a:gd name="T87" fmla="*/ 116 h 369"/>
                <a:gd name="T88" fmla="*/ 464 w 516"/>
                <a:gd name="T89" fmla="*/ 81 h 369"/>
                <a:gd name="T90" fmla="*/ 489 w 516"/>
                <a:gd name="T91" fmla="*/ 45 h 369"/>
                <a:gd name="T92" fmla="*/ 516 w 516"/>
                <a:gd name="T93" fmla="*/ 4 h 369"/>
                <a:gd name="T94" fmla="*/ 516 w 516"/>
                <a:gd name="T95" fmla="*/ 4 h 369"/>
                <a:gd name="T96" fmla="*/ 510 w 516"/>
                <a:gd name="T97" fmla="*/ 0 h 36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16"/>
                <a:gd name="T148" fmla="*/ 0 h 369"/>
                <a:gd name="T149" fmla="*/ 516 w 516"/>
                <a:gd name="T150" fmla="*/ 369 h 36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16" h="369">
                  <a:moveTo>
                    <a:pt x="510" y="0"/>
                  </a:moveTo>
                  <a:lnTo>
                    <a:pt x="510" y="0"/>
                  </a:lnTo>
                  <a:lnTo>
                    <a:pt x="483" y="39"/>
                  </a:lnTo>
                  <a:lnTo>
                    <a:pt x="457" y="75"/>
                  </a:lnTo>
                  <a:lnTo>
                    <a:pt x="432" y="110"/>
                  </a:lnTo>
                  <a:lnTo>
                    <a:pt x="407" y="141"/>
                  </a:lnTo>
                  <a:lnTo>
                    <a:pt x="382" y="169"/>
                  </a:lnTo>
                  <a:lnTo>
                    <a:pt x="357" y="196"/>
                  </a:lnTo>
                  <a:lnTo>
                    <a:pt x="334" y="219"/>
                  </a:lnTo>
                  <a:lnTo>
                    <a:pt x="311" y="240"/>
                  </a:lnTo>
                  <a:lnTo>
                    <a:pt x="288" y="260"/>
                  </a:lnTo>
                  <a:lnTo>
                    <a:pt x="267" y="277"/>
                  </a:lnTo>
                  <a:lnTo>
                    <a:pt x="244" y="292"/>
                  </a:lnTo>
                  <a:lnTo>
                    <a:pt x="225" y="306"/>
                  </a:lnTo>
                  <a:lnTo>
                    <a:pt x="203" y="317"/>
                  </a:lnTo>
                  <a:lnTo>
                    <a:pt x="184" y="327"/>
                  </a:lnTo>
                  <a:lnTo>
                    <a:pt x="167" y="334"/>
                  </a:lnTo>
                  <a:lnTo>
                    <a:pt x="150" y="342"/>
                  </a:lnTo>
                  <a:lnTo>
                    <a:pt x="117" y="352"/>
                  </a:lnTo>
                  <a:lnTo>
                    <a:pt x="88" y="357"/>
                  </a:lnTo>
                  <a:lnTo>
                    <a:pt x="61" y="361"/>
                  </a:lnTo>
                  <a:lnTo>
                    <a:pt x="40" y="361"/>
                  </a:lnTo>
                  <a:lnTo>
                    <a:pt x="12" y="357"/>
                  </a:lnTo>
                  <a:lnTo>
                    <a:pt x="2" y="356"/>
                  </a:lnTo>
                  <a:lnTo>
                    <a:pt x="0" y="363"/>
                  </a:lnTo>
                  <a:lnTo>
                    <a:pt x="12" y="365"/>
                  </a:lnTo>
                  <a:lnTo>
                    <a:pt x="40" y="369"/>
                  </a:lnTo>
                  <a:lnTo>
                    <a:pt x="63" y="369"/>
                  </a:lnTo>
                  <a:lnTo>
                    <a:pt x="88" y="367"/>
                  </a:lnTo>
                  <a:lnTo>
                    <a:pt x="119" y="359"/>
                  </a:lnTo>
                  <a:lnTo>
                    <a:pt x="152" y="350"/>
                  </a:lnTo>
                  <a:lnTo>
                    <a:pt x="169" y="342"/>
                  </a:lnTo>
                  <a:lnTo>
                    <a:pt x="188" y="334"/>
                  </a:lnTo>
                  <a:lnTo>
                    <a:pt x="207" y="323"/>
                  </a:lnTo>
                  <a:lnTo>
                    <a:pt x="228" y="311"/>
                  </a:lnTo>
                  <a:lnTo>
                    <a:pt x="249" y="298"/>
                  </a:lnTo>
                  <a:lnTo>
                    <a:pt x="271" y="283"/>
                  </a:lnTo>
                  <a:lnTo>
                    <a:pt x="294" y="265"/>
                  </a:lnTo>
                  <a:lnTo>
                    <a:pt x="315" y="246"/>
                  </a:lnTo>
                  <a:lnTo>
                    <a:pt x="340" y="225"/>
                  </a:lnTo>
                  <a:lnTo>
                    <a:pt x="363" y="202"/>
                  </a:lnTo>
                  <a:lnTo>
                    <a:pt x="388" y="175"/>
                  </a:lnTo>
                  <a:lnTo>
                    <a:pt x="412" y="146"/>
                  </a:lnTo>
                  <a:lnTo>
                    <a:pt x="437" y="116"/>
                  </a:lnTo>
                  <a:lnTo>
                    <a:pt x="464" y="81"/>
                  </a:lnTo>
                  <a:lnTo>
                    <a:pt x="489" y="45"/>
                  </a:lnTo>
                  <a:lnTo>
                    <a:pt x="516" y="4"/>
                  </a:lnTo>
                  <a:lnTo>
                    <a:pt x="51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9" name="Freeform 4043"/>
            <p:cNvSpPr>
              <a:spLocks noChangeAspect="1"/>
            </p:cNvSpPr>
            <p:nvPr/>
          </p:nvSpPr>
          <p:spPr bwMode="auto">
            <a:xfrm>
              <a:off x="3024" y="1437"/>
              <a:ext cx="123" cy="608"/>
            </a:xfrm>
            <a:custGeom>
              <a:avLst/>
              <a:gdLst>
                <a:gd name="T0" fmla="*/ 56 w 123"/>
                <a:gd name="T1" fmla="*/ 4 h 608"/>
                <a:gd name="T2" fmla="*/ 69 w 123"/>
                <a:gd name="T3" fmla="*/ 32 h 608"/>
                <a:gd name="T4" fmla="*/ 81 w 123"/>
                <a:gd name="T5" fmla="*/ 59 h 608"/>
                <a:gd name="T6" fmla="*/ 90 w 123"/>
                <a:gd name="T7" fmla="*/ 86 h 608"/>
                <a:gd name="T8" fmla="*/ 98 w 123"/>
                <a:gd name="T9" fmla="*/ 113 h 608"/>
                <a:gd name="T10" fmla="*/ 106 w 123"/>
                <a:gd name="T11" fmla="*/ 142 h 608"/>
                <a:gd name="T12" fmla="*/ 110 w 123"/>
                <a:gd name="T13" fmla="*/ 169 h 608"/>
                <a:gd name="T14" fmla="*/ 112 w 123"/>
                <a:gd name="T15" fmla="*/ 196 h 608"/>
                <a:gd name="T16" fmla="*/ 114 w 123"/>
                <a:gd name="T17" fmla="*/ 221 h 608"/>
                <a:gd name="T18" fmla="*/ 114 w 123"/>
                <a:gd name="T19" fmla="*/ 247 h 608"/>
                <a:gd name="T20" fmla="*/ 114 w 123"/>
                <a:gd name="T21" fmla="*/ 272 h 608"/>
                <a:gd name="T22" fmla="*/ 112 w 123"/>
                <a:gd name="T23" fmla="*/ 297 h 608"/>
                <a:gd name="T24" fmla="*/ 108 w 123"/>
                <a:gd name="T25" fmla="*/ 322 h 608"/>
                <a:gd name="T26" fmla="*/ 98 w 123"/>
                <a:gd name="T27" fmla="*/ 370 h 608"/>
                <a:gd name="T28" fmla="*/ 87 w 123"/>
                <a:gd name="T29" fmla="*/ 414 h 608"/>
                <a:gd name="T30" fmla="*/ 73 w 123"/>
                <a:gd name="T31" fmla="*/ 455 h 608"/>
                <a:gd name="T32" fmla="*/ 60 w 123"/>
                <a:gd name="T33" fmla="*/ 491 h 608"/>
                <a:gd name="T34" fmla="*/ 44 w 123"/>
                <a:gd name="T35" fmla="*/ 524 h 608"/>
                <a:gd name="T36" fmla="*/ 31 w 123"/>
                <a:gd name="T37" fmla="*/ 551 h 608"/>
                <a:gd name="T38" fmla="*/ 8 w 123"/>
                <a:gd name="T39" fmla="*/ 591 h 608"/>
                <a:gd name="T40" fmla="*/ 0 w 123"/>
                <a:gd name="T41" fmla="*/ 604 h 608"/>
                <a:gd name="T42" fmla="*/ 6 w 123"/>
                <a:gd name="T43" fmla="*/ 608 h 608"/>
                <a:gd name="T44" fmla="*/ 16 w 123"/>
                <a:gd name="T45" fmla="*/ 595 h 608"/>
                <a:gd name="T46" fmla="*/ 39 w 123"/>
                <a:gd name="T47" fmla="*/ 555 h 608"/>
                <a:gd name="T48" fmla="*/ 52 w 123"/>
                <a:gd name="T49" fmla="*/ 528 h 608"/>
                <a:gd name="T50" fmla="*/ 67 w 123"/>
                <a:gd name="T51" fmla="*/ 495 h 608"/>
                <a:gd name="T52" fmla="*/ 81 w 123"/>
                <a:gd name="T53" fmla="*/ 457 h 608"/>
                <a:gd name="T54" fmla="*/ 94 w 123"/>
                <a:gd name="T55" fmla="*/ 416 h 608"/>
                <a:gd name="T56" fmla="*/ 106 w 123"/>
                <a:gd name="T57" fmla="*/ 372 h 608"/>
                <a:gd name="T58" fmla="*/ 115 w 123"/>
                <a:gd name="T59" fmla="*/ 324 h 608"/>
                <a:gd name="T60" fmla="*/ 119 w 123"/>
                <a:gd name="T61" fmla="*/ 299 h 608"/>
                <a:gd name="T62" fmla="*/ 121 w 123"/>
                <a:gd name="T63" fmla="*/ 272 h 608"/>
                <a:gd name="T64" fmla="*/ 123 w 123"/>
                <a:gd name="T65" fmla="*/ 247 h 608"/>
                <a:gd name="T66" fmla="*/ 121 w 123"/>
                <a:gd name="T67" fmla="*/ 221 h 608"/>
                <a:gd name="T68" fmla="*/ 121 w 123"/>
                <a:gd name="T69" fmla="*/ 194 h 608"/>
                <a:gd name="T70" fmla="*/ 117 w 123"/>
                <a:gd name="T71" fmla="*/ 167 h 608"/>
                <a:gd name="T72" fmla="*/ 114 w 123"/>
                <a:gd name="T73" fmla="*/ 140 h 608"/>
                <a:gd name="T74" fmla="*/ 106 w 123"/>
                <a:gd name="T75" fmla="*/ 111 h 608"/>
                <a:gd name="T76" fmla="*/ 98 w 123"/>
                <a:gd name="T77" fmla="*/ 84 h 608"/>
                <a:gd name="T78" fmla="*/ 89 w 123"/>
                <a:gd name="T79" fmla="*/ 56 h 608"/>
                <a:gd name="T80" fmla="*/ 77 w 123"/>
                <a:gd name="T81" fmla="*/ 29 h 608"/>
                <a:gd name="T82" fmla="*/ 64 w 123"/>
                <a:gd name="T83" fmla="*/ 0 h 608"/>
                <a:gd name="T84" fmla="*/ 56 w 123"/>
                <a:gd name="T85" fmla="*/ 4 h 6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3"/>
                <a:gd name="T130" fmla="*/ 0 h 608"/>
                <a:gd name="T131" fmla="*/ 123 w 123"/>
                <a:gd name="T132" fmla="*/ 608 h 6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3" h="608">
                  <a:moveTo>
                    <a:pt x="56" y="4"/>
                  </a:moveTo>
                  <a:lnTo>
                    <a:pt x="69" y="32"/>
                  </a:lnTo>
                  <a:lnTo>
                    <a:pt x="81" y="59"/>
                  </a:lnTo>
                  <a:lnTo>
                    <a:pt x="90" y="86"/>
                  </a:lnTo>
                  <a:lnTo>
                    <a:pt x="98" y="113"/>
                  </a:lnTo>
                  <a:lnTo>
                    <a:pt x="106" y="142"/>
                  </a:lnTo>
                  <a:lnTo>
                    <a:pt x="110" y="169"/>
                  </a:lnTo>
                  <a:lnTo>
                    <a:pt x="112" y="196"/>
                  </a:lnTo>
                  <a:lnTo>
                    <a:pt x="114" y="221"/>
                  </a:lnTo>
                  <a:lnTo>
                    <a:pt x="114" y="247"/>
                  </a:lnTo>
                  <a:lnTo>
                    <a:pt x="114" y="272"/>
                  </a:lnTo>
                  <a:lnTo>
                    <a:pt x="112" y="297"/>
                  </a:lnTo>
                  <a:lnTo>
                    <a:pt x="108" y="322"/>
                  </a:lnTo>
                  <a:lnTo>
                    <a:pt x="98" y="370"/>
                  </a:lnTo>
                  <a:lnTo>
                    <a:pt x="87" y="414"/>
                  </a:lnTo>
                  <a:lnTo>
                    <a:pt x="73" y="455"/>
                  </a:lnTo>
                  <a:lnTo>
                    <a:pt x="60" y="491"/>
                  </a:lnTo>
                  <a:lnTo>
                    <a:pt x="44" y="524"/>
                  </a:lnTo>
                  <a:lnTo>
                    <a:pt x="31" y="551"/>
                  </a:lnTo>
                  <a:lnTo>
                    <a:pt x="8" y="591"/>
                  </a:lnTo>
                  <a:lnTo>
                    <a:pt x="0" y="604"/>
                  </a:lnTo>
                  <a:lnTo>
                    <a:pt x="6" y="608"/>
                  </a:lnTo>
                  <a:lnTo>
                    <a:pt x="16" y="595"/>
                  </a:lnTo>
                  <a:lnTo>
                    <a:pt x="39" y="555"/>
                  </a:lnTo>
                  <a:lnTo>
                    <a:pt x="52" y="528"/>
                  </a:lnTo>
                  <a:lnTo>
                    <a:pt x="67" y="495"/>
                  </a:lnTo>
                  <a:lnTo>
                    <a:pt x="81" y="457"/>
                  </a:lnTo>
                  <a:lnTo>
                    <a:pt x="94" y="416"/>
                  </a:lnTo>
                  <a:lnTo>
                    <a:pt x="106" y="372"/>
                  </a:lnTo>
                  <a:lnTo>
                    <a:pt x="115" y="324"/>
                  </a:lnTo>
                  <a:lnTo>
                    <a:pt x="119" y="299"/>
                  </a:lnTo>
                  <a:lnTo>
                    <a:pt x="121" y="272"/>
                  </a:lnTo>
                  <a:lnTo>
                    <a:pt x="123" y="247"/>
                  </a:lnTo>
                  <a:lnTo>
                    <a:pt x="121" y="221"/>
                  </a:lnTo>
                  <a:lnTo>
                    <a:pt x="121" y="194"/>
                  </a:lnTo>
                  <a:lnTo>
                    <a:pt x="117" y="167"/>
                  </a:lnTo>
                  <a:lnTo>
                    <a:pt x="114" y="140"/>
                  </a:lnTo>
                  <a:lnTo>
                    <a:pt x="106" y="111"/>
                  </a:lnTo>
                  <a:lnTo>
                    <a:pt x="98" y="84"/>
                  </a:lnTo>
                  <a:lnTo>
                    <a:pt x="89" y="56"/>
                  </a:lnTo>
                  <a:lnTo>
                    <a:pt x="77" y="29"/>
                  </a:lnTo>
                  <a:lnTo>
                    <a:pt x="64" y="0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0" name="Freeform 4044"/>
            <p:cNvSpPr>
              <a:spLocks noChangeAspect="1"/>
            </p:cNvSpPr>
            <p:nvPr/>
          </p:nvSpPr>
          <p:spPr bwMode="auto">
            <a:xfrm>
              <a:off x="2842" y="1932"/>
              <a:ext cx="259" cy="495"/>
            </a:xfrm>
            <a:custGeom>
              <a:avLst/>
              <a:gdLst>
                <a:gd name="T0" fmla="*/ 4 w 259"/>
                <a:gd name="T1" fmla="*/ 495 h 495"/>
                <a:gd name="T2" fmla="*/ 0 w 259"/>
                <a:gd name="T3" fmla="*/ 340 h 495"/>
                <a:gd name="T4" fmla="*/ 10 w 259"/>
                <a:gd name="T5" fmla="*/ 332 h 495"/>
                <a:gd name="T6" fmla="*/ 31 w 259"/>
                <a:gd name="T7" fmla="*/ 309 h 495"/>
                <a:gd name="T8" fmla="*/ 61 w 259"/>
                <a:gd name="T9" fmla="*/ 275 h 495"/>
                <a:gd name="T10" fmla="*/ 100 w 259"/>
                <a:gd name="T11" fmla="*/ 228 h 495"/>
                <a:gd name="T12" fmla="*/ 142 w 259"/>
                <a:gd name="T13" fmla="*/ 177 h 495"/>
                <a:gd name="T14" fmla="*/ 180 w 259"/>
                <a:gd name="T15" fmla="*/ 119 h 495"/>
                <a:gd name="T16" fmla="*/ 200 w 259"/>
                <a:gd name="T17" fmla="*/ 90 h 495"/>
                <a:gd name="T18" fmla="*/ 217 w 259"/>
                <a:gd name="T19" fmla="*/ 60 h 495"/>
                <a:gd name="T20" fmla="*/ 232 w 259"/>
                <a:gd name="T21" fmla="*/ 31 h 495"/>
                <a:gd name="T22" fmla="*/ 244 w 259"/>
                <a:gd name="T23" fmla="*/ 0 h 495"/>
                <a:gd name="T24" fmla="*/ 246 w 259"/>
                <a:gd name="T25" fmla="*/ 6 h 495"/>
                <a:gd name="T26" fmla="*/ 251 w 259"/>
                <a:gd name="T27" fmla="*/ 21 h 495"/>
                <a:gd name="T28" fmla="*/ 255 w 259"/>
                <a:gd name="T29" fmla="*/ 46 h 495"/>
                <a:gd name="T30" fmla="*/ 259 w 259"/>
                <a:gd name="T31" fmla="*/ 79 h 495"/>
                <a:gd name="T32" fmla="*/ 259 w 259"/>
                <a:gd name="T33" fmla="*/ 100 h 495"/>
                <a:gd name="T34" fmla="*/ 257 w 259"/>
                <a:gd name="T35" fmla="*/ 121 h 495"/>
                <a:gd name="T36" fmla="*/ 255 w 259"/>
                <a:gd name="T37" fmla="*/ 146 h 495"/>
                <a:gd name="T38" fmla="*/ 249 w 259"/>
                <a:gd name="T39" fmla="*/ 171 h 495"/>
                <a:gd name="T40" fmla="*/ 242 w 259"/>
                <a:gd name="T41" fmla="*/ 200 h 495"/>
                <a:gd name="T42" fmla="*/ 232 w 259"/>
                <a:gd name="T43" fmla="*/ 228 h 495"/>
                <a:gd name="T44" fmla="*/ 221 w 259"/>
                <a:gd name="T45" fmla="*/ 259 h 495"/>
                <a:gd name="T46" fmla="*/ 205 w 259"/>
                <a:gd name="T47" fmla="*/ 292 h 495"/>
                <a:gd name="T48" fmla="*/ 4 w 259"/>
                <a:gd name="T49" fmla="*/ 495 h 4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9"/>
                <a:gd name="T76" fmla="*/ 0 h 495"/>
                <a:gd name="T77" fmla="*/ 259 w 259"/>
                <a:gd name="T78" fmla="*/ 495 h 4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9" h="495">
                  <a:moveTo>
                    <a:pt x="4" y="495"/>
                  </a:moveTo>
                  <a:lnTo>
                    <a:pt x="0" y="340"/>
                  </a:lnTo>
                  <a:lnTo>
                    <a:pt x="10" y="332"/>
                  </a:lnTo>
                  <a:lnTo>
                    <a:pt x="31" y="309"/>
                  </a:lnTo>
                  <a:lnTo>
                    <a:pt x="61" y="275"/>
                  </a:lnTo>
                  <a:lnTo>
                    <a:pt x="100" y="228"/>
                  </a:lnTo>
                  <a:lnTo>
                    <a:pt x="142" y="177"/>
                  </a:lnTo>
                  <a:lnTo>
                    <a:pt x="180" y="119"/>
                  </a:lnTo>
                  <a:lnTo>
                    <a:pt x="200" y="90"/>
                  </a:lnTo>
                  <a:lnTo>
                    <a:pt x="217" y="60"/>
                  </a:lnTo>
                  <a:lnTo>
                    <a:pt x="232" y="31"/>
                  </a:lnTo>
                  <a:lnTo>
                    <a:pt x="244" y="0"/>
                  </a:lnTo>
                  <a:lnTo>
                    <a:pt x="246" y="6"/>
                  </a:lnTo>
                  <a:lnTo>
                    <a:pt x="251" y="21"/>
                  </a:lnTo>
                  <a:lnTo>
                    <a:pt x="255" y="46"/>
                  </a:lnTo>
                  <a:lnTo>
                    <a:pt x="259" y="79"/>
                  </a:lnTo>
                  <a:lnTo>
                    <a:pt x="259" y="100"/>
                  </a:lnTo>
                  <a:lnTo>
                    <a:pt x="257" y="121"/>
                  </a:lnTo>
                  <a:lnTo>
                    <a:pt x="255" y="146"/>
                  </a:lnTo>
                  <a:lnTo>
                    <a:pt x="249" y="171"/>
                  </a:lnTo>
                  <a:lnTo>
                    <a:pt x="242" y="200"/>
                  </a:lnTo>
                  <a:lnTo>
                    <a:pt x="232" y="228"/>
                  </a:lnTo>
                  <a:lnTo>
                    <a:pt x="221" y="259"/>
                  </a:lnTo>
                  <a:lnTo>
                    <a:pt x="205" y="292"/>
                  </a:lnTo>
                  <a:lnTo>
                    <a:pt x="4" y="4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1" name="Freeform 4045"/>
            <p:cNvSpPr>
              <a:spLocks noChangeAspect="1"/>
            </p:cNvSpPr>
            <p:nvPr/>
          </p:nvSpPr>
          <p:spPr bwMode="auto">
            <a:xfrm>
              <a:off x="2838" y="2268"/>
              <a:ext cx="14" cy="159"/>
            </a:xfrm>
            <a:custGeom>
              <a:avLst/>
              <a:gdLst>
                <a:gd name="T0" fmla="*/ 2 w 14"/>
                <a:gd name="T1" fmla="*/ 0 h 159"/>
                <a:gd name="T2" fmla="*/ 0 w 14"/>
                <a:gd name="T3" fmla="*/ 4 h 159"/>
                <a:gd name="T4" fmla="*/ 4 w 14"/>
                <a:gd name="T5" fmla="*/ 159 h 159"/>
                <a:gd name="T6" fmla="*/ 14 w 14"/>
                <a:gd name="T7" fmla="*/ 159 h 159"/>
                <a:gd name="T8" fmla="*/ 8 w 14"/>
                <a:gd name="T9" fmla="*/ 4 h 159"/>
                <a:gd name="T10" fmla="*/ 8 w 14"/>
                <a:gd name="T11" fmla="*/ 6 h 159"/>
                <a:gd name="T12" fmla="*/ 2 w 14"/>
                <a:gd name="T13" fmla="*/ 0 h 159"/>
                <a:gd name="T14" fmla="*/ 0 w 14"/>
                <a:gd name="T15" fmla="*/ 2 h 159"/>
                <a:gd name="T16" fmla="*/ 0 w 14"/>
                <a:gd name="T17" fmla="*/ 4 h 159"/>
                <a:gd name="T18" fmla="*/ 2 w 14"/>
                <a:gd name="T19" fmla="*/ 0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9"/>
                <a:gd name="T32" fmla="*/ 14 w 14"/>
                <a:gd name="T33" fmla="*/ 159 h 15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9">
                  <a:moveTo>
                    <a:pt x="2" y="0"/>
                  </a:moveTo>
                  <a:lnTo>
                    <a:pt x="0" y="4"/>
                  </a:lnTo>
                  <a:lnTo>
                    <a:pt x="4" y="159"/>
                  </a:lnTo>
                  <a:lnTo>
                    <a:pt x="14" y="159"/>
                  </a:lnTo>
                  <a:lnTo>
                    <a:pt x="8" y="4"/>
                  </a:lnTo>
                  <a:lnTo>
                    <a:pt x="8" y="6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2" name="Freeform 4046"/>
            <p:cNvSpPr>
              <a:spLocks noChangeAspect="1"/>
            </p:cNvSpPr>
            <p:nvPr/>
          </p:nvSpPr>
          <p:spPr bwMode="auto">
            <a:xfrm>
              <a:off x="2840" y="1930"/>
              <a:ext cx="250" cy="344"/>
            </a:xfrm>
            <a:custGeom>
              <a:avLst/>
              <a:gdLst>
                <a:gd name="T0" fmla="*/ 250 w 250"/>
                <a:gd name="T1" fmla="*/ 0 h 344"/>
                <a:gd name="T2" fmla="*/ 242 w 250"/>
                <a:gd name="T3" fmla="*/ 0 h 344"/>
                <a:gd name="T4" fmla="*/ 230 w 250"/>
                <a:gd name="T5" fmla="*/ 31 h 344"/>
                <a:gd name="T6" fmla="*/ 215 w 250"/>
                <a:gd name="T7" fmla="*/ 60 h 344"/>
                <a:gd name="T8" fmla="*/ 198 w 250"/>
                <a:gd name="T9" fmla="*/ 90 h 344"/>
                <a:gd name="T10" fmla="*/ 180 w 250"/>
                <a:gd name="T11" fmla="*/ 119 h 344"/>
                <a:gd name="T12" fmla="*/ 140 w 250"/>
                <a:gd name="T13" fmla="*/ 177 h 344"/>
                <a:gd name="T14" fmla="*/ 100 w 250"/>
                <a:gd name="T15" fmla="*/ 229 h 344"/>
                <a:gd name="T16" fmla="*/ 62 w 250"/>
                <a:gd name="T17" fmla="*/ 273 h 344"/>
                <a:gd name="T18" fmla="*/ 29 w 250"/>
                <a:gd name="T19" fmla="*/ 307 h 344"/>
                <a:gd name="T20" fmla="*/ 8 w 250"/>
                <a:gd name="T21" fmla="*/ 330 h 344"/>
                <a:gd name="T22" fmla="*/ 0 w 250"/>
                <a:gd name="T23" fmla="*/ 338 h 344"/>
                <a:gd name="T24" fmla="*/ 6 w 250"/>
                <a:gd name="T25" fmla="*/ 344 h 344"/>
                <a:gd name="T26" fmla="*/ 14 w 250"/>
                <a:gd name="T27" fmla="*/ 336 h 344"/>
                <a:gd name="T28" fmla="*/ 35 w 250"/>
                <a:gd name="T29" fmla="*/ 313 h 344"/>
                <a:gd name="T30" fmla="*/ 67 w 250"/>
                <a:gd name="T31" fmla="*/ 278 h 344"/>
                <a:gd name="T32" fmla="*/ 106 w 250"/>
                <a:gd name="T33" fmla="*/ 234 h 344"/>
                <a:gd name="T34" fmla="*/ 146 w 250"/>
                <a:gd name="T35" fmla="*/ 181 h 344"/>
                <a:gd name="T36" fmla="*/ 186 w 250"/>
                <a:gd name="T37" fmla="*/ 125 h 344"/>
                <a:gd name="T38" fmla="*/ 205 w 250"/>
                <a:gd name="T39" fmla="*/ 94 h 344"/>
                <a:gd name="T40" fmla="*/ 223 w 250"/>
                <a:gd name="T41" fmla="*/ 63 h 344"/>
                <a:gd name="T42" fmla="*/ 236 w 250"/>
                <a:gd name="T43" fmla="*/ 33 h 344"/>
                <a:gd name="T44" fmla="*/ 250 w 250"/>
                <a:gd name="T45" fmla="*/ 4 h 344"/>
                <a:gd name="T46" fmla="*/ 242 w 250"/>
                <a:gd name="T47" fmla="*/ 4 h 344"/>
                <a:gd name="T48" fmla="*/ 250 w 250"/>
                <a:gd name="T49" fmla="*/ 0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0"/>
                <a:gd name="T76" fmla="*/ 0 h 344"/>
                <a:gd name="T77" fmla="*/ 250 w 250"/>
                <a:gd name="T78" fmla="*/ 344 h 3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0" h="344">
                  <a:moveTo>
                    <a:pt x="250" y="0"/>
                  </a:moveTo>
                  <a:lnTo>
                    <a:pt x="242" y="0"/>
                  </a:lnTo>
                  <a:lnTo>
                    <a:pt x="230" y="31"/>
                  </a:lnTo>
                  <a:lnTo>
                    <a:pt x="215" y="60"/>
                  </a:lnTo>
                  <a:lnTo>
                    <a:pt x="198" y="90"/>
                  </a:lnTo>
                  <a:lnTo>
                    <a:pt x="180" y="119"/>
                  </a:lnTo>
                  <a:lnTo>
                    <a:pt x="140" y="177"/>
                  </a:lnTo>
                  <a:lnTo>
                    <a:pt x="100" y="229"/>
                  </a:lnTo>
                  <a:lnTo>
                    <a:pt x="62" y="273"/>
                  </a:lnTo>
                  <a:lnTo>
                    <a:pt x="29" y="307"/>
                  </a:lnTo>
                  <a:lnTo>
                    <a:pt x="8" y="330"/>
                  </a:lnTo>
                  <a:lnTo>
                    <a:pt x="0" y="338"/>
                  </a:lnTo>
                  <a:lnTo>
                    <a:pt x="6" y="344"/>
                  </a:lnTo>
                  <a:lnTo>
                    <a:pt x="14" y="336"/>
                  </a:lnTo>
                  <a:lnTo>
                    <a:pt x="35" y="313"/>
                  </a:lnTo>
                  <a:lnTo>
                    <a:pt x="67" y="278"/>
                  </a:lnTo>
                  <a:lnTo>
                    <a:pt x="106" y="234"/>
                  </a:lnTo>
                  <a:lnTo>
                    <a:pt x="146" y="181"/>
                  </a:lnTo>
                  <a:lnTo>
                    <a:pt x="186" y="125"/>
                  </a:lnTo>
                  <a:lnTo>
                    <a:pt x="205" y="94"/>
                  </a:lnTo>
                  <a:lnTo>
                    <a:pt x="223" y="63"/>
                  </a:lnTo>
                  <a:lnTo>
                    <a:pt x="236" y="33"/>
                  </a:lnTo>
                  <a:lnTo>
                    <a:pt x="250" y="4"/>
                  </a:lnTo>
                  <a:lnTo>
                    <a:pt x="242" y="4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3" name="Freeform 4047"/>
            <p:cNvSpPr>
              <a:spLocks noChangeAspect="1"/>
            </p:cNvSpPr>
            <p:nvPr/>
          </p:nvSpPr>
          <p:spPr bwMode="auto">
            <a:xfrm>
              <a:off x="3044" y="1930"/>
              <a:ext cx="61" cy="296"/>
            </a:xfrm>
            <a:custGeom>
              <a:avLst/>
              <a:gdLst>
                <a:gd name="T0" fmla="*/ 5 w 61"/>
                <a:gd name="T1" fmla="*/ 296 h 296"/>
                <a:gd name="T2" fmla="*/ 23 w 61"/>
                <a:gd name="T3" fmla="*/ 263 h 296"/>
                <a:gd name="T4" fmla="*/ 34 w 61"/>
                <a:gd name="T5" fmla="*/ 232 h 296"/>
                <a:gd name="T6" fmla="*/ 44 w 61"/>
                <a:gd name="T7" fmla="*/ 202 h 296"/>
                <a:gd name="T8" fmla="*/ 51 w 61"/>
                <a:gd name="T9" fmla="*/ 175 h 296"/>
                <a:gd name="T10" fmla="*/ 57 w 61"/>
                <a:gd name="T11" fmla="*/ 148 h 296"/>
                <a:gd name="T12" fmla="*/ 59 w 61"/>
                <a:gd name="T13" fmla="*/ 125 h 296"/>
                <a:gd name="T14" fmla="*/ 61 w 61"/>
                <a:gd name="T15" fmla="*/ 102 h 296"/>
                <a:gd name="T16" fmla="*/ 61 w 61"/>
                <a:gd name="T17" fmla="*/ 81 h 296"/>
                <a:gd name="T18" fmla="*/ 57 w 61"/>
                <a:gd name="T19" fmla="*/ 46 h 296"/>
                <a:gd name="T20" fmla="*/ 53 w 61"/>
                <a:gd name="T21" fmla="*/ 21 h 296"/>
                <a:gd name="T22" fmla="*/ 47 w 61"/>
                <a:gd name="T23" fmla="*/ 6 h 296"/>
                <a:gd name="T24" fmla="*/ 46 w 61"/>
                <a:gd name="T25" fmla="*/ 0 h 296"/>
                <a:gd name="T26" fmla="*/ 38 w 61"/>
                <a:gd name="T27" fmla="*/ 4 h 296"/>
                <a:gd name="T28" fmla="*/ 40 w 61"/>
                <a:gd name="T29" fmla="*/ 8 h 296"/>
                <a:gd name="T30" fmla="*/ 44 w 61"/>
                <a:gd name="T31" fmla="*/ 23 h 296"/>
                <a:gd name="T32" fmla="*/ 49 w 61"/>
                <a:gd name="T33" fmla="*/ 48 h 296"/>
                <a:gd name="T34" fmla="*/ 53 w 61"/>
                <a:gd name="T35" fmla="*/ 83 h 296"/>
                <a:gd name="T36" fmla="*/ 53 w 61"/>
                <a:gd name="T37" fmla="*/ 102 h 296"/>
                <a:gd name="T38" fmla="*/ 51 w 61"/>
                <a:gd name="T39" fmla="*/ 123 h 296"/>
                <a:gd name="T40" fmla="*/ 49 w 61"/>
                <a:gd name="T41" fmla="*/ 148 h 296"/>
                <a:gd name="T42" fmla="*/ 44 w 61"/>
                <a:gd name="T43" fmla="*/ 173 h 296"/>
                <a:gd name="T44" fmla="*/ 36 w 61"/>
                <a:gd name="T45" fmla="*/ 200 h 296"/>
                <a:gd name="T46" fmla="*/ 26 w 61"/>
                <a:gd name="T47" fmla="*/ 229 h 296"/>
                <a:gd name="T48" fmla="*/ 15 w 61"/>
                <a:gd name="T49" fmla="*/ 259 h 296"/>
                <a:gd name="T50" fmla="*/ 0 w 61"/>
                <a:gd name="T51" fmla="*/ 292 h 296"/>
                <a:gd name="T52" fmla="*/ 5 w 61"/>
                <a:gd name="T53" fmla="*/ 296 h 2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"/>
                <a:gd name="T82" fmla="*/ 0 h 296"/>
                <a:gd name="T83" fmla="*/ 61 w 61"/>
                <a:gd name="T84" fmla="*/ 296 h 2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" h="296">
                  <a:moveTo>
                    <a:pt x="5" y="296"/>
                  </a:moveTo>
                  <a:lnTo>
                    <a:pt x="23" y="263"/>
                  </a:lnTo>
                  <a:lnTo>
                    <a:pt x="34" y="232"/>
                  </a:lnTo>
                  <a:lnTo>
                    <a:pt x="44" y="202"/>
                  </a:lnTo>
                  <a:lnTo>
                    <a:pt x="51" y="175"/>
                  </a:lnTo>
                  <a:lnTo>
                    <a:pt x="57" y="148"/>
                  </a:lnTo>
                  <a:lnTo>
                    <a:pt x="59" y="125"/>
                  </a:lnTo>
                  <a:lnTo>
                    <a:pt x="61" y="102"/>
                  </a:lnTo>
                  <a:lnTo>
                    <a:pt x="61" y="81"/>
                  </a:lnTo>
                  <a:lnTo>
                    <a:pt x="57" y="46"/>
                  </a:lnTo>
                  <a:lnTo>
                    <a:pt x="53" y="21"/>
                  </a:lnTo>
                  <a:lnTo>
                    <a:pt x="47" y="6"/>
                  </a:lnTo>
                  <a:lnTo>
                    <a:pt x="46" y="0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4" y="23"/>
                  </a:lnTo>
                  <a:lnTo>
                    <a:pt x="49" y="48"/>
                  </a:lnTo>
                  <a:lnTo>
                    <a:pt x="53" y="83"/>
                  </a:lnTo>
                  <a:lnTo>
                    <a:pt x="53" y="102"/>
                  </a:lnTo>
                  <a:lnTo>
                    <a:pt x="51" y="123"/>
                  </a:lnTo>
                  <a:lnTo>
                    <a:pt x="49" y="148"/>
                  </a:lnTo>
                  <a:lnTo>
                    <a:pt x="44" y="173"/>
                  </a:lnTo>
                  <a:lnTo>
                    <a:pt x="36" y="200"/>
                  </a:lnTo>
                  <a:lnTo>
                    <a:pt x="26" y="229"/>
                  </a:lnTo>
                  <a:lnTo>
                    <a:pt x="15" y="259"/>
                  </a:lnTo>
                  <a:lnTo>
                    <a:pt x="0" y="292"/>
                  </a:lnTo>
                  <a:lnTo>
                    <a:pt x="5" y="2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4" name="Freeform 4048"/>
            <p:cNvSpPr>
              <a:spLocks noChangeAspect="1"/>
            </p:cNvSpPr>
            <p:nvPr/>
          </p:nvSpPr>
          <p:spPr bwMode="auto">
            <a:xfrm>
              <a:off x="2470" y="1422"/>
              <a:ext cx="635" cy="978"/>
            </a:xfrm>
            <a:custGeom>
              <a:avLst/>
              <a:gdLst>
                <a:gd name="T0" fmla="*/ 17 w 635"/>
                <a:gd name="T1" fmla="*/ 953 h 978"/>
                <a:gd name="T2" fmla="*/ 8 w 635"/>
                <a:gd name="T3" fmla="*/ 936 h 978"/>
                <a:gd name="T4" fmla="*/ 2 w 635"/>
                <a:gd name="T5" fmla="*/ 902 h 978"/>
                <a:gd name="T6" fmla="*/ 2 w 635"/>
                <a:gd name="T7" fmla="*/ 842 h 978"/>
                <a:gd name="T8" fmla="*/ 15 w 635"/>
                <a:gd name="T9" fmla="*/ 771 h 978"/>
                <a:gd name="T10" fmla="*/ 40 w 635"/>
                <a:gd name="T11" fmla="*/ 689 h 978"/>
                <a:gd name="T12" fmla="*/ 75 w 635"/>
                <a:gd name="T13" fmla="*/ 600 h 978"/>
                <a:gd name="T14" fmla="*/ 119 w 635"/>
                <a:gd name="T15" fmla="*/ 504 h 978"/>
                <a:gd name="T16" fmla="*/ 173 w 635"/>
                <a:gd name="T17" fmla="*/ 406 h 978"/>
                <a:gd name="T18" fmla="*/ 232 w 635"/>
                <a:gd name="T19" fmla="*/ 310 h 978"/>
                <a:gd name="T20" fmla="*/ 295 w 635"/>
                <a:gd name="T21" fmla="*/ 224 h 978"/>
                <a:gd name="T22" fmla="*/ 357 w 635"/>
                <a:gd name="T23" fmla="*/ 149 h 978"/>
                <a:gd name="T24" fmla="*/ 416 w 635"/>
                <a:gd name="T25" fmla="*/ 88 h 978"/>
                <a:gd name="T26" fmla="*/ 472 w 635"/>
                <a:gd name="T27" fmla="*/ 42 h 978"/>
                <a:gd name="T28" fmla="*/ 522 w 635"/>
                <a:gd name="T29" fmla="*/ 13 h 978"/>
                <a:gd name="T30" fmla="*/ 556 w 635"/>
                <a:gd name="T31" fmla="*/ 1 h 978"/>
                <a:gd name="T32" fmla="*/ 575 w 635"/>
                <a:gd name="T33" fmla="*/ 0 h 978"/>
                <a:gd name="T34" fmla="*/ 593 w 635"/>
                <a:gd name="T35" fmla="*/ 3 h 978"/>
                <a:gd name="T36" fmla="*/ 606 w 635"/>
                <a:gd name="T37" fmla="*/ 11 h 978"/>
                <a:gd name="T38" fmla="*/ 620 w 635"/>
                <a:gd name="T39" fmla="*/ 24 h 978"/>
                <a:gd name="T40" fmla="*/ 627 w 635"/>
                <a:gd name="T41" fmla="*/ 44 h 978"/>
                <a:gd name="T42" fmla="*/ 635 w 635"/>
                <a:gd name="T43" fmla="*/ 78 h 978"/>
                <a:gd name="T44" fmla="*/ 633 w 635"/>
                <a:gd name="T45" fmla="*/ 138 h 978"/>
                <a:gd name="T46" fmla="*/ 620 w 635"/>
                <a:gd name="T47" fmla="*/ 209 h 978"/>
                <a:gd name="T48" fmla="*/ 595 w 635"/>
                <a:gd name="T49" fmla="*/ 289 h 978"/>
                <a:gd name="T50" fmla="*/ 560 w 635"/>
                <a:gd name="T51" fmla="*/ 380 h 978"/>
                <a:gd name="T52" fmla="*/ 516 w 635"/>
                <a:gd name="T53" fmla="*/ 474 h 978"/>
                <a:gd name="T54" fmla="*/ 464 w 635"/>
                <a:gd name="T55" fmla="*/ 571 h 978"/>
                <a:gd name="T56" fmla="*/ 403 w 635"/>
                <a:gd name="T57" fmla="*/ 667 h 978"/>
                <a:gd name="T58" fmla="*/ 341 w 635"/>
                <a:gd name="T59" fmla="*/ 756 h 978"/>
                <a:gd name="T60" fmla="*/ 278 w 635"/>
                <a:gd name="T61" fmla="*/ 829 h 978"/>
                <a:gd name="T62" fmla="*/ 219 w 635"/>
                <a:gd name="T63" fmla="*/ 890 h 978"/>
                <a:gd name="T64" fmla="*/ 163 w 635"/>
                <a:gd name="T65" fmla="*/ 936 h 978"/>
                <a:gd name="T66" fmla="*/ 113 w 635"/>
                <a:gd name="T67" fmla="*/ 967 h 978"/>
                <a:gd name="T68" fmla="*/ 81 w 635"/>
                <a:gd name="T69" fmla="*/ 978 h 978"/>
                <a:gd name="T70" fmla="*/ 61 w 635"/>
                <a:gd name="T71" fmla="*/ 978 h 978"/>
                <a:gd name="T72" fmla="*/ 44 w 635"/>
                <a:gd name="T73" fmla="*/ 976 h 978"/>
                <a:gd name="T74" fmla="*/ 29 w 635"/>
                <a:gd name="T75" fmla="*/ 967 h 9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35"/>
                <a:gd name="T115" fmla="*/ 0 h 978"/>
                <a:gd name="T116" fmla="*/ 635 w 635"/>
                <a:gd name="T117" fmla="*/ 978 h 9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35" h="978">
                  <a:moveTo>
                    <a:pt x="23" y="961"/>
                  </a:moveTo>
                  <a:lnTo>
                    <a:pt x="17" y="953"/>
                  </a:lnTo>
                  <a:lnTo>
                    <a:pt x="11" y="946"/>
                  </a:lnTo>
                  <a:lnTo>
                    <a:pt x="8" y="936"/>
                  </a:lnTo>
                  <a:lnTo>
                    <a:pt x="4" y="927"/>
                  </a:lnTo>
                  <a:lnTo>
                    <a:pt x="2" y="902"/>
                  </a:lnTo>
                  <a:lnTo>
                    <a:pt x="0" y="873"/>
                  </a:lnTo>
                  <a:lnTo>
                    <a:pt x="2" y="842"/>
                  </a:lnTo>
                  <a:lnTo>
                    <a:pt x="8" y="808"/>
                  </a:lnTo>
                  <a:lnTo>
                    <a:pt x="15" y="771"/>
                  </a:lnTo>
                  <a:lnTo>
                    <a:pt x="27" y="731"/>
                  </a:lnTo>
                  <a:lnTo>
                    <a:pt x="40" y="689"/>
                  </a:lnTo>
                  <a:lnTo>
                    <a:pt x="56" y="644"/>
                  </a:lnTo>
                  <a:lnTo>
                    <a:pt x="75" y="600"/>
                  </a:lnTo>
                  <a:lnTo>
                    <a:pt x="96" y="552"/>
                  </a:lnTo>
                  <a:lnTo>
                    <a:pt x="119" y="504"/>
                  </a:lnTo>
                  <a:lnTo>
                    <a:pt x="144" y="456"/>
                  </a:lnTo>
                  <a:lnTo>
                    <a:pt x="173" y="406"/>
                  </a:lnTo>
                  <a:lnTo>
                    <a:pt x="201" y="358"/>
                  </a:lnTo>
                  <a:lnTo>
                    <a:pt x="232" y="310"/>
                  </a:lnTo>
                  <a:lnTo>
                    <a:pt x="263" y="266"/>
                  </a:lnTo>
                  <a:lnTo>
                    <a:pt x="295" y="224"/>
                  </a:lnTo>
                  <a:lnTo>
                    <a:pt x="326" y="186"/>
                  </a:lnTo>
                  <a:lnTo>
                    <a:pt x="357" y="149"/>
                  </a:lnTo>
                  <a:lnTo>
                    <a:pt x="387" y="117"/>
                  </a:lnTo>
                  <a:lnTo>
                    <a:pt x="416" y="88"/>
                  </a:lnTo>
                  <a:lnTo>
                    <a:pt x="445" y="63"/>
                  </a:lnTo>
                  <a:lnTo>
                    <a:pt x="472" y="42"/>
                  </a:lnTo>
                  <a:lnTo>
                    <a:pt x="499" y="24"/>
                  </a:lnTo>
                  <a:lnTo>
                    <a:pt x="522" y="13"/>
                  </a:lnTo>
                  <a:lnTo>
                    <a:pt x="545" y="3"/>
                  </a:lnTo>
                  <a:lnTo>
                    <a:pt x="556" y="1"/>
                  </a:lnTo>
                  <a:lnTo>
                    <a:pt x="566" y="0"/>
                  </a:lnTo>
                  <a:lnTo>
                    <a:pt x="575" y="0"/>
                  </a:lnTo>
                  <a:lnTo>
                    <a:pt x="583" y="1"/>
                  </a:lnTo>
                  <a:lnTo>
                    <a:pt x="593" y="3"/>
                  </a:lnTo>
                  <a:lnTo>
                    <a:pt x="600" y="7"/>
                  </a:lnTo>
                  <a:lnTo>
                    <a:pt x="606" y="11"/>
                  </a:lnTo>
                  <a:lnTo>
                    <a:pt x="614" y="17"/>
                  </a:lnTo>
                  <a:lnTo>
                    <a:pt x="620" y="24"/>
                  </a:lnTo>
                  <a:lnTo>
                    <a:pt x="623" y="34"/>
                  </a:lnTo>
                  <a:lnTo>
                    <a:pt x="627" y="44"/>
                  </a:lnTo>
                  <a:lnTo>
                    <a:pt x="631" y="53"/>
                  </a:lnTo>
                  <a:lnTo>
                    <a:pt x="635" y="78"/>
                  </a:lnTo>
                  <a:lnTo>
                    <a:pt x="635" y="105"/>
                  </a:lnTo>
                  <a:lnTo>
                    <a:pt x="633" y="138"/>
                  </a:lnTo>
                  <a:lnTo>
                    <a:pt x="627" y="170"/>
                  </a:lnTo>
                  <a:lnTo>
                    <a:pt x="620" y="209"/>
                  </a:lnTo>
                  <a:lnTo>
                    <a:pt x="608" y="249"/>
                  </a:lnTo>
                  <a:lnTo>
                    <a:pt x="595" y="289"/>
                  </a:lnTo>
                  <a:lnTo>
                    <a:pt x="579" y="333"/>
                  </a:lnTo>
                  <a:lnTo>
                    <a:pt x="560" y="380"/>
                  </a:lnTo>
                  <a:lnTo>
                    <a:pt x="539" y="426"/>
                  </a:lnTo>
                  <a:lnTo>
                    <a:pt x="516" y="474"/>
                  </a:lnTo>
                  <a:lnTo>
                    <a:pt x="491" y="523"/>
                  </a:lnTo>
                  <a:lnTo>
                    <a:pt x="464" y="571"/>
                  </a:lnTo>
                  <a:lnTo>
                    <a:pt x="433" y="621"/>
                  </a:lnTo>
                  <a:lnTo>
                    <a:pt x="403" y="667"/>
                  </a:lnTo>
                  <a:lnTo>
                    <a:pt x="372" y="714"/>
                  </a:lnTo>
                  <a:lnTo>
                    <a:pt x="341" y="756"/>
                  </a:lnTo>
                  <a:lnTo>
                    <a:pt x="309" y="794"/>
                  </a:lnTo>
                  <a:lnTo>
                    <a:pt x="278" y="829"/>
                  </a:lnTo>
                  <a:lnTo>
                    <a:pt x="249" y="861"/>
                  </a:lnTo>
                  <a:lnTo>
                    <a:pt x="219" y="890"/>
                  </a:lnTo>
                  <a:lnTo>
                    <a:pt x="192" y="915"/>
                  </a:lnTo>
                  <a:lnTo>
                    <a:pt x="163" y="936"/>
                  </a:lnTo>
                  <a:lnTo>
                    <a:pt x="138" y="953"/>
                  </a:lnTo>
                  <a:lnTo>
                    <a:pt x="113" y="967"/>
                  </a:lnTo>
                  <a:lnTo>
                    <a:pt x="90" y="975"/>
                  </a:lnTo>
                  <a:lnTo>
                    <a:pt x="81" y="978"/>
                  </a:lnTo>
                  <a:lnTo>
                    <a:pt x="71" y="978"/>
                  </a:lnTo>
                  <a:lnTo>
                    <a:pt x="61" y="978"/>
                  </a:lnTo>
                  <a:lnTo>
                    <a:pt x="52" y="978"/>
                  </a:lnTo>
                  <a:lnTo>
                    <a:pt x="44" y="976"/>
                  </a:lnTo>
                  <a:lnTo>
                    <a:pt x="36" y="973"/>
                  </a:lnTo>
                  <a:lnTo>
                    <a:pt x="29" y="967"/>
                  </a:lnTo>
                  <a:lnTo>
                    <a:pt x="23" y="96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5" name="Freeform 4049"/>
            <p:cNvSpPr>
              <a:spLocks noChangeAspect="1"/>
            </p:cNvSpPr>
            <p:nvPr/>
          </p:nvSpPr>
          <p:spPr bwMode="auto">
            <a:xfrm>
              <a:off x="2466" y="1779"/>
              <a:ext cx="209" cy="608"/>
            </a:xfrm>
            <a:custGeom>
              <a:avLst/>
              <a:gdLst>
                <a:gd name="T0" fmla="*/ 202 w 209"/>
                <a:gd name="T1" fmla="*/ 0 h 608"/>
                <a:gd name="T2" fmla="*/ 202 w 209"/>
                <a:gd name="T3" fmla="*/ 0 h 608"/>
                <a:gd name="T4" fmla="*/ 173 w 209"/>
                <a:gd name="T5" fmla="*/ 47 h 608"/>
                <a:gd name="T6" fmla="*/ 146 w 209"/>
                <a:gd name="T7" fmla="*/ 97 h 608"/>
                <a:gd name="T8" fmla="*/ 119 w 209"/>
                <a:gd name="T9" fmla="*/ 145 h 608"/>
                <a:gd name="T10" fmla="*/ 96 w 209"/>
                <a:gd name="T11" fmla="*/ 193 h 608"/>
                <a:gd name="T12" fmla="*/ 75 w 209"/>
                <a:gd name="T13" fmla="*/ 241 h 608"/>
                <a:gd name="T14" fmla="*/ 56 w 209"/>
                <a:gd name="T15" fmla="*/ 287 h 608"/>
                <a:gd name="T16" fmla="*/ 40 w 209"/>
                <a:gd name="T17" fmla="*/ 330 h 608"/>
                <a:gd name="T18" fmla="*/ 27 w 209"/>
                <a:gd name="T19" fmla="*/ 372 h 608"/>
                <a:gd name="T20" fmla="*/ 15 w 209"/>
                <a:gd name="T21" fmla="*/ 412 h 608"/>
                <a:gd name="T22" fmla="*/ 8 w 209"/>
                <a:gd name="T23" fmla="*/ 451 h 608"/>
                <a:gd name="T24" fmla="*/ 2 w 209"/>
                <a:gd name="T25" fmla="*/ 485 h 608"/>
                <a:gd name="T26" fmla="*/ 0 w 209"/>
                <a:gd name="T27" fmla="*/ 516 h 608"/>
                <a:gd name="T28" fmla="*/ 0 w 209"/>
                <a:gd name="T29" fmla="*/ 545 h 608"/>
                <a:gd name="T30" fmla="*/ 4 w 209"/>
                <a:gd name="T31" fmla="*/ 570 h 608"/>
                <a:gd name="T32" fmla="*/ 8 w 209"/>
                <a:gd name="T33" fmla="*/ 581 h 608"/>
                <a:gd name="T34" fmla="*/ 12 w 209"/>
                <a:gd name="T35" fmla="*/ 591 h 608"/>
                <a:gd name="T36" fmla="*/ 17 w 209"/>
                <a:gd name="T37" fmla="*/ 600 h 608"/>
                <a:gd name="T38" fmla="*/ 23 w 209"/>
                <a:gd name="T39" fmla="*/ 608 h 608"/>
                <a:gd name="T40" fmla="*/ 29 w 209"/>
                <a:gd name="T41" fmla="*/ 602 h 608"/>
                <a:gd name="T42" fmla="*/ 23 w 209"/>
                <a:gd name="T43" fmla="*/ 595 h 608"/>
                <a:gd name="T44" fmla="*/ 19 w 209"/>
                <a:gd name="T45" fmla="*/ 587 h 608"/>
                <a:gd name="T46" fmla="*/ 15 w 209"/>
                <a:gd name="T47" fmla="*/ 577 h 608"/>
                <a:gd name="T48" fmla="*/ 14 w 209"/>
                <a:gd name="T49" fmla="*/ 568 h 608"/>
                <a:gd name="T50" fmla="*/ 10 w 209"/>
                <a:gd name="T51" fmla="*/ 545 h 608"/>
                <a:gd name="T52" fmla="*/ 8 w 209"/>
                <a:gd name="T53" fmla="*/ 516 h 608"/>
                <a:gd name="T54" fmla="*/ 10 w 209"/>
                <a:gd name="T55" fmla="*/ 485 h 608"/>
                <a:gd name="T56" fmla="*/ 15 w 209"/>
                <a:gd name="T57" fmla="*/ 452 h 608"/>
                <a:gd name="T58" fmla="*/ 23 w 209"/>
                <a:gd name="T59" fmla="*/ 414 h 608"/>
                <a:gd name="T60" fmla="*/ 35 w 209"/>
                <a:gd name="T61" fmla="*/ 376 h 608"/>
                <a:gd name="T62" fmla="*/ 48 w 209"/>
                <a:gd name="T63" fmla="*/ 333 h 608"/>
                <a:gd name="T64" fmla="*/ 63 w 209"/>
                <a:gd name="T65" fmla="*/ 289 h 608"/>
                <a:gd name="T66" fmla="*/ 83 w 209"/>
                <a:gd name="T67" fmla="*/ 243 h 608"/>
                <a:gd name="T68" fmla="*/ 104 w 209"/>
                <a:gd name="T69" fmla="*/ 197 h 608"/>
                <a:gd name="T70" fmla="*/ 127 w 209"/>
                <a:gd name="T71" fmla="*/ 149 h 608"/>
                <a:gd name="T72" fmla="*/ 152 w 209"/>
                <a:gd name="T73" fmla="*/ 101 h 608"/>
                <a:gd name="T74" fmla="*/ 180 w 209"/>
                <a:gd name="T75" fmla="*/ 53 h 608"/>
                <a:gd name="T76" fmla="*/ 209 w 209"/>
                <a:gd name="T77" fmla="*/ 3 h 608"/>
                <a:gd name="T78" fmla="*/ 209 w 209"/>
                <a:gd name="T79" fmla="*/ 3 h 608"/>
                <a:gd name="T80" fmla="*/ 202 w 209"/>
                <a:gd name="T81" fmla="*/ 0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202" y="0"/>
                  </a:moveTo>
                  <a:lnTo>
                    <a:pt x="202" y="0"/>
                  </a:lnTo>
                  <a:lnTo>
                    <a:pt x="173" y="47"/>
                  </a:lnTo>
                  <a:lnTo>
                    <a:pt x="146" y="97"/>
                  </a:lnTo>
                  <a:lnTo>
                    <a:pt x="119" y="145"/>
                  </a:lnTo>
                  <a:lnTo>
                    <a:pt x="96" y="193"/>
                  </a:lnTo>
                  <a:lnTo>
                    <a:pt x="75" y="241"/>
                  </a:lnTo>
                  <a:lnTo>
                    <a:pt x="56" y="287"/>
                  </a:lnTo>
                  <a:lnTo>
                    <a:pt x="40" y="330"/>
                  </a:lnTo>
                  <a:lnTo>
                    <a:pt x="27" y="372"/>
                  </a:lnTo>
                  <a:lnTo>
                    <a:pt x="15" y="412"/>
                  </a:lnTo>
                  <a:lnTo>
                    <a:pt x="8" y="451"/>
                  </a:lnTo>
                  <a:lnTo>
                    <a:pt x="2" y="485"/>
                  </a:lnTo>
                  <a:lnTo>
                    <a:pt x="0" y="516"/>
                  </a:lnTo>
                  <a:lnTo>
                    <a:pt x="0" y="545"/>
                  </a:lnTo>
                  <a:lnTo>
                    <a:pt x="4" y="570"/>
                  </a:lnTo>
                  <a:lnTo>
                    <a:pt x="8" y="581"/>
                  </a:lnTo>
                  <a:lnTo>
                    <a:pt x="12" y="591"/>
                  </a:lnTo>
                  <a:lnTo>
                    <a:pt x="17" y="600"/>
                  </a:lnTo>
                  <a:lnTo>
                    <a:pt x="23" y="608"/>
                  </a:lnTo>
                  <a:lnTo>
                    <a:pt x="29" y="602"/>
                  </a:lnTo>
                  <a:lnTo>
                    <a:pt x="23" y="595"/>
                  </a:lnTo>
                  <a:lnTo>
                    <a:pt x="19" y="587"/>
                  </a:lnTo>
                  <a:lnTo>
                    <a:pt x="15" y="577"/>
                  </a:lnTo>
                  <a:lnTo>
                    <a:pt x="14" y="568"/>
                  </a:lnTo>
                  <a:lnTo>
                    <a:pt x="10" y="545"/>
                  </a:lnTo>
                  <a:lnTo>
                    <a:pt x="8" y="516"/>
                  </a:lnTo>
                  <a:lnTo>
                    <a:pt x="10" y="485"/>
                  </a:lnTo>
                  <a:lnTo>
                    <a:pt x="15" y="452"/>
                  </a:lnTo>
                  <a:lnTo>
                    <a:pt x="23" y="414"/>
                  </a:lnTo>
                  <a:lnTo>
                    <a:pt x="35" y="376"/>
                  </a:lnTo>
                  <a:lnTo>
                    <a:pt x="48" y="333"/>
                  </a:lnTo>
                  <a:lnTo>
                    <a:pt x="63" y="289"/>
                  </a:lnTo>
                  <a:lnTo>
                    <a:pt x="83" y="243"/>
                  </a:lnTo>
                  <a:lnTo>
                    <a:pt x="104" y="197"/>
                  </a:lnTo>
                  <a:lnTo>
                    <a:pt x="127" y="149"/>
                  </a:lnTo>
                  <a:lnTo>
                    <a:pt x="152" y="101"/>
                  </a:lnTo>
                  <a:lnTo>
                    <a:pt x="180" y="53"/>
                  </a:lnTo>
                  <a:lnTo>
                    <a:pt x="209" y="3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6" name="Freeform 4050"/>
            <p:cNvSpPr>
              <a:spLocks noChangeAspect="1"/>
            </p:cNvSpPr>
            <p:nvPr/>
          </p:nvSpPr>
          <p:spPr bwMode="auto">
            <a:xfrm>
              <a:off x="2668" y="1418"/>
              <a:ext cx="418" cy="364"/>
            </a:xfrm>
            <a:custGeom>
              <a:avLst/>
              <a:gdLst>
                <a:gd name="T0" fmla="*/ 418 w 418"/>
                <a:gd name="T1" fmla="*/ 19 h 364"/>
                <a:gd name="T2" fmla="*/ 418 w 418"/>
                <a:gd name="T3" fmla="*/ 19 h 364"/>
                <a:gd name="T4" fmla="*/ 412 w 418"/>
                <a:gd name="T5" fmla="*/ 11 h 364"/>
                <a:gd name="T6" fmla="*/ 404 w 418"/>
                <a:gd name="T7" fmla="*/ 7 h 364"/>
                <a:gd name="T8" fmla="*/ 397 w 418"/>
                <a:gd name="T9" fmla="*/ 4 h 364"/>
                <a:gd name="T10" fmla="*/ 387 w 418"/>
                <a:gd name="T11" fmla="*/ 2 h 364"/>
                <a:gd name="T12" fmla="*/ 377 w 418"/>
                <a:gd name="T13" fmla="*/ 0 h 364"/>
                <a:gd name="T14" fmla="*/ 368 w 418"/>
                <a:gd name="T15" fmla="*/ 0 h 364"/>
                <a:gd name="T16" fmla="*/ 356 w 418"/>
                <a:gd name="T17" fmla="*/ 2 h 364"/>
                <a:gd name="T18" fmla="*/ 347 w 418"/>
                <a:gd name="T19" fmla="*/ 4 h 364"/>
                <a:gd name="T20" fmla="*/ 324 w 418"/>
                <a:gd name="T21" fmla="*/ 13 h 364"/>
                <a:gd name="T22" fmla="*/ 299 w 418"/>
                <a:gd name="T23" fmla="*/ 25 h 364"/>
                <a:gd name="T24" fmla="*/ 272 w 418"/>
                <a:gd name="T25" fmla="*/ 42 h 364"/>
                <a:gd name="T26" fmla="*/ 245 w 418"/>
                <a:gd name="T27" fmla="*/ 65 h 364"/>
                <a:gd name="T28" fmla="*/ 216 w 418"/>
                <a:gd name="T29" fmla="*/ 90 h 364"/>
                <a:gd name="T30" fmla="*/ 186 w 418"/>
                <a:gd name="T31" fmla="*/ 119 h 364"/>
                <a:gd name="T32" fmla="*/ 155 w 418"/>
                <a:gd name="T33" fmla="*/ 151 h 364"/>
                <a:gd name="T34" fmla="*/ 124 w 418"/>
                <a:gd name="T35" fmla="*/ 186 h 364"/>
                <a:gd name="T36" fmla="*/ 94 w 418"/>
                <a:gd name="T37" fmla="*/ 226 h 364"/>
                <a:gd name="T38" fmla="*/ 63 w 418"/>
                <a:gd name="T39" fmla="*/ 268 h 364"/>
                <a:gd name="T40" fmla="*/ 32 w 418"/>
                <a:gd name="T41" fmla="*/ 313 h 364"/>
                <a:gd name="T42" fmla="*/ 0 w 418"/>
                <a:gd name="T43" fmla="*/ 361 h 364"/>
                <a:gd name="T44" fmla="*/ 7 w 418"/>
                <a:gd name="T45" fmla="*/ 364 h 364"/>
                <a:gd name="T46" fmla="*/ 38 w 418"/>
                <a:gd name="T47" fmla="*/ 316 h 364"/>
                <a:gd name="T48" fmla="*/ 69 w 418"/>
                <a:gd name="T49" fmla="*/ 272 h 364"/>
                <a:gd name="T50" fmla="*/ 99 w 418"/>
                <a:gd name="T51" fmla="*/ 230 h 364"/>
                <a:gd name="T52" fmla="*/ 132 w 418"/>
                <a:gd name="T53" fmla="*/ 192 h 364"/>
                <a:gd name="T54" fmla="*/ 163 w 418"/>
                <a:gd name="T55" fmla="*/ 155 h 364"/>
                <a:gd name="T56" fmla="*/ 191 w 418"/>
                <a:gd name="T57" fmla="*/ 124 h 364"/>
                <a:gd name="T58" fmla="*/ 222 w 418"/>
                <a:gd name="T59" fmla="*/ 96 h 364"/>
                <a:gd name="T60" fmla="*/ 249 w 418"/>
                <a:gd name="T61" fmla="*/ 71 h 364"/>
                <a:gd name="T62" fmla="*/ 276 w 418"/>
                <a:gd name="T63" fmla="*/ 50 h 364"/>
                <a:gd name="T64" fmla="*/ 303 w 418"/>
                <a:gd name="T65" fmla="*/ 32 h 364"/>
                <a:gd name="T66" fmla="*/ 326 w 418"/>
                <a:gd name="T67" fmla="*/ 19 h 364"/>
                <a:gd name="T68" fmla="*/ 349 w 418"/>
                <a:gd name="T69" fmla="*/ 11 h 364"/>
                <a:gd name="T70" fmla="*/ 358 w 418"/>
                <a:gd name="T71" fmla="*/ 9 h 364"/>
                <a:gd name="T72" fmla="*/ 368 w 418"/>
                <a:gd name="T73" fmla="*/ 7 h 364"/>
                <a:gd name="T74" fmla="*/ 377 w 418"/>
                <a:gd name="T75" fmla="*/ 7 h 364"/>
                <a:gd name="T76" fmla="*/ 385 w 418"/>
                <a:gd name="T77" fmla="*/ 9 h 364"/>
                <a:gd name="T78" fmla="*/ 393 w 418"/>
                <a:gd name="T79" fmla="*/ 11 h 364"/>
                <a:gd name="T80" fmla="*/ 400 w 418"/>
                <a:gd name="T81" fmla="*/ 13 h 364"/>
                <a:gd name="T82" fmla="*/ 406 w 418"/>
                <a:gd name="T83" fmla="*/ 19 h 364"/>
                <a:gd name="T84" fmla="*/ 412 w 418"/>
                <a:gd name="T85" fmla="*/ 25 h 364"/>
                <a:gd name="T86" fmla="*/ 412 w 418"/>
                <a:gd name="T87" fmla="*/ 25 h 364"/>
                <a:gd name="T88" fmla="*/ 418 w 418"/>
                <a:gd name="T89" fmla="*/ 19 h 3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4"/>
                <a:gd name="T137" fmla="*/ 418 w 418"/>
                <a:gd name="T138" fmla="*/ 364 h 3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4">
                  <a:moveTo>
                    <a:pt x="418" y="19"/>
                  </a:moveTo>
                  <a:lnTo>
                    <a:pt x="418" y="19"/>
                  </a:lnTo>
                  <a:lnTo>
                    <a:pt x="412" y="11"/>
                  </a:lnTo>
                  <a:lnTo>
                    <a:pt x="404" y="7"/>
                  </a:lnTo>
                  <a:lnTo>
                    <a:pt x="397" y="4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68" y="0"/>
                  </a:lnTo>
                  <a:lnTo>
                    <a:pt x="356" y="2"/>
                  </a:lnTo>
                  <a:lnTo>
                    <a:pt x="347" y="4"/>
                  </a:lnTo>
                  <a:lnTo>
                    <a:pt x="324" y="13"/>
                  </a:lnTo>
                  <a:lnTo>
                    <a:pt x="299" y="25"/>
                  </a:lnTo>
                  <a:lnTo>
                    <a:pt x="272" y="42"/>
                  </a:lnTo>
                  <a:lnTo>
                    <a:pt x="245" y="65"/>
                  </a:lnTo>
                  <a:lnTo>
                    <a:pt x="216" y="90"/>
                  </a:lnTo>
                  <a:lnTo>
                    <a:pt x="186" y="119"/>
                  </a:lnTo>
                  <a:lnTo>
                    <a:pt x="155" y="151"/>
                  </a:lnTo>
                  <a:lnTo>
                    <a:pt x="124" y="186"/>
                  </a:lnTo>
                  <a:lnTo>
                    <a:pt x="94" y="226"/>
                  </a:lnTo>
                  <a:lnTo>
                    <a:pt x="63" y="268"/>
                  </a:lnTo>
                  <a:lnTo>
                    <a:pt x="32" y="313"/>
                  </a:lnTo>
                  <a:lnTo>
                    <a:pt x="0" y="361"/>
                  </a:lnTo>
                  <a:lnTo>
                    <a:pt x="7" y="364"/>
                  </a:lnTo>
                  <a:lnTo>
                    <a:pt x="38" y="316"/>
                  </a:lnTo>
                  <a:lnTo>
                    <a:pt x="69" y="272"/>
                  </a:lnTo>
                  <a:lnTo>
                    <a:pt x="99" y="230"/>
                  </a:lnTo>
                  <a:lnTo>
                    <a:pt x="132" y="192"/>
                  </a:lnTo>
                  <a:lnTo>
                    <a:pt x="163" y="155"/>
                  </a:lnTo>
                  <a:lnTo>
                    <a:pt x="191" y="124"/>
                  </a:lnTo>
                  <a:lnTo>
                    <a:pt x="222" y="96"/>
                  </a:lnTo>
                  <a:lnTo>
                    <a:pt x="249" y="71"/>
                  </a:lnTo>
                  <a:lnTo>
                    <a:pt x="276" y="50"/>
                  </a:lnTo>
                  <a:lnTo>
                    <a:pt x="303" y="32"/>
                  </a:lnTo>
                  <a:lnTo>
                    <a:pt x="326" y="19"/>
                  </a:lnTo>
                  <a:lnTo>
                    <a:pt x="349" y="11"/>
                  </a:lnTo>
                  <a:lnTo>
                    <a:pt x="358" y="9"/>
                  </a:lnTo>
                  <a:lnTo>
                    <a:pt x="368" y="7"/>
                  </a:lnTo>
                  <a:lnTo>
                    <a:pt x="377" y="7"/>
                  </a:lnTo>
                  <a:lnTo>
                    <a:pt x="385" y="9"/>
                  </a:lnTo>
                  <a:lnTo>
                    <a:pt x="393" y="11"/>
                  </a:lnTo>
                  <a:lnTo>
                    <a:pt x="400" y="13"/>
                  </a:lnTo>
                  <a:lnTo>
                    <a:pt x="406" y="19"/>
                  </a:lnTo>
                  <a:lnTo>
                    <a:pt x="412" y="25"/>
                  </a:lnTo>
                  <a:lnTo>
                    <a:pt x="418" y="19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7" name="Freeform 4051"/>
            <p:cNvSpPr>
              <a:spLocks noChangeAspect="1"/>
            </p:cNvSpPr>
            <p:nvPr/>
          </p:nvSpPr>
          <p:spPr bwMode="auto">
            <a:xfrm>
              <a:off x="2900" y="1437"/>
              <a:ext cx="209" cy="608"/>
            </a:xfrm>
            <a:custGeom>
              <a:avLst/>
              <a:gdLst>
                <a:gd name="T0" fmla="*/ 7 w 209"/>
                <a:gd name="T1" fmla="*/ 608 h 608"/>
                <a:gd name="T2" fmla="*/ 7 w 209"/>
                <a:gd name="T3" fmla="*/ 608 h 608"/>
                <a:gd name="T4" fmla="*/ 36 w 209"/>
                <a:gd name="T5" fmla="*/ 558 h 608"/>
                <a:gd name="T6" fmla="*/ 65 w 209"/>
                <a:gd name="T7" fmla="*/ 510 h 608"/>
                <a:gd name="T8" fmla="*/ 90 w 209"/>
                <a:gd name="T9" fmla="*/ 461 h 608"/>
                <a:gd name="T10" fmla="*/ 113 w 209"/>
                <a:gd name="T11" fmla="*/ 413 h 608"/>
                <a:gd name="T12" fmla="*/ 134 w 209"/>
                <a:gd name="T13" fmla="*/ 366 h 608"/>
                <a:gd name="T14" fmla="*/ 153 w 209"/>
                <a:gd name="T15" fmla="*/ 320 h 608"/>
                <a:gd name="T16" fmla="*/ 168 w 209"/>
                <a:gd name="T17" fmla="*/ 276 h 608"/>
                <a:gd name="T18" fmla="*/ 182 w 209"/>
                <a:gd name="T19" fmla="*/ 234 h 608"/>
                <a:gd name="T20" fmla="*/ 193 w 209"/>
                <a:gd name="T21" fmla="*/ 194 h 608"/>
                <a:gd name="T22" fmla="*/ 201 w 209"/>
                <a:gd name="T23" fmla="*/ 157 h 608"/>
                <a:gd name="T24" fmla="*/ 207 w 209"/>
                <a:gd name="T25" fmla="*/ 123 h 608"/>
                <a:gd name="T26" fmla="*/ 209 w 209"/>
                <a:gd name="T27" fmla="*/ 90 h 608"/>
                <a:gd name="T28" fmla="*/ 209 w 209"/>
                <a:gd name="T29" fmla="*/ 61 h 608"/>
                <a:gd name="T30" fmla="*/ 205 w 209"/>
                <a:gd name="T31" fmla="*/ 38 h 608"/>
                <a:gd name="T32" fmla="*/ 201 w 209"/>
                <a:gd name="T33" fmla="*/ 27 h 608"/>
                <a:gd name="T34" fmla="*/ 197 w 209"/>
                <a:gd name="T35" fmla="*/ 17 h 608"/>
                <a:gd name="T36" fmla="*/ 191 w 209"/>
                <a:gd name="T37" fmla="*/ 8 h 608"/>
                <a:gd name="T38" fmla="*/ 186 w 209"/>
                <a:gd name="T39" fmla="*/ 0 h 608"/>
                <a:gd name="T40" fmla="*/ 180 w 209"/>
                <a:gd name="T41" fmla="*/ 6 h 608"/>
                <a:gd name="T42" fmla="*/ 186 w 209"/>
                <a:gd name="T43" fmla="*/ 11 h 608"/>
                <a:gd name="T44" fmla="*/ 190 w 209"/>
                <a:gd name="T45" fmla="*/ 19 h 608"/>
                <a:gd name="T46" fmla="*/ 193 w 209"/>
                <a:gd name="T47" fmla="*/ 29 h 608"/>
                <a:gd name="T48" fmla="*/ 197 w 209"/>
                <a:gd name="T49" fmla="*/ 38 h 608"/>
                <a:gd name="T50" fmla="*/ 201 w 209"/>
                <a:gd name="T51" fmla="*/ 63 h 608"/>
                <a:gd name="T52" fmla="*/ 201 w 209"/>
                <a:gd name="T53" fmla="*/ 90 h 608"/>
                <a:gd name="T54" fmla="*/ 199 w 209"/>
                <a:gd name="T55" fmla="*/ 121 h 608"/>
                <a:gd name="T56" fmla="*/ 193 w 209"/>
                <a:gd name="T57" fmla="*/ 155 h 608"/>
                <a:gd name="T58" fmla="*/ 186 w 209"/>
                <a:gd name="T59" fmla="*/ 192 h 608"/>
                <a:gd name="T60" fmla="*/ 174 w 209"/>
                <a:gd name="T61" fmla="*/ 232 h 608"/>
                <a:gd name="T62" fmla="*/ 161 w 209"/>
                <a:gd name="T63" fmla="*/ 274 h 608"/>
                <a:gd name="T64" fmla="*/ 145 w 209"/>
                <a:gd name="T65" fmla="*/ 318 h 608"/>
                <a:gd name="T66" fmla="*/ 126 w 209"/>
                <a:gd name="T67" fmla="*/ 363 h 608"/>
                <a:gd name="T68" fmla="*/ 105 w 209"/>
                <a:gd name="T69" fmla="*/ 411 h 608"/>
                <a:gd name="T70" fmla="*/ 82 w 209"/>
                <a:gd name="T71" fmla="*/ 457 h 608"/>
                <a:gd name="T72" fmla="*/ 57 w 209"/>
                <a:gd name="T73" fmla="*/ 507 h 608"/>
                <a:gd name="T74" fmla="*/ 30 w 209"/>
                <a:gd name="T75" fmla="*/ 555 h 608"/>
                <a:gd name="T76" fmla="*/ 0 w 209"/>
                <a:gd name="T77" fmla="*/ 603 h 608"/>
                <a:gd name="T78" fmla="*/ 0 w 209"/>
                <a:gd name="T79" fmla="*/ 603 h 608"/>
                <a:gd name="T80" fmla="*/ 7 w 209"/>
                <a:gd name="T81" fmla="*/ 608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7" y="608"/>
                  </a:moveTo>
                  <a:lnTo>
                    <a:pt x="7" y="608"/>
                  </a:lnTo>
                  <a:lnTo>
                    <a:pt x="36" y="558"/>
                  </a:lnTo>
                  <a:lnTo>
                    <a:pt x="65" y="510"/>
                  </a:lnTo>
                  <a:lnTo>
                    <a:pt x="90" y="461"/>
                  </a:lnTo>
                  <a:lnTo>
                    <a:pt x="113" y="413"/>
                  </a:lnTo>
                  <a:lnTo>
                    <a:pt x="134" y="366"/>
                  </a:lnTo>
                  <a:lnTo>
                    <a:pt x="153" y="320"/>
                  </a:lnTo>
                  <a:lnTo>
                    <a:pt x="168" y="276"/>
                  </a:lnTo>
                  <a:lnTo>
                    <a:pt x="182" y="234"/>
                  </a:lnTo>
                  <a:lnTo>
                    <a:pt x="193" y="194"/>
                  </a:lnTo>
                  <a:lnTo>
                    <a:pt x="201" y="157"/>
                  </a:lnTo>
                  <a:lnTo>
                    <a:pt x="207" y="123"/>
                  </a:lnTo>
                  <a:lnTo>
                    <a:pt x="209" y="90"/>
                  </a:lnTo>
                  <a:lnTo>
                    <a:pt x="209" y="61"/>
                  </a:lnTo>
                  <a:lnTo>
                    <a:pt x="205" y="38"/>
                  </a:lnTo>
                  <a:lnTo>
                    <a:pt x="201" y="27"/>
                  </a:lnTo>
                  <a:lnTo>
                    <a:pt x="197" y="17"/>
                  </a:lnTo>
                  <a:lnTo>
                    <a:pt x="191" y="8"/>
                  </a:lnTo>
                  <a:lnTo>
                    <a:pt x="186" y="0"/>
                  </a:lnTo>
                  <a:lnTo>
                    <a:pt x="180" y="6"/>
                  </a:lnTo>
                  <a:lnTo>
                    <a:pt x="186" y="11"/>
                  </a:lnTo>
                  <a:lnTo>
                    <a:pt x="190" y="19"/>
                  </a:lnTo>
                  <a:lnTo>
                    <a:pt x="193" y="29"/>
                  </a:lnTo>
                  <a:lnTo>
                    <a:pt x="197" y="38"/>
                  </a:lnTo>
                  <a:lnTo>
                    <a:pt x="201" y="63"/>
                  </a:lnTo>
                  <a:lnTo>
                    <a:pt x="201" y="90"/>
                  </a:lnTo>
                  <a:lnTo>
                    <a:pt x="199" y="121"/>
                  </a:lnTo>
                  <a:lnTo>
                    <a:pt x="193" y="155"/>
                  </a:lnTo>
                  <a:lnTo>
                    <a:pt x="186" y="192"/>
                  </a:lnTo>
                  <a:lnTo>
                    <a:pt x="174" y="232"/>
                  </a:lnTo>
                  <a:lnTo>
                    <a:pt x="161" y="274"/>
                  </a:lnTo>
                  <a:lnTo>
                    <a:pt x="145" y="318"/>
                  </a:lnTo>
                  <a:lnTo>
                    <a:pt x="126" y="363"/>
                  </a:lnTo>
                  <a:lnTo>
                    <a:pt x="105" y="411"/>
                  </a:lnTo>
                  <a:lnTo>
                    <a:pt x="82" y="457"/>
                  </a:lnTo>
                  <a:lnTo>
                    <a:pt x="57" y="507"/>
                  </a:lnTo>
                  <a:lnTo>
                    <a:pt x="30" y="555"/>
                  </a:lnTo>
                  <a:lnTo>
                    <a:pt x="0" y="603"/>
                  </a:lnTo>
                  <a:lnTo>
                    <a:pt x="7" y="60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8" name="Freeform 4052"/>
            <p:cNvSpPr>
              <a:spLocks noChangeAspect="1"/>
            </p:cNvSpPr>
            <p:nvPr/>
          </p:nvSpPr>
          <p:spPr bwMode="auto">
            <a:xfrm>
              <a:off x="2489" y="2040"/>
              <a:ext cx="418" cy="366"/>
            </a:xfrm>
            <a:custGeom>
              <a:avLst/>
              <a:gdLst>
                <a:gd name="T0" fmla="*/ 0 w 418"/>
                <a:gd name="T1" fmla="*/ 347 h 366"/>
                <a:gd name="T2" fmla="*/ 0 w 418"/>
                <a:gd name="T3" fmla="*/ 347 h 366"/>
                <a:gd name="T4" fmla="*/ 8 w 418"/>
                <a:gd name="T5" fmla="*/ 353 h 366"/>
                <a:gd name="T6" fmla="*/ 15 w 418"/>
                <a:gd name="T7" fmla="*/ 358 h 366"/>
                <a:gd name="T8" fmla="*/ 23 w 418"/>
                <a:gd name="T9" fmla="*/ 362 h 366"/>
                <a:gd name="T10" fmla="*/ 33 w 418"/>
                <a:gd name="T11" fmla="*/ 364 h 366"/>
                <a:gd name="T12" fmla="*/ 40 w 418"/>
                <a:gd name="T13" fmla="*/ 366 h 366"/>
                <a:gd name="T14" fmla="*/ 52 w 418"/>
                <a:gd name="T15" fmla="*/ 364 h 366"/>
                <a:gd name="T16" fmla="*/ 62 w 418"/>
                <a:gd name="T17" fmla="*/ 364 h 366"/>
                <a:gd name="T18" fmla="*/ 73 w 418"/>
                <a:gd name="T19" fmla="*/ 360 h 366"/>
                <a:gd name="T20" fmla="*/ 96 w 418"/>
                <a:gd name="T21" fmla="*/ 353 h 366"/>
                <a:gd name="T22" fmla="*/ 121 w 418"/>
                <a:gd name="T23" fmla="*/ 339 h 366"/>
                <a:gd name="T24" fmla="*/ 148 w 418"/>
                <a:gd name="T25" fmla="*/ 322 h 366"/>
                <a:gd name="T26" fmla="*/ 175 w 418"/>
                <a:gd name="T27" fmla="*/ 301 h 366"/>
                <a:gd name="T28" fmla="*/ 203 w 418"/>
                <a:gd name="T29" fmla="*/ 276 h 366"/>
                <a:gd name="T30" fmla="*/ 232 w 418"/>
                <a:gd name="T31" fmla="*/ 247 h 366"/>
                <a:gd name="T32" fmla="*/ 263 w 418"/>
                <a:gd name="T33" fmla="*/ 215 h 366"/>
                <a:gd name="T34" fmla="*/ 294 w 418"/>
                <a:gd name="T35" fmla="*/ 178 h 366"/>
                <a:gd name="T36" fmla="*/ 324 w 418"/>
                <a:gd name="T37" fmla="*/ 140 h 366"/>
                <a:gd name="T38" fmla="*/ 357 w 418"/>
                <a:gd name="T39" fmla="*/ 97 h 366"/>
                <a:gd name="T40" fmla="*/ 388 w 418"/>
                <a:gd name="T41" fmla="*/ 51 h 366"/>
                <a:gd name="T42" fmla="*/ 418 w 418"/>
                <a:gd name="T43" fmla="*/ 5 h 366"/>
                <a:gd name="T44" fmla="*/ 411 w 418"/>
                <a:gd name="T45" fmla="*/ 0 h 366"/>
                <a:gd name="T46" fmla="*/ 380 w 418"/>
                <a:gd name="T47" fmla="*/ 48 h 366"/>
                <a:gd name="T48" fmla="*/ 349 w 418"/>
                <a:gd name="T49" fmla="*/ 92 h 366"/>
                <a:gd name="T50" fmla="*/ 319 w 418"/>
                <a:gd name="T51" fmla="*/ 134 h 366"/>
                <a:gd name="T52" fmla="*/ 288 w 418"/>
                <a:gd name="T53" fmla="*/ 172 h 366"/>
                <a:gd name="T54" fmla="*/ 257 w 418"/>
                <a:gd name="T55" fmla="*/ 209 h 366"/>
                <a:gd name="T56" fmla="*/ 226 w 418"/>
                <a:gd name="T57" fmla="*/ 241 h 366"/>
                <a:gd name="T58" fmla="*/ 198 w 418"/>
                <a:gd name="T59" fmla="*/ 270 h 366"/>
                <a:gd name="T60" fmla="*/ 169 w 418"/>
                <a:gd name="T61" fmla="*/ 295 h 366"/>
                <a:gd name="T62" fmla="*/ 142 w 418"/>
                <a:gd name="T63" fmla="*/ 316 h 366"/>
                <a:gd name="T64" fmla="*/ 117 w 418"/>
                <a:gd name="T65" fmla="*/ 332 h 366"/>
                <a:gd name="T66" fmla="*/ 92 w 418"/>
                <a:gd name="T67" fmla="*/ 345 h 366"/>
                <a:gd name="T68" fmla="*/ 71 w 418"/>
                <a:gd name="T69" fmla="*/ 353 h 366"/>
                <a:gd name="T70" fmla="*/ 60 w 418"/>
                <a:gd name="T71" fmla="*/ 357 h 366"/>
                <a:gd name="T72" fmla="*/ 50 w 418"/>
                <a:gd name="T73" fmla="*/ 357 h 366"/>
                <a:gd name="T74" fmla="*/ 42 w 418"/>
                <a:gd name="T75" fmla="*/ 357 h 366"/>
                <a:gd name="T76" fmla="*/ 33 w 418"/>
                <a:gd name="T77" fmla="*/ 357 h 366"/>
                <a:gd name="T78" fmla="*/ 25 w 418"/>
                <a:gd name="T79" fmla="*/ 355 h 366"/>
                <a:gd name="T80" fmla="*/ 19 w 418"/>
                <a:gd name="T81" fmla="*/ 351 h 366"/>
                <a:gd name="T82" fmla="*/ 12 w 418"/>
                <a:gd name="T83" fmla="*/ 347 h 366"/>
                <a:gd name="T84" fmla="*/ 6 w 418"/>
                <a:gd name="T85" fmla="*/ 341 h 366"/>
                <a:gd name="T86" fmla="*/ 6 w 418"/>
                <a:gd name="T87" fmla="*/ 341 h 366"/>
                <a:gd name="T88" fmla="*/ 0 w 418"/>
                <a:gd name="T89" fmla="*/ 347 h 3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6"/>
                <a:gd name="T137" fmla="*/ 418 w 418"/>
                <a:gd name="T138" fmla="*/ 366 h 3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6">
                  <a:moveTo>
                    <a:pt x="0" y="347"/>
                  </a:moveTo>
                  <a:lnTo>
                    <a:pt x="0" y="347"/>
                  </a:lnTo>
                  <a:lnTo>
                    <a:pt x="8" y="353"/>
                  </a:lnTo>
                  <a:lnTo>
                    <a:pt x="15" y="358"/>
                  </a:lnTo>
                  <a:lnTo>
                    <a:pt x="23" y="362"/>
                  </a:lnTo>
                  <a:lnTo>
                    <a:pt x="33" y="364"/>
                  </a:lnTo>
                  <a:lnTo>
                    <a:pt x="40" y="366"/>
                  </a:lnTo>
                  <a:lnTo>
                    <a:pt x="52" y="364"/>
                  </a:lnTo>
                  <a:lnTo>
                    <a:pt x="62" y="364"/>
                  </a:lnTo>
                  <a:lnTo>
                    <a:pt x="73" y="360"/>
                  </a:lnTo>
                  <a:lnTo>
                    <a:pt x="96" y="353"/>
                  </a:lnTo>
                  <a:lnTo>
                    <a:pt x="121" y="339"/>
                  </a:lnTo>
                  <a:lnTo>
                    <a:pt x="148" y="322"/>
                  </a:lnTo>
                  <a:lnTo>
                    <a:pt x="175" y="301"/>
                  </a:lnTo>
                  <a:lnTo>
                    <a:pt x="203" y="276"/>
                  </a:lnTo>
                  <a:lnTo>
                    <a:pt x="232" y="247"/>
                  </a:lnTo>
                  <a:lnTo>
                    <a:pt x="263" y="215"/>
                  </a:lnTo>
                  <a:lnTo>
                    <a:pt x="294" y="178"/>
                  </a:lnTo>
                  <a:lnTo>
                    <a:pt x="324" y="140"/>
                  </a:lnTo>
                  <a:lnTo>
                    <a:pt x="357" y="97"/>
                  </a:lnTo>
                  <a:lnTo>
                    <a:pt x="388" y="51"/>
                  </a:lnTo>
                  <a:lnTo>
                    <a:pt x="418" y="5"/>
                  </a:lnTo>
                  <a:lnTo>
                    <a:pt x="411" y="0"/>
                  </a:lnTo>
                  <a:lnTo>
                    <a:pt x="380" y="48"/>
                  </a:lnTo>
                  <a:lnTo>
                    <a:pt x="349" y="92"/>
                  </a:lnTo>
                  <a:lnTo>
                    <a:pt x="319" y="134"/>
                  </a:lnTo>
                  <a:lnTo>
                    <a:pt x="288" y="172"/>
                  </a:lnTo>
                  <a:lnTo>
                    <a:pt x="257" y="209"/>
                  </a:lnTo>
                  <a:lnTo>
                    <a:pt x="226" y="241"/>
                  </a:lnTo>
                  <a:lnTo>
                    <a:pt x="198" y="270"/>
                  </a:lnTo>
                  <a:lnTo>
                    <a:pt x="169" y="295"/>
                  </a:lnTo>
                  <a:lnTo>
                    <a:pt x="142" y="316"/>
                  </a:lnTo>
                  <a:lnTo>
                    <a:pt x="117" y="332"/>
                  </a:lnTo>
                  <a:lnTo>
                    <a:pt x="92" y="345"/>
                  </a:lnTo>
                  <a:lnTo>
                    <a:pt x="71" y="353"/>
                  </a:lnTo>
                  <a:lnTo>
                    <a:pt x="60" y="357"/>
                  </a:lnTo>
                  <a:lnTo>
                    <a:pt x="50" y="357"/>
                  </a:lnTo>
                  <a:lnTo>
                    <a:pt x="42" y="357"/>
                  </a:lnTo>
                  <a:lnTo>
                    <a:pt x="33" y="357"/>
                  </a:lnTo>
                  <a:lnTo>
                    <a:pt x="25" y="355"/>
                  </a:lnTo>
                  <a:lnTo>
                    <a:pt x="19" y="351"/>
                  </a:lnTo>
                  <a:lnTo>
                    <a:pt x="12" y="347"/>
                  </a:lnTo>
                  <a:lnTo>
                    <a:pt x="6" y="341"/>
                  </a:lnTo>
                  <a:lnTo>
                    <a:pt x="0" y="34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9" name="Freeform 4053"/>
            <p:cNvSpPr>
              <a:spLocks noChangeAspect="1"/>
            </p:cNvSpPr>
            <p:nvPr/>
          </p:nvSpPr>
          <p:spPr bwMode="auto">
            <a:xfrm>
              <a:off x="2432" y="1702"/>
              <a:ext cx="410" cy="295"/>
            </a:xfrm>
            <a:custGeom>
              <a:avLst/>
              <a:gdLst>
                <a:gd name="T0" fmla="*/ 410 w 410"/>
                <a:gd name="T1" fmla="*/ 257 h 295"/>
                <a:gd name="T2" fmla="*/ 38 w 410"/>
                <a:gd name="T3" fmla="*/ 0 h 295"/>
                <a:gd name="T4" fmla="*/ 34 w 410"/>
                <a:gd name="T5" fmla="*/ 2 h 295"/>
                <a:gd name="T6" fmla="*/ 28 w 410"/>
                <a:gd name="T7" fmla="*/ 7 h 295"/>
                <a:gd name="T8" fmla="*/ 19 w 410"/>
                <a:gd name="T9" fmla="*/ 17 h 295"/>
                <a:gd name="T10" fmla="*/ 9 w 410"/>
                <a:gd name="T11" fmla="*/ 30 h 295"/>
                <a:gd name="T12" fmla="*/ 5 w 410"/>
                <a:gd name="T13" fmla="*/ 36 h 295"/>
                <a:gd name="T14" fmla="*/ 2 w 410"/>
                <a:gd name="T15" fmla="*/ 44 h 295"/>
                <a:gd name="T16" fmla="*/ 0 w 410"/>
                <a:gd name="T17" fmla="*/ 52 h 295"/>
                <a:gd name="T18" fmla="*/ 0 w 410"/>
                <a:gd name="T19" fmla="*/ 59 h 295"/>
                <a:gd name="T20" fmla="*/ 0 w 410"/>
                <a:gd name="T21" fmla="*/ 67 h 295"/>
                <a:gd name="T22" fmla="*/ 2 w 410"/>
                <a:gd name="T23" fmla="*/ 73 h 295"/>
                <a:gd name="T24" fmla="*/ 5 w 410"/>
                <a:gd name="T25" fmla="*/ 80 h 295"/>
                <a:gd name="T26" fmla="*/ 11 w 410"/>
                <a:gd name="T27" fmla="*/ 86 h 295"/>
                <a:gd name="T28" fmla="*/ 25 w 410"/>
                <a:gd name="T29" fmla="*/ 100 h 295"/>
                <a:gd name="T30" fmla="*/ 40 w 410"/>
                <a:gd name="T31" fmla="*/ 111 h 295"/>
                <a:gd name="T32" fmla="*/ 53 w 410"/>
                <a:gd name="T33" fmla="*/ 119 h 295"/>
                <a:gd name="T34" fmla="*/ 65 w 410"/>
                <a:gd name="T35" fmla="*/ 124 h 295"/>
                <a:gd name="T36" fmla="*/ 71 w 410"/>
                <a:gd name="T37" fmla="*/ 126 h 295"/>
                <a:gd name="T38" fmla="*/ 76 w 410"/>
                <a:gd name="T39" fmla="*/ 126 h 295"/>
                <a:gd name="T40" fmla="*/ 82 w 410"/>
                <a:gd name="T41" fmla="*/ 126 h 295"/>
                <a:gd name="T42" fmla="*/ 88 w 410"/>
                <a:gd name="T43" fmla="*/ 124 h 295"/>
                <a:gd name="T44" fmla="*/ 94 w 410"/>
                <a:gd name="T45" fmla="*/ 121 h 295"/>
                <a:gd name="T46" fmla="*/ 97 w 410"/>
                <a:gd name="T47" fmla="*/ 117 h 295"/>
                <a:gd name="T48" fmla="*/ 103 w 410"/>
                <a:gd name="T49" fmla="*/ 111 h 295"/>
                <a:gd name="T50" fmla="*/ 107 w 410"/>
                <a:gd name="T51" fmla="*/ 103 h 295"/>
                <a:gd name="T52" fmla="*/ 397 w 410"/>
                <a:gd name="T53" fmla="*/ 295 h 295"/>
                <a:gd name="T54" fmla="*/ 410 w 410"/>
                <a:gd name="T55" fmla="*/ 257 h 29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10"/>
                <a:gd name="T85" fmla="*/ 0 h 295"/>
                <a:gd name="T86" fmla="*/ 410 w 410"/>
                <a:gd name="T87" fmla="*/ 295 h 29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10" h="295">
                  <a:moveTo>
                    <a:pt x="410" y="257"/>
                  </a:moveTo>
                  <a:lnTo>
                    <a:pt x="38" y="0"/>
                  </a:lnTo>
                  <a:lnTo>
                    <a:pt x="34" y="2"/>
                  </a:lnTo>
                  <a:lnTo>
                    <a:pt x="28" y="7"/>
                  </a:lnTo>
                  <a:lnTo>
                    <a:pt x="19" y="17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4"/>
                  </a:lnTo>
                  <a:lnTo>
                    <a:pt x="0" y="52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2" y="73"/>
                  </a:lnTo>
                  <a:lnTo>
                    <a:pt x="5" y="80"/>
                  </a:lnTo>
                  <a:lnTo>
                    <a:pt x="11" y="86"/>
                  </a:lnTo>
                  <a:lnTo>
                    <a:pt x="25" y="100"/>
                  </a:lnTo>
                  <a:lnTo>
                    <a:pt x="40" y="111"/>
                  </a:lnTo>
                  <a:lnTo>
                    <a:pt x="53" y="119"/>
                  </a:lnTo>
                  <a:lnTo>
                    <a:pt x="65" y="124"/>
                  </a:lnTo>
                  <a:lnTo>
                    <a:pt x="71" y="126"/>
                  </a:lnTo>
                  <a:lnTo>
                    <a:pt x="76" y="126"/>
                  </a:lnTo>
                  <a:lnTo>
                    <a:pt x="82" y="126"/>
                  </a:lnTo>
                  <a:lnTo>
                    <a:pt x="88" y="124"/>
                  </a:lnTo>
                  <a:lnTo>
                    <a:pt x="94" y="121"/>
                  </a:lnTo>
                  <a:lnTo>
                    <a:pt x="97" y="117"/>
                  </a:lnTo>
                  <a:lnTo>
                    <a:pt x="103" y="111"/>
                  </a:lnTo>
                  <a:lnTo>
                    <a:pt x="107" y="103"/>
                  </a:lnTo>
                  <a:lnTo>
                    <a:pt x="397" y="295"/>
                  </a:lnTo>
                  <a:lnTo>
                    <a:pt x="410" y="25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0" name="Freeform 4054"/>
            <p:cNvSpPr>
              <a:spLocks noChangeAspect="1"/>
            </p:cNvSpPr>
            <p:nvPr/>
          </p:nvSpPr>
          <p:spPr bwMode="auto">
            <a:xfrm>
              <a:off x="2756" y="2853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6 h 46"/>
                <a:gd name="T6" fmla="*/ 6 w 234"/>
                <a:gd name="T7" fmla="*/ 12 h 46"/>
                <a:gd name="T8" fmla="*/ 11 w 234"/>
                <a:gd name="T9" fmla="*/ 18 h 46"/>
                <a:gd name="T10" fmla="*/ 21 w 234"/>
                <a:gd name="T11" fmla="*/ 21 h 46"/>
                <a:gd name="T12" fmla="*/ 42 w 234"/>
                <a:gd name="T13" fmla="*/ 29 h 46"/>
                <a:gd name="T14" fmla="*/ 71 w 234"/>
                <a:gd name="T15" fmla="*/ 35 h 46"/>
                <a:gd name="T16" fmla="*/ 103 w 234"/>
                <a:gd name="T17" fmla="*/ 41 h 46"/>
                <a:gd name="T18" fmla="*/ 144 w 234"/>
                <a:gd name="T19" fmla="*/ 44 h 46"/>
                <a:gd name="T20" fmla="*/ 186 w 234"/>
                <a:gd name="T21" fmla="*/ 46 h 46"/>
                <a:gd name="T22" fmla="*/ 234 w 234"/>
                <a:gd name="T23" fmla="*/ 46 h 46"/>
                <a:gd name="T24" fmla="*/ 234 w 234"/>
                <a:gd name="T25" fmla="*/ 39 h 46"/>
                <a:gd name="T26" fmla="*/ 188 w 234"/>
                <a:gd name="T27" fmla="*/ 39 h 46"/>
                <a:gd name="T28" fmla="*/ 144 w 234"/>
                <a:gd name="T29" fmla="*/ 37 h 46"/>
                <a:gd name="T30" fmla="*/ 105 w 234"/>
                <a:gd name="T31" fmla="*/ 33 h 46"/>
                <a:gd name="T32" fmla="*/ 71 w 234"/>
                <a:gd name="T33" fmla="*/ 27 h 46"/>
                <a:gd name="T34" fmla="*/ 44 w 234"/>
                <a:gd name="T35" fmla="*/ 21 h 46"/>
                <a:gd name="T36" fmla="*/ 23 w 234"/>
                <a:gd name="T37" fmla="*/ 14 h 46"/>
                <a:gd name="T38" fmla="*/ 17 w 234"/>
                <a:gd name="T39" fmla="*/ 10 h 46"/>
                <a:gd name="T40" fmla="*/ 11 w 234"/>
                <a:gd name="T41" fmla="*/ 6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2"/>
                  </a:lnTo>
                  <a:lnTo>
                    <a:pt x="11" y="18"/>
                  </a:lnTo>
                  <a:lnTo>
                    <a:pt x="21" y="21"/>
                  </a:lnTo>
                  <a:lnTo>
                    <a:pt x="42" y="29"/>
                  </a:lnTo>
                  <a:lnTo>
                    <a:pt x="71" y="35"/>
                  </a:lnTo>
                  <a:lnTo>
                    <a:pt x="103" y="41"/>
                  </a:lnTo>
                  <a:lnTo>
                    <a:pt x="144" y="44"/>
                  </a:lnTo>
                  <a:lnTo>
                    <a:pt x="186" y="46"/>
                  </a:lnTo>
                  <a:lnTo>
                    <a:pt x="234" y="46"/>
                  </a:lnTo>
                  <a:lnTo>
                    <a:pt x="234" y="39"/>
                  </a:lnTo>
                  <a:lnTo>
                    <a:pt x="188" y="39"/>
                  </a:lnTo>
                  <a:lnTo>
                    <a:pt x="144" y="37"/>
                  </a:lnTo>
                  <a:lnTo>
                    <a:pt x="105" y="33"/>
                  </a:lnTo>
                  <a:lnTo>
                    <a:pt x="71" y="27"/>
                  </a:lnTo>
                  <a:lnTo>
                    <a:pt x="44" y="21"/>
                  </a:lnTo>
                  <a:lnTo>
                    <a:pt x="23" y="14"/>
                  </a:lnTo>
                  <a:lnTo>
                    <a:pt x="17" y="10"/>
                  </a:lnTo>
                  <a:lnTo>
                    <a:pt x="11" y="6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1" name="Freeform 4055"/>
            <p:cNvSpPr>
              <a:spLocks noChangeAspect="1"/>
            </p:cNvSpPr>
            <p:nvPr/>
          </p:nvSpPr>
          <p:spPr bwMode="auto">
            <a:xfrm>
              <a:off x="2756" y="2807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2 h 46"/>
                <a:gd name="T6" fmla="*/ 144 w 234"/>
                <a:gd name="T7" fmla="*/ 4 h 46"/>
                <a:gd name="T8" fmla="*/ 103 w 234"/>
                <a:gd name="T9" fmla="*/ 8 h 46"/>
                <a:gd name="T10" fmla="*/ 71 w 234"/>
                <a:gd name="T11" fmla="*/ 14 h 46"/>
                <a:gd name="T12" fmla="*/ 42 w 234"/>
                <a:gd name="T13" fmla="*/ 19 h 46"/>
                <a:gd name="T14" fmla="*/ 21 w 234"/>
                <a:gd name="T15" fmla="*/ 27 h 46"/>
                <a:gd name="T16" fmla="*/ 11 w 234"/>
                <a:gd name="T17" fmla="*/ 31 h 46"/>
                <a:gd name="T18" fmla="*/ 6 w 234"/>
                <a:gd name="T19" fmla="*/ 35 h 46"/>
                <a:gd name="T20" fmla="*/ 2 w 234"/>
                <a:gd name="T21" fmla="*/ 41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1 h 46"/>
                <a:gd name="T30" fmla="*/ 17 w 234"/>
                <a:gd name="T31" fmla="*/ 39 h 46"/>
                <a:gd name="T32" fmla="*/ 23 w 234"/>
                <a:gd name="T33" fmla="*/ 35 h 46"/>
                <a:gd name="T34" fmla="*/ 44 w 234"/>
                <a:gd name="T35" fmla="*/ 27 h 46"/>
                <a:gd name="T36" fmla="*/ 71 w 234"/>
                <a:gd name="T37" fmla="*/ 21 h 46"/>
                <a:gd name="T38" fmla="*/ 105 w 234"/>
                <a:gd name="T39" fmla="*/ 16 h 46"/>
                <a:gd name="T40" fmla="*/ 144 w 234"/>
                <a:gd name="T41" fmla="*/ 12 h 46"/>
                <a:gd name="T42" fmla="*/ 188 w 234"/>
                <a:gd name="T43" fmla="*/ 10 h 46"/>
                <a:gd name="T44" fmla="*/ 234 w 234"/>
                <a:gd name="T45" fmla="*/ 8 h 46"/>
                <a:gd name="T46" fmla="*/ 234 w 234"/>
                <a:gd name="T47" fmla="*/ 8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2"/>
                  </a:lnTo>
                  <a:lnTo>
                    <a:pt x="144" y="4"/>
                  </a:lnTo>
                  <a:lnTo>
                    <a:pt x="103" y="8"/>
                  </a:lnTo>
                  <a:lnTo>
                    <a:pt x="71" y="14"/>
                  </a:lnTo>
                  <a:lnTo>
                    <a:pt x="42" y="19"/>
                  </a:lnTo>
                  <a:lnTo>
                    <a:pt x="21" y="27"/>
                  </a:lnTo>
                  <a:lnTo>
                    <a:pt x="11" y="31"/>
                  </a:lnTo>
                  <a:lnTo>
                    <a:pt x="6" y="35"/>
                  </a:lnTo>
                  <a:lnTo>
                    <a:pt x="2" y="41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1"/>
                  </a:lnTo>
                  <a:lnTo>
                    <a:pt x="17" y="39"/>
                  </a:lnTo>
                  <a:lnTo>
                    <a:pt x="23" y="35"/>
                  </a:lnTo>
                  <a:lnTo>
                    <a:pt x="44" y="27"/>
                  </a:lnTo>
                  <a:lnTo>
                    <a:pt x="71" y="21"/>
                  </a:lnTo>
                  <a:lnTo>
                    <a:pt x="105" y="16"/>
                  </a:lnTo>
                  <a:lnTo>
                    <a:pt x="144" y="12"/>
                  </a:lnTo>
                  <a:lnTo>
                    <a:pt x="188" y="10"/>
                  </a:lnTo>
                  <a:lnTo>
                    <a:pt x="234" y="8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2" name="Freeform 4056"/>
            <p:cNvSpPr>
              <a:spLocks noChangeAspect="1"/>
            </p:cNvSpPr>
            <p:nvPr/>
          </p:nvSpPr>
          <p:spPr bwMode="auto">
            <a:xfrm>
              <a:off x="2990" y="2807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1 h 46"/>
                <a:gd name="T6" fmla="*/ 226 w 232"/>
                <a:gd name="T7" fmla="*/ 35 h 46"/>
                <a:gd name="T8" fmla="*/ 218 w 232"/>
                <a:gd name="T9" fmla="*/ 31 h 46"/>
                <a:gd name="T10" fmla="*/ 211 w 232"/>
                <a:gd name="T11" fmla="*/ 27 h 46"/>
                <a:gd name="T12" fmla="*/ 190 w 232"/>
                <a:gd name="T13" fmla="*/ 19 h 46"/>
                <a:gd name="T14" fmla="*/ 161 w 232"/>
                <a:gd name="T15" fmla="*/ 14 h 46"/>
                <a:gd name="T16" fmla="*/ 126 w 232"/>
                <a:gd name="T17" fmla="*/ 8 h 46"/>
                <a:gd name="T18" fmla="*/ 88 w 232"/>
                <a:gd name="T19" fmla="*/ 4 h 46"/>
                <a:gd name="T20" fmla="*/ 46 w 232"/>
                <a:gd name="T21" fmla="*/ 2 h 46"/>
                <a:gd name="T22" fmla="*/ 0 w 232"/>
                <a:gd name="T23" fmla="*/ 0 h 46"/>
                <a:gd name="T24" fmla="*/ 0 w 232"/>
                <a:gd name="T25" fmla="*/ 8 h 46"/>
                <a:gd name="T26" fmla="*/ 44 w 232"/>
                <a:gd name="T27" fmla="*/ 10 h 46"/>
                <a:gd name="T28" fmla="*/ 88 w 232"/>
                <a:gd name="T29" fmla="*/ 12 h 46"/>
                <a:gd name="T30" fmla="*/ 126 w 232"/>
                <a:gd name="T31" fmla="*/ 16 h 46"/>
                <a:gd name="T32" fmla="*/ 159 w 232"/>
                <a:gd name="T33" fmla="*/ 21 h 46"/>
                <a:gd name="T34" fmla="*/ 188 w 232"/>
                <a:gd name="T35" fmla="*/ 27 h 46"/>
                <a:gd name="T36" fmla="*/ 209 w 232"/>
                <a:gd name="T37" fmla="*/ 35 h 46"/>
                <a:gd name="T38" fmla="*/ 215 w 232"/>
                <a:gd name="T39" fmla="*/ 39 h 46"/>
                <a:gd name="T40" fmla="*/ 220 w 232"/>
                <a:gd name="T41" fmla="*/ 41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1"/>
                  </a:lnTo>
                  <a:lnTo>
                    <a:pt x="226" y="35"/>
                  </a:lnTo>
                  <a:lnTo>
                    <a:pt x="218" y="31"/>
                  </a:lnTo>
                  <a:lnTo>
                    <a:pt x="211" y="27"/>
                  </a:lnTo>
                  <a:lnTo>
                    <a:pt x="190" y="19"/>
                  </a:lnTo>
                  <a:lnTo>
                    <a:pt x="161" y="14"/>
                  </a:lnTo>
                  <a:lnTo>
                    <a:pt x="126" y="8"/>
                  </a:lnTo>
                  <a:lnTo>
                    <a:pt x="88" y="4"/>
                  </a:lnTo>
                  <a:lnTo>
                    <a:pt x="46" y="2"/>
                  </a:lnTo>
                  <a:lnTo>
                    <a:pt x="0" y="0"/>
                  </a:lnTo>
                  <a:lnTo>
                    <a:pt x="0" y="8"/>
                  </a:lnTo>
                  <a:lnTo>
                    <a:pt x="44" y="10"/>
                  </a:lnTo>
                  <a:lnTo>
                    <a:pt x="88" y="12"/>
                  </a:lnTo>
                  <a:lnTo>
                    <a:pt x="126" y="16"/>
                  </a:lnTo>
                  <a:lnTo>
                    <a:pt x="159" y="21"/>
                  </a:lnTo>
                  <a:lnTo>
                    <a:pt x="188" y="27"/>
                  </a:lnTo>
                  <a:lnTo>
                    <a:pt x="209" y="35"/>
                  </a:lnTo>
                  <a:lnTo>
                    <a:pt x="215" y="39"/>
                  </a:lnTo>
                  <a:lnTo>
                    <a:pt x="220" y="41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3" name="Freeform 4057"/>
            <p:cNvSpPr>
              <a:spLocks noChangeAspect="1"/>
            </p:cNvSpPr>
            <p:nvPr/>
          </p:nvSpPr>
          <p:spPr bwMode="auto">
            <a:xfrm>
              <a:off x="2990" y="2853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6 h 46"/>
                <a:gd name="T6" fmla="*/ 88 w 232"/>
                <a:gd name="T7" fmla="*/ 44 h 46"/>
                <a:gd name="T8" fmla="*/ 126 w 232"/>
                <a:gd name="T9" fmla="*/ 41 h 46"/>
                <a:gd name="T10" fmla="*/ 161 w 232"/>
                <a:gd name="T11" fmla="*/ 35 h 46"/>
                <a:gd name="T12" fmla="*/ 190 w 232"/>
                <a:gd name="T13" fmla="*/ 29 h 46"/>
                <a:gd name="T14" fmla="*/ 211 w 232"/>
                <a:gd name="T15" fmla="*/ 21 h 46"/>
                <a:gd name="T16" fmla="*/ 218 w 232"/>
                <a:gd name="T17" fmla="*/ 18 h 46"/>
                <a:gd name="T18" fmla="*/ 226 w 232"/>
                <a:gd name="T19" fmla="*/ 12 h 46"/>
                <a:gd name="T20" fmla="*/ 230 w 232"/>
                <a:gd name="T21" fmla="*/ 6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6 h 46"/>
                <a:gd name="T30" fmla="*/ 215 w 232"/>
                <a:gd name="T31" fmla="*/ 10 h 46"/>
                <a:gd name="T32" fmla="*/ 209 w 232"/>
                <a:gd name="T33" fmla="*/ 14 h 46"/>
                <a:gd name="T34" fmla="*/ 188 w 232"/>
                <a:gd name="T35" fmla="*/ 21 h 46"/>
                <a:gd name="T36" fmla="*/ 159 w 232"/>
                <a:gd name="T37" fmla="*/ 27 h 46"/>
                <a:gd name="T38" fmla="*/ 126 w 232"/>
                <a:gd name="T39" fmla="*/ 33 h 46"/>
                <a:gd name="T40" fmla="*/ 88 w 232"/>
                <a:gd name="T41" fmla="*/ 37 h 46"/>
                <a:gd name="T42" fmla="*/ 44 w 232"/>
                <a:gd name="T43" fmla="*/ 39 h 46"/>
                <a:gd name="T44" fmla="*/ 0 w 232"/>
                <a:gd name="T45" fmla="*/ 39 h 46"/>
                <a:gd name="T46" fmla="*/ 0 w 232"/>
                <a:gd name="T47" fmla="*/ 39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6"/>
                  </a:lnTo>
                  <a:lnTo>
                    <a:pt x="88" y="44"/>
                  </a:lnTo>
                  <a:lnTo>
                    <a:pt x="126" y="41"/>
                  </a:lnTo>
                  <a:lnTo>
                    <a:pt x="161" y="35"/>
                  </a:lnTo>
                  <a:lnTo>
                    <a:pt x="190" y="29"/>
                  </a:lnTo>
                  <a:lnTo>
                    <a:pt x="211" y="21"/>
                  </a:lnTo>
                  <a:lnTo>
                    <a:pt x="218" y="18"/>
                  </a:lnTo>
                  <a:lnTo>
                    <a:pt x="226" y="12"/>
                  </a:lnTo>
                  <a:lnTo>
                    <a:pt x="230" y="6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6"/>
                  </a:lnTo>
                  <a:lnTo>
                    <a:pt x="215" y="10"/>
                  </a:lnTo>
                  <a:lnTo>
                    <a:pt x="209" y="14"/>
                  </a:lnTo>
                  <a:lnTo>
                    <a:pt x="188" y="21"/>
                  </a:lnTo>
                  <a:lnTo>
                    <a:pt x="159" y="27"/>
                  </a:lnTo>
                  <a:lnTo>
                    <a:pt x="126" y="33"/>
                  </a:lnTo>
                  <a:lnTo>
                    <a:pt x="88" y="37"/>
                  </a:lnTo>
                  <a:lnTo>
                    <a:pt x="44" y="39"/>
                  </a:lnTo>
                  <a:lnTo>
                    <a:pt x="0" y="39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4" name="Rectangle 4058"/>
            <p:cNvSpPr>
              <a:spLocks noChangeAspect="1" noChangeArrowheads="1"/>
            </p:cNvSpPr>
            <p:nvPr/>
          </p:nvSpPr>
          <p:spPr bwMode="auto">
            <a:xfrm>
              <a:off x="2760" y="2702"/>
              <a:ext cx="456" cy="151"/>
            </a:xfrm>
            <a:prstGeom prst="rect">
              <a:avLst/>
            </a:prstGeom>
            <a:grpFill/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5" name="Freeform 4059"/>
            <p:cNvSpPr>
              <a:spLocks noChangeAspect="1"/>
            </p:cNvSpPr>
            <p:nvPr/>
          </p:nvSpPr>
          <p:spPr bwMode="auto">
            <a:xfrm>
              <a:off x="2760" y="2659"/>
              <a:ext cx="458" cy="85"/>
            </a:xfrm>
            <a:custGeom>
              <a:avLst/>
              <a:gdLst>
                <a:gd name="T0" fmla="*/ 230 w 458"/>
                <a:gd name="T1" fmla="*/ 85 h 85"/>
                <a:gd name="T2" fmla="*/ 182 w 458"/>
                <a:gd name="T3" fmla="*/ 83 h 85"/>
                <a:gd name="T4" fmla="*/ 140 w 458"/>
                <a:gd name="T5" fmla="*/ 81 h 85"/>
                <a:gd name="T6" fmla="*/ 101 w 458"/>
                <a:gd name="T7" fmla="*/ 77 h 85"/>
                <a:gd name="T8" fmla="*/ 67 w 458"/>
                <a:gd name="T9" fmla="*/ 72 h 85"/>
                <a:gd name="T10" fmla="*/ 38 w 458"/>
                <a:gd name="T11" fmla="*/ 66 h 85"/>
                <a:gd name="T12" fmla="*/ 17 w 458"/>
                <a:gd name="T13" fmla="*/ 58 h 85"/>
                <a:gd name="T14" fmla="*/ 9 w 458"/>
                <a:gd name="T15" fmla="*/ 54 h 85"/>
                <a:gd name="T16" fmla="*/ 5 w 458"/>
                <a:gd name="T17" fmla="*/ 50 h 85"/>
                <a:gd name="T18" fmla="*/ 2 w 458"/>
                <a:gd name="T19" fmla="*/ 47 h 85"/>
                <a:gd name="T20" fmla="*/ 0 w 458"/>
                <a:gd name="T21" fmla="*/ 43 h 85"/>
                <a:gd name="T22" fmla="*/ 2 w 458"/>
                <a:gd name="T23" fmla="*/ 39 h 85"/>
                <a:gd name="T24" fmla="*/ 5 w 458"/>
                <a:gd name="T25" fmla="*/ 33 h 85"/>
                <a:gd name="T26" fmla="*/ 9 w 458"/>
                <a:gd name="T27" fmla="*/ 29 h 85"/>
                <a:gd name="T28" fmla="*/ 17 w 458"/>
                <a:gd name="T29" fmla="*/ 25 h 85"/>
                <a:gd name="T30" fmla="*/ 38 w 458"/>
                <a:gd name="T31" fmla="*/ 20 h 85"/>
                <a:gd name="T32" fmla="*/ 67 w 458"/>
                <a:gd name="T33" fmla="*/ 12 h 85"/>
                <a:gd name="T34" fmla="*/ 101 w 458"/>
                <a:gd name="T35" fmla="*/ 8 h 85"/>
                <a:gd name="T36" fmla="*/ 140 w 458"/>
                <a:gd name="T37" fmla="*/ 2 h 85"/>
                <a:gd name="T38" fmla="*/ 182 w 458"/>
                <a:gd name="T39" fmla="*/ 0 h 85"/>
                <a:gd name="T40" fmla="*/ 230 w 458"/>
                <a:gd name="T41" fmla="*/ 0 h 85"/>
                <a:gd name="T42" fmla="*/ 276 w 458"/>
                <a:gd name="T43" fmla="*/ 0 h 85"/>
                <a:gd name="T44" fmla="*/ 318 w 458"/>
                <a:gd name="T45" fmla="*/ 2 h 85"/>
                <a:gd name="T46" fmla="*/ 356 w 458"/>
                <a:gd name="T47" fmla="*/ 8 h 85"/>
                <a:gd name="T48" fmla="*/ 391 w 458"/>
                <a:gd name="T49" fmla="*/ 12 h 85"/>
                <a:gd name="T50" fmla="*/ 418 w 458"/>
                <a:gd name="T51" fmla="*/ 20 h 85"/>
                <a:gd name="T52" fmla="*/ 439 w 458"/>
                <a:gd name="T53" fmla="*/ 25 h 85"/>
                <a:gd name="T54" fmla="*/ 447 w 458"/>
                <a:gd name="T55" fmla="*/ 29 h 85"/>
                <a:gd name="T56" fmla="*/ 452 w 458"/>
                <a:gd name="T57" fmla="*/ 33 h 85"/>
                <a:gd name="T58" fmla="*/ 456 w 458"/>
                <a:gd name="T59" fmla="*/ 39 h 85"/>
                <a:gd name="T60" fmla="*/ 458 w 458"/>
                <a:gd name="T61" fmla="*/ 43 h 85"/>
                <a:gd name="T62" fmla="*/ 456 w 458"/>
                <a:gd name="T63" fmla="*/ 47 h 85"/>
                <a:gd name="T64" fmla="*/ 452 w 458"/>
                <a:gd name="T65" fmla="*/ 50 h 85"/>
                <a:gd name="T66" fmla="*/ 447 w 458"/>
                <a:gd name="T67" fmla="*/ 54 h 85"/>
                <a:gd name="T68" fmla="*/ 439 w 458"/>
                <a:gd name="T69" fmla="*/ 58 h 85"/>
                <a:gd name="T70" fmla="*/ 418 w 458"/>
                <a:gd name="T71" fmla="*/ 66 h 85"/>
                <a:gd name="T72" fmla="*/ 391 w 458"/>
                <a:gd name="T73" fmla="*/ 72 h 85"/>
                <a:gd name="T74" fmla="*/ 356 w 458"/>
                <a:gd name="T75" fmla="*/ 77 h 85"/>
                <a:gd name="T76" fmla="*/ 318 w 458"/>
                <a:gd name="T77" fmla="*/ 81 h 85"/>
                <a:gd name="T78" fmla="*/ 276 w 458"/>
                <a:gd name="T79" fmla="*/ 83 h 85"/>
                <a:gd name="T80" fmla="*/ 230 w 458"/>
                <a:gd name="T81" fmla="*/ 85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58"/>
                <a:gd name="T124" fmla="*/ 0 h 85"/>
                <a:gd name="T125" fmla="*/ 458 w 458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58" h="85">
                  <a:moveTo>
                    <a:pt x="230" y="85"/>
                  </a:moveTo>
                  <a:lnTo>
                    <a:pt x="182" y="83"/>
                  </a:lnTo>
                  <a:lnTo>
                    <a:pt x="140" y="81"/>
                  </a:lnTo>
                  <a:lnTo>
                    <a:pt x="101" y="77"/>
                  </a:lnTo>
                  <a:lnTo>
                    <a:pt x="67" y="72"/>
                  </a:lnTo>
                  <a:lnTo>
                    <a:pt x="38" y="66"/>
                  </a:lnTo>
                  <a:lnTo>
                    <a:pt x="17" y="58"/>
                  </a:lnTo>
                  <a:lnTo>
                    <a:pt x="9" y="54"/>
                  </a:lnTo>
                  <a:lnTo>
                    <a:pt x="5" y="50"/>
                  </a:lnTo>
                  <a:lnTo>
                    <a:pt x="2" y="47"/>
                  </a:lnTo>
                  <a:lnTo>
                    <a:pt x="0" y="43"/>
                  </a:lnTo>
                  <a:lnTo>
                    <a:pt x="2" y="39"/>
                  </a:lnTo>
                  <a:lnTo>
                    <a:pt x="5" y="33"/>
                  </a:lnTo>
                  <a:lnTo>
                    <a:pt x="9" y="29"/>
                  </a:lnTo>
                  <a:lnTo>
                    <a:pt x="17" y="25"/>
                  </a:lnTo>
                  <a:lnTo>
                    <a:pt x="38" y="20"/>
                  </a:lnTo>
                  <a:lnTo>
                    <a:pt x="67" y="12"/>
                  </a:lnTo>
                  <a:lnTo>
                    <a:pt x="101" y="8"/>
                  </a:lnTo>
                  <a:lnTo>
                    <a:pt x="140" y="2"/>
                  </a:lnTo>
                  <a:lnTo>
                    <a:pt x="182" y="0"/>
                  </a:lnTo>
                  <a:lnTo>
                    <a:pt x="230" y="0"/>
                  </a:lnTo>
                  <a:lnTo>
                    <a:pt x="276" y="0"/>
                  </a:lnTo>
                  <a:lnTo>
                    <a:pt x="318" y="2"/>
                  </a:lnTo>
                  <a:lnTo>
                    <a:pt x="356" y="8"/>
                  </a:lnTo>
                  <a:lnTo>
                    <a:pt x="391" y="12"/>
                  </a:lnTo>
                  <a:lnTo>
                    <a:pt x="418" y="20"/>
                  </a:lnTo>
                  <a:lnTo>
                    <a:pt x="439" y="25"/>
                  </a:lnTo>
                  <a:lnTo>
                    <a:pt x="447" y="29"/>
                  </a:lnTo>
                  <a:lnTo>
                    <a:pt x="452" y="33"/>
                  </a:lnTo>
                  <a:lnTo>
                    <a:pt x="456" y="39"/>
                  </a:lnTo>
                  <a:lnTo>
                    <a:pt x="458" y="43"/>
                  </a:lnTo>
                  <a:lnTo>
                    <a:pt x="456" y="47"/>
                  </a:lnTo>
                  <a:lnTo>
                    <a:pt x="452" y="50"/>
                  </a:lnTo>
                  <a:lnTo>
                    <a:pt x="447" y="54"/>
                  </a:lnTo>
                  <a:lnTo>
                    <a:pt x="439" y="58"/>
                  </a:lnTo>
                  <a:lnTo>
                    <a:pt x="418" y="66"/>
                  </a:lnTo>
                  <a:lnTo>
                    <a:pt x="391" y="72"/>
                  </a:lnTo>
                  <a:lnTo>
                    <a:pt x="356" y="77"/>
                  </a:lnTo>
                  <a:lnTo>
                    <a:pt x="318" y="81"/>
                  </a:lnTo>
                  <a:lnTo>
                    <a:pt x="276" y="83"/>
                  </a:lnTo>
                  <a:lnTo>
                    <a:pt x="230" y="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6" name="Freeform 4060"/>
            <p:cNvSpPr>
              <a:spLocks noChangeAspect="1"/>
            </p:cNvSpPr>
            <p:nvPr/>
          </p:nvSpPr>
          <p:spPr bwMode="auto">
            <a:xfrm>
              <a:off x="2756" y="2702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5 h 46"/>
                <a:gd name="T6" fmla="*/ 6 w 234"/>
                <a:gd name="T7" fmla="*/ 11 h 46"/>
                <a:gd name="T8" fmla="*/ 11 w 234"/>
                <a:gd name="T9" fmla="*/ 15 h 46"/>
                <a:gd name="T10" fmla="*/ 21 w 234"/>
                <a:gd name="T11" fmla="*/ 19 h 46"/>
                <a:gd name="T12" fmla="*/ 42 w 234"/>
                <a:gd name="T13" fmla="*/ 27 h 46"/>
                <a:gd name="T14" fmla="*/ 71 w 234"/>
                <a:gd name="T15" fmla="*/ 32 h 46"/>
                <a:gd name="T16" fmla="*/ 103 w 234"/>
                <a:gd name="T17" fmla="*/ 38 h 46"/>
                <a:gd name="T18" fmla="*/ 144 w 234"/>
                <a:gd name="T19" fmla="*/ 42 h 46"/>
                <a:gd name="T20" fmla="*/ 186 w 234"/>
                <a:gd name="T21" fmla="*/ 44 h 46"/>
                <a:gd name="T22" fmla="*/ 234 w 234"/>
                <a:gd name="T23" fmla="*/ 46 h 46"/>
                <a:gd name="T24" fmla="*/ 234 w 234"/>
                <a:gd name="T25" fmla="*/ 38 h 46"/>
                <a:gd name="T26" fmla="*/ 188 w 234"/>
                <a:gd name="T27" fmla="*/ 36 h 46"/>
                <a:gd name="T28" fmla="*/ 144 w 234"/>
                <a:gd name="T29" fmla="*/ 34 h 46"/>
                <a:gd name="T30" fmla="*/ 105 w 234"/>
                <a:gd name="T31" fmla="*/ 30 h 46"/>
                <a:gd name="T32" fmla="*/ 71 w 234"/>
                <a:gd name="T33" fmla="*/ 25 h 46"/>
                <a:gd name="T34" fmla="*/ 44 w 234"/>
                <a:gd name="T35" fmla="*/ 19 h 46"/>
                <a:gd name="T36" fmla="*/ 23 w 234"/>
                <a:gd name="T37" fmla="*/ 11 h 46"/>
                <a:gd name="T38" fmla="*/ 17 w 234"/>
                <a:gd name="T39" fmla="*/ 9 h 46"/>
                <a:gd name="T40" fmla="*/ 11 w 234"/>
                <a:gd name="T41" fmla="*/ 5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5"/>
                  </a:lnTo>
                  <a:lnTo>
                    <a:pt x="6" y="11"/>
                  </a:lnTo>
                  <a:lnTo>
                    <a:pt x="11" y="15"/>
                  </a:lnTo>
                  <a:lnTo>
                    <a:pt x="21" y="19"/>
                  </a:lnTo>
                  <a:lnTo>
                    <a:pt x="42" y="27"/>
                  </a:lnTo>
                  <a:lnTo>
                    <a:pt x="71" y="32"/>
                  </a:lnTo>
                  <a:lnTo>
                    <a:pt x="103" y="38"/>
                  </a:lnTo>
                  <a:lnTo>
                    <a:pt x="144" y="42"/>
                  </a:lnTo>
                  <a:lnTo>
                    <a:pt x="186" y="44"/>
                  </a:lnTo>
                  <a:lnTo>
                    <a:pt x="234" y="46"/>
                  </a:lnTo>
                  <a:lnTo>
                    <a:pt x="234" y="38"/>
                  </a:lnTo>
                  <a:lnTo>
                    <a:pt x="188" y="36"/>
                  </a:lnTo>
                  <a:lnTo>
                    <a:pt x="144" y="34"/>
                  </a:lnTo>
                  <a:lnTo>
                    <a:pt x="105" y="30"/>
                  </a:lnTo>
                  <a:lnTo>
                    <a:pt x="71" y="25"/>
                  </a:lnTo>
                  <a:lnTo>
                    <a:pt x="44" y="19"/>
                  </a:lnTo>
                  <a:lnTo>
                    <a:pt x="23" y="11"/>
                  </a:lnTo>
                  <a:lnTo>
                    <a:pt x="17" y="9"/>
                  </a:lnTo>
                  <a:lnTo>
                    <a:pt x="11" y="5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7" name="Freeform 4061"/>
            <p:cNvSpPr>
              <a:spLocks noChangeAspect="1"/>
            </p:cNvSpPr>
            <p:nvPr/>
          </p:nvSpPr>
          <p:spPr bwMode="auto">
            <a:xfrm>
              <a:off x="2756" y="2656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0 h 46"/>
                <a:gd name="T6" fmla="*/ 144 w 234"/>
                <a:gd name="T7" fmla="*/ 2 h 46"/>
                <a:gd name="T8" fmla="*/ 103 w 234"/>
                <a:gd name="T9" fmla="*/ 5 h 46"/>
                <a:gd name="T10" fmla="*/ 71 w 234"/>
                <a:gd name="T11" fmla="*/ 11 h 46"/>
                <a:gd name="T12" fmla="*/ 42 w 234"/>
                <a:gd name="T13" fmla="*/ 17 h 46"/>
                <a:gd name="T14" fmla="*/ 21 w 234"/>
                <a:gd name="T15" fmla="*/ 25 h 46"/>
                <a:gd name="T16" fmla="*/ 11 w 234"/>
                <a:gd name="T17" fmla="*/ 30 h 46"/>
                <a:gd name="T18" fmla="*/ 6 w 234"/>
                <a:gd name="T19" fmla="*/ 34 h 46"/>
                <a:gd name="T20" fmla="*/ 2 w 234"/>
                <a:gd name="T21" fmla="*/ 40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0 h 46"/>
                <a:gd name="T30" fmla="*/ 17 w 234"/>
                <a:gd name="T31" fmla="*/ 36 h 46"/>
                <a:gd name="T32" fmla="*/ 23 w 234"/>
                <a:gd name="T33" fmla="*/ 32 h 46"/>
                <a:gd name="T34" fmla="*/ 44 w 234"/>
                <a:gd name="T35" fmla="*/ 27 h 46"/>
                <a:gd name="T36" fmla="*/ 71 w 234"/>
                <a:gd name="T37" fmla="*/ 19 h 46"/>
                <a:gd name="T38" fmla="*/ 105 w 234"/>
                <a:gd name="T39" fmla="*/ 15 h 46"/>
                <a:gd name="T40" fmla="*/ 144 w 234"/>
                <a:gd name="T41" fmla="*/ 11 h 46"/>
                <a:gd name="T42" fmla="*/ 188 w 234"/>
                <a:gd name="T43" fmla="*/ 7 h 46"/>
                <a:gd name="T44" fmla="*/ 234 w 234"/>
                <a:gd name="T45" fmla="*/ 7 h 46"/>
                <a:gd name="T46" fmla="*/ 234 w 234"/>
                <a:gd name="T47" fmla="*/ 7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0"/>
                  </a:lnTo>
                  <a:lnTo>
                    <a:pt x="144" y="2"/>
                  </a:lnTo>
                  <a:lnTo>
                    <a:pt x="103" y="5"/>
                  </a:lnTo>
                  <a:lnTo>
                    <a:pt x="71" y="11"/>
                  </a:lnTo>
                  <a:lnTo>
                    <a:pt x="42" y="17"/>
                  </a:lnTo>
                  <a:lnTo>
                    <a:pt x="21" y="25"/>
                  </a:lnTo>
                  <a:lnTo>
                    <a:pt x="11" y="30"/>
                  </a:lnTo>
                  <a:lnTo>
                    <a:pt x="6" y="34"/>
                  </a:lnTo>
                  <a:lnTo>
                    <a:pt x="2" y="40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0"/>
                  </a:lnTo>
                  <a:lnTo>
                    <a:pt x="17" y="36"/>
                  </a:lnTo>
                  <a:lnTo>
                    <a:pt x="23" y="32"/>
                  </a:lnTo>
                  <a:lnTo>
                    <a:pt x="44" y="27"/>
                  </a:lnTo>
                  <a:lnTo>
                    <a:pt x="71" y="19"/>
                  </a:lnTo>
                  <a:lnTo>
                    <a:pt x="105" y="15"/>
                  </a:lnTo>
                  <a:lnTo>
                    <a:pt x="144" y="11"/>
                  </a:lnTo>
                  <a:lnTo>
                    <a:pt x="188" y="7"/>
                  </a:lnTo>
                  <a:lnTo>
                    <a:pt x="234" y="7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8" name="Freeform 4062"/>
            <p:cNvSpPr>
              <a:spLocks noChangeAspect="1"/>
            </p:cNvSpPr>
            <p:nvPr/>
          </p:nvSpPr>
          <p:spPr bwMode="auto">
            <a:xfrm>
              <a:off x="2990" y="2656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0 h 46"/>
                <a:gd name="T6" fmla="*/ 226 w 232"/>
                <a:gd name="T7" fmla="*/ 34 h 46"/>
                <a:gd name="T8" fmla="*/ 218 w 232"/>
                <a:gd name="T9" fmla="*/ 30 h 46"/>
                <a:gd name="T10" fmla="*/ 211 w 232"/>
                <a:gd name="T11" fmla="*/ 25 h 46"/>
                <a:gd name="T12" fmla="*/ 190 w 232"/>
                <a:gd name="T13" fmla="*/ 17 h 46"/>
                <a:gd name="T14" fmla="*/ 161 w 232"/>
                <a:gd name="T15" fmla="*/ 11 h 46"/>
                <a:gd name="T16" fmla="*/ 126 w 232"/>
                <a:gd name="T17" fmla="*/ 5 h 46"/>
                <a:gd name="T18" fmla="*/ 88 w 232"/>
                <a:gd name="T19" fmla="*/ 2 h 46"/>
                <a:gd name="T20" fmla="*/ 46 w 232"/>
                <a:gd name="T21" fmla="*/ 0 h 46"/>
                <a:gd name="T22" fmla="*/ 0 w 232"/>
                <a:gd name="T23" fmla="*/ 0 h 46"/>
                <a:gd name="T24" fmla="*/ 0 w 232"/>
                <a:gd name="T25" fmla="*/ 7 h 46"/>
                <a:gd name="T26" fmla="*/ 44 w 232"/>
                <a:gd name="T27" fmla="*/ 7 h 46"/>
                <a:gd name="T28" fmla="*/ 88 w 232"/>
                <a:gd name="T29" fmla="*/ 11 h 46"/>
                <a:gd name="T30" fmla="*/ 126 w 232"/>
                <a:gd name="T31" fmla="*/ 15 h 46"/>
                <a:gd name="T32" fmla="*/ 159 w 232"/>
                <a:gd name="T33" fmla="*/ 19 h 46"/>
                <a:gd name="T34" fmla="*/ 188 w 232"/>
                <a:gd name="T35" fmla="*/ 27 h 46"/>
                <a:gd name="T36" fmla="*/ 209 w 232"/>
                <a:gd name="T37" fmla="*/ 32 h 46"/>
                <a:gd name="T38" fmla="*/ 215 w 232"/>
                <a:gd name="T39" fmla="*/ 36 h 46"/>
                <a:gd name="T40" fmla="*/ 220 w 232"/>
                <a:gd name="T41" fmla="*/ 40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0"/>
                  </a:lnTo>
                  <a:lnTo>
                    <a:pt x="226" y="34"/>
                  </a:lnTo>
                  <a:lnTo>
                    <a:pt x="218" y="30"/>
                  </a:lnTo>
                  <a:lnTo>
                    <a:pt x="211" y="25"/>
                  </a:lnTo>
                  <a:lnTo>
                    <a:pt x="190" y="17"/>
                  </a:lnTo>
                  <a:lnTo>
                    <a:pt x="161" y="11"/>
                  </a:lnTo>
                  <a:lnTo>
                    <a:pt x="126" y="5"/>
                  </a:lnTo>
                  <a:lnTo>
                    <a:pt x="88" y="2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44" y="7"/>
                  </a:lnTo>
                  <a:lnTo>
                    <a:pt x="88" y="11"/>
                  </a:lnTo>
                  <a:lnTo>
                    <a:pt x="126" y="15"/>
                  </a:lnTo>
                  <a:lnTo>
                    <a:pt x="159" y="19"/>
                  </a:lnTo>
                  <a:lnTo>
                    <a:pt x="188" y="27"/>
                  </a:lnTo>
                  <a:lnTo>
                    <a:pt x="209" y="32"/>
                  </a:lnTo>
                  <a:lnTo>
                    <a:pt x="215" y="36"/>
                  </a:lnTo>
                  <a:lnTo>
                    <a:pt x="220" y="40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9" name="Freeform 4063"/>
            <p:cNvSpPr>
              <a:spLocks noChangeAspect="1"/>
            </p:cNvSpPr>
            <p:nvPr/>
          </p:nvSpPr>
          <p:spPr bwMode="auto">
            <a:xfrm>
              <a:off x="2990" y="2702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4 h 46"/>
                <a:gd name="T6" fmla="*/ 88 w 232"/>
                <a:gd name="T7" fmla="*/ 42 h 46"/>
                <a:gd name="T8" fmla="*/ 126 w 232"/>
                <a:gd name="T9" fmla="*/ 38 h 46"/>
                <a:gd name="T10" fmla="*/ 161 w 232"/>
                <a:gd name="T11" fmla="*/ 32 h 46"/>
                <a:gd name="T12" fmla="*/ 190 w 232"/>
                <a:gd name="T13" fmla="*/ 27 h 46"/>
                <a:gd name="T14" fmla="*/ 211 w 232"/>
                <a:gd name="T15" fmla="*/ 19 h 46"/>
                <a:gd name="T16" fmla="*/ 218 w 232"/>
                <a:gd name="T17" fmla="*/ 15 h 46"/>
                <a:gd name="T18" fmla="*/ 226 w 232"/>
                <a:gd name="T19" fmla="*/ 11 h 46"/>
                <a:gd name="T20" fmla="*/ 230 w 232"/>
                <a:gd name="T21" fmla="*/ 5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5 h 46"/>
                <a:gd name="T30" fmla="*/ 215 w 232"/>
                <a:gd name="T31" fmla="*/ 9 h 46"/>
                <a:gd name="T32" fmla="*/ 209 w 232"/>
                <a:gd name="T33" fmla="*/ 11 h 46"/>
                <a:gd name="T34" fmla="*/ 188 w 232"/>
                <a:gd name="T35" fmla="*/ 19 h 46"/>
                <a:gd name="T36" fmla="*/ 159 w 232"/>
                <a:gd name="T37" fmla="*/ 25 h 46"/>
                <a:gd name="T38" fmla="*/ 126 w 232"/>
                <a:gd name="T39" fmla="*/ 30 h 46"/>
                <a:gd name="T40" fmla="*/ 88 w 232"/>
                <a:gd name="T41" fmla="*/ 34 h 46"/>
                <a:gd name="T42" fmla="*/ 44 w 232"/>
                <a:gd name="T43" fmla="*/ 36 h 46"/>
                <a:gd name="T44" fmla="*/ 0 w 232"/>
                <a:gd name="T45" fmla="*/ 38 h 46"/>
                <a:gd name="T46" fmla="*/ 0 w 232"/>
                <a:gd name="T47" fmla="*/ 38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4"/>
                  </a:lnTo>
                  <a:lnTo>
                    <a:pt x="88" y="42"/>
                  </a:lnTo>
                  <a:lnTo>
                    <a:pt x="126" y="38"/>
                  </a:lnTo>
                  <a:lnTo>
                    <a:pt x="161" y="32"/>
                  </a:lnTo>
                  <a:lnTo>
                    <a:pt x="190" y="27"/>
                  </a:lnTo>
                  <a:lnTo>
                    <a:pt x="211" y="19"/>
                  </a:lnTo>
                  <a:lnTo>
                    <a:pt x="218" y="15"/>
                  </a:lnTo>
                  <a:lnTo>
                    <a:pt x="226" y="11"/>
                  </a:lnTo>
                  <a:lnTo>
                    <a:pt x="230" y="5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5"/>
                  </a:lnTo>
                  <a:lnTo>
                    <a:pt x="215" y="9"/>
                  </a:lnTo>
                  <a:lnTo>
                    <a:pt x="209" y="11"/>
                  </a:lnTo>
                  <a:lnTo>
                    <a:pt x="188" y="19"/>
                  </a:lnTo>
                  <a:lnTo>
                    <a:pt x="159" y="25"/>
                  </a:lnTo>
                  <a:lnTo>
                    <a:pt x="126" y="30"/>
                  </a:lnTo>
                  <a:lnTo>
                    <a:pt x="88" y="34"/>
                  </a:lnTo>
                  <a:lnTo>
                    <a:pt x="44" y="36"/>
                  </a:lnTo>
                  <a:lnTo>
                    <a:pt x="0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0" name="Freeform 4064"/>
            <p:cNvSpPr>
              <a:spLocks noChangeAspect="1"/>
            </p:cNvSpPr>
            <p:nvPr/>
          </p:nvSpPr>
          <p:spPr bwMode="auto">
            <a:xfrm>
              <a:off x="3214" y="2702"/>
              <a:ext cx="8" cy="151"/>
            </a:xfrm>
            <a:custGeom>
              <a:avLst/>
              <a:gdLst>
                <a:gd name="T0" fmla="*/ 4 w 8"/>
                <a:gd name="T1" fmla="*/ 151 h 151"/>
                <a:gd name="T2" fmla="*/ 8 w 8"/>
                <a:gd name="T3" fmla="*/ 151 h 151"/>
                <a:gd name="T4" fmla="*/ 8 w 8"/>
                <a:gd name="T5" fmla="*/ 0 h 151"/>
                <a:gd name="T6" fmla="*/ 0 w 8"/>
                <a:gd name="T7" fmla="*/ 0 h 151"/>
                <a:gd name="T8" fmla="*/ 0 w 8"/>
                <a:gd name="T9" fmla="*/ 151 h 151"/>
                <a:gd name="T10" fmla="*/ 4 w 8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1"/>
                <a:gd name="T20" fmla="*/ 8 w 8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1">
                  <a:moveTo>
                    <a:pt x="4" y="151"/>
                  </a:moveTo>
                  <a:lnTo>
                    <a:pt x="8" y="151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2" name="Freeform 4065"/>
            <p:cNvSpPr>
              <a:spLocks noChangeAspect="1"/>
            </p:cNvSpPr>
            <p:nvPr/>
          </p:nvSpPr>
          <p:spPr bwMode="auto">
            <a:xfrm>
              <a:off x="3015" y="2744"/>
              <a:ext cx="9" cy="152"/>
            </a:xfrm>
            <a:custGeom>
              <a:avLst/>
              <a:gdLst>
                <a:gd name="T0" fmla="*/ 4 w 9"/>
                <a:gd name="T1" fmla="*/ 152 h 152"/>
                <a:gd name="T2" fmla="*/ 9 w 9"/>
                <a:gd name="T3" fmla="*/ 152 h 152"/>
                <a:gd name="T4" fmla="*/ 9 w 9"/>
                <a:gd name="T5" fmla="*/ 0 h 152"/>
                <a:gd name="T6" fmla="*/ 0 w 9"/>
                <a:gd name="T7" fmla="*/ 0 h 152"/>
                <a:gd name="T8" fmla="*/ 0 w 9"/>
                <a:gd name="T9" fmla="*/ 152 h 152"/>
                <a:gd name="T10" fmla="*/ 4 w 9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2"/>
                <a:gd name="T20" fmla="*/ 9 w 9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2">
                  <a:moveTo>
                    <a:pt x="4" y="152"/>
                  </a:moveTo>
                  <a:lnTo>
                    <a:pt x="9" y="15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3" name="Freeform 4066"/>
            <p:cNvSpPr>
              <a:spLocks noChangeAspect="1"/>
            </p:cNvSpPr>
            <p:nvPr/>
          </p:nvSpPr>
          <p:spPr bwMode="auto">
            <a:xfrm>
              <a:off x="2984" y="2744"/>
              <a:ext cx="10" cy="152"/>
            </a:xfrm>
            <a:custGeom>
              <a:avLst/>
              <a:gdLst>
                <a:gd name="T0" fmla="*/ 6 w 10"/>
                <a:gd name="T1" fmla="*/ 152 h 152"/>
                <a:gd name="T2" fmla="*/ 10 w 10"/>
                <a:gd name="T3" fmla="*/ 152 h 152"/>
                <a:gd name="T4" fmla="*/ 10 w 10"/>
                <a:gd name="T5" fmla="*/ 0 h 152"/>
                <a:gd name="T6" fmla="*/ 0 w 10"/>
                <a:gd name="T7" fmla="*/ 0 h 152"/>
                <a:gd name="T8" fmla="*/ 0 w 10"/>
                <a:gd name="T9" fmla="*/ 152 h 152"/>
                <a:gd name="T10" fmla="*/ 6 w 10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2"/>
                <a:gd name="T20" fmla="*/ 10 w 10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2">
                  <a:moveTo>
                    <a:pt x="6" y="152"/>
                  </a:moveTo>
                  <a:lnTo>
                    <a:pt x="10" y="15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6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4" name="Freeform 4067"/>
            <p:cNvSpPr>
              <a:spLocks noChangeAspect="1"/>
            </p:cNvSpPr>
            <p:nvPr/>
          </p:nvSpPr>
          <p:spPr bwMode="auto">
            <a:xfrm>
              <a:off x="2955" y="2744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5" name="Freeform 4068"/>
            <p:cNvSpPr>
              <a:spLocks noChangeAspect="1"/>
            </p:cNvSpPr>
            <p:nvPr/>
          </p:nvSpPr>
          <p:spPr bwMode="auto">
            <a:xfrm>
              <a:off x="2813" y="2729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6" name="Freeform 4069"/>
            <p:cNvSpPr>
              <a:spLocks noChangeAspect="1"/>
            </p:cNvSpPr>
            <p:nvPr/>
          </p:nvSpPr>
          <p:spPr bwMode="auto">
            <a:xfrm>
              <a:off x="2840" y="2732"/>
              <a:ext cx="10" cy="154"/>
            </a:xfrm>
            <a:custGeom>
              <a:avLst/>
              <a:gdLst>
                <a:gd name="T0" fmla="*/ 6 w 10"/>
                <a:gd name="T1" fmla="*/ 154 h 154"/>
                <a:gd name="T2" fmla="*/ 10 w 10"/>
                <a:gd name="T3" fmla="*/ 154 h 154"/>
                <a:gd name="T4" fmla="*/ 10 w 10"/>
                <a:gd name="T5" fmla="*/ 0 h 154"/>
                <a:gd name="T6" fmla="*/ 0 w 10"/>
                <a:gd name="T7" fmla="*/ 0 h 154"/>
                <a:gd name="T8" fmla="*/ 0 w 10"/>
                <a:gd name="T9" fmla="*/ 154 h 154"/>
                <a:gd name="T10" fmla="*/ 6 w 10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4"/>
                <a:gd name="T20" fmla="*/ 10 w 10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4">
                  <a:moveTo>
                    <a:pt x="6" y="154"/>
                  </a:moveTo>
                  <a:lnTo>
                    <a:pt x="10" y="154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6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7" name="Freeform 4070"/>
            <p:cNvSpPr>
              <a:spLocks noChangeAspect="1"/>
            </p:cNvSpPr>
            <p:nvPr/>
          </p:nvSpPr>
          <p:spPr bwMode="auto">
            <a:xfrm>
              <a:off x="2898" y="2740"/>
              <a:ext cx="9" cy="154"/>
            </a:xfrm>
            <a:custGeom>
              <a:avLst/>
              <a:gdLst>
                <a:gd name="T0" fmla="*/ 5 w 9"/>
                <a:gd name="T1" fmla="*/ 154 h 154"/>
                <a:gd name="T2" fmla="*/ 9 w 9"/>
                <a:gd name="T3" fmla="*/ 154 h 154"/>
                <a:gd name="T4" fmla="*/ 9 w 9"/>
                <a:gd name="T5" fmla="*/ 0 h 154"/>
                <a:gd name="T6" fmla="*/ 0 w 9"/>
                <a:gd name="T7" fmla="*/ 0 h 154"/>
                <a:gd name="T8" fmla="*/ 0 w 9"/>
                <a:gd name="T9" fmla="*/ 154 h 154"/>
                <a:gd name="T10" fmla="*/ 5 w 9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4"/>
                <a:gd name="T20" fmla="*/ 9 w 9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4">
                  <a:moveTo>
                    <a:pt x="5" y="154"/>
                  </a:moveTo>
                  <a:lnTo>
                    <a:pt x="9" y="154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5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8" name="Freeform 4071"/>
            <p:cNvSpPr>
              <a:spLocks noChangeAspect="1"/>
            </p:cNvSpPr>
            <p:nvPr/>
          </p:nvSpPr>
          <p:spPr bwMode="auto">
            <a:xfrm>
              <a:off x="2926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9" name="Freeform 4072"/>
            <p:cNvSpPr>
              <a:spLocks noChangeAspect="1"/>
            </p:cNvSpPr>
            <p:nvPr/>
          </p:nvSpPr>
          <p:spPr bwMode="auto">
            <a:xfrm>
              <a:off x="2786" y="2721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0" name="Freeform 4073"/>
            <p:cNvSpPr>
              <a:spLocks noChangeAspect="1"/>
            </p:cNvSpPr>
            <p:nvPr/>
          </p:nvSpPr>
          <p:spPr bwMode="auto">
            <a:xfrm>
              <a:off x="2871" y="2738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1" name="Freeform 4074"/>
            <p:cNvSpPr>
              <a:spLocks noChangeAspect="1"/>
            </p:cNvSpPr>
            <p:nvPr/>
          </p:nvSpPr>
          <p:spPr bwMode="auto">
            <a:xfrm>
              <a:off x="3047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2" name="Freeform 4075"/>
            <p:cNvSpPr>
              <a:spLocks noChangeAspect="1"/>
            </p:cNvSpPr>
            <p:nvPr/>
          </p:nvSpPr>
          <p:spPr bwMode="auto">
            <a:xfrm>
              <a:off x="3078" y="2740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3" name="Freeform 4076"/>
            <p:cNvSpPr>
              <a:spLocks noChangeAspect="1"/>
            </p:cNvSpPr>
            <p:nvPr/>
          </p:nvSpPr>
          <p:spPr bwMode="auto">
            <a:xfrm>
              <a:off x="3111" y="2736"/>
              <a:ext cx="7" cy="152"/>
            </a:xfrm>
            <a:custGeom>
              <a:avLst/>
              <a:gdLst>
                <a:gd name="T0" fmla="*/ 3 w 7"/>
                <a:gd name="T1" fmla="*/ 152 h 152"/>
                <a:gd name="T2" fmla="*/ 7 w 7"/>
                <a:gd name="T3" fmla="*/ 152 h 152"/>
                <a:gd name="T4" fmla="*/ 7 w 7"/>
                <a:gd name="T5" fmla="*/ 0 h 152"/>
                <a:gd name="T6" fmla="*/ 0 w 7"/>
                <a:gd name="T7" fmla="*/ 0 h 152"/>
                <a:gd name="T8" fmla="*/ 0 w 7"/>
                <a:gd name="T9" fmla="*/ 152 h 152"/>
                <a:gd name="T10" fmla="*/ 3 w 7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2"/>
                <a:gd name="T20" fmla="*/ 7 w 7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2">
                  <a:moveTo>
                    <a:pt x="3" y="152"/>
                  </a:moveTo>
                  <a:lnTo>
                    <a:pt x="7" y="15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3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4" name="Freeform 4077"/>
            <p:cNvSpPr>
              <a:spLocks noChangeAspect="1"/>
            </p:cNvSpPr>
            <p:nvPr/>
          </p:nvSpPr>
          <p:spPr bwMode="auto">
            <a:xfrm>
              <a:off x="3145" y="273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5" name="Freeform 4078"/>
            <p:cNvSpPr>
              <a:spLocks noChangeAspect="1"/>
            </p:cNvSpPr>
            <p:nvPr/>
          </p:nvSpPr>
          <p:spPr bwMode="auto">
            <a:xfrm>
              <a:off x="3174" y="2725"/>
              <a:ext cx="10" cy="151"/>
            </a:xfrm>
            <a:custGeom>
              <a:avLst/>
              <a:gdLst>
                <a:gd name="T0" fmla="*/ 6 w 10"/>
                <a:gd name="T1" fmla="*/ 151 h 151"/>
                <a:gd name="T2" fmla="*/ 10 w 10"/>
                <a:gd name="T3" fmla="*/ 151 h 151"/>
                <a:gd name="T4" fmla="*/ 10 w 10"/>
                <a:gd name="T5" fmla="*/ 0 h 151"/>
                <a:gd name="T6" fmla="*/ 0 w 10"/>
                <a:gd name="T7" fmla="*/ 0 h 151"/>
                <a:gd name="T8" fmla="*/ 0 w 10"/>
                <a:gd name="T9" fmla="*/ 151 h 151"/>
                <a:gd name="T10" fmla="*/ 6 w 10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1"/>
                <a:gd name="T20" fmla="*/ 10 w 10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1">
                  <a:moveTo>
                    <a:pt x="6" y="151"/>
                  </a:moveTo>
                  <a:lnTo>
                    <a:pt x="10" y="15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6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6" name="Freeform 4079"/>
            <p:cNvSpPr>
              <a:spLocks noChangeAspect="1"/>
            </p:cNvSpPr>
            <p:nvPr/>
          </p:nvSpPr>
          <p:spPr bwMode="auto">
            <a:xfrm>
              <a:off x="2756" y="2704"/>
              <a:ext cx="7" cy="151"/>
            </a:xfrm>
            <a:custGeom>
              <a:avLst/>
              <a:gdLst>
                <a:gd name="T0" fmla="*/ 4 w 7"/>
                <a:gd name="T1" fmla="*/ 151 h 151"/>
                <a:gd name="T2" fmla="*/ 7 w 7"/>
                <a:gd name="T3" fmla="*/ 151 h 151"/>
                <a:gd name="T4" fmla="*/ 7 w 7"/>
                <a:gd name="T5" fmla="*/ 0 h 151"/>
                <a:gd name="T6" fmla="*/ 0 w 7"/>
                <a:gd name="T7" fmla="*/ 0 h 151"/>
                <a:gd name="T8" fmla="*/ 0 w 7"/>
                <a:gd name="T9" fmla="*/ 151 h 151"/>
                <a:gd name="T10" fmla="*/ 4 w 7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1"/>
                <a:gd name="T20" fmla="*/ 7 w 7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1">
                  <a:moveTo>
                    <a:pt x="4" y="151"/>
                  </a:moveTo>
                  <a:lnTo>
                    <a:pt x="7" y="151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7" name="Freeform 4080"/>
            <p:cNvSpPr>
              <a:spLocks noChangeAspect="1"/>
            </p:cNvSpPr>
            <p:nvPr/>
          </p:nvSpPr>
          <p:spPr bwMode="auto">
            <a:xfrm>
              <a:off x="2815" y="2663"/>
              <a:ext cx="346" cy="62"/>
            </a:xfrm>
            <a:custGeom>
              <a:avLst/>
              <a:gdLst>
                <a:gd name="T0" fmla="*/ 175 w 346"/>
                <a:gd name="T1" fmla="*/ 62 h 62"/>
                <a:gd name="T2" fmla="*/ 138 w 346"/>
                <a:gd name="T3" fmla="*/ 62 h 62"/>
                <a:gd name="T4" fmla="*/ 106 w 346"/>
                <a:gd name="T5" fmla="*/ 60 h 62"/>
                <a:gd name="T6" fmla="*/ 77 w 346"/>
                <a:gd name="T7" fmla="*/ 56 h 62"/>
                <a:gd name="T8" fmla="*/ 52 w 346"/>
                <a:gd name="T9" fmla="*/ 52 h 62"/>
                <a:gd name="T10" fmla="*/ 31 w 346"/>
                <a:gd name="T11" fmla="*/ 48 h 62"/>
                <a:gd name="T12" fmla="*/ 16 w 346"/>
                <a:gd name="T13" fmla="*/ 43 h 62"/>
                <a:gd name="T14" fmla="*/ 10 w 346"/>
                <a:gd name="T15" fmla="*/ 41 h 62"/>
                <a:gd name="T16" fmla="*/ 4 w 346"/>
                <a:gd name="T17" fmla="*/ 37 h 62"/>
                <a:gd name="T18" fmla="*/ 2 w 346"/>
                <a:gd name="T19" fmla="*/ 35 h 62"/>
                <a:gd name="T20" fmla="*/ 0 w 346"/>
                <a:gd name="T21" fmla="*/ 31 h 62"/>
                <a:gd name="T22" fmla="*/ 2 w 346"/>
                <a:gd name="T23" fmla="*/ 27 h 62"/>
                <a:gd name="T24" fmla="*/ 4 w 346"/>
                <a:gd name="T25" fmla="*/ 25 h 62"/>
                <a:gd name="T26" fmla="*/ 10 w 346"/>
                <a:gd name="T27" fmla="*/ 21 h 62"/>
                <a:gd name="T28" fmla="*/ 16 w 346"/>
                <a:gd name="T29" fmla="*/ 20 h 62"/>
                <a:gd name="T30" fmla="*/ 31 w 346"/>
                <a:gd name="T31" fmla="*/ 14 h 62"/>
                <a:gd name="T32" fmla="*/ 52 w 346"/>
                <a:gd name="T33" fmla="*/ 10 h 62"/>
                <a:gd name="T34" fmla="*/ 77 w 346"/>
                <a:gd name="T35" fmla="*/ 6 h 62"/>
                <a:gd name="T36" fmla="*/ 106 w 346"/>
                <a:gd name="T37" fmla="*/ 2 h 62"/>
                <a:gd name="T38" fmla="*/ 138 w 346"/>
                <a:gd name="T39" fmla="*/ 0 h 62"/>
                <a:gd name="T40" fmla="*/ 175 w 346"/>
                <a:gd name="T41" fmla="*/ 0 h 62"/>
                <a:gd name="T42" fmla="*/ 209 w 346"/>
                <a:gd name="T43" fmla="*/ 0 h 62"/>
                <a:gd name="T44" fmla="*/ 240 w 346"/>
                <a:gd name="T45" fmla="*/ 2 h 62"/>
                <a:gd name="T46" fmla="*/ 271 w 346"/>
                <a:gd name="T47" fmla="*/ 6 h 62"/>
                <a:gd name="T48" fmla="*/ 296 w 346"/>
                <a:gd name="T49" fmla="*/ 10 h 62"/>
                <a:gd name="T50" fmla="*/ 317 w 346"/>
                <a:gd name="T51" fmla="*/ 14 h 62"/>
                <a:gd name="T52" fmla="*/ 332 w 346"/>
                <a:gd name="T53" fmla="*/ 20 h 62"/>
                <a:gd name="T54" fmla="*/ 338 w 346"/>
                <a:gd name="T55" fmla="*/ 21 h 62"/>
                <a:gd name="T56" fmla="*/ 342 w 346"/>
                <a:gd name="T57" fmla="*/ 25 h 62"/>
                <a:gd name="T58" fmla="*/ 346 w 346"/>
                <a:gd name="T59" fmla="*/ 27 h 62"/>
                <a:gd name="T60" fmla="*/ 346 w 346"/>
                <a:gd name="T61" fmla="*/ 31 h 62"/>
                <a:gd name="T62" fmla="*/ 346 w 346"/>
                <a:gd name="T63" fmla="*/ 35 h 62"/>
                <a:gd name="T64" fmla="*/ 342 w 346"/>
                <a:gd name="T65" fmla="*/ 37 h 62"/>
                <a:gd name="T66" fmla="*/ 338 w 346"/>
                <a:gd name="T67" fmla="*/ 41 h 62"/>
                <a:gd name="T68" fmla="*/ 332 w 346"/>
                <a:gd name="T69" fmla="*/ 43 h 62"/>
                <a:gd name="T70" fmla="*/ 317 w 346"/>
                <a:gd name="T71" fmla="*/ 48 h 62"/>
                <a:gd name="T72" fmla="*/ 296 w 346"/>
                <a:gd name="T73" fmla="*/ 52 h 62"/>
                <a:gd name="T74" fmla="*/ 271 w 346"/>
                <a:gd name="T75" fmla="*/ 56 h 62"/>
                <a:gd name="T76" fmla="*/ 240 w 346"/>
                <a:gd name="T77" fmla="*/ 60 h 62"/>
                <a:gd name="T78" fmla="*/ 209 w 346"/>
                <a:gd name="T79" fmla="*/ 62 h 62"/>
                <a:gd name="T80" fmla="*/ 175 w 346"/>
                <a:gd name="T81" fmla="*/ 62 h 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46"/>
                <a:gd name="T124" fmla="*/ 0 h 62"/>
                <a:gd name="T125" fmla="*/ 346 w 346"/>
                <a:gd name="T126" fmla="*/ 62 h 6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46" h="62">
                  <a:moveTo>
                    <a:pt x="175" y="62"/>
                  </a:moveTo>
                  <a:lnTo>
                    <a:pt x="138" y="62"/>
                  </a:lnTo>
                  <a:lnTo>
                    <a:pt x="106" y="60"/>
                  </a:lnTo>
                  <a:lnTo>
                    <a:pt x="77" y="56"/>
                  </a:lnTo>
                  <a:lnTo>
                    <a:pt x="52" y="52"/>
                  </a:lnTo>
                  <a:lnTo>
                    <a:pt x="31" y="48"/>
                  </a:lnTo>
                  <a:lnTo>
                    <a:pt x="16" y="43"/>
                  </a:lnTo>
                  <a:lnTo>
                    <a:pt x="10" y="41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10" y="21"/>
                  </a:lnTo>
                  <a:lnTo>
                    <a:pt x="16" y="20"/>
                  </a:lnTo>
                  <a:lnTo>
                    <a:pt x="31" y="14"/>
                  </a:lnTo>
                  <a:lnTo>
                    <a:pt x="52" y="10"/>
                  </a:lnTo>
                  <a:lnTo>
                    <a:pt x="77" y="6"/>
                  </a:lnTo>
                  <a:lnTo>
                    <a:pt x="106" y="2"/>
                  </a:lnTo>
                  <a:lnTo>
                    <a:pt x="138" y="0"/>
                  </a:lnTo>
                  <a:lnTo>
                    <a:pt x="175" y="0"/>
                  </a:lnTo>
                  <a:lnTo>
                    <a:pt x="209" y="0"/>
                  </a:lnTo>
                  <a:lnTo>
                    <a:pt x="240" y="2"/>
                  </a:lnTo>
                  <a:lnTo>
                    <a:pt x="271" y="6"/>
                  </a:lnTo>
                  <a:lnTo>
                    <a:pt x="296" y="10"/>
                  </a:lnTo>
                  <a:lnTo>
                    <a:pt x="317" y="14"/>
                  </a:lnTo>
                  <a:lnTo>
                    <a:pt x="332" y="20"/>
                  </a:lnTo>
                  <a:lnTo>
                    <a:pt x="338" y="21"/>
                  </a:lnTo>
                  <a:lnTo>
                    <a:pt x="342" y="25"/>
                  </a:lnTo>
                  <a:lnTo>
                    <a:pt x="346" y="27"/>
                  </a:lnTo>
                  <a:lnTo>
                    <a:pt x="346" y="31"/>
                  </a:lnTo>
                  <a:lnTo>
                    <a:pt x="346" y="35"/>
                  </a:lnTo>
                  <a:lnTo>
                    <a:pt x="342" y="37"/>
                  </a:lnTo>
                  <a:lnTo>
                    <a:pt x="338" y="41"/>
                  </a:lnTo>
                  <a:lnTo>
                    <a:pt x="332" y="43"/>
                  </a:lnTo>
                  <a:lnTo>
                    <a:pt x="317" y="48"/>
                  </a:lnTo>
                  <a:lnTo>
                    <a:pt x="296" y="52"/>
                  </a:lnTo>
                  <a:lnTo>
                    <a:pt x="271" y="56"/>
                  </a:lnTo>
                  <a:lnTo>
                    <a:pt x="240" y="60"/>
                  </a:lnTo>
                  <a:lnTo>
                    <a:pt x="209" y="62"/>
                  </a:lnTo>
                  <a:lnTo>
                    <a:pt x="175" y="6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8" name="Freeform 4081"/>
            <p:cNvSpPr>
              <a:spLocks noChangeAspect="1"/>
            </p:cNvSpPr>
            <p:nvPr/>
          </p:nvSpPr>
          <p:spPr bwMode="auto">
            <a:xfrm>
              <a:off x="2811" y="2694"/>
              <a:ext cx="179" cy="35"/>
            </a:xfrm>
            <a:custGeom>
              <a:avLst/>
              <a:gdLst>
                <a:gd name="T0" fmla="*/ 0 w 179"/>
                <a:gd name="T1" fmla="*/ 0 h 35"/>
                <a:gd name="T2" fmla="*/ 0 w 179"/>
                <a:gd name="T3" fmla="*/ 0 h 35"/>
                <a:gd name="T4" fmla="*/ 2 w 179"/>
                <a:gd name="T5" fmla="*/ 6 h 35"/>
                <a:gd name="T6" fmla="*/ 6 w 179"/>
                <a:gd name="T7" fmla="*/ 10 h 35"/>
                <a:gd name="T8" fmla="*/ 10 w 179"/>
                <a:gd name="T9" fmla="*/ 13 h 35"/>
                <a:gd name="T10" fmla="*/ 18 w 179"/>
                <a:gd name="T11" fmla="*/ 15 h 35"/>
                <a:gd name="T12" fmla="*/ 33 w 179"/>
                <a:gd name="T13" fmla="*/ 21 h 35"/>
                <a:gd name="T14" fmla="*/ 54 w 179"/>
                <a:gd name="T15" fmla="*/ 25 h 35"/>
                <a:gd name="T16" fmla="*/ 81 w 179"/>
                <a:gd name="T17" fmla="*/ 29 h 35"/>
                <a:gd name="T18" fmla="*/ 110 w 179"/>
                <a:gd name="T19" fmla="*/ 33 h 35"/>
                <a:gd name="T20" fmla="*/ 142 w 179"/>
                <a:gd name="T21" fmla="*/ 35 h 35"/>
                <a:gd name="T22" fmla="*/ 179 w 179"/>
                <a:gd name="T23" fmla="*/ 35 h 35"/>
                <a:gd name="T24" fmla="*/ 179 w 179"/>
                <a:gd name="T25" fmla="*/ 27 h 35"/>
                <a:gd name="T26" fmla="*/ 142 w 179"/>
                <a:gd name="T27" fmla="*/ 27 h 35"/>
                <a:gd name="T28" fmla="*/ 112 w 179"/>
                <a:gd name="T29" fmla="*/ 25 h 35"/>
                <a:gd name="T30" fmla="*/ 81 w 179"/>
                <a:gd name="T31" fmla="*/ 21 h 35"/>
                <a:gd name="T32" fmla="*/ 56 w 179"/>
                <a:gd name="T33" fmla="*/ 17 h 35"/>
                <a:gd name="T34" fmla="*/ 35 w 179"/>
                <a:gd name="T35" fmla="*/ 13 h 35"/>
                <a:gd name="T36" fmla="*/ 20 w 179"/>
                <a:gd name="T37" fmla="*/ 8 h 35"/>
                <a:gd name="T38" fmla="*/ 16 w 179"/>
                <a:gd name="T39" fmla="*/ 6 h 35"/>
                <a:gd name="T40" fmla="*/ 12 w 179"/>
                <a:gd name="T41" fmla="*/ 4 h 35"/>
                <a:gd name="T42" fmla="*/ 10 w 179"/>
                <a:gd name="T43" fmla="*/ 2 h 35"/>
                <a:gd name="T44" fmla="*/ 10 w 179"/>
                <a:gd name="T45" fmla="*/ 0 h 35"/>
                <a:gd name="T46" fmla="*/ 10 w 179"/>
                <a:gd name="T47" fmla="*/ 0 h 35"/>
                <a:gd name="T48" fmla="*/ 0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0"/>
                  </a:lnTo>
                  <a:lnTo>
                    <a:pt x="10" y="13"/>
                  </a:lnTo>
                  <a:lnTo>
                    <a:pt x="18" y="15"/>
                  </a:lnTo>
                  <a:lnTo>
                    <a:pt x="33" y="21"/>
                  </a:lnTo>
                  <a:lnTo>
                    <a:pt x="54" y="25"/>
                  </a:lnTo>
                  <a:lnTo>
                    <a:pt x="81" y="29"/>
                  </a:lnTo>
                  <a:lnTo>
                    <a:pt x="110" y="33"/>
                  </a:lnTo>
                  <a:lnTo>
                    <a:pt x="142" y="35"/>
                  </a:lnTo>
                  <a:lnTo>
                    <a:pt x="179" y="35"/>
                  </a:lnTo>
                  <a:lnTo>
                    <a:pt x="179" y="27"/>
                  </a:lnTo>
                  <a:lnTo>
                    <a:pt x="142" y="27"/>
                  </a:lnTo>
                  <a:lnTo>
                    <a:pt x="112" y="25"/>
                  </a:lnTo>
                  <a:lnTo>
                    <a:pt x="81" y="21"/>
                  </a:lnTo>
                  <a:lnTo>
                    <a:pt x="56" y="17"/>
                  </a:lnTo>
                  <a:lnTo>
                    <a:pt x="35" y="13"/>
                  </a:lnTo>
                  <a:lnTo>
                    <a:pt x="20" y="8"/>
                  </a:lnTo>
                  <a:lnTo>
                    <a:pt x="16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9" name="Freeform 4082"/>
            <p:cNvSpPr>
              <a:spLocks noChangeAspect="1"/>
            </p:cNvSpPr>
            <p:nvPr/>
          </p:nvSpPr>
          <p:spPr bwMode="auto">
            <a:xfrm>
              <a:off x="2811" y="2659"/>
              <a:ext cx="179" cy="35"/>
            </a:xfrm>
            <a:custGeom>
              <a:avLst/>
              <a:gdLst>
                <a:gd name="T0" fmla="*/ 179 w 179"/>
                <a:gd name="T1" fmla="*/ 0 h 35"/>
                <a:gd name="T2" fmla="*/ 179 w 179"/>
                <a:gd name="T3" fmla="*/ 0 h 35"/>
                <a:gd name="T4" fmla="*/ 142 w 179"/>
                <a:gd name="T5" fmla="*/ 0 h 35"/>
                <a:gd name="T6" fmla="*/ 110 w 179"/>
                <a:gd name="T7" fmla="*/ 2 h 35"/>
                <a:gd name="T8" fmla="*/ 81 w 179"/>
                <a:gd name="T9" fmla="*/ 6 h 35"/>
                <a:gd name="T10" fmla="*/ 54 w 179"/>
                <a:gd name="T11" fmla="*/ 10 h 35"/>
                <a:gd name="T12" fmla="*/ 33 w 179"/>
                <a:gd name="T13" fmla="*/ 14 h 35"/>
                <a:gd name="T14" fmla="*/ 18 w 179"/>
                <a:gd name="T15" fmla="*/ 20 h 35"/>
                <a:gd name="T16" fmla="*/ 12 w 179"/>
                <a:gd name="T17" fmla="*/ 24 h 35"/>
                <a:gd name="T18" fmla="*/ 6 w 179"/>
                <a:gd name="T19" fmla="*/ 25 h 35"/>
                <a:gd name="T20" fmla="*/ 2 w 179"/>
                <a:gd name="T21" fmla="*/ 29 h 35"/>
                <a:gd name="T22" fmla="*/ 0 w 179"/>
                <a:gd name="T23" fmla="*/ 35 h 35"/>
                <a:gd name="T24" fmla="*/ 10 w 179"/>
                <a:gd name="T25" fmla="*/ 35 h 35"/>
                <a:gd name="T26" fmla="*/ 10 w 179"/>
                <a:gd name="T27" fmla="*/ 33 h 35"/>
                <a:gd name="T28" fmla="*/ 12 w 179"/>
                <a:gd name="T29" fmla="*/ 31 h 35"/>
                <a:gd name="T30" fmla="*/ 16 w 179"/>
                <a:gd name="T31" fmla="*/ 29 h 35"/>
                <a:gd name="T32" fmla="*/ 20 w 179"/>
                <a:gd name="T33" fmla="*/ 27 h 35"/>
                <a:gd name="T34" fmla="*/ 35 w 179"/>
                <a:gd name="T35" fmla="*/ 22 h 35"/>
                <a:gd name="T36" fmla="*/ 56 w 179"/>
                <a:gd name="T37" fmla="*/ 18 h 35"/>
                <a:gd name="T38" fmla="*/ 81 w 179"/>
                <a:gd name="T39" fmla="*/ 14 h 35"/>
                <a:gd name="T40" fmla="*/ 112 w 179"/>
                <a:gd name="T41" fmla="*/ 10 h 35"/>
                <a:gd name="T42" fmla="*/ 142 w 179"/>
                <a:gd name="T43" fmla="*/ 10 h 35"/>
                <a:gd name="T44" fmla="*/ 179 w 179"/>
                <a:gd name="T45" fmla="*/ 8 h 35"/>
                <a:gd name="T46" fmla="*/ 179 w 179"/>
                <a:gd name="T47" fmla="*/ 8 h 35"/>
                <a:gd name="T48" fmla="*/ 179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179" y="0"/>
                  </a:moveTo>
                  <a:lnTo>
                    <a:pt x="179" y="0"/>
                  </a:lnTo>
                  <a:lnTo>
                    <a:pt x="142" y="0"/>
                  </a:lnTo>
                  <a:lnTo>
                    <a:pt x="110" y="2"/>
                  </a:lnTo>
                  <a:lnTo>
                    <a:pt x="81" y="6"/>
                  </a:lnTo>
                  <a:lnTo>
                    <a:pt x="54" y="10"/>
                  </a:lnTo>
                  <a:lnTo>
                    <a:pt x="33" y="14"/>
                  </a:lnTo>
                  <a:lnTo>
                    <a:pt x="18" y="20"/>
                  </a:lnTo>
                  <a:lnTo>
                    <a:pt x="12" y="24"/>
                  </a:lnTo>
                  <a:lnTo>
                    <a:pt x="6" y="25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2" y="31"/>
                  </a:lnTo>
                  <a:lnTo>
                    <a:pt x="16" y="29"/>
                  </a:lnTo>
                  <a:lnTo>
                    <a:pt x="20" y="27"/>
                  </a:lnTo>
                  <a:lnTo>
                    <a:pt x="35" y="22"/>
                  </a:lnTo>
                  <a:lnTo>
                    <a:pt x="56" y="18"/>
                  </a:lnTo>
                  <a:lnTo>
                    <a:pt x="81" y="14"/>
                  </a:lnTo>
                  <a:lnTo>
                    <a:pt x="112" y="10"/>
                  </a:lnTo>
                  <a:lnTo>
                    <a:pt x="142" y="10"/>
                  </a:lnTo>
                  <a:lnTo>
                    <a:pt x="179" y="8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0" name="Freeform 4083"/>
            <p:cNvSpPr>
              <a:spLocks noChangeAspect="1"/>
            </p:cNvSpPr>
            <p:nvPr/>
          </p:nvSpPr>
          <p:spPr bwMode="auto">
            <a:xfrm>
              <a:off x="2990" y="2659"/>
              <a:ext cx="174" cy="35"/>
            </a:xfrm>
            <a:custGeom>
              <a:avLst/>
              <a:gdLst>
                <a:gd name="T0" fmla="*/ 174 w 174"/>
                <a:gd name="T1" fmla="*/ 35 h 35"/>
                <a:gd name="T2" fmla="*/ 174 w 174"/>
                <a:gd name="T3" fmla="*/ 35 h 35"/>
                <a:gd name="T4" fmla="*/ 174 w 174"/>
                <a:gd name="T5" fmla="*/ 29 h 35"/>
                <a:gd name="T6" fmla="*/ 171 w 174"/>
                <a:gd name="T7" fmla="*/ 25 h 35"/>
                <a:gd name="T8" fmla="*/ 165 w 174"/>
                <a:gd name="T9" fmla="*/ 24 h 35"/>
                <a:gd name="T10" fmla="*/ 159 w 174"/>
                <a:gd name="T11" fmla="*/ 20 h 35"/>
                <a:gd name="T12" fmla="*/ 142 w 174"/>
                <a:gd name="T13" fmla="*/ 14 h 35"/>
                <a:gd name="T14" fmla="*/ 121 w 174"/>
                <a:gd name="T15" fmla="*/ 10 h 35"/>
                <a:gd name="T16" fmla="*/ 96 w 174"/>
                <a:gd name="T17" fmla="*/ 6 h 35"/>
                <a:gd name="T18" fmla="*/ 67 w 174"/>
                <a:gd name="T19" fmla="*/ 2 h 35"/>
                <a:gd name="T20" fmla="*/ 34 w 174"/>
                <a:gd name="T21" fmla="*/ 0 h 35"/>
                <a:gd name="T22" fmla="*/ 0 w 174"/>
                <a:gd name="T23" fmla="*/ 0 h 35"/>
                <a:gd name="T24" fmla="*/ 0 w 174"/>
                <a:gd name="T25" fmla="*/ 8 h 35"/>
                <a:gd name="T26" fmla="*/ 34 w 174"/>
                <a:gd name="T27" fmla="*/ 10 h 35"/>
                <a:gd name="T28" fmla="*/ 65 w 174"/>
                <a:gd name="T29" fmla="*/ 10 h 35"/>
                <a:gd name="T30" fmla="*/ 94 w 174"/>
                <a:gd name="T31" fmla="*/ 14 h 35"/>
                <a:gd name="T32" fmla="*/ 121 w 174"/>
                <a:gd name="T33" fmla="*/ 18 h 35"/>
                <a:gd name="T34" fmla="*/ 140 w 174"/>
                <a:gd name="T35" fmla="*/ 22 h 35"/>
                <a:gd name="T36" fmla="*/ 157 w 174"/>
                <a:gd name="T37" fmla="*/ 27 h 35"/>
                <a:gd name="T38" fmla="*/ 161 w 174"/>
                <a:gd name="T39" fmla="*/ 29 h 35"/>
                <a:gd name="T40" fmla="*/ 165 w 174"/>
                <a:gd name="T41" fmla="*/ 31 h 35"/>
                <a:gd name="T42" fmla="*/ 167 w 174"/>
                <a:gd name="T43" fmla="*/ 33 h 35"/>
                <a:gd name="T44" fmla="*/ 167 w 174"/>
                <a:gd name="T45" fmla="*/ 35 h 35"/>
                <a:gd name="T46" fmla="*/ 167 w 174"/>
                <a:gd name="T47" fmla="*/ 35 h 35"/>
                <a:gd name="T48" fmla="*/ 174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174" y="35"/>
                  </a:moveTo>
                  <a:lnTo>
                    <a:pt x="174" y="35"/>
                  </a:lnTo>
                  <a:lnTo>
                    <a:pt x="174" y="29"/>
                  </a:lnTo>
                  <a:lnTo>
                    <a:pt x="171" y="25"/>
                  </a:lnTo>
                  <a:lnTo>
                    <a:pt x="165" y="24"/>
                  </a:lnTo>
                  <a:lnTo>
                    <a:pt x="159" y="20"/>
                  </a:lnTo>
                  <a:lnTo>
                    <a:pt x="142" y="14"/>
                  </a:lnTo>
                  <a:lnTo>
                    <a:pt x="121" y="10"/>
                  </a:lnTo>
                  <a:lnTo>
                    <a:pt x="96" y="6"/>
                  </a:lnTo>
                  <a:lnTo>
                    <a:pt x="67" y="2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34" y="10"/>
                  </a:lnTo>
                  <a:lnTo>
                    <a:pt x="65" y="10"/>
                  </a:lnTo>
                  <a:lnTo>
                    <a:pt x="94" y="14"/>
                  </a:lnTo>
                  <a:lnTo>
                    <a:pt x="121" y="18"/>
                  </a:lnTo>
                  <a:lnTo>
                    <a:pt x="140" y="22"/>
                  </a:lnTo>
                  <a:lnTo>
                    <a:pt x="157" y="27"/>
                  </a:lnTo>
                  <a:lnTo>
                    <a:pt x="161" y="29"/>
                  </a:lnTo>
                  <a:lnTo>
                    <a:pt x="165" y="31"/>
                  </a:lnTo>
                  <a:lnTo>
                    <a:pt x="167" y="33"/>
                  </a:lnTo>
                  <a:lnTo>
                    <a:pt x="167" y="35"/>
                  </a:lnTo>
                  <a:lnTo>
                    <a:pt x="174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1" name="Freeform 4084"/>
            <p:cNvSpPr>
              <a:spLocks noChangeAspect="1"/>
            </p:cNvSpPr>
            <p:nvPr/>
          </p:nvSpPr>
          <p:spPr bwMode="auto">
            <a:xfrm>
              <a:off x="2990" y="2694"/>
              <a:ext cx="174" cy="35"/>
            </a:xfrm>
            <a:custGeom>
              <a:avLst/>
              <a:gdLst>
                <a:gd name="T0" fmla="*/ 0 w 174"/>
                <a:gd name="T1" fmla="*/ 35 h 35"/>
                <a:gd name="T2" fmla="*/ 0 w 174"/>
                <a:gd name="T3" fmla="*/ 35 h 35"/>
                <a:gd name="T4" fmla="*/ 34 w 174"/>
                <a:gd name="T5" fmla="*/ 35 h 35"/>
                <a:gd name="T6" fmla="*/ 67 w 174"/>
                <a:gd name="T7" fmla="*/ 33 h 35"/>
                <a:gd name="T8" fmla="*/ 96 w 174"/>
                <a:gd name="T9" fmla="*/ 29 h 35"/>
                <a:gd name="T10" fmla="*/ 121 w 174"/>
                <a:gd name="T11" fmla="*/ 25 h 35"/>
                <a:gd name="T12" fmla="*/ 142 w 174"/>
                <a:gd name="T13" fmla="*/ 21 h 35"/>
                <a:gd name="T14" fmla="*/ 159 w 174"/>
                <a:gd name="T15" fmla="*/ 15 h 35"/>
                <a:gd name="T16" fmla="*/ 165 w 174"/>
                <a:gd name="T17" fmla="*/ 13 h 35"/>
                <a:gd name="T18" fmla="*/ 171 w 174"/>
                <a:gd name="T19" fmla="*/ 10 h 35"/>
                <a:gd name="T20" fmla="*/ 174 w 174"/>
                <a:gd name="T21" fmla="*/ 6 h 35"/>
                <a:gd name="T22" fmla="*/ 174 w 174"/>
                <a:gd name="T23" fmla="*/ 0 h 35"/>
                <a:gd name="T24" fmla="*/ 167 w 174"/>
                <a:gd name="T25" fmla="*/ 0 h 35"/>
                <a:gd name="T26" fmla="*/ 167 w 174"/>
                <a:gd name="T27" fmla="*/ 2 h 35"/>
                <a:gd name="T28" fmla="*/ 165 w 174"/>
                <a:gd name="T29" fmla="*/ 4 h 35"/>
                <a:gd name="T30" fmla="*/ 161 w 174"/>
                <a:gd name="T31" fmla="*/ 6 h 35"/>
                <a:gd name="T32" fmla="*/ 157 w 174"/>
                <a:gd name="T33" fmla="*/ 8 h 35"/>
                <a:gd name="T34" fmla="*/ 140 w 174"/>
                <a:gd name="T35" fmla="*/ 13 h 35"/>
                <a:gd name="T36" fmla="*/ 121 w 174"/>
                <a:gd name="T37" fmla="*/ 17 h 35"/>
                <a:gd name="T38" fmla="*/ 94 w 174"/>
                <a:gd name="T39" fmla="*/ 21 h 35"/>
                <a:gd name="T40" fmla="*/ 65 w 174"/>
                <a:gd name="T41" fmla="*/ 25 h 35"/>
                <a:gd name="T42" fmla="*/ 34 w 174"/>
                <a:gd name="T43" fmla="*/ 27 h 35"/>
                <a:gd name="T44" fmla="*/ 0 w 174"/>
                <a:gd name="T45" fmla="*/ 27 h 35"/>
                <a:gd name="T46" fmla="*/ 0 w 174"/>
                <a:gd name="T47" fmla="*/ 27 h 35"/>
                <a:gd name="T48" fmla="*/ 0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0" y="35"/>
                  </a:moveTo>
                  <a:lnTo>
                    <a:pt x="0" y="35"/>
                  </a:lnTo>
                  <a:lnTo>
                    <a:pt x="34" y="35"/>
                  </a:lnTo>
                  <a:lnTo>
                    <a:pt x="67" y="33"/>
                  </a:lnTo>
                  <a:lnTo>
                    <a:pt x="96" y="29"/>
                  </a:lnTo>
                  <a:lnTo>
                    <a:pt x="121" y="25"/>
                  </a:lnTo>
                  <a:lnTo>
                    <a:pt x="142" y="21"/>
                  </a:lnTo>
                  <a:lnTo>
                    <a:pt x="159" y="15"/>
                  </a:lnTo>
                  <a:lnTo>
                    <a:pt x="165" y="13"/>
                  </a:lnTo>
                  <a:lnTo>
                    <a:pt x="171" y="10"/>
                  </a:lnTo>
                  <a:lnTo>
                    <a:pt x="174" y="6"/>
                  </a:lnTo>
                  <a:lnTo>
                    <a:pt x="174" y="0"/>
                  </a:lnTo>
                  <a:lnTo>
                    <a:pt x="167" y="0"/>
                  </a:lnTo>
                  <a:lnTo>
                    <a:pt x="167" y="2"/>
                  </a:lnTo>
                  <a:lnTo>
                    <a:pt x="165" y="4"/>
                  </a:lnTo>
                  <a:lnTo>
                    <a:pt x="161" y="6"/>
                  </a:lnTo>
                  <a:lnTo>
                    <a:pt x="157" y="8"/>
                  </a:lnTo>
                  <a:lnTo>
                    <a:pt x="140" y="13"/>
                  </a:lnTo>
                  <a:lnTo>
                    <a:pt x="121" y="17"/>
                  </a:lnTo>
                  <a:lnTo>
                    <a:pt x="94" y="21"/>
                  </a:lnTo>
                  <a:lnTo>
                    <a:pt x="65" y="25"/>
                  </a:lnTo>
                  <a:lnTo>
                    <a:pt x="34" y="27"/>
                  </a:lnTo>
                  <a:lnTo>
                    <a:pt x="0" y="27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2" name="Freeform 4085"/>
            <p:cNvSpPr>
              <a:spLocks noChangeAspect="1"/>
            </p:cNvSpPr>
            <p:nvPr/>
          </p:nvSpPr>
          <p:spPr bwMode="auto">
            <a:xfrm>
              <a:off x="2815" y="2224"/>
              <a:ext cx="346" cy="470"/>
            </a:xfrm>
            <a:custGeom>
              <a:avLst/>
              <a:gdLst>
                <a:gd name="T0" fmla="*/ 346 w 346"/>
                <a:gd name="T1" fmla="*/ 468 h 470"/>
                <a:gd name="T2" fmla="*/ 232 w 346"/>
                <a:gd name="T3" fmla="*/ 0 h 470"/>
                <a:gd name="T4" fmla="*/ 31 w 346"/>
                <a:gd name="T5" fmla="*/ 203 h 470"/>
                <a:gd name="T6" fmla="*/ 0 w 346"/>
                <a:gd name="T7" fmla="*/ 470 h 470"/>
                <a:gd name="T8" fmla="*/ 346 w 346"/>
                <a:gd name="T9" fmla="*/ 468 h 4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6"/>
                <a:gd name="T16" fmla="*/ 0 h 470"/>
                <a:gd name="T17" fmla="*/ 346 w 346"/>
                <a:gd name="T18" fmla="*/ 470 h 4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6" h="470">
                  <a:moveTo>
                    <a:pt x="346" y="468"/>
                  </a:moveTo>
                  <a:lnTo>
                    <a:pt x="232" y="0"/>
                  </a:lnTo>
                  <a:lnTo>
                    <a:pt x="31" y="203"/>
                  </a:lnTo>
                  <a:lnTo>
                    <a:pt x="0" y="470"/>
                  </a:lnTo>
                  <a:lnTo>
                    <a:pt x="346" y="46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3" name="Freeform 4086"/>
            <p:cNvSpPr>
              <a:spLocks noChangeAspect="1"/>
            </p:cNvSpPr>
            <p:nvPr/>
          </p:nvSpPr>
          <p:spPr bwMode="auto">
            <a:xfrm>
              <a:off x="3044" y="2216"/>
              <a:ext cx="120" cy="478"/>
            </a:xfrm>
            <a:custGeom>
              <a:avLst/>
              <a:gdLst>
                <a:gd name="T0" fmla="*/ 5 w 120"/>
                <a:gd name="T1" fmla="*/ 10 h 478"/>
                <a:gd name="T2" fmla="*/ 0 w 120"/>
                <a:gd name="T3" fmla="*/ 8 h 478"/>
                <a:gd name="T4" fmla="*/ 113 w 120"/>
                <a:gd name="T5" fmla="*/ 478 h 478"/>
                <a:gd name="T6" fmla="*/ 120 w 120"/>
                <a:gd name="T7" fmla="*/ 476 h 478"/>
                <a:gd name="T8" fmla="*/ 7 w 120"/>
                <a:gd name="T9" fmla="*/ 6 h 478"/>
                <a:gd name="T10" fmla="*/ 0 w 120"/>
                <a:gd name="T11" fmla="*/ 4 h 478"/>
                <a:gd name="T12" fmla="*/ 7 w 120"/>
                <a:gd name="T13" fmla="*/ 6 h 478"/>
                <a:gd name="T14" fmla="*/ 5 w 120"/>
                <a:gd name="T15" fmla="*/ 0 h 478"/>
                <a:gd name="T16" fmla="*/ 0 w 120"/>
                <a:gd name="T17" fmla="*/ 4 h 478"/>
                <a:gd name="T18" fmla="*/ 5 w 120"/>
                <a:gd name="T19" fmla="*/ 10 h 4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0"/>
                <a:gd name="T31" fmla="*/ 0 h 478"/>
                <a:gd name="T32" fmla="*/ 120 w 120"/>
                <a:gd name="T33" fmla="*/ 478 h 47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0" h="478">
                  <a:moveTo>
                    <a:pt x="5" y="10"/>
                  </a:moveTo>
                  <a:lnTo>
                    <a:pt x="0" y="8"/>
                  </a:lnTo>
                  <a:lnTo>
                    <a:pt x="113" y="478"/>
                  </a:lnTo>
                  <a:lnTo>
                    <a:pt x="120" y="476"/>
                  </a:lnTo>
                  <a:lnTo>
                    <a:pt x="7" y="6"/>
                  </a:lnTo>
                  <a:lnTo>
                    <a:pt x="0" y="4"/>
                  </a:lnTo>
                  <a:lnTo>
                    <a:pt x="7" y="6"/>
                  </a:lnTo>
                  <a:lnTo>
                    <a:pt x="5" y="0"/>
                  </a:lnTo>
                  <a:lnTo>
                    <a:pt x="0" y="4"/>
                  </a:lnTo>
                  <a:lnTo>
                    <a:pt x="5" y="1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4" name="Freeform 4087"/>
            <p:cNvSpPr>
              <a:spLocks noChangeAspect="1"/>
            </p:cNvSpPr>
            <p:nvPr/>
          </p:nvSpPr>
          <p:spPr bwMode="auto">
            <a:xfrm>
              <a:off x="2842" y="2220"/>
              <a:ext cx="207" cy="211"/>
            </a:xfrm>
            <a:custGeom>
              <a:avLst/>
              <a:gdLst>
                <a:gd name="T0" fmla="*/ 8 w 207"/>
                <a:gd name="T1" fmla="*/ 207 h 211"/>
                <a:gd name="T2" fmla="*/ 8 w 207"/>
                <a:gd name="T3" fmla="*/ 211 h 211"/>
                <a:gd name="T4" fmla="*/ 207 w 207"/>
                <a:gd name="T5" fmla="*/ 6 h 211"/>
                <a:gd name="T6" fmla="*/ 202 w 207"/>
                <a:gd name="T7" fmla="*/ 0 h 211"/>
                <a:gd name="T8" fmla="*/ 2 w 207"/>
                <a:gd name="T9" fmla="*/ 205 h 211"/>
                <a:gd name="T10" fmla="*/ 0 w 207"/>
                <a:gd name="T11" fmla="*/ 207 h 211"/>
                <a:gd name="T12" fmla="*/ 8 w 207"/>
                <a:gd name="T13" fmla="*/ 207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7"/>
                <a:gd name="T22" fmla="*/ 0 h 211"/>
                <a:gd name="T23" fmla="*/ 207 w 207"/>
                <a:gd name="T24" fmla="*/ 211 h 2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7" h="211">
                  <a:moveTo>
                    <a:pt x="8" y="207"/>
                  </a:moveTo>
                  <a:lnTo>
                    <a:pt x="8" y="211"/>
                  </a:lnTo>
                  <a:lnTo>
                    <a:pt x="207" y="6"/>
                  </a:lnTo>
                  <a:lnTo>
                    <a:pt x="202" y="0"/>
                  </a:lnTo>
                  <a:lnTo>
                    <a:pt x="2" y="205"/>
                  </a:lnTo>
                  <a:lnTo>
                    <a:pt x="0" y="207"/>
                  </a:lnTo>
                  <a:lnTo>
                    <a:pt x="8" y="20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5" name="Freeform 4088"/>
            <p:cNvSpPr>
              <a:spLocks noChangeAspect="1"/>
            </p:cNvSpPr>
            <p:nvPr/>
          </p:nvSpPr>
          <p:spPr bwMode="auto">
            <a:xfrm>
              <a:off x="2811" y="2427"/>
              <a:ext cx="39" cy="267"/>
            </a:xfrm>
            <a:custGeom>
              <a:avLst/>
              <a:gdLst>
                <a:gd name="T0" fmla="*/ 4 w 39"/>
                <a:gd name="T1" fmla="*/ 267 h 267"/>
                <a:gd name="T2" fmla="*/ 10 w 39"/>
                <a:gd name="T3" fmla="*/ 267 h 267"/>
                <a:gd name="T4" fmla="*/ 39 w 39"/>
                <a:gd name="T5" fmla="*/ 0 h 267"/>
                <a:gd name="T6" fmla="*/ 31 w 39"/>
                <a:gd name="T7" fmla="*/ 0 h 267"/>
                <a:gd name="T8" fmla="*/ 0 w 39"/>
                <a:gd name="T9" fmla="*/ 267 h 267"/>
                <a:gd name="T10" fmla="*/ 4 w 39"/>
                <a:gd name="T11" fmla="*/ 267 h 2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67"/>
                <a:gd name="T20" fmla="*/ 39 w 39"/>
                <a:gd name="T21" fmla="*/ 267 h 2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67">
                  <a:moveTo>
                    <a:pt x="4" y="267"/>
                  </a:moveTo>
                  <a:lnTo>
                    <a:pt x="10" y="267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0" y="267"/>
                  </a:lnTo>
                  <a:lnTo>
                    <a:pt x="4" y="26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6" name="Freeform 4089"/>
            <p:cNvSpPr>
              <a:spLocks noChangeAspect="1"/>
            </p:cNvSpPr>
            <p:nvPr/>
          </p:nvSpPr>
          <p:spPr bwMode="auto">
            <a:xfrm>
              <a:off x="3178" y="2118"/>
              <a:ext cx="146" cy="198"/>
            </a:xfrm>
            <a:custGeom>
              <a:avLst/>
              <a:gdLst>
                <a:gd name="T0" fmla="*/ 57 w 146"/>
                <a:gd name="T1" fmla="*/ 198 h 198"/>
                <a:gd name="T2" fmla="*/ 52 w 146"/>
                <a:gd name="T3" fmla="*/ 196 h 198"/>
                <a:gd name="T4" fmla="*/ 44 w 146"/>
                <a:gd name="T5" fmla="*/ 194 h 198"/>
                <a:gd name="T6" fmla="*/ 36 w 146"/>
                <a:gd name="T7" fmla="*/ 192 h 198"/>
                <a:gd name="T8" fmla="*/ 30 w 146"/>
                <a:gd name="T9" fmla="*/ 190 h 198"/>
                <a:gd name="T10" fmla="*/ 21 w 146"/>
                <a:gd name="T11" fmla="*/ 181 h 198"/>
                <a:gd name="T12" fmla="*/ 11 w 146"/>
                <a:gd name="T13" fmla="*/ 169 h 198"/>
                <a:gd name="T14" fmla="*/ 4 w 146"/>
                <a:gd name="T15" fmla="*/ 154 h 198"/>
                <a:gd name="T16" fmla="*/ 0 w 146"/>
                <a:gd name="T17" fmla="*/ 137 h 198"/>
                <a:gd name="T18" fmla="*/ 0 w 146"/>
                <a:gd name="T19" fmla="*/ 119 h 198"/>
                <a:gd name="T20" fmla="*/ 0 w 146"/>
                <a:gd name="T21" fmla="*/ 98 h 198"/>
                <a:gd name="T22" fmla="*/ 6 w 146"/>
                <a:gd name="T23" fmla="*/ 79 h 198"/>
                <a:gd name="T24" fmla="*/ 11 w 146"/>
                <a:gd name="T25" fmla="*/ 62 h 198"/>
                <a:gd name="T26" fmla="*/ 21 w 146"/>
                <a:gd name="T27" fmla="*/ 44 h 198"/>
                <a:gd name="T28" fmla="*/ 32 w 146"/>
                <a:gd name="T29" fmla="*/ 29 h 198"/>
                <a:gd name="T30" fmla="*/ 44 w 146"/>
                <a:gd name="T31" fmla="*/ 18 h 198"/>
                <a:gd name="T32" fmla="*/ 57 w 146"/>
                <a:gd name="T33" fmla="*/ 8 h 198"/>
                <a:gd name="T34" fmla="*/ 73 w 146"/>
                <a:gd name="T35" fmla="*/ 4 h 198"/>
                <a:gd name="T36" fmla="*/ 88 w 146"/>
                <a:gd name="T37" fmla="*/ 0 h 198"/>
                <a:gd name="T38" fmla="*/ 94 w 146"/>
                <a:gd name="T39" fmla="*/ 2 h 198"/>
                <a:gd name="T40" fmla="*/ 101 w 146"/>
                <a:gd name="T41" fmla="*/ 4 h 198"/>
                <a:gd name="T42" fmla="*/ 107 w 146"/>
                <a:gd name="T43" fmla="*/ 6 h 198"/>
                <a:gd name="T44" fmla="*/ 115 w 146"/>
                <a:gd name="T45" fmla="*/ 10 h 198"/>
                <a:gd name="T46" fmla="*/ 124 w 146"/>
                <a:gd name="T47" fmla="*/ 18 h 198"/>
                <a:gd name="T48" fmla="*/ 134 w 146"/>
                <a:gd name="T49" fmla="*/ 31 h 198"/>
                <a:gd name="T50" fmla="*/ 140 w 146"/>
                <a:gd name="T51" fmla="*/ 44 h 198"/>
                <a:gd name="T52" fmla="*/ 146 w 146"/>
                <a:gd name="T53" fmla="*/ 62 h 198"/>
                <a:gd name="T54" fmla="*/ 146 w 146"/>
                <a:gd name="T55" fmla="*/ 81 h 198"/>
                <a:gd name="T56" fmla="*/ 146 w 146"/>
                <a:gd name="T57" fmla="*/ 100 h 198"/>
                <a:gd name="T58" fmla="*/ 140 w 146"/>
                <a:gd name="T59" fmla="*/ 119 h 198"/>
                <a:gd name="T60" fmla="*/ 134 w 146"/>
                <a:gd name="T61" fmla="*/ 138 h 198"/>
                <a:gd name="T62" fmla="*/ 124 w 146"/>
                <a:gd name="T63" fmla="*/ 154 h 198"/>
                <a:gd name="T64" fmla="*/ 113 w 146"/>
                <a:gd name="T65" fmla="*/ 169 h 198"/>
                <a:gd name="T66" fmla="*/ 101 w 146"/>
                <a:gd name="T67" fmla="*/ 181 h 198"/>
                <a:gd name="T68" fmla="*/ 86 w 146"/>
                <a:gd name="T69" fmla="*/ 190 h 198"/>
                <a:gd name="T70" fmla="*/ 73 w 146"/>
                <a:gd name="T71" fmla="*/ 196 h 198"/>
                <a:gd name="T72" fmla="*/ 57 w 146"/>
                <a:gd name="T73" fmla="*/ 198 h 19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6"/>
                <a:gd name="T112" fmla="*/ 0 h 198"/>
                <a:gd name="T113" fmla="*/ 146 w 146"/>
                <a:gd name="T114" fmla="*/ 198 h 19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6" h="198">
                  <a:moveTo>
                    <a:pt x="57" y="198"/>
                  </a:moveTo>
                  <a:lnTo>
                    <a:pt x="52" y="196"/>
                  </a:lnTo>
                  <a:lnTo>
                    <a:pt x="44" y="194"/>
                  </a:lnTo>
                  <a:lnTo>
                    <a:pt x="36" y="192"/>
                  </a:lnTo>
                  <a:lnTo>
                    <a:pt x="30" y="190"/>
                  </a:lnTo>
                  <a:lnTo>
                    <a:pt x="21" y="181"/>
                  </a:lnTo>
                  <a:lnTo>
                    <a:pt x="11" y="169"/>
                  </a:lnTo>
                  <a:lnTo>
                    <a:pt x="4" y="154"/>
                  </a:lnTo>
                  <a:lnTo>
                    <a:pt x="0" y="137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6" y="79"/>
                  </a:lnTo>
                  <a:lnTo>
                    <a:pt x="11" y="62"/>
                  </a:lnTo>
                  <a:lnTo>
                    <a:pt x="21" y="44"/>
                  </a:lnTo>
                  <a:lnTo>
                    <a:pt x="32" y="29"/>
                  </a:lnTo>
                  <a:lnTo>
                    <a:pt x="44" y="18"/>
                  </a:lnTo>
                  <a:lnTo>
                    <a:pt x="57" y="8"/>
                  </a:lnTo>
                  <a:lnTo>
                    <a:pt x="73" y="4"/>
                  </a:lnTo>
                  <a:lnTo>
                    <a:pt x="88" y="0"/>
                  </a:lnTo>
                  <a:lnTo>
                    <a:pt x="94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4" y="18"/>
                  </a:lnTo>
                  <a:lnTo>
                    <a:pt x="134" y="31"/>
                  </a:lnTo>
                  <a:lnTo>
                    <a:pt x="140" y="44"/>
                  </a:lnTo>
                  <a:lnTo>
                    <a:pt x="146" y="62"/>
                  </a:lnTo>
                  <a:lnTo>
                    <a:pt x="146" y="81"/>
                  </a:lnTo>
                  <a:lnTo>
                    <a:pt x="146" y="100"/>
                  </a:lnTo>
                  <a:lnTo>
                    <a:pt x="140" y="119"/>
                  </a:lnTo>
                  <a:lnTo>
                    <a:pt x="134" y="138"/>
                  </a:lnTo>
                  <a:lnTo>
                    <a:pt x="124" y="154"/>
                  </a:lnTo>
                  <a:lnTo>
                    <a:pt x="113" y="169"/>
                  </a:lnTo>
                  <a:lnTo>
                    <a:pt x="101" y="181"/>
                  </a:lnTo>
                  <a:lnTo>
                    <a:pt x="86" y="190"/>
                  </a:lnTo>
                  <a:lnTo>
                    <a:pt x="73" y="196"/>
                  </a:lnTo>
                  <a:lnTo>
                    <a:pt x="57" y="19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7" name="Freeform 4090"/>
            <p:cNvSpPr>
              <a:spLocks noChangeAspect="1"/>
            </p:cNvSpPr>
            <p:nvPr/>
          </p:nvSpPr>
          <p:spPr bwMode="auto">
            <a:xfrm>
              <a:off x="3172" y="2216"/>
              <a:ext cx="63" cy="104"/>
            </a:xfrm>
            <a:custGeom>
              <a:avLst/>
              <a:gdLst>
                <a:gd name="T0" fmla="*/ 2 w 63"/>
                <a:gd name="T1" fmla="*/ 0 h 104"/>
                <a:gd name="T2" fmla="*/ 2 w 63"/>
                <a:gd name="T3" fmla="*/ 0 h 104"/>
                <a:gd name="T4" fmla="*/ 0 w 63"/>
                <a:gd name="T5" fmla="*/ 21 h 104"/>
                <a:gd name="T6" fmla="*/ 2 w 63"/>
                <a:gd name="T7" fmla="*/ 40 h 104"/>
                <a:gd name="T8" fmla="*/ 8 w 63"/>
                <a:gd name="T9" fmla="*/ 58 h 104"/>
                <a:gd name="T10" fmla="*/ 13 w 63"/>
                <a:gd name="T11" fmla="*/ 73 h 104"/>
                <a:gd name="T12" fmla="*/ 23 w 63"/>
                <a:gd name="T13" fmla="*/ 85 h 104"/>
                <a:gd name="T14" fmla="*/ 35 w 63"/>
                <a:gd name="T15" fmla="*/ 94 h 104"/>
                <a:gd name="T16" fmla="*/ 42 w 63"/>
                <a:gd name="T17" fmla="*/ 98 h 104"/>
                <a:gd name="T18" fmla="*/ 48 w 63"/>
                <a:gd name="T19" fmla="*/ 102 h 104"/>
                <a:gd name="T20" fmla="*/ 56 w 63"/>
                <a:gd name="T21" fmla="*/ 102 h 104"/>
                <a:gd name="T22" fmla="*/ 63 w 63"/>
                <a:gd name="T23" fmla="*/ 104 h 104"/>
                <a:gd name="T24" fmla="*/ 63 w 63"/>
                <a:gd name="T25" fmla="*/ 94 h 104"/>
                <a:gd name="T26" fmla="*/ 58 w 63"/>
                <a:gd name="T27" fmla="*/ 94 h 104"/>
                <a:gd name="T28" fmla="*/ 50 w 63"/>
                <a:gd name="T29" fmla="*/ 92 h 104"/>
                <a:gd name="T30" fmla="*/ 44 w 63"/>
                <a:gd name="T31" fmla="*/ 90 h 104"/>
                <a:gd name="T32" fmla="*/ 40 w 63"/>
                <a:gd name="T33" fmla="*/ 88 h 104"/>
                <a:gd name="T34" fmla="*/ 29 w 63"/>
                <a:gd name="T35" fmla="*/ 79 h 104"/>
                <a:gd name="T36" fmla="*/ 21 w 63"/>
                <a:gd name="T37" fmla="*/ 69 h 104"/>
                <a:gd name="T38" fmla="*/ 13 w 63"/>
                <a:gd name="T39" fmla="*/ 54 h 104"/>
                <a:gd name="T40" fmla="*/ 10 w 63"/>
                <a:gd name="T41" fmla="*/ 39 h 104"/>
                <a:gd name="T42" fmla="*/ 10 w 63"/>
                <a:gd name="T43" fmla="*/ 21 h 104"/>
                <a:gd name="T44" fmla="*/ 10 w 63"/>
                <a:gd name="T45" fmla="*/ 2 h 104"/>
                <a:gd name="T46" fmla="*/ 10 w 63"/>
                <a:gd name="T47" fmla="*/ 2 h 104"/>
                <a:gd name="T48" fmla="*/ 2 w 63"/>
                <a:gd name="T49" fmla="*/ 0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4"/>
                <a:gd name="T77" fmla="*/ 63 w 63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4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8" y="58"/>
                  </a:lnTo>
                  <a:lnTo>
                    <a:pt x="13" y="73"/>
                  </a:lnTo>
                  <a:lnTo>
                    <a:pt x="23" y="85"/>
                  </a:lnTo>
                  <a:lnTo>
                    <a:pt x="35" y="94"/>
                  </a:lnTo>
                  <a:lnTo>
                    <a:pt x="42" y="98"/>
                  </a:lnTo>
                  <a:lnTo>
                    <a:pt x="48" y="102"/>
                  </a:lnTo>
                  <a:lnTo>
                    <a:pt x="56" y="102"/>
                  </a:lnTo>
                  <a:lnTo>
                    <a:pt x="63" y="104"/>
                  </a:lnTo>
                  <a:lnTo>
                    <a:pt x="63" y="94"/>
                  </a:lnTo>
                  <a:lnTo>
                    <a:pt x="58" y="94"/>
                  </a:lnTo>
                  <a:lnTo>
                    <a:pt x="50" y="92"/>
                  </a:lnTo>
                  <a:lnTo>
                    <a:pt x="44" y="90"/>
                  </a:lnTo>
                  <a:lnTo>
                    <a:pt x="40" y="88"/>
                  </a:lnTo>
                  <a:lnTo>
                    <a:pt x="29" y="79"/>
                  </a:lnTo>
                  <a:lnTo>
                    <a:pt x="21" y="69"/>
                  </a:lnTo>
                  <a:lnTo>
                    <a:pt x="13" y="54"/>
                  </a:lnTo>
                  <a:lnTo>
                    <a:pt x="10" y="39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8" name="Freeform 4091"/>
            <p:cNvSpPr>
              <a:spLocks noChangeAspect="1"/>
            </p:cNvSpPr>
            <p:nvPr/>
          </p:nvSpPr>
          <p:spPr bwMode="auto">
            <a:xfrm>
              <a:off x="3174" y="2114"/>
              <a:ext cx="92" cy="104"/>
            </a:xfrm>
            <a:custGeom>
              <a:avLst/>
              <a:gdLst>
                <a:gd name="T0" fmla="*/ 92 w 92"/>
                <a:gd name="T1" fmla="*/ 0 h 104"/>
                <a:gd name="T2" fmla="*/ 92 w 92"/>
                <a:gd name="T3" fmla="*/ 0 h 104"/>
                <a:gd name="T4" fmla="*/ 75 w 92"/>
                <a:gd name="T5" fmla="*/ 2 h 104"/>
                <a:gd name="T6" fmla="*/ 59 w 92"/>
                <a:gd name="T7" fmla="*/ 10 h 104"/>
                <a:gd name="T8" fmla="*/ 46 w 92"/>
                <a:gd name="T9" fmla="*/ 20 h 104"/>
                <a:gd name="T10" fmla="*/ 33 w 92"/>
                <a:gd name="T11" fmla="*/ 31 h 104"/>
                <a:gd name="T12" fmla="*/ 21 w 92"/>
                <a:gd name="T13" fmla="*/ 46 h 104"/>
                <a:gd name="T14" fmla="*/ 11 w 92"/>
                <a:gd name="T15" fmla="*/ 64 h 104"/>
                <a:gd name="T16" fmla="*/ 6 w 92"/>
                <a:gd name="T17" fmla="*/ 83 h 104"/>
                <a:gd name="T18" fmla="*/ 0 w 92"/>
                <a:gd name="T19" fmla="*/ 102 h 104"/>
                <a:gd name="T20" fmla="*/ 8 w 92"/>
                <a:gd name="T21" fmla="*/ 104 h 104"/>
                <a:gd name="T22" fmla="*/ 13 w 92"/>
                <a:gd name="T23" fmla="*/ 85 h 104"/>
                <a:gd name="T24" fmla="*/ 19 w 92"/>
                <a:gd name="T25" fmla="*/ 66 h 104"/>
                <a:gd name="T26" fmla="*/ 29 w 92"/>
                <a:gd name="T27" fmla="*/ 50 h 104"/>
                <a:gd name="T28" fmla="*/ 38 w 92"/>
                <a:gd name="T29" fmla="*/ 37 h 104"/>
                <a:gd name="T30" fmla="*/ 52 w 92"/>
                <a:gd name="T31" fmla="*/ 25 h 104"/>
                <a:gd name="T32" fmla="*/ 63 w 92"/>
                <a:gd name="T33" fmla="*/ 16 h 104"/>
                <a:gd name="T34" fmla="*/ 77 w 92"/>
                <a:gd name="T35" fmla="*/ 12 h 104"/>
                <a:gd name="T36" fmla="*/ 92 w 92"/>
                <a:gd name="T37" fmla="*/ 10 h 104"/>
                <a:gd name="T38" fmla="*/ 92 w 92"/>
                <a:gd name="T39" fmla="*/ 10 h 104"/>
                <a:gd name="T40" fmla="*/ 92 w 92"/>
                <a:gd name="T41" fmla="*/ 0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92" y="0"/>
                  </a:moveTo>
                  <a:lnTo>
                    <a:pt x="92" y="0"/>
                  </a:lnTo>
                  <a:lnTo>
                    <a:pt x="75" y="2"/>
                  </a:lnTo>
                  <a:lnTo>
                    <a:pt x="59" y="10"/>
                  </a:lnTo>
                  <a:lnTo>
                    <a:pt x="46" y="20"/>
                  </a:lnTo>
                  <a:lnTo>
                    <a:pt x="33" y="31"/>
                  </a:lnTo>
                  <a:lnTo>
                    <a:pt x="21" y="46"/>
                  </a:lnTo>
                  <a:lnTo>
                    <a:pt x="11" y="64"/>
                  </a:lnTo>
                  <a:lnTo>
                    <a:pt x="6" y="83"/>
                  </a:lnTo>
                  <a:lnTo>
                    <a:pt x="0" y="102"/>
                  </a:lnTo>
                  <a:lnTo>
                    <a:pt x="8" y="104"/>
                  </a:lnTo>
                  <a:lnTo>
                    <a:pt x="13" y="85"/>
                  </a:lnTo>
                  <a:lnTo>
                    <a:pt x="19" y="66"/>
                  </a:lnTo>
                  <a:lnTo>
                    <a:pt x="29" y="50"/>
                  </a:lnTo>
                  <a:lnTo>
                    <a:pt x="38" y="37"/>
                  </a:lnTo>
                  <a:lnTo>
                    <a:pt x="52" y="25"/>
                  </a:lnTo>
                  <a:lnTo>
                    <a:pt x="63" y="16"/>
                  </a:lnTo>
                  <a:lnTo>
                    <a:pt x="77" y="12"/>
                  </a:lnTo>
                  <a:lnTo>
                    <a:pt x="92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9" name="Freeform 4092"/>
            <p:cNvSpPr>
              <a:spLocks noChangeAspect="1"/>
            </p:cNvSpPr>
            <p:nvPr/>
          </p:nvSpPr>
          <p:spPr bwMode="auto">
            <a:xfrm>
              <a:off x="3266" y="2114"/>
              <a:ext cx="61" cy="104"/>
            </a:xfrm>
            <a:custGeom>
              <a:avLst/>
              <a:gdLst>
                <a:gd name="T0" fmla="*/ 61 w 61"/>
                <a:gd name="T1" fmla="*/ 104 h 104"/>
                <a:gd name="T2" fmla="*/ 61 w 61"/>
                <a:gd name="T3" fmla="*/ 104 h 104"/>
                <a:gd name="T4" fmla="*/ 61 w 61"/>
                <a:gd name="T5" fmla="*/ 85 h 104"/>
                <a:gd name="T6" fmla="*/ 61 w 61"/>
                <a:gd name="T7" fmla="*/ 66 h 104"/>
                <a:gd name="T8" fmla="*/ 56 w 61"/>
                <a:gd name="T9" fmla="*/ 48 h 104"/>
                <a:gd name="T10" fmla="*/ 50 w 61"/>
                <a:gd name="T11" fmla="*/ 33 h 104"/>
                <a:gd name="T12" fmla="*/ 40 w 61"/>
                <a:gd name="T13" fmla="*/ 20 h 104"/>
                <a:gd name="T14" fmla="*/ 29 w 61"/>
                <a:gd name="T15" fmla="*/ 10 h 104"/>
                <a:gd name="T16" fmla="*/ 21 w 61"/>
                <a:gd name="T17" fmla="*/ 6 h 104"/>
                <a:gd name="T18" fmla="*/ 15 w 61"/>
                <a:gd name="T19" fmla="*/ 4 h 104"/>
                <a:gd name="T20" fmla="*/ 8 w 61"/>
                <a:gd name="T21" fmla="*/ 2 h 104"/>
                <a:gd name="T22" fmla="*/ 0 w 61"/>
                <a:gd name="T23" fmla="*/ 0 h 104"/>
                <a:gd name="T24" fmla="*/ 0 w 61"/>
                <a:gd name="T25" fmla="*/ 10 h 104"/>
                <a:gd name="T26" fmla="*/ 6 w 61"/>
                <a:gd name="T27" fmla="*/ 10 h 104"/>
                <a:gd name="T28" fmla="*/ 12 w 61"/>
                <a:gd name="T29" fmla="*/ 12 h 104"/>
                <a:gd name="T30" fmla="*/ 19 w 61"/>
                <a:gd name="T31" fmla="*/ 14 h 104"/>
                <a:gd name="T32" fmla="*/ 23 w 61"/>
                <a:gd name="T33" fmla="*/ 16 h 104"/>
                <a:gd name="T34" fmla="*/ 35 w 61"/>
                <a:gd name="T35" fmla="*/ 25 h 104"/>
                <a:gd name="T36" fmla="*/ 42 w 61"/>
                <a:gd name="T37" fmla="*/ 37 h 104"/>
                <a:gd name="T38" fmla="*/ 48 w 61"/>
                <a:gd name="T39" fmla="*/ 50 h 104"/>
                <a:gd name="T40" fmla="*/ 54 w 61"/>
                <a:gd name="T41" fmla="*/ 66 h 104"/>
                <a:gd name="T42" fmla="*/ 54 w 61"/>
                <a:gd name="T43" fmla="*/ 85 h 104"/>
                <a:gd name="T44" fmla="*/ 54 w 61"/>
                <a:gd name="T45" fmla="*/ 102 h 104"/>
                <a:gd name="T46" fmla="*/ 54 w 61"/>
                <a:gd name="T47" fmla="*/ 102 h 104"/>
                <a:gd name="T48" fmla="*/ 61 w 61"/>
                <a:gd name="T49" fmla="*/ 104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"/>
                <a:gd name="T76" fmla="*/ 0 h 104"/>
                <a:gd name="T77" fmla="*/ 61 w 61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" h="104">
                  <a:moveTo>
                    <a:pt x="61" y="104"/>
                  </a:moveTo>
                  <a:lnTo>
                    <a:pt x="61" y="104"/>
                  </a:lnTo>
                  <a:lnTo>
                    <a:pt x="61" y="85"/>
                  </a:lnTo>
                  <a:lnTo>
                    <a:pt x="61" y="66"/>
                  </a:lnTo>
                  <a:lnTo>
                    <a:pt x="56" y="48"/>
                  </a:lnTo>
                  <a:lnTo>
                    <a:pt x="50" y="33"/>
                  </a:lnTo>
                  <a:lnTo>
                    <a:pt x="40" y="20"/>
                  </a:lnTo>
                  <a:lnTo>
                    <a:pt x="29" y="10"/>
                  </a:lnTo>
                  <a:lnTo>
                    <a:pt x="21" y="6"/>
                  </a:lnTo>
                  <a:lnTo>
                    <a:pt x="15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10"/>
                  </a:lnTo>
                  <a:lnTo>
                    <a:pt x="12" y="12"/>
                  </a:lnTo>
                  <a:lnTo>
                    <a:pt x="19" y="14"/>
                  </a:lnTo>
                  <a:lnTo>
                    <a:pt x="23" y="16"/>
                  </a:lnTo>
                  <a:lnTo>
                    <a:pt x="35" y="25"/>
                  </a:lnTo>
                  <a:lnTo>
                    <a:pt x="42" y="37"/>
                  </a:lnTo>
                  <a:lnTo>
                    <a:pt x="48" y="50"/>
                  </a:lnTo>
                  <a:lnTo>
                    <a:pt x="54" y="66"/>
                  </a:lnTo>
                  <a:lnTo>
                    <a:pt x="54" y="85"/>
                  </a:lnTo>
                  <a:lnTo>
                    <a:pt x="54" y="102"/>
                  </a:lnTo>
                  <a:lnTo>
                    <a:pt x="61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0" name="Freeform 4093"/>
            <p:cNvSpPr>
              <a:spLocks noChangeAspect="1"/>
            </p:cNvSpPr>
            <p:nvPr/>
          </p:nvSpPr>
          <p:spPr bwMode="auto">
            <a:xfrm>
              <a:off x="3235" y="2216"/>
              <a:ext cx="92" cy="104"/>
            </a:xfrm>
            <a:custGeom>
              <a:avLst/>
              <a:gdLst>
                <a:gd name="T0" fmla="*/ 0 w 92"/>
                <a:gd name="T1" fmla="*/ 104 h 104"/>
                <a:gd name="T2" fmla="*/ 0 w 92"/>
                <a:gd name="T3" fmla="*/ 104 h 104"/>
                <a:gd name="T4" fmla="*/ 18 w 92"/>
                <a:gd name="T5" fmla="*/ 102 h 104"/>
                <a:gd name="T6" fmla="*/ 31 w 92"/>
                <a:gd name="T7" fmla="*/ 94 h 104"/>
                <a:gd name="T8" fmla="*/ 46 w 92"/>
                <a:gd name="T9" fmla="*/ 86 h 104"/>
                <a:gd name="T10" fmla="*/ 60 w 92"/>
                <a:gd name="T11" fmla="*/ 73 h 104"/>
                <a:gd name="T12" fmla="*/ 71 w 92"/>
                <a:gd name="T13" fmla="*/ 58 h 104"/>
                <a:gd name="T14" fmla="*/ 79 w 92"/>
                <a:gd name="T15" fmla="*/ 42 h 104"/>
                <a:gd name="T16" fmla="*/ 87 w 92"/>
                <a:gd name="T17" fmla="*/ 23 h 104"/>
                <a:gd name="T18" fmla="*/ 92 w 92"/>
                <a:gd name="T19" fmla="*/ 2 h 104"/>
                <a:gd name="T20" fmla="*/ 85 w 92"/>
                <a:gd name="T21" fmla="*/ 0 h 104"/>
                <a:gd name="T22" fmla="*/ 79 w 92"/>
                <a:gd name="T23" fmla="*/ 19 h 104"/>
                <a:gd name="T24" fmla="*/ 73 w 92"/>
                <a:gd name="T25" fmla="*/ 39 h 104"/>
                <a:gd name="T26" fmla="*/ 64 w 92"/>
                <a:gd name="T27" fmla="*/ 54 h 104"/>
                <a:gd name="T28" fmla="*/ 52 w 92"/>
                <a:gd name="T29" fmla="*/ 67 h 104"/>
                <a:gd name="T30" fmla="*/ 41 w 92"/>
                <a:gd name="T31" fmla="*/ 79 h 104"/>
                <a:gd name="T32" fmla="*/ 29 w 92"/>
                <a:gd name="T33" fmla="*/ 88 h 104"/>
                <a:gd name="T34" fmla="*/ 14 w 92"/>
                <a:gd name="T35" fmla="*/ 92 h 104"/>
                <a:gd name="T36" fmla="*/ 0 w 92"/>
                <a:gd name="T37" fmla="*/ 94 h 104"/>
                <a:gd name="T38" fmla="*/ 0 w 92"/>
                <a:gd name="T39" fmla="*/ 94 h 104"/>
                <a:gd name="T40" fmla="*/ 0 w 92"/>
                <a:gd name="T41" fmla="*/ 104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0" y="104"/>
                  </a:moveTo>
                  <a:lnTo>
                    <a:pt x="0" y="104"/>
                  </a:lnTo>
                  <a:lnTo>
                    <a:pt x="18" y="102"/>
                  </a:lnTo>
                  <a:lnTo>
                    <a:pt x="31" y="94"/>
                  </a:lnTo>
                  <a:lnTo>
                    <a:pt x="46" y="86"/>
                  </a:lnTo>
                  <a:lnTo>
                    <a:pt x="60" y="73"/>
                  </a:lnTo>
                  <a:lnTo>
                    <a:pt x="71" y="58"/>
                  </a:lnTo>
                  <a:lnTo>
                    <a:pt x="79" y="42"/>
                  </a:lnTo>
                  <a:lnTo>
                    <a:pt x="87" y="23"/>
                  </a:lnTo>
                  <a:lnTo>
                    <a:pt x="92" y="2"/>
                  </a:lnTo>
                  <a:lnTo>
                    <a:pt x="85" y="0"/>
                  </a:lnTo>
                  <a:lnTo>
                    <a:pt x="79" y="19"/>
                  </a:lnTo>
                  <a:lnTo>
                    <a:pt x="73" y="39"/>
                  </a:lnTo>
                  <a:lnTo>
                    <a:pt x="64" y="54"/>
                  </a:lnTo>
                  <a:lnTo>
                    <a:pt x="52" y="67"/>
                  </a:lnTo>
                  <a:lnTo>
                    <a:pt x="41" y="79"/>
                  </a:lnTo>
                  <a:lnTo>
                    <a:pt x="29" y="88"/>
                  </a:lnTo>
                  <a:lnTo>
                    <a:pt x="14" y="92"/>
                  </a:lnTo>
                  <a:lnTo>
                    <a:pt x="0" y="94"/>
                  </a:lnTo>
                  <a:lnTo>
                    <a:pt x="0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1" name="Freeform 4094"/>
            <p:cNvSpPr>
              <a:spLocks noChangeAspect="1"/>
            </p:cNvSpPr>
            <p:nvPr/>
          </p:nvSpPr>
          <p:spPr bwMode="auto">
            <a:xfrm>
              <a:off x="3065" y="2043"/>
              <a:ext cx="228" cy="271"/>
            </a:xfrm>
            <a:custGeom>
              <a:avLst/>
              <a:gdLst>
                <a:gd name="T0" fmla="*/ 71 w 228"/>
                <a:gd name="T1" fmla="*/ 0 h 271"/>
                <a:gd name="T2" fmla="*/ 0 w 228"/>
                <a:gd name="T3" fmla="*/ 187 h 271"/>
                <a:gd name="T4" fmla="*/ 155 w 228"/>
                <a:gd name="T5" fmla="*/ 271 h 271"/>
                <a:gd name="T6" fmla="*/ 228 w 228"/>
                <a:gd name="T7" fmla="*/ 85 h 271"/>
                <a:gd name="T8" fmla="*/ 71 w 228"/>
                <a:gd name="T9" fmla="*/ 0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8"/>
                <a:gd name="T16" fmla="*/ 0 h 271"/>
                <a:gd name="T17" fmla="*/ 228 w 228"/>
                <a:gd name="T18" fmla="*/ 271 h 2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8" h="271">
                  <a:moveTo>
                    <a:pt x="71" y="0"/>
                  </a:moveTo>
                  <a:lnTo>
                    <a:pt x="0" y="187"/>
                  </a:lnTo>
                  <a:lnTo>
                    <a:pt x="155" y="271"/>
                  </a:lnTo>
                  <a:lnTo>
                    <a:pt x="228" y="85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2" name="Freeform 4095"/>
            <p:cNvSpPr>
              <a:spLocks noChangeAspect="1"/>
            </p:cNvSpPr>
            <p:nvPr/>
          </p:nvSpPr>
          <p:spPr bwMode="auto">
            <a:xfrm>
              <a:off x="3059" y="2041"/>
              <a:ext cx="80" cy="192"/>
            </a:xfrm>
            <a:custGeom>
              <a:avLst/>
              <a:gdLst>
                <a:gd name="T0" fmla="*/ 8 w 80"/>
                <a:gd name="T1" fmla="*/ 185 h 192"/>
                <a:gd name="T2" fmla="*/ 9 w 80"/>
                <a:gd name="T3" fmla="*/ 190 h 192"/>
                <a:gd name="T4" fmla="*/ 80 w 80"/>
                <a:gd name="T5" fmla="*/ 4 h 192"/>
                <a:gd name="T6" fmla="*/ 73 w 80"/>
                <a:gd name="T7" fmla="*/ 0 h 192"/>
                <a:gd name="T8" fmla="*/ 2 w 80"/>
                <a:gd name="T9" fmla="*/ 187 h 192"/>
                <a:gd name="T10" fmla="*/ 4 w 80"/>
                <a:gd name="T11" fmla="*/ 192 h 192"/>
                <a:gd name="T12" fmla="*/ 2 w 80"/>
                <a:gd name="T13" fmla="*/ 187 h 192"/>
                <a:gd name="T14" fmla="*/ 0 w 80"/>
                <a:gd name="T15" fmla="*/ 190 h 192"/>
                <a:gd name="T16" fmla="*/ 4 w 80"/>
                <a:gd name="T17" fmla="*/ 192 h 192"/>
                <a:gd name="T18" fmla="*/ 8 w 80"/>
                <a:gd name="T19" fmla="*/ 185 h 1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0"/>
                <a:gd name="T31" fmla="*/ 0 h 192"/>
                <a:gd name="T32" fmla="*/ 80 w 80"/>
                <a:gd name="T33" fmla="*/ 192 h 19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0" h="192">
                  <a:moveTo>
                    <a:pt x="8" y="185"/>
                  </a:moveTo>
                  <a:lnTo>
                    <a:pt x="9" y="190"/>
                  </a:lnTo>
                  <a:lnTo>
                    <a:pt x="80" y="4"/>
                  </a:lnTo>
                  <a:lnTo>
                    <a:pt x="73" y="0"/>
                  </a:lnTo>
                  <a:lnTo>
                    <a:pt x="2" y="187"/>
                  </a:lnTo>
                  <a:lnTo>
                    <a:pt x="4" y="192"/>
                  </a:lnTo>
                  <a:lnTo>
                    <a:pt x="2" y="187"/>
                  </a:lnTo>
                  <a:lnTo>
                    <a:pt x="0" y="190"/>
                  </a:lnTo>
                  <a:lnTo>
                    <a:pt x="4" y="192"/>
                  </a:lnTo>
                  <a:lnTo>
                    <a:pt x="8" y="1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3" name="Freeform 4096"/>
            <p:cNvSpPr>
              <a:spLocks noChangeAspect="1"/>
            </p:cNvSpPr>
            <p:nvPr/>
          </p:nvSpPr>
          <p:spPr bwMode="auto">
            <a:xfrm>
              <a:off x="3063" y="2226"/>
              <a:ext cx="161" cy="94"/>
            </a:xfrm>
            <a:custGeom>
              <a:avLst/>
              <a:gdLst>
                <a:gd name="T0" fmla="*/ 153 w 161"/>
                <a:gd name="T1" fmla="*/ 86 h 94"/>
                <a:gd name="T2" fmla="*/ 159 w 161"/>
                <a:gd name="T3" fmla="*/ 84 h 94"/>
                <a:gd name="T4" fmla="*/ 4 w 161"/>
                <a:gd name="T5" fmla="*/ 0 h 94"/>
                <a:gd name="T6" fmla="*/ 0 w 161"/>
                <a:gd name="T7" fmla="*/ 7 h 94"/>
                <a:gd name="T8" fmla="*/ 155 w 161"/>
                <a:gd name="T9" fmla="*/ 90 h 94"/>
                <a:gd name="T10" fmla="*/ 161 w 161"/>
                <a:gd name="T11" fmla="*/ 88 h 94"/>
                <a:gd name="T12" fmla="*/ 155 w 161"/>
                <a:gd name="T13" fmla="*/ 90 h 94"/>
                <a:gd name="T14" fmla="*/ 159 w 161"/>
                <a:gd name="T15" fmla="*/ 94 h 94"/>
                <a:gd name="T16" fmla="*/ 161 w 161"/>
                <a:gd name="T17" fmla="*/ 88 h 94"/>
                <a:gd name="T18" fmla="*/ 153 w 161"/>
                <a:gd name="T19" fmla="*/ 86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1"/>
                <a:gd name="T31" fmla="*/ 0 h 94"/>
                <a:gd name="T32" fmla="*/ 161 w 161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1" h="94">
                  <a:moveTo>
                    <a:pt x="153" y="86"/>
                  </a:moveTo>
                  <a:lnTo>
                    <a:pt x="159" y="84"/>
                  </a:lnTo>
                  <a:lnTo>
                    <a:pt x="4" y="0"/>
                  </a:lnTo>
                  <a:lnTo>
                    <a:pt x="0" y="7"/>
                  </a:lnTo>
                  <a:lnTo>
                    <a:pt x="155" y="90"/>
                  </a:lnTo>
                  <a:lnTo>
                    <a:pt x="161" y="88"/>
                  </a:lnTo>
                  <a:lnTo>
                    <a:pt x="155" y="90"/>
                  </a:lnTo>
                  <a:lnTo>
                    <a:pt x="159" y="94"/>
                  </a:lnTo>
                  <a:lnTo>
                    <a:pt x="161" y="88"/>
                  </a:lnTo>
                  <a:lnTo>
                    <a:pt x="153" y="8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4" name="Freeform 4097"/>
            <p:cNvSpPr>
              <a:spLocks noChangeAspect="1"/>
            </p:cNvSpPr>
            <p:nvPr/>
          </p:nvSpPr>
          <p:spPr bwMode="auto">
            <a:xfrm>
              <a:off x="3216" y="2124"/>
              <a:ext cx="81" cy="190"/>
            </a:xfrm>
            <a:custGeom>
              <a:avLst/>
              <a:gdLst>
                <a:gd name="T0" fmla="*/ 75 w 81"/>
                <a:gd name="T1" fmla="*/ 8 h 190"/>
                <a:gd name="T2" fmla="*/ 73 w 81"/>
                <a:gd name="T3" fmla="*/ 2 h 190"/>
                <a:gd name="T4" fmla="*/ 0 w 81"/>
                <a:gd name="T5" fmla="*/ 188 h 190"/>
                <a:gd name="T6" fmla="*/ 8 w 81"/>
                <a:gd name="T7" fmla="*/ 190 h 190"/>
                <a:gd name="T8" fmla="*/ 81 w 81"/>
                <a:gd name="T9" fmla="*/ 4 h 190"/>
                <a:gd name="T10" fmla="*/ 79 w 81"/>
                <a:gd name="T11" fmla="*/ 0 h 190"/>
                <a:gd name="T12" fmla="*/ 81 w 81"/>
                <a:gd name="T13" fmla="*/ 4 h 190"/>
                <a:gd name="T14" fmla="*/ 81 w 81"/>
                <a:gd name="T15" fmla="*/ 2 h 190"/>
                <a:gd name="T16" fmla="*/ 79 w 81"/>
                <a:gd name="T17" fmla="*/ 0 h 190"/>
                <a:gd name="T18" fmla="*/ 75 w 81"/>
                <a:gd name="T19" fmla="*/ 8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1"/>
                <a:gd name="T31" fmla="*/ 0 h 190"/>
                <a:gd name="T32" fmla="*/ 81 w 81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1" h="190">
                  <a:moveTo>
                    <a:pt x="75" y="8"/>
                  </a:moveTo>
                  <a:lnTo>
                    <a:pt x="73" y="2"/>
                  </a:lnTo>
                  <a:lnTo>
                    <a:pt x="0" y="188"/>
                  </a:lnTo>
                  <a:lnTo>
                    <a:pt x="8" y="190"/>
                  </a:lnTo>
                  <a:lnTo>
                    <a:pt x="81" y="4"/>
                  </a:lnTo>
                  <a:lnTo>
                    <a:pt x="79" y="0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79" y="0"/>
                  </a:lnTo>
                  <a:lnTo>
                    <a:pt x="75" y="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5" name="Freeform 4098"/>
            <p:cNvSpPr>
              <a:spLocks noChangeAspect="1"/>
            </p:cNvSpPr>
            <p:nvPr/>
          </p:nvSpPr>
          <p:spPr bwMode="auto">
            <a:xfrm>
              <a:off x="3132" y="2038"/>
              <a:ext cx="163" cy="94"/>
            </a:xfrm>
            <a:custGeom>
              <a:avLst/>
              <a:gdLst>
                <a:gd name="T0" fmla="*/ 7 w 163"/>
                <a:gd name="T1" fmla="*/ 7 h 94"/>
                <a:gd name="T2" fmla="*/ 2 w 163"/>
                <a:gd name="T3" fmla="*/ 9 h 94"/>
                <a:gd name="T4" fmla="*/ 159 w 163"/>
                <a:gd name="T5" fmla="*/ 94 h 94"/>
                <a:gd name="T6" fmla="*/ 163 w 163"/>
                <a:gd name="T7" fmla="*/ 86 h 94"/>
                <a:gd name="T8" fmla="*/ 6 w 163"/>
                <a:gd name="T9" fmla="*/ 2 h 94"/>
                <a:gd name="T10" fmla="*/ 0 w 163"/>
                <a:gd name="T11" fmla="*/ 3 h 94"/>
                <a:gd name="T12" fmla="*/ 6 w 163"/>
                <a:gd name="T13" fmla="*/ 2 h 94"/>
                <a:gd name="T14" fmla="*/ 2 w 163"/>
                <a:gd name="T15" fmla="*/ 0 h 94"/>
                <a:gd name="T16" fmla="*/ 0 w 163"/>
                <a:gd name="T17" fmla="*/ 3 h 94"/>
                <a:gd name="T18" fmla="*/ 7 w 163"/>
                <a:gd name="T19" fmla="*/ 7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3"/>
                <a:gd name="T31" fmla="*/ 0 h 94"/>
                <a:gd name="T32" fmla="*/ 163 w 163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3" h="94">
                  <a:moveTo>
                    <a:pt x="7" y="7"/>
                  </a:moveTo>
                  <a:lnTo>
                    <a:pt x="2" y="9"/>
                  </a:lnTo>
                  <a:lnTo>
                    <a:pt x="159" y="94"/>
                  </a:lnTo>
                  <a:lnTo>
                    <a:pt x="163" y="86"/>
                  </a:lnTo>
                  <a:lnTo>
                    <a:pt x="6" y="2"/>
                  </a:lnTo>
                  <a:lnTo>
                    <a:pt x="0" y="3"/>
                  </a:lnTo>
                  <a:lnTo>
                    <a:pt x="6" y="2"/>
                  </a:lnTo>
                  <a:lnTo>
                    <a:pt x="2" y="0"/>
                  </a:lnTo>
                  <a:lnTo>
                    <a:pt x="0" y="3"/>
                  </a:lnTo>
                  <a:lnTo>
                    <a:pt x="7" y="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6" name="Freeform 4099"/>
            <p:cNvSpPr>
              <a:spLocks noChangeAspect="1"/>
            </p:cNvSpPr>
            <p:nvPr/>
          </p:nvSpPr>
          <p:spPr bwMode="auto">
            <a:xfrm>
              <a:off x="3178" y="2076"/>
              <a:ext cx="124" cy="102"/>
            </a:xfrm>
            <a:custGeom>
              <a:avLst/>
              <a:gdLst>
                <a:gd name="T0" fmla="*/ 124 w 124"/>
                <a:gd name="T1" fmla="*/ 102 h 102"/>
                <a:gd name="T2" fmla="*/ 15 w 124"/>
                <a:gd name="T3" fmla="*/ 40 h 102"/>
                <a:gd name="T4" fmla="*/ 15 w 124"/>
                <a:gd name="T5" fmla="*/ 38 h 102"/>
                <a:gd name="T6" fmla="*/ 13 w 124"/>
                <a:gd name="T7" fmla="*/ 36 h 102"/>
                <a:gd name="T8" fmla="*/ 13 w 124"/>
                <a:gd name="T9" fmla="*/ 33 h 102"/>
                <a:gd name="T10" fmla="*/ 11 w 124"/>
                <a:gd name="T11" fmla="*/ 27 h 102"/>
                <a:gd name="T12" fmla="*/ 9 w 124"/>
                <a:gd name="T13" fmla="*/ 21 h 102"/>
                <a:gd name="T14" fmla="*/ 7 w 124"/>
                <a:gd name="T15" fmla="*/ 13 h 102"/>
                <a:gd name="T16" fmla="*/ 4 w 124"/>
                <a:gd name="T17" fmla="*/ 8 h 102"/>
                <a:gd name="T18" fmla="*/ 0 w 124"/>
                <a:gd name="T19" fmla="*/ 0 h 102"/>
                <a:gd name="T20" fmla="*/ 107 w 124"/>
                <a:gd name="T21" fmla="*/ 60 h 102"/>
                <a:gd name="T22" fmla="*/ 113 w 124"/>
                <a:gd name="T23" fmla="*/ 65 h 102"/>
                <a:gd name="T24" fmla="*/ 117 w 124"/>
                <a:gd name="T25" fmla="*/ 73 h 102"/>
                <a:gd name="T26" fmla="*/ 121 w 124"/>
                <a:gd name="T27" fmla="*/ 79 h 102"/>
                <a:gd name="T28" fmla="*/ 123 w 124"/>
                <a:gd name="T29" fmla="*/ 86 h 102"/>
                <a:gd name="T30" fmla="*/ 124 w 124"/>
                <a:gd name="T31" fmla="*/ 92 h 102"/>
                <a:gd name="T32" fmla="*/ 124 w 124"/>
                <a:gd name="T33" fmla="*/ 98 h 102"/>
                <a:gd name="T34" fmla="*/ 124 w 124"/>
                <a:gd name="T35" fmla="*/ 102 h 102"/>
                <a:gd name="T36" fmla="*/ 124 w 124"/>
                <a:gd name="T37" fmla="*/ 102 h 1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4"/>
                <a:gd name="T58" fmla="*/ 0 h 102"/>
                <a:gd name="T59" fmla="*/ 124 w 124"/>
                <a:gd name="T60" fmla="*/ 102 h 10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4" h="102">
                  <a:moveTo>
                    <a:pt x="124" y="102"/>
                  </a:moveTo>
                  <a:lnTo>
                    <a:pt x="15" y="40"/>
                  </a:lnTo>
                  <a:lnTo>
                    <a:pt x="15" y="38"/>
                  </a:lnTo>
                  <a:lnTo>
                    <a:pt x="13" y="36"/>
                  </a:lnTo>
                  <a:lnTo>
                    <a:pt x="13" y="33"/>
                  </a:lnTo>
                  <a:lnTo>
                    <a:pt x="11" y="27"/>
                  </a:lnTo>
                  <a:lnTo>
                    <a:pt x="9" y="21"/>
                  </a:lnTo>
                  <a:lnTo>
                    <a:pt x="7" y="13"/>
                  </a:lnTo>
                  <a:lnTo>
                    <a:pt x="4" y="8"/>
                  </a:lnTo>
                  <a:lnTo>
                    <a:pt x="0" y="0"/>
                  </a:lnTo>
                  <a:lnTo>
                    <a:pt x="107" y="60"/>
                  </a:lnTo>
                  <a:lnTo>
                    <a:pt x="113" y="65"/>
                  </a:lnTo>
                  <a:lnTo>
                    <a:pt x="117" y="73"/>
                  </a:lnTo>
                  <a:lnTo>
                    <a:pt x="121" y="79"/>
                  </a:lnTo>
                  <a:lnTo>
                    <a:pt x="123" y="86"/>
                  </a:lnTo>
                  <a:lnTo>
                    <a:pt x="124" y="92"/>
                  </a:lnTo>
                  <a:lnTo>
                    <a:pt x="124" y="98"/>
                  </a:lnTo>
                  <a:lnTo>
                    <a:pt x="124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7" name="Freeform 4100"/>
            <p:cNvSpPr>
              <a:spLocks noChangeAspect="1"/>
            </p:cNvSpPr>
            <p:nvPr/>
          </p:nvSpPr>
          <p:spPr bwMode="auto">
            <a:xfrm>
              <a:off x="3159" y="2182"/>
              <a:ext cx="134" cy="94"/>
            </a:xfrm>
            <a:custGeom>
              <a:avLst/>
              <a:gdLst>
                <a:gd name="T0" fmla="*/ 134 w 134"/>
                <a:gd name="T1" fmla="*/ 65 h 94"/>
                <a:gd name="T2" fmla="*/ 19 w 134"/>
                <a:gd name="T3" fmla="*/ 0 h 94"/>
                <a:gd name="T4" fmla="*/ 19 w 134"/>
                <a:gd name="T5" fmla="*/ 1 h 94"/>
                <a:gd name="T6" fmla="*/ 17 w 134"/>
                <a:gd name="T7" fmla="*/ 3 h 94"/>
                <a:gd name="T8" fmla="*/ 15 w 134"/>
                <a:gd name="T9" fmla="*/ 7 h 94"/>
                <a:gd name="T10" fmla="*/ 13 w 134"/>
                <a:gd name="T11" fmla="*/ 11 h 94"/>
                <a:gd name="T12" fmla="*/ 11 w 134"/>
                <a:gd name="T13" fmla="*/ 15 h 94"/>
                <a:gd name="T14" fmla="*/ 7 w 134"/>
                <a:gd name="T15" fmla="*/ 21 h 94"/>
                <a:gd name="T16" fmla="*/ 3 w 134"/>
                <a:gd name="T17" fmla="*/ 25 h 94"/>
                <a:gd name="T18" fmla="*/ 0 w 134"/>
                <a:gd name="T19" fmla="*/ 30 h 94"/>
                <a:gd name="T20" fmla="*/ 113 w 134"/>
                <a:gd name="T21" fmla="*/ 94 h 94"/>
                <a:gd name="T22" fmla="*/ 117 w 134"/>
                <a:gd name="T23" fmla="*/ 90 h 94"/>
                <a:gd name="T24" fmla="*/ 120 w 134"/>
                <a:gd name="T25" fmla="*/ 86 h 94"/>
                <a:gd name="T26" fmla="*/ 124 w 134"/>
                <a:gd name="T27" fmla="*/ 82 h 94"/>
                <a:gd name="T28" fmla="*/ 128 w 134"/>
                <a:gd name="T29" fmla="*/ 76 h 94"/>
                <a:gd name="T30" fmla="*/ 130 w 134"/>
                <a:gd name="T31" fmla="*/ 73 h 94"/>
                <a:gd name="T32" fmla="*/ 132 w 134"/>
                <a:gd name="T33" fmla="*/ 69 h 94"/>
                <a:gd name="T34" fmla="*/ 134 w 134"/>
                <a:gd name="T35" fmla="*/ 67 h 94"/>
                <a:gd name="T36" fmla="*/ 134 w 134"/>
                <a:gd name="T37" fmla="*/ 65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4"/>
                <a:gd name="T58" fmla="*/ 0 h 94"/>
                <a:gd name="T59" fmla="*/ 134 w 134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4" h="94">
                  <a:moveTo>
                    <a:pt x="134" y="65"/>
                  </a:moveTo>
                  <a:lnTo>
                    <a:pt x="19" y="0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5" y="7"/>
                  </a:lnTo>
                  <a:lnTo>
                    <a:pt x="13" y="11"/>
                  </a:lnTo>
                  <a:lnTo>
                    <a:pt x="11" y="15"/>
                  </a:lnTo>
                  <a:lnTo>
                    <a:pt x="7" y="21"/>
                  </a:lnTo>
                  <a:lnTo>
                    <a:pt x="3" y="25"/>
                  </a:lnTo>
                  <a:lnTo>
                    <a:pt x="0" y="30"/>
                  </a:lnTo>
                  <a:lnTo>
                    <a:pt x="113" y="94"/>
                  </a:lnTo>
                  <a:lnTo>
                    <a:pt x="117" y="90"/>
                  </a:lnTo>
                  <a:lnTo>
                    <a:pt x="120" y="86"/>
                  </a:lnTo>
                  <a:lnTo>
                    <a:pt x="124" y="82"/>
                  </a:lnTo>
                  <a:lnTo>
                    <a:pt x="128" y="76"/>
                  </a:lnTo>
                  <a:lnTo>
                    <a:pt x="130" y="73"/>
                  </a:lnTo>
                  <a:lnTo>
                    <a:pt x="132" y="69"/>
                  </a:lnTo>
                  <a:lnTo>
                    <a:pt x="134" y="67"/>
                  </a:lnTo>
                  <a:lnTo>
                    <a:pt x="134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8" name="Freeform 4101"/>
            <p:cNvSpPr>
              <a:spLocks noChangeAspect="1"/>
            </p:cNvSpPr>
            <p:nvPr/>
          </p:nvSpPr>
          <p:spPr bwMode="auto">
            <a:xfrm>
              <a:off x="3185" y="2132"/>
              <a:ext cx="119" cy="103"/>
            </a:xfrm>
            <a:custGeom>
              <a:avLst/>
              <a:gdLst>
                <a:gd name="T0" fmla="*/ 112 w 119"/>
                <a:gd name="T1" fmla="*/ 103 h 103"/>
                <a:gd name="T2" fmla="*/ 0 w 119"/>
                <a:gd name="T3" fmla="*/ 40 h 103"/>
                <a:gd name="T4" fmla="*/ 2 w 119"/>
                <a:gd name="T5" fmla="*/ 40 h 103"/>
                <a:gd name="T6" fmla="*/ 2 w 119"/>
                <a:gd name="T7" fmla="*/ 36 h 103"/>
                <a:gd name="T8" fmla="*/ 2 w 119"/>
                <a:gd name="T9" fmla="*/ 32 h 103"/>
                <a:gd name="T10" fmla="*/ 4 w 119"/>
                <a:gd name="T11" fmla="*/ 28 h 103"/>
                <a:gd name="T12" fmla="*/ 4 w 119"/>
                <a:gd name="T13" fmla="*/ 21 h 103"/>
                <a:gd name="T14" fmla="*/ 6 w 119"/>
                <a:gd name="T15" fmla="*/ 15 h 103"/>
                <a:gd name="T16" fmla="*/ 6 w 119"/>
                <a:gd name="T17" fmla="*/ 7 h 103"/>
                <a:gd name="T18" fmla="*/ 8 w 119"/>
                <a:gd name="T19" fmla="*/ 0 h 103"/>
                <a:gd name="T20" fmla="*/ 119 w 119"/>
                <a:gd name="T21" fmla="*/ 65 h 103"/>
                <a:gd name="T22" fmla="*/ 119 w 119"/>
                <a:gd name="T23" fmla="*/ 71 h 103"/>
                <a:gd name="T24" fmla="*/ 119 w 119"/>
                <a:gd name="T25" fmla="*/ 76 h 103"/>
                <a:gd name="T26" fmla="*/ 117 w 119"/>
                <a:gd name="T27" fmla="*/ 82 h 103"/>
                <a:gd name="T28" fmla="*/ 116 w 119"/>
                <a:gd name="T29" fmla="*/ 88 h 103"/>
                <a:gd name="T30" fmla="*/ 116 w 119"/>
                <a:gd name="T31" fmla="*/ 94 h 103"/>
                <a:gd name="T32" fmla="*/ 114 w 119"/>
                <a:gd name="T33" fmla="*/ 98 h 103"/>
                <a:gd name="T34" fmla="*/ 114 w 119"/>
                <a:gd name="T35" fmla="*/ 101 h 103"/>
                <a:gd name="T36" fmla="*/ 112 w 119"/>
                <a:gd name="T37" fmla="*/ 103 h 10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9"/>
                <a:gd name="T58" fmla="*/ 0 h 103"/>
                <a:gd name="T59" fmla="*/ 119 w 119"/>
                <a:gd name="T60" fmla="*/ 103 h 10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9" h="103">
                  <a:moveTo>
                    <a:pt x="112" y="103"/>
                  </a:moveTo>
                  <a:lnTo>
                    <a:pt x="0" y="40"/>
                  </a:lnTo>
                  <a:lnTo>
                    <a:pt x="2" y="40"/>
                  </a:lnTo>
                  <a:lnTo>
                    <a:pt x="2" y="36"/>
                  </a:lnTo>
                  <a:lnTo>
                    <a:pt x="2" y="32"/>
                  </a:lnTo>
                  <a:lnTo>
                    <a:pt x="4" y="28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6" y="7"/>
                  </a:lnTo>
                  <a:lnTo>
                    <a:pt x="8" y="0"/>
                  </a:lnTo>
                  <a:lnTo>
                    <a:pt x="119" y="65"/>
                  </a:lnTo>
                  <a:lnTo>
                    <a:pt x="119" y="71"/>
                  </a:lnTo>
                  <a:lnTo>
                    <a:pt x="119" y="76"/>
                  </a:lnTo>
                  <a:lnTo>
                    <a:pt x="117" y="82"/>
                  </a:lnTo>
                  <a:lnTo>
                    <a:pt x="116" y="88"/>
                  </a:lnTo>
                  <a:lnTo>
                    <a:pt x="116" y="94"/>
                  </a:lnTo>
                  <a:lnTo>
                    <a:pt x="114" y="98"/>
                  </a:lnTo>
                  <a:lnTo>
                    <a:pt x="114" y="101"/>
                  </a:lnTo>
                  <a:lnTo>
                    <a:pt x="112" y="10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9" name="Freeform 4102"/>
            <p:cNvSpPr>
              <a:spLocks noChangeAspect="1"/>
            </p:cNvSpPr>
            <p:nvPr/>
          </p:nvSpPr>
          <p:spPr bwMode="auto">
            <a:xfrm>
              <a:off x="3111" y="2220"/>
              <a:ext cx="149" cy="81"/>
            </a:xfrm>
            <a:custGeom>
              <a:avLst/>
              <a:gdLst>
                <a:gd name="T0" fmla="*/ 149 w 149"/>
                <a:gd name="T1" fmla="*/ 65 h 81"/>
                <a:gd name="T2" fmla="*/ 34 w 149"/>
                <a:gd name="T3" fmla="*/ 0 h 81"/>
                <a:gd name="T4" fmla="*/ 34 w 149"/>
                <a:gd name="T5" fmla="*/ 0 h 81"/>
                <a:gd name="T6" fmla="*/ 32 w 149"/>
                <a:gd name="T7" fmla="*/ 4 h 81"/>
                <a:gd name="T8" fmla="*/ 30 w 149"/>
                <a:gd name="T9" fmla="*/ 6 h 81"/>
                <a:gd name="T10" fmla="*/ 27 w 149"/>
                <a:gd name="T11" fmla="*/ 10 h 81"/>
                <a:gd name="T12" fmla="*/ 21 w 149"/>
                <a:gd name="T13" fmla="*/ 13 h 81"/>
                <a:gd name="T14" fmla="*/ 15 w 149"/>
                <a:gd name="T15" fmla="*/ 15 h 81"/>
                <a:gd name="T16" fmla="*/ 7 w 149"/>
                <a:gd name="T17" fmla="*/ 19 h 81"/>
                <a:gd name="T18" fmla="*/ 0 w 149"/>
                <a:gd name="T19" fmla="*/ 21 h 81"/>
                <a:gd name="T20" fmla="*/ 111 w 149"/>
                <a:gd name="T21" fmla="*/ 81 h 81"/>
                <a:gd name="T22" fmla="*/ 119 w 149"/>
                <a:gd name="T23" fmla="*/ 81 h 81"/>
                <a:gd name="T24" fmla="*/ 126 w 149"/>
                <a:gd name="T25" fmla="*/ 81 h 81"/>
                <a:gd name="T26" fmla="*/ 132 w 149"/>
                <a:gd name="T27" fmla="*/ 79 h 81"/>
                <a:gd name="T28" fmla="*/ 138 w 149"/>
                <a:gd name="T29" fmla="*/ 75 h 81"/>
                <a:gd name="T30" fmla="*/ 144 w 149"/>
                <a:gd name="T31" fmla="*/ 71 h 81"/>
                <a:gd name="T32" fmla="*/ 147 w 149"/>
                <a:gd name="T33" fmla="*/ 69 h 81"/>
                <a:gd name="T34" fmla="*/ 149 w 149"/>
                <a:gd name="T35" fmla="*/ 65 h 81"/>
                <a:gd name="T36" fmla="*/ 149 w 149"/>
                <a:gd name="T37" fmla="*/ 65 h 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9"/>
                <a:gd name="T58" fmla="*/ 0 h 81"/>
                <a:gd name="T59" fmla="*/ 149 w 149"/>
                <a:gd name="T60" fmla="*/ 81 h 8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9" h="81">
                  <a:moveTo>
                    <a:pt x="149" y="65"/>
                  </a:moveTo>
                  <a:lnTo>
                    <a:pt x="34" y="0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27" y="10"/>
                  </a:lnTo>
                  <a:lnTo>
                    <a:pt x="21" y="13"/>
                  </a:lnTo>
                  <a:lnTo>
                    <a:pt x="15" y="15"/>
                  </a:lnTo>
                  <a:lnTo>
                    <a:pt x="7" y="19"/>
                  </a:lnTo>
                  <a:lnTo>
                    <a:pt x="0" y="21"/>
                  </a:lnTo>
                  <a:lnTo>
                    <a:pt x="111" y="81"/>
                  </a:lnTo>
                  <a:lnTo>
                    <a:pt x="119" y="81"/>
                  </a:lnTo>
                  <a:lnTo>
                    <a:pt x="126" y="81"/>
                  </a:lnTo>
                  <a:lnTo>
                    <a:pt x="132" y="79"/>
                  </a:lnTo>
                  <a:lnTo>
                    <a:pt x="138" y="75"/>
                  </a:lnTo>
                  <a:lnTo>
                    <a:pt x="144" y="71"/>
                  </a:lnTo>
                  <a:lnTo>
                    <a:pt x="147" y="69"/>
                  </a:lnTo>
                  <a:lnTo>
                    <a:pt x="149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0" name="Freeform 4103"/>
            <p:cNvSpPr>
              <a:spLocks noChangeAspect="1"/>
            </p:cNvSpPr>
            <p:nvPr/>
          </p:nvSpPr>
          <p:spPr bwMode="auto">
            <a:xfrm>
              <a:off x="3045" y="2049"/>
              <a:ext cx="148" cy="196"/>
            </a:xfrm>
            <a:custGeom>
              <a:avLst/>
              <a:gdLst>
                <a:gd name="T0" fmla="*/ 60 w 148"/>
                <a:gd name="T1" fmla="*/ 196 h 196"/>
                <a:gd name="T2" fmla="*/ 52 w 148"/>
                <a:gd name="T3" fmla="*/ 196 h 196"/>
                <a:gd name="T4" fmla="*/ 45 w 148"/>
                <a:gd name="T5" fmla="*/ 194 h 196"/>
                <a:gd name="T6" fmla="*/ 39 w 148"/>
                <a:gd name="T7" fmla="*/ 192 h 196"/>
                <a:gd name="T8" fmla="*/ 33 w 148"/>
                <a:gd name="T9" fmla="*/ 188 h 196"/>
                <a:gd name="T10" fmla="*/ 22 w 148"/>
                <a:gd name="T11" fmla="*/ 179 h 196"/>
                <a:gd name="T12" fmla="*/ 14 w 148"/>
                <a:gd name="T13" fmla="*/ 167 h 196"/>
                <a:gd name="T14" fmla="*/ 6 w 148"/>
                <a:gd name="T15" fmla="*/ 152 h 196"/>
                <a:gd name="T16" fmla="*/ 2 w 148"/>
                <a:gd name="T17" fmla="*/ 136 h 196"/>
                <a:gd name="T18" fmla="*/ 0 w 148"/>
                <a:gd name="T19" fmla="*/ 117 h 196"/>
                <a:gd name="T20" fmla="*/ 2 w 148"/>
                <a:gd name="T21" fmla="*/ 98 h 196"/>
                <a:gd name="T22" fmla="*/ 6 w 148"/>
                <a:gd name="T23" fmla="*/ 79 h 196"/>
                <a:gd name="T24" fmla="*/ 14 w 148"/>
                <a:gd name="T25" fmla="*/ 60 h 196"/>
                <a:gd name="T26" fmla="*/ 23 w 148"/>
                <a:gd name="T27" fmla="*/ 42 h 196"/>
                <a:gd name="T28" fmla="*/ 35 w 148"/>
                <a:gd name="T29" fmla="*/ 29 h 196"/>
                <a:gd name="T30" fmla="*/ 46 w 148"/>
                <a:gd name="T31" fmla="*/ 17 h 196"/>
                <a:gd name="T32" fmla="*/ 60 w 148"/>
                <a:gd name="T33" fmla="*/ 8 h 196"/>
                <a:gd name="T34" fmla="*/ 75 w 148"/>
                <a:gd name="T35" fmla="*/ 2 h 196"/>
                <a:gd name="T36" fmla="*/ 89 w 148"/>
                <a:gd name="T37" fmla="*/ 0 h 196"/>
                <a:gd name="T38" fmla="*/ 96 w 148"/>
                <a:gd name="T39" fmla="*/ 0 h 196"/>
                <a:gd name="T40" fmla="*/ 104 w 148"/>
                <a:gd name="T41" fmla="*/ 2 h 196"/>
                <a:gd name="T42" fmla="*/ 110 w 148"/>
                <a:gd name="T43" fmla="*/ 4 h 196"/>
                <a:gd name="T44" fmla="*/ 116 w 148"/>
                <a:gd name="T45" fmla="*/ 8 h 196"/>
                <a:gd name="T46" fmla="*/ 127 w 148"/>
                <a:gd name="T47" fmla="*/ 17 h 196"/>
                <a:gd name="T48" fmla="*/ 137 w 148"/>
                <a:gd name="T49" fmla="*/ 29 h 196"/>
                <a:gd name="T50" fmla="*/ 142 w 148"/>
                <a:gd name="T51" fmla="*/ 44 h 196"/>
                <a:gd name="T52" fmla="*/ 146 w 148"/>
                <a:gd name="T53" fmla="*/ 60 h 196"/>
                <a:gd name="T54" fmla="*/ 148 w 148"/>
                <a:gd name="T55" fmla="*/ 79 h 196"/>
                <a:gd name="T56" fmla="*/ 146 w 148"/>
                <a:gd name="T57" fmla="*/ 98 h 196"/>
                <a:gd name="T58" fmla="*/ 142 w 148"/>
                <a:gd name="T59" fmla="*/ 117 h 196"/>
                <a:gd name="T60" fmla="*/ 135 w 148"/>
                <a:gd name="T61" fmla="*/ 136 h 196"/>
                <a:gd name="T62" fmla="*/ 125 w 148"/>
                <a:gd name="T63" fmla="*/ 154 h 196"/>
                <a:gd name="T64" fmla="*/ 116 w 148"/>
                <a:gd name="T65" fmla="*/ 167 h 196"/>
                <a:gd name="T66" fmla="*/ 102 w 148"/>
                <a:gd name="T67" fmla="*/ 179 h 196"/>
                <a:gd name="T68" fmla="*/ 89 w 148"/>
                <a:gd name="T69" fmla="*/ 188 h 196"/>
                <a:gd name="T70" fmla="*/ 75 w 148"/>
                <a:gd name="T71" fmla="*/ 194 h 196"/>
                <a:gd name="T72" fmla="*/ 60 w 148"/>
                <a:gd name="T73" fmla="*/ 196 h 1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6"/>
                <a:gd name="T113" fmla="*/ 148 w 148"/>
                <a:gd name="T114" fmla="*/ 196 h 19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6">
                  <a:moveTo>
                    <a:pt x="60" y="196"/>
                  </a:moveTo>
                  <a:lnTo>
                    <a:pt x="52" y="196"/>
                  </a:lnTo>
                  <a:lnTo>
                    <a:pt x="45" y="194"/>
                  </a:lnTo>
                  <a:lnTo>
                    <a:pt x="39" y="192"/>
                  </a:lnTo>
                  <a:lnTo>
                    <a:pt x="33" y="188"/>
                  </a:lnTo>
                  <a:lnTo>
                    <a:pt x="22" y="179"/>
                  </a:lnTo>
                  <a:lnTo>
                    <a:pt x="14" y="167"/>
                  </a:lnTo>
                  <a:lnTo>
                    <a:pt x="6" y="152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6" y="79"/>
                  </a:lnTo>
                  <a:lnTo>
                    <a:pt x="14" y="60"/>
                  </a:lnTo>
                  <a:lnTo>
                    <a:pt x="23" y="42"/>
                  </a:lnTo>
                  <a:lnTo>
                    <a:pt x="35" y="29"/>
                  </a:lnTo>
                  <a:lnTo>
                    <a:pt x="46" y="17"/>
                  </a:lnTo>
                  <a:lnTo>
                    <a:pt x="60" y="8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4"/>
                  </a:lnTo>
                  <a:lnTo>
                    <a:pt x="116" y="8"/>
                  </a:lnTo>
                  <a:lnTo>
                    <a:pt x="127" y="17"/>
                  </a:lnTo>
                  <a:lnTo>
                    <a:pt x="137" y="29"/>
                  </a:lnTo>
                  <a:lnTo>
                    <a:pt x="142" y="44"/>
                  </a:lnTo>
                  <a:lnTo>
                    <a:pt x="146" y="60"/>
                  </a:lnTo>
                  <a:lnTo>
                    <a:pt x="148" y="79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5" y="154"/>
                  </a:lnTo>
                  <a:lnTo>
                    <a:pt x="116" y="167"/>
                  </a:lnTo>
                  <a:lnTo>
                    <a:pt x="102" y="179"/>
                  </a:lnTo>
                  <a:lnTo>
                    <a:pt x="89" y="188"/>
                  </a:lnTo>
                  <a:lnTo>
                    <a:pt x="75" y="194"/>
                  </a:lnTo>
                  <a:lnTo>
                    <a:pt x="60" y="1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1" name="Freeform 4104"/>
            <p:cNvSpPr>
              <a:spLocks noChangeAspect="1"/>
            </p:cNvSpPr>
            <p:nvPr/>
          </p:nvSpPr>
          <p:spPr bwMode="auto">
            <a:xfrm>
              <a:off x="3042" y="2147"/>
              <a:ext cx="63" cy="102"/>
            </a:xfrm>
            <a:custGeom>
              <a:avLst/>
              <a:gdLst>
                <a:gd name="T0" fmla="*/ 2 w 63"/>
                <a:gd name="T1" fmla="*/ 0 h 102"/>
                <a:gd name="T2" fmla="*/ 2 w 63"/>
                <a:gd name="T3" fmla="*/ 0 h 102"/>
                <a:gd name="T4" fmla="*/ 0 w 63"/>
                <a:gd name="T5" fmla="*/ 19 h 102"/>
                <a:gd name="T6" fmla="*/ 2 w 63"/>
                <a:gd name="T7" fmla="*/ 38 h 102"/>
                <a:gd name="T8" fmla="*/ 5 w 63"/>
                <a:gd name="T9" fmla="*/ 56 h 102"/>
                <a:gd name="T10" fmla="*/ 13 w 63"/>
                <a:gd name="T11" fmla="*/ 71 h 102"/>
                <a:gd name="T12" fmla="*/ 23 w 63"/>
                <a:gd name="T13" fmla="*/ 84 h 102"/>
                <a:gd name="T14" fmla="*/ 34 w 63"/>
                <a:gd name="T15" fmla="*/ 94 h 102"/>
                <a:gd name="T16" fmla="*/ 40 w 63"/>
                <a:gd name="T17" fmla="*/ 98 h 102"/>
                <a:gd name="T18" fmla="*/ 48 w 63"/>
                <a:gd name="T19" fmla="*/ 100 h 102"/>
                <a:gd name="T20" fmla="*/ 55 w 63"/>
                <a:gd name="T21" fmla="*/ 102 h 102"/>
                <a:gd name="T22" fmla="*/ 63 w 63"/>
                <a:gd name="T23" fmla="*/ 102 h 102"/>
                <a:gd name="T24" fmla="*/ 63 w 63"/>
                <a:gd name="T25" fmla="*/ 94 h 102"/>
                <a:gd name="T26" fmla="*/ 55 w 63"/>
                <a:gd name="T27" fmla="*/ 94 h 102"/>
                <a:gd name="T28" fmla="*/ 49 w 63"/>
                <a:gd name="T29" fmla="*/ 92 h 102"/>
                <a:gd name="T30" fmla="*/ 44 w 63"/>
                <a:gd name="T31" fmla="*/ 90 h 102"/>
                <a:gd name="T32" fmla="*/ 38 w 63"/>
                <a:gd name="T33" fmla="*/ 86 h 102"/>
                <a:gd name="T34" fmla="*/ 28 w 63"/>
                <a:gd name="T35" fmla="*/ 79 h 102"/>
                <a:gd name="T36" fmla="*/ 19 w 63"/>
                <a:gd name="T37" fmla="*/ 67 h 102"/>
                <a:gd name="T38" fmla="*/ 13 w 63"/>
                <a:gd name="T39" fmla="*/ 54 h 102"/>
                <a:gd name="T40" fmla="*/ 9 w 63"/>
                <a:gd name="T41" fmla="*/ 36 h 102"/>
                <a:gd name="T42" fmla="*/ 7 w 63"/>
                <a:gd name="T43" fmla="*/ 19 h 102"/>
                <a:gd name="T44" fmla="*/ 9 w 63"/>
                <a:gd name="T45" fmla="*/ 0 h 102"/>
                <a:gd name="T46" fmla="*/ 9 w 63"/>
                <a:gd name="T47" fmla="*/ 0 h 102"/>
                <a:gd name="T48" fmla="*/ 2 w 63"/>
                <a:gd name="T49" fmla="*/ 0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2" y="0"/>
                  </a:moveTo>
                  <a:lnTo>
                    <a:pt x="2" y="0"/>
                  </a:lnTo>
                  <a:lnTo>
                    <a:pt x="0" y="19"/>
                  </a:lnTo>
                  <a:lnTo>
                    <a:pt x="2" y="38"/>
                  </a:lnTo>
                  <a:lnTo>
                    <a:pt x="5" y="56"/>
                  </a:lnTo>
                  <a:lnTo>
                    <a:pt x="13" y="71"/>
                  </a:lnTo>
                  <a:lnTo>
                    <a:pt x="23" y="84"/>
                  </a:lnTo>
                  <a:lnTo>
                    <a:pt x="34" y="94"/>
                  </a:lnTo>
                  <a:lnTo>
                    <a:pt x="40" y="98"/>
                  </a:lnTo>
                  <a:lnTo>
                    <a:pt x="48" y="100"/>
                  </a:lnTo>
                  <a:lnTo>
                    <a:pt x="55" y="102"/>
                  </a:lnTo>
                  <a:lnTo>
                    <a:pt x="63" y="102"/>
                  </a:lnTo>
                  <a:lnTo>
                    <a:pt x="63" y="94"/>
                  </a:lnTo>
                  <a:lnTo>
                    <a:pt x="55" y="94"/>
                  </a:lnTo>
                  <a:lnTo>
                    <a:pt x="49" y="92"/>
                  </a:lnTo>
                  <a:lnTo>
                    <a:pt x="44" y="90"/>
                  </a:lnTo>
                  <a:lnTo>
                    <a:pt x="38" y="86"/>
                  </a:lnTo>
                  <a:lnTo>
                    <a:pt x="28" y="79"/>
                  </a:lnTo>
                  <a:lnTo>
                    <a:pt x="19" y="67"/>
                  </a:lnTo>
                  <a:lnTo>
                    <a:pt x="13" y="54"/>
                  </a:lnTo>
                  <a:lnTo>
                    <a:pt x="9" y="36"/>
                  </a:lnTo>
                  <a:lnTo>
                    <a:pt x="7" y="19"/>
                  </a:lnTo>
                  <a:lnTo>
                    <a:pt x="9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2" name="Freeform 4105"/>
            <p:cNvSpPr>
              <a:spLocks noChangeAspect="1"/>
            </p:cNvSpPr>
            <p:nvPr/>
          </p:nvSpPr>
          <p:spPr bwMode="auto">
            <a:xfrm>
              <a:off x="3044" y="2045"/>
              <a:ext cx="90" cy="102"/>
            </a:xfrm>
            <a:custGeom>
              <a:avLst/>
              <a:gdLst>
                <a:gd name="T0" fmla="*/ 90 w 90"/>
                <a:gd name="T1" fmla="*/ 0 h 102"/>
                <a:gd name="T2" fmla="*/ 90 w 90"/>
                <a:gd name="T3" fmla="*/ 0 h 102"/>
                <a:gd name="T4" fmla="*/ 74 w 90"/>
                <a:gd name="T5" fmla="*/ 2 h 102"/>
                <a:gd name="T6" fmla="*/ 59 w 90"/>
                <a:gd name="T7" fmla="*/ 8 h 102"/>
                <a:gd name="T8" fmla="*/ 46 w 90"/>
                <a:gd name="T9" fmla="*/ 18 h 102"/>
                <a:gd name="T10" fmla="*/ 32 w 90"/>
                <a:gd name="T11" fmla="*/ 31 h 102"/>
                <a:gd name="T12" fmla="*/ 21 w 90"/>
                <a:gd name="T13" fmla="*/ 44 h 102"/>
                <a:gd name="T14" fmla="*/ 11 w 90"/>
                <a:gd name="T15" fmla="*/ 62 h 102"/>
                <a:gd name="T16" fmla="*/ 3 w 90"/>
                <a:gd name="T17" fmla="*/ 81 h 102"/>
                <a:gd name="T18" fmla="*/ 0 w 90"/>
                <a:gd name="T19" fmla="*/ 102 h 102"/>
                <a:gd name="T20" fmla="*/ 7 w 90"/>
                <a:gd name="T21" fmla="*/ 102 h 102"/>
                <a:gd name="T22" fmla="*/ 11 w 90"/>
                <a:gd name="T23" fmla="*/ 83 h 102"/>
                <a:gd name="T24" fmla="*/ 19 w 90"/>
                <a:gd name="T25" fmla="*/ 66 h 102"/>
                <a:gd name="T26" fmla="*/ 28 w 90"/>
                <a:gd name="T27" fmla="*/ 50 h 102"/>
                <a:gd name="T28" fmla="*/ 38 w 90"/>
                <a:gd name="T29" fmla="*/ 35 h 102"/>
                <a:gd name="T30" fmla="*/ 49 w 90"/>
                <a:gd name="T31" fmla="*/ 23 h 102"/>
                <a:gd name="T32" fmla="*/ 63 w 90"/>
                <a:gd name="T33" fmla="*/ 16 h 102"/>
                <a:gd name="T34" fmla="*/ 76 w 90"/>
                <a:gd name="T35" fmla="*/ 10 h 102"/>
                <a:gd name="T36" fmla="*/ 90 w 90"/>
                <a:gd name="T37" fmla="*/ 8 h 102"/>
                <a:gd name="T38" fmla="*/ 90 w 90"/>
                <a:gd name="T39" fmla="*/ 8 h 102"/>
                <a:gd name="T40" fmla="*/ 90 w 90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90" y="0"/>
                  </a:moveTo>
                  <a:lnTo>
                    <a:pt x="90" y="0"/>
                  </a:lnTo>
                  <a:lnTo>
                    <a:pt x="74" y="2"/>
                  </a:lnTo>
                  <a:lnTo>
                    <a:pt x="59" y="8"/>
                  </a:lnTo>
                  <a:lnTo>
                    <a:pt x="46" y="18"/>
                  </a:lnTo>
                  <a:lnTo>
                    <a:pt x="32" y="31"/>
                  </a:lnTo>
                  <a:lnTo>
                    <a:pt x="21" y="44"/>
                  </a:lnTo>
                  <a:lnTo>
                    <a:pt x="11" y="62"/>
                  </a:lnTo>
                  <a:lnTo>
                    <a:pt x="3" y="81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11" y="83"/>
                  </a:lnTo>
                  <a:lnTo>
                    <a:pt x="19" y="66"/>
                  </a:lnTo>
                  <a:lnTo>
                    <a:pt x="28" y="50"/>
                  </a:lnTo>
                  <a:lnTo>
                    <a:pt x="38" y="35"/>
                  </a:lnTo>
                  <a:lnTo>
                    <a:pt x="49" y="23"/>
                  </a:lnTo>
                  <a:lnTo>
                    <a:pt x="63" y="16"/>
                  </a:lnTo>
                  <a:lnTo>
                    <a:pt x="76" y="10"/>
                  </a:lnTo>
                  <a:lnTo>
                    <a:pt x="90" y="8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3" name="Freeform 4106"/>
            <p:cNvSpPr>
              <a:spLocks noChangeAspect="1"/>
            </p:cNvSpPr>
            <p:nvPr/>
          </p:nvSpPr>
          <p:spPr bwMode="auto">
            <a:xfrm>
              <a:off x="3134" y="2045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3 h 102"/>
                <a:gd name="T6" fmla="*/ 61 w 63"/>
                <a:gd name="T7" fmla="*/ 64 h 102"/>
                <a:gd name="T8" fmla="*/ 57 w 63"/>
                <a:gd name="T9" fmla="*/ 46 h 102"/>
                <a:gd name="T10" fmla="*/ 50 w 63"/>
                <a:gd name="T11" fmla="*/ 31 h 102"/>
                <a:gd name="T12" fmla="*/ 42 w 63"/>
                <a:gd name="T13" fmla="*/ 18 h 102"/>
                <a:gd name="T14" fmla="*/ 30 w 63"/>
                <a:gd name="T15" fmla="*/ 8 h 102"/>
                <a:gd name="T16" fmla="*/ 23 w 63"/>
                <a:gd name="T17" fmla="*/ 6 h 102"/>
                <a:gd name="T18" fmla="*/ 15 w 63"/>
                <a:gd name="T19" fmla="*/ 2 h 102"/>
                <a:gd name="T20" fmla="*/ 9 w 63"/>
                <a:gd name="T21" fmla="*/ 0 h 102"/>
                <a:gd name="T22" fmla="*/ 0 w 63"/>
                <a:gd name="T23" fmla="*/ 0 h 102"/>
                <a:gd name="T24" fmla="*/ 0 w 63"/>
                <a:gd name="T25" fmla="*/ 8 h 102"/>
                <a:gd name="T26" fmla="*/ 7 w 63"/>
                <a:gd name="T27" fmla="*/ 8 h 102"/>
                <a:gd name="T28" fmla="*/ 13 w 63"/>
                <a:gd name="T29" fmla="*/ 10 h 102"/>
                <a:gd name="T30" fmla="*/ 19 w 63"/>
                <a:gd name="T31" fmla="*/ 12 h 102"/>
                <a:gd name="T32" fmla="*/ 25 w 63"/>
                <a:gd name="T33" fmla="*/ 16 h 102"/>
                <a:gd name="T34" fmla="*/ 36 w 63"/>
                <a:gd name="T35" fmla="*/ 23 h 102"/>
                <a:gd name="T36" fmla="*/ 44 w 63"/>
                <a:gd name="T37" fmla="*/ 35 h 102"/>
                <a:gd name="T38" fmla="*/ 50 w 63"/>
                <a:gd name="T39" fmla="*/ 48 h 102"/>
                <a:gd name="T40" fmla="*/ 53 w 63"/>
                <a:gd name="T41" fmla="*/ 66 h 102"/>
                <a:gd name="T42" fmla="*/ 55 w 63"/>
                <a:gd name="T43" fmla="*/ 83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3"/>
                  </a:lnTo>
                  <a:lnTo>
                    <a:pt x="61" y="64"/>
                  </a:lnTo>
                  <a:lnTo>
                    <a:pt x="57" y="46"/>
                  </a:lnTo>
                  <a:lnTo>
                    <a:pt x="50" y="31"/>
                  </a:lnTo>
                  <a:lnTo>
                    <a:pt x="42" y="18"/>
                  </a:lnTo>
                  <a:lnTo>
                    <a:pt x="30" y="8"/>
                  </a:lnTo>
                  <a:lnTo>
                    <a:pt x="23" y="6"/>
                  </a:lnTo>
                  <a:lnTo>
                    <a:pt x="15" y="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13" y="10"/>
                  </a:lnTo>
                  <a:lnTo>
                    <a:pt x="19" y="12"/>
                  </a:lnTo>
                  <a:lnTo>
                    <a:pt x="25" y="16"/>
                  </a:lnTo>
                  <a:lnTo>
                    <a:pt x="36" y="23"/>
                  </a:lnTo>
                  <a:lnTo>
                    <a:pt x="44" y="35"/>
                  </a:lnTo>
                  <a:lnTo>
                    <a:pt x="50" y="48"/>
                  </a:lnTo>
                  <a:lnTo>
                    <a:pt x="53" y="66"/>
                  </a:lnTo>
                  <a:lnTo>
                    <a:pt x="55" y="83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4" name="Freeform 4107"/>
            <p:cNvSpPr>
              <a:spLocks noChangeAspect="1"/>
            </p:cNvSpPr>
            <p:nvPr/>
          </p:nvSpPr>
          <p:spPr bwMode="auto">
            <a:xfrm>
              <a:off x="3105" y="2147"/>
              <a:ext cx="90" cy="102"/>
            </a:xfrm>
            <a:custGeom>
              <a:avLst/>
              <a:gdLst>
                <a:gd name="T0" fmla="*/ 0 w 90"/>
                <a:gd name="T1" fmla="*/ 102 h 102"/>
                <a:gd name="T2" fmla="*/ 0 w 90"/>
                <a:gd name="T3" fmla="*/ 102 h 102"/>
                <a:gd name="T4" fmla="*/ 15 w 90"/>
                <a:gd name="T5" fmla="*/ 100 h 102"/>
                <a:gd name="T6" fmla="*/ 31 w 90"/>
                <a:gd name="T7" fmla="*/ 94 h 102"/>
                <a:gd name="T8" fmla="*/ 46 w 90"/>
                <a:gd name="T9" fmla="*/ 84 h 102"/>
                <a:gd name="T10" fmla="*/ 57 w 90"/>
                <a:gd name="T11" fmla="*/ 73 h 102"/>
                <a:gd name="T12" fmla="*/ 69 w 90"/>
                <a:gd name="T13" fmla="*/ 58 h 102"/>
                <a:gd name="T14" fmla="*/ 79 w 90"/>
                <a:gd name="T15" fmla="*/ 40 h 102"/>
                <a:gd name="T16" fmla="*/ 86 w 90"/>
                <a:gd name="T17" fmla="*/ 21 h 102"/>
                <a:gd name="T18" fmla="*/ 90 w 90"/>
                <a:gd name="T19" fmla="*/ 0 h 102"/>
                <a:gd name="T20" fmla="*/ 82 w 90"/>
                <a:gd name="T21" fmla="*/ 0 h 102"/>
                <a:gd name="T22" fmla="*/ 79 w 90"/>
                <a:gd name="T23" fmla="*/ 19 h 102"/>
                <a:gd name="T24" fmla="*/ 71 w 90"/>
                <a:gd name="T25" fmla="*/ 36 h 102"/>
                <a:gd name="T26" fmla="*/ 63 w 90"/>
                <a:gd name="T27" fmla="*/ 54 h 102"/>
                <a:gd name="T28" fmla="*/ 52 w 90"/>
                <a:gd name="T29" fmla="*/ 67 h 102"/>
                <a:gd name="T30" fmla="*/ 40 w 90"/>
                <a:gd name="T31" fmla="*/ 79 h 102"/>
                <a:gd name="T32" fmla="*/ 27 w 90"/>
                <a:gd name="T33" fmla="*/ 86 h 102"/>
                <a:gd name="T34" fmla="*/ 13 w 90"/>
                <a:gd name="T35" fmla="*/ 92 h 102"/>
                <a:gd name="T36" fmla="*/ 0 w 90"/>
                <a:gd name="T37" fmla="*/ 94 h 102"/>
                <a:gd name="T38" fmla="*/ 0 w 90"/>
                <a:gd name="T39" fmla="*/ 94 h 102"/>
                <a:gd name="T40" fmla="*/ 0 w 90"/>
                <a:gd name="T41" fmla="*/ 102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0" y="102"/>
                  </a:moveTo>
                  <a:lnTo>
                    <a:pt x="0" y="102"/>
                  </a:lnTo>
                  <a:lnTo>
                    <a:pt x="15" y="100"/>
                  </a:lnTo>
                  <a:lnTo>
                    <a:pt x="31" y="94"/>
                  </a:lnTo>
                  <a:lnTo>
                    <a:pt x="46" y="84"/>
                  </a:lnTo>
                  <a:lnTo>
                    <a:pt x="57" y="73"/>
                  </a:lnTo>
                  <a:lnTo>
                    <a:pt x="69" y="58"/>
                  </a:lnTo>
                  <a:lnTo>
                    <a:pt x="79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9" y="19"/>
                  </a:lnTo>
                  <a:lnTo>
                    <a:pt x="71" y="36"/>
                  </a:lnTo>
                  <a:lnTo>
                    <a:pt x="63" y="54"/>
                  </a:lnTo>
                  <a:lnTo>
                    <a:pt x="52" y="67"/>
                  </a:lnTo>
                  <a:lnTo>
                    <a:pt x="40" y="79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5" name="Freeform 4108"/>
            <p:cNvSpPr>
              <a:spLocks noChangeAspect="1"/>
            </p:cNvSpPr>
            <p:nvPr/>
          </p:nvSpPr>
          <p:spPr bwMode="auto">
            <a:xfrm>
              <a:off x="3205" y="2711"/>
              <a:ext cx="7" cy="154"/>
            </a:xfrm>
            <a:custGeom>
              <a:avLst/>
              <a:gdLst>
                <a:gd name="T0" fmla="*/ 3 w 7"/>
                <a:gd name="T1" fmla="*/ 154 h 154"/>
                <a:gd name="T2" fmla="*/ 7 w 7"/>
                <a:gd name="T3" fmla="*/ 154 h 154"/>
                <a:gd name="T4" fmla="*/ 7 w 7"/>
                <a:gd name="T5" fmla="*/ 0 h 154"/>
                <a:gd name="T6" fmla="*/ 0 w 7"/>
                <a:gd name="T7" fmla="*/ 0 h 154"/>
                <a:gd name="T8" fmla="*/ 0 w 7"/>
                <a:gd name="T9" fmla="*/ 154 h 154"/>
                <a:gd name="T10" fmla="*/ 3 w 7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4"/>
                <a:gd name="T20" fmla="*/ 7 w 7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4">
                  <a:moveTo>
                    <a:pt x="3" y="154"/>
                  </a:moveTo>
                  <a:lnTo>
                    <a:pt x="7" y="154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3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6" name="Freeform 4109"/>
            <p:cNvSpPr>
              <a:spLocks noChangeAspect="1"/>
            </p:cNvSpPr>
            <p:nvPr/>
          </p:nvSpPr>
          <p:spPr bwMode="auto">
            <a:xfrm>
              <a:off x="2765" y="2713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</p:grpSp>
      <p:grpSp>
        <p:nvGrpSpPr>
          <p:cNvPr id="4225" name="Group 4036"/>
          <p:cNvGrpSpPr>
            <a:grpSpLocks noChangeAspect="1"/>
          </p:cNvGrpSpPr>
          <p:nvPr/>
        </p:nvGrpSpPr>
        <p:grpSpPr bwMode="auto">
          <a:xfrm>
            <a:off x="5868145" y="740702"/>
            <a:ext cx="155575" cy="279700"/>
            <a:chOff x="2432" y="1418"/>
            <a:chExt cx="895" cy="1481"/>
          </a:xfrm>
          <a:solidFill>
            <a:schemeClr val="bg1"/>
          </a:solidFill>
          <a:effectLst>
            <a:glow rad="101600">
              <a:schemeClr val="bg1">
                <a:alpha val="60000"/>
              </a:schemeClr>
            </a:glow>
          </a:effectLst>
        </p:grpSpPr>
        <p:sp>
          <p:nvSpPr>
            <p:cNvPr id="3448" name="Freeform 4037"/>
            <p:cNvSpPr>
              <a:spLocks noChangeAspect="1"/>
            </p:cNvSpPr>
            <p:nvPr/>
          </p:nvSpPr>
          <p:spPr bwMode="auto">
            <a:xfrm>
              <a:off x="3024" y="2038"/>
              <a:ext cx="148" cy="195"/>
            </a:xfrm>
            <a:custGeom>
              <a:avLst/>
              <a:gdLst>
                <a:gd name="T0" fmla="*/ 60 w 148"/>
                <a:gd name="T1" fmla="*/ 195 h 195"/>
                <a:gd name="T2" fmla="*/ 52 w 148"/>
                <a:gd name="T3" fmla="*/ 195 h 195"/>
                <a:gd name="T4" fmla="*/ 46 w 148"/>
                <a:gd name="T5" fmla="*/ 193 h 195"/>
                <a:gd name="T6" fmla="*/ 39 w 148"/>
                <a:gd name="T7" fmla="*/ 190 h 195"/>
                <a:gd name="T8" fmla="*/ 33 w 148"/>
                <a:gd name="T9" fmla="*/ 188 h 195"/>
                <a:gd name="T10" fmla="*/ 21 w 148"/>
                <a:gd name="T11" fmla="*/ 178 h 195"/>
                <a:gd name="T12" fmla="*/ 14 w 148"/>
                <a:gd name="T13" fmla="*/ 167 h 195"/>
                <a:gd name="T14" fmla="*/ 6 w 148"/>
                <a:gd name="T15" fmla="*/ 151 h 195"/>
                <a:gd name="T16" fmla="*/ 2 w 148"/>
                <a:gd name="T17" fmla="*/ 134 h 195"/>
                <a:gd name="T18" fmla="*/ 0 w 148"/>
                <a:gd name="T19" fmla="*/ 117 h 195"/>
                <a:gd name="T20" fmla="*/ 2 w 148"/>
                <a:gd name="T21" fmla="*/ 98 h 195"/>
                <a:gd name="T22" fmla="*/ 8 w 148"/>
                <a:gd name="T23" fmla="*/ 76 h 195"/>
                <a:gd name="T24" fmla="*/ 14 w 148"/>
                <a:gd name="T25" fmla="*/ 59 h 195"/>
                <a:gd name="T26" fmla="*/ 23 w 148"/>
                <a:gd name="T27" fmla="*/ 42 h 195"/>
                <a:gd name="T28" fmla="*/ 35 w 148"/>
                <a:gd name="T29" fmla="*/ 28 h 195"/>
                <a:gd name="T30" fmla="*/ 46 w 148"/>
                <a:gd name="T31" fmla="*/ 17 h 195"/>
                <a:gd name="T32" fmla="*/ 60 w 148"/>
                <a:gd name="T33" fmla="*/ 7 h 195"/>
                <a:gd name="T34" fmla="*/ 75 w 148"/>
                <a:gd name="T35" fmla="*/ 2 h 195"/>
                <a:gd name="T36" fmla="*/ 89 w 148"/>
                <a:gd name="T37" fmla="*/ 0 h 195"/>
                <a:gd name="T38" fmla="*/ 96 w 148"/>
                <a:gd name="T39" fmla="*/ 0 h 195"/>
                <a:gd name="T40" fmla="*/ 104 w 148"/>
                <a:gd name="T41" fmla="*/ 2 h 195"/>
                <a:gd name="T42" fmla="*/ 110 w 148"/>
                <a:gd name="T43" fmla="*/ 3 h 195"/>
                <a:gd name="T44" fmla="*/ 115 w 148"/>
                <a:gd name="T45" fmla="*/ 7 h 195"/>
                <a:gd name="T46" fmla="*/ 127 w 148"/>
                <a:gd name="T47" fmla="*/ 17 h 195"/>
                <a:gd name="T48" fmla="*/ 137 w 148"/>
                <a:gd name="T49" fmla="*/ 28 h 195"/>
                <a:gd name="T50" fmla="*/ 142 w 148"/>
                <a:gd name="T51" fmla="*/ 42 h 195"/>
                <a:gd name="T52" fmla="*/ 146 w 148"/>
                <a:gd name="T53" fmla="*/ 59 h 195"/>
                <a:gd name="T54" fmla="*/ 148 w 148"/>
                <a:gd name="T55" fmla="*/ 78 h 195"/>
                <a:gd name="T56" fmla="*/ 146 w 148"/>
                <a:gd name="T57" fmla="*/ 98 h 195"/>
                <a:gd name="T58" fmla="*/ 142 w 148"/>
                <a:gd name="T59" fmla="*/ 117 h 195"/>
                <a:gd name="T60" fmla="*/ 135 w 148"/>
                <a:gd name="T61" fmla="*/ 136 h 195"/>
                <a:gd name="T62" fmla="*/ 127 w 148"/>
                <a:gd name="T63" fmla="*/ 151 h 195"/>
                <a:gd name="T64" fmla="*/ 115 w 148"/>
                <a:gd name="T65" fmla="*/ 167 h 195"/>
                <a:gd name="T66" fmla="*/ 102 w 148"/>
                <a:gd name="T67" fmla="*/ 178 h 195"/>
                <a:gd name="T68" fmla="*/ 89 w 148"/>
                <a:gd name="T69" fmla="*/ 188 h 195"/>
                <a:gd name="T70" fmla="*/ 75 w 148"/>
                <a:gd name="T71" fmla="*/ 193 h 195"/>
                <a:gd name="T72" fmla="*/ 60 w 148"/>
                <a:gd name="T73" fmla="*/ 195 h 1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5"/>
                <a:gd name="T113" fmla="*/ 148 w 148"/>
                <a:gd name="T114" fmla="*/ 195 h 19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5">
                  <a:moveTo>
                    <a:pt x="60" y="195"/>
                  </a:moveTo>
                  <a:lnTo>
                    <a:pt x="52" y="195"/>
                  </a:lnTo>
                  <a:lnTo>
                    <a:pt x="46" y="193"/>
                  </a:lnTo>
                  <a:lnTo>
                    <a:pt x="39" y="190"/>
                  </a:lnTo>
                  <a:lnTo>
                    <a:pt x="33" y="188"/>
                  </a:lnTo>
                  <a:lnTo>
                    <a:pt x="21" y="178"/>
                  </a:lnTo>
                  <a:lnTo>
                    <a:pt x="14" y="167"/>
                  </a:lnTo>
                  <a:lnTo>
                    <a:pt x="6" y="151"/>
                  </a:lnTo>
                  <a:lnTo>
                    <a:pt x="2" y="134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8" y="76"/>
                  </a:lnTo>
                  <a:lnTo>
                    <a:pt x="14" y="59"/>
                  </a:lnTo>
                  <a:lnTo>
                    <a:pt x="23" y="42"/>
                  </a:lnTo>
                  <a:lnTo>
                    <a:pt x="35" y="28"/>
                  </a:lnTo>
                  <a:lnTo>
                    <a:pt x="46" y="17"/>
                  </a:lnTo>
                  <a:lnTo>
                    <a:pt x="60" y="7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3"/>
                  </a:lnTo>
                  <a:lnTo>
                    <a:pt x="115" y="7"/>
                  </a:lnTo>
                  <a:lnTo>
                    <a:pt x="127" y="17"/>
                  </a:lnTo>
                  <a:lnTo>
                    <a:pt x="137" y="28"/>
                  </a:lnTo>
                  <a:lnTo>
                    <a:pt x="142" y="42"/>
                  </a:lnTo>
                  <a:lnTo>
                    <a:pt x="146" y="59"/>
                  </a:lnTo>
                  <a:lnTo>
                    <a:pt x="148" y="78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7" y="151"/>
                  </a:lnTo>
                  <a:lnTo>
                    <a:pt x="115" y="167"/>
                  </a:lnTo>
                  <a:lnTo>
                    <a:pt x="102" y="178"/>
                  </a:lnTo>
                  <a:lnTo>
                    <a:pt x="89" y="188"/>
                  </a:lnTo>
                  <a:lnTo>
                    <a:pt x="75" y="193"/>
                  </a:lnTo>
                  <a:lnTo>
                    <a:pt x="60" y="1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9" name="Freeform 4038"/>
            <p:cNvSpPr>
              <a:spLocks noChangeAspect="1"/>
            </p:cNvSpPr>
            <p:nvPr/>
          </p:nvSpPr>
          <p:spPr bwMode="auto">
            <a:xfrm>
              <a:off x="3020" y="2134"/>
              <a:ext cx="64" cy="103"/>
            </a:xfrm>
            <a:custGeom>
              <a:avLst/>
              <a:gdLst>
                <a:gd name="T0" fmla="*/ 2 w 64"/>
                <a:gd name="T1" fmla="*/ 0 h 103"/>
                <a:gd name="T2" fmla="*/ 2 w 64"/>
                <a:gd name="T3" fmla="*/ 0 h 103"/>
                <a:gd name="T4" fmla="*/ 0 w 64"/>
                <a:gd name="T5" fmla="*/ 21 h 103"/>
                <a:gd name="T6" fmla="*/ 2 w 64"/>
                <a:gd name="T7" fmla="*/ 40 h 103"/>
                <a:gd name="T8" fmla="*/ 6 w 64"/>
                <a:gd name="T9" fmla="*/ 57 h 103"/>
                <a:gd name="T10" fmla="*/ 14 w 64"/>
                <a:gd name="T11" fmla="*/ 73 h 103"/>
                <a:gd name="T12" fmla="*/ 24 w 64"/>
                <a:gd name="T13" fmla="*/ 84 h 103"/>
                <a:gd name="T14" fmla="*/ 35 w 64"/>
                <a:gd name="T15" fmla="*/ 94 h 103"/>
                <a:gd name="T16" fmla="*/ 41 w 64"/>
                <a:gd name="T17" fmla="*/ 97 h 103"/>
                <a:gd name="T18" fmla="*/ 48 w 64"/>
                <a:gd name="T19" fmla="*/ 101 h 103"/>
                <a:gd name="T20" fmla="*/ 56 w 64"/>
                <a:gd name="T21" fmla="*/ 103 h 103"/>
                <a:gd name="T22" fmla="*/ 64 w 64"/>
                <a:gd name="T23" fmla="*/ 103 h 103"/>
                <a:gd name="T24" fmla="*/ 64 w 64"/>
                <a:gd name="T25" fmla="*/ 96 h 103"/>
                <a:gd name="T26" fmla="*/ 58 w 64"/>
                <a:gd name="T27" fmla="*/ 96 h 103"/>
                <a:gd name="T28" fmla="*/ 50 w 64"/>
                <a:gd name="T29" fmla="*/ 94 h 103"/>
                <a:gd name="T30" fmla="*/ 45 w 64"/>
                <a:gd name="T31" fmla="*/ 92 h 103"/>
                <a:gd name="T32" fmla="*/ 39 w 64"/>
                <a:gd name="T33" fmla="*/ 88 h 103"/>
                <a:gd name="T34" fmla="*/ 29 w 64"/>
                <a:gd name="T35" fmla="*/ 80 h 103"/>
                <a:gd name="T36" fmla="*/ 22 w 64"/>
                <a:gd name="T37" fmla="*/ 69 h 103"/>
                <a:gd name="T38" fmla="*/ 14 w 64"/>
                <a:gd name="T39" fmla="*/ 53 h 103"/>
                <a:gd name="T40" fmla="*/ 10 w 64"/>
                <a:gd name="T41" fmla="*/ 38 h 103"/>
                <a:gd name="T42" fmla="*/ 10 w 64"/>
                <a:gd name="T43" fmla="*/ 21 h 103"/>
                <a:gd name="T44" fmla="*/ 10 w 64"/>
                <a:gd name="T45" fmla="*/ 2 h 103"/>
                <a:gd name="T46" fmla="*/ 10 w 64"/>
                <a:gd name="T47" fmla="*/ 2 h 103"/>
                <a:gd name="T48" fmla="*/ 2 w 64"/>
                <a:gd name="T49" fmla="*/ 0 h 10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4"/>
                <a:gd name="T76" fmla="*/ 0 h 103"/>
                <a:gd name="T77" fmla="*/ 64 w 64"/>
                <a:gd name="T78" fmla="*/ 103 h 10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4" h="103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6" y="57"/>
                  </a:lnTo>
                  <a:lnTo>
                    <a:pt x="14" y="73"/>
                  </a:lnTo>
                  <a:lnTo>
                    <a:pt x="24" y="84"/>
                  </a:lnTo>
                  <a:lnTo>
                    <a:pt x="35" y="94"/>
                  </a:lnTo>
                  <a:lnTo>
                    <a:pt x="41" y="97"/>
                  </a:lnTo>
                  <a:lnTo>
                    <a:pt x="48" y="101"/>
                  </a:lnTo>
                  <a:lnTo>
                    <a:pt x="56" y="103"/>
                  </a:lnTo>
                  <a:lnTo>
                    <a:pt x="64" y="103"/>
                  </a:lnTo>
                  <a:lnTo>
                    <a:pt x="64" y="96"/>
                  </a:lnTo>
                  <a:lnTo>
                    <a:pt x="58" y="96"/>
                  </a:lnTo>
                  <a:lnTo>
                    <a:pt x="50" y="94"/>
                  </a:lnTo>
                  <a:lnTo>
                    <a:pt x="45" y="92"/>
                  </a:lnTo>
                  <a:lnTo>
                    <a:pt x="39" y="88"/>
                  </a:lnTo>
                  <a:lnTo>
                    <a:pt x="29" y="80"/>
                  </a:lnTo>
                  <a:lnTo>
                    <a:pt x="22" y="69"/>
                  </a:lnTo>
                  <a:lnTo>
                    <a:pt x="14" y="53"/>
                  </a:lnTo>
                  <a:lnTo>
                    <a:pt x="10" y="38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0" name="Freeform 4039"/>
            <p:cNvSpPr>
              <a:spLocks noChangeAspect="1"/>
            </p:cNvSpPr>
            <p:nvPr/>
          </p:nvSpPr>
          <p:spPr bwMode="auto">
            <a:xfrm>
              <a:off x="3022" y="2034"/>
              <a:ext cx="91" cy="102"/>
            </a:xfrm>
            <a:custGeom>
              <a:avLst/>
              <a:gdLst>
                <a:gd name="T0" fmla="*/ 91 w 91"/>
                <a:gd name="T1" fmla="*/ 0 h 102"/>
                <a:gd name="T2" fmla="*/ 91 w 91"/>
                <a:gd name="T3" fmla="*/ 0 h 102"/>
                <a:gd name="T4" fmla="*/ 75 w 91"/>
                <a:gd name="T5" fmla="*/ 2 h 102"/>
                <a:gd name="T6" fmla="*/ 60 w 91"/>
                <a:gd name="T7" fmla="*/ 7 h 102"/>
                <a:gd name="T8" fmla="*/ 46 w 91"/>
                <a:gd name="T9" fmla="*/ 17 h 102"/>
                <a:gd name="T10" fmla="*/ 33 w 91"/>
                <a:gd name="T11" fmla="*/ 29 h 102"/>
                <a:gd name="T12" fmla="*/ 22 w 91"/>
                <a:gd name="T13" fmla="*/ 44 h 102"/>
                <a:gd name="T14" fmla="*/ 12 w 91"/>
                <a:gd name="T15" fmla="*/ 61 h 102"/>
                <a:gd name="T16" fmla="*/ 6 w 91"/>
                <a:gd name="T17" fmla="*/ 80 h 102"/>
                <a:gd name="T18" fmla="*/ 0 w 91"/>
                <a:gd name="T19" fmla="*/ 100 h 102"/>
                <a:gd name="T20" fmla="*/ 8 w 91"/>
                <a:gd name="T21" fmla="*/ 102 h 102"/>
                <a:gd name="T22" fmla="*/ 14 w 91"/>
                <a:gd name="T23" fmla="*/ 82 h 102"/>
                <a:gd name="T24" fmla="*/ 20 w 91"/>
                <a:gd name="T25" fmla="*/ 65 h 102"/>
                <a:gd name="T26" fmla="*/ 29 w 91"/>
                <a:gd name="T27" fmla="*/ 48 h 102"/>
                <a:gd name="T28" fmla="*/ 39 w 91"/>
                <a:gd name="T29" fmla="*/ 34 h 102"/>
                <a:gd name="T30" fmla="*/ 50 w 91"/>
                <a:gd name="T31" fmla="*/ 23 h 102"/>
                <a:gd name="T32" fmla="*/ 64 w 91"/>
                <a:gd name="T33" fmla="*/ 15 h 102"/>
                <a:gd name="T34" fmla="*/ 77 w 91"/>
                <a:gd name="T35" fmla="*/ 9 h 102"/>
                <a:gd name="T36" fmla="*/ 91 w 91"/>
                <a:gd name="T37" fmla="*/ 7 h 102"/>
                <a:gd name="T38" fmla="*/ 91 w 91"/>
                <a:gd name="T39" fmla="*/ 7 h 102"/>
                <a:gd name="T40" fmla="*/ 91 w 91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1"/>
                <a:gd name="T64" fmla="*/ 0 h 102"/>
                <a:gd name="T65" fmla="*/ 91 w 91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1" h="102">
                  <a:moveTo>
                    <a:pt x="91" y="0"/>
                  </a:moveTo>
                  <a:lnTo>
                    <a:pt x="91" y="0"/>
                  </a:lnTo>
                  <a:lnTo>
                    <a:pt x="75" y="2"/>
                  </a:lnTo>
                  <a:lnTo>
                    <a:pt x="60" y="7"/>
                  </a:lnTo>
                  <a:lnTo>
                    <a:pt x="46" y="17"/>
                  </a:lnTo>
                  <a:lnTo>
                    <a:pt x="33" y="29"/>
                  </a:lnTo>
                  <a:lnTo>
                    <a:pt x="22" y="44"/>
                  </a:lnTo>
                  <a:lnTo>
                    <a:pt x="12" y="61"/>
                  </a:lnTo>
                  <a:lnTo>
                    <a:pt x="6" y="80"/>
                  </a:lnTo>
                  <a:lnTo>
                    <a:pt x="0" y="100"/>
                  </a:lnTo>
                  <a:lnTo>
                    <a:pt x="8" y="102"/>
                  </a:lnTo>
                  <a:lnTo>
                    <a:pt x="14" y="82"/>
                  </a:lnTo>
                  <a:lnTo>
                    <a:pt x="20" y="65"/>
                  </a:lnTo>
                  <a:lnTo>
                    <a:pt x="29" y="48"/>
                  </a:lnTo>
                  <a:lnTo>
                    <a:pt x="39" y="34"/>
                  </a:lnTo>
                  <a:lnTo>
                    <a:pt x="50" y="23"/>
                  </a:lnTo>
                  <a:lnTo>
                    <a:pt x="64" y="15"/>
                  </a:lnTo>
                  <a:lnTo>
                    <a:pt x="77" y="9"/>
                  </a:lnTo>
                  <a:lnTo>
                    <a:pt x="91" y="7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1" name="Freeform 4040"/>
            <p:cNvSpPr>
              <a:spLocks noChangeAspect="1"/>
            </p:cNvSpPr>
            <p:nvPr/>
          </p:nvSpPr>
          <p:spPr bwMode="auto">
            <a:xfrm>
              <a:off x="3113" y="2034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2 h 102"/>
                <a:gd name="T6" fmla="*/ 61 w 63"/>
                <a:gd name="T7" fmla="*/ 63 h 102"/>
                <a:gd name="T8" fmla="*/ 57 w 63"/>
                <a:gd name="T9" fmla="*/ 46 h 102"/>
                <a:gd name="T10" fmla="*/ 51 w 63"/>
                <a:gd name="T11" fmla="*/ 30 h 102"/>
                <a:gd name="T12" fmla="*/ 42 w 63"/>
                <a:gd name="T13" fmla="*/ 17 h 102"/>
                <a:gd name="T14" fmla="*/ 30 w 63"/>
                <a:gd name="T15" fmla="*/ 7 h 102"/>
                <a:gd name="T16" fmla="*/ 23 w 63"/>
                <a:gd name="T17" fmla="*/ 4 h 102"/>
                <a:gd name="T18" fmla="*/ 15 w 63"/>
                <a:gd name="T19" fmla="*/ 2 h 102"/>
                <a:gd name="T20" fmla="*/ 7 w 63"/>
                <a:gd name="T21" fmla="*/ 0 h 102"/>
                <a:gd name="T22" fmla="*/ 0 w 63"/>
                <a:gd name="T23" fmla="*/ 0 h 102"/>
                <a:gd name="T24" fmla="*/ 0 w 63"/>
                <a:gd name="T25" fmla="*/ 7 h 102"/>
                <a:gd name="T26" fmla="*/ 7 w 63"/>
                <a:gd name="T27" fmla="*/ 7 h 102"/>
                <a:gd name="T28" fmla="*/ 13 w 63"/>
                <a:gd name="T29" fmla="*/ 9 h 102"/>
                <a:gd name="T30" fmla="*/ 19 w 63"/>
                <a:gd name="T31" fmla="*/ 11 h 102"/>
                <a:gd name="T32" fmla="*/ 25 w 63"/>
                <a:gd name="T33" fmla="*/ 15 h 102"/>
                <a:gd name="T34" fmla="*/ 36 w 63"/>
                <a:gd name="T35" fmla="*/ 23 h 102"/>
                <a:gd name="T36" fmla="*/ 44 w 63"/>
                <a:gd name="T37" fmla="*/ 34 h 102"/>
                <a:gd name="T38" fmla="*/ 49 w 63"/>
                <a:gd name="T39" fmla="*/ 48 h 102"/>
                <a:gd name="T40" fmla="*/ 53 w 63"/>
                <a:gd name="T41" fmla="*/ 63 h 102"/>
                <a:gd name="T42" fmla="*/ 55 w 63"/>
                <a:gd name="T43" fmla="*/ 82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2"/>
                  </a:lnTo>
                  <a:lnTo>
                    <a:pt x="61" y="63"/>
                  </a:lnTo>
                  <a:lnTo>
                    <a:pt x="57" y="46"/>
                  </a:lnTo>
                  <a:lnTo>
                    <a:pt x="51" y="30"/>
                  </a:lnTo>
                  <a:lnTo>
                    <a:pt x="42" y="17"/>
                  </a:lnTo>
                  <a:lnTo>
                    <a:pt x="30" y="7"/>
                  </a:lnTo>
                  <a:lnTo>
                    <a:pt x="23" y="4"/>
                  </a:lnTo>
                  <a:lnTo>
                    <a:pt x="15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13" y="9"/>
                  </a:lnTo>
                  <a:lnTo>
                    <a:pt x="19" y="11"/>
                  </a:lnTo>
                  <a:lnTo>
                    <a:pt x="25" y="15"/>
                  </a:lnTo>
                  <a:lnTo>
                    <a:pt x="36" y="23"/>
                  </a:lnTo>
                  <a:lnTo>
                    <a:pt x="44" y="34"/>
                  </a:lnTo>
                  <a:lnTo>
                    <a:pt x="49" y="48"/>
                  </a:lnTo>
                  <a:lnTo>
                    <a:pt x="53" y="63"/>
                  </a:lnTo>
                  <a:lnTo>
                    <a:pt x="55" y="82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2" name="Freeform 4041"/>
            <p:cNvSpPr>
              <a:spLocks noChangeAspect="1"/>
            </p:cNvSpPr>
            <p:nvPr/>
          </p:nvSpPr>
          <p:spPr bwMode="auto">
            <a:xfrm>
              <a:off x="3084" y="2136"/>
              <a:ext cx="90" cy="101"/>
            </a:xfrm>
            <a:custGeom>
              <a:avLst/>
              <a:gdLst>
                <a:gd name="T0" fmla="*/ 0 w 90"/>
                <a:gd name="T1" fmla="*/ 101 h 101"/>
                <a:gd name="T2" fmla="*/ 0 w 90"/>
                <a:gd name="T3" fmla="*/ 101 h 101"/>
                <a:gd name="T4" fmla="*/ 15 w 90"/>
                <a:gd name="T5" fmla="*/ 99 h 101"/>
                <a:gd name="T6" fmla="*/ 30 w 90"/>
                <a:gd name="T7" fmla="*/ 94 h 101"/>
                <a:gd name="T8" fmla="*/ 46 w 90"/>
                <a:gd name="T9" fmla="*/ 84 h 101"/>
                <a:gd name="T10" fmla="*/ 57 w 90"/>
                <a:gd name="T11" fmla="*/ 71 h 101"/>
                <a:gd name="T12" fmla="*/ 69 w 90"/>
                <a:gd name="T13" fmla="*/ 57 h 101"/>
                <a:gd name="T14" fmla="*/ 78 w 90"/>
                <a:gd name="T15" fmla="*/ 40 h 101"/>
                <a:gd name="T16" fmla="*/ 86 w 90"/>
                <a:gd name="T17" fmla="*/ 21 h 101"/>
                <a:gd name="T18" fmla="*/ 90 w 90"/>
                <a:gd name="T19" fmla="*/ 0 h 101"/>
                <a:gd name="T20" fmla="*/ 82 w 90"/>
                <a:gd name="T21" fmla="*/ 0 h 101"/>
                <a:gd name="T22" fmla="*/ 78 w 90"/>
                <a:gd name="T23" fmla="*/ 19 h 101"/>
                <a:gd name="T24" fmla="*/ 71 w 90"/>
                <a:gd name="T25" fmla="*/ 36 h 101"/>
                <a:gd name="T26" fmla="*/ 63 w 90"/>
                <a:gd name="T27" fmla="*/ 51 h 101"/>
                <a:gd name="T28" fmla="*/ 52 w 90"/>
                <a:gd name="T29" fmla="*/ 67 h 101"/>
                <a:gd name="T30" fmla="*/ 40 w 90"/>
                <a:gd name="T31" fmla="*/ 78 h 101"/>
                <a:gd name="T32" fmla="*/ 27 w 90"/>
                <a:gd name="T33" fmla="*/ 86 h 101"/>
                <a:gd name="T34" fmla="*/ 13 w 90"/>
                <a:gd name="T35" fmla="*/ 92 h 101"/>
                <a:gd name="T36" fmla="*/ 0 w 90"/>
                <a:gd name="T37" fmla="*/ 94 h 101"/>
                <a:gd name="T38" fmla="*/ 0 w 90"/>
                <a:gd name="T39" fmla="*/ 94 h 101"/>
                <a:gd name="T40" fmla="*/ 0 w 90"/>
                <a:gd name="T41" fmla="*/ 101 h 10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1"/>
                <a:gd name="T65" fmla="*/ 90 w 90"/>
                <a:gd name="T66" fmla="*/ 101 h 10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1">
                  <a:moveTo>
                    <a:pt x="0" y="101"/>
                  </a:moveTo>
                  <a:lnTo>
                    <a:pt x="0" y="101"/>
                  </a:lnTo>
                  <a:lnTo>
                    <a:pt x="15" y="99"/>
                  </a:lnTo>
                  <a:lnTo>
                    <a:pt x="30" y="94"/>
                  </a:lnTo>
                  <a:lnTo>
                    <a:pt x="46" y="84"/>
                  </a:lnTo>
                  <a:lnTo>
                    <a:pt x="57" y="71"/>
                  </a:lnTo>
                  <a:lnTo>
                    <a:pt x="69" y="57"/>
                  </a:lnTo>
                  <a:lnTo>
                    <a:pt x="78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8" y="19"/>
                  </a:lnTo>
                  <a:lnTo>
                    <a:pt x="71" y="36"/>
                  </a:lnTo>
                  <a:lnTo>
                    <a:pt x="63" y="51"/>
                  </a:lnTo>
                  <a:lnTo>
                    <a:pt x="52" y="67"/>
                  </a:lnTo>
                  <a:lnTo>
                    <a:pt x="40" y="78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3" name="Freeform 4042"/>
            <p:cNvSpPr>
              <a:spLocks noChangeAspect="1"/>
            </p:cNvSpPr>
            <p:nvPr/>
          </p:nvSpPr>
          <p:spPr bwMode="auto">
            <a:xfrm>
              <a:off x="2514" y="2041"/>
              <a:ext cx="516" cy="369"/>
            </a:xfrm>
            <a:custGeom>
              <a:avLst/>
              <a:gdLst>
                <a:gd name="T0" fmla="*/ 510 w 516"/>
                <a:gd name="T1" fmla="*/ 0 h 369"/>
                <a:gd name="T2" fmla="*/ 510 w 516"/>
                <a:gd name="T3" fmla="*/ 0 h 369"/>
                <a:gd name="T4" fmla="*/ 483 w 516"/>
                <a:gd name="T5" fmla="*/ 39 h 369"/>
                <a:gd name="T6" fmla="*/ 457 w 516"/>
                <a:gd name="T7" fmla="*/ 75 h 369"/>
                <a:gd name="T8" fmla="*/ 432 w 516"/>
                <a:gd name="T9" fmla="*/ 110 h 369"/>
                <a:gd name="T10" fmla="*/ 407 w 516"/>
                <a:gd name="T11" fmla="*/ 141 h 369"/>
                <a:gd name="T12" fmla="*/ 382 w 516"/>
                <a:gd name="T13" fmla="*/ 169 h 369"/>
                <a:gd name="T14" fmla="*/ 357 w 516"/>
                <a:gd name="T15" fmla="*/ 196 h 369"/>
                <a:gd name="T16" fmla="*/ 334 w 516"/>
                <a:gd name="T17" fmla="*/ 219 h 369"/>
                <a:gd name="T18" fmla="*/ 311 w 516"/>
                <a:gd name="T19" fmla="*/ 240 h 369"/>
                <a:gd name="T20" fmla="*/ 288 w 516"/>
                <a:gd name="T21" fmla="*/ 260 h 369"/>
                <a:gd name="T22" fmla="*/ 267 w 516"/>
                <a:gd name="T23" fmla="*/ 277 h 369"/>
                <a:gd name="T24" fmla="*/ 244 w 516"/>
                <a:gd name="T25" fmla="*/ 292 h 369"/>
                <a:gd name="T26" fmla="*/ 225 w 516"/>
                <a:gd name="T27" fmla="*/ 306 h 369"/>
                <a:gd name="T28" fmla="*/ 203 w 516"/>
                <a:gd name="T29" fmla="*/ 317 h 369"/>
                <a:gd name="T30" fmla="*/ 184 w 516"/>
                <a:gd name="T31" fmla="*/ 327 h 369"/>
                <a:gd name="T32" fmla="*/ 167 w 516"/>
                <a:gd name="T33" fmla="*/ 334 h 369"/>
                <a:gd name="T34" fmla="*/ 150 w 516"/>
                <a:gd name="T35" fmla="*/ 342 h 369"/>
                <a:gd name="T36" fmla="*/ 117 w 516"/>
                <a:gd name="T37" fmla="*/ 352 h 369"/>
                <a:gd name="T38" fmla="*/ 88 w 516"/>
                <a:gd name="T39" fmla="*/ 357 h 369"/>
                <a:gd name="T40" fmla="*/ 61 w 516"/>
                <a:gd name="T41" fmla="*/ 361 h 369"/>
                <a:gd name="T42" fmla="*/ 40 w 516"/>
                <a:gd name="T43" fmla="*/ 361 h 369"/>
                <a:gd name="T44" fmla="*/ 12 w 516"/>
                <a:gd name="T45" fmla="*/ 357 h 369"/>
                <a:gd name="T46" fmla="*/ 2 w 516"/>
                <a:gd name="T47" fmla="*/ 356 h 369"/>
                <a:gd name="T48" fmla="*/ 0 w 516"/>
                <a:gd name="T49" fmla="*/ 363 h 369"/>
                <a:gd name="T50" fmla="*/ 12 w 516"/>
                <a:gd name="T51" fmla="*/ 365 h 369"/>
                <a:gd name="T52" fmla="*/ 40 w 516"/>
                <a:gd name="T53" fmla="*/ 369 h 369"/>
                <a:gd name="T54" fmla="*/ 63 w 516"/>
                <a:gd name="T55" fmla="*/ 369 h 369"/>
                <a:gd name="T56" fmla="*/ 88 w 516"/>
                <a:gd name="T57" fmla="*/ 367 h 369"/>
                <a:gd name="T58" fmla="*/ 119 w 516"/>
                <a:gd name="T59" fmla="*/ 359 h 369"/>
                <a:gd name="T60" fmla="*/ 152 w 516"/>
                <a:gd name="T61" fmla="*/ 350 h 369"/>
                <a:gd name="T62" fmla="*/ 169 w 516"/>
                <a:gd name="T63" fmla="*/ 342 h 369"/>
                <a:gd name="T64" fmla="*/ 188 w 516"/>
                <a:gd name="T65" fmla="*/ 334 h 369"/>
                <a:gd name="T66" fmla="*/ 207 w 516"/>
                <a:gd name="T67" fmla="*/ 323 h 369"/>
                <a:gd name="T68" fmla="*/ 228 w 516"/>
                <a:gd name="T69" fmla="*/ 311 h 369"/>
                <a:gd name="T70" fmla="*/ 249 w 516"/>
                <a:gd name="T71" fmla="*/ 298 h 369"/>
                <a:gd name="T72" fmla="*/ 271 w 516"/>
                <a:gd name="T73" fmla="*/ 283 h 369"/>
                <a:gd name="T74" fmla="*/ 294 w 516"/>
                <a:gd name="T75" fmla="*/ 265 h 369"/>
                <a:gd name="T76" fmla="*/ 315 w 516"/>
                <a:gd name="T77" fmla="*/ 246 h 369"/>
                <a:gd name="T78" fmla="*/ 340 w 516"/>
                <a:gd name="T79" fmla="*/ 225 h 369"/>
                <a:gd name="T80" fmla="*/ 363 w 516"/>
                <a:gd name="T81" fmla="*/ 202 h 369"/>
                <a:gd name="T82" fmla="*/ 388 w 516"/>
                <a:gd name="T83" fmla="*/ 175 h 369"/>
                <a:gd name="T84" fmla="*/ 412 w 516"/>
                <a:gd name="T85" fmla="*/ 146 h 369"/>
                <a:gd name="T86" fmla="*/ 437 w 516"/>
                <a:gd name="T87" fmla="*/ 116 h 369"/>
                <a:gd name="T88" fmla="*/ 464 w 516"/>
                <a:gd name="T89" fmla="*/ 81 h 369"/>
                <a:gd name="T90" fmla="*/ 489 w 516"/>
                <a:gd name="T91" fmla="*/ 45 h 369"/>
                <a:gd name="T92" fmla="*/ 516 w 516"/>
                <a:gd name="T93" fmla="*/ 4 h 369"/>
                <a:gd name="T94" fmla="*/ 516 w 516"/>
                <a:gd name="T95" fmla="*/ 4 h 369"/>
                <a:gd name="T96" fmla="*/ 510 w 516"/>
                <a:gd name="T97" fmla="*/ 0 h 36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16"/>
                <a:gd name="T148" fmla="*/ 0 h 369"/>
                <a:gd name="T149" fmla="*/ 516 w 516"/>
                <a:gd name="T150" fmla="*/ 369 h 36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16" h="369">
                  <a:moveTo>
                    <a:pt x="510" y="0"/>
                  </a:moveTo>
                  <a:lnTo>
                    <a:pt x="510" y="0"/>
                  </a:lnTo>
                  <a:lnTo>
                    <a:pt x="483" y="39"/>
                  </a:lnTo>
                  <a:lnTo>
                    <a:pt x="457" y="75"/>
                  </a:lnTo>
                  <a:lnTo>
                    <a:pt x="432" y="110"/>
                  </a:lnTo>
                  <a:lnTo>
                    <a:pt x="407" y="141"/>
                  </a:lnTo>
                  <a:lnTo>
                    <a:pt x="382" y="169"/>
                  </a:lnTo>
                  <a:lnTo>
                    <a:pt x="357" y="196"/>
                  </a:lnTo>
                  <a:lnTo>
                    <a:pt x="334" y="219"/>
                  </a:lnTo>
                  <a:lnTo>
                    <a:pt x="311" y="240"/>
                  </a:lnTo>
                  <a:lnTo>
                    <a:pt x="288" y="260"/>
                  </a:lnTo>
                  <a:lnTo>
                    <a:pt x="267" y="277"/>
                  </a:lnTo>
                  <a:lnTo>
                    <a:pt x="244" y="292"/>
                  </a:lnTo>
                  <a:lnTo>
                    <a:pt x="225" y="306"/>
                  </a:lnTo>
                  <a:lnTo>
                    <a:pt x="203" y="317"/>
                  </a:lnTo>
                  <a:lnTo>
                    <a:pt x="184" y="327"/>
                  </a:lnTo>
                  <a:lnTo>
                    <a:pt x="167" y="334"/>
                  </a:lnTo>
                  <a:lnTo>
                    <a:pt x="150" y="342"/>
                  </a:lnTo>
                  <a:lnTo>
                    <a:pt x="117" y="352"/>
                  </a:lnTo>
                  <a:lnTo>
                    <a:pt x="88" y="357"/>
                  </a:lnTo>
                  <a:lnTo>
                    <a:pt x="61" y="361"/>
                  </a:lnTo>
                  <a:lnTo>
                    <a:pt x="40" y="361"/>
                  </a:lnTo>
                  <a:lnTo>
                    <a:pt x="12" y="357"/>
                  </a:lnTo>
                  <a:lnTo>
                    <a:pt x="2" y="356"/>
                  </a:lnTo>
                  <a:lnTo>
                    <a:pt x="0" y="363"/>
                  </a:lnTo>
                  <a:lnTo>
                    <a:pt x="12" y="365"/>
                  </a:lnTo>
                  <a:lnTo>
                    <a:pt x="40" y="369"/>
                  </a:lnTo>
                  <a:lnTo>
                    <a:pt x="63" y="369"/>
                  </a:lnTo>
                  <a:lnTo>
                    <a:pt x="88" y="367"/>
                  </a:lnTo>
                  <a:lnTo>
                    <a:pt x="119" y="359"/>
                  </a:lnTo>
                  <a:lnTo>
                    <a:pt x="152" y="350"/>
                  </a:lnTo>
                  <a:lnTo>
                    <a:pt x="169" y="342"/>
                  </a:lnTo>
                  <a:lnTo>
                    <a:pt x="188" y="334"/>
                  </a:lnTo>
                  <a:lnTo>
                    <a:pt x="207" y="323"/>
                  </a:lnTo>
                  <a:lnTo>
                    <a:pt x="228" y="311"/>
                  </a:lnTo>
                  <a:lnTo>
                    <a:pt x="249" y="298"/>
                  </a:lnTo>
                  <a:lnTo>
                    <a:pt x="271" y="283"/>
                  </a:lnTo>
                  <a:lnTo>
                    <a:pt x="294" y="265"/>
                  </a:lnTo>
                  <a:lnTo>
                    <a:pt x="315" y="246"/>
                  </a:lnTo>
                  <a:lnTo>
                    <a:pt x="340" y="225"/>
                  </a:lnTo>
                  <a:lnTo>
                    <a:pt x="363" y="202"/>
                  </a:lnTo>
                  <a:lnTo>
                    <a:pt x="388" y="175"/>
                  </a:lnTo>
                  <a:lnTo>
                    <a:pt x="412" y="146"/>
                  </a:lnTo>
                  <a:lnTo>
                    <a:pt x="437" y="116"/>
                  </a:lnTo>
                  <a:lnTo>
                    <a:pt x="464" y="81"/>
                  </a:lnTo>
                  <a:lnTo>
                    <a:pt x="489" y="45"/>
                  </a:lnTo>
                  <a:lnTo>
                    <a:pt x="516" y="4"/>
                  </a:lnTo>
                  <a:lnTo>
                    <a:pt x="51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4" name="Freeform 4043"/>
            <p:cNvSpPr>
              <a:spLocks noChangeAspect="1"/>
            </p:cNvSpPr>
            <p:nvPr/>
          </p:nvSpPr>
          <p:spPr bwMode="auto">
            <a:xfrm>
              <a:off x="3024" y="1437"/>
              <a:ext cx="123" cy="608"/>
            </a:xfrm>
            <a:custGeom>
              <a:avLst/>
              <a:gdLst>
                <a:gd name="T0" fmla="*/ 56 w 123"/>
                <a:gd name="T1" fmla="*/ 4 h 608"/>
                <a:gd name="T2" fmla="*/ 69 w 123"/>
                <a:gd name="T3" fmla="*/ 32 h 608"/>
                <a:gd name="T4" fmla="*/ 81 w 123"/>
                <a:gd name="T5" fmla="*/ 59 h 608"/>
                <a:gd name="T6" fmla="*/ 90 w 123"/>
                <a:gd name="T7" fmla="*/ 86 h 608"/>
                <a:gd name="T8" fmla="*/ 98 w 123"/>
                <a:gd name="T9" fmla="*/ 113 h 608"/>
                <a:gd name="T10" fmla="*/ 106 w 123"/>
                <a:gd name="T11" fmla="*/ 142 h 608"/>
                <a:gd name="T12" fmla="*/ 110 w 123"/>
                <a:gd name="T13" fmla="*/ 169 h 608"/>
                <a:gd name="T14" fmla="*/ 112 w 123"/>
                <a:gd name="T15" fmla="*/ 196 h 608"/>
                <a:gd name="T16" fmla="*/ 114 w 123"/>
                <a:gd name="T17" fmla="*/ 221 h 608"/>
                <a:gd name="T18" fmla="*/ 114 w 123"/>
                <a:gd name="T19" fmla="*/ 247 h 608"/>
                <a:gd name="T20" fmla="*/ 114 w 123"/>
                <a:gd name="T21" fmla="*/ 272 h 608"/>
                <a:gd name="T22" fmla="*/ 112 w 123"/>
                <a:gd name="T23" fmla="*/ 297 h 608"/>
                <a:gd name="T24" fmla="*/ 108 w 123"/>
                <a:gd name="T25" fmla="*/ 322 h 608"/>
                <a:gd name="T26" fmla="*/ 98 w 123"/>
                <a:gd name="T27" fmla="*/ 370 h 608"/>
                <a:gd name="T28" fmla="*/ 87 w 123"/>
                <a:gd name="T29" fmla="*/ 414 h 608"/>
                <a:gd name="T30" fmla="*/ 73 w 123"/>
                <a:gd name="T31" fmla="*/ 455 h 608"/>
                <a:gd name="T32" fmla="*/ 60 w 123"/>
                <a:gd name="T33" fmla="*/ 491 h 608"/>
                <a:gd name="T34" fmla="*/ 44 w 123"/>
                <a:gd name="T35" fmla="*/ 524 h 608"/>
                <a:gd name="T36" fmla="*/ 31 w 123"/>
                <a:gd name="T37" fmla="*/ 551 h 608"/>
                <a:gd name="T38" fmla="*/ 8 w 123"/>
                <a:gd name="T39" fmla="*/ 591 h 608"/>
                <a:gd name="T40" fmla="*/ 0 w 123"/>
                <a:gd name="T41" fmla="*/ 604 h 608"/>
                <a:gd name="T42" fmla="*/ 6 w 123"/>
                <a:gd name="T43" fmla="*/ 608 h 608"/>
                <a:gd name="T44" fmla="*/ 16 w 123"/>
                <a:gd name="T45" fmla="*/ 595 h 608"/>
                <a:gd name="T46" fmla="*/ 39 w 123"/>
                <a:gd name="T47" fmla="*/ 555 h 608"/>
                <a:gd name="T48" fmla="*/ 52 w 123"/>
                <a:gd name="T49" fmla="*/ 528 h 608"/>
                <a:gd name="T50" fmla="*/ 67 w 123"/>
                <a:gd name="T51" fmla="*/ 495 h 608"/>
                <a:gd name="T52" fmla="*/ 81 w 123"/>
                <a:gd name="T53" fmla="*/ 457 h 608"/>
                <a:gd name="T54" fmla="*/ 94 w 123"/>
                <a:gd name="T55" fmla="*/ 416 h 608"/>
                <a:gd name="T56" fmla="*/ 106 w 123"/>
                <a:gd name="T57" fmla="*/ 372 h 608"/>
                <a:gd name="T58" fmla="*/ 115 w 123"/>
                <a:gd name="T59" fmla="*/ 324 h 608"/>
                <a:gd name="T60" fmla="*/ 119 w 123"/>
                <a:gd name="T61" fmla="*/ 299 h 608"/>
                <a:gd name="T62" fmla="*/ 121 w 123"/>
                <a:gd name="T63" fmla="*/ 272 h 608"/>
                <a:gd name="T64" fmla="*/ 123 w 123"/>
                <a:gd name="T65" fmla="*/ 247 h 608"/>
                <a:gd name="T66" fmla="*/ 121 w 123"/>
                <a:gd name="T67" fmla="*/ 221 h 608"/>
                <a:gd name="T68" fmla="*/ 121 w 123"/>
                <a:gd name="T69" fmla="*/ 194 h 608"/>
                <a:gd name="T70" fmla="*/ 117 w 123"/>
                <a:gd name="T71" fmla="*/ 167 h 608"/>
                <a:gd name="T72" fmla="*/ 114 w 123"/>
                <a:gd name="T73" fmla="*/ 140 h 608"/>
                <a:gd name="T74" fmla="*/ 106 w 123"/>
                <a:gd name="T75" fmla="*/ 111 h 608"/>
                <a:gd name="T76" fmla="*/ 98 w 123"/>
                <a:gd name="T77" fmla="*/ 84 h 608"/>
                <a:gd name="T78" fmla="*/ 89 w 123"/>
                <a:gd name="T79" fmla="*/ 56 h 608"/>
                <a:gd name="T80" fmla="*/ 77 w 123"/>
                <a:gd name="T81" fmla="*/ 29 h 608"/>
                <a:gd name="T82" fmla="*/ 64 w 123"/>
                <a:gd name="T83" fmla="*/ 0 h 608"/>
                <a:gd name="T84" fmla="*/ 56 w 123"/>
                <a:gd name="T85" fmla="*/ 4 h 6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3"/>
                <a:gd name="T130" fmla="*/ 0 h 608"/>
                <a:gd name="T131" fmla="*/ 123 w 123"/>
                <a:gd name="T132" fmla="*/ 608 h 6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3" h="608">
                  <a:moveTo>
                    <a:pt x="56" y="4"/>
                  </a:moveTo>
                  <a:lnTo>
                    <a:pt x="69" y="32"/>
                  </a:lnTo>
                  <a:lnTo>
                    <a:pt x="81" y="59"/>
                  </a:lnTo>
                  <a:lnTo>
                    <a:pt x="90" y="86"/>
                  </a:lnTo>
                  <a:lnTo>
                    <a:pt x="98" y="113"/>
                  </a:lnTo>
                  <a:lnTo>
                    <a:pt x="106" y="142"/>
                  </a:lnTo>
                  <a:lnTo>
                    <a:pt x="110" y="169"/>
                  </a:lnTo>
                  <a:lnTo>
                    <a:pt x="112" y="196"/>
                  </a:lnTo>
                  <a:lnTo>
                    <a:pt x="114" y="221"/>
                  </a:lnTo>
                  <a:lnTo>
                    <a:pt x="114" y="247"/>
                  </a:lnTo>
                  <a:lnTo>
                    <a:pt x="114" y="272"/>
                  </a:lnTo>
                  <a:lnTo>
                    <a:pt x="112" y="297"/>
                  </a:lnTo>
                  <a:lnTo>
                    <a:pt x="108" y="322"/>
                  </a:lnTo>
                  <a:lnTo>
                    <a:pt x="98" y="370"/>
                  </a:lnTo>
                  <a:lnTo>
                    <a:pt x="87" y="414"/>
                  </a:lnTo>
                  <a:lnTo>
                    <a:pt x="73" y="455"/>
                  </a:lnTo>
                  <a:lnTo>
                    <a:pt x="60" y="491"/>
                  </a:lnTo>
                  <a:lnTo>
                    <a:pt x="44" y="524"/>
                  </a:lnTo>
                  <a:lnTo>
                    <a:pt x="31" y="551"/>
                  </a:lnTo>
                  <a:lnTo>
                    <a:pt x="8" y="591"/>
                  </a:lnTo>
                  <a:lnTo>
                    <a:pt x="0" y="604"/>
                  </a:lnTo>
                  <a:lnTo>
                    <a:pt x="6" y="608"/>
                  </a:lnTo>
                  <a:lnTo>
                    <a:pt x="16" y="595"/>
                  </a:lnTo>
                  <a:lnTo>
                    <a:pt x="39" y="555"/>
                  </a:lnTo>
                  <a:lnTo>
                    <a:pt x="52" y="528"/>
                  </a:lnTo>
                  <a:lnTo>
                    <a:pt x="67" y="495"/>
                  </a:lnTo>
                  <a:lnTo>
                    <a:pt x="81" y="457"/>
                  </a:lnTo>
                  <a:lnTo>
                    <a:pt x="94" y="416"/>
                  </a:lnTo>
                  <a:lnTo>
                    <a:pt x="106" y="372"/>
                  </a:lnTo>
                  <a:lnTo>
                    <a:pt x="115" y="324"/>
                  </a:lnTo>
                  <a:lnTo>
                    <a:pt x="119" y="299"/>
                  </a:lnTo>
                  <a:lnTo>
                    <a:pt x="121" y="272"/>
                  </a:lnTo>
                  <a:lnTo>
                    <a:pt x="123" y="247"/>
                  </a:lnTo>
                  <a:lnTo>
                    <a:pt x="121" y="221"/>
                  </a:lnTo>
                  <a:lnTo>
                    <a:pt x="121" y="194"/>
                  </a:lnTo>
                  <a:lnTo>
                    <a:pt x="117" y="167"/>
                  </a:lnTo>
                  <a:lnTo>
                    <a:pt x="114" y="140"/>
                  </a:lnTo>
                  <a:lnTo>
                    <a:pt x="106" y="111"/>
                  </a:lnTo>
                  <a:lnTo>
                    <a:pt x="98" y="84"/>
                  </a:lnTo>
                  <a:lnTo>
                    <a:pt x="89" y="56"/>
                  </a:lnTo>
                  <a:lnTo>
                    <a:pt x="77" y="29"/>
                  </a:lnTo>
                  <a:lnTo>
                    <a:pt x="64" y="0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5" name="Freeform 4044"/>
            <p:cNvSpPr>
              <a:spLocks noChangeAspect="1"/>
            </p:cNvSpPr>
            <p:nvPr/>
          </p:nvSpPr>
          <p:spPr bwMode="auto">
            <a:xfrm>
              <a:off x="2842" y="1932"/>
              <a:ext cx="259" cy="495"/>
            </a:xfrm>
            <a:custGeom>
              <a:avLst/>
              <a:gdLst>
                <a:gd name="T0" fmla="*/ 4 w 259"/>
                <a:gd name="T1" fmla="*/ 495 h 495"/>
                <a:gd name="T2" fmla="*/ 0 w 259"/>
                <a:gd name="T3" fmla="*/ 340 h 495"/>
                <a:gd name="T4" fmla="*/ 10 w 259"/>
                <a:gd name="T5" fmla="*/ 332 h 495"/>
                <a:gd name="T6" fmla="*/ 31 w 259"/>
                <a:gd name="T7" fmla="*/ 309 h 495"/>
                <a:gd name="T8" fmla="*/ 61 w 259"/>
                <a:gd name="T9" fmla="*/ 275 h 495"/>
                <a:gd name="T10" fmla="*/ 100 w 259"/>
                <a:gd name="T11" fmla="*/ 228 h 495"/>
                <a:gd name="T12" fmla="*/ 142 w 259"/>
                <a:gd name="T13" fmla="*/ 177 h 495"/>
                <a:gd name="T14" fmla="*/ 180 w 259"/>
                <a:gd name="T15" fmla="*/ 119 h 495"/>
                <a:gd name="T16" fmla="*/ 200 w 259"/>
                <a:gd name="T17" fmla="*/ 90 h 495"/>
                <a:gd name="T18" fmla="*/ 217 w 259"/>
                <a:gd name="T19" fmla="*/ 60 h 495"/>
                <a:gd name="T20" fmla="*/ 232 w 259"/>
                <a:gd name="T21" fmla="*/ 31 h 495"/>
                <a:gd name="T22" fmla="*/ 244 w 259"/>
                <a:gd name="T23" fmla="*/ 0 h 495"/>
                <a:gd name="T24" fmla="*/ 246 w 259"/>
                <a:gd name="T25" fmla="*/ 6 h 495"/>
                <a:gd name="T26" fmla="*/ 251 w 259"/>
                <a:gd name="T27" fmla="*/ 21 h 495"/>
                <a:gd name="T28" fmla="*/ 255 w 259"/>
                <a:gd name="T29" fmla="*/ 46 h 495"/>
                <a:gd name="T30" fmla="*/ 259 w 259"/>
                <a:gd name="T31" fmla="*/ 79 h 495"/>
                <a:gd name="T32" fmla="*/ 259 w 259"/>
                <a:gd name="T33" fmla="*/ 100 h 495"/>
                <a:gd name="T34" fmla="*/ 257 w 259"/>
                <a:gd name="T35" fmla="*/ 121 h 495"/>
                <a:gd name="T36" fmla="*/ 255 w 259"/>
                <a:gd name="T37" fmla="*/ 146 h 495"/>
                <a:gd name="T38" fmla="*/ 249 w 259"/>
                <a:gd name="T39" fmla="*/ 171 h 495"/>
                <a:gd name="T40" fmla="*/ 242 w 259"/>
                <a:gd name="T41" fmla="*/ 200 h 495"/>
                <a:gd name="T42" fmla="*/ 232 w 259"/>
                <a:gd name="T43" fmla="*/ 228 h 495"/>
                <a:gd name="T44" fmla="*/ 221 w 259"/>
                <a:gd name="T45" fmla="*/ 259 h 495"/>
                <a:gd name="T46" fmla="*/ 205 w 259"/>
                <a:gd name="T47" fmla="*/ 292 h 495"/>
                <a:gd name="T48" fmla="*/ 4 w 259"/>
                <a:gd name="T49" fmla="*/ 495 h 4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9"/>
                <a:gd name="T76" fmla="*/ 0 h 495"/>
                <a:gd name="T77" fmla="*/ 259 w 259"/>
                <a:gd name="T78" fmla="*/ 495 h 4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9" h="495">
                  <a:moveTo>
                    <a:pt x="4" y="495"/>
                  </a:moveTo>
                  <a:lnTo>
                    <a:pt x="0" y="340"/>
                  </a:lnTo>
                  <a:lnTo>
                    <a:pt x="10" y="332"/>
                  </a:lnTo>
                  <a:lnTo>
                    <a:pt x="31" y="309"/>
                  </a:lnTo>
                  <a:lnTo>
                    <a:pt x="61" y="275"/>
                  </a:lnTo>
                  <a:lnTo>
                    <a:pt x="100" y="228"/>
                  </a:lnTo>
                  <a:lnTo>
                    <a:pt x="142" y="177"/>
                  </a:lnTo>
                  <a:lnTo>
                    <a:pt x="180" y="119"/>
                  </a:lnTo>
                  <a:lnTo>
                    <a:pt x="200" y="90"/>
                  </a:lnTo>
                  <a:lnTo>
                    <a:pt x="217" y="60"/>
                  </a:lnTo>
                  <a:lnTo>
                    <a:pt x="232" y="31"/>
                  </a:lnTo>
                  <a:lnTo>
                    <a:pt x="244" y="0"/>
                  </a:lnTo>
                  <a:lnTo>
                    <a:pt x="246" y="6"/>
                  </a:lnTo>
                  <a:lnTo>
                    <a:pt x="251" y="21"/>
                  </a:lnTo>
                  <a:lnTo>
                    <a:pt x="255" y="46"/>
                  </a:lnTo>
                  <a:lnTo>
                    <a:pt x="259" y="79"/>
                  </a:lnTo>
                  <a:lnTo>
                    <a:pt x="259" y="100"/>
                  </a:lnTo>
                  <a:lnTo>
                    <a:pt x="257" y="121"/>
                  </a:lnTo>
                  <a:lnTo>
                    <a:pt x="255" y="146"/>
                  </a:lnTo>
                  <a:lnTo>
                    <a:pt x="249" y="171"/>
                  </a:lnTo>
                  <a:lnTo>
                    <a:pt x="242" y="200"/>
                  </a:lnTo>
                  <a:lnTo>
                    <a:pt x="232" y="228"/>
                  </a:lnTo>
                  <a:lnTo>
                    <a:pt x="221" y="259"/>
                  </a:lnTo>
                  <a:lnTo>
                    <a:pt x="205" y="292"/>
                  </a:lnTo>
                  <a:lnTo>
                    <a:pt x="4" y="4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6" name="Freeform 4045"/>
            <p:cNvSpPr>
              <a:spLocks noChangeAspect="1"/>
            </p:cNvSpPr>
            <p:nvPr/>
          </p:nvSpPr>
          <p:spPr bwMode="auto">
            <a:xfrm>
              <a:off x="2838" y="2268"/>
              <a:ext cx="14" cy="159"/>
            </a:xfrm>
            <a:custGeom>
              <a:avLst/>
              <a:gdLst>
                <a:gd name="T0" fmla="*/ 2 w 14"/>
                <a:gd name="T1" fmla="*/ 0 h 159"/>
                <a:gd name="T2" fmla="*/ 0 w 14"/>
                <a:gd name="T3" fmla="*/ 4 h 159"/>
                <a:gd name="T4" fmla="*/ 4 w 14"/>
                <a:gd name="T5" fmla="*/ 159 h 159"/>
                <a:gd name="T6" fmla="*/ 14 w 14"/>
                <a:gd name="T7" fmla="*/ 159 h 159"/>
                <a:gd name="T8" fmla="*/ 8 w 14"/>
                <a:gd name="T9" fmla="*/ 4 h 159"/>
                <a:gd name="T10" fmla="*/ 8 w 14"/>
                <a:gd name="T11" fmla="*/ 6 h 159"/>
                <a:gd name="T12" fmla="*/ 2 w 14"/>
                <a:gd name="T13" fmla="*/ 0 h 159"/>
                <a:gd name="T14" fmla="*/ 0 w 14"/>
                <a:gd name="T15" fmla="*/ 2 h 159"/>
                <a:gd name="T16" fmla="*/ 0 w 14"/>
                <a:gd name="T17" fmla="*/ 4 h 159"/>
                <a:gd name="T18" fmla="*/ 2 w 14"/>
                <a:gd name="T19" fmla="*/ 0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9"/>
                <a:gd name="T32" fmla="*/ 14 w 14"/>
                <a:gd name="T33" fmla="*/ 159 h 15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9">
                  <a:moveTo>
                    <a:pt x="2" y="0"/>
                  </a:moveTo>
                  <a:lnTo>
                    <a:pt x="0" y="4"/>
                  </a:lnTo>
                  <a:lnTo>
                    <a:pt x="4" y="159"/>
                  </a:lnTo>
                  <a:lnTo>
                    <a:pt x="14" y="159"/>
                  </a:lnTo>
                  <a:lnTo>
                    <a:pt x="8" y="4"/>
                  </a:lnTo>
                  <a:lnTo>
                    <a:pt x="8" y="6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7" name="Freeform 4046"/>
            <p:cNvSpPr>
              <a:spLocks noChangeAspect="1"/>
            </p:cNvSpPr>
            <p:nvPr/>
          </p:nvSpPr>
          <p:spPr bwMode="auto">
            <a:xfrm>
              <a:off x="2840" y="1930"/>
              <a:ext cx="250" cy="344"/>
            </a:xfrm>
            <a:custGeom>
              <a:avLst/>
              <a:gdLst>
                <a:gd name="T0" fmla="*/ 250 w 250"/>
                <a:gd name="T1" fmla="*/ 0 h 344"/>
                <a:gd name="T2" fmla="*/ 242 w 250"/>
                <a:gd name="T3" fmla="*/ 0 h 344"/>
                <a:gd name="T4" fmla="*/ 230 w 250"/>
                <a:gd name="T5" fmla="*/ 31 h 344"/>
                <a:gd name="T6" fmla="*/ 215 w 250"/>
                <a:gd name="T7" fmla="*/ 60 h 344"/>
                <a:gd name="T8" fmla="*/ 198 w 250"/>
                <a:gd name="T9" fmla="*/ 90 h 344"/>
                <a:gd name="T10" fmla="*/ 180 w 250"/>
                <a:gd name="T11" fmla="*/ 119 h 344"/>
                <a:gd name="T12" fmla="*/ 140 w 250"/>
                <a:gd name="T13" fmla="*/ 177 h 344"/>
                <a:gd name="T14" fmla="*/ 100 w 250"/>
                <a:gd name="T15" fmla="*/ 229 h 344"/>
                <a:gd name="T16" fmla="*/ 62 w 250"/>
                <a:gd name="T17" fmla="*/ 273 h 344"/>
                <a:gd name="T18" fmla="*/ 29 w 250"/>
                <a:gd name="T19" fmla="*/ 307 h 344"/>
                <a:gd name="T20" fmla="*/ 8 w 250"/>
                <a:gd name="T21" fmla="*/ 330 h 344"/>
                <a:gd name="T22" fmla="*/ 0 w 250"/>
                <a:gd name="T23" fmla="*/ 338 h 344"/>
                <a:gd name="T24" fmla="*/ 6 w 250"/>
                <a:gd name="T25" fmla="*/ 344 h 344"/>
                <a:gd name="T26" fmla="*/ 14 w 250"/>
                <a:gd name="T27" fmla="*/ 336 h 344"/>
                <a:gd name="T28" fmla="*/ 35 w 250"/>
                <a:gd name="T29" fmla="*/ 313 h 344"/>
                <a:gd name="T30" fmla="*/ 67 w 250"/>
                <a:gd name="T31" fmla="*/ 278 h 344"/>
                <a:gd name="T32" fmla="*/ 106 w 250"/>
                <a:gd name="T33" fmla="*/ 234 h 344"/>
                <a:gd name="T34" fmla="*/ 146 w 250"/>
                <a:gd name="T35" fmla="*/ 181 h 344"/>
                <a:gd name="T36" fmla="*/ 186 w 250"/>
                <a:gd name="T37" fmla="*/ 125 h 344"/>
                <a:gd name="T38" fmla="*/ 205 w 250"/>
                <a:gd name="T39" fmla="*/ 94 h 344"/>
                <a:gd name="T40" fmla="*/ 223 w 250"/>
                <a:gd name="T41" fmla="*/ 63 h 344"/>
                <a:gd name="T42" fmla="*/ 236 w 250"/>
                <a:gd name="T43" fmla="*/ 33 h 344"/>
                <a:gd name="T44" fmla="*/ 250 w 250"/>
                <a:gd name="T45" fmla="*/ 4 h 344"/>
                <a:gd name="T46" fmla="*/ 242 w 250"/>
                <a:gd name="T47" fmla="*/ 4 h 344"/>
                <a:gd name="T48" fmla="*/ 250 w 250"/>
                <a:gd name="T49" fmla="*/ 0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0"/>
                <a:gd name="T76" fmla="*/ 0 h 344"/>
                <a:gd name="T77" fmla="*/ 250 w 250"/>
                <a:gd name="T78" fmla="*/ 344 h 3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0" h="344">
                  <a:moveTo>
                    <a:pt x="250" y="0"/>
                  </a:moveTo>
                  <a:lnTo>
                    <a:pt x="242" y="0"/>
                  </a:lnTo>
                  <a:lnTo>
                    <a:pt x="230" y="31"/>
                  </a:lnTo>
                  <a:lnTo>
                    <a:pt x="215" y="60"/>
                  </a:lnTo>
                  <a:lnTo>
                    <a:pt x="198" y="90"/>
                  </a:lnTo>
                  <a:lnTo>
                    <a:pt x="180" y="119"/>
                  </a:lnTo>
                  <a:lnTo>
                    <a:pt x="140" y="177"/>
                  </a:lnTo>
                  <a:lnTo>
                    <a:pt x="100" y="229"/>
                  </a:lnTo>
                  <a:lnTo>
                    <a:pt x="62" y="273"/>
                  </a:lnTo>
                  <a:lnTo>
                    <a:pt x="29" y="307"/>
                  </a:lnTo>
                  <a:lnTo>
                    <a:pt x="8" y="330"/>
                  </a:lnTo>
                  <a:lnTo>
                    <a:pt x="0" y="338"/>
                  </a:lnTo>
                  <a:lnTo>
                    <a:pt x="6" y="344"/>
                  </a:lnTo>
                  <a:lnTo>
                    <a:pt x="14" y="336"/>
                  </a:lnTo>
                  <a:lnTo>
                    <a:pt x="35" y="313"/>
                  </a:lnTo>
                  <a:lnTo>
                    <a:pt x="67" y="278"/>
                  </a:lnTo>
                  <a:lnTo>
                    <a:pt x="106" y="234"/>
                  </a:lnTo>
                  <a:lnTo>
                    <a:pt x="146" y="181"/>
                  </a:lnTo>
                  <a:lnTo>
                    <a:pt x="186" y="125"/>
                  </a:lnTo>
                  <a:lnTo>
                    <a:pt x="205" y="94"/>
                  </a:lnTo>
                  <a:lnTo>
                    <a:pt x="223" y="63"/>
                  </a:lnTo>
                  <a:lnTo>
                    <a:pt x="236" y="33"/>
                  </a:lnTo>
                  <a:lnTo>
                    <a:pt x="250" y="4"/>
                  </a:lnTo>
                  <a:lnTo>
                    <a:pt x="242" y="4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8" name="Freeform 4047"/>
            <p:cNvSpPr>
              <a:spLocks noChangeAspect="1"/>
            </p:cNvSpPr>
            <p:nvPr/>
          </p:nvSpPr>
          <p:spPr bwMode="auto">
            <a:xfrm>
              <a:off x="3044" y="1930"/>
              <a:ext cx="61" cy="296"/>
            </a:xfrm>
            <a:custGeom>
              <a:avLst/>
              <a:gdLst>
                <a:gd name="T0" fmla="*/ 5 w 61"/>
                <a:gd name="T1" fmla="*/ 296 h 296"/>
                <a:gd name="T2" fmla="*/ 23 w 61"/>
                <a:gd name="T3" fmla="*/ 263 h 296"/>
                <a:gd name="T4" fmla="*/ 34 w 61"/>
                <a:gd name="T5" fmla="*/ 232 h 296"/>
                <a:gd name="T6" fmla="*/ 44 w 61"/>
                <a:gd name="T7" fmla="*/ 202 h 296"/>
                <a:gd name="T8" fmla="*/ 51 w 61"/>
                <a:gd name="T9" fmla="*/ 175 h 296"/>
                <a:gd name="T10" fmla="*/ 57 w 61"/>
                <a:gd name="T11" fmla="*/ 148 h 296"/>
                <a:gd name="T12" fmla="*/ 59 w 61"/>
                <a:gd name="T13" fmla="*/ 125 h 296"/>
                <a:gd name="T14" fmla="*/ 61 w 61"/>
                <a:gd name="T15" fmla="*/ 102 h 296"/>
                <a:gd name="T16" fmla="*/ 61 w 61"/>
                <a:gd name="T17" fmla="*/ 81 h 296"/>
                <a:gd name="T18" fmla="*/ 57 w 61"/>
                <a:gd name="T19" fmla="*/ 46 h 296"/>
                <a:gd name="T20" fmla="*/ 53 w 61"/>
                <a:gd name="T21" fmla="*/ 21 h 296"/>
                <a:gd name="T22" fmla="*/ 47 w 61"/>
                <a:gd name="T23" fmla="*/ 6 h 296"/>
                <a:gd name="T24" fmla="*/ 46 w 61"/>
                <a:gd name="T25" fmla="*/ 0 h 296"/>
                <a:gd name="T26" fmla="*/ 38 w 61"/>
                <a:gd name="T27" fmla="*/ 4 h 296"/>
                <a:gd name="T28" fmla="*/ 40 w 61"/>
                <a:gd name="T29" fmla="*/ 8 h 296"/>
                <a:gd name="T30" fmla="*/ 44 w 61"/>
                <a:gd name="T31" fmla="*/ 23 h 296"/>
                <a:gd name="T32" fmla="*/ 49 w 61"/>
                <a:gd name="T33" fmla="*/ 48 h 296"/>
                <a:gd name="T34" fmla="*/ 53 w 61"/>
                <a:gd name="T35" fmla="*/ 83 h 296"/>
                <a:gd name="T36" fmla="*/ 53 w 61"/>
                <a:gd name="T37" fmla="*/ 102 h 296"/>
                <a:gd name="T38" fmla="*/ 51 w 61"/>
                <a:gd name="T39" fmla="*/ 123 h 296"/>
                <a:gd name="T40" fmla="*/ 49 w 61"/>
                <a:gd name="T41" fmla="*/ 148 h 296"/>
                <a:gd name="T42" fmla="*/ 44 w 61"/>
                <a:gd name="T43" fmla="*/ 173 h 296"/>
                <a:gd name="T44" fmla="*/ 36 w 61"/>
                <a:gd name="T45" fmla="*/ 200 h 296"/>
                <a:gd name="T46" fmla="*/ 26 w 61"/>
                <a:gd name="T47" fmla="*/ 229 h 296"/>
                <a:gd name="T48" fmla="*/ 15 w 61"/>
                <a:gd name="T49" fmla="*/ 259 h 296"/>
                <a:gd name="T50" fmla="*/ 0 w 61"/>
                <a:gd name="T51" fmla="*/ 292 h 296"/>
                <a:gd name="T52" fmla="*/ 5 w 61"/>
                <a:gd name="T53" fmla="*/ 296 h 2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"/>
                <a:gd name="T82" fmla="*/ 0 h 296"/>
                <a:gd name="T83" fmla="*/ 61 w 61"/>
                <a:gd name="T84" fmla="*/ 296 h 2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" h="296">
                  <a:moveTo>
                    <a:pt x="5" y="296"/>
                  </a:moveTo>
                  <a:lnTo>
                    <a:pt x="23" y="263"/>
                  </a:lnTo>
                  <a:lnTo>
                    <a:pt x="34" y="232"/>
                  </a:lnTo>
                  <a:lnTo>
                    <a:pt x="44" y="202"/>
                  </a:lnTo>
                  <a:lnTo>
                    <a:pt x="51" y="175"/>
                  </a:lnTo>
                  <a:lnTo>
                    <a:pt x="57" y="148"/>
                  </a:lnTo>
                  <a:lnTo>
                    <a:pt x="59" y="125"/>
                  </a:lnTo>
                  <a:lnTo>
                    <a:pt x="61" y="102"/>
                  </a:lnTo>
                  <a:lnTo>
                    <a:pt x="61" y="81"/>
                  </a:lnTo>
                  <a:lnTo>
                    <a:pt x="57" y="46"/>
                  </a:lnTo>
                  <a:lnTo>
                    <a:pt x="53" y="21"/>
                  </a:lnTo>
                  <a:lnTo>
                    <a:pt x="47" y="6"/>
                  </a:lnTo>
                  <a:lnTo>
                    <a:pt x="46" y="0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4" y="23"/>
                  </a:lnTo>
                  <a:lnTo>
                    <a:pt x="49" y="48"/>
                  </a:lnTo>
                  <a:lnTo>
                    <a:pt x="53" y="83"/>
                  </a:lnTo>
                  <a:lnTo>
                    <a:pt x="53" y="102"/>
                  </a:lnTo>
                  <a:lnTo>
                    <a:pt x="51" y="123"/>
                  </a:lnTo>
                  <a:lnTo>
                    <a:pt x="49" y="148"/>
                  </a:lnTo>
                  <a:lnTo>
                    <a:pt x="44" y="173"/>
                  </a:lnTo>
                  <a:lnTo>
                    <a:pt x="36" y="200"/>
                  </a:lnTo>
                  <a:lnTo>
                    <a:pt x="26" y="229"/>
                  </a:lnTo>
                  <a:lnTo>
                    <a:pt x="15" y="259"/>
                  </a:lnTo>
                  <a:lnTo>
                    <a:pt x="0" y="292"/>
                  </a:lnTo>
                  <a:lnTo>
                    <a:pt x="5" y="2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9" name="Freeform 4048"/>
            <p:cNvSpPr>
              <a:spLocks noChangeAspect="1"/>
            </p:cNvSpPr>
            <p:nvPr/>
          </p:nvSpPr>
          <p:spPr bwMode="auto">
            <a:xfrm>
              <a:off x="2470" y="1422"/>
              <a:ext cx="635" cy="978"/>
            </a:xfrm>
            <a:custGeom>
              <a:avLst/>
              <a:gdLst>
                <a:gd name="T0" fmla="*/ 17 w 635"/>
                <a:gd name="T1" fmla="*/ 953 h 978"/>
                <a:gd name="T2" fmla="*/ 8 w 635"/>
                <a:gd name="T3" fmla="*/ 936 h 978"/>
                <a:gd name="T4" fmla="*/ 2 w 635"/>
                <a:gd name="T5" fmla="*/ 902 h 978"/>
                <a:gd name="T6" fmla="*/ 2 w 635"/>
                <a:gd name="T7" fmla="*/ 842 h 978"/>
                <a:gd name="T8" fmla="*/ 15 w 635"/>
                <a:gd name="T9" fmla="*/ 771 h 978"/>
                <a:gd name="T10" fmla="*/ 40 w 635"/>
                <a:gd name="T11" fmla="*/ 689 h 978"/>
                <a:gd name="T12" fmla="*/ 75 w 635"/>
                <a:gd name="T13" fmla="*/ 600 h 978"/>
                <a:gd name="T14" fmla="*/ 119 w 635"/>
                <a:gd name="T15" fmla="*/ 504 h 978"/>
                <a:gd name="T16" fmla="*/ 173 w 635"/>
                <a:gd name="T17" fmla="*/ 406 h 978"/>
                <a:gd name="T18" fmla="*/ 232 w 635"/>
                <a:gd name="T19" fmla="*/ 310 h 978"/>
                <a:gd name="T20" fmla="*/ 295 w 635"/>
                <a:gd name="T21" fmla="*/ 224 h 978"/>
                <a:gd name="T22" fmla="*/ 357 w 635"/>
                <a:gd name="T23" fmla="*/ 149 h 978"/>
                <a:gd name="T24" fmla="*/ 416 w 635"/>
                <a:gd name="T25" fmla="*/ 88 h 978"/>
                <a:gd name="T26" fmla="*/ 472 w 635"/>
                <a:gd name="T27" fmla="*/ 42 h 978"/>
                <a:gd name="T28" fmla="*/ 522 w 635"/>
                <a:gd name="T29" fmla="*/ 13 h 978"/>
                <a:gd name="T30" fmla="*/ 556 w 635"/>
                <a:gd name="T31" fmla="*/ 1 h 978"/>
                <a:gd name="T32" fmla="*/ 575 w 635"/>
                <a:gd name="T33" fmla="*/ 0 h 978"/>
                <a:gd name="T34" fmla="*/ 593 w 635"/>
                <a:gd name="T35" fmla="*/ 3 h 978"/>
                <a:gd name="T36" fmla="*/ 606 w 635"/>
                <a:gd name="T37" fmla="*/ 11 h 978"/>
                <a:gd name="T38" fmla="*/ 620 w 635"/>
                <a:gd name="T39" fmla="*/ 24 h 978"/>
                <a:gd name="T40" fmla="*/ 627 w 635"/>
                <a:gd name="T41" fmla="*/ 44 h 978"/>
                <a:gd name="T42" fmla="*/ 635 w 635"/>
                <a:gd name="T43" fmla="*/ 78 h 978"/>
                <a:gd name="T44" fmla="*/ 633 w 635"/>
                <a:gd name="T45" fmla="*/ 138 h 978"/>
                <a:gd name="T46" fmla="*/ 620 w 635"/>
                <a:gd name="T47" fmla="*/ 209 h 978"/>
                <a:gd name="T48" fmla="*/ 595 w 635"/>
                <a:gd name="T49" fmla="*/ 289 h 978"/>
                <a:gd name="T50" fmla="*/ 560 w 635"/>
                <a:gd name="T51" fmla="*/ 380 h 978"/>
                <a:gd name="T52" fmla="*/ 516 w 635"/>
                <a:gd name="T53" fmla="*/ 474 h 978"/>
                <a:gd name="T54" fmla="*/ 464 w 635"/>
                <a:gd name="T55" fmla="*/ 571 h 978"/>
                <a:gd name="T56" fmla="*/ 403 w 635"/>
                <a:gd name="T57" fmla="*/ 667 h 978"/>
                <a:gd name="T58" fmla="*/ 341 w 635"/>
                <a:gd name="T59" fmla="*/ 756 h 978"/>
                <a:gd name="T60" fmla="*/ 278 w 635"/>
                <a:gd name="T61" fmla="*/ 829 h 978"/>
                <a:gd name="T62" fmla="*/ 219 w 635"/>
                <a:gd name="T63" fmla="*/ 890 h 978"/>
                <a:gd name="T64" fmla="*/ 163 w 635"/>
                <a:gd name="T65" fmla="*/ 936 h 978"/>
                <a:gd name="T66" fmla="*/ 113 w 635"/>
                <a:gd name="T67" fmla="*/ 967 h 978"/>
                <a:gd name="T68" fmla="*/ 81 w 635"/>
                <a:gd name="T69" fmla="*/ 978 h 978"/>
                <a:gd name="T70" fmla="*/ 61 w 635"/>
                <a:gd name="T71" fmla="*/ 978 h 978"/>
                <a:gd name="T72" fmla="*/ 44 w 635"/>
                <a:gd name="T73" fmla="*/ 976 h 978"/>
                <a:gd name="T74" fmla="*/ 29 w 635"/>
                <a:gd name="T75" fmla="*/ 967 h 9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35"/>
                <a:gd name="T115" fmla="*/ 0 h 978"/>
                <a:gd name="T116" fmla="*/ 635 w 635"/>
                <a:gd name="T117" fmla="*/ 978 h 9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35" h="978">
                  <a:moveTo>
                    <a:pt x="23" y="961"/>
                  </a:moveTo>
                  <a:lnTo>
                    <a:pt x="17" y="953"/>
                  </a:lnTo>
                  <a:lnTo>
                    <a:pt x="11" y="946"/>
                  </a:lnTo>
                  <a:lnTo>
                    <a:pt x="8" y="936"/>
                  </a:lnTo>
                  <a:lnTo>
                    <a:pt x="4" y="927"/>
                  </a:lnTo>
                  <a:lnTo>
                    <a:pt x="2" y="902"/>
                  </a:lnTo>
                  <a:lnTo>
                    <a:pt x="0" y="873"/>
                  </a:lnTo>
                  <a:lnTo>
                    <a:pt x="2" y="842"/>
                  </a:lnTo>
                  <a:lnTo>
                    <a:pt x="8" y="808"/>
                  </a:lnTo>
                  <a:lnTo>
                    <a:pt x="15" y="771"/>
                  </a:lnTo>
                  <a:lnTo>
                    <a:pt x="27" y="731"/>
                  </a:lnTo>
                  <a:lnTo>
                    <a:pt x="40" y="689"/>
                  </a:lnTo>
                  <a:lnTo>
                    <a:pt x="56" y="644"/>
                  </a:lnTo>
                  <a:lnTo>
                    <a:pt x="75" y="600"/>
                  </a:lnTo>
                  <a:lnTo>
                    <a:pt x="96" y="552"/>
                  </a:lnTo>
                  <a:lnTo>
                    <a:pt x="119" y="504"/>
                  </a:lnTo>
                  <a:lnTo>
                    <a:pt x="144" y="456"/>
                  </a:lnTo>
                  <a:lnTo>
                    <a:pt x="173" y="406"/>
                  </a:lnTo>
                  <a:lnTo>
                    <a:pt x="201" y="358"/>
                  </a:lnTo>
                  <a:lnTo>
                    <a:pt x="232" y="310"/>
                  </a:lnTo>
                  <a:lnTo>
                    <a:pt x="263" y="266"/>
                  </a:lnTo>
                  <a:lnTo>
                    <a:pt x="295" y="224"/>
                  </a:lnTo>
                  <a:lnTo>
                    <a:pt x="326" y="186"/>
                  </a:lnTo>
                  <a:lnTo>
                    <a:pt x="357" y="149"/>
                  </a:lnTo>
                  <a:lnTo>
                    <a:pt x="387" y="117"/>
                  </a:lnTo>
                  <a:lnTo>
                    <a:pt x="416" y="88"/>
                  </a:lnTo>
                  <a:lnTo>
                    <a:pt x="445" y="63"/>
                  </a:lnTo>
                  <a:lnTo>
                    <a:pt x="472" y="42"/>
                  </a:lnTo>
                  <a:lnTo>
                    <a:pt x="499" y="24"/>
                  </a:lnTo>
                  <a:lnTo>
                    <a:pt x="522" y="13"/>
                  </a:lnTo>
                  <a:lnTo>
                    <a:pt x="545" y="3"/>
                  </a:lnTo>
                  <a:lnTo>
                    <a:pt x="556" y="1"/>
                  </a:lnTo>
                  <a:lnTo>
                    <a:pt x="566" y="0"/>
                  </a:lnTo>
                  <a:lnTo>
                    <a:pt x="575" y="0"/>
                  </a:lnTo>
                  <a:lnTo>
                    <a:pt x="583" y="1"/>
                  </a:lnTo>
                  <a:lnTo>
                    <a:pt x="593" y="3"/>
                  </a:lnTo>
                  <a:lnTo>
                    <a:pt x="600" y="7"/>
                  </a:lnTo>
                  <a:lnTo>
                    <a:pt x="606" y="11"/>
                  </a:lnTo>
                  <a:lnTo>
                    <a:pt x="614" y="17"/>
                  </a:lnTo>
                  <a:lnTo>
                    <a:pt x="620" y="24"/>
                  </a:lnTo>
                  <a:lnTo>
                    <a:pt x="623" y="34"/>
                  </a:lnTo>
                  <a:lnTo>
                    <a:pt x="627" y="44"/>
                  </a:lnTo>
                  <a:lnTo>
                    <a:pt x="631" y="53"/>
                  </a:lnTo>
                  <a:lnTo>
                    <a:pt x="635" y="78"/>
                  </a:lnTo>
                  <a:lnTo>
                    <a:pt x="635" y="105"/>
                  </a:lnTo>
                  <a:lnTo>
                    <a:pt x="633" y="138"/>
                  </a:lnTo>
                  <a:lnTo>
                    <a:pt x="627" y="170"/>
                  </a:lnTo>
                  <a:lnTo>
                    <a:pt x="620" y="209"/>
                  </a:lnTo>
                  <a:lnTo>
                    <a:pt x="608" y="249"/>
                  </a:lnTo>
                  <a:lnTo>
                    <a:pt x="595" y="289"/>
                  </a:lnTo>
                  <a:lnTo>
                    <a:pt x="579" y="333"/>
                  </a:lnTo>
                  <a:lnTo>
                    <a:pt x="560" y="380"/>
                  </a:lnTo>
                  <a:lnTo>
                    <a:pt x="539" y="426"/>
                  </a:lnTo>
                  <a:lnTo>
                    <a:pt x="516" y="474"/>
                  </a:lnTo>
                  <a:lnTo>
                    <a:pt x="491" y="523"/>
                  </a:lnTo>
                  <a:lnTo>
                    <a:pt x="464" y="571"/>
                  </a:lnTo>
                  <a:lnTo>
                    <a:pt x="433" y="621"/>
                  </a:lnTo>
                  <a:lnTo>
                    <a:pt x="403" y="667"/>
                  </a:lnTo>
                  <a:lnTo>
                    <a:pt x="372" y="714"/>
                  </a:lnTo>
                  <a:lnTo>
                    <a:pt x="341" y="756"/>
                  </a:lnTo>
                  <a:lnTo>
                    <a:pt x="309" y="794"/>
                  </a:lnTo>
                  <a:lnTo>
                    <a:pt x="278" y="829"/>
                  </a:lnTo>
                  <a:lnTo>
                    <a:pt x="249" y="861"/>
                  </a:lnTo>
                  <a:lnTo>
                    <a:pt x="219" y="890"/>
                  </a:lnTo>
                  <a:lnTo>
                    <a:pt x="192" y="915"/>
                  </a:lnTo>
                  <a:lnTo>
                    <a:pt x="163" y="936"/>
                  </a:lnTo>
                  <a:lnTo>
                    <a:pt x="138" y="953"/>
                  </a:lnTo>
                  <a:lnTo>
                    <a:pt x="113" y="967"/>
                  </a:lnTo>
                  <a:lnTo>
                    <a:pt x="90" y="975"/>
                  </a:lnTo>
                  <a:lnTo>
                    <a:pt x="81" y="978"/>
                  </a:lnTo>
                  <a:lnTo>
                    <a:pt x="71" y="978"/>
                  </a:lnTo>
                  <a:lnTo>
                    <a:pt x="61" y="978"/>
                  </a:lnTo>
                  <a:lnTo>
                    <a:pt x="52" y="978"/>
                  </a:lnTo>
                  <a:lnTo>
                    <a:pt x="44" y="976"/>
                  </a:lnTo>
                  <a:lnTo>
                    <a:pt x="36" y="973"/>
                  </a:lnTo>
                  <a:lnTo>
                    <a:pt x="29" y="967"/>
                  </a:lnTo>
                  <a:lnTo>
                    <a:pt x="23" y="96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0" name="Freeform 4049"/>
            <p:cNvSpPr>
              <a:spLocks noChangeAspect="1"/>
            </p:cNvSpPr>
            <p:nvPr/>
          </p:nvSpPr>
          <p:spPr bwMode="auto">
            <a:xfrm>
              <a:off x="2466" y="1779"/>
              <a:ext cx="209" cy="608"/>
            </a:xfrm>
            <a:custGeom>
              <a:avLst/>
              <a:gdLst>
                <a:gd name="T0" fmla="*/ 202 w 209"/>
                <a:gd name="T1" fmla="*/ 0 h 608"/>
                <a:gd name="T2" fmla="*/ 202 w 209"/>
                <a:gd name="T3" fmla="*/ 0 h 608"/>
                <a:gd name="T4" fmla="*/ 173 w 209"/>
                <a:gd name="T5" fmla="*/ 47 h 608"/>
                <a:gd name="T6" fmla="*/ 146 w 209"/>
                <a:gd name="T7" fmla="*/ 97 h 608"/>
                <a:gd name="T8" fmla="*/ 119 w 209"/>
                <a:gd name="T9" fmla="*/ 145 h 608"/>
                <a:gd name="T10" fmla="*/ 96 w 209"/>
                <a:gd name="T11" fmla="*/ 193 h 608"/>
                <a:gd name="T12" fmla="*/ 75 w 209"/>
                <a:gd name="T13" fmla="*/ 241 h 608"/>
                <a:gd name="T14" fmla="*/ 56 w 209"/>
                <a:gd name="T15" fmla="*/ 287 h 608"/>
                <a:gd name="T16" fmla="*/ 40 w 209"/>
                <a:gd name="T17" fmla="*/ 330 h 608"/>
                <a:gd name="T18" fmla="*/ 27 w 209"/>
                <a:gd name="T19" fmla="*/ 372 h 608"/>
                <a:gd name="T20" fmla="*/ 15 w 209"/>
                <a:gd name="T21" fmla="*/ 412 h 608"/>
                <a:gd name="T22" fmla="*/ 8 w 209"/>
                <a:gd name="T23" fmla="*/ 451 h 608"/>
                <a:gd name="T24" fmla="*/ 2 w 209"/>
                <a:gd name="T25" fmla="*/ 485 h 608"/>
                <a:gd name="T26" fmla="*/ 0 w 209"/>
                <a:gd name="T27" fmla="*/ 516 h 608"/>
                <a:gd name="T28" fmla="*/ 0 w 209"/>
                <a:gd name="T29" fmla="*/ 545 h 608"/>
                <a:gd name="T30" fmla="*/ 4 w 209"/>
                <a:gd name="T31" fmla="*/ 570 h 608"/>
                <a:gd name="T32" fmla="*/ 8 w 209"/>
                <a:gd name="T33" fmla="*/ 581 h 608"/>
                <a:gd name="T34" fmla="*/ 12 w 209"/>
                <a:gd name="T35" fmla="*/ 591 h 608"/>
                <a:gd name="T36" fmla="*/ 17 w 209"/>
                <a:gd name="T37" fmla="*/ 600 h 608"/>
                <a:gd name="T38" fmla="*/ 23 w 209"/>
                <a:gd name="T39" fmla="*/ 608 h 608"/>
                <a:gd name="T40" fmla="*/ 29 w 209"/>
                <a:gd name="T41" fmla="*/ 602 h 608"/>
                <a:gd name="T42" fmla="*/ 23 w 209"/>
                <a:gd name="T43" fmla="*/ 595 h 608"/>
                <a:gd name="T44" fmla="*/ 19 w 209"/>
                <a:gd name="T45" fmla="*/ 587 h 608"/>
                <a:gd name="T46" fmla="*/ 15 w 209"/>
                <a:gd name="T47" fmla="*/ 577 h 608"/>
                <a:gd name="T48" fmla="*/ 14 w 209"/>
                <a:gd name="T49" fmla="*/ 568 h 608"/>
                <a:gd name="T50" fmla="*/ 10 w 209"/>
                <a:gd name="T51" fmla="*/ 545 h 608"/>
                <a:gd name="T52" fmla="*/ 8 w 209"/>
                <a:gd name="T53" fmla="*/ 516 h 608"/>
                <a:gd name="T54" fmla="*/ 10 w 209"/>
                <a:gd name="T55" fmla="*/ 485 h 608"/>
                <a:gd name="T56" fmla="*/ 15 w 209"/>
                <a:gd name="T57" fmla="*/ 452 h 608"/>
                <a:gd name="T58" fmla="*/ 23 w 209"/>
                <a:gd name="T59" fmla="*/ 414 h 608"/>
                <a:gd name="T60" fmla="*/ 35 w 209"/>
                <a:gd name="T61" fmla="*/ 376 h 608"/>
                <a:gd name="T62" fmla="*/ 48 w 209"/>
                <a:gd name="T63" fmla="*/ 333 h 608"/>
                <a:gd name="T64" fmla="*/ 63 w 209"/>
                <a:gd name="T65" fmla="*/ 289 h 608"/>
                <a:gd name="T66" fmla="*/ 83 w 209"/>
                <a:gd name="T67" fmla="*/ 243 h 608"/>
                <a:gd name="T68" fmla="*/ 104 w 209"/>
                <a:gd name="T69" fmla="*/ 197 h 608"/>
                <a:gd name="T70" fmla="*/ 127 w 209"/>
                <a:gd name="T71" fmla="*/ 149 h 608"/>
                <a:gd name="T72" fmla="*/ 152 w 209"/>
                <a:gd name="T73" fmla="*/ 101 h 608"/>
                <a:gd name="T74" fmla="*/ 180 w 209"/>
                <a:gd name="T75" fmla="*/ 53 h 608"/>
                <a:gd name="T76" fmla="*/ 209 w 209"/>
                <a:gd name="T77" fmla="*/ 3 h 608"/>
                <a:gd name="T78" fmla="*/ 209 w 209"/>
                <a:gd name="T79" fmla="*/ 3 h 608"/>
                <a:gd name="T80" fmla="*/ 202 w 209"/>
                <a:gd name="T81" fmla="*/ 0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202" y="0"/>
                  </a:moveTo>
                  <a:lnTo>
                    <a:pt x="202" y="0"/>
                  </a:lnTo>
                  <a:lnTo>
                    <a:pt x="173" y="47"/>
                  </a:lnTo>
                  <a:lnTo>
                    <a:pt x="146" y="97"/>
                  </a:lnTo>
                  <a:lnTo>
                    <a:pt x="119" y="145"/>
                  </a:lnTo>
                  <a:lnTo>
                    <a:pt x="96" y="193"/>
                  </a:lnTo>
                  <a:lnTo>
                    <a:pt x="75" y="241"/>
                  </a:lnTo>
                  <a:lnTo>
                    <a:pt x="56" y="287"/>
                  </a:lnTo>
                  <a:lnTo>
                    <a:pt x="40" y="330"/>
                  </a:lnTo>
                  <a:lnTo>
                    <a:pt x="27" y="372"/>
                  </a:lnTo>
                  <a:lnTo>
                    <a:pt x="15" y="412"/>
                  </a:lnTo>
                  <a:lnTo>
                    <a:pt x="8" y="451"/>
                  </a:lnTo>
                  <a:lnTo>
                    <a:pt x="2" y="485"/>
                  </a:lnTo>
                  <a:lnTo>
                    <a:pt x="0" y="516"/>
                  </a:lnTo>
                  <a:lnTo>
                    <a:pt x="0" y="545"/>
                  </a:lnTo>
                  <a:lnTo>
                    <a:pt x="4" y="570"/>
                  </a:lnTo>
                  <a:lnTo>
                    <a:pt x="8" y="581"/>
                  </a:lnTo>
                  <a:lnTo>
                    <a:pt x="12" y="591"/>
                  </a:lnTo>
                  <a:lnTo>
                    <a:pt x="17" y="600"/>
                  </a:lnTo>
                  <a:lnTo>
                    <a:pt x="23" y="608"/>
                  </a:lnTo>
                  <a:lnTo>
                    <a:pt x="29" y="602"/>
                  </a:lnTo>
                  <a:lnTo>
                    <a:pt x="23" y="595"/>
                  </a:lnTo>
                  <a:lnTo>
                    <a:pt x="19" y="587"/>
                  </a:lnTo>
                  <a:lnTo>
                    <a:pt x="15" y="577"/>
                  </a:lnTo>
                  <a:lnTo>
                    <a:pt x="14" y="568"/>
                  </a:lnTo>
                  <a:lnTo>
                    <a:pt x="10" y="545"/>
                  </a:lnTo>
                  <a:lnTo>
                    <a:pt x="8" y="516"/>
                  </a:lnTo>
                  <a:lnTo>
                    <a:pt x="10" y="485"/>
                  </a:lnTo>
                  <a:lnTo>
                    <a:pt x="15" y="452"/>
                  </a:lnTo>
                  <a:lnTo>
                    <a:pt x="23" y="414"/>
                  </a:lnTo>
                  <a:lnTo>
                    <a:pt x="35" y="376"/>
                  </a:lnTo>
                  <a:lnTo>
                    <a:pt x="48" y="333"/>
                  </a:lnTo>
                  <a:lnTo>
                    <a:pt x="63" y="289"/>
                  </a:lnTo>
                  <a:lnTo>
                    <a:pt x="83" y="243"/>
                  </a:lnTo>
                  <a:lnTo>
                    <a:pt x="104" y="197"/>
                  </a:lnTo>
                  <a:lnTo>
                    <a:pt x="127" y="149"/>
                  </a:lnTo>
                  <a:lnTo>
                    <a:pt x="152" y="101"/>
                  </a:lnTo>
                  <a:lnTo>
                    <a:pt x="180" y="53"/>
                  </a:lnTo>
                  <a:lnTo>
                    <a:pt x="209" y="3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1" name="Freeform 4050"/>
            <p:cNvSpPr>
              <a:spLocks noChangeAspect="1"/>
            </p:cNvSpPr>
            <p:nvPr/>
          </p:nvSpPr>
          <p:spPr bwMode="auto">
            <a:xfrm>
              <a:off x="2668" y="1418"/>
              <a:ext cx="418" cy="364"/>
            </a:xfrm>
            <a:custGeom>
              <a:avLst/>
              <a:gdLst>
                <a:gd name="T0" fmla="*/ 418 w 418"/>
                <a:gd name="T1" fmla="*/ 19 h 364"/>
                <a:gd name="T2" fmla="*/ 418 w 418"/>
                <a:gd name="T3" fmla="*/ 19 h 364"/>
                <a:gd name="T4" fmla="*/ 412 w 418"/>
                <a:gd name="T5" fmla="*/ 11 h 364"/>
                <a:gd name="T6" fmla="*/ 404 w 418"/>
                <a:gd name="T7" fmla="*/ 7 h 364"/>
                <a:gd name="T8" fmla="*/ 397 w 418"/>
                <a:gd name="T9" fmla="*/ 4 h 364"/>
                <a:gd name="T10" fmla="*/ 387 w 418"/>
                <a:gd name="T11" fmla="*/ 2 h 364"/>
                <a:gd name="T12" fmla="*/ 377 w 418"/>
                <a:gd name="T13" fmla="*/ 0 h 364"/>
                <a:gd name="T14" fmla="*/ 368 w 418"/>
                <a:gd name="T15" fmla="*/ 0 h 364"/>
                <a:gd name="T16" fmla="*/ 356 w 418"/>
                <a:gd name="T17" fmla="*/ 2 h 364"/>
                <a:gd name="T18" fmla="*/ 347 w 418"/>
                <a:gd name="T19" fmla="*/ 4 h 364"/>
                <a:gd name="T20" fmla="*/ 324 w 418"/>
                <a:gd name="T21" fmla="*/ 13 h 364"/>
                <a:gd name="T22" fmla="*/ 299 w 418"/>
                <a:gd name="T23" fmla="*/ 25 h 364"/>
                <a:gd name="T24" fmla="*/ 272 w 418"/>
                <a:gd name="T25" fmla="*/ 42 h 364"/>
                <a:gd name="T26" fmla="*/ 245 w 418"/>
                <a:gd name="T27" fmla="*/ 65 h 364"/>
                <a:gd name="T28" fmla="*/ 216 w 418"/>
                <a:gd name="T29" fmla="*/ 90 h 364"/>
                <a:gd name="T30" fmla="*/ 186 w 418"/>
                <a:gd name="T31" fmla="*/ 119 h 364"/>
                <a:gd name="T32" fmla="*/ 155 w 418"/>
                <a:gd name="T33" fmla="*/ 151 h 364"/>
                <a:gd name="T34" fmla="*/ 124 w 418"/>
                <a:gd name="T35" fmla="*/ 186 h 364"/>
                <a:gd name="T36" fmla="*/ 94 w 418"/>
                <a:gd name="T37" fmla="*/ 226 h 364"/>
                <a:gd name="T38" fmla="*/ 63 w 418"/>
                <a:gd name="T39" fmla="*/ 268 h 364"/>
                <a:gd name="T40" fmla="*/ 32 w 418"/>
                <a:gd name="T41" fmla="*/ 313 h 364"/>
                <a:gd name="T42" fmla="*/ 0 w 418"/>
                <a:gd name="T43" fmla="*/ 361 h 364"/>
                <a:gd name="T44" fmla="*/ 7 w 418"/>
                <a:gd name="T45" fmla="*/ 364 h 364"/>
                <a:gd name="T46" fmla="*/ 38 w 418"/>
                <a:gd name="T47" fmla="*/ 316 h 364"/>
                <a:gd name="T48" fmla="*/ 69 w 418"/>
                <a:gd name="T49" fmla="*/ 272 h 364"/>
                <a:gd name="T50" fmla="*/ 99 w 418"/>
                <a:gd name="T51" fmla="*/ 230 h 364"/>
                <a:gd name="T52" fmla="*/ 132 w 418"/>
                <a:gd name="T53" fmla="*/ 192 h 364"/>
                <a:gd name="T54" fmla="*/ 163 w 418"/>
                <a:gd name="T55" fmla="*/ 155 h 364"/>
                <a:gd name="T56" fmla="*/ 191 w 418"/>
                <a:gd name="T57" fmla="*/ 124 h 364"/>
                <a:gd name="T58" fmla="*/ 222 w 418"/>
                <a:gd name="T59" fmla="*/ 96 h 364"/>
                <a:gd name="T60" fmla="*/ 249 w 418"/>
                <a:gd name="T61" fmla="*/ 71 h 364"/>
                <a:gd name="T62" fmla="*/ 276 w 418"/>
                <a:gd name="T63" fmla="*/ 50 h 364"/>
                <a:gd name="T64" fmla="*/ 303 w 418"/>
                <a:gd name="T65" fmla="*/ 32 h 364"/>
                <a:gd name="T66" fmla="*/ 326 w 418"/>
                <a:gd name="T67" fmla="*/ 19 h 364"/>
                <a:gd name="T68" fmla="*/ 349 w 418"/>
                <a:gd name="T69" fmla="*/ 11 h 364"/>
                <a:gd name="T70" fmla="*/ 358 w 418"/>
                <a:gd name="T71" fmla="*/ 9 h 364"/>
                <a:gd name="T72" fmla="*/ 368 w 418"/>
                <a:gd name="T73" fmla="*/ 7 h 364"/>
                <a:gd name="T74" fmla="*/ 377 w 418"/>
                <a:gd name="T75" fmla="*/ 7 h 364"/>
                <a:gd name="T76" fmla="*/ 385 w 418"/>
                <a:gd name="T77" fmla="*/ 9 h 364"/>
                <a:gd name="T78" fmla="*/ 393 w 418"/>
                <a:gd name="T79" fmla="*/ 11 h 364"/>
                <a:gd name="T80" fmla="*/ 400 w 418"/>
                <a:gd name="T81" fmla="*/ 13 h 364"/>
                <a:gd name="T82" fmla="*/ 406 w 418"/>
                <a:gd name="T83" fmla="*/ 19 h 364"/>
                <a:gd name="T84" fmla="*/ 412 w 418"/>
                <a:gd name="T85" fmla="*/ 25 h 364"/>
                <a:gd name="T86" fmla="*/ 412 w 418"/>
                <a:gd name="T87" fmla="*/ 25 h 364"/>
                <a:gd name="T88" fmla="*/ 418 w 418"/>
                <a:gd name="T89" fmla="*/ 19 h 3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4"/>
                <a:gd name="T137" fmla="*/ 418 w 418"/>
                <a:gd name="T138" fmla="*/ 364 h 3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4">
                  <a:moveTo>
                    <a:pt x="418" y="19"/>
                  </a:moveTo>
                  <a:lnTo>
                    <a:pt x="418" y="19"/>
                  </a:lnTo>
                  <a:lnTo>
                    <a:pt x="412" y="11"/>
                  </a:lnTo>
                  <a:lnTo>
                    <a:pt x="404" y="7"/>
                  </a:lnTo>
                  <a:lnTo>
                    <a:pt x="397" y="4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68" y="0"/>
                  </a:lnTo>
                  <a:lnTo>
                    <a:pt x="356" y="2"/>
                  </a:lnTo>
                  <a:lnTo>
                    <a:pt x="347" y="4"/>
                  </a:lnTo>
                  <a:lnTo>
                    <a:pt x="324" y="13"/>
                  </a:lnTo>
                  <a:lnTo>
                    <a:pt x="299" y="25"/>
                  </a:lnTo>
                  <a:lnTo>
                    <a:pt x="272" y="42"/>
                  </a:lnTo>
                  <a:lnTo>
                    <a:pt x="245" y="65"/>
                  </a:lnTo>
                  <a:lnTo>
                    <a:pt x="216" y="90"/>
                  </a:lnTo>
                  <a:lnTo>
                    <a:pt x="186" y="119"/>
                  </a:lnTo>
                  <a:lnTo>
                    <a:pt x="155" y="151"/>
                  </a:lnTo>
                  <a:lnTo>
                    <a:pt x="124" y="186"/>
                  </a:lnTo>
                  <a:lnTo>
                    <a:pt x="94" y="226"/>
                  </a:lnTo>
                  <a:lnTo>
                    <a:pt x="63" y="268"/>
                  </a:lnTo>
                  <a:lnTo>
                    <a:pt x="32" y="313"/>
                  </a:lnTo>
                  <a:lnTo>
                    <a:pt x="0" y="361"/>
                  </a:lnTo>
                  <a:lnTo>
                    <a:pt x="7" y="364"/>
                  </a:lnTo>
                  <a:lnTo>
                    <a:pt x="38" y="316"/>
                  </a:lnTo>
                  <a:lnTo>
                    <a:pt x="69" y="272"/>
                  </a:lnTo>
                  <a:lnTo>
                    <a:pt x="99" y="230"/>
                  </a:lnTo>
                  <a:lnTo>
                    <a:pt x="132" y="192"/>
                  </a:lnTo>
                  <a:lnTo>
                    <a:pt x="163" y="155"/>
                  </a:lnTo>
                  <a:lnTo>
                    <a:pt x="191" y="124"/>
                  </a:lnTo>
                  <a:lnTo>
                    <a:pt x="222" y="96"/>
                  </a:lnTo>
                  <a:lnTo>
                    <a:pt x="249" y="71"/>
                  </a:lnTo>
                  <a:lnTo>
                    <a:pt x="276" y="50"/>
                  </a:lnTo>
                  <a:lnTo>
                    <a:pt x="303" y="32"/>
                  </a:lnTo>
                  <a:lnTo>
                    <a:pt x="326" y="19"/>
                  </a:lnTo>
                  <a:lnTo>
                    <a:pt x="349" y="11"/>
                  </a:lnTo>
                  <a:lnTo>
                    <a:pt x="358" y="9"/>
                  </a:lnTo>
                  <a:lnTo>
                    <a:pt x="368" y="7"/>
                  </a:lnTo>
                  <a:lnTo>
                    <a:pt x="377" y="7"/>
                  </a:lnTo>
                  <a:lnTo>
                    <a:pt x="385" y="9"/>
                  </a:lnTo>
                  <a:lnTo>
                    <a:pt x="393" y="11"/>
                  </a:lnTo>
                  <a:lnTo>
                    <a:pt x="400" y="13"/>
                  </a:lnTo>
                  <a:lnTo>
                    <a:pt x="406" y="19"/>
                  </a:lnTo>
                  <a:lnTo>
                    <a:pt x="412" y="25"/>
                  </a:lnTo>
                  <a:lnTo>
                    <a:pt x="418" y="19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2" name="Freeform 4051"/>
            <p:cNvSpPr>
              <a:spLocks noChangeAspect="1"/>
            </p:cNvSpPr>
            <p:nvPr/>
          </p:nvSpPr>
          <p:spPr bwMode="auto">
            <a:xfrm>
              <a:off x="2900" y="1437"/>
              <a:ext cx="209" cy="608"/>
            </a:xfrm>
            <a:custGeom>
              <a:avLst/>
              <a:gdLst>
                <a:gd name="T0" fmla="*/ 7 w 209"/>
                <a:gd name="T1" fmla="*/ 608 h 608"/>
                <a:gd name="T2" fmla="*/ 7 w 209"/>
                <a:gd name="T3" fmla="*/ 608 h 608"/>
                <a:gd name="T4" fmla="*/ 36 w 209"/>
                <a:gd name="T5" fmla="*/ 558 h 608"/>
                <a:gd name="T6" fmla="*/ 65 w 209"/>
                <a:gd name="T7" fmla="*/ 510 h 608"/>
                <a:gd name="T8" fmla="*/ 90 w 209"/>
                <a:gd name="T9" fmla="*/ 461 h 608"/>
                <a:gd name="T10" fmla="*/ 113 w 209"/>
                <a:gd name="T11" fmla="*/ 413 h 608"/>
                <a:gd name="T12" fmla="*/ 134 w 209"/>
                <a:gd name="T13" fmla="*/ 366 h 608"/>
                <a:gd name="T14" fmla="*/ 153 w 209"/>
                <a:gd name="T15" fmla="*/ 320 h 608"/>
                <a:gd name="T16" fmla="*/ 168 w 209"/>
                <a:gd name="T17" fmla="*/ 276 h 608"/>
                <a:gd name="T18" fmla="*/ 182 w 209"/>
                <a:gd name="T19" fmla="*/ 234 h 608"/>
                <a:gd name="T20" fmla="*/ 193 w 209"/>
                <a:gd name="T21" fmla="*/ 194 h 608"/>
                <a:gd name="T22" fmla="*/ 201 w 209"/>
                <a:gd name="T23" fmla="*/ 157 h 608"/>
                <a:gd name="T24" fmla="*/ 207 w 209"/>
                <a:gd name="T25" fmla="*/ 123 h 608"/>
                <a:gd name="T26" fmla="*/ 209 w 209"/>
                <a:gd name="T27" fmla="*/ 90 h 608"/>
                <a:gd name="T28" fmla="*/ 209 w 209"/>
                <a:gd name="T29" fmla="*/ 61 h 608"/>
                <a:gd name="T30" fmla="*/ 205 w 209"/>
                <a:gd name="T31" fmla="*/ 38 h 608"/>
                <a:gd name="T32" fmla="*/ 201 w 209"/>
                <a:gd name="T33" fmla="*/ 27 h 608"/>
                <a:gd name="T34" fmla="*/ 197 w 209"/>
                <a:gd name="T35" fmla="*/ 17 h 608"/>
                <a:gd name="T36" fmla="*/ 191 w 209"/>
                <a:gd name="T37" fmla="*/ 8 h 608"/>
                <a:gd name="T38" fmla="*/ 186 w 209"/>
                <a:gd name="T39" fmla="*/ 0 h 608"/>
                <a:gd name="T40" fmla="*/ 180 w 209"/>
                <a:gd name="T41" fmla="*/ 6 h 608"/>
                <a:gd name="T42" fmla="*/ 186 w 209"/>
                <a:gd name="T43" fmla="*/ 11 h 608"/>
                <a:gd name="T44" fmla="*/ 190 w 209"/>
                <a:gd name="T45" fmla="*/ 19 h 608"/>
                <a:gd name="T46" fmla="*/ 193 w 209"/>
                <a:gd name="T47" fmla="*/ 29 h 608"/>
                <a:gd name="T48" fmla="*/ 197 w 209"/>
                <a:gd name="T49" fmla="*/ 38 h 608"/>
                <a:gd name="T50" fmla="*/ 201 w 209"/>
                <a:gd name="T51" fmla="*/ 63 h 608"/>
                <a:gd name="T52" fmla="*/ 201 w 209"/>
                <a:gd name="T53" fmla="*/ 90 h 608"/>
                <a:gd name="T54" fmla="*/ 199 w 209"/>
                <a:gd name="T55" fmla="*/ 121 h 608"/>
                <a:gd name="T56" fmla="*/ 193 w 209"/>
                <a:gd name="T57" fmla="*/ 155 h 608"/>
                <a:gd name="T58" fmla="*/ 186 w 209"/>
                <a:gd name="T59" fmla="*/ 192 h 608"/>
                <a:gd name="T60" fmla="*/ 174 w 209"/>
                <a:gd name="T61" fmla="*/ 232 h 608"/>
                <a:gd name="T62" fmla="*/ 161 w 209"/>
                <a:gd name="T63" fmla="*/ 274 h 608"/>
                <a:gd name="T64" fmla="*/ 145 w 209"/>
                <a:gd name="T65" fmla="*/ 318 h 608"/>
                <a:gd name="T66" fmla="*/ 126 w 209"/>
                <a:gd name="T67" fmla="*/ 363 h 608"/>
                <a:gd name="T68" fmla="*/ 105 w 209"/>
                <a:gd name="T69" fmla="*/ 411 h 608"/>
                <a:gd name="T70" fmla="*/ 82 w 209"/>
                <a:gd name="T71" fmla="*/ 457 h 608"/>
                <a:gd name="T72" fmla="*/ 57 w 209"/>
                <a:gd name="T73" fmla="*/ 507 h 608"/>
                <a:gd name="T74" fmla="*/ 30 w 209"/>
                <a:gd name="T75" fmla="*/ 555 h 608"/>
                <a:gd name="T76" fmla="*/ 0 w 209"/>
                <a:gd name="T77" fmla="*/ 603 h 608"/>
                <a:gd name="T78" fmla="*/ 0 w 209"/>
                <a:gd name="T79" fmla="*/ 603 h 608"/>
                <a:gd name="T80" fmla="*/ 7 w 209"/>
                <a:gd name="T81" fmla="*/ 608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7" y="608"/>
                  </a:moveTo>
                  <a:lnTo>
                    <a:pt x="7" y="608"/>
                  </a:lnTo>
                  <a:lnTo>
                    <a:pt x="36" y="558"/>
                  </a:lnTo>
                  <a:lnTo>
                    <a:pt x="65" y="510"/>
                  </a:lnTo>
                  <a:lnTo>
                    <a:pt x="90" y="461"/>
                  </a:lnTo>
                  <a:lnTo>
                    <a:pt x="113" y="413"/>
                  </a:lnTo>
                  <a:lnTo>
                    <a:pt x="134" y="366"/>
                  </a:lnTo>
                  <a:lnTo>
                    <a:pt x="153" y="320"/>
                  </a:lnTo>
                  <a:lnTo>
                    <a:pt x="168" y="276"/>
                  </a:lnTo>
                  <a:lnTo>
                    <a:pt x="182" y="234"/>
                  </a:lnTo>
                  <a:lnTo>
                    <a:pt x="193" y="194"/>
                  </a:lnTo>
                  <a:lnTo>
                    <a:pt x="201" y="157"/>
                  </a:lnTo>
                  <a:lnTo>
                    <a:pt x="207" y="123"/>
                  </a:lnTo>
                  <a:lnTo>
                    <a:pt x="209" y="90"/>
                  </a:lnTo>
                  <a:lnTo>
                    <a:pt x="209" y="61"/>
                  </a:lnTo>
                  <a:lnTo>
                    <a:pt x="205" y="38"/>
                  </a:lnTo>
                  <a:lnTo>
                    <a:pt x="201" y="27"/>
                  </a:lnTo>
                  <a:lnTo>
                    <a:pt x="197" y="17"/>
                  </a:lnTo>
                  <a:lnTo>
                    <a:pt x="191" y="8"/>
                  </a:lnTo>
                  <a:lnTo>
                    <a:pt x="186" y="0"/>
                  </a:lnTo>
                  <a:lnTo>
                    <a:pt x="180" y="6"/>
                  </a:lnTo>
                  <a:lnTo>
                    <a:pt x="186" y="11"/>
                  </a:lnTo>
                  <a:lnTo>
                    <a:pt x="190" y="19"/>
                  </a:lnTo>
                  <a:lnTo>
                    <a:pt x="193" y="29"/>
                  </a:lnTo>
                  <a:lnTo>
                    <a:pt x="197" y="38"/>
                  </a:lnTo>
                  <a:lnTo>
                    <a:pt x="201" y="63"/>
                  </a:lnTo>
                  <a:lnTo>
                    <a:pt x="201" y="90"/>
                  </a:lnTo>
                  <a:lnTo>
                    <a:pt x="199" y="121"/>
                  </a:lnTo>
                  <a:lnTo>
                    <a:pt x="193" y="155"/>
                  </a:lnTo>
                  <a:lnTo>
                    <a:pt x="186" y="192"/>
                  </a:lnTo>
                  <a:lnTo>
                    <a:pt x="174" y="232"/>
                  </a:lnTo>
                  <a:lnTo>
                    <a:pt x="161" y="274"/>
                  </a:lnTo>
                  <a:lnTo>
                    <a:pt x="145" y="318"/>
                  </a:lnTo>
                  <a:lnTo>
                    <a:pt x="126" y="363"/>
                  </a:lnTo>
                  <a:lnTo>
                    <a:pt x="105" y="411"/>
                  </a:lnTo>
                  <a:lnTo>
                    <a:pt x="82" y="457"/>
                  </a:lnTo>
                  <a:lnTo>
                    <a:pt x="57" y="507"/>
                  </a:lnTo>
                  <a:lnTo>
                    <a:pt x="30" y="555"/>
                  </a:lnTo>
                  <a:lnTo>
                    <a:pt x="0" y="603"/>
                  </a:lnTo>
                  <a:lnTo>
                    <a:pt x="7" y="60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3" name="Freeform 4052"/>
            <p:cNvSpPr>
              <a:spLocks noChangeAspect="1"/>
            </p:cNvSpPr>
            <p:nvPr/>
          </p:nvSpPr>
          <p:spPr bwMode="auto">
            <a:xfrm>
              <a:off x="2489" y="2040"/>
              <a:ext cx="418" cy="366"/>
            </a:xfrm>
            <a:custGeom>
              <a:avLst/>
              <a:gdLst>
                <a:gd name="T0" fmla="*/ 0 w 418"/>
                <a:gd name="T1" fmla="*/ 347 h 366"/>
                <a:gd name="T2" fmla="*/ 0 w 418"/>
                <a:gd name="T3" fmla="*/ 347 h 366"/>
                <a:gd name="T4" fmla="*/ 8 w 418"/>
                <a:gd name="T5" fmla="*/ 353 h 366"/>
                <a:gd name="T6" fmla="*/ 15 w 418"/>
                <a:gd name="T7" fmla="*/ 358 h 366"/>
                <a:gd name="T8" fmla="*/ 23 w 418"/>
                <a:gd name="T9" fmla="*/ 362 h 366"/>
                <a:gd name="T10" fmla="*/ 33 w 418"/>
                <a:gd name="T11" fmla="*/ 364 h 366"/>
                <a:gd name="T12" fmla="*/ 40 w 418"/>
                <a:gd name="T13" fmla="*/ 366 h 366"/>
                <a:gd name="T14" fmla="*/ 52 w 418"/>
                <a:gd name="T15" fmla="*/ 364 h 366"/>
                <a:gd name="T16" fmla="*/ 62 w 418"/>
                <a:gd name="T17" fmla="*/ 364 h 366"/>
                <a:gd name="T18" fmla="*/ 73 w 418"/>
                <a:gd name="T19" fmla="*/ 360 h 366"/>
                <a:gd name="T20" fmla="*/ 96 w 418"/>
                <a:gd name="T21" fmla="*/ 353 h 366"/>
                <a:gd name="T22" fmla="*/ 121 w 418"/>
                <a:gd name="T23" fmla="*/ 339 h 366"/>
                <a:gd name="T24" fmla="*/ 148 w 418"/>
                <a:gd name="T25" fmla="*/ 322 h 366"/>
                <a:gd name="T26" fmla="*/ 175 w 418"/>
                <a:gd name="T27" fmla="*/ 301 h 366"/>
                <a:gd name="T28" fmla="*/ 203 w 418"/>
                <a:gd name="T29" fmla="*/ 276 h 366"/>
                <a:gd name="T30" fmla="*/ 232 w 418"/>
                <a:gd name="T31" fmla="*/ 247 h 366"/>
                <a:gd name="T32" fmla="*/ 263 w 418"/>
                <a:gd name="T33" fmla="*/ 215 h 366"/>
                <a:gd name="T34" fmla="*/ 294 w 418"/>
                <a:gd name="T35" fmla="*/ 178 h 366"/>
                <a:gd name="T36" fmla="*/ 324 w 418"/>
                <a:gd name="T37" fmla="*/ 140 h 366"/>
                <a:gd name="T38" fmla="*/ 357 w 418"/>
                <a:gd name="T39" fmla="*/ 97 h 366"/>
                <a:gd name="T40" fmla="*/ 388 w 418"/>
                <a:gd name="T41" fmla="*/ 51 h 366"/>
                <a:gd name="T42" fmla="*/ 418 w 418"/>
                <a:gd name="T43" fmla="*/ 5 h 366"/>
                <a:gd name="T44" fmla="*/ 411 w 418"/>
                <a:gd name="T45" fmla="*/ 0 h 366"/>
                <a:gd name="T46" fmla="*/ 380 w 418"/>
                <a:gd name="T47" fmla="*/ 48 h 366"/>
                <a:gd name="T48" fmla="*/ 349 w 418"/>
                <a:gd name="T49" fmla="*/ 92 h 366"/>
                <a:gd name="T50" fmla="*/ 319 w 418"/>
                <a:gd name="T51" fmla="*/ 134 h 366"/>
                <a:gd name="T52" fmla="*/ 288 w 418"/>
                <a:gd name="T53" fmla="*/ 172 h 366"/>
                <a:gd name="T54" fmla="*/ 257 w 418"/>
                <a:gd name="T55" fmla="*/ 209 h 366"/>
                <a:gd name="T56" fmla="*/ 226 w 418"/>
                <a:gd name="T57" fmla="*/ 241 h 366"/>
                <a:gd name="T58" fmla="*/ 198 w 418"/>
                <a:gd name="T59" fmla="*/ 270 h 366"/>
                <a:gd name="T60" fmla="*/ 169 w 418"/>
                <a:gd name="T61" fmla="*/ 295 h 366"/>
                <a:gd name="T62" fmla="*/ 142 w 418"/>
                <a:gd name="T63" fmla="*/ 316 h 366"/>
                <a:gd name="T64" fmla="*/ 117 w 418"/>
                <a:gd name="T65" fmla="*/ 332 h 366"/>
                <a:gd name="T66" fmla="*/ 92 w 418"/>
                <a:gd name="T67" fmla="*/ 345 h 366"/>
                <a:gd name="T68" fmla="*/ 71 w 418"/>
                <a:gd name="T69" fmla="*/ 353 h 366"/>
                <a:gd name="T70" fmla="*/ 60 w 418"/>
                <a:gd name="T71" fmla="*/ 357 h 366"/>
                <a:gd name="T72" fmla="*/ 50 w 418"/>
                <a:gd name="T73" fmla="*/ 357 h 366"/>
                <a:gd name="T74" fmla="*/ 42 w 418"/>
                <a:gd name="T75" fmla="*/ 357 h 366"/>
                <a:gd name="T76" fmla="*/ 33 w 418"/>
                <a:gd name="T77" fmla="*/ 357 h 366"/>
                <a:gd name="T78" fmla="*/ 25 w 418"/>
                <a:gd name="T79" fmla="*/ 355 h 366"/>
                <a:gd name="T80" fmla="*/ 19 w 418"/>
                <a:gd name="T81" fmla="*/ 351 h 366"/>
                <a:gd name="T82" fmla="*/ 12 w 418"/>
                <a:gd name="T83" fmla="*/ 347 h 366"/>
                <a:gd name="T84" fmla="*/ 6 w 418"/>
                <a:gd name="T85" fmla="*/ 341 h 366"/>
                <a:gd name="T86" fmla="*/ 6 w 418"/>
                <a:gd name="T87" fmla="*/ 341 h 366"/>
                <a:gd name="T88" fmla="*/ 0 w 418"/>
                <a:gd name="T89" fmla="*/ 347 h 3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6"/>
                <a:gd name="T137" fmla="*/ 418 w 418"/>
                <a:gd name="T138" fmla="*/ 366 h 3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6">
                  <a:moveTo>
                    <a:pt x="0" y="347"/>
                  </a:moveTo>
                  <a:lnTo>
                    <a:pt x="0" y="347"/>
                  </a:lnTo>
                  <a:lnTo>
                    <a:pt x="8" y="353"/>
                  </a:lnTo>
                  <a:lnTo>
                    <a:pt x="15" y="358"/>
                  </a:lnTo>
                  <a:lnTo>
                    <a:pt x="23" y="362"/>
                  </a:lnTo>
                  <a:lnTo>
                    <a:pt x="33" y="364"/>
                  </a:lnTo>
                  <a:lnTo>
                    <a:pt x="40" y="366"/>
                  </a:lnTo>
                  <a:lnTo>
                    <a:pt x="52" y="364"/>
                  </a:lnTo>
                  <a:lnTo>
                    <a:pt x="62" y="364"/>
                  </a:lnTo>
                  <a:lnTo>
                    <a:pt x="73" y="360"/>
                  </a:lnTo>
                  <a:lnTo>
                    <a:pt x="96" y="353"/>
                  </a:lnTo>
                  <a:lnTo>
                    <a:pt x="121" y="339"/>
                  </a:lnTo>
                  <a:lnTo>
                    <a:pt x="148" y="322"/>
                  </a:lnTo>
                  <a:lnTo>
                    <a:pt x="175" y="301"/>
                  </a:lnTo>
                  <a:lnTo>
                    <a:pt x="203" y="276"/>
                  </a:lnTo>
                  <a:lnTo>
                    <a:pt x="232" y="247"/>
                  </a:lnTo>
                  <a:lnTo>
                    <a:pt x="263" y="215"/>
                  </a:lnTo>
                  <a:lnTo>
                    <a:pt x="294" y="178"/>
                  </a:lnTo>
                  <a:lnTo>
                    <a:pt x="324" y="140"/>
                  </a:lnTo>
                  <a:lnTo>
                    <a:pt x="357" y="97"/>
                  </a:lnTo>
                  <a:lnTo>
                    <a:pt x="388" y="51"/>
                  </a:lnTo>
                  <a:lnTo>
                    <a:pt x="418" y="5"/>
                  </a:lnTo>
                  <a:lnTo>
                    <a:pt x="411" y="0"/>
                  </a:lnTo>
                  <a:lnTo>
                    <a:pt x="380" y="48"/>
                  </a:lnTo>
                  <a:lnTo>
                    <a:pt x="349" y="92"/>
                  </a:lnTo>
                  <a:lnTo>
                    <a:pt x="319" y="134"/>
                  </a:lnTo>
                  <a:lnTo>
                    <a:pt x="288" y="172"/>
                  </a:lnTo>
                  <a:lnTo>
                    <a:pt x="257" y="209"/>
                  </a:lnTo>
                  <a:lnTo>
                    <a:pt x="226" y="241"/>
                  </a:lnTo>
                  <a:lnTo>
                    <a:pt x="198" y="270"/>
                  </a:lnTo>
                  <a:lnTo>
                    <a:pt x="169" y="295"/>
                  </a:lnTo>
                  <a:lnTo>
                    <a:pt x="142" y="316"/>
                  </a:lnTo>
                  <a:lnTo>
                    <a:pt x="117" y="332"/>
                  </a:lnTo>
                  <a:lnTo>
                    <a:pt x="92" y="345"/>
                  </a:lnTo>
                  <a:lnTo>
                    <a:pt x="71" y="353"/>
                  </a:lnTo>
                  <a:lnTo>
                    <a:pt x="60" y="357"/>
                  </a:lnTo>
                  <a:lnTo>
                    <a:pt x="50" y="357"/>
                  </a:lnTo>
                  <a:lnTo>
                    <a:pt x="42" y="357"/>
                  </a:lnTo>
                  <a:lnTo>
                    <a:pt x="33" y="357"/>
                  </a:lnTo>
                  <a:lnTo>
                    <a:pt x="25" y="355"/>
                  </a:lnTo>
                  <a:lnTo>
                    <a:pt x="19" y="351"/>
                  </a:lnTo>
                  <a:lnTo>
                    <a:pt x="12" y="347"/>
                  </a:lnTo>
                  <a:lnTo>
                    <a:pt x="6" y="341"/>
                  </a:lnTo>
                  <a:lnTo>
                    <a:pt x="0" y="34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4" name="Freeform 4053"/>
            <p:cNvSpPr>
              <a:spLocks noChangeAspect="1"/>
            </p:cNvSpPr>
            <p:nvPr/>
          </p:nvSpPr>
          <p:spPr bwMode="auto">
            <a:xfrm>
              <a:off x="2432" y="1702"/>
              <a:ext cx="410" cy="295"/>
            </a:xfrm>
            <a:custGeom>
              <a:avLst/>
              <a:gdLst>
                <a:gd name="T0" fmla="*/ 410 w 410"/>
                <a:gd name="T1" fmla="*/ 257 h 295"/>
                <a:gd name="T2" fmla="*/ 38 w 410"/>
                <a:gd name="T3" fmla="*/ 0 h 295"/>
                <a:gd name="T4" fmla="*/ 34 w 410"/>
                <a:gd name="T5" fmla="*/ 2 h 295"/>
                <a:gd name="T6" fmla="*/ 28 w 410"/>
                <a:gd name="T7" fmla="*/ 7 h 295"/>
                <a:gd name="T8" fmla="*/ 19 w 410"/>
                <a:gd name="T9" fmla="*/ 17 h 295"/>
                <a:gd name="T10" fmla="*/ 9 w 410"/>
                <a:gd name="T11" fmla="*/ 30 h 295"/>
                <a:gd name="T12" fmla="*/ 5 w 410"/>
                <a:gd name="T13" fmla="*/ 36 h 295"/>
                <a:gd name="T14" fmla="*/ 2 w 410"/>
                <a:gd name="T15" fmla="*/ 44 h 295"/>
                <a:gd name="T16" fmla="*/ 0 w 410"/>
                <a:gd name="T17" fmla="*/ 52 h 295"/>
                <a:gd name="T18" fmla="*/ 0 w 410"/>
                <a:gd name="T19" fmla="*/ 59 h 295"/>
                <a:gd name="T20" fmla="*/ 0 w 410"/>
                <a:gd name="T21" fmla="*/ 67 h 295"/>
                <a:gd name="T22" fmla="*/ 2 w 410"/>
                <a:gd name="T23" fmla="*/ 73 h 295"/>
                <a:gd name="T24" fmla="*/ 5 w 410"/>
                <a:gd name="T25" fmla="*/ 80 h 295"/>
                <a:gd name="T26" fmla="*/ 11 w 410"/>
                <a:gd name="T27" fmla="*/ 86 h 295"/>
                <a:gd name="T28" fmla="*/ 25 w 410"/>
                <a:gd name="T29" fmla="*/ 100 h 295"/>
                <a:gd name="T30" fmla="*/ 40 w 410"/>
                <a:gd name="T31" fmla="*/ 111 h 295"/>
                <a:gd name="T32" fmla="*/ 53 w 410"/>
                <a:gd name="T33" fmla="*/ 119 h 295"/>
                <a:gd name="T34" fmla="*/ 65 w 410"/>
                <a:gd name="T35" fmla="*/ 124 h 295"/>
                <a:gd name="T36" fmla="*/ 71 w 410"/>
                <a:gd name="T37" fmla="*/ 126 h 295"/>
                <a:gd name="T38" fmla="*/ 76 w 410"/>
                <a:gd name="T39" fmla="*/ 126 h 295"/>
                <a:gd name="T40" fmla="*/ 82 w 410"/>
                <a:gd name="T41" fmla="*/ 126 h 295"/>
                <a:gd name="T42" fmla="*/ 88 w 410"/>
                <a:gd name="T43" fmla="*/ 124 h 295"/>
                <a:gd name="T44" fmla="*/ 94 w 410"/>
                <a:gd name="T45" fmla="*/ 121 h 295"/>
                <a:gd name="T46" fmla="*/ 97 w 410"/>
                <a:gd name="T47" fmla="*/ 117 h 295"/>
                <a:gd name="T48" fmla="*/ 103 w 410"/>
                <a:gd name="T49" fmla="*/ 111 h 295"/>
                <a:gd name="T50" fmla="*/ 107 w 410"/>
                <a:gd name="T51" fmla="*/ 103 h 295"/>
                <a:gd name="T52" fmla="*/ 397 w 410"/>
                <a:gd name="T53" fmla="*/ 295 h 295"/>
                <a:gd name="T54" fmla="*/ 410 w 410"/>
                <a:gd name="T55" fmla="*/ 257 h 29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10"/>
                <a:gd name="T85" fmla="*/ 0 h 295"/>
                <a:gd name="T86" fmla="*/ 410 w 410"/>
                <a:gd name="T87" fmla="*/ 295 h 29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10" h="295">
                  <a:moveTo>
                    <a:pt x="410" y="257"/>
                  </a:moveTo>
                  <a:lnTo>
                    <a:pt x="38" y="0"/>
                  </a:lnTo>
                  <a:lnTo>
                    <a:pt x="34" y="2"/>
                  </a:lnTo>
                  <a:lnTo>
                    <a:pt x="28" y="7"/>
                  </a:lnTo>
                  <a:lnTo>
                    <a:pt x="19" y="17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4"/>
                  </a:lnTo>
                  <a:lnTo>
                    <a:pt x="0" y="52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2" y="73"/>
                  </a:lnTo>
                  <a:lnTo>
                    <a:pt x="5" y="80"/>
                  </a:lnTo>
                  <a:lnTo>
                    <a:pt x="11" y="86"/>
                  </a:lnTo>
                  <a:lnTo>
                    <a:pt x="25" y="100"/>
                  </a:lnTo>
                  <a:lnTo>
                    <a:pt x="40" y="111"/>
                  </a:lnTo>
                  <a:lnTo>
                    <a:pt x="53" y="119"/>
                  </a:lnTo>
                  <a:lnTo>
                    <a:pt x="65" y="124"/>
                  </a:lnTo>
                  <a:lnTo>
                    <a:pt x="71" y="126"/>
                  </a:lnTo>
                  <a:lnTo>
                    <a:pt x="76" y="126"/>
                  </a:lnTo>
                  <a:lnTo>
                    <a:pt x="82" y="126"/>
                  </a:lnTo>
                  <a:lnTo>
                    <a:pt x="88" y="124"/>
                  </a:lnTo>
                  <a:lnTo>
                    <a:pt x="94" y="121"/>
                  </a:lnTo>
                  <a:lnTo>
                    <a:pt x="97" y="117"/>
                  </a:lnTo>
                  <a:lnTo>
                    <a:pt x="103" y="111"/>
                  </a:lnTo>
                  <a:lnTo>
                    <a:pt x="107" y="103"/>
                  </a:lnTo>
                  <a:lnTo>
                    <a:pt x="397" y="295"/>
                  </a:lnTo>
                  <a:lnTo>
                    <a:pt x="410" y="25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5" name="Freeform 4054"/>
            <p:cNvSpPr>
              <a:spLocks noChangeAspect="1"/>
            </p:cNvSpPr>
            <p:nvPr/>
          </p:nvSpPr>
          <p:spPr bwMode="auto">
            <a:xfrm>
              <a:off x="2756" y="2853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6 h 46"/>
                <a:gd name="T6" fmla="*/ 6 w 234"/>
                <a:gd name="T7" fmla="*/ 12 h 46"/>
                <a:gd name="T8" fmla="*/ 11 w 234"/>
                <a:gd name="T9" fmla="*/ 18 h 46"/>
                <a:gd name="T10" fmla="*/ 21 w 234"/>
                <a:gd name="T11" fmla="*/ 21 h 46"/>
                <a:gd name="T12" fmla="*/ 42 w 234"/>
                <a:gd name="T13" fmla="*/ 29 h 46"/>
                <a:gd name="T14" fmla="*/ 71 w 234"/>
                <a:gd name="T15" fmla="*/ 35 h 46"/>
                <a:gd name="T16" fmla="*/ 103 w 234"/>
                <a:gd name="T17" fmla="*/ 41 h 46"/>
                <a:gd name="T18" fmla="*/ 144 w 234"/>
                <a:gd name="T19" fmla="*/ 44 h 46"/>
                <a:gd name="T20" fmla="*/ 186 w 234"/>
                <a:gd name="T21" fmla="*/ 46 h 46"/>
                <a:gd name="T22" fmla="*/ 234 w 234"/>
                <a:gd name="T23" fmla="*/ 46 h 46"/>
                <a:gd name="T24" fmla="*/ 234 w 234"/>
                <a:gd name="T25" fmla="*/ 39 h 46"/>
                <a:gd name="T26" fmla="*/ 188 w 234"/>
                <a:gd name="T27" fmla="*/ 39 h 46"/>
                <a:gd name="T28" fmla="*/ 144 w 234"/>
                <a:gd name="T29" fmla="*/ 37 h 46"/>
                <a:gd name="T30" fmla="*/ 105 w 234"/>
                <a:gd name="T31" fmla="*/ 33 h 46"/>
                <a:gd name="T32" fmla="*/ 71 w 234"/>
                <a:gd name="T33" fmla="*/ 27 h 46"/>
                <a:gd name="T34" fmla="*/ 44 w 234"/>
                <a:gd name="T35" fmla="*/ 21 h 46"/>
                <a:gd name="T36" fmla="*/ 23 w 234"/>
                <a:gd name="T37" fmla="*/ 14 h 46"/>
                <a:gd name="T38" fmla="*/ 17 w 234"/>
                <a:gd name="T39" fmla="*/ 10 h 46"/>
                <a:gd name="T40" fmla="*/ 11 w 234"/>
                <a:gd name="T41" fmla="*/ 6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2"/>
                  </a:lnTo>
                  <a:lnTo>
                    <a:pt x="11" y="18"/>
                  </a:lnTo>
                  <a:lnTo>
                    <a:pt x="21" y="21"/>
                  </a:lnTo>
                  <a:lnTo>
                    <a:pt x="42" y="29"/>
                  </a:lnTo>
                  <a:lnTo>
                    <a:pt x="71" y="35"/>
                  </a:lnTo>
                  <a:lnTo>
                    <a:pt x="103" y="41"/>
                  </a:lnTo>
                  <a:lnTo>
                    <a:pt x="144" y="44"/>
                  </a:lnTo>
                  <a:lnTo>
                    <a:pt x="186" y="46"/>
                  </a:lnTo>
                  <a:lnTo>
                    <a:pt x="234" y="46"/>
                  </a:lnTo>
                  <a:lnTo>
                    <a:pt x="234" y="39"/>
                  </a:lnTo>
                  <a:lnTo>
                    <a:pt x="188" y="39"/>
                  </a:lnTo>
                  <a:lnTo>
                    <a:pt x="144" y="37"/>
                  </a:lnTo>
                  <a:lnTo>
                    <a:pt x="105" y="33"/>
                  </a:lnTo>
                  <a:lnTo>
                    <a:pt x="71" y="27"/>
                  </a:lnTo>
                  <a:lnTo>
                    <a:pt x="44" y="21"/>
                  </a:lnTo>
                  <a:lnTo>
                    <a:pt x="23" y="14"/>
                  </a:lnTo>
                  <a:lnTo>
                    <a:pt x="17" y="10"/>
                  </a:lnTo>
                  <a:lnTo>
                    <a:pt x="11" y="6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6" name="Freeform 4055"/>
            <p:cNvSpPr>
              <a:spLocks noChangeAspect="1"/>
            </p:cNvSpPr>
            <p:nvPr/>
          </p:nvSpPr>
          <p:spPr bwMode="auto">
            <a:xfrm>
              <a:off x="2756" y="2807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2 h 46"/>
                <a:gd name="T6" fmla="*/ 144 w 234"/>
                <a:gd name="T7" fmla="*/ 4 h 46"/>
                <a:gd name="T8" fmla="*/ 103 w 234"/>
                <a:gd name="T9" fmla="*/ 8 h 46"/>
                <a:gd name="T10" fmla="*/ 71 w 234"/>
                <a:gd name="T11" fmla="*/ 14 h 46"/>
                <a:gd name="T12" fmla="*/ 42 w 234"/>
                <a:gd name="T13" fmla="*/ 19 h 46"/>
                <a:gd name="T14" fmla="*/ 21 w 234"/>
                <a:gd name="T15" fmla="*/ 27 h 46"/>
                <a:gd name="T16" fmla="*/ 11 w 234"/>
                <a:gd name="T17" fmla="*/ 31 h 46"/>
                <a:gd name="T18" fmla="*/ 6 w 234"/>
                <a:gd name="T19" fmla="*/ 35 h 46"/>
                <a:gd name="T20" fmla="*/ 2 w 234"/>
                <a:gd name="T21" fmla="*/ 41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1 h 46"/>
                <a:gd name="T30" fmla="*/ 17 w 234"/>
                <a:gd name="T31" fmla="*/ 39 h 46"/>
                <a:gd name="T32" fmla="*/ 23 w 234"/>
                <a:gd name="T33" fmla="*/ 35 h 46"/>
                <a:gd name="T34" fmla="*/ 44 w 234"/>
                <a:gd name="T35" fmla="*/ 27 h 46"/>
                <a:gd name="T36" fmla="*/ 71 w 234"/>
                <a:gd name="T37" fmla="*/ 21 h 46"/>
                <a:gd name="T38" fmla="*/ 105 w 234"/>
                <a:gd name="T39" fmla="*/ 16 h 46"/>
                <a:gd name="T40" fmla="*/ 144 w 234"/>
                <a:gd name="T41" fmla="*/ 12 h 46"/>
                <a:gd name="T42" fmla="*/ 188 w 234"/>
                <a:gd name="T43" fmla="*/ 10 h 46"/>
                <a:gd name="T44" fmla="*/ 234 w 234"/>
                <a:gd name="T45" fmla="*/ 8 h 46"/>
                <a:gd name="T46" fmla="*/ 234 w 234"/>
                <a:gd name="T47" fmla="*/ 8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2"/>
                  </a:lnTo>
                  <a:lnTo>
                    <a:pt x="144" y="4"/>
                  </a:lnTo>
                  <a:lnTo>
                    <a:pt x="103" y="8"/>
                  </a:lnTo>
                  <a:lnTo>
                    <a:pt x="71" y="14"/>
                  </a:lnTo>
                  <a:lnTo>
                    <a:pt x="42" y="19"/>
                  </a:lnTo>
                  <a:lnTo>
                    <a:pt x="21" y="27"/>
                  </a:lnTo>
                  <a:lnTo>
                    <a:pt x="11" y="31"/>
                  </a:lnTo>
                  <a:lnTo>
                    <a:pt x="6" y="35"/>
                  </a:lnTo>
                  <a:lnTo>
                    <a:pt x="2" y="41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1"/>
                  </a:lnTo>
                  <a:lnTo>
                    <a:pt x="17" y="39"/>
                  </a:lnTo>
                  <a:lnTo>
                    <a:pt x="23" y="35"/>
                  </a:lnTo>
                  <a:lnTo>
                    <a:pt x="44" y="27"/>
                  </a:lnTo>
                  <a:lnTo>
                    <a:pt x="71" y="21"/>
                  </a:lnTo>
                  <a:lnTo>
                    <a:pt x="105" y="16"/>
                  </a:lnTo>
                  <a:lnTo>
                    <a:pt x="144" y="12"/>
                  </a:lnTo>
                  <a:lnTo>
                    <a:pt x="188" y="10"/>
                  </a:lnTo>
                  <a:lnTo>
                    <a:pt x="234" y="8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7" name="Freeform 4056"/>
            <p:cNvSpPr>
              <a:spLocks noChangeAspect="1"/>
            </p:cNvSpPr>
            <p:nvPr/>
          </p:nvSpPr>
          <p:spPr bwMode="auto">
            <a:xfrm>
              <a:off x="2990" y="2807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1 h 46"/>
                <a:gd name="T6" fmla="*/ 226 w 232"/>
                <a:gd name="T7" fmla="*/ 35 h 46"/>
                <a:gd name="T8" fmla="*/ 218 w 232"/>
                <a:gd name="T9" fmla="*/ 31 h 46"/>
                <a:gd name="T10" fmla="*/ 211 w 232"/>
                <a:gd name="T11" fmla="*/ 27 h 46"/>
                <a:gd name="T12" fmla="*/ 190 w 232"/>
                <a:gd name="T13" fmla="*/ 19 h 46"/>
                <a:gd name="T14" fmla="*/ 161 w 232"/>
                <a:gd name="T15" fmla="*/ 14 h 46"/>
                <a:gd name="T16" fmla="*/ 126 w 232"/>
                <a:gd name="T17" fmla="*/ 8 h 46"/>
                <a:gd name="T18" fmla="*/ 88 w 232"/>
                <a:gd name="T19" fmla="*/ 4 h 46"/>
                <a:gd name="T20" fmla="*/ 46 w 232"/>
                <a:gd name="T21" fmla="*/ 2 h 46"/>
                <a:gd name="T22" fmla="*/ 0 w 232"/>
                <a:gd name="T23" fmla="*/ 0 h 46"/>
                <a:gd name="T24" fmla="*/ 0 w 232"/>
                <a:gd name="T25" fmla="*/ 8 h 46"/>
                <a:gd name="T26" fmla="*/ 44 w 232"/>
                <a:gd name="T27" fmla="*/ 10 h 46"/>
                <a:gd name="T28" fmla="*/ 88 w 232"/>
                <a:gd name="T29" fmla="*/ 12 h 46"/>
                <a:gd name="T30" fmla="*/ 126 w 232"/>
                <a:gd name="T31" fmla="*/ 16 h 46"/>
                <a:gd name="T32" fmla="*/ 159 w 232"/>
                <a:gd name="T33" fmla="*/ 21 h 46"/>
                <a:gd name="T34" fmla="*/ 188 w 232"/>
                <a:gd name="T35" fmla="*/ 27 h 46"/>
                <a:gd name="T36" fmla="*/ 209 w 232"/>
                <a:gd name="T37" fmla="*/ 35 h 46"/>
                <a:gd name="T38" fmla="*/ 215 w 232"/>
                <a:gd name="T39" fmla="*/ 39 h 46"/>
                <a:gd name="T40" fmla="*/ 220 w 232"/>
                <a:gd name="T41" fmla="*/ 41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1"/>
                  </a:lnTo>
                  <a:lnTo>
                    <a:pt x="226" y="35"/>
                  </a:lnTo>
                  <a:lnTo>
                    <a:pt x="218" y="31"/>
                  </a:lnTo>
                  <a:lnTo>
                    <a:pt x="211" y="27"/>
                  </a:lnTo>
                  <a:lnTo>
                    <a:pt x="190" y="19"/>
                  </a:lnTo>
                  <a:lnTo>
                    <a:pt x="161" y="14"/>
                  </a:lnTo>
                  <a:lnTo>
                    <a:pt x="126" y="8"/>
                  </a:lnTo>
                  <a:lnTo>
                    <a:pt x="88" y="4"/>
                  </a:lnTo>
                  <a:lnTo>
                    <a:pt x="46" y="2"/>
                  </a:lnTo>
                  <a:lnTo>
                    <a:pt x="0" y="0"/>
                  </a:lnTo>
                  <a:lnTo>
                    <a:pt x="0" y="8"/>
                  </a:lnTo>
                  <a:lnTo>
                    <a:pt x="44" y="10"/>
                  </a:lnTo>
                  <a:lnTo>
                    <a:pt x="88" y="12"/>
                  </a:lnTo>
                  <a:lnTo>
                    <a:pt x="126" y="16"/>
                  </a:lnTo>
                  <a:lnTo>
                    <a:pt x="159" y="21"/>
                  </a:lnTo>
                  <a:lnTo>
                    <a:pt x="188" y="27"/>
                  </a:lnTo>
                  <a:lnTo>
                    <a:pt x="209" y="35"/>
                  </a:lnTo>
                  <a:lnTo>
                    <a:pt x="215" y="39"/>
                  </a:lnTo>
                  <a:lnTo>
                    <a:pt x="220" y="41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8" name="Freeform 4057"/>
            <p:cNvSpPr>
              <a:spLocks noChangeAspect="1"/>
            </p:cNvSpPr>
            <p:nvPr/>
          </p:nvSpPr>
          <p:spPr bwMode="auto">
            <a:xfrm>
              <a:off x="2990" y="2853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6 h 46"/>
                <a:gd name="T6" fmla="*/ 88 w 232"/>
                <a:gd name="T7" fmla="*/ 44 h 46"/>
                <a:gd name="T8" fmla="*/ 126 w 232"/>
                <a:gd name="T9" fmla="*/ 41 h 46"/>
                <a:gd name="T10" fmla="*/ 161 w 232"/>
                <a:gd name="T11" fmla="*/ 35 h 46"/>
                <a:gd name="T12" fmla="*/ 190 w 232"/>
                <a:gd name="T13" fmla="*/ 29 h 46"/>
                <a:gd name="T14" fmla="*/ 211 w 232"/>
                <a:gd name="T15" fmla="*/ 21 h 46"/>
                <a:gd name="T16" fmla="*/ 218 w 232"/>
                <a:gd name="T17" fmla="*/ 18 h 46"/>
                <a:gd name="T18" fmla="*/ 226 w 232"/>
                <a:gd name="T19" fmla="*/ 12 h 46"/>
                <a:gd name="T20" fmla="*/ 230 w 232"/>
                <a:gd name="T21" fmla="*/ 6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6 h 46"/>
                <a:gd name="T30" fmla="*/ 215 w 232"/>
                <a:gd name="T31" fmla="*/ 10 h 46"/>
                <a:gd name="T32" fmla="*/ 209 w 232"/>
                <a:gd name="T33" fmla="*/ 14 h 46"/>
                <a:gd name="T34" fmla="*/ 188 w 232"/>
                <a:gd name="T35" fmla="*/ 21 h 46"/>
                <a:gd name="T36" fmla="*/ 159 w 232"/>
                <a:gd name="T37" fmla="*/ 27 h 46"/>
                <a:gd name="T38" fmla="*/ 126 w 232"/>
                <a:gd name="T39" fmla="*/ 33 h 46"/>
                <a:gd name="T40" fmla="*/ 88 w 232"/>
                <a:gd name="T41" fmla="*/ 37 h 46"/>
                <a:gd name="T42" fmla="*/ 44 w 232"/>
                <a:gd name="T43" fmla="*/ 39 h 46"/>
                <a:gd name="T44" fmla="*/ 0 w 232"/>
                <a:gd name="T45" fmla="*/ 39 h 46"/>
                <a:gd name="T46" fmla="*/ 0 w 232"/>
                <a:gd name="T47" fmla="*/ 39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6"/>
                  </a:lnTo>
                  <a:lnTo>
                    <a:pt x="88" y="44"/>
                  </a:lnTo>
                  <a:lnTo>
                    <a:pt x="126" y="41"/>
                  </a:lnTo>
                  <a:lnTo>
                    <a:pt x="161" y="35"/>
                  </a:lnTo>
                  <a:lnTo>
                    <a:pt x="190" y="29"/>
                  </a:lnTo>
                  <a:lnTo>
                    <a:pt x="211" y="21"/>
                  </a:lnTo>
                  <a:lnTo>
                    <a:pt x="218" y="18"/>
                  </a:lnTo>
                  <a:lnTo>
                    <a:pt x="226" y="12"/>
                  </a:lnTo>
                  <a:lnTo>
                    <a:pt x="230" y="6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6"/>
                  </a:lnTo>
                  <a:lnTo>
                    <a:pt x="215" y="10"/>
                  </a:lnTo>
                  <a:lnTo>
                    <a:pt x="209" y="14"/>
                  </a:lnTo>
                  <a:lnTo>
                    <a:pt x="188" y="21"/>
                  </a:lnTo>
                  <a:lnTo>
                    <a:pt x="159" y="27"/>
                  </a:lnTo>
                  <a:lnTo>
                    <a:pt x="126" y="33"/>
                  </a:lnTo>
                  <a:lnTo>
                    <a:pt x="88" y="37"/>
                  </a:lnTo>
                  <a:lnTo>
                    <a:pt x="44" y="39"/>
                  </a:lnTo>
                  <a:lnTo>
                    <a:pt x="0" y="39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9" name="Rectangle 4058"/>
            <p:cNvSpPr>
              <a:spLocks noChangeAspect="1" noChangeArrowheads="1"/>
            </p:cNvSpPr>
            <p:nvPr/>
          </p:nvSpPr>
          <p:spPr bwMode="auto">
            <a:xfrm>
              <a:off x="2760" y="2702"/>
              <a:ext cx="456" cy="151"/>
            </a:xfrm>
            <a:prstGeom prst="rect">
              <a:avLst/>
            </a:prstGeom>
            <a:grpFill/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0" name="Freeform 4059"/>
            <p:cNvSpPr>
              <a:spLocks noChangeAspect="1"/>
            </p:cNvSpPr>
            <p:nvPr/>
          </p:nvSpPr>
          <p:spPr bwMode="auto">
            <a:xfrm>
              <a:off x="2760" y="2659"/>
              <a:ext cx="458" cy="85"/>
            </a:xfrm>
            <a:custGeom>
              <a:avLst/>
              <a:gdLst>
                <a:gd name="T0" fmla="*/ 230 w 458"/>
                <a:gd name="T1" fmla="*/ 85 h 85"/>
                <a:gd name="T2" fmla="*/ 182 w 458"/>
                <a:gd name="T3" fmla="*/ 83 h 85"/>
                <a:gd name="T4" fmla="*/ 140 w 458"/>
                <a:gd name="T5" fmla="*/ 81 h 85"/>
                <a:gd name="T6" fmla="*/ 101 w 458"/>
                <a:gd name="T7" fmla="*/ 77 h 85"/>
                <a:gd name="T8" fmla="*/ 67 w 458"/>
                <a:gd name="T9" fmla="*/ 72 h 85"/>
                <a:gd name="T10" fmla="*/ 38 w 458"/>
                <a:gd name="T11" fmla="*/ 66 h 85"/>
                <a:gd name="T12" fmla="*/ 17 w 458"/>
                <a:gd name="T13" fmla="*/ 58 h 85"/>
                <a:gd name="T14" fmla="*/ 9 w 458"/>
                <a:gd name="T15" fmla="*/ 54 h 85"/>
                <a:gd name="T16" fmla="*/ 5 w 458"/>
                <a:gd name="T17" fmla="*/ 50 h 85"/>
                <a:gd name="T18" fmla="*/ 2 w 458"/>
                <a:gd name="T19" fmla="*/ 47 h 85"/>
                <a:gd name="T20" fmla="*/ 0 w 458"/>
                <a:gd name="T21" fmla="*/ 43 h 85"/>
                <a:gd name="T22" fmla="*/ 2 w 458"/>
                <a:gd name="T23" fmla="*/ 39 h 85"/>
                <a:gd name="T24" fmla="*/ 5 w 458"/>
                <a:gd name="T25" fmla="*/ 33 h 85"/>
                <a:gd name="T26" fmla="*/ 9 w 458"/>
                <a:gd name="T27" fmla="*/ 29 h 85"/>
                <a:gd name="T28" fmla="*/ 17 w 458"/>
                <a:gd name="T29" fmla="*/ 25 h 85"/>
                <a:gd name="T30" fmla="*/ 38 w 458"/>
                <a:gd name="T31" fmla="*/ 20 h 85"/>
                <a:gd name="T32" fmla="*/ 67 w 458"/>
                <a:gd name="T33" fmla="*/ 12 h 85"/>
                <a:gd name="T34" fmla="*/ 101 w 458"/>
                <a:gd name="T35" fmla="*/ 8 h 85"/>
                <a:gd name="T36" fmla="*/ 140 w 458"/>
                <a:gd name="T37" fmla="*/ 2 h 85"/>
                <a:gd name="T38" fmla="*/ 182 w 458"/>
                <a:gd name="T39" fmla="*/ 0 h 85"/>
                <a:gd name="T40" fmla="*/ 230 w 458"/>
                <a:gd name="T41" fmla="*/ 0 h 85"/>
                <a:gd name="T42" fmla="*/ 276 w 458"/>
                <a:gd name="T43" fmla="*/ 0 h 85"/>
                <a:gd name="T44" fmla="*/ 318 w 458"/>
                <a:gd name="T45" fmla="*/ 2 h 85"/>
                <a:gd name="T46" fmla="*/ 356 w 458"/>
                <a:gd name="T47" fmla="*/ 8 h 85"/>
                <a:gd name="T48" fmla="*/ 391 w 458"/>
                <a:gd name="T49" fmla="*/ 12 h 85"/>
                <a:gd name="T50" fmla="*/ 418 w 458"/>
                <a:gd name="T51" fmla="*/ 20 h 85"/>
                <a:gd name="T52" fmla="*/ 439 w 458"/>
                <a:gd name="T53" fmla="*/ 25 h 85"/>
                <a:gd name="T54" fmla="*/ 447 w 458"/>
                <a:gd name="T55" fmla="*/ 29 h 85"/>
                <a:gd name="T56" fmla="*/ 452 w 458"/>
                <a:gd name="T57" fmla="*/ 33 h 85"/>
                <a:gd name="T58" fmla="*/ 456 w 458"/>
                <a:gd name="T59" fmla="*/ 39 h 85"/>
                <a:gd name="T60" fmla="*/ 458 w 458"/>
                <a:gd name="T61" fmla="*/ 43 h 85"/>
                <a:gd name="T62" fmla="*/ 456 w 458"/>
                <a:gd name="T63" fmla="*/ 47 h 85"/>
                <a:gd name="T64" fmla="*/ 452 w 458"/>
                <a:gd name="T65" fmla="*/ 50 h 85"/>
                <a:gd name="T66" fmla="*/ 447 w 458"/>
                <a:gd name="T67" fmla="*/ 54 h 85"/>
                <a:gd name="T68" fmla="*/ 439 w 458"/>
                <a:gd name="T69" fmla="*/ 58 h 85"/>
                <a:gd name="T70" fmla="*/ 418 w 458"/>
                <a:gd name="T71" fmla="*/ 66 h 85"/>
                <a:gd name="T72" fmla="*/ 391 w 458"/>
                <a:gd name="T73" fmla="*/ 72 h 85"/>
                <a:gd name="T74" fmla="*/ 356 w 458"/>
                <a:gd name="T75" fmla="*/ 77 h 85"/>
                <a:gd name="T76" fmla="*/ 318 w 458"/>
                <a:gd name="T77" fmla="*/ 81 h 85"/>
                <a:gd name="T78" fmla="*/ 276 w 458"/>
                <a:gd name="T79" fmla="*/ 83 h 85"/>
                <a:gd name="T80" fmla="*/ 230 w 458"/>
                <a:gd name="T81" fmla="*/ 85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58"/>
                <a:gd name="T124" fmla="*/ 0 h 85"/>
                <a:gd name="T125" fmla="*/ 458 w 458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58" h="85">
                  <a:moveTo>
                    <a:pt x="230" y="85"/>
                  </a:moveTo>
                  <a:lnTo>
                    <a:pt x="182" y="83"/>
                  </a:lnTo>
                  <a:lnTo>
                    <a:pt x="140" y="81"/>
                  </a:lnTo>
                  <a:lnTo>
                    <a:pt x="101" y="77"/>
                  </a:lnTo>
                  <a:lnTo>
                    <a:pt x="67" y="72"/>
                  </a:lnTo>
                  <a:lnTo>
                    <a:pt x="38" y="66"/>
                  </a:lnTo>
                  <a:lnTo>
                    <a:pt x="17" y="58"/>
                  </a:lnTo>
                  <a:lnTo>
                    <a:pt x="9" y="54"/>
                  </a:lnTo>
                  <a:lnTo>
                    <a:pt x="5" y="50"/>
                  </a:lnTo>
                  <a:lnTo>
                    <a:pt x="2" y="47"/>
                  </a:lnTo>
                  <a:lnTo>
                    <a:pt x="0" y="43"/>
                  </a:lnTo>
                  <a:lnTo>
                    <a:pt x="2" y="39"/>
                  </a:lnTo>
                  <a:lnTo>
                    <a:pt x="5" y="33"/>
                  </a:lnTo>
                  <a:lnTo>
                    <a:pt x="9" y="29"/>
                  </a:lnTo>
                  <a:lnTo>
                    <a:pt x="17" y="25"/>
                  </a:lnTo>
                  <a:lnTo>
                    <a:pt x="38" y="20"/>
                  </a:lnTo>
                  <a:lnTo>
                    <a:pt x="67" y="12"/>
                  </a:lnTo>
                  <a:lnTo>
                    <a:pt x="101" y="8"/>
                  </a:lnTo>
                  <a:lnTo>
                    <a:pt x="140" y="2"/>
                  </a:lnTo>
                  <a:lnTo>
                    <a:pt x="182" y="0"/>
                  </a:lnTo>
                  <a:lnTo>
                    <a:pt x="230" y="0"/>
                  </a:lnTo>
                  <a:lnTo>
                    <a:pt x="276" y="0"/>
                  </a:lnTo>
                  <a:lnTo>
                    <a:pt x="318" y="2"/>
                  </a:lnTo>
                  <a:lnTo>
                    <a:pt x="356" y="8"/>
                  </a:lnTo>
                  <a:lnTo>
                    <a:pt x="391" y="12"/>
                  </a:lnTo>
                  <a:lnTo>
                    <a:pt x="418" y="20"/>
                  </a:lnTo>
                  <a:lnTo>
                    <a:pt x="439" y="25"/>
                  </a:lnTo>
                  <a:lnTo>
                    <a:pt x="447" y="29"/>
                  </a:lnTo>
                  <a:lnTo>
                    <a:pt x="452" y="33"/>
                  </a:lnTo>
                  <a:lnTo>
                    <a:pt x="456" y="39"/>
                  </a:lnTo>
                  <a:lnTo>
                    <a:pt x="458" y="43"/>
                  </a:lnTo>
                  <a:lnTo>
                    <a:pt x="456" y="47"/>
                  </a:lnTo>
                  <a:lnTo>
                    <a:pt x="452" y="50"/>
                  </a:lnTo>
                  <a:lnTo>
                    <a:pt x="447" y="54"/>
                  </a:lnTo>
                  <a:lnTo>
                    <a:pt x="439" y="58"/>
                  </a:lnTo>
                  <a:lnTo>
                    <a:pt x="418" y="66"/>
                  </a:lnTo>
                  <a:lnTo>
                    <a:pt x="391" y="72"/>
                  </a:lnTo>
                  <a:lnTo>
                    <a:pt x="356" y="77"/>
                  </a:lnTo>
                  <a:lnTo>
                    <a:pt x="318" y="81"/>
                  </a:lnTo>
                  <a:lnTo>
                    <a:pt x="276" y="83"/>
                  </a:lnTo>
                  <a:lnTo>
                    <a:pt x="230" y="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1" name="Freeform 4060"/>
            <p:cNvSpPr>
              <a:spLocks noChangeAspect="1"/>
            </p:cNvSpPr>
            <p:nvPr/>
          </p:nvSpPr>
          <p:spPr bwMode="auto">
            <a:xfrm>
              <a:off x="2756" y="2702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5 h 46"/>
                <a:gd name="T6" fmla="*/ 6 w 234"/>
                <a:gd name="T7" fmla="*/ 11 h 46"/>
                <a:gd name="T8" fmla="*/ 11 w 234"/>
                <a:gd name="T9" fmla="*/ 15 h 46"/>
                <a:gd name="T10" fmla="*/ 21 w 234"/>
                <a:gd name="T11" fmla="*/ 19 h 46"/>
                <a:gd name="T12" fmla="*/ 42 w 234"/>
                <a:gd name="T13" fmla="*/ 27 h 46"/>
                <a:gd name="T14" fmla="*/ 71 w 234"/>
                <a:gd name="T15" fmla="*/ 32 h 46"/>
                <a:gd name="T16" fmla="*/ 103 w 234"/>
                <a:gd name="T17" fmla="*/ 38 h 46"/>
                <a:gd name="T18" fmla="*/ 144 w 234"/>
                <a:gd name="T19" fmla="*/ 42 h 46"/>
                <a:gd name="T20" fmla="*/ 186 w 234"/>
                <a:gd name="T21" fmla="*/ 44 h 46"/>
                <a:gd name="T22" fmla="*/ 234 w 234"/>
                <a:gd name="T23" fmla="*/ 46 h 46"/>
                <a:gd name="T24" fmla="*/ 234 w 234"/>
                <a:gd name="T25" fmla="*/ 38 h 46"/>
                <a:gd name="T26" fmla="*/ 188 w 234"/>
                <a:gd name="T27" fmla="*/ 36 h 46"/>
                <a:gd name="T28" fmla="*/ 144 w 234"/>
                <a:gd name="T29" fmla="*/ 34 h 46"/>
                <a:gd name="T30" fmla="*/ 105 w 234"/>
                <a:gd name="T31" fmla="*/ 30 h 46"/>
                <a:gd name="T32" fmla="*/ 71 w 234"/>
                <a:gd name="T33" fmla="*/ 25 h 46"/>
                <a:gd name="T34" fmla="*/ 44 w 234"/>
                <a:gd name="T35" fmla="*/ 19 h 46"/>
                <a:gd name="T36" fmla="*/ 23 w 234"/>
                <a:gd name="T37" fmla="*/ 11 h 46"/>
                <a:gd name="T38" fmla="*/ 17 w 234"/>
                <a:gd name="T39" fmla="*/ 9 h 46"/>
                <a:gd name="T40" fmla="*/ 11 w 234"/>
                <a:gd name="T41" fmla="*/ 5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5"/>
                  </a:lnTo>
                  <a:lnTo>
                    <a:pt x="6" y="11"/>
                  </a:lnTo>
                  <a:lnTo>
                    <a:pt x="11" y="15"/>
                  </a:lnTo>
                  <a:lnTo>
                    <a:pt x="21" y="19"/>
                  </a:lnTo>
                  <a:lnTo>
                    <a:pt x="42" y="27"/>
                  </a:lnTo>
                  <a:lnTo>
                    <a:pt x="71" y="32"/>
                  </a:lnTo>
                  <a:lnTo>
                    <a:pt x="103" y="38"/>
                  </a:lnTo>
                  <a:lnTo>
                    <a:pt x="144" y="42"/>
                  </a:lnTo>
                  <a:lnTo>
                    <a:pt x="186" y="44"/>
                  </a:lnTo>
                  <a:lnTo>
                    <a:pt x="234" y="46"/>
                  </a:lnTo>
                  <a:lnTo>
                    <a:pt x="234" y="38"/>
                  </a:lnTo>
                  <a:lnTo>
                    <a:pt x="188" y="36"/>
                  </a:lnTo>
                  <a:lnTo>
                    <a:pt x="144" y="34"/>
                  </a:lnTo>
                  <a:lnTo>
                    <a:pt x="105" y="30"/>
                  </a:lnTo>
                  <a:lnTo>
                    <a:pt x="71" y="25"/>
                  </a:lnTo>
                  <a:lnTo>
                    <a:pt x="44" y="19"/>
                  </a:lnTo>
                  <a:lnTo>
                    <a:pt x="23" y="11"/>
                  </a:lnTo>
                  <a:lnTo>
                    <a:pt x="17" y="9"/>
                  </a:lnTo>
                  <a:lnTo>
                    <a:pt x="11" y="5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2" name="Freeform 4061"/>
            <p:cNvSpPr>
              <a:spLocks noChangeAspect="1"/>
            </p:cNvSpPr>
            <p:nvPr/>
          </p:nvSpPr>
          <p:spPr bwMode="auto">
            <a:xfrm>
              <a:off x="2756" y="2656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0 h 46"/>
                <a:gd name="T6" fmla="*/ 144 w 234"/>
                <a:gd name="T7" fmla="*/ 2 h 46"/>
                <a:gd name="T8" fmla="*/ 103 w 234"/>
                <a:gd name="T9" fmla="*/ 5 h 46"/>
                <a:gd name="T10" fmla="*/ 71 w 234"/>
                <a:gd name="T11" fmla="*/ 11 h 46"/>
                <a:gd name="T12" fmla="*/ 42 w 234"/>
                <a:gd name="T13" fmla="*/ 17 h 46"/>
                <a:gd name="T14" fmla="*/ 21 w 234"/>
                <a:gd name="T15" fmla="*/ 25 h 46"/>
                <a:gd name="T16" fmla="*/ 11 w 234"/>
                <a:gd name="T17" fmla="*/ 30 h 46"/>
                <a:gd name="T18" fmla="*/ 6 w 234"/>
                <a:gd name="T19" fmla="*/ 34 h 46"/>
                <a:gd name="T20" fmla="*/ 2 w 234"/>
                <a:gd name="T21" fmla="*/ 40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0 h 46"/>
                <a:gd name="T30" fmla="*/ 17 w 234"/>
                <a:gd name="T31" fmla="*/ 36 h 46"/>
                <a:gd name="T32" fmla="*/ 23 w 234"/>
                <a:gd name="T33" fmla="*/ 32 h 46"/>
                <a:gd name="T34" fmla="*/ 44 w 234"/>
                <a:gd name="T35" fmla="*/ 27 h 46"/>
                <a:gd name="T36" fmla="*/ 71 w 234"/>
                <a:gd name="T37" fmla="*/ 19 h 46"/>
                <a:gd name="T38" fmla="*/ 105 w 234"/>
                <a:gd name="T39" fmla="*/ 15 h 46"/>
                <a:gd name="T40" fmla="*/ 144 w 234"/>
                <a:gd name="T41" fmla="*/ 11 h 46"/>
                <a:gd name="T42" fmla="*/ 188 w 234"/>
                <a:gd name="T43" fmla="*/ 7 h 46"/>
                <a:gd name="T44" fmla="*/ 234 w 234"/>
                <a:gd name="T45" fmla="*/ 7 h 46"/>
                <a:gd name="T46" fmla="*/ 234 w 234"/>
                <a:gd name="T47" fmla="*/ 7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0"/>
                  </a:lnTo>
                  <a:lnTo>
                    <a:pt x="144" y="2"/>
                  </a:lnTo>
                  <a:lnTo>
                    <a:pt x="103" y="5"/>
                  </a:lnTo>
                  <a:lnTo>
                    <a:pt x="71" y="11"/>
                  </a:lnTo>
                  <a:lnTo>
                    <a:pt x="42" y="17"/>
                  </a:lnTo>
                  <a:lnTo>
                    <a:pt x="21" y="25"/>
                  </a:lnTo>
                  <a:lnTo>
                    <a:pt x="11" y="30"/>
                  </a:lnTo>
                  <a:lnTo>
                    <a:pt x="6" y="34"/>
                  </a:lnTo>
                  <a:lnTo>
                    <a:pt x="2" y="40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0"/>
                  </a:lnTo>
                  <a:lnTo>
                    <a:pt x="17" y="36"/>
                  </a:lnTo>
                  <a:lnTo>
                    <a:pt x="23" y="32"/>
                  </a:lnTo>
                  <a:lnTo>
                    <a:pt x="44" y="27"/>
                  </a:lnTo>
                  <a:lnTo>
                    <a:pt x="71" y="19"/>
                  </a:lnTo>
                  <a:lnTo>
                    <a:pt x="105" y="15"/>
                  </a:lnTo>
                  <a:lnTo>
                    <a:pt x="144" y="11"/>
                  </a:lnTo>
                  <a:lnTo>
                    <a:pt x="188" y="7"/>
                  </a:lnTo>
                  <a:lnTo>
                    <a:pt x="234" y="7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3" name="Freeform 4062"/>
            <p:cNvSpPr>
              <a:spLocks noChangeAspect="1"/>
            </p:cNvSpPr>
            <p:nvPr/>
          </p:nvSpPr>
          <p:spPr bwMode="auto">
            <a:xfrm>
              <a:off x="2990" y="2656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0 h 46"/>
                <a:gd name="T6" fmla="*/ 226 w 232"/>
                <a:gd name="T7" fmla="*/ 34 h 46"/>
                <a:gd name="T8" fmla="*/ 218 w 232"/>
                <a:gd name="T9" fmla="*/ 30 h 46"/>
                <a:gd name="T10" fmla="*/ 211 w 232"/>
                <a:gd name="T11" fmla="*/ 25 h 46"/>
                <a:gd name="T12" fmla="*/ 190 w 232"/>
                <a:gd name="T13" fmla="*/ 17 h 46"/>
                <a:gd name="T14" fmla="*/ 161 w 232"/>
                <a:gd name="T15" fmla="*/ 11 h 46"/>
                <a:gd name="T16" fmla="*/ 126 w 232"/>
                <a:gd name="T17" fmla="*/ 5 h 46"/>
                <a:gd name="T18" fmla="*/ 88 w 232"/>
                <a:gd name="T19" fmla="*/ 2 h 46"/>
                <a:gd name="T20" fmla="*/ 46 w 232"/>
                <a:gd name="T21" fmla="*/ 0 h 46"/>
                <a:gd name="T22" fmla="*/ 0 w 232"/>
                <a:gd name="T23" fmla="*/ 0 h 46"/>
                <a:gd name="T24" fmla="*/ 0 w 232"/>
                <a:gd name="T25" fmla="*/ 7 h 46"/>
                <a:gd name="T26" fmla="*/ 44 w 232"/>
                <a:gd name="T27" fmla="*/ 7 h 46"/>
                <a:gd name="T28" fmla="*/ 88 w 232"/>
                <a:gd name="T29" fmla="*/ 11 h 46"/>
                <a:gd name="T30" fmla="*/ 126 w 232"/>
                <a:gd name="T31" fmla="*/ 15 h 46"/>
                <a:gd name="T32" fmla="*/ 159 w 232"/>
                <a:gd name="T33" fmla="*/ 19 h 46"/>
                <a:gd name="T34" fmla="*/ 188 w 232"/>
                <a:gd name="T35" fmla="*/ 27 h 46"/>
                <a:gd name="T36" fmla="*/ 209 w 232"/>
                <a:gd name="T37" fmla="*/ 32 h 46"/>
                <a:gd name="T38" fmla="*/ 215 w 232"/>
                <a:gd name="T39" fmla="*/ 36 h 46"/>
                <a:gd name="T40" fmla="*/ 220 w 232"/>
                <a:gd name="T41" fmla="*/ 40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0"/>
                  </a:lnTo>
                  <a:lnTo>
                    <a:pt x="226" y="34"/>
                  </a:lnTo>
                  <a:lnTo>
                    <a:pt x="218" y="30"/>
                  </a:lnTo>
                  <a:lnTo>
                    <a:pt x="211" y="25"/>
                  </a:lnTo>
                  <a:lnTo>
                    <a:pt x="190" y="17"/>
                  </a:lnTo>
                  <a:lnTo>
                    <a:pt x="161" y="11"/>
                  </a:lnTo>
                  <a:lnTo>
                    <a:pt x="126" y="5"/>
                  </a:lnTo>
                  <a:lnTo>
                    <a:pt x="88" y="2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44" y="7"/>
                  </a:lnTo>
                  <a:lnTo>
                    <a:pt x="88" y="11"/>
                  </a:lnTo>
                  <a:lnTo>
                    <a:pt x="126" y="15"/>
                  </a:lnTo>
                  <a:lnTo>
                    <a:pt x="159" y="19"/>
                  </a:lnTo>
                  <a:lnTo>
                    <a:pt x="188" y="27"/>
                  </a:lnTo>
                  <a:lnTo>
                    <a:pt x="209" y="32"/>
                  </a:lnTo>
                  <a:lnTo>
                    <a:pt x="215" y="36"/>
                  </a:lnTo>
                  <a:lnTo>
                    <a:pt x="220" y="40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4" name="Freeform 4063"/>
            <p:cNvSpPr>
              <a:spLocks noChangeAspect="1"/>
            </p:cNvSpPr>
            <p:nvPr/>
          </p:nvSpPr>
          <p:spPr bwMode="auto">
            <a:xfrm>
              <a:off x="2990" y="2702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4 h 46"/>
                <a:gd name="T6" fmla="*/ 88 w 232"/>
                <a:gd name="T7" fmla="*/ 42 h 46"/>
                <a:gd name="T8" fmla="*/ 126 w 232"/>
                <a:gd name="T9" fmla="*/ 38 h 46"/>
                <a:gd name="T10" fmla="*/ 161 w 232"/>
                <a:gd name="T11" fmla="*/ 32 h 46"/>
                <a:gd name="T12" fmla="*/ 190 w 232"/>
                <a:gd name="T13" fmla="*/ 27 h 46"/>
                <a:gd name="T14" fmla="*/ 211 w 232"/>
                <a:gd name="T15" fmla="*/ 19 h 46"/>
                <a:gd name="T16" fmla="*/ 218 w 232"/>
                <a:gd name="T17" fmla="*/ 15 h 46"/>
                <a:gd name="T18" fmla="*/ 226 w 232"/>
                <a:gd name="T19" fmla="*/ 11 h 46"/>
                <a:gd name="T20" fmla="*/ 230 w 232"/>
                <a:gd name="T21" fmla="*/ 5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5 h 46"/>
                <a:gd name="T30" fmla="*/ 215 w 232"/>
                <a:gd name="T31" fmla="*/ 9 h 46"/>
                <a:gd name="T32" fmla="*/ 209 w 232"/>
                <a:gd name="T33" fmla="*/ 11 h 46"/>
                <a:gd name="T34" fmla="*/ 188 w 232"/>
                <a:gd name="T35" fmla="*/ 19 h 46"/>
                <a:gd name="T36" fmla="*/ 159 w 232"/>
                <a:gd name="T37" fmla="*/ 25 h 46"/>
                <a:gd name="T38" fmla="*/ 126 w 232"/>
                <a:gd name="T39" fmla="*/ 30 h 46"/>
                <a:gd name="T40" fmla="*/ 88 w 232"/>
                <a:gd name="T41" fmla="*/ 34 h 46"/>
                <a:gd name="T42" fmla="*/ 44 w 232"/>
                <a:gd name="T43" fmla="*/ 36 h 46"/>
                <a:gd name="T44" fmla="*/ 0 w 232"/>
                <a:gd name="T45" fmla="*/ 38 h 46"/>
                <a:gd name="T46" fmla="*/ 0 w 232"/>
                <a:gd name="T47" fmla="*/ 38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4"/>
                  </a:lnTo>
                  <a:lnTo>
                    <a:pt x="88" y="42"/>
                  </a:lnTo>
                  <a:lnTo>
                    <a:pt x="126" y="38"/>
                  </a:lnTo>
                  <a:lnTo>
                    <a:pt x="161" y="32"/>
                  </a:lnTo>
                  <a:lnTo>
                    <a:pt x="190" y="27"/>
                  </a:lnTo>
                  <a:lnTo>
                    <a:pt x="211" y="19"/>
                  </a:lnTo>
                  <a:lnTo>
                    <a:pt x="218" y="15"/>
                  </a:lnTo>
                  <a:lnTo>
                    <a:pt x="226" y="11"/>
                  </a:lnTo>
                  <a:lnTo>
                    <a:pt x="230" y="5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5"/>
                  </a:lnTo>
                  <a:lnTo>
                    <a:pt x="215" y="9"/>
                  </a:lnTo>
                  <a:lnTo>
                    <a:pt x="209" y="11"/>
                  </a:lnTo>
                  <a:lnTo>
                    <a:pt x="188" y="19"/>
                  </a:lnTo>
                  <a:lnTo>
                    <a:pt x="159" y="25"/>
                  </a:lnTo>
                  <a:lnTo>
                    <a:pt x="126" y="30"/>
                  </a:lnTo>
                  <a:lnTo>
                    <a:pt x="88" y="34"/>
                  </a:lnTo>
                  <a:lnTo>
                    <a:pt x="44" y="36"/>
                  </a:lnTo>
                  <a:lnTo>
                    <a:pt x="0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5" name="Freeform 4064"/>
            <p:cNvSpPr>
              <a:spLocks noChangeAspect="1"/>
            </p:cNvSpPr>
            <p:nvPr/>
          </p:nvSpPr>
          <p:spPr bwMode="auto">
            <a:xfrm>
              <a:off x="3214" y="2702"/>
              <a:ext cx="8" cy="151"/>
            </a:xfrm>
            <a:custGeom>
              <a:avLst/>
              <a:gdLst>
                <a:gd name="T0" fmla="*/ 4 w 8"/>
                <a:gd name="T1" fmla="*/ 151 h 151"/>
                <a:gd name="T2" fmla="*/ 8 w 8"/>
                <a:gd name="T3" fmla="*/ 151 h 151"/>
                <a:gd name="T4" fmla="*/ 8 w 8"/>
                <a:gd name="T5" fmla="*/ 0 h 151"/>
                <a:gd name="T6" fmla="*/ 0 w 8"/>
                <a:gd name="T7" fmla="*/ 0 h 151"/>
                <a:gd name="T8" fmla="*/ 0 w 8"/>
                <a:gd name="T9" fmla="*/ 151 h 151"/>
                <a:gd name="T10" fmla="*/ 4 w 8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1"/>
                <a:gd name="T20" fmla="*/ 8 w 8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1">
                  <a:moveTo>
                    <a:pt x="4" y="151"/>
                  </a:moveTo>
                  <a:lnTo>
                    <a:pt x="8" y="151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6" name="Freeform 4065"/>
            <p:cNvSpPr>
              <a:spLocks noChangeAspect="1"/>
            </p:cNvSpPr>
            <p:nvPr/>
          </p:nvSpPr>
          <p:spPr bwMode="auto">
            <a:xfrm>
              <a:off x="3015" y="2744"/>
              <a:ext cx="9" cy="152"/>
            </a:xfrm>
            <a:custGeom>
              <a:avLst/>
              <a:gdLst>
                <a:gd name="T0" fmla="*/ 4 w 9"/>
                <a:gd name="T1" fmla="*/ 152 h 152"/>
                <a:gd name="T2" fmla="*/ 9 w 9"/>
                <a:gd name="T3" fmla="*/ 152 h 152"/>
                <a:gd name="T4" fmla="*/ 9 w 9"/>
                <a:gd name="T5" fmla="*/ 0 h 152"/>
                <a:gd name="T6" fmla="*/ 0 w 9"/>
                <a:gd name="T7" fmla="*/ 0 h 152"/>
                <a:gd name="T8" fmla="*/ 0 w 9"/>
                <a:gd name="T9" fmla="*/ 152 h 152"/>
                <a:gd name="T10" fmla="*/ 4 w 9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2"/>
                <a:gd name="T20" fmla="*/ 9 w 9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2">
                  <a:moveTo>
                    <a:pt x="4" y="152"/>
                  </a:moveTo>
                  <a:lnTo>
                    <a:pt x="9" y="15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7" name="Freeform 4066"/>
            <p:cNvSpPr>
              <a:spLocks noChangeAspect="1"/>
            </p:cNvSpPr>
            <p:nvPr/>
          </p:nvSpPr>
          <p:spPr bwMode="auto">
            <a:xfrm>
              <a:off x="2984" y="2744"/>
              <a:ext cx="10" cy="152"/>
            </a:xfrm>
            <a:custGeom>
              <a:avLst/>
              <a:gdLst>
                <a:gd name="T0" fmla="*/ 6 w 10"/>
                <a:gd name="T1" fmla="*/ 152 h 152"/>
                <a:gd name="T2" fmla="*/ 10 w 10"/>
                <a:gd name="T3" fmla="*/ 152 h 152"/>
                <a:gd name="T4" fmla="*/ 10 w 10"/>
                <a:gd name="T5" fmla="*/ 0 h 152"/>
                <a:gd name="T6" fmla="*/ 0 w 10"/>
                <a:gd name="T7" fmla="*/ 0 h 152"/>
                <a:gd name="T8" fmla="*/ 0 w 10"/>
                <a:gd name="T9" fmla="*/ 152 h 152"/>
                <a:gd name="T10" fmla="*/ 6 w 10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2"/>
                <a:gd name="T20" fmla="*/ 10 w 10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2">
                  <a:moveTo>
                    <a:pt x="6" y="152"/>
                  </a:moveTo>
                  <a:lnTo>
                    <a:pt x="10" y="15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6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8" name="Freeform 4067"/>
            <p:cNvSpPr>
              <a:spLocks noChangeAspect="1"/>
            </p:cNvSpPr>
            <p:nvPr/>
          </p:nvSpPr>
          <p:spPr bwMode="auto">
            <a:xfrm>
              <a:off x="2955" y="2744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9" name="Freeform 4068"/>
            <p:cNvSpPr>
              <a:spLocks noChangeAspect="1"/>
            </p:cNvSpPr>
            <p:nvPr/>
          </p:nvSpPr>
          <p:spPr bwMode="auto">
            <a:xfrm>
              <a:off x="2813" y="2729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0" name="Freeform 4069"/>
            <p:cNvSpPr>
              <a:spLocks noChangeAspect="1"/>
            </p:cNvSpPr>
            <p:nvPr/>
          </p:nvSpPr>
          <p:spPr bwMode="auto">
            <a:xfrm>
              <a:off x="2840" y="2732"/>
              <a:ext cx="10" cy="154"/>
            </a:xfrm>
            <a:custGeom>
              <a:avLst/>
              <a:gdLst>
                <a:gd name="T0" fmla="*/ 6 w 10"/>
                <a:gd name="T1" fmla="*/ 154 h 154"/>
                <a:gd name="T2" fmla="*/ 10 w 10"/>
                <a:gd name="T3" fmla="*/ 154 h 154"/>
                <a:gd name="T4" fmla="*/ 10 w 10"/>
                <a:gd name="T5" fmla="*/ 0 h 154"/>
                <a:gd name="T6" fmla="*/ 0 w 10"/>
                <a:gd name="T7" fmla="*/ 0 h 154"/>
                <a:gd name="T8" fmla="*/ 0 w 10"/>
                <a:gd name="T9" fmla="*/ 154 h 154"/>
                <a:gd name="T10" fmla="*/ 6 w 10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4"/>
                <a:gd name="T20" fmla="*/ 10 w 10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4">
                  <a:moveTo>
                    <a:pt x="6" y="154"/>
                  </a:moveTo>
                  <a:lnTo>
                    <a:pt x="10" y="154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6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1" name="Freeform 4070"/>
            <p:cNvSpPr>
              <a:spLocks noChangeAspect="1"/>
            </p:cNvSpPr>
            <p:nvPr/>
          </p:nvSpPr>
          <p:spPr bwMode="auto">
            <a:xfrm>
              <a:off x="2898" y="2740"/>
              <a:ext cx="9" cy="154"/>
            </a:xfrm>
            <a:custGeom>
              <a:avLst/>
              <a:gdLst>
                <a:gd name="T0" fmla="*/ 5 w 9"/>
                <a:gd name="T1" fmla="*/ 154 h 154"/>
                <a:gd name="T2" fmla="*/ 9 w 9"/>
                <a:gd name="T3" fmla="*/ 154 h 154"/>
                <a:gd name="T4" fmla="*/ 9 w 9"/>
                <a:gd name="T5" fmla="*/ 0 h 154"/>
                <a:gd name="T6" fmla="*/ 0 w 9"/>
                <a:gd name="T7" fmla="*/ 0 h 154"/>
                <a:gd name="T8" fmla="*/ 0 w 9"/>
                <a:gd name="T9" fmla="*/ 154 h 154"/>
                <a:gd name="T10" fmla="*/ 5 w 9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4"/>
                <a:gd name="T20" fmla="*/ 9 w 9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4">
                  <a:moveTo>
                    <a:pt x="5" y="154"/>
                  </a:moveTo>
                  <a:lnTo>
                    <a:pt x="9" y="154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5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2" name="Freeform 4071"/>
            <p:cNvSpPr>
              <a:spLocks noChangeAspect="1"/>
            </p:cNvSpPr>
            <p:nvPr/>
          </p:nvSpPr>
          <p:spPr bwMode="auto">
            <a:xfrm>
              <a:off x="2926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3" name="Freeform 4072"/>
            <p:cNvSpPr>
              <a:spLocks noChangeAspect="1"/>
            </p:cNvSpPr>
            <p:nvPr/>
          </p:nvSpPr>
          <p:spPr bwMode="auto">
            <a:xfrm>
              <a:off x="2786" y="2721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4" name="Freeform 4073"/>
            <p:cNvSpPr>
              <a:spLocks noChangeAspect="1"/>
            </p:cNvSpPr>
            <p:nvPr/>
          </p:nvSpPr>
          <p:spPr bwMode="auto">
            <a:xfrm>
              <a:off x="2871" y="2738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5" name="Freeform 4074"/>
            <p:cNvSpPr>
              <a:spLocks noChangeAspect="1"/>
            </p:cNvSpPr>
            <p:nvPr/>
          </p:nvSpPr>
          <p:spPr bwMode="auto">
            <a:xfrm>
              <a:off x="3047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6" name="Freeform 4075"/>
            <p:cNvSpPr>
              <a:spLocks noChangeAspect="1"/>
            </p:cNvSpPr>
            <p:nvPr/>
          </p:nvSpPr>
          <p:spPr bwMode="auto">
            <a:xfrm>
              <a:off x="3078" y="2740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7" name="Freeform 4076"/>
            <p:cNvSpPr>
              <a:spLocks noChangeAspect="1"/>
            </p:cNvSpPr>
            <p:nvPr/>
          </p:nvSpPr>
          <p:spPr bwMode="auto">
            <a:xfrm>
              <a:off x="3111" y="2736"/>
              <a:ext cx="7" cy="152"/>
            </a:xfrm>
            <a:custGeom>
              <a:avLst/>
              <a:gdLst>
                <a:gd name="T0" fmla="*/ 3 w 7"/>
                <a:gd name="T1" fmla="*/ 152 h 152"/>
                <a:gd name="T2" fmla="*/ 7 w 7"/>
                <a:gd name="T3" fmla="*/ 152 h 152"/>
                <a:gd name="T4" fmla="*/ 7 w 7"/>
                <a:gd name="T5" fmla="*/ 0 h 152"/>
                <a:gd name="T6" fmla="*/ 0 w 7"/>
                <a:gd name="T7" fmla="*/ 0 h 152"/>
                <a:gd name="T8" fmla="*/ 0 w 7"/>
                <a:gd name="T9" fmla="*/ 152 h 152"/>
                <a:gd name="T10" fmla="*/ 3 w 7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2"/>
                <a:gd name="T20" fmla="*/ 7 w 7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2">
                  <a:moveTo>
                    <a:pt x="3" y="152"/>
                  </a:moveTo>
                  <a:lnTo>
                    <a:pt x="7" y="15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3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8" name="Freeform 4077"/>
            <p:cNvSpPr>
              <a:spLocks noChangeAspect="1"/>
            </p:cNvSpPr>
            <p:nvPr/>
          </p:nvSpPr>
          <p:spPr bwMode="auto">
            <a:xfrm>
              <a:off x="3145" y="273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9" name="Freeform 4078"/>
            <p:cNvSpPr>
              <a:spLocks noChangeAspect="1"/>
            </p:cNvSpPr>
            <p:nvPr/>
          </p:nvSpPr>
          <p:spPr bwMode="auto">
            <a:xfrm>
              <a:off x="3174" y="2725"/>
              <a:ext cx="10" cy="151"/>
            </a:xfrm>
            <a:custGeom>
              <a:avLst/>
              <a:gdLst>
                <a:gd name="T0" fmla="*/ 6 w 10"/>
                <a:gd name="T1" fmla="*/ 151 h 151"/>
                <a:gd name="T2" fmla="*/ 10 w 10"/>
                <a:gd name="T3" fmla="*/ 151 h 151"/>
                <a:gd name="T4" fmla="*/ 10 w 10"/>
                <a:gd name="T5" fmla="*/ 0 h 151"/>
                <a:gd name="T6" fmla="*/ 0 w 10"/>
                <a:gd name="T7" fmla="*/ 0 h 151"/>
                <a:gd name="T8" fmla="*/ 0 w 10"/>
                <a:gd name="T9" fmla="*/ 151 h 151"/>
                <a:gd name="T10" fmla="*/ 6 w 10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1"/>
                <a:gd name="T20" fmla="*/ 10 w 10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1">
                  <a:moveTo>
                    <a:pt x="6" y="151"/>
                  </a:moveTo>
                  <a:lnTo>
                    <a:pt x="10" y="15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6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0" name="Freeform 4079"/>
            <p:cNvSpPr>
              <a:spLocks noChangeAspect="1"/>
            </p:cNvSpPr>
            <p:nvPr/>
          </p:nvSpPr>
          <p:spPr bwMode="auto">
            <a:xfrm>
              <a:off x="2756" y="2704"/>
              <a:ext cx="7" cy="151"/>
            </a:xfrm>
            <a:custGeom>
              <a:avLst/>
              <a:gdLst>
                <a:gd name="T0" fmla="*/ 4 w 7"/>
                <a:gd name="T1" fmla="*/ 151 h 151"/>
                <a:gd name="T2" fmla="*/ 7 w 7"/>
                <a:gd name="T3" fmla="*/ 151 h 151"/>
                <a:gd name="T4" fmla="*/ 7 w 7"/>
                <a:gd name="T5" fmla="*/ 0 h 151"/>
                <a:gd name="T6" fmla="*/ 0 w 7"/>
                <a:gd name="T7" fmla="*/ 0 h 151"/>
                <a:gd name="T8" fmla="*/ 0 w 7"/>
                <a:gd name="T9" fmla="*/ 151 h 151"/>
                <a:gd name="T10" fmla="*/ 4 w 7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1"/>
                <a:gd name="T20" fmla="*/ 7 w 7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1">
                  <a:moveTo>
                    <a:pt x="4" y="151"/>
                  </a:moveTo>
                  <a:lnTo>
                    <a:pt x="7" y="151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1" name="Freeform 4080"/>
            <p:cNvSpPr>
              <a:spLocks noChangeAspect="1"/>
            </p:cNvSpPr>
            <p:nvPr/>
          </p:nvSpPr>
          <p:spPr bwMode="auto">
            <a:xfrm>
              <a:off x="2815" y="2663"/>
              <a:ext cx="346" cy="62"/>
            </a:xfrm>
            <a:custGeom>
              <a:avLst/>
              <a:gdLst>
                <a:gd name="T0" fmla="*/ 175 w 346"/>
                <a:gd name="T1" fmla="*/ 62 h 62"/>
                <a:gd name="T2" fmla="*/ 138 w 346"/>
                <a:gd name="T3" fmla="*/ 62 h 62"/>
                <a:gd name="T4" fmla="*/ 106 w 346"/>
                <a:gd name="T5" fmla="*/ 60 h 62"/>
                <a:gd name="T6" fmla="*/ 77 w 346"/>
                <a:gd name="T7" fmla="*/ 56 h 62"/>
                <a:gd name="T8" fmla="*/ 52 w 346"/>
                <a:gd name="T9" fmla="*/ 52 h 62"/>
                <a:gd name="T10" fmla="*/ 31 w 346"/>
                <a:gd name="T11" fmla="*/ 48 h 62"/>
                <a:gd name="T12" fmla="*/ 16 w 346"/>
                <a:gd name="T13" fmla="*/ 43 h 62"/>
                <a:gd name="T14" fmla="*/ 10 w 346"/>
                <a:gd name="T15" fmla="*/ 41 h 62"/>
                <a:gd name="T16" fmla="*/ 4 w 346"/>
                <a:gd name="T17" fmla="*/ 37 h 62"/>
                <a:gd name="T18" fmla="*/ 2 w 346"/>
                <a:gd name="T19" fmla="*/ 35 h 62"/>
                <a:gd name="T20" fmla="*/ 0 w 346"/>
                <a:gd name="T21" fmla="*/ 31 h 62"/>
                <a:gd name="T22" fmla="*/ 2 w 346"/>
                <a:gd name="T23" fmla="*/ 27 h 62"/>
                <a:gd name="T24" fmla="*/ 4 w 346"/>
                <a:gd name="T25" fmla="*/ 25 h 62"/>
                <a:gd name="T26" fmla="*/ 10 w 346"/>
                <a:gd name="T27" fmla="*/ 21 h 62"/>
                <a:gd name="T28" fmla="*/ 16 w 346"/>
                <a:gd name="T29" fmla="*/ 20 h 62"/>
                <a:gd name="T30" fmla="*/ 31 w 346"/>
                <a:gd name="T31" fmla="*/ 14 h 62"/>
                <a:gd name="T32" fmla="*/ 52 w 346"/>
                <a:gd name="T33" fmla="*/ 10 h 62"/>
                <a:gd name="T34" fmla="*/ 77 w 346"/>
                <a:gd name="T35" fmla="*/ 6 h 62"/>
                <a:gd name="T36" fmla="*/ 106 w 346"/>
                <a:gd name="T37" fmla="*/ 2 h 62"/>
                <a:gd name="T38" fmla="*/ 138 w 346"/>
                <a:gd name="T39" fmla="*/ 0 h 62"/>
                <a:gd name="T40" fmla="*/ 175 w 346"/>
                <a:gd name="T41" fmla="*/ 0 h 62"/>
                <a:gd name="T42" fmla="*/ 209 w 346"/>
                <a:gd name="T43" fmla="*/ 0 h 62"/>
                <a:gd name="T44" fmla="*/ 240 w 346"/>
                <a:gd name="T45" fmla="*/ 2 h 62"/>
                <a:gd name="T46" fmla="*/ 271 w 346"/>
                <a:gd name="T47" fmla="*/ 6 h 62"/>
                <a:gd name="T48" fmla="*/ 296 w 346"/>
                <a:gd name="T49" fmla="*/ 10 h 62"/>
                <a:gd name="T50" fmla="*/ 317 w 346"/>
                <a:gd name="T51" fmla="*/ 14 h 62"/>
                <a:gd name="T52" fmla="*/ 332 w 346"/>
                <a:gd name="T53" fmla="*/ 20 h 62"/>
                <a:gd name="T54" fmla="*/ 338 w 346"/>
                <a:gd name="T55" fmla="*/ 21 h 62"/>
                <a:gd name="T56" fmla="*/ 342 w 346"/>
                <a:gd name="T57" fmla="*/ 25 h 62"/>
                <a:gd name="T58" fmla="*/ 346 w 346"/>
                <a:gd name="T59" fmla="*/ 27 h 62"/>
                <a:gd name="T60" fmla="*/ 346 w 346"/>
                <a:gd name="T61" fmla="*/ 31 h 62"/>
                <a:gd name="T62" fmla="*/ 346 w 346"/>
                <a:gd name="T63" fmla="*/ 35 h 62"/>
                <a:gd name="T64" fmla="*/ 342 w 346"/>
                <a:gd name="T65" fmla="*/ 37 h 62"/>
                <a:gd name="T66" fmla="*/ 338 w 346"/>
                <a:gd name="T67" fmla="*/ 41 h 62"/>
                <a:gd name="T68" fmla="*/ 332 w 346"/>
                <a:gd name="T69" fmla="*/ 43 h 62"/>
                <a:gd name="T70" fmla="*/ 317 w 346"/>
                <a:gd name="T71" fmla="*/ 48 h 62"/>
                <a:gd name="T72" fmla="*/ 296 w 346"/>
                <a:gd name="T73" fmla="*/ 52 h 62"/>
                <a:gd name="T74" fmla="*/ 271 w 346"/>
                <a:gd name="T75" fmla="*/ 56 h 62"/>
                <a:gd name="T76" fmla="*/ 240 w 346"/>
                <a:gd name="T77" fmla="*/ 60 h 62"/>
                <a:gd name="T78" fmla="*/ 209 w 346"/>
                <a:gd name="T79" fmla="*/ 62 h 62"/>
                <a:gd name="T80" fmla="*/ 175 w 346"/>
                <a:gd name="T81" fmla="*/ 62 h 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46"/>
                <a:gd name="T124" fmla="*/ 0 h 62"/>
                <a:gd name="T125" fmla="*/ 346 w 346"/>
                <a:gd name="T126" fmla="*/ 62 h 6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46" h="62">
                  <a:moveTo>
                    <a:pt x="175" y="62"/>
                  </a:moveTo>
                  <a:lnTo>
                    <a:pt x="138" y="62"/>
                  </a:lnTo>
                  <a:lnTo>
                    <a:pt x="106" y="60"/>
                  </a:lnTo>
                  <a:lnTo>
                    <a:pt x="77" y="56"/>
                  </a:lnTo>
                  <a:lnTo>
                    <a:pt x="52" y="52"/>
                  </a:lnTo>
                  <a:lnTo>
                    <a:pt x="31" y="48"/>
                  </a:lnTo>
                  <a:lnTo>
                    <a:pt x="16" y="43"/>
                  </a:lnTo>
                  <a:lnTo>
                    <a:pt x="10" y="41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10" y="21"/>
                  </a:lnTo>
                  <a:lnTo>
                    <a:pt x="16" y="20"/>
                  </a:lnTo>
                  <a:lnTo>
                    <a:pt x="31" y="14"/>
                  </a:lnTo>
                  <a:lnTo>
                    <a:pt x="52" y="10"/>
                  </a:lnTo>
                  <a:lnTo>
                    <a:pt x="77" y="6"/>
                  </a:lnTo>
                  <a:lnTo>
                    <a:pt x="106" y="2"/>
                  </a:lnTo>
                  <a:lnTo>
                    <a:pt x="138" y="0"/>
                  </a:lnTo>
                  <a:lnTo>
                    <a:pt x="175" y="0"/>
                  </a:lnTo>
                  <a:lnTo>
                    <a:pt x="209" y="0"/>
                  </a:lnTo>
                  <a:lnTo>
                    <a:pt x="240" y="2"/>
                  </a:lnTo>
                  <a:lnTo>
                    <a:pt x="271" y="6"/>
                  </a:lnTo>
                  <a:lnTo>
                    <a:pt x="296" y="10"/>
                  </a:lnTo>
                  <a:lnTo>
                    <a:pt x="317" y="14"/>
                  </a:lnTo>
                  <a:lnTo>
                    <a:pt x="332" y="20"/>
                  </a:lnTo>
                  <a:lnTo>
                    <a:pt x="338" y="21"/>
                  </a:lnTo>
                  <a:lnTo>
                    <a:pt x="342" y="25"/>
                  </a:lnTo>
                  <a:lnTo>
                    <a:pt x="346" y="27"/>
                  </a:lnTo>
                  <a:lnTo>
                    <a:pt x="346" y="31"/>
                  </a:lnTo>
                  <a:lnTo>
                    <a:pt x="346" y="35"/>
                  </a:lnTo>
                  <a:lnTo>
                    <a:pt x="342" y="37"/>
                  </a:lnTo>
                  <a:lnTo>
                    <a:pt x="338" y="41"/>
                  </a:lnTo>
                  <a:lnTo>
                    <a:pt x="332" y="43"/>
                  </a:lnTo>
                  <a:lnTo>
                    <a:pt x="317" y="48"/>
                  </a:lnTo>
                  <a:lnTo>
                    <a:pt x="296" y="52"/>
                  </a:lnTo>
                  <a:lnTo>
                    <a:pt x="271" y="56"/>
                  </a:lnTo>
                  <a:lnTo>
                    <a:pt x="240" y="60"/>
                  </a:lnTo>
                  <a:lnTo>
                    <a:pt x="209" y="62"/>
                  </a:lnTo>
                  <a:lnTo>
                    <a:pt x="175" y="6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2" name="Freeform 4081"/>
            <p:cNvSpPr>
              <a:spLocks noChangeAspect="1"/>
            </p:cNvSpPr>
            <p:nvPr/>
          </p:nvSpPr>
          <p:spPr bwMode="auto">
            <a:xfrm>
              <a:off x="2811" y="2694"/>
              <a:ext cx="179" cy="35"/>
            </a:xfrm>
            <a:custGeom>
              <a:avLst/>
              <a:gdLst>
                <a:gd name="T0" fmla="*/ 0 w 179"/>
                <a:gd name="T1" fmla="*/ 0 h 35"/>
                <a:gd name="T2" fmla="*/ 0 w 179"/>
                <a:gd name="T3" fmla="*/ 0 h 35"/>
                <a:gd name="T4" fmla="*/ 2 w 179"/>
                <a:gd name="T5" fmla="*/ 6 h 35"/>
                <a:gd name="T6" fmla="*/ 6 w 179"/>
                <a:gd name="T7" fmla="*/ 10 h 35"/>
                <a:gd name="T8" fmla="*/ 10 w 179"/>
                <a:gd name="T9" fmla="*/ 13 h 35"/>
                <a:gd name="T10" fmla="*/ 18 w 179"/>
                <a:gd name="T11" fmla="*/ 15 h 35"/>
                <a:gd name="T12" fmla="*/ 33 w 179"/>
                <a:gd name="T13" fmla="*/ 21 h 35"/>
                <a:gd name="T14" fmla="*/ 54 w 179"/>
                <a:gd name="T15" fmla="*/ 25 h 35"/>
                <a:gd name="T16" fmla="*/ 81 w 179"/>
                <a:gd name="T17" fmla="*/ 29 h 35"/>
                <a:gd name="T18" fmla="*/ 110 w 179"/>
                <a:gd name="T19" fmla="*/ 33 h 35"/>
                <a:gd name="T20" fmla="*/ 142 w 179"/>
                <a:gd name="T21" fmla="*/ 35 h 35"/>
                <a:gd name="T22" fmla="*/ 179 w 179"/>
                <a:gd name="T23" fmla="*/ 35 h 35"/>
                <a:gd name="T24" fmla="*/ 179 w 179"/>
                <a:gd name="T25" fmla="*/ 27 h 35"/>
                <a:gd name="T26" fmla="*/ 142 w 179"/>
                <a:gd name="T27" fmla="*/ 27 h 35"/>
                <a:gd name="T28" fmla="*/ 112 w 179"/>
                <a:gd name="T29" fmla="*/ 25 h 35"/>
                <a:gd name="T30" fmla="*/ 81 w 179"/>
                <a:gd name="T31" fmla="*/ 21 h 35"/>
                <a:gd name="T32" fmla="*/ 56 w 179"/>
                <a:gd name="T33" fmla="*/ 17 h 35"/>
                <a:gd name="T34" fmla="*/ 35 w 179"/>
                <a:gd name="T35" fmla="*/ 13 h 35"/>
                <a:gd name="T36" fmla="*/ 20 w 179"/>
                <a:gd name="T37" fmla="*/ 8 h 35"/>
                <a:gd name="T38" fmla="*/ 16 w 179"/>
                <a:gd name="T39" fmla="*/ 6 h 35"/>
                <a:gd name="T40" fmla="*/ 12 w 179"/>
                <a:gd name="T41" fmla="*/ 4 h 35"/>
                <a:gd name="T42" fmla="*/ 10 w 179"/>
                <a:gd name="T43" fmla="*/ 2 h 35"/>
                <a:gd name="T44" fmla="*/ 10 w 179"/>
                <a:gd name="T45" fmla="*/ 0 h 35"/>
                <a:gd name="T46" fmla="*/ 10 w 179"/>
                <a:gd name="T47" fmla="*/ 0 h 35"/>
                <a:gd name="T48" fmla="*/ 0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0"/>
                  </a:lnTo>
                  <a:lnTo>
                    <a:pt x="10" y="13"/>
                  </a:lnTo>
                  <a:lnTo>
                    <a:pt x="18" y="15"/>
                  </a:lnTo>
                  <a:lnTo>
                    <a:pt x="33" y="21"/>
                  </a:lnTo>
                  <a:lnTo>
                    <a:pt x="54" y="25"/>
                  </a:lnTo>
                  <a:lnTo>
                    <a:pt x="81" y="29"/>
                  </a:lnTo>
                  <a:lnTo>
                    <a:pt x="110" y="33"/>
                  </a:lnTo>
                  <a:lnTo>
                    <a:pt x="142" y="35"/>
                  </a:lnTo>
                  <a:lnTo>
                    <a:pt x="179" y="35"/>
                  </a:lnTo>
                  <a:lnTo>
                    <a:pt x="179" y="27"/>
                  </a:lnTo>
                  <a:lnTo>
                    <a:pt x="142" y="27"/>
                  </a:lnTo>
                  <a:lnTo>
                    <a:pt x="112" y="25"/>
                  </a:lnTo>
                  <a:lnTo>
                    <a:pt x="81" y="21"/>
                  </a:lnTo>
                  <a:lnTo>
                    <a:pt x="56" y="17"/>
                  </a:lnTo>
                  <a:lnTo>
                    <a:pt x="35" y="13"/>
                  </a:lnTo>
                  <a:lnTo>
                    <a:pt x="20" y="8"/>
                  </a:lnTo>
                  <a:lnTo>
                    <a:pt x="16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3" name="Freeform 4082"/>
            <p:cNvSpPr>
              <a:spLocks noChangeAspect="1"/>
            </p:cNvSpPr>
            <p:nvPr/>
          </p:nvSpPr>
          <p:spPr bwMode="auto">
            <a:xfrm>
              <a:off x="2811" y="2659"/>
              <a:ext cx="179" cy="35"/>
            </a:xfrm>
            <a:custGeom>
              <a:avLst/>
              <a:gdLst>
                <a:gd name="T0" fmla="*/ 179 w 179"/>
                <a:gd name="T1" fmla="*/ 0 h 35"/>
                <a:gd name="T2" fmla="*/ 179 w 179"/>
                <a:gd name="T3" fmla="*/ 0 h 35"/>
                <a:gd name="T4" fmla="*/ 142 w 179"/>
                <a:gd name="T5" fmla="*/ 0 h 35"/>
                <a:gd name="T6" fmla="*/ 110 w 179"/>
                <a:gd name="T7" fmla="*/ 2 h 35"/>
                <a:gd name="T8" fmla="*/ 81 w 179"/>
                <a:gd name="T9" fmla="*/ 6 h 35"/>
                <a:gd name="T10" fmla="*/ 54 w 179"/>
                <a:gd name="T11" fmla="*/ 10 h 35"/>
                <a:gd name="T12" fmla="*/ 33 w 179"/>
                <a:gd name="T13" fmla="*/ 14 h 35"/>
                <a:gd name="T14" fmla="*/ 18 w 179"/>
                <a:gd name="T15" fmla="*/ 20 h 35"/>
                <a:gd name="T16" fmla="*/ 12 w 179"/>
                <a:gd name="T17" fmla="*/ 24 h 35"/>
                <a:gd name="T18" fmla="*/ 6 w 179"/>
                <a:gd name="T19" fmla="*/ 25 h 35"/>
                <a:gd name="T20" fmla="*/ 2 w 179"/>
                <a:gd name="T21" fmla="*/ 29 h 35"/>
                <a:gd name="T22" fmla="*/ 0 w 179"/>
                <a:gd name="T23" fmla="*/ 35 h 35"/>
                <a:gd name="T24" fmla="*/ 10 w 179"/>
                <a:gd name="T25" fmla="*/ 35 h 35"/>
                <a:gd name="T26" fmla="*/ 10 w 179"/>
                <a:gd name="T27" fmla="*/ 33 h 35"/>
                <a:gd name="T28" fmla="*/ 12 w 179"/>
                <a:gd name="T29" fmla="*/ 31 h 35"/>
                <a:gd name="T30" fmla="*/ 16 w 179"/>
                <a:gd name="T31" fmla="*/ 29 h 35"/>
                <a:gd name="T32" fmla="*/ 20 w 179"/>
                <a:gd name="T33" fmla="*/ 27 h 35"/>
                <a:gd name="T34" fmla="*/ 35 w 179"/>
                <a:gd name="T35" fmla="*/ 22 h 35"/>
                <a:gd name="T36" fmla="*/ 56 w 179"/>
                <a:gd name="T37" fmla="*/ 18 h 35"/>
                <a:gd name="T38" fmla="*/ 81 w 179"/>
                <a:gd name="T39" fmla="*/ 14 h 35"/>
                <a:gd name="T40" fmla="*/ 112 w 179"/>
                <a:gd name="T41" fmla="*/ 10 h 35"/>
                <a:gd name="T42" fmla="*/ 142 w 179"/>
                <a:gd name="T43" fmla="*/ 10 h 35"/>
                <a:gd name="T44" fmla="*/ 179 w 179"/>
                <a:gd name="T45" fmla="*/ 8 h 35"/>
                <a:gd name="T46" fmla="*/ 179 w 179"/>
                <a:gd name="T47" fmla="*/ 8 h 35"/>
                <a:gd name="T48" fmla="*/ 179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179" y="0"/>
                  </a:moveTo>
                  <a:lnTo>
                    <a:pt x="179" y="0"/>
                  </a:lnTo>
                  <a:lnTo>
                    <a:pt x="142" y="0"/>
                  </a:lnTo>
                  <a:lnTo>
                    <a:pt x="110" y="2"/>
                  </a:lnTo>
                  <a:lnTo>
                    <a:pt x="81" y="6"/>
                  </a:lnTo>
                  <a:lnTo>
                    <a:pt x="54" y="10"/>
                  </a:lnTo>
                  <a:lnTo>
                    <a:pt x="33" y="14"/>
                  </a:lnTo>
                  <a:lnTo>
                    <a:pt x="18" y="20"/>
                  </a:lnTo>
                  <a:lnTo>
                    <a:pt x="12" y="24"/>
                  </a:lnTo>
                  <a:lnTo>
                    <a:pt x="6" y="25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2" y="31"/>
                  </a:lnTo>
                  <a:lnTo>
                    <a:pt x="16" y="29"/>
                  </a:lnTo>
                  <a:lnTo>
                    <a:pt x="20" y="27"/>
                  </a:lnTo>
                  <a:lnTo>
                    <a:pt x="35" y="22"/>
                  </a:lnTo>
                  <a:lnTo>
                    <a:pt x="56" y="18"/>
                  </a:lnTo>
                  <a:lnTo>
                    <a:pt x="81" y="14"/>
                  </a:lnTo>
                  <a:lnTo>
                    <a:pt x="112" y="10"/>
                  </a:lnTo>
                  <a:lnTo>
                    <a:pt x="142" y="10"/>
                  </a:lnTo>
                  <a:lnTo>
                    <a:pt x="179" y="8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4" name="Freeform 4083"/>
            <p:cNvSpPr>
              <a:spLocks noChangeAspect="1"/>
            </p:cNvSpPr>
            <p:nvPr/>
          </p:nvSpPr>
          <p:spPr bwMode="auto">
            <a:xfrm>
              <a:off x="2990" y="2659"/>
              <a:ext cx="174" cy="35"/>
            </a:xfrm>
            <a:custGeom>
              <a:avLst/>
              <a:gdLst>
                <a:gd name="T0" fmla="*/ 174 w 174"/>
                <a:gd name="T1" fmla="*/ 35 h 35"/>
                <a:gd name="T2" fmla="*/ 174 w 174"/>
                <a:gd name="T3" fmla="*/ 35 h 35"/>
                <a:gd name="T4" fmla="*/ 174 w 174"/>
                <a:gd name="T5" fmla="*/ 29 h 35"/>
                <a:gd name="T6" fmla="*/ 171 w 174"/>
                <a:gd name="T7" fmla="*/ 25 h 35"/>
                <a:gd name="T8" fmla="*/ 165 w 174"/>
                <a:gd name="T9" fmla="*/ 24 h 35"/>
                <a:gd name="T10" fmla="*/ 159 w 174"/>
                <a:gd name="T11" fmla="*/ 20 h 35"/>
                <a:gd name="T12" fmla="*/ 142 w 174"/>
                <a:gd name="T13" fmla="*/ 14 h 35"/>
                <a:gd name="T14" fmla="*/ 121 w 174"/>
                <a:gd name="T15" fmla="*/ 10 h 35"/>
                <a:gd name="T16" fmla="*/ 96 w 174"/>
                <a:gd name="T17" fmla="*/ 6 h 35"/>
                <a:gd name="T18" fmla="*/ 67 w 174"/>
                <a:gd name="T19" fmla="*/ 2 h 35"/>
                <a:gd name="T20" fmla="*/ 34 w 174"/>
                <a:gd name="T21" fmla="*/ 0 h 35"/>
                <a:gd name="T22" fmla="*/ 0 w 174"/>
                <a:gd name="T23" fmla="*/ 0 h 35"/>
                <a:gd name="T24" fmla="*/ 0 w 174"/>
                <a:gd name="T25" fmla="*/ 8 h 35"/>
                <a:gd name="T26" fmla="*/ 34 w 174"/>
                <a:gd name="T27" fmla="*/ 10 h 35"/>
                <a:gd name="T28" fmla="*/ 65 w 174"/>
                <a:gd name="T29" fmla="*/ 10 h 35"/>
                <a:gd name="T30" fmla="*/ 94 w 174"/>
                <a:gd name="T31" fmla="*/ 14 h 35"/>
                <a:gd name="T32" fmla="*/ 121 w 174"/>
                <a:gd name="T33" fmla="*/ 18 h 35"/>
                <a:gd name="T34" fmla="*/ 140 w 174"/>
                <a:gd name="T35" fmla="*/ 22 h 35"/>
                <a:gd name="T36" fmla="*/ 157 w 174"/>
                <a:gd name="T37" fmla="*/ 27 h 35"/>
                <a:gd name="T38" fmla="*/ 161 w 174"/>
                <a:gd name="T39" fmla="*/ 29 h 35"/>
                <a:gd name="T40" fmla="*/ 165 w 174"/>
                <a:gd name="T41" fmla="*/ 31 h 35"/>
                <a:gd name="T42" fmla="*/ 167 w 174"/>
                <a:gd name="T43" fmla="*/ 33 h 35"/>
                <a:gd name="T44" fmla="*/ 167 w 174"/>
                <a:gd name="T45" fmla="*/ 35 h 35"/>
                <a:gd name="T46" fmla="*/ 167 w 174"/>
                <a:gd name="T47" fmla="*/ 35 h 35"/>
                <a:gd name="T48" fmla="*/ 174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174" y="35"/>
                  </a:moveTo>
                  <a:lnTo>
                    <a:pt x="174" y="35"/>
                  </a:lnTo>
                  <a:lnTo>
                    <a:pt x="174" y="29"/>
                  </a:lnTo>
                  <a:lnTo>
                    <a:pt x="171" y="25"/>
                  </a:lnTo>
                  <a:lnTo>
                    <a:pt x="165" y="24"/>
                  </a:lnTo>
                  <a:lnTo>
                    <a:pt x="159" y="20"/>
                  </a:lnTo>
                  <a:lnTo>
                    <a:pt x="142" y="14"/>
                  </a:lnTo>
                  <a:lnTo>
                    <a:pt x="121" y="10"/>
                  </a:lnTo>
                  <a:lnTo>
                    <a:pt x="96" y="6"/>
                  </a:lnTo>
                  <a:lnTo>
                    <a:pt x="67" y="2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34" y="10"/>
                  </a:lnTo>
                  <a:lnTo>
                    <a:pt x="65" y="10"/>
                  </a:lnTo>
                  <a:lnTo>
                    <a:pt x="94" y="14"/>
                  </a:lnTo>
                  <a:lnTo>
                    <a:pt x="121" y="18"/>
                  </a:lnTo>
                  <a:lnTo>
                    <a:pt x="140" y="22"/>
                  </a:lnTo>
                  <a:lnTo>
                    <a:pt x="157" y="27"/>
                  </a:lnTo>
                  <a:lnTo>
                    <a:pt x="161" y="29"/>
                  </a:lnTo>
                  <a:lnTo>
                    <a:pt x="165" y="31"/>
                  </a:lnTo>
                  <a:lnTo>
                    <a:pt x="167" y="33"/>
                  </a:lnTo>
                  <a:lnTo>
                    <a:pt x="167" y="35"/>
                  </a:lnTo>
                  <a:lnTo>
                    <a:pt x="174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5" name="Freeform 4084"/>
            <p:cNvSpPr>
              <a:spLocks noChangeAspect="1"/>
            </p:cNvSpPr>
            <p:nvPr/>
          </p:nvSpPr>
          <p:spPr bwMode="auto">
            <a:xfrm>
              <a:off x="2990" y="2694"/>
              <a:ext cx="174" cy="35"/>
            </a:xfrm>
            <a:custGeom>
              <a:avLst/>
              <a:gdLst>
                <a:gd name="T0" fmla="*/ 0 w 174"/>
                <a:gd name="T1" fmla="*/ 35 h 35"/>
                <a:gd name="T2" fmla="*/ 0 w 174"/>
                <a:gd name="T3" fmla="*/ 35 h 35"/>
                <a:gd name="T4" fmla="*/ 34 w 174"/>
                <a:gd name="T5" fmla="*/ 35 h 35"/>
                <a:gd name="T6" fmla="*/ 67 w 174"/>
                <a:gd name="T7" fmla="*/ 33 h 35"/>
                <a:gd name="T8" fmla="*/ 96 w 174"/>
                <a:gd name="T9" fmla="*/ 29 h 35"/>
                <a:gd name="T10" fmla="*/ 121 w 174"/>
                <a:gd name="T11" fmla="*/ 25 h 35"/>
                <a:gd name="T12" fmla="*/ 142 w 174"/>
                <a:gd name="T13" fmla="*/ 21 h 35"/>
                <a:gd name="T14" fmla="*/ 159 w 174"/>
                <a:gd name="T15" fmla="*/ 15 h 35"/>
                <a:gd name="T16" fmla="*/ 165 w 174"/>
                <a:gd name="T17" fmla="*/ 13 h 35"/>
                <a:gd name="T18" fmla="*/ 171 w 174"/>
                <a:gd name="T19" fmla="*/ 10 h 35"/>
                <a:gd name="T20" fmla="*/ 174 w 174"/>
                <a:gd name="T21" fmla="*/ 6 h 35"/>
                <a:gd name="T22" fmla="*/ 174 w 174"/>
                <a:gd name="T23" fmla="*/ 0 h 35"/>
                <a:gd name="T24" fmla="*/ 167 w 174"/>
                <a:gd name="T25" fmla="*/ 0 h 35"/>
                <a:gd name="T26" fmla="*/ 167 w 174"/>
                <a:gd name="T27" fmla="*/ 2 h 35"/>
                <a:gd name="T28" fmla="*/ 165 w 174"/>
                <a:gd name="T29" fmla="*/ 4 h 35"/>
                <a:gd name="T30" fmla="*/ 161 w 174"/>
                <a:gd name="T31" fmla="*/ 6 h 35"/>
                <a:gd name="T32" fmla="*/ 157 w 174"/>
                <a:gd name="T33" fmla="*/ 8 h 35"/>
                <a:gd name="T34" fmla="*/ 140 w 174"/>
                <a:gd name="T35" fmla="*/ 13 h 35"/>
                <a:gd name="T36" fmla="*/ 121 w 174"/>
                <a:gd name="T37" fmla="*/ 17 h 35"/>
                <a:gd name="T38" fmla="*/ 94 w 174"/>
                <a:gd name="T39" fmla="*/ 21 h 35"/>
                <a:gd name="T40" fmla="*/ 65 w 174"/>
                <a:gd name="T41" fmla="*/ 25 h 35"/>
                <a:gd name="T42" fmla="*/ 34 w 174"/>
                <a:gd name="T43" fmla="*/ 27 h 35"/>
                <a:gd name="T44" fmla="*/ 0 w 174"/>
                <a:gd name="T45" fmla="*/ 27 h 35"/>
                <a:gd name="T46" fmla="*/ 0 w 174"/>
                <a:gd name="T47" fmla="*/ 27 h 35"/>
                <a:gd name="T48" fmla="*/ 0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0" y="35"/>
                  </a:moveTo>
                  <a:lnTo>
                    <a:pt x="0" y="35"/>
                  </a:lnTo>
                  <a:lnTo>
                    <a:pt x="34" y="35"/>
                  </a:lnTo>
                  <a:lnTo>
                    <a:pt x="67" y="33"/>
                  </a:lnTo>
                  <a:lnTo>
                    <a:pt x="96" y="29"/>
                  </a:lnTo>
                  <a:lnTo>
                    <a:pt x="121" y="25"/>
                  </a:lnTo>
                  <a:lnTo>
                    <a:pt x="142" y="21"/>
                  </a:lnTo>
                  <a:lnTo>
                    <a:pt x="159" y="15"/>
                  </a:lnTo>
                  <a:lnTo>
                    <a:pt x="165" y="13"/>
                  </a:lnTo>
                  <a:lnTo>
                    <a:pt x="171" y="10"/>
                  </a:lnTo>
                  <a:lnTo>
                    <a:pt x="174" y="6"/>
                  </a:lnTo>
                  <a:lnTo>
                    <a:pt x="174" y="0"/>
                  </a:lnTo>
                  <a:lnTo>
                    <a:pt x="167" y="0"/>
                  </a:lnTo>
                  <a:lnTo>
                    <a:pt x="167" y="2"/>
                  </a:lnTo>
                  <a:lnTo>
                    <a:pt x="165" y="4"/>
                  </a:lnTo>
                  <a:lnTo>
                    <a:pt x="161" y="6"/>
                  </a:lnTo>
                  <a:lnTo>
                    <a:pt x="157" y="8"/>
                  </a:lnTo>
                  <a:lnTo>
                    <a:pt x="140" y="13"/>
                  </a:lnTo>
                  <a:lnTo>
                    <a:pt x="121" y="17"/>
                  </a:lnTo>
                  <a:lnTo>
                    <a:pt x="94" y="21"/>
                  </a:lnTo>
                  <a:lnTo>
                    <a:pt x="65" y="25"/>
                  </a:lnTo>
                  <a:lnTo>
                    <a:pt x="34" y="27"/>
                  </a:lnTo>
                  <a:lnTo>
                    <a:pt x="0" y="27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6" name="Freeform 4085"/>
            <p:cNvSpPr>
              <a:spLocks noChangeAspect="1"/>
            </p:cNvSpPr>
            <p:nvPr/>
          </p:nvSpPr>
          <p:spPr bwMode="auto">
            <a:xfrm>
              <a:off x="2815" y="2224"/>
              <a:ext cx="346" cy="470"/>
            </a:xfrm>
            <a:custGeom>
              <a:avLst/>
              <a:gdLst>
                <a:gd name="T0" fmla="*/ 346 w 346"/>
                <a:gd name="T1" fmla="*/ 468 h 470"/>
                <a:gd name="T2" fmla="*/ 232 w 346"/>
                <a:gd name="T3" fmla="*/ 0 h 470"/>
                <a:gd name="T4" fmla="*/ 31 w 346"/>
                <a:gd name="T5" fmla="*/ 203 h 470"/>
                <a:gd name="T6" fmla="*/ 0 w 346"/>
                <a:gd name="T7" fmla="*/ 470 h 470"/>
                <a:gd name="T8" fmla="*/ 346 w 346"/>
                <a:gd name="T9" fmla="*/ 468 h 4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6"/>
                <a:gd name="T16" fmla="*/ 0 h 470"/>
                <a:gd name="T17" fmla="*/ 346 w 346"/>
                <a:gd name="T18" fmla="*/ 470 h 4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6" h="470">
                  <a:moveTo>
                    <a:pt x="346" y="468"/>
                  </a:moveTo>
                  <a:lnTo>
                    <a:pt x="232" y="0"/>
                  </a:lnTo>
                  <a:lnTo>
                    <a:pt x="31" y="203"/>
                  </a:lnTo>
                  <a:lnTo>
                    <a:pt x="0" y="470"/>
                  </a:lnTo>
                  <a:lnTo>
                    <a:pt x="346" y="46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7" name="Freeform 4086"/>
            <p:cNvSpPr>
              <a:spLocks noChangeAspect="1"/>
            </p:cNvSpPr>
            <p:nvPr/>
          </p:nvSpPr>
          <p:spPr bwMode="auto">
            <a:xfrm>
              <a:off x="3044" y="2216"/>
              <a:ext cx="120" cy="478"/>
            </a:xfrm>
            <a:custGeom>
              <a:avLst/>
              <a:gdLst>
                <a:gd name="T0" fmla="*/ 5 w 120"/>
                <a:gd name="T1" fmla="*/ 10 h 478"/>
                <a:gd name="T2" fmla="*/ 0 w 120"/>
                <a:gd name="T3" fmla="*/ 8 h 478"/>
                <a:gd name="T4" fmla="*/ 113 w 120"/>
                <a:gd name="T5" fmla="*/ 478 h 478"/>
                <a:gd name="T6" fmla="*/ 120 w 120"/>
                <a:gd name="T7" fmla="*/ 476 h 478"/>
                <a:gd name="T8" fmla="*/ 7 w 120"/>
                <a:gd name="T9" fmla="*/ 6 h 478"/>
                <a:gd name="T10" fmla="*/ 0 w 120"/>
                <a:gd name="T11" fmla="*/ 4 h 478"/>
                <a:gd name="T12" fmla="*/ 7 w 120"/>
                <a:gd name="T13" fmla="*/ 6 h 478"/>
                <a:gd name="T14" fmla="*/ 5 w 120"/>
                <a:gd name="T15" fmla="*/ 0 h 478"/>
                <a:gd name="T16" fmla="*/ 0 w 120"/>
                <a:gd name="T17" fmla="*/ 4 h 478"/>
                <a:gd name="T18" fmla="*/ 5 w 120"/>
                <a:gd name="T19" fmla="*/ 10 h 4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0"/>
                <a:gd name="T31" fmla="*/ 0 h 478"/>
                <a:gd name="T32" fmla="*/ 120 w 120"/>
                <a:gd name="T33" fmla="*/ 478 h 47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0" h="478">
                  <a:moveTo>
                    <a:pt x="5" y="10"/>
                  </a:moveTo>
                  <a:lnTo>
                    <a:pt x="0" y="8"/>
                  </a:lnTo>
                  <a:lnTo>
                    <a:pt x="113" y="478"/>
                  </a:lnTo>
                  <a:lnTo>
                    <a:pt x="120" y="476"/>
                  </a:lnTo>
                  <a:lnTo>
                    <a:pt x="7" y="6"/>
                  </a:lnTo>
                  <a:lnTo>
                    <a:pt x="0" y="4"/>
                  </a:lnTo>
                  <a:lnTo>
                    <a:pt x="7" y="6"/>
                  </a:lnTo>
                  <a:lnTo>
                    <a:pt x="5" y="0"/>
                  </a:lnTo>
                  <a:lnTo>
                    <a:pt x="0" y="4"/>
                  </a:lnTo>
                  <a:lnTo>
                    <a:pt x="5" y="1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8" name="Freeform 4087"/>
            <p:cNvSpPr>
              <a:spLocks noChangeAspect="1"/>
            </p:cNvSpPr>
            <p:nvPr/>
          </p:nvSpPr>
          <p:spPr bwMode="auto">
            <a:xfrm>
              <a:off x="2842" y="2220"/>
              <a:ext cx="207" cy="211"/>
            </a:xfrm>
            <a:custGeom>
              <a:avLst/>
              <a:gdLst>
                <a:gd name="T0" fmla="*/ 8 w 207"/>
                <a:gd name="T1" fmla="*/ 207 h 211"/>
                <a:gd name="T2" fmla="*/ 8 w 207"/>
                <a:gd name="T3" fmla="*/ 211 h 211"/>
                <a:gd name="T4" fmla="*/ 207 w 207"/>
                <a:gd name="T5" fmla="*/ 6 h 211"/>
                <a:gd name="T6" fmla="*/ 202 w 207"/>
                <a:gd name="T7" fmla="*/ 0 h 211"/>
                <a:gd name="T8" fmla="*/ 2 w 207"/>
                <a:gd name="T9" fmla="*/ 205 h 211"/>
                <a:gd name="T10" fmla="*/ 0 w 207"/>
                <a:gd name="T11" fmla="*/ 207 h 211"/>
                <a:gd name="T12" fmla="*/ 8 w 207"/>
                <a:gd name="T13" fmla="*/ 207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7"/>
                <a:gd name="T22" fmla="*/ 0 h 211"/>
                <a:gd name="T23" fmla="*/ 207 w 207"/>
                <a:gd name="T24" fmla="*/ 211 h 2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7" h="211">
                  <a:moveTo>
                    <a:pt x="8" y="207"/>
                  </a:moveTo>
                  <a:lnTo>
                    <a:pt x="8" y="211"/>
                  </a:lnTo>
                  <a:lnTo>
                    <a:pt x="207" y="6"/>
                  </a:lnTo>
                  <a:lnTo>
                    <a:pt x="202" y="0"/>
                  </a:lnTo>
                  <a:lnTo>
                    <a:pt x="2" y="205"/>
                  </a:lnTo>
                  <a:lnTo>
                    <a:pt x="0" y="207"/>
                  </a:lnTo>
                  <a:lnTo>
                    <a:pt x="8" y="20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9" name="Freeform 4088"/>
            <p:cNvSpPr>
              <a:spLocks noChangeAspect="1"/>
            </p:cNvSpPr>
            <p:nvPr/>
          </p:nvSpPr>
          <p:spPr bwMode="auto">
            <a:xfrm>
              <a:off x="2811" y="2427"/>
              <a:ext cx="39" cy="267"/>
            </a:xfrm>
            <a:custGeom>
              <a:avLst/>
              <a:gdLst>
                <a:gd name="T0" fmla="*/ 4 w 39"/>
                <a:gd name="T1" fmla="*/ 267 h 267"/>
                <a:gd name="T2" fmla="*/ 10 w 39"/>
                <a:gd name="T3" fmla="*/ 267 h 267"/>
                <a:gd name="T4" fmla="*/ 39 w 39"/>
                <a:gd name="T5" fmla="*/ 0 h 267"/>
                <a:gd name="T6" fmla="*/ 31 w 39"/>
                <a:gd name="T7" fmla="*/ 0 h 267"/>
                <a:gd name="T8" fmla="*/ 0 w 39"/>
                <a:gd name="T9" fmla="*/ 267 h 267"/>
                <a:gd name="T10" fmla="*/ 4 w 39"/>
                <a:gd name="T11" fmla="*/ 267 h 2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67"/>
                <a:gd name="T20" fmla="*/ 39 w 39"/>
                <a:gd name="T21" fmla="*/ 267 h 2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67">
                  <a:moveTo>
                    <a:pt x="4" y="267"/>
                  </a:moveTo>
                  <a:lnTo>
                    <a:pt x="10" y="267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0" y="267"/>
                  </a:lnTo>
                  <a:lnTo>
                    <a:pt x="4" y="26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0" name="Freeform 4089"/>
            <p:cNvSpPr>
              <a:spLocks noChangeAspect="1"/>
            </p:cNvSpPr>
            <p:nvPr/>
          </p:nvSpPr>
          <p:spPr bwMode="auto">
            <a:xfrm>
              <a:off x="3178" y="2118"/>
              <a:ext cx="146" cy="198"/>
            </a:xfrm>
            <a:custGeom>
              <a:avLst/>
              <a:gdLst>
                <a:gd name="T0" fmla="*/ 57 w 146"/>
                <a:gd name="T1" fmla="*/ 198 h 198"/>
                <a:gd name="T2" fmla="*/ 52 w 146"/>
                <a:gd name="T3" fmla="*/ 196 h 198"/>
                <a:gd name="T4" fmla="*/ 44 w 146"/>
                <a:gd name="T5" fmla="*/ 194 h 198"/>
                <a:gd name="T6" fmla="*/ 36 w 146"/>
                <a:gd name="T7" fmla="*/ 192 h 198"/>
                <a:gd name="T8" fmla="*/ 30 w 146"/>
                <a:gd name="T9" fmla="*/ 190 h 198"/>
                <a:gd name="T10" fmla="*/ 21 w 146"/>
                <a:gd name="T11" fmla="*/ 181 h 198"/>
                <a:gd name="T12" fmla="*/ 11 w 146"/>
                <a:gd name="T13" fmla="*/ 169 h 198"/>
                <a:gd name="T14" fmla="*/ 4 w 146"/>
                <a:gd name="T15" fmla="*/ 154 h 198"/>
                <a:gd name="T16" fmla="*/ 0 w 146"/>
                <a:gd name="T17" fmla="*/ 137 h 198"/>
                <a:gd name="T18" fmla="*/ 0 w 146"/>
                <a:gd name="T19" fmla="*/ 119 h 198"/>
                <a:gd name="T20" fmla="*/ 0 w 146"/>
                <a:gd name="T21" fmla="*/ 98 h 198"/>
                <a:gd name="T22" fmla="*/ 6 w 146"/>
                <a:gd name="T23" fmla="*/ 79 h 198"/>
                <a:gd name="T24" fmla="*/ 11 w 146"/>
                <a:gd name="T25" fmla="*/ 62 h 198"/>
                <a:gd name="T26" fmla="*/ 21 w 146"/>
                <a:gd name="T27" fmla="*/ 44 h 198"/>
                <a:gd name="T28" fmla="*/ 32 w 146"/>
                <a:gd name="T29" fmla="*/ 29 h 198"/>
                <a:gd name="T30" fmla="*/ 44 w 146"/>
                <a:gd name="T31" fmla="*/ 18 h 198"/>
                <a:gd name="T32" fmla="*/ 57 w 146"/>
                <a:gd name="T33" fmla="*/ 8 h 198"/>
                <a:gd name="T34" fmla="*/ 73 w 146"/>
                <a:gd name="T35" fmla="*/ 4 h 198"/>
                <a:gd name="T36" fmla="*/ 88 w 146"/>
                <a:gd name="T37" fmla="*/ 0 h 198"/>
                <a:gd name="T38" fmla="*/ 94 w 146"/>
                <a:gd name="T39" fmla="*/ 2 h 198"/>
                <a:gd name="T40" fmla="*/ 101 w 146"/>
                <a:gd name="T41" fmla="*/ 4 h 198"/>
                <a:gd name="T42" fmla="*/ 107 w 146"/>
                <a:gd name="T43" fmla="*/ 6 h 198"/>
                <a:gd name="T44" fmla="*/ 115 w 146"/>
                <a:gd name="T45" fmla="*/ 10 h 198"/>
                <a:gd name="T46" fmla="*/ 124 w 146"/>
                <a:gd name="T47" fmla="*/ 18 h 198"/>
                <a:gd name="T48" fmla="*/ 134 w 146"/>
                <a:gd name="T49" fmla="*/ 31 h 198"/>
                <a:gd name="T50" fmla="*/ 140 w 146"/>
                <a:gd name="T51" fmla="*/ 44 h 198"/>
                <a:gd name="T52" fmla="*/ 146 w 146"/>
                <a:gd name="T53" fmla="*/ 62 h 198"/>
                <a:gd name="T54" fmla="*/ 146 w 146"/>
                <a:gd name="T55" fmla="*/ 81 h 198"/>
                <a:gd name="T56" fmla="*/ 146 w 146"/>
                <a:gd name="T57" fmla="*/ 100 h 198"/>
                <a:gd name="T58" fmla="*/ 140 w 146"/>
                <a:gd name="T59" fmla="*/ 119 h 198"/>
                <a:gd name="T60" fmla="*/ 134 w 146"/>
                <a:gd name="T61" fmla="*/ 138 h 198"/>
                <a:gd name="T62" fmla="*/ 124 w 146"/>
                <a:gd name="T63" fmla="*/ 154 h 198"/>
                <a:gd name="T64" fmla="*/ 113 w 146"/>
                <a:gd name="T65" fmla="*/ 169 h 198"/>
                <a:gd name="T66" fmla="*/ 101 w 146"/>
                <a:gd name="T67" fmla="*/ 181 h 198"/>
                <a:gd name="T68" fmla="*/ 86 w 146"/>
                <a:gd name="T69" fmla="*/ 190 h 198"/>
                <a:gd name="T70" fmla="*/ 73 w 146"/>
                <a:gd name="T71" fmla="*/ 196 h 198"/>
                <a:gd name="T72" fmla="*/ 57 w 146"/>
                <a:gd name="T73" fmla="*/ 198 h 19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6"/>
                <a:gd name="T112" fmla="*/ 0 h 198"/>
                <a:gd name="T113" fmla="*/ 146 w 146"/>
                <a:gd name="T114" fmla="*/ 198 h 19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6" h="198">
                  <a:moveTo>
                    <a:pt x="57" y="198"/>
                  </a:moveTo>
                  <a:lnTo>
                    <a:pt x="52" y="196"/>
                  </a:lnTo>
                  <a:lnTo>
                    <a:pt x="44" y="194"/>
                  </a:lnTo>
                  <a:lnTo>
                    <a:pt x="36" y="192"/>
                  </a:lnTo>
                  <a:lnTo>
                    <a:pt x="30" y="190"/>
                  </a:lnTo>
                  <a:lnTo>
                    <a:pt x="21" y="181"/>
                  </a:lnTo>
                  <a:lnTo>
                    <a:pt x="11" y="169"/>
                  </a:lnTo>
                  <a:lnTo>
                    <a:pt x="4" y="154"/>
                  </a:lnTo>
                  <a:lnTo>
                    <a:pt x="0" y="137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6" y="79"/>
                  </a:lnTo>
                  <a:lnTo>
                    <a:pt x="11" y="62"/>
                  </a:lnTo>
                  <a:lnTo>
                    <a:pt x="21" y="44"/>
                  </a:lnTo>
                  <a:lnTo>
                    <a:pt x="32" y="29"/>
                  </a:lnTo>
                  <a:lnTo>
                    <a:pt x="44" y="18"/>
                  </a:lnTo>
                  <a:lnTo>
                    <a:pt x="57" y="8"/>
                  </a:lnTo>
                  <a:lnTo>
                    <a:pt x="73" y="4"/>
                  </a:lnTo>
                  <a:lnTo>
                    <a:pt x="88" y="0"/>
                  </a:lnTo>
                  <a:lnTo>
                    <a:pt x="94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4" y="18"/>
                  </a:lnTo>
                  <a:lnTo>
                    <a:pt x="134" y="31"/>
                  </a:lnTo>
                  <a:lnTo>
                    <a:pt x="140" y="44"/>
                  </a:lnTo>
                  <a:lnTo>
                    <a:pt x="146" y="62"/>
                  </a:lnTo>
                  <a:lnTo>
                    <a:pt x="146" y="81"/>
                  </a:lnTo>
                  <a:lnTo>
                    <a:pt x="146" y="100"/>
                  </a:lnTo>
                  <a:lnTo>
                    <a:pt x="140" y="119"/>
                  </a:lnTo>
                  <a:lnTo>
                    <a:pt x="134" y="138"/>
                  </a:lnTo>
                  <a:lnTo>
                    <a:pt x="124" y="154"/>
                  </a:lnTo>
                  <a:lnTo>
                    <a:pt x="113" y="169"/>
                  </a:lnTo>
                  <a:lnTo>
                    <a:pt x="101" y="181"/>
                  </a:lnTo>
                  <a:lnTo>
                    <a:pt x="86" y="190"/>
                  </a:lnTo>
                  <a:lnTo>
                    <a:pt x="73" y="196"/>
                  </a:lnTo>
                  <a:lnTo>
                    <a:pt x="57" y="19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1" name="Freeform 4090"/>
            <p:cNvSpPr>
              <a:spLocks noChangeAspect="1"/>
            </p:cNvSpPr>
            <p:nvPr/>
          </p:nvSpPr>
          <p:spPr bwMode="auto">
            <a:xfrm>
              <a:off x="3172" y="2216"/>
              <a:ext cx="63" cy="104"/>
            </a:xfrm>
            <a:custGeom>
              <a:avLst/>
              <a:gdLst>
                <a:gd name="T0" fmla="*/ 2 w 63"/>
                <a:gd name="T1" fmla="*/ 0 h 104"/>
                <a:gd name="T2" fmla="*/ 2 w 63"/>
                <a:gd name="T3" fmla="*/ 0 h 104"/>
                <a:gd name="T4" fmla="*/ 0 w 63"/>
                <a:gd name="T5" fmla="*/ 21 h 104"/>
                <a:gd name="T6" fmla="*/ 2 w 63"/>
                <a:gd name="T7" fmla="*/ 40 h 104"/>
                <a:gd name="T8" fmla="*/ 8 w 63"/>
                <a:gd name="T9" fmla="*/ 58 h 104"/>
                <a:gd name="T10" fmla="*/ 13 w 63"/>
                <a:gd name="T11" fmla="*/ 73 h 104"/>
                <a:gd name="T12" fmla="*/ 23 w 63"/>
                <a:gd name="T13" fmla="*/ 85 h 104"/>
                <a:gd name="T14" fmla="*/ 35 w 63"/>
                <a:gd name="T15" fmla="*/ 94 h 104"/>
                <a:gd name="T16" fmla="*/ 42 w 63"/>
                <a:gd name="T17" fmla="*/ 98 h 104"/>
                <a:gd name="T18" fmla="*/ 48 w 63"/>
                <a:gd name="T19" fmla="*/ 102 h 104"/>
                <a:gd name="T20" fmla="*/ 56 w 63"/>
                <a:gd name="T21" fmla="*/ 102 h 104"/>
                <a:gd name="T22" fmla="*/ 63 w 63"/>
                <a:gd name="T23" fmla="*/ 104 h 104"/>
                <a:gd name="T24" fmla="*/ 63 w 63"/>
                <a:gd name="T25" fmla="*/ 94 h 104"/>
                <a:gd name="T26" fmla="*/ 58 w 63"/>
                <a:gd name="T27" fmla="*/ 94 h 104"/>
                <a:gd name="T28" fmla="*/ 50 w 63"/>
                <a:gd name="T29" fmla="*/ 92 h 104"/>
                <a:gd name="T30" fmla="*/ 44 w 63"/>
                <a:gd name="T31" fmla="*/ 90 h 104"/>
                <a:gd name="T32" fmla="*/ 40 w 63"/>
                <a:gd name="T33" fmla="*/ 88 h 104"/>
                <a:gd name="T34" fmla="*/ 29 w 63"/>
                <a:gd name="T35" fmla="*/ 79 h 104"/>
                <a:gd name="T36" fmla="*/ 21 w 63"/>
                <a:gd name="T37" fmla="*/ 69 h 104"/>
                <a:gd name="T38" fmla="*/ 13 w 63"/>
                <a:gd name="T39" fmla="*/ 54 h 104"/>
                <a:gd name="T40" fmla="*/ 10 w 63"/>
                <a:gd name="T41" fmla="*/ 39 h 104"/>
                <a:gd name="T42" fmla="*/ 10 w 63"/>
                <a:gd name="T43" fmla="*/ 21 h 104"/>
                <a:gd name="T44" fmla="*/ 10 w 63"/>
                <a:gd name="T45" fmla="*/ 2 h 104"/>
                <a:gd name="T46" fmla="*/ 10 w 63"/>
                <a:gd name="T47" fmla="*/ 2 h 104"/>
                <a:gd name="T48" fmla="*/ 2 w 63"/>
                <a:gd name="T49" fmla="*/ 0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4"/>
                <a:gd name="T77" fmla="*/ 63 w 63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4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8" y="58"/>
                  </a:lnTo>
                  <a:lnTo>
                    <a:pt x="13" y="73"/>
                  </a:lnTo>
                  <a:lnTo>
                    <a:pt x="23" y="85"/>
                  </a:lnTo>
                  <a:lnTo>
                    <a:pt x="35" y="94"/>
                  </a:lnTo>
                  <a:lnTo>
                    <a:pt x="42" y="98"/>
                  </a:lnTo>
                  <a:lnTo>
                    <a:pt x="48" y="102"/>
                  </a:lnTo>
                  <a:lnTo>
                    <a:pt x="56" y="102"/>
                  </a:lnTo>
                  <a:lnTo>
                    <a:pt x="63" y="104"/>
                  </a:lnTo>
                  <a:lnTo>
                    <a:pt x="63" y="94"/>
                  </a:lnTo>
                  <a:lnTo>
                    <a:pt x="58" y="94"/>
                  </a:lnTo>
                  <a:lnTo>
                    <a:pt x="50" y="92"/>
                  </a:lnTo>
                  <a:lnTo>
                    <a:pt x="44" y="90"/>
                  </a:lnTo>
                  <a:lnTo>
                    <a:pt x="40" y="88"/>
                  </a:lnTo>
                  <a:lnTo>
                    <a:pt x="29" y="79"/>
                  </a:lnTo>
                  <a:lnTo>
                    <a:pt x="21" y="69"/>
                  </a:lnTo>
                  <a:lnTo>
                    <a:pt x="13" y="54"/>
                  </a:lnTo>
                  <a:lnTo>
                    <a:pt x="10" y="39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2" name="Freeform 4091"/>
            <p:cNvSpPr>
              <a:spLocks noChangeAspect="1"/>
            </p:cNvSpPr>
            <p:nvPr/>
          </p:nvSpPr>
          <p:spPr bwMode="auto">
            <a:xfrm>
              <a:off x="3174" y="2114"/>
              <a:ext cx="92" cy="104"/>
            </a:xfrm>
            <a:custGeom>
              <a:avLst/>
              <a:gdLst>
                <a:gd name="T0" fmla="*/ 92 w 92"/>
                <a:gd name="T1" fmla="*/ 0 h 104"/>
                <a:gd name="T2" fmla="*/ 92 w 92"/>
                <a:gd name="T3" fmla="*/ 0 h 104"/>
                <a:gd name="T4" fmla="*/ 75 w 92"/>
                <a:gd name="T5" fmla="*/ 2 h 104"/>
                <a:gd name="T6" fmla="*/ 59 w 92"/>
                <a:gd name="T7" fmla="*/ 10 h 104"/>
                <a:gd name="T8" fmla="*/ 46 w 92"/>
                <a:gd name="T9" fmla="*/ 20 h 104"/>
                <a:gd name="T10" fmla="*/ 33 w 92"/>
                <a:gd name="T11" fmla="*/ 31 h 104"/>
                <a:gd name="T12" fmla="*/ 21 w 92"/>
                <a:gd name="T13" fmla="*/ 46 h 104"/>
                <a:gd name="T14" fmla="*/ 11 w 92"/>
                <a:gd name="T15" fmla="*/ 64 h 104"/>
                <a:gd name="T16" fmla="*/ 6 w 92"/>
                <a:gd name="T17" fmla="*/ 83 h 104"/>
                <a:gd name="T18" fmla="*/ 0 w 92"/>
                <a:gd name="T19" fmla="*/ 102 h 104"/>
                <a:gd name="T20" fmla="*/ 8 w 92"/>
                <a:gd name="T21" fmla="*/ 104 h 104"/>
                <a:gd name="T22" fmla="*/ 13 w 92"/>
                <a:gd name="T23" fmla="*/ 85 h 104"/>
                <a:gd name="T24" fmla="*/ 19 w 92"/>
                <a:gd name="T25" fmla="*/ 66 h 104"/>
                <a:gd name="T26" fmla="*/ 29 w 92"/>
                <a:gd name="T27" fmla="*/ 50 h 104"/>
                <a:gd name="T28" fmla="*/ 38 w 92"/>
                <a:gd name="T29" fmla="*/ 37 h 104"/>
                <a:gd name="T30" fmla="*/ 52 w 92"/>
                <a:gd name="T31" fmla="*/ 25 h 104"/>
                <a:gd name="T32" fmla="*/ 63 w 92"/>
                <a:gd name="T33" fmla="*/ 16 h 104"/>
                <a:gd name="T34" fmla="*/ 77 w 92"/>
                <a:gd name="T35" fmla="*/ 12 h 104"/>
                <a:gd name="T36" fmla="*/ 92 w 92"/>
                <a:gd name="T37" fmla="*/ 10 h 104"/>
                <a:gd name="T38" fmla="*/ 92 w 92"/>
                <a:gd name="T39" fmla="*/ 10 h 104"/>
                <a:gd name="T40" fmla="*/ 92 w 92"/>
                <a:gd name="T41" fmla="*/ 0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92" y="0"/>
                  </a:moveTo>
                  <a:lnTo>
                    <a:pt x="92" y="0"/>
                  </a:lnTo>
                  <a:lnTo>
                    <a:pt x="75" y="2"/>
                  </a:lnTo>
                  <a:lnTo>
                    <a:pt x="59" y="10"/>
                  </a:lnTo>
                  <a:lnTo>
                    <a:pt x="46" y="20"/>
                  </a:lnTo>
                  <a:lnTo>
                    <a:pt x="33" y="31"/>
                  </a:lnTo>
                  <a:lnTo>
                    <a:pt x="21" y="46"/>
                  </a:lnTo>
                  <a:lnTo>
                    <a:pt x="11" y="64"/>
                  </a:lnTo>
                  <a:lnTo>
                    <a:pt x="6" y="83"/>
                  </a:lnTo>
                  <a:lnTo>
                    <a:pt x="0" y="102"/>
                  </a:lnTo>
                  <a:lnTo>
                    <a:pt x="8" y="104"/>
                  </a:lnTo>
                  <a:lnTo>
                    <a:pt x="13" y="85"/>
                  </a:lnTo>
                  <a:lnTo>
                    <a:pt x="19" y="66"/>
                  </a:lnTo>
                  <a:lnTo>
                    <a:pt x="29" y="50"/>
                  </a:lnTo>
                  <a:lnTo>
                    <a:pt x="38" y="37"/>
                  </a:lnTo>
                  <a:lnTo>
                    <a:pt x="52" y="25"/>
                  </a:lnTo>
                  <a:lnTo>
                    <a:pt x="63" y="16"/>
                  </a:lnTo>
                  <a:lnTo>
                    <a:pt x="77" y="12"/>
                  </a:lnTo>
                  <a:lnTo>
                    <a:pt x="92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3" name="Freeform 4092"/>
            <p:cNvSpPr>
              <a:spLocks noChangeAspect="1"/>
            </p:cNvSpPr>
            <p:nvPr/>
          </p:nvSpPr>
          <p:spPr bwMode="auto">
            <a:xfrm>
              <a:off x="3266" y="2114"/>
              <a:ext cx="61" cy="104"/>
            </a:xfrm>
            <a:custGeom>
              <a:avLst/>
              <a:gdLst>
                <a:gd name="T0" fmla="*/ 61 w 61"/>
                <a:gd name="T1" fmla="*/ 104 h 104"/>
                <a:gd name="T2" fmla="*/ 61 w 61"/>
                <a:gd name="T3" fmla="*/ 104 h 104"/>
                <a:gd name="T4" fmla="*/ 61 w 61"/>
                <a:gd name="T5" fmla="*/ 85 h 104"/>
                <a:gd name="T6" fmla="*/ 61 w 61"/>
                <a:gd name="T7" fmla="*/ 66 h 104"/>
                <a:gd name="T8" fmla="*/ 56 w 61"/>
                <a:gd name="T9" fmla="*/ 48 h 104"/>
                <a:gd name="T10" fmla="*/ 50 w 61"/>
                <a:gd name="T11" fmla="*/ 33 h 104"/>
                <a:gd name="T12" fmla="*/ 40 w 61"/>
                <a:gd name="T13" fmla="*/ 20 h 104"/>
                <a:gd name="T14" fmla="*/ 29 w 61"/>
                <a:gd name="T15" fmla="*/ 10 h 104"/>
                <a:gd name="T16" fmla="*/ 21 w 61"/>
                <a:gd name="T17" fmla="*/ 6 h 104"/>
                <a:gd name="T18" fmla="*/ 15 w 61"/>
                <a:gd name="T19" fmla="*/ 4 h 104"/>
                <a:gd name="T20" fmla="*/ 8 w 61"/>
                <a:gd name="T21" fmla="*/ 2 h 104"/>
                <a:gd name="T22" fmla="*/ 0 w 61"/>
                <a:gd name="T23" fmla="*/ 0 h 104"/>
                <a:gd name="T24" fmla="*/ 0 w 61"/>
                <a:gd name="T25" fmla="*/ 10 h 104"/>
                <a:gd name="T26" fmla="*/ 6 w 61"/>
                <a:gd name="T27" fmla="*/ 10 h 104"/>
                <a:gd name="T28" fmla="*/ 12 w 61"/>
                <a:gd name="T29" fmla="*/ 12 h 104"/>
                <a:gd name="T30" fmla="*/ 19 w 61"/>
                <a:gd name="T31" fmla="*/ 14 h 104"/>
                <a:gd name="T32" fmla="*/ 23 w 61"/>
                <a:gd name="T33" fmla="*/ 16 h 104"/>
                <a:gd name="T34" fmla="*/ 35 w 61"/>
                <a:gd name="T35" fmla="*/ 25 h 104"/>
                <a:gd name="T36" fmla="*/ 42 w 61"/>
                <a:gd name="T37" fmla="*/ 37 h 104"/>
                <a:gd name="T38" fmla="*/ 48 w 61"/>
                <a:gd name="T39" fmla="*/ 50 h 104"/>
                <a:gd name="T40" fmla="*/ 54 w 61"/>
                <a:gd name="T41" fmla="*/ 66 h 104"/>
                <a:gd name="T42" fmla="*/ 54 w 61"/>
                <a:gd name="T43" fmla="*/ 85 h 104"/>
                <a:gd name="T44" fmla="*/ 54 w 61"/>
                <a:gd name="T45" fmla="*/ 102 h 104"/>
                <a:gd name="T46" fmla="*/ 54 w 61"/>
                <a:gd name="T47" fmla="*/ 102 h 104"/>
                <a:gd name="T48" fmla="*/ 61 w 61"/>
                <a:gd name="T49" fmla="*/ 104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"/>
                <a:gd name="T76" fmla="*/ 0 h 104"/>
                <a:gd name="T77" fmla="*/ 61 w 61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" h="104">
                  <a:moveTo>
                    <a:pt x="61" y="104"/>
                  </a:moveTo>
                  <a:lnTo>
                    <a:pt x="61" y="104"/>
                  </a:lnTo>
                  <a:lnTo>
                    <a:pt x="61" y="85"/>
                  </a:lnTo>
                  <a:lnTo>
                    <a:pt x="61" y="66"/>
                  </a:lnTo>
                  <a:lnTo>
                    <a:pt x="56" y="48"/>
                  </a:lnTo>
                  <a:lnTo>
                    <a:pt x="50" y="33"/>
                  </a:lnTo>
                  <a:lnTo>
                    <a:pt x="40" y="20"/>
                  </a:lnTo>
                  <a:lnTo>
                    <a:pt x="29" y="10"/>
                  </a:lnTo>
                  <a:lnTo>
                    <a:pt x="21" y="6"/>
                  </a:lnTo>
                  <a:lnTo>
                    <a:pt x="15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10"/>
                  </a:lnTo>
                  <a:lnTo>
                    <a:pt x="12" y="12"/>
                  </a:lnTo>
                  <a:lnTo>
                    <a:pt x="19" y="14"/>
                  </a:lnTo>
                  <a:lnTo>
                    <a:pt x="23" y="16"/>
                  </a:lnTo>
                  <a:lnTo>
                    <a:pt x="35" y="25"/>
                  </a:lnTo>
                  <a:lnTo>
                    <a:pt x="42" y="37"/>
                  </a:lnTo>
                  <a:lnTo>
                    <a:pt x="48" y="50"/>
                  </a:lnTo>
                  <a:lnTo>
                    <a:pt x="54" y="66"/>
                  </a:lnTo>
                  <a:lnTo>
                    <a:pt x="54" y="85"/>
                  </a:lnTo>
                  <a:lnTo>
                    <a:pt x="54" y="102"/>
                  </a:lnTo>
                  <a:lnTo>
                    <a:pt x="61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4" name="Freeform 4093"/>
            <p:cNvSpPr>
              <a:spLocks noChangeAspect="1"/>
            </p:cNvSpPr>
            <p:nvPr/>
          </p:nvSpPr>
          <p:spPr bwMode="auto">
            <a:xfrm>
              <a:off x="3235" y="2216"/>
              <a:ext cx="92" cy="104"/>
            </a:xfrm>
            <a:custGeom>
              <a:avLst/>
              <a:gdLst>
                <a:gd name="T0" fmla="*/ 0 w 92"/>
                <a:gd name="T1" fmla="*/ 104 h 104"/>
                <a:gd name="T2" fmla="*/ 0 w 92"/>
                <a:gd name="T3" fmla="*/ 104 h 104"/>
                <a:gd name="T4" fmla="*/ 18 w 92"/>
                <a:gd name="T5" fmla="*/ 102 h 104"/>
                <a:gd name="T6" fmla="*/ 31 w 92"/>
                <a:gd name="T7" fmla="*/ 94 h 104"/>
                <a:gd name="T8" fmla="*/ 46 w 92"/>
                <a:gd name="T9" fmla="*/ 86 h 104"/>
                <a:gd name="T10" fmla="*/ 60 w 92"/>
                <a:gd name="T11" fmla="*/ 73 h 104"/>
                <a:gd name="T12" fmla="*/ 71 w 92"/>
                <a:gd name="T13" fmla="*/ 58 h 104"/>
                <a:gd name="T14" fmla="*/ 79 w 92"/>
                <a:gd name="T15" fmla="*/ 42 h 104"/>
                <a:gd name="T16" fmla="*/ 87 w 92"/>
                <a:gd name="T17" fmla="*/ 23 h 104"/>
                <a:gd name="T18" fmla="*/ 92 w 92"/>
                <a:gd name="T19" fmla="*/ 2 h 104"/>
                <a:gd name="T20" fmla="*/ 85 w 92"/>
                <a:gd name="T21" fmla="*/ 0 h 104"/>
                <a:gd name="T22" fmla="*/ 79 w 92"/>
                <a:gd name="T23" fmla="*/ 19 h 104"/>
                <a:gd name="T24" fmla="*/ 73 w 92"/>
                <a:gd name="T25" fmla="*/ 39 h 104"/>
                <a:gd name="T26" fmla="*/ 64 w 92"/>
                <a:gd name="T27" fmla="*/ 54 h 104"/>
                <a:gd name="T28" fmla="*/ 52 w 92"/>
                <a:gd name="T29" fmla="*/ 67 h 104"/>
                <a:gd name="T30" fmla="*/ 41 w 92"/>
                <a:gd name="T31" fmla="*/ 79 h 104"/>
                <a:gd name="T32" fmla="*/ 29 w 92"/>
                <a:gd name="T33" fmla="*/ 88 h 104"/>
                <a:gd name="T34" fmla="*/ 14 w 92"/>
                <a:gd name="T35" fmla="*/ 92 h 104"/>
                <a:gd name="T36" fmla="*/ 0 w 92"/>
                <a:gd name="T37" fmla="*/ 94 h 104"/>
                <a:gd name="T38" fmla="*/ 0 w 92"/>
                <a:gd name="T39" fmla="*/ 94 h 104"/>
                <a:gd name="T40" fmla="*/ 0 w 92"/>
                <a:gd name="T41" fmla="*/ 104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0" y="104"/>
                  </a:moveTo>
                  <a:lnTo>
                    <a:pt x="0" y="104"/>
                  </a:lnTo>
                  <a:lnTo>
                    <a:pt x="18" y="102"/>
                  </a:lnTo>
                  <a:lnTo>
                    <a:pt x="31" y="94"/>
                  </a:lnTo>
                  <a:lnTo>
                    <a:pt x="46" y="86"/>
                  </a:lnTo>
                  <a:lnTo>
                    <a:pt x="60" y="73"/>
                  </a:lnTo>
                  <a:lnTo>
                    <a:pt x="71" y="58"/>
                  </a:lnTo>
                  <a:lnTo>
                    <a:pt x="79" y="42"/>
                  </a:lnTo>
                  <a:lnTo>
                    <a:pt x="87" y="23"/>
                  </a:lnTo>
                  <a:lnTo>
                    <a:pt x="92" y="2"/>
                  </a:lnTo>
                  <a:lnTo>
                    <a:pt x="85" y="0"/>
                  </a:lnTo>
                  <a:lnTo>
                    <a:pt x="79" y="19"/>
                  </a:lnTo>
                  <a:lnTo>
                    <a:pt x="73" y="39"/>
                  </a:lnTo>
                  <a:lnTo>
                    <a:pt x="64" y="54"/>
                  </a:lnTo>
                  <a:lnTo>
                    <a:pt x="52" y="67"/>
                  </a:lnTo>
                  <a:lnTo>
                    <a:pt x="41" y="79"/>
                  </a:lnTo>
                  <a:lnTo>
                    <a:pt x="29" y="88"/>
                  </a:lnTo>
                  <a:lnTo>
                    <a:pt x="14" y="92"/>
                  </a:lnTo>
                  <a:lnTo>
                    <a:pt x="0" y="94"/>
                  </a:lnTo>
                  <a:lnTo>
                    <a:pt x="0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5" name="Freeform 4094"/>
            <p:cNvSpPr>
              <a:spLocks noChangeAspect="1"/>
            </p:cNvSpPr>
            <p:nvPr/>
          </p:nvSpPr>
          <p:spPr bwMode="auto">
            <a:xfrm>
              <a:off x="3065" y="2043"/>
              <a:ext cx="228" cy="271"/>
            </a:xfrm>
            <a:custGeom>
              <a:avLst/>
              <a:gdLst>
                <a:gd name="T0" fmla="*/ 71 w 228"/>
                <a:gd name="T1" fmla="*/ 0 h 271"/>
                <a:gd name="T2" fmla="*/ 0 w 228"/>
                <a:gd name="T3" fmla="*/ 187 h 271"/>
                <a:gd name="T4" fmla="*/ 155 w 228"/>
                <a:gd name="T5" fmla="*/ 271 h 271"/>
                <a:gd name="T6" fmla="*/ 228 w 228"/>
                <a:gd name="T7" fmla="*/ 85 h 271"/>
                <a:gd name="T8" fmla="*/ 71 w 228"/>
                <a:gd name="T9" fmla="*/ 0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8"/>
                <a:gd name="T16" fmla="*/ 0 h 271"/>
                <a:gd name="T17" fmla="*/ 228 w 228"/>
                <a:gd name="T18" fmla="*/ 271 h 2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8" h="271">
                  <a:moveTo>
                    <a:pt x="71" y="0"/>
                  </a:moveTo>
                  <a:lnTo>
                    <a:pt x="0" y="187"/>
                  </a:lnTo>
                  <a:lnTo>
                    <a:pt x="155" y="271"/>
                  </a:lnTo>
                  <a:lnTo>
                    <a:pt x="228" y="85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6" name="Freeform 4095"/>
            <p:cNvSpPr>
              <a:spLocks noChangeAspect="1"/>
            </p:cNvSpPr>
            <p:nvPr/>
          </p:nvSpPr>
          <p:spPr bwMode="auto">
            <a:xfrm>
              <a:off x="3059" y="2041"/>
              <a:ext cx="80" cy="192"/>
            </a:xfrm>
            <a:custGeom>
              <a:avLst/>
              <a:gdLst>
                <a:gd name="T0" fmla="*/ 8 w 80"/>
                <a:gd name="T1" fmla="*/ 185 h 192"/>
                <a:gd name="T2" fmla="*/ 9 w 80"/>
                <a:gd name="T3" fmla="*/ 190 h 192"/>
                <a:gd name="T4" fmla="*/ 80 w 80"/>
                <a:gd name="T5" fmla="*/ 4 h 192"/>
                <a:gd name="T6" fmla="*/ 73 w 80"/>
                <a:gd name="T7" fmla="*/ 0 h 192"/>
                <a:gd name="T8" fmla="*/ 2 w 80"/>
                <a:gd name="T9" fmla="*/ 187 h 192"/>
                <a:gd name="T10" fmla="*/ 4 w 80"/>
                <a:gd name="T11" fmla="*/ 192 h 192"/>
                <a:gd name="T12" fmla="*/ 2 w 80"/>
                <a:gd name="T13" fmla="*/ 187 h 192"/>
                <a:gd name="T14" fmla="*/ 0 w 80"/>
                <a:gd name="T15" fmla="*/ 190 h 192"/>
                <a:gd name="T16" fmla="*/ 4 w 80"/>
                <a:gd name="T17" fmla="*/ 192 h 192"/>
                <a:gd name="T18" fmla="*/ 8 w 80"/>
                <a:gd name="T19" fmla="*/ 185 h 1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0"/>
                <a:gd name="T31" fmla="*/ 0 h 192"/>
                <a:gd name="T32" fmla="*/ 80 w 80"/>
                <a:gd name="T33" fmla="*/ 192 h 19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0" h="192">
                  <a:moveTo>
                    <a:pt x="8" y="185"/>
                  </a:moveTo>
                  <a:lnTo>
                    <a:pt x="9" y="190"/>
                  </a:lnTo>
                  <a:lnTo>
                    <a:pt x="80" y="4"/>
                  </a:lnTo>
                  <a:lnTo>
                    <a:pt x="73" y="0"/>
                  </a:lnTo>
                  <a:lnTo>
                    <a:pt x="2" y="187"/>
                  </a:lnTo>
                  <a:lnTo>
                    <a:pt x="4" y="192"/>
                  </a:lnTo>
                  <a:lnTo>
                    <a:pt x="2" y="187"/>
                  </a:lnTo>
                  <a:lnTo>
                    <a:pt x="0" y="190"/>
                  </a:lnTo>
                  <a:lnTo>
                    <a:pt x="4" y="192"/>
                  </a:lnTo>
                  <a:lnTo>
                    <a:pt x="8" y="1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7" name="Freeform 4096"/>
            <p:cNvSpPr>
              <a:spLocks noChangeAspect="1"/>
            </p:cNvSpPr>
            <p:nvPr/>
          </p:nvSpPr>
          <p:spPr bwMode="auto">
            <a:xfrm>
              <a:off x="3063" y="2226"/>
              <a:ext cx="161" cy="94"/>
            </a:xfrm>
            <a:custGeom>
              <a:avLst/>
              <a:gdLst>
                <a:gd name="T0" fmla="*/ 153 w 161"/>
                <a:gd name="T1" fmla="*/ 86 h 94"/>
                <a:gd name="T2" fmla="*/ 159 w 161"/>
                <a:gd name="T3" fmla="*/ 84 h 94"/>
                <a:gd name="T4" fmla="*/ 4 w 161"/>
                <a:gd name="T5" fmla="*/ 0 h 94"/>
                <a:gd name="T6" fmla="*/ 0 w 161"/>
                <a:gd name="T7" fmla="*/ 7 h 94"/>
                <a:gd name="T8" fmla="*/ 155 w 161"/>
                <a:gd name="T9" fmla="*/ 90 h 94"/>
                <a:gd name="T10" fmla="*/ 161 w 161"/>
                <a:gd name="T11" fmla="*/ 88 h 94"/>
                <a:gd name="T12" fmla="*/ 155 w 161"/>
                <a:gd name="T13" fmla="*/ 90 h 94"/>
                <a:gd name="T14" fmla="*/ 159 w 161"/>
                <a:gd name="T15" fmla="*/ 94 h 94"/>
                <a:gd name="T16" fmla="*/ 161 w 161"/>
                <a:gd name="T17" fmla="*/ 88 h 94"/>
                <a:gd name="T18" fmla="*/ 153 w 161"/>
                <a:gd name="T19" fmla="*/ 86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1"/>
                <a:gd name="T31" fmla="*/ 0 h 94"/>
                <a:gd name="T32" fmla="*/ 161 w 161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1" h="94">
                  <a:moveTo>
                    <a:pt x="153" y="86"/>
                  </a:moveTo>
                  <a:lnTo>
                    <a:pt x="159" y="84"/>
                  </a:lnTo>
                  <a:lnTo>
                    <a:pt x="4" y="0"/>
                  </a:lnTo>
                  <a:lnTo>
                    <a:pt x="0" y="7"/>
                  </a:lnTo>
                  <a:lnTo>
                    <a:pt x="155" y="90"/>
                  </a:lnTo>
                  <a:lnTo>
                    <a:pt x="161" y="88"/>
                  </a:lnTo>
                  <a:lnTo>
                    <a:pt x="155" y="90"/>
                  </a:lnTo>
                  <a:lnTo>
                    <a:pt x="159" y="94"/>
                  </a:lnTo>
                  <a:lnTo>
                    <a:pt x="161" y="88"/>
                  </a:lnTo>
                  <a:lnTo>
                    <a:pt x="153" y="8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8" name="Freeform 4097"/>
            <p:cNvSpPr>
              <a:spLocks noChangeAspect="1"/>
            </p:cNvSpPr>
            <p:nvPr/>
          </p:nvSpPr>
          <p:spPr bwMode="auto">
            <a:xfrm>
              <a:off x="3216" y="2124"/>
              <a:ext cx="81" cy="190"/>
            </a:xfrm>
            <a:custGeom>
              <a:avLst/>
              <a:gdLst>
                <a:gd name="T0" fmla="*/ 75 w 81"/>
                <a:gd name="T1" fmla="*/ 8 h 190"/>
                <a:gd name="T2" fmla="*/ 73 w 81"/>
                <a:gd name="T3" fmla="*/ 2 h 190"/>
                <a:gd name="T4" fmla="*/ 0 w 81"/>
                <a:gd name="T5" fmla="*/ 188 h 190"/>
                <a:gd name="T6" fmla="*/ 8 w 81"/>
                <a:gd name="T7" fmla="*/ 190 h 190"/>
                <a:gd name="T8" fmla="*/ 81 w 81"/>
                <a:gd name="T9" fmla="*/ 4 h 190"/>
                <a:gd name="T10" fmla="*/ 79 w 81"/>
                <a:gd name="T11" fmla="*/ 0 h 190"/>
                <a:gd name="T12" fmla="*/ 81 w 81"/>
                <a:gd name="T13" fmla="*/ 4 h 190"/>
                <a:gd name="T14" fmla="*/ 81 w 81"/>
                <a:gd name="T15" fmla="*/ 2 h 190"/>
                <a:gd name="T16" fmla="*/ 79 w 81"/>
                <a:gd name="T17" fmla="*/ 0 h 190"/>
                <a:gd name="T18" fmla="*/ 75 w 81"/>
                <a:gd name="T19" fmla="*/ 8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1"/>
                <a:gd name="T31" fmla="*/ 0 h 190"/>
                <a:gd name="T32" fmla="*/ 81 w 81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1" h="190">
                  <a:moveTo>
                    <a:pt x="75" y="8"/>
                  </a:moveTo>
                  <a:lnTo>
                    <a:pt x="73" y="2"/>
                  </a:lnTo>
                  <a:lnTo>
                    <a:pt x="0" y="188"/>
                  </a:lnTo>
                  <a:lnTo>
                    <a:pt x="8" y="190"/>
                  </a:lnTo>
                  <a:lnTo>
                    <a:pt x="81" y="4"/>
                  </a:lnTo>
                  <a:lnTo>
                    <a:pt x="79" y="0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79" y="0"/>
                  </a:lnTo>
                  <a:lnTo>
                    <a:pt x="75" y="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9" name="Freeform 4098"/>
            <p:cNvSpPr>
              <a:spLocks noChangeAspect="1"/>
            </p:cNvSpPr>
            <p:nvPr/>
          </p:nvSpPr>
          <p:spPr bwMode="auto">
            <a:xfrm>
              <a:off x="3132" y="2038"/>
              <a:ext cx="163" cy="94"/>
            </a:xfrm>
            <a:custGeom>
              <a:avLst/>
              <a:gdLst>
                <a:gd name="T0" fmla="*/ 7 w 163"/>
                <a:gd name="T1" fmla="*/ 7 h 94"/>
                <a:gd name="T2" fmla="*/ 2 w 163"/>
                <a:gd name="T3" fmla="*/ 9 h 94"/>
                <a:gd name="T4" fmla="*/ 159 w 163"/>
                <a:gd name="T5" fmla="*/ 94 h 94"/>
                <a:gd name="T6" fmla="*/ 163 w 163"/>
                <a:gd name="T7" fmla="*/ 86 h 94"/>
                <a:gd name="T8" fmla="*/ 6 w 163"/>
                <a:gd name="T9" fmla="*/ 2 h 94"/>
                <a:gd name="T10" fmla="*/ 0 w 163"/>
                <a:gd name="T11" fmla="*/ 3 h 94"/>
                <a:gd name="T12" fmla="*/ 6 w 163"/>
                <a:gd name="T13" fmla="*/ 2 h 94"/>
                <a:gd name="T14" fmla="*/ 2 w 163"/>
                <a:gd name="T15" fmla="*/ 0 h 94"/>
                <a:gd name="T16" fmla="*/ 0 w 163"/>
                <a:gd name="T17" fmla="*/ 3 h 94"/>
                <a:gd name="T18" fmla="*/ 7 w 163"/>
                <a:gd name="T19" fmla="*/ 7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3"/>
                <a:gd name="T31" fmla="*/ 0 h 94"/>
                <a:gd name="T32" fmla="*/ 163 w 163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3" h="94">
                  <a:moveTo>
                    <a:pt x="7" y="7"/>
                  </a:moveTo>
                  <a:lnTo>
                    <a:pt x="2" y="9"/>
                  </a:lnTo>
                  <a:lnTo>
                    <a:pt x="159" y="94"/>
                  </a:lnTo>
                  <a:lnTo>
                    <a:pt x="163" y="86"/>
                  </a:lnTo>
                  <a:lnTo>
                    <a:pt x="6" y="2"/>
                  </a:lnTo>
                  <a:lnTo>
                    <a:pt x="0" y="3"/>
                  </a:lnTo>
                  <a:lnTo>
                    <a:pt x="6" y="2"/>
                  </a:lnTo>
                  <a:lnTo>
                    <a:pt x="2" y="0"/>
                  </a:lnTo>
                  <a:lnTo>
                    <a:pt x="0" y="3"/>
                  </a:lnTo>
                  <a:lnTo>
                    <a:pt x="7" y="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0" name="Freeform 4099"/>
            <p:cNvSpPr>
              <a:spLocks noChangeAspect="1"/>
            </p:cNvSpPr>
            <p:nvPr/>
          </p:nvSpPr>
          <p:spPr bwMode="auto">
            <a:xfrm>
              <a:off x="3178" y="2076"/>
              <a:ext cx="124" cy="102"/>
            </a:xfrm>
            <a:custGeom>
              <a:avLst/>
              <a:gdLst>
                <a:gd name="T0" fmla="*/ 124 w 124"/>
                <a:gd name="T1" fmla="*/ 102 h 102"/>
                <a:gd name="T2" fmla="*/ 15 w 124"/>
                <a:gd name="T3" fmla="*/ 40 h 102"/>
                <a:gd name="T4" fmla="*/ 15 w 124"/>
                <a:gd name="T5" fmla="*/ 38 h 102"/>
                <a:gd name="T6" fmla="*/ 13 w 124"/>
                <a:gd name="T7" fmla="*/ 36 h 102"/>
                <a:gd name="T8" fmla="*/ 13 w 124"/>
                <a:gd name="T9" fmla="*/ 33 h 102"/>
                <a:gd name="T10" fmla="*/ 11 w 124"/>
                <a:gd name="T11" fmla="*/ 27 h 102"/>
                <a:gd name="T12" fmla="*/ 9 w 124"/>
                <a:gd name="T13" fmla="*/ 21 h 102"/>
                <a:gd name="T14" fmla="*/ 7 w 124"/>
                <a:gd name="T15" fmla="*/ 13 h 102"/>
                <a:gd name="T16" fmla="*/ 4 w 124"/>
                <a:gd name="T17" fmla="*/ 8 h 102"/>
                <a:gd name="T18" fmla="*/ 0 w 124"/>
                <a:gd name="T19" fmla="*/ 0 h 102"/>
                <a:gd name="T20" fmla="*/ 107 w 124"/>
                <a:gd name="T21" fmla="*/ 60 h 102"/>
                <a:gd name="T22" fmla="*/ 113 w 124"/>
                <a:gd name="T23" fmla="*/ 65 h 102"/>
                <a:gd name="T24" fmla="*/ 117 w 124"/>
                <a:gd name="T25" fmla="*/ 73 h 102"/>
                <a:gd name="T26" fmla="*/ 121 w 124"/>
                <a:gd name="T27" fmla="*/ 79 h 102"/>
                <a:gd name="T28" fmla="*/ 123 w 124"/>
                <a:gd name="T29" fmla="*/ 86 h 102"/>
                <a:gd name="T30" fmla="*/ 124 w 124"/>
                <a:gd name="T31" fmla="*/ 92 h 102"/>
                <a:gd name="T32" fmla="*/ 124 w 124"/>
                <a:gd name="T33" fmla="*/ 98 h 102"/>
                <a:gd name="T34" fmla="*/ 124 w 124"/>
                <a:gd name="T35" fmla="*/ 102 h 102"/>
                <a:gd name="T36" fmla="*/ 124 w 124"/>
                <a:gd name="T37" fmla="*/ 102 h 1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4"/>
                <a:gd name="T58" fmla="*/ 0 h 102"/>
                <a:gd name="T59" fmla="*/ 124 w 124"/>
                <a:gd name="T60" fmla="*/ 102 h 10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4" h="102">
                  <a:moveTo>
                    <a:pt x="124" y="102"/>
                  </a:moveTo>
                  <a:lnTo>
                    <a:pt x="15" y="40"/>
                  </a:lnTo>
                  <a:lnTo>
                    <a:pt x="15" y="38"/>
                  </a:lnTo>
                  <a:lnTo>
                    <a:pt x="13" y="36"/>
                  </a:lnTo>
                  <a:lnTo>
                    <a:pt x="13" y="33"/>
                  </a:lnTo>
                  <a:lnTo>
                    <a:pt x="11" y="27"/>
                  </a:lnTo>
                  <a:lnTo>
                    <a:pt x="9" y="21"/>
                  </a:lnTo>
                  <a:lnTo>
                    <a:pt x="7" y="13"/>
                  </a:lnTo>
                  <a:lnTo>
                    <a:pt x="4" y="8"/>
                  </a:lnTo>
                  <a:lnTo>
                    <a:pt x="0" y="0"/>
                  </a:lnTo>
                  <a:lnTo>
                    <a:pt x="107" y="60"/>
                  </a:lnTo>
                  <a:lnTo>
                    <a:pt x="113" y="65"/>
                  </a:lnTo>
                  <a:lnTo>
                    <a:pt x="117" y="73"/>
                  </a:lnTo>
                  <a:lnTo>
                    <a:pt x="121" y="79"/>
                  </a:lnTo>
                  <a:lnTo>
                    <a:pt x="123" y="86"/>
                  </a:lnTo>
                  <a:lnTo>
                    <a:pt x="124" y="92"/>
                  </a:lnTo>
                  <a:lnTo>
                    <a:pt x="124" y="98"/>
                  </a:lnTo>
                  <a:lnTo>
                    <a:pt x="124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1" name="Freeform 4100"/>
            <p:cNvSpPr>
              <a:spLocks noChangeAspect="1"/>
            </p:cNvSpPr>
            <p:nvPr/>
          </p:nvSpPr>
          <p:spPr bwMode="auto">
            <a:xfrm>
              <a:off x="3159" y="2182"/>
              <a:ext cx="134" cy="94"/>
            </a:xfrm>
            <a:custGeom>
              <a:avLst/>
              <a:gdLst>
                <a:gd name="T0" fmla="*/ 134 w 134"/>
                <a:gd name="T1" fmla="*/ 65 h 94"/>
                <a:gd name="T2" fmla="*/ 19 w 134"/>
                <a:gd name="T3" fmla="*/ 0 h 94"/>
                <a:gd name="T4" fmla="*/ 19 w 134"/>
                <a:gd name="T5" fmla="*/ 1 h 94"/>
                <a:gd name="T6" fmla="*/ 17 w 134"/>
                <a:gd name="T7" fmla="*/ 3 h 94"/>
                <a:gd name="T8" fmla="*/ 15 w 134"/>
                <a:gd name="T9" fmla="*/ 7 h 94"/>
                <a:gd name="T10" fmla="*/ 13 w 134"/>
                <a:gd name="T11" fmla="*/ 11 h 94"/>
                <a:gd name="T12" fmla="*/ 11 w 134"/>
                <a:gd name="T13" fmla="*/ 15 h 94"/>
                <a:gd name="T14" fmla="*/ 7 w 134"/>
                <a:gd name="T15" fmla="*/ 21 h 94"/>
                <a:gd name="T16" fmla="*/ 3 w 134"/>
                <a:gd name="T17" fmla="*/ 25 h 94"/>
                <a:gd name="T18" fmla="*/ 0 w 134"/>
                <a:gd name="T19" fmla="*/ 30 h 94"/>
                <a:gd name="T20" fmla="*/ 113 w 134"/>
                <a:gd name="T21" fmla="*/ 94 h 94"/>
                <a:gd name="T22" fmla="*/ 117 w 134"/>
                <a:gd name="T23" fmla="*/ 90 h 94"/>
                <a:gd name="T24" fmla="*/ 120 w 134"/>
                <a:gd name="T25" fmla="*/ 86 h 94"/>
                <a:gd name="T26" fmla="*/ 124 w 134"/>
                <a:gd name="T27" fmla="*/ 82 h 94"/>
                <a:gd name="T28" fmla="*/ 128 w 134"/>
                <a:gd name="T29" fmla="*/ 76 h 94"/>
                <a:gd name="T30" fmla="*/ 130 w 134"/>
                <a:gd name="T31" fmla="*/ 73 h 94"/>
                <a:gd name="T32" fmla="*/ 132 w 134"/>
                <a:gd name="T33" fmla="*/ 69 h 94"/>
                <a:gd name="T34" fmla="*/ 134 w 134"/>
                <a:gd name="T35" fmla="*/ 67 h 94"/>
                <a:gd name="T36" fmla="*/ 134 w 134"/>
                <a:gd name="T37" fmla="*/ 65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4"/>
                <a:gd name="T58" fmla="*/ 0 h 94"/>
                <a:gd name="T59" fmla="*/ 134 w 134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4" h="94">
                  <a:moveTo>
                    <a:pt x="134" y="65"/>
                  </a:moveTo>
                  <a:lnTo>
                    <a:pt x="19" y="0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5" y="7"/>
                  </a:lnTo>
                  <a:lnTo>
                    <a:pt x="13" y="11"/>
                  </a:lnTo>
                  <a:lnTo>
                    <a:pt x="11" y="15"/>
                  </a:lnTo>
                  <a:lnTo>
                    <a:pt x="7" y="21"/>
                  </a:lnTo>
                  <a:lnTo>
                    <a:pt x="3" y="25"/>
                  </a:lnTo>
                  <a:lnTo>
                    <a:pt x="0" y="30"/>
                  </a:lnTo>
                  <a:lnTo>
                    <a:pt x="113" y="94"/>
                  </a:lnTo>
                  <a:lnTo>
                    <a:pt x="117" y="90"/>
                  </a:lnTo>
                  <a:lnTo>
                    <a:pt x="120" y="86"/>
                  </a:lnTo>
                  <a:lnTo>
                    <a:pt x="124" y="82"/>
                  </a:lnTo>
                  <a:lnTo>
                    <a:pt x="128" y="76"/>
                  </a:lnTo>
                  <a:lnTo>
                    <a:pt x="130" y="73"/>
                  </a:lnTo>
                  <a:lnTo>
                    <a:pt x="132" y="69"/>
                  </a:lnTo>
                  <a:lnTo>
                    <a:pt x="134" y="67"/>
                  </a:lnTo>
                  <a:lnTo>
                    <a:pt x="134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2" name="Freeform 4101"/>
            <p:cNvSpPr>
              <a:spLocks noChangeAspect="1"/>
            </p:cNvSpPr>
            <p:nvPr/>
          </p:nvSpPr>
          <p:spPr bwMode="auto">
            <a:xfrm>
              <a:off x="3185" y="2132"/>
              <a:ext cx="119" cy="103"/>
            </a:xfrm>
            <a:custGeom>
              <a:avLst/>
              <a:gdLst>
                <a:gd name="T0" fmla="*/ 112 w 119"/>
                <a:gd name="T1" fmla="*/ 103 h 103"/>
                <a:gd name="T2" fmla="*/ 0 w 119"/>
                <a:gd name="T3" fmla="*/ 40 h 103"/>
                <a:gd name="T4" fmla="*/ 2 w 119"/>
                <a:gd name="T5" fmla="*/ 40 h 103"/>
                <a:gd name="T6" fmla="*/ 2 w 119"/>
                <a:gd name="T7" fmla="*/ 36 h 103"/>
                <a:gd name="T8" fmla="*/ 2 w 119"/>
                <a:gd name="T9" fmla="*/ 32 h 103"/>
                <a:gd name="T10" fmla="*/ 4 w 119"/>
                <a:gd name="T11" fmla="*/ 28 h 103"/>
                <a:gd name="T12" fmla="*/ 4 w 119"/>
                <a:gd name="T13" fmla="*/ 21 h 103"/>
                <a:gd name="T14" fmla="*/ 6 w 119"/>
                <a:gd name="T15" fmla="*/ 15 h 103"/>
                <a:gd name="T16" fmla="*/ 6 w 119"/>
                <a:gd name="T17" fmla="*/ 7 h 103"/>
                <a:gd name="T18" fmla="*/ 8 w 119"/>
                <a:gd name="T19" fmla="*/ 0 h 103"/>
                <a:gd name="T20" fmla="*/ 119 w 119"/>
                <a:gd name="T21" fmla="*/ 65 h 103"/>
                <a:gd name="T22" fmla="*/ 119 w 119"/>
                <a:gd name="T23" fmla="*/ 71 h 103"/>
                <a:gd name="T24" fmla="*/ 119 w 119"/>
                <a:gd name="T25" fmla="*/ 76 h 103"/>
                <a:gd name="T26" fmla="*/ 117 w 119"/>
                <a:gd name="T27" fmla="*/ 82 h 103"/>
                <a:gd name="T28" fmla="*/ 116 w 119"/>
                <a:gd name="T29" fmla="*/ 88 h 103"/>
                <a:gd name="T30" fmla="*/ 116 w 119"/>
                <a:gd name="T31" fmla="*/ 94 h 103"/>
                <a:gd name="T32" fmla="*/ 114 w 119"/>
                <a:gd name="T33" fmla="*/ 98 h 103"/>
                <a:gd name="T34" fmla="*/ 114 w 119"/>
                <a:gd name="T35" fmla="*/ 101 h 103"/>
                <a:gd name="T36" fmla="*/ 112 w 119"/>
                <a:gd name="T37" fmla="*/ 103 h 10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9"/>
                <a:gd name="T58" fmla="*/ 0 h 103"/>
                <a:gd name="T59" fmla="*/ 119 w 119"/>
                <a:gd name="T60" fmla="*/ 103 h 10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9" h="103">
                  <a:moveTo>
                    <a:pt x="112" y="103"/>
                  </a:moveTo>
                  <a:lnTo>
                    <a:pt x="0" y="40"/>
                  </a:lnTo>
                  <a:lnTo>
                    <a:pt x="2" y="40"/>
                  </a:lnTo>
                  <a:lnTo>
                    <a:pt x="2" y="36"/>
                  </a:lnTo>
                  <a:lnTo>
                    <a:pt x="2" y="32"/>
                  </a:lnTo>
                  <a:lnTo>
                    <a:pt x="4" y="28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6" y="7"/>
                  </a:lnTo>
                  <a:lnTo>
                    <a:pt x="8" y="0"/>
                  </a:lnTo>
                  <a:lnTo>
                    <a:pt x="119" y="65"/>
                  </a:lnTo>
                  <a:lnTo>
                    <a:pt x="119" y="71"/>
                  </a:lnTo>
                  <a:lnTo>
                    <a:pt x="119" y="76"/>
                  </a:lnTo>
                  <a:lnTo>
                    <a:pt x="117" y="82"/>
                  </a:lnTo>
                  <a:lnTo>
                    <a:pt x="116" y="88"/>
                  </a:lnTo>
                  <a:lnTo>
                    <a:pt x="116" y="94"/>
                  </a:lnTo>
                  <a:lnTo>
                    <a:pt x="114" y="98"/>
                  </a:lnTo>
                  <a:lnTo>
                    <a:pt x="114" y="101"/>
                  </a:lnTo>
                  <a:lnTo>
                    <a:pt x="112" y="10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3" name="Freeform 4102"/>
            <p:cNvSpPr>
              <a:spLocks noChangeAspect="1"/>
            </p:cNvSpPr>
            <p:nvPr/>
          </p:nvSpPr>
          <p:spPr bwMode="auto">
            <a:xfrm>
              <a:off x="3111" y="2220"/>
              <a:ext cx="149" cy="81"/>
            </a:xfrm>
            <a:custGeom>
              <a:avLst/>
              <a:gdLst>
                <a:gd name="T0" fmla="*/ 149 w 149"/>
                <a:gd name="T1" fmla="*/ 65 h 81"/>
                <a:gd name="T2" fmla="*/ 34 w 149"/>
                <a:gd name="T3" fmla="*/ 0 h 81"/>
                <a:gd name="T4" fmla="*/ 34 w 149"/>
                <a:gd name="T5" fmla="*/ 0 h 81"/>
                <a:gd name="T6" fmla="*/ 32 w 149"/>
                <a:gd name="T7" fmla="*/ 4 h 81"/>
                <a:gd name="T8" fmla="*/ 30 w 149"/>
                <a:gd name="T9" fmla="*/ 6 h 81"/>
                <a:gd name="T10" fmla="*/ 27 w 149"/>
                <a:gd name="T11" fmla="*/ 10 h 81"/>
                <a:gd name="T12" fmla="*/ 21 w 149"/>
                <a:gd name="T13" fmla="*/ 13 h 81"/>
                <a:gd name="T14" fmla="*/ 15 w 149"/>
                <a:gd name="T15" fmla="*/ 15 h 81"/>
                <a:gd name="T16" fmla="*/ 7 w 149"/>
                <a:gd name="T17" fmla="*/ 19 h 81"/>
                <a:gd name="T18" fmla="*/ 0 w 149"/>
                <a:gd name="T19" fmla="*/ 21 h 81"/>
                <a:gd name="T20" fmla="*/ 111 w 149"/>
                <a:gd name="T21" fmla="*/ 81 h 81"/>
                <a:gd name="T22" fmla="*/ 119 w 149"/>
                <a:gd name="T23" fmla="*/ 81 h 81"/>
                <a:gd name="T24" fmla="*/ 126 w 149"/>
                <a:gd name="T25" fmla="*/ 81 h 81"/>
                <a:gd name="T26" fmla="*/ 132 w 149"/>
                <a:gd name="T27" fmla="*/ 79 h 81"/>
                <a:gd name="T28" fmla="*/ 138 w 149"/>
                <a:gd name="T29" fmla="*/ 75 h 81"/>
                <a:gd name="T30" fmla="*/ 144 w 149"/>
                <a:gd name="T31" fmla="*/ 71 h 81"/>
                <a:gd name="T32" fmla="*/ 147 w 149"/>
                <a:gd name="T33" fmla="*/ 69 h 81"/>
                <a:gd name="T34" fmla="*/ 149 w 149"/>
                <a:gd name="T35" fmla="*/ 65 h 81"/>
                <a:gd name="T36" fmla="*/ 149 w 149"/>
                <a:gd name="T37" fmla="*/ 65 h 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9"/>
                <a:gd name="T58" fmla="*/ 0 h 81"/>
                <a:gd name="T59" fmla="*/ 149 w 149"/>
                <a:gd name="T60" fmla="*/ 81 h 8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9" h="81">
                  <a:moveTo>
                    <a:pt x="149" y="65"/>
                  </a:moveTo>
                  <a:lnTo>
                    <a:pt x="34" y="0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27" y="10"/>
                  </a:lnTo>
                  <a:lnTo>
                    <a:pt x="21" y="13"/>
                  </a:lnTo>
                  <a:lnTo>
                    <a:pt x="15" y="15"/>
                  </a:lnTo>
                  <a:lnTo>
                    <a:pt x="7" y="19"/>
                  </a:lnTo>
                  <a:lnTo>
                    <a:pt x="0" y="21"/>
                  </a:lnTo>
                  <a:lnTo>
                    <a:pt x="111" y="81"/>
                  </a:lnTo>
                  <a:lnTo>
                    <a:pt x="119" y="81"/>
                  </a:lnTo>
                  <a:lnTo>
                    <a:pt x="126" y="81"/>
                  </a:lnTo>
                  <a:lnTo>
                    <a:pt x="132" y="79"/>
                  </a:lnTo>
                  <a:lnTo>
                    <a:pt x="138" y="75"/>
                  </a:lnTo>
                  <a:lnTo>
                    <a:pt x="144" y="71"/>
                  </a:lnTo>
                  <a:lnTo>
                    <a:pt x="147" y="69"/>
                  </a:lnTo>
                  <a:lnTo>
                    <a:pt x="149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4" name="Freeform 4103"/>
            <p:cNvSpPr>
              <a:spLocks noChangeAspect="1"/>
            </p:cNvSpPr>
            <p:nvPr/>
          </p:nvSpPr>
          <p:spPr bwMode="auto">
            <a:xfrm>
              <a:off x="3045" y="2049"/>
              <a:ext cx="148" cy="196"/>
            </a:xfrm>
            <a:custGeom>
              <a:avLst/>
              <a:gdLst>
                <a:gd name="T0" fmla="*/ 60 w 148"/>
                <a:gd name="T1" fmla="*/ 196 h 196"/>
                <a:gd name="T2" fmla="*/ 52 w 148"/>
                <a:gd name="T3" fmla="*/ 196 h 196"/>
                <a:gd name="T4" fmla="*/ 45 w 148"/>
                <a:gd name="T5" fmla="*/ 194 h 196"/>
                <a:gd name="T6" fmla="*/ 39 w 148"/>
                <a:gd name="T7" fmla="*/ 192 h 196"/>
                <a:gd name="T8" fmla="*/ 33 w 148"/>
                <a:gd name="T9" fmla="*/ 188 h 196"/>
                <a:gd name="T10" fmla="*/ 22 w 148"/>
                <a:gd name="T11" fmla="*/ 179 h 196"/>
                <a:gd name="T12" fmla="*/ 14 w 148"/>
                <a:gd name="T13" fmla="*/ 167 h 196"/>
                <a:gd name="T14" fmla="*/ 6 w 148"/>
                <a:gd name="T15" fmla="*/ 152 h 196"/>
                <a:gd name="T16" fmla="*/ 2 w 148"/>
                <a:gd name="T17" fmla="*/ 136 h 196"/>
                <a:gd name="T18" fmla="*/ 0 w 148"/>
                <a:gd name="T19" fmla="*/ 117 h 196"/>
                <a:gd name="T20" fmla="*/ 2 w 148"/>
                <a:gd name="T21" fmla="*/ 98 h 196"/>
                <a:gd name="T22" fmla="*/ 6 w 148"/>
                <a:gd name="T23" fmla="*/ 79 h 196"/>
                <a:gd name="T24" fmla="*/ 14 w 148"/>
                <a:gd name="T25" fmla="*/ 60 h 196"/>
                <a:gd name="T26" fmla="*/ 23 w 148"/>
                <a:gd name="T27" fmla="*/ 42 h 196"/>
                <a:gd name="T28" fmla="*/ 35 w 148"/>
                <a:gd name="T29" fmla="*/ 29 h 196"/>
                <a:gd name="T30" fmla="*/ 46 w 148"/>
                <a:gd name="T31" fmla="*/ 17 h 196"/>
                <a:gd name="T32" fmla="*/ 60 w 148"/>
                <a:gd name="T33" fmla="*/ 8 h 196"/>
                <a:gd name="T34" fmla="*/ 75 w 148"/>
                <a:gd name="T35" fmla="*/ 2 h 196"/>
                <a:gd name="T36" fmla="*/ 89 w 148"/>
                <a:gd name="T37" fmla="*/ 0 h 196"/>
                <a:gd name="T38" fmla="*/ 96 w 148"/>
                <a:gd name="T39" fmla="*/ 0 h 196"/>
                <a:gd name="T40" fmla="*/ 104 w 148"/>
                <a:gd name="T41" fmla="*/ 2 h 196"/>
                <a:gd name="T42" fmla="*/ 110 w 148"/>
                <a:gd name="T43" fmla="*/ 4 h 196"/>
                <a:gd name="T44" fmla="*/ 116 w 148"/>
                <a:gd name="T45" fmla="*/ 8 h 196"/>
                <a:gd name="T46" fmla="*/ 127 w 148"/>
                <a:gd name="T47" fmla="*/ 17 h 196"/>
                <a:gd name="T48" fmla="*/ 137 w 148"/>
                <a:gd name="T49" fmla="*/ 29 h 196"/>
                <a:gd name="T50" fmla="*/ 142 w 148"/>
                <a:gd name="T51" fmla="*/ 44 h 196"/>
                <a:gd name="T52" fmla="*/ 146 w 148"/>
                <a:gd name="T53" fmla="*/ 60 h 196"/>
                <a:gd name="T54" fmla="*/ 148 w 148"/>
                <a:gd name="T55" fmla="*/ 79 h 196"/>
                <a:gd name="T56" fmla="*/ 146 w 148"/>
                <a:gd name="T57" fmla="*/ 98 h 196"/>
                <a:gd name="T58" fmla="*/ 142 w 148"/>
                <a:gd name="T59" fmla="*/ 117 h 196"/>
                <a:gd name="T60" fmla="*/ 135 w 148"/>
                <a:gd name="T61" fmla="*/ 136 h 196"/>
                <a:gd name="T62" fmla="*/ 125 w 148"/>
                <a:gd name="T63" fmla="*/ 154 h 196"/>
                <a:gd name="T64" fmla="*/ 116 w 148"/>
                <a:gd name="T65" fmla="*/ 167 h 196"/>
                <a:gd name="T66" fmla="*/ 102 w 148"/>
                <a:gd name="T67" fmla="*/ 179 h 196"/>
                <a:gd name="T68" fmla="*/ 89 w 148"/>
                <a:gd name="T69" fmla="*/ 188 h 196"/>
                <a:gd name="T70" fmla="*/ 75 w 148"/>
                <a:gd name="T71" fmla="*/ 194 h 196"/>
                <a:gd name="T72" fmla="*/ 60 w 148"/>
                <a:gd name="T73" fmla="*/ 196 h 1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6"/>
                <a:gd name="T113" fmla="*/ 148 w 148"/>
                <a:gd name="T114" fmla="*/ 196 h 19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6">
                  <a:moveTo>
                    <a:pt x="60" y="196"/>
                  </a:moveTo>
                  <a:lnTo>
                    <a:pt x="52" y="196"/>
                  </a:lnTo>
                  <a:lnTo>
                    <a:pt x="45" y="194"/>
                  </a:lnTo>
                  <a:lnTo>
                    <a:pt x="39" y="192"/>
                  </a:lnTo>
                  <a:lnTo>
                    <a:pt x="33" y="188"/>
                  </a:lnTo>
                  <a:lnTo>
                    <a:pt x="22" y="179"/>
                  </a:lnTo>
                  <a:lnTo>
                    <a:pt x="14" y="167"/>
                  </a:lnTo>
                  <a:lnTo>
                    <a:pt x="6" y="152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6" y="79"/>
                  </a:lnTo>
                  <a:lnTo>
                    <a:pt x="14" y="60"/>
                  </a:lnTo>
                  <a:lnTo>
                    <a:pt x="23" y="42"/>
                  </a:lnTo>
                  <a:lnTo>
                    <a:pt x="35" y="29"/>
                  </a:lnTo>
                  <a:lnTo>
                    <a:pt x="46" y="17"/>
                  </a:lnTo>
                  <a:lnTo>
                    <a:pt x="60" y="8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4"/>
                  </a:lnTo>
                  <a:lnTo>
                    <a:pt x="116" y="8"/>
                  </a:lnTo>
                  <a:lnTo>
                    <a:pt x="127" y="17"/>
                  </a:lnTo>
                  <a:lnTo>
                    <a:pt x="137" y="29"/>
                  </a:lnTo>
                  <a:lnTo>
                    <a:pt x="142" y="44"/>
                  </a:lnTo>
                  <a:lnTo>
                    <a:pt x="146" y="60"/>
                  </a:lnTo>
                  <a:lnTo>
                    <a:pt x="148" y="79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5" y="154"/>
                  </a:lnTo>
                  <a:lnTo>
                    <a:pt x="116" y="167"/>
                  </a:lnTo>
                  <a:lnTo>
                    <a:pt x="102" y="179"/>
                  </a:lnTo>
                  <a:lnTo>
                    <a:pt x="89" y="188"/>
                  </a:lnTo>
                  <a:lnTo>
                    <a:pt x="75" y="194"/>
                  </a:lnTo>
                  <a:lnTo>
                    <a:pt x="60" y="1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5" name="Freeform 4104"/>
            <p:cNvSpPr>
              <a:spLocks noChangeAspect="1"/>
            </p:cNvSpPr>
            <p:nvPr/>
          </p:nvSpPr>
          <p:spPr bwMode="auto">
            <a:xfrm>
              <a:off x="3042" y="2147"/>
              <a:ext cx="63" cy="102"/>
            </a:xfrm>
            <a:custGeom>
              <a:avLst/>
              <a:gdLst>
                <a:gd name="T0" fmla="*/ 2 w 63"/>
                <a:gd name="T1" fmla="*/ 0 h 102"/>
                <a:gd name="T2" fmla="*/ 2 w 63"/>
                <a:gd name="T3" fmla="*/ 0 h 102"/>
                <a:gd name="T4" fmla="*/ 0 w 63"/>
                <a:gd name="T5" fmla="*/ 19 h 102"/>
                <a:gd name="T6" fmla="*/ 2 w 63"/>
                <a:gd name="T7" fmla="*/ 38 h 102"/>
                <a:gd name="T8" fmla="*/ 5 w 63"/>
                <a:gd name="T9" fmla="*/ 56 h 102"/>
                <a:gd name="T10" fmla="*/ 13 w 63"/>
                <a:gd name="T11" fmla="*/ 71 h 102"/>
                <a:gd name="T12" fmla="*/ 23 w 63"/>
                <a:gd name="T13" fmla="*/ 84 h 102"/>
                <a:gd name="T14" fmla="*/ 34 w 63"/>
                <a:gd name="T15" fmla="*/ 94 h 102"/>
                <a:gd name="T16" fmla="*/ 40 w 63"/>
                <a:gd name="T17" fmla="*/ 98 h 102"/>
                <a:gd name="T18" fmla="*/ 48 w 63"/>
                <a:gd name="T19" fmla="*/ 100 h 102"/>
                <a:gd name="T20" fmla="*/ 55 w 63"/>
                <a:gd name="T21" fmla="*/ 102 h 102"/>
                <a:gd name="T22" fmla="*/ 63 w 63"/>
                <a:gd name="T23" fmla="*/ 102 h 102"/>
                <a:gd name="T24" fmla="*/ 63 w 63"/>
                <a:gd name="T25" fmla="*/ 94 h 102"/>
                <a:gd name="T26" fmla="*/ 55 w 63"/>
                <a:gd name="T27" fmla="*/ 94 h 102"/>
                <a:gd name="T28" fmla="*/ 49 w 63"/>
                <a:gd name="T29" fmla="*/ 92 h 102"/>
                <a:gd name="T30" fmla="*/ 44 w 63"/>
                <a:gd name="T31" fmla="*/ 90 h 102"/>
                <a:gd name="T32" fmla="*/ 38 w 63"/>
                <a:gd name="T33" fmla="*/ 86 h 102"/>
                <a:gd name="T34" fmla="*/ 28 w 63"/>
                <a:gd name="T35" fmla="*/ 79 h 102"/>
                <a:gd name="T36" fmla="*/ 19 w 63"/>
                <a:gd name="T37" fmla="*/ 67 h 102"/>
                <a:gd name="T38" fmla="*/ 13 w 63"/>
                <a:gd name="T39" fmla="*/ 54 h 102"/>
                <a:gd name="T40" fmla="*/ 9 w 63"/>
                <a:gd name="T41" fmla="*/ 36 h 102"/>
                <a:gd name="T42" fmla="*/ 7 w 63"/>
                <a:gd name="T43" fmla="*/ 19 h 102"/>
                <a:gd name="T44" fmla="*/ 9 w 63"/>
                <a:gd name="T45" fmla="*/ 0 h 102"/>
                <a:gd name="T46" fmla="*/ 9 w 63"/>
                <a:gd name="T47" fmla="*/ 0 h 102"/>
                <a:gd name="T48" fmla="*/ 2 w 63"/>
                <a:gd name="T49" fmla="*/ 0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2" y="0"/>
                  </a:moveTo>
                  <a:lnTo>
                    <a:pt x="2" y="0"/>
                  </a:lnTo>
                  <a:lnTo>
                    <a:pt x="0" y="19"/>
                  </a:lnTo>
                  <a:lnTo>
                    <a:pt x="2" y="38"/>
                  </a:lnTo>
                  <a:lnTo>
                    <a:pt x="5" y="56"/>
                  </a:lnTo>
                  <a:lnTo>
                    <a:pt x="13" y="71"/>
                  </a:lnTo>
                  <a:lnTo>
                    <a:pt x="23" y="84"/>
                  </a:lnTo>
                  <a:lnTo>
                    <a:pt x="34" y="94"/>
                  </a:lnTo>
                  <a:lnTo>
                    <a:pt x="40" y="98"/>
                  </a:lnTo>
                  <a:lnTo>
                    <a:pt x="48" y="100"/>
                  </a:lnTo>
                  <a:lnTo>
                    <a:pt x="55" y="102"/>
                  </a:lnTo>
                  <a:lnTo>
                    <a:pt x="63" y="102"/>
                  </a:lnTo>
                  <a:lnTo>
                    <a:pt x="63" y="94"/>
                  </a:lnTo>
                  <a:lnTo>
                    <a:pt x="55" y="94"/>
                  </a:lnTo>
                  <a:lnTo>
                    <a:pt x="49" y="92"/>
                  </a:lnTo>
                  <a:lnTo>
                    <a:pt x="44" y="90"/>
                  </a:lnTo>
                  <a:lnTo>
                    <a:pt x="38" y="86"/>
                  </a:lnTo>
                  <a:lnTo>
                    <a:pt x="28" y="79"/>
                  </a:lnTo>
                  <a:lnTo>
                    <a:pt x="19" y="67"/>
                  </a:lnTo>
                  <a:lnTo>
                    <a:pt x="13" y="54"/>
                  </a:lnTo>
                  <a:lnTo>
                    <a:pt x="9" y="36"/>
                  </a:lnTo>
                  <a:lnTo>
                    <a:pt x="7" y="19"/>
                  </a:lnTo>
                  <a:lnTo>
                    <a:pt x="9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6" name="Freeform 4105"/>
            <p:cNvSpPr>
              <a:spLocks noChangeAspect="1"/>
            </p:cNvSpPr>
            <p:nvPr/>
          </p:nvSpPr>
          <p:spPr bwMode="auto">
            <a:xfrm>
              <a:off x="3044" y="2045"/>
              <a:ext cx="90" cy="102"/>
            </a:xfrm>
            <a:custGeom>
              <a:avLst/>
              <a:gdLst>
                <a:gd name="T0" fmla="*/ 90 w 90"/>
                <a:gd name="T1" fmla="*/ 0 h 102"/>
                <a:gd name="T2" fmla="*/ 90 w 90"/>
                <a:gd name="T3" fmla="*/ 0 h 102"/>
                <a:gd name="T4" fmla="*/ 74 w 90"/>
                <a:gd name="T5" fmla="*/ 2 h 102"/>
                <a:gd name="T6" fmla="*/ 59 w 90"/>
                <a:gd name="T7" fmla="*/ 8 h 102"/>
                <a:gd name="T8" fmla="*/ 46 w 90"/>
                <a:gd name="T9" fmla="*/ 18 h 102"/>
                <a:gd name="T10" fmla="*/ 32 w 90"/>
                <a:gd name="T11" fmla="*/ 31 h 102"/>
                <a:gd name="T12" fmla="*/ 21 w 90"/>
                <a:gd name="T13" fmla="*/ 44 h 102"/>
                <a:gd name="T14" fmla="*/ 11 w 90"/>
                <a:gd name="T15" fmla="*/ 62 h 102"/>
                <a:gd name="T16" fmla="*/ 3 w 90"/>
                <a:gd name="T17" fmla="*/ 81 h 102"/>
                <a:gd name="T18" fmla="*/ 0 w 90"/>
                <a:gd name="T19" fmla="*/ 102 h 102"/>
                <a:gd name="T20" fmla="*/ 7 w 90"/>
                <a:gd name="T21" fmla="*/ 102 h 102"/>
                <a:gd name="T22" fmla="*/ 11 w 90"/>
                <a:gd name="T23" fmla="*/ 83 h 102"/>
                <a:gd name="T24" fmla="*/ 19 w 90"/>
                <a:gd name="T25" fmla="*/ 66 h 102"/>
                <a:gd name="T26" fmla="*/ 28 w 90"/>
                <a:gd name="T27" fmla="*/ 50 h 102"/>
                <a:gd name="T28" fmla="*/ 38 w 90"/>
                <a:gd name="T29" fmla="*/ 35 h 102"/>
                <a:gd name="T30" fmla="*/ 49 w 90"/>
                <a:gd name="T31" fmla="*/ 23 h 102"/>
                <a:gd name="T32" fmla="*/ 63 w 90"/>
                <a:gd name="T33" fmla="*/ 16 h 102"/>
                <a:gd name="T34" fmla="*/ 76 w 90"/>
                <a:gd name="T35" fmla="*/ 10 h 102"/>
                <a:gd name="T36" fmla="*/ 90 w 90"/>
                <a:gd name="T37" fmla="*/ 8 h 102"/>
                <a:gd name="T38" fmla="*/ 90 w 90"/>
                <a:gd name="T39" fmla="*/ 8 h 102"/>
                <a:gd name="T40" fmla="*/ 90 w 90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90" y="0"/>
                  </a:moveTo>
                  <a:lnTo>
                    <a:pt x="90" y="0"/>
                  </a:lnTo>
                  <a:lnTo>
                    <a:pt x="74" y="2"/>
                  </a:lnTo>
                  <a:lnTo>
                    <a:pt x="59" y="8"/>
                  </a:lnTo>
                  <a:lnTo>
                    <a:pt x="46" y="18"/>
                  </a:lnTo>
                  <a:lnTo>
                    <a:pt x="32" y="31"/>
                  </a:lnTo>
                  <a:lnTo>
                    <a:pt x="21" y="44"/>
                  </a:lnTo>
                  <a:lnTo>
                    <a:pt x="11" y="62"/>
                  </a:lnTo>
                  <a:lnTo>
                    <a:pt x="3" y="81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11" y="83"/>
                  </a:lnTo>
                  <a:lnTo>
                    <a:pt x="19" y="66"/>
                  </a:lnTo>
                  <a:lnTo>
                    <a:pt x="28" y="50"/>
                  </a:lnTo>
                  <a:lnTo>
                    <a:pt x="38" y="35"/>
                  </a:lnTo>
                  <a:lnTo>
                    <a:pt x="49" y="23"/>
                  </a:lnTo>
                  <a:lnTo>
                    <a:pt x="63" y="16"/>
                  </a:lnTo>
                  <a:lnTo>
                    <a:pt x="76" y="10"/>
                  </a:lnTo>
                  <a:lnTo>
                    <a:pt x="90" y="8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7" name="Freeform 4106"/>
            <p:cNvSpPr>
              <a:spLocks noChangeAspect="1"/>
            </p:cNvSpPr>
            <p:nvPr/>
          </p:nvSpPr>
          <p:spPr bwMode="auto">
            <a:xfrm>
              <a:off x="3134" y="2045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3 h 102"/>
                <a:gd name="T6" fmla="*/ 61 w 63"/>
                <a:gd name="T7" fmla="*/ 64 h 102"/>
                <a:gd name="T8" fmla="*/ 57 w 63"/>
                <a:gd name="T9" fmla="*/ 46 h 102"/>
                <a:gd name="T10" fmla="*/ 50 w 63"/>
                <a:gd name="T11" fmla="*/ 31 h 102"/>
                <a:gd name="T12" fmla="*/ 42 w 63"/>
                <a:gd name="T13" fmla="*/ 18 h 102"/>
                <a:gd name="T14" fmla="*/ 30 w 63"/>
                <a:gd name="T15" fmla="*/ 8 h 102"/>
                <a:gd name="T16" fmla="*/ 23 w 63"/>
                <a:gd name="T17" fmla="*/ 6 h 102"/>
                <a:gd name="T18" fmla="*/ 15 w 63"/>
                <a:gd name="T19" fmla="*/ 2 h 102"/>
                <a:gd name="T20" fmla="*/ 9 w 63"/>
                <a:gd name="T21" fmla="*/ 0 h 102"/>
                <a:gd name="T22" fmla="*/ 0 w 63"/>
                <a:gd name="T23" fmla="*/ 0 h 102"/>
                <a:gd name="T24" fmla="*/ 0 w 63"/>
                <a:gd name="T25" fmla="*/ 8 h 102"/>
                <a:gd name="T26" fmla="*/ 7 w 63"/>
                <a:gd name="T27" fmla="*/ 8 h 102"/>
                <a:gd name="T28" fmla="*/ 13 w 63"/>
                <a:gd name="T29" fmla="*/ 10 h 102"/>
                <a:gd name="T30" fmla="*/ 19 w 63"/>
                <a:gd name="T31" fmla="*/ 12 h 102"/>
                <a:gd name="T32" fmla="*/ 25 w 63"/>
                <a:gd name="T33" fmla="*/ 16 h 102"/>
                <a:gd name="T34" fmla="*/ 36 w 63"/>
                <a:gd name="T35" fmla="*/ 23 h 102"/>
                <a:gd name="T36" fmla="*/ 44 w 63"/>
                <a:gd name="T37" fmla="*/ 35 h 102"/>
                <a:gd name="T38" fmla="*/ 50 w 63"/>
                <a:gd name="T39" fmla="*/ 48 h 102"/>
                <a:gd name="T40" fmla="*/ 53 w 63"/>
                <a:gd name="T41" fmla="*/ 66 h 102"/>
                <a:gd name="T42" fmla="*/ 55 w 63"/>
                <a:gd name="T43" fmla="*/ 83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3"/>
                  </a:lnTo>
                  <a:lnTo>
                    <a:pt x="61" y="64"/>
                  </a:lnTo>
                  <a:lnTo>
                    <a:pt x="57" y="46"/>
                  </a:lnTo>
                  <a:lnTo>
                    <a:pt x="50" y="31"/>
                  </a:lnTo>
                  <a:lnTo>
                    <a:pt x="42" y="18"/>
                  </a:lnTo>
                  <a:lnTo>
                    <a:pt x="30" y="8"/>
                  </a:lnTo>
                  <a:lnTo>
                    <a:pt x="23" y="6"/>
                  </a:lnTo>
                  <a:lnTo>
                    <a:pt x="15" y="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13" y="10"/>
                  </a:lnTo>
                  <a:lnTo>
                    <a:pt x="19" y="12"/>
                  </a:lnTo>
                  <a:lnTo>
                    <a:pt x="25" y="16"/>
                  </a:lnTo>
                  <a:lnTo>
                    <a:pt x="36" y="23"/>
                  </a:lnTo>
                  <a:lnTo>
                    <a:pt x="44" y="35"/>
                  </a:lnTo>
                  <a:lnTo>
                    <a:pt x="50" y="48"/>
                  </a:lnTo>
                  <a:lnTo>
                    <a:pt x="53" y="66"/>
                  </a:lnTo>
                  <a:lnTo>
                    <a:pt x="55" y="83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8" name="Freeform 4107"/>
            <p:cNvSpPr>
              <a:spLocks noChangeAspect="1"/>
            </p:cNvSpPr>
            <p:nvPr/>
          </p:nvSpPr>
          <p:spPr bwMode="auto">
            <a:xfrm>
              <a:off x="3105" y="2147"/>
              <a:ext cx="90" cy="102"/>
            </a:xfrm>
            <a:custGeom>
              <a:avLst/>
              <a:gdLst>
                <a:gd name="T0" fmla="*/ 0 w 90"/>
                <a:gd name="T1" fmla="*/ 102 h 102"/>
                <a:gd name="T2" fmla="*/ 0 w 90"/>
                <a:gd name="T3" fmla="*/ 102 h 102"/>
                <a:gd name="T4" fmla="*/ 15 w 90"/>
                <a:gd name="T5" fmla="*/ 100 h 102"/>
                <a:gd name="T6" fmla="*/ 31 w 90"/>
                <a:gd name="T7" fmla="*/ 94 h 102"/>
                <a:gd name="T8" fmla="*/ 46 w 90"/>
                <a:gd name="T9" fmla="*/ 84 h 102"/>
                <a:gd name="T10" fmla="*/ 57 w 90"/>
                <a:gd name="T11" fmla="*/ 73 h 102"/>
                <a:gd name="T12" fmla="*/ 69 w 90"/>
                <a:gd name="T13" fmla="*/ 58 h 102"/>
                <a:gd name="T14" fmla="*/ 79 w 90"/>
                <a:gd name="T15" fmla="*/ 40 h 102"/>
                <a:gd name="T16" fmla="*/ 86 w 90"/>
                <a:gd name="T17" fmla="*/ 21 h 102"/>
                <a:gd name="T18" fmla="*/ 90 w 90"/>
                <a:gd name="T19" fmla="*/ 0 h 102"/>
                <a:gd name="T20" fmla="*/ 82 w 90"/>
                <a:gd name="T21" fmla="*/ 0 h 102"/>
                <a:gd name="T22" fmla="*/ 79 w 90"/>
                <a:gd name="T23" fmla="*/ 19 h 102"/>
                <a:gd name="T24" fmla="*/ 71 w 90"/>
                <a:gd name="T25" fmla="*/ 36 h 102"/>
                <a:gd name="T26" fmla="*/ 63 w 90"/>
                <a:gd name="T27" fmla="*/ 54 h 102"/>
                <a:gd name="T28" fmla="*/ 52 w 90"/>
                <a:gd name="T29" fmla="*/ 67 h 102"/>
                <a:gd name="T30" fmla="*/ 40 w 90"/>
                <a:gd name="T31" fmla="*/ 79 h 102"/>
                <a:gd name="T32" fmla="*/ 27 w 90"/>
                <a:gd name="T33" fmla="*/ 86 h 102"/>
                <a:gd name="T34" fmla="*/ 13 w 90"/>
                <a:gd name="T35" fmla="*/ 92 h 102"/>
                <a:gd name="T36" fmla="*/ 0 w 90"/>
                <a:gd name="T37" fmla="*/ 94 h 102"/>
                <a:gd name="T38" fmla="*/ 0 w 90"/>
                <a:gd name="T39" fmla="*/ 94 h 102"/>
                <a:gd name="T40" fmla="*/ 0 w 90"/>
                <a:gd name="T41" fmla="*/ 102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0" y="102"/>
                  </a:moveTo>
                  <a:lnTo>
                    <a:pt x="0" y="102"/>
                  </a:lnTo>
                  <a:lnTo>
                    <a:pt x="15" y="100"/>
                  </a:lnTo>
                  <a:lnTo>
                    <a:pt x="31" y="94"/>
                  </a:lnTo>
                  <a:lnTo>
                    <a:pt x="46" y="84"/>
                  </a:lnTo>
                  <a:lnTo>
                    <a:pt x="57" y="73"/>
                  </a:lnTo>
                  <a:lnTo>
                    <a:pt x="69" y="58"/>
                  </a:lnTo>
                  <a:lnTo>
                    <a:pt x="79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9" y="19"/>
                  </a:lnTo>
                  <a:lnTo>
                    <a:pt x="71" y="36"/>
                  </a:lnTo>
                  <a:lnTo>
                    <a:pt x="63" y="54"/>
                  </a:lnTo>
                  <a:lnTo>
                    <a:pt x="52" y="67"/>
                  </a:lnTo>
                  <a:lnTo>
                    <a:pt x="40" y="79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9" name="Freeform 4108"/>
            <p:cNvSpPr>
              <a:spLocks noChangeAspect="1"/>
            </p:cNvSpPr>
            <p:nvPr/>
          </p:nvSpPr>
          <p:spPr bwMode="auto">
            <a:xfrm>
              <a:off x="3205" y="2711"/>
              <a:ext cx="7" cy="154"/>
            </a:xfrm>
            <a:custGeom>
              <a:avLst/>
              <a:gdLst>
                <a:gd name="T0" fmla="*/ 3 w 7"/>
                <a:gd name="T1" fmla="*/ 154 h 154"/>
                <a:gd name="T2" fmla="*/ 7 w 7"/>
                <a:gd name="T3" fmla="*/ 154 h 154"/>
                <a:gd name="T4" fmla="*/ 7 w 7"/>
                <a:gd name="T5" fmla="*/ 0 h 154"/>
                <a:gd name="T6" fmla="*/ 0 w 7"/>
                <a:gd name="T7" fmla="*/ 0 h 154"/>
                <a:gd name="T8" fmla="*/ 0 w 7"/>
                <a:gd name="T9" fmla="*/ 154 h 154"/>
                <a:gd name="T10" fmla="*/ 3 w 7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4"/>
                <a:gd name="T20" fmla="*/ 7 w 7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4">
                  <a:moveTo>
                    <a:pt x="3" y="154"/>
                  </a:moveTo>
                  <a:lnTo>
                    <a:pt x="7" y="154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3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20" name="Freeform 4109"/>
            <p:cNvSpPr>
              <a:spLocks noChangeAspect="1"/>
            </p:cNvSpPr>
            <p:nvPr/>
          </p:nvSpPr>
          <p:spPr bwMode="auto">
            <a:xfrm>
              <a:off x="2765" y="2713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</p:grpSp>
      <p:sp>
        <p:nvSpPr>
          <p:cNvPr id="6239" name="Rectangle 84"/>
          <p:cNvSpPr>
            <a:spLocks noChangeArrowheads="1"/>
          </p:cNvSpPr>
          <p:nvPr/>
        </p:nvSpPr>
        <p:spPr bwMode="auto">
          <a:xfrm>
            <a:off x="1638300" y="5596467"/>
            <a:ext cx="215900" cy="867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Сеул</a:t>
            </a:r>
          </a:p>
        </p:txBody>
      </p:sp>
      <p:grpSp>
        <p:nvGrpSpPr>
          <p:cNvPr id="4226" name="Group 70"/>
          <p:cNvGrpSpPr>
            <a:grpSpLocks/>
          </p:cNvGrpSpPr>
          <p:nvPr/>
        </p:nvGrpSpPr>
        <p:grpSpPr bwMode="auto">
          <a:xfrm>
            <a:off x="6688139" y="1219201"/>
            <a:ext cx="71437" cy="99484"/>
            <a:chOff x="784" y="1700"/>
            <a:chExt cx="136" cy="136"/>
          </a:xfrm>
        </p:grpSpPr>
        <p:sp>
          <p:nvSpPr>
            <p:cNvPr id="5081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5082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4227" name="Группа 20"/>
          <p:cNvGrpSpPr>
            <a:grpSpLocks/>
          </p:cNvGrpSpPr>
          <p:nvPr/>
        </p:nvGrpSpPr>
        <p:grpSpPr bwMode="auto">
          <a:xfrm>
            <a:off x="3222625" y="5619751"/>
            <a:ext cx="552450" cy="351367"/>
            <a:chOff x="6408195" y="6858000"/>
            <a:chExt cx="792284" cy="473850"/>
          </a:xfrm>
        </p:grpSpPr>
        <p:sp>
          <p:nvSpPr>
            <p:cNvPr id="2878" name="Freeform 41"/>
            <p:cNvSpPr>
              <a:spLocks noChangeAspect="1"/>
            </p:cNvSpPr>
            <p:nvPr/>
          </p:nvSpPr>
          <p:spPr bwMode="auto">
            <a:xfrm flipH="1">
              <a:off x="6556180" y="6858000"/>
              <a:ext cx="512252" cy="473850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79" name="Text Box 45"/>
            <p:cNvSpPr txBox="1">
              <a:spLocks noChangeAspect="1" noChangeArrowheads="1"/>
            </p:cNvSpPr>
            <p:nvPr/>
          </p:nvSpPr>
          <p:spPr bwMode="auto">
            <a:xfrm>
              <a:off x="6408195" y="6960763"/>
              <a:ext cx="792284" cy="199601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ВС Японии</a:t>
              </a:r>
            </a:p>
          </p:txBody>
        </p:sp>
      </p:grpSp>
      <p:sp>
        <p:nvSpPr>
          <p:cNvPr id="2928" name="Rectangle 84"/>
          <p:cNvSpPr>
            <a:spLocks noChangeArrowheads="1"/>
          </p:cNvSpPr>
          <p:nvPr/>
        </p:nvSpPr>
        <p:spPr bwMode="auto">
          <a:xfrm flipH="1">
            <a:off x="-828600" y="6309320"/>
            <a:ext cx="576064" cy="129266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6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Восточно-Китайское море</a:t>
            </a:r>
          </a:p>
        </p:txBody>
      </p:sp>
      <p:sp>
        <p:nvSpPr>
          <p:cNvPr id="7176" name="Text Box 252"/>
          <p:cNvSpPr txBox="1">
            <a:spLocks noChangeArrowheads="1"/>
          </p:cNvSpPr>
          <p:nvPr/>
        </p:nvSpPr>
        <p:spPr bwMode="auto">
          <a:xfrm>
            <a:off x="2891104" y="5445224"/>
            <a:ext cx="505312" cy="20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C0504D">
                      <a:satMod val="175000"/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900" b="1" dirty="0">
                <a:solidFill>
                  <a:srgbClr val="000000"/>
                </a:solidFill>
                <a:effectLst>
                  <a:glow rad="139700">
                    <a:srgbClr val="3366CC"/>
                  </a:glow>
                </a:effectLst>
                <a:latin typeface="Arial Narrow" pitchFamily="34" charset="0"/>
                <a:cs typeface="Arial" pitchFamily="34" charset="0"/>
              </a:rPr>
              <a:t>Япония</a:t>
            </a:r>
          </a:p>
        </p:txBody>
      </p:sp>
      <p:grpSp>
        <p:nvGrpSpPr>
          <p:cNvPr id="4228" name="Group 70"/>
          <p:cNvGrpSpPr>
            <a:grpSpLocks/>
          </p:cNvGrpSpPr>
          <p:nvPr/>
        </p:nvGrpSpPr>
        <p:grpSpPr bwMode="auto">
          <a:xfrm>
            <a:off x="2381250" y="4279901"/>
            <a:ext cx="71438" cy="99484"/>
            <a:chOff x="784" y="1700"/>
            <a:chExt cx="136" cy="136"/>
          </a:xfrm>
        </p:grpSpPr>
        <p:sp>
          <p:nvSpPr>
            <p:cNvPr id="1802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1803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3865" name="Oval 3167"/>
          <p:cNvSpPr>
            <a:spLocks noChangeArrowheads="1"/>
          </p:cNvSpPr>
          <p:nvPr/>
        </p:nvSpPr>
        <p:spPr bwMode="auto">
          <a:xfrm>
            <a:off x="2354263" y="4394201"/>
            <a:ext cx="107950" cy="148167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FF0000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4255" name="Группа 2016"/>
          <p:cNvGrpSpPr>
            <a:grpSpLocks/>
          </p:cNvGrpSpPr>
          <p:nvPr/>
        </p:nvGrpSpPr>
        <p:grpSpPr bwMode="auto">
          <a:xfrm>
            <a:off x="3635375" y="1797051"/>
            <a:ext cx="107950" cy="143933"/>
            <a:chOff x="6166775" y="5370435"/>
            <a:chExt cx="229001" cy="213596"/>
          </a:xfrm>
        </p:grpSpPr>
        <p:sp>
          <p:nvSpPr>
            <p:cNvPr id="6339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3869" name="Прямая соединительная линия 3868"/>
            <p:cNvCxnSpPr/>
            <p:nvPr/>
          </p:nvCxnSpPr>
          <p:spPr>
            <a:xfrm>
              <a:off x="6281275" y="5455244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41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3873" name="Овал 3872"/>
            <p:cNvSpPr/>
            <p:nvPr/>
          </p:nvSpPr>
          <p:spPr>
            <a:xfrm>
              <a:off x="6257703" y="5408128"/>
              <a:ext cx="47147" cy="47116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3874" name="Прямая соединительная линия 3873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56" name="Группа 20"/>
          <p:cNvGrpSpPr>
            <a:grpSpLocks/>
          </p:cNvGrpSpPr>
          <p:nvPr/>
        </p:nvGrpSpPr>
        <p:grpSpPr bwMode="auto">
          <a:xfrm>
            <a:off x="7745413" y="1735667"/>
            <a:ext cx="615950" cy="391584"/>
            <a:chOff x="6352566" y="6858000"/>
            <a:chExt cx="792284" cy="527697"/>
          </a:xfrm>
        </p:grpSpPr>
        <p:sp>
          <p:nvSpPr>
            <p:cNvPr id="2041" name="Freeform 41"/>
            <p:cNvSpPr>
              <a:spLocks noChangeAspect="1"/>
            </p:cNvSpPr>
            <p:nvPr/>
          </p:nvSpPr>
          <p:spPr bwMode="auto">
            <a:xfrm flipH="1">
              <a:off x="6554720" y="6858000"/>
              <a:ext cx="436981" cy="473500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42" name="Text Box 45"/>
            <p:cNvSpPr txBox="1">
              <a:spLocks noChangeAspect="1" noChangeArrowheads="1"/>
            </p:cNvSpPr>
            <p:nvPr/>
          </p:nvSpPr>
          <p:spPr bwMode="auto">
            <a:xfrm>
              <a:off x="6352566" y="6920753"/>
              <a:ext cx="792284" cy="199454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>
                <a:lnSpc>
                  <a:spcPts val="400"/>
                </a:lnSpc>
                <a:defRPr/>
              </a:pPr>
              <a:r>
                <a:rPr lang="ru-RU" sz="6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3 ОФ</a:t>
              </a:r>
            </a:p>
          </p:txBody>
        </p:sp>
        <p:sp>
          <p:nvSpPr>
            <p:cNvPr id="2043" name="Line 65"/>
            <p:cNvSpPr>
              <a:spLocks noChangeAspect="1" noChangeShapeType="1"/>
            </p:cNvSpPr>
            <p:nvPr/>
          </p:nvSpPr>
          <p:spPr bwMode="auto">
            <a:xfrm>
              <a:off x="6556763" y="6895082"/>
              <a:ext cx="0" cy="490615"/>
            </a:xfrm>
            <a:prstGeom prst="line">
              <a:avLst/>
            </a:prstGeom>
            <a:noFill/>
            <a:ln w="1270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16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44" name="Oval 3167"/>
          <p:cNvSpPr>
            <a:spLocks noChangeArrowheads="1"/>
          </p:cNvSpPr>
          <p:nvPr/>
        </p:nvSpPr>
        <p:spPr bwMode="auto">
          <a:xfrm>
            <a:off x="7816851" y="2123018"/>
            <a:ext cx="142875" cy="196849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ВМБ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4257" name="Group 70"/>
          <p:cNvGrpSpPr>
            <a:grpSpLocks/>
          </p:cNvGrpSpPr>
          <p:nvPr/>
        </p:nvGrpSpPr>
        <p:grpSpPr bwMode="auto">
          <a:xfrm>
            <a:off x="7945439" y="2203451"/>
            <a:ext cx="71437" cy="97367"/>
            <a:chOff x="784" y="1700"/>
            <a:chExt cx="136" cy="136"/>
          </a:xfrm>
        </p:grpSpPr>
        <p:sp>
          <p:nvSpPr>
            <p:cNvPr id="2046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2047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50" name="Rectangle 84"/>
          <p:cNvSpPr>
            <a:spLocks noChangeArrowheads="1"/>
          </p:cNvSpPr>
          <p:nvPr/>
        </p:nvSpPr>
        <p:spPr bwMode="auto">
          <a:xfrm flipH="1">
            <a:off x="7948613" y="2330451"/>
            <a:ext cx="347662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Сан-Диего</a:t>
            </a:r>
          </a:p>
        </p:txBody>
      </p:sp>
      <p:sp>
        <p:nvSpPr>
          <p:cNvPr id="4819" name="Rectangle 84"/>
          <p:cNvSpPr>
            <a:spLocks noChangeArrowheads="1"/>
          </p:cNvSpPr>
          <p:nvPr/>
        </p:nvSpPr>
        <p:spPr bwMode="auto">
          <a:xfrm>
            <a:off x="7164288" y="1988840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авма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 «</a:t>
            </a: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Нимитц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»</a:t>
            </a:r>
            <a:endParaRPr lang="ru-RU" sz="5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4259" name="Группа 1998"/>
          <p:cNvGrpSpPr>
            <a:grpSpLocks/>
          </p:cNvGrpSpPr>
          <p:nvPr/>
        </p:nvGrpSpPr>
        <p:grpSpPr bwMode="auto">
          <a:xfrm>
            <a:off x="-1588" y="-50799"/>
            <a:ext cx="9145588" cy="660399"/>
            <a:chOff x="-1588" y="-38825"/>
            <a:chExt cx="9145589" cy="594351"/>
          </a:xfrm>
        </p:grpSpPr>
        <p:grpSp>
          <p:nvGrpSpPr>
            <p:cNvPr id="4267" name="Группа 3854"/>
            <p:cNvGrpSpPr>
              <a:grpSpLocks/>
            </p:cNvGrpSpPr>
            <p:nvPr/>
          </p:nvGrpSpPr>
          <p:grpSpPr bwMode="auto">
            <a:xfrm>
              <a:off x="-1588" y="-38825"/>
              <a:ext cx="9145589" cy="577444"/>
              <a:chOff x="-1588" y="-38825"/>
              <a:chExt cx="9145589" cy="577444"/>
            </a:xfrm>
          </p:grpSpPr>
          <p:grpSp>
            <p:nvGrpSpPr>
              <p:cNvPr id="4275" name="Группа 552"/>
              <p:cNvGrpSpPr>
                <a:grpSpLocks/>
              </p:cNvGrpSpPr>
              <p:nvPr/>
            </p:nvGrpSpPr>
            <p:grpSpPr bwMode="auto">
              <a:xfrm>
                <a:off x="-1588" y="-38825"/>
                <a:ext cx="9145589" cy="577444"/>
                <a:chOff x="-1588" y="-39688"/>
                <a:chExt cx="9145589" cy="577444"/>
              </a:xfrm>
            </p:grpSpPr>
            <p:sp>
              <p:nvSpPr>
                <p:cNvPr id="2004" name="Rectangle 28"/>
                <p:cNvSpPr>
                  <a:spLocks noChangeArrowheads="1"/>
                </p:cNvSpPr>
                <p:nvPr/>
              </p:nvSpPr>
              <p:spPr bwMode="auto">
                <a:xfrm>
                  <a:off x="0" y="42"/>
                  <a:ext cx="9144001" cy="537141"/>
                </a:xfrm>
                <a:prstGeom prst="rect">
                  <a:avLst/>
                </a:prstGeom>
                <a:gradFill flip="none" rotWithShape="1">
                  <a:gsLst>
                    <a:gs pos="50000">
                      <a:schemeClr val="bg1"/>
                    </a:gs>
                    <a:gs pos="100000">
                      <a:srgbClr val="FF818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>
                  <a:noFill/>
                  <a:miter lim="800000"/>
                  <a:headEnd/>
                  <a:tailEnd/>
                </a:ln>
              </p:spPr>
              <p:txBody>
                <a:bodyPr lIns="0" tIns="0" rIns="0" bIns="0" anchor="ctr" anchorCtr="1"/>
                <a:lstStyle/>
                <a:p>
                  <a:r>
                    <a:rPr lang="ru-RU" sz="1600" b="1" dirty="0" smtClean="0"/>
                    <a:t>ПОРЯДОК ПОДГОТОВКА ПОДРАЗДЕЛЕНИЙ</a:t>
                  </a:r>
                  <a:endParaRPr lang="ru-RU" sz="1600" dirty="0"/>
                </a:p>
              </p:txBody>
            </p:sp>
            <p:pic>
              <p:nvPicPr>
                <p:cNvPr id="6332" name="Picture 20"/>
                <p:cNvPicPr>
                  <a:picLocks noChangeAspect="1" noChangeArrowheads="1"/>
                </p:cNvPicPr>
                <p:nvPr/>
              </p:nvPicPr>
              <p:blipFill>
                <a:blip r:embed="rId5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rcRect/>
                <a:stretch>
                  <a:fillRect/>
                </a:stretch>
              </p:blipFill>
              <p:spPr bwMode="auto">
                <a:xfrm>
                  <a:off x="-1588" y="-39688"/>
                  <a:ext cx="1470026" cy="52387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6333" name="Picture 21"/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rcRect/>
                <a:stretch>
                  <a:fillRect/>
                </a:stretch>
              </p:blipFill>
              <p:spPr bwMode="auto">
                <a:xfrm>
                  <a:off x="138113" y="11136"/>
                  <a:ext cx="842962" cy="45720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2003" name="Овал 2002"/>
              <p:cNvSpPr>
                <a:spLocks/>
              </p:cNvSpPr>
              <p:nvPr/>
            </p:nvSpPr>
            <p:spPr bwMode="auto">
              <a:xfrm>
                <a:off x="8588376" y="45402"/>
                <a:ext cx="360363" cy="359153"/>
              </a:xfrm>
              <a:prstGeom prst="ellipse">
                <a:avLst/>
              </a:prstGeom>
              <a:solidFill>
                <a:srgbClr val="FFFF7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ru-RU" sz="1400" b="1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13</a:t>
                </a:r>
                <a:endParaRPr lang="ru-RU" sz="1400" b="1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328" name="Line 6"/>
            <p:cNvSpPr>
              <a:spLocks noChangeShapeType="1"/>
            </p:cNvSpPr>
            <p:nvPr/>
          </p:nvSpPr>
          <p:spPr bwMode="auto">
            <a:xfrm>
              <a:off x="0" y="555526"/>
              <a:ext cx="9144000" cy="0"/>
            </a:xfrm>
            <a:prstGeom prst="line">
              <a:avLst/>
            </a:prstGeom>
            <a:noFill/>
            <a:ln w="57150" cmpd="thickThin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253" name="Rectangle 84"/>
          <p:cNvSpPr>
            <a:spLocks noChangeArrowheads="1"/>
          </p:cNvSpPr>
          <p:nvPr/>
        </p:nvSpPr>
        <p:spPr bwMode="auto">
          <a:xfrm>
            <a:off x="4927600" y="831851"/>
            <a:ext cx="390525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м. Шмидта</a:t>
            </a:r>
          </a:p>
        </p:txBody>
      </p:sp>
      <p:sp>
        <p:nvSpPr>
          <p:cNvPr id="6254" name="Rectangle 84"/>
          <p:cNvSpPr>
            <a:spLocks noChangeArrowheads="1"/>
          </p:cNvSpPr>
          <p:nvPr/>
        </p:nvSpPr>
        <p:spPr bwMode="auto">
          <a:xfrm>
            <a:off x="5586413" y="1130300"/>
            <a:ext cx="431800" cy="613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Провидения</a:t>
            </a:r>
          </a:p>
        </p:txBody>
      </p:sp>
      <p:grpSp>
        <p:nvGrpSpPr>
          <p:cNvPr id="4276" name="Группа 2022"/>
          <p:cNvGrpSpPr>
            <a:grpSpLocks/>
          </p:cNvGrpSpPr>
          <p:nvPr/>
        </p:nvGrpSpPr>
        <p:grpSpPr bwMode="auto">
          <a:xfrm>
            <a:off x="5619750" y="954618"/>
            <a:ext cx="107950" cy="143933"/>
            <a:chOff x="6166775" y="5370435"/>
            <a:chExt cx="229001" cy="213596"/>
          </a:xfrm>
        </p:grpSpPr>
        <p:sp>
          <p:nvSpPr>
            <p:cNvPr id="6322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4881" name="Прямая соединительная линия 4880"/>
            <p:cNvCxnSpPr/>
            <p:nvPr/>
          </p:nvCxnSpPr>
          <p:spPr>
            <a:xfrm>
              <a:off x="6281276" y="5455244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24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4883" name="Овал 4882"/>
            <p:cNvSpPr/>
            <p:nvPr/>
          </p:nvSpPr>
          <p:spPr>
            <a:xfrm>
              <a:off x="6257703" y="5408128"/>
              <a:ext cx="47147" cy="47116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4884" name="Прямая соединительная линия 4883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81" name="Группа 2028"/>
          <p:cNvGrpSpPr>
            <a:grpSpLocks/>
          </p:cNvGrpSpPr>
          <p:nvPr/>
        </p:nvGrpSpPr>
        <p:grpSpPr bwMode="auto">
          <a:xfrm>
            <a:off x="5353050" y="787400"/>
            <a:ext cx="107950" cy="143933"/>
            <a:chOff x="6166775" y="5370435"/>
            <a:chExt cx="229001" cy="213596"/>
          </a:xfrm>
        </p:grpSpPr>
        <p:sp>
          <p:nvSpPr>
            <p:cNvPr id="6317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4887" name="Прямая соединительная линия 4886"/>
            <p:cNvCxnSpPr/>
            <p:nvPr/>
          </p:nvCxnSpPr>
          <p:spPr>
            <a:xfrm>
              <a:off x="6281275" y="5455246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19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4889" name="Овал 4888"/>
            <p:cNvSpPr/>
            <p:nvPr/>
          </p:nvSpPr>
          <p:spPr>
            <a:xfrm>
              <a:off x="6257703" y="5408128"/>
              <a:ext cx="47147" cy="47118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4890" name="Прямая соединительная линия 4889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89" name="Group 70"/>
          <p:cNvGrpSpPr>
            <a:grpSpLocks/>
          </p:cNvGrpSpPr>
          <p:nvPr/>
        </p:nvGrpSpPr>
        <p:grpSpPr bwMode="auto">
          <a:xfrm>
            <a:off x="5499100" y="927101"/>
            <a:ext cx="71438" cy="99484"/>
            <a:chOff x="784" y="1700"/>
            <a:chExt cx="136" cy="136"/>
          </a:xfrm>
        </p:grpSpPr>
        <p:sp>
          <p:nvSpPr>
            <p:cNvPr id="4892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4893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58" name="Rectangle 84"/>
          <p:cNvSpPr>
            <a:spLocks noChangeArrowheads="1"/>
          </p:cNvSpPr>
          <p:nvPr/>
        </p:nvSpPr>
        <p:spPr bwMode="auto">
          <a:xfrm>
            <a:off x="2203451" y="2743200"/>
            <a:ext cx="379413" cy="84667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Белогорск</a:t>
            </a:r>
          </a:p>
        </p:txBody>
      </p:sp>
      <p:grpSp>
        <p:nvGrpSpPr>
          <p:cNvPr id="4346" name="Группа 5172"/>
          <p:cNvGrpSpPr>
            <a:grpSpLocks/>
          </p:cNvGrpSpPr>
          <p:nvPr/>
        </p:nvGrpSpPr>
        <p:grpSpPr bwMode="auto">
          <a:xfrm>
            <a:off x="2416175" y="2810934"/>
            <a:ext cx="698500" cy="814917"/>
            <a:chOff x="1676421" y="2010667"/>
            <a:chExt cx="699000" cy="493202"/>
          </a:xfrm>
        </p:grpSpPr>
        <p:grpSp>
          <p:nvGrpSpPr>
            <p:cNvPr id="4351" name="Группа 726"/>
            <p:cNvGrpSpPr>
              <a:grpSpLocks/>
            </p:cNvGrpSpPr>
            <p:nvPr/>
          </p:nvGrpSpPr>
          <p:grpSpPr bwMode="auto">
            <a:xfrm>
              <a:off x="1676421" y="2010667"/>
              <a:ext cx="669873" cy="361234"/>
              <a:chOff x="2259747" y="2695183"/>
              <a:chExt cx="398776" cy="209753"/>
            </a:xfrm>
          </p:grpSpPr>
          <p:grpSp>
            <p:nvGrpSpPr>
              <p:cNvPr id="4359" name="Группа 436"/>
              <p:cNvGrpSpPr>
                <a:grpSpLocks/>
              </p:cNvGrpSpPr>
              <p:nvPr/>
            </p:nvGrpSpPr>
            <p:grpSpPr bwMode="auto">
              <a:xfrm>
                <a:off x="2259747" y="2695183"/>
                <a:ext cx="398776" cy="183658"/>
                <a:chOff x="4438368" y="2390194"/>
                <a:chExt cx="494809" cy="186319"/>
              </a:xfrm>
            </p:grpSpPr>
            <p:grpSp>
              <p:nvGrpSpPr>
                <p:cNvPr id="4360" name="Group 39"/>
                <p:cNvGrpSpPr>
                  <a:grpSpLocks noChangeAspect="1"/>
                </p:cNvGrpSpPr>
                <p:nvPr/>
              </p:nvGrpSpPr>
              <p:grpSpPr bwMode="auto">
                <a:xfrm>
                  <a:off x="4468247" y="2390194"/>
                  <a:ext cx="331117" cy="186319"/>
                  <a:chOff x="7378" y="-660"/>
                  <a:chExt cx="737" cy="485"/>
                </a:xfrm>
              </p:grpSpPr>
              <p:sp>
                <p:nvSpPr>
                  <p:cNvPr id="5182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7377" y="-652"/>
                    <a:ext cx="734" cy="475"/>
                  </a:xfrm>
                  <a:custGeom>
                    <a:avLst/>
                    <a:gdLst>
                      <a:gd name="T0" fmla="*/ 5 w 935"/>
                      <a:gd name="T1" fmla="*/ 9 h 583"/>
                      <a:gd name="T2" fmla="*/ 5 w 935"/>
                      <a:gd name="T3" fmla="*/ 9 h 583"/>
                      <a:gd name="T4" fmla="*/ 5 w 935"/>
                      <a:gd name="T5" fmla="*/ 9 h 583"/>
                      <a:gd name="T6" fmla="*/ 5 w 935"/>
                      <a:gd name="T7" fmla="*/ 9 h 583"/>
                      <a:gd name="T8" fmla="*/ 5 w 935"/>
                      <a:gd name="T9" fmla="*/ 9 h 583"/>
                      <a:gd name="T10" fmla="*/ 5 w 935"/>
                      <a:gd name="T11" fmla="*/ 1 h 583"/>
                      <a:gd name="T12" fmla="*/ 5 w 935"/>
                      <a:gd name="T13" fmla="*/ 1 h 583"/>
                      <a:gd name="T14" fmla="*/ 5 w 935"/>
                      <a:gd name="T15" fmla="*/ 9 h 583"/>
                      <a:gd name="T16" fmla="*/ 5 w 935"/>
                      <a:gd name="T17" fmla="*/ 9 h 583"/>
                      <a:gd name="T18" fmla="*/ 5 w 935"/>
                      <a:gd name="T19" fmla="*/ 9 h 583"/>
                      <a:gd name="T20" fmla="*/ 5 w 935"/>
                      <a:gd name="T21" fmla="*/ 9 h 583"/>
                      <a:gd name="T22" fmla="*/ 5 w 935"/>
                      <a:gd name="T23" fmla="*/ 9 h 583"/>
                      <a:gd name="T24" fmla="*/ 5 w 935"/>
                      <a:gd name="T25" fmla="*/ 9 h 583"/>
                      <a:gd name="T26" fmla="*/ 5 w 935"/>
                      <a:gd name="T27" fmla="*/ 9 h 583"/>
                      <a:gd name="T28" fmla="*/ 5 w 935"/>
                      <a:gd name="T29" fmla="*/ 9 h 583"/>
                      <a:gd name="T30" fmla="*/ 5 w 935"/>
                      <a:gd name="T31" fmla="*/ 9 h 583"/>
                      <a:gd name="T32" fmla="*/ 5 w 935"/>
                      <a:gd name="T33" fmla="*/ 9 h 583"/>
                      <a:gd name="T34" fmla="*/ 5 w 935"/>
                      <a:gd name="T35" fmla="*/ 9 h 583"/>
                      <a:gd name="T36" fmla="*/ 5 w 935"/>
                      <a:gd name="T37" fmla="*/ 9 h 583"/>
                      <a:gd name="T38" fmla="*/ 0 w 935"/>
                      <a:gd name="T39" fmla="*/ 9 h 583"/>
                      <a:gd name="T40" fmla="*/ 0 w 935"/>
                      <a:gd name="T41" fmla="*/ 9 h 583"/>
                      <a:gd name="T42" fmla="*/ 5 w 935"/>
                      <a:gd name="T43" fmla="*/ 9 h 583"/>
                      <a:gd name="T44" fmla="*/ 5 w 935"/>
                      <a:gd name="T45" fmla="*/ 9 h 583"/>
                      <a:gd name="T46" fmla="*/ 5 w 935"/>
                      <a:gd name="T47" fmla="*/ 9 h 583"/>
                      <a:gd name="T48" fmla="*/ 5 w 935"/>
                      <a:gd name="T49" fmla="*/ 9 h 583"/>
                      <a:gd name="T50" fmla="*/ 5 w 935"/>
                      <a:gd name="T51" fmla="*/ 9 h 583"/>
                      <a:gd name="T52" fmla="*/ 5 w 935"/>
                      <a:gd name="T53" fmla="*/ 9 h 583"/>
                      <a:gd name="T54" fmla="*/ 5 w 935"/>
                      <a:gd name="T55" fmla="*/ 9 h 583"/>
                      <a:gd name="T56" fmla="*/ 5 w 935"/>
                      <a:gd name="T57" fmla="*/ 9 h 583"/>
                      <a:gd name="T58" fmla="*/ 5 w 935"/>
                      <a:gd name="T59" fmla="*/ 9 h 583"/>
                      <a:gd name="T60" fmla="*/ 5 w 935"/>
                      <a:gd name="T61" fmla="*/ 9 h 583"/>
                      <a:gd name="T62" fmla="*/ 5 w 935"/>
                      <a:gd name="T63" fmla="*/ 9 h 583"/>
                      <a:gd name="T64" fmla="*/ 5 w 935"/>
                      <a:gd name="T65" fmla="*/ 9 h 583"/>
                      <a:gd name="T66" fmla="*/ 5 w 935"/>
                      <a:gd name="T67" fmla="*/ 9 h 583"/>
                      <a:gd name="T68" fmla="*/ 5 w 935"/>
                      <a:gd name="T69" fmla="*/ 9 h 583"/>
                      <a:gd name="T70" fmla="*/ 5 w 935"/>
                      <a:gd name="T71" fmla="*/ 9 h 583"/>
                      <a:gd name="T72" fmla="*/ 5 w 935"/>
                      <a:gd name="T73" fmla="*/ 9 h 583"/>
                      <a:gd name="T74" fmla="*/ 5 w 935"/>
                      <a:gd name="T75" fmla="*/ 9 h 583"/>
                      <a:gd name="T76" fmla="*/ 5 w 935"/>
                      <a:gd name="T77" fmla="*/ 9 h 583"/>
                      <a:gd name="T78" fmla="*/ 5 w 935"/>
                      <a:gd name="T79" fmla="*/ 9 h 583"/>
                      <a:gd name="T80" fmla="*/ 5 w 935"/>
                      <a:gd name="T81" fmla="*/ 9 h 583"/>
                      <a:gd name="T82" fmla="*/ 5 w 935"/>
                      <a:gd name="T83" fmla="*/ 9 h 583"/>
                      <a:gd name="T84" fmla="*/ 5 w 935"/>
                      <a:gd name="T85" fmla="*/ 9 h 583"/>
                      <a:gd name="T86" fmla="*/ 5 w 935"/>
                      <a:gd name="T87" fmla="*/ 9 h 583"/>
                      <a:gd name="T88" fmla="*/ 5 w 935"/>
                      <a:gd name="T89" fmla="*/ 9 h 583"/>
                      <a:gd name="T90" fmla="*/ 5 w 935"/>
                      <a:gd name="T91" fmla="*/ 9 h 583"/>
                      <a:gd name="T92" fmla="*/ 5 w 935"/>
                      <a:gd name="T93" fmla="*/ 9 h 583"/>
                      <a:gd name="T94" fmla="*/ 5 w 935"/>
                      <a:gd name="T95" fmla="*/ 9 h 583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w 935"/>
                      <a:gd name="T145" fmla="*/ 0 h 583"/>
                      <a:gd name="T146" fmla="*/ 935 w 935"/>
                      <a:gd name="T147" fmla="*/ 583 h 583"/>
                    </a:gdLst>
                    <a:ahLst/>
                    <a:cxnLst>
                      <a:cxn ang="T96">
                        <a:pos x="T0" y="T1"/>
                      </a:cxn>
                      <a:cxn ang="T97">
                        <a:pos x="T2" y="T3"/>
                      </a:cxn>
                      <a:cxn ang="T98">
                        <a:pos x="T4" y="T5"/>
                      </a:cxn>
                      <a:cxn ang="T99">
                        <a:pos x="T6" y="T7"/>
                      </a:cxn>
                      <a:cxn ang="T100">
                        <a:pos x="T8" y="T9"/>
                      </a:cxn>
                      <a:cxn ang="T101">
                        <a:pos x="T10" y="T11"/>
                      </a:cxn>
                      <a:cxn ang="T102">
                        <a:pos x="T12" y="T13"/>
                      </a:cxn>
                      <a:cxn ang="T103">
                        <a:pos x="T14" y="T15"/>
                      </a:cxn>
                      <a:cxn ang="T104">
                        <a:pos x="T16" y="T17"/>
                      </a:cxn>
                      <a:cxn ang="T105">
                        <a:pos x="T18" y="T19"/>
                      </a:cxn>
                      <a:cxn ang="T106">
                        <a:pos x="T20" y="T21"/>
                      </a:cxn>
                      <a:cxn ang="T107">
                        <a:pos x="T22" y="T23"/>
                      </a:cxn>
                      <a:cxn ang="T108">
                        <a:pos x="T24" y="T25"/>
                      </a:cxn>
                      <a:cxn ang="T109">
                        <a:pos x="T26" y="T27"/>
                      </a:cxn>
                      <a:cxn ang="T110">
                        <a:pos x="T28" y="T29"/>
                      </a:cxn>
                      <a:cxn ang="T111">
                        <a:pos x="T30" y="T31"/>
                      </a:cxn>
                      <a:cxn ang="T112">
                        <a:pos x="T32" y="T33"/>
                      </a:cxn>
                      <a:cxn ang="T113">
                        <a:pos x="T34" y="T35"/>
                      </a:cxn>
                      <a:cxn ang="T114">
                        <a:pos x="T36" y="T37"/>
                      </a:cxn>
                      <a:cxn ang="T115">
                        <a:pos x="T38" y="T39"/>
                      </a:cxn>
                      <a:cxn ang="T116">
                        <a:pos x="T40" y="T41"/>
                      </a:cxn>
                      <a:cxn ang="T117">
                        <a:pos x="T42" y="T43"/>
                      </a:cxn>
                      <a:cxn ang="T118">
                        <a:pos x="T44" y="T45"/>
                      </a:cxn>
                      <a:cxn ang="T119">
                        <a:pos x="T46" y="T47"/>
                      </a:cxn>
                      <a:cxn ang="T120">
                        <a:pos x="T48" y="T49"/>
                      </a:cxn>
                      <a:cxn ang="T121">
                        <a:pos x="T50" y="T51"/>
                      </a:cxn>
                      <a:cxn ang="T122">
                        <a:pos x="T52" y="T53"/>
                      </a:cxn>
                      <a:cxn ang="T123">
                        <a:pos x="T54" y="T55"/>
                      </a:cxn>
                      <a:cxn ang="T124">
                        <a:pos x="T56" y="T57"/>
                      </a:cxn>
                      <a:cxn ang="T125">
                        <a:pos x="T58" y="T59"/>
                      </a:cxn>
                      <a:cxn ang="T126">
                        <a:pos x="T60" y="T61"/>
                      </a:cxn>
                      <a:cxn ang="T127">
                        <a:pos x="T62" y="T63"/>
                      </a:cxn>
                      <a:cxn ang="T128">
                        <a:pos x="T64" y="T65"/>
                      </a:cxn>
                      <a:cxn ang="T129">
                        <a:pos x="T66" y="T67"/>
                      </a:cxn>
                      <a:cxn ang="T130">
                        <a:pos x="T68" y="T69"/>
                      </a:cxn>
                      <a:cxn ang="T131">
                        <a:pos x="T70" y="T71"/>
                      </a:cxn>
                      <a:cxn ang="T132">
                        <a:pos x="T72" y="T73"/>
                      </a:cxn>
                      <a:cxn ang="T133">
                        <a:pos x="T74" y="T75"/>
                      </a:cxn>
                      <a:cxn ang="T134">
                        <a:pos x="T76" y="T77"/>
                      </a:cxn>
                      <a:cxn ang="T135">
                        <a:pos x="T78" y="T79"/>
                      </a:cxn>
                      <a:cxn ang="T136">
                        <a:pos x="T80" y="T81"/>
                      </a:cxn>
                      <a:cxn ang="T137">
                        <a:pos x="T82" y="T83"/>
                      </a:cxn>
                      <a:cxn ang="T138">
                        <a:pos x="T84" y="T85"/>
                      </a:cxn>
                      <a:cxn ang="T139">
                        <a:pos x="T86" y="T87"/>
                      </a:cxn>
                      <a:cxn ang="T140">
                        <a:pos x="T88" y="T89"/>
                      </a:cxn>
                      <a:cxn ang="T141">
                        <a:pos x="T90" y="T91"/>
                      </a:cxn>
                      <a:cxn ang="T142">
                        <a:pos x="T92" y="T93"/>
                      </a:cxn>
                      <a:cxn ang="T143">
                        <a:pos x="T94" y="T95"/>
                      </a:cxn>
                    </a:cxnLst>
                    <a:rect l="T144" t="T145" r="T146" b="T147"/>
                    <a:pathLst>
                      <a:path w="935" h="583">
                        <a:moveTo>
                          <a:pt x="931" y="53"/>
                        </a:moveTo>
                        <a:lnTo>
                          <a:pt x="908" y="61"/>
                        </a:lnTo>
                        <a:lnTo>
                          <a:pt x="884" y="67"/>
                        </a:lnTo>
                        <a:lnTo>
                          <a:pt x="861" y="72"/>
                        </a:lnTo>
                        <a:lnTo>
                          <a:pt x="838" y="75"/>
                        </a:lnTo>
                        <a:lnTo>
                          <a:pt x="815" y="78"/>
                        </a:lnTo>
                        <a:lnTo>
                          <a:pt x="792" y="79"/>
                        </a:lnTo>
                        <a:lnTo>
                          <a:pt x="769" y="81"/>
                        </a:lnTo>
                        <a:lnTo>
                          <a:pt x="746" y="81"/>
                        </a:lnTo>
                        <a:lnTo>
                          <a:pt x="701" y="79"/>
                        </a:lnTo>
                        <a:lnTo>
                          <a:pt x="656" y="73"/>
                        </a:lnTo>
                        <a:lnTo>
                          <a:pt x="612" y="67"/>
                        </a:lnTo>
                        <a:lnTo>
                          <a:pt x="568" y="58"/>
                        </a:lnTo>
                        <a:lnTo>
                          <a:pt x="481" y="39"/>
                        </a:lnTo>
                        <a:lnTo>
                          <a:pt x="396" y="20"/>
                        </a:lnTo>
                        <a:lnTo>
                          <a:pt x="356" y="12"/>
                        </a:lnTo>
                        <a:lnTo>
                          <a:pt x="315" y="4"/>
                        </a:lnTo>
                        <a:lnTo>
                          <a:pt x="277" y="1"/>
                        </a:lnTo>
                        <a:lnTo>
                          <a:pt x="239" y="0"/>
                        </a:lnTo>
                        <a:lnTo>
                          <a:pt x="222" y="0"/>
                        </a:lnTo>
                        <a:lnTo>
                          <a:pt x="208" y="1"/>
                        </a:lnTo>
                        <a:lnTo>
                          <a:pt x="196" y="3"/>
                        </a:lnTo>
                        <a:lnTo>
                          <a:pt x="186" y="6"/>
                        </a:lnTo>
                        <a:lnTo>
                          <a:pt x="176" y="9"/>
                        </a:lnTo>
                        <a:lnTo>
                          <a:pt x="169" y="13"/>
                        </a:lnTo>
                        <a:lnTo>
                          <a:pt x="163" y="18"/>
                        </a:lnTo>
                        <a:lnTo>
                          <a:pt x="158" y="24"/>
                        </a:lnTo>
                        <a:lnTo>
                          <a:pt x="155" y="30"/>
                        </a:lnTo>
                        <a:lnTo>
                          <a:pt x="152" y="36"/>
                        </a:lnTo>
                        <a:lnTo>
                          <a:pt x="151" y="44"/>
                        </a:lnTo>
                        <a:lnTo>
                          <a:pt x="149" y="52"/>
                        </a:lnTo>
                        <a:lnTo>
                          <a:pt x="151" y="67"/>
                        </a:lnTo>
                        <a:lnTo>
                          <a:pt x="155" y="84"/>
                        </a:lnTo>
                        <a:lnTo>
                          <a:pt x="163" y="101"/>
                        </a:lnTo>
                        <a:lnTo>
                          <a:pt x="172" y="119"/>
                        </a:lnTo>
                        <a:lnTo>
                          <a:pt x="181" y="136"/>
                        </a:lnTo>
                        <a:lnTo>
                          <a:pt x="192" y="152"/>
                        </a:lnTo>
                        <a:lnTo>
                          <a:pt x="213" y="183"/>
                        </a:lnTo>
                        <a:lnTo>
                          <a:pt x="230" y="207"/>
                        </a:lnTo>
                        <a:lnTo>
                          <a:pt x="228" y="209"/>
                        </a:lnTo>
                        <a:lnTo>
                          <a:pt x="225" y="209"/>
                        </a:lnTo>
                        <a:lnTo>
                          <a:pt x="218" y="207"/>
                        </a:lnTo>
                        <a:lnTo>
                          <a:pt x="207" y="206"/>
                        </a:lnTo>
                        <a:lnTo>
                          <a:pt x="179" y="201"/>
                        </a:lnTo>
                        <a:lnTo>
                          <a:pt x="146" y="195"/>
                        </a:lnTo>
                        <a:lnTo>
                          <a:pt x="128" y="194"/>
                        </a:lnTo>
                        <a:lnTo>
                          <a:pt x="109" y="192"/>
                        </a:lnTo>
                        <a:lnTo>
                          <a:pt x="91" y="192"/>
                        </a:lnTo>
                        <a:lnTo>
                          <a:pt x="73" y="194"/>
                        </a:lnTo>
                        <a:lnTo>
                          <a:pt x="56" y="197"/>
                        </a:lnTo>
                        <a:lnTo>
                          <a:pt x="41" y="203"/>
                        </a:lnTo>
                        <a:lnTo>
                          <a:pt x="33" y="206"/>
                        </a:lnTo>
                        <a:lnTo>
                          <a:pt x="27" y="211"/>
                        </a:lnTo>
                        <a:lnTo>
                          <a:pt x="21" y="215"/>
                        </a:lnTo>
                        <a:lnTo>
                          <a:pt x="15" y="220"/>
                        </a:lnTo>
                        <a:lnTo>
                          <a:pt x="10" y="226"/>
                        </a:lnTo>
                        <a:lnTo>
                          <a:pt x="6" y="232"/>
                        </a:lnTo>
                        <a:lnTo>
                          <a:pt x="3" y="240"/>
                        </a:lnTo>
                        <a:lnTo>
                          <a:pt x="1" y="246"/>
                        </a:lnTo>
                        <a:lnTo>
                          <a:pt x="0" y="253"/>
                        </a:lnTo>
                        <a:lnTo>
                          <a:pt x="0" y="262"/>
                        </a:lnTo>
                        <a:lnTo>
                          <a:pt x="0" y="270"/>
                        </a:lnTo>
                        <a:lnTo>
                          <a:pt x="0" y="278"/>
                        </a:lnTo>
                        <a:lnTo>
                          <a:pt x="4" y="296"/>
                        </a:lnTo>
                        <a:lnTo>
                          <a:pt x="10" y="313"/>
                        </a:lnTo>
                        <a:lnTo>
                          <a:pt x="18" y="333"/>
                        </a:lnTo>
                        <a:lnTo>
                          <a:pt x="27" y="351"/>
                        </a:lnTo>
                        <a:lnTo>
                          <a:pt x="48" y="388"/>
                        </a:lnTo>
                        <a:lnTo>
                          <a:pt x="71" y="423"/>
                        </a:lnTo>
                        <a:lnTo>
                          <a:pt x="91" y="455"/>
                        </a:lnTo>
                        <a:lnTo>
                          <a:pt x="105" y="482"/>
                        </a:lnTo>
                        <a:lnTo>
                          <a:pt x="111" y="496"/>
                        </a:lnTo>
                        <a:lnTo>
                          <a:pt x="112" y="508"/>
                        </a:lnTo>
                        <a:lnTo>
                          <a:pt x="114" y="521"/>
                        </a:lnTo>
                        <a:lnTo>
                          <a:pt x="114" y="533"/>
                        </a:lnTo>
                        <a:lnTo>
                          <a:pt x="111" y="557"/>
                        </a:lnTo>
                        <a:lnTo>
                          <a:pt x="108" y="583"/>
                        </a:lnTo>
                        <a:lnTo>
                          <a:pt x="125" y="582"/>
                        </a:lnTo>
                        <a:lnTo>
                          <a:pt x="164" y="571"/>
                        </a:lnTo>
                        <a:lnTo>
                          <a:pt x="189" y="565"/>
                        </a:lnTo>
                        <a:lnTo>
                          <a:pt x="215" y="559"/>
                        </a:lnTo>
                        <a:lnTo>
                          <a:pt x="240" y="554"/>
                        </a:lnTo>
                        <a:lnTo>
                          <a:pt x="263" y="553"/>
                        </a:lnTo>
                        <a:lnTo>
                          <a:pt x="318" y="554"/>
                        </a:lnTo>
                        <a:lnTo>
                          <a:pt x="364" y="554"/>
                        </a:lnTo>
                        <a:lnTo>
                          <a:pt x="385" y="553"/>
                        </a:lnTo>
                        <a:lnTo>
                          <a:pt x="407" y="548"/>
                        </a:lnTo>
                        <a:lnTo>
                          <a:pt x="426" y="542"/>
                        </a:lnTo>
                        <a:lnTo>
                          <a:pt x="448" y="533"/>
                        </a:lnTo>
                        <a:lnTo>
                          <a:pt x="452" y="530"/>
                        </a:lnTo>
                        <a:lnTo>
                          <a:pt x="457" y="527"/>
                        </a:lnTo>
                        <a:lnTo>
                          <a:pt x="460" y="522"/>
                        </a:lnTo>
                        <a:lnTo>
                          <a:pt x="461" y="519"/>
                        </a:lnTo>
                        <a:lnTo>
                          <a:pt x="461" y="515"/>
                        </a:lnTo>
                        <a:lnTo>
                          <a:pt x="461" y="512"/>
                        </a:lnTo>
                        <a:lnTo>
                          <a:pt x="460" y="507"/>
                        </a:lnTo>
                        <a:lnTo>
                          <a:pt x="458" y="504"/>
                        </a:lnTo>
                        <a:lnTo>
                          <a:pt x="452" y="495"/>
                        </a:lnTo>
                        <a:lnTo>
                          <a:pt x="443" y="487"/>
                        </a:lnTo>
                        <a:lnTo>
                          <a:pt x="432" y="479"/>
                        </a:lnTo>
                        <a:lnTo>
                          <a:pt x="420" y="470"/>
                        </a:lnTo>
                        <a:lnTo>
                          <a:pt x="394" y="457"/>
                        </a:lnTo>
                        <a:lnTo>
                          <a:pt x="368" y="444"/>
                        </a:lnTo>
                        <a:lnTo>
                          <a:pt x="350" y="435"/>
                        </a:lnTo>
                        <a:lnTo>
                          <a:pt x="339" y="431"/>
                        </a:lnTo>
                        <a:lnTo>
                          <a:pt x="327" y="426"/>
                        </a:lnTo>
                        <a:lnTo>
                          <a:pt x="315" y="421"/>
                        </a:lnTo>
                        <a:lnTo>
                          <a:pt x="306" y="415"/>
                        </a:lnTo>
                        <a:lnTo>
                          <a:pt x="298" y="411"/>
                        </a:lnTo>
                        <a:lnTo>
                          <a:pt x="294" y="406"/>
                        </a:lnTo>
                        <a:lnTo>
                          <a:pt x="289" y="400"/>
                        </a:lnTo>
                        <a:lnTo>
                          <a:pt x="288" y="395"/>
                        </a:lnTo>
                        <a:lnTo>
                          <a:pt x="286" y="391"/>
                        </a:lnTo>
                        <a:lnTo>
                          <a:pt x="288" y="386"/>
                        </a:lnTo>
                        <a:lnTo>
                          <a:pt x="289" y="380"/>
                        </a:lnTo>
                        <a:lnTo>
                          <a:pt x="292" y="376"/>
                        </a:lnTo>
                        <a:lnTo>
                          <a:pt x="297" y="372"/>
                        </a:lnTo>
                        <a:lnTo>
                          <a:pt x="309" y="363"/>
                        </a:lnTo>
                        <a:lnTo>
                          <a:pt x="326" y="357"/>
                        </a:lnTo>
                        <a:lnTo>
                          <a:pt x="344" y="351"/>
                        </a:lnTo>
                        <a:lnTo>
                          <a:pt x="365" y="347"/>
                        </a:lnTo>
                        <a:lnTo>
                          <a:pt x="388" y="343"/>
                        </a:lnTo>
                        <a:lnTo>
                          <a:pt x="413" y="343"/>
                        </a:lnTo>
                        <a:lnTo>
                          <a:pt x="437" y="345"/>
                        </a:lnTo>
                        <a:lnTo>
                          <a:pt x="460" y="348"/>
                        </a:lnTo>
                        <a:lnTo>
                          <a:pt x="472" y="351"/>
                        </a:lnTo>
                        <a:lnTo>
                          <a:pt x="483" y="354"/>
                        </a:lnTo>
                        <a:lnTo>
                          <a:pt x="493" y="359"/>
                        </a:lnTo>
                        <a:lnTo>
                          <a:pt x="504" y="363"/>
                        </a:lnTo>
                        <a:lnTo>
                          <a:pt x="538" y="377"/>
                        </a:lnTo>
                        <a:lnTo>
                          <a:pt x="594" y="395"/>
                        </a:lnTo>
                        <a:lnTo>
                          <a:pt x="664" y="417"/>
                        </a:lnTo>
                        <a:lnTo>
                          <a:pt x="740" y="437"/>
                        </a:lnTo>
                        <a:lnTo>
                          <a:pt x="777" y="446"/>
                        </a:lnTo>
                        <a:lnTo>
                          <a:pt x="813" y="452"/>
                        </a:lnTo>
                        <a:lnTo>
                          <a:pt x="847" y="458"/>
                        </a:lnTo>
                        <a:lnTo>
                          <a:pt x="876" y="461"/>
                        </a:lnTo>
                        <a:lnTo>
                          <a:pt x="890" y="461"/>
                        </a:lnTo>
                        <a:lnTo>
                          <a:pt x="900" y="461"/>
                        </a:lnTo>
                        <a:lnTo>
                          <a:pt x="911" y="461"/>
                        </a:lnTo>
                        <a:lnTo>
                          <a:pt x="920" y="460"/>
                        </a:lnTo>
                        <a:lnTo>
                          <a:pt x="926" y="457"/>
                        </a:lnTo>
                        <a:lnTo>
                          <a:pt x="932" y="453"/>
                        </a:lnTo>
                        <a:lnTo>
                          <a:pt x="935" y="449"/>
                        </a:lnTo>
                        <a:lnTo>
                          <a:pt x="935" y="443"/>
                        </a:lnTo>
                        <a:lnTo>
                          <a:pt x="931" y="53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3300"/>
                      </a:gs>
                      <a:gs pos="50000">
                        <a:srgbClr val="FFFFFF"/>
                      </a:gs>
                      <a:gs pos="100000">
                        <a:srgbClr val="FF3300"/>
                      </a:gs>
                    </a:gsLst>
                    <a:lin ang="5400000" scaled="1"/>
                  </a:gra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83" name="Freeform 42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377" y="-660"/>
                    <a:ext cx="739" cy="485"/>
                  </a:xfrm>
                  <a:custGeom>
                    <a:avLst/>
                    <a:gdLst>
                      <a:gd name="T0" fmla="*/ 5 w 945"/>
                      <a:gd name="T1" fmla="*/ 10 h 589"/>
                      <a:gd name="T2" fmla="*/ 5 w 945"/>
                      <a:gd name="T3" fmla="*/ 10 h 589"/>
                      <a:gd name="T4" fmla="*/ 5 w 945"/>
                      <a:gd name="T5" fmla="*/ 10 h 589"/>
                      <a:gd name="T6" fmla="*/ 5 w 945"/>
                      <a:gd name="T7" fmla="*/ 10 h 589"/>
                      <a:gd name="T8" fmla="*/ 5 w 945"/>
                      <a:gd name="T9" fmla="*/ 10 h 589"/>
                      <a:gd name="T10" fmla="*/ 5 w 945"/>
                      <a:gd name="T11" fmla="*/ 10 h 589"/>
                      <a:gd name="T12" fmla="*/ 5 w 945"/>
                      <a:gd name="T13" fmla="*/ 7 h 589"/>
                      <a:gd name="T14" fmla="*/ 5 w 945"/>
                      <a:gd name="T15" fmla="*/ 10 h 589"/>
                      <a:gd name="T16" fmla="*/ 5 w 945"/>
                      <a:gd name="T17" fmla="*/ 10 h 589"/>
                      <a:gd name="T18" fmla="*/ 5 w 945"/>
                      <a:gd name="T19" fmla="*/ 10 h 589"/>
                      <a:gd name="T20" fmla="*/ 5 w 945"/>
                      <a:gd name="T21" fmla="*/ 6 h 589"/>
                      <a:gd name="T22" fmla="*/ 5 w 945"/>
                      <a:gd name="T23" fmla="*/ 10 h 589"/>
                      <a:gd name="T24" fmla="*/ 5 w 945"/>
                      <a:gd name="T25" fmla="*/ 10 h 589"/>
                      <a:gd name="T26" fmla="*/ 5 w 945"/>
                      <a:gd name="T27" fmla="*/ 10 h 589"/>
                      <a:gd name="T28" fmla="*/ 5 w 945"/>
                      <a:gd name="T29" fmla="*/ 10 h 589"/>
                      <a:gd name="T30" fmla="*/ 5 w 945"/>
                      <a:gd name="T31" fmla="*/ 10 h 589"/>
                      <a:gd name="T32" fmla="*/ 5 w 945"/>
                      <a:gd name="T33" fmla="*/ 10 h 589"/>
                      <a:gd name="T34" fmla="*/ 5 w 945"/>
                      <a:gd name="T35" fmla="*/ 10 h 589"/>
                      <a:gd name="T36" fmla="*/ 5 w 945"/>
                      <a:gd name="T37" fmla="*/ 10 h 589"/>
                      <a:gd name="T38" fmla="*/ 5 w 945"/>
                      <a:gd name="T39" fmla="*/ 10 h 589"/>
                      <a:gd name="T40" fmla="*/ 5 w 945"/>
                      <a:gd name="T41" fmla="*/ 10 h 589"/>
                      <a:gd name="T42" fmla="*/ 3 w 945"/>
                      <a:gd name="T43" fmla="*/ 10 h 589"/>
                      <a:gd name="T44" fmla="*/ 5 w 945"/>
                      <a:gd name="T45" fmla="*/ 10 h 589"/>
                      <a:gd name="T46" fmla="*/ 5 w 945"/>
                      <a:gd name="T47" fmla="*/ 10 h 589"/>
                      <a:gd name="T48" fmla="*/ 5 w 945"/>
                      <a:gd name="T49" fmla="*/ 10 h 589"/>
                      <a:gd name="T50" fmla="*/ 5 w 945"/>
                      <a:gd name="T51" fmla="*/ 10 h 589"/>
                      <a:gd name="T52" fmla="*/ 5 w 945"/>
                      <a:gd name="T53" fmla="*/ 10 h 589"/>
                      <a:gd name="T54" fmla="*/ 5 w 945"/>
                      <a:gd name="T55" fmla="*/ 10 h 589"/>
                      <a:gd name="T56" fmla="*/ 5 w 945"/>
                      <a:gd name="T57" fmla="*/ 10 h 589"/>
                      <a:gd name="T58" fmla="*/ 5 w 945"/>
                      <a:gd name="T59" fmla="*/ 10 h 589"/>
                      <a:gd name="T60" fmla="*/ 5 w 945"/>
                      <a:gd name="T61" fmla="*/ 10 h 589"/>
                      <a:gd name="T62" fmla="*/ 5 w 945"/>
                      <a:gd name="T63" fmla="*/ 10 h 589"/>
                      <a:gd name="T64" fmla="*/ 5 w 945"/>
                      <a:gd name="T65" fmla="*/ 10 h 589"/>
                      <a:gd name="T66" fmla="*/ 5 w 945"/>
                      <a:gd name="T67" fmla="*/ 10 h 589"/>
                      <a:gd name="T68" fmla="*/ 5 w 945"/>
                      <a:gd name="T69" fmla="*/ 10 h 589"/>
                      <a:gd name="T70" fmla="*/ 5 w 945"/>
                      <a:gd name="T71" fmla="*/ 10 h 589"/>
                      <a:gd name="T72" fmla="*/ 5 w 945"/>
                      <a:gd name="T73" fmla="*/ 10 h 589"/>
                      <a:gd name="T74" fmla="*/ 5 w 945"/>
                      <a:gd name="T75" fmla="*/ 10 h 589"/>
                      <a:gd name="T76" fmla="*/ 5 w 945"/>
                      <a:gd name="T77" fmla="*/ 10 h 589"/>
                      <a:gd name="T78" fmla="*/ 5 w 945"/>
                      <a:gd name="T79" fmla="*/ 10 h 589"/>
                      <a:gd name="T80" fmla="*/ 5 w 945"/>
                      <a:gd name="T81" fmla="*/ 10 h 589"/>
                      <a:gd name="T82" fmla="*/ 5 w 945"/>
                      <a:gd name="T83" fmla="*/ 10 h 589"/>
                      <a:gd name="T84" fmla="*/ 5 w 945"/>
                      <a:gd name="T85" fmla="*/ 10 h 589"/>
                      <a:gd name="T86" fmla="*/ 5 w 945"/>
                      <a:gd name="T87" fmla="*/ 10 h 589"/>
                      <a:gd name="T88" fmla="*/ 5 w 945"/>
                      <a:gd name="T89" fmla="*/ 10 h 589"/>
                      <a:gd name="T90" fmla="*/ 5 w 945"/>
                      <a:gd name="T91" fmla="*/ 10 h 589"/>
                      <a:gd name="T92" fmla="*/ 5 w 945"/>
                      <a:gd name="T93" fmla="*/ 10 h 589"/>
                      <a:gd name="T94" fmla="*/ 5 w 945"/>
                      <a:gd name="T95" fmla="*/ 10 h 589"/>
                      <a:gd name="T96" fmla="*/ 5 w 945"/>
                      <a:gd name="T97" fmla="*/ 10 h 589"/>
                      <a:gd name="T98" fmla="*/ 5 w 945"/>
                      <a:gd name="T99" fmla="*/ 10 h 589"/>
                      <a:gd name="T100" fmla="*/ 5 w 945"/>
                      <a:gd name="T101" fmla="*/ 10 h 589"/>
                      <a:gd name="T102" fmla="*/ 5 w 945"/>
                      <a:gd name="T103" fmla="*/ 10 h 589"/>
                      <a:gd name="T104" fmla="*/ 5 w 945"/>
                      <a:gd name="T105" fmla="*/ 10 h 589"/>
                      <a:gd name="T106" fmla="*/ 5 w 945"/>
                      <a:gd name="T107" fmla="*/ 10 h 589"/>
                      <a:gd name="T108" fmla="*/ 5 w 945"/>
                      <a:gd name="T109" fmla="*/ 10 h 589"/>
                      <a:gd name="T110" fmla="*/ 5 w 945"/>
                      <a:gd name="T111" fmla="*/ 10 h 589"/>
                      <a:gd name="T112" fmla="*/ 5 w 945"/>
                      <a:gd name="T113" fmla="*/ 10 h 589"/>
                      <a:gd name="T114" fmla="*/ 5 w 945"/>
                      <a:gd name="T115" fmla="*/ 10 h 589"/>
                      <a:gd name="T116" fmla="*/ 5 w 945"/>
                      <a:gd name="T117" fmla="*/ 10 h 589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945"/>
                      <a:gd name="T178" fmla="*/ 0 h 589"/>
                      <a:gd name="T179" fmla="*/ 945 w 945"/>
                      <a:gd name="T180" fmla="*/ 589 h 589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945" h="589">
                        <a:moveTo>
                          <a:pt x="244" y="6"/>
                        </a:moveTo>
                        <a:lnTo>
                          <a:pt x="244" y="0"/>
                        </a:lnTo>
                        <a:lnTo>
                          <a:pt x="253" y="0"/>
                        </a:lnTo>
                        <a:lnTo>
                          <a:pt x="262" y="0"/>
                        </a:lnTo>
                        <a:lnTo>
                          <a:pt x="271" y="0"/>
                        </a:lnTo>
                        <a:lnTo>
                          <a:pt x="282" y="1"/>
                        </a:lnTo>
                        <a:lnTo>
                          <a:pt x="291" y="1"/>
                        </a:lnTo>
                        <a:lnTo>
                          <a:pt x="302" y="3"/>
                        </a:lnTo>
                        <a:lnTo>
                          <a:pt x="311" y="3"/>
                        </a:lnTo>
                        <a:lnTo>
                          <a:pt x="322" y="4"/>
                        </a:lnTo>
                        <a:lnTo>
                          <a:pt x="341" y="7"/>
                        </a:lnTo>
                        <a:lnTo>
                          <a:pt x="361" y="12"/>
                        </a:lnTo>
                        <a:lnTo>
                          <a:pt x="381" y="15"/>
                        </a:lnTo>
                        <a:lnTo>
                          <a:pt x="402" y="20"/>
                        </a:lnTo>
                        <a:lnTo>
                          <a:pt x="444" y="29"/>
                        </a:lnTo>
                        <a:lnTo>
                          <a:pt x="486" y="39"/>
                        </a:lnTo>
                        <a:lnTo>
                          <a:pt x="508" y="44"/>
                        </a:lnTo>
                        <a:lnTo>
                          <a:pt x="529" y="49"/>
                        </a:lnTo>
                        <a:lnTo>
                          <a:pt x="552" y="53"/>
                        </a:lnTo>
                        <a:lnTo>
                          <a:pt x="573" y="58"/>
                        </a:lnTo>
                        <a:lnTo>
                          <a:pt x="594" y="62"/>
                        </a:lnTo>
                        <a:lnTo>
                          <a:pt x="617" y="67"/>
                        </a:lnTo>
                        <a:lnTo>
                          <a:pt x="639" y="70"/>
                        </a:lnTo>
                        <a:lnTo>
                          <a:pt x="661" y="73"/>
                        </a:lnTo>
                        <a:lnTo>
                          <a:pt x="672" y="75"/>
                        </a:lnTo>
                        <a:lnTo>
                          <a:pt x="684" y="76"/>
                        </a:lnTo>
                        <a:lnTo>
                          <a:pt x="695" y="78"/>
                        </a:lnTo>
                        <a:lnTo>
                          <a:pt x="707" y="79"/>
                        </a:lnTo>
                        <a:lnTo>
                          <a:pt x="718" y="79"/>
                        </a:lnTo>
                        <a:lnTo>
                          <a:pt x="729" y="81"/>
                        </a:lnTo>
                        <a:lnTo>
                          <a:pt x="741" y="81"/>
                        </a:lnTo>
                        <a:lnTo>
                          <a:pt x="751" y="81"/>
                        </a:lnTo>
                        <a:lnTo>
                          <a:pt x="764" y="81"/>
                        </a:lnTo>
                        <a:lnTo>
                          <a:pt x="774" y="81"/>
                        </a:lnTo>
                        <a:lnTo>
                          <a:pt x="786" y="81"/>
                        </a:lnTo>
                        <a:lnTo>
                          <a:pt x="797" y="79"/>
                        </a:lnTo>
                        <a:lnTo>
                          <a:pt x="809" y="79"/>
                        </a:lnTo>
                        <a:lnTo>
                          <a:pt x="820" y="78"/>
                        </a:lnTo>
                        <a:lnTo>
                          <a:pt x="832" y="76"/>
                        </a:lnTo>
                        <a:lnTo>
                          <a:pt x="843" y="75"/>
                        </a:lnTo>
                        <a:lnTo>
                          <a:pt x="853" y="73"/>
                        </a:lnTo>
                        <a:lnTo>
                          <a:pt x="866" y="71"/>
                        </a:lnTo>
                        <a:lnTo>
                          <a:pt x="876" y="68"/>
                        </a:lnTo>
                        <a:lnTo>
                          <a:pt x="889" y="67"/>
                        </a:lnTo>
                        <a:lnTo>
                          <a:pt x="901" y="64"/>
                        </a:lnTo>
                        <a:lnTo>
                          <a:pt x="911" y="61"/>
                        </a:lnTo>
                        <a:lnTo>
                          <a:pt x="924" y="56"/>
                        </a:lnTo>
                        <a:lnTo>
                          <a:pt x="934" y="53"/>
                        </a:lnTo>
                        <a:lnTo>
                          <a:pt x="936" y="59"/>
                        </a:lnTo>
                        <a:lnTo>
                          <a:pt x="925" y="62"/>
                        </a:lnTo>
                        <a:lnTo>
                          <a:pt x="913" y="67"/>
                        </a:lnTo>
                        <a:lnTo>
                          <a:pt x="902" y="70"/>
                        </a:lnTo>
                        <a:lnTo>
                          <a:pt x="890" y="73"/>
                        </a:lnTo>
                        <a:lnTo>
                          <a:pt x="878" y="75"/>
                        </a:lnTo>
                        <a:lnTo>
                          <a:pt x="867" y="78"/>
                        </a:lnTo>
                        <a:lnTo>
                          <a:pt x="855" y="79"/>
                        </a:lnTo>
                        <a:lnTo>
                          <a:pt x="844" y="82"/>
                        </a:lnTo>
                        <a:lnTo>
                          <a:pt x="832" y="84"/>
                        </a:lnTo>
                        <a:lnTo>
                          <a:pt x="820" y="84"/>
                        </a:lnTo>
                        <a:lnTo>
                          <a:pt x="809" y="85"/>
                        </a:lnTo>
                        <a:lnTo>
                          <a:pt x="797" y="87"/>
                        </a:lnTo>
                        <a:lnTo>
                          <a:pt x="786" y="87"/>
                        </a:lnTo>
                        <a:lnTo>
                          <a:pt x="774" y="87"/>
                        </a:lnTo>
                        <a:lnTo>
                          <a:pt x="764" y="87"/>
                        </a:lnTo>
                        <a:lnTo>
                          <a:pt x="751" y="87"/>
                        </a:lnTo>
                        <a:lnTo>
                          <a:pt x="741" y="87"/>
                        </a:lnTo>
                        <a:lnTo>
                          <a:pt x="729" y="87"/>
                        </a:lnTo>
                        <a:lnTo>
                          <a:pt x="718" y="85"/>
                        </a:lnTo>
                        <a:lnTo>
                          <a:pt x="706" y="85"/>
                        </a:lnTo>
                        <a:lnTo>
                          <a:pt x="695" y="84"/>
                        </a:lnTo>
                        <a:lnTo>
                          <a:pt x="683" y="82"/>
                        </a:lnTo>
                        <a:lnTo>
                          <a:pt x="672" y="81"/>
                        </a:lnTo>
                        <a:lnTo>
                          <a:pt x="661" y="81"/>
                        </a:lnTo>
                        <a:lnTo>
                          <a:pt x="639" y="76"/>
                        </a:lnTo>
                        <a:lnTo>
                          <a:pt x="616" y="73"/>
                        </a:lnTo>
                        <a:lnTo>
                          <a:pt x="594" y="68"/>
                        </a:lnTo>
                        <a:lnTo>
                          <a:pt x="572" y="64"/>
                        </a:lnTo>
                        <a:lnTo>
                          <a:pt x="550" y="59"/>
                        </a:lnTo>
                        <a:lnTo>
                          <a:pt x="527" y="55"/>
                        </a:lnTo>
                        <a:lnTo>
                          <a:pt x="506" y="50"/>
                        </a:lnTo>
                        <a:lnTo>
                          <a:pt x="485" y="45"/>
                        </a:lnTo>
                        <a:lnTo>
                          <a:pt x="442" y="35"/>
                        </a:lnTo>
                        <a:lnTo>
                          <a:pt x="401" y="26"/>
                        </a:lnTo>
                        <a:lnTo>
                          <a:pt x="380" y="21"/>
                        </a:lnTo>
                        <a:lnTo>
                          <a:pt x="360" y="18"/>
                        </a:lnTo>
                        <a:lnTo>
                          <a:pt x="340" y="13"/>
                        </a:lnTo>
                        <a:lnTo>
                          <a:pt x="320" y="10"/>
                        </a:lnTo>
                        <a:lnTo>
                          <a:pt x="311" y="10"/>
                        </a:lnTo>
                        <a:lnTo>
                          <a:pt x="300" y="9"/>
                        </a:lnTo>
                        <a:lnTo>
                          <a:pt x="291" y="7"/>
                        </a:lnTo>
                        <a:lnTo>
                          <a:pt x="280" y="7"/>
                        </a:lnTo>
                        <a:lnTo>
                          <a:pt x="271" y="6"/>
                        </a:lnTo>
                        <a:lnTo>
                          <a:pt x="262" y="6"/>
                        </a:lnTo>
                        <a:lnTo>
                          <a:pt x="253" y="6"/>
                        </a:lnTo>
                        <a:lnTo>
                          <a:pt x="244" y="6"/>
                        </a:lnTo>
                        <a:close/>
                        <a:moveTo>
                          <a:pt x="238" y="209"/>
                        </a:moveTo>
                        <a:lnTo>
                          <a:pt x="232" y="212"/>
                        </a:lnTo>
                        <a:lnTo>
                          <a:pt x="224" y="201"/>
                        </a:lnTo>
                        <a:lnTo>
                          <a:pt x="215" y="188"/>
                        </a:lnTo>
                        <a:lnTo>
                          <a:pt x="206" y="174"/>
                        </a:lnTo>
                        <a:lnTo>
                          <a:pt x="195" y="157"/>
                        </a:lnTo>
                        <a:lnTo>
                          <a:pt x="189" y="149"/>
                        </a:lnTo>
                        <a:lnTo>
                          <a:pt x="184" y="140"/>
                        </a:lnTo>
                        <a:lnTo>
                          <a:pt x="178" y="131"/>
                        </a:lnTo>
                        <a:lnTo>
                          <a:pt x="174" y="123"/>
                        </a:lnTo>
                        <a:lnTo>
                          <a:pt x="169" y="114"/>
                        </a:lnTo>
                        <a:lnTo>
                          <a:pt x="165" y="105"/>
                        </a:lnTo>
                        <a:lnTo>
                          <a:pt x="162" y="96"/>
                        </a:lnTo>
                        <a:lnTo>
                          <a:pt x="157" y="87"/>
                        </a:lnTo>
                        <a:lnTo>
                          <a:pt x="156" y="84"/>
                        </a:lnTo>
                        <a:lnTo>
                          <a:pt x="156" y="79"/>
                        </a:lnTo>
                        <a:lnTo>
                          <a:pt x="154" y="75"/>
                        </a:lnTo>
                        <a:lnTo>
                          <a:pt x="152" y="70"/>
                        </a:lnTo>
                        <a:lnTo>
                          <a:pt x="152" y="65"/>
                        </a:lnTo>
                        <a:lnTo>
                          <a:pt x="152" y="62"/>
                        </a:lnTo>
                        <a:lnTo>
                          <a:pt x="151" y="58"/>
                        </a:lnTo>
                        <a:lnTo>
                          <a:pt x="151" y="55"/>
                        </a:lnTo>
                        <a:lnTo>
                          <a:pt x="151" y="50"/>
                        </a:lnTo>
                        <a:lnTo>
                          <a:pt x="152" y="45"/>
                        </a:lnTo>
                        <a:lnTo>
                          <a:pt x="152" y="42"/>
                        </a:lnTo>
                        <a:lnTo>
                          <a:pt x="154" y="39"/>
                        </a:lnTo>
                        <a:lnTo>
                          <a:pt x="156" y="35"/>
                        </a:lnTo>
                        <a:lnTo>
                          <a:pt x="157" y="32"/>
                        </a:lnTo>
                        <a:lnTo>
                          <a:pt x="159" y="29"/>
                        </a:lnTo>
                        <a:lnTo>
                          <a:pt x="160" y="26"/>
                        </a:lnTo>
                        <a:lnTo>
                          <a:pt x="163" y="23"/>
                        </a:lnTo>
                        <a:lnTo>
                          <a:pt x="166" y="20"/>
                        </a:lnTo>
                        <a:lnTo>
                          <a:pt x="169" y="16"/>
                        </a:lnTo>
                        <a:lnTo>
                          <a:pt x="172" y="13"/>
                        </a:lnTo>
                        <a:lnTo>
                          <a:pt x="177" y="12"/>
                        </a:lnTo>
                        <a:lnTo>
                          <a:pt x="181" y="9"/>
                        </a:lnTo>
                        <a:lnTo>
                          <a:pt x="186" y="7"/>
                        </a:lnTo>
                        <a:lnTo>
                          <a:pt x="191" y="6"/>
                        </a:lnTo>
                        <a:lnTo>
                          <a:pt x="195" y="4"/>
                        </a:lnTo>
                        <a:lnTo>
                          <a:pt x="201" y="3"/>
                        </a:lnTo>
                        <a:lnTo>
                          <a:pt x="207" y="1"/>
                        </a:lnTo>
                        <a:lnTo>
                          <a:pt x="213" y="1"/>
                        </a:lnTo>
                        <a:lnTo>
                          <a:pt x="221" y="0"/>
                        </a:lnTo>
                        <a:lnTo>
                          <a:pt x="227" y="0"/>
                        </a:lnTo>
                        <a:lnTo>
                          <a:pt x="235" y="0"/>
                        </a:lnTo>
                        <a:lnTo>
                          <a:pt x="244" y="0"/>
                        </a:lnTo>
                        <a:lnTo>
                          <a:pt x="244" y="6"/>
                        </a:lnTo>
                        <a:lnTo>
                          <a:pt x="235" y="6"/>
                        </a:lnTo>
                        <a:lnTo>
                          <a:pt x="229" y="6"/>
                        </a:lnTo>
                        <a:lnTo>
                          <a:pt x="221" y="6"/>
                        </a:lnTo>
                        <a:lnTo>
                          <a:pt x="215" y="7"/>
                        </a:lnTo>
                        <a:lnTo>
                          <a:pt x="209" y="7"/>
                        </a:lnTo>
                        <a:lnTo>
                          <a:pt x="203" y="9"/>
                        </a:lnTo>
                        <a:lnTo>
                          <a:pt x="197" y="10"/>
                        </a:lnTo>
                        <a:lnTo>
                          <a:pt x="192" y="12"/>
                        </a:lnTo>
                        <a:lnTo>
                          <a:pt x="188" y="13"/>
                        </a:lnTo>
                        <a:lnTo>
                          <a:pt x="183" y="15"/>
                        </a:lnTo>
                        <a:lnTo>
                          <a:pt x="180" y="18"/>
                        </a:lnTo>
                        <a:lnTo>
                          <a:pt x="177" y="20"/>
                        </a:lnTo>
                        <a:lnTo>
                          <a:pt x="174" y="21"/>
                        </a:lnTo>
                        <a:lnTo>
                          <a:pt x="171" y="24"/>
                        </a:lnTo>
                        <a:lnTo>
                          <a:pt x="168" y="27"/>
                        </a:lnTo>
                        <a:lnTo>
                          <a:pt x="166" y="29"/>
                        </a:lnTo>
                        <a:lnTo>
                          <a:pt x="165" y="32"/>
                        </a:lnTo>
                        <a:lnTo>
                          <a:pt x="162" y="35"/>
                        </a:lnTo>
                        <a:lnTo>
                          <a:pt x="162" y="38"/>
                        </a:lnTo>
                        <a:lnTo>
                          <a:pt x="160" y="41"/>
                        </a:lnTo>
                        <a:lnTo>
                          <a:pt x="159" y="44"/>
                        </a:lnTo>
                        <a:lnTo>
                          <a:pt x="159" y="47"/>
                        </a:lnTo>
                        <a:lnTo>
                          <a:pt x="159" y="50"/>
                        </a:lnTo>
                        <a:lnTo>
                          <a:pt x="159" y="55"/>
                        </a:lnTo>
                        <a:lnTo>
                          <a:pt x="159" y="58"/>
                        </a:lnTo>
                        <a:lnTo>
                          <a:pt x="159" y="61"/>
                        </a:lnTo>
                        <a:lnTo>
                          <a:pt x="159" y="65"/>
                        </a:lnTo>
                        <a:lnTo>
                          <a:pt x="159" y="68"/>
                        </a:lnTo>
                        <a:lnTo>
                          <a:pt x="160" y="73"/>
                        </a:lnTo>
                        <a:lnTo>
                          <a:pt x="162" y="78"/>
                        </a:lnTo>
                        <a:lnTo>
                          <a:pt x="162" y="81"/>
                        </a:lnTo>
                        <a:lnTo>
                          <a:pt x="163" y="85"/>
                        </a:lnTo>
                        <a:lnTo>
                          <a:pt x="166" y="94"/>
                        </a:lnTo>
                        <a:lnTo>
                          <a:pt x="171" y="102"/>
                        </a:lnTo>
                        <a:lnTo>
                          <a:pt x="175" y="111"/>
                        </a:lnTo>
                        <a:lnTo>
                          <a:pt x="180" y="120"/>
                        </a:lnTo>
                        <a:lnTo>
                          <a:pt x="184" y="128"/>
                        </a:lnTo>
                        <a:lnTo>
                          <a:pt x="189" y="137"/>
                        </a:lnTo>
                        <a:lnTo>
                          <a:pt x="195" y="145"/>
                        </a:lnTo>
                        <a:lnTo>
                          <a:pt x="200" y="154"/>
                        </a:lnTo>
                        <a:lnTo>
                          <a:pt x="210" y="169"/>
                        </a:lnTo>
                        <a:lnTo>
                          <a:pt x="221" y="185"/>
                        </a:lnTo>
                        <a:lnTo>
                          <a:pt x="230" y="198"/>
                        </a:lnTo>
                        <a:lnTo>
                          <a:pt x="238" y="209"/>
                        </a:lnTo>
                        <a:close/>
                        <a:moveTo>
                          <a:pt x="238" y="209"/>
                        </a:moveTo>
                        <a:lnTo>
                          <a:pt x="238" y="209"/>
                        </a:lnTo>
                        <a:close/>
                        <a:moveTo>
                          <a:pt x="23" y="224"/>
                        </a:moveTo>
                        <a:lnTo>
                          <a:pt x="18" y="221"/>
                        </a:lnTo>
                        <a:lnTo>
                          <a:pt x="21" y="218"/>
                        </a:lnTo>
                        <a:lnTo>
                          <a:pt x="23" y="215"/>
                        </a:lnTo>
                        <a:lnTo>
                          <a:pt x="28" y="212"/>
                        </a:lnTo>
                        <a:lnTo>
                          <a:pt x="31" y="210"/>
                        </a:lnTo>
                        <a:lnTo>
                          <a:pt x="34" y="207"/>
                        </a:lnTo>
                        <a:lnTo>
                          <a:pt x="37" y="206"/>
                        </a:lnTo>
                        <a:lnTo>
                          <a:pt x="41" y="204"/>
                        </a:lnTo>
                        <a:lnTo>
                          <a:pt x="44" y="203"/>
                        </a:lnTo>
                        <a:lnTo>
                          <a:pt x="49" y="201"/>
                        </a:lnTo>
                        <a:lnTo>
                          <a:pt x="52" y="200"/>
                        </a:lnTo>
                        <a:lnTo>
                          <a:pt x="56" y="198"/>
                        </a:lnTo>
                        <a:lnTo>
                          <a:pt x="61" y="197"/>
                        </a:lnTo>
                        <a:lnTo>
                          <a:pt x="69" y="195"/>
                        </a:lnTo>
                        <a:lnTo>
                          <a:pt x="78" y="194"/>
                        </a:lnTo>
                        <a:lnTo>
                          <a:pt x="87" y="194"/>
                        </a:lnTo>
                        <a:lnTo>
                          <a:pt x="96" y="192"/>
                        </a:lnTo>
                        <a:lnTo>
                          <a:pt x="105" y="192"/>
                        </a:lnTo>
                        <a:lnTo>
                          <a:pt x="114" y="192"/>
                        </a:lnTo>
                        <a:lnTo>
                          <a:pt x="124" y="194"/>
                        </a:lnTo>
                        <a:lnTo>
                          <a:pt x="133" y="194"/>
                        </a:lnTo>
                        <a:lnTo>
                          <a:pt x="142" y="195"/>
                        </a:lnTo>
                        <a:lnTo>
                          <a:pt x="151" y="195"/>
                        </a:lnTo>
                        <a:lnTo>
                          <a:pt x="169" y="198"/>
                        </a:lnTo>
                        <a:lnTo>
                          <a:pt x="184" y="201"/>
                        </a:lnTo>
                        <a:lnTo>
                          <a:pt x="200" y="204"/>
                        </a:lnTo>
                        <a:lnTo>
                          <a:pt x="212" y="206"/>
                        </a:lnTo>
                        <a:lnTo>
                          <a:pt x="223" y="207"/>
                        </a:lnTo>
                        <a:lnTo>
                          <a:pt x="230" y="209"/>
                        </a:lnTo>
                        <a:lnTo>
                          <a:pt x="232" y="209"/>
                        </a:lnTo>
                        <a:lnTo>
                          <a:pt x="233" y="209"/>
                        </a:lnTo>
                        <a:lnTo>
                          <a:pt x="232" y="210"/>
                        </a:lnTo>
                        <a:lnTo>
                          <a:pt x="232" y="212"/>
                        </a:lnTo>
                        <a:lnTo>
                          <a:pt x="238" y="209"/>
                        </a:lnTo>
                        <a:lnTo>
                          <a:pt x="238" y="210"/>
                        </a:lnTo>
                        <a:lnTo>
                          <a:pt x="238" y="214"/>
                        </a:lnTo>
                        <a:lnTo>
                          <a:pt x="236" y="215"/>
                        </a:lnTo>
                        <a:lnTo>
                          <a:pt x="235" y="215"/>
                        </a:lnTo>
                        <a:lnTo>
                          <a:pt x="232" y="215"/>
                        </a:lnTo>
                        <a:lnTo>
                          <a:pt x="229" y="215"/>
                        </a:lnTo>
                        <a:lnTo>
                          <a:pt x="221" y="214"/>
                        </a:lnTo>
                        <a:lnTo>
                          <a:pt x="210" y="212"/>
                        </a:lnTo>
                        <a:lnTo>
                          <a:pt x="198" y="210"/>
                        </a:lnTo>
                        <a:lnTo>
                          <a:pt x="183" y="207"/>
                        </a:lnTo>
                        <a:lnTo>
                          <a:pt x="168" y="204"/>
                        </a:lnTo>
                        <a:lnTo>
                          <a:pt x="151" y="201"/>
                        </a:lnTo>
                        <a:lnTo>
                          <a:pt x="142" y="201"/>
                        </a:lnTo>
                        <a:lnTo>
                          <a:pt x="133" y="200"/>
                        </a:lnTo>
                        <a:lnTo>
                          <a:pt x="124" y="200"/>
                        </a:lnTo>
                        <a:lnTo>
                          <a:pt x="114" y="198"/>
                        </a:lnTo>
                        <a:lnTo>
                          <a:pt x="105" y="198"/>
                        </a:lnTo>
                        <a:lnTo>
                          <a:pt x="96" y="200"/>
                        </a:lnTo>
                        <a:lnTo>
                          <a:pt x="87" y="200"/>
                        </a:lnTo>
                        <a:lnTo>
                          <a:pt x="79" y="200"/>
                        </a:lnTo>
                        <a:lnTo>
                          <a:pt x="70" y="201"/>
                        </a:lnTo>
                        <a:lnTo>
                          <a:pt x="63" y="203"/>
                        </a:lnTo>
                        <a:lnTo>
                          <a:pt x="58" y="204"/>
                        </a:lnTo>
                        <a:lnTo>
                          <a:pt x="55" y="206"/>
                        </a:lnTo>
                        <a:lnTo>
                          <a:pt x="50" y="207"/>
                        </a:lnTo>
                        <a:lnTo>
                          <a:pt x="47" y="209"/>
                        </a:lnTo>
                        <a:lnTo>
                          <a:pt x="43" y="210"/>
                        </a:lnTo>
                        <a:lnTo>
                          <a:pt x="40" y="212"/>
                        </a:lnTo>
                        <a:lnTo>
                          <a:pt x="37" y="214"/>
                        </a:lnTo>
                        <a:lnTo>
                          <a:pt x="34" y="215"/>
                        </a:lnTo>
                        <a:lnTo>
                          <a:pt x="31" y="218"/>
                        </a:lnTo>
                        <a:lnTo>
                          <a:pt x="28" y="220"/>
                        </a:lnTo>
                        <a:lnTo>
                          <a:pt x="24" y="223"/>
                        </a:lnTo>
                        <a:lnTo>
                          <a:pt x="23" y="224"/>
                        </a:lnTo>
                        <a:close/>
                        <a:moveTo>
                          <a:pt x="113" y="484"/>
                        </a:moveTo>
                        <a:lnTo>
                          <a:pt x="108" y="485"/>
                        </a:lnTo>
                        <a:lnTo>
                          <a:pt x="108" y="487"/>
                        </a:lnTo>
                        <a:lnTo>
                          <a:pt x="105" y="481"/>
                        </a:lnTo>
                        <a:lnTo>
                          <a:pt x="101" y="473"/>
                        </a:lnTo>
                        <a:lnTo>
                          <a:pt x="98" y="467"/>
                        </a:lnTo>
                        <a:lnTo>
                          <a:pt x="93" y="460"/>
                        </a:lnTo>
                        <a:lnTo>
                          <a:pt x="84" y="444"/>
                        </a:lnTo>
                        <a:lnTo>
                          <a:pt x="73" y="427"/>
                        </a:lnTo>
                        <a:lnTo>
                          <a:pt x="63" y="411"/>
                        </a:lnTo>
                        <a:lnTo>
                          <a:pt x="52" y="392"/>
                        </a:lnTo>
                        <a:lnTo>
                          <a:pt x="46" y="383"/>
                        </a:lnTo>
                        <a:lnTo>
                          <a:pt x="40" y="374"/>
                        </a:lnTo>
                        <a:lnTo>
                          <a:pt x="35" y="365"/>
                        </a:lnTo>
                        <a:lnTo>
                          <a:pt x="29" y="356"/>
                        </a:lnTo>
                        <a:lnTo>
                          <a:pt x="24" y="346"/>
                        </a:lnTo>
                        <a:lnTo>
                          <a:pt x="20" y="336"/>
                        </a:lnTo>
                        <a:lnTo>
                          <a:pt x="15" y="327"/>
                        </a:lnTo>
                        <a:lnTo>
                          <a:pt x="12" y="317"/>
                        </a:lnTo>
                        <a:lnTo>
                          <a:pt x="9" y="308"/>
                        </a:lnTo>
                        <a:lnTo>
                          <a:pt x="6" y="299"/>
                        </a:lnTo>
                        <a:lnTo>
                          <a:pt x="5" y="295"/>
                        </a:lnTo>
                        <a:lnTo>
                          <a:pt x="3" y="290"/>
                        </a:lnTo>
                        <a:lnTo>
                          <a:pt x="3" y="285"/>
                        </a:lnTo>
                        <a:lnTo>
                          <a:pt x="2" y="282"/>
                        </a:lnTo>
                        <a:lnTo>
                          <a:pt x="2" y="278"/>
                        </a:lnTo>
                        <a:lnTo>
                          <a:pt x="2" y="273"/>
                        </a:lnTo>
                        <a:lnTo>
                          <a:pt x="2" y="269"/>
                        </a:lnTo>
                        <a:lnTo>
                          <a:pt x="0" y="264"/>
                        </a:lnTo>
                        <a:lnTo>
                          <a:pt x="2" y="261"/>
                        </a:lnTo>
                        <a:lnTo>
                          <a:pt x="2" y="256"/>
                        </a:lnTo>
                        <a:lnTo>
                          <a:pt x="2" y="253"/>
                        </a:lnTo>
                        <a:lnTo>
                          <a:pt x="3" y="249"/>
                        </a:lnTo>
                        <a:lnTo>
                          <a:pt x="3" y="244"/>
                        </a:lnTo>
                        <a:lnTo>
                          <a:pt x="5" y="241"/>
                        </a:lnTo>
                        <a:lnTo>
                          <a:pt x="6" y="238"/>
                        </a:lnTo>
                        <a:lnTo>
                          <a:pt x="8" y="233"/>
                        </a:lnTo>
                        <a:lnTo>
                          <a:pt x="11" y="230"/>
                        </a:lnTo>
                        <a:lnTo>
                          <a:pt x="12" y="227"/>
                        </a:lnTo>
                        <a:lnTo>
                          <a:pt x="15" y="224"/>
                        </a:lnTo>
                        <a:lnTo>
                          <a:pt x="18" y="221"/>
                        </a:lnTo>
                        <a:lnTo>
                          <a:pt x="23" y="224"/>
                        </a:lnTo>
                        <a:lnTo>
                          <a:pt x="20" y="227"/>
                        </a:lnTo>
                        <a:lnTo>
                          <a:pt x="18" y="230"/>
                        </a:lnTo>
                        <a:lnTo>
                          <a:pt x="15" y="233"/>
                        </a:lnTo>
                        <a:lnTo>
                          <a:pt x="14" y="236"/>
                        </a:lnTo>
                        <a:lnTo>
                          <a:pt x="12" y="240"/>
                        </a:lnTo>
                        <a:lnTo>
                          <a:pt x="11" y="243"/>
                        </a:lnTo>
                        <a:lnTo>
                          <a:pt x="9" y="247"/>
                        </a:lnTo>
                        <a:lnTo>
                          <a:pt x="9" y="250"/>
                        </a:lnTo>
                        <a:lnTo>
                          <a:pt x="8" y="253"/>
                        </a:lnTo>
                        <a:lnTo>
                          <a:pt x="8" y="258"/>
                        </a:lnTo>
                        <a:lnTo>
                          <a:pt x="8" y="261"/>
                        </a:lnTo>
                        <a:lnTo>
                          <a:pt x="8" y="265"/>
                        </a:lnTo>
                        <a:lnTo>
                          <a:pt x="8" y="269"/>
                        </a:lnTo>
                        <a:lnTo>
                          <a:pt x="8" y="273"/>
                        </a:lnTo>
                        <a:lnTo>
                          <a:pt x="8" y="276"/>
                        </a:lnTo>
                        <a:lnTo>
                          <a:pt x="8" y="281"/>
                        </a:lnTo>
                        <a:lnTo>
                          <a:pt x="9" y="285"/>
                        </a:lnTo>
                        <a:lnTo>
                          <a:pt x="9" y="288"/>
                        </a:lnTo>
                        <a:lnTo>
                          <a:pt x="11" y="293"/>
                        </a:lnTo>
                        <a:lnTo>
                          <a:pt x="12" y="298"/>
                        </a:lnTo>
                        <a:lnTo>
                          <a:pt x="15" y="307"/>
                        </a:lnTo>
                        <a:lnTo>
                          <a:pt x="18" y="316"/>
                        </a:lnTo>
                        <a:lnTo>
                          <a:pt x="21" y="325"/>
                        </a:lnTo>
                        <a:lnTo>
                          <a:pt x="26" y="334"/>
                        </a:lnTo>
                        <a:lnTo>
                          <a:pt x="31" y="343"/>
                        </a:lnTo>
                        <a:lnTo>
                          <a:pt x="35" y="353"/>
                        </a:lnTo>
                        <a:lnTo>
                          <a:pt x="40" y="362"/>
                        </a:lnTo>
                        <a:lnTo>
                          <a:pt x="46" y="371"/>
                        </a:lnTo>
                        <a:lnTo>
                          <a:pt x="50" y="380"/>
                        </a:lnTo>
                        <a:lnTo>
                          <a:pt x="56" y="389"/>
                        </a:lnTo>
                        <a:lnTo>
                          <a:pt x="67" y="408"/>
                        </a:lnTo>
                        <a:lnTo>
                          <a:pt x="79" y="424"/>
                        </a:lnTo>
                        <a:lnTo>
                          <a:pt x="90" y="441"/>
                        </a:lnTo>
                        <a:lnTo>
                          <a:pt x="99" y="456"/>
                        </a:lnTo>
                        <a:lnTo>
                          <a:pt x="104" y="464"/>
                        </a:lnTo>
                        <a:lnTo>
                          <a:pt x="107" y="470"/>
                        </a:lnTo>
                        <a:lnTo>
                          <a:pt x="110" y="478"/>
                        </a:lnTo>
                        <a:lnTo>
                          <a:pt x="113" y="484"/>
                        </a:lnTo>
                        <a:close/>
                        <a:moveTo>
                          <a:pt x="113" y="484"/>
                        </a:moveTo>
                        <a:lnTo>
                          <a:pt x="113" y="484"/>
                        </a:lnTo>
                        <a:close/>
                        <a:moveTo>
                          <a:pt x="116" y="586"/>
                        </a:moveTo>
                        <a:lnTo>
                          <a:pt x="110" y="586"/>
                        </a:lnTo>
                        <a:lnTo>
                          <a:pt x="110" y="579"/>
                        </a:lnTo>
                        <a:lnTo>
                          <a:pt x="111" y="573"/>
                        </a:lnTo>
                        <a:lnTo>
                          <a:pt x="111" y="565"/>
                        </a:lnTo>
                        <a:lnTo>
                          <a:pt x="113" y="559"/>
                        </a:lnTo>
                        <a:lnTo>
                          <a:pt x="114" y="547"/>
                        </a:lnTo>
                        <a:lnTo>
                          <a:pt x="114" y="536"/>
                        </a:lnTo>
                        <a:lnTo>
                          <a:pt x="116" y="530"/>
                        </a:lnTo>
                        <a:lnTo>
                          <a:pt x="116" y="524"/>
                        </a:lnTo>
                        <a:lnTo>
                          <a:pt x="116" y="518"/>
                        </a:lnTo>
                        <a:lnTo>
                          <a:pt x="114" y="511"/>
                        </a:lnTo>
                        <a:lnTo>
                          <a:pt x="114" y="505"/>
                        </a:lnTo>
                        <a:lnTo>
                          <a:pt x="113" y="499"/>
                        </a:lnTo>
                        <a:lnTo>
                          <a:pt x="111" y="496"/>
                        </a:lnTo>
                        <a:lnTo>
                          <a:pt x="110" y="493"/>
                        </a:lnTo>
                        <a:lnTo>
                          <a:pt x="110" y="490"/>
                        </a:lnTo>
                        <a:lnTo>
                          <a:pt x="108" y="485"/>
                        </a:lnTo>
                        <a:lnTo>
                          <a:pt x="113" y="484"/>
                        </a:lnTo>
                        <a:lnTo>
                          <a:pt x="114" y="487"/>
                        </a:lnTo>
                        <a:lnTo>
                          <a:pt x="116" y="492"/>
                        </a:lnTo>
                        <a:lnTo>
                          <a:pt x="117" y="495"/>
                        </a:lnTo>
                        <a:lnTo>
                          <a:pt x="119" y="498"/>
                        </a:lnTo>
                        <a:lnTo>
                          <a:pt x="120" y="505"/>
                        </a:lnTo>
                        <a:lnTo>
                          <a:pt x="120" y="511"/>
                        </a:lnTo>
                        <a:lnTo>
                          <a:pt x="122" y="518"/>
                        </a:lnTo>
                        <a:lnTo>
                          <a:pt x="122" y="524"/>
                        </a:lnTo>
                        <a:lnTo>
                          <a:pt x="122" y="530"/>
                        </a:lnTo>
                        <a:lnTo>
                          <a:pt x="122" y="536"/>
                        </a:lnTo>
                        <a:lnTo>
                          <a:pt x="120" y="548"/>
                        </a:lnTo>
                        <a:lnTo>
                          <a:pt x="119" y="560"/>
                        </a:lnTo>
                        <a:lnTo>
                          <a:pt x="117" y="566"/>
                        </a:lnTo>
                        <a:lnTo>
                          <a:pt x="117" y="573"/>
                        </a:lnTo>
                        <a:lnTo>
                          <a:pt x="116" y="579"/>
                        </a:lnTo>
                        <a:lnTo>
                          <a:pt x="116" y="586"/>
                        </a:lnTo>
                        <a:close/>
                        <a:moveTo>
                          <a:pt x="268" y="553"/>
                        </a:moveTo>
                        <a:lnTo>
                          <a:pt x="268" y="560"/>
                        </a:lnTo>
                        <a:lnTo>
                          <a:pt x="264" y="560"/>
                        </a:lnTo>
                        <a:lnTo>
                          <a:pt x="258" y="560"/>
                        </a:lnTo>
                        <a:lnTo>
                          <a:pt x="252" y="560"/>
                        </a:lnTo>
                        <a:lnTo>
                          <a:pt x="245" y="562"/>
                        </a:lnTo>
                        <a:lnTo>
                          <a:pt x="233" y="563"/>
                        </a:lnTo>
                        <a:lnTo>
                          <a:pt x="220" y="565"/>
                        </a:lnTo>
                        <a:lnTo>
                          <a:pt x="207" y="568"/>
                        </a:lnTo>
                        <a:lnTo>
                          <a:pt x="194" y="571"/>
                        </a:lnTo>
                        <a:lnTo>
                          <a:pt x="181" y="574"/>
                        </a:lnTo>
                        <a:lnTo>
                          <a:pt x="169" y="577"/>
                        </a:lnTo>
                        <a:lnTo>
                          <a:pt x="148" y="583"/>
                        </a:lnTo>
                        <a:lnTo>
                          <a:pt x="130" y="588"/>
                        </a:lnTo>
                        <a:lnTo>
                          <a:pt x="124" y="589"/>
                        </a:lnTo>
                        <a:lnTo>
                          <a:pt x="117" y="589"/>
                        </a:lnTo>
                        <a:lnTo>
                          <a:pt x="116" y="589"/>
                        </a:lnTo>
                        <a:lnTo>
                          <a:pt x="114" y="589"/>
                        </a:lnTo>
                        <a:lnTo>
                          <a:pt x="111" y="589"/>
                        </a:lnTo>
                        <a:lnTo>
                          <a:pt x="110" y="586"/>
                        </a:lnTo>
                        <a:lnTo>
                          <a:pt x="116" y="586"/>
                        </a:lnTo>
                        <a:lnTo>
                          <a:pt x="116" y="583"/>
                        </a:lnTo>
                        <a:lnTo>
                          <a:pt x="114" y="583"/>
                        </a:lnTo>
                        <a:lnTo>
                          <a:pt x="116" y="583"/>
                        </a:lnTo>
                        <a:lnTo>
                          <a:pt x="117" y="583"/>
                        </a:lnTo>
                        <a:lnTo>
                          <a:pt x="122" y="583"/>
                        </a:lnTo>
                        <a:lnTo>
                          <a:pt x="128" y="582"/>
                        </a:lnTo>
                        <a:lnTo>
                          <a:pt x="146" y="577"/>
                        </a:lnTo>
                        <a:lnTo>
                          <a:pt x="168" y="571"/>
                        </a:lnTo>
                        <a:lnTo>
                          <a:pt x="180" y="568"/>
                        </a:lnTo>
                        <a:lnTo>
                          <a:pt x="192" y="565"/>
                        </a:lnTo>
                        <a:lnTo>
                          <a:pt x="206" y="562"/>
                        </a:lnTo>
                        <a:lnTo>
                          <a:pt x="220" y="559"/>
                        </a:lnTo>
                        <a:lnTo>
                          <a:pt x="232" y="557"/>
                        </a:lnTo>
                        <a:lnTo>
                          <a:pt x="244" y="554"/>
                        </a:lnTo>
                        <a:lnTo>
                          <a:pt x="252" y="554"/>
                        </a:lnTo>
                        <a:lnTo>
                          <a:pt x="258" y="554"/>
                        </a:lnTo>
                        <a:lnTo>
                          <a:pt x="262" y="553"/>
                        </a:lnTo>
                        <a:lnTo>
                          <a:pt x="268" y="553"/>
                        </a:lnTo>
                        <a:close/>
                        <a:moveTo>
                          <a:pt x="451" y="533"/>
                        </a:moveTo>
                        <a:lnTo>
                          <a:pt x="454" y="539"/>
                        </a:lnTo>
                        <a:lnTo>
                          <a:pt x="448" y="540"/>
                        </a:lnTo>
                        <a:lnTo>
                          <a:pt x="444" y="544"/>
                        </a:lnTo>
                        <a:lnTo>
                          <a:pt x="437" y="547"/>
                        </a:lnTo>
                        <a:lnTo>
                          <a:pt x="433" y="548"/>
                        </a:lnTo>
                        <a:lnTo>
                          <a:pt x="427" y="550"/>
                        </a:lnTo>
                        <a:lnTo>
                          <a:pt x="422" y="551"/>
                        </a:lnTo>
                        <a:lnTo>
                          <a:pt x="416" y="553"/>
                        </a:lnTo>
                        <a:lnTo>
                          <a:pt x="412" y="554"/>
                        </a:lnTo>
                        <a:lnTo>
                          <a:pt x="407" y="556"/>
                        </a:lnTo>
                        <a:lnTo>
                          <a:pt x="401" y="557"/>
                        </a:lnTo>
                        <a:lnTo>
                          <a:pt x="396" y="557"/>
                        </a:lnTo>
                        <a:lnTo>
                          <a:pt x="390" y="559"/>
                        </a:lnTo>
                        <a:lnTo>
                          <a:pt x="380" y="560"/>
                        </a:lnTo>
                        <a:lnTo>
                          <a:pt x="369" y="560"/>
                        </a:lnTo>
                        <a:lnTo>
                          <a:pt x="358" y="560"/>
                        </a:lnTo>
                        <a:lnTo>
                          <a:pt x="346" y="560"/>
                        </a:lnTo>
                        <a:lnTo>
                          <a:pt x="335" y="560"/>
                        </a:lnTo>
                        <a:lnTo>
                          <a:pt x="323" y="560"/>
                        </a:lnTo>
                        <a:lnTo>
                          <a:pt x="309" y="560"/>
                        </a:lnTo>
                        <a:lnTo>
                          <a:pt x="297" y="560"/>
                        </a:lnTo>
                        <a:lnTo>
                          <a:pt x="284" y="560"/>
                        </a:lnTo>
                        <a:lnTo>
                          <a:pt x="268" y="560"/>
                        </a:lnTo>
                        <a:lnTo>
                          <a:pt x="268" y="553"/>
                        </a:lnTo>
                        <a:lnTo>
                          <a:pt x="284" y="553"/>
                        </a:lnTo>
                        <a:lnTo>
                          <a:pt x="297" y="554"/>
                        </a:lnTo>
                        <a:lnTo>
                          <a:pt x="311" y="554"/>
                        </a:lnTo>
                        <a:lnTo>
                          <a:pt x="323" y="554"/>
                        </a:lnTo>
                        <a:lnTo>
                          <a:pt x="335" y="554"/>
                        </a:lnTo>
                        <a:lnTo>
                          <a:pt x="346" y="554"/>
                        </a:lnTo>
                        <a:lnTo>
                          <a:pt x="358" y="554"/>
                        </a:lnTo>
                        <a:lnTo>
                          <a:pt x="369" y="554"/>
                        </a:lnTo>
                        <a:lnTo>
                          <a:pt x="380" y="553"/>
                        </a:lnTo>
                        <a:lnTo>
                          <a:pt x="390" y="553"/>
                        </a:lnTo>
                        <a:lnTo>
                          <a:pt x="395" y="551"/>
                        </a:lnTo>
                        <a:lnTo>
                          <a:pt x="399" y="551"/>
                        </a:lnTo>
                        <a:lnTo>
                          <a:pt x="405" y="550"/>
                        </a:lnTo>
                        <a:lnTo>
                          <a:pt x="410" y="548"/>
                        </a:lnTo>
                        <a:lnTo>
                          <a:pt x="415" y="547"/>
                        </a:lnTo>
                        <a:lnTo>
                          <a:pt x="421" y="545"/>
                        </a:lnTo>
                        <a:lnTo>
                          <a:pt x="425" y="544"/>
                        </a:lnTo>
                        <a:lnTo>
                          <a:pt x="430" y="542"/>
                        </a:lnTo>
                        <a:lnTo>
                          <a:pt x="436" y="540"/>
                        </a:lnTo>
                        <a:lnTo>
                          <a:pt x="440" y="537"/>
                        </a:lnTo>
                        <a:lnTo>
                          <a:pt x="445" y="536"/>
                        </a:lnTo>
                        <a:lnTo>
                          <a:pt x="451" y="533"/>
                        </a:lnTo>
                        <a:close/>
                        <a:moveTo>
                          <a:pt x="344" y="437"/>
                        </a:moveTo>
                        <a:lnTo>
                          <a:pt x="346" y="432"/>
                        </a:lnTo>
                        <a:lnTo>
                          <a:pt x="349" y="432"/>
                        </a:lnTo>
                        <a:lnTo>
                          <a:pt x="355" y="435"/>
                        </a:lnTo>
                        <a:lnTo>
                          <a:pt x="364" y="440"/>
                        </a:lnTo>
                        <a:lnTo>
                          <a:pt x="375" y="444"/>
                        </a:lnTo>
                        <a:lnTo>
                          <a:pt x="387" y="450"/>
                        </a:lnTo>
                        <a:lnTo>
                          <a:pt x="401" y="456"/>
                        </a:lnTo>
                        <a:lnTo>
                          <a:pt x="407" y="460"/>
                        </a:lnTo>
                        <a:lnTo>
                          <a:pt x="413" y="464"/>
                        </a:lnTo>
                        <a:lnTo>
                          <a:pt x="421" y="467"/>
                        </a:lnTo>
                        <a:lnTo>
                          <a:pt x="427" y="472"/>
                        </a:lnTo>
                        <a:lnTo>
                          <a:pt x="433" y="475"/>
                        </a:lnTo>
                        <a:lnTo>
                          <a:pt x="439" y="479"/>
                        </a:lnTo>
                        <a:lnTo>
                          <a:pt x="445" y="484"/>
                        </a:lnTo>
                        <a:lnTo>
                          <a:pt x="450" y="487"/>
                        </a:lnTo>
                        <a:lnTo>
                          <a:pt x="454" y="492"/>
                        </a:lnTo>
                        <a:lnTo>
                          <a:pt x="459" y="496"/>
                        </a:lnTo>
                        <a:lnTo>
                          <a:pt x="460" y="498"/>
                        </a:lnTo>
                        <a:lnTo>
                          <a:pt x="463" y="501"/>
                        </a:lnTo>
                        <a:lnTo>
                          <a:pt x="465" y="502"/>
                        </a:lnTo>
                        <a:lnTo>
                          <a:pt x="466" y="505"/>
                        </a:lnTo>
                        <a:lnTo>
                          <a:pt x="466" y="507"/>
                        </a:lnTo>
                        <a:lnTo>
                          <a:pt x="468" y="510"/>
                        </a:lnTo>
                        <a:lnTo>
                          <a:pt x="469" y="511"/>
                        </a:lnTo>
                        <a:lnTo>
                          <a:pt x="469" y="515"/>
                        </a:lnTo>
                        <a:lnTo>
                          <a:pt x="469" y="516"/>
                        </a:lnTo>
                        <a:lnTo>
                          <a:pt x="469" y="519"/>
                        </a:lnTo>
                        <a:lnTo>
                          <a:pt x="469" y="521"/>
                        </a:lnTo>
                        <a:lnTo>
                          <a:pt x="469" y="524"/>
                        </a:lnTo>
                        <a:lnTo>
                          <a:pt x="468" y="525"/>
                        </a:lnTo>
                        <a:lnTo>
                          <a:pt x="466" y="527"/>
                        </a:lnTo>
                        <a:lnTo>
                          <a:pt x="465" y="530"/>
                        </a:lnTo>
                        <a:lnTo>
                          <a:pt x="463" y="531"/>
                        </a:lnTo>
                        <a:lnTo>
                          <a:pt x="462" y="533"/>
                        </a:lnTo>
                        <a:lnTo>
                          <a:pt x="459" y="534"/>
                        </a:lnTo>
                        <a:lnTo>
                          <a:pt x="457" y="537"/>
                        </a:lnTo>
                        <a:lnTo>
                          <a:pt x="454" y="539"/>
                        </a:lnTo>
                        <a:lnTo>
                          <a:pt x="451" y="533"/>
                        </a:lnTo>
                        <a:lnTo>
                          <a:pt x="453" y="531"/>
                        </a:lnTo>
                        <a:lnTo>
                          <a:pt x="456" y="530"/>
                        </a:lnTo>
                        <a:lnTo>
                          <a:pt x="457" y="528"/>
                        </a:lnTo>
                        <a:lnTo>
                          <a:pt x="459" y="527"/>
                        </a:lnTo>
                        <a:lnTo>
                          <a:pt x="460" y="525"/>
                        </a:lnTo>
                        <a:lnTo>
                          <a:pt x="462" y="524"/>
                        </a:lnTo>
                        <a:lnTo>
                          <a:pt x="462" y="522"/>
                        </a:lnTo>
                        <a:lnTo>
                          <a:pt x="463" y="521"/>
                        </a:lnTo>
                        <a:lnTo>
                          <a:pt x="463" y="519"/>
                        </a:lnTo>
                        <a:lnTo>
                          <a:pt x="463" y="518"/>
                        </a:lnTo>
                        <a:lnTo>
                          <a:pt x="463" y="516"/>
                        </a:lnTo>
                        <a:lnTo>
                          <a:pt x="463" y="515"/>
                        </a:lnTo>
                        <a:lnTo>
                          <a:pt x="463" y="513"/>
                        </a:lnTo>
                        <a:lnTo>
                          <a:pt x="462" y="511"/>
                        </a:lnTo>
                        <a:lnTo>
                          <a:pt x="462" y="510"/>
                        </a:lnTo>
                        <a:lnTo>
                          <a:pt x="460" y="508"/>
                        </a:lnTo>
                        <a:lnTo>
                          <a:pt x="459" y="507"/>
                        </a:lnTo>
                        <a:lnTo>
                          <a:pt x="457" y="504"/>
                        </a:lnTo>
                        <a:lnTo>
                          <a:pt x="456" y="502"/>
                        </a:lnTo>
                        <a:lnTo>
                          <a:pt x="454" y="501"/>
                        </a:lnTo>
                        <a:lnTo>
                          <a:pt x="450" y="496"/>
                        </a:lnTo>
                        <a:lnTo>
                          <a:pt x="447" y="493"/>
                        </a:lnTo>
                        <a:lnTo>
                          <a:pt x="440" y="489"/>
                        </a:lnTo>
                        <a:lnTo>
                          <a:pt x="436" y="484"/>
                        </a:lnTo>
                        <a:lnTo>
                          <a:pt x="430" y="481"/>
                        </a:lnTo>
                        <a:lnTo>
                          <a:pt x="424" y="476"/>
                        </a:lnTo>
                        <a:lnTo>
                          <a:pt x="418" y="473"/>
                        </a:lnTo>
                        <a:lnTo>
                          <a:pt x="410" y="469"/>
                        </a:lnTo>
                        <a:lnTo>
                          <a:pt x="404" y="466"/>
                        </a:lnTo>
                        <a:lnTo>
                          <a:pt x="398" y="463"/>
                        </a:lnTo>
                        <a:lnTo>
                          <a:pt x="384" y="455"/>
                        </a:lnTo>
                        <a:lnTo>
                          <a:pt x="373" y="450"/>
                        </a:lnTo>
                        <a:lnTo>
                          <a:pt x="363" y="444"/>
                        </a:lnTo>
                        <a:lnTo>
                          <a:pt x="354" y="441"/>
                        </a:lnTo>
                        <a:lnTo>
                          <a:pt x="348" y="438"/>
                        </a:lnTo>
                        <a:lnTo>
                          <a:pt x="344" y="437"/>
                        </a:lnTo>
                        <a:close/>
                        <a:moveTo>
                          <a:pt x="511" y="363"/>
                        </a:moveTo>
                        <a:lnTo>
                          <a:pt x="508" y="368"/>
                        </a:lnTo>
                        <a:lnTo>
                          <a:pt x="503" y="366"/>
                        </a:lnTo>
                        <a:lnTo>
                          <a:pt x="497" y="363"/>
                        </a:lnTo>
                        <a:lnTo>
                          <a:pt x="492" y="362"/>
                        </a:lnTo>
                        <a:lnTo>
                          <a:pt x="488" y="360"/>
                        </a:lnTo>
                        <a:lnTo>
                          <a:pt x="482" y="359"/>
                        </a:lnTo>
                        <a:lnTo>
                          <a:pt x="476" y="357"/>
                        </a:lnTo>
                        <a:lnTo>
                          <a:pt x="471" y="356"/>
                        </a:lnTo>
                        <a:lnTo>
                          <a:pt x="465" y="354"/>
                        </a:lnTo>
                        <a:lnTo>
                          <a:pt x="459" y="353"/>
                        </a:lnTo>
                        <a:lnTo>
                          <a:pt x="453" y="353"/>
                        </a:lnTo>
                        <a:lnTo>
                          <a:pt x="448" y="351"/>
                        </a:lnTo>
                        <a:lnTo>
                          <a:pt x="442" y="351"/>
                        </a:lnTo>
                        <a:lnTo>
                          <a:pt x="436" y="350"/>
                        </a:lnTo>
                        <a:lnTo>
                          <a:pt x="430" y="350"/>
                        </a:lnTo>
                        <a:lnTo>
                          <a:pt x="424" y="350"/>
                        </a:lnTo>
                        <a:lnTo>
                          <a:pt x="418" y="350"/>
                        </a:lnTo>
                        <a:lnTo>
                          <a:pt x="405" y="350"/>
                        </a:lnTo>
                        <a:lnTo>
                          <a:pt x="393" y="350"/>
                        </a:lnTo>
                        <a:lnTo>
                          <a:pt x="383" y="351"/>
                        </a:lnTo>
                        <a:lnTo>
                          <a:pt x="372" y="353"/>
                        </a:lnTo>
                        <a:lnTo>
                          <a:pt x="361" y="354"/>
                        </a:lnTo>
                        <a:lnTo>
                          <a:pt x="351" y="357"/>
                        </a:lnTo>
                        <a:lnTo>
                          <a:pt x="346" y="359"/>
                        </a:lnTo>
                        <a:lnTo>
                          <a:pt x="340" y="360"/>
                        </a:lnTo>
                        <a:lnTo>
                          <a:pt x="335" y="362"/>
                        </a:lnTo>
                        <a:lnTo>
                          <a:pt x="332" y="363"/>
                        </a:lnTo>
                        <a:lnTo>
                          <a:pt x="328" y="365"/>
                        </a:lnTo>
                        <a:lnTo>
                          <a:pt x="323" y="366"/>
                        </a:lnTo>
                        <a:lnTo>
                          <a:pt x="320" y="368"/>
                        </a:lnTo>
                        <a:lnTo>
                          <a:pt x="316" y="369"/>
                        </a:lnTo>
                        <a:lnTo>
                          <a:pt x="312" y="371"/>
                        </a:lnTo>
                        <a:lnTo>
                          <a:pt x="309" y="374"/>
                        </a:lnTo>
                        <a:lnTo>
                          <a:pt x="306" y="375"/>
                        </a:lnTo>
                        <a:lnTo>
                          <a:pt x="305" y="377"/>
                        </a:lnTo>
                        <a:lnTo>
                          <a:pt x="302" y="380"/>
                        </a:lnTo>
                        <a:lnTo>
                          <a:pt x="300" y="382"/>
                        </a:lnTo>
                        <a:lnTo>
                          <a:pt x="299" y="383"/>
                        </a:lnTo>
                        <a:lnTo>
                          <a:pt x="297" y="386"/>
                        </a:lnTo>
                        <a:lnTo>
                          <a:pt x="296" y="388"/>
                        </a:lnTo>
                        <a:lnTo>
                          <a:pt x="296" y="389"/>
                        </a:lnTo>
                        <a:lnTo>
                          <a:pt x="294" y="391"/>
                        </a:lnTo>
                        <a:lnTo>
                          <a:pt x="294" y="394"/>
                        </a:lnTo>
                        <a:lnTo>
                          <a:pt x="294" y="395"/>
                        </a:lnTo>
                        <a:lnTo>
                          <a:pt x="296" y="397"/>
                        </a:lnTo>
                        <a:lnTo>
                          <a:pt x="296" y="400"/>
                        </a:lnTo>
                        <a:lnTo>
                          <a:pt x="297" y="401"/>
                        </a:lnTo>
                        <a:lnTo>
                          <a:pt x="299" y="405"/>
                        </a:lnTo>
                        <a:lnTo>
                          <a:pt x="300" y="406"/>
                        </a:lnTo>
                        <a:lnTo>
                          <a:pt x="303" y="409"/>
                        </a:lnTo>
                        <a:lnTo>
                          <a:pt x="306" y="411"/>
                        </a:lnTo>
                        <a:lnTo>
                          <a:pt x="309" y="414"/>
                        </a:lnTo>
                        <a:lnTo>
                          <a:pt x="312" y="417"/>
                        </a:lnTo>
                        <a:lnTo>
                          <a:pt x="317" y="418"/>
                        </a:lnTo>
                        <a:lnTo>
                          <a:pt x="322" y="421"/>
                        </a:lnTo>
                        <a:lnTo>
                          <a:pt x="328" y="424"/>
                        </a:lnTo>
                        <a:lnTo>
                          <a:pt x="332" y="426"/>
                        </a:lnTo>
                        <a:lnTo>
                          <a:pt x="340" y="429"/>
                        </a:lnTo>
                        <a:lnTo>
                          <a:pt x="346" y="432"/>
                        </a:lnTo>
                        <a:lnTo>
                          <a:pt x="344" y="437"/>
                        </a:lnTo>
                        <a:lnTo>
                          <a:pt x="337" y="435"/>
                        </a:lnTo>
                        <a:lnTo>
                          <a:pt x="331" y="432"/>
                        </a:lnTo>
                        <a:lnTo>
                          <a:pt x="325" y="429"/>
                        </a:lnTo>
                        <a:lnTo>
                          <a:pt x="319" y="427"/>
                        </a:lnTo>
                        <a:lnTo>
                          <a:pt x="314" y="424"/>
                        </a:lnTo>
                        <a:lnTo>
                          <a:pt x="309" y="421"/>
                        </a:lnTo>
                        <a:lnTo>
                          <a:pt x="305" y="418"/>
                        </a:lnTo>
                        <a:lnTo>
                          <a:pt x="302" y="417"/>
                        </a:lnTo>
                        <a:lnTo>
                          <a:pt x="299" y="414"/>
                        </a:lnTo>
                        <a:lnTo>
                          <a:pt x="296" y="411"/>
                        </a:lnTo>
                        <a:lnTo>
                          <a:pt x="294" y="408"/>
                        </a:lnTo>
                        <a:lnTo>
                          <a:pt x="291" y="405"/>
                        </a:lnTo>
                        <a:lnTo>
                          <a:pt x="290" y="401"/>
                        </a:lnTo>
                        <a:lnTo>
                          <a:pt x="290" y="400"/>
                        </a:lnTo>
                        <a:lnTo>
                          <a:pt x="288" y="397"/>
                        </a:lnTo>
                        <a:lnTo>
                          <a:pt x="288" y="394"/>
                        </a:lnTo>
                        <a:lnTo>
                          <a:pt x="288" y="391"/>
                        </a:lnTo>
                        <a:lnTo>
                          <a:pt x="290" y="388"/>
                        </a:lnTo>
                        <a:lnTo>
                          <a:pt x="290" y="385"/>
                        </a:lnTo>
                        <a:lnTo>
                          <a:pt x="291" y="382"/>
                        </a:lnTo>
                        <a:lnTo>
                          <a:pt x="293" y="380"/>
                        </a:lnTo>
                        <a:lnTo>
                          <a:pt x="296" y="377"/>
                        </a:lnTo>
                        <a:lnTo>
                          <a:pt x="297" y="375"/>
                        </a:lnTo>
                        <a:lnTo>
                          <a:pt x="300" y="372"/>
                        </a:lnTo>
                        <a:lnTo>
                          <a:pt x="303" y="371"/>
                        </a:lnTo>
                        <a:lnTo>
                          <a:pt x="306" y="368"/>
                        </a:lnTo>
                        <a:lnTo>
                          <a:pt x="309" y="366"/>
                        </a:lnTo>
                        <a:lnTo>
                          <a:pt x="312" y="363"/>
                        </a:lnTo>
                        <a:lnTo>
                          <a:pt x="317" y="362"/>
                        </a:lnTo>
                        <a:lnTo>
                          <a:pt x="320" y="360"/>
                        </a:lnTo>
                        <a:lnTo>
                          <a:pt x="325" y="359"/>
                        </a:lnTo>
                        <a:lnTo>
                          <a:pt x="329" y="357"/>
                        </a:lnTo>
                        <a:lnTo>
                          <a:pt x="334" y="356"/>
                        </a:lnTo>
                        <a:lnTo>
                          <a:pt x="338" y="354"/>
                        </a:lnTo>
                        <a:lnTo>
                          <a:pt x="343" y="353"/>
                        </a:lnTo>
                        <a:lnTo>
                          <a:pt x="349" y="351"/>
                        </a:lnTo>
                        <a:lnTo>
                          <a:pt x="360" y="348"/>
                        </a:lnTo>
                        <a:lnTo>
                          <a:pt x="370" y="346"/>
                        </a:lnTo>
                        <a:lnTo>
                          <a:pt x="381" y="345"/>
                        </a:lnTo>
                        <a:lnTo>
                          <a:pt x="393" y="343"/>
                        </a:lnTo>
                        <a:lnTo>
                          <a:pt x="405" y="343"/>
                        </a:lnTo>
                        <a:lnTo>
                          <a:pt x="418" y="343"/>
                        </a:lnTo>
                        <a:lnTo>
                          <a:pt x="424" y="343"/>
                        </a:lnTo>
                        <a:lnTo>
                          <a:pt x="430" y="343"/>
                        </a:lnTo>
                        <a:lnTo>
                          <a:pt x="436" y="343"/>
                        </a:lnTo>
                        <a:lnTo>
                          <a:pt x="442" y="345"/>
                        </a:lnTo>
                        <a:lnTo>
                          <a:pt x="448" y="345"/>
                        </a:lnTo>
                        <a:lnTo>
                          <a:pt x="454" y="346"/>
                        </a:lnTo>
                        <a:lnTo>
                          <a:pt x="460" y="346"/>
                        </a:lnTo>
                        <a:lnTo>
                          <a:pt x="466" y="348"/>
                        </a:lnTo>
                        <a:lnTo>
                          <a:pt x="473" y="350"/>
                        </a:lnTo>
                        <a:lnTo>
                          <a:pt x="477" y="351"/>
                        </a:lnTo>
                        <a:lnTo>
                          <a:pt x="483" y="353"/>
                        </a:lnTo>
                        <a:lnTo>
                          <a:pt x="489" y="354"/>
                        </a:lnTo>
                        <a:lnTo>
                          <a:pt x="494" y="356"/>
                        </a:lnTo>
                        <a:lnTo>
                          <a:pt x="500" y="359"/>
                        </a:lnTo>
                        <a:lnTo>
                          <a:pt x="505" y="360"/>
                        </a:lnTo>
                        <a:lnTo>
                          <a:pt x="511" y="363"/>
                        </a:lnTo>
                        <a:close/>
                        <a:moveTo>
                          <a:pt x="508" y="368"/>
                        </a:moveTo>
                        <a:lnTo>
                          <a:pt x="508" y="368"/>
                        </a:lnTo>
                        <a:lnTo>
                          <a:pt x="509" y="369"/>
                        </a:lnTo>
                        <a:lnTo>
                          <a:pt x="508" y="368"/>
                        </a:lnTo>
                        <a:close/>
                        <a:moveTo>
                          <a:pt x="937" y="446"/>
                        </a:moveTo>
                        <a:lnTo>
                          <a:pt x="943" y="446"/>
                        </a:lnTo>
                        <a:lnTo>
                          <a:pt x="945" y="446"/>
                        </a:lnTo>
                        <a:lnTo>
                          <a:pt x="943" y="447"/>
                        </a:lnTo>
                        <a:lnTo>
                          <a:pt x="943" y="450"/>
                        </a:lnTo>
                        <a:lnTo>
                          <a:pt x="943" y="452"/>
                        </a:lnTo>
                        <a:lnTo>
                          <a:pt x="943" y="453"/>
                        </a:lnTo>
                        <a:lnTo>
                          <a:pt x="942" y="455"/>
                        </a:lnTo>
                        <a:lnTo>
                          <a:pt x="942" y="456"/>
                        </a:lnTo>
                        <a:lnTo>
                          <a:pt x="940" y="456"/>
                        </a:lnTo>
                        <a:lnTo>
                          <a:pt x="939" y="458"/>
                        </a:lnTo>
                        <a:lnTo>
                          <a:pt x="936" y="461"/>
                        </a:lnTo>
                        <a:lnTo>
                          <a:pt x="933" y="463"/>
                        </a:lnTo>
                        <a:lnTo>
                          <a:pt x="930" y="464"/>
                        </a:lnTo>
                        <a:lnTo>
                          <a:pt x="925" y="466"/>
                        </a:lnTo>
                        <a:lnTo>
                          <a:pt x="921" y="466"/>
                        </a:lnTo>
                        <a:lnTo>
                          <a:pt x="916" y="467"/>
                        </a:lnTo>
                        <a:lnTo>
                          <a:pt x="911" y="467"/>
                        </a:lnTo>
                        <a:lnTo>
                          <a:pt x="905" y="467"/>
                        </a:lnTo>
                        <a:lnTo>
                          <a:pt x="901" y="467"/>
                        </a:lnTo>
                        <a:lnTo>
                          <a:pt x="895" y="467"/>
                        </a:lnTo>
                        <a:lnTo>
                          <a:pt x="887" y="467"/>
                        </a:lnTo>
                        <a:lnTo>
                          <a:pt x="881" y="467"/>
                        </a:lnTo>
                        <a:lnTo>
                          <a:pt x="867" y="466"/>
                        </a:lnTo>
                        <a:lnTo>
                          <a:pt x="850" y="464"/>
                        </a:lnTo>
                        <a:lnTo>
                          <a:pt x="835" y="461"/>
                        </a:lnTo>
                        <a:lnTo>
                          <a:pt x="818" y="458"/>
                        </a:lnTo>
                        <a:lnTo>
                          <a:pt x="800" y="455"/>
                        </a:lnTo>
                        <a:lnTo>
                          <a:pt x="782" y="452"/>
                        </a:lnTo>
                        <a:lnTo>
                          <a:pt x="764" y="447"/>
                        </a:lnTo>
                        <a:lnTo>
                          <a:pt x="744" y="443"/>
                        </a:lnTo>
                        <a:lnTo>
                          <a:pt x="725" y="438"/>
                        </a:lnTo>
                        <a:lnTo>
                          <a:pt x="706" y="434"/>
                        </a:lnTo>
                        <a:lnTo>
                          <a:pt x="687" y="427"/>
                        </a:lnTo>
                        <a:lnTo>
                          <a:pt x="668" y="423"/>
                        </a:lnTo>
                        <a:lnTo>
                          <a:pt x="649" y="417"/>
                        </a:lnTo>
                        <a:lnTo>
                          <a:pt x="633" y="412"/>
                        </a:lnTo>
                        <a:lnTo>
                          <a:pt x="614" y="406"/>
                        </a:lnTo>
                        <a:lnTo>
                          <a:pt x="597" y="401"/>
                        </a:lnTo>
                        <a:lnTo>
                          <a:pt x="582" y="397"/>
                        </a:lnTo>
                        <a:lnTo>
                          <a:pt x="567" y="391"/>
                        </a:lnTo>
                        <a:lnTo>
                          <a:pt x="553" y="386"/>
                        </a:lnTo>
                        <a:lnTo>
                          <a:pt x="541" y="383"/>
                        </a:lnTo>
                        <a:lnTo>
                          <a:pt x="530" y="379"/>
                        </a:lnTo>
                        <a:lnTo>
                          <a:pt x="521" y="374"/>
                        </a:lnTo>
                        <a:lnTo>
                          <a:pt x="514" y="371"/>
                        </a:lnTo>
                        <a:lnTo>
                          <a:pt x="508" y="368"/>
                        </a:lnTo>
                        <a:lnTo>
                          <a:pt x="511" y="363"/>
                        </a:lnTo>
                        <a:lnTo>
                          <a:pt x="517" y="366"/>
                        </a:lnTo>
                        <a:lnTo>
                          <a:pt x="524" y="369"/>
                        </a:lnTo>
                        <a:lnTo>
                          <a:pt x="533" y="372"/>
                        </a:lnTo>
                        <a:lnTo>
                          <a:pt x="544" y="377"/>
                        </a:lnTo>
                        <a:lnTo>
                          <a:pt x="556" y="382"/>
                        </a:lnTo>
                        <a:lnTo>
                          <a:pt x="570" y="386"/>
                        </a:lnTo>
                        <a:lnTo>
                          <a:pt x="584" y="391"/>
                        </a:lnTo>
                        <a:lnTo>
                          <a:pt x="601" y="395"/>
                        </a:lnTo>
                        <a:lnTo>
                          <a:pt x="616" y="400"/>
                        </a:lnTo>
                        <a:lnTo>
                          <a:pt x="634" y="406"/>
                        </a:lnTo>
                        <a:lnTo>
                          <a:pt x="652" y="411"/>
                        </a:lnTo>
                        <a:lnTo>
                          <a:pt x="671" y="417"/>
                        </a:lnTo>
                        <a:lnTo>
                          <a:pt x="689" y="421"/>
                        </a:lnTo>
                        <a:lnTo>
                          <a:pt x="707" y="427"/>
                        </a:lnTo>
                        <a:lnTo>
                          <a:pt x="727" y="432"/>
                        </a:lnTo>
                        <a:lnTo>
                          <a:pt x="745" y="437"/>
                        </a:lnTo>
                        <a:lnTo>
                          <a:pt x="765" y="441"/>
                        </a:lnTo>
                        <a:lnTo>
                          <a:pt x="783" y="446"/>
                        </a:lnTo>
                        <a:lnTo>
                          <a:pt x="802" y="449"/>
                        </a:lnTo>
                        <a:lnTo>
                          <a:pt x="818" y="452"/>
                        </a:lnTo>
                        <a:lnTo>
                          <a:pt x="835" y="455"/>
                        </a:lnTo>
                        <a:lnTo>
                          <a:pt x="852" y="458"/>
                        </a:lnTo>
                        <a:lnTo>
                          <a:pt x="867" y="460"/>
                        </a:lnTo>
                        <a:lnTo>
                          <a:pt x="881" y="461"/>
                        </a:lnTo>
                        <a:lnTo>
                          <a:pt x="889" y="461"/>
                        </a:lnTo>
                        <a:lnTo>
                          <a:pt x="895" y="461"/>
                        </a:lnTo>
                        <a:lnTo>
                          <a:pt x="901" y="461"/>
                        </a:lnTo>
                        <a:lnTo>
                          <a:pt x="905" y="461"/>
                        </a:lnTo>
                        <a:lnTo>
                          <a:pt x="911" y="461"/>
                        </a:lnTo>
                        <a:lnTo>
                          <a:pt x="916" y="461"/>
                        </a:lnTo>
                        <a:lnTo>
                          <a:pt x="921" y="460"/>
                        </a:lnTo>
                        <a:lnTo>
                          <a:pt x="924" y="460"/>
                        </a:lnTo>
                        <a:lnTo>
                          <a:pt x="927" y="458"/>
                        </a:lnTo>
                        <a:lnTo>
                          <a:pt x="930" y="456"/>
                        </a:lnTo>
                        <a:lnTo>
                          <a:pt x="933" y="455"/>
                        </a:lnTo>
                        <a:lnTo>
                          <a:pt x="934" y="453"/>
                        </a:lnTo>
                        <a:lnTo>
                          <a:pt x="936" y="453"/>
                        </a:lnTo>
                        <a:lnTo>
                          <a:pt x="936" y="452"/>
                        </a:lnTo>
                        <a:lnTo>
                          <a:pt x="937" y="452"/>
                        </a:lnTo>
                        <a:lnTo>
                          <a:pt x="937" y="450"/>
                        </a:lnTo>
                        <a:lnTo>
                          <a:pt x="937" y="449"/>
                        </a:lnTo>
                        <a:lnTo>
                          <a:pt x="937" y="447"/>
                        </a:lnTo>
                        <a:lnTo>
                          <a:pt x="937" y="446"/>
                        </a:lnTo>
                        <a:close/>
                        <a:moveTo>
                          <a:pt x="943" y="446"/>
                        </a:moveTo>
                        <a:lnTo>
                          <a:pt x="945" y="446"/>
                        </a:lnTo>
                        <a:lnTo>
                          <a:pt x="945" y="447"/>
                        </a:lnTo>
                        <a:lnTo>
                          <a:pt x="943" y="446"/>
                        </a:lnTo>
                        <a:close/>
                        <a:moveTo>
                          <a:pt x="934" y="53"/>
                        </a:moveTo>
                        <a:lnTo>
                          <a:pt x="939" y="56"/>
                        </a:lnTo>
                        <a:lnTo>
                          <a:pt x="943" y="446"/>
                        </a:lnTo>
                        <a:lnTo>
                          <a:pt x="937" y="446"/>
                        </a:lnTo>
                        <a:lnTo>
                          <a:pt x="933" y="56"/>
                        </a:lnTo>
                        <a:lnTo>
                          <a:pt x="934" y="53"/>
                        </a:lnTo>
                        <a:close/>
                        <a:moveTo>
                          <a:pt x="934" y="53"/>
                        </a:moveTo>
                        <a:lnTo>
                          <a:pt x="939" y="52"/>
                        </a:lnTo>
                        <a:lnTo>
                          <a:pt x="939" y="56"/>
                        </a:lnTo>
                        <a:lnTo>
                          <a:pt x="934" y="53"/>
                        </a:lnTo>
                        <a:close/>
                      </a:path>
                    </a:pathLst>
                  </a:custGeom>
                  <a:solidFill>
                    <a:srgbClr val="DA251D"/>
                  </a:soli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84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7607" y="-365"/>
                    <a:ext cx="123" cy="104"/>
                  </a:xfrm>
                  <a:custGeom>
                    <a:avLst/>
                    <a:gdLst>
                      <a:gd name="T0" fmla="*/ 5 w 136"/>
                      <a:gd name="T1" fmla="*/ 0 h 110"/>
                      <a:gd name="T2" fmla="*/ 5 w 136"/>
                      <a:gd name="T3" fmla="*/ 9 h 110"/>
                      <a:gd name="T4" fmla="*/ 5 w 136"/>
                      <a:gd name="T5" fmla="*/ 9 h 110"/>
                      <a:gd name="T6" fmla="*/ 5 w 136"/>
                      <a:gd name="T7" fmla="*/ 9 h 110"/>
                      <a:gd name="T8" fmla="*/ 5 w 136"/>
                      <a:gd name="T9" fmla="*/ 9 h 110"/>
                      <a:gd name="T10" fmla="*/ 5 w 136"/>
                      <a:gd name="T11" fmla="*/ 9 h 110"/>
                      <a:gd name="T12" fmla="*/ 3 w 136"/>
                      <a:gd name="T13" fmla="*/ 9 h 110"/>
                      <a:gd name="T14" fmla="*/ 0 w 136"/>
                      <a:gd name="T15" fmla="*/ 9 h 110"/>
                      <a:gd name="T16" fmla="*/ 2 w 136"/>
                      <a:gd name="T17" fmla="*/ 9 h 110"/>
                      <a:gd name="T18" fmla="*/ 5 w 136"/>
                      <a:gd name="T19" fmla="*/ 9 h 110"/>
                      <a:gd name="T20" fmla="*/ 5 w 136"/>
                      <a:gd name="T21" fmla="*/ 6 h 110"/>
                      <a:gd name="T22" fmla="*/ 5 w 136"/>
                      <a:gd name="T23" fmla="*/ 0 h 110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36"/>
                      <a:gd name="T37" fmla="*/ 0 h 110"/>
                      <a:gd name="T38" fmla="*/ 136 w 136"/>
                      <a:gd name="T39" fmla="*/ 110 h 110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36" h="110">
                        <a:moveTo>
                          <a:pt x="28" y="0"/>
                        </a:moveTo>
                        <a:lnTo>
                          <a:pt x="136" y="110"/>
                        </a:lnTo>
                        <a:lnTo>
                          <a:pt x="89" y="83"/>
                        </a:lnTo>
                        <a:lnTo>
                          <a:pt x="57" y="67"/>
                        </a:lnTo>
                        <a:lnTo>
                          <a:pt x="28" y="57"/>
                        </a:lnTo>
                        <a:lnTo>
                          <a:pt x="11" y="45"/>
                        </a:lnTo>
                        <a:lnTo>
                          <a:pt x="3" y="37"/>
                        </a:lnTo>
                        <a:lnTo>
                          <a:pt x="0" y="29"/>
                        </a:lnTo>
                        <a:lnTo>
                          <a:pt x="2" y="20"/>
                        </a:lnTo>
                        <a:lnTo>
                          <a:pt x="6" y="14"/>
                        </a:lnTo>
                        <a:lnTo>
                          <a:pt x="15" y="6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FF9904"/>
                  </a:soli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85" name="Freeform 44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604" y="-367"/>
                    <a:ext cx="141" cy="120"/>
                  </a:xfrm>
                  <a:custGeom>
                    <a:avLst/>
                    <a:gdLst>
                      <a:gd name="T0" fmla="*/ 5 w 157"/>
                      <a:gd name="T1" fmla="*/ 10 h 127"/>
                      <a:gd name="T2" fmla="*/ 5 w 157"/>
                      <a:gd name="T3" fmla="*/ 2 h 127"/>
                      <a:gd name="T4" fmla="*/ 5 w 157"/>
                      <a:gd name="T5" fmla="*/ 10 h 127"/>
                      <a:gd name="T6" fmla="*/ 5 w 157"/>
                      <a:gd name="T7" fmla="*/ 10 h 127"/>
                      <a:gd name="T8" fmla="*/ 5 w 157"/>
                      <a:gd name="T9" fmla="*/ 10 h 127"/>
                      <a:gd name="T10" fmla="*/ 5 w 157"/>
                      <a:gd name="T11" fmla="*/ 10 h 127"/>
                      <a:gd name="T12" fmla="*/ 5 w 157"/>
                      <a:gd name="T13" fmla="*/ 10 h 127"/>
                      <a:gd name="T14" fmla="*/ 5 w 157"/>
                      <a:gd name="T15" fmla="*/ 10 h 127"/>
                      <a:gd name="T16" fmla="*/ 5 w 157"/>
                      <a:gd name="T17" fmla="*/ 10 h 127"/>
                      <a:gd name="T18" fmla="*/ 5 w 157"/>
                      <a:gd name="T19" fmla="*/ 10 h 127"/>
                      <a:gd name="T20" fmla="*/ 5 w 157"/>
                      <a:gd name="T21" fmla="*/ 10 h 127"/>
                      <a:gd name="T22" fmla="*/ 5 w 157"/>
                      <a:gd name="T23" fmla="*/ 10 h 127"/>
                      <a:gd name="T24" fmla="*/ 5 w 157"/>
                      <a:gd name="T25" fmla="*/ 10 h 127"/>
                      <a:gd name="T26" fmla="*/ 5 w 157"/>
                      <a:gd name="T27" fmla="*/ 10 h 127"/>
                      <a:gd name="T28" fmla="*/ 5 w 157"/>
                      <a:gd name="T29" fmla="*/ 10 h 127"/>
                      <a:gd name="T30" fmla="*/ 5 w 157"/>
                      <a:gd name="T31" fmla="*/ 10 h 127"/>
                      <a:gd name="T32" fmla="*/ 5 w 157"/>
                      <a:gd name="T33" fmla="*/ 10 h 127"/>
                      <a:gd name="T34" fmla="*/ 5 w 157"/>
                      <a:gd name="T35" fmla="*/ 10 h 127"/>
                      <a:gd name="T36" fmla="*/ 5 w 157"/>
                      <a:gd name="T37" fmla="*/ 10 h 127"/>
                      <a:gd name="T38" fmla="*/ 5 w 157"/>
                      <a:gd name="T39" fmla="*/ 10 h 127"/>
                      <a:gd name="T40" fmla="*/ 5 w 157"/>
                      <a:gd name="T41" fmla="*/ 10 h 127"/>
                      <a:gd name="T42" fmla="*/ 5 w 157"/>
                      <a:gd name="T43" fmla="*/ 10 h 127"/>
                      <a:gd name="T44" fmla="*/ 5 w 157"/>
                      <a:gd name="T45" fmla="*/ 10 h 127"/>
                      <a:gd name="T46" fmla="*/ 5 w 157"/>
                      <a:gd name="T47" fmla="*/ 10 h 127"/>
                      <a:gd name="T48" fmla="*/ 5 w 157"/>
                      <a:gd name="T49" fmla="*/ 10 h 127"/>
                      <a:gd name="T50" fmla="*/ 5 w 157"/>
                      <a:gd name="T51" fmla="*/ 10 h 127"/>
                      <a:gd name="T52" fmla="*/ 5 w 157"/>
                      <a:gd name="T53" fmla="*/ 10 h 127"/>
                      <a:gd name="T54" fmla="*/ 3 w 157"/>
                      <a:gd name="T55" fmla="*/ 10 h 127"/>
                      <a:gd name="T56" fmla="*/ 3 w 157"/>
                      <a:gd name="T57" fmla="*/ 10 h 127"/>
                      <a:gd name="T58" fmla="*/ 5 w 157"/>
                      <a:gd name="T59" fmla="*/ 10 h 127"/>
                      <a:gd name="T60" fmla="*/ 5 w 157"/>
                      <a:gd name="T61" fmla="*/ 10 h 127"/>
                      <a:gd name="T62" fmla="*/ 3 w 157"/>
                      <a:gd name="T63" fmla="*/ 10 h 127"/>
                      <a:gd name="T64" fmla="*/ 0 w 157"/>
                      <a:gd name="T65" fmla="*/ 10 h 127"/>
                      <a:gd name="T66" fmla="*/ 0 w 157"/>
                      <a:gd name="T67" fmla="*/ 10 h 127"/>
                      <a:gd name="T68" fmla="*/ 0 w 157"/>
                      <a:gd name="T69" fmla="*/ 10 h 127"/>
                      <a:gd name="T70" fmla="*/ 5 w 157"/>
                      <a:gd name="T71" fmla="*/ 10 h 127"/>
                      <a:gd name="T72" fmla="*/ 0 w 157"/>
                      <a:gd name="T73" fmla="*/ 10 h 127"/>
                      <a:gd name="T74" fmla="*/ 3 w 157"/>
                      <a:gd name="T75" fmla="*/ 10 h 127"/>
                      <a:gd name="T76" fmla="*/ 2 w 157"/>
                      <a:gd name="T77" fmla="*/ 10 h 127"/>
                      <a:gd name="T78" fmla="*/ 2 w 157"/>
                      <a:gd name="T79" fmla="*/ 10 h 127"/>
                      <a:gd name="T80" fmla="*/ 5 w 157"/>
                      <a:gd name="T81" fmla="*/ 10 h 127"/>
                      <a:gd name="T82" fmla="*/ 3 w 157"/>
                      <a:gd name="T83" fmla="*/ 10 h 127"/>
                      <a:gd name="T84" fmla="*/ 5 w 157"/>
                      <a:gd name="T85" fmla="*/ 10 h 127"/>
                      <a:gd name="T86" fmla="*/ 5 w 157"/>
                      <a:gd name="T87" fmla="*/ 10 h 127"/>
                      <a:gd name="T88" fmla="*/ 5 w 157"/>
                      <a:gd name="T89" fmla="*/ 10 h 127"/>
                      <a:gd name="T90" fmla="*/ 5 w 157"/>
                      <a:gd name="T91" fmla="*/ 10 h 127"/>
                      <a:gd name="T92" fmla="*/ 5 w 157"/>
                      <a:gd name="T93" fmla="*/ 10 h 127"/>
                      <a:gd name="T94" fmla="*/ 5 w 157"/>
                      <a:gd name="T95" fmla="*/ 8 h 127"/>
                      <a:gd name="T96" fmla="*/ 5 w 157"/>
                      <a:gd name="T97" fmla="*/ 8 h 127"/>
                      <a:gd name="T98" fmla="*/ 5 w 157"/>
                      <a:gd name="T99" fmla="*/ 8 h 127"/>
                      <a:gd name="T100" fmla="*/ 5 w 157"/>
                      <a:gd name="T101" fmla="*/ 6 h 127"/>
                      <a:gd name="T102" fmla="*/ 5 w 157"/>
                      <a:gd name="T103" fmla="*/ 8 h 127"/>
                      <a:gd name="T104" fmla="*/ 5 w 157"/>
                      <a:gd name="T105" fmla="*/ 2 h 127"/>
                      <a:gd name="T106" fmla="*/ 5 w 157"/>
                      <a:gd name="T107" fmla="*/ 0 h 127"/>
                      <a:gd name="T108" fmla="*/ 5 w 157"/>
                      <a:gd name="T109" fmla="*/ 0 h 127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7"/>
                      <a:gd name="T166" fmla="*/ 0 h 127"/>
                      <a:gd name="T167" fmla="*/ 157 w 157"/>
                      <a:gd name="T168" fmla="*/ 127 h 127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7" h="127">
                        <a:moveTo>
                          <a:pt x="137" y="115"/>
                        </a:moveTo>
                        <a:lnTo>
                          <a:pt x="136" y="115"/>
                        </a:lnTo>
                        <a:lnTo>
                          <a:pt x="28" y="6"/>
                        </a:lnTo>
                        <a:lnTo>
                          <a:pt x="32" y="2"/>
                        </a:lnTo>
                        <a:lnTo>
                          <a:pt x="140" y="110"/>
                        </a:lnTo>
                        <a:lnTo>
                          <a:pt x="137" y="115"/>
                        </a:lnTo>
                        <a:close/>
                        <a:moveTo>
                          <a:pt x="140" y="110"/>
                        </a:moveTo>
                        <a:lnTo>
                          <a:pt x="157" y="127"/>
                        </a:lnTo>
                        <a:lnTo>
                          <a:pt x="137" y="115"/>
                        </a:lnTo>
                        <a:lnTo>
                          <a:pt x="140" y="110"/>
                        </a:lnTo>
                        <a:close/>
                        <a:moveTo>
                          <a:pt x="93" y="83"/>
                        </a:moveTo>
                        <a:lnTo>
                          <a:pt x="93" y="83"/>
                        </a:lnTo>
                        <a:lnTo>
                          <a:pt x="140" y="110"/>
                        </a:lnTo>
                        <a:lnTo>
                          <a:pt x="137" y="115"/>
                        </a:lnTo>
                        <a:lnTo>
                          <a:pt x="90" y="87"/>
                        </a:lnTo>
                        <a:lnTo>
                          <a:pt x="93" y="83"/>
                        </a:lnTo>
                        <a:close/>
                        <a:moveTo>
                          <a:pt x="93" y="83"/>
                        </a:moveTo>
                        <a:lnTo>
                          <a:pt x="93" y="83"/>
                        </a:lnTo>
                        <a:close/>
                        <a:moveTo>
                          <a:pt x="61" y="67"/>
                        </a:moveTo>
                        <a:lnTo>
                          <a:pt x="61" y="67"/>
                        </a:lnTo>
                        <a:lnTo>
                          <a:pt x="93" y="83"/>
                        </a:lnTo>
                        <a:lnTo>
                          <a:pt x="90" y="89"/>
                        </a:lnTo>
                        <a:lnTo>
                          <a:pt x="58" y="74"/>
                        </a:lnTo>
                        <a:lnTo>
                          <a:pt x="61" y="67"/>
                        </a:lnTo>
                        <a:close/>
                        <a:moveTo>
                          <a:pt x="61" y="67"/>
                        </a:moveTo>
                        <a:lnTo>
                          <a:pt x="61" y="67"/>
                        </a:lnTo>
                        <a:close/>
                        <a:moveTo>
                          <a:pt x="29" y="63"/>
                        </a:moveTo>
                        <a:lnTo>
                          <a:pt x="32" y="57"/>
                        </a:lnTo>
                        <a:lnTo>
                          <a:pt x="61" y="67"/>
                        </a:lnTo>
                        <a:lnTo>
                          <a:pt x="58" y="74"/>
                        </a:lnTo>
                        <a:lnTo>
                          <a:pt x="29" y="63"/>
                        </a:lnTo>
                        <a:close/>
                        <a:moveTo>
                          <a:pt x="29" y="63"/>
                        </a:moveTo>
                        <a:lnTo>
                          <a:pt x="29" y="63"/>
                        </a:lnTo>
                        <a:close/>
                        <a:moveTo>
                          <a:pt x="12" y="51"/>
                        </a:moveTo>
                        <a:lnTo>
                          <a:pt x="15" y="46"/>
                        </a:lnTo>
                        <a:lnTo>
                          <a:pt x="32" y="57"/>
                        </a:lnTo>
                        <a:lnTo>
                          <a:pt x="29" y="63"/>
                        </a:lnTo>
                        <a:lnTo>
                          <a:pt x="12" y="51"/>
                        </a:lnTo>
                        <a:close/>
                        <a:moveTo>
                          <a:pt x="12" y="51"/>
                        </a:moveTo>
                        <a:lnTo>
                          <a:pt x="12" y="51"/>
                        </a:lnTo>
                        <a:close/>
                        <a:moveTo>
                          <a:pt x="3" y="41"/>
                        </a:moveTo>
                        <a:lnTo>
                          <a:pt x="9" y="38"/>
                        </a:lnTo>
                        <a:lnTo>
                          <a:pt x="17" y="46"/>
                        </a:lnTo>
                        <a:lnTo>
                          <a:pt x="12" y="51"/>
                        </a:lnTo>
                        <a:lnTo>
                          <a:pt x="5" y="43"/>
                        </a:lnTo>
                        <a:lnTo>
                          <a:pt x="3" y="41"/>
                        </a:lnTo>
                        <a:close/>
                        <a:moveTo>
                          <a:pt x="5" y="43"/>
                        </a:moveTo>
                        <a:lnTo>
                          <a:pt x="3" y="41"/>
                        </a:lnTo>
                        <a:lnTo>
                          <a:pt x="5" y="43"/>
                        </a:lnTo>
                        <a:close/>
                        <a:moveTo>
                          <a:pt x="0" y="31"/>
                        </a:moveTo>
                        <a:lnTo>
                          <a:pt x="6" y="31"/>
                        </a:lnTo>
                        <a:lnTo>
                          <a:pt x="9" y="38"/>
                        </a:lnTo>
                        <a:lnTo>
                          <a:pt x="3" y="41"/>
                        </a:lnTo>
                        <a:lnTo>
                          <a:pt x="0" y="34"/>
                        </a:lnTo>
                        <a:lnTo>
                          <a:pt x="0" y="31"/>
                        </a:lnTo>
                        <a:close/>
                        <a:moveTo>
                          <a:pt x="0" y="34"/>
                        </a:moveTo>
                        <a:lnTo>
                          <a:pt x="0" y="32"/>
                        </a:lnTo>
                        <a:lnTo>
                          <a:pt x="0" y="31"/>
                        </a:lnTo>
                        <a:lnTo>
                          <a:pt x="0" y="34"/>
                        </a:lnTo>
                        <a:close/>
                        <a:moveTo>
                          <a:pt x="3" y="22"/>
                        </a:moveTo>
                        <a:lnTo>
                          <a:pt x="8" y="25"/>
                        </a:lnTo>
                        <a:lnTo>
                          <a:pt x="6" y="32"/>
                        </a:lnTo>
                        <a:lnTo>
                          <a:pt x="0" y="31"/>
                        </a:lnTo>
                        <a:lnTo>
                          <a:pt x="2" y="23"/>
                        </a:lnTo>
                        <a:lnTo>
                          <a:pt x="3" y="22"/>
                        </a:lnTo>
                        <a:close/>
                        <a:moveTo>
                          <a:pt x="2" y="23"/>
                        </a:moveTo>
                        <a:lnTo>
                          <a:pt x="2" y="22"/>
                        </a:lnTo>
                        <a:lnTo>
                          <a:pt x="3" y="22"/>
                        </a:lnTo>
                        <a:lnTo>
                          <a:pt x="2" y="23"/>
                        </a:lnTo>
                        <a:close/>
                        <a:moveTo>
                          <a:pt x="8" y="14"/>
                        </a:moveTo>
                        <a:lnTo>
                          <a:pt x="12" y="19"/>
                        </a:lnTo>
                        <a:lnTo>
                          <a:pt x="8" y="25"/>
                        </a:lnTo>
                        <a:lnTo>
                          <a:pt x="3" y="22"/>
                        </a:lnTo>
                        <a:lnTo>
                          <a:pt x="8" y="15"/>
                        </a:lnTo>
                        <a:lnTo>
                          <a:pt x="8" y="14"/>
                        </a:lnTo>
                        <a:close/>
                        <a:moveTo>
                          <a:pt x="8" y="15"/>
                        </a:moveTo>
                        <a:lnTo>
                          <a:pt x="8" y="15"/>
                        </a:lnTo>
                        <a:lnTo>
                          <a:pt x="8" y="14"/>
                        </a:lnTo>
                        <a:lnTo>
                          <a:pt x="8" y="15"/>
                        </a:lnTo>
                        <a:close/>
                        <a:moveTo>
                          <a:pt x="17" y="8"/>
                        </a:moveTo>
                        <a:lnTo>
                          <a:pt x="20" y="12"/>
                        </a:lnTo>
                        <a:lnTo>
                          <a:pt x="12" y="20"/>
                        </a:lnTo>
                        <a:lnTo>
                          <a:pt x="8" y="14"/>
                        </a:lnTo>
                        <a:lnTo>
                          <a:pt x="17" y="8"/>
                        </a:lnTo>
                        <a:close/>
                        <a:moveTo>
                          <a:pt x="17" y="8"/>
                        </a:moveTo>
                        <a:lnTo>
                          <a:pt x="17" y="8"/>
                        </a:lnTo>
                        <a:close/>
                        <a:moveTo>
                          <a:pt x="32" y="2"/>
                        </a:moveTo>
                        <a:lnTo>
                          <a:pt x="32" y="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29" y="0"/>
                        </a:lnTo>
                        <a:lnTo>
                          <a:pt x="32" y="2"/>
                        </a:lnTo>
                        <a:close/>
                        <a:moveTo>
                          <a:pt x="29" y="0"/>
                        </a:moveTo>
                        <a:lnTo>
                          <a:pt x="31" y="0"/>
                        </a:lnTo>
                        <a:lnTo>
                          <a:pt x="32" y="2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solidFill>
                    <a:srgbClr val="1F1A17"/>
                  </a:soli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6310" name="Text Box 45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438368" y="2409756"/>
                  <a:ext cx="494809" cy="78370"/>
                </a:xfrm>
                <a:prstGeom prst="rect">
                  <a:avLst/>
                </a:prstGeom>
                <a:noFill/>
                <a:ln w="6350">
                  <a:noFill/>
                  <a:miter lim="800000"/>
                  <a:headEnd/>
                  <a:tailEnd/>
                </a:ln>
              </p:spPr>
              <p:txBody>
                <a:bodyPr lIns="95775" tIns="47888" rIns="95775" bIns="47888">
                  <a:spAutoFit/>
                </a:bodyPr>
                <a:lstStyle/>
                <a:p>
                  <a:pPr algn="ctr" defTabSz="957263">
                    <a:lnSpc>
                      <a:spcPct val="80000"/>
                    </a:lnSpc>
                  </a:pPr>
                  <a:r>
                    <a:rPr lang="ru-RU" altLang="ru-RU" sz="1000" b="1">
                      <a:solidFill>
                        <a:srgbClr val="000000"/>
                      </a:solidFill>
                      <a:latin typeface="Arial Narrow" pitchFamily="34" charset="0"/>
                    </a:rPr>
                    <a:t>ВВО</a:t>
                  </a:r>
                </a:p>
              </p:txBody>
            </p:sp>
          </p:grpSp>
          <p:sp>
            <p:nvSpPr>
              <p:cNvPr id="5179" name="Line 65"/>
              <p:cNvSpPr>
                <a:spLocks noChangeAspect="1" noChangeShapeType="1"/>
              </p:cNvSpPr>
              <p:nvPr/>
            </p:nvSpPr>
            <p:spPr bwMode="auto">
              <a:xfrm flipH="1">
                <a:off x="2551028" y="2718242"/>
                <a:ext cx="0" cy="18670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Arial Narrow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306" name="Rectangle 84"/>
            <p:cNvSpPr>
              <a:spLocks noChangeArrowheads="1"/>
            </p:cNvSpPr>
            <p:nvPr/>
          </p:nvSpPr>
          <p:spPr bwMode="auto">
            <a:xfrm>
              <a:off x="1998831" y="2443840"/>
              <a:ext cx="376590" cy="60029"/>
            </a:xfrm>
            <a:prstGeom prst="rect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 type="none" w="sm" len="sm"/>
              <a:tailEnd type="none" w="sm" len="sm"/>
            </a:ln>
          </p:spPr>
          <p:txBody>
            <a:bodyPr lIns="0" tIns="0" rIns="0" bIns="0" anchor="ctr"/>
            <a:lstStyle/>
            <a:p>
              <a:pPr algn="ctr" defTabSz="957263" eaLnBrk="0" hangingPunct="0"/>
              <a:r>
                <a:rPr lang="ru-RU" altLang="ru-RU" sz="600" b="1" dirty="0">
                  <a:solidFill>
                    <a:srgbClr val="000000"/>
                  </a:solidFill>
                  <a:latin typeface="Arial Narrow" pitchFamily="34" charset="0"/>
                </a:rPr>
                <a:t>Хабаровск</a:t>
              </a:r>
            </a:p>
          </p:txBody>
        </p:sp>
      </p:grpSp>
      <p:sp>
        <p:nvSpPr>
          <p:cNvPr id="4899" name="Text Box 39"/>
          <p:cNvSpPr txBox="1">
            <a:spLocks noChangeArrowheads="1"/>
          </p:cNvSpPr>
          <p:nvPr/>
        </p:nvSpPr>
        <p:spPr bwMode="auto">
          <a:xfrm>
            <a:off x="3347864" y="1412777"/>
            <a:ext cx="1116012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/>
          <a:p>
            <a:pPr algn="ctr" defTabSz="685800" eaLnBrk="0" hangingPunct="0">
              <a:lnSpc>
                <a:spcPts val="900"/>
              </a:lnSpc>
              <a:defRPr/>
            </a:pPr>
            <a:r>
              <a:rPr lang="ru-RU" sz="900" b="1" dirty="0">
                <a:solidFill>
                  <a:srgbClr val="000000"/>
                </a:solidFill>
                <a:effectLst>
                  <a:glow rad="635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Восточный военный округ</a:t>
            </a:r>
          </a:p>
        </p:txBody>
      </p:sp>
      <p:pic>
        <p:nvPicPr>
          <p:cNvPr id="6261" name="Picture 6" descr="O:\БД\2012\11\06 Доклады\подложки\Герб.gif"/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727451" y="956734"/>
            <a:ext cx="301625" cy="4550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4372" name="Группа 549"/>
          <p:cNvGrpSpPr>
            <a:grpSpLocks/>
          </p:cNvGrpSpPr>
          <p:nvPr/>
        </p:nvGrpSpPr>
        <p:grpSpPr bwMode="auto">
          <a:xfrm flipH="1">
            <a:off x="555626" y="4569884"/>
            <a:ext cx="504825" cy="336549"/>
            <a:chOff x="3214016" y="5298648"/>
            <a:chExt cx="742940" cy="291300"/>
          </a:xfrm>
        </p:grpSpPr>
        <p:sp>
          <p:nvSpPr>
            <p:cNvPr id="6302" name="Freeform 41"/>
            <p:cNvSpPr>
              <a:spLocks noChangeAspect="1"/>
            </p:cNvSpPr>
            <p:nvPr/>
          </p:nvSpPr>
          <p:spPr bwMode="auto">
            <a:xfrm flipH="1">
              <a:off x="3442772" y="5298648"/>
              <a:ext cx="481535" cy="291299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rgbClr val="CC6600"/>
                </a:gs>
                <a:gs pos="50000">
                  <a:srgbClr val="FFFFFF"/>
                </a:gs>
                <a:gs pos="100000">
                  <a:srgbClr val="993300"/>
                </a:gs>
              </a:gsLst>
              <a:lin ang="5400000" scaled="1"/>
            </a:gradFill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ru-RU"/>
            </a:p>
          </p:txBody>
        </p:sp>
        <p:sp>
          <p:nvSpPr>
            <p:cNvPr id="6303" name="Text Box 45"/>
            <p:cNvSpPr txBox="1">
              <a:spLocks noChangeAspect="1" noChangeArrowheads="1"/>
            </p:cNvSpPr>
            <p:nvPr/>
          </p:nvSpPr>
          <p:spPr bwMode="auto">
            <a:xfrm>
              <a:off x="3214016" y="5321123"/>
              <a:ext cx="742940" cy="147644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>
                <a:lnSpc>
                  <a:spcPct val="80000"/>
                </a:lnSpc>
              </a:pPr>
              <a:r>
                <a:rPr lang="ru-RU" altLang="ru-RU" sz="600" b="1">
                  <a:solidFill>
                    <a:srgbClr val="990000"/>
                  </a:solidFill>
                  <a:latin typeface="Arial Narrow" pitchFamily="34" charset="0"/>
                </a:rPr>
                <a:t>ГШ</a:t>
              </a:r>
              <a:endParaRPr lang="ru-RU" altLang="ru-RU" sz="700" b="1">
                <a:solidFill>
                  <a:srgbClr val="990000"/>
                </a:solidFill>
                <a:latin typeface="Arial Narrow" pitchFamily="34" charset="0"/>
              </a:endParaRPr>
            </a:p>
          </p:txBody>
        </p:sp>
        <p:sp>
          <p:nvSpPr>
            <p:cNvPr id="6304" name="Line 65"/>
            <p:cNvSpPr>
              <a:spLocks noChangeAspect="1" noChangeShapeType="1"/>
            </p:cNvSpPr>
            <p:nvPr/>
          </p:nvSpPr>
          <p:spPr bwMode="auto">
            <a:xfrm>
              <a:off x="3440729" y="5340803"/>
              <a:ext cx="0" cy="249145"/>
            </a:xfrm>
            <a:prstGeom prst="line">
              <a:avLst/>
            </a:prstGeom>
            <a:noFill/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263" name="Rectangle 84"/>
          <p:cNvSpPr>
            <a:spLocks noChangeArrowheads="1"/>
          </p:cNvSpPr>
          <p:nvPr/>
        </p:nvSpPr>
        <p:spPr bwMode="auto">
          <a:xfrm>
            <a:off x="638176" y="4927600"/>
            <a:ext cx="250825" cy="76200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Пекин</a:t>
            </a:r>
          </a:p>
        </p:txBody>
      </p:sp>
      <p:grpSp>
        <p:nvGrpSpPr>
          <p:cNvPr id="4373" name="Группа 7147"/>
          <p:cNvGrpSpPr>
            <a:grpSpLocks/>
          </p:cNvGrpSpPr>
          <p:nvPr/>
        </p:nvGrpSpPr>
        <p:grpSpPr bwMode="auto">
          <a:xfrm>
            <a:off x="3094038" y="3092451"/>
            <a:ext cx="144462" cy="188383"/>
            <a:chOff x="-312072" y="2068921"/>
            <a:chExt cx="144091" cy="139067"/>
          </a:xfrm>
        </p:grpSpPr>
        <p:pic>
          <p:nvPicPr>
            <p:cNvPr id="6300" name="Picture 461"/>
            <p:cNvPicPr preferRelativeResize="0">
              <a:picLocks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-312072" y="2068921"/>
              <a:ext cx="144091" cy="137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908" name="Овал 4907"/>
            <p:cNvSpPr/>
            <p:nvPr/>
          </p:nvSpPr>
          <p:spPr>
            <a:xfrm>
              <a:off x="-308905" y="2070483"/>
              <a:ext cx="137757" cy="137505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65" name="Rectangle 84"/>
          <p:cNvSpPr>
            <a:spLocks noChangeArrowheads="1"/>
          </p:cNvSpPr>
          <p:nvPr/>
        </p:nvSpPr>
        <p:spPr bwMode="auto">
          <a:xfrm>
            <a:off x="3203575" y="3014134"/>
            <a:ext cx="330200" cy="82551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К-на-Амуре</a:t>
            </a:r>
          </a:p>
        </p:txBody>
      </p:sp>
      <p:grpSp>
        <p:nvGrpSpPr>
          <p:cNvPr id="4545" name="Group 70"/>
          <p:cNvGrpSpPr>
            <a:grpSpLocks/>
          </p:cNvGrpSpPr>
          <p:nvPr/>
        </p:nvGrpSpPr>
        <p:grpSpPr bwMode="auto">
          <a:xfrm>
            <a:off x="3097214" y="2992967"/>
            <a:ext cx="71437" cy="99484"/>
            <a:chOff x="784" y="1700"/>
            <a:chExt cx="136" cy="136"/>
          </a:xfrm>
        </p:grpSpPr>
        <p:sp>
          <p:nvSpPr>
            <p:cNvPr id="4911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4912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cxnSp>
        <p:nvCxnSpPr>
          <p:cNvPr id="6267" name="Прямая соединительная линия 1736"/>
          <p:cNvCxnSpPr>
            <a:cxnSpLocks noChangeShapeType="1"/>
            <a:stCxn id="25074" idx="5"/>
          </p:cNvCxnSpPr>
          <p:nvPr/>
        </p:nvCxnSpPr>
        <p:spPr bwMode="auto">
          <a:xfrm>
            <a:off x="3097214" y="6119285"/>
            <a:ext cx="230187" cy="205316"/>
          </a:xfrm>
          <a:prstGeom prst="line">
            <a:avLst/>
          </a:prstGeom>
          <a:noFill/>
          <a:ln w="6350">
            <a:solidFill>
              <a:srgbClr val="0000CC"/>
            </a:solidFill>
            <a:round/>
            <a:headEnd/>
            <a:tailEnd/>
          </a:ln>
        </p:spPr>
      </p:cxnSp>
      <p:grpSp>
        <p:nvGrpSpPr>
          <p:cNvPr id="4546" name="Группа 2944"/>
          <p:cNvGrpSpPr>
            <a:grpSpLocks/>
          </p:cNvGrpSpPr>
          <p:nvPr/>
        </p:nvGrpSpPr>
        <p:grpSpPr bwMode="auto">
          <a:xfrm>
            <a:off x="1116014" y="6212418"/>
            <a:ext cx="769937" cy="501649"/>
            <a:chOff x="7876754" y="4107329"/>
            <a:chExt cx="770328" cy="375780"/>
          </a:xfrm>
        </p:grpSpPr>
        <p:sp>
          <p:nvSpPr>
            <p:cNvPr id="1743" name="Freeform 143"/>
            <p:cNvSpPr>
              <a:spLocks/>
            </p:cNvSpPr>
            <p:nvPr/>
          </p:nvSpPr>
          <p:spPr bwMode="auto">
            <a:xfrm rot="19455415" flipH="1">
              <a:off x="8134064" y="4215364"/>
              <a:ext cx="315401" cy="267745"/>
            </a:xfrm>
            <a:custGeom>
              <a:avLst/>
              <a:gdLst>
                <a:gd name="T0" fmla="*/ 0 w 774"/>
                <a:gd name="T1" fmla="*/ 0 h 685"/>
                <a:gd name="T2" fmla="*/ 0 w 774"/>
                <a:gd name="T3" fmla="*/ 0 h 685"/>
                <a:gd name="T4" fmla="*/ 0 w 774"/>
                <a:gd name="T5" fmla="*/ 0 h 685"/>
                <a:gd name="T6" fmla="*/ 0 w 774"/>
                <a:gd name="T7" fmla="*/ 0 h 685"/>
                <a:gd name="T8" fmla="*/ 0 w 774"/>
                <a:gd name="T9" fmla="*/ 0 h 685"/>
                <a:gd name="T10" fmla="*/ 0 w 774"/>
                <a:gd name="T11" fmla="*/ 0 h 685"/>
                <a:gd name="T12" fmla="*/ 0 w 774"/>
                <a:gd name="T13" fmla="*/ 0 h 685"/>
                <a:gd name="T14" fmla="*/ 0 w 774"/>
                <a:gd name="T15" fmla="*/ 0 h 685"/>
                <a:gd name="T16" fmla="*/ 0 w 774"/>
                <a:gd name="T17" fmla="*/ 0 h 685"/>
                <a:gd name="T18" fmla="*/ 0 w 774"/>
                <a:gd name="T19" fmla="*/ 0 h 685"/>
                <a:gd name="T20" fmla="*/ 0 w 774"/>
                <a:gd name="T21" fmla="*/ 0 h 685"/>
                <a:gd name="T22" fmla="*/ 0 w 774"/>
                <a:gd name="T23" fmla="*/ 0 h 685"/>
                <a:gd name="T24" fmla="*/ 0 w 774"/>
                <a:gd name="T25" fmla="*/ 0 h 685"/>
                <a:gd name="T26" fmla="*/ 0 w 774"/>
                <a:gd name="T27" fmla="*/ 0 h 685"/>
                <a:gd name="T28" fmla="*/ 0 w 774"/>
                <a:gd name="T29" fmla="*/ 0 h 685"/>
                <a:gd name="T30" fmla="*/ 0 w 774"/>
                <a:gd name="T31" fmla="*/ 0 h 685"/>
                <a:gd name="T32" fmla="*/ 0 w 774"/>
                <a:gd name="T33" fmla="*/ 0 h 685"/>
                <a:gd name="T34" fmla="*/ 0 w 774"/>
                <a:gd name="T35" fmla="*/ 0 h 685"/>
                <a:gd name="T36" fmla="*/ 0 w 774"/>
                <a:gd name="T37" fmla="*/ 0 h 685"/>
                <a:gd name="T38" fmla="*/ 0 w 774"/>
                <a:gd name="T39" fmla="*/ 0 h 685"/>
                <a:gd name="T40" fmla="*/ 0 w 774"/>
                <a:gd name="T41" fmla="*/ 0 h 685"/>
                <a:gd name="T42" fmla="*/ 0 w 774"/>
                <a:gd name="T43" fmla="*/ 0 h 685"/>
                <a:gd name="T44" fmla="*/ 0 w 774"/>
                <a:gd name="T45" fmla="*/ 0 h 685"/>
                <a:gd name="T46" fmla="*/ 0 w 774"/>
                <a:gd name="T47" fmla="*/ 0 h 685"/>
                <a:gd name="T48" fmla="*/ 0 w 774"/>
                <a:gd name="T49" fmla="*/ 0 h 685"/>
                <a:gd name="T50" fmla="*/ 0 w 774"/>
                <a:gd name="T51" fmla="*/ 0 h 685"/>
                <a:gd name="T52" fmla="*/ 0 w 774"/>
                <a:gd name="T53" fmla="*/ 0 h 685"/>
                <a:gd name="T54" fmla="*/ 0 w 774"/>
                <a:gd name="T55" fmla="*/ 0 h 685"/>
                <a:gd name="T56" fmla="*/ 0 w 774"/>
                <a:gd name="T57" fmla="*/ 0 h 685"/>
                <a:gd name="T58" fmla="*/ 0 w 774"/>
                <a:gd name="T59" fmla="*/ 0 h 685"/>
                <a:gd name="T60" fmla="*/ 0 w 774"/>
                <a:gd name="T61" fmla="*/ 0 h 685"/>
                <a:gd name="T62" fmla="*/ 0 w 774"/>
                <a:gd name="T63" fmla="*/ 0 h 685"/>
                <a:gd name="T64" fmla="*/ 0 w 774"/>
                <a:gd name="T65" fmla="*/ 0 h 685"/>
                <a:gd name="T66" fmla="*/ 0 w 774"/>
                <a:gd name="T67" fmla="*/ 0 h 685"/>
                <a:gd name="T68" fmla="*/ 0 w 774"/>
                <a:gd name="T69" fmla="*/ 0 h 685"/>
                <a:gd name="T70" fmla="*/ 0 w 774"/>
                <a:gd name="T71" fmla="*/ 0 h 685"/>
                <a:gd name="T72" fmla="*/ 0 w 774"/>
                <a:gd name="T73" fmla="*/ 0 h 685"/>
                <a:gd name="T74" fmla="*/ 0 w 774"/>
                <a:gd name="T75" fmla="*/ 0 h 685"/>
                <a:gd name="T76" fmla="*/ 0 w 774"/>
                <a:gd name="T77" fmla="*/ 0 h 685"/>
                <a:gd name="T78" fmla="*/ 0 w 774"/>
                <a:gd name="T79" fmla="*/ 0 h 68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4"/>
                <a:gd name="T121" fmla="*/ 0 h 685"/>
                <a:gd name="T122" fmla="*/ 774 w 774"/>
                <a:gd name="T123" fmla="*/ 685 h 68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4" h="685">
                  <a:moveTo>
                    <a:pt x="267" y="69"/>
                  </a:moveTo>
                  <a:lnTo>
                    <a:pt x="326" y="151"/>
                  </a:lnTo>
                  <a:lnTo>
                    <a:pt x="364" y="193"/>
                  </a:lnTo>
                  <a:lnTo>
                    <a:pt x="405" y="228"/>
                  </a:lnTo>
                  <a:lnTo>
                    <a:pt x="462" y="245"/>
                  </a:lnTo>
                  <a:lnTo>
                    <a:pt x="526" y="248"/>
                  </a:lnTo>
                  <a:lnTo>
                    <a:pt x="574" y="249"/>
                  </a:lnTo>
                  <a:lnTo>
                    <a:pt x="634" y="253"/>
                  </a:lnTo>
                  <a:lnTo>
                    <a:pt x="698" y="277"/>
                  </a:lnTo>
                  <a:lnTo>
                    <a:pt x="744" y="315"/>
                  </a:lnTo>
                  <a:lnTo>
                    <a:pt x="764" y="353"/>
                  </a:lnTo>
                  <a:lnTo>
                    <a:pt x="774" y="401"/>
                  </a:lnTo>
                  <a:lnTo>
                    <a:pt x="770" y="447"/>
                  </a:lnTo>
                  <a:lnTo>
                    <a:pt x="752" y="499"/>
                  </a:lnTo>
                  <a:lnTo>
                    <a:pt x="728" y="529"/>
                  </a:lnTo>
                  <a:lnTo>
                    <a:pt x="700" y="557"/>
                  </a:lnTo>
                  <a:lnTo>
                    <a:pt x="672" y="583"/>
                  </a:lnTo>
                  <a:lnTo>
                    <a:pt x="642" y="607"/>
                  </a:lnTo>
                  <a:lnTo>
                    <a:pt x="610" y="627"/>
                  </a:lnTo>
                  <a:lnTo>
                    <a:pt x="572" y="651"/>
                  </a:lnTo>
                  <a:lnTo>
                    <a:pt x="530" y="669"/>
                  </a:lnTo>
                  <a:lnTo>
                    <a:pt x="484" y="681"/>
                  </a:lnTo>
                  <a:lnTo>
                    <a:pt x="428" y="685"/>
                  </a:lnTo>
                  <a:lnTo>
                    <a:pt x="360" y="681"/>
                  </a:lnTo>
                  <a:lnTo>
                    <a:pt x="298" y="669"/>
                  </a:lnTo>
                  <a:lnTo>
                    <a:pt x="240" y="647"/>
                  </a:lnTo>
                  <a:lnTo>
                    <a:pt x="186" y="615"/>
                  </a:lnTo>
                  <a:lnTo>
                    <a:pt x="128" y="563"/>
                  </a:lnTo>
                  <a:lnTo>
                    <a:pt x="68" y="491"/>
                  </a:lnTo>
                  <a:lnTo>
                    <a:pt x="35" y="438"/>
                  </a:lnTo>
                  <a:lnTo>
                    <a:pt x="14" y="391"/>
                  </a:lnTo>
                  <a:lnTo>
                    <a:pt x="0" y="315"/>
                  </a:lnTo>
                  <a:lnTo>
                    <a:pt x="3" y="227"/>
                  </a:lnTo>
                  <a:lnTo>
                    <a:pt x="18" y="161"/>
                  </a:lnTo>
                  <a:lnTo>
                    <a:pt x="46" y="99"/>
                  </a:lnTo>
                  <a:lnTo>
                    <a:pt x="78" y="55"/>
                  </a:lnTo>
                  <a:lnTo>
                    <a:pt x="116" y="17"/>
                  </a:lnTo>
                  <a:cubicBezTo>
                    <a:pt x="135" y="4"/>
                    <a:pt x="154" y="0"/>
                    <a:pt x="174" y="1"/>
                  </a:cubicBezTo>
                  <a:cubicBezTo>
                    <a:pt x="194" y="2"/>
                    <a:pt x="218" y="14"/>
                    <a:pt x="234" y="25"/>
                  </a:cubicBezTo>
                  <a:lnTo>
                    <a:pt x="267" y="69"/>
                  </a:lnTo>
                  <a:close/>
                </a:path>
              </a:pathLst>
            </a:custGeom>
            <a:gradFill flip="none" rotWithShape="1">
              <a:gsLst>
                <a:gs pos="66000">
                  <a:srgbClr val="4BACC6">
                    <a:lumMod val="40000"/>
                    <a:lumOff val="60000"/>
                  </a:srgbClr>
                </a:gs>
                <a:gs pos="17000">
                  <a:srgbClr val="EEECE1"/>
                </a:gs>
                <a:gs pos="77000">
                  <a:srgbClr val="4BACC6">
                    <a:lumMod val="60000"/>
                    <a:lumOff val="4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rgbClr val="010485"/>
              </a:solidFill>
              <a:miter lim="800000"/>
              <a:headEnd/>
              <a:tailEnd/>
            </a:ln>
          </p:spPr>
          <p:txBody>
            <a:bodyPr lIns="180000" tIns="0" rIns="180000" bIns="0" anchor="ctr"/>
            <a:lstStyle/>
            <a:p>
              <a:pPr>
                <a:defRPr/>
              </a:pPr>
              <a:endParaRPr lang="ru-RU" kern="0">
                <a:solidFill>
                  <a:srgbClr val="010485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547" name="Group 40"/>
            <p:cNvGrpSpPr>
              <a:grpSpLocks/>
            </p:cNvGrpSpPr>
            <p:nvPr/>
          </p:nvGrpSpPr>
          <p:grpSpPr bwMode="auto">
            <a:xfrm flipH="1">
              <a:off x="8334837" y="4335806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48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3992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3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4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5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6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7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8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9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0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1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2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3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4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5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6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7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8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9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0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1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2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3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4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5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6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7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8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9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0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1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2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3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5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6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7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8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9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0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1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2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3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4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5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6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7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8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9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0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1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2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3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4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5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6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7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8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9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0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1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2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3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solidFill>
                  <a:srgbClr val="98CDFE"/>
                </a:solidFill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4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5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6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7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8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9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0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1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2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3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4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5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6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7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8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9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0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1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2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3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4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5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6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7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8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9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0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1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2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3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4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5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6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7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8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9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0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1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2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3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4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5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6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7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8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9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0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1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2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3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4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5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6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7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8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9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0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1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2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3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4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5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6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7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8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9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0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1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2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3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4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5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6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7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8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9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0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1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2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3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4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5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6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7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8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9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0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1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2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3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4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5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6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7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8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9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0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1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2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3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4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5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6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7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8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9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0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1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2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3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4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5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6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7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8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9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0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1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2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3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4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5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6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7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8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9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0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1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2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3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4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5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6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7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8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9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90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91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92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49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3635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6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7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8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9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0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1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2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3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4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5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6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7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8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9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0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1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2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3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4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5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6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7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8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9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6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7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8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9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1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2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3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4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721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763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766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6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7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8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9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0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1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2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3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4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5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6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7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8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9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0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1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2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3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4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5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6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7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8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9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0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1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2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3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4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5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6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7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8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9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0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1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2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3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4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5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6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7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8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9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0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1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2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4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6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7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8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9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62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63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67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0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2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5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7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1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3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6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7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8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9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0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1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2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3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4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5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6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0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1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2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3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4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5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6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7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8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9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0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1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2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3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4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5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6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7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8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9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0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1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2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3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4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5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6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7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8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9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0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1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2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3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4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5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6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7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8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9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0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1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2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3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4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5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6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7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8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9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0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1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2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3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4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5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6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7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8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9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0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1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2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3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4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5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6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7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8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9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0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1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2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3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4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5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6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7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8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9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0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1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2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3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4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5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6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7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8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9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0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1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3298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99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0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1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2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3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4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5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6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7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8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9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0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1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2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3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4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5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6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7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8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9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0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1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2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3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4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5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6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7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8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9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0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1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2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3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4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5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6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7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8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9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0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1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2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3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4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9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0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2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3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4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5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6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7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8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9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3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4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5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6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7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8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9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01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47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21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23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32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33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0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1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2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3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5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6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7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8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5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6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7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8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9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0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1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2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3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4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5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6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7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8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9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0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1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2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3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4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5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6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7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8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9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0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1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2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3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4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5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6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7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8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9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0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1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2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3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4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0" name="Group 40"/>
            <p:cNvGrpSpPr>
              <a:grpSpLocks/>
            </p:cNvGrpSpPr>
            <p:nvPr/>
          </p:nvGrpSpPr>
          <p:grpSpPr bwMode="auto">
            <a:xfrm flipH="1">
              <a:off x="8139983" y="4107329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51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3070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71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3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4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5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6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7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8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9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1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2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3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4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5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6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7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0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1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2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3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4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5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6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7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8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9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0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3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4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5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6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7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8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9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0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1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2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3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4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5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6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7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8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9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0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1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2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3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4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5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6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7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8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9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0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1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2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3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4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5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6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7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8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9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0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1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2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3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4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5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6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9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0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1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2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3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4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5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6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7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8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9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0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1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2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3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4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5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6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7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8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9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0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1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2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3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4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5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6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7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8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9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0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1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2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3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4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5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6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7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8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9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0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1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2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3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4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5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6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7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8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9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0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1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2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3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4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5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6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7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8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9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0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1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2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3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4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5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6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7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8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9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0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1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2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3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4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5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6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7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8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9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0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1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2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3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4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5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6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7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8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9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0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1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2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3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4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5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6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7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8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9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0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1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2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3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4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5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6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7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8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9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0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1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2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3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4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5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6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7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8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9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0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1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2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3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4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5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52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2134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42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43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48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56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57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76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84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85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90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98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99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04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12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13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25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26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05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5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6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7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8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9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00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01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02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74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75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86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87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1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2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3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4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5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6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8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9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39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40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47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67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0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1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2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3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4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5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6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7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8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9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0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1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2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3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4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5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6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7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8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9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0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1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2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3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4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5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6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7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8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9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10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11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4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5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6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7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8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9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0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1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2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3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4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5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6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7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8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9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0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1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2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3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4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5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6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7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8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9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0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1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2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3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4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5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6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7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8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9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0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1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2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3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4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5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6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7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8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9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0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1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2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3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4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5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6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7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8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9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0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1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2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3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4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5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6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7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8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9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0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1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2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3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4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5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6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7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8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9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0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1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2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3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4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5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6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7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8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9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0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1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2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3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4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5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6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7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8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9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0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1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2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3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4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5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6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7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8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9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0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1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2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3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4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5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6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7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8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9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0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1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2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3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4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5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6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7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8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9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928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29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0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1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2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3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4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5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6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7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8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9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0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1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2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3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4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5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6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7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8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9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0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1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2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3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4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5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6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7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8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9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0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1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2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3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4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5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6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7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8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9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0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1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2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3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4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5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6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7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8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9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0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1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2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3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4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5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6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7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8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9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0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1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2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3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4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5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6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7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8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9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0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2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7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8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0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1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2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3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4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5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7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3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4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5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6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7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8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9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0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1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2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3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4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5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6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7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9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0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5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9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1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2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3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5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7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8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9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0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1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08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09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0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2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0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8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9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3" name="Group 603"/>
            <p:cNvGrpSpPr>
              <a:grpSpLocks noChangeAspect="1"/>
            </p:cNvGrpSpPr>
            <p:nvPr/>
          </p:nvGrpSpPr>
          <p:grpSpPr bwMode="auto">
            <a:xfrm>
              <a:off x="7876754" y="4240461"/>
              <a:ext cx="576064" cy="164017"/>
              <a:chOff x="50" y="306"/>
              <a:chExt cx="826" cy="194"/>
            </a:xfrm>
            <a:solidFill>
              <a:schemeClr val="accent5">
                <a:lumMod val="60000"/>
                <a:lumOff val="40000"/>
              </a:schemeClr>
            </a:solidFill>
          </p:grpSpPr>
          <p:sp>
            <p:nvSpPr>
              <p:cNvPr id="1747" name="Freeform 604"/>
              <p:cNvSpPr>
                <a:spLocks noChangeAspect="1"/>
              </p:cNvSpPr>
              <p:nvPr/>
            </p:nvSpPr>
            <p:spPr bwMode="auto">
              <a:xfrm>
                <a:off x="89" y="439"/>
                <a:ext cx="13" cy="11"/>
              </a:xfrm>
              <a:custGeom>
                <a:avLst/>
                <a:gdLst>
                  <a:gd name="T0" fmla="*/ 1 w 26"/>
                  <a:gd name="T1" fmla="*/ 0 h 20"/>
                  <a:gd name="T2" fmla="*/ 1 w 26"/>
                  <a:gd name="T3" fmla="*/ 1 h 20"/>
                  <a:gd name="T4" fmla="*/ 1 w 26"/>
                  <a:gd name="T5" fmla="*/ 1 h 20"/>
                  <a:gd name="T6" fmla="*/ 1 w 26"/>
                  <a:gd name="T7" fmla="*/ 1 h 20"/>
                  <a:gd name="T8" fmla="*/ 1 w 26"/>
                  <a:gd name="T9" fmla="*/ 1 h 20"/>
                  <a:gd name="T10" fmla="*/ 0 w 26"/>
                  <a:gd name="T11" fmla="*/ 1 h 20"/>
                  <a:gd name="T12" fmla="*/ 1 w 26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20"/>
                  <a:gd name="T23" fmla="*/ 26 w 26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20">
                    <a:moveTo>
                      <a:pt x="8" y="0"/>
                    </a:moveTo>
                    <a:lnTo>
                      <a:pt x="26" y="9"/>
                    </a:lnTo>
                    <a:lnTo>
                      <a:pt x="18" y="13"/>
                    </a:lnTo>
                    <a:lnTo>
                      <a:pt x="17" y="20"/>
                    </a:lnTo>
                    <a:lnTo>
                      <a:pt x="8" y="9"/>
                    </a:lnTo>
                    <a:lnTo>
                      <a:pt x="0" y="6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54" name="Group 605"/>
              <p:cNvGrpSpPr>
                <a:grpSpLocks noChangeAspect="1"/>
              </p:cNvGrpSpPr>
              <p:nvPr/>
            </p:nvGrpSpPr>
            <p:grpSpPr bwMode="auto">
              <a:xfrm>
                <a:off x="329" y="423"/>
                <a:ext cx="44" cy="17"/>
                <a:chOff x="2769" y="979"/>
                <a:chExt cx="230" cy="90"/>
              </a:xfrm>
              <a:grpFill/>
            </p:grpSpPr>
            <p:sp>
              <p:nvSpPr>
                <p:cNvPr id="1919" name="Freeform 606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0" name="Freeform 607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1" name="Freeform 608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2" name="Freeform 609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3" name="Freeform 610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4" name="Freeform 611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5" name="Freeform 612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749" name="Freeform 614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6" cy="99"/>
              </a:xfrm>
              <a:custGeom>
                <a:avLst/>
                <a:gdLst>
                  <a:gd name="T0" fmla="*/ 0 w 1188"/>
                  <a:gd name="T1" fmla="*/ 3 h 141"/>
                  <a:gd name="T2" fmla="*/ 6 w 1188"/>
                  <a:gd name="T3" fmla="*/ 6 h 141"/>
                  <a:gd name="T4" fmla="*/ 8 w 1188"/>
                  <a:gd name="T5" fmla="*/ 8 h 141"/>
                  <a:gd name="T6" fmla="*/ 12 w 1188"/>
                  <a:gd name="T7" fmla="*/ 10 h 141"/>
                  <a:gd name="T8" fmla="*/ 17 w 1188"/>
                  <a:gd name="T9" fmla="*/ 14 h 141"/>
                  <a:gd name="T10" fmla="*/ 29 w 1188"/>
                  <a:gd name="T11" fmla="*/ 16 h 141"/>
                  <a:gd name="T12" fmla="*/ 56 w 1188"/>
                  <a:gd name="T13" fmla="*/ 19 h 141"/>
                  <a:gd name="T14" fmla="*/ 82 w 1188"/>
                  <a:gd name="T15" fmla="*/ 20 h 141"/>
                  <a:gd name="T16" fmla="*/ 114 w 1188"/>
                  <a:gd name="T17" fmla="*/ 22 h 141"/>
                  <a:gd name="T18" fmla="*/ 146 w 1188"/>
                  <a:gd name="T19" fmla="*/ 23 h 141"/>
                  <a:gd name="T20" fmla="*/ 185 w 1188"/>
                  <a:gd name="T21" fmla="*/ 24 h 141"/>
                  <a:gd name="T22" fmla="*/ 188 w 1188"/>
                  <a:gd name="T23" fmla="*/ 22 h 141"/>
                  <a:gd name="T24" fmla="*/ 191 w 1188"/>
                  <a:gd name="T25" fmla="*/ 19 h 141"/>
                  <a:gd name="T26" fmla="*/ 193 w 1188"/>
                  <a:gd name="T27" fmla="*/ 14 h 141"/>
                  <a:gd name="T28" fmla="*/ 193 w 1188"/>
                  <a:gd name="T29" fmla="*/ 10 h 141"/>
                  <a:gd name="T30" fmla="*/ 193 w 1188"/>
                  <a:gd name="T31" fmla="*/ 8 h 141"/>
                  <a:gd name="T32" fmla="*/ 182 w 1188"/>
                  <a:gd name="T33" fmla="*/ 6 h 141"/>
                  <a:gd name="T34" fmla="*/ 155 w 1188"/>
                  <a:gd name="T35" fmla="*/ 4 h 141"/>
                  <a:gd name="T36" fmla="*/ 139 w 1188"/>
                  <a:gd name="T37" fmla="*/ 4 h 141"/>
                  <a:gd name="T38" fmla="*/ 75 w 1188"/>
                  <a:gd name="T39" fmla="*/ 3 h 141"/>
                  <a:gd name="T40" fmla="*/ 74 w 1188"/>
                  <a:gd name="T41" fmla="*/ 4 h 141"/>
                  <a:gd name="T42" fmla="*/ 56 w 1188"/>
                  <a:gd name="T43" fmla="*/ 4 h 141"/>
                  <a:gd name="T44" fmla="*/ 40 w 1188"/>
                  <a:gd name="T45" fmla="*/ 4 h 141"/>
                  <a:gd name="T46" fmla="*/ 26 w 1188"/>
                  <a:gd name="T47" fmla="*/ 3 h 141"/>
                  <a:gd name="T48" fmla="*/ 17 w 1188"/>
                  <a:gd name="T49" fmla="*/ 2 h 141"/>
                  <a:gd name="T50" fmla="*/ 10 w 1188"/>
                  <a:gd name="T51" fmla="*/ 0 h 141"/>
                  <a:gd name="T52" fmla="*/ 0 w 1188"/>
                  <a:gd name="T53" fmla="*/ 3 h 14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8"/>
                  <a:gd name="T82" fmla="*/ 0 h 141"/>
                  <a:gd name="T83" fmla="*/ 1188 w 1188"/>
                  <a:gd name="T84" fmla="*/ 141 h 14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8" h="141">
                    <a:moveTo>
                      <a:pt x="0" y="16"/>
                    </a:moveTo>
                    <a:lnTo>
                      <a:pt x="39" y="38"/>
                    </a:lnTo>
                    <a:lnTo>
                      <a:pt x="51" y="48"/>
                    </a:lnTo>
                    <a:lnTo>
                      <a:pt x="75" y="60"/>
                    </a:lnTo>
                    <a:lnTo>
                      <a:pt x="100" y="83"/>
                    </a:lnTo>
                    <a:lnTo>
                      <a:pt x="182" y="96"/>
                    </a:lnTo>
                    <a:lnTo>
                      <a:pt x="344" y="111"/>
                    </a:lnTo>
                    <a:lnTo>
                      <a:pt x="503" y="121"/>
                    </a:lnTo>
                    <a:lnTo>
                      <a:pt x="703" y="133"/>
                    </a:lnTo>
                    <a:lnTo>
                      <a:pt x="899" y="137"/>
                    </a:lnTo>
                    <a:lnTo>
                      <a:pt x="1140" y="141"/>
                    </a:lnTo>
                    <a:lnTo>
                      <a:pt x="1161" y="133"/>
                    </a:lnTo>
                    <a:lnTo>
                      <a:pt x="1180" y="110"/>
                    </a:lnTo>
                    <a:lnTo>
                      <a:pt x="1188" y="86"/>
                    </a:lnTo>
                    <a:lnTo>
                      <a:pt x="1187" y="59"/>
                    </a:lnTo>
                    <a:lnTo>
                      <a:pt x="1184" y="45"/>
                    </a:lnTo>
                    <a:lnTo>
                      <a:pt x="1120" y="34"/>
                    </a:lnTo>
                    <a:lnTo>
                      <a:pt x="957" y="24"/>
                    </a:lnTo>
                    <a:lnTo>
                      <a:pt x="854" y="24"/>
                    </a:lnTo>
                    <a:lnTo>
                      <a:pt x="465" y="16"/>
                    </a:lnTo>
                    <a:lnTo>
                      <a:pt x="451" y="20"/>
                    </a:lnTo>
                    <a:lnTo>
                      <a:pt x="342" y="22"/>
                    </a:lnTo>
                    <a:lnTo>
                      <a:pt x="245" y="21"/>
                    </a:lnTo>
                    <a:lnTo>
                      <a:pt x="164" y="17"/>
                    </a:lnTo>
                    <a:lnTo>
                      <a:pt x="108" y="10"/>
                    </a:lnTo>
                    <a:lnTo>
                      <a:pt x="64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0" name="Freeform 615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1" cy="62"/>
              </a:xfrm>
              <a:custGeom>
                <a:avLst/>
                <a:gdLst>
                  <a:gd name="T0" fmla="*/ 0 w 1183"/>
                  <a:gd name="T1" fmla="*/ 3 h 90"/>
                  <a:gd name="T2" fmla="*/ 11 w 1183"/>
                  <a:gd name="T3" fmla="*/ 6 h 90"/>
                  <a:gd name="T4" fmla="*/ 24 w 1183"/>
                  <a:gd name="T5" fmla="*/ 8 h 90"/>
                  <a:gd name="T6" fmla="*/ 39 w 1183"/>
                  <a:gd name="T7" fmla="*/ 8 h 90"/>
                  <a:gd name="T8" fmla="*/ 48 w 1183"/>
                  <a:gd name="T9" fmla="*/ 8 h 90"/>
                  <a:gd name="T10" fmla="*/ 46 w 1183"/>
                  <a:gd name="T11" fmla="*/ 12 h 90"/>
                  <a:gd name="T12" fmla="*/ 55 w 1183"/>
                  <a:gd name="T13" fmla="*/ 12 h 90"/>
                  <a:gd name="T14" fmla="*/ 74 w 1183"/>
                  <a:gd name="T15" fmla="*/ 12 h 90"/>
                  <a:gd name="T16" fmla="*/ 74 w 1183"/>
                  <a:gd name="T17" fmla="*/ 11 h 90"/>
                  <a:gd name="T18" fmla="*/ 99 w 1183"/>
                  <a:gd name="T19" fmla="*/ 12 h 90"/>
                  <a:gd name="T20" fmla="*/ 120 w 1183"/>
                  <a:gd name="T21" fmla="*/ 13 h 90"/>
                  <a:gd name="T22" fmla="*/ 146 w 1183"/>
                  <a:gd name="T23" fmla="*/ 13 h 90"/>
                  <a:gd name="T24" fmla="*/ 157 w 1183"/>
                  <a:gd name="T25" fmla="*/ 14 h 90"/>
                  <a:gd name="T26" fmla="*/ 159 w 1183"/>
                  <a:gd name="T27" fmla="*/ 12 h 90"/>
                  <a:gd name="T28" fmla="*/ 188 w 1183"/>
                  <a:gd name="T29" fmla="*/ 12 h 90"/>
                  <a:gd name="T30" fmla="*/ 191 w 1183"/>
                  <a:gd name="T31" fmla="*/ 7 h 90"/>
                  <a:gd name="T32" fmla="*/ 177 w 1183"/>
                  <a:gd name="T33" fmla="*/ 6 h 90"/>
                  <a:gd name="T34" fmla="*/ 151 w 1183"/>
                  <a:gd name="T35" fmla="*/ 4 h 90"/>
                  <a:gd name="T36" fmla="*/ 75 w 1183"/>
                  <a:gd name="T37" fmla="*/ 2 h 90"/>
                  <a:gd name="T38" fmla="*/ 73 w 1183"/>
                  <a:gd name="T39" fmla="*/ 4 h 90"/>
                  <a:gd name="T40" fmla="*/ 62 w 1183"/>
                  <a:gd name="T41" fmla="*/ 3 h 90"/>
                  <a:gd name="T42" fmla="*/ 56 w 1183"/>
                  <a:gd name="T43" fmla="*/ 4 h 90"/>
                  <a:gd name="T44" fmla="*/ 40 w 1183"/>
                  <a:gd name="T45" fmla="*/ 4 h 90"/>
                  <a:gd name="T46" fmla="*/ 28 w 1183"/>
                  <a:gd name="T47" fmla="*/ 3 h 90"/>
                  <a:gd name="T48" fmla="*/ 15 w 1183"/>
                  <a:gd name="T49" fmla="*/ 1 h 90"/>
                  <a:gd name="T50" fmla="*/ 9 w 1183"/>
                  <a:gd name="T51" fmla="*/ 0 h 90"/>
                  <a:gd name="T52" fmla="*/ 0 w 1183"/>
                  <a:gd name="T53" fmla="*/ 3 h 9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3"/>
                  <a:gd name="T82" fmla="*/ 0 h 90"/>
                  <a:gd name="T83" fmla="*/ 1183 w 1183"/>
                  <a:gd name="T84" fmla="*/ 90 h 9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3" h="90">
                    <a:moveTo>
                      <a:pt x="0" y="18"/>
                    </a:moveTo>
                    <a:lnTo>
                      <a:pt x="68" y="41"/>
                    </a:lnTo>
                    <a:lnTo>
                      <a:pt x="154" y="49"/>
                    </a:lnTo>
                    <a:lnTo>
                      <a:pt x="243" y="54"/>
                    </a:lnTo>
                    <a:lnTo>
                      <a:pt x="296" y="53"/>
                    </a:lnTo>
                    <a:lnTo>
                      <a:pt x="284" y="75"/>
                    </a:lnTo>
                    <a:lnTo>
                      <a:pt x="340" y="77"/>
                    </a:lnTo>
                    <a:lnTo>
                      <a:pt x="457" y="80"/>
                    </a:lnTo>
                    <a:lnTo>
                      <a:pt x="457" y="72"/>
                    </a:lnTo>
                    <a:lnTo>
                      <a:pt x="611" y="80"/>
                    </a:lnTo>
                    <a:lnTo>
                      <a:pt x="745" y="85"/>
                    </a:lnTo>
                    <a:lnTo>
                      <a:pt x="905" y="87"/>
                    </a:lnTo>
                    <a:lnTo>
                      <a:pt x="976" y="90"/>
                    </a:lnTo>
                    <a:lnTo>
                      <a:pt x="989" y="77"/>
                    </a:lnTo>
                    <a:lnTo>
                      <a:pt x="1170" y="79"/>
                    </a:lnTo>
                    <a:lnTo>
                      <a:pt x="1183" y="45"/>
                    </a:lnTo>
                    <a:lnTo>
                      <a:pt x="1101" y="34"/>
                    </a:lnTo>
                    <a:lnTo>
                      <a:pt x="935" y="26"/>
                    </a:lnTo>
                    <a:lnTo>
                      <a:pt x="462" y="15"/>
                    </a:lnTo>
                    <a:lnTo>
                      <a:pt x="453" y="23"/>
                    </a:lnTo>
                    <a:lnTo>
                      <a:pt x="388" y="20"/>
                    </a:lnTo>
                    <a:lnTo>
                      <a:pt x="346" y="23"/>
                    </a:lnTo>
                    <a:lnTo>
                      <a:pt x="252" y="24"/>
                    </a:lnTo>
                    <a:lnTo>
                      <a:pt x="170" y="20"/>
                    </a:lnTo>
                    <a:lnTo>
                      <a:pt x="94" y="10"/>
                    </a:lnTo>
                    <a:lnTo>
                      <a:pt x="59" y="0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1" name="Freeform 616"/>
              <p:cNvSpPr>
                <a:spLocks noChangeAspect="1"/>
              </p:cNvSpPr>
              <p:nvPr/>
            </p:nvSpPr>
            <p:spPr bwMode="auto">
              <a:xfrm>
                <a:off x="391" y="459"/>
                <a:ext cx="471" cy="27"/>
              </a:xfrm>
              <a:custGeom>
                <a:avLst/>
                <a:gdLst>
                  <a:gd name="T0" fmla="*/ 111 w 677"/>
                  <a:gd name="T1" fmla="*/ 0 h 41"/>
                  <a:gd name="T2" fmla="*/ 110 w 677"/>
                  <a:gd name="T3" fmla="*/ 2 h 41"/>
                  <a:gd name="T4" fmla="*/ 106 w 677"/>
                  <a:gd name="T5" fmla="*/ 5 h 41"/>
                  <a:gd name="T6" fmla="*/ 100 w 677"/>
                  <a:gd name="T7" fmla="*/ 5 h 41"/>
                  <a:gd name="T8" fmla="*/ 99 w 677"/>
                  <a:gd name="T9" fmla="*/ 5 h 41"/>
                  <a:gd name="T10" fmla="*/ 0 w 677"/>
                  <a:gd name="T11" fmla="*/ 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77"/>
                  <a:gd name="T19" fmla="*/ 0 h 41"/>
                  <a:gd name="T20" fmla="*/ 677 w 67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77" h="41">
                    <a:moveTo>
                      <a:pt x="677" y="0"/>
                    </a:moveTo>
                    <a:lnTo>
                      <a:pt x="676" y="18"/>
                    </a:lnTo>
                    <a:lnTo>
                      <a:pt x="650" y="41"/>
                    </a:lnTo>
                    <a:lnTo>
                      <a:pt x="617" y="39"/>
                    </a:lnTo>
                    <a:lnTo>
                      <a:pt x="608" y="35"/>
                    </a:lnTo>
                    <a:lnTo>
                      <a:pt x="0" y="12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2" name="Line 617"/>
              <p:cNvSpPr>
                <a:spLocks noChangeAspect="1" noChangeShapeType="1"/>
              </p:cNvSpPr>
              <p:nvPr/>
            </p:nvSpPr>
            <p:spPr bwMode="auto">
              <a:xfrm>
                <a:off x="821" y="475"/>
                <a:ext cx="20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3" name="Line 618"/>
              <p:cNvSpPr>
                <a:spLocks noChangeAspect="1" noChangeShapeType="1"/>
              </p:cNvSpPr>
              <p:nvPr/>
            </p:nvSpPr>
            <p:spPr bwMode="auto">
              <a:xfrm flipV="1">
                <a:off x="844" y="475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4" name="Line 619"/>
              <p:cNvSpPr>
                <a:spLocks noChangeAspect="1" noChangeShapeType="1"/>
              </p:cNvSpPr>
              <p:nvPr/>
            </p:nvSpPr>
            <p:spPr bwMode="auto">
              <a:xfrm>
                <a:off x="749" y="465"/>
                <a:ext cx="44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5" name="Line 620"/>
              <p:cNvSpPr>
                <a:spLocks noChangeAspect="1" noChangeShapeType="1"/>
              </p:cNvSpPr>
              <p:nvPr/>
            </p:nvSpPr>
            <p:spPr bwMode="auto">
              <a:xfrm>
                <a:off x="793" y="472"/>
                <a:ext cx="25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6" name="Line 621"/>
              <p:cNvSpPr>
                <a:spLocks noChangeAspect="1" noChangeShapeType="1"/>
              </p:cNvSpPr>
              <p:nvPr/>
            </p:nvSpPr>
            <p:spPr bwMode="auto">
              <a:xfrm flipV="1">
                <a:off x="821" y="468"/>
                <a:ext cx="7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7" name="Line 622"/>
              <p:cNvSpPr>
                <a:spLocks noChangeAspect="1" noChangeShapeType="1"/>
              </p:cNvSpPr>
              <p:nvPr/>
            </p:nvSpPr>
            <p:spPr bwMode="auto">
              <a:xfrm flipV="1">
                <a:off x="793" y="463"/>
                <a:ext cx="7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8" name="Line 623"/>
              <p:cNvSpPr>
                <a:spLocks noChangeAspect="1" noChangeShapeType="1"/>
              </p:cNvSpPr>
              <p:nvPr/>
            </p:nvSpPr>
            <p:spPr bwMode="auto">
              <a:xfrm flipH="1">
                <a:off x="795" y="468"/>
                <a:ext cx="5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9" name="Line 624"/>
              <p:cNvSpPr>
                <a:spLocks noChangeAspect="1" noChangeShapeType="1"/>
              </p:cNvSpPr>
              <p:nvPr/>
            </p:nvSpPr>
            <p:spPr bwMode="auto">
              <a:xfrm flipH="1">
                <a:off x="825" y="470"/>
                <a:ext cx="37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0" name="Line 625"/>
              <p:cNvSpPr>
                <a:spLocks noChangeAspect="1" noChangeShapeType="1"/>
              </p:cNvSpPr>
              <p:nvPr/>
            </p:nvSpPr>
            <p:spPr bwMode="auto">
              <a:xfrm>
                <a:off x="802" y="468"/>
                <a:ext cx="23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1" name="Oval 626"/>
              <p:cNvSpPr>
                <a:spLocks noChangeAspect="1" noChangeArrowheads="1"/>
              </p:cNvSpPr>
              <p:nvPr/>
            </p:nvSpPr>
            <p:spPr bwMode="auto">
              <a:xfrm>
                <a:off x="251" y="431"/>
                <a:ext cx="30" cy="4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2" name="Oval 627"/>
              <p:cNvSpPr>
                <a:spLocks noChangeAspect="1" noChangeArrowheads="1"/>
              </p:cNvSpPr>
              <p:nvPr/>
            </p:nvSpPr>
            <p:spPr bwMode="auto">
              <a:xfrm>
                <a:off x="200" y="426"/>
                <a:ext cx="28" cy="7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3" name="Freeform 628"/>
              <p:cNvSpPr>
                <a:spLocks noChangeAspect="1"/>
              </p:cNvSpPr>
              <p:nvPr/>
            </p:nvSpPr>
            <p:spPr bwMode="auto">
              <a:xfrm>
                <a:off x="362" y="437"/>
                <a:ext cx="507" cy="13"/>
              </a:xfrm>
              <a:custGeom>
                <a:avLst/>
                <a:gdLst>
                  <a:gd name="T0" fmla="*/ 4 w 1044"/>
                  <a:gd name="T1" fmla="*/ 0 h 44"/>
                  <a:gd name="T2" fmla="*/ 8 w 1044"/>
                  <a:gd name="T3" fmla="*/ 0 h 44"/>
                  <a:gd name="T4" fmla="*/ 12 w 1044"/>
                  <a:gd name="T5" fmla="*/ 0 h 44"/>
                  <a:gd name="T6" fmla="*/ 17 w 1044"/>
                  <a:gd name="T7" fmla="*/ 0 h 44"/>
                  <a:gd name="T8" fmla="*/ 22 w 1044"/>
                  <a:gd name="T9" fmla="*/ 0 h 44"/>
                  <a:gd name="T10" fmla="*/ 28 w 1044"/>
                  <a:gd name="T11" fmla="*/ 0 h 44"/>
                  <a:gd name="T12" fmla="*/ 28 w 1044"/>
                  <a:gd name="T13" fmla="*/ 0 h 44"/>
                  <a:gd name="T14" fmla="*/ 28 w 1044"/>
                  <a:gd name="T15" fmla="*/ 0 h 44"/>
                  <a:gd name="T16" fmla="*/ 25 w 1044"/>
                  <a:gd name="T17" fmla="*/ 0 h 44"/>
                  <a:gd name="T18" fmla="*/ 17 w 1044"/>
                  <a:gd name="T19" fmla="*/ 0 h 44"/>
                  <a:gd name="T20" fmla="*/ 10 w 1044"/>
                  <a:gd name="T21" fmla="*/ 0 h 44"/>
                  <a:gd name="T22" fmla="*/ 5 w 1044"/>
                  <a:gd name="T23" fmla="*/ 0 h 44"/>
                  <a:gd name="T24" fmla="*/ 0 w 1044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44"/>
                  <a:gd name="T40" fmla="*/ 0 h 44"/>
                  <a:gd name="T41" fmla="*/ 1044 w 1044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44" h="44">
                    <a:moveTo>
                      <a:pt x="165" y="38"/>
                    </a:moveTo>
                    <a:lnTo>
                      <a:pt x="303" y="37"/>
                    </a:lnTo>
                    <a:lnTo>
                      <a:pt x="450" y="37"/>
                    </a:lnTo>
                    <a:lnTo>
                      <a:pt x="632" y="39"/>
                    </a:lnTo>
                    <a:lnTo>
                      <a:pt x="801" y="39"/>
                    </a:lnTo>
                    <a:lnTo>
                      <a:pt x="1023" y="44"/>
                    </a:lnTo>
                    <a:lnTo>
                      <a:pt x="1044" y="0"/>
                    </a:lnTo>
                    <a:lnTo>
                      <a:pt x="1043" y="6"/>
                    </a:lnTo>
                    <a:lnTo>
                      <a:pt x="925" y="5"/>
                    </a:lnTo>
                    <a:lnTo>
                      <a:pt x="659" y="4"/>
                    </a:lnTo>
                    <a:lnTo>
                      <a:pt x="381" y="5"/>
                    </a:lnTo>
                    <a:lnTo>
                      <a:pt x="190" y="5"/>
                    </a:lnTo>
                    <a:lnTo>
                      <a:pt x="0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4" name="Freeform 629"/>
              <p:cNvSpPr>
                <a:spLocks noChangeAspect="1"/>
              </p:cNvSpPr>
              <p:nvPr/>
            </p:nvSpPr>
            <p:spPr bwMode="auto">
              <a:xfrm>
                <a:off x="377" y="447"/>
                <a:ext cx="484" cy="3"/>
              </a:xfrm>
              <a:custGeom>
                <a:avLst/>
                <a:gdLst>
                  <a:gd name="T0" fmla="*/ 0 w 996"/>
                  <a:gd name="T1" fmla="*/ 0 h 5"/>
                  <a:gd name="T2" fmla="*/ 3 w 996"/>
                  <a:gd name="T3" fmla="*/ 0 h 5"/>
                  <a:gd name="T4" fmla="*/ 8 w 996"/>
                  <a:gd name="T5" fmla="*/ 1 h 5"/>
                  <a:gd name="T6" fmla="*/ 13 w 996"/>
                  <a:gd name="T7" fmla="*/ 1 h 5"/>
                  <a:gd name="T8" fmla="*/ 17 w 996"/>
                  <a:gd name="T9" fmla="*/ 1 h 5"/>
                  <a:gd name="T10" fmla="*/ 23 w 996"/>
                  <a:gd name="T11" fmla="*/ 1 h 5"/>
                  <a:gd name="T12" fmla="*/ 25 w 996"/>
                  <a:gd name="T13" fmla="*/ 1 h 5"/>
                  <a:gd name="T14" fmla="*/ 27 w 996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6"/>
                  <a:gd name="T25" fmla="*/ 0 h 5"/>
                  <a:gd name="T26" fmla="*/ 996 w 99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6" h="5">
                    <a:moveTo>
                      <a:pt x="0" y="0"/>
                    </a:moveTo>
                    <a:lnTo>
                      <a:pt x="130" y="0"/>
                    </a:lnTo>
                    <a:lnTo>
                      <a:pt x="294" y="2"/>
                    </a:lnTo>
                    <a:lnTo>
                      <a:pt x="461" y="2"/>
                    </a:lnTo>
                    <a:lnTo>
                      <a:pt x="655" y="2"/>
                    </a:lnTo>
                    <a:lnTo>
                      <a:pt x="837" y="4"/>
                    </a:lnTo>
                    <a:lnTo>
                      <a:pt x="937" y="4"/>
                    </a:lnTo>
                    <a:lnTo>
                      <a:pt x="996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5" name="Freeform 630"/>
              <p:cNvSpPr>
                <a:spLocks noChangeAspect="1"/>
              </p:cNvSpPr>
              <p:nvPr/>
            </p:nvSpPr>
            <p:spPr bwMode="auto">
              <a:xfrm>
                <a:off x="360" y="420"/>
                <a:ext cx="509" cy="10"/>
              </a:xfrm>
              <a:custGeom>
                <a:avLst/>
                <a:gdLst>
                  <a:gd name="T0" fmla="*/ 0 w 1047"/>
                  <a:gd name="T1" fmla="*/ 0 h 34"/>
                  <a:gd name="T2" fmla="*/ 1 w 1047"/>
                  <a:gd name="T3" fmla="*/ 0 h 34"/>
                  <a:gd name="T4" fmla="*/ 0 w 1047"/>
                  <a:gd name="T5" fmla="*/ 0 h 34"/>
                  <a:gd name="T6" fmla="*/ 5 w 1047"/>
                  <a:gd name="T7" fmla="*/ 0 h 34"/>
                  <a:gd name="T8" fmla="*/ 18 w 1047"/>
                  <a:gd name="T9" fmla="*/ 0 h 34"/>
                  <a:gd name="T10" fmla="*/ 23 w 1047"/>
                  <a:gd name="T11" fmla="*/ 0 h 34"/>
                  <a:gd name="T12" fmla="*/ 28 w 1047"/>
                  <a:gd name="T13" fmla="*/ 0 h 34"/>
                  <a:gd name="T14" fmla="*/ 28 w 1047"/>
                  <a:gd name="T15" fmla="*/ 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47"/>
                  <a:gd name="T25" fmla="*/ 0 h 34"/>
                  <a:gd name="T26" fmla="*/ 1047 w 1047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47" h="34">
                    <a:moveTo>
                      <a:pt x="0" y="0"/>
                    </a:moveTo>
                    <a:lnTo>
                      <a:pt x="40" y="0"/>
                    </a:lnTo>
                    <a:lnTo>
                      <a:pt x="23" y="13"/>
                    </a:lnTo>
                    <a:lnTo>
                      <a:pt x="176" y="31"/>
                    </a:lnTo>
                    <a:lnTo>
                      <a:pt x="645" y="30"/>
                    </a:lnTo>
                    <a:lnTo>
                      <a:pt x="857" y="34"/>
                    </a:lnTo>
                    <a:lnTo>
                      <a:pt x="1043" y="33"/>
                    </a:lnTo>
                    <a:cubicBezTo>
                      <a:pt x="1047" y="28"/>
                      <a:pt x="1047" y="30"/>
                      <a:pt x="1047" y="27"/>
                    </a:cubicBez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6" name="Freeform 631"/>
              <p:cNvSpPr>
                <a:spLocks noChangeAspect="1"/>
              </p:cNvSpPr>
              <p:nvPr/>
            </p:nvSpPr>
            <p:spPr bwMode="auto">
              <a:xfrm>
                <a:off x="87" y="405"/>
                <a:ext cx="252" cy="9"/>
              </a:xfrm>
              <a:custGeom>
                <a:avLst/>
                <a:gdLst>
                  <a:gd name="T0" fmla="*/ 14 w 518"/>
                  <a:gd name="T1" fmla="*/ 0 h 31"/>
                  <a:gd name="T2" fmla="*/ 12 w 518"/>
                  <a:gd name="T3" fmla="*/ 0 h 31"/>
                  <a:gd name="T4" fmla="*/ 11 w 518"/>
                  <a:gd name="T5" fmla="*/ 0 h 31"/>
                  <a:gd name="T6" fmla="*/ 7 w 518"/>
                  <a:gd name="T7" fmla="*/ 0 h 31"/>
                  <a:gd name="T8" fmla="*/ 4 w 518"/>
                  <a:gd name="T9" fmla="*/ 0 h 31"/>
                  <a:gd name="T10" fmla="*/ 2 w 518"/>
                  <a:gd name="T11" fmla="*/ 0 h 31"/>
                  <a:gd name="T12" fmla="*/ 1 w 518"/>
                  <a:gd name="T13" fmla="*/ 0 h 31"/>
                  <a:gd name="T14" fmla="*/ 0 w 518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8"/>
                  <a:gd name="T25" fmla="*/ 0 h 31"/>
                  <a:gd name="T26" fmla="*/ 518 w 518"/>
                  <a:gd name="T27" fmla="*/ 31 h 3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8" h="31">
                    <a:moveTo>
                      <a:pt x="518" y="30"/>
                    </a:moveTo>
                    <a:lnTo>
                      <a:pt x="441" y="30"/>
                    </a:lnTo>
                    <a:lnTo>
                      <a:pt x="405" y="31"/>
                    </a:lnTo>
                    <a:lnTo>
                      <a:pt x="262" y="31"/>
                    </a:lnTo>
                    <a:lnTo>
                      <a:pt x="168" y="28"/>
                    </a:lnTo>
                    <a:lnTo>
                      <a:pt x="93" y="20"/>
                    </a:lnTo>
                    <a:lnTo>
                      <a:pt x="45" y="1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7" name="Line 63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7" y="446"/>
                <a:ext cx="11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8" name="Freeform 633"/>
              <p:cNvSpPr>
                <a:spLocks noChangeAspect="1"/>
              </p:cNvSpPr>
              <p:nvPr/>
            </p:nvSpPr>
            <p:spPr bwMode="auto">
              <a:xfrm>
                <a:off x="71" y="409"/>
                <a:ext cx="346" cy="20"/>
              </a:xfrm>
              <a:custGeom>
                <a:avLst/>
                <a:gdLst>
                  <a:gd name="T0" fmla="*/ 19 w 712"/>
                  <a:gd name="T1" fmla="*/ 0 h 71"/>
                  <a:gd name="T2" fmla="*/ 15 w 712"/>
                  <a:gd name="T3" fmla="*/ 0 h 71"/>
                  <a:gd name="T4" fmla="*/ 8 w 712"/>
                  <a:gd name="T5" fmla="*/ 0 h 71"/>
                  <a:gd name="T6" fmla="*/ 4 w 712"/>
                  <a:gd name="T7" fmla="*/ 0 h 71"/>
                  <a:gd name="T8" fmla="*/ 2 w 712"/>
                  <a:gd name="T9" fmla="*/ 0 h 71"/>
                  <a:gd name="T10" fmla="*/ 0 w 712"/>
                  <a:gd name="T11" fmla="*/ 0 h 71"/>
                  <a:gd name="T12" fmla="*/ 0 w 712"/>
                  <a:gd name="T13" fmla="*/ 0 h 71"/>
                  <a:gd name="T14" fmla="*/ 1 w 712"/>
                  <a:gd name="T15" fmla="*/ 0 h 71"/>
                  <a:gd name="T16" fmla="*/ 4 w 712"/>
                  <a:gd name="T17" fmla="*/ 0 h 71"/>
                  <a:gd name="T18" fmla="*/ 7 w 712"/>
                  <a:gd name="T19" fmla="*/ 0 h 71"/>
                  <a:gd name="T20" fmla="*/ 9 w 712"/>
                  <a:gd name="T21" fmla="*/ 0 h 71"/>
                  <a:gd name="T22" fmla="*/ 11 w 712"/>
                  <a:gd name="T23" fmla="*/ 0 h 71"/>
                  <a:gd name="T24" fmla="*/ 13 w 712"/>
                  <a:gd name="T25" fmla="*/ 0 h 71"/>
                  <a:gd name="T26" fmla="*/ 15 w 712"/>
                  <a:gd name="T27" fmla="*/ 0 h 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12"/>
                  <a:gd name="T43" fmla="*/ 0 h 71"/>
                  <a:gd name="T44" fmla="*/ 712 w 712"/>
                  <a:gd name="T45" fmla="*/ 71 h 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12" h="71">
                    <a:moveTo>
                      <a:pt x="712" y="71"/>
                    </a:moveTo>
                    <a:lnTo>
                      <a:pt x="547" y="62"/>
                    </a:lnTo>
                    <a:lnTo>
                      <a:pt x="310" y="49"/>
                    </a:lnTo>
                    <a:lnTo>
                      <a:pt x="158" y="40"/>
                    </a:lnTo>
                    <a:lnTo>
                      <a:pt x="84" y="27"/>
                    </a:lnTo>
                    <a:lnTo>
                      <a:pt x="22" y="12"/>
                    </a:lnTo>
                    <a:lnTo>
                      <a:pt x="0" y="0"/>
                    </a:lnTo>
                    <a:lnTo>
                      <a:pt x="62" y="16"/>
                    </a:lnTo>
                    <a:lnTo>
                      <a:pt x="146" y="28"/>
                    </a:lnTo>
                    <a:lnTo>
                      <a:pt x="240" y="32"/>
                    </a:lnTo>
                    <a:lnTo>
                      <a:pt x="327" y="32"/>
                    </a:lnTo>
                    <a:lnTo>
                      <a:pt x="412" y="32"/>
                    </a:lnTo>
                    <a:lnTo>
                      <a:pt x="480" y="32"/>
                    </a:lnTo>
                    <a:lnTo>
                      <a:pt x="543" y="3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9" name="Freeform 634"/>
              <p:cNvSpPr>
                <a:spLocks noChangeAspect="1"/>
              </p:cNvSpPr>
              <p:nvPr/>
            </p:nvSpPr>
            <p:spPr bwMode="auto">
              <a:xfrm>
                <a:off x="175" y="436"/>
                <a:ext cx="42" cy="16"/>
              </a:xfrm>
              <a:custGeom>
                <a:avLst/>
                <a:gdLst>
                  <a:gd name="T0" fmla="*/ 0 w 82"/>
                  <a:gd name="T1" fmla="*/ 1 h 30"/>
                  <a:gd name="T2" fmla="*/ 1 w 82"/>
                  <a:gd name="T3" fmla="*/ 1 h 30"/>
                  <a:gd name="T4" fmla="*/ 1 w 82"/>
                  <a:gd name="T5" fmla="*/ 0 h 30"/>
                  <a:gd name="T6" fmla="*/ 1 w 82"/>
                  <a:gd name="T7" fmla="*/ 1 h 30"/>
                  <a:gd name="T8" fmla="*/ 2 w 82"/>
                  <a:gd name="T9" fmla="*/ 1 h 30"/>
                  <a:gd name="T10" fmla="*/ 2 w 82"/>
                  <a:gd name="T11" fmla="*/ 1 h 30"/>
                  <a:gd name="T12" fmla="*/ 2 w 82"/>
                  <a:gd name="T13" fmla="*/ 1 h 30"/>
                  <a:gd name="T14" fmla="*/ 2 w 82"/>
                  <a:gd name="T15" fmla="*/ 1 h 30"/>
                  <a:gd name="T16" fmla="*/ 3 w 82"/>
                  <a:gd name="T17" fmla="*/ 1 h 30"/>
                  <a:gd name="T18" fmla="*/ 3 w 82"/>
                  <a:gd name="T19" fmla="*/ 1 h 30"/>
                  <a:gd name="T20" fmla="*/ 3 w 82"/>
                  <a:gd name="T21" fmla="*/ 1 h 30"/>
                  <a:gd name="T22" fmla="*/ 2 w 82"/>
                  <a:gd name="T23" fmla="*/ 1 h 30"/>
                  <a:gd name="T24" fmla="*/ 2 w 82"/>
                  <a:gd name="T25" fmla="*/ 1 h 30"/>
                  <a:gd name="T26" fmla="*/ 2 w 82"/>
                  <a:gd name="T27" fmla="*/ 1 h 30"/>
                  <a:gd name="T28" fmla="*/ 2 w 82"/>
                  <a:gd name="T29" fmla="*/ 1 h 30"/>
                  <a:gd name="T30" fmla="*/ 1 w 82"/>
                  <a:gd name="T31" fmla="*/ 1 h 30"/>
                  <a:gd name="T32" fmla="*/ 1 w 82"/>
                  <a:gd name="T33" fmla="*/ 1 h 30"/>
                  <a:gd name="T34" fmla="*/ 1 w 82"/>
                  <a:gd name="T35" fmla="*/ 2 h 30"/>
                  <a:gd name="T36" fmla="*/ 1 w 82"/>
                  <a:gd name="T37" fmla="*/ 2 h 30"/>
                  <a:gd name="T38" fmla="*/ 1 w 82"/>
                  <a:gd name="T39" fmla="*/ 1 h 30"/>
                  <a:gd name="T40" fmla="*/ 0 w 82"/>
                  <a:gd name="T41" fmla="*/ 1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2"/>
                  <a:gd name="T64" fmla="*/ 0 h 30"/>
                  <a:gd name="T65" fmla="*/ 82 w 82"/>
                  <a:gd name="T66" fmla="*/ 30 h 3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2" h="30">
                    <a:moveTo>
                      <a:pt x="0" y="18"/>
                    </a:moveTo>
                    <a:lnTo>
                      <a:pt x="28" y="15"/>
                    </a:lnTo>
                    <a:lnTo>
                      <a:pt x="18" y="0"/>
                    </a:lnTo>
                    <a:lnTo>
                      <a:pt x="26" y="1"/>
                    </a:lnTo>
                    <a:lnTo>
                      <a:pt x="43" y="18"/>
                    </a:lnTo>
                    <a:lnTo>
                      <a:pt x="56" y="18"/>
                    </a:lnTo>
                    <a:lnTo>
                      <a:pt x="44" y="4"/>
                    </a:lnTo>
                    <a:lnTo>
                      <a:pt x="51" y="4"/>
                    </a:lnTo>
                    <a:lnTo>
                      <a:pt x="67" y="18"/>
                    </a:lnTo>
                    <a:lnTo>
                      <a:pt x="82" y="22"/>
                    </a:lnTo>
                    <a:lnTo>
                      <a:pt x="65" y="28"/>
                    </a:lnTo>
                    <a:lnTo>
                      <a:pt x="59" y="24"/>
                    </a:lnTo>
                    <a:lnTo>
                      <a:pt x="43" y="23"/>
                    </a:lnTo>
                    <a:lnTo>
                      <a:pt x="49" y="28"/>
                    </a:lnTo>
                    <a:lnTo>
                      <a:pt x="40" y="29"/>
                    </a:lnTo>
                    <a:lnTo>
                      <a:pt x="31" y="21"/>
                    </a:lnTo>
                    <a:lnTo>
                      <a:pt x="20" y="21"/>
                    </a:lnTo>
                    <a:lnTo>
                      <a:pt x="10" y="30"/>
                    </a:lnTo>
                    <a:lnTo>
                      <a:pt x="3" y="30"/>
                    </a:lnTo>
                    <a:lnTo>
                      <a:pt x="6" y="19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55" name="Group 635"/>
              <p:cNvGrpSpPr>
                <a:grpSpLocks noChangeAspect="1"/>
              </p:cNvGrpSpPr>
              <p:nvPr/>
            </p:nvGrpSpPr>
            <p:grpSpPr bwMode="auto">
              <a:xfrm>
                <a:off x="670" y="407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4556" name="Group 63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907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08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09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0" name="Line 64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1" name="Line 64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2" name="Line 6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57" name="Group 6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917" name="Freeform 64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18" name="Oval 6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58" name="Group 6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915" name="Freeform 64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16" name="Oval 6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906" name="Line 6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59" name="Group 650"/>
              <p:cNvGrpSpPr>
                <a:grpSpLocks noChangeAspect="1"/>
              </p:cNvGrpSpPr>
              <p:nvPr/>
            </p:nvGrpSpPr>
            <p:grpSpPr bwMode="auto">
              <a:xfrm>
                <a:off x="715" y="408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4560" name="Group 651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93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4" name="Freeform 653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5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6" name="Line 65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7" name="Line 6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8" name="Line 6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61" name="Group 65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903" name="Freeform 65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04" name="Oval 6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62" name="Group 66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901" name="Freeform 66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02" name="Oval 6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92" name="Line 6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63" name="Group 665"/>
              <p:cNvGrpSpPr>
                <a:grpSpLocks noChangeAspect="1"/>
              </p:cNvGrpSpPr>
              <p:nvPr/>
            </p:nvGrpSpPr>
            <p:grpSpPr bwMode="auto">
              <a:xfrm>
                <a:off x="767" y="409"/>
                <a:ext cx="56" cy="20"/>
                <a:chOff x="2402" y="867"/>
                <a:chExt cx="268" cy="97"/>
              </a:xfrm>
              <a:grpFill/>
            </p:grpSpPr>
            <p:grpSp>
              <p:nvGrpSpPr>
                <p:cNvPr id="4564" name="Group 66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79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0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1" name="Freeform 66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2" name="Line 67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3" name="Line 6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4" name="Line 67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65" name="Group 6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89" name="Freeform 67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90" name="Oval 6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66" name="Group 6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87" name="Freeform 67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88" name="Oval 6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78" name="Line 6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67" name="Group 680"/>
              <p:cNvGrpSpPr>
                <a:grpSpLocks noChangeAspect="1"/>
              </p:cNvGrpSpPr>
              <p:nvPr/>
            </p:nvGrpSpPr>
            <p:grpSpPr bwMode="auto">
              <a:xfrm flipH="1">
                <a:off x="580" y="433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1870" name="Freeform 681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1" name="Freeform 682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2" name="Freeform 683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3" name="Freeform 684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4" name="Freeform 685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5" name="Freeform 686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6" name="Freeform 687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68" name="Group 688"/>
              <p:cNvGrpSpPr>
                <a:grpSpLocks noChangeAspect="1"/>
              </p:cNvGrpSpPr>
              <p:nvPr/>
            </p:nvGrpSpPr>
            <p:grpSpPr bwMode="auto">
              <a:xfrm>
                <a:off x="705" y="429"/>
                <a:ext cx="43" cy="18"/>
                <a:chOff x="2769" y="979"/>
                <a:chExt cx="230" cy="90"/>
              </a:xfrm>
              <a:grpFill/>
            </p:grpSpPr>
            <p:sp>
              <p:nvSpPr>
                <p:cNvPr id="1863" name="Freeform 68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4" name="Freeform 69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5" name="Freeform 69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6" name="Freeform 69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7" name="Freeform 69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8" name="Freeform 69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9" name="Freeform 69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775" name="Freeform 696"/>
              <p:cNvSpPr>
                <a:spLocks noChangeAspect="1"/>
              </p:cNvSpPr>
              <p:nvPr/>
            </p:nvSpPr>
            <p:spPr bwMode="auto">
              <a:xfrm>
                <a:off x="446" y="321"/>
                <a:ext cx="205" cy="105"/>
              </a:xfrm>
              <a:custGeom>
                <a:avLst/>
                <a:gdLst>
                  <a:gd name="T0" fmla="*/ 1 w 396"/>
                  <a:gd name="T1" fmla="*/ 7 h 203"/>
                  <a:gd name="T2" fmla="*/ 13 w 396"/>
                  <a:gd name="T3" fmla="*/ 7 h 203"/>
                  <a:gd name="T4" fmla="*/ 14 w 396"/>
                  <a:gd name="T5" fmla="*/ 7 h 203"/>
                  <a:gd name="T6" fmla="*/ 14 w 396"/>
                  <a:gd name="T7" fmla="*/ 7 h 203"/>
                  <a:gd name="T8" fmla="*/ 14 w 396"/>
                  <a:gd name="T9" fmla="*/ 6 h 203"/>
                  <a:gd name="T10" fmla="*/ 14 w 396"/>
                  <a:gd name="T11" fmla="*/ 6 h 203"/>
                  <a:gd name="T12" fmla="*/ 14 w 396"/>
                  <a:gd name="T13" fmla="*/ 6 h 203"/>
                  <a:gd name="T14" fmla="*/ 14 w 396"/>
                  <a:gd name="T15" fmla="*/ 5 h 203"/>
                  <a:gd name="T16" fmla="*/ 14 w 396"/>
                  <a:gd name="T17" fmla="*/ 5 h 203"/>
                  <a:gd name="T18" fmla="*/ 14 w 396"/>
                  <a:gd name="T19" fmla="*/ 5 h 203"/>
                  <a:gd name="T20" fmla="*/ 13 w 396"/>
                  <a:gd name="T21" fmla="*/ 5 h 203"/>
                  <a:gd name="T22" fmla="*/ 13 w 396"/>
                  <a:gd name="T23" fmla="*/ 4 h 203"/>
                  <a:gd name="T24" fmla="*/ 12 w 396"/>
                  <a:gd name="T25" fmla="*/ 3 h 203"/>
                  <a:gd name="T26" fmla="*/ 10 w 396"/>
                  <a:gd name="T27" fmla="*/ 3 h 203"/>
                  <a:gd name="T28" fmla="*/ 10 w 396"/>
                  <a:gd name="T29" fmla="*/ 2 h 203"/>
                  <a:gd name="T30" fmla="*/ 10 w 396"/>
                  <a:gd name="T31" fmla="*/ 2 h 203"/>
                  <a:gd name="T32" fmla="*/ 9 w 396"/>
                  <a:gd name="T33" fmla="*/ 2 h 203"/>
                  <a:gd name="T34" fmla="*/ 9 w 396"/>
                  <a:gd name="T35" fmla="*/ 2 h 203"/>
                  <a:gd name="T36" fmla="*/ 8 w 396"/>
                  <a:gd name="T37" fmla="*/ 2 h 203"/>
                  <a:gd name="T38" fmla="*/ 8 w 396"/>
                  <a:gd name="T39" fmla="*/ 2 h 203"/>
                  <a:gd name="T40" fmla="*/ 7 w 396"/>
                  <a:gd name="T41" fmla="*/ 3 h 203"/>
                  <a:gd name="T42" fmla="*/ 7 w 396"/>
                  <a:gd name="T43" fmla="*/ 2 h 203"/>
                  <a:gd name="T44" fmla="*/ 7 w 396"/>
                  <a:gd name="T45" fmla="*/ 2 h 203"/>
                  <a:gd name="T46" fmla="*/ 7 w 396"/>
                  <a:gd name="T47" fmla="*/ 2 h 203"/>
                  <a:gd name="T48" fmla="*/ 7 w 396"/>
                  <a:gd name="T49" fmla="*/ 1 h 203"/>
                  <a:gd name="T50" fmla="*/ 6 w 396"/>
                  <a:gd name="T51" fmla="*/ 0 h 203"/>
                  <a:gd name="T52" fmla="*/ 6 w 396"/>
                  <a:gd name="T53" fmla="*/ 1 h 203"/>
                  <a:gd name="T54" fmla="*/ 5 w 396"/>
                  <a:gd name="T55" fmla="*/ 1 h 203"/>
                  <a:gd name="T56" fmla="*/ 5 w 396"/>
                  <a:gd name="T57" fmla="*/ 1 h 203"/>
                  <a:gd name="T58" fmla="*/ 5 w 396"/>
                  <a:gd name="T59" fmla="*/ 2 h 203"/>
                  <a:gd name="T60" fmla="*/ 5 w 396"/>
                  <a:gd name="T61" fmla="*/ 2 h 203"/>
                  <a:gd name="T62" fmla="*/ 5 w 396"/>
                  <a:gd name="T63" fmla="*/ 2 h 203"/>
                  <a:gd name="T64" fmla="*/ 5 w 396"/>
                  <a:gd name="T65" fmla="*/ 3 h 203"/>
                  <a:gd name="T66" fmla="*/ 5 w 396"/>
                  <a:gd name="T67" fmla="*/ 3 h 203"/>
                  <a:gd name="T68" fmla="*/ 5 w 396"/>
                  <a:gd name="T69" fmla="*/ 2 h 203"/>
                  <a:gd name="T70" fmla="*/ 5 w 396"/>
                  <a:gd name="T71" fmla="*/ 2 h 203"/>
                  <a:gd name="T72" fmla="*/ 5 w 396"/>
                  <a:gd name="T73" fmla="*/ 2 h 203"/>
                  <a:gd name="T74" fmla="*/ 5 w 396"/>
                  <a:gd name="T75" fmla="*/ 3 h 203"/>
                  <a:gd name="T76" fmla="*/ 3 w 396"/>
                  <a:gd name="T77" fmla="*/ 3 h 203"/>
                  <a:gd name="T78" fmla="*/ 4 w 396"/>
                  <a:gd name="T79" fmla="*/ 3 h 203"/>
                  <a:gd name="T80" fmla="*/ 3 w 396"/>
                  <a:gd name="T81" fmla="*/ 3 h 203"/>
                  <a:gd name="T82" fmla="*/ 2 w 396"/>
                  <a:gd name="T83" fmla="*/ 5 h 203"/>
                  <a:gd name="T84" fmla="*/ 2 w 396"/>
                  <a:gd name="T85" fmla="*/ 5 h 203"/>
                  <a:gd name="T86" fmla="*/ 2 w 396"/>
                  <a:gd name="T87" fmla="*/ 5 h 203"/>
                  <a:gd name="T88" fmla="*/ 1 w 396"/>
                  <a:gd name="T89" fmla="*/ 5 h 203"/>
                  <a:gd name="T90" fmla="*/ 1 w 396"/>
                  <a:gd name="T91" fmla="*/ 5 h 203"/>
                  <a:gd name="T92" fmla="*/ 0 w 396"/>
                  <a:gd name="T93" fmla="*/ 6 h 203"/>
                  <a:gd name="T94" fmla="*/ 1 w 396"/>
                  <a:gd name="T95" fmla="*/ 5 h 203"/>
                  <a:gd name="T96" fmla="*/ 1 w 396"/>
                  <a:gd name="T97" fmla="*/ 6 h 203"/>
                  <a:gd name="T98" fmla="*/ 1 w 396"/>
                  <a:gd name="T99" fmla="*/ 7 h 203"/>
                  <a:gd name="T100" fmla="*/ 1 w 396"/>
                  <a:gd name="T101" fmla="*/ 7 h 20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96"/>
                  <a:gd name="T154" fmla="*/ 0 h 203"/>
                  <a:gd name="T155" fmla="*/ 396 w 396"/>
                  <a:gd name="T156" fmla="*/ 203 h 20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96" h="203">
                    <a:moveTo>
                      <a:pt x="20" y="189"/>
                    </a:moveTo>
                    <a:lnTo>
                      <a:pt x="362" y="203"/>
                    </a:lnTo>
                    <a:lnTo>
                      <a:pt x="380" y="197"/>
                    </a:lnTo>
                    <a:lnTo>
                      <a:pt x="387" y="188"/>
                    </a:lnTo>
                    <a:lnTo>
                      <a:pt x="378" y="164"/>
                    </a:lnTo>
                    <a:lnTo>
                      <a:pt x="390" y="158"/>
                    </a:lnTo>
                    <a:lnTo>
                      <a:pt x="396" y="153"/>
                    </a:lnTo>
                    <a:lnTo>
                      <a:pt x="396" y="137"/>
                    </a:lnTo>
                    <a:lnTo>
                      <a:pt x="387" y="133"/>
                    </a:lnTo>
                    <a:lnTo>
                      <a:pt x="385" y="121"/>
                    </a:lnTo>
                    <a:lnTo>
                      <a:pt x="368" y="119"/>
                    </a:lnTo>
                    <a:lnTo>
                      <a:pt x="362" y="115"/>
                    </a:lnTo>
                    <a:lnTo>
                      <a:pt x="340" y="73"/>
                    </a:lnTo>
                    <a:lnTo>
                      <a:pt x="281" y="74"/>
                    </a:lnTo>
                    <a:lnTo>
                      <a:pt x="270" y="45"/>
                    </a:lnTo>
                    <a:lnTo>
                      <a:pt x="258" y="41"/>
                    </a:lnTo>
                    <a:lnTo>
                      <a:pt x="239" y="41"/>
                    </a:lnTo>
                    <a:lnTo>
                      <a:pt x="226" y="42"/>
                    </a:lnTo>
                    <a:lnTo>
                      <a:pt x="214" y="46"/>
                    </a:lnTo>
                    <a:lnTo>
                      <a:pt x="209" y="57"/>
                    </a:lnTo>
                    <a:lnTo>
                      <a:pt x="202" y="61"/>
                    </a:lnTo>
                    <a:lnTo>
                      <a:pt x="198" y="48"/>
                    </a:lnTo>
                    <a:lnTo>
                      <a:pt x="189" y="38"/>
                    </a:lnTo>
                    <a:lnTo>
                      <a:pt x="182" y="38"/>
                    </a:lnTo>
                    <a:lnTo>
                      <a:pt x="182" y="6"/>
                    </a:lnTo>
                    <a:lnTo>
                      <a:pt x="169" y="0"/>
                    </a:lnTo>
                    <a:lnTo>
                      <a:pt x="153" y="2"/>
                    </a:lnTo>
                    <a:lnTo>
                      <a:pt x="135" y="4"/>
                    </a:lnTo>
                    <a:lnTo>
                      <a:pt x="135" y="10"/>
                    </a:lnTo>
                    <a:lnTo>
                      <a:pt x="135" y="44"/>
                    </a:lnTo>
                    <a:lnTo>
                      <a:pt x="147" y="46"/>
                    </a:lnTo>
                    <a:lnTo>
                      <a:pt x="147" y="53"/>
                    </a:lnTo>
                    <a:lnTo>
                      <a:pt x="145" y="62"/>
                    </a:lnTo>
                    <a:lnTo>
                      <a:pt x="139" y="62"/>
                    </a:lnTo>
                    <a:lnTo>
                      <a:pt x="131" y="60"/>
                    </a:lnTo>
                    <a:lnTo>
                      <a:pt x="131" y="44"/>
                    </a:lnTo>
                    <a:lnTo>
                      <a:pt x="117" y="44"/>
                    </a:lnTo>
                    <a:lnTo>
                      <a:pt x="117" y="65"/>
                    </a:lnTo>
                    <a:lnTo>
                      <a:pt x="91" y="64"/>
                    </a:lnTo>
                    <a:lnTo>
                      <a:pt x="98" y="75"/>
                    </a:lnTo>
                    <a:lnTo>
                      <a:pt x="78" y="76"/>
                    </a:lnTo>
                    <a:lnTo>
                      <a:pt x="57" y="120"/>
                    </a:lnTo>
                    <a:lnTo>
                      <a:pt x="47" y="125"/>
                    </a:lnTo>
                    <a:lnTo>
                      <a:pt x="45" y="132"/>
                    </a:lnTo>
                    <a:lnTo>
                      <a:pt x="17" y="132"/>
                    </a:lnTo>
                    <a:lnTo>
                      <a:pt x="5" y="130"/>
                    </a:lnTo>
                    <a:lnTo>
                      <a:pt x="0" y="148"/>
                    </a:lnTo>
                    <a:lnTo>
                      <a:pt x="22" y="146"/>
                    </a:lnTo>
                    <a:lnTo>
                      <a:pt x="30" y="154"/>
                    </a:lnTo>
                    <a:lnTo>
                      <a:pt x="12" y="189"/>
                    </a:lnTo>
                    <a:lnTo>
                      <a:pt x="20" y="18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6" name="Freeform 697"/>
              <p:cNvSpPr>
                <a:spLocks noChangeAspect="1"/>
              </p:cNvSpPr>
              <p:nvPr/>
            </p:nvSpPr>
            <p:spPr bwMode="auto">
              <a:xfrm>
                <a:off x="487" y="355"/>
                <a:ext cx="142" cy="40"/>
              </a:xfrm>
              <a:custGeom>
                <a:avLst/>
                <a:gdLst>
                  <a:gd name="T0" fmla="*/ 0 w 275"/>
                  <a:gd name="T1" fmla="*/ 1 h 77"/>
                  <a:gd name="T2" fmla="*/ 1 w 275"/>
                  <a:gd name="T3" fmla="*/ 1 h 77"/>
                  <a:gd name="T4" fmla="*/ 2 w 275"/>
                  <a:gd name="T5" fmla="*/ 0 h 77"/>
                  <a:gd name="T6" fmla="*/ 2 w 275"/>
                  <a:gd name="T7" fmla="*/ 0 h 77"/>
                  <a:gd name="T8" fmla="*/ 3 w 275"/>
                  <a:gd name="T9" fmla="*/ 1 h 77"/>
                  <a:gd name="T10" fmla="*/ 5 w 275"/>
                  <a:gd name="T11" fmla="*/ 1 h 77"/>
                  <a:gd name="T12" fmla="*/ 5 w 275"/>
                  <a:gd name="T13" fmla="*/ 1 h 77"/>
                  <a:gd name="T14" fmla="*/ 8 w 275"/>
                  <a:gd name="T15" fmla="*/ 1 h 77"/>
                  <a:gd name="T16" fmla="*/ 8 w 275"/>
                  <a:gd name="T17" fmla="*/ 3 h 77"/>
                  <a:gd name="T18" fmla="*/ 9 w 275"/>
                  <a:gd name="T19" fmla="*/ 3 h 77"/>
                  <a:gd name="T20" fmla="*/ 10 w 275"/>
                  <a:gd name="T21" fmla="*/ 3 h 77"/>
                  <a:gd name="T22" fmla="*/ 10 w 275"/>
                  <a:gd name="T23" fmla="*/ 3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5"/>
                  <a:gd name="T37" fmla="*/ 0 h 77"/>
                  <a:gd name="T38" fmla="*/ 275 w 275"/>
                  <a:gd name="T39" fmla="*/ 77 h 7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5" h="77">
                    <a:moveTo>
                      <a:pt x="0" y="14"/>
                    </a:moveTo>
                    <a:lnTo>
                      <a:pt x="26" y="14"/>
                    </a:lnTo>
                    <a:lnTo>
                      <a:pt x="38" y="0"/>
                    </a:lnTo>
                    <a:lnTo>
                      <a:pt x="56" y="0"/>
                    </a:lnTo>
                    <a:lnTo>
                      <a:pt x="65" y="5"/>
                    </a:lnTo>
                    <a:lnTo>
                      <a:pt x="134" y="7"/>
                    </a:lnTo>
                    <a:lnTo>
                      <a:pt x="133" y="23"/>
                    </a:lnTo>
                    <a:lnTo>
                      <a:pt x="226" y="25"/>
                    </a:lnTo>
                    <a:lnTo>
                      <a:pt x="226" y="74"/>
                    </a:lnTo>
                    <a:lnTo>
                      <a:pt x="250" y="77"/>
                    </a:lnTo>
                    <a:lnTo>
                      <a:pt x="263" y="76"/>
                    </a:lnTo>
                    <a:lnTo>
                      <a:pt x="275" y="7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8" name="Freeform 698"/>
              <p:cNvSpPr>
                <a:spLocks noChangeAspect="1"/>
              </p:cNvSpPr>
              <p:nvPr/>
            </p:nvSpPr>
            <p:spPr bwMode="auto">
              <a:xfrm>
                <a:off x="605" y="363"/>
                <a:ext cx="8" cy="12"/>
              </a:xfrm>
              <a:custGeom>
                <a:avLst/>
                <a:gdLst>
                  <a:gd name="T0" fmla="*/ 0 w 16"/>
                  <a:gd name="T1" fmla="*/ 1 h 24"/>
                  <a:gd name="T2" fmla="*/ 1 w 16"/>
                  <a:gd name="T3" fmla="*/ 0 h 24"/>
                  <a:gd name="T4" fmla="*/ 1 w 16"/>
                  <a:gd name="T5" fmla="*/ 1 h 24"/>
                  <a:gd name="T6" fmla="*/ 1 w 16"/>
                  <a:gd name="T7" fmla="*/ 1 h 24"/>
                  <a:gd name="T8" fmla="*/ 1 w 16"/>
                  <a:gd name="T9" fmla="*/ 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4"/>
                  <a:gd name="T17" fmla="*/ 16 w 1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4">
                    <a:moveTo>
                      <a:pt x="0" y="6"/>
                    </a:moveTo>
                    <a:lnTo>
                      <a:pt x="8" y="0"/>
                    </a:lnTo>
                    <a:lnTo>
                      <a:pt x="16" y="7"/>
                    </a:lnTo>
                    <a:lnTo>
                      <a:pt x="15" y="21"/>
                    </a:lnTo>
                    <a:lnTo>
                      <a:pt x="2" y="2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9" name="Freeform 699"/>
              <p:cNvSpPr>
                <a:spLocks noChangeAspect="1"/>
              </p:cNvSpPr>
              <p:nvPr/>
            </p:nvSpPr>
            <p:spPr bwMode="auto">
              <a:xfrm>
                <a:off x="612" y="359"/>
                <a:ext cx="22" cy="30"/>
              </a:xfrm>
              <a:custGeom>
                <a:avLst/>
                <a:gdLst>
                  <a:gd name="T0" fmla="*/ 1 w 42"/>
                  <a:gd name="T1" fmla="*/ 0 h 58"/>
                  <a:gd name="T2" fmla="*/ 0 w 42"/>
                  <a:gd name="T3" fmla="*/ 1 h 58"/>
                  <a:gd name="T4" fmla="*/ 1 w 42"/>
                  <a:gd name="T5" fmla="*/ 2 h 58"/>
                  <a:gd name="T6" fmla="*/ 2 w 42"/>
                  <a:gd name="T7" fmla="*/ 2 h 5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58"/>
                  <a:gd name="T14" fmla="*/ 42 w 42"/>
                  <a:gd name="T15" fmla="*/ 58 h 5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58">
                    <a:moveTo>
                      <a:pt x="18" y="0"/>
                    </a:moveTo>
                    <a:lnTo>
                      <a:pt x="0" y="12"/>
                    </a:lnTo>
                    <a:lnTo>
                      <a:pt x="24" y="58"/>
                    </a:lnTo>
                    <a:lnTo>
                      <a:pt x="42" y="4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0" name="Freeform 700"/>
              <p:cNvSpPr>
                <a:spLocks noChangeAspect="1"/>
              </p:cNvSpPr>
              <p:nvPr/>
            </p:nvSpPr>
            <p:spPr bwMode="auto">
              <a:xfrm>
                <a:off x="523" y="306"/>
                <a:ext cx="12" cy="17"/>
              </a:xfrm>
              <a:custGeom>
                <a:avLst/>
                <a:gdLst>
                  <a:gd name="T0" fmla="*/ 1 w 24"/>
                  <a:gd name="T1" fmla="*/ 1 h 33"/>
                  <a:gd name="T2" fmla="*/ 1 w 24"/>
                  <a:gd name="T3" fmla="*/ 1 h 33"/>
                  <a:gd name="T4" fmla="*/ 1 w 24"/>
                  <a:gd name="T5" fmla="*/ 1 h 33"/>
                  <a:gd name="T6" fmla="*/ 0 w 24"/>
                  <a:gd name="T7" fmla="*/ 1 h 33"/>
                  <a:gd name="T8" fmla="*/ 1 w 24"/>
                  <a:gd name="T9" fmla="*/ 1 h 33"/>
                  <a:gd name="T10" fmla="*/ 1 w 24"/>
                  <a:gd name="T11" fmla="*/ 0 h 33"/>
                  <a:gd name="T12" fmla="*/ 1 w 24"/>
                  <a:gd name="T13" fmla="*/ 1 h 33"/>
                  <a:gd name="T14" fmla="*/ 1 w 24"/>
                  <a:gd name="T15" fmla="*/ 1 h 33"/>
                  <a:gd name="T16" fmla="*/ 1 w 24"/>
                  <a:gd name="T17" fmla="*/ 1 h 33"/>
                  <a:gd name="T18" fmla="*/ 1 w 24"/>
                  <a:gd name="T19" fmla="*/ 1 h 33"/>
                  <a:gd name="T20" fmla="*/ 1 w 24"/>
                  <a:gd name="T21" fmla="*/ 1 h 33"/>
                  <a:gd name="T22" fmla="*/ 1 w 24"/>
                  <a:gd name="T23" fmla="*/ 1 h 33"/>
                  <a:gd name="T24" fmla="*/ 1 w 24"/>
                  <a:gd name="T25" fmla="*/ 1 h 33"/>
                  <a:gd name="T26" fmla="*/ 1 w 24"/>
                  <a:gd name="T27" fmla="*/ 2 h 33"/>
                  <a:gd name="T28" fmla="*/ 1 w 24"/>
                  <a:gd name="T29" fmla="*/ 1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4"/>
                  <a:gd name="T46" fmla="*/ 0 h 33"/>
                  <a:gd name="T47" fmla="*/ 24 w 24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4" h="33">
                    <a:moveTo>
                      <a:pt x="6" y="29"/>
                    </a:moveTo>
                    <a:lnTo>
                      <a:pt x="6" y="21"/>
                    </a:lnTo>
                    <a:lnTo>
                      <a:pt x="2" y="15"/>
                    </a:lnTo>
                    <a:lnTo>
                      <a:pt x="0" y="7"/>
                    </a:lnTo>
                    <a:lnTo>
                      <a:pt x="4" y="1"/>
                    </a:lnTo>
                    <a:lnTo>
                      <a:pt x="15" y="0"/>
                    </a:lnTo>
                    <a:lnTo>
                      <a:pt x="16" y="7"/>
                    </a:lnTo>
                    <a:lnTo>
                      <a:pt x="19" y="21"/>
                    </a:lnTo>
                    <a:lnTo>
                      <a:pt x="10" y="21"/>
                    </a:lnTo>
                    <a:lnTo>
                      <a:pt x="8" y="4"/>
                    </a:lnTo>
                    <a:lnTo>
                      <a:pt x="8" y="21"/>
                    </a:lnTo>
                    <a:lnTo>
                      <a:pt x="20" y="21"/>
                    </a:lnTo>
                    <a:lnTo>
                      <a:pt x="14" y="27"/>
                    </a:lnTo>
                    <a:lnTo>
                      <a:pt x="24" y="33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3" name="Freeform 701"/>
              <p:cNvSpPr>
                <a:spLocks noChangeAspect="1"/>
              </p:cNvSpPr>
              <p:nvPr/>
            </p:nvSpPr>
            <p:spPr bwMode="auto">
              <a:xfrm>
                <a:off x="516" y="341"/>
                <a:ext cx="26" cy="2"/>
              </a:xfrm>
              <a:custGeom>
                <a:avLst/>
                <a:gdLst>
                  <a:gd name="T0" fmla="*/ 0 w 50"/>
                  <a:gd name="T1" fmla="*/ 1 h 4"/>
                  <a:gd name="T2" fmla="*/ 1 w 50"/>
                  <a:gd name="T3" fmla="*/ 1 h 4"/>
                  <a:gd name="T4" fmla="*/ 2 w 50"/>
                  <a:gd name="T5" fmla="*/ 1 h 4"/>
                  <a:gd name="T6" fmla="*/ 2 w 50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4"/>
                  <a:gd name="T14" fmla="*/ 50 w 50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4">
                    <a:moveTo>
                      <a:pt x="0" y="2"/>
                    </a:moveTo>
                    <a:lnTo>
                      <a:pt x="21" y="4"/>
                    </a:lnTo>
                    <a:lnTo>
                      <a:pt x="39" y="3"/>
                    </a:lnTo>
                    <a:lnTo>
                      <a:pt x="5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4" name="Freeform 702"/>
              <p:cNvSpPr>
                <a:spLocks noChangeAspect="1"/>
              </p:cNvSpPr>
              <p:nvPr/>
            </p:nvSpPr>
            <p:spPr bwMode="auto">
              <a:xfrm>
                <a:off x="560" y="346"/>
                <a:ext cx="24" cy="2"/>
              </a:xfrm>
              <a:custGeom>
                <a:avLst/>
                <a:gdLst>
                  <a:gd name="T0" fmla="*/ 0 w 46"/>
                  <a:gd name="T1" fmla="*/ 0 h 3"/>
                  <a:gd name="T2" fmla="*/ 1 w 46"/>
                  <a:gd name="T3" fmla="*/ 1 h 3"/>
                  <a:gd name="T4" fmla="*/ 2 w 46"/>
                  <a:gd name="T5" fmla="*/ 1 h 3"/>
                  <a:gd name="T6" fmla="*/ 2 w 46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3"/>
                  <a:gd name="T14" fmla="*/ 46 w 4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3">
                    <a:moveTo>
                      <a:pt x="0" y="0"/>
                    </a:moveTo>
                    <a:lnTo>
                      <a:pt x="20" y="2"/>
                    </a:lnTo>
                    <a:lnTo>
                      <a:pt x="35" y="3"/>
                    </a:lnTo>
                    <a:lnTo>
                      <a:pt x="46" y="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5" name="Freeform 703"/>
              <p:cNvSpPr>
                <a:spLocks noChangeAspect="1"/>
              </p:cNvSpPr>
              <p:nvPr/>
            </p:nvSpPr>
            <p:spPr bwMode="auto">
              <a:xfrm>
                <a:off x="516" y="324"/>
                <a:ext cx="25" cy="3"/>
              </a:xfrm>
              <a:custGeom>
                <a:avLst/>
                <a:gdLst>
                  <a:gd name="T0" fmla="*/ 0 w 48"/>
                  <a:gd name="T1" fmla="*/ 1 h 6"/>
                  <a:gd name="T2" fmla="*/ 1 w 48"/>
                  <a:gd name="T3" fmla="*/ 1 h 6"/>
                  <a:gd name="T4" fmla="*/ 1 w 48"/>
                  <a:gd name="T5" fmla="*/ 1 h 6"/>
                  <a:gd name="T6" fmla="*/ 2 w 48"/>
                  <a:gd name="T7" fmla="*/ 1 h 6"/>
                  <a:gd name="T8" fmla="*/ 2 w 48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6"/>
                  <a:gd name="T17" fmla="*/ 48 w 4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6">
                    <a:moveTo>
                      <a:pt x="0" y="2"/>
                    </a:moveTo>
                    <a:lnTo>
                      <a:pt x="10" y="5"/>
                    </a:lnTo>
                    <a:lnTo>
                      <a:pt x="27" y="6"/>
                    </a:lnTo>
                    <a:lnTo>
                      <a:pt x="40" y="6"/>
                    </a:lnTo>
                    <a:lnTo>
                      <a:pt x="4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7" name="Freeform 704"/>
              <p:cNvSpPr>
                <a:spLocks noChangeAspect="1"/>
              </p:cNvSpPr>
              <p:nvPr/>
            </p:nvSpPr>
            <p:spPr bwMode="auto">
              <a:xfrm>
                <a:off x="606" y="404"/>
                <a:ext cx="38" cy="4"/>
              </a:xfrm>
              <a:custGeom>
                <a:avLst/>
                <a:gdLst>
                  <a:gd name="T0" fmla="*/ 0 w 73"/>
                  <a:gd name="T1" fmla="*/ 1 h 7"/>
                  <a:gd name="T2" fmla="*/ 1 w 73"/>
                  <a:gd name="T3" fmla="*/ 1 h 7"/>
                  <a:gd name="T4" fmla="*/ 2 w 73"/>
                  <a:gd name="T5" fmla="*/ 1 h 7"/>
                  <a:gd name="T6" fmla="*/ 2 w 73"/>
                  <a:gd name="T7" fmla="*/ 0 h 7"/>
                  <a:gd name="T8" fmla="*/ 3 w 7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7"/>
                  <a:gd name="T17" fmla="*/ 73 w 73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7">
                    <a:moveTo>
                      <a:pt x="0" y="3"/>
                    </a:moveTo>
                    <a:lnTo>
                      <a:pt x="20" y="7"/>
                    </a:lnTo>
                    <a:lnTo>
                      <a:pt x="44" y="4"/>
                    </a:lnTo>
                    <a:lnTo>
                      <a:pt x="51" y="0"/>
                    </a:lnTo>
                    <a:lnTo>
                      <a:pt x="7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8" name="Line 705"/>
              <p:cNvSpPr>
                <a:spLocks noChangeAspect="1" noChangeShapeType="1"/>
              </p:cNvSpPr>
              <p:nvPr/>
            </p:nvSpPr>
            <p:spPr bwMode="auto">
              <a:xfrm>
                <a:off x="631" y="398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1" name="Line 706"/>
              <p:cNvSpPr>
                <a:spLocks noChangeAspect="1" noChangeShapeType="1"/>
              </p:cNvSpPr>
              <p:nvPr/>
            </p:nvSpPr>
            <p:spPr bwMode="auto">
              <a:xfrm>
                <a:off x="644" y="397"/>
                <a:ext cx="0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2" name="Line 707"/>
              <p:cNvSpPr>
                <a:spLocks noChangeAspect="1" noChangeShapeType="1"/>
              </p:cNvSpPr>
              <p:nvPr/>
            </p:nvSpPr>
            <p:spPr bwMode="auto">
              <a:xfrm>
                <a:off x="618" y="400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3" name="Line 708"/>
              <p:cNvSpPr>
                <a:spLocks noChangeAspect="1" noChangeShapeType="1"/>
              </p:cNvSpPr>
              <p:nvPr/>
            </p:nvSpPr>
            <p:spPr bwMode="auto">
              <a:xfrm>
                <a:off x="604" y="394"/>
                <a:ext cx="5" cy="1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4" name="Freeform 709"/>
              <p:cNvSpPr>
                <a:spLocks noChangeAspect="1"/>
              </p:cNvSpPr>
              <p:nvPr/>
            </p:nvSpPr>
            <p:spPr bwMode="auto">
              <a:xfrm>
                <a:off x="604" y="394"/>
                <a:ext cx="46" cy="4"/>
              </a:xfrm>
              <a:custGeom>
                <a:avLst/>
                <a:gdLst>
                  <a:gd name="T0" fmla="*/ 0 w 88"/>
                  <a:gd name="T1" fmla="*/ 0 h 9"/>
                  <a:gd name="T2" fmla="*/ 1 w 88"/>
                  <a:gd name="T3" fmla="*/ 0 h 9"/>
                  <a:gd name="T4" fmla="*/ 1 w 88"/>
                  <a:gd name="T5" fmla="*/ 0 h 9"/>
                  <a:gd name="T6" fmla="*/ 2 w 88"/>
                  <a:gd name="T7" fmla="*/ 0 h 9"/>
                  <a:gd name="T8" fmla="*/ 2 w 88"/>
                  <a:gd name="T9" fmla="*/ 0 h 9"/>
                  <a:gd name="T10" fmla="*/ 2 w 88"/>
                  <a:gd name="T11" fmla="*/ 0 h 9"/>
                  <a:gd name="T12" fmla="*/ 3 w 88"/>
                  <a:gd name="T13" fmla="*/ 0 h 9"/>
                  <a:gd name="T14" fmla="*/ 4 w 88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8"/>
                  <a:gd name="T25" fmla="*/ 0 h 9"/>
                  <a:gd name="T26" fmla="*/ 88 w 88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8" h="9">
                    <a:moveTo>
                      <a:pt x="0" y="3"/>
                    </a:moveTo>
                    <a:lnTo>
                      <a:pt x="10" y="9"/>
                    </a:lnTo>
                    <a:lnTo>
                      <a:pt x="30" y="9"/>
                    </a:lnTo>
                    <a:lnTo>
                      <a:pt x="36" y="8"/>
                    </a:lnTo>
                    <a:lnTo>
                      <a:pt x="44" y="9"/>
                    </a:lnTo>
                    <a:lnTo>
                      <a:pt x="50" y="9"/>
                    </a:lnTo>
                    <a:lnTo>
                      <a:pt x="75" y="8"/>
                    </a:lnTo>
                    <a:lnTo>
                      <a:pt x="8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5" name="Freeform 710"/>
              <p:cNvSpPr>
                <a:spLocks noChangeAspect="1"/>
              </p:cNvSpPr>
              <p:nvPr/>
            </p:nvSpPr>
            <p:spPr bwMode="auto">
              <a:xfrm>
                <a:off x="629" y="384"/>
                <a:ext cx="16" cy="11"/>
              </a:xfrm>
              <a:custGeom>
                <a:avLst/>
                <a:gdLst>
                  <a:gd name="T0" fmla="*/ 1 w 31"/>
                  <a:gd name="T1" fmla="*/ 1 h 21"/>
                  <a:gd name="T2" fmla="*/ 0 w 31"/>
                  <a:gd name="T3" fmla="*/ 1 h 21"/>
                  <a:gd name="T4" fmla="*/ 1 w 31"/>
                  <a:gd name="T5" fmla="*/ 1 h 21"/>
                  <a:gd name="T6" fmla="*/ 1 w 31"/>
                  <a:gd name="T7" fmla="*/ 1 h 21"/>
                  <a:gd name="T8" fmla="*/ 1 w 31"/>
                  <a:gd name="T9" fmla="*/ 0 h 21"/>
                  <a:gd name="T10" fmla="*/ 1 w 31"/>
                  <a:gd name="T11" fmla="*/ 1 h 21"/>
                  <a:gd name="T12" fmla="*/ 1 w 31"/>
                  <a:gd name="T13" fmla="*/ 1 h 21"/>
                  <a:gd name="T14" fmla="*/ 1 w 31"/>
                  <a:gd name="T15" fmla="*/ 1 h 21"/>
                  <a:gd name="T16" fmla="*/ 1 w 31"/>
                  <a:gd name="T17" fmla="*/ 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1"/>
                  <a:gd name="T29" fmla="*/ 31 w 31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1">
                    <a:moveTo>
                      <a:pt x="1" y="18"/>
                    </a:moveTo>
                    <a:lnTo>
                      <a:pt x="0" y="7"/>
                    </a:lnTo>
                    <a:lnTo>
                      <a:pt x="9" y="3"/>
                    </a:lnTo>
                    <a:lnTo>
                      <a:pt x="19" y="5"/>
                    </a:lnTo>
                    <a:lnTo>
                      <a:pt x="26" y="0"/>
                    </a:lnTo>
                    <a:lnTo>
                      <a:pt x="31" y="16"/>
                    </a:lnTo>
                    <a:lnTo>
                      <a:pt x="17" y="17"/>
                    </a:lnTo>
                    <a:lnTo>
                      <a:pt x="11" y="21"/>
                    </a:lnTo>
                    <a:lnTo>
                      <a:pt x="1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6" name="Freeform 711"/>
              <p:cNvSpPr>
                <a:spLocks noChangeAspect="1"/>
              </p:cNvSpPr>
              <p:nvPr/>
            </p:nvSpPr>
            <p:spPr bwMode="auto">
              <a:xfrm>
                <a:off x="458" y="358"/>
                <a:ext cx="81" cy="39"/>
              </a:xfrm>
              <a:custGeom>
                <a:avLst/>
                <a:gdLst>
                  <a:gd name="T0" fmla="*/ 1 w 156"/>
                  <a:gd name="T1" fmla="*/ 2 h 75"/>
                  <a:gd name="T2" fmla="*/ 1 w 156"/>
                  <a:gd name="T3" fmla="*/ 3 h 75"/>
                  <a:gd name="T4" fmla="*/ 0 w 156"/>
                  <a:gd name="T5" fmla="*/ 3 h 75"/>
                  <a:gd name="T6" fmla="*/ 1 w 156"/>
                  <a:gd name="T7" fmla="*/ 3 h 75"/>
                  <a:gd name="T8" fmla="*/ 1 w 156"/>
                  <a:gd name="T9" fmla="*/ 3 h 75"/>
                  <a:gd name="T10" fmla="*/ 2 w 156"/>
                  <a:gd name="T11" fmla="*/ 3 h 75"/>
                  <a:gd name="T12" fmla="*/ 2 w 156"/>
                  <a:gd name="T13" fmla="*/ 3 h 75"/>
                  <a:gd name="T14" fmla="*/ 2 w 156"/>
                  <a:gd name="T15" fmla="*/ 2 h 75"/>
                  <a:gd name="T16" fmla="*/ 2 w 156"/>
                  <a:gd name="T17" fmla="*/ 2 h 75"/>
                  <a:gd name="T18" fmla="*/ 2 w 156"/>
                  <a:gd name="T19" fmla="*/ 2 h 75"/>
                  <a:gd name="T20" fmla="*/ 2 w 156"/>
                  <a:gd name="T21" fmla="*/ 3 h 75"/>
                  <a:gd name="T22" fmla="*/ 2 w 156"/>
                  <a:gd name="T23" fmla="*/ 3 h 75"/>
                  <a:gd name="T24" fmla="*/ 3 w 156"/>
                  <a:gd name="T25" fmla="*/ 3 h 75"/>
                  <a:gd name="T26" fmla="*/ 6 w 156"/>
                  <a:gd name="T27" fmla="*/ 3 h 75"/>
                  <a:gd name="T28" fmla="*/ 6 w 156"/>
                  <a:gd name="T29" fmla="*/ 2 h 75"/>
                  <a:gd name="T30" fmla="*/ 5 w 156"/>
                  <a:gd name="T31" fmla="*/ 2 h 75"/>
                  <a:gd name="T32" fmla="*/ 5 w 156"/>
                  <a:gd name="T33" fmla="*/ 2 h 75"/>
                  <a:gd name="T34" fmla="*/ 5 w 156"/>
                  <a:gd name="T35" fmla="*/ 2 h 75"/>
                  <a:gd name="T36" fmla="*/ 6 w 156"/>
                  <a:gd name="T37" fmla="*/ 2 h 75"/>
                  <a:gd name="T38" fmla="*/ 6 w 156"/>
                  <a:gd name="T39" fmla="*/ 1 h 75"/>
                  <a:gd name="T40" fmla="*/ 5 w 156"/>
                  <a:gd name="T41" fmla="*/ 1 h 75"/>
                  <a:gd name="T42" fmla="*/ 5 w 156"/>
                  <a:gd name="T43" fmla="*/ 1 h 75"/>
                  <a:gd name="T44" fmla="*/ 5 w 156"/>
                  <a:gd name="T45" fmla="*/ 1 h 75"/>
                  <a:gd name="T46" fmla="*/ 5 w 156"/>
                  <a:gd name="T47" fmla="*/ 1 h 75"/>
                  <a:gd name="T48" fmla="*/ 5 w 156"/>
                  <a:gd name="T49" fmla="*/ 0 h 7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6"/>
                  <a:gd name="T76" fmla="*/ 0 h 75"/>
                  <a:gd name="T77" fmla="*/ 156 w 156"/>
                  <a:gd name="T78" fmla="*/ 75 h 7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6" h="75">
                    <a:moveTo>
                      <a:pt x="17" y="57"/>
                    </a:moveTo>
                    <a:lnTo>
                      <a:pt x="17" y="70"/>
                    </a:lnTo>
                    <a:lnTo>
                      <a:pt x="0" y="71"/>
                    </a:lnTo>
                    <a:lnTo>
                      <a:pt x="18" y="72"/>
                    </a:lnTo>
                    <a:lnTo>
                      <a:pt x="30" y="75"/>
                    </a:lnTo>
                    <a:lnTo>
                      <a:pt x="44" y="72"/>
                    </a:lnTo>
                    <a:lnTo>
                      <a:pt x="44" y="61"/>
                    </a:lnTo>
                    <a:lnTo>
                      <a:pt x="44" y="52"/>
                    </a:lnTo>
                    <a:lnTo>
                      <a:pt x="32" y="49"/>
                    </a:lnTo>
                    <a:lnTo>
                      <a:pt x="45" y="49"/>
                    </a:lnTo>
                    <a:lnTo>
                      <a:pt x="44" y="74"/>
                    </a:lnTo>
                    <a:lnTo>
                      <a:pt x="53" y="74"/>
                    </a:lnTo>
                    <a:lnTo>
                      <a:pt x="80" y="70"/>
                    </a:lnTo>
                    <a:lnTo>
                      <a:pt x="156" y="74"/>
                    </a:lnTo>
                    <a:lnTo>
                      <a:pt x="156" y="58"/>
                    </a:lnTo>
                    <a:lnTo>
                      <a:pt x="141" y="57"/>
                    </a:lnTo>
                    <a:lnTo>
                      <a:pt x="147" y="50"/>
                    </a:lnTo>
                    <a:lnTo>
                      <a:pt x="146" y="41"/>
                    </a:lnTo>
                    <a:lnTo>
                      <a:pt x="151" y="35"/>
                    </a:lnTo>
                    <a:lnTo>
                      <a:pt x="154" y="28"/>
                    </a:lnTo>
                    <a:lnTo>
                      <a:pt x="142" y="25"/>
                    </a:lnTo>
                    <a:lnTo>
                      <a:pt x="142" y="18"/>
                    </a:lnTo>
                    <a:lnTo>
                      <a:pt x="135" y="16"/>
                    </a:lnTo>
                    <a:lnTo>
                      <a:pt x="137" y="10"/>
                    </a:lnTo>
                    <a:lnTo>
                      <a:pt x="14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7" name="Freeform 712"/>
              <p:cNvSpPr>
                <a:spLocks noChangeAspect="1"/>
              </p:cNvSpPr>
              <p:nvPr/>
            </p:nvSpPr>
            <p:spPr bwMode="auto">
              <a:xfrm>
                <a:off x="516" y="357"/>
                <a:ext cx="21" cy="39"/>
              </a:xfrm>
              <a:custGeom>
                <a:avLst/>
                <a:gdLst>
                  <a:gd name="T0" fmla="*/ 1 w 40"/>
                  <a:gd name="T1" fmla="*/ 0 h 75"/>
                  <a:gd name="T2" fmla="*/ 1 w 40"/>
                  <a:gd name="T3" fmla="*/ 1 h 75"/>
                  <a:gd name="T4" fmla="*/ 1 w 40"/>
                  <a:gd name="T5" fmla="*/ 1 h 75"/>
                  <a:gd name="T6" fmla="*/ 1 w 40"/>
                  <a:gd name="T7" fmla="*/ 1 h 75"/>
                  <a:gd name="T8" fmla="*/ 1 w 40"/>
                  <a:gd name="T9" fmla="*/ 1 h 75"/>
                  <a:gd name="T10" fmla="*/ 1 w 40"/>
                  <a:gd name="T11" fmla="*/ 1 h 75"/>
                  <a:gd name="T12" fmla="*/ 1 w 40"/>
                  <a:gd name="T13" fmla="*/ 1 h 75"/>
                  <a:gd name="T14" fmla="*/ 0 w 40"/>
                  <a:gd name="T15" fmla="*/ 1 h 75"/>
                  <a:gd name="T16" fmla="*/ 1 w 40"/>
                  <a:gd name="T17" fmla="*/ 1 h 75"/>
                  <a:gd name="T18" fmla="*/ 1 w 40"/>
                  <a:gd name="T19" fmla="*/ 1 h 75"/>
                  <a:gd name="T20" fmla="*/ 1 w 40"/>
                  <a:gd name="T21" fmla="*/ 2 h 75"/>
                  <a:gd name="T22" fmla="*/ 2 w 40"/>
                  <a:gd name="T23" fmla="*/ 1 h 75"/>
                  <a:gd name="T24" fmla="*/ 1 w 40"/>
                  <a:gd name="T25" fmla="*/ 1 h 75"/>
                  <a:gd name="T26" fmla="*/ 1 w 40"/>
                  <a:gd name="T27" fmla="*/ 1 h 75"/>
                  <a:gd name="T28" fmla="*/ 1 w 40"/>
                  <a:gd name="T29" fmla="*/ 1 h 75"/>
                  <a:gd name="T30" fmla="*/ 1 w 40"/>
                  <a:gd name="T31" fmla="*/ 1 h 75"/>
                  <a:gd name="T32" fmla="*/ 1 w 40"/>
                  <a:gd name="T33" fmla="*/ 2 h 75"/>
                  <a:gd name="T34" fmla="*/ 1 w 40"/>
                  <a:gd name="T35" fmla="*/ 2 h 75"/>
                  <a:gd name="T36" fmla="*/ 1 w 40"/>
                  <a:gd name="T37" fmla="*/ 2 h 75"/>
                  <a:gd name="T38" fmla="*/ 1 w 40"/>
                  <a:gd name="T39" fmla="*/ 2 h 75"/>
                  <a:gd name="T40" fmla="*/ 1 w 40"/>
                  <a:gd name="T41" fmla="*/ 2 h 75"/>
                  <a:gd name="T42" fmla="*/ 2 w 40"/>
                  <a:gd name="T43" fmla="*/ 2 h 75"/>
                  <a:gd name="T44" fmla="*/ 2 w 40"/>
                  <a:gd name="T45" fmla="*/ 2 h 75"/>
                  <a:gd name="T46" fmla="*/ 1 w 40"/>
                  <a:gd name="T47" fmla="*/ 2 h 75"/>
                  <a:gd name="T48" fmla="*/ 1 w 40"/>
                  <a:gd name="T49" fmla="*/ 2 h 75"/>
                  <a:gd name="T50" fmla="*/ 1 w 40"/>
                  <a:gd name="T51" fmla="*/ 2 h 75"/>
                  <a:gd name="T52" fmla="*/ 1 w 40"/>
                  <a:gd name="T53" fmla="*/ 3 h 75"/>
                  <a:gd name="T54" fmla="*/ 1 w 40"/>
                  <a:gd name="T55" fmla="*/ 3 h 75"/>
                  <a:gd name="T56" fmla="*/ 1 w 40"/>
                  <a:gd name="T57" fmla="*/ 3 h 75"/>
                  <a:gd name="T58" fmla="*/ 1 w 40"/>
                  <a:gd name="T59" fmla="*/ 3 h 75"/>
                  <a:gd name="T60" fmla="*/ 1 w 40"/>
                  <a:gd name="T61" fmla="*/ 2 h 75"/>
                  <a:gd name="T62" fmla="*/ 1 w 40"/>
                  <a:gd name="T63" fmla="*/ 3 h 75"/>
                  <a:gd name="T64" fmla="*/ 1 w 40"/>
                  <a:gd name="T65" fmla="*/ 3 h 7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0"/>
                  <a:gd name="T100" fmla="*/ 0 h 75"/>
                  <a:gd name="T101" fmla="*/ 40 w 40"/>
                  <a:gd name="T102" fmla="*/ 75 h 7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0" h="75">
                    <a:moveTo>
                      <a:pt x="3" y="0"/>
                    </a:moveTo>
                    <a:lnTo>
                      <a:pt x="1" y="14"/>
                    </a:lnTo>
                    <a:lnTo>
                      <a:pt x="14" y="14"/>
                    </a:lnTo>
                    <a:lnTo>
                      <a:pt x="22" y="11"/>
                    </a:lnTo>
                    <a:lnTo>
                      <a:pt x="12" y="15"/>
                    </a:lnTo>
                    <a:lnTo>
                      <a:pt x="3" y="15"/>
                    </a:lnTo>
                    <a:lnTo>
                      <a:pt x="5" y="22"/>
                    </a:lnTo>
                    <a:lnTo>
                      <a:pt x="0" y="31"/>
                    </a:lnTo>
                    <a:lnTo>
                      <a:pt x="13" y="31"/>
                    </a:lnTo>
                    <a:lnTo>
                      <a:pt x="19" y="30"/>
                    </a:lnTo>
                    <a:lnTo>
                      <a:pt x="29" y="35"/>
                    </a:lnTo>
                    <a:lnTo>
                      <a:pt x="40" y="29"/>
                    </a:lnTo>
                    <a:lnTo>
                      <a:pt x="28" y="29"/>
                    </a:lnTo>
                    <a:lnTo>
                      <a:pt x="20" y="25"/>
                    </a:lnTo>
                    <a:lnTo>
                      <a:pt x="16" y="14"/>
                    </a:lnTo>
                    <a:lnTo>
                      <a:pt x="9" y="23"/>
                    </a:lnTo>
                    <a:lnTo>
                      <a:pt x="3" y="37"/>
                    </a:lnTo>
                    <a:lnTo>
                      <a:pt x="10" y="47"/>
                    </a:lnTo>
                    <a:lnTo>
                      <a:pt x="19" y="42"/>
                    </a:lnTo>
                    <a:lnTo>
                      <a:pt x="18" y="32"/>
                    </a:lnTo>
                    <a:lnTo>
                      <a:pt x="21" y="45"/>
                    </a:lnTo>
                    <a:lnTo>
                      <a:pt x="32" y="43"/>
                    </a:lnTo>
                    <a:lnTo>
                      <a:pt x="33" y="49"/>
                    </a:lnTo>
                    <a:lnTo>
                      <a:pt x="29" y="58"/>
                    </a:lnTo>
                    <a:lnTo>
                      <a:pt x="9" y="58"/>
                    </a:lnTo>
                    <a:lnTo>
                      <a:pt x="9" y="51"/>
                    </a:lnTo>
                    <a:lnTo>
                      <a:pt x="7" y="63"/>
                    </a:lnTo>
                    <a:lnTo>
                      <a:pt x="6" y="70"/>
                    </a:lnTo>
                    <a:lnTo>
                      <a:pt x="16" y="72"/>
                    </a:lnTo>
                    <a:lnTo>
                      <a:pt x="19" y="63"/>
                    </a:lnTo>
                    <a:lnTo>
                      <a:pt x="25" y="59"/>
                    </a:lnTo>
                    <a:lnTo>
                      <a:pt x="27" y="66"/>
                    </a:lnTo>
                    <a:lnTo>
                      <a:pt x="27" y="7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8" name="Freeform 713"/>
              <p:cNvSpPr>
                <a:spLocks noChangeAspect="1"/>
              </p:cNvSpPr>
              <p:nvPr/>
            </p:nvSpPr>
            <p:spPr bwMode="auto">
              <a:xfrm>
                <a:off x="493" y="366"/>
                <a:ext cx="15" cy="22"/>
              </a:xfrm>
              <a:custGeom>
                <a:avLst/>
                <a:gdLst>
                  <a:gd name="T0" fmla="*/ 0 w 29"/>
                  <a:gd name="T1" fmla="*/ 1 h 44"/>
                  <a:gd name="T2" fmla="*/ 1 w 29"/>
                  <a:gd name="T3" fmla="*/ 1 h 44"/>
                  <a:gd name="T4" fmla="*/ 1 w 29"/>
                  <a:gd name="T5" fmla="*/ 1 h 44"/>
                  <a:gd name="T6" fmla="*/ 0 w 29"/>
                  <a:gd name="T7" fmla="*/ 0 h 44"/>
                  <a:gd name="T8" fmla="*/ 0 w 29"/>
                  <a:gd name="T9" fmla="*/ 1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44"/>
                  <a:gd name="T17" fmla="*/ 29 w 29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44">
                    <a:moveTo>
                      <a:pt x="0" y="44"/>
                    </a:moveTo>
                    <a:lnTo>
                      <a:pt x="29" y="43"/>
                    </a:lnTo>
                    <a:lnTo>
                      <a:pt x="28" y="1"/>
                    </a:lnTo>
                    <a:lnTo>
                      <a:pt x="0" y="0"/>
                    </a:lnTo>
                    <a:lnTo>
                      <a:pt x="0" y="4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9" name="Freeform 714"/>
              <p:cNvSpPr>
                <a:spLocks noChangeAspect="1"/>
              </p:cNvSpPr>
              <p:nvPr/>
            </p:nvSpPr>
            <p:spPr bwMode="auto">
              <a:xfrm>
                <a:off x="544" y="384"/>
                <a:ext cx="40" cy="20"/>
              </a:xfrm>
              <a:custGeom>
                <a:avLst/>
                <a:gdLst>
                  <a:gd name="T0" fmla="*/ 0 w 76"/>
                  <a:gd name="T1" fmla="*/ 1 h 40"/>
                  <a:gd name="T2" fmla="*/ 0 w 76"/>
                  <a:gd name="T3" fmla="*/ 1 h 40"/>
                  <a:gd name="T4" fmla="*/ 1 w 76"/>
                  <a:gd name="T5" fmla="*/ 1 h 40"/>
                  <a:gd name="T6" fmla="*/ 1 w 76"/>
                  <a:gd name="T7" fmla="*/ 0 h 40"/>
                  <a:gd name="T8" fmla="*/ 3 w 76"/>
                  <a:gd name="T9" fmla="*/ 1 h 40"/>
                  <a:gd name="T10" fmla="*/ 3 w 76"/>
                  <a:gd name="T11" fmla="*/ 1 h 40"/>
                  <a:gd name="T12" fmla="*/ 1 w 76"/>
                  <a:gd name="T13" fmla="*/ 1 h 40"/>
                  <a:gd name="T14" fmla="*/ 1 w 76"/>
                  <a:gd name="T15" fmla="*/ 1 h 40"/>
                  <a:gd name="T16" fmla="*/ 1 w 76"/>
                  <a:gd name="T17" fmla="*/ 1 h 40"/>
                  <a:gd name="T18" fmla="*/ 0 w 76"/>
                  <a:gd name="T19" fmla="*/ 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6"/>
                  <a:gd name="T31" fmla="*/ 0 h 40"/>
                  <a:gd name="T32" fmla="*/ 76 w 76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6" h="40">
                    <a:moveTo>
                      <a:pt x="0" y="34"/>
                    </a:moveTo>
                    <a:lnTo>
                      <a:pt x="0" y="6"/>
                    </a:lnTo>
                    <a:lnTo>
                      <a:pt x="17" y="7"/>
                    </a:lnTo>
                    <a:lnTo>
                      <a:pt x="17" y="0"/>
                    </a:lnTo>
                    <a:lnTo>
                      <a:pt x="76" y="3"/>
                    </a:lnTo>
                    <a:lnTo>
                      <a:pt x="73" y="40"/>
                    </a:lnTo>
                    <a:lnTo>
                      <a:pt x="17" y="36"/>
                    </a:lnTo>
                    <a:lnTo>
                      <a:pt x="16" y="11"/>
                    </a:lnTo>
                    <a:lnTo>
                      <a:pt x="16" y="35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0" name="Freeform 715"/>
              <p:cNvSpPr>
                <a:spLocks noChangeAspect="1"/>
              </p:cNvSpPr>
              <p:nvPr/>
            </p:nvSpPr>
            <p:spPr bwMode="auto">
              <a:xfrm>
                <a:off x="460" y="402"/>
                <a:ext cx="84" cy="2"/>
              </a:xfrm>
              <a:custGeom>
                <a:avLst/>
                <a:gdLst>
                  <a:gd name="T0" fmla="*/ 0 w 163"/>
                  <a:gd name="T1" fmla="*/ 1 h 4"/>
                  <a:gd name="T2" fmla="*/ 1 w 163"/>
                  <a:gd name="T3" fmla="*/ 1 h 4"/>
                  <a:gd name="T4" fmla="*/ 2 w 163"/>
                  <a:gd name="T5" fmla="*/ 1 h 4"/>
                  <a:gd name="T6" fmla="*/ 2 w 163"/>
                  <a:gd name="T7" fmla="*/ 0 h 4"/>
                  <a:gd name="T8" fmla="*/ 3 w 163"/>
                  <a:gd name="T9" fmla="*/ 1 h 4"/>
                  <a:gd name="T10" fmla="*/ 3 w 163"/>
                  <a:gd name="T11" fmla="*/ 1 h 4"/>
                  <a:gd name="T12" fmla="*/ 3 w 163"/>
                  <a:gd name="T13" fmla="*/ 0 h 4"/>
                  <a:gd name="T14" fmla="*/ 4 w 163"/>
                  <a:gd name="T15" fmla="*/ 0 h 4"/>
                  <a:gd name="T16" fmla="*/ 6 w 16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3"/>
                  <a:gd name="T28" fmla="*/ 0 h 4"/>
                  <a:gd name="T29" fmla="*/ 163 w 16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3" h="4">
                    <a:moveTo>
                      <a:pt x="0" y="2"/>
                    </a:moveTo>
                    <a:lnTo>
                      <a:pt x="26" y="3"/>
                    </a:lnTo>
                    <a:lnTo>
                      <a:pt x="36" y="3"/>
                    </a:lnTo>
                    <a:lnTo>
                      <a:pt x="57" y="0"/>
                    </a:lnTo>
                    <a:lnTo>
                      <a:pt x="69" y="1"/>
                    </a:lnTo>
                    <a:lnTo>
                      <a:pt x="83" y="4"/>
                    </a:lnTo>
                    <a:lnTo>
                      <a:pt x="91" y="0"/>
                    </a:lnTo>
                    <a:lnTo>
                      <a:pt x="118" y="0"/>
                    </a:lnTo>
                    <a:lnTo>
                      <a:pt x="16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1" name="Line 716"/>
              <p:cNvSpPr>
                <a:spLocks noChangeAspect="1" noChangeShapeType="1"/>
              </p:cNvSpPr>
              <p:nvPr/>
            </p:nvSpPr>
            <p:spPr bwMode="auto">
              <a:xfrm flipH="1">
                <a:off x="532" y="344"/>
                <a:ext cx="3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4" name="Line 717"/>
              <p:cNvSpPr>
                <a:spLocks noChangeAspect="1" noChangeShapeType="1"/>
              </p:cNvSpPr>
              <p:nvPr/>
            </p:nvSpPr>
            <p:spPr bwMode="auto">
              <a:xfrm>
                <a:off x="521" y="344"/>
                <a:ext cx="4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5" name="Line 718"/>
              <p:cNvSpPr>
                <a:spLocks noChangeAspect="1" noChangeShapeType="1"/>
              </p:cNvSpPr>
              <p:nvPr/>
            </p:nvSpPr>
            <p:spPr bwMode="auto">
              <a:xfrm>
                <a:off x="538" y="342"/>
                <a:ext cx="7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6" name="Line 719"/>
              <p:cNvSpPr>
                <a:spLocks noChangeAspect="1" noChangeShapeType="1"/>
              </p:cNvSpPr>
              <p:nvPr/>
            </p:nvSpPr>
            <p:spPr bwMode="auto">
              <a:xfrm flipV="1">
                <a:off x="544" y="348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7" name="Line 720"/>
              <p:cNvSpPr>
                <a:spLocks noChangeAspect="1" noChangeShapeType="1"/>
              </p:cNvSpPr>
              <p:nvPr/>
            </p:nvSpPr>
            <p:spPr bwMode="auto">
              <a:xfrm>
                <a:off x="525" y="352"/>
                <a:ext cx="14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8" name="Line 721"/>
              <p:cNvSpPr>
                <a:spLocks noChangeAspect="1" noChangeShapeType="1"/>
              </p:cNvSpPr>
              <p:nvPr/>
            </p:nvSpPr>
            <p:spPr bwMode="auto">
              <a:xfrm flipH="1">
                <a:off x="518" y="351"/>
                <a:ext cx="6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69" name="Group 722"/>
              <p:cNvGrpSpPr>
                <a:grpSpLocks noChangeAspect="1"/>
              </p:cNvGrpSpPr>
              <p:nvPr/>
            </p:nvGrpSpPr>
            <p:grpSpPr bwMode="auto">
              <a:xfrm>
                <a:off x="503" y="410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4570" name="Group 72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51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2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3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4" name="Line 72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5" name="Line 7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6" name="Line 72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71" name="Group 73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61" name="Freeform 7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62" name="Oval 7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72" name="Group 7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59" name="Freeform 7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60" name="Oval 7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50" name="Line 7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73" name="Group 737"/>
              <p:cNvGrpSpPr>
                <a:grpSpLocks noChangeAspect="1"/>
              </p:cNvGrpSpPr>
              <p:nvPr/>
            </p:nvGrpSpPr>
            <p:grpSpPr bwMode="auto">
              <a:xfrm>
                <a:off x="548" y="412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4575" name="Group 738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37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8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9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0" name="Line 7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1" name="Line 74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2" name="Line 74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77" name="Group 74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47" name="Freeform 7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48" name="Oval 7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78" name="Group 74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45" name="Freeform 7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46" name="Oval 7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36" name="Line 7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79" name="Group 752"/>
              <p:cNvGrpSpPr>
                <a:grpSpLocks noChangeAspect="1"/>
              </p:cNvGrpSpPr>
              <p:nvPr/>
            </p:nvGrpSpPr>
            <p:grpSpPr bwMode="auto">
              <a:xfrm>
                <a:off x="427" y="408"/>
                <a:ext cx="50" cy="18"/>
                <a:chOff x="2402" y="867"/>
                <a:chExt cx="268" cy="97"/>
              </a:xfrm>
              <a:grpFill/>
            </p:grpSpPr>
            <p:grpSp>
              <p:nvGrpSpPr>
                <p:cNvPr id="4580" name="Group 75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23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4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5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6" name="Line 7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7" name="Line 75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8" name="Line 75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81" name="Group 7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33" name="Freeform 7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34" name="Oval 7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82" name="Group 7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31" name="Freeform 7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32" name="Oval 7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22" name="Line 7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812" name="Freeform 767"/>
              <p:cNvSpPr>
                <a:spLocks noChangeAspect="1"/>
              </p:cNvSpPr>
              <p:nvPr/>
            </p:nvSpPr>
            <p:spPr bwMode="auto">
              <a:xfrm>
                <a:off x="732" y="454"/>
                <a:ext cx="109" cy="18"/>
              </a:xfrm>
              <a:custGeom>
                <a:avLst/>
                <a:gdLst>
                  <a:gd name="T0" fmla="*/ 8 w 210"/>
                  <a:gd name="T1" fmla="*/ 1 h 35"/>
                  <a:gd name="T2" fmla="*/ 6 w 210"/>
                  <a:gd name="T3" fmla="*/ 1 h 35"/>
                  <a:gd name="T4" fmla="*/ 6 w 210"/>
                  <a:gd name="T5" fmla="*/ 1 h 35"/>
                  <a:gd name="T6" fmla="*/ 3 w 210"/>
                  <a:gd name="T7" fmla="*/ 1 h 35"/>
                  <a:gd name="T8" fmla="*/ 3 w 210"/>
                  <a:gd name="T9" fmla="*/ 1 h 35"/>
                  <a:gd name="T10" fmla="*/ 1 w 210"/>
                  <a:gd name="T11" fmla="*/ 0 h 35"/>
                  <a:gd name="T12" fmla="*/ 0 w 210"/>
                  <a:gd name="T13" fmla="*/ 1 h 35"/>
                  <a:gd name="T14" fmla="*/ 3 w 210"/>
                  <a:gd name="T15" fmla="*/ 1 h 35"/>
                  <a:gd name="T16" fmla="*/ 2 w 210"/>
                  <a:gd name="T17" fmla="*/ 1 h 35"/>
                  <a:gd name="T18" fmla="*/ 5 w 210"/>
                  <a:gd name="T19" fmla="*/ 1 h 35"/>
                  <a:gd name="T20" fmla="*/ 5 w 210"/>
                  <a:gd name="T21" fmla="*/ 1 h 35"/>
                  <a:gd name="T22" fmla="*/ 7 w 210"/>
                  <a:gd name="T23" fmla="*/ 2 h 35"/>
                  <a:gd name="T24" fmla="*/ 8 w 210"/>
                  <a:gd name="T25" fmla="*/ 1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0"/>
                  <a:gd name="T40" fmla="*/ 0 h 35"/>
                  <a:gd name="T41" fmla="*/ 210 w 210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0" h="35">
                    <a:moveTo>
                      <a:pt x="210" y="27"/>
                    </a:moveTo>
                    <a:lnTo>
                      <a:pt x="157" y="27"/>
                    </a:lnTo>
                    <a:lnTo>
                      <a:pt x="157" y="17"/>
                    </a:lnTo>
                    <a:lnTo>
                      <a:pt x="80" y="12"/>
                    </a:lnTo>
                    <a:lnTo>
                      <a:pt x="79" y="1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62" y="8"/>
                    </a:lnTo>
                    <a:lnTo>
                      <a:pt x="59" y="19"/>
                    </a:lnTo>
                    <a:lnTo>
                      <a:pt x="142" y="23"/>
                    </a:lnTo>
                    <a:lnTo>
                      <a:pt x="141" y="32"/>
                    </a:lnTo>
                    <a:lnTo>
                      <a:pt x="195" y="35"/>
                    </a:lnTo>
                    <a:lnTo>
                      <a:pt x="210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83" name="Group 768"/>
              <p:cNvGrpSpPr>
                <a:grpSpLocks noChangeAspect="1"/>
              </p:cNvGrpSpPr>
              <p:nvPr/>
            </p:nvGrpSpPr>
            <p:grpSpPr bwMode="auto">
              <a:xfrm flipH="1">
                <a:off x="250" y="415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1814" name="Freeform 76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5" name="Freeform 77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6" name="Freeform 77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7" name="Freeform 77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8" name="Freeform 77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9" name="Freeform 77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20" name="Freeform 77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4193" name="Rectangle 84"/>
          <p:cNvSpPr>
            <a:spLocks noChangeArrowheads="1"/>
          </p:cNvSpPr>
          <p:nvPr/>
        </p:nvSpPr>
        <p:spPr bwMode="auto">
          <a:xfrm>
            <a:off x="1076960" y="6657386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6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ЭУГ «</a:t>
            </a:r>
            <a:r>
              <a:rPr lang="ru-RU" sz="6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Уосп</a:t>
            </a:r>
            <a:r>
              <a:rPr lang="ru-RU" sz="6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»</a:t>
            </a:r>
            <a:endParaRPr lang="ru-RU" sz="6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4194" name="Oval 3167"/>
          <p:cNvSpPr>
            <a:spLocks noChangeArrowheads="1"/>
          </p:cNvSpPr>
          <p:nvPr/>
        </p:nvSpPr>
        <p:spPr bwMode="auto">
          <a:xfrm>
            <a:off x="1763713" y="6309785"/>
            <a:ext cx="144462" cy="196849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ВМБ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6271" name="Rectangle 84"/>
          <p:cNvSpPr>
            <a:spLocks noChangeArrowheads="1"/>
          </p:cNvSpPr>
          <p:nvPr/>
        </p:nvSpPr>
        <p:spPr bwMode="auto">
          <a:xfrm>
            <a:off x="1887538" y="6500284"/>
            <a:ext cx="189154" cy="76944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wrap="none" lIns="0" tIns="0" rIns="0" bIns="0" anchor="ctr">
            <a:spAutoFit/>
          </a:bodyPr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Сасебо</a:t>
            </a:r>
          </a:p>
        </p:txBody>
      </p:sp>
      <p:grpSp>
        <p:nvGrpSpPr>
          <p:cNvPr id="4585" name="Группа 2944"/>
          <p:cNvGrpSpPr>
            <a:grpSpLocks/>
          </p:cNvGrpSpPr>
          <p:nvPr/>
        </p:nvGrpSpPr>
        <p:grpSpPr bwMode="auto">
          <a:xfrm>
            <a:off x="2862264" y="6184900"/>
            <a:ext cx="769937" cy="501651"/>
            <a:chOff x="7876754" y="4107329"/>
            <a:chExt cx="770328" cy="375780"/>
          </a:xfrm>
        </p:grpSpPr>
        <p:sp>
          <p:nvSpPr>
            <p:cNvPr id="4197" name="Freeform 143"/>
            <p:cNvSpPr>
              <a:spLocks/>
            </p:cNvSpPr>
            <p:nvPr/>
          </p:nvSpPr>
          <p:spPr bwMode="auto">
            <a:xfrm rot="19455415" flipH="1">
              <a:off x="8134064" y="4215364"/>
              <a:ext cx="315401" cy="267745"/>
            </a:xfrm>
            <a:custGeom>
              <a:avLst/>
              <a:gdLst>
                <a:gd name="T0" fmla="*/ 0 w 774"/>
                <a:gd name="T1" fmla="*/ 0 h 685"/>
                <a:gd name="T2" fmla="*/ 0 w 774"/>
                <a:gd name="T3" fmla="*/ 0 h 685"/>
                <a:gd name="T4" fmla="*/ 0 w 774"/>
                <a:gd name="T5" fmla="*/ 0 h 685"/>
                <a:gd name="T6" fmla="*/ 0 w 774"/>
                <a:gd name="T7" fmla="*/ 0 h 685"/>
                <a:gd name="T8" fmla="*/ 0 w 774"/>
                <a:gd name="T9" fmla="*/ 0 h 685"/>
                <a:gd name="T10" fmla="*/ 0 w 774"/>
                <a:gd name="T11" fmla="*/ 0 h 685"/>
                <a:gd name="T12" fmla="*/ 0 w 774"/>
                <a:gd name="T13" fmla="*/ 0 h 685"/>
                <a:gd name="T14" fmla="*/ 0 w 774"/>
                <a:gd name="T15" fmla="*/ 0 h 685"/>
                <a:gd name="T16" fmla="*/ 0 w 774"/>
                <a:gd name="T17" fmla="*/ 0 h 685"/>
                <a:gd name="T18" fmla="*/ 0 w 774"/>
                <a:gd name="T19" fmla="*/ 0 h 685"/>
                <a:gd name="T20" fmla="*/ 0 w 774"/>
                <a:gd name="T21" fmla="*/ 0 h 685"/>
                <a:gd name="T22" fmla="*/ 0 w 774"/>
                <a:gd name="T23" fmla="*/ 0 h 685"/>
                <a:gd name="T24" fmla="*/ 0 w 774"/>
                <a:gd name="T25" fmla="*/ 0 h 685"/>
                <a:gd name="T26" fmla="*/ 0 w 774"/>
                <a:gd name="T27" fmla="*/ 0 h 685"/>
                <a:gd name="T28" fmla="*/ 0 w 774"/>
                <a:gd name="T29" fmla="*/ 0 h 685"/>
                <a:gd name="T30" fmla="*/ 0 w 774"/>
                <a:gd name="T31" fmla="*/ 0 h 685"/>
                <a:gd name="T32" fmla="*/ 0 w 774"/>
                <a:gd name="T33" fmla="*/ 0 h 685"/>
                <a:gd name="T34" fmla="*/ 0 w 774"/>
                <a:gd name="T35" fmla="*/ 0 h 685"/>
                <a:gd name="T36" fmla="*/ 0 w 774"/>
                <a:gd name="T37" fmla="*/ 0 h 685"/>
                <a:gd name="T38" fmla="*/ 0 w 774"/>
                <a:gd name="T39" fmla="*/ 0 h 685"/>
                <a:gd name="T40" fmla="*/ 0 w 774"/>
                <a:gd name="T41" fmla="*/ 0 h 685"/>
                <a:gd name="T42" fmla="*/ 0 w 774"/>
                <a:gd name="T43" fmla="*/ 0 h 685"/>
                <a:gd name="T44" fmla="*/ 0 w 774"/>
                <a:gd name="T45" fmla="*/ 0 h 685"/>
                <a:gd name="T46" fmla="*/ 0 w 774"/>
                <a:gd name="T47" fmla="*/ 0 h 685"/>
                <a:gd name="T48" fmla="*/ 0 w 774"/>
                <a:gd name="T49" fmla="*/ 0 h 685"/>
                <a:gd name="T50" fmla="*/ 0 w 774"/>
                <a:gd name="T51" fmla="*/ 0 h 685"/>
                <a:gd name="T52" fmla="*/ 0 w 774"/>
                <a:gd name="T53" fmla="*/ 0 h 685"/>
                <a:gd name="T54" fmla="*/ 0 w 774"/>
                <a:gd name="T55" fmla="*/ 0 h 685"/>
                <a:gd name="T56" fmla="*/ 0 w 774"/>
                <a:gd name="T57" fmla="*/ 0 h 685"/>
                <a:gd name="T58" fmla="*/ 0 w 774"/>
                <a:gd name="T59" fmla="*/ 0 h 685"/>
                <a:gd name="T60" fmla="*/ 0 w 774"/>
                <a:gd name="T61" fmla="*/ 0 h 685"/>
                <a:gd name="T62" fmla="*/ 0 w 774"/>
                <a:gd name="T63" fmla="*/ 0 h 685"/>
                <a:gd name="T64" fmla="*/ 0 w 774"/>
                <a:gd name="T65" fmla="*/ 0 h 685"/>
                <a:gd name="T66" fmla="*/ 0 w 774"/>
                <a:gd name="T67" fmla="*/ 0 h 685"/>
                <a:gd name="T68" fmla="*/ 0 w 774"/>
                <a:gd name="T69" fmla="*/ 0 h 685"/>
                <a:gd name="T70" fmla="*/ 0 w 774"/>
                <a:gd name="T71" fmla="*/ 0 h 685"/>
                <a:gd name="T72" fmla="*/ 0 w 774"/>
                <a:gd name="T73" fmla="*/ 0 h 685"/>
                <a:gd name="T74" fmla="*/ 0 w 774"/>
                <a:gd name="T75" fmla="*/ 0 h 685"/>
                <a:gd name="T76" fmla="*/ 0 w 774"/>
                <a:gd name="T77" fmla="*/ 0 h 685"/>
                <a:gd name="T78" fmla="*/ 0 w 774"/>
                <a:gd name="T79" fmla="*/ 0 h 68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4"/>
                <a:gd name="T121" fmla="*/ 0 h 685"/>
                <a:gd name="T122" fmla="*/ 774 w 774"/>
                <a:gd name="T123" fmla="*/ 685 h 68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4" h="685">
                  <a:moveTo>
                    <a:pt x="267" y="69"/>
                  </a:moveTo>
                  <a:lnTo>
                    <a:pt x="326" y="151"/>
                  </a:lnTo>
                  <a:lnTo>
                    <a:pt x="364" y="193"/>
                  </a:lnTo>
                  <a:lnTo>
                    <a:pt x="405" y="228"/>
                  </a:lnTo>
                  <a:lnTo>
                    <a:pt x="462" y="245"/>
                  </a:lnTo>
                  <a:lnTo>
                    <a:pt x="526" y="248"/>
                  </a:lnTo>
                  <a:lnTo>
                    <a:pt x="574" y="249"/>
                  </a:lnTo>
                  <a:lnTo>
                    <a:pt x="634" y="253"/>
                  </a:lnTo>
                  <a:lnTo>
                    <a:pt x="698" y="277"/>
                  </a:lnTo>
                  <a:lnTo>
                    <a:pt x="744" y="315"/>
                  </a:lnTo>
                  <a:lnTo>
                    <a:pt x="764" y="353"/>
                  </a:lnTo>
                  <a:lnTo>
                    <a:pt x="774" y="401"/>
                  </a:lnTo>
                  <a:lnTo>
                    <a:pt x="770" y="447"/>
                  </a:lnTo>
                  <a:lnTo>
                    <a:pt x="752" y="499"/>
                  </a:lnTo>
                  <a:lnTo>
                    <a:pt x="728" y="529"/>
                  </a:lnTo>
                  <a:lnTo>
                    <a:pt x="700" y="557"/>
                  </a:lnTo>
                  <a:lnTo>
                    <a:pt x="672" y="583"/>
                  </a:lnTo>
                  <a:lnTo>
                    <a:pt x="642" y="607"/>
                  </a:lnTo>
                  <a:lnTo>
                    <a:pt x="610" y="627"/>
                  </a:lnTo>
                  <a:lnTo>
                    <a:pt x="572" y="651"/>
                  </a:lnTo>
                  <a:lnTo>
                    <a:pt x="530" y="669"/>
                  </a:lnTo>
                  <a:lnTo>
                    <a:pt x="484" y="681"/>
                  </a:lnTo>
                  <a:lnTo>
                    <a:pt x="428" y="685"/>
                  </a:lnTo>
                  <a:lnTo>
                    <a:pt x="360" y="681"/>
                  </a:lnTo>
                  <a:lnTo>
                    <a:pt x="298" y="669"/>
                  </a:lnTo>
                  <a:lnTo>
                    <a:pt x="240" y="647"/>
                  </a:lnTo>
                  <a:lnTo>
                    <a:pt x="186" y="615"/>
                  </a:lnTo>
                  <a:lnTo>
                    <a:pt x="128" y="563"/>
                  </a:lnTo>
                  <a:lnTo>
                    <a:pt x="68" y="491"/>
                  </a:lnTo>
                  <a:lnTo>
                    <a:pt x="35" y="438"/>
                  </a:lnTo>
                  <a:lnTo>
                    <a:pt x="14" y="391"/>
                  </a:lnTo>
                  <a:lnTo>
                    <a:pt x="0" y="315"/>
                  </a:lnTo>
                  <a:lnTo>
                    <a:pt x="3" y="227"/>
                  </a:lnTo>
                  <a:lnTo>
                    <a:pt x="18" y="161"/>
                  </a:lnTo>
                  <a:lnTo>
                    <a:pt x="46" y="99"/>
                  </a:lnTo>
                  <a:lnTo>
                    <a:pt x="78" y="55"/>
                  </a:lnTo>
                  <a:lnTo>
                    <a:pt x="116" y="17"/>
                  </a:lnTo>
                  <a:cubicBezTo>
                    <a:pt x="135" y="4"/>
                    <a:pt x="154" y="0"/>
                    <a:pt x="174" y="1"/>
                  </a:cubicBezTo>
                  <a:cubicBezTo>
                    <a:pt x="194" y="2"/>
                    <a:pt x="218" y="14"/>
                    <a:pt x="234" y="25"/>
                  </a:cubicBezTo>
                  <a:lnTo>
                    <a:pt x="267" y="69"/>
                  </a:lnTo>
                  <a:close/>
                </a:path>
              </a:pathLst>
            </a:custGeom>
            <a:gradFill flip="none" rotWithShape="1">
              <a:gsLst>
                <a:gs pos="66000">
                  <a:srgbClr val="4BACC6">
                    <a:lumMod val="40000"/>
                    <a:lumOff val="60000"/>
                  </a:srgbClr>
                </a:gs>
                <a:gs pos="17000">
                  <a:srgbClr val="EEECE1"/>
                </a:gs>
                <a:gs pos="77000">
                  <a:srgbClr val="4BACC6">
                    <a:lumMod val="60000"/>
                    <a:lumOff val="4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rgbClr val="010485"/>
              </a:solidFill>
              <a:miter lim="800000"/>
              <a:headEnd/>
              <a:tailEnd/>
            </a:ln>
          </p:spPr>
          <p:txBody>
            <a:bodyPr lIns="180000" tIns="0" rIns="180000" bIns="0" anchor="ctr"/>
            <a:lstStyle/>
            <a:p>
              <a:pPr>
                <a:defRPr/>
              </a:pPr>
              <a:endParaRPr lang="ru-RU" kern="0">
                <a:solidFill>
                  <a:srgbClr val="010485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587" name="Group 40"/>
            <p:cNvGrpSpPr>
              <a:grpSpLocks/>
            </p:cNvGrpSpPr>
            <p:nvPr/>
          </p:nvGrpSpPr>
          <p:grpSpPr bwMode="auto">
            <a:xfrm flipH="1">
              <a:off x="8334837" y="4335806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88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5593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4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5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6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7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8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9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0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1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2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3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4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5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6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7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8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9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0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1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2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3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4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5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6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7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8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9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0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1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2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3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4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5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6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7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8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9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0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1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2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3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4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5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6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7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8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9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0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1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2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3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4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5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6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7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8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9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0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1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2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3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solidFill>
                  <a:srgbClr val="98CDFE"/>
                </a:solidFill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4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5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6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7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8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9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0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1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2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3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4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5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6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7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8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9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0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1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2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3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4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5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6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7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8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9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0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1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2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3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4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5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6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7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8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9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0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1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2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3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4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5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6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7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8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9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0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1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2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3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4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5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6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7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8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9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0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1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2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3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4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5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6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7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8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9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0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1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2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3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4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5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6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7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8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9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0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1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2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3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4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5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6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7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8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9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0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1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2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3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4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5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6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7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8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9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0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1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2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3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4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5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6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7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8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9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0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1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2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3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4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5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6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7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8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9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0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1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2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3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4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5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6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7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8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9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0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1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2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3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4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5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6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7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8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9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90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91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92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89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5380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1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2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3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4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5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6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7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8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9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0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1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2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3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4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5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6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7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8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9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0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1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2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3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4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5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6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7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8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9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0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1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2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3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4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5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6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7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8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9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0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1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2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3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4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5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6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7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8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9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0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1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2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3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4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5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6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7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8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9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0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1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2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3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4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5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6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8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5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6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7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8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9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0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1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2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3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4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5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6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7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8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9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0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1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2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3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4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5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6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7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8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0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4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5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6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8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0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1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2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3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4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5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6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7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8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9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0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1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2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3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4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5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6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7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8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9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0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1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2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3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4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5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6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7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8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9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0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1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2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3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4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5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6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7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8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9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0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1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2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3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4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5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6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7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8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9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0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1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2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3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4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5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6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7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8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9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0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1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2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3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4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5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6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7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8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9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0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1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2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3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4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5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6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7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8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9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0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1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2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3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4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5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6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7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8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9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0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1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2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3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4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5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6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7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8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9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0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1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2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5254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5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6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7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8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9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0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1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2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3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4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5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6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7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8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9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0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1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2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3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4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5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6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7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8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9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0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1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2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3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4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5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6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7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8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9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0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1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2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3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4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8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9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0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1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3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4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5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6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7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8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9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0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1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2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3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4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5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6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7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8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9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0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1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2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3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4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5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6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7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8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9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0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1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2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3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4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5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6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7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8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0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2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4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5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6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7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9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0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1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2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3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4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5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6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7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8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9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0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1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2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3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4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5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6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7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8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9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0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1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2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3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4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5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6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7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8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9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90" name="Group 40"/>
            <p:cNvGrpSpPr>
              <a:grpSpLocks/>
            </p:cNvGrpSpPr>
            <p:nvPr/>
          </p:nvGrpSpPr>
          <p:grpSpPr bwMode="auto">
            <a:xfrm flipH="1">
              <a:off x="8139983" y="4107329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91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5034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5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6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8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9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0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1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4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5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6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7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8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9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0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1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2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3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4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5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6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7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8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9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0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2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3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4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5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6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7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8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0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1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2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3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4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5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6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7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8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9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0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3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6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7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8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9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1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2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3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4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5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6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7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8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9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0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1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2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3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4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5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6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7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8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9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0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1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2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3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4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5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6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7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8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9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0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1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2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90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95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5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6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7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8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9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03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1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04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3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4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5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6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7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8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9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0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1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2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31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32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37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45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74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8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88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5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2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3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4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4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5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6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5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6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9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8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9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0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63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64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1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2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3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4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5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0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6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2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7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5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6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8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9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0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86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87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88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1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2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4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5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8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6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7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8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0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2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3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4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5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7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9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66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71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78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79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0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1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2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3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3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4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4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5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6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8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9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7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8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22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9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0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25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1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2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28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3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4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5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6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7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8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9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0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37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1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2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3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4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5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6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7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8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46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47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9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10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50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51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92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4492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3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4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5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6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7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8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9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0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1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2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3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4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5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6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7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8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9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0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1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2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3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4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5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6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7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8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9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0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1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2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3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4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5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6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7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8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9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0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1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2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3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4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5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6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7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8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9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0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1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2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3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4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76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84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86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0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1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7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8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34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35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1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2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3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5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6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7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8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9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50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66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67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73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79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85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1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4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1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6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0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3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4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5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6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7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8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9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0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1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2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3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4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5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6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7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8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9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0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1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2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3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4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5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6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7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8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9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0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1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2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3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4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5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6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7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8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9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0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1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2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3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4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5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6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7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8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9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0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1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2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3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4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5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6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7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8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9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0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1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2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3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4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5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6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7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8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9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0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1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2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3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4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5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6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7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8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9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0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1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2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3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4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5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6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7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8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0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1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2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4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5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6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7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8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9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0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1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2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3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4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5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6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7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8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9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0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1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2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3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4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5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6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7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8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9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0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1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2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3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374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5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6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7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8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9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0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1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2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3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4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5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6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7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8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9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0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1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2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3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4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5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6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7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8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9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0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1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2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3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4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5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6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7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8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9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0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1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2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3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4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5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6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7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8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9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0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1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2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3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4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5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6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7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8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9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0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1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2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3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4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5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6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7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8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9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0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1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2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3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4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5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6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7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8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9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0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1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2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3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4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5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6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7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8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9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0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1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2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3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4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5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6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7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8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9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0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1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2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3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4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5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6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7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8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9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0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1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2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3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4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5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6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7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8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9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90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91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93" name="Group 603"/>
            <p:cNvGrpSpPr>
              <a:grpSpLocks noChangeAspect="1"/>
            </p:cNvGrpSpPr>
            <p:nvPr/>
          </p:nvGrpSpPr>
          <p:grpSpPr bwMode="auto">
            <a:xfrm>
              <a:off x="7876754" y="4240461"/>
              <a:ext cx="576064" cy="164017"/>
              <a:chOff x="50" y="306"/>
              <a:chExt cx="826" cy="194"/>
            </a:xfrm>
            <a:solidFill>
              <a:schemeClr val="accent5">
                <a:lumMod val="60000"/>
                <a:lumOff val="40000"/>
              </a:schemeClr>
            </a:solidFill>
          </p:grpSpPr>
          <p:sp>
            <p:nvSpPr>
              <p:cNvPr id="4201" name="Freeform 604"/>
              <p:cNvSpPr>
                <a:spLocks noChangeAspect="1"/>
              </p:cNvSpPr>
              <p:nvPr/>
            </p:nvSpPr>
            <p:spPr bwMode="auto">
              <a:xfrm>
                <a:off x="89" y="439"/>
                <a:ext cx="13" cy="11"/>
              </a:xfrm>
              <a:custGeom>
                <a:avLst/>
                <a:gdLst>
                  <a:gd name="T0" fmla="*/ 1 w 26"/>
                  <a:gd name="T1" fmla="*/ 0 h 20"/>
                  <a:gd name="T2" fmla="*/ 1 w 26"/>
                  <a:gd name="T3" fmla="*/ 1 h 20"/>
                  <a:gd name="T4" fmla="*/ 1 w 26"/>
                  <a:gd name="T5" fmla="*/ 1 h 20"/>
                  <a:gd name="T6" fmla="*/ 1 w 26"/>
                  <a:gd name="T7" fmla="*/ 1 h 20"/>
                  <a:gd name="T8" fmla="*/ 1 w 26"/>
                  <a:gd name="T9" fmla="*/ 1 h 20"/>
                  <a:gd name="T10" fmla="*/ 0 w 26"/>
                  <a:gd name="T11" fmla="*/ 1 h 20"/>
                  <a:gd name="T12" fmla="*/ 1 w 26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20"/>
                  <a:gd name="T23" fmla="*/ 26 w 26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20">
                    <a:moveTo>
                      <a:pt x="8" y="0"/>
                    </a:moveTo>
                    <a:lnTo>
                      <a:pt x="26" y="9"/>
                    </a:lnTo>
                    <a:lnTo>
                      <a:pt x="18" y="13"/>
                    </a:lnTo>
                    <a:lnTo>
                      <a:pt x="17" y="20"/>
                    </a:lnTo>
                    <a:lnTo>
                      <a:pt x="8" y="9"/>
                    </a:lnTo>
                    <a:lnTo>
                      <a:pt x="0" y="6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94" name="Group 605"/>
              <p:cNvGrpSpPr>
                <a:grpSpLocks noChangeAspect="1"/>
              </p:cNvGrpSpPr>
              <p:nvPr/>
            </p:nvGrpSpPr>
            <p:grpSpPr bwMode="auto">
              <a:xfrm>
                <a:off x="329" y="423"/>
                <a:ext cx="44" cy="17"/>
                <a:chOff x="2769" y="979"/>
                <a:chExt cx="230" cy="90"/>
              </a:xfrm>
              <a:grpFill/>
            </p:grpSpPr>
            <p:sp>
              <p:nvSpPr>
                <p:cNvPr id="4365" name="Freeform 606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6" name="Freeform 607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7" name="Freeform 608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8" name="Freeform 609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9" name="Freeform 610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70" name="Freeform 611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71" name="Freeform 612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203" name="Freeform 614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6" cy="99"/>
              </a:xfrm>
              <a:custGeom>
                <a:avLst/>
                <a:gdLst>
                  <a:gd name="T0" fmla="*/ 0 w 1188"/>
                  <a:gd name="T1" fmla="*/ 3 h 141"/>
                  <a:gd name="T2" fmla="*/ 6 w 1188"/>
                  <a:gd name="T3" fmla="*/ 6 h 141"/>
                  <a:gd name="T4" fmla="*/ 8 w 1188"/>
                  <a:gd name="T5" fmla="*/ 8 h 141"/>
                  <a:gd name="T6" fmla="*/ 12 w 1188"/>
                  <a:gd name="T7" fmla="*/ 10 h 141"/>
                  <a:gd name="T8" fmla="*/ 17 w 1188"/>
                  <a:gd name="T9" fmla="*/ 14 h 141"/>
                  <a:gd name="T10" fmla="*/ 29 w 1188"/>
                  <a:gd name="T11" fmla="*/ 16 h 141"/>
                  <a:gd name="T12" fmla="*/ 56 w 1188"/>
                  <a:gd name="T13" fmla="*/ 19 h 141"/>
                  <a:gd name="T14" fmla="*/ 82 w 1188"/>
                  <a:gd name="T15" fmla="*/ 20 h 141"/>
                  <a:gd name="T16" fmla="*/ 114 w 1188"/>
                  <a:gd name="T17" fmla="*/ 22 h 141"/>
                  <a:gd name="T18" fmla="*/ 146 w 1188"/>
                  <a:gd name="T19" fmla="*/ 23 h 141"/>
                  <a:gd name="T20" fmla="*/ 185 w 1188"/>
                  <a:gd name="T21" fmla="*/ 24 h 141"/>
                  <a:gd name="T22" fmla="*/ 188 w 1188"/>
                  <a:gd name="T23" fmla="*/ 22 h 141"/>
                  <a:gd name="T24" fmla="*/ 191 w 1188"/>
                  <a:gd name="T25" fmla="*/ 19 h 141"/>
                  <a:gd name="T26" fmla="*/ 193 w 1188"/>
                  <a:gd name="T27" fmla="*/ 14 h 141"/>
                  <a:gd name="T28" fmla="*/ 193 w 1188"/>
                  <a:gd name="T29" fmla="*/ 10 h 141"/>
                  <a:gd name="T30" fmla="*/ 193 w 1188"/>
                  <a:gd name="T31" fmla="*/ 8 h 141"/>
                  <a:gd name="T32" fmla="*/ 182 w 1188"/>
                  <a:gd name="T33" fmla="*/ 6 h 141"/>
                  <a:gd name="T34" fmla="*/ 155 w 1188"/>
                  <a:gd name="T35" fmla="*/ 4 h 141"/>
                  <a:gd name="T36" fmla="*/ 139 w 1188"/>
                  <a:gd name="T37" fmla="*/ 4 h 141"/>
                  <a:gd name="T38" fmla="*/ 75 w 1188"/>
                  <a:gd name="T39" fmla="*/ 3 h 141"/>
                  <a:gd name="T40" fmla="*/ 74 w 1188"/>
                  <a:gd name="T41" fmla="*/ 4 h 141"/>
                  <a:gd name="T42" fmla="*/ 56 w 1188"/>
                  <a:gd name="T43" fmla="*/ 4 h 141"/>
                  <a:gd name="T44" fmla="*/ 40 w 1188"/>
                  <a:gd name="T45" fmla="*/ 4 h 141"/>
                  <a:gd name="T46" fmla="*/ 26 w 1188"/>
                  <a:gd name="T47" fmla="*/ 3 h 141"/>
                  <a:gd name="T48" fmla="*/ 17 w 1188"/>
                  <a:gd name="T49" fmla="*/ 2 h 141"/>
                  <a:gd name="T50" fmla="*/ 10 w 1188"/>
                  <a:gd name="T51" fmla="*/ 0 h 141"/>
                  <a:gd name="T52" fmla="*/ 0 w 1188"/>
                  <a:gd name="T53" fmla="*/ 3 h 14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8"/>
                  <a:gd name="T82" fmla="*/ 0 h 141"/>
                  <a:gd name="T83" fmla="*/ 1188 w 1188"/>
                  <a:gd name="T84" fmla="*/ 141 h 14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8" h="141">
                    <a:moveTo>
                      <a:pt x="0" y="16"/>
                    </a:moveTo>
                    <a:lnTo>
                      <a:pt x="39" y="38"/>
                    </a:lnTo>
                    <a:lnTo>
                      <a:pt x="51" y="48"/>
                    </a:lnTo>
                    <a:lnTo>
                      <a:pt x="75" y="60"/>
                    </a:lnTo>
                    <a:lnTo>
                      <a:pt x="100" y="83"/>
                    </a:lnTo>
                    <a:lnTo>
                      <a:pt x="182" y="96"/>
                    </a:lnTo>
                    <a:lnTo>
                      <a:pt x="344" y="111"/>
                    </a:lnTo>
                    <a:lnTo>
                      <a:pt x="503" y="121"/>
                    </a:lnTo>
                    <a:lnTo>
                      <a:pt x="703" y="133"/>
                    </a:lnTo>
                    <a:lnTo>
                      <a:pt x="899" y="137"/>
                    </a:lnTo>
                    <a:lnTo>
                      <a:pt x="1140" y="141"/>
                    </a:lnTo>
                    <a:lnTo>
                      <a:pt x="1161" y="133"/>
                    </a:lnTo>
                    <a:lnTo>
                      <a:pt x="1180" y="110"/>
                    </a:lnTo>
                    <a:lnTo>
                      <a:pt x="1188" y="86"/>
                    </a:lnTo>
                    <a:lnTo>
                      <a:pt x="1187" y="59"/>
                    </a:lnTo>
                    <a:lnTo>
                      <a:pt x="1184" y="45"/>
                    </a:lnTo>
                    <a:lnTo>
                      <a:pt x="1120" y="34"/>
                    </a:lnTo>
                    <a:lnTo>
                      <a:pt x="957" y="24"/>
                    </a:lnTo>
                    <a:lnTo>
                      <a:pt x="854" y="24"/>
                    </a:lnTo>
                    <a:lnTo>
                      <a:pt x="465" y="16"/>
                    </a:lnTo>
                    <a:lnTo>
                      <a:pt x="451" y="20"/>
                    </a:lnTo>
                    <a:lnTo>
                      <a:pt x="342" y="22"/>
                    </a:lnTo>
                    <a:lnTo>
                      <a:pt x="245" y="21"/>
                    </a:lnTo>
                    <a:lnTo>
                      <a:pt x="164" y="17"/>
                    </a:lnTo>
                    <a:lnTo>
                      <a:pt x="108" y="10"/>
                    </a:lnTo>
                    <a:lnTo>
                      <a:pt x="64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4" name="Freeform 615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1" cy="62"/>
              </a:xfrm>
              <a:custGeom>
                <a:avLst/>
                <a:gdLst>
                  <a:gd name="T0" fmla="*/ 0 w 1183"/>
                  <a:gd name="T1" fmla="*/ 3 h 90"/>
                  <a:gd name="T2" fmla="*/ 11 w 1183"/>
                  <a:gd name="T3" fmla="*/ 6 h 90"/>
                  <a:gd name="T4" fmla="*/ 24 w 1183"/>
                  <a:gd name="T5" fmla="*/ 8 h 90"/>
                  <a:gd name="T6" fmla="*/ 39 w 1183"/>
                  <a:gd name="T7" fmla="*/ 8 h 90"/>
                  <a:gd name="T8" fmla="*/ 48 w 1183"/>
                  <a:gd name="T9" fmla="*/ 8 h 90"/>
                  <a:gd name="T10" fmla="*/ 46 w 1183"/>
                  <a:gd name="T11" fmla="*/ 12 h 90"/>
                  <a:gd name="T12" fmla="*/ 55 w 1183"/>
                  <a:gd name="T13" fmla="*/ 12 h 90"/>
                  <a:gd name="T14" fmla="*/ 74 w 1183"/>
                  <a:gd name="T15" fmla="*/ 12 h 90"/>
                  <a:gd name="T16" fmla="*/ 74 w 1183"/>
                  <a:gd name="T17" fmla="*/ 11 h 90"/>
                  <a:gd name="T18" fmla="*/ 99 w 1183"/>
                  <a:gd name="T19" fmla="*/ 12 h 90"/>
                  <a:gd name="T20" fmla="*/ 120 w 1183"/>
                  <a:gd name="T21" fmla="*/ 13 h 90"/>
                  <a:gd name="T22" fmla="*/ 146 w 1183"/>
                  <a:gd name="T23" fmla="*/ 13 h 90"/>
                  <a:gd name="T24" fmla="*/ 157 w 1183"/>
                  <a:gd name="T25" fmla="*/ 14 h 90"/>
                  <a:gd name="T26" fmla="*/ 159 w 1183"/>
                  <a:gd name="T27" fmla="*/ 12 h 90"/>
                  <a:gd name="T28" fmla="*/ 188 w 1183"/>
                  <a:gd name="T29" fmla="*/ 12 h 90"/>
                  <a:gd name="T30" fmla="*/ 191 w 1183"/>
                  <a:gd name="T31" fmla="*/ 7 h 90"/>
                  <a:gd name="T32" fmla="*/ 177 w 1183"/>
                  <a:gd name="T33" fmla="*/ 6 h 90"/>
                  <a:gd name="T34" fmla="*/ 151 w 1183"/>
                  <a:gd name="T35" fmla="*/ 4 h 90"/>
                  <a:gd name="T36" fmla="*/ 75 w 1183"/>
                  <a:gd name="T37" fmla="*/ 2 h 90"/>
                  <a:gd name="T38" fmla="*/ 73 w 1183"/>
                  <a:gd name="T39" fmla="*/ 4 h 90"/>
                  <a:gd name="T40" fmla="*/ 62 w 1183"/>
                  <a:gd name="T41" fmla="*/ 3 h 90"/>
                  <a:gd name="T42" fmla="*/ 56 w 1183"/>
                  <a:gd name="T43" fmla="*/ 4 h 90"/>
                  <a:gd name="T44" fmla="*/ 40 w 1183"/>
                  <a:gd name="T45" fmla="*/ 4 h 90"/>
                  <a:gd name="T46" fmla="*/ 28 w 1183"/>
                  <a:gd name="T47" fmla="*/ 3 h 90"/>
                  <a:gd name="T48" fmla="*/ 15 w 1183"/>
                  <a:gd name="T49" fmla="*/ 1 h 90"/>
                  <a:gd name="T50" fmla="*/ 9 w 1183"/>
                  <a:gd name="T51" fmla="*/ 0 h 90"/>
                  <a:gd name="T52" fmla="*/ 0 w 1183"/>
                  <a:gd name="T53" fmla="*/ 3 h 9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3"/>
                  <a:gd name="T82" fmla="*/ 0 h 90"/>
                  <a:gd name="T83" fmla="*/ 1183 w 1183"/>
                  <a:gd name="T84" fmla="*/ 90 h 9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3" h="90">
                    <a:moveTo>
                      <a:pt x="0" y="18"/>
                    </a:moveTo>
                    <a:lnTo>
                      <a:pt x="68" y="41"/>
                    </a:lnTo>
                    <a:lnTo>
                      <a:pt x="154" y="49"/>
                    </a:lnTo>
                    <a:lnTo>
                      <a:pt x="243" y="54"/>
                    </a:lnTo>
                    <a:lnTo>
                      <a:pt x="296" y="53"/>
                    </a:lnTo>
                    <a:lnTo>
                      <a:pt x="284" y="75"/>
                    </a:lnTo>
                    <a:lnTo>
                      <a:pt x="340" y="77"/>
                    </a:lnTo>
                    <a:lnTo>
                      <a:pt x="457" y="80"/>
                    </a:lnTo>
                    <a:lnTo>
                      <a:pt x="457" y="72"/>
                    </a:lnTo>
                    <a:lnTo>
                      <a:pt x="611" y="80"/>
                    </a:lnTo>
                    <a:lnTo>
                      <a:pt x="745" y="85"/>
                    </a:lnTo>
                    <a:lnTo>
                      <a:pt x="905" y="87"/>
                    </a:lnTo>
                    <a:lnTo>
                      <a:pt x="976" y="90"/>
                    </a:lnTo>
                    <a:lnTo>
                      <a:pt x="989" y="77"/>
                    </a:lnTo>
                    <a:lnTo>
                      <a:pt x="1170" y="79"/>
                    </a:lnTo>
                    <a:lnTo>
                      <a:pt x="1183" y="45"/>
                    </a:lnTo>
                    <a:lnTo>
                      <a:pt x="1101" y="34"/>
                    </a:lnTo>
                    <a:lnTo>
                      <a:pt x="935" y="26"/>
                    </a:lnTo>
                    <a:lnTo>
                      <a:pt x="462" y="15"/>
                    </a:lnTo>
                    <a:lnTo>
                      <a:pt x="453" y="23"/>
                    </a:lnTo>
                    <a:lnTo>
                      <a:pt x="388" y="20"/>
                    </a:lnTo>
                    <a:lnTo>
                      <a:pt x="346" y="23"/>
                    </a:lnTo>
                    <a:lnTo>
                      <a:pt x="252" y="24"/>
                    </a:lnTo>
                    <a:lnTo>
                      <a:pt x="170" y="20"/>
                    </a:lnTo>
                    <a:lnTo>
                      <a:pt x="94" y="10"/>
                    </a:lnTo>
                    <a:lnTo>
                      <a:pt x="59" y="0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5" name="Freeform 616"/>
              <p:cNvSpPr>
                <a:spLocks noChangeAspect="1"/>
              </p:cNvSpPr>
              <p:nvPr/>
            </p:nvSpPr>
            <p:spPr bwMode="auto">
              <a:xfrm>
                <a:off x="391" y="459"/>
                <a:ext cx="471" cy="27"/>
              </a:xfrm>
              <a:custGeom>
                <a:avLst/>
                <a:gdLst>
                  <a:gd name="T0" fmla="*/ 111 w 677"/>
                  <a:gd name="T1" fmla="*/ 0 h 41"/>
                  <a:gd name="T2" fmla="*/ 110 w 677"/>
                  <a:gd name="T3" fmla="*/ 2 h 41"/>
                  <a:gd name="T4" fmla="*/ 106 w 677"/>
                  <a:gd name="T5" fmla="*/ 5 h 41"/>
                  <a:gd name="T6" fmla="*/ 100 w 677"/>
                  <a:gd name="T7" fmla="*/ 5 h 41"/>
                  <a:gd name="T8" fmla="*/ 99 w 677"/>
                  <a:gd name="T9" fmla="*/ 5 h 41"/>
                  <a:gd name="T10" fmla="*/ 0 w 677"/>
                  <a:gd name="T11" fmla="*/ 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77"/>
                  <a:gd name="T19" fmla="*/ 0 h 41"/>
                  <a:gd name="T20" fmla="*/ 677 w 67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77" h="41">
                    <a:moveTo>
                      <a:pt x="677" y="0"/>
                    </a:moveTo>
                    <a:lnTo>
                      <a:pt x="676" y="18"/>
                    </a:lnTo>
                    <a:lnTo>
                      <a:pt x="650" y="41"/>
                    </a:lnTo>
                    <a:lnTo>
                      <a:pt x="617" y="39"/>
                    </a:lnTo>
                    <a:lnTo>
                      <a:pt x="608" y="35"/>
                    </a:lnTo>
                    <a:lnTo>
                      <a:pt x="0" y="12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6" name="Line 617"/>
              <p:cNvSpPr>
                <a:spLocks noChangeAspect="1" noChangeShapeType="1"/>
              </p:cNvSpPr>
              <p:nvPr/>
            </p:nvSpPr>
            <p:spPr bwMode="auto">
              <a:xfrm>
                <a:off x="821" y="475"/>
                <a:ext cx="20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7" name="Line 618"/>
              <p:cNvSpPr>
                <a:spLocks noChangeAspect="1" noChangeShapeType="1"/>
              </p:cNvSpPr>
              <p:nvPr/>
            </p:nvSpPr>
            <p:spPr bwMode="auto">
              <a:xfrm flipV="1">
                <a:off x="844" y="475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8" name="Line 619"/>
              <p:cNvSpPr>
                <a:spLocks noChangeAspect="1" noChangeShapeType="1"/>
              </p:cNvSpPr>
              <p:nvPr/>
            </p:nvSpPr>
            <p:spPr bwMode="auto">
              <a:xfrm>
                <a:off x="749" y="465"/>
                <a:ext cx="44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9" name="Line 620"/>
              <p:cNvSpPr>
                <a:spLocks noChangeAspect="1" noChangeShapeType="1"/>
              </p:cNvSpPr>
              <p:nvPr/>
            </p:nvSpPr>
            <p:spPr bwMode="auto">
              <a:xfrm>
                <a:off x="793" y="472"/>
                <a:ext cx="25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0" name="Line 621"/>
              <p:cNvSpPr>
                <a:spLocks noChangeAspect="1" noChangeShapeType="1"/>
              </p:cNvSpPr>
              <p:nvPr/>
            </p:nvSpPr>
            <p:spPr bwMode="auto">
              <a:xfrm flipV="1">
                <a:off x="821" y="468"/>
                <a:ext cx="7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1" name="Line 622"/>
              <p:cNvSpPr>
                <a:spLocks noChangeAspect="1" noChangeShapeType="1"/>
              </p:cNvSpPr>
              <p:nvPr/>
            </p:nvSpPr>
            <p:spPr bwMode="auto">
              <a:xfrm flipV="1">
                <a:off x="793" y="463"/>
                <a:ext cx="7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2" name="Line 623"/>
              <p:cNvSpPr>
                <a:spLocks noChangeAspect="1" noChangeShapeType="1"/>
              </p:cNvSpPr>
              <p:nvPr/>
            </p:nvSpPr>
            <p:spPr bwMode="auto">
              <a:xfrm flipH="1">
                <a:off x="795" y="468"/>
                <a:ext cx="5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3" name="Line 624"/>
              <p:cNvSpPr>
                <a:spLocks noChangeAspect="1" noChangeShapeType="1"/>
              </p:cNvSpPr>
              <p:nvPr/>
            </p:nvSpPr>
            <p:spPr bwMode="auto">
              <a:xfrm flipH="1">
                <a:off x="825" y="470"/>
                <a:ext cx="37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4" name="Line 625"/>
              <p:cNvSpPr>
                <a:spLocks noChangeAspect="1" noChangeShapeType="1"/>
              </p:cNvSpPr>
              <p:nvPr/>
            </p:nvSpPr>
            <p:spPr bwMode="auto">
              <a:xfrm>
                <a:off x="802" y="468"/>
                <a:ext cx="23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5" name="Oval 626"/>
              <p:cNvSpPr>
                <a:spLocks noChangeAspect="1" noChangeArrowheads="1"/>
              </p:cNvSpPr>
              <p:nvPr/>
            </p:nvSpPr>
            <p:spPr bwMode="auto">
              <a:xfrm>
                <a:off x="251" y="431"/>
                <a:ext cx="30" cy="4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6" name="Oval 627"/>
              <p:cNvSpPr>
                <a:spLocks noChangeAspect="1" noChangeArrowheads="1"/>
              </p:cNvSpPr>
              <p:nvPr/>
            </p:nvSpPr>
            <p:spPr bwMode="auto">
              <a:xfrm>
                <a:off x="200" y="426"/>
                <a:ext cx="28" cy="7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7" name="Freeform 628"/>
              <p:cNvSpPr>
                <a:spLocks noChangeAspect="1"/>
              </p:cNvSpPr>
              <p:nvPr/>
            </p:nvSpPr>
            <p:spPr bwMode="auto">
              <a:xfrm>
                <a:off x="362" y="437"/>
                <a:ext cx="507" cy="13"/>
              </a:xfrm>
              <a:custGeom>
                <a:avLst/>
                <a:gdLst>
                  <a:gd name="T0" fmla="*/ 4 w 1044"/>
                  <a:gd name="T1" fmla="*/ 0 h 44"/>
                  <a:gd name="T2" fmla="*/ 8 w 1044"/>
                  <a:gd name="T3" fmla="*/ 0 h 44"/>
                  <a:gd name="T4" fmla="*/ 12 w 1044"/>
                  <a:gd name="T5" fmla="*/ 0 h 44"/>
                  <a:gd name="T6" fmla="*/ 17 w 1044"/>
                  <a:gd name="T7" fmla="*/ 0 h 44"/>
                  <a:gd name="T8" fmla="*/ 22 w 1044"/>
                  <a:gd name="T9" fmla="*/ 0 h 44"/>
                  <a:gd name="T10" fmla="*/ 28 w 1044"/>
                  <a:gd name="T11" fmla="*/ 0 h 44"/>
                  <a:gd name="T12" fmla="*/ 28 w 1044"/>
                  <a:gd name="T13" fmla="*/ 0 h 44"/>
                  <a:gd name="T14" fmla="*/ 28 w 1044"/>
                  <a:gd name="T15" fmla="*/ 0 h 44"/>
                  <a:gd name="T16" fmla="*/ 25 w 1044"/>
                  <a:gd name="T17" fmla="*/ 0 h 44"/>
                  <a:gd name="T18" fmla="*/ 17 w 1044"/>
                  <a:gd name="T19" fmla="*/ 0 h 44"/>
                  <a:gd name="T20" fmla="*/ 10 w 1044"/>
                  <a:gd name="T21" fmla="*/ 0 h 44"/>
                  <a:gd name="T22" fmla="*/ 5 w 1044"/>
                  <a:gd name="T23" fmla="*/ 0 h 44"/>
                  <a:gd name="T24" fmla="*/ 0 w 1044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44"/>
                  <a:gd name="T40" fmla="*/ 0 h 44"/>
                  <a:gd name="T41" fmla="*/ 1044 w 1044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44" h="44">
                    <a:moveTo>
                      <a:pt x="165" y="38"/>
                    </a:moveTo>
                    <a:lnTo>
                      <a:pt x="303" y="37"/>
                    </a:lnTo>
                    <a:lnTo>
                      <a:pt x="450" y="37"/>
                    </a:lnTo>
                    <a:lnTo>
                      <a:pt x="632" y="39"/>
                    </a:lnTo>
                    <a:lnTo>
                      <a:pt x="801" y="39"/>
                    </a:lnTo>
                    <a:lnTo>
                      <a:pt x="1023" y="44"/>
                    </a:lnTo>
                    <a:lnTo>
                      <a:pt x="1044" y="0"/>
                    </a:lnTo>
                    <a:lnTo>
                      <a:pt x="1043" y="6"/>
                    </a:lnTo>
                    <a:lnTo>
                      <a:pt x="925" y="5"/>
                    </a:lnTo>
                    <a:lnTo>
                      <a:pt x="659" y="4"/>
                    </a:lnTo>
                    <a:lnTo>
                      <a:pt x="381" y="5"/>
                    </a:lnTo>
                    <a:lnTo>
                      <a:pt x="190" y="5"/>
                    </a:lnTo>
                    <a:lnTo>
                      <a:pt x="0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8" name="Freeform 629"/>
              <p:cNvSpPr>
                <a:spLocks noChangeAspect="1"/>
              </p:cNvSpPr>
              <p:nvPr/>
            </p:nvSpPr>
            <p:spPr bwMode="auto">
              <a:xfrm>
                <a:off x="377" y="447"/>
                <a:ext cx="484" cy="3"/>
              </a:xfrm>
              <a:custGeom>
                <a:avLst/>
                <a:gdLst>
                  <a:gd name="T0" fmla="*/ 0 w 996"/>
                  <a:gd name="T1" fmla="*/ 0 h 5"/>
                  <a:gd name="T2" fmla="*/ 3 w 996"/>
                  <a:gd name="T3" fmla="*/ 0 h 5"/>
                  <a:gd name="T4" fmla="*/ 8 w 996"/>
                  <a:gd name="T5" fmla="*/ 1 h 5"/>
                  <a:gd name="T6" fmla="*/ 13 w 996"/>
                  <a:gd name="T7" fmla="*/ 1 h 5"/>
                  <a:gd name="T8" fmla="*/ 17 w 996"/>
                  <a:gd name="T9" fmla="*/ 1 h 5"/>
                  <a:gd name="T10" fmla="*/ 23 w 996"/>
                  <a:gd name="T11" fmla="*/ 1 h 5"/>
                  <a:gd name="T12" fmla="*/ 25 w 996"/>
                  <a:gd name="T13" fmla="*/ 1 h 5"/>
                  <a:gd name="T14" fmla="*/ 27 w 996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6"/>
                  <a:gd name="T25" fmla="*/ 0 h 5"/>
                  <a:gd name="T26" fmla="*/ 996 w 99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6" h="5">
                    <a:moveTo>
                      <a:pt x="0" y="0"/>
                    </a:moveTo>
                    <a:lnTo>
                      <a:pt x="130" y="0"/>
                    </a:lnTo>
                    <a:lnTo>
                      <a:pt x="294" y="2"/>
                    </a:lnTo>
                    <a:lnTo>
                      <a:pt x="461" y="2"/>
                    </a:lnTo>
                    <a:lnTo>
                      <a:pt x="655" y="2"/>
                    </a:lnTo>
                    <a:lnTo>
                      <a:pt x="837" y="4"/>
                    </a:lnTo>
                    <a:lnTo>
                      <a:pt x="937" y="4"/>
                    </a:lnTo>
                    <a:lnTo>
                      <a:pt x="996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9" name="Freeform 630"/>
              <p:cNvSpPr>
                <a:spLocks noChangeAspect="1"/>
              </p:cNvSpPr>
              <p:nvPr/>
            </p:nvSpPr>
            <p:spPr bwMode="auto">
              <a:xfrm>
                <a:off x="360" y="420"/>
                <a:ext cx="509" cy="10"/>
              </a:xfrm>
              <a:custGeom>
                <a:avLst/>
                <a:gdLst>
                  <a:gd name="T0" fmla="*/ 0 w 1047"/>
                  <a:gd name="T1" fmla="*/ 0 h 34"/>
                  <a:gd name="T2" fmla="*/ 1 w 1047"/>
                  <a:gd name="T3" fmla="*/ 0 h 34"/>
                  <a:gd name="T4" fmla="*/ 0 w 1047"/>
                  <a:gd name="T5" fmla="*/ 0 h 34"/>
                  <a:gd name="T6" fmla="*/ 5 w 1047"/>
                  <a:gd name="T7" fmla="*/ 0 h 34"/>
                  <a:gd name="T8" fmla="*/ 18 w 1047"/>
                  <a:gd name="T9" fmla="*/ 0 h 34"/>
                  <a:gd name="T10" fmla="*/ 23 w 1047"/>
                  <a:gd name="T11" fmla="*/ 0 h 34"/>
                  <a:gd name="T12" fmla="*/ 28 w 1047"/>
                  <a:gd name="T13" fmla="*/ 0 h 34"/>
                  <a:gd name="T14" fmla="*/ 28 w 1047"/>
                  <a:gd name="T15" fmla="*/ 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47"/>
                  <a:gd name="T25" fmla="*/ 0 h 34"/>
                  <a:gd name="T26" fmla="*/ 1047 w 1047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47" h="34">
                    <a:moveTo>
                      <a:pt x="0" y="0"/>
                    </a:moveTo>
                    <a:lnTo>
                      <a:pt x="40" y="0"/>
                    </a:lnTo>
                    <a:lnTo>
                      <a:pt x="23" y="13"/>
                    </a:lnTo>
                    <a:lnTo>
                      <a:pt x="176" y="31"/>
                    </a:lnTo>
                    <a:lnTo>
                      <a:pt x="645" y="30"/>
                    </a:lnTo>
                    <a:lnTo>
                      <a:pt x="857" y="34"/>
                    </a:lnTo>
                    <a:lnTo>
                      <a:pt x="1043" y="33"/>
                    </a:lnTo>
                    <a:cubicBezTo>
                      <a:pt x="1047" y="28"/>
                      <a:pt x="1047" y="30"/>
                      <a:pt x="1047" y="27"/>
                    </a:cubicBez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0" name="Freeform 631"/>
              <p:cNvSpPr>
                <a:spLocks noChangeAspect="1"/>
              </p:cNvSpPr>
              <p:nvPr/>
            </p:nvSpPr>
            <p:spPr bwMode="auto">
              <a:xfrm>
                <a:off x="87" y="405"/>
                <a:ext cx="252" cy="9"/>
              </a:xfrm>
              <a:custGeom>
                <a:avLst/>
                <a:gdLst>
                  <a:gd name="T0" fmla="*/ 14 w 518"/>
                  <a:gd name="T1" fmla="*/ 0 h 31"/>
                  <a:gd name="T2" fmla="*/ 12 w 518"/>
                  <a:gd name="T3" fmla="*/ 0 h 31"/>
                  <a:gd name="T4" fmla="*/ 11 w 518"/>
                  <a:gd name="T5" fmla="*/ 0 h 31"/>
                  <a:gd name="T6" fmla="*/ 7 w 518"/>
                  <a:gd name="T7" fmla="*/ 0 h 31"/>
                  <a:gd name="T8" fmla="*/ 4 w 518"/>
                  <a:gd name="T9" fmla="*/ 0 h 31"/>
                  <a:gd name="T10" fmla="*/ 2 w 518"/>
                  <a:gd name="T11" fmla="*/ 0 h 31"/>
                  <a:gd name="T12" fmla="*/ 1 w 518"/>
                  <a:gd name="T13" fmla="*/ 0 h 31"/>
                  <a:gd name="T14" fmla="*/ 0 w 518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8"/>
                  <a:gd name="T25" fmla="*/ 0 h 31"/>
                  <a:gd name="T26" fmla="*/ 518 w 518"/>
                  <a:gd name="T27" fmla="*/ 31 h 3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8" h="31">
                    <a:moveTo>
                      <a:pt x="518" y="30"/>
                    </a:moveTo>
                    <a:lnTo>
                      <a:pt x="441" y="30"/>
                    </a:lnTo>
                    <a:lnTo>
                      <a:pt x="405" y="31"/>
                    </a:lnTo>
                    <a:lnTo>
                      <a:pt x="262" y="31"/>
                    </a:lnTo>
                    <a:lnTo>
                      <a:pt x="168" y="28"/>
                    </a:lnTo>
                    <a:lnTo>
                      <a:pt x="93" y="20"/>
                    </a:lnTo>
                    <a:lnTo>
                      <a:pt x="45" y="1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1" name="Line 63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7" y="446"/>
                <a:ext cx="11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2" name="Freeform 633"/>
              <p:cNvSpPr>
                <a:spLocks noChangeAspect="1"/>
              </p:cNvSpPr>
              <p:nvPr/>
            </p:nvSpPr>
            <p:spPr bwMode="auto">
              <a:xfrm>
                <a:off x="71" y="409"/>
                <a:ext cx="346" cy="20"/>
              </a:xfrm>
              <a:custGeom>
                <a:avLst/>
                <a:gdLst>
                  <a:gd name="T0" fmla="*/ 19 w 712"/>
                  <a:gd name="T1" fmla="*/ 0 h 71"/>
                  <a:gd name="T2" fmla="*/ 15 w 712"/>
                  <a:gd name="T3" fmla="*/ 0 h 71"/>
                  <a:gd name="T4" fmla="*/ 8 w 712"/>
                  <a:gd name="T5" fmla="*/ 0 h 71"/>
                  <a:gd name="T6" fmla="*/ 4 w 712"/>
                  <a:gd name="T7" fmla="*/ 0 h 71"/>
                  <a:gd name="T8" fmla="*/ 2 w 712"/>
                  <a:gd name="T9" fmla="*/ 0 h 71"/>
                  <a:gd name="T10" fmla="*/ 0 w 712"/>
                  <a:gd name="T11" fmla="*/ 0 h 71"/>
                  <a:gd name="T12" fmla="*/ 0 w 712"/>
                  <a:gd name="T13" fmla="*/ 0 h 71"/>
                  <a:gd name="T14" fmla="*/ 1 w 712"/>
                  <a:gd name="T15" fmla="*/ 0 h 71"/>
                  <a:gd name="T16" fmla="*/ 4 w 712"/>
                  <a:gd name="T17" fmla="*/ 0 h 71"/>
                  <a:gd name="T18" fmla="*/ 7 w 712"/>
                  <a:gd name="T19" fmla="*/ 0 h 71"/>
                  <a:gd name="T20" fmla="*/ 9 w 712"/>
                  <a:gd name="T21" fmla="*/ 0 h 71"/>
                  <a:gd name="T22" fmla="*/ 11 w 712"/>
                  <a:gd name="T23" fmla="*/ 0 h 71"/>
                  <a:gd name="T24" fmla="*/ 13 w 712"/>
                  <a:gd name="T25" fmla="*/ 0 h 71"/>
                  <a:gd name="T26" fmla="*/ 15 w 712"/>
                  <a:gd name="T27" fmla="*/ 0 h 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12"/>
                  <a:gd name="T43" fmla="*/ 0 h 71"/>
                  <a:gd name="T44" fmla="*/ 712 w 712"/>
                  <a:gd name="T45" fmla="*/ 71 h 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12" h="71">
                    <a:moveTo>
                      <a:pt x="712" y="71"/>
                    </a:moveTo>
                    <a:lnTo>
                      <a:pt x="547" y="62"/>
                    </a:lnTo>
                    <a:lnTo>
                      <a:pt x="310" y="49"/>
                    </a:lnTo>
                    <a:lnTo>
                      <a:pt x="158" y="40"/>
                    </a:lnTo>
                    <a:lnTo>
                      <a:pt x="84" y="27"/>
                    </a:lnTo>
                    <a:lnTo>
                      <a:pt x="22" y="12"/>
                    </a:lnTo>
                    <a:lnTo>
                      <a:pt x="0" y="0"/>
                    </a:lnTo>
                    <a:lnTo>
                      <a:pt x="62" y="16"/>
                    </a:lnTo>
                    <a:lnTo>
                      <a:pt x="146" y="28"/>
                    </a:lnTo>
                    <a:lnTo>
                      <a:pt x="240" y="32"/>
                    </a:lnTo>
                    <a:lnTo>
                      <a:pt x="327" y="32"/>
                    </a:lnTo>
                    <a:lnTo>
                      <a:pt x="412" y="32"/>
                    </a:lnTo>
                    <a:lnTo>
                      <a:pt x="480" y="32"/>
                    </a:lnTo>
                    <a:lnTo>
                      <a:pt x="543" y="3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3" name="Freeform 634"/>
              <p:cNvSpPr>
                <a:spLocks noChangeAspect="1"/>
              </p:cNvSpPr>
              <p:nvPr/>
            </p:nvSpPr>
            <p:spPr bwMode="auto">
              <a:xfrm>
                <a:off x="175" y="436"/>
                <a:ext cx="42" cy="16"/>
              </a:xfrm>
              <a:custGeom>
                <a:avLst/>
                <a:gdLst>
                  <a:gd name="T0" fmla="*/ 0 w 82"/>
                  <a:gd name="T1" fmla="*/ 1 h 30"/>
                  <a:gd name="T2" fmla="*/ 1 w 82"/>
                  <a:gd name="T3" fmla="*/ 1 h 30"/>
                  <a:gd name="T4" fmla="*/ 1 w 82"/>
                  <a:gd name="T5" fmla="*/ 0 h 30"/>
                  <a:gd name="T6" fmla="*/ 1 w 82"/>
                  <a:gd name="T7" fmla="*/ 1 h 30"/>
                  <a:gd name="T8" fmla="*/ 2 w 82"/>
                  <a:gd name="T9" fmla="*/ 1 h 30"/>
                  <a:gd name="T10" fmla="*/ 2 w 82"/>
                  <a:gd name="T11" fmla="*/ 1 h 30"/>
                  <a:gd name="T12" fmla="*/ 2 w 82"/>
                  <a:gd name="T13" fmla="*/ 1 h 30"/>
                  <a:gd name="T14" fmla="*/ 2 w 82"/>
                  <a:gd name="T15" fmla="*/ 1 h 30"/>
                  <a:gd name="T16" fmla="*/ 3 w 82"/>
                  <a:gd name="T17" fmla="*/ 1 h 30"/>
                  <a:gd name="T18" fmla="*/ 3 w 82"/>
                  <a:gd name="T19" fmla="*/ 1 h 30"/>
                  <a:gd name="T20" fmla="*/ 3 w 82"/>
                  <a:gd name="T21" fmla="*/ 1 h 30"/>
                  <a:gd name="T22" fmla="*/ 2 w 82"/>
                  <a:gd name="T23" fmla="*/ 1 h 30"/>
                  <a:gd name="T24" fmla="*/ 2 w 82"/>
                  <a:gd name="T25" fmla="*/ 1 h 30"/>
                  <a:gd name="T26" fmla="*/ 2 w 82"/>
                  <a:gd name="T27" fmla="*/ 1 h 30"/>
                  <a:gd name="T28" fmla="*/ 2 w 82"/>
                  <a:gd name="T29" fmla="*/ 1 h 30"/>
                  <a:gd name="T30" fmla="*/ 1 w 82"/>
                  <a:gd name="T31" fmla="*/ 1 h 30"/>
                  <a:gd name="T32" fmla="*/ 1 w 82"/>
                  <a:gd name="T33" fmla="*/ 1 h 30"/>
                  <a:gd name="T34" fmla="*/ 1 w 82"/>
                  <a:gd name="T35" fmla="*/ 2 h 30"/>
                  <a:gd name="T36" fmla="*/ 1 w 82"/>
                  <a:gd name="T37" fmla="*/ 2 h 30"/>
                  <a:gd name="T38" fmla="*/ 1 w 82"/>
                  <a:gd name="T39" fmla="*/ 1 h 30"/>
                  <a:gd name="T40" fmla="*/ 0 w 82"/>
                  <a:gd name="T41" fmla="*/ 1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2"/>
                  <a:gd name="T64" fmla="*/ 0 h 30"/>
                  <a:gd name="T65" fmla="*/ 82 w 82"/>
                  <a:gd name="T66" fmla="*/ 30 h 3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2" h="30">
                    <a:moveTo>
                      <a:pt x="0" y="18"/>
                    </a:moveTo>
                    <a:lnTo>
                      <a:pt x="28" y="15"/>
                    </a:lnTo>
                    <a:lnTo>
                      <a:pt x="18" y="0"/>
                    </a:lnTo>
                    <a:lnTo>
                      <a:pt x="26" y="1"/>
                    </a:lnTo>
                    <a:lnTo>
                      <a:pt x="43" y="18"/>
                    </a:lnTo>
                    <a:lnTo>
                      <a:pt x="56" y="18"/>
                    </a:lnTo>
                    <a:lnTo>
                      <a:pt x="44" y="4"/>
                    </a:lnTo>
                    <a:lnTo>
                      <a:pt x="51" y="4"/>
                    </a:lnTo>
                    <a:lnTo>
                      <a:pt x="67" y="18"/>
                    </a:lnTo>
                    <a:lnTo>
                      <a:pt x="82" y="22"/>
                    </a:lnTo>
                    <a:lnTo>
                      <a:pt x="65" y="28"/>
                    </a:lnTo>
                    <a:lnTo>
                      <a:pt x="59" y="24"/>
                    </a:lnTo>
                    <a:lnTo>
                      <a:pt x="43" y="23"/>
                    </a:lnTo>
                    <a:lnTo>
                      <a:pt x="49" y="28"/>
                    </a:lnTo>
                    <a:lnTo>
                      <a:pt x="40" y="29"/>
                    </a:lnTo>
                    <a:lnTo>
                      <a:pt x="31" y="21"/>
                    </a:lnTo>
                    <a:lnTo>
                      <a:pt x="20" y="21"/>
                    </a:lnTo>
                    <a:lnTo>
                      <a:pt x="10" y="30"/>
                    </a:lnTo>
                    <a:lnTo>
                      <a:pt x="3" y="30"/>
                    </a:lnTo>
                    <a:lnTo>
                      <a:pt x="6" y="19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95" name="Group 635"/>
              <p:cNvGrpSpPr>
                <a:grpSpLocks noChangeAspect="1"/>
              </p:cNvGrpSpPr>
              <p:nvPr/>
            </p:nvGrpSpPr>
            <p:grpSpPr bwMode="auto">
              <a:xfrm>
                <a:off x="670" y="407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4596" name="Group 63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353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4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5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6" name="Line 64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7" name="Line 64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8" name="Line 6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97" name="Group 6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63" name="Freeform 64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64" name="Oval 6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98" name="Group 6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61" name="Freeform 64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62" name="Oval 6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352" name="Line 6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99" name="Group 650"/>
              <p:cNvGrpSpPr>
                <a:grpSpLocks noChangeAspect="1"/>
              </p:cNvGrpSpPr>
              <p:nvPr/>
            </p:nvGrpSpPr>
            <p:grpSpPr bwMode="auto">
              <a:xfrm>
                <a:off x="715" y="408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4600" name="Group 651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339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0" name="Freeform 653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1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2" name="Line 65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3" name="Line 6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4" name="Line 6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601" name="Group 65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49" name="Freeform 65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50" name="Oval 6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602" name="Group 66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47" name="Freeform 66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48" name="Oval 6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338" name="Line 6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603" name="Group 665"/>
              <p:cNvGrpSpPr>
                <a:grpSpLocks noChangeAspect="1"/>
              </p:cNvGrpSpPr>
              <p:nvPr/>
            </p:nvGrpSpPr>
            <p:grpSpPr bwMode="auto">
              <a:xfrm>
                <a:off x="767" y="409"/>
                <a:ext cx="56" cy="20"/>
                <a:chOff x="2402" y="867"/>
                <a:chExt cx="268" cy="97"/>
              </a:xfrm>
              <a:grpFill/>
            </p:grpSpPr>
            <p:grpSp>
              <p:nvGrpSpPr>
                <p:cNvPr id="4604" name="Group 66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325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6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7" name="Freeform 66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8" name="Line 67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9" name="Line 6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30" name="Line 67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605" name="Group 6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35" name="Freeform 67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36" name="Oval 6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606" name="Group 6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33" name="Freeform 67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34" name="Oval 6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324" name="Line 6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607" name="Group 680"/>
              <p:cNvGrpSpPr>
                <a:grpSpLocks noChangeAspect="1"/>
              </p:cNvGrpSpPr>
              <p:nvPr/>
            </p:nvGrpSpPr>
            <p:grpSpPr bwMode="auto">
              <a:xfrm flipH="1">
                <a:off x="580" y="433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4316" name="Freeform 681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7" name="Freeform 682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8" name="Freeform 683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9" name="Freeform 684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0" name="Freeform 685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1" name="Freeform 686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2" name="Freeform 687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056" name="Group 688"/>
              <p:cNvGrpSpPr>
                <a:grpSpLocks noChangeAspect="1"/>
              </p:cNvGrpSpPr>
              <p:nvPr/>
            </p:nvGrpSpPr>
            <p:grpSpPr bwMode="auto">
              <a:xfrm>
                <a:off x="705" y="429"/>
                <a:ext cx="43" cy="18"/>
                <a:chOff x="2769" y="979"/>
                <a:chExt cx="230" cy="90"/>
              </a:xfrm>
              <a:grpFill/>
            </p:grpSpPr>
            <p:sp>
              <p:nvSpPr>
                <p:cNvPr id="4309" name="Freeform 68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0" name="Freeform 69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1" name="Freeform 69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2" name="Freeform 69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3" name="Freeform 69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4" name="Freeform 69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5" name="Freeform 69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229" name="Freeform 696"/>
              <p:cNvSpPr>
                <a:spLocks noChangeAspect="1"/>
              </p:cNvSpPr>
              <p:nvPr/>
            </p:nvSpPr>
            <p:spPr bwMode="auto">
              <a:xfrm>
                <a:off x="446" y="321"/>
                <a:ext cx="205" cy="105"/>
              </a:xfrm>
              <a:custGeom>
                <a:avLst/>
                <a:gdLst>
                  <a:gd name="T0" fmla="*/ 1 w 396"/>
                  <a:gd name="T1" fmla="*/ 7 h 203"/>
                  <a:gd name="T2" fmla="*/ 13 w 396"/>
                  <a:gd name="T3" fmla="*/ 7 h 203"/>
                  <a:gd name="T4" fmla="*/ 14 w 396"/>
                  <a:gd name="T5" fmla="*/ 7 h 203"/>
                  <a:gd name="T6" fmla="*/ 14 w 396"/>
                  <a:gd name="T7" fmla="*/ 7 h 203"/>
                  <a:gd name="T8" fmla="*/ 14 w 396"/>
                  <a:gd name="T9" fmla="*/ 6 h 203"/>
                  <a:gd name="T10" fmla="*/ 14 w 396"/>
                  <a:gd name="T11" fmla="*/ 6 h 203"/>
                  <a:gd name="T12" fmla="*/ 14 w 396"/>
                  <a:gd name="T13" fmla="*/ 6 h 203"/>
                  <a:gd name="T14" fmla="*/ 14 w 396"/>
                  <a:gd name="T15" fmla="*/ 5 h 203"/>
                  <a:gd name="T16" fmla="*/ 14 w 396"/>
                  <a:gd name="T17" fmla="*/ 5 h 203"/>
                  <a:gd name="T18" fmla="*/ 14 w 396"/>
                  <a:gd name="T19" fmla="*/ 5 h 203"/>
                  <a:gd name="T20" fmla="*/ 13 w 396"/>
                  <a:gd name="T21" fmla="*/ 5 h 203"/>
                  <a:gd name="T22" fmla="*/ 13 w 396"/>
                  <a:gd name="T23" fmla="*/ 4 h 203"/>
                  <a:gd name="T24" fmla="*/ 12 w 396"/>
                  <a:gd name="T25" fmla="*/ 3 h 203"/>
                  <a:gd name="T26" fmla="*/ 10 w 396"/>
                  <a:gd name="T27" fmla="*/ 3 h 203"/>
                  <a:gd name="T28" fmla="*/ 10 w 396"/>
                  <a:gd name="T29" fmla="*/ 2 h 203"/>
                  <a:gd name="T30" fmla="*/ 10 w 396"/>
                  <a:gd name="T31" fmla="*/ 2 h 203"/>
                  <a:gd name="T32" fmla="*/ 9 w 396"/>
                  <a:gd name="T33" fmla="*/ 2 h 203"/>
                  <a:gd name="T34" fmla="*/ 9 w 396"/>
                  <a:gd name="T35" fmla="*/ 2 h 203"/>
                  <a:gd name="T36" fmla="*/ 8 w 396"/>
                  <a:gd name="T37" fmla="*/ 2 h 203"/>
                  <a:gd name="T38" fmla="*/ 8 w 396"/>
                  <a:gd name="T39" fmla="*/ 2 h 203"/>
                  <a:gd name="T40" fmla="*/ 7 w 396"/>
                  <a:gd name="T41" fmla="*/ 3 h 203"/>
                  <a:gd name="T42" fmla="*/ 7 w 396"/>
                  <a:gd name="T43" fmla="*/ 2 h 203"/>
                  <a:gd name="T44" fmla="*/ 7 w 396"/>
                  <a:gd name="T45" fmla="*/ 2 h 203"/>
                  <a:gd name="T46" fmla="*/ 7 w 396"/>
                  <a:gd name="T47" fmla="*/ 2 h 203"/>
                  <a:gd name="T48" fmla="*/ 7 w 396"/>
                  <a:gd name="T49" fmla="*/ 1 h 203"/>
                  <a:gd name="T50" fmla="*/ 6 w 396"/>
                  <a:gd name="T51" fmla="*/ 0 h 203"/>
                  <a:gd name="T52" fmla="*/ 6 w 396"/>
                  <a:gd name="T53" fmla="*/ 1 h 203"/>
                  <a:gd name="T54" fmla="*/ 5 w 396"/>
                  <a:gd name="T55" fmla="*/ 1 h 203"/>
                  <a:gd name="T56" fmla="*/ 5 w 396"/>
                  <a:gd name="T57" fmla="*/ 1 h 203"/>
                  <a:gd name="T58" fmla="*/ 5 w 396"/>
                  <a:gd name="T59" fmla="*/ 2 h 203"/>
                  <a:gd name="T60" fmla="*/ 5 w 396"/>
                  <a:gd name="T61" fmla="*/ 2 h 203"/>
                  <a:gd name="T62" fmla="*/ 5 w 396"/>
                  <a:gd name="T63" fmla="*/ 2 h 203"/>
                  <a:gd name="T64" fmla="*/ 5 w 396"/>
                  <a:gd name="T65" fmla="*/ 3 h 203"/>
                  <a:gd name="T66" fmla="*/ 5 w 396"/>
                  <a:gd name="T67" fmla="*/ 3 h 203"/>
                  <a:gd name="T68" fmla="*/ 5 w 396"/>
                  <a:gd name="T69" fmla="*/ 2 h 203"/>
                  <a:gd name="T70" fmla="*/ 5 w 396"/>
                  <a:gd name="T71" fmla="*/ 2 h 203"/>
                  <a:gd name="T72" fmla="*/ 5 w 396"/>
                  <a:gd name="T73" fmla="*/ 2 h 203"/>
                  <a:gd name="T74" fmla="*/ 5 w 396"/>
                  <a:gd name="T75" fmla="*/ 3 h 203"/>
                  <a:gd name="T76" fmla="*/ 3 w 396"/>
                  <a:gd name="T77" fmla="*/ 3 h 203"/>
                  <a:gd name="T78" fmla="*/ 4 w 396"/>
                  <a:gd name="T79" fmla="*/ 3 h 203"/>
                  <a:gd name="T80" fmla="*/ 3 w 396"/>
                  <a:gd name="T81" fmla="*/ 3 h 203"/>
                  <a:gd name="T82" fmla="*/ 2 w 396"/>
                  <a:gd name="T83" fmla="*/ 5 h 203"/>
                  <a:gd name="T84" fmla="*/ 2 w 396"/>
                  <a:gd name="T85" fmla="*/ 5 h 203"/>
                  <a:gd name="T86" fmla="*/ 2 w 396"/>
                  <a:gd name="T87" fmla="*/ 5 h 203"/>
                  <a:gd name="T88" fmla="*/ 1 w 396"/>
                  <a:gd name="T89" fmla="*/ 5 h 203"/>
                  <a:gd name="T90" fmla="*/ 1 w 396"/>
                  <a:gd name="T91" fmla="*/ 5 h 203"/>
                  <a:gd name="T92" fmla="*/ 0 w 396"/>
                  <a:gd name="T93" fmla="*/ 6 h 203"/>
                  <a:gd name="T94" fmla="*/ 1 w 396"/>
                  <a:gd name="T95" fmla="*/ 5 h 203"/>
                  <a:gd name="T96" fmla="*/ 1 w 396"/>
                  <a:gd name="T97" fmla="*/ 6 h 203"/>
                  <a:gd name="T98" fmla="*/ 1 w 396"/>
                  <a:gd name="T99" fmla="*/ 7 h 203"/>
                  <a:gd name="T100" fmla="*/ 1 w 396"/>
                  <a:gd name="T101" fmla="*/ 7 h 20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96"/>
                  <a:gd name="T154" fmla="*/ 0 h 203"/>
                  <a:gd name="T155" fmla="*/ 396 w 396"/>
                  <a:gd name="T156" fmla="*/ 203 h 20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96" h="203">
                    <a:moveTo>
                      <a:pt x="20" y="189"/>
                    </a:moveTo>
                    <a:lnTo>
                      <a:pt x="362" y="203"/>
                    </a:lnTo>
                    <a:lnTo>
                      <a:pt x="380" y="197"/>
                    </a:lnTo>
                    <a:lnTo>
                      <a:pt x="387" y="188"/>
                    </a:lnTo>
                    <a:lnTo>
                      <a:pt x="378" y="164"/>
                    </a:lnTo>
                    <a:lnTo>
                      <a:pt x="390" y="158"/>
                    </a:lnTo>
                    <a:lnTo>
                      <a:pt x="396" y="153"/>
                    </a:lnTo>
                    <a:lnTo>
                      <a:pt x="396" y="137"/>
                    </a:lnTo>
                    <a:lnTo>
                      <a:pt x="387" y="133"/>
                    </a:lnTo>
                    <a:lnTo>
                      <a:pt x="385" y="121"/>
                    </a:lnTo>
                    <a:lnTo>
                      <a:pt x="368" y="119"/>
                    </a:lnTo>
                    <a:lnTo>
                      <a:pt x="362" y="115"/>
                    </a:lnTo>
                    <a:lnTo>
                      <a:pt x="340" y="73"/>
                    </a:lnTo>
                    <a:lnTo>
                      <a:pt x="281" y="74"/>
                    </a:lnTo>
                    <a:lnTo>
                      <a:pt x="270" y="45"/>
                    </a:lnTo>
                    <a:lnTo>
                      <a:pt x="258" y="41"/>
                    </a:lnTo>
                    <a:lnTo>
                      <a:pt x="239" y="41"/>
                    </a:lnTo>
                    <a:lnTo>
                      <a:pt x="226" y="42"/>
                    </a:lnTo>
                    <a:lnTo>
                      <a:pt x="214" y="46"/>
                    </a:lnTo>
                    <a:lnTo>
                      <a:pt x="209" y="57"/>
                    </a:lnTo>
                    <a:lnTo>
                      <a:pt x="202" y="61"/>
                    </a:lnTo>
                    <a:lnTo>
                      <a:pt x="198" y="48"/>
                    </a:lnTo>
                    <a:lnTo>
                      <a:pt x="189" y="38"/>
                    </a:lnTo>
                    <a:lnTo>
                      <a:pt x="182" y="38"/>
                    </a:lnTo>
                    <a:lnTo>
                      <a:pt x="182" y="6"/>
                    </a:lnTo>
                    <a:lnTo>
                      <a:pt x="169" y="0"/>
                    </a:lnTo>
                    <a:lnTo>
                      <a:pt x="153" y="2"/>
                    </a:lnTo>
                    <a:lnTo>
                      <a:pt x="135" y="4"/>
                    </a:lnTo>
                    <a:lnTo>
                      <a:pt x="135" y="10"/>
                    </a:lnTo>
                    <a:lnTo>
                      <a:pt x="135" y="44"/>
                    </a:lnTo>
                    <a:lnTo>
                      <a:pt x="147" y="46"/>
                    </a:lnTo>
                    <a:lnTo>
                      <a:pt x="147" y="53"/>
                    </a:lnTo>
                    <a:lnTo>
                      <a:pt x="145" y="62"/>
                    </a:lnTo>
                    <a:lnTo>
                      <a:pt x="139" y="62"/>
                    </a:lnTo>
                    <a:lnTo>
                      <a:pt x="131" y="60"/>
                    </a:lnTo>
                    <a:lnTo>
                      <a:pt x="131" y="44"/>
                    </a:lnTo>
                    <a:lnTo>
                      <a:pt x="117" y="44"/>
                    </a:lnTo>
                    <a:lnTo>
                      <a:pt x="117" y="65"/>
                    </a:lnTo>
                    <a:lnTo>
                      <a:pt x="91" y="64"/>
                    </a:lnTo>
                    <a:lnTo>
                      <a:pt x="98" y="75"/>
                    </a:lnTo>
                    <a:lnTo>
                      <a:pt x="78" y="76"/>
                    </a:lnTo>
                    <a:lnTo>
                      <a:pt x="57" y="120"/>
                    </a:lnTo>
                    <a:lnTo>
                      <a:pt x="47" y="125"/>
                    </a:lnTo>
                    <a:lnTo>
                      <a:pt x="45" y="132"/>
                    </a:lnTo>
                    <a:lnTo>
                      <a:pt x="17" y="132"/>
                    </a:lnTo>
                    <a:lnTo>
                      <a:pt x="5" y="130"/>
                    </a:lnTo>
                    <a:lnTo>
                      <a:pt x="0" y="148"/>
                    </a:lnTo>
                    <a:lnTo>
                      <a:pt x="22" y="146"/>
                    </a:lnTo>
                    <a:lnTo>
                      <a:pt x="30" y="154"/>
                    </a:lnTo>
                    <a:lnTo>
                      <a:pt x="12" y="189"/>
                    </a:lnTo>
                    <a:lnTo>
                      <a:pt x="20" y="18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0" name="Freeform 697"/>
              <p:cNvSpPr>
                <a:spLocks noChangeAspect="1"/>
              </p:cNvSpPr>
              <p:nvPr/>
            </p:nvSpPr>
            <p:spPr bwMode="auto">
              <a:xfrm>
                <a:off x="487" y="355"/>
                <a:ext cx="142" cy="40"/>
              </a:xfrm>
              <a:custGeom>
                <a:avLst/>
                <a:gdLst>
                  <a:gd name="T0" fmla="*/ 0 w 275"/>
                  <a:gd name="T1" fmla="*/ 1 h 77"/>
                  <a:gd name="T2" fmla="*/ 1 w 275"/>
                  <a:gd name="T3" fmla="*/ 1 h 77"/>
                  <a:gd name="T4" fmla="*/ 2 w 275"/>
                  <a:gd name="T5" fmla="*/ 0 h 77"/>
                  <a:gd name="T6" fmla="*/ 2 w 275"/>
                  <a:gd name="T7" fmla="*/ 0 h 77"/>
                  <a:gd name="T8" fmla="*/ 3 w 275"/>
                  <a:gd name="T9" fmla="*/ 1 h 77"/>
                  <a:gd name="T10" fmla="*/ 5 w 275"/>
                  <a:gd name="T11" fmla="*/ 1 h 77"/>
                  <a:gd name="T12" fmla="*/ 5 w 275"/>
                  <a:gd name="T13" fmla="*/ 1 h 77"/>
                  <a:gd name="T14" fmla="*/ 8 w 275"/>
                  <a:gd name="T15" fmla="*/ 1 h 77"/>
                  <a:gd name="T16" fmla="*/ 8 w 275"/>
                  <a:gd name="T17" fmla="*/ 3 h 77"/>
                  <a:gd name="T18" fmla="*/ 9 w 275"/>
                  <a:gd name="T19" fmla="*/ 3 h 77"/>
                  <a:gd name="T20" fmla="*/ 10 w 275"/>
                  <a:gd name="T21" fmla="*/ 3 h 77"/>
                  <a:gd name="T22" fmla="*/ 10 w 275"/>
                  <a:gd name="T23" fmla="*/ 3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5"/>
                  <a:gd name="T37" fmla="*/ 0 h 77"/>
                  <a:gd name="T38" fmla="*/ 275 w 275"/>
                  <a:gd name="T39" fmla="*/ 77 h 7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5" h="77">
                    <a:moveTo>
                      <a:pt x="0" y="14"/>
                    </a:moveTo>
                    <a:lnTo>
                      <a:pt x="26" y="14"/>
                    </a:lnTo>
                    <a:lnTo>
                      <a:pt x="38" y="0"/>
                    </a:lnTo>
                    <a:lnTo>
                      <a:pt x="56" y="0"/>
                    </a:lnTo>
                    <a:lnTo>
                      <a:pt x="65" y="5"/>
                    </a:lnTo>
                    <a:lnTo>
                      <a:pt x="134" y="7"/>
                    </a:lnTo>
                    <a:lnTo>
                      <a:pt x="133" y="23"/>
                    </a:lnTo>
                    <a:lnTo>
                      <a:pt x="226" y="25"/>
                    </a:lnTo>
                    <a:lnTo>
                      <a:pt x="226" y="74"/>
                    </a:lnTo>
                    <a:lnTo>
                      <a:pt x="250" y="77"/>
                    </a:lnTo>
                    <a:lnTo>
                      <a:pt x="263" y="76"/>
                    </a:lnTo>
                    <a:lnTo>
                      <a:pt x="275" y="7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1" name="Freeform 698"/>
              <p:cNvSpPr>
                <a:spLocks noChangeAspect="1"/>
              </p:cNvSpPr>
              <p:nvPr/>
            </p:nvSpPr>
            <p:spPr bwMode="auto">
              <a:xfrm>
                <a:off x="605" y="363"/>
                <a:ext cx="8" cy="12"/>
              </a:xfrm>
              <a:custGeom>
                <a:avLst/>
                <a:gdLst>
                  <a:gd name="T0" fmla="*/ 0 w 16"/>
                  <a:gd name="T1" fmla="*/ 1 h 24"/>
                  <a:gd name="T2" fmla="*/ 1 w 16"/>
                  <a:gd name="T3" fmla="*/ 0 h 24"/>
                  <a:gd name="T4" fmla="*/ 1 w 16"/>
                  <a:gd name="T5" fmla="*/ 1 h 24"/>
                  <a:gd name="T6" fmla="*/ 1 w 16"/>
                  <a:gd name="T7" fmla="*/ 1 h 24"/>
                  <a:gd name="T8" fmla="*/ 1 w 16"/>
                  <a:gd name="T9" fmla="*/ 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4"/>
                  <a:gd name="T17" fmla="*/ 16 w 1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4">
                    <a:moveTo>
                      <a:pt x="0" y="6"/>
                    </a:moveTo>
                    <a:lnTo>
                      <a:pt x="8" y="0"/>
                    </a:lnTo>
                    <a:lnTo>
                      <a:pt x="16" y="7"/>
                    </a:lnTo>
                    <a:lnTo>
                      <a:pt x="15" y="21"/>
                    </a:lnTo>
                    <a:lnTo>
                      <a:pt x="2" y="2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2" name="Freeform 699"/>
              <p:cNvSpPr>
                <a:spLocks noChangeAspect="1"/>
              </p:cNvSpPr>
              <p:nvPr/>
            </p:nvSpPr>
            <p:spPr bwMode="auto">
              <a:xfrm>
                <a:off x="612" y="359"/>
                <a:ext cx="22" cy="30"/>
              </a:xfrm>
              <a:custGeom>
                <a:avLst/>
                <a:gdLst>
                  <a:gd name="T0" fmla="*/ 1 w 42"/>
                  <a:gd name="T1" fmla="*/ 0 h 58"/>
                  <a:gd name="T2" fmla="*/ 0 w 42"/>
                  <a:gd name="T3" fmla="*/ 1 h 58"/>
                  <a:gd name="T4" fmla="*/ 1 w 42"/>
                  <a:gd name="T5" fmla="*/ 2 h 58"/>
                  <a:gd name="T6" fmla="*/ 2 w 42"/>
                  <a:gd name="T7" fmla="*/ 2 h 5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58"/>
                  <a:gd name="T14" fmla="*/ 42 w 42"/>
                  <a:gd name="T15" fmla="*/ 58 h 5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58">
                    <a:moveTo>
                      <a:pt x="18" y="0"/>
                    </a:moveTo>
                    <a:lnTo>
                      <a:pt x="0" y="12"/>
                    </a:lnTo>
                    <a:lnTo>
                      <a:pt x="24" y="58"/>
                    </a:lnTo>
                    <a:lnTo>
                      <a:pt x="42" y="4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3" name="Freeform 700"/>
              <p:cNvSpPr>
                <a:spLocks noChangeAspect="1"/>
              </p:cNvSpPr>
              <p:nvPr/>
            </p:nvSpPr>
            <p:spPr bwMode="auto">
              <a:xfrm>
                <a:off x="523" y="306"/>
                <a:ext cx="12" cy="17"/>
              </a:xfrm>
              <a:custGeom>
                <a:avLst/>
                <a:gdLst>
                  <a:gd name="T0" fmla="*/ 1 w 24"/>
                  <a:gd name="T1" fmla="*/ 1 h 33"/>
                  <a:gd name="T2" fmla="*/ 1 w 24"/>
                  <a:gd name="T3" fmla="*/ 1 h 33"/>
                  <a:gd name="T4" fmla="*/ 1 w 24"/>
                  <a:gd name="T5" fmla="*/ 1 h 33"/>
                  <a:gd name="T6" fmla="*/ 0 w 24"/>
                  <a:gd name="T7" fmla="*/ 1 h 33"/>
                  <a:gd name="T8" fmla="*/ 1 w 24"/>
                  <a:gd name="T9" fmla="*/ 1 h 33"/>
                  <a:gd name="T10" fmla="*/ 1 w 24"/>
                  <a:gd name="T11" fmla="*/ 0 h 33"/>
                  <a:gd name="T12" fmla="*/ 1 w 24"/>
                  <a:gd name="T13" fmla="*/ 1 h 33"/>
                  <a:gd name="T14" fmla="*/ 1 w 24"/>
                  <a:gd name="T15" fmla="*/ 1 h 33"/>
                  <a:gd name="T16" fmla="*/ 1 w 24"/>
                  <a:gd name="T17" fmla="*/ 1 h 33"/>
                  <a:gd name="T18" fmla="*/ 1 w 24"/>
                  <a:gd name="T19" fmla="*/ 1 h 33"/>
                  <a:gd name="T20" fmla="*/ 1 w 24"/>
                  <a:gd name="T21" fmla="*/ 1 h 33"/>
                  <a:gd name="T22" fmla="*/ 1 w 24"/>
                  <a:gd name="T23" fmla="*/ 1 h 33"/>
                  <a:gd name="T24" fmla="*/ 1 w 24"/>
                  <a:gd name="T25" fmla="*/ 1 h 33"/>
                  <a:gd name="T26" fmla="*/ 1 w 24"/>
                  <a:gd name="T27" fmla="*/ 2 h 33"/>
                  <a:gd name="T28" fmla="*/ 1 w 24"/>
                  <a:gd name="T29" fmla="*/ 1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4"/>
                  <a:gd name="T46" fmla="*/ 0 h 33"/>
                  <a:gd name="T47" fmla="*/ 24 w 24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4" h="33">
                    <a:moveTo>
                      <a:pt x="6" y="29"/>
                    </a:moveTo>
                    <a:lnTo>
                      <a:pt x="6" y="21"/>
                    </a:lnTo>
                    <a:lnTo>
                      <a:pt x="2" y="15"/>
                    </a:lnTo>
                    <a:lnTo>
                      <a:pt x="0" y="7"/>
                    </a:lnTo>
                    <a:lnTo>
                      <a:pt x="4" y="1"/>
                    </a:lnTo>
                    <a:lnTo>
                      <a:pt x="15" y="0"/>
                    </a:lnTo>
                    <a:lnTo>
                      <a:pt x="16" y="7"/>
                    </a:lnTo>
                    <a:lnTo>
                      <a:pt x="19" y="21"/>
                    </a:lnTo>
                    <a:lnTo>
                      <a:pt x="10" y="21"/>
                    </a:lnTo>
                    <a:lnTo>
                      <a:pt x="8" y="4"/>
                    </a:lnTo>
                    <a:lnTo>
                      <a:pt x="8" y="21"/>
                    </a:lnTo>
                    <a:lnTo>
                      <a:pt x="20" y="21"/>
                    </a:lnTo>
                    <a:lnTo>
                      <a:pt x="14" y="27"/>
                    </a:lnTo>
                    <a:lnTo>
                      <a:pt x="24" y="33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4" name="Freeform 701"/>
              <p:cNvSpPr>
                <a:spLocks noChangeAspect="1"/>
              </p:cNvSpPr>
              <p:nvPr/>
            </p:nvSpPr>
            <p:spPr bwMode="auto">
              <a:xfrm>
                <a:off x="516" y="341"/>
                <a:ext cx="26" cy="2"/>
              </a:xfrm>
              <a:custGeom>
                <a:avLst/>
                <a:gdLst>
                  <a:gd name="T0" fmla="*/ 0 w 50"/>
                  <a:gd name="T1" fmla="*/ 1 h 4"/>
                  <a:gd name="T2" fmla="*/ 1 w 50"/>
                  <a:gd name="T3" fmla="*/ 1 h 4"/>
                  <a:gd name="T4" fmla="*/ 2 w 50"/>
                  <a:gd name="T5" fmla="*/ 1 h 4"/>
                  <a:gd name="T6" fmla="*/ 2 w 50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4"/>
                  <a:gd name="T14" fmla="*/ 50 w 50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4">
                    <a:moveTo>
                      <a:pt x="0" y="2"/>
                    </a:moveTo>
                    <a:lnTo>
                      <a:pt x="21" y="4"/>
                    </a:lnTo>
                    <a:lnTo>
                      <a:pt x="39" y="3"/>
                    </a:lnTo>
                    <a:lnTo>
                      <a:pt x="5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5" name="Freeform 702"/>
              <p:cNvSpPr>
                <a:spLocks noChangeAspect="1"/>
              </p:cNvSpPr>
              <p:nvPr/>
            </p:nvSpPr>
            <p:spPr bwMode="auto">
              <a:xfrm>
                <a:off x="560" y="346"/>
                <a:ext cx="24" cy="2"/>
              </a:xfrm>
              <a:custGeom>
                <a:avLst/>
                <a:gdLst>
                  <a:gd name="T0" fmla="*/ 0 w 46"/>
                  <a:gd name="T1" fmla="*/ 0 h 3"/>
                  <a:gd name="T2" fmla="*/ 1 w 46"/>
                  <a:gd name="T3" fmla="*/ 1 h 3"/>
                  <a:gd name="T4" fmla="*/ 2 w 46"/>
                  <a:gd name="T5" fmla="*/ 1 h 3"/>
                  <a:gd name="T6" fmla="*/ 2 w 46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3"/>
                  <a:gd name="T14" fmla="*/ 46 w 4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3">
                    <a:moveTo>
                      <a:pt x="0" y="0"/>
                    </a:moveTo>
                    <a:lnTo>
                      <a:pt x="20" y="2"/>
                    </a:lnTo>
                    <a:lnTo>
                      <a:pt x="35" y="3"/>
                    </a:lnTo>
                    <a:lnTo>
                      <a:pt x="46" y="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6" name="Freeform 703"/>
              <p:cNvSpPr>
                <a:spLocks noChangeAspect="1"/>
              </p:cNvSpPr>
              <p:nvPr/>
            </p:nvSpPr>
            <p:spPr bwMode="auto">
              <a:xfrm>
                <a:off x="516" y="324"/>
                <a:ext cx="25" cy="3"/>
              </a:xfrm>
              <a:custGeom>
                <a:avLst/>
                <a:gdLst>
                  <a:gd name="T0" fmla="*/ 0 w 48"/>
                  <a:gd name="T1" fmla="*/ 1 h 6"/>
                  <a:gd name="T2" fmla="*/ 1 w 48"/>
                  <a:gd name="T3" fmla="*/ 1 h 6"/>
                  <a:gd name="T4" fmla="*/ 1 w 48"/>
                  <a:gd name="T5" fmla="*/ 1 h 6"/>
                  <a:gd name="T6" fmla="*/ 2 w 48"/>
                  <a:gd name="T7" fmla="*/ 1 h 6"/>
                  <a:gd name="T8" fmla="*/ 2 w 48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6"/>
                  <a:gd name="T17" fmla="*/ 48 w 4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6">
                    <a:moveTo>
                      <a:pt x="0" y="2"/>
                    </a:moveTo>
                    <a:lnTo>
                      <a:pt x="10" y="5"/>
                    </a:lnTo>
                    <a:lnTo>
                      <a:pt x="27" y="6"/>
                    </a:lnTo>
                    <a:lnTo>
                      <a:pt x="40" y="6"/>
                    </a:lnTo>
                    <a:lnTo>
                      <a:pt x="4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7" name="Freeform 704"/>
              <p:cNvSpPr>
                <a:spLocks noChangeAspect="1"/>
              </p:cNvSpPr>
              <p:nvPr/>
            </p:nvSpPr>
            <p:spPr bwMode="auto">
              <a:xfrm>
                <a:off x="606" y="404"/>
                <a:ext cx="38" cy="4"/>
              </a:xfrm>
              <a:custGeom>
                <a:avLst/>
                <a:gdLst>
                  <a:gd name="T0" fmla="*/ 0 w 73"/>
                  <a:gd name="T1" fmla="*/ 1 h 7"/>
                  <a:gd name="T2" fmla="*/ 1 w 73"/>
                  <a:gd name="T3" fmla="*/ 1 h 7"/>
                  <a:gd name="T4" fmla="*/ 2 w 73"/>
                  <a:gd name="T5" fmla="*/ 1 h 7"/>
                  <a:gd name="T6" fmla="*/ 2 w 73"/>
                  <a:gd name="T7" fmla="*/ 0 h 7"/>
                  <a:gd name="T8" fmla="*/ 3 w 7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7"/>
                  <a:gd name="T17" fmla="*/ 73 w 73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7">
                    <a:moveTo>
                      <a:pt x="0" y="3"/>
                    </a:moveTo>
                    <a:lnTo>
                      <a:pt x="20" y="7"/>
                    </a:lnTo>
                    <a:lnTo>
                      <a:pt x="44" y="4"/>
                    </a:lnTo>
                    <a:lnTo>
                      <a:pt x="51" y="0"/>
                    </a:lnTo>
                    <a:lnTo>
                      <a:pt x="7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8" name="Line 705"/>
              <p:cNvSpPr>
                <a:spLocks noChangeAspect="1" noChangeShapeType="1"/>
              </p:cNvSpPr>
              <p:nvPr/>
            </p:nvSpPr>
            <p:spPr bwMode="auto">
              <a:xfrm>
                <a:off x="631" y="398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9" name="Line 706"/>
              <p:cNvSpPr>
                <a:spLocks noChangeAspect="1" noChangeShapeType="1"/>
              </p:cNvSpPr>
              <p:nvPr/>
            </p:nvSpPr>
            <p:spPr bwMode="auto">
              <a:xfrm>
                <a:off x="644" y="397"/>
                <a:ext cx="0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0" name="Line 707"/>
              <p:cNvSpPr>
                <a:spLocks noChangeAspect="1" noChangeShapeType="1"/>
              </p:cNvSpPr>
              <p:nvPr/>
            </p:nvSpPr>
            <p:spPr bwMode="auto">
              <a:xfrm>
                <a:off x="618" y="400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1" name="Line 708"/>
              <p:cNvSpPr>
                <a:spLocks noChangeAspect="1" noChangeShapeType="1"/>
              </p:cNvSpPr>
              <p:nvPr/>
            </p:nvSpPr>
            <p:spPr bwMode="auto">
              <a:xfrm>
                <a:off x="604" y="394"/>
                <a:ext cx="5" cy="1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2" name="Freeform 709"/>
              <p:cNvSpPr>
                <a:spLocks noChangeAspect="1"/>
              </p:cNvSpPr>
              <p:nvPr/>
            </p:nvSpPr>
            <p:spPr bwMode="auto">
              <a:xfrm>
                <a:off x="604" y="394"/>
                <a:ext cx="46" cy="4"/>
              </a:xfrm>
              <a:custGeom>
                <a:avLst/>
                <a:gdLst>
                  <a:gd name="T0" fmla="*/ 0 w 88"/>
                  <a:gd name="T1" fmla="*/ 0 h 9"/>
                  <a:gd name="T2" fmla="*/ 1 w 88"/>
                  <a:gd name="T3" fmla="*/ 0 h 9"/>
                  <a:gd name="T4" fmla="*/ 1 w 88"/>
                  <a:gd name="T5" fmla="*/ 0 h 9"/>
                  <a:gd name="T6" fmla="*/ 2 w 88"/>
                  <a:gd name="T7" fmla="*/ 0 h 9"/>
                  <a:gd name="T8" fmla="*/ 2 w 88"/>
                  <a:gd name="T9" fmla="*/ 0 h 9"/>
                  <a:gd name="T10" fmla="*/ 2 w 88"/>
                  <a:gd name="T11" fmla="*/ 0 h 9"/>
                  <a:gd name="T12" fmla="*/ 3 w 88"/>
                  <a:gd name="T13" fmla="*/ 0 h 9"/>
                  <a:gd name="T14" fmla="*/ 4 w 88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8"/>
                  <a:gd name="T25" fmla="*/ 0 h 9"/>
                  <a:gd name="T26" fmla="*/ 88 w 88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8" h="9">
                    <a:moveTo>
                      <a:pt x="0" y="3"/>
                    </a:moveTo>
                    <a:lnTo>
                      <a:pt x="10" y="9"/>
                    </a:lnTo>
                    <a:lnTo>
                      <a:pt x="30" y="9"/>
                    </a:lnTo>
                    <a:lnTo>
                      <a:pt x="36" y="8"/>
                    </a:lnTo>
                    <a:lnTo>
                      <a:pt x="44" y="9"/>
                    </a:lnTo>
                    <a:lnTo>
                      <a:pt x="50" y="9"/>
                    </a:lnTo>
                    <a:lnTo>
                      <a:pt x="75" y="8"/>
                    </a:lnTo>
                    <a:lnTo>
                      <a:pt x="8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3" name="Freeform 710"/>
              <p:cNvSpPr>
                <a:spLocks noChangeAspect="1"/>
              </p:cNvSpPr>
              <p:nvPr/>
            </p:nvSpPr>
            <p:spPr bwMode="auto">
              <a:xfrm>
                <a:off x="629" y="384"/>
                <a:ext cx="16" cy="11"/>
              </a:xfrm>
              <a:custGeom>
                <a:avLst/>
                <a:gdLst>
                  <a:gd name="T0" fmla="*/ 1 w 31"/>
                  <a:gd name="T1" fmla="*/ 1 h 21"/>
                  <a:gd name="T2" fmla="*/ 0 w 31"/>
                  <a:gd name="T3" fmla="*/ 1 h 21"/>
                  <a:gd name="T4" fmla="*/ 1 w 31"/>
                  <a:gd name="T5" fmla="*/ 1 h 21"/>
                  <a:gd name="T6" fmla="*/ 1 w 31"/>
                  <a:gd name="T7" fmla="*/ 1 h 21"/>
                  <a:gd name="T8" fmla="*/ 1 w 31"/>
                  <a:gd name="T9" fmla="*/ 0 h 21"/>
                  <a:gd name="T10" fmla="*/ 1 w 31"/>
                  <a:gd name="T11" fmla="*/ 1 h 21"/>
                  <a:gd name="T12" fmla="*/ 1 w 31"/>
                  <a:gd name="T13" fmla="*/ 1 h 21"/>
                  <a:gd name="T14" fmla="*/ 1 w 31"/>
                  <a:gd name="T15" fmla="*/ 1 h 21"/>
                  <a:gd name="T16" fmla="*/ 1 w 31"/>
                  <a:gd name="T17" fmla="*/ 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1"/>
                  <a:gd name="T29" fmla="*/ 31 w 31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1">
                    <a:moveTo>
                      <a:pt x="1" y="18"/>
                    </a:moveTo>
                    <a:lnTo>
                      <a:pt x="0" y="7"/>
                    </a:lnTo>
                    <a:lnTo>
                      <a:pt x="9" y="3"/>
                    </a:lnTo>
                    <a:lnTo>
                      <a:pt x="19" y="5"/>
                    </a:lnTo>
                    <a:lnTo>
                      <a:pt x="26" y="0"/>
                    </a:lnTo>
                    <a:lnTo>
                      <a:pt x="31" y="16"/>
                    </a:lnTo>
                    <a:lnTo>
                      <a:pt x="17" y="17"/>
                    </a:lnTo>
                    <a:lnTo>
                      <a:pt x="11" y="21"/>
                    </a:lnTo>
                    <a:lnTo>
                      <a:pt x="1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4" name="Freeform 711"/>
              <p:cNvSpPr>
                <a:spLocks noChangeAspect="1"/>
              </p:cNvSpPr>
              <p:nvPr/>
            </p:nvSpPr>
            <p:spPr bwMode="auto">
              <a:xfrm>
                <a:off x="458" y="358"/>
                <a:ext cx="81" cy="39"/>
              </a:xfrm>
              <a:custGeom>
                <a:avLst/>
                <a:gdLst>
                  <a:gd name="T0" fmla="*/ 1 w 156"/>
                  <a:gd name="T1" fmla="*/ 2 h 75"/>
                  <a:gd name="T2" fmla="*/ 1 w 156"/>
                  <a:gd name="T3" fmla="*/ 3 h 75"/>
                  <a:gd name="T4" fmla="*/ 0 w 156"/>
                  <a:gd name="T5" fmla="*/ 3 h 75"/>
                  <a:gd name="T6" fmla="*/ 1 w 156"/>
                  <a:gd name="T7" fmla="*/ 3 h 75"/>
                  <a:gd name="T8" fmla="*/ 1 w 156"/>
                  <a:gd name="T9" fmla="*/ 3 h 75"/>
                  <a:gd name="T10" fmla="*/ 2 w 156"/>
                  <a:gd name="T11" fmla="*/ 3 h 75"/>
                  <a:gd name="T12" fmla="*/ 2 w 156"/>
                  <a:gd name="T13" fmla="*/ 3 h 75"/>
                  <a:gd name="T14" fmla="*/ 2 w 156"/>
                  <a:gd name="T15" fmla="*/ 2 h 75"/>
                  <a:gd name="T16" fmla="*/ 2 w 156"/>
                  <a:gd name="T17" fmla="*/ 2 h 75"/>
                  <a:gd name="T18" fmla="*/ 2 w 156"/>
                  <a:gd name="T19" fmla="*/ 2 h 75"/>
                  <a:gd name="T20" fmla="*/ 2 w 156"/>
                  <a:gd name="T21" fmla="*/ 3 h 75"/>
                  <a:gd name="T22" fmla="*/ 2 w 156"/>
                  <a:gd name="T23" fmla="*/ 3 h 75"/>
                  <a:gd name="T24" fmla="*/ 3 w 156"/>
                  <a:gd name="T25" fmla="*/ 3 h 75"/>
                  <a:gd name="T26" fmla="*/ 6 w 156"/>
                  <a:gd name="T27" fmla="*/ 3 h 75"/>
                  <a:gd name="T28" fmla="*/ 6 w 156"/>
                  <a:gd name="T29" fmla="*/ 2 h 75"/>
                  <a:gd name="T30" fmla="*/ 5 w 156"/>
                  <a:gd name="T31" fmla="*/ 2 h 75"/>
                  <a:gd name="T32" fmla="*/ 5 w 156"/>
                  <a:gd name="T33" fmla="*/ 2 h 75"/>
                  <a:gd name="T34" fmla="*/ 5 w 156"/>
                  <a:gd name="T35" fmla="*/ 2 h 75"/>
                  <a:gd name="T36" fmla="*/ 6 w 156"/>
                  <a:gd name="T37" fmla="*/ 2 h 75"/>
                  <a:gd name="T38" fmla="*/ 6 w 156"/>
                  <a:gd name="T39" fmla="*/ 1 h 75"/>
                  <a:gd name="T40" fmla="*/ 5 w 156"/>
                  <a:gd name="T41" fmla="*/ 1 h 75"/>
                  <a:gd name="T42" fmla="*/ 5 w 156"/>
                  <a:gd name="T43" fmla="*/ 1 h 75"/>
                  <a:gd name="T44" fmla="*/ 5 w 156"/>
                  <a:gd name="T45" fmla="*/ 1 h 75"/>
                  <a:gd name="T46" fmla="*/ 5 w 156"/>
                  <a:gd name="T47" fmla="*/ 1 h 75"/>
                  <a:gd name="T48" fmla="*/ 5 w 156"/>
                  <a:gd name="T49" fmla="*/ 0 h 7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6"/>
                  <a:gd name="T76" fmla="*/ 0 h 75"/>
                  <a:gd name="T77" fmla="*/ 156 w 156"/>
                  <a:gd name="T78" fmla="*/ 75 h 7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6" h="75">
                    <a:moveTo>
                      <a:pt x="17" y="57"/>
                    </a:moveTo>
                    <a:lnTo>
                      <a:pt x="17" y="70"/>
                    </a:lnTo>
                    <a:lnTo>
                      <a:pt x="0" y="71"/>
                    </a:lnTo>
                    <a:lnTo>
                      <a:pt x="18" y="72"/>
                    </a:lnTo>
                    <a:lnTo>
                      <a:pt x="30" y="75"/>
                    </a:lnTo>
                    <a:lnTo>
                      <a:pt x="44" y="72"/>
                    </a:lnTo>
                    <a:lnTo>
                      <a:pt x="44" y="61"/>
                    </a:lnTo>
                    <a:lnTo>
                      <a:pt x="44" y="52"/>
                    </a:lnTo>
                    <a:lnTo>
                      <a:pt x="32" y="49"/>
                    </a:lnTo>
                    <a:lnTo>
                      <a:pt x="45" y="49"/>
                    </a:lnTo>
                    <a:lnTo>
                      <a:pt x="44" y="74"/>
                    </a:lnTo>
                    <a:lnTo>
                      <a:pt x="53" y="74"/>
                    </a:lnTo>
                    <a:lnTo>
                      <a:pt x="80" y="70"/>
                    </a:lnTo>
                    <a:lnTo>
                      <a:pt x="156" y="74"/>
                    </a:lnTo>
                    <a:lnTo>
                      <a:pt x="156" y="58"/>
                    </a:lnTo>
                    <a:lnTo>
                      <a:pt x="141" y="57"/>
                    </a:lnTo>
                    <a:lnTo>
                      <a:pt x="147" y="50"/>
                    </a:lnTo>
                    <a:lnTo>
                      <a:pt x="146" y="41"/>
                    </a:lnTo>
                    <a:lnTo>
                      <a:pt x="151" y="35"/>
                    </a:lnTo>
                    <a:lnTo>
                      <a:pt x="154" y="28"/>
                    </a:lnTo>
                    <a:lnTo>
                      <a:pt x="142" y="25"/>
                    </a:lnTo>
                    <a:lnTo>
                      <a:pt x="142" y="18"/>
                    </a:lnTo>
                    <a:lnTo>
                      <a:pt x="135" y="16"/>
                    </a:lnTo>
                    <a:lnTo>
                      <a:pt x="137" y="10"/>
                    </a:lnTo>
                    <a:lnTo>
                      <a:pt x="14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5" name="Freeform 712"/>
              <p:cNvSpPr>
                <a:spLocks noChangeAspect="1"/>
              </p:cNvSpPr>
              <p:nvPr/>
            </p:nvSpPr>
            <p:spPr bwMode="auto">
              <a:xfrm>
                <a:off x="516" y="357"/>
                <a:ext cx="21" cy="39"/>
              </a:xfrm>
              <a:custGeom>
                <a:avLst/>
                <a:gdLst>
                  <a:gd name="T0" fmla="*/ 1 w 40"/>
                  <a:gd name="T1" fmla="*/ 0 h 75"/>
                  <a:gd name="T2" fmla="*/ 1 w 40"/>
                  <a:gd name="T3" fmla="*/ 1 h 75"/>
                  <a:gd name="T4" fmla="*/ 1 w 40"/>
                  <a:gd name="T5" fmla="*/ 1 h 75"/>
                  <a:gd name="T6" fmla="*/ 1 w 40"/>
                  <a:gd name="T7" fmla="*/ 1 h 75"/>
                  <a:gd name="T8" fmla="*/ 1 w 40"/>
                  <a:gd name="T9" fmla="*/ 1 h 75"/>
                  <a:gd name="T10" fmla="*/ 1 w 40"/>
                  <a:gd name="T11" fmla="*/ 1 h 75"/>
                  <a:gd name="T12" fmla="*/ 1 w 40"/>
                  <a:gd name="T13" fmla="*/ 1 h 75"/>
                  <a:gd name="T14" fmla="*/ 0 w 40"/>
                  <a:gd name="T15" fmla="*/ 1 h 75"/>
                  <a:gd name="T16" fmla="*/ 1 w 40"/>
                  <a:gd name="T17" fmla="*/ 1 h 75"/>
                  <a:gd name="T18" fmla="*/ 1 w 40"/>
                  <a:gd name="T19" fmla="*/ 1 h 75"/>
                  <a:gd name="T20" fmla="*/ 1 w 40"/>
                  <a:gd name="T21" fmla="*/ 2 h 75"/>
                  <a:gd name="T22" fmla="*/ 2 w 40"/>
                  <a:gd name="T23" fmla="*/ 1 h 75"/>
                  <a:gd name="T24" fmla="*/ 1 w 40"/>
                  <a:gd name="T25" fmla="*/ 1 h 75"/>
                  <a:gd name="T26" fmla="*/ 1 w 40"/>
                  <a:gd name="T27" fmla="*/ 1 h 75"/>
                  <a:gd name="T28" fmla="*/ 1 w 40"/>
                  <a:gd name="T29" fmla="*/ 1 h 75"/>
                  <a:gd name="T30" fmla="*/ 1 w 40"/>
                  <a:gd name="T31" fmla="*/ 1 h 75"/>
                  <a:gd name="T32" fmla="*/ 1 w 40"/>
                  <a:gd name="T33" fmla="*/ 2 h 75"/>
                  <a:gd name="T34" fmla="*/ 1 w 40"/>
                  <a:gd name="T35" fmla="*/ 2 h 75"/>
                  <a:gd name="T36" fmla="*/ 1 w 40"/>
                  <a:gd name="T37" fmla="*/ 2 h 75"/>
                  <a:gd name="T38" fmla="*/ 1 w 40"/>
                  <a:gd name="T39" fmla="*/ 2 h 75"/>
                  <a:gd name="T40" fmla="*/ 1 w 40"/>
                  <a:gd name="T41" fmla="*/ 2 h 75"/>
                  <a:gd name="T42" fmla="*/ 2 w 40"/>
                  <a:gd name="T43" fmla="*/ 2 h 75"/>
                  <a:gd name="T44" fmla="*/ 2 w 40"/>
                  <a:gd name="T45" fmla="*/ 2 h 75"/>
                  <a:gd name="T46" fmla="*/ 1 w 40"/>
                  <a:gd name="T47" fmla="*/ 2 h 75"/>
                  <a:gd name="T48" fmla="*/ 1 w 40"/>
                  <a:gd name="T49" fmla="*/ 2 h 75"/>
                  <a:gd name="T50" fmla="*/ 1 w 40"/>
                  <a:gd name="T51" fmla="*/ 2 h 75"/>
                  <a:gd name="T52" fmla="*/ 1 w 40"/>
                  <a:gd name="T53" fmla="*/ 3 h 75"/>
                  <a:gd name="T54" fmla="*/ 1 w 40"/>
                  <a:gd name="T55" fmla="*/ 3 h 75"/>
                  <a:gd name="T56" fmla="*/ 1 w 40"/>
                  <a:gd name="T57" fmla="*/ 3 h 75"/>
                  <a:gd name="T58" fmla="*/ 1 w 40"/>
                  <a:gd name="T59" fmla="*/ 3 h 75"/>
                  <a:gd name="T60" fmla="*/ 1 w 40"/>
                  <a:gd name="T61" fmla="*/ 2 h 75"/>
                  <a:gd name="T62" fmla="*/ 1 w 40"/>
                  <a:gd name="T63" fmla="*/ 3 h 75"/>
                  <a:gd name="T64" fmla="*/ 1 w 40"/>
                  <a:gd name="T65" fmla="*/ 3 h 7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0"/>
                  <a:gd name="T100" fmla="*/ 0 h 75"/>
                  <a:gd name="T101" fmla="*/ 40 w 40"/>
                  <a:gd name="T102" fmla="*/ 75 h 7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0" h="75">
                    <a:moveTo>
                      <a:pt x="3" y="0"/>
                    </a:moveTo>
                    <a:lnTo>
                      <a:pt x="1" y="14"/>
                    </a:lnTo>
                    <a:lnTo>
                      <a:pt x="14" y="14"/>
                    </a:lnTo>
                    <a:lnTo>
                      <a:pt x="22" y="11"/>
                    </a:lnTo>
                    <a:lnTo>
                      <a:pt x="12" y="15"/>
                    </a:lnTo>
                    <a:lnTo>
                      <a:pt x="3" y="15"/>
                    </a:lnTo>
                    <a:lnTo>
                      <a:pt x="5" y="22"/>
                    </a:lnTo>
                    <a:lnTo>
                      <a:pt x="0" y="31"/>
                    </a:lnTo>
                    <a:lnTo>
                      <a:pt x="13" y="31"/>
                    </a:lnTo>
                    <a:lnTo>
                      <a:pt x="19" y="30"/>
                    </a:lnTo>
                    <a:lnTo>
                      <a:pt x="29" y="35"/>
                    </a:lnTo>
                    <a:lnTo>
                      <a:pt x="40" y="29"/>
                    </a:lnTo>
                    <a:lnTo>
                      <a:pt x="28" y="29"/>
                    </a:lnTo>
                    <a:lnTo>
                      <a:pt x="20" y="25"/>
                    </a:lnTo>
                    <a:lnTo>
                      <a:pt x="16" y="14"/>
                    </a:lnTo>
                    <a:lnTo>
                      <a:pt x="9" y="23"/>
                    </a:lnTo>
                    <a:lnTo>
                      <a:pt x="3" y="37"/>
                    </a:lnTo>
                    <a:lnTo>
                      <a:pt x="10" y="47"/>
                    </a:lnTo>
                    <a:lnTo>
                      <a:pt x="19" y="42"/>
                    </a:lnTo>
                    <a:lnTo>
                      <a:pt x="18" y="32"/>
                    </a:lnTo>
                    <a:lnTo>
                      <a:pt x="21" y="45"/>
                    </a:lnTo>
                    <a:lnTo>
                      <a:pt x="32" y="43"/>
                    </a:lnTo>
                    <a:lnTo>
                      <a:pt x="33" y="49"/>
                    </a:lnTo>
                    <a:lnTo>
                      <a:pt x="29" y="58"/>
                    </a:lnTo>
                    <a:lnTo>
                      <a:pt x="9" y="58"/>
                    </a:lnTo>
                    <a:lnTo>
                      <a:pt x="9" y="51"/>
                    </a:lnTo>
                    <a:lnTo>
                      <a:pt x="7" y="63"/>
                    </a:lnTo>
                    <a:lnTo>
                      <a:pt x="6" y="70"/>
                    </a:lnTo>
                    <a:lnTo>
                      <a:pt x="16" y="72"/>
                    </a:lnTo>
                    <a:lnTo>
                      <a:pt x="19" y="63"/>
                    </a:lnTo>
                    <a:lnTo>
                      <a:pt x="25" y="59"/>
                    </a:lnTo>
                    <a:lnTo>
                      <a:pt x="27" y="66"/>
                    </a:lnTo>
                    <a:lnTo>
                      <a:pt x="27" y="7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6" name="Freeform 713"/>
              <p:cNvSpPr>
                <a:spLocks noChangeAspect="1"/>
              </p:cNvSpPr>
              <p:nvPr/>
            </p:nvSpPr>
            <p:spPr bwMode="auto">
              <a:xfrm>
                <a:off x="493" y="366"/>
                <a:ext cx="15" cy="22"/>
              </a:xfrm>
              <a:custGeom>
                <a:avLst/>
                <a:gdLst>
                  <a:gd name="T0" fmla="*/ 0 w 29"/>
                  <a:gd name="T1" fmla="*/ 1 h 44"/>
                  <a:gd name="T2" fmla="*/ 1 w 29"/>
                  <a:gd name="T3" fmla="*/ 1 h 44"/>
                  <a:gd name="T4" fmla="*/ 1 w 29"/>
                  <a:gd name="T5" fmla="*/ 1 h 44"/>
                  <a:gd name="T6" fmla="*/ 0 w 29"/>
                  <a:gd name="T7" fmla="*/ 0 h 44"/>
                  <a:gd name="T8" fmla="*/ 0 w 29"/>
                  <a:gd name="T9" fmla="*/ 1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44"/>
                  <a:gd name="T17" fmla="*/ 29 w 29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44">
                    <a:moveTo>
                      <a:pt x="0" y="44"/>
                    </a:moveTo>
                    <a:lnTo>
                      <a:pt x="29" y="43"/>
                    </a:lnTo>
                    <a:lnTo>
                      <a:pt x="28" y="1"/>
                    </a:lnTo>
                    <a:lnTo>
                      <a:pt x="0" y="0"/>
                    </a:lnTo>
                    <a:lnTo>
                      <a:pt x="0" y="4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7" name="Freeform 714"/>
              <p:cNvSpPr>
                <a:spLocks noChangeAspect="1"/>
              </p:cNvSpPr>
              <p:nvPr/>
            </p:nvSpPr>
            <p:spPr bwMode="auto">
              <a:xfrm>
                <a:off x="544" y="384"/>
                <a:ext cx="40" cy="20"/>
              </a:xfrm>
              <a:custGeom>
                <a:avLst/>
                <a:gdLst>
                  <a:gd name="T0" fmla="*/ 0 w 76"/>
                  <a:gd name="T1" fmla="*/ 1 h 40"/>
                  <a:gd name="T2" fmla="*/ 0 w 76"/>
                  <a:gd name="T3" fmla="*/ 1 h 40"/>
                  <a:gd name="T4" fmla="*/ 1 w 76"/>
                  <a:gd name="T5" fmla="*/ 1 h 40"/>
                  <a:gd name="T6" fmla="*/ 1 w 76"/>
                  <a:gd name="T7" fmla="*/ 0 h 40"/>
                  <a:gd name="T8" fmla="*/ 3 w 76"/>
                  <a:gd name="T9" fmla="*/ 1 h 40"/>
                  <a:gd name="T10" fmla="*/ 3 w 76"/>
                  <a:gd name="T11" fmla="*/ 1 h 40"/>
                  <a:gd name="T12" fmla="*/ 1 w 76"/>
                  <a:gd name="T13" fmla="*/ 1 h 40"/>
                  <a:gd name="T14" fmla="*/ 1 w 76"/>
                  <a:gd name="T15" fmla="*/ 1 h 40"/>
                  <a:gd name="T16" fmla="*/ 1 w 76"/>
                  <a:gd name="T17" fmla="*/ 1 h 40"/>
                  <a:gd name="T18" fmla="*/ 0 w 76"/>
                  <a:gd name="T19" fmla="*/ 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6"/>
                  <a:gd name="T31" fmla="*/ 0 h 40"/>
                  <a:gd name="T32" fmla="*/ 76 w 76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6" h="40">
                    <a:moveTo>
                      <a:pt x="0" y="34"/>
                    </a:moveTo>
                    <a:lnTo>
                      <a:pt x="0" y="6"/>
                    </a:lnTo>
                    <a:lnTo>
                      <a:pt x="17" y="7"/>
                    </a:lnTo>
                    <a:lnTo>
                      <a:pt x="17" y="0"/>
                    </a:lnTo>
                    <a:lnTo>
                      <a:pt x="76" y="3"/>
                    </a:lnTo>
                    <a:lnTo>
                      <a:pt x="73" y="40"/>
                    </a:lnTo>
                    <a:lnTo>
                      <a:pt x="17" y="36"/>
                    </a:lnTo>
                    <a:lnTo>
                      <a:pt x="16" y="11"/>
                    </a:lnTo>
                    <a:lnTo>
                      <a:pt x="16" y="35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8" name="Freeform 715"/>
              <p:cNvSpPr>
                <a:spLocks noChangeAspect="1"/>
              </p:cNvSpPr>
              <p:nvPr/>
            </p:nvSpPr>
            <p:spPr bwMode="auto">
              <a:xfrm>
                <a:off x="460" y="402"/>
                <a:ext cx="84" cy="2"/>
              </a:xfrm>
              <a:custGeom>
                <a:avLst/>
                <a:gdLst>
                  <a:gd name="T0" fmla="*/ 0 w 163"/>
                  <a:gd name="T1" fmla="*/ 1 h 4"/>
                  <a:gd name="T2" fmla="*/ 1 w 163"/>
                  <a:gd name="T3" fmla="*/ 1 h 4"/>
                  <a:gd name="T4" fmla="*/ 2 w 163"/>
                  <a:gd name="T5" fmla="*/ 1 h 4"/>
                  <a:gd name="T6" fmla="*/ 2 w 163"/>
                  <a:gd name="T7" fmla="*/ 0 h 4"/>
                  <a:gd name="T8" fmla="*/ 3 w 163"/>
                  <a:gd name="T9" fmla="*/ 1 h 4"/>
                  <a:gd name="T10" fmla="*/ 3 w 163"/>
                  <a:gd name="T11" fmla="*/ 1 h 4"/>
                  <a:gd name="T12" fmla="*/ 3 w 163"/>
                  <a:gd name="T13" fmla="*/ 0 h 4"/>
                  <a:gd name="T14" fmla="*/ 4 w 163"/>
                  <a:gd name="T15" fmla="*/ 0 h 4"/>
                  <a:gd name="T16" fmla="*/ 6 w 16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3"/>
                  <a:gd name="T28" fmla="*/ 0 h 4"/>
                  <a:gd name="T29" fmla="*/ 163 w 16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3" h="4">
                    <a:moveTo>
                      <a:pt x="0" y="2"/>
                    </a:moveTo>
                    <a:lnTo>
                      <a:pt x="26" y="3"/>
                    </a:lnTo>
                    <a:lnTo>
                      <a:pt x="36" y="3"/>
                    </a:lnTo>
                    <a:lnTo>
                      <a:pt x="57" y="0"/>
                    </a:lnTo>
                    <a:lnTo>
                      <a:pt x="69" y="1"/>
                    </a:lnTo>
                    <a:lnTo>
                      <a:pt x="83" y="4"/>
                    </a:lnTo>
                    <a:lnTo>
                      <a:pt x="91" y="0"/>
                    </a:lnTo>
                    <a:lnTo>
                      <a:pt x="118" y="0"/>
                    </a:lnTo>
                    <a:lnTo>
                      <a:pt x="16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9" name="Line 716"/>
              <p:cNvSpPr>
                <a:spLocks noChangeAspect="1" noChangeShapeType="1"/>
              </p:cNvSpPr>
              <p:nvPr/>
            </p:nvSpPr>
            <p:spPr bwMode="auto">
              <a:xfrm flipH="1">
                <a:off x="532" y="344"/>
                <a:ext cx="3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0" name="Line 717"/>
              <p:cNvSpPr>
                <a:spLocks noChangeAspect="1" noChangeShapeType="1"/>
              </p:cNvSpPr>
              <p:nvPr/>
            </p:nvSpPr>
            <p:spPr bwMode="auto">
              <a:xfrm>
                <a:off x="521" y="344"/>
                <a:ext cx="4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1" name="Line 718"/>
              <p:cNvSpPr>
                <a:spLocks noChangeAspect="1" noChangeShapeType="1"/>
              </p:cNvSpPr>
              <p:nvPr/>
            </p:nvSpPr>
            <p:spPr bwMode="auto">
              <a:xfrm>
                <a:off x="538" y="342"/>
                <a:ext cx="7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2" name="Line 719"/>
              <p:cNvSpPr>
                <a:spLocks noChangeAspect="1" noChangeShapeType="1"/>
              </p:cNvSpPr>
              <p:nvPr/>
            </p:nvSpPr>
            <p:spPr bwMode="auto">
              <a:xfrm flipV="1">
                <a:off x="544" y="348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3" name="Line 720"/>
              <p:cNvSpPr>
                <a:spLocks noChangeAspect="1" noChangeShapeType="1"/>
              </p:cNvSpPr>
              <p:nvPr/>
            </p:nvSpPr>
            <p:spPr bwMode="auto">
              <a:xfrm>
                <a:off x="525" y="352"/>
                <a:ext cx="14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4" name="Line 721"/>
              <p:cNvSpPr>
                <a:spLocks noChangeAspect="1" noChangeShapeType="1"/>
              </p:cNvSpPr>
              <p:nvPr/>
            </p:nvSpPr>
            <p:spPr bwMode="auto">
              <a:xfrm flipH="1">
                <a:off x="518" y="351"/>
                <a:ext cx="6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057" name="Group 722"/>
              <p:cNvGrpSpPr>
                <a:grpSpLocks noChangeAspect="1"/>
              </p:cNvGrpSpPr>
              <p:nvPr/>
            </p:nvGrpSpPr>
            <p:grpSpPr bwMode="auto">
              <a:xfrm>
                <a:off x="503" y="410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25058" name="Group 72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297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98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99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00" name="Line 72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01" name="Line 7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02" name="Line 72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059" name="Group 73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07" name="Freeform 7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08" name="Oval 7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25060" name="Group 7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05" name="Freeform 7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06" name="Oval 7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296" name="Line 7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061" name="Group 737"/>
              <p:cNvGrpSpPr>
                <a:grpSpLocks noChangeAspect="1"/>
              </p:cNvGrpSpPr>
              <p:nvPr/>
            </p:nvGrpSpPr>
            <p:grpSpPr bwMode="auto">
              <a:xfrm>
                <a:off x="548" y="412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25062" name="Group 738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283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4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5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6" name="Line 7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7" name="Line 74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8" name="Line 74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063" name="Group 74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293" name="Freeform 7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94" name="Oval 7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25064" name="Group 74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291" name="Freeform 7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92" name="Oval 7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282" name="Line 7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065" name="Group 752"/>
              <p:cNvGrpSpPr>
                <a:grpSpLocks noChangeAspect="1"/>
              </p:cNvGrpSpPr>
              <p:nvPr/>
            </p:nvGrpSpPr>
            <p:grpSpPr bwMode="auto">
              <a:xfrm>
                <a:off x="427" y="408"/>
                <a:ext cx="50" cy="18"/>
                <a:chOff x="2402" y="867"/>
                <a:chExt cx="268" cy="97"/>
              </a:xfrm>
              <a:grpFill/>
            </p:grpSpPr>
            <p:grpSp>
              <p:nvGrpSpPr>
                <p:cNvPr id="25066" name="Group 75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269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0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1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2" name="Line 7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3" name="Line 75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4" name="Line 75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067" name="Group 7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279" name="Freeform 7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80" name="Oval 7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25068" name="Group 7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277" name="Freeform 7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78" name="Oval 7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268" name="Line 7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258" name="Freeform 767"/>
              <p:cNvSpPr>
                <a:spLocks noChangeAspect="1"/>
              </p:cNvSpPr>
              <p:nvPr/>
            </p:nvSpPr>
            <p:spPr bwMode="auto">
              <a:xfrm>
                <a:off x="732" y="454"/>
                <a:ext cx="109" cy="18"/>
              </a:xfrm>
              <a:custGeom>
                <a:avLst/>
                <a:gdLst>
                  <a:gd name="T0" fmla="*/ 8 w 210"/>
                  <a:gd name="T1" fmla="*/ 1 h 35"/>
                  <a:gd name="T2" fmla="*/ 6 w 210"/>
                  <a:gd name="T3" fmla="*/ 1 h 35"/>
                  <a:gd name="T4" fmla="*/ 6 w 210"/>
                  <a:gd name="T5" fmla="*/ 1 h 35"/>
                  <a:gd name="T6" fmla="*/ 3 w 210"/>
                  <a:gd name="T7" fmla="*/ 1 h 35"/>
                  <a:gd name="T8" fmla="*/ 3 w 210"/>
                  <a:gd name="T9" fmla="*/ 1 h 35"/>
                  <a:gd name="T10" fmla="*/ 1 w 210"/>
                  <a:gd name="T11" fmla="*/ 0 h 35"/>
                  <a:gd name="T12" fmla="*/ 0 w 210"/>
                  <a:gd name="T13" fmla="*/ 1 h 35"/>
                  <a:gd name="T14" fmla="*/ 3 w 210"/>
                  <a:gd name="T15" fmla="*/ 1 h 35"/>
                  <a:gd name="T16" fmla="*/ 2 w 210"/>
                  <a:gd name="T17" fmla="*/ 1 h 35"/>
                  <a:gd name="T18" fmla="*/ 5 w 210"/>
                  <a:gd name="T19" fmla="*/ 1 h 35"/>
                  <a:gd name="T20" fmla="*/ 5 w 210"/>
                  <a:gd name="T21" fmla="*/ 1 h 35"/>
                  <a:gd name="T22" fmla="*/ 7 w 210"/>
                  <a:gd name="T23" fmla="*/ 2 h 35"/>
                  <a:gd name="T24" fmla="*/ 8 w 210"/>
                  <a:gd name="T25" fmla="*/ 1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0"/>
                  <a:gd name="T40" fmla="*/ 0 h 35"/>
                  <a:gd name="T41" fmla="*/ 210 w 210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0" h="35">
                    <a:moveTo>
                      <a:pt x="210" y="27"/>
                    </a:moveTo>
                    <a:lnTo>
                      <a:pt x="157" y="27"/>
                    </a:lnTo>
                    <a:lnTo>
                      <a:pt x="157" y="17"/>
                    </a:lnTo>
                    <a:lnTo>
                      <a:pt x="80" y="12"/>
                    </a:lnTo>
                    <a:lnTo>
                      <a:pt x="79" y="1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62" y="8"/>
                    </a:lnTo>
                    <a:lnTo>
                      <a:pt x="59" y="19"/>
                    </a:lnTo>
                    <a:lnTo>
                      <a:pt x="142" y="23"/>
                    </a:lnTo>
                    <a:lnTo>
                      <a:pt x="141" y="32"/>
                    </a:lnTo>
                    <a:lnTo>
                      <a:pt x="195" y="35"/>
                    </a:lnTo>
                    <a:lnTo>
                      <a:pt x="210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069" name="Group 768"/>
              <p:cNvGrpSpPr>
                <a:grpSpLocks noChangeAspect="1"/>
              </p:cNvGrpSpPr>
              <p:nvPr/>
            </p:nvGrpSpPr>
            <p:grpSpPr bwMode="auto">
              <a:xfrm flipH="1">
                <a:off x="250" y="415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4260" name="Freeform 76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1" name="Freeform 77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2" name="Freeform 77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3" name="Freeform 77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4" name="Freeform 77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5" name="Freeform 77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6" name="Freeform 77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5793" name="Rectangle 84"/>
          <p:cNvSpPr>
            <a:spLocks noChangeArrowheads="1"/>
          </p:cNvSpPr>
          <p:nvPr/>
        </p:nvSpPr>
        <p:spPr bwMode="auto">
          <a:xfrm>
            <a:off x="2781910" y="6635574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6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АУГ «Рейган»</a:t>
            </a:r>
            <a:endParaRPr lang="ru-RU" sz="6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5794" name="Oval 3167"/>
          <p:cNvSpPr>
            <a:spLocks noChangeArrowheads="1"/>
          </p:cNvSpPr>
          <p:nvPr/>
        </p:nvSpPr>
        <p:spPr bwMode="auto">
          <a:xfrm>
            <a:off x="7229476" y="1473200"/>
            <a:ext cx="144463" cy="1968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6275" name="Rectangle 84"/>
          <p:cNvSpPr>
            <a:spLocks noChangeArrowheads="1"/>
          </p:cNvSpPr>
          <p:nvPr/>
        </p:nvSpPr>
        <p:spPr bwMode="auto">
          <a:xfrm flipH="1">
            <a:off x="7404101" y="1517651"/>
            <a:ext cx="347663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Бремертон</a:t>
            </a:r>
          </a:p>
        </p:txBody>
      </p:sp>
      <p:sp>
        <p:nvSpPr>
          <p:cNvPr id="6276" name="Rectangle 84"/>
          <p:cNvSpPr>
            <a:spLocks noChangeArrowheads="1"/>
          </p:cNvSpPr>
          <p:nvPr/>
        </p:nvSpPr>
        <p:spPr bwMode="auto">
          <a:xfrm flipH="1">
            <a:off x="7505701" y="1693334"/>
            <a:ext cx="190757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Китсап</a:t>
            </a:r>
          </a:p>
        </p:txBody>
      </p:sp>
      <p:sp>
        <p:nvSpPr>
          <p:cNvPr id="5797" name="Oval 3167"/>
          <p:cNvSpPr>
            <a:spLocks noChangeArrowheads="1"/>
          </p:cNvSpPr>
          <p:nvPr/>
        </p:nvSpPr>
        <p:spPr bwMode="auto">
          <a:xfrm>
            <a:off x="7354888" y="1629833"/>
            <a:ext cx="144462" cy="1968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25071" name="Group 603"/>
          <p:cNvGrpSpPr>
            <a:grpSpLocks noChangeAspect="1"/>
          </p:cNvGrpSpPr>
          <p:nvPr/>
        </p:nvGrpSpPr>
        <p:grpSpPr bwMode="auto">
          <a:xfrm>
            <a:off x="7148289" y="1818753"/>
            <a:ext cx="576064" cy="218689"/>
            <a:chOff x="50" y="306"/>
            <a:chExt cx="826" cy="194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5976" name="Freeform 604"/>
            <p:cNvSpPr>
              <a:spLocks noChangeAspect="1"/>
            </p:cNvSpPr>
            <p:nvPr/>
          </p:nvSpPr>
          <p:spPr bwMode="auto">
            <a:xfrm>
              <a:off x="89" y="439"/>
              <a:ext cx="13" cy="11"/>
            </a:xfrm>
            <a:custGeom>
              <a:avLst/>
              <a:gdLst>
                <a:gd name="T0" fmla="*/ 1 w 26"/>
                <a:gd name="T1" fmla="*/ 0 h 20"/>
                <a:gd name="T2" fmla="*/ 1 w 26"/>
                <a:gd name="T3" fmla="*/ 1 h 20"/>
                <a:gd name="T4" fmla="*/ 1 w 26"/>
                <a:gd name="T5" fmla="*/ 1 h 20"/>
                <a:gd name="T6" fmla="*/ 1 w 26"/>
                <a:gd name="T7" fmla="*/ 1 h 20"/>
                <a:gd name="T8" fmla="*/ 1 w 26"/>
                <a:gd name="T9" fmla="*/ 1 h 20"/>
                <a:gd name="T10" fmla="*/ 0 w 26"/>
                <a:gd name="T11" fmla="*/ 1 h 20"/>
                <a:gd name="T12" fmla="*/ 1 w 26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8" y="0"/>
                  </a:moveTo>
                  <a:lnTo>
                    <a:pt x="26" y="9"/>
                  </a:lnTo>
                  <a:lnTo>
                    <a:pt x="18" y="13"/>
                  </a:lnTo>
                  <a:lnTo>
                    <a:pt x="17" y="20"/>
                  </a:lnTo>
                  <a:lnTo>
                    <a:pt x="8" y="9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5072" name="Group 605"/>
            <p:cNvGrpSpPr>
              <a:grpSpLocks noChangeAspect="1"/>
            </p:cNvGrpSpPr>
            <p:nvPr/>
          </p:nvGrpSpPr>
          <p:grpSpPr bwMode="auto">
            <a:xfrm>
              <a:off x="329" y="423"/>
              <a:ext cx="44" cy="17"/>
              <a:chOff x="2769" y="979"/>
              <a:chExt cx="230" cy="90"/>
            </a:xfrm>
            <a:grpFill/>
          </p:grpSpPr>
          <p:sp>
            <p:nvSpPr>
              <p:cNvPr id="6140" name="Freeform 606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1" name="Freeform 607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2" name="Freeform 608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3" name="Freeform 609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4" name="Freeform 610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5" name="Freeform 611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6" name="Freeform 612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5978" name="Freeform 614"/>
            <p:cNvSpPr>
              <a:spLocks noChangeAspect="1"/>
            </p:cNvSpPr>
            <p:nvPr/>
          </p:nvSpPr>
          <p:spPr bwMode="auto">
            <a:xfrm>
              <a:off x="50" y="401"/>
              <a:ext cx="826" cy="99"/>
            </a:xfrm>
            <a:custGeom>
              <a:avLst/>
              <a:gdLst>
                <a:gd name="T0" fmla="*/ 0 w 1188"/>
                <a:gd name="T1" fmla="*/ 3 h 141"/>
                <a:gd name="T2" fmla="*/ 6 w 1188"/>
                <a:gd name="T3" fmla="*/ 6 h 141"/>
                <a:gd name="T4" fmla="*/ 8 w 1188"/>
                <a:gd name="T5" fmla="*/ 8 h 141"/>
                <a:gd name="T6" fmla="*/ 12 w 1188"/>
                <a:gd name="T7" fmla="*/ 10 h 141"/>
                <a:gd name="T8" fmla="*/ 17 w 1188"/>
                <a:gd name="T9" fmla="*/ 14 h 141"/>
                <a:gd name="T10" fmla="*/ 29 w 1188"/>
                <a:gd name="T11" fmla="*/ 16 h 141"/>
                <a:gd name="T12" fmla="*/ 56 w 1188"/>
                <a:gd name="T13" fmla="*/ 19 h 141"/>
                <a:gd name="T14" fmla="*/ 82 w 1188"/>
                <a:gd name="T15" fmla="*/ 20 h 141"/>
                <a:gd name="T16" fmla="*/ 114 w 1188"/>
                <a:gd name="T17" fmla="*/ 22 h 141"/>
                <a:gd name="T18" fmla="*/ 146 w 1188"/>
                <a:gd name="T19" fmla="*/ 23 h 141"/>
                <a:gd name="T20" fmla="*/ 185 w 1188"/>
                <a:gd name="T21" fmla="*/ 24 h 141"/>
                <a:gd name="T22" fmla="*/ 188 w 1188"/>
                <a:gd name="T23" fmla="*/ 22 h 141"/>
                <a:gd name="T24" fmla="*/ 191 w 1188"/>
                <a:gd name="T25" fmla="*/ 19 h 141"/>
                <a:gd name="T26" fmla="*/ 193 w 1188"/>
                <a:gd name="T27" fmla="*/ 14 h 141"/>
                <a:gd name="T28" fmla="*/ 193 w 1188"/>
                <a:gd name="T29" fmla="*/ 10 h 141"/>
                <a:gd name="T30" fmla="*/ 193 w 1188"/>
                <a:gd name="T31" fmla="*/ 8 h 141"/>
                <a:gd name="T32" fmla="*/ 182 w 1188"/>
                <a:gd name="T33" fmla="*/ 6 h 141"/>
                <a:gd name="T34" fmla="*/ 155 w 1188"/>
                <a:gd name="T35" fmla="*/ 4 h 141"/>
                <a:gd name="T36" fmla="*/ 139 w 1188"/>
                <a:gd name="T37" fmla="*/ 4 h 141"/>
                <a:gd name="T38" fmla="*/ 75 w 1188"/>
                <a:gd name="T39" fmla="*/ 3 h 141"/>
                <a:gd name="T40" fmla="*/ 74 w 1188"/>
                <a:gd name="T41" fmla="*/ 4 h 141"/>
                <a:gd name="T42" fmla="*/ 56 w 1188"/>
                <a:gd name="T43" fmla="*/ 4 h 141"/>
                <a:gd name="T44" fmla="*/ 40 w 1188"/>
                <a:gd name="T45" fmla="*/ 4 h 141"/>
                <a:gd name="T46" fmla="*/ 26 w 1188"/>
                <a:gd name="T47" fmla="*/ 3 h 141"/>
                <a:gd name="T48" fmla="*/ 17 w 1188"/>
                <a:gd name="T49" fmla="*/ 2 h 141"/>
                <a:gd name="T50" fmla="*/ 10 w 1188"/>
                <a:gd name="T51" fmla="*/ 0 h 141"/>
                <a:gd name="T52" fmla="*/ 0 w 1188"/>
                <a:gd name="T53" fmla="*/ 3 h 1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8"/>
                <a:gd name="T82" fmla="*/ 0 h 141"/>
                <a:gd name="T83" fmla="*/ 1188 w 1188"/>
                <a:gd name="T84" fmla="*/ 141 h 1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8" h="141">
                  <a:moveTo>
                    <a:pt x="0" y="16"/>
                  </a:moveTo>
                  <a:lnTo>
                    <a:pt x="39" y="38"/>
                  </a:lnTo>
                  <a:lnTo>
                    <a:pt x="51" y="48"/>
                  </a:lnTo>
                  <a:lnTo>
                    <a:pt x="75" y="60"/>
                  </a:lnTo>
                  <a:lnTo>
                    <a:pt x="100" y="83"/>
                  </a:lnTo>
                  <a:lnTo>
                    <a:pt x="182" y="96"/>
                  </a:lnTo>
                  <a:lnTo>
                    <a:pt x="344" y="111"/>
                  </a:lnTo>
                  <a:lnTo>
                    <a:pt x="503" y="121"/>
                  </a:lnTo>
                  <a:lnTo>
                    <a:pt x="703" y="133"/>
                  </a:lnTo>
                  <a:lnTo>
                    <a:pt x="899" y="137"/>
                  </a:lnTo>
                  <a:lnTo>
                    <a:pt x="1140" y="141"/>
                  </a:lnTo>
                  <a:lnTo>
                    <a:pt x="1161" y="133"/>
                  </a:lnTo>
                  <a:lnTo>
                    <a:pt x="1180" y="110"/>
                  </a:lnTo>
                  <a:lnTo>
                    <a:pt x="1188" y="86"/>
                  </a:lnTo>
                  <a:lnTo>
                    <a:pt x="1187" y="59"/>
                  </a:lnTo>
                  <a:lnTo>
                    <a:pt x="1184" y="45"/>
                  </a:lnTo>
                  <a:lnTo>
                    <a:pt x="1120" y="34"/>
                  </a:lnTo>
                  <a:lnTo>
                    <a:pt x="957" y="24"/>
                  </a:lnTo>
                  <a:lnTo>
                    <a:pt x="854" y="24"/>
                  </a:lnTo>
                  <a:lnTo>
                    <a:pt x="465" y="16"/>
                  </a:lnTo>
                  <a:lnTo>
                    <a:pt x="451" y="20"/>
                  </a:lnTo>
                  <a:lnTo>
                    <a:pt x="342" y="22"/>
                  </a:lnTo>
                  <a:lnTo>
                    <a:pt x="245" y="21"/>
                  </a:lnTo>
                  <a:lnTo>
                    <a:pt x="164" y="17"/>
                  </a:lnTo>
                  <a:lnTo>
                    <a:pt x="108" y="10"/>
                  </a:lnTo>
                  <a:lnTo>
                    <a:pt x="64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79" name="Freeform 615"/>
            <p:cNvSpPr>
              <a:spLocks noChangeAspect="1"/>
            </p:cNvSpPr>
            <p:nvPr/>
          </p:nvSpPr>
          <p:spPr bwMode="auto">
            <a:xfrm>
              <a:off x="50" y="401"/>
              <a:ext cx="821" cy="62"/>
            </a:xfrm>
            <a:custGeom>
              <a:avLst/>
              <a:gdLst>
                <a:gd name="T0" fmla="*/ 0 w 1183"/>
                <a:gd name="T1" fmla="*/ 3 h 90"/>
                <a:gd name="T2" fmla="*/ 11 w 1183"/>
                <a:gd name="T3" fmla="*/ 6 h 90"/>
                <a:gd name="T4" fmla="*/ 24 w 1183"/>
                <a:gd name="T5" fmla="*/ 8 h 90"/>
                <a:gd name="T6" fmla="*/ 39 w 1183"/>
                <a:gd name="T7" fmla="*/ 8 h 90"/>
                <a:gd name="T8" fmla="*/ 48 w 1183"/>
                <a:gd name="T9" fmla="*/ 8 h 90"/>
                <a:gd name="T10" fmla="*/ 46 w 1183"/>
                <a:gd name="T11" fmla="*/ 12 h 90"/>
                <a:gd name="T12" fmla="*/ 55 w 1183"/>
                <a:gd name="T13" fmla="*/ 12 h 90"/>
                <a:gd name="T14" fmla="*/ 74 w 1183"/>
                <a:gd name="T15" fmla="*/ 12 h 90"/>
                <a:gd name="T16" fmla="*/ 74 w 1183"/>
                <a:gd name="T17" fmla="*/ 11 h 90"/>
                <a:gd name="T18" fmla="*/ 99 w 1183"/>
                <a:gd name="T19" fmla="*/ 12 h 90"/>
                <a:gd name="T20" fmla="*/ 120 w 1183"/>
                <a:gd name="T21" fmla="*/ 13 h 90"/>
                <a:gd name="T22" fmla="*/ 146 w 1183"/>
                <a:gd name="T23" fmla="*/ 13 h 90"/>
                <a:gd name="T24" fmla="*/ 157 w 1183"/>
                <a:gd name="T25" fmla="*/ 14 h 90"/>
                <a:gd name="T26" fmla="*/ 159 w 1183"/>
                <a:gd name="T27" fmla="*/ 12 h 90"/>
                <a:gd name="T28" fmla="*/ 188 w 1183"/>
                <a:gd name="T29" fmla="*/ 12 h 90"/>
                <a:gd name="T30" fmla="*/ 191 w 1183"/>
                <a:gd name="T31" fmla="*/ 7 h 90"/>
                <a:gd name="T32" fmla="*/ 177 w 1183"/>
                <a:gd name="T33" fmla="*/ 6 h 90"/>
                <a:gd name="T34" fmla="*/ 151 w 1183"/>
                <a:gd name="T35" fmla="*/ 4 h 90"/>
                <a:gd name="T36" fmla="*/ 75 w 1183"/>
                <a:gd name="T37" fmla="*/ 2 h 90"/>
                <a:gd name="T38" fmla="*/ 73 w 1183"/>
                <a:gd name="T39" fmla="*/ 4 h 90"/>
                <a:gd name="T40" fmla="*/ 62 w 1183"/>
                <a:gd name="T41" fmla="*/ 3 h 90"/>
                <a:gd name="T42" fmla="*/ 56 w 1183"/>
                <a:gd name="T43" fmla="*/ 4 h 90"/>
                <a:gd name="T44" fmla="*/ 40 w 1183"/>
                <a:gd name="T45" fmla="*/ 4 h 90"/>
                <a:gd name="T46" fmla="*/ 28 w 1183"/>
                <a:gd name="T47" fmla="*/ 3 h 90"/>
                <a:gd name="T48" fmla="*/ 15 w 1183"/>
                <a:gd name="T49" fmla="*/ 1 h 90"/>
                <a:gd name="T50" fmla="*/ 9 w 1183"/>
                <a:gd name="T51" fmla="*/ 0 h 90"/>
                <a:gd name="T52" fmla="*/ 0 w 1183"/>
                <a:gd name="T53" fmla="*/ 3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3"/>
                <a:gd name="T82" fmla="*/ 0 h 90"/>
                <a:gd name="T83" fmla="*/ 1183 w 1183"/>
                <a:gd name="T84" fmla="*/ 90 h 9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3" h="90">
                  <a:moveTo>
                    <a:pt x="0" y="18"/>
                  </a:moveTo>
                  <a:lnTo>
                    <a:pt x="68" y="41"/>
                  </a:lnTo>
                  <a:lnTo>
                    <a:pt x="154" y="49"/>
                  </a:lnTo>
                  <a:lnTo>
                    <a:pt x="243" y="54"/>
                  </a:lnTo>
                  <a:lnTo>
                    <a:pt x="296" y="53"/>
                  </a:lnTo>
                  <a:lnTo>
                    <a:pt x="284" y="75"/>
                  </a:lnTo>
                  <a:lnTo>
                    <a:pt x="340" y="77"/>
                  </a:lnTo>
                  <a:lnTo>
                    <a:pt x="457" y="80"/>
                  </a:lnTo>
                  <a:lnTo>
                    <a:pt x="457" y="72"/>
                  </a:lnTo>
                  <a:lnTo>
                    <a:pt x="611" y="80"/>
                  </a:lnTo>
                  <a:lnTo>
                    <a:pt x="745" y="85"/>
                  </a:lnTo>
                  <a:lnTo>
                    <a:pt x="905" y="87"/>
                  </a:lnTo>
                  <a:lnTo>
                    <a:pt x="976" y="90"/>
                  </a:lnTo>
                  <a:lnTo>
                    <a:pt x="989" y="77"/>
                  </a:lnTo>
                  <a:lnTo>
                    <a:pt x="1170" y="79"/>
                  </a:lnTo>
                  <a:lnTo>
                    <a:pt x="1183" y="45"/>
                  </a:lnTo>
                  <a:lnTo>
                    <a:pt x="1101" y="34"/>
                  </a:lnTo>
                  <a:lnTo>
                    <a:pt x="935" y="26"/>
                  </a:lnTo>
                  <a:lnTo>
                    <a:pt x="462" y="15"/>
                  </a:lnTo>
                  <a:lnTo>
                    <a:pt x="453" y="23"/>
                  </a:lnTo>
                  <a:lnTo>
                    <a:pt x="388" y="20"/>
                  </a:lnTo>
                  <a:lnTo>
                    <a:pt x="346" y="23"/>
                  </a:lnTo>
                  <a:lnTo>
                    <a:pt x="252" y="24"/>
                  </a:lnTo>
                  <a:lnTo>
                    <a:pt x="170" y="20"/>
                  </a:lnTo>
                  <a:lnTo>
                    <a:pt x="94" y="10"/>
                  </a:lnTo>
                  <a:lnTo>
                    <a:pt x="59" y="0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0" name="Freeform 616"/>
            <p:cNvSpPr>
              <a:spLocks noChangeAspect="1"/>
            </p:cNvSpPr>
            <p:nvPr/>
          </p:nvSpPr>
          <p:spPr bwMode="auto">
            <a:xfrm>
              <a:off x="391" y="459"/>
              <a:ext cx="471" cy="27"/>
            </a:xfrm>
            <a:custGeom>
              <a:avLst/>
              <a:gdLst>
                <a:gd name="T0" fmla="*/ 111 w 677"/>
                <a:gd name="T1" fmla="*/ 0 h 41"/>
                <a:gd name="T2" fmla="*/ 110 w 677"/>
                <a:gd name="T3" fmla="*/ 2 h 41"/>
                <a:gd name="T4" fmla="*/ 106 w 677"/>
                <a:gd name="T5" fmla="*/ 5 h 41"/>
                <a:gd name="T6" fmla="*/ 100 w 677"/>
                <a:gd name="T7" fmla="*/ 5 h 41"/>
                <a:gd name="T8" fmla="*/ 99 w 677"/>
                <a:gd name="T9" fmla="*/ 5 h 41"/>
                <a:gd name="T10" fmla="*/ 0 w 677"/>
                <a:gd name="T11" fmla="*/ 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7"/>
                <a:gd name="T19" fmla="*/ 0 h 41"/>
                <a:gd name="T20" fmla="*/ 677 w 677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7" h="41">
                  <a:moveTo>
                    <a:pt x="677" y="0"/>
                  </a:moveTo>
                  <a:lnTo>
                    <a:pt x="676" y="18"/>
                  </a:lnTo>
                  <a:lnTo>
                    <a:pt x="650" y="41"/>
                  </a:lnTo>
                  <a:lnTo>
                    <a:pt x="617" y="39"/>
                  </a:lnTo>
                  <a:lnTo>
                    <a:pt x="608" y="35"/>
                  </a:lnTo>
                  <a:lnTo>
                    <a:pt x="0" y="12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1" name="Line 617"/>
            <p:cNvSpPr>
              <a:spLocks noChangeAspect="1" noChangeShapeType="1"/>
            </p:cNvSpPr>
            <p:nvPr/>
          </p:nvSpPr>
          <p:spPr bwMode="auto">
            <a:xfrm>
              <a:off x="821" y="475"/>
              <a:ext cx="20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2" name="Line 618"/>
            <p:cNvSpPr>
              <a:spLocks noChangeAspect="1" noChangeShapeType="1"/>
            </p:cNvSpPr>
            <p:nvPr/>
          </p:nvSpPr>
          <p:spPr bwMode="auto">
            <a:xfrm flipV="1">
              <a:off x="844" y="475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3" name="Line 619"/>
            <p:cNvSpPr>
              <a:spLocks noChangeAspect="1" noChangeShapeType="1"/>
            </p:cNvSpPr>
            <p:nvPr/>
          </p:nvSpPr>
          <p:spPr bwMode="auto">
            <a:xfrm>
              <a:off x="749" y="465"/>
              <a:ext cx="44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4" name="Line 620"/>
            <p:cNvSpPr>
              <a:spLocks noChangeAspect="1" noChangeShapeType="1"/>
            </p:cNvSpPr>
            <p:nvPr/>
          </p:nvSpPr>
          <p:spPr bwMode="auto">
            <a:xfrm>
              <a:off x="793" y="472"/>
              <a:ext cx="25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5" name="Line 621"/>
            <p:cNvSpPr>
              <a:spLocks noChangeAspect="1" noChangeShapeType="1"/>
            </p:cNvSpPr>
            <p:nvPr/>
          </p:nvSpPr>
          <p:spPr bwMode="auto">
            <a:xfrm flipV="1">
              <a:off x="821" y="468"/>
              <a:ext cx="7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6" name="Line 622"/>
            <p:cNvSpPr>
              <a:spLocks noChangeAspect="1" noChangeShapeType="1"/>
            </p:cNvSpPr>
            <p:nvPr/>
          </p:nvSpPr>
          <p:spPr bwMode="auto">
            <a:xfrm flipV="1">
              <a:off x="793" y="463"/>
              <a:ext cx="7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7" name="Line 623"/>
            <p:cNvSpPr>
              <a:spLocks noChangeAspect="1" noChangeShapeType="1"/>
            </p:cNvSpPr>
            <p:nvPr/>
          </p:nvSpPr>
          <p:spPr bwMode="auto">
            <a:xfrm flipH="1">
              <a:off x="795" y="468"/>
              <a:ext cx="5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8" name="Line 624"/>
            <p:cNvSpPr>
              <a:spLocks noChangeAspect="1" noChangeShapeType="1"/>
            </p:cNvSpPr>
            <p:nvPr/>
          </p:nvSpPr>
          <p:spPr bwMode="auto">
            <a:xfrm flipH="1">
              <a:off x="825" y="470"/>
              <a:ext cx="37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9" name="Line 625"/>
            <p:cNvSpPr>
              <a:spLocks noChangeAspect="1" noChangeShapeType="1"/>
            </p:cNvSpPr>
            <p:nvPr/>
          </p:nvSpPr>
          <p:spPr bwMode="auto">
            <a:xfrm>
              <a:off x="802" y="468"/>
              <a:ext cx="23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0" name="Oval 626"/>
            <p:cNvSpPr>
              <a:spLocks noChangeAspect="1" noChangeArrowheads="1"/>
            </p:cNvSpPr>
            <p:nvPr/>
          </p:nvSpPr>
          <p:spPr bwMode="auto">
            <a:xfrm>
              <a:off x="251" y="431"/>
              <a:ext cx="30" cy="4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1" name="Oval 627"/>
            <p:cNvSpPr>
              <a:spLocks noChangeAspect="1" noChangeArrowheads="1"/>
            </p:cNvSpPr>
            <p:nvPr/>
          </p:nvSpPr>
          <p:spPr bwMode="auto">
            <a:xfrm>
              <a:off x="200" y="426"/>
              <a:ext cx="28" cy="7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2" name="Freeform 628"/>
            <p:cNvSpPr>
              <a:spLocks noChangeAspect="1"/>
            </p:cNvSpPr>
            <p:nvPr/>
          </p:nvSpPr>
          <p:spPr bwMode="auto">
            <a:xfrm>
              <a:off x="362" y="437"/>
              <a:ext cx="507" cy="13"/>
            </a:xfrm>
            <a:custGeom>
              <a:avLst/>
              <a:gdLst>
                <a:gd name="T0" fmla="*/ 4 w 1044"/>
                <a:gd name="T1" fmla="*/ 0 h 44"/>
                <a:gd name="T2" fmla="*/ 8 w 1044"/>
                <a:gd name="T3" fmla="*/ 0 h 44"/>
                <a:gd name="T4" fmla="*/ 12 w 1044"/>
                <a:gd name="T5" fmla="*/ 0 h 44"/>
                <a:gd name="T6" fmla="*/ 17 w 1044"/>
                <a:gd name="T7" fmla="*/ 0 h 44"/>
                <a:gd name="T8" fmla="*/ 22 w 1044"/>
                <a:gd name="T9" fmla="*/ 0 h 44"/>
                <a:gd name="T10" fmla="*/ 28 w 1044"/>
                <a:gd name="T11" fmla="*/ 0 h 44"/>
                <a:gd name="T12" fmla="*/ 28 w 1044"/>
                <a:gd name="T13" fmla="*/ 0 h 44"/>
                <a:gd name="T14" fmla="*/ 28 w 1044"/>
                <a:gd name="T15" fmla="*/ 0 h 44"/>
                <a:gd name="T16" fmla="*/ 25 w 1044"/>
                <a:gd name="T17" fmla="*/ 0 h 44"/>
                <a:gd name="T18" fmla="*/ 17 w 1044"/>
                <a:gd name="T19" fmla="*/ 0 h 44"/>
                <a:gd name="T20" fmla="*/ 10 w 1044"/>
                <a:gd name="T21" fmla="*/ 0 h 44"/>
                <a:gd name="T22" fmla="*/ 5 w 1044"/>
                <a:gd name="T23" fmla="*/ 0 h 44"/>
                <a:gd name="T24" fmla="*/ 0 w 1044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44"/>
                <a:gd name="T40" fmla="*/ 0 h 44"/>
                <a:gd name="T41" fmla="*/ 1044 w 1044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44" h="44">
                  <a:moveTo>
                    <a:pt x="165" y="38"/>
                  </a:moveTo>
                  <a:lnTo>
                    <a:pt x="303" y="37"/>
                  </a:lnTo>
                  <a:lnTo>
                    <a:pt x="450" y="37"/>
                  </a:lnTo>
                  <a:lnTo>
                    <a:pt x="632" y="39"/>
                  </a:lnTo>
                  <a:lnTo>
                    <a:pt x="801" y="39"/>
                  </a:lnTo>
                  <a:lnTo>
                    <a:pt x="1023" y="44"/>
                  </a:lnTo>
                  <a:lnTo>
                    <a:pt x="1044" y="0"/>
                  </a:lnTo>
                  <a:lnTo>
                    <a:pt x="1043" y="6"/>
                  </a:lnTo>
                  <a:lnTo>
                    <a:pt x="925" y="5"/>
                  </a:lnTo>
                  <a:lnTo>
                    <a:pt x="659" y="4"/>
                  </a:lnTo>
                  <a:lnTo>
                    <a:pt x="381" y="5"/>
                  </a:lnTo>
                  <a:lnTo>
                    <a:pt x="190" y="5"/>
                  </a:lnTo>
                  <a:lnTo>
                    <a:pt x="0" y="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3" name="Freeform 629"/>
            <p:cNvSpPr>
              <a:spLocks noChangeAspect="1"/>
            </p:cNvSpPr>
            <p:nvPr/>
          </p:nvSpPr>
          <p:spPr bwMode="auto">
            <a:xfrm>
              <a:off x="377" y="447"/>
              <a:ext cx="484" cy="3"/>
            </a:xfrm>
            <a:custGeom>
              <a:avLst/>
              <a:gdLst>
                <a:gd name="T0" fmla="*/ 0 w 996"/>
                <a:gd name="T1" fmla="*/ 0 h 5"/>
                <a:gd name="T2" fmla="*/ 3 w 996"/>
                <a:gd name="T3" fmla="*/ 0 h 5"/>
                <a:gd name="T4" fmla="*/ 8 w 996"/>
                <a:gd name="T5" fmla="*/ 1 h 5"/>
                <a:gd name="T6" fmla="*/ 13 w 996"/>
                <a:gd name="T7" fmla="*/ 1 h 5"/>
                <a:gd name="T8" fmla="*/ 17 w 996"/>
                <a:gd name="T9" fmla="*/ 1 h 5"/>
                <a:gd name="T10" fmla="*/ 23 w 996"/>
                <a:gd name="T11" fmla="*/ 1 h 5"/>
                <a:gd name="T12" fmla="*/ 25 w 996"/>
                <a:gd name="T13" fmla="*/ 1 h 5"/>
                <a:gd name="T14" fmla="*/ 27 w 996"/>
                <a:gd name="T15" fmla="*/ 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6"/>
                <a:gd name="T25" fmla="*/ 0 h 5"/>
                <a:gd name="T26" fmla="*/ 996 w 996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6" h="5">
                  <a:moveTo>
                    <a:pt x="0" y="0"/>
                  </a:moveTo>
                  <a:lnTo>
                    <a:pt x="130" y="0"/>
                  </a:lnTo>
                  <a:lnTo>
                    <a:pt x="294" y="2"/>
                  </a:lnTo>
                  <a:lnTo>
                    <a:pt x="461" y="2"/>
                  </a:lnTo>
                  <a:lnTo>
                    <a:pt x="655" y="2"/>
                  </a:lnTo>
                  <a:lnTo>
                    <a:pt x="837" y="4"/>
                  </a:lnTo>
                  <a:lnTo>
                    <a:pt x="937" y="4"/>
                  </a:lnTo>
                  <a:lnTo>
                    <a:pt x="996" y="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4" name="Freeform 630"/>
            <p:cNvSpPr>
              <a:spLocks noChangeAspect="1"/>
            </p:cNvSpPr>
            <p:nvPr/>
          </p:nvSpPr>
          <p:spPr bwMode="auto">
            <a:xfrm>
              <a:off x="360" y="420"/>
              <a:ext cx="509" cy="10"/>
            </a:xfrm>
            <a:custGeom>
              <a:avLst/>
              <a:gdLst>
                <a:gd name="T0" fmla="*/ 0 w 1047"/>
                <a:gd name="T1" fmla="*/ 0 h 34"/>
                <a:gd name="T2" fmla="*/ 1 w 1047"/>
                <a:gd name="T3" fmla="*/ 0 h 34"/>
                <a:gd name="T4" fmla="*/ 0 w 1047"/>
                <a:gd name="T5" fmla="*/ 0 h 34"/>
                <a:gd name="T6" fmla="*/ 5 w 1047"/>
                <a:gd name="T7" fmla="*/ 0 h 34"/>
                <a:gd name="T8" fmla="*/ 18 w 1047"/>
                <a:gd name="T9" fmla="*/ 0 h 34"/>
                <a:gd name="T10" fmla="*/ 23 w 1047"/>
                <a:gd name="T11" fmla="*/ 0 h 34"/>
                <a:gd name="T12" fmla="*/ 28 w 1047"/>
                <a:gd name="T13" fmla="*/ 0 h 34"/>
                <a:gd name="T14" fmla="*/ 28 w 1047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47"/>
                <a:gd name="T25" fmla="*/ 0 h 34"/>
                <a:gd name="T26" fmla="*/ 1047 w 1047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47" h="34">
                  <a:moveTo>
                    <a:pt x="0" y="0"/>
                  </a:moveTo>
                  <a:lnTo>
                    <a:pt x="40" y="0"/>
                  </a:lnTo>
                  <a:lnTo>
                    <a:pt x="23" y="13"/>
                  </a:lnTo>
                  <a:lnTo>
                    <a:pt x="176" y="31"/>
                  </a:lnTo>
                  <a:lnTo>
                    <a:pt x="645" y="30"/>
                  </a:lnTo>
                  <a:lnTo>
                    <a:pt x="857" y="34"/>
                  </a:lnTo>
                  <a:lnTo>
                    <a:pt x="1043" y="33"/>
                  </a:lnTo>
                  <a:cubicBezTo>
                    <a:pt x="1047" y="28"/>
                    <a:pt x="1047" y="30"/>
                    <a:pt x="1047" y="27"/>
                  </a:cubicBez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5" name="Freeform 631"/>
            <p:cNvSpPr>
              <a:spLocks noChangeAspect="1"/>
            </p:cNvSpPr>
            <p:nvPr/>
          </p:nvSpPr>
          <p:spPr bwMode="auto">
            <a:xfrm>
              <a:off x="87" y="405"/>
              <a:ext cx="252" cy="9"/>
            </a:xfrm>
            <a:custGeom>
              <a:avLst/>
              <a:gdLst>
                <a:gd name="T0" fmla="*/ 14 w 518"/>
                <a:gd name="T1" fmla="*/ 0 h 31"/>
                <a:gd name="T2" fmla="*/ 12 w 518"/>
                <a:gd name="T3" fmla="*/ 0 h 31"/>
                <a:gd name="T4" fmla="*/ 11 w 518"/>
                <a:gd name="T5" fmla="*/ 0 h 31"/>
                <a:gd name="T6" fmla="*/ 7 w 518"/>
                <a:gd name="T7" fmla="*/ 0 h 31"/>
                <a:gd name="T8" fmla="*/ 4 w 518"/>
                <a:gd name="T9" fmla="*/ 0 h 31"/>
                <a:gd name="T10" fmla="*/ 2 w 518"/>
                <a:gd name="T11" fmla="*/ 0 h 31"/>
                <a:gd name="T12" fmla="*/ 1 w 518"/>
                <a:gd name="T13" fmla="*/ 0 h 31"/>
                <a:gd name="T14" fmla="*/ 0 w 518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8"/>
                <a:gd name="T25" fmla="*/ 0 h 31"/>
                <a:gd name="T26" fmla="*/ 518 w 518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8" h="31">
                  <a:moveTo>
                    <a:pt x="518" y="30"/>
                  </a:moveTo>
                  <a:lnTo>
                    <a:pt x="441" y="30"/>
                  </a:lnTo>
                  <a:lnTo>
                    <a:pt x="405" y="31"/>
                  </a:lnTo>
                  <a:lnTo>
                    <a:pt x="262" y="31"/>
                  </a:lnTo>
                  <a:lnTo>
                    <a:pt x="168" y="28"/>
                  </a:lnTo>
                  <a:lnTo>
                    <a:pt x="93" y="20"/>
                  </a:lnTo>
                  <a:lnTo>
                    <a:pt x="45" y="12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6" name="Line 632"/>
            <p:cNvSpPr>
              <a:spLocks noChangeAspect="1" noChangeShapeType="1"/>
            </p:cNvSpPr>
            <p:nvPr/>
          </p:nvSpPr>
          <p:spPr bwMode="auto">
            <a:xfrm flipH="1" flipV="1">
              <a:off x="257" y="446"/>
              <a:ext cx="112" cy="1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7" name="Freeform 633"/>
            <p:cNvSpPr>
              <a:spLocks noChangeAspect="1"/>
            </p:cNvSpPr>
            <p:nvPr/>
          </p:nvSpPr>
          <p:spPr bwMode="auto">
            <a:xfrm>
              <a:off x="71" y="409"/>
              <a:ext cx="346" cy="20"/>
            </a:xfrm>
            <a:custGeom>
              <a:avLst/>
              <a:gdLst>
                <a:gd name="T0" fmla="*/ 19 w 712"/>
                <a:gd name="T1" fmla="*/ 0 h 71"/>
                <a:gd name="T2" fmla="*/ 15 w 712"/>
                <a:gd name="T3" fmla="*/ 0 h 71"/>
                <a:gd name="T4" fmla="*/ 8 w 712"/>
                <a:gd name="T5" fmla="*/ 0 h 71"/>
                <a:gd name="T6" fmla="*/ 4 w 712"/>
                <a:gd name="T7" fmla="*/ 0 h 71"/>
                <a:gd name="T8" fmla="*/ 2 w 712"/>
                <a:gd name="T9" fmla="*/ 0 h 71"/>
                <a:gd name="T10" fmla="*/ 0 w 712"/>
                <a:gd name="T11" fmla="*/ 0 h 71"/>
                <a:gd name="T12" fmla="*/ 0 w 712"/>
                <a:gd name="T13" fmla="*/ 0 h 71"/>
                <a:gd name="T14" fmla="*/ 1 w 712"/>
                <a:gd name="T15" fmla="*/ 0 h 71"/>
                <a:gd name="T16" fmla="*/ 4 w 712"/>
                <a:gd name="T17" fmla="*/ 0 h 71"/>
                <a:gd name="T18" fmla="*/ 7 w 712"/>
                <a:gd name="T19" fmla="*/ 0 h 71"/>
                <a:gd name="T20" fmla="*/ 9 w 712"/>
                <a:gd name="T21" fmla="*/ 0 h 71"/>
                <a:gd name="T22" fmla="*/ 11 w 712"/>
                <a:gd name="T23" fmla="*/ 0 h 71"/>
                <a:gd name="T24" fmla="*/ 13 w 712"/>
                <a:gd name="T25" fmla="*/ 0 h 71"/>
                <a:gd name="T26" fmla="*/ 15 w 712"/>
                <a:gd name="T27" fmla="*/ 0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12"/>
                <a:gd name="T43" fmla="*/ 0 h 71"/>
                <a:gd name="T44" fmla="*/ 712 w 712"/>
                <a:gd name="T45" fmla="*/ 71 h 7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12" h="71">
                  <a:moveTo>
                    <a:pt x="712" y="71"/>
                  </a:moveTo>
                  <a:lnTo>
                    <a:pt x="547" y="62"/>
                  </a:lnTo>
                  <a:lnTo>
                    <a:pt x="310" y="49"/>
                  </a:lnTo>
                  <a:lnTo>
                    <a:pt x="158" y="40"/>
                  </a:lnTo>
                  <a:lnTo>
                    <a:pt x="84" y="27"/>
                  </a:lnTo>
                  <a:lnTo>
                    <a:pt x="22" y="12"/>
                  </a:lnTo>
                  <a:lnTo>
                    <a:pt x="0" y="0"/>
                  </a:lnTo>
                  <a:lnTo>
                    <a:pt x="62" y="16"/>
                  </a:lnTo>
                  <a:lnTo>
                    <a:pt x="146" y="28"/>
                  </a:lnTo>
                  <a:lnTo>
                    <a:pt x="240" y="32"/>
                  </a:lnTo>
                  <a:lnTo>
                    <a:pt x="327" y="32"/>
                  </a:lnTo>
                  <a:lnTo>
                    <a:pt x="412" y="32"/>
                  </a:lnTo>
                  <a:lnTo>
                    <a:pt x="480" y="32"/>
                  </a:lnTo>
                  <a:lnTo>
                    <a:pt x="543" y="3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8" name="Freeform 634"/>
            <p:cNvSpPr>
              <a:spLocks noChangeAspect="1"/>
            </p:cNvSpPr>
            <p:nvPr/>
          </p:nvSpPr>
          <p:spPr bwMode="auto">
            <a:xfrm>
              <a:off x="175" y="436"/>
              <a:ext cx="42" cy="16"/>
            </a:xfrm>
            <a:custGeom>
              <a:avLst/>
              <a:gdLst>
                <a:gd name="T0" fmla="*/ 0 w 82"/>
                <a:gd name="T1" fmla="*/ 1 h 30"/>
                <a:gd name="T2" fmla="*/ 1 w 82"/>
                <a:gd name="T3" fmla="*/ 1 h 30"/>
                <a:gd name="T4" fmla="*/ 1 w 82"/>
                <a:gd name="T5" fmla="*/ 0 h 30"/>
                <a:gd name="T6" fmla="*/ 1 w 82"/>
                <a:gd name="T7" fmla="*/ 1 h 30"/>
                <a:gd name="T8" fmla="*/ 2 w 82"/>
                <a:gd name="T9" fmla="*/ 1 h 30"/>
                <a:gd name="T10" fmla="*/ 2 w 82"/>
                <a:gd name="T11" fmla="*/ 1 h 30"/>
                <a:gd name="T12" fmla="*/ 2 w 82"/>
                <a:gd name="T13" fmla="*/ 1 h 30"/>
                <a:gd name="T14" fmla="*/ 2 w 82"/>
                <a:gd name="T15" fmla="*/ 1 h 30"/>
                <a:gd name="T16" fmla="*/ 3 w 82"/>
                <a:gd name="T17" fmla="*/ 1 h 30"/>
                <a:gd name="T18" fmla="*/ 3 w 82"/>
                <a:gd name="T19" fmla="*/ 1 h 30"/>
                <a:gd name="T20" fmla="*/ 3 w 82"/>
                <a:gd name="T21" fmla="*/ 1 h 30"/>
                <a:gd name="T22" fmla="*/ 2 w 82"/>
                <a:gd name="T23" fmla="*/ 1 h 30"/>
                <a:gd name="T24" fmla="*/ 2 w 82"/>
                <a:gd name="T25" fmla="*/ 1 h 30"/>
                <a:gd name="T26" fmla="*/ 2 w 82"/>
                <a:gd name="T27" fmla="*/ 1 h 30"/>
                <a:gd name="T28" fmla="*/ 2 w 82"/>
                <a:gd name="T29" fmla="*/ 1 h 30"/>
                <a:gd name="T30" fmla="*/ 1 w 82"/>
                <a:gd name="T31" fmla="*/ 1 h 30"/>
                <a:gd name="T32" fmla="*/ 1 w 82"/>
                <a:gd name="T33" fmla="*/ 1 h 30"/>
                <a:gd name="T34" fmla="*/ 1 w 82"/>
                <a:gd name="T35" fmla="*/ 2 h 30"/>
                <a:gd name="T36" fmla="*/ 1 w 82"/>
                <a:gd name="T37" fmla="*/ 2 h 30"/>
                <a:gd name="T38" fmla="*/ 1 w 82"/>
                <a:gd name="T39" fmla="*/ 1 h 30"/>
                <a:gd name="T40" fmla="*/ 0 w 82"/>
                <a:gd name="T41" fmla="*/ 1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30"/>
                <a:gd name="T65" fmla="*/ 82 w 82"/>
                <a:gd name="T66" fmla="*/ 30 h 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30">
                  <a:moveTo>
                    <a:pt x="0" y="18"/>
                  </a:moveTo>
                  <a:lnTo>
                    <a:pt x="28" y="15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43" y="18"/>
                  </a:lnTo>
                  <a:lnTo>
                    <a:pt x="56" y="18"/>
                  </a:lnTo>
                  <a:lnTo>
                    <a:pt x="44" y="4"/>
                  </a:lnTo>
                  <a:lnTo>
                    <a:pt x="51" y="4"/>
                  </a:lnTo>
                  <a:lnTo>
                    <a:pt x="67" y="18"/>
                  </a:lnTo>
                  <a:lnTo>
                    <a:pt x="82" y="22"/>
                  </a:lnTo>
                  <a:lnTo>
                    <a:pt x="65" y="28"/>
                  </a:lnTo>
                  <a:lnTo>
                    <a:pt x="59" y="24"/>
                  </a:lnTo>
                  <a:lnTo>
                    <a:pt x="43" y="23"/>
                  </a:lnTo>
                  <a:lnTo>
                    <a:pt x="49" y="28"/>
                  </a:lnTo>
                  <a:lnTo>
                    <a:pt x="40" y="29"/>
                  </a:lnTo>
                  <a:lnTo>
                    <a:pt x="31" y="21"/>
                  </a:lnTo>
                  <a:lnTo>
                    <a:pt x="20" y="21"/>
                  </a:lnTo>
                  <a:lnTo>
                    <a:pt x="10" y="30"/>
                  </a:lnTo>
                  <a:lnTo>
                    <a:pt x="3" y="30"/>
                  </a:lnTo>
                  <a:lnTo>
                    <a:pt x="6" y="19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5073" name="Group 635"/>
            <p:cNvGrpSpPr>
              <a:grpSpLocks noChangeAspect="1"/>
            </p:cNvGrpSpPr>
            <p:nvPr/>
          </p:nvGrpSpPr>
          <p:grpSpPr bwMode="auto">
            <a:xfrm>
              <a:off x="670" y="407"/>
              <a:ext cx="52" cy="19"/>
              <a:chOff x="2402" y="867"/>
              <a:chExt cx="268" cy="97"/>
            </a:xfrm>
            <a:grpFill/>
          </p:grpSpPr>
          <p:grpSp>
            <p:nvGrpSpPr>
              <p:cNvPr id="25075" name="Group 63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128" name="Freeform 63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29" name="Freeform 63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0" name="Freeform 63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1" name="Line 64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2" name="Line 64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3" name="Line 6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5076" name="Group 64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138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39" name="Oval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077" name="Group 64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136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37" name="Oval 6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127" name="Line 64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78" name="Group 650"/>
            <p:cNvGrpSpPr>
              <a:grpSpLocks noChangeAspect="1"/>
            </p:cNvGrpSpPr>
            <p:nvPr/>
          </p:nvGrpSpPr>
          <p:grpSpPr bwMode="auto">
            <a:xfrm>
              <a:off x="715" y="408"/>
              <a:ext cx="53" cy="19"/>
              <a:chOff x="2402" y="867"/>
              <a:chExt cx="268" cy="97"/>
            </a:xfrm>
            <a:grpFill/>
          </p:grpSpPr>
          <p:grpSp>
            <p:nvGrpSpPr>
              <p:cNvPr id="25079" name="Group 651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114" name="Freeform 652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5" name="Freeform 653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6" name="Freeform 654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7" name="Line 65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8" name="Line 656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9" name="Line 6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5080" name="Group 658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124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25" name="Oval 6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081" name="Group 661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122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23" name="Oval 6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113" name="Line 664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82" name="Group 665"/>
            <p:cNvGrpSpPr>
              <a:grpSpLocks noChangeAspect="1"/>
            </p:cNvGrpSpPr>
            <p:nvPr/>
          </p:nvGrpSpPr>
          <p:grpSpPr bwMode="auto">
            <a:xfrm>
              <a:off x="767" y="409"/>
              <a:ext cx="56" cy="20"/>
              <a:chOff x="2402" y="867"/>
              <a:chExt cx="268" cy="97"/>
            </a:xfrm>
            <a:grpFill/>
          </p:grpSpPr>
          <p:grpSp>
            <p:nvGrpSpPr>
              <p:cNvPr id="25083" name="Group 66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100" name="Freeform 66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1" name="Freeform 66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2" name="Freeform 66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3" name="Line 67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4" name="Line 67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5" name="Line 67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5084" name="Group 67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110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11" name="Oval 6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085" name="Group 67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108" name="Freeform 67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09" name="Oval 6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99" name="Line 67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86" name="Group 680"/>
            <p:cNvGrpSpPr>
              <a:grpSpLocks noChangeAspect="1"/>
            </p:cNvGrpSpPr>
            <p:nvPr/>
          </p:nvGrpSpPr>
          <p:grpSpPr bwMode="auto">
            <a:xfrm flipH="1">
              <a:off x="580" y="433"/>
              <a:ext cx="46" cy="19"/>
              <a:chOff x="2769" y="979"/>
              <a:chExt cx="230" cy="90"/>
            </a:xfrm>
            <a:grpFill/>
          </p:grpSpPr>
          <p:sp>
            <p:nvSpPr>
              <p:cNvPr id="6091" name="Freeform 681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2" name="Freeform 682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3" name="Freeform 683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4" name="Freeform 684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5" name="Freeform 685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6" name="Freeform 686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7" name="Freeform 687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87" name="Group 688"/>
            <p:cNvGrpSpPr>
              <a:grpSpLocks noChangeAspect="1"/>
            </p:cNvGrpSpPr>
            <p:nvPr/>
          </p:nvGrpSpPr>
          <p:grpSpPr bwMode="auto">
            <a:xfrm>
              <a:off x="705" y="429"/>
              <a:ext cx="43" cy="18"/>
              <a:chOff x="2769" y="979"/>
              <a:chExt cx="230" cy="90"/>
            </a:xfrm>
            <a:grpFill/>
          </p:grpSpPr>
          <p:sp>
            <p:nvSpPr>
              <p:cNvPr id="6084" name="Freeform 68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5" name="Freeform 69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6" name="Freeform 69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7" name="Freeform 69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8" name="Freeform 69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9" name="Freeform 69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0" name="Freeform 69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004" name="Freeform 696"/>
            <p:cNvSpPr>
              <a:spLocks noChangeAspect="1"/>
            </p:cNvSpPr>
            <p:nvPr/>
          </p:nvSpPr>
          <p:spPr bwMode="auto">
            <a:xfrm>
              <a:off x="446" y="321"/>
              <a:ext cx="205" cy="105"/>
            </a:xfrm>
            <a:custGeom>
              <a:avLst/>
              <a:gdLst>
                <a:gd name="T0" fmla="*/ 1 w 396"/>
                <a:gd name="T1" fmla="*/ 7 h 203"/>
                <a:gd name="T2" fmla="*/ 13 w 396"/>
                <a:gd name="T3" fmla="*/ 7 h 203"/>
                <a:gd name="T4" fmla="*/ 14 w 396"/>
                <a:gd name="T5" fmla="*/ 7 h 203"/>
                <a:gd name="T6" fmla="*/ 14 w 396"/>
                <a:gd name="T7" fmla="*/ 7 h 203"/>
                <a:gd name="T8" fmla="*/ 14 w 396"/>
                <a:gd name="T9" fmla="*/ 6 h 203"/>
                <a:gd name="T10" fmla="*/ 14 w 396"/>
                <a:gd name="T11" fmla="*/ 6 h 203"/>
                <a:gd name="T12" fmla="*/ 14 w 396"/>
                <a:gd name="T13" fmla="*/ 6 h 203"/>
                <a:gd name="T14" fmla="*/ 14 w 396"/>
                <a:gd name="T15" fmla="*/ 5 h 203"/>
                <a:gd name="T16" fmla="*/ 14 w 396"/>
                <a:gd name="T17" fmla="*/ 5 h 203"/>
                <a:gd name="T18" fmla="*/ 14 w 396"/>
                <a:gd name="T19" fmla="*/ 5 h 203"/>
                <a:gd name="T20" fmla="*/ 13 w 396"/>
                <a:gd name="T21" fmla="*/ 5 h 203"/>
                <a:gd name="T22" fmla="*/ 13 w 396"/>
                <a:gd name="T23" fmla="*/ 4 h 203"/>
                <a:gd name="T24" fmla="*/ 12 w 396"/>
                <a:gd name="T25" fmla="*/ 3 h 203"/>
                <a:gd name="T26" fmla="*/ 10 w 396"/>
                <a:gd name="T27" fmla="*/ 3 h 203"/>
                <a:gd name="T28" fmla="*/ 10 w 396"/>
                <a:gd name="T29" fmla="*/ 2 h 203"/>
                <a:gd name="T30" fmla="*/ 10 w 396"/>
                <a:gd name="T31" fmla="*/ 2 h 203"/>
                <a:gd name="T32" fmla="*/ 9 w 396"/>
                <a:gd name="T33" fmla="*/ 2 h 203"/>
                <a:gd name="T34" fmla="*/ 9 w 396"/>
                <a:gd name="T35" fmla="*/ 2 h 203"/>
                <a:gd name="T36" fmla="*/ 8 w 396"/>
                <a:gd name="T37" fmla="*/ 2 h 203"/>
                <a:gd name="T38" fmla="*/ 8 w 396"/>
                <a:gd name="T39" fmla="*/ 2 h 203"/>
                <a:gd name="T40" fmla="*/ 7 w 396"/>
                <a:gd name="T41" fmla="*/ 3 h 203"/>
                <a:gd name="T42" fmla="*/ 7 w 396"/>
                <a:gd name="T43" fmla="*/ 2 h 203"/>
                <a:gd name="T44" fmla="*/ 7 w 396"/>
                <a:gd name="T45" fmla="*/ 2 h 203"/>
                <a:gd name="T46" fmla="*/ 7 w 396"/>
                <a:gd name="T47" fmla="*/ 2 h 203"/>
                <a:gd name="T48" fmla="*/ 7 w 396"/>
                <a:gd name="T49" fmla="*/ 1 h 203"/>
                <a:gd name="T50" fmla="*/ 6 w 396"/>
                <a:gd name="T51" fmla="*/ 0 h 203"/>
                <a:gd name="T52" fmla="*/ 6 w 396"/>
                <a:gd name="T53" fmla="*/ 1 h 203"/>
                <a:gd name="T54" fmla="*/ 5 w 396"/>
                <a:gd name="T55" fmla="*/ 1 h 203"/>
                <a:gd name="T56" fmla="*/ 5 w 396"/>
                <a:gd name="T57" fmla="*/ 1 h 203"/>
                <a:gd name="T58" fmla="*/ 5 w 396"/>
                <a:gd name="T59" fmla="*/ 2 h 203"/>
                <a:gd name="T60" fmla="*/ 5 w 396"/>
                <a:gd name="T61" fmla="*/ 2 h 203"/>
                <a:gd name="T62" fmla="*/ 5 w 396"/>
                <a:gd name="T63" fmla="*/ 2 h 203"/>
                <a:gd name="T64" fmla="*/ 5 w 396"/>
                <a:gd name="T65" fmla="*/ 3 h 203"/>
                <a:gd name="T66" fmla="*/ 5 w 396"/>
                <a:gd name="T67" fmla="*/ 3 h 203"/>
                <a:gd name="T68" fmla="*/ 5 w 396"/>
                <a:gd name="T69" fmla="*/ 2 h 203"/>
                <a:gd name="T70" fmla="*/ 5 w 396"/>
                <a:gd name="T71" fmla="*/ 2 h 203"/>
                <a:gd name="T72" fmla="*/ 5 w 396"/>
                <a:gd name="T73" fmla="*/ 2 h 203"/>
                <a:gd name="T74" fmla="*/ 5 w 396"/>
                <a:gd name="T75" fmla="*/ 3 h 203"/>
                <a:gd name="T76" fmla="*/ 3 w 396"/>
                <a:gd name="T77" fmla="*/ 3 h 203"/>
                <a:gd name="T78" fmla="*/ 4 w 396"/>
                <a:gd name="T79" fmla="*/ 3 h 203"/>
                <a:gd name="T80" fmla="*/ 3 w 396"/>
                <a:gd name="T81" fmla="*/ 3 h 203"/>
                <a:gd name="T82" fmla="*/ 2 w 396"/>
                <a:gd name="T83" fmla="*/ 5 h 203"/>
                <a:gd name="T84" fmla="*/ 2 w 396"/>
                <a:gd name="T85" fmla="*/ 5 h 203"/>
                <a:gd name="T86" fmla="*/ 2 w 396"/>
                <a:gd name="T87" fmla="*/ 5 h 203"/>
                <a:gd name="T88" fmla="*/ 1 w 396"/>
                <a:gd name="T89" fmla="*/ 5 h 203"/>
                <a:gd name="T90" fmla="*/ 1 w 396"/>
                <a:gd name="T91" fmla="*/ 5 h 203"/>
                <a:gd name="T92" fmla="*/ 0 w 396"/>
                <a:gd name="T93" fmla="*/ 6 h 203"/>
                <a:gd name="T94" fmla="*/ 1 w 396"/>
                <a:gd name="T95" fmla="*/ 5 h 203"/>
                <a:gd name="T96" fmla="*/ 1 w 396"/>
                <a:gd name="T97" fmla="*/ 6 h 203"/>
                <a:gd name="T98" fmla="*/ 1 w 396"/>
                <a:gd name="T99" fmla="*/ 7 h 203"/>
                <a:gd name="T100" fmla="*/ 1 w 396"/>
                <a:gd name="T101" fmla="*/ 7 h 2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96"/>
                <a:gd name="T154" fmla="*/ 0 h 203"/>
                <a:gd name="T155" fmla="*/ 396 w 396"/>
                <a:gd name="T156" fmla="*/ 203 h 20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96" h="203">
                  <a:moveTo>
                    <a:pt x="20" y="189"/>
                  </a:moveTo>
                  <a:lnTo>
                    <a:pt x="362" y="203"/>
                  </a:lnTo>
                  <a:lnTo>
                    <a:pt x="380" y="197"/>
                  </a:lnTo>
                  <a:lnTo>
                    <a:pt x="387" y="188"/>
                  </a:lnTo>
                  <a:lnTo>
                    <a:pt x="378" y="164"/>
                  </a:lnTo>
                  <a:lnTo>
                    <a:pt x="390" y="158"/>
                  </a:lnTo>
                  <a:lnTo>
                    <a:pt x="396" y="153"/>
                  </a:lnTo>
                  <a:lnTo>
                    <a:pt x="396" y="137"/>
                  </a:lnTo>
                  <a:lnTo>
                    <a:pt x="387" y="133"/>
                  </a:lnTo>
                  <a:lnTo>
                    <a:pt x="385" y="121"/>
                  </a:lnTo>
                  <a:lnTo>
                    <a:pt x="368" y="119"/>
                  </a:lnTo>
                  <a:lnTo>
                    <a:pt x="362" y="115"/>
                  </a:lnTo>
                  <a:lnTo>
                    <a:pt x="340" y="73"/>
                  </a:lnTo>
                  <a:lnTo>
                    <a:pt x="281" y="74"/>
                  </a:lnTo>
                  <a:lnTo>
                    <a:pt x="270" y="45"/>
                  </a:lnTo>
                  <a:lnTo>
                    <a:pt x="258" y="41"/>
                  </a:lnTo>
                  <a:lnTo>
                    <a:pt x="239" y="41"/>
                  </a:lnTo>
                  <a:lnTo>
                    <a:pt x="226" y="42"/>
                  </a:lnTo>
                  <a:lnTo>
                    <a:pt x="214" y="46"/>
                  </a:lnTo>
                  <a:lnTo>
                    <a:pt x="209" y="57"/>
                  </a:lnTo>
                  <a:lnTo>
                    <a:pt x="202" y="61"/>
                  </a:lnTo>
                  <a:lnTo>
                    <a:pt x="198" y="48"/>
                  </a:lnTo>
                  <a:lnTo>
                    <a:pt x="189" y="38"/>
                  </a:lnTo>
                  <a:lnTo>
                    <a:pt x="182" y="38"/>
                  </a:lnTo>
                  <a:lnTo>
                    <a:pt x="182" y="6"/>
                  </a:lnTo>
                  <a:lnTo>
                    <a:pt x="169" y="0"/>
                  </a:lnTo>
                  <a:lnTo>
                    <a:pt x="153" y="2"/>
                  </a:lnTo>
                  <a:lnTo>
                    <a:pt x="135" y="4"/>
                  </a:lnTo>
                  <a:lnTo>
                    <a:pt x="135" y="10"/>
                  </a:lnTo>
                  <a:lnTo>
                    <a:pt x="135" y="44"/>
                  </a:lnTo>
                  <a:lnTo>
                    <a:pt x="147" y="46"/>
                  </a:lnTo>
                  <a:lnTo>
                    <a:pt x="147" y="53"/>
                  </a:lnTo>
                  <a:lnTo>
                    <a:pt x="145" y="62"/>
                  </a:lnTo>
                  <a:lnTo>
                    <a:pt x="139" y="62"/>
                  </a:lnTo>
                  <a:lnTo>
                    <a:pt x="131" y="60"/>
                  </a:lnTo>
                  <a:lnTo>
                    <a:pt x="131" y="44"/>
                  </a:lnTo>
                  <a:lnTo>
                    <a:pt x="117" y="44"/>
                  </a:lnTo>
                  <a:lnTo>
                    <a:pt x="117" y="65"/>
                  </a:lnTo>
                  <a:lnTo>
                    <a:pt x="91" y="64"/>
                  </a:lnTo>
                  <a:lnTo>
                    <a:pt x="98" y="75"/>
                  </a:lnTo>
                  <a:lnTo>
                    <a:pt x="78" y="76"/>
                  </a:lnTo>
                  <a:lnTo>
                    <a:pt x="57" y="120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17" y="132"/>
                  </a:lnTo>
                  <a:lnTo>
                    <a:pt x="5" y="130"/>
                  </a:lnTo>
                  <a:lnTo>
                    <a:pt x="0" y="148"/>
                  </a:lnTo>
                  <a:lnTo>
                    <a:pt x="22" y="146"/>
                  </a:lnTo>
                  <a:lnTo>
                    <a:pt x="30" y="154"/>
                  </a:lnTo>
                  <a:lnTo>
                    <a:pt x="12" y="189"/>
                  </a:lnTo>
                  <a:lnTo>
                    <a:pt x="20" y="18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5" name="Freeform 697"/>
            <p:cNvSpPr>
              <a:spLocks noChangeAspect="1"/>
            </p:cNvSpPr>
            <p:nvPr/>
          </p:nvSpPr>
          <p:spPr bwMode="auto">
            <a:xfrm>
              <a:off x="487" y="355"/>
              <a:ext cx="142" cy="40"/>
            </a:xfrm>
            <a:custGeom>
              <a:avLst/>
              <a:gdLst>
                <a:gd name="T0" fmla="*/ 0 w 275"/>
                <a:gd name="T1" fmla="*/ 1 h 77"/>
                <a:gd name="T2" fmla="*/ 1 w 275"/>
                <a:gd name="T3" fmla="*/ 1 h 77"/>
                <a:gd name="T4" fmla="*/ 2 w 275"/>
                <a:gd name="T5" fmla="*/ 0 h 77"/>
                <a:gd name="T6" fmla="*/ 2 w 275"/>
                <a:gd name="T7" fmla="*/ 0 h 77"/>
                <a:gd name="T8" fmla="*/ 3 w 275"/>
                <a:gd name="T9" fmla="*/ 1 h 77"/>
                <a:gd name="T10" fmla="*/ 5 w 275"/>
                <a:gd name="T11" fmla="*/ 1 h 77"/>
                <a:gd name="T12" fmla="*/ 5 w 275"/>
                <a:gd name="T13" fmla="*/ 1 h 77"/>
                <a:gd name="T14" fmla="*/ 8 w 275"/>
                <a:gd name="T15" fmla="*/ 1 h 77"/>
                <a:gd name="T16" fmla="*/ 8 w 275"/>
                <a:gd name="T17" fmla="*/ 3 h 77"/>
                <a:gd name="T18" fmla="*/ 9 w 275"/>
                <a:gd name="T19" fmla="*/ 3 h 77"/>
                <a:gd name="T20" fmla="*/ 10 w 275"/>
                <a:gd name="T21" fmla="*/ 3 h 77"/>
                <a:gd name="T22" fmla="*/ 10 w 275"/>
                <a:gd name="T23" fmla="*/ 3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5"/>
                <a:gd name="T37" fmla="*/ 0 h 77"/>
                <a:gd name="T38" fmla="*/ 275 w 275"/>
                <a:gd name="T39" fmla="*/ 77 h 7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5" h="77">
                  <a:moveTo>
                    <a:pt x="0" y="14"/>
                  </a:moveTo>
                  <a:lnTo>
                    <a:pt x="26" y="14"/>
                  </a:lnTo>
                  <a:lnTo>
                    <a:pt x="38" y="0"/>
                  </a:lnTo>
                  <a:lnTo>
                    <a:pt x="56" y="0"/>
                  </a:lnTo>
                  <a:lnTo>
                    <a:pt x="65" y="5"/>
                  </a:lnTo>
                  <a:lnTo>
                    <a:pt x="134" y="7"/>
                  </a:lnTo>
                  <a:lnTo>
                    <a:pt x="133" y="23"/>
                  </a:lnTo>
                  <a:lnTo>
                    <a:pt x="226" y="25"/>
                  </a:lnTo>
                  <a:lnTo>
                    <a:pt x="226" y="74"/>
                  </a:lnTo>
                  <a:lnTo>
                    <a:pt x="250" y="77"/>
                  </a:lnTo>
                  <a:lnTo>
                    <a:pt x="263" y="76"/>
                  </a:lnTo>
                  <a:lnTo>
                    <a:pt x="275" y="7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6" name="Freeform 698"/>
            <p:cNvSpPr>
              <a:spLocks noChangeAspect="1"/>
            </p:cNvSpPr>
            <p:nvPr/>
          </p:nvSpPr>
          <p:spPr bwMode="auto">
            <a:xfrm>
              <a:off x="605" y="363"/>
              <a:ext cx="8" cy="12"/>
            </a:xfrm>
            <a:custGeom>
              <a:avLst/>
              <a:gdLst>
                <a:gd name="T0" fmla="*/ 0 w 16"/>
                <a:gd name="T1" fmla="*/ 1 h 24"/>
                <a:gd name="T2" fmla="*/ 1 w 16"/>
                <a:gd name="T3" fmla="*/ 0 h 24"/>
                <a:gd name="T4" fmla="*/ 1 w 16"/>
                <a:gd name="T5" fmla="*/ 1 h 24"/>
                <a:gd name="T6" fmla="*/ 1 w 16"/>
                <a:gd name="T7" fmla="*/ 1 h 24"/>
                <a:gd name="T8" fmla="*/ 1 w 1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24"/>
                <a:gd name="T17" fmla="*/ 16 w 16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24">
                  <a:moveTo>
                    <a:pt x="0" y="6"/>
                  </a:moveTo>
                  <a:lnTo>
                    <a:pt x="8" y="0"/>
                  </a:lnTo>
                  <a:lnTo>
                    <a:pt x="16" y="7"/>
                  </a:lnTo>
                  <a:lnTo>
                    <a:pt x="15" y="21"/>
                  </a:lnTo>
                  <a:lnTo>
                    <a:pt x="2" y="2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7" name="Freeform 699"/>
            <p:cNvSpPr>
              <a:spLocks noChangeAspect="1"/>
            </p:cNvSpPr>
            <p:nvPr/>
          </p:nvSpPr>
          <p:spPr bwMode="auto">
            <a:xfrm>
              <a:off x="612" y="359"/>
              <a:ext cx="22" cy="30"/>
            </a:xfrm>
            <a:custGeom>
              <a:avLst/>
              <a:gdLst>
                <a:gd name="T0" fmla="*/ 1 w 42"/>
                <a:gd name="T1" fmla="*/ 0 h 58"/>
                <a:gd name="T2" fmla="*/ 0 w 42"/>
                <a:gd name="T3" fmla="*/ 1 h 58"/>
                <a:gd name="T4" fmla="*/ 1 w 42"/>
                <a:gd name="T5" fmla="*/ 2 h 58"/>
                <a:gd name="T6" fmla="*/ 2 w 42"/>
                <a:gd name="T7" fmla="*/ 2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58"/>
                <a:gd name="T14" fmla="*/ 42 w 42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58">
                  <a:moveTo>
                    <a:pt x="18" y="0"/>
                  </a:moveTo>
                  <a:lnTo>
                    <a:pt x="0" y="12"/>
                  </a:lnTo>
                  <a:lnTo>
                    <a:pt x="24" y="58"/>
                  </a:lnTo>
                  <a:lnTo>
                    <a:pt x="42" y="4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8" name="Freeform 700"/>
            <p:cNvSpPr>
              <a:spLocks noChangeAspect="1"/>
            </p:cNvSpPr>
            <p:nvPr/>
          </p:nvSpPr>
          <p:spPr bwMode="auto">
            <a:xfrm>
              <a:off x="523" y="306"/>
              <a:ext cx="12" cy="17"/>
            </a:xfrm>
            <a:custGeom>
              <a:avLst/>
              <a:gdLst>
                <a:gd name="T0" fmla="*/ 1 w 24"/>
                <a:gd name="T1" fmla="*/ 1 h 33"/>
                <a:gd name="T2" fmla="*/ 1 w 24"/>
                <a:gd name="T3" fmla="*/ 1 h 33"/>
                <a:gd name="T4" fmla="*/ 1 w 24"/>
                <a:gd name="T5" fmla="*/ 1 h 33"/>
                <a:gd name="T6" fmla="*/ 0 w 24"/>
                <a:gd name="T7" fmla="*/ 1 h 33"/>
                <a:gd name="T8" fmla="*/ 1 w 24"/>
                <a:gd name="T9" fmla="*/ 1 h 33"/>
                <a:gd name="T10" fmla="*/ 1 w 24"/>
                <a:gd name="T11" fmla="*/ 0 h 33"/>
                <a:gd name="T12" fmla="*/ 1 w 24"/>
                <a:gd name="T13" fmla="*/ 1 h 33"/>
                <a:gd name="T14" fmla="*/ 1 w 24"/>
                <a:gd name="T15" fmla="*/ 1 h 33"/>
                <a:gd name="T16" fmla="*/ 1 w 24"/>
                <a:gd name="T17" fmla="*/ 1 h 33"/>
                <a:gd name="T18" fmla="*/ 1 w 24"/>
                <a:gd name="T19" fmla="*/ 1 h 33"/>
                <a:gd name="T20" fmla="*/ 1 w 24"/>
                <a:gd name="T21" fmla="*/ 1 h 33"/>
                <a:gd name="T22" fmla="*/ 1 w 24"/>
                <a:gd name="T23" fmla="*/ 1 h 33"/>
                <a:gd name="T24" fmla="*/ 1 w 24"/>
                <a:gd name="T25" fmla="*/ 1 h 33"/>
                <a:gd name="T26" fmla="*/ 1 w 24"/>
                <a:gd name="T27" fmla="*/ 2 h 33"/>
                <a:gd name="T28" fmla="*/ 1 w 24"/>
                <a:gd name="T29" fmla="*/ 1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33"/>
                <a:gd name="T47" fmla="*/ 24 w 24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33">
                  <a:moveTo>
                    <a:pt x="6" y="29"/>
                  </a:moveTo>
                  <a:lnTo>
                    <a:pt x="6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4" y="1"/>
                  </a:lnTo>
                  <a:lnTo>
                    <a:pt x="15" y="0"/>
                  </a:lnTo>
                  <a:lnTo>
                    <a:pt x="16" y="7"/>
                  </a:lnTo>
                  <a:lnTo>
                    <a:pt x="19" y="21"/>
                  </a:lnTo>
                  <a:lnTo>
                    <a:pt x="10" y="21"/>
                  </a:lnTo>
                  <a:lnTo>
                    <a:pt x="8" y="4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14" y="27"/>
                  </a:lnTo>
                  <a:lnTo>
                    <a:pt x="24" y="33"/>
                  </a:lnTo>
                  <a:lnTo>
                    <a:pt x="6" y="2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9" name="Freeform 701"/>
            <p:cNvSpPr>
              <a:spLocks noChangeAspect="1"/>
            </p:cNvSpPr>
            <p:nvPr/>
          </p:nvSpPr>
          <p:spPr bwMode="auto">
            <a:xfrm>
              <a:off x="516" y="341"/>
              <a:ext cx="26" cy="2"/>
            </a:xfrm>
            <a:custGeom>
              <a:avLst/>
              <a:gdLst>
                <a:gd name="T0" fmla="*/ 0 w 50"/>
                <a:gd name="T1" fmla="*/ 1 h 4"/>
                <a:gd name="T2" fmla="*/ 1 w 50"/>
                <a:gd name="T3" fmla="*/ 1 h 4"/>
                <a:gd name="T4" fmla="*/ 2 w 50"/>
                <a:gd name="T5" fmla="*/ 1 h 4"/>
                <a:gd name="T6" fmla="*/ 2 w 5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4"/>
                <a:gd name="T14" fmla="*/ 50 w 50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4">
                  <a:moveTo>
                    <a:pt x="0" y="2"/>
                  </a:moveTo>
                  <a:lnTo>
                    <a:pt x="21" y="4"/>
                  </a:lnTo>
                  <a:lnTo>
                    <a:pt x="39" y="3"/>
                  </a:lnTo>
                  <a:lnTo>
                    <a:pt x="5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0" name="Freeform 702"/>
            <p:cNvSpPr>
              <a:spLocks noChangeAspect="1"/>
            </p:cNvSpPr>
            <p:nvPr/>
          </p:nvSpPr>
          <p:spPr bwMode="auto">
            <a:xfrm>
              <a:off x="560" y="346"/>
              <a:ext cx="24" cy="2"/>
            </a:xfrm>
            <a:custGeom>
              <a:avLst/>
              <a:gdLst>
                <a:gd name="T0" fmla="*/ 0 w 46"/>
                <a:gd name="T1" fmla="*/ 0 h 3"/>
                <a:gd name="T2" fmla="*/ 1 w 46"/>
                <a:gd name="T3" fmla="*/ 1 h 3"/>
                <a:gd name="T4" fmla="*/ 2 w 46"/>
                <a:gd name="T5" fmla="*/ 1 h 3"/>
                <a:gd name="T6" fmla="*/ 2 w 46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3"/>
                <a:gd name="T14" fmla="*/ 46 w 4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3">
                  <a:moveTo>
                    <a:pt x="0" y="0"/>
                  </a:moveTo>
                  <a:lnTo>
                    <a:pt x="20" y="2"/>
                  </a:lnTo>
                  <a:lnTo>
                    <a:pt x="35" y="3"/>
                  </a:lnTo>
                  <a:lnTo>
                    <a:pt x="46" y="1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1" name="Freeform 703"/>
            <p:cNvSpPr>
              <a:spLocks noChangeAspect="1"/>
            </p:cNvSpPr>
            <p:nvPr/>
          </p:nvSpPr>
          <p:spPr bwMode="auto">
            <a:xfrm>
              <a:off x="516" y="324"/>
              <a:ext cx="25" cy="3"/>
            </a:xfrm>
            <a:custGeom>
              <a:avLst/>
              <a:gdLst>
                <a:gd name="T0" fmla="*/ 0 w 48"/>
                <a:gd name="T1" fmla="*/ 1 h 6"/>
                <a:gd name="T2" fmla="*/ 1 w 48"/>
                <a:gd name="T3" fmla="*/ 1 h 6"/>
                <a:gd name="T4" fmla="*/ 1 w 48"/>
                <a:gd name="T5" fmla="*/ 1 h 6"/>
                <a:gd name="T6" fmla="*/ 2 w 48"/>
                <a:gd name="T7" fmla="*/ 1 h 6"/>
                <a:gd name="T8" fmla="*/ 2 w 4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6"/>
                <a:gd name="T17" fmla="*/ 48 w 4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6">
                  <a:moveTo>
                    <a:pt x="0" y="2"/>
                  </a:moveTo>
                  <a:lnTo>
                    <a:pt x="10" y="5"/>
                  </a:lnTo>
                  <a:lnTo>
                    <a:pt x="27" y="6"/>
                  </a:lnTo>
                  <a:lnTo>
                    <a:pt x="40" y="6"/>
                  </a:lnTo>
                  <a:lnTo>
                    <a:pt x="4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2" name="Freeform 704"/>
            <p:cNvSpPr>
              <a:spLocks noChangeAspect="1"/>
            </p:cNvSpPr>
            <p:nvPr/>
          </p:nvSpPr>
          <p:spPr bwMode="auto">
            <a:xfrm>
              <a:off x="606" y="404"/>
              <a:ext cx="38" cy="4"/>
            </a:xfrm>
            <a:custGeom>
              <a:avLst/>
              <a:gdLst>
                <a:gd name="T0" fmla="*/ 0 w 73"/>
                <a:gd name="T1" fmla="*/ 1 h 7"/>
                <a:gd name="T2" fmla="*/ 1 w 73"/>
                <a:gd name="T3" fmla="*/ 1 h 7"/>
                <a:gd name="T4" fmla="*/ 2 w 73"/>
                <a:gd name="T5" fmla="*/ 1 h 7"/>
                <a:gd name="T6" fmla="*/ 2 w 73"/>
                <a:gd name="T7" fmla="*/ 0 h 7"/>
                <a:gd name="T8" fmla="*/ 3 w 7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"/>
                <a:gd name="T16" fmla="*/ 0 h 7"/>
                <a:gd name="T17" fmla="*/ 73 w 73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" h="7">
                  <a:moveTo>
                    <a:pt x="0" y="3"/>
                  </a:moveTo>
                  <a:lnTo>
                    <a:pt x="20" y="7"/>
                  </a:lnTo>
                  <a:lnTo>
                    <a:pt x="44" y="4"/>
                  </a:lnTo>
                  <a:lnTo>
                    <a:pt x="51" y="0"/>
                  </a:lnTo>
                  <a:lnTo>
                    <a:pt x="7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3" name="Line 705"/>
            <p:cNvSpPr>
              <a:spLocks noChangeAspect="1" noChangeShapeType="1"/>
            </p:cNvSpPr>
            <p:nvPr/>
          </p:nvSpPr>
          <p:spPr bwMode="auto">
            <a:xfrm>
              <a:off x="631" y="398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4" name="Line 706"/>
            <p:cNvSpPr>
              <a:spLocks noChangeAspect="1" noChangeShapeType="1"/>
            </p:cNvSpPr>
            <p:nvPr/>
          </p:nvSpPr>
          <p:spPr bwMode="auto">
            <a:xfrm>
              <a:off x="644" y="397"/>
              <a:ext cx="0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5" name="Line 707"/>
            <p:cNvSpPr>
              <a:spLocks noChangeAspect="1" noChangeShapeType="1"/>
            </p:cNvSpPr>
            <p:nvPr/>
          </p:nvSpPr>
          <p:spPr bwMode="auto">
            <a:xfrm>
              <a:off x="618" y="400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6" name="Line 708"/>
            <p:cNvSpPr>
              <a:spLocks noChangeAspect="1" noChangeShapeType="1"/>
            </p:cNvSpPr>
            <p:nvPr/>
          </p:nvSpPr>
          <p:spPr bwMode="auto">
            <a:xfrm>
              <a:off x="604" y="394"/>
              <a:ext cx="5" cy="1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7" name="Freeform 709"/>
            <p:cNvSpPr>
              <a:spLocks noChangeAspect="1"/>
            </p:cNvSpPr>
            <p:nvPr/>
          </p:nvSpPr>
          <p:spPr bwMode="auto">
            <a:xfrm>
              <a:off x="604" y="394"/>
              <a:ext cx="46" cy="4"/>
            </a:xfrm>
            <a:custGeom>
              <a:avLst/>
              <a:gdLst>
                <a:gd name="T0" fmla="*/ 0 w 88"/>
                <a:gd name="T1" fmla="*/ 0 h 9"/>
                <a:gd name="T2" fmla="*/ 1 w 88"/>
                <a:gd name="T3" fmla="*/ 0 h 9"/>
                <a:gd name="T4" fmla="*/ 1 w 88"/>
                <a:gd name="T5" fmla="*/ 0 h 9"/>
                <a:gd name="T6" fmla="*/ 2 w 88"/>
                <a:gd name="T7" fmla="*/ 0 h 9"/>
                <a:gd name="T8" fmla="*/ 2 w 88"/>
                <a:gd name="T9" fmla="*/ 0 h 9"/>
                <a:gd name="T10" fmla="*/ 2 w 88"/>
                <a:gd name="T11" fmla="*/ 0 h 9"/>
                <a:gd name="T12" fmla="*/ 3 w 88"/>
                <a:gd name="T13" fmla="*/ 0 h 9"/>
                <a:gd name="T14" fmla="*/ 4 w 88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"/>
                <a:gd name="T25" fmla="*/ 0 h 9"/>
                <a:gd name="T26" fmla="*/ 88 w 88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" h="9">
                  <a:moveTo>
                    <a:pt x="0" y="3"/>
                  </a:moveTo>
                  <a:lnTo>
                    <a:pt x="10" y="9"/>
                  </a:lnTo>
                  <a:lnTo>
                    <a:pt x="30" y="9"/>
                  </a:lnTo>
                  <a:lnTo>
                    <a:pt x="36" y="8"/>
                  </a:lnTo>
                  <a:lnTo>
                    <a:pt x="44" y="9"/>
                  </a:lnTo>
                  <a:lnTo>
                    <a:pt x="50" y="9"/>
                  </a:lnTo>
                  <a:lnTo>
                    <a:pt x="75" y="8"/>
                  </a:lnTo>
                  <a:lnTo>
                    <a:pt x="8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8" name="Freeform 710"/>
            <p:cNvSpPr>
              <a:spLocks noChangeAspect="1"/>
            </p:cNvSpPr>
            <p:nvPr/>
          </p:nvSpPr>
          <p:spPr bwMode="auto">
            <a:xfrm>
              <a:off x="629" y="384"/>
              <a:ext cx="16" cy="11"/>
            </a:xfrm>
            <a:custGeom>
              <a:avLst/>
              <a:gdLst>
                <a:gd name="T0" fmla="*/ 1 w 31"/>
                <a:gd name="T1" fmla="*/ 1 h 21"/>
                <a:gd name="T2" fmla="*/ 0 w 31"/>
                <a:gd name="T3" fmla="*/ 1 h 21"/>
                <a:gd name="T4" fmla="*/ 1 w 31"/>
                <a:gd name="T5" fmla="*/ 1 h 21"/>
                <a:gd name="T6" fmla="*/ 1 w 31"/>
                <a:gd name="T7" fmla="*/ 1 h 21"/>
                <a:gd name="T8" fmla="*/ 1 w 31"/>
                <a:gd name="T9" fmla="*/ 0 h 21"/>
                <a:gd name="T10" fmla="*/ 1 w 31"/>
                <a:gd name="T11" fmla="*/ 1 h 21"/>
                <a:gd name="T12" fmla="*/ 1 w 31"/>
                <a:gd name="T13" fmla="*/ 1 h 21"/>
                <a:gd name="T14" fmla="*/ 1 w 31"/>
                <a:gd name="T15" fmla="*/ 1 h 21"/>
                <a:gd name="T16" fmla="*/ 1 w 31"/>
                <a:gd name="T17" fmla="*/ 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21"/>
                <a:gd name="T29" fmla="*/ 31 w 31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21">
                  <a:moveTo>
                    <a:pt x="1" y="18"/>
                  </a:moveTo>
                  <a:lnTo>
                    <a:pt x="0" y="7"/>
                  </a:lnTo>
                  <a:lnTo>
                    <a:pt x="9" y="3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1" y="16"/>
                  </a:lnTo>
                  <a:lnTo>
                    <a:pt x="17" y="17"/>
                  </a:lnTo>
                  <a:lnTo>
                    <a:pt x="11" y="21"/>
                  </a:lnTo>
                  <a:lnTo>
                    <a:pt x="1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9" name="Freeform 711"/>
            <p:cNvSpPr>
              <a:spLocks noChangeAspect="1"/>
            </p:cNvSpPr>
            <p:nvPr/>
          </p:nvSpPr>
          <p:spPr bwMode="auto">
            <a:xfrm>
              <a:off x="458" y="358"/>
              <a:ext cx="81" cy="39"/>
            </a:xfrm>
            <a:custGeom>
              <a:avLst/>
              <a:gdLst>
                <a:gd name="T0" fmla="*/ 1 w 156"/>
                <a:gd name="T1" fmla="*/ 2 h 75"/>
                <a:gd name="T2" fmla="*/ 1 w 156"/>
                <a:gd name="T3" fmla="*/ 3 h 75"/>
                <a:gd name="T4" fmla="*/ 0 w 156"/>
                <a:gd name="T5" fmla="*/ 3 h 75"/>
                <a:gd name="T6" fmla="*/ 1 w 156"/>
                <a:gd name="T7" fmla="*/ 3 h 75"/>
                <a:gd name="T8" fmla="*/ 1 w 156"/>
                <a:gd name="T9" fmla="*/ 3 h 75"/>
                <a:gd name="T10" fmla="*/ 2 w 156"/>
                <a:gd name="T11" fmla="*/ 3 h 75"/>
                <a:gd name="T12" fmla="*/ 2 w 156"/>
                <a:gd name="T13" fmla="*/ 3 h 75"/>
                <a:gd name="T14" fmla="*/ 2 w 156"/>
                <a:gd name="T15" fmla="*/ 2 h 75"/>
                <a:gd name="T16" fmla="*/ 2 w 156"/>
                <a:gd name="T17" fmla="*/ 2 h 75"/>
                <a:gd name="T18" fmla="*/ 2 w 156"/>
                <a:gd name="T19" fmla="*/ 2 h 75"/>
                <a:gd name="T20" fmla="*/ 2 w 156"/>
                <a:gd name="T21" fmla="*/ 3 h 75"/>
                <a:gd name="T22" fmla="*/ 2 w 156"/>
                <a:gd name="T23" fmla="*/ 3 h 75"/>
                <a:gd name="T24" fmla="*/ 3 w 156"/>
                <a:gd name="T25" fmla="*/ 3 h 75"/>
                <a:gd name="T26" fmla="*/ 6 w 156"/>
                <a:gd name="T27" fmla="*/ 3 h 75"/>
                <a:gd name="T28" fmla="*/ 6 w 156"/>
                <a:gd name="T29" fmla="*/ 2 h 75"/>
                <a:gd name="T30" fmla="*/ 5 w 156"/>
                <a:gd name="T31" fmla="*/ 2 h 75"/>
                <a:gd name="T32" fmla="*/ 5 w 156"/>
                <a:gd name="T33" fmla="*/ 2 h 75"/>
                <a:gd name="T34" fmla="*/ 5 w 156"/>
                <a:gd name="T35" fmla="*/ 2 h 75"/>
                <a:gd name="T36" fmla="*/ 6 w 156"/>
                <a:gd name="T37" fmla="*/ 2 h 75"/>
                <a:gd name="T38" fmla="*/ 6 w 156"/>
                <a:gd name="T39" fmla="*/ 1 h 75"/>
                <a:gd name="T40" fmla="*/ 5 w 156"/>
                <a:gd name="T41" fmla="*/ 1 h 75"/>
                <a:gd name="T42" fmla="*/ 5 w 156"/>
                <a:gd name="T43" fmla="*/ 1 h 75"/>
                <a:gd name="T44" fmla="*/ 5 w 156"/>
                <a:gd name="T45" fmla="*/ 1 h 75"/>
                <a:gd name="T46" fmla="*/ 5 w 156"/>
                <a:gd name="T47" fmla="*/ 1 h 75"/>
                <a:gd name="T48" fmla="*/ 5 w 156"/>
                <a:gd name="T49" fmla="*/ 0 h 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6"/>
                <a:gd name="T76" fmla="*/ 0 h 75"/>
                <a:gd name="T77" fmla="*/ 156 w 156"/>
                <a:gd name="T78" fmla="*/ 75 h 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6" h="75">
                  <a:moveTo>
                    <a:pt x="17" y="57"/>
                  </a:moveTo>
                  <a:lnTo>
                    <a:pt x="17" y="70"/>
                  </a:lnTo>
                  <a:lnTo>
                    <a:pt x="0" y="71"/>
                  </a:lnTo>
                  <a:lnTo>
                    <a:pt x="18" y="72"/>
                  </a:lnTo>
                  <a:lnTo>
                    <a:pt x="30" y="75"/>
                  </a:lnTo>
                  <a:lnTo>
                    <a:pt x="44" y="72"/>
                  </a:lnTo>
                  <a:lnTo>
                    <a:pt x="44" y="61"/>
                  </a:lnTo>
                  <a:lnTo>
                    <a:pt x="44" y="52"/>
                  </a:lnTo>
                  <a:lnTo>
                    <a:pt x="32" y="49"/>
                  </a:lnTo>
                  <a:lnTo>
                    <a:pt x="45" y="49"/>
                  </a:lnTo>
                  <a:lnTo>
                    <a:pt x="44" y="74"/>
                  </a:lnTo>
                  <a:lnTo>
                    <a:pt x="53" y="74"/>
                  </a:lnTo>
                  <a:lnTo>
                    <a:pt x="80" y="70"/>
                  </a:lnTo>
                  <a:lnTo>
                    <a:pt x="156" y="74"/>
                  </a:lnTo>
                  <a:lnTo>
                    <a:pt x="156" y="58"/>
                  </a:lnTo>
                  <a:lnTo>
                    <a:pt x="141" y="57"/>
                  </a:lnTo>
                  <a:lnTo>
                    <a:pt x="147" y="50"/>
                  </a:lnTo>
                  <a:lnTo>
                    <a:pt x="146" y="41"/>
                  </a:lnTo>
                  <a:lnTo>
                    <a:pt x="151" y="35"/>
                  </a:lnTo>
                  <a:lnTo>
                    <a:pt x="154" y="28"/>
                  </a:lnTo>
                  <a:lnTo>
                    <a:pt x="142" y="25"/>
                  </a:lnTo>
                  <a:lnTo>
                    <a:pt x="142" y="18"/>
                  </a:lnTo>
                  <a:lnTo>
                    <a:pt x="135" y="16"/>
                  </a:lnTo>
                  <a:lnTo>
                    <a:pt x="137" y="10"/>
                  </a:lnTo>
                  <a:lnTo>
                    <a:pt x="14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0" name="Freeform 712"/>
            <p:cNvSpPr>
              <a:spLocks noChangeAspect="1"/>
            </p:cNvSpPr>
            <p:nvPr/>
          </p:nvSpPr>
          <p:spPr bwMode="auto">
            <a:xfrm>
              <a:off x="516" y="357"/>
              <a:ext cx="21" cy="39"/>
            </a:xfrm>
            <a:custGeom>
              <a:avLst/>
              <a:gdLst>
                <a:gd name="T0" fmla="*/ 1 w 40"/>
                <a:gd name="T1" fmla="*/ 0 h 75"/>
                <a:gd name="T2" fmla="*/ 1 w 40"/>
                <a:gd name="T3" fmla="*/ 1 h 75"/>
                <a:gd name="T4" fmla="*/ 1 w 40"/>
                <a:gd name="T5" fmla="*/ 1 h 75"/>
                <a:gd name="T6" fmla="*/ 1 w 40"/>
                <a:gd name="T7" fmla="*/ 1 h 75"/>
                <a:gd name="T8" fmla="*/ 1 w 40"/>
                <a:gd name="T9" fmla="*/ 1 h 75"/>
                <a:gd name="T10" fmla="*/ 1 w 40"/>
                <a:gd name="T11" fmla="*/ 1 h 75"/>
                <a:gd name="T12" fmla="*/ 1 w 40"/>
                <a:gd name="T13" fmla="*/ 1 h 75"/>
                <a:gd name="T14" fmla="*/ 0 w 40"/>
                <a:gd name="T15" fmla="*/ 1 h 75"/>
                <a:gd name="T16" fmla="*/ 1 w 40"/>
                <a:gd name="T17" fmla="*/ 1 h 75"/>
                <a:gd name="T18" fmla="*/ 1 w 40"/>
                <a:gd name="T19" fmla="*/ 1 h 75"/>
                <a:gd name="T20" fmla="*/ 1 w 40"/>
                <a:gd name="T21" fmla="*/ 2 h 75"/>
                <a:gd name="T22" fmla="*/ 2 w 40"/>
                <a:gd name="T23" fmla="*/ 1 h 75"/>
                <a:gd name="T24" fmla="*/ 1 w 40"/>
                <a:gd name="T25" fmla="*/ 1 h 75"/>
                <a:gd name="T26" fmla="*/ 1 w 40"/>
                <a:gd name="T27" fmla="*/ 1 h 75"/>
                <a:gd name="T28" fmla="*/ 1 w 40"/>
                <a:gd name="T29" fmla="*/ 1 h 75"/>
                <a:gd name="T30" fmla="*/ 1 w 40"/>
                <a:gd name="T31" fmla="*/ 1 h 75"/>
                <a:gd name="T32" fmla="*/ 1 w 40"/>
                <a:gd name="T33" fmla="*/ 2 h 75"/>
                <a:gd name="T34" fmla="*/ 1 w 40"/>
                <a:gd name="T35" fmla="*/ 2 h 75"/>
                <a:gd name="T36" fmla="*/ 1 w 40"/>
                <a:gd name="T37" fmla="*/ 2 h 75"/>
                <a:gd name="T38" fmla="*/ 1 w 40"/>
                <a:gd name="T39" fmla="*/ 2 h 75"/>
                <a:gd name="T40" fmla="*/ 1 w 40"/>
                <a:gd name="T41" fmla="*/ 2 h 75"/>
                <a:gd name="T42" fmla="*/ 2 w 40"/>
                <a:gd name="T43" fmla="*/ 2 h 75"/>
                <a:gd name="T44" fmla="*/ 2 w 40"/>
                <a:gd name="T45" fmla="*/ 2 h 75"/>
                <a:gd name="T46" fmla="*/ 1 w 40"/>
                <a:gd name="T47" fmla="*/ 2 h 75"/>
                <a:gd name="T48" fmla="*/ 1 w 40"/>
                <a:gd name="T49" fmla="*/ 2 h 75"/>
                <a:gd name="T50" fmla="*/ 1 w 40"/>
                <a:gd name="T51" fmla="*/ 2 h 75"/>
                <a:gd name="T52" fmla="*/ 1 w 40"/>
                <a:gd name="T53" fmla="*/ 3 h 75"/>
                <a:gd name="T54" fmla="*/ 1 w 40"/>
                <a:gd name="T55" fmla="*/ 3 h 75"/>
                <a:gd name="T56" fmla="*/ 1 w 40"/>
                <a:gd name="T57" fmla="*/ 3 h 75"/>
                <a:gd name="T58" fmla="*/ 1 w 40"/>
                <a:gd name="T59" fmla="*/ 3 h 75"/>
                <a:gd name="T60" fmla="*/ 1 w 40"/>
                <a:gd name="T61" fmla="*/ 2 h 75"/>
                <a:gd name="T62" fmla="*/ 1 w 40"/>
                <a:gd name="T63" fmla="*/ 3 h 75"/>
                <a:gd name="T64" fmla="*/ 1 w 40"/>
                <a:gd name="T65" fmla="*/ 3 h 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75"/>
                <a:gd name="T101" fmla="*/ 40 w 40"/>
                <a:gd name="T102" fmla="*/ 75 h 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75">
                  <a:moveTo>
                    <a:pt x="3" y="0"/>
                  </a:moveTo>
                  <a:lnTo>
                    <a:pt x="1" y="14"/>
                  </a:lnTo>
                  <a:lnTo>
                    <a:pt x="14" y="14"/>
                  </a:lnTo>
                  <a:lnTo>
                    <a:pt x="22" y="11"/>
                  </a:lnTo>
                  <a:lnTo>
                    <a:pt x="12" y="15"/>
                  </a:lnTo>
                  <a:lnTo>
                    <a:pt x="3" y="15"/>
                  </a:lnTo>
                  <a:lnTo>
                    <a:pt x="5" y="22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9" y="30"/>
                  </a:lnTo>
                  <a:lnTo>
                    <a:pt x="29" y="35"/>
                  </a:lnTo>
                  <a:lnTo>
                    <a:pt x="40" y="29"/>
                  </a:lnTo>
                  <a:lnTo>
                    <a:pt x="28" y="29"/>
                  </a:lnTo>
                  <a:lnTo>
                    <a:pt x="20" y="25"/>
                  </a:lnTo>
                  <a:lnTo>
                    <a:pt x="16" y="14"/>
                  </a:lnTo>
                  <a:lnTo>
                    <a:pt x="9" y="23"/>
                  </a:lnTo>
                  <a:lnTo>
                    <a:pt x="3" y="37"/>
                  </a:lnTo>
                  <a:lnTo>
                    <a:pt x="10" y="47"/>
                  </a:lnTo>
                  <a:lnTo>
                    <a:pt x="19" y="42"/>
                  </a:lnTo>
                  <a:lnTo>
                    <a:pt x="18" y="32"/>
                  </a:lnTo>
                  <a:lnTo>
                    <a:pt x="21" y="45"/>
                  </a:lnTo>
                  <a:lnTo>
                    <a:pt x="32" y="43"/>
                  </a:lnTo>
                  <a:lnTo>
                    <a:pt x="33" y="49"/>
                  </a:lnTo>
                  <a:lnTo>
                    <a:pt x="29" y="58"/>
                  </a:lnTo>
                  <a:lnTo>
                    <a:pt x="9" y="58"/>
                  </a:lnTo>
                  <a:lnTo>
                    <a:pt x="9" y="51"/>
                  </a:lnTo>
                  <a:lnTo>
                    <a:pt x="7" y="63"/>
                  </a:lnTo>
                  <a:lnTo>
                    <a:pt x="6" y="70"/>
                  </a:lnTo>
                  <a:lnTo>
                    <a:pt x="16" y="72"/>
                  </a:lnTo>
                  <a:lnTo>
                    <a:pt x="19" y="63"/>
                  </a:lnTo>
                  <a:lnTo>
                    <a:pt x="25" y="59"/>
                  </a:lnTo>
                  <a:lnTo>
                    <a:pt x="27" y="66"/>
                  </a:lnTo>
                  <a:lnTo>
                    <a:pt x="27" y="7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1" name="Freeform 713"/>
            <p:cNvSpPr>
              <a:spLocks noChangeAspect="1"/>
            </p:cNvSpPr>
            <p:nvPr/>
          </p:nvSpPr>
          <p:spPr bwMode="auto">
            <a:xfrm>
              <a:off x="493" y="366"/>
              <a:ext cx="15" cy="22"/>
            </a:xfrm>
            <a:custGeom>
              <a:avLst/>
              <a:gdLst>
                <a:gd name="T0" fmla="*/ 0 w 29"/>
                <a:gd name="T1" fmla="*/ 1 h 44"/>
                <a:gd name="T2" fmla="*/ 1 w 29"/>
                <a:gd name="T3" fmla="*/ 1 h 44"/>
                <a:gd name="T4" fmla="*/ 1 w 29"/>
                <a:gd name="T5" fmla="*/ 1 h 44"/>
                <a:gd name="T6" fmla="*/ 0 w 29"/>
                <a:gd name="T7" fmla="*/ 0 h 44"/>
                <a:gd name="T8" fmla="*/ 0 w 29"/>
                <a:gd name="T9" fmla="*/ 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44"/>
                <a:gd name="T17" fmla="*/ 29 w 29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44">
                  <a:moveTo>
                    <a:pt x="0" y="44"/>
                  </a:moveTo>
                  <a:lnTo>
                    <a:pt x="29" y="43"/>
                  </a:lnTo>
                  <a:lnTo>
                    <a:pt x="28" y="1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2" name="Freeform 714"/>
            <p:cNvSpPr>
              <a:spLocks noChangeAspect="1"/>
            </p:cNvSpPr>
            <p:nvPr/>
          </p:nvSpPr>
          <p:spPr bwMode="auto">
            <a:xfrm>
              <a:off x="544" y="384"/>
              <a:ext cx="40" cy="20"/>
            </a:xfrm>
            <a:custGeom>
              <a:avLst/>
              <a:gdLst>
                <a:gd name="T0" fmla="*/ 0 w 76"/>
                <a:gd name="T1" fmla="*/ 1 h 40"/>
                <a:gd name="T2" fmla="*/ 0 w 76"/>
                <a:gd name="T3" fmla="*/ 1 h 40"/>
                <a:gd name="T4" fmla="*/ 1 w 76"/>
                <a:gd name="T5" fmla="*/ 1 h 40"/>
                <a:gd name="T6" fmla="*/ 1 w 76"/>
                <a:gd name="T7" fmla="*/ 0 h 40"/>
                <a:gd name="T8" fmla="*/ 3 w 76"/>
                <a:gd name="T9" fmla="*/ 1 h 40"/>
                <a:gd name="T10" fmla="*/ 3 w 76"/>
                <a:gd name="T11" fmla="*/ 1 h 40"/>
                <a:gd name="T12" fmla="*/ 1 w 76"/>
                <a:gd name="T13" fmla="*/ 1 h 40"/>
                <a:gd name="T14" fmla="*/ 1 w 76"/>
                <a:gd name="T15" fmla="*/ 1 h 40"/>
                <a:gd name="T16" fmla="*/ 1 w 76"/>
                <a:gd name="T17" fmla="*/ 1 h 40"/>
                <a:gd name="T18" fmla="*/ 0 w 76"/>
                <a:gd name="T19" fmla="*/ 1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6"/>
                <a:gd name="T31" fmla="*/ 0 h 40"/>
                <a:gd name="T32" fmla="*/ 76 w 76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6" h="40">
                  <a:moveTo>
                    <a:pt x="0" y="34"/>
                  </a:moveTo>
                  <a:lnTo>
                    <a:pt x="0" y="6"/>
                  </a:lnTo>
                  <a:lnTo>
                    <a:pt x="17" y="7"/>
                  </a:lnTo>
                  <a:lnTo>
                    <a:pt x="17" y="0"/>
                  </a:lnTo>
                  <a:lnTo>
                    <a:pt x="76" y="3"/>
                  </a:lnTo>
                  <a:lnTo>
                    <a:pt x="73" y="40"/>
                  </a:lnTo>
                  <a:lnTo>
                    <a:pt x="17" y="36"/>
                  </a:lnTo>
                  <a:lnTo>
                    <a:pt x="16" y="11"/>
                  </a:lnTo>
                  <a:lnTo>
                    <a:pt x="16" y="35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3" name="Freeform 715"/>
            <p:cNvSpPr>
              <a:spLocks noChangeAspect="1"/>
            </p:cNvSpPr>
            <p:nvPr/>
          </p:nvSpPr>
          <p:spPr bwMode="auto">
            <a:xfrm>
              <a:off x="460" y="402"/>
              <a:ext cx="84" cy="2"/>
            </a:xfrm>
            <a:custGeom>
              <a:avLst/>
              <a:gdLst>
                <a:gd name="T0" fmla="*/ 0 w 163"/>
                <a:gd name="T1" fmla="*/ 1 h 4"/>
                <a:gd name="T2" fmla="*/ 1 w 163"/>
                <a:gd name="T3" fmla="*/ 1 h 4"/>
                <a:gd name="T4" fmla="*/ 2 w 163"/>
                <a:gd name="T5" fmla="*/ 1 h 4"/>
                <a:gd name="T6" fmla="*/ 2 w 163"/>
                <a:gd name="T7" fmla="*/ 0 h 4"/>
                <a:gd name="T8" fmla="*/ 3 w 163"/>
                <a:gd name="T9" fmla="*/ 1 h 4"/>
                <a:gd name="T10" fmla="*/ 3 w 163"/>
                <a:gd name="T11" fmla="*/ 1 h 4"/>
                <a:gd name="T12" fmla="*/ 3 w 163"/>
                <a:gd name="T13" fmla="*/ 0 h 4"/>
                <a:gd name="T14" fmla="*/ 4 w 163"/>
                <a:gd name="T15" fmla="*/ 0 h 4"/>
                <a:gd name="T16" fmla="*/ 6 w 16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3"/>
                <a:gd name="T28" fmla="*/ 0 h 4"/>
                <a:gd name="T29" fmla="*/ 163 w 16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3" h="4">
                  <a:moveTo>
                    <a:pt x="0" y="2"/>
                  </a:moveTo>
                  <a:lnTo>
                    <a:pt x="26" y="3"/>
                  </a:lnTo>
                  <a:lnTo>
                    <a:pt x="36" y="3"/>
                  </a:lnTo>
                  <a:lnTo>
                    <a:pt x="57" y="0"/>
                  </a:lnTo>
                  <a:lnTo>
                    <a:pt x="69" y="1"/>
                  </a:lnTo>
                  <a:lnTo>
                    <a:pt x="83" y="4"/>
                  </a:lnTo>
                  <a:lnTo>
                    <a:pt x="91" y="0"/>
                  </a:lnTo>
                  <a:lnTo>
                    <a:pt x="118" y="0"/>
                  </a:lnTo>
                  <a:lnTo>
                    <a:pt x="16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4" name="Line 716"/>
            <p:cNvSpPr>
              <a:spLocks noChangeAspect="1" noChangeShapeType="1"/>
            </p:cNvSpPr>
            <p:nvPr/>
          </p:nvSpPr>
          <p:spPr bwMode="auto">
            <a:xfrm flipH="1">
              <a:off x="532" y="344"/>
              <a:ext cx="3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5" name="Line 717"/>
            <p:cNvSpPr>
              <a:spLocks noChangeAspect="1" noChangeShapeType="1"/>
            </p:cNvSpPr>
            <p:nvPr/>
          </p:nvSpPr>
          <p:spPr bwMode="auto">
            <a:xfrm>
              <a:off x="521" y="344"/>
              <a:ext cx="4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6" name="Line 718"/>
            <p:cNvSpPr>
              <a:spLocks noChangeAspect="1" noChangeShapeType="1"/>
            </p:cNvSpPr>
            <p:nvPr/>
          </p:nvSpPr>
          <p:spPr bwMode="auto">
            <a:xfrm>
              <a:off x="538" y="342"/>
              <a:ext cx="7" cy="9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7" name="Line 719"/>
            <p:cNvSpPr>
              <a:spLocks noChangeAspect="1" noChangeShapeType="1"/>
            </p:cNvSpPr>
            <p:nvPr/>
          </p:nvSpPr>
          <p:spPr bwMode="auto">
            <a:xfrm flipV="1">
              <a:off x="544" y="348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8" name="Line 720"/>
            <p:cNvSpPr>
              <a:spLocks noChangeAspect="1" noChangeShapeType="1"/>
            </p:cNvSpPr>
            <p:nvPr/>
          </p:nvSpPr>
          <p:spPr bwMode="auto">
            <a:xfrm>
              <a:off x="525" y="352"/>
              <a:ext cx="14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9" name="Line 721"/>
            <p:cNvSpPr>
              <a:spLocks noChangeAspect="1" noChangeShapeType="1"/>
            </p:cNvSpPr>
            <p:nvPr/>
          </p:nvSpPr>
          <p:spPr bwMode="auto">
            <a:xfrm flipH="1">
              <a:off x="518" y="351"/>
              <a:ext cx="6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00" name="Group 722"/>
            <p:cNvGrpSpPr>
              <a:grpSpLocks noChangeAspect="1"/>
            </p:cNvGrpSpPr>
            <p:nvPr/>
          </p:nvGrpSpPr>
          <p:grpSpPr bwMode="auto">
            <a:xfrm>
              <a:off x="503" y="410"/>
              <a:ext cx="52" cy="19"/>
              <a:chOff x="2402" y="867"/>
              <a:chExt cx="268" cy="97"/>
            </a:xfrm>
            <a:grpFill/>
          </p:grpSpPr>
          <p:grpSp>
            <p:nvGrpSpPr>
              <p:cNvPr id="4801" name="Group 72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072" name="Freeform 72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3" name="Freeform 72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4" name="Freeform 72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5" name="Line 72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6" name="Line 72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7" name="Line 72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02" name="Group 73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082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83" name="Oval 7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03" name="Group 73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080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81" name="Oval 7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71" name="Line 73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04" name="Group 737"/>
            <p:cNvGrpSpPr>
              <a:grpSpLocks noChangeAspect="1"/>
            </p:cNvGrpSpPr>
            <p:nvPr/>
          </p:nvGrpSpPr>
          <p:grpSpPr bwMode="auto">
            <a:xfrm>
              <a:off x="548" y="412"/>
              <a:ext cx="53" cy="19"/>
              <a:chOff x="2402" y="867"/>
              <a:chExt cx="268" cy="97"/>
            </a:xfrm>
            <a:grpFill/>
          </p:grpSpPr>
          <p:grpSp>
            <p:nvGrpSpPr>
              <p:cNvPr id="4805" name="Group 738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058" name="Freeform 739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59" name="Freeform 740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0" name="Freeform 741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1" name="Line 7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2" name="Line 743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3" name="Line 74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06" name="Group 745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068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69" name="Oval 7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07" name="Group 748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066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67" name="Oval 7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57" name="Line 751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08" name="Group 752"/>
            <p:cNvGrpSpPr>
              <a:grpSpLocks noChangeAspect="1"/>
            </p:cNvGrpSpPr>
            <p:nvPr/>
          </p:nvGrpSpPr>
          <p:grpSpPr bwMode="auto">
            <a:xfrm>
              <a:off x="427" y="408"/>
              <a:ext cx="50" cy="18"/>
              <a:chOff x="2402" y="867"/>
              <a:chExt cx="268" cy="97"/>
            </a:xfrm>
            <a:grpFill/>
          </p:grpSpPr>
          <p:grpSp>
            <p:nvGrpSpPr>
              <p:cNvPr id="4809" name="Group 75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044" name="Freeform 75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5" name="Freeform 75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6" name="Freeform 75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7" name="Line 7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8" name="Line 75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9" name="Line 75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11" name="Group 76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054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55" name="Oval 7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12" name="Group 76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052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53" name="Oval 7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43" name="Line 76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033" name="Freeform 767"/>
            <p:cNvSpPr>
              <a:spLocks noChangeAspect="1"/>
            </p:cNvSpPr>
            <p:nvPr/>
          </p:nvSpPr>
          <p:spPr bwMode="auto">
            <a:xfrm>
              <a:off x="732" y="454"/>
              <a:ext cx="109" cy="18"/>
            </a:xfrm>
            <a:custGeom>
              <a:avLst/>
              <a:gdLst>
                <a:gd name="T0" fmla="*/ 8 w 210"/>
                <a:gd name="T1" fmla="*/ 1 h 35"/>
                <a:gd name="T2" fmla="*/ 6 w 210"/>
                <a:gd name="T3" fmla="*/ 1 h 35"/>
                <a:gd name="T4" fmla="*/ 6 w 210"/>
                <a:gd name="T5" fmla="*/ 1 h 35"/>
                <a:gd name="T6" fmla="*/ 3 w 210"/>
                <a:gd name="T7" fmla="*/ 1 h 35"/>
                <a:gd name="T8" fmla="*/ 3 w 210"/>
                <a:gd name="T9" fmla="*/ 1 h 35"/>
                <a:gd name="T10" fmla="*/ 1 w 210"/>
                <a:gd name="T11" fmla="*/ 0 h 35"/>
                <a:gd name="T12" fmla="*/ 0 w 210"/>
                <a:gd name="T13" fmla="*/ 1 h 35"/>
                <a:gd name="T14" fmla="*/ 3 w 210"/>
                <a:gd name="T15" fmla="*/ 1 h 35"/>
                <a:gd name="T16" fmla="*/ 2 w 210"/>
                <a:gd name="T17" fmla="*/ 1 h 35"/>
                <a:gd name="T18" fmla="*/ 5 w 210"/>
                <a:gd name="T19" fmla="*/ 1 h 35"/>
                <a:gd name="T20" fmla="*/ 5 w 210"/>
                <a:gd name="T21" fmla="*/ 1 h 35"/>
                <a:gd name="T22" fmla="*/ 7 w 210"/>
                <a:gd name="T23" fmla="*/ 2 h 35"/>
                <a:gd name="T24" fmla="*/ 8 w 210"/>
                <a:gd name="T25" fmla="*/ 1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5"/>
                <a:gd name="T41" fmla="*/ 210 w 210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5">
                  <a:moveTo>
                    <a:pt x="210" y="27"/>
                  </a:moveTo>
                  <a:lnTo>
                    <a:pt x="157" y="27"/>
                  </a:lnTo>
                  <a:lnTo>
                    <a:pt x="157" y="17"/>
                  </a:lnTo>
                  <a:lnTo>
                    <a:pt x="80" y="12"/>
                  </a:lnTo>
                  <a:lnTo>
                    <a:pt x="79" y="1"/>
                  </a:lnTo>
                  <a:lnTo>
                    <a:pt x="6" y="0"/>
                  </a:lnTo>
                  <a:lnTo>
                    <a:pt x="0" y="6"/>
                  </a:lnTo>
                  <a:lnTo>
                    <a:pt x="62" y="8"/>
                  </a:lnTo>
                  <a:lnTo>
                    <a:pt x="59" y="19"/>
                  </a:lnTo>
                  <a:lnTo>
                    <a:pt x="142" y="23"/>
                  </a:lnTo>
                  <a:lnTo>
                    <a:pt x="141" y="32"/>
                  </a:lnTo>
                  <a:lnTo>
                    <a:pt x="195" y="35"/>
                  </a:lnTo>
                  <a:lnTo>
                    <a:pt x="210" y="27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13" name="Group 768"/>
            <p:cNvGrpSpPr>
              <a:grpSpLocks noChangeAspect="1"/>
            </p:cNvGrpSpPr>
            <p:nvPr/>
          </p:nvGrpSpPr>
          <p:grpSpPr bwMode="auto">
            <a:xfrm flipH="1">
              <a:off x="250" y="415"/>
              <a:ext cx="46" cy="19"/>
              <a:chOff x="2769" y="979"/>
              <a:chExt cx="230" cy="90"/>
            </a:xfrm>
            <a:grpFill/>
          </p:grpSpPr>
          <p:sp>
            <p:nvSpPr>
              <p:cNvPr id="6035" name="Freeform 76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6" name="Freeform 77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7" name="Freeform 77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8" name="Freeform 77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9" name="Freeform 77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40" name="Freeform 77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41" name="Freeform 77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7202" name="Rectangle 84"/>
          <p:cNvSpPr>
            <a:spLocks noChangeArrowheads="1"/>
          </p:cNvSpPr>
          <p:nvPr/>
        </p:nvSpPr>
        <p:spPr bwMode="auto">
          <a:xfrm>
            <a:off x="6613192" y="1591734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авма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 «Рузвельт»</a:t>
            </a:r>
            <a:endParaRPr lang="ru-RU" sz="5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4814" name="Group 603"/>
          <p:cNvGrpSpPr>
            <a:grpSpLocks noChangeAspect="1"/>
          </p:cNvGrpSpPr>
          <p:nvPr/>
        </p:nvGrpSpPr>
        <p:grpSpPr bwMode="auto">
          <a:xfrm>
            <a:off x="6660232" y="1412777"/>
            <a:ext cx="576064" cy="218689"/>
            <a:chOff x="50" y="306"/>
            <a:chExt cx="826" cy="194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7204" name="Freeform 604"/>
            <p:cNvSpPr>
              <a:spLocks noChangeAspect="1"/>
            </p:cNvSpPr>
            <p:nvPr/>
          </p:nvSpPr>
          <p:spPr bwMode="auto">
            <a:xfrm>
              <a:off x="89" y="439"/>
              <a:ext cx="13" cy="11"/>
            </a:xfrm>
            <a:custGeom>
              <a:avLst/>
              <a:gdLst>
                <a:gd name="T0" fmla="*/ 1 w 26"/>
                <a:gd name="T1" fmla="*/ 0 h 20"/>
                <a:gd name="T2" fmla="*/ 1 w 26"/>
                <a:gd name="T3" fmla="*/ 1 h 20"/>
                <a:gd name="T4" fmla="*/ 1 w 26"/>
                <a:gd name="T5" fmla="*/ 1 h 20"/>
                <a:gd name="T6" fmla="*/ 1 w 26"/>
                <a:gd name="T7" fmla="*/ 1 h 20"/>
                <a:gd name="T8" fmla="*/ 1 w 26"/>
                <a:gd name="T9" fmla="*/ 1 h 20"/>
                <a:gd name="T10" fmla="*/ 0 w 26"/>
                <a:gd name="T11" fmla="*/ 1 h 20"/>
                <a:gd name="T12" fmla="*/ 1 w 26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8" y="0"/>
                  </a:moveTo>
                  <a:lnTo>
                    <a:pt x="26" y="9"/>
                  </a:lnTo>
                  <a:lnTo>
                    <a:pt x="18" y="13"/>
                  </a:lnTo>
                  <a:lnTo>
                    <a:pt x="17" y="20"/>
                  </a:lnTo>
                  <a:lnTo>
                    <a:pt x="8" y="9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15" name="Group 605"/>
            <p:cNvGrpSpPr>
              <a:grpSpLocks noChangeAspect="1"/>
            </p:cNvGrpSpPr>
            <p:nvPr/>
          </p:nvGrpSpPr>
          <p:grpSpPr bwMode="auto">
            <a:xfrm>
              <a:off x="329" y="423"/>
              <a:ext cx="44" cy="17"/>
              <a:chOff x="2769" y="979"/>
              <a:chExt cx="230" cy="90"/>
            </a:xfrm>
            <a:grpFill/>
          </p:grpSpPr>
          <p:sp>
            <p:nvSpPr>
              <p:cNvPr id="7368" name="Freeform 606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69" name="Freeform 607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0" name="Freeform 608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1" name="Freeform 609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2" name="Freeform 610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3" name="Freeform 611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4" name="Freeform 612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206" name="Freeform 614"/>
            <p:cNvSpPr>
              <a:spLocks noChangeAspect="1"/>
            </p:cNvSpPr>
            <p:nvPr/>
          </p:nvSpPr>
          <p:spPr bwMode="auto">
            <a:xfrm>
              <a:off x="50" y="401"/>
              <a:ext cx="826" cy="99"/>
            </a:xfrm>
            <a:custGeom>
              <a:avLst/>
              <a:gdLst>
                <a:gd name="T0" fmla="*/ 0 w 1188"/>
                <a:gd name="T1" fmla="*/ 3 h 141"/>
                <a:gd name="T2" fmla="*/ 6 w 1188"/>
                <a:gd name="T3" fmla="*/ 6 h 141"/>
                <a:gd name="T4" fmla="*/ 8 w 1188"/>
                <a:gd name="T5" fmla="*/ 8 h 141"/>
                <a:gd name="T6" fmla="*/ 12 w 1188"/>
                <a:gd name="T7" fmla="*/ 10 h 141"/>
                <a:gd name="T8" fmla="*/ 17 w 1188"/>
                <a:gd name="T9" fmla="*/ 14 h 141"/>
                <a:gd name="T10" fmla="*/ 29 w 1188"/>
                <a:gd name="T11" fmla="*/ 16 h 141"/>
                <a:gd name="T12" fmla="*/ 56 w 1188"/>
                <a:gd name="T13" fmla="*/ 19 h 141"/>
                <a:gd name="T14" fmla="*/ 82 w 1188"/>
                <a:gd name="T15" fmla="*/ 20 h 141"/>
                <a:gd name="T16" fmla="*/ 114 w 1188"/>
                <a:gd name="T17" fmla="*/ 22 h 141"/>
                <a:gd name="T18" fmla="*/ 146 w 1188"/>
                <a:gd name="T19" fmla="*/ 23 h 141"/>
                <a:gd name="T20" fmla="*/ 185 w 1188"/>
                <a:gd name="T21" fmla="*/ 24 h 141"/>
                <a:gd name="T22" fmla="*/ 188 w 1188"/>
                <a:gd name="T23" fmla="*/ 22 h 141"/>
                <a:gd name="T24" fmla="*/ 191 w 1188"/>
                <a:gd name="T25" fmla="*/ 19 h 141"/>
                <a:gd name="T26" fmla="*/ 193 w 1188"/>
                <a:gd name="T27" fmla="*/ 14 h 141"/>
                <a:gd name="T28" fmla="*/ 193 w 1188"/>
                <a:gd name="T29" fmla="*/ 10 h 141"/>
                <a:gd name="T30" fmla="*/ 193 w 1188"/>
                <a:gd name="T31" fmla="*/ 8 h 141"/>
                <a:gd name="T32" fmla="*/ 182 w 1188"/>
                <a:gd name="T33" fmla="*/ 6 h 141"/>
                <a:gd name="T34" fmla="*/ 155 w 1188"/>
                <a:gd name="T35" fmla="*/ 4 h 141"/>
                <a:gd name="T36" fmla="*/ 139 w 1188"/>
                <a:gd name="T37" fmla="*/ 4 h 141"/>
                <a:gd name="T38" fmla="*/ 75 w 1188"/>
                <a:gd name="T39" fmla="*/ 3 h 141"/>
                <a:gd name="T40" fmla="*/ 74 w 1188"/>
                <a:gd name="T41" fmla="*/ 4 h 141"/>
                <a:gd name="T42" fmla="*/ 56 w 1188"/>
                <a:gd name="T43" fmla="*/ 4 h 141"/>
                <a:gd name="T44" fmla="*/ 40 w 1188"/>
                <a:gd name="T45" fmla="*/ 4 h 141"/>
                <a:gd name="T46" fmla="*/ 26 w 1188"/>
                <a:gd name="T47" fmla="*/ 3 h 141"/>
                <a:gd name="T48" fmla="*/ 17 w 1188"/>
                <a:gd name="T49" fmla="*/ 2 h 141"/>
                <a:gd name="T50" fmla="*/ 10 w 1188"/>
                <a:gd name="T51" fmla="*/ 0 h 141"/>
                <a:gd name="T52" fmla="*/ 0 w 1188"/>
                <a:gd name="T53" fmla="*/ 3 h 1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8"/>
                <a:gd name="T82" fmla="*/ 0 h 141"/>
                <a:gd name="T83" fmla="*/ 1188 w 1188"/>
                <a:gd name="T84" fmla="*/ 141 h 1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8" h="141">
                  <a:moveTo>
                    <a:pt x="0" y="16"/>
                  </a:moveTo>
                  <a:lnTo>
                    <a:pt x="39" y="38"/>
                  </a:lnTo>
                  <a:lnTo>
                    <a:pt x="51" y="48"/>
                  </a:lnTo>
                  <a:lnTo>
                    <a:pt x="75" y="60"/>
                  </a:lnTo>
                  <a:lnTo>
                    <a:pt x="100" y="83"/>
                  </a:lnTo>
                  <a:lnTo>
                    <a:pt x="182" y="96"/>
                  </a:lnTo>
                  <a:lnTo>
                    <a:pt x="344" y="111"/>
                  </a:lnTo>
                  <a:lnTo>
                    <a:pt x="503" y="121"/>
                  </a:lnTo>
                  <a:lnTo>
                    <a:pt x="703" y="133"/>
                  </a:lnTo>
                  <a:lnTo>
                    <a:pt x="899" y="137"/>
                  </a:lnTo>
                  <a:lnTo>
                    <a:pt x="1140" y="141"/>
                  </a:lnTo>
                  <a:lnTo>
                    <a:pt x="1161" y="133"/>
                  </a:lnTo>
                  <a:lnTo>
                    <a:pt x="1180" y="110"/>
                  </a:lnTo>
                  <a:lnTo>
                    <a:pt x="1188" y="86"/>
                  </a:lnTo>
                  <a:lnTo>
                    <a:pt x="1187" y="59"/>
                  </a:lnTo>
                  <a:lnTo>
                    <a:pt x="1184" y="45"/>
                  </a:lnTo>
                  <a:lnTo>
                    <a:pt x="1120" y="34"/>
                  </a:lnTo>
                  <a:lnTo>
                    <a:pt x="957" y="24"/>
                  </a:lnTo>
                  <a:lnTo>
                    <a:pt x="854" y="24"/>
                  </a:lnTo>
                  <a:lnTo>
                    <a:pt x="465" y="16"/>
                  </a:lnTo>
                  <a:lnTo>
                    <a:pt x="451" y="20"/>
                  </a:lnTo>
                  <a:lnTo>
                    <a:pt x="342" y="22"/>
                  </a:lnTo>
                  <a:lnTo>
                    <a:pt x="245" y="21"/>
                  </a:lnTo>
                  <a:lnTo>
                    <a:pt x="164" y="17"/>
                  </a:lnTo>
                  <a:lnTo>
                    <a:pt x="108" y="10"/>
                  </a:lnTo>
                  <a:lnTo>
                    <a:pt x="64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7" name="Freeform 615"/>
            <p:cNvSpPr>
              <a:spLocks noChangeAspect="1"/>
            </p:cNvSpPr>
            <p:nvPr/>
          </p:nvSpPr>
          <p:spPr bwMode="auto">
            <a:xfrm>
              <a:off x="50" y="401"/>
              <a:ext cx="821" cy="62"/>
            </a:xfrm>
            <a:custGeom>
              <a:avLst/>
              <a:gdLst>
                <a:gd name="T0" fmla="*/ 0 w 1183"/>
                <a:gd name="T1" fmla="*/ 3 h 90"/>
                <a:gd name="T2" fmla="*/ 11 w 1183"/>
                <a:gd name="T3" fmla="*/ 6 h 90"/>
                <a:gd name="T4" fmla="*/ 24 w 1183"/>
                <a:gd name="T5" fmla="*/ 8 h 90"/>
                <a:gd name="T6" fmla="*/ 39 w 1183"/>
                <a:gd name="T7" fmla="*/ 8 h 90"/>
                <a:gd name="T8" fmla="*/ 48 w 1183"/>
                <a:gd name="T9" fmla="*/ 8 h 90"/>
                <a:gd name="T10" fmla="*/ 46 w 1183"/>
                <a:gd name="T11" fmla="*/ 12 h 90"/>
                <a:gd name="T12" fmla="*/ 55 w 1183"/>
                <a:gd name="T13" fmla="*/ 12 h 90"/>
                <a:gd name="T14" fmla="*/ 74 w 1183"/>
                <a:gd name="T15" fmla="*/ 12 h 90"/>
                <a:gd name="T16" fmla="*/ 74 w 1183"/>
                <a:gd name="T17" fmla="*/ 11 h 90"/>
                <a:gd name="T18" fmla="*/ 99 w 1183"/>
                <a:gd name="T19" fmla="*/ 12 h 90"/>
                <a:gd name="T20" fmla="*/ 120 w 1183"/>
                <a:gd name="T21" fmla="*/ 13 h 90"/>
                <a:gd name="T22" fmla="*/ 146 w 1183"/>
                <a:gd name="T23" fmla="*/ 13 h 90"/>
                <a:gd name="T24" fmla="*/ 157 w 1183"/>
                <a:gd name="T25" fmla="*/ 14 h 90"/>
                <a:gd name="T26" fmla="*/ 159 w 1183"/>
                <a:gd name="T27" fmla="*/ 12 h 90"/>
                <a:gd name="T28" fmla="*/ 188 w 1183"/>
                <a:gd name="T29" fmla="*/ 12 h 90"/>
                <a:gd name="T30" fmla="*/ 191 w 1183"/>
                <a:gd name="T31" fmla="*/ 7 h 90"/>
                <a:gd name="T32" fmla="*/ 177 w 1183"/>
                <a:gd name="T33" fmla="*/ 6 h 90"/>
                <a:gd name="T34" fmla="*/ 151 w 1183"/>
                <a:gd name="T35" fmla="*/ 4 h 90"/>
                <a:gd name="T36" fmla="*/ 75 w 1183"/>
                <a:gd name="T37" fmla="*/ 2 h 90"/>
                <a:gd name="T38" fmla="*/ 73 w 1183"/>
                <a:gd name="T39" fmla="*/ 4 h 90"/>
                <a:gd name="T40" fmla="*/ 62 w 1183"/>
                <a:gd name="T41" fmla="*/ 3 h 90"/>
                <a:gd name="T42" fmla="*/ 56 w 1183"/>
                <a:gd name="T43" fmla="*/ 4 h 90"/>
                <a:gd name="T44" fmla="*/ 40 w 1183"/>
                <a:gd name="T45" fmla="*/ 4 h 90"/>
                <a:gd name="T46" fmla="*/ 28 w 1183"/>
                <a:gd name="T47" fmla="*/ 3 h 90"/>
                <a:gd name="T48" fmla="*/ 15 w 1183"/>
                <a:gd name="T49" fmla="*/ 1 h 90"/>
                <a:gd name="T50" fmla="*/ 9 w 1183"/>
                <a:gd name="T51" fmla="*/ 0 h 90"/>
                <a:gd name="T52" fmla="*/ 0 w 1183"/>
                <a:gd name="T53" fmla="*/ 3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3"/>
                <a:gd name="T82" fmla="*/ 0 h 90"/>
                <a:gd name="T83" fmla="*/ 1183 w 1183"/>
                <a:gd name="T84" fmla="*/ 90 h 9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3" h="90">
                  <a:moveTo>
                    <a:pt x="0" y="18"/>
                  </a:moveTo>
                  <a:lnTo>
                    <a:pt x="68" y="41"/>
                  </a:lnTo>
                  <a:lnTo>
                    <a:pt x="154" y="49"/>
                  </a:lnTo>
                  <a:lnTo>
                    <a:pt x="243" y="54"/>
                  </a:lnTo>
                  <a:lnTo>
                    <a:pt x="296" y="53"/>
                  </a:lnTo>
                  <a:lnTo>
                    <a:pt x="284" y="75"/>
                  </a:lnTo>
                  <a:lnTo>
                    <a:pt x="340" y="77"/>
                  </a:lnTo>
                  <a:lnTo>
                    <a:pt x="457" y="80"/>
                  </a:lnTo>
                  <a:lnTo>
                    <a:pt x="457" y="72"/>
                  </a:lnTo>
                  <a:lnTo>
                    <a:pt x="611" y="80"/>
                  </a:lnTo>
                  <a:lnTo>
                    <a:pt x="745" y="85"/>
                  </a:lnTo>
                  <a:lnTo>
                    <a:pt x="905" y="87"/>
                  </a:lnTo>
                  <a:lnTo>
                    <a:pt x="976" y="90"/>
                  </a:lnTo>
                  <a:lnTo>
                    <a:pt x="989" y="77"/>
                  </a:lnTo>
                  <a:lnTo>
                    <a:pt x="1170" y="79"/>
                  </a:lnTo>
                  <a:lnTo>
                    <a:pt x="1183" y="45"/>
                  </a:lnTo>
                  <a:lnTo>
                    <a:pt x="1101" y="34"/>
                  </a:lnTo>
                  <a:lnTo>
                    <a:pt x="935" y="26"/>
                  </a:lnTo>
                  <a:lnTo>
                    <a:pt x="462" y="15"/>
                  </a:lnTo>
                  <a:lnTo>
                    <a:pt x="453" y="23"/>
                  </a:lnTo>
                  <a:lnTo>
                    <a:pt x="388" y="20"/>
                  </a:lnTo>
                  <a:lnTo>
                    <a:pt x="346" y="23"/>
                  </a:lnTo>
                  <a:lnTo>
                    <a:pt x="252" y="24"/>
                  </a:lnTo>
                  <a:lnTo>
                    <a:pt x="170" y="20"/>
                  </a:lnTo>
                  <a:lnTo>
                    <a:pt x="94" y="10"/>
                  </a:lnTo>
                  <a:lnTo>
                    <a:pt x="59" y="0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8" name="Freeform 616"/>
            <p:cNvSpPr>
              <a:spLocks noChangeAspect="1"/>
            </p:cNvSpPr>
            <p:nvPr/>
          </p:nvSpPr>
          <p:spPr bwMode="auto">
            <a:xfrm>
              <a:off x="391" y="459"/>
              <a:ext cx="471" cy="27"/>
            </a:xfrm>
            <a:custGeom>
              <a:avLst/>
              <a:gdLst>
                <a:gd name="T0" fmla="*/ 111 w 677"/>
                <a:gd name="T1" fmla="*/ 0 h 41"/>
                <a:gd name="T2" fmla="*/ 110 w 677"/>
                <a:gd name="T3" fmla="*/ 2 h 41"/>
                <a:gd name="T4" fmla="*/ 106 w 677"/>
                <a:gd name="T5" fmla="*/ 5 h 41"/>
                <a:gd name="T6" fmla="*/ 100 w 677"/>
                <a:gd name="T7" fmla="*/ 5 h 41"/>
                <a:gd name="T8" fmla="*/ 99 w 677"/>
                <a:gd name="T9" fmla="*/ 5 h 41"/>
                <a:gd name="T10" fmla="*/ 0 w 677"/>
                <a:gd name="T11" fmla="*/ 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7"/>
                <a:gd name="T19" fmla="*/ 0 h 41"/>
                <a:gd name="T20" fmla="*/ 677 w 677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7" h="41">
                  <a:moveTo>
                    <a:pt x="677" y="0"/>
                  </a:moveTo>
                  <a:lnTo>
                    <a:pt x="676" y="18"/>
                  </a:lnTo>
                  <a:lnTo>
                    <a:pt x="650" y="41"/>
                  </a:lnTo>
                  <a:lnTo>
                    <a:pt x="617" y="39"/>
                  </a:lnTo>
                  <a:lnTo>
                    <a:pt x="608" y="35"/>
                  </a:lnTo>
                  <a:lnTo>
                    <a:pt x="0" y="12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9" name="Line 617"/>
            <p:cNvSpPr>
              <a:spLocks noChangeAspect="1" noChangeShapeType="1"/>
            </p:cNvSpPr>
            <p:nvPr/>
          </p:nvSpPr>
          <p:spPr bwMode="auto">
            <a:xfrm>
              <a:off x="821" y="475"/>
              <a:ext cx="20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0" name="Line 618"/>
            <p:cNvSpPr>
              <a:spLocks noChangeAspect="1" noChangeShapeType="1"/>
            </p:cNvSpPr>
            <p:nvPr/>
          </p:nvSpPr>
          <p:spPr bwMode="auto">
            <a:xfrm flipV="1">
              <a:off x="844" y="475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1" name="Line 619"/>
            <p:cNvSpPr>
              <a:spLocks noChangeAspect="1" noChangeShapeType="1"/>
            </p:cNvSpPr>
            <p:nvPr/>
          </p:nvSpPr>
          <p:spPr bwMode="auto">
            <a:xfrm>
              <a:off x="749" y="465"/>
              <a:ext cx="44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2" name="Line 620"/>
            <p:cNvSpPr>
              <a:spLocks noChangeAspect="1" noChangeShapeType="1"/>
            </p:cNvSpPr>
            <p:nvPr/>
          </p:nvSpPr>
          <p:spPr bwMode="auto">
            <a:xfrm>
              <a:off x="793" y="472"/>
              <a:ext cx="25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3" name="Line 621"/>
            <p:cNvSpPr>
              <a:spLocks noChangeAspect="1" noChangeShapeType="1"/>
            </p:cNvSpPr>
            <p:nvPr/>
          </p:nvSpPr>
          <p:spPr bwMode="auto">
            <a:xfrm flipV="1">
              <a:off x="821" y="468"/>
              <a:ext cx="7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4" name="Line 622"/>
            <p:cNvSpPr>
              <a:spLocks noChangeAspect="1" noChangeShapeType="1"/>
            </p:cNvSpPr>
            <p:nvPr/>
          </p:nvSpPr>
          <p:spPr bwMode="auto">
            <a:xfrm flipV="1">
              <a:off x="793" y="463"/>
              <a:ext cx="7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5" name="Line 623"/>
            <p:cNvSpPr>
              <a:spLocks noChangeAspect="1" noChangeShapeType="1"/>
            </p:cNvSpPr>
            <p:nvPr/>
          </p:nvSpPr>
          <p:spPr bwMode="auto">
            <a:xfrm flipH="1">
              <a:off x="795" y="468"/>
              <a:ext cx="5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6" name="Line 624"/>
            <p:cNvSpPr>
              <a:spLocks noChangeAspect="1" noChangeShapeType="1"/>
            </p:cNvSpPr>
            <p:nvPr/>
          </p:nvSpPr>
          <p:spPr bwMode="auto">
            <a:xfrm flipH="1">
              <a:off x="825" y="470"/>
              <a:ext cx="37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7" name="Line 625"/>
            <p:cNvSpPr>
              <a:spLocks noChangeAspect="1" noChangeShapeType="1"/>
            </p:cNvSpPr>
            <p:nvPr/>
          </p:nvSpPr>
          <p:spPr bwMode="auto">
            <a:xfrm>
              <a:off x="802" y="468"/>
              <a:ext cx="23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8" name="Oval 626"/>
            <p:cNvSpPr>
              <a:spLocks noChangeAspect="1" noChangeArrowheads="1"/>
            </p:cNvSpPr>
            <p:nvPr/>
          </p:nvSpPr>
          <p:spPr bwMode="auto">
            <a:xfrm>
              <a:off x="251" y="431"/>
              <a:ext cx="30" cy="4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9" name="Oval 627"/>
            <p:cNvSpPr>
              <a:spLocks noChangeAspect="1" noChangeArrowheads="1"/>
            </p:cNvSpPr>
            <p:nvPr/>
          </p:nvSpPr>
          <p:spPr bwMode="auto">
            <a:xfrm>
              <a:off x="200" y="426"/>
              <a:ext cx="28" cy="7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0" name="Freeform 628"/>
            <p:cNvSpPr>
              <a:spLocks noChangeAspect="1"/>
            </p:cNvSpPr>
            <p:nvPr/>
          </p:nvSpPr>
          <p:spPr bwMode="auto">
            <a:xfrm>
              <a:off x="362" y="437"/>
              <a:ext cx="507" cy="13"/>
            </a:xfrm>
            <a:custGeom>
              <a:avLst/>
              <a:gdLst>
                <a:gd name="T0" fmla="*/ 4 w 1044"/>
                <a:gd name="T1" fmla="*/ 0 h 44"/>
                <a:gd name="T2" fmla="*/ 8 w 1044"/>
                <a:gd name="T3" fmla="*/ 0 h 44"/>
                <a:gd name="T4" fmla="*/ 12 w 1044"/>
                <a:gd name="T5" fmla="*/ 0 h 44"/>
                <a:gd name="T6" fmla="*/ 17 w 1044"/>
                <a:gd name="T7" fmla="*/ 0 h 44"/>
                <a:gd name="T8" fmla="*/ 22 w 1044"/>
                <a:gd name="T9" fmla="*/ 0 h 44"/>
                <a:gd name="T10" fmla="*/ 28 w 1044"/>
                <a:gd name="T11" fmla="*/ 0 h 44"/>
                <a:gd name="T12" fmla="*/ 28 w 1044"/>
                <a:gd name="T13" fmla="*/ 0 h 44"/>
                <a:gd name="T14" fmla="*/ 28 w 1044"/>
                <a:gd name="T15" fmla="*/ 0 h 44"/>
                <a:gd name="T16" fmla="*/ 25 w 1044"/>
                <a:gd name="T17" fmla="*/ 0 h 44"/>
                <a:gd name="T18" fmla="*/ 17 w 1044"/>
                <a:gd name="T19" fmla="*/ 0 h 44"/>
                <a:gd name="T20" fmla="*/ 10 w 1044"/>
                <a:gd name="T21" fmla="*/ 0 h 44"/>
                <a:gd name="T22" fmla="*/ 5 w 1044"/>
                <a:gd name="T23" fmla="*/ 0 h 44"/>
                <a:gd name="T24" fmla="*/ 0 w 1044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44"/>
                <a:gd name="T40" fmla="*/ 0 h 44"/>
                <a:gd name="T41" fmla="*/ 1044 w 1044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44" h="44">
                  <a:moveTo>
                    <a:pt x="165" y="38"/>
                  </a:moveTo>
                  <a:lnTo>
                    <a:pt x="303" y="37"/>
                  </a:lnTo>
                  <a:lnTo>
                    <a:pt x="450" y="37"/>
                  </a:lnTo>
                  <a:lnTo>
                    <a:pt x="632" y="39"/>
                  </a:lnTo>
                  <a:lnTo>
                    <a:pt x="801" y="39"/>
                  </a:lnTo>
                  <a:lnTo>
                    <a:pt x="1023" y="44"/>
                  </a:lnTo>
                  <a:lnTo>
                    <a:pt x="1044" y="0"/>
                  </a:lnTo>
                  <a:lnTo>
                    <a:pt x="1043" y="6"/>
                  </a:lnTo>
                  <a:lnTo>
                    <a:pt x="925" y="5"/>
                  </a:lnTo>
                  <a:lnTo>
                    <a:pt x="659" y="4"/>
                  </a:lnTo>
                  <a:lnTo>
                    <a:pt x="381" y="5"/>
                  </a:lnTo>
                  <a:lnTo>
                    <a:pt x="190" y="5"/>
                  </a:lnTo>
                  <a:lnTo>
                    <a:pt x="0" y="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1" name="Freeform 629"/>
            <p:cNvSpPr>
              <a:spLocks noChangeAspect="1"/>
            </p:cNvSpPr>
            <p:nvPr/>
          </p:nvSpPr>
          <p:spPr bwMode="auto">
            <a:xfrm>
              <a:off x="377" y="447"/>
              <a:ext cx="484" cy="3"/>
            </a:xfrm>
            <a:custGeom>
              <a:avLst/>
              <a:gdLst>
                <a:gd name="T0" fmla="*/ 0 w 996"/>
                <a:gd name="T1" fmla="*/ 0 h 5"/>
                <a:gd name="T2" fmla="*/ 3 w 996"/>
                <a:gd name="T3" fmla="*/ 0 h 5"/>
                <a:gd name="T4" fmla="*/ 8 w 996"/>
                <a:gd name="T5" fmla="*/ 1 h 5"/>
                <a:gd name="T6" fmla="*/ 13 w 996"/>
                <a:gd name="T7" fmla="*/ 1 h 5"/>
                <a:gd name="T8" fmla="*/ 17 w 996"/>
                <a:gd name="T9" fmla="*/ 1 h 5"/>
                <a:gd name="T10" fmla="*/ 23 w 996"/>
                <a:gd name="T11" fmla="*/ 1 h 5"/>
                <a:gd name="T12" fmla="*/ 25 w 996"/>
                <a:gd name="T13" fmla="*/ 1 h 5"/>
                <a:gd name="T14" fmla="*/ 27 w 996"/>
                <a:gd name="T15" fmla="*/ 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6"/>
                <a:gd name="T25" fmla="*/ 0 h 5"/>
                <a:gd name="T26" fmla="*/ 996 w 996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6" h="5">
                  <a:moveTo>
                    <a:pt x="0" y="0"/>
                  </a:moveTo>
                  <a:lnTo>
                    <a:pt x="130" y="0"/>
                  </a:lnTo>
                  <a:lnTo>
                    <a:pt x="294" y="2"/>
                  </a:lnTo>
                  <a:lnTo>
                    <a:pt x="461" y="2"/>
                  </a:lnTo>
                  <a:lnTo>
                    <a:pt x="655" y="2"/>
                  </a:lnTo>
                  <a:lnTo>
                    <a:pt x="837" y="4"/>
                  </a:lnTo>
                  <a:lnTo>
                    <a:pt x="937" y="4"/>
                  </a:lnTo>
                  <a:lnTo>
                    <a:pt x="996" y="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2" name="Freeform 630"/>
            <p:cNvSpPr>
              <a:spLocks noChangeAspect="1"/>
            </p:cNvSpPr>
            <p:nvPr/>
          </p:nvSpPr>
          <p:spPr bwMode="auto">
            <a:xfrm>
              <a:off x="360" y="420"/>
              <a:ext cx="509" cy="10"/>
            </a:xfrm>
            <a:custGeom>
              <a:avLst/>
              <a:gdLst>
                <a:gd name="T0" fmla="*/ 0 w 1047"/>
                <a:gd name="T1" fmla="*/ 0 h 34"/>
                <a:gd name="T2" fmla="*/ 1 w 1047"/>
                <a:gd name="T3" fmla="*/ 0 h 34"/>
                <a:gd name="T4" fmla="*/ 0 w 1047"/>
                <a:gd name="T5" fmla="*/ 0 h 34"/>
                <a:gd name="T6" fmla="*/ 5 w 1047"/>
                <a:gd name="T7" fmla="*/ 0 h 34"/>
                <a:gd name="T8" fmla="*/ 18 w 1047"/>
                <a:gd name="T9" fmla="*/ 0 h 34"/>
                <a:gd name="T10" fmla="*/ 23 w 1047"/>
                <a:gd name="T11" fmla="*/ 0 h 34"/>
                <a:gd name="T12" fmla="*/ 28 w 1047"/>
                <a:gd name="T13" fmla="*/ 0 h 34"/>
                <a:gd name="T14" fmla="*/ 28 w 1047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47"/>
                <a:gd name="T25" fmla="*/ 0 h 34"/>
                <a:gd name="T26" fmla="*/ 1047 w 1047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47" h="34">
                  <a:moveTo>
                    <a:pt x="0" y="0"/>
                  </a:moveTo>
                  <a:lnTo>
                    <a:pt x="40" y="0"/>
                  </a:lnTo>
                  <a:lnTo>
                    <a:pt x="23" y="13"/>
                  </a:lnTo>
                  <a:lnTo>
                    <a:pt x="176" y="31"/>
                  </a:lnTo>
                  <a:lnTo>
                    <a:pt x="645" y="30"/>
                  </a:lnTo>
                  <a:lnTo>
                    <a:pt x="857" y="34"/>
                  </a:lnTo>
                  <a:lnTo>
                    <a:pt x="1043" y="33"/>
                  </a:lnTo>
                  <a:cubicBezTo>
                    <a:pt x="1047" y="28"/>
                    <a:pt x="1047" y="30"/>
                    <a:pt x="1047" y="27"/>
                  </a:cubicBez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3" name="Freeform 631"/>
            <p:cNvSpPr>
              <a:spLocks noChangeAspect="1"/>
            </p:cNvSpPr>
            <p:nvPr/>
          </p:nvSpPr>
          <p:spPr bwMode="auto">
            <a:xfrm>
              <a:off x="87" y="405"/>
              <a:ext cx="252" cy="9"/>
            </a:xfrm>
            <a:custGeom>
              <a:avLst/>
              <a:gdLst>
                <a:gd name="T0" fmla="*/ 14 w 518"/>
                <a:gd name="T1" fmla="*/ 0 h 31"/>
                <a:gd name="T2" fmla="*/ 12 w 518"/>
                <a:gd name="T3" fmla="*/ 0 h 31"/>
                <a:gd name="T4" fmla="*/ 11 w 518"/>
                <a:gd name="T5" fmla="*/ 0 h 31"/>
                <a:gd name="T6" fmla="*/ 7 w 518"/>
                <a:gd name="T7" fmla="*/ 0 h 31"/>
                <a:gd name="T8" fmla="*/ 4 w 518"/>
                <a:gd name="T9" fmla="*/ 0 h 31"/>
                <a:gd name="T10" fmla="*/ 2 w 518"/>
                <a:gd name="T11" fmla="*/ 0 h 31"/>
                <a:gd name="T12" fmla="*/ 1 w 518"/>
                <a:gd name="T13" fmla="*/ 0 h 31"/>
                <a:gd name="T14" fmla="*/ 0 w 518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8"/>
                <a:gd name="T25" fmla="*/ 0 h 31"/>
                <a:gd name="T26" fmla="*/ 518 w 518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8" h="31">
                  <a:moveTo>
                    <a:pt x="518" y="30"/>
                  </a:moveTo>
                  <a:lnTo>
                    <a:pt x="441" y="30"/>
                  </a:lnTo>
                  <a:lnTo>
                    <a:pt x="405" y="31"/>
                  </a:lnTo>
                  <a:lnTo>
                    <a:pt x="262" y="31"/>
                  </a:lnTo>
                  <a:lnTo>
                    <a:pt x="168" y="28"/>
                  </a:lnTo>
                  <a:lnTo>
                    <a:pt x="93" y="20"/>
                  </a:lnTo>
                  <a:lnTo>
                    <a:pt x="45" y="12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4" name="Line 632"/>
            <p:cNvSpPr>
              <a:spLocks noChangeAspect="1" noChangeShapeType="1"/>
            </p:cNvSpPr>
            <p:nvPr/>
          </p:nvSpPr>
          <p:spPr bwMode="auto">
            <a:xfrm flipH="1" flipV="1">
              <a:off x="257" y="446"/>
              <a:ext cx="112" cy="1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5" name="Freeform 633"/>
            <p:cNvSpPr>
              <a:spLocks noChangeAspect="1"/>
            </p:cNvSpPr>
            <p:nvPr/>
          </p:nvSpPr>
          <p:spPr bwMode="auto">
            <a:xfrm>
              <a:off x="71" y="409"/>
              <a:ext cx="346" cy="20"/>
            </a:xfrm>
            <a:custGeom>
              <a:avLst/>
              <a:gdLst>
                <a:gd name="T0" fmla="*/ 19 w 712"/>
                <a:gd name="T1" fmla="*/ 0 h 71"/>
                <a:gd name="T2" fmla="*/ 15 w 712"/>
                <a:gd name="T3" fmla="*/ 0 h 71"/>
                <a:gd name="T4" fmla="*/ 8 w 712"/>
                <a:gd name="T5" fmla="*/ 0 h 71"/>
                <a:gd name="T6" fmla="*/ 4 w 712"/>
                <a:gd name="T7" fmla="*/ 0 h 71"/>
                <a:gd name="T8" fmla="*/ 2 w 712"/>
                <a:gd name="T9" fmla="*/ 0 h 71"/>
                <a:gd name="T10" fmla="*/ 0 w 712"/>
                <a:gd name="T11" fmla="*/ 0 h 71"/>
                <a:gd name="T12" fmla="*/ 0 w 712"/>
                <a:gd name="T13" fmla="*/ 0 h 71"/>
                <a:gd name="T14" fmla="*/ 1 w 712"/>
                <a:gd name="T15" fmla="*/ 0 h 71"/>
                <a:gd name="T16" fmla="*/ 4 w 712"/>
                <a:gd name="T17" fmla="*/ 0 h 71"/>
                <a:gd name="T18" fmla="*/ 7 w 712"/>
                <a:gd name="T19" fmla="*/ 0 h 71"/>
                <a:gd name="T20" fmla="*/ 9 w 712"/>
                <a:gd name="T21" fmla="*/ 0 h 71"/>
                <a:gd name="T22" fmla="*/ 11 w 712"/>
                <a:gd name="T23" fmla="*/ 0 h 71"/>
                <a:gd name="T24" fmla="*/ 13 w 712"/>
                <a:gd name="T25" fmla="*/ 0 h 71"/>
                <a:gd name="T26" fmla="*/ 15 w 712"/>
                <a:gd name="T27" fmla="*/ 0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12"/>
                <a:gd name="T43" fmla="*/ 0 h 71"/>
                <a:gd name="T44" fmla="*/ 712 w 712"/>
                <a:gd name="T45" fmla="*/ 71 h 7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12" h="71">
                  <a:moveTo>
                    <a:pt x="712" y="71"/>
                  </a:moveTo>
                  <a:lnTo>
                    <a:pt x="547" y="62"/>
                  </a:lnTo>
                  <a:lnTo>
                    <a:pt x="310" y="49"/>
                  </a:lnTo>
                  <a:lnTo>
                    <a:pt x="158" y="40"/>
                  </a:lnTo>
                  <a:lnTo>
                    <a:pt x="84" y="27"/>
                  </a:lnTo>
                  <a:lnTo>
                    <a:pt x="22" y="12"/>
                  </a:lnTo>
                  <a:lnTo>
                    <a:pt x="0" y="0"/>
                  </a:lnTo>
                  <a:lnTo>
                    <a:pt x="62" y="16"/>
                  </a:lnTo>
                  <a:lnTo>
                    <a:pt x="146" y="28"/>
                  </a:lnTo>
                  <a:lnTo>
                    <a:pt x="240" y="32"/>
                  </a:lnTo>
                  <a:lnTo>
                    <a:pt x="327" y="32"/>
                  </a:lnTo>
                  <a:lnTo>
                    <a:pt x="412" y="32"/>
                  </a:lnTo>
                  <a:lnTo>
                    <a:pt x="480" y="32"/>
                  </a:lnTo>
                  <a:lnTo>
                    <a:pt x="543" y="3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6" name="Freeform 634"/>
            <p:cNvSpPr>
              <a:spLocks noChangeAspect="1"/>
            </p:cNvSpPr>
            <p:nvPr/>
          </p:nvSpPr>
          <p:spPr bwMode="auto">
            <a:xfrm>
              <a:off x="175" y="436"/>
              <a:ext cx="42" cy="16"/>
            </a:xfrm>
            <a:custGeom>
              <a:avLst/>
              <a:gdLst>
                <a:gd name="T0" fmla="*/ 0 w 82"/>
                <a:gd name="T1" fmla="*/ 1 h 30"/>
                <a:gd name="T2" fmla="*/ 1 w 82"/>
                <a:gd name="T3" fmla="*/ 1 h 30"/>
                <a:gd name="T4" fmla="*/ 1 w 82"/>
                <a:gd name="T5" fmla="*/ 0 h 30"/>
                <a:gd name="T6" fmla="*/ 1 w 82"/>
                <a:gd name="T7" fmla="*/ 1 h 30"/>
                <a:gd name="T8" fmla="*/ 2 w 82"/>
                <a:gd name="T9" fmla="*/ 1 h 30"/>
                <a:gd name="T10" fmla="*/ 2 w 82"/>
                <a:gd name="T11" fmla="*/ 1 h 30"/>
                <a:gd name="T12" fmla="*/ 2 w 82"/>
                <a:gd name="T13" fmla="*/ 1 h 30"/>
                <a:gd name="T14" fmla="*/ 2 w 82"/>
                <a:gd name="T15" fmla="*/ 1 h 30"/>
                <a:gd name="T16" fmla="*/ 3 w 82"/>
                <a:gd name="T17" fmla="*/ 1 h 30"/>
                <a:gd name="T18" fmla="*/ 3 w 82"/>
                <a:gd name="T19" fmla="*/ 1 h 30"/>
                <a:gd name="T20" fmla="*/ 3 w 82"/>
                <a:gd name="T21" fmla="*/ 1 h 30"/>
                <a:gd name="T22" fmla="*/ 2 w 82"/>
                <a:gd name="T23" fmla="*/ 1 h 30"/>
                <a:gd name="T24" fmla="*/ 2 w 82"/>
                <a:gd name="T25" fmla="*/ 1 h 30"/>
                <a:gd name="T26" fmla="*/ 2 w 82"/>
                <a:gd name="T27" fmla="*/ 1 h 30"/>
                <a:gd name="T28" fmla="*/ 2 w 82"/>
                <a:gd name="T29" fmla="*/ 1 h 30"/>
                <a:gd name="T30" fmla="*/ 1 w 82"/>
                <a:gd name="T31" fmla="*/ 1 h 30"/>
                <a:gd name="T32" fmla="*/ 1 w 82"/>
                <a:gd name="T33" fmla="*/ 1 h 30"/>
                <a:gd name="T34" fmla="*/ 1 w 82"/>
                <a:gd name="T35" fmla="*/ 2 h 30"/>
                <a:gd name="T36" fmla="*/ 1 w 82"/>
                <a:gd name="T37" fmla="*/ 2 h 30"/>
                <a:gd name="T38" fmla="*/ 1 w 82"/>
                <a:gd name="T39" fmla="*/ 1 h 30"/>
                <a:gd name="T40" fmla="*/ 0 w 82"/>
                <a:gd name="T41" fmla="*/ 1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30"/>
                <a:gd name="T65" fmla="*/ 82 w 82"/>
                <a:gd name="T66" fmla="*/ 30 h 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30">
                  <a:moveTo>
                    <a:pt x="0" y="18"/>
                  </a:moveTo>
                  <a:lnTo>
                    <a:pt x="28" y="15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43" y="18"/>
                  </a:lnTo>
                  <a:lnTo>
                    <a:pt x="56" y="18"/>
                  </a:lnTo>
                  <a:lnTo>
                    <a:pt x="44" y="4"/>
                  </a:lnTo>
                  <a:lnTo>
                    <a:pt x="51" y="4"/>
                  </a:lnTo>
                  <a:lnTo>
                    <a:pt x="67" y="18"/>
                  </a:lnTo>
                  <a:lnTo>
                    <a:pt x="82" y="22"/>
                  </a:lnTo>
                  <a:lnTo>
                    <a:pt x="65" y="28"/>
                  </a:lnTo>
                  <a:lnTo>
                    <a:pt x="59" y="24"/>
                  </a:lnTo>
                  <a:lnTo>
                    <a:pt x="43" y="23"/>
                  </a:lnTo>
                  <a:lnTo>
                    <a:pt x="49" y="28"/>
                  </a:lnTo>
                  <a:lnTo>
                    <a:pt x="40" y="29"/>
                  </a:lnTo>
                  <a:lnTo>
                    <a:pt x="31" y="21"/>
                  </a:lnTo>
                  <a:lnTo>
                    <a:pt x="20" y="21"/>
                  </a:lnTo>
                  <a:lnTo>
                    <a:pt x="10" y="30"/>
                  </a:lnTo>
                  <a:lnTo>
                    <a:pt x="3" y="30"/>
                  </a:lnTo>
                  <a:lnTo>
                    <a:pt x="6" y="19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16" name="Group 635"/>
            <p:cNvGrpSpPr>
              <a:grpSpLocks noChangeAspect="1"/>
            </p:cNvGrpSpPr>
            <p:nvPr/>
          </p:nvGrpSpPr>
          <p:grpSpPr bwMode="auto">
            <a:xfrm>
              <a:off x="670" y="407"/>
              <a:ext cx="52" cy="19"/>
              <a:chOff x="2402" y="867"/>
              <a:chExt cx="268" cy="97"/>
            </a:xfrm>
            <a:grpFill/>
          </p:grpSpPr>
          <p:grpSp>
            <p:nvGrpSpPr>
              <p:cNvPr id="4817" name="Group 63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56" name="Freeform 63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57" name="Freeform 63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58" name="Freeform 63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59" name="Line 64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60" name="Line 64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61" name="Line 6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18" name="Group 64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66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67" name="Oval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22" name="Group 64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64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65" name="Oval 6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355" name="Line 64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23" name="Group 650"/>
            <p:cNvGrpSpPr>
              <a:grpSpLocks noChangeAspect="1"/>
            </p:cNvGrpSpPr>
            <p:nvPr/>
          </p:nvGrpSpPr>
          <p:grpSpPr bwMode="auto">
            <a:xfrm>
              <a:off x="715" y="408"/>
              <a:ext cx="53" cy="19"/>
              <a:chOff x="2402" y="867"/>
              <a:chExt cx="268" cy="97"/>
            </a:xfrm>
            <a:grpFill/>
          </p:grpSpPr>
          <p:grpSp>
            <p:nvGrpSpPr>
              <p:cNvPr id="4824" name="Group 651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42" name="Freeform 652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3" name="Freeform 653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4" name="Freeform 654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5" name="Line 65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6" name="Line 656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7" name="Line 6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25" name="Group 658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52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53" name="Oval 6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26" name="Group 661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50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51" name="Oval 6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341" name="Line 664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29" name="Group 665"/>
            <p:cNvGrpSpPr>
              <a:grpSpLocks noChangeAspect="1"/>
            </p:cNvGrpSpPr>
            <p:nvPr/>
          </p:nvGrpSpPr>
          <p:grpSpPr bwMode="auto">
            <a:xfrm>
              <a:off x="767" y="409"/>
              <a:ext cx="56" cy="20"/>
              <a:chOff x="2402" y="867"/>
              <a:chExt cx="268" cy="97"/>
            </a:xfrm>
            <a:grpFill/>
          </p:grpSpPr>
          <p:grpSp>
            <p:nvGrpSpPr>
              <p:cNvPr id="4830" name="Group 66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28" name="Freeform 66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29" name="Freeform 66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0" name="Freeform 66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1" name="Line 67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2" name="Line 67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3" name="Line 67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31" name="Group 67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38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39" name="Oval 6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32" name="Group 67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36" name="Freeform 67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37" name="Oval 6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327" name="Line 67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33" name="Group 680"/>
            <p:cNvGrpSpPr>
              <a:grpSpLocks noChangeAspect="1"/>
            </p:cNvGrpSpPr>
            <p:nvPr/>
          </p:nvGrpSpPr>
          <p:grpSpPr bwMode="auto">
            <a:xfrm flipH="1">
              <a:off x="580" y="433"/>
              <a:ext cx="46" cy="19"/>
              <a:chOff x="2769" y="979"/>
              <a:chExt cx="230" cy="90"/>
            </a:xfrm>
            <a:grpFill/>
          </p:grpSpPr>
          <p:sp>
            <p:nvSpPr>
              <p:cNvPr id="7319" name="Freeform 681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0" name="Freeform 682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1" name="Freeform 683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2" name="Freeform 684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3" name="Freeform 685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4" name="Freeform 686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5" name="Freeform 687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36" name="Group 688"/>
            <p:cNvGrpSpPr>
              <a:grpSpLocks noChangeAspect="1"/>
            </p:cNvGrpSpPr>
            <p:nvPr/>
          </p:nvGrpSpPr>
          <p:grpSpPr bwMode="auto">
            <a:xfrm>
              <a:off x="705" y="429"/>
              <a:ext cx="43" cy="18"/>
              <a:chOff x="2769" y="979"/>
              <a:chExt cx="230" cy="90"/>
            </a:xfrm>
            <a:grpFill/>
          </p:grpSpPr>
          <p:sp>
            <p:nvSpPr>
              <p:cNvPr id="7312" name="Freeform 68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3" name="Freeform 69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4" name="Freeform 69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5" name="Freeform 69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6" name="Freeform 69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7" name="Freeform 69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8" name="Freeform 69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232" name="Freeform 696"/>
            <p:cNvSpPr>
              <a:spLocks noChangeAspect="1"/>
            </p:cNvSpPr>
            <p:nvPr/>
          </p:nvSpPr>
          <p:spPr bwMode="auto">
            <a:xfrm>
              <a:off x="446" y="321"/>
              <a:ext cx="205" cy="105"/>
            </a:xfrm>
            <a:custGeom>
              <a:avLst/>
              <a:gdLst>
                <a:gd name="T0" fmla="*/ 1 w 396"/>
                <a:gd name="T1" fmla="*/ 7 h 203"/>
                <a:gd name="T2" fmla="*/ 13 w 396"/>
                <a:gd name="T3" fmla="*/ 7 h 203"/>
                <a:gd name="T4" fmla="*/ 14 w 396"/>
                <a:gd name="T5" fmla="*/ 7 h 203"/>
                <a:gd name="T6" fmla="*/ 14 w 396"/>
                <a:gd name="T7" fmla="*/ 7 h 203"/>
                <a:gd name="T8" fmla="*/ 14 w 396"/>
                <a:gd name="T9" fmla="*/ 6 h 203"/>
                <a:gd name="T10" fmla="*/ 14 w 396"/>
                <a:gd name="T11" fmla="*/ 6 h 203"/>
                <a:gd name="T12" fmla="*/ 14 w 396"/>
                <a:gd name="T13" fmla="*/ 6 h 203"/>
                <a:gd name="T14" fmla="*/ 14 w 396"/>
                <a:gd name="T15" fmla="*/ 5 h 203"/>
                <a:gd name="T16" fmla="*/ 14 w 396"/>
                <a:gd name="T17" fmla="*/ 5 h 203"/>
                <a:gd name="T18" fmla="*/ 14 w 396"/>
                <a:gd name="T19" fmla="*/ 5 h 203"/>
                <a:gd name="T20" fmla="*/ 13 w 396"/>
                <a:gd name="T21" fmla="*/ 5 h 203"/>
                <a:gd name="T22" fmla="*/ 13 w 396"/>
                <a:gd name="T23" fmla="*/ 4 h 203"/>
                <a:gd name="T24" fmla="*/ 12 w 396"/>
                <a:gd name="T25" fmla="*/ 3 h 203"/>
                <a:gd name="T26" fmla="*/ 10 w 396"/>
                <a:gd name="T27" fmla="*/ 3 h 203"/>
                <a:gd name="T28" fmla="*/ 10 w 396"/>
                <a:gd name="T29" fmla="*/ 2 h 203"/>
                <a:gd name="T30" fmla="*/ 10 w 396"/>
                <a:gd name="T31" fmla="*/ 2 h 203"/>
                <a:gd name="T32" fmla="*/ 9 w 396"/>
                <a:gd name="T33" fmla="*/ 2 h 203"/>
                <a:gd name="T34" fmla="*/ 9 w 396"/>
                <a:gd name="T35" fmla="*/ 2 h 203"/>
                <a:gd name="T36" fmla="*/ 8 w 396"/>
                <a:gd name="T37" fmla="*/ 2 h 203"/>
                <a:gd name="T38" fmla="*/ 8 w 396"/>
                <a:gd name="T39" fmla="*/ 2 h 203"/>
                <a:gd name="T40" fmla="*/ 7 w 396"/>
                <a:gd name="T41" fmla="*/ 3 h 203"/>
                <a:gd name="T42" fmla="*/ 7 w 396"/>
                <a:gd name="T43" fmla="*/ 2 h 203"/>
                <a:gd name="T44" fmla="*/ 7 w 396"/>
                <a:gd name="T45" fmla="*/ 2 h 203"/>
                <a:gd name="T46" fmla="*/ 7 w 396"/>
                <a:gd name="T47" fmla="*/ 2 h 203"/>
                <a:gd name="T48" fmla="*/ 7 w 396"/>
                <a:gd name="T49" fmla="*/ 1 h 203"/>
                <a:gd name="T50" fmla="*/ 6 w 396"/>
                <a:gd name="T51" fmla="*/ 0 h 203"/>
                <a:gd name="T52" fmla="*/ 6 w 396"/>
                <a:gd name="T53" fmla="*/ 1 h 203"/>
                <a:gd name="T54" fmla="*/ 5 w 396"/>
                <a:gd name="T55" fmla="*/ 1 h 203"/>
                <a:gd name="T56" fmla="*/ 5 w 396"/>
                <a:gd name="T57" fmla="*/ 1 h 203"/>
                <a:gd name="T58" fmla="*/ 5 w 396"/>
                <a:gd name="T59" fmla="*/ 2 h 203"/>
                <a:gd name="T60" fmla="*/ 5 w 396"/>
                <a:gd name="T61" fmla="*/ 2 h 203"/>
                <a:gd name="T62" fmla="*/ 5 w 396"/>
                <a:gd name="T63" fmla="*/ 2 h 203"/>
                <a:gd name="T64" fmla="*/ 5 w 396"/>
                <a:gd name="T65" fmla="*/ 3 h 203"/>
                <a:gd name="T66" fmla="*/ 5 w 396"/>
                <a:gd name="T67" fmla="*/ 3 h 203"/>
                <a:gd name="T68" fmla="*/ 5 w 396"/>
                <a:gd name="T69" fmla="*/ 2 h 203"/>
                <a:gd name="T70" fmla="*/ 5 w 396"/>
                <a:gd name="T71" fmla="*/ 2 h 203"/>
                <a:gd name="T72" fmla="*/ 5 w 396"/>
                <a:gd name="T73" fmla="*/ 2 h 203"/>
                <a:gd name="T74" fmla="*/ 5 w 396"/>
                <a:gd name="T75" fmla="*/ 3 h 203"/>
                <a:gd name="T76" fmla="*/ 3 w 396"/>
                <a:gd name="T77" fmla="*/ 3 h 203"/>
                <a:gd name="T78" fmla="*/ 4 w 396"/>
                <a:gd name="T79" fmla="*/ 3 h 203"/>
                <a:gd name="T80" fmla="*/ 3 w 396"/>
                <a:gd name="T81" fmla="*/ 3 h 203"/>
                <a:gd name="T82" fmla="*/ 2 w 396"/>
                <a:gd name="T83" fmla="*/ 5 h 203"/>
                <a:gd name="T84" fmla="*/ 2 w 396"/>
                <a:gd name="T85" fmla="*/ 5 h 203"/>
                <a:gd name="T86" fmla="*/ 2 w 396"/>
                <a:gd name="T87" fmla="*/ 5 h 203"/>
                <a:gd name="T88" fmla="*/ 1 w 396"/>
                <a:gd name="T89" fmla="*/ 5 h 203"/>
                <a:gd name="T90" fmla="*/ 1 w 396"/>
                <a:gd name="T91" fmla="*/ 5 h 203"/>
                <a:gd name="T92" fmla="*/ 0 w 396"/>
                <a:gd name="T93" fmla="*/ 6 h 203"/>
                <a:gd name="T94" fmla="*/ 1 w 396"/>
                <a:gd name="T95" fmla="*/ 5 h 203"/>
                <a:gd name="T96" fmla="*/ 1 w 396"/>
                <a:gd name="T97" fmla="*/ 6 h 203"/>
                <a:gd name="T98" fmla="*/ 1 w 396"/>
                <a:gd name="T99" fmla="*/ 7 h 203"/>
                <a:gd name="T100" fmla="*/ 1 w 396"/>
                <a:gd name="T101" fmla="*/ 7 h 2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96"/>
                <a:gd name="T154" fmla="*/ 0 h 203"/>
                <a:gd name="T155" fmla="*/ 396 w 396"/>
                <a:gd name="T156" fmla="*/ 203 h 20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96" h="203">
                  <a:moveTo>
                    <a:pt x="20" y="189"/>
                  </a:moveTo>
                  <a:lnTo>
                    <a:pt x="362" y="203"/>
                  </a:lnTo>
                  <a:lnTo>
                    <a:pt x="380" y="197"/>
                  </a:lnTo>
                  <a:lnTo>
                    <a:pt x="387" y="188"/>
                  </a:lnTo>
                  <a:lnTo>
                    <a:pt x="378" y="164"/>
                  </a:lnTo>
                  <a:lnTo>
                    <a:pt x="390" y="158"/>
                  </a:lnTo>
                  <a:lnTo>
                    <a:pt x="396" y="153"/>
                  </a:lnTo>
                  <a:lnTo>
                    <a:pt x="396" y="137"/>
                  </a:lnTo>
                  <a:lnTo>
                    <a:pt x="387" y="133"/>
                  </a:lnTo>
                  <a:lnTo>
                    <a:pt x="385" y="121"/>
                  </a:lnTo>
                  <a:lnTo>
                    <a:pt x="368" y="119"/>
                  </a:lnTo>
                  <a:lnTo>
                    <a:pt x="362" y="115"/>
                  </a:lnTo>
                  <a:lnTo>
                    <a:pt x="340" y="73"/>
                  </a:lnTo>
                  <a:lnTo>
                    <a:pt x="281" y="74"/>
                  </a:lnTo>
                  <a:lnTo>
                    <a:pt x="270" y="45"/>
                  </a:lnTo>
                  <a:lnTo>
                    <a:pt x="258" y="41"/>
                  </a:lnTo>
                  <a:lnTo>
                    <a:pt x="239" y="41"/>
                  </a:lnTo>
                  <a:lnTo>
                    <a:pt x="226" y="42"/>
                  </a:lnTo>
                  <a:lnTo>
                    <a:pt x="214" y="46"/>
                  </a:lnTo>
                  <a:lnTo>
                    <a:pt x="209" y="57"/>
                  </a:lnTo>
                  <a:lnTo>
                    <a:pt x="202" y="61"/>
                  </a:lnTo>
                  <a:lnTo>
                    <a:pt x="198" y="48"/>
                  </a:lnTo>
                  <a:lnTo>
                    <a:pt x="189" y="38"/>
                  </a:lnTo>
                  <a:lnTo>
                    <a:pt x="182" y="38"/>
                  </a:lnTo>
                  <a:lnTo>
                    <a:pt x="182" y="6"/>
                  </a:lnTo>
                  <a:lnTo>
                    <a:pt x="169" y="0"/>
                  </a:lnTo>
                  <a:lnTo>
                    <a:pt x="153" y="2"/>
                  </a:lnTo>
                  <a:lnTo>
                    <a:pt x="135" y="4"/>
                  </a:lnTo>
                  <a:lnTo>
                    <a:pt x="135" y="10"/>
                  </a:lnTo>
                  <a:lnTo>
                    <a:pt x="135" y="44"/>
                  </a:lnTo>
                  <a:lnTo>
                    <a:pt x="147" y="46"/>
                  </a:lnTo>
                  <a:lnTo>
                    <a:pt x="147" y="53"/>
                  </a:lnTo>
                  <a:lnTo>
                    <a:pt x="145" y="62"/>
                  </a:lnTo>
                  <a:lnTo>
                    <a:pt x="139" y="62"/>
                  </a:lnTo>
                  <a:lnTo>
                    <a:pt x="131" y="60"/>
                  </a:lnTo>
                  <a:lnTo>
                    <a:pt x="131" y="44"/>
                  </a:lnTo>
                  <a:lnTo>
                    <a:pt x="117" y="44"/>
                  </a:lnTo>
                  <a:lnTo>
                    <a:pt x="117" y="65"/>
                  </a:lnTo>
                  <a:lnTo>
                    <a:pt x="91" y="64"/>
                  </a:lnTo>
                  <a:lnTo>
                    <a:pt x="98" y="75"/>
                  </a:lnTo>
                  <a:lnTo>
                    <a:pt x="78" y="76"/>
                  </a:lnTo>
                  <a:lnTo>
                    <a:pt x="57" y="120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17" y="132"/>
                  </a:lnTo>
                  <a:lnTo>
                    <a:pt x="5" y="130"/>
                  </a:lnTo>
                  <a:lnTo>
                    <a:pt x="0" y="148"/>
                  </a:lnTo>
                  <a:lnTo>
                    <a:pt x="22" y="146"/>
                  </a:lnTo>
                  <a:lnTo>
                    <a:pt x="30" y="154"/>
                  </a:lnTo>
                  <a:lnTo>
                    <a:pt x="12" y="189"/>
                  </a:lnTo>
                  <a:lnTo>
                    <a:pt x="20" y="18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3" name="Freeform 697"/>
            <p:cNvSpPr>
              <a:spLocks noChangeAspect="1"/>
            </p:cNvSpPr>
            <p:nvPr/>
          </p:nvSpPr>
          <p:spPr bwMode="auto">
            <a:xfrm>
              <a:off x="487" y="355"/>
              <a:ext cx="142" cy="40"/>
            </a:xfrm>
            <a:custGeom>
              <a:avLst/>
              <a:gdLst>
                <a:gd name="T0" fmla="*/ 0 w 275"/>
                <a:gd name="T1" fmla="*/ 1 h 77"/>
                <a:gd name="T2" fmla="*/ 1 w 275"/>
                <a:gd name="T3" fmla="*/ 1 h 77"/>
                <a:gd name="T4" fmla="*/ 2 w 275"/>
                <a:gd name="T5" fmla="*/ 0 h 77"/>
                <a:gd name="T6" fmla="*/ 2 w 275"/>
                <a:gd name="T7" fmla="*/ 0 h 77"/>
                <a:gd name="T8" fmla="*/ 3 w 275"/>
                <a:gd name="T9" fmla="*/ 1 h 77"/>
                <a:gd name="T10" fmla="*/ 5 w 275"/>
                <a:gd name="T11" fmla="*/ 1 h 77"/>
                <a:gd name="T12" fmla="*/ 5 w 275"/>
                <a:gd name="T13" fmla="*/ 1 h 77"/>
                <a:gd name="T14" fmla="*/ 8 w 275"/>
                <a:gd name="T15" fmla="*/ 1 h 77"/>
                <a:gd name="T16" fmla="*/ 8 w 275"/>
                <a:gd name="T17" fmla="*/ 3 h 77"/>
                <a:gd name="T18" fmla="*/ 9 w 275"/>
                <a:gd name="T19" fmla="*/ 3 h 77"/>
                <a:gd name="T20" fmla="*/ 10 w 275"/>
                <a:gd name="T21" fmla="*/ 3 h 77"/>
                <a:gd name="T22" fmla="*/ 10 w 275"/>
                <a:gd name="T23" fmla="*/ 3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5"/>
                <a:gd name="T37" fmla="*/ 0 h 77"/>
                <a:gd name="T38" fmla="*/ 275 w 275"/>
                <a:gd name="T39" fmla="*/ 77 h 7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5" h="77">
                  <a:moveTo>
                    <a:pt x="0" y="14"/>
                  </a:moveTo>
                  <a:lnTo>
                    <a:pt x="26" y="14"/>
                  </a:lnTo>
                  <a:lnTo>
                    <a:pt x="38" y="0"/>
                  </a:lnTo>
                  <a:lnTo>
                    <a:pt x="56" y="0"/>
                  </a:lnTo>
                  <a:lnTo>
                    <a:pt x="65" y="5"/>
                  </a:lnTo>
                  <a:lnTo>
                    <a:pt x="134" y="7"/>
                  </a:lnTo>
                  <a:lnTo>
                    <a:pt x="133" y="23"/>
                  </a:lnTo>
                  <a:lnTo>
                    <a:pt x="226" y="25"/>
                  </a:lnTo>
                  <a:lnTo>
                    <a:pt x="226" y="74"/>
                  </a:lnTo>
                  <a:lnTo>
                    <a:pt x="250" y="77"/>
                  </a:lnTo>
                  <a:lnTo>
                    <a:pt x="263" y="76"/>
                  </a:lnTo>
                  <a:lnTo>
                    <a:pt x="275" y="7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4" name="Freeform 698"/>
            <p:cNvSpPr>
              <a:spLocks noChangeAspect="1"/>
            </p:cNvSpPr>
            <p:nvPr/>
          </p:nvSpPr>
          <p:spPr bwMode="auto">
            <a:xfrm>
              <a:off x="605" y="363"/>
              <a:ext cx="8" cy="12"/>
            </a:xfrm>
            <a:custGeom>
              <a:avLst/>
              <a:gdLst>
                <a:gd name="T0" fmla="*/ 0 w 16"/>
                <a:gd name="T1" fmla="*/ 1 h 24"/>
                <a:gd name="T2" fmla="*/ 1 w 16"/>
                <a:gd name="T3" fmla="*/ 0 h 24"/>
                <a:gd name="T4" fmla="*/ 1 w 16"/>
                <a:gd name="T5" fmla="*/ 1 h 24"/>
                <a:gd name="T6" fmla="*/ 1 w 16"/>
                <a:gd name="T7" fmla="*/ 1 h 24"/>
                <a:gd name="T8" fmla="*/ 1 w 1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24"/>
                <a:gd name="T17" fmla="*/ 16 w 16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24">
                  <a:moveTo>
                    <a:pt x="0" y="6"/>
                  </a:moveTo>
                  <a:lnTo>
                    <a:pt x="8" y="0"/>
                  </a:lnTo>
                  <a:lnTo>
                    <a:pt x="16" y="7"/>
                  </a:lnTo>
                  <a:lnTo>
                    <a:pt x="15" y="21"/>
                  </a:lnTo>
                  <a:lnTo>
                    <a:pt x="2" y="2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5" name="Freeform 699"/>
            <p:cNvSpPr>
              <a:spLocks noChangeAspect="1"/>
            </p:cNvSpPr>
            <p:nvPr/>
          </p:nvSpPr>
          <p:spPr bwMode="auto">
            <a:xfrm>
              <a:off x="612" y="359"/>
              <a:ext cx="22" cy="30"/>
            </a:xfrm>
            <a:custGeom>
              <a:avLst/>
              <a:gdLst>
                <a:gd name="T0" fmla="*/ 1 w 42"/>
                <a:gd name="T1" fmla="*/ 0 h 58"/>
                <a:gd name="T2" fmla="*/ 0 w 42"/>
                <a:gd name="T3" fmla="*/ 1 h 58"/>
                <a:gd name="T4" fmla="*/ 1 w 42"/>
                <a:gd name="T5" fmla="*/ 2 h 58"/>
                <a:gd name="T6" fmla="*/ 2 w 42"/>
                <a:gd name="T7" fmla="*/ 2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58"/>
                <a:gd name="T14" fmla="*/ 42 w 42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58">
                  <a:moveTo>
                    <a:pt x="18" y="0"/>
                  </a:moveTo>
                  <a:lnTo>
                    <a:pt x="0" y="12"/>
                  </a:lnTo>
                  <a:lnTo>
                    <a:pt x="24" y="58"/>
                  </a:lnTo>
                  <a:lnTo>
                    <a:pt x="42" y="4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6" name="Freeform 700"/>
            <p:cNvSpPr>
              <a:spLocks noChangeAspect="1"/>
            </p:cNvSpPr>
            <p:nvPr/>
          </p:nvSpPr>
          <p:spPr bwMode="auto">
            <a:xfrm>
              <a:off x="523" y="306"/>
              <a:ext cx="12" cy="17"/>
            </a:xfrm>
            <a:custGeom>
              <a:avLst/>
              <a:gdLst>
                <a:gd name="T0" fmla="*/ 1 w 24"/>
                <a:gd name="T1" fmla="*/ 1 h 33"/>
                <a:gd name="T2" fmla="*/ 1 w 24"/>
                <a:gd name="T3" fmla="*/ 1 h 33"/>
                <a:gd name="T4" fmla="*/ 1 w 24"/>
                <a:gd name="T5" fmla="*/ 1 h 33"/>
                <a:gd name="T6" fmla="*/ 0 w 24"/>
                <a:gd name="T7" fmla="*/ 1 h 33"/>
                <a:gd name="T8" fmla="*/ 1 w 24"/>
                <a:gd name="T9" fmla="*/ 1 h 33"/>
                <a:gd name="T10" fmla="*/ 1 w 24"/>
                <a:gd name="T11" fmla="*/ 0 h 33"/>
                <a:gd name="T12" fmla="*/ 1 w 24"/>
                <a:gd name="T13" fmla="*/ 1 h 33"/>
                <a:gd name="T14" fmla="*/ 1 w 24"/>
                <a:gd name="T15" fmla="*/ 1 h 33"/>
                <a:gd name="T16" fmla="*/ 1 w 24"/>
                <a:gd name="T17" fmla="*/ 1 h 33"/>
                <a:gd name="T18" fmla="*/ 1 w 24"/>
                <a:gd name="T19" fmla="*/ 1 h 33"/>
                <a:gd name="T20" fmla="*/ 1 w 24"/>
                <a:gd name="T21" fmla="*/ 1 h 33"/>
                <a:gd name="T22" fmla="*/ 1 w 24"/>
                <a:gd name="T23" fmla="*/ 1 h 33"/>
                <a:gd name="T24" fmla="*/ 1 w 24"/>
                <a:gd name="T25" fmla="*/ 1 h 33"/>
                <a:gd name="T26" fmla="*/ 1 w 24"/>
                <a:gd name="T27" fmla="*/ 2 h 33"/>
                <a:gd name="T28" fmla="*/ 1 w 24"/>
                <a:gd name="T29" fmla="*/ 1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33"/>
                <a:gd name="T47" fmla="*/ 24 w 24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33">
                  <a:moveTo>
                    <a:pt x="6" y="29"/>
                  </a:moveTo>
                  <a:lnTo>
                    <a:pt x="6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4" y="1"/>
                  </a:lnTo>
                  <a:lnTo>
                    <a:pt x="15" y="0"/>
                  </a:lnTo>
                  <a:lnTo>
                    <a:pt x="16" y="7"/>
                  </a:lnTo>
                  <a:lnTo>
                    <a:pt x="19" y="21"/>
                  </a:lnTo>
                  <a:lnTo>
                    <a:pt x="10" y="21"/>
                  </a:lnTo>
                  <a:lnTo>
                    <a:pt x="8" y="4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14" y="27"/>
                  </a:lnTo>
                  <a:lnTo>
                    <a:pt x="24" y="33"/>
                  </a:lnTo>
                  <a:lnTo>
                    <a:pt x="6" y="2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7" name="Freeform 701"/>
            <p:cNvSpPr>
              <a:spLocks noChangeAspect="1"/>
            </p:cNvSpPr>
            <p:nvPr/>
          </p:nvSpPr>
          <p:spPr bwMode="auto">
            <a:xfrm>
              <a:off x="516" y="341"/>
              <a:ext cx="26" cy="2"/>
            </a:xfrm>
            <a:custGeom>
              <a:avLst/>
              <a:gdLst>
                <a:gd name="T0" fmla="*/ 0 w 50"/>
                <a:gd name="T1" fmla="*/ 1 h 4"/>
                <a:gd name="T2" fmla="*/ 1 w 50"/>
                <a:gd name="T3" fmla="*/ 1 h 4"/>
                <a:gd name="T4" fmla="*/ 2 w 50"/>
                <a:gd name="T5" fmla="*/ 1 h 4"/>
                <a:gd name="T6" fmla="*/ 2 w 5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4"/>
                <a:gd name="T14" fmla="*/ 50 w 50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4">
                  <a:moveTo>
                    <a:pt x="0" y="2"/>
                  </a:moveTo>
                  <a:lnTo>
                    <a:pt x="21" y="4"/>
                  </a:lnTo>
                  <a:lnTo>
                    <a:pt x="39" y="3"/>
                  </a:lnTo>
                  <a:lnTo>
                    <a:pt x="5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8" name="Freeform 702"/>
            <p:cNvSpPr>
              <a:spLocks noChangeAspect="1"/>
            </p:cNvSpPr>
            <p:nvPr/>
          </p:nvSpPr>
          <p:spPr bwMode="auto">
            <a:xfrm>
              <a:off x="560" y="346"/>
              <a:ext cx="24" cy="2"/>
            </a:xfrm>
            <a:custGeom>
              <a:avLst/>
              <a:gdLst>
                <a:gd name="T0" fmla="*/ 0 w 46"/>
                <a:gd name="T1" fmla="*/ 0 h 3"/>
                <a:gd name="T2" fmla="*/ 1 w 46"/>
                <a:gd name="T3" fmla="*/ 1 h 3"/>
                <a:gd name="T4" fmla="*/ 2 w 46"/>
                <a:gd name="T5" fmla="*/ 1 h 3"/>
                <a:gd name="T6" fmla="*/ 2 w 46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3"/>
                <a:gd name="T14" fmla="*/ 46 w 4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3">
                  <a:moveTo>
                    <a:pt x="0" y="0"/>
                  </a:moveTo>
                  <a:lnTo>
                    <a:pt x="20" y="2"/>
                  </a:lnTo>
                  <a:lnTo>
                    <a:pt x="35" y="3"/>
                  </a:lnTo>
                  <a:lnTo>
                    <a:pt x="46" y="1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9" name="Freeform 703"/>
            <p:cNvSpPr>
              <a:spLocks noChangeAspect="1"/>
            </p:cNvSpPr>
            <p:nvPr/>
          </p:nvSpPr>
          <p:spPr bwMode="auto">
            <a:xfrm>
              <a:off x="516" y="324"/>
              <a:ext cx="25" cy="3"/>
            </a:xfrm>
            <a:custGeom>
              <a:avLst/>
              <a:gdLst>
                <a:gd name="T0" fmla="*/ 0 w 48"/>
                <a:gd name="T1" fmla="*/ 1 h 6"/>
                <a:gd name="T2" fmla="*/ 1 w 48"/>
                <a:gd name="T3" fmla="*/ 1 h 6"/>
                <a:gd name="T4" fmla="*/ 1 w 48"/>
                <a:gd name="T5" fmla="*/ 1 h 6"/>
                <a:gd name="T6" fmla="*/ 2 w 48"/>
                <a:gd name="T7" fmla="*/ 1 h 6"/>
                <a:gd name="T8" fmla="*/ 2 w 4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6"/>
                <a:gd name="T17" fmla="*/ 48 w 4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6">
                  <a:moveTo>
                    <a:pt x="0" y="2"/>
                  </a:moveTo>
                  <a:lnTo>
                    <a:pt x="10" y="5"/>
                  </a:lnTo>
                  <a:lnTo>
                    <a:pt x="27" y="6"/>
                  </a:lnTo>
                  <a:lnTo>
                    <a:pt x="40" y="6"/>
                  </a:lnTo>
                  <a:lnTo>
                    <a:pt x="4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0" name="Freeform 704"/>
            <p:cNvSpPr>
              <a:spLocks noChangeAspect="1"/>
            </p:cNvSpPr>
            <p:nvPr/>
          </p:nvSpPr>
          <p:spPr bwMode="auto">
            <a:xfrm>
              <a:off x="606" y="404"/>
              <a:ext cx="38" cy="4"/>
            </a:xfrm>
            <a:custGeom>
              <a:avLst/>
              <a:gdLst>
                <a:gd name="T0" fmla="*/ 0 w 73"/>
                <a:gd name="T1" fmla="*/ 1 h 7"/>
                <a:gd name="T2" fmla="*/ 1 w 73"/>
                <a:gd name="T3" fmla="*/ 1 h 7"/>
                <a:gd name="T4" fmla="*/ 2 w 73"/>
                <a:gd name="T5" fmla="*/ 1 h 7"/>
                <a:gd name="T6" fmla="*/ 2 w 73"/>
                <a:gd name="T7" fmla="*/ 0 h 7"/>
                <a:gd name="T8" fmla="*/ 3 w 7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"/>
                <a:gd name="T16" fmla="*/ 0 h 7"/>
                <a:gd name="T17" fmla="*/ 73 w 73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" h="7">
                  <a:moveTo>
                    <a:pt x="0" y="3"/>
                  </a:moveTo>
                  <a:lnTo>
                    <a:pt x="20" y="7"/>
                  </a:lnTo>
                  <a:lnTo>
                    <a:pt x="44" y="4"/>
                  </a:lnTo>
                  <a:lnTo>
                    <a:pt x="51" y="0"/>
                  </a:lnTo>
                  <a:lnTo>
                    <a:pt x="7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1" name="Line 705"/>
            <p:cNvSpPr>
              <a:spLocks noChangeAspect="1" noChangeShapeType="1"/>
            </p:cNvSpPr>
            <p:nvPr/>
          </p:nvSpPr>
          <p:spPr bwMode="auto">
            <a:xfrm>
              <a:off x="631" y="398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2" name="Line 706"/>
            <p:cNvSpPr>
              <a:spLocks noChangeAspect="1" noChangeShapeType="1"/>
            </p:cNvSpPr>
            <p:nvPr/>
          </p:nvSpPr>
          <p:spPr bwMode="auto">
            <a:xfrm>
              <a:off x="644" y="397"/>
              <a:ext cx="0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3" name="Line 707"/>
            <p:cNvSpPr>
              <a:spLocks noChangeAspect="1" noChangeShapeType="1"/>
            </p:cNvSpPr>
            <p:nvPr/>
          </p:nvSpPr>
          <p:spPr bwMode="auto">
            <a:xfrm>
              <a:off x="618" y="400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4" name="Line 708"/>
            <p:cNvSpPr>
              <a:spLocks noChangeAspect="1" noChangeShapeType="1"/>
            </p:cNvSpPr>
            <p:nvPr/>
          </p:nvSpPr>
          <p:spPr bwMode="auto">
            <a:xfrm>
              <a:off x="604" y="394"/>
              <a:ext cx="5" cy="1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5" name="Freeform 709"/>
            <p:cNvSpPr>
              <a:spLocks noChangeAspect="1"/>
            </p:cNvSpPr>
            <p:nvPr/>
          </p:nvSpPr>
          <p:spPr bwMode="auto">
            <a:xfrm>
              <a:off x="604" y="394"/>
              <a:ext cx="46" cy="4"/>
            </a:xfrm>
            <a:custGeom>
              <a:avLst/>
              <a:gdLst>
                <a:gd name="T0" fmla="*/ 0 w 88"/>
                <a:gd name="T1" fmla="*/ 0 h 9"/>
                <a:gd name="T2" fmla="*/ 1 w 88"/>
                <a:gd name="T3" fmla="*/ 0 h 9"/>
                <a:gd name="T4" fmla="*/ 1 w 88"/>
                <a:gd name="T5" fmla="*/ 0 h 9"/>
                <a:gd name="T6" fmla="*/ 2 w 88"/>
                <a:gd name="T7" fmla="*/ 0 h 9"/>
                <a:gd name="T8" fmla="*/ 2 w 88"/>
                <a:gd name="T9" fmla="*/ 0 h 9"/>
                <a:gd name="T10" fmla="*/ 2 w 88"/>
                <a:gd name="T11" fmla="*/ 0 h 9"/>
                <a:gd name="T12" fmla="*/ 3 w 88"/>
                <a:gd name="T13" fmla="*/ 0 h 9"/>
                <a:gd name="T14" fmla="*/ 4 w 88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"/>
                <a:gd name="T25" fmla="*/ 0 h 9"/>
                <a:gd name="T26" fmla="*/ 88 w 88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" h="9">
                  <a:moveTo>
                    <a:pt x="0" y="3"/>
                  </a:moveTo>
                  <a:lnTo>
                    <a:pt x="10" y="9"/>
                  </a:lnTo>
                  <a:lnTo>
                    <a:pt x="30" y="9"/>
                  </a:lnTo>
                  <a:lnTo>
                    <a:pt x="36" y="8"/>
                  </a:lnTo>
                  <a:lnTo>
                    <a:pt x="44" y="9"/>
                  </a:lnTo>
                  <a:lnTo>
                    <a:pt x="50" y="9"/>
                  </a:lnTo>
                  <a:lnTo>
                    <a:pt x="75" y="8"/>
                  </a:lnTo>
                  <a:lnTo>
                    <a:pt x="8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6" name="Freeform 710"/>
            <p:cNvSpPr>
              <a:spLocks noChangeAspect="1"/>
            </p:cNvSpPr>
            <p:nvPr/>
          </p:nvSpPr>
          <p:spPr bwMode="auto">
            <a:xfrm>
              <a:off x="629" y="384"/>
              <a:ext cx="16" cy="11"/>
            </a:xfrm>
            <a:custGeom>
              <a:avLst/>
              <a:gdLst>
                <a:gd name="T0" fmla="*/ 1 w 31"/>
                <a:gd name="T1" fmla="*/ 1 h 21"/>
                <a:gd name="T2" fmla="*/ 0 w 31"/>
                <a:gd name="T3" fmla="*/ 1 h 21"/>
                <a:gd name="T4" fmla="*/ 1 w 31"/>
                <a:gd name="T5" fmla="*/ 1 h 21"/>
                <a:gd name="T6" fmla="*/ 1 w 31"/>
                <a:gd name="T7" fmla="*/ 1 h 21"/>
                <a:gd name="T8" fmla="*/ 1 w 31"/>
                <a:gd name="T9" fmla="*/ 0 h 21"/>
                <a:gd name="T10" fmla="*/ 1 w 31"/>
                <a:gd name="T11" fmla="*/ 1 h 21"/>
                <a:gd name="T12" fmla="*/ 1 w 31"/>
                <a:gd name="T13" fmla="*/ 1 h 21"/>
                <a:gd name="T14" fmla="*/ 1 w 31"/>
                <a:gd name="T15" fmla="*/ 1 h 21"/>
                <a:gd name="T16" fmla="*/ 1 w 31"/>
                <a:gd name="T17" fmla="*/ 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21"/>
                <a:gd name="T29" fmla="*/ 31 w 31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21">
                  <a:moveTo>
                    <a:pt x="1" y="18"/>
                  </a:moveTo>
                  <a:lnTo>
                    <a:pt x="0" y="7"/>
                  </a:lnTo>
                  <a:lnTo>
                    <a:pt x="9" y="3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1" y="16"/>
                  </a:lnTo>
                  <a:lnTo>
                    <a:pt x="17" y="17"/>
                  </a:lnTo>
                  <a:lnTo>
                    <a:pt x="11" y="21"/>
                  </a:lnTo>
                  <a:lnTo>
                    <a:pt x="1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7" name="Freeform 711"/>
            <p:cNvSpPr>
              <a:spLocks noChangeAspect="1"/>
            </p:cNvSpPr>
            <p:nvPr/>
          </p:nvSpPr>
          <p:spPr bwMode="auto">
            <a:xfrm>
              <a:off x="458" y="358"/>
              <a:ext cx="81" cy="39"/>
            </a:xfrm>
            <a:custGeom>
              <a:avLst/>
              <a:gdLst>
                <a:gd name="T0" fmla="*/ 1 w 156"/>
                <a:gd name="T1" fmla="*/ 2 h 75"/>
                <a:gd name="T2" fmla="*/ 1 w 156"/>
                <a:gd name="T3" fmla="*/ 3 h 75"/>
                <a:gd name="T4" fmla="*/ 0 w 156"/>
                <a:gd name="T5" fmla="*/ 3 h 75"/>
                <a:gd name="T6" fmla="*/ 1 w 156"/>
                <a:gd name="T7" fmla="*/ 3 h 75"/>
                <a:gd name="T8" fmla="*/ 1 w 156"/>
                <a:gd name="T9" fmla="*/ 3 h 75"/>
                <a:gd name="T10" fmla="*/ 2 w 156"/>
                <a:gd name="T11" fmla="*/ 3 h 75"/>
                <a:gd name="T12" fmla="*/ 2 w 156"/>
                <a:gd name="T13" fmla="*/ 3 h 75"/>
                <a:gd name="T14" fmla="*/ 2 w 156"/>
                <a:gd name="T15" fmla="*/ 2 h 75"/>
                <a:gd name="T16" fmla="*/ 2 w 156"/>
                <a:gd name="T17" fmla="*/ 2 h 75"/>
                <a:gd name="T18" fmla="*/ 2 w 156"/>
                <a:gd name="T19" fmla="*/ 2 h 75"/>
                <a:gd name="T20" fmla="*/ 2 w 156"/>
                <a:gd name="T21" fmla="*/ 3 h 75"/>
                <a:gd name="T22" fmla="*/ 2 w 156"/>
                <a:gd name="T23" fmla="*/ 3 h 75"/>
                <a:gd name="T24" fmla="*/ 3 w 156"/>
                <a:gd name="T25" fmla="*/ 3 h 75"/>
                <a:gd name="T26" fmla="*/ 6 w 156"/>
                <a:gd name="T27" fmla="*/ 3 h 75"/>
                <a:gd name="T28" fmla="*/ 6 w 156"/>
                <a:gd name="T29" fmla="*/ 2 h 75"/>
                <a:gd name="T30" fmla="*/ 5 w 156"/>
                <a:gd name="T31" fmla="*/ 2 h 75"/>
                <a:gd name="T32" fmla="*/ 5 w 156"/>
                <a:gd name="T33" fmla="*/ 2 h 75"/>
                <a:gd name="T34" fmla="*/ 5 w 156"/>
                <a:gd name="T35" fmla="*/ 2 h 75"/>
                <a:gd name="T36" fmla="*/ 6 w 156"/>
                <a:gd name="T37" fmla="*/ 2 h 75"/>
                <a:gd name="T38" fmla="*/ 6 w 156"/>
                <a:gd name="T39" fmla="*/ 1 h 75"/>
                <a:gd name="T40" fmla="*/ 5 w 156"/>
                <a:gd name="T41" fmla="*/ 1 h 75"/>
                <a:gd name="T42" fmla="*/ 5 w 156"/>
                <a:gd name="T43" fmla="*/ 1 h 75"/>
                <a:gd name="T44" fmla="*/ 5 w 156"/>
                <a:gd name="T45" fmla="*/ 1 h 75"/>
                <a:gd name="T46" fmla="*/ 5 w 156"/>
                <a:gd name="T47" fmla="*/ 1 h 75"/>
                <a:gd name="T48" fmla="*/ 5 w 156"/>
                <a:gd name="T49" fmla="*/ 0 h 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6"/>
                <a:gd name="T76" fmla="*/ 0 h 75"/>
                <a:gd name="T77" fmla="*/ 156 w 156"/>
                <a:gd name="T78" fmla="*/ 75 h 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6" h="75">
                  <a:moveTo>
                    <a:pt x="17" y="57"/>
                  </a:moveTo>
                  <a:lnTo>
                    <a:pt x="17" y="70"/>
                  </a:lnTo>
                  <a:lnTo>
                    <a:pt x="0" y="71"/>
                  </a:lnTo>
                  <a:lnTo>
                    <a:pt x="18" y="72"/>
                  </a:lnTo>
                  <a:lnTo>
                    <a:pt x="30" y="75"/>
                  </a:lnTo>
                  <a:lnTo>
                    <a:pt x="44" y="72"/>
                  </a:lnTo>
                  <a:lnTo>
                    <a:pt x="44" y="61"/>
                  </a:lnTo>
                  <a:lnTo>
                    <a:pt x="44" y="52"/>
                  </a:lnTo>
                  <a:lnTo>
                    <a:pt x="32" y="49"/>
                  </a:lnTo>
                  <a:lnTo>
                    <a:pt x="45" y="49"/>
                  </a:lnTo>
                  <a:lnTo>
                    <a:pt x="44" y="74"/>
                  </a:lnTo>
                  <a:lnTo>
                    <a:pt x="53" y="74"/>
                  </a:lnTo>
                  <a:lnTo>
                    <a:pt x="80" y="70"/>
                  </a:lnTo>
                  <a:lnTo>
                    <a:pt x="156" y="74"/>
                  </a:lnTo>
                  <a:lnTo>
                    <a:pt x="156" y="58"/>
                  </a:lnTo>
                  <a:lnTo>
                    <a:pt x="141" y="57"/>
                  </a:lnTo>
                  <a:lnTo>
                    <a:pt x="147" y="50"/>
                  </a:lnTo>
                  <a:lnTo>
                    <a:pt x="146" y="41"/>
                  </a:lnTo>
                  <a:lnTo>
                    <a:pt x="151" y="35"/>
                  </a:lnTo>
                  <a:lnTo>
                    <a:pt x="154" y="28"/>
                  </a:lnTo>
                  <a:lnTo>
                    <a:pt x="142" y="25"/>
                  </a:lnTo>
                  <a:lnTo>
                    <a:pt x="142" y="18"/>
                  </a:lnTo>
                  <a:lnTo>
                    <a:pt x="135" y="16"/>
                  </a:lnTo>
                  <a:lnTo>
                    <a:pt x="137" y="10"/>
                  </a:lnTo>
                  <a:lnTo>
                    <a:pt x="14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8" name="Freeform 712"/>
            <p:cNvSpPr>
              <a:spLocks noChangeAspect="1"/>
            </p:cNvSpPr>
            <p:nvPr/>
          </p:nvSpPr>
          <p:spPr bwMode="auto">
            <a:xfrm>
              <a:off x="516" y="357"/>
              <a:ext cx="21" cy="39"/>
            </a:xfrm>
            <a:custGeom>
              <a:avLst/>
              <a:gdLst>
                <a:gd name="T0" fmla="*/ 1 w 40"/>
                <a:gd name="T1" fmla="*/ 0 h 75"/>
                <a:gd name="T2" fmla="*/ 1 w 40"/>
                <a:gd name="T3" fmla="*/ 1 h 75"/>
                <a:gd name="T4" fmla="*/ 1 w 40"/>
                <a:gd name="T5" fmla="*/ 1 h 75"/>
                <a:gd name="T6" fmla="*/ 1 w 40"/>
                <a:gd name="T7" fmla="*/ 1 h 75"/>
                <a:gd name="T8" fmla="*/ 1 w 40"/>
                <a:gd name="T9" fmla="*/ 1 h 75"/>
                <a:gd name="T10" fmla="*/ 1 w 40"/>
                <a:gd name="T11" fmla="*/ 1 h 75"/>
                <a:gd name="T12" fmla="*/ 1 w 40"/>
                <a:gd name="T13" fmla="*/ 1 h 75"/>
                <a:gd name="T14" fmla="*/ 0 w 40"/>
                <a:gd name="T15" fmla="*/ 1 h 75"/>
                <a:gd name="T16" fmla="*/ 1 w 40"/>
                <a:gd name="T17" fmla="*/ 1 h 75"/>
                <a:gd name="T18" fmla="*/ 1 w 40"/>
                <a:gd name="T19" fmla="*/ 1 h 75"/>
                <a:gd name="T20" fmla="*/ 1 w 40"/>
                <a:gd name="T21" fmla="*/ 2 h 75"/>
                <a:gd name="T22" fmla="*/ 2 w 40"/>
                <a:gd name="T23" fmla="*/ 1 h 75"/>
                <a:gd name="T24" fmla="*/ 1 w 40"/>
                <a:gd name="T25" fmla="*/ 1 h 75"/>
                <a:gd name="T26" fmla="*/ 1 w 40"/>
                <a:gd name="T27" fmla="*/ 1 h 75"/>
                <a:gd name="T28" fmla="*/ 1 w 40"/>
                <a:gd name="T29" fmla="*/ 1 h 75"/>
                <a:gd name="T30" fmla="*/ 1 w 40"/>
                <a:gd name="T31" fmla="*/ 1 h 75"/>
                <a:gd name="T32" fmla="*/ 1 w 40"/>
                <a:gd name="T33" fmla="*/ 2 h 75"/>
                <a:gd name="T34" fmla="*/ 1 w 40"/>
                <a:gd name="T35" fmla="*/ 2 h 75"/>
                <a:gd name="T36" fmla="*/ 1 w 40"/>
                <a:gd name="T37" fmla="*/ 2 h 75"/>
                <a:gd name="T38" fmla="*/ 1 w 40"/>
                <a:gd name="T39" fmla="*/ 2 h 75"/>
                <a:gd name="T40" fmla="*/ 1 w 40"/>
                <a:gd name="T41" fmla="*/ 2 h 75"/>
                <a:gd name="T42" fmla="*/ 2 w 40"/>
                <a:gd name="T43" fmla="*/ 2 h 75"/>
                <a:gd name="T44" fmla="*/ 2 w 40"/>
                <a:gd name="T45" fmla="*/ 2 h 75"/>
                <a:gd name="T46" fmla="*/ 1 w 40"/>
                <a:gd name="T47" fmla="*/ 2 h 75"/>
                <a:gd name="T48" fmla="*/ 1 w 40"/>
                <a:gd name="T49" fmla="*/ 2 h 75"/>
                <a:gd name="T50" fmla="*/ 1 w 40"/>
                <a:gd name="T51" fmla="*/ 2 h 75"/>
                <a:gd name="T52" fmla="*/ 1 w 40"/>
                <a:gd name="T53" fmla="*/ 3 h 75"/>
                <a:gd name="T54" fmla="*/ 1 w 40"/>
                <a:gd name="T55" fmla="*/ 3 h 75"/>
                <a:gd name="T56" fmla="*/ 1 w 40"/>
                <a:gd name="T57" fmla="*/ 3 h 75"/>
                <a:gd name="T58" fmla="*/ 1 w 40"/>
                <a:gd name="T59" fmla="*/ 3 h 75"/>
                <a:gd name="T60" fmla="*/ 1 w 40"/>
                <a:gd name="T61" fmla="*/ 2 h 75"/>
                <a:gd name="T62" fmla="*/ 1 w 40"/>
                <a:gd name="T63" fmla="*/ 3 h 75"/>
                <a:gd name="T64" fmla="*/ 1 w 40"/>
                <a:gd name="T65" fmla="*/ 3 h 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75"/>
                <a:gd name="T101" fmla="*/ 40 w 40"/>
                <a:gd name="T102" fmla="*/ 75 h 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75">
                  <a:moveTo>
                    <a:pt x="3" y="0"/>
                  </a:moveTo>
                  <a:lnTo>
                    <a:pt x="1" y="14"/>
                  </a:lnTo>
                  <a:lnTo>
                    <a:pt x="14" y="14"/>
                  </a:lnTo>
                  <a:lnTo>
                    <a:pt x="22" y="11"/>
                  </a:lnTo>
                  <a:lnTo>
                    <a:pt x="12" y="15"/>
                  </a:lnTo>
                  <a:lnTo>
                    <a:pt x="3" y="15"/>
                  </a:lnTo>
                  <a:lnTo>
                    <a:pt x="5" y="22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9" y="30"/>
                  </a:lnTo>
                  <a:lnTo>
                    <a:pt x="29" y="35"/>
                  </a:lnTo>
                  <a:lnTo>
                    <a:pt x="40" y="29"/>
                  </a:lnTo>
                  <a:lnTo>
                    <a:pt x="28" y="29"/>
                  </a:lnTo>
                  <a:lnTo>
                    <a:pt x="20" y="25"/>
                  </a:lnTo>
                  <a:lnTo>
                    <a:pt x="16" y="14"/>
                  </a:lnTo>
                  <a:lnTo>
                    <a:pt x="9" y="23"/>
                  </a:lnTo>
                  <a:lnTo>
                    <a:pt x="3" y="37"/>
                  </a:lnTo>
                  <a:lnTo>
                    <a:pt x="10" y="47"/>
                  </a:lnTo>
                  <a:lnTo>
                    <a:pt x="19" y="42"/>
                  </a:lnTo>
                  <a:lnTo>
                    <a:pt x="18" y="32"/>
                  </a:lnTo>
                  <a:lnTo>
                    <a:pt x="21" y="45"/>
                  </a:lnTo>
                  <a:lnTo>
                    <a:pt x="32" y="43"/>
                  </a:lnTo>
                  <a:lnTo>
                    <a:pt x="33" y="49"/>
                  </a:lnTo>
                  <a:lnTo>
                    <a:pt x="29" y="58"/>
                  </a:lnTo>
                  <a:lnTo>
                    <a:pt x="9" y="58"/>
                  </a:lnTo>
                  <a:lnTo>
                    <a:pt x="9" y="51"/>
                  </a:lnTo>
                  <a:lnTo>
                    <a:pt x="7" y="63"/>
                  </a:lnTo>
                  <a:lnTo>
                    <a:pt x="6" y="70"/>
                  </a:lnTo>
                  <a:lnTo>
                    <a:pt x="16" y="72"/>
                  </a:lnTo>
                  <a:lnTo>
                    <a:pt x="19" y="63"/>
                  </a:lnTo>
                  <a:lnTo>
                    <a:pt x="25" y="59"/>
                  </a:lnTo>
                  <a:lnTo>
                    <a:pt x="27" y="66"/>
                  </a:lnTo>
                  <a:lnTo>
                    <a:pt x="27" y="7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9" name="Freeform 713"/>
            <p:cNvSpPr>
              <a:spLocks noChangeAspect="1"/>
            </p:cNvSpPr>
            <p:nvPr/>
          </p:nvSpPr>
          <p:spPr bwMode="auto">
            <a:xfrm>
              <a:off x="493" y="366"/>
              <a:ext cx="15" cy="22"/>
            </a:xfrm>
            <a:custGeom>
              <a:avLst/>
              <a:gdLst>
                <a:gd name="T0" fmla="*/ 0 w 29"/>
                <a:gd name="T1" fmla="*/ 1 h 44"/>
                <a:gd name="T2" fmla="*/ 1 w 29"/>
                <a:gd name="T3" fmla="*/ 1 h 44"/>
                <a:gd name="T4" fmla="*/ 1 w 29"/>
                <a:gd name="T5" fmla="*/ 1 h 44"/>
                <a:gd name="T6" fmla="*/ 0 w 29"/>
                <a:gd name="T7" fmla="*/ 0 h 44"/>
                <a:gd name="T8" fmla="*/ 0 w 29"/>
                <a:gd name="T9" fmla="*/ 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44"/>
                <a:gd name="T17" fmla="*/ 29 w 29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44">
                  <a:moveTo>
                    <a:pt x="0" y="44"/>
                  </a:moveTo>
                  <a:lnTo>
                    <a:pt x="29" y="43"/>
                  </a:lnTo>
                  <a:lnTo>
                    <a:pt x="28" y="1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0" name="Freeform 714"/>
            <p:cNvSpPr>
              <a:spLocks noChangeAspect="1"/>
            </p:cNvSpPr>
            <p:nvPr/>
          </p:nvSpPr>
          <p:spPr bwMode="auto">
            <a:xfrm>
              <a:off x="544" y="384"/>
              <a:ext cx="40" cy="20"/>
            </a:xfrm>
            <a:custGeom>
              <a:avLst/>
              <a:gdLst>
                <a:gd name="T0" fmla="*/ 0 w 76"/>
                <a:gd name="T1" fmla="*/ 1 h 40"/>
                <a:gd name="T2" fmla="*/ 0 w 76"/>
                <a:gd name="T3" fmla="*/ 1 h 40"/>
                <a:gd name="T4" fmla="*/ 1 w 76"/>
                <a:gd name="T5" fmla="*/ 1 h 40"/>
                <a:gd name="T6" fmla="*/ 1 w 76"/>
                <a:gd name="T7" fmla="*/ 0 h 40"/>
                <a:gd name="T8" fmla="*/ 3 w 76"/>
                <a:gd name="T9" fmla="*/ 1 h 40"/>
                <a:gd name="T10" fmla="*/ 3 w 76"/>
                <a:gd name="T11" fmla="*/ 1 h 40"/>
                <a:gd name="T12" fmla="*/ 1 w 76"/>
                <a:gd name="T13" fmla="*/ 1 h 40"/>
                <a:gd name="T14" fmla="*/ 1 w 76"/>
                <a:gd name="T15" fmla="*/ 1 h 40"/>
                <a:gd name="T16" fmla="*/ 1 w 76"/>
                <a:gd name="T17" fmla="*/ 1 h 40"/>
                <a:gd name="T18" fmla="*/ 0 w 76"/>
                <a:gd name="T19" fmla="*/ 1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6"/>
                <a:gd name="T31" fmla="*/ 0 h 40"/>
                <a:gd name="T32" fmla="*/ 76 w 76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6" h="40">
                  <a:moveTo>
                    <a:pt x="0" y="34"/>
                  </a:moveTo>
                  <a:lnTo>
                    <a:pt x="0" y="6"/>
                  </a:lnTo>
                  <a:lnTo>
                    <a:pt x="17" y="7"/>
                  </a:lnTo>
                  <a:lnTo>
                    <a:pt x="17" y="0"/>
                  </a:lnTo>
                  <a:lnTo>
                    <a:pt x="76" y="3"/>
                  </a:lnTo>
                  <a:lnTo>
                    <a:pt x="73" y="40"/>
                  </a:lnTo>
                  <a:lnTo>
                    <a:pt x="17" y="36"/>
                  </a:lnTo>
                  <a:lnTo>
                    <a:pt x="16" y="11"/>
                  </a:lnTo>
                  <a:lnTo>
                    <a:pt x="16" y="35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1" name="Freeform 715"/>
            <p:cNvSpPr>
              <a:spLocks noChangeAspect="1"/>
            </p:cNvSpPr>
            <p:nvPr/>
          </p:nvSpPr>
          <p:spPr bwMode="auto">
            <a:xfrm>
              <a:off x="460" y="402"/>
              <a:ext cx="84" cy="2"/>
            </a:xfrm>
            <a:custGeom>
              <a:avLst/>
              <a:gdLst>
                <a:gd name="T0" fmla="*/ 0 w 163"/>
                <a:gd name="T1" fmla="*/ 1 h 4"/>
                <a:gd name="T2" fmla="*/ 1 w 163"/>
                <a:gd name="T3" fmla="*/ 1 h 4"/>
                <a:gd name="T4" fmla="*/ 2 w 163"/>
                <a:gd name="T5" fmla="*/ 1 h 4"/>
                <a:gd name="T6" fmla="*/ 2 w 163"/>
                <a:gd name="T7" fmla="*/ 0 h 4"/>
                <a:gd name="T8" fmla="*/ 3 w 163"/>
                <a:gd name="T9" fmla="*/ 1 h 4"/>
                <a:gd name="T10" fmla="*/ 3 w 163"/>
                <a:gd name="T11" fmla="*/ 1 h 4"/>
                <a:gd name="T12" fmla="*/ 3 w 163"/>
                <a:gd name="T13" fmla="*/ 0 h 4"/>
                <a:gd name="T14" fmla="*/ 4 w 163"/>
                <a:gd name="T15" fmla="*/ 0 h 4"/>
                <a:gd name="T16" fmla="*/ 6 w 16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3"/>
                <a:gd name="T28" fmla="*/ 0 h 4"/>
                <a:gd name="T29" fmla="*/ 163 w 16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3" h="4">
                  <a:moveTo>
                    <a:pt x="0" y="2"/>
                  </a:moveTo>
                  <a:lnTo>
                    <a:pt x="26" y="3"/>
                  </a:lnTo>
                  <a:lnTo>
                    <a:pt x="36" y="3"/>
                  </a:lnTo>
                  <a:lnTo>
                    <a:pt x="57" y="0"/>
                  </a:lnTo>
                  <a:lnTo>
                    <a:pt x="69" y="1"/>
                  </a:lnTo>
                  <a:lnTo>
                    <a:pt x="83" y="4"/>
                  </a:lnTo>
                  <a:lnTo>
                    <a:pt x="91" y="0"/>
                  </a:lnTo>
                  <a:lnTo>
                    <a:pt x="118" y="0"/>
                  </a:lnTo>
                  <a:lnTo>
                    <a:pt x="16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2" name="Line 716"/>
            <p:cNvSpPr>
              <a:spLocks noChangeAspect="1" noChangeShapeType="1"/>
            </p:cNvSpPr>
            <p:nvPr/>
          </p:nvSpPr>
          <p:spPr bwMode="auto">
            <a:xfrm flipH="1">
              <a:off x="532" y="344"/>
              <a:ext cx="3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3" name="Line 717"/>
            <p:cNvSpPr>
              <a:spLocks noChangeAspect="1" noChangeShapeType="1"/>
            </p:cNvSpPr>
            <p:nvPr/>
          </p:nvSpPr>
          <p:spPr bwMode="auto">
            <a:xfrm>
              <a:off x="521" y="344"/>
              <a:ext cx="4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4" name="Line 718"/>
            <p:cNvSpPr>
              <a:spLocks noChangeAspect="1" noChangeShapeType="1"/>
            </p:cNvSpPr>
            <p:nvPr/>
          </p:nvSpPr>
          <p:spPr bwMode="auto">
            <a:xfrm>
              <a:off x="538" y="342"/>
              <a:ext cx="7" cy="9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5" name="Line 719"/>
            <p:cNvSpPr>
              <a:spLocks noChangeAspect="1" noChangeShapeType="1"/>
            </p:cNvSpPr>
            <p:nvPr/>
          </p:nvSpPr>
          <p:spPr bwMode="auto">
            <a:xfrm flipV="1">
              <a:off x="544" y="348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6" name="Line 720"/>
            <p:cNvSpPr>
              <a:spLocks noChangeAspect="1" noChangeShapeType="1"/>
            </p:cNvSpPr>
            <p:nvPr/>
          </p:nvSpPr>
          <p:spPr bwMode="auto">
            <a:xfrm>
              <a:off x="525" y="352"/>
              <a:ext cx="14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7" name="Line 721"/>
            <p:cNvSpPr>
              <a:spLocks noChangeAspect="1" noChangeShapeType="1"/>
            </p:cNvSpPr>
            <p:nvPr/>
          </p:nvSpPr>
          <p:spPr bwMode="auto">
            <a:xfrm flipH="1">
              <a:off x="518" y="351"/>
              <a:ext cx="6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37" name="Group 722"/>
            <p:cNvGrpSpPr>
              <a:grpSpLocks noChangeAspect="1"/>
            </p:cNvGrpSpPr>
            <p:nvPr/>
          </p:nvGrpSpPr>
          <p:grpSpPr bwMode="auto">
            <a:xfrm>
              <a:off x="503" y="410"/>
              <a:ext cx="52" cy="19"/>
              <a:chOff x="2402" y="867"/>
              <a:chExt cx="268" cy="97"/>
            </a:xfrm>
            <a:grpFill/>
          </p:grpSpPr>
          <p:grpSp>
            <p:nvGrpSpPr>
              <p:cNvPr id="4838" name="Group 72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00" name="Freeform 72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1" name="Freeform 72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2" name="Freeform 72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3" name="Line 72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4" name="Line 72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5" name="Line 72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39" name="Group 73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10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11" name="Oval 7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40" name="Group 73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08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09" name="Oval 7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299" name="Line 73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44" name="Group 737"/>
            <p:cNvGrpSpPr>
              <a:grpSpLocks noChangeAspect="1"/>
            </p:cNvGrpSpPr>
            <p:nvPr/>
          </p:nvGrpSpPr>
          <p:grpSpPr bwMode="auto">
            <a:xfrm>
              <a:off x="548" y="412"/>
              <a:ext cx="53" cy="19"/>
              <a:chOff x="2402" y="867"/>
              <a:chExt cx="268" cy="97"/>
            </a:xfrm>
            <a:grpFill/>
          </p:grpSpPr>
          <p:grpSp>
            <p:nvGrpSpPr>
              <p:cNvPr id="4851" name="Group 738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286" name="Freeform 739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87" name="Freeform 740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88" name="Freeform 741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89" name="Line 7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90" name="Line 743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91" name="Line 74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52" name="Group 745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296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97" name="Oval 7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53" name="Group 748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294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95" name="Oval 7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285" name="Line 751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54" name="Group 752"/>
            <p:cNvGrpSpPr>
              <a:grpSpLocks noChangeAspect="1"/>
            </p:cNvGrpSpPr>
            <p:nvPr/>
          </p:nvGrpSpPr>
          <p:grpSpPr bwMode="auto">
            <a:xfrm>
              <a:off x="427" y="408"/>
              <a:ext cx="50" cy="18"/>
              <a:chOff x="2402" y="867"/>
              <a:chExt cx="268" cy="97"/>
            </a:xfrm>
            <a:grpFill/>
          </p:grpSpPr>
          <p:grpSp>
            <p:nvGrpSpPr>
              <p:cNvPr id="4855" name="Group 75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272" name="Freeform 75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3" name="Freeform 75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4" name="Freeform 75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5" name="Line 7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6" name="Line 75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7" name="Line 75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56" name="Group 76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282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83" name="Oval 7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57" name="Group 76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280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81" name="Oval 7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271" name="Line 76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261" name="Freeform 767"/>
            <p:cNvSpPr>
              <a:spLocks noChangeAspect="1"/>
            </p:cNvSpPr>
            <p:nvPr/>
          </p:nvSpPr>
          <p:spPr bwMode="auto">
            <a:xfrm>
              <a:off x="732" y="454"/>
              <a:ext cx="109" cy="18"/>
            </a:xfrm>
            <a:custGeom>
              <a:avLst/>
              <a:gdLst>
                <a:gd name="T0" fmla="*/ 8 w 210"/>
                <a:gd name="T1" fmla="*/ 1 h 35"/>
                <a:gd name="T2" fmla="*/ 6 w 210"/>
                <a:gd name="T3" fmla="*/ 1 h 35"/>
                <a:gd name="T4" fmla="*/ 6 w 210"/>
                <a:gd name="T5" fmla="*/ 1 h 35"/>
                <a:gd name="T6" fmla="*/ 3 w 210"/>
                <a:gd name="T7" fmla="*/ 1 h 35"/>
                <a:gd name="T8" fmla="*/ 3 w 210"/>
                <a:gd name="T9" fmla="*/ 1 h 35"/>
                <a:gd name="T10" fmla="*/ 1 w 210"/>
                <a:gd name="T11" fmla="*/ 0 h 35"/>
                <a:gd name="T12" fmla="*/ 0 w 210"/>
                <a:gd name="T13" fmla="*/ 1 h 35"/>
                <a:gd name="T14" fmla="*/ 3 w 210"/>
                <a:gd name="T15" fmla="*/ 1 h 35"/>
                <a:gd name="T16" fmla="*/ 2 w 210"/>
                <a:gd name="T17" fmla="*/ 1 h 35"/>
                <a:gd name="T18" fmla="*/ 5 w 210"/>
                <a:gd name="T19" fmla="*/ 1 h 35"/>
                <a:gd name="T20" fmla="*/ 5 w 210"/>
                <a:gd name="T21" fmla="*/ 1 h 35"/>
                <a:gd name="T22" fmla="*/ 7 w 210"/>
                <a:gd name="T23" fmla="*/ 2 h 35"/>
                <a:gd name="T24" fmla="*/ 8 w 210"/>
                <a:gd name="T25" fmla="*/ 1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5"/>
                <a:gd name="T41" fmla="*/ 210 w 210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5">
                  <a:moveTo>
                    <a:pt x="210" y="27"/>
                  </a:moveTo>
                  <a:lnTo>
                    <a:pt x="157" y="27"/>
                  </a:lnTo>
                  <a:lnTo>
                    <a:pt x="157" y="17"/>
                  </a:lnTo>
                  <a:lnTo>
                    <a:pt x="80" y="12"/>
                  </a:lnTo>
                  <a:lnTo>
                    <a:pt x="79" y="1"/>
                  </a:lnTo>
                  <a:lnTo>
                    <a:pt x="6" y="0"/>
                  </a:lnTo>
                  <a:lnTo>
                    <a:pt x="0" y="6"/>
                  </a:lnTo>
                  <a:lnTo>
                    <a:pt x="62" y="8"/>
                  </a:lnTo>
                  <a:lnTo>
                    <a:pt x="59" y="19"/>
                  </a:lnTo>
                  <a:lnTo>
                    <a:pt x="142" y="23"/>
                  </a:lnTo>
                  <a:lnTo>
                    <a:pt x="141" y="32"/>
                  </a:lnTo>
                  <a:lnTo>
                    <a:pt x="195" y="35"/>
                  </a:lnTo>
                  <a:lnTo>
                    <a:pt x="210" y="27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58" name="Group 768"/>
            <p:cNvGrpSpPr>
              <a:grpSpLocks noChangeAspect="1"/>
            </p:cNvGrpSpPr>
            <p:nvPr/>
          </p:nvGrpSpPr>
          <p:grpSpPr bwMode="auto">
            <a:xfrm flipH="1">
              <a:off x="250" y="415"/>
              <a:ext cx="46" cy="19"/>
              <a:chOff x="2769" y="979"/>
              <a:chExt cx="230" cy="90"/>
            </a:xfrm>
            <a:grpFill/>
          </p:grpSpPr>
          <p:sp>
            <p:nvSpPr>
              <p:cNvPr id="7263" name="Freeform 76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4" name="Freeform 77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5" name="Freeform 77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6" name="Freeform 77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7" name="Freeform 77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8" name="Freeform 77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9" name="Freeform 77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4859" name="Group 603"/>
          <p:cNvGrpSpPr>
            <a:grpSpLocks noChangeAspect="1"/>
          </p:cNvGrpSpPr>
          <p:nvPr/>
        </p:nvGrpSpPr>
        <p:grpSpPr bwMode="auto">
          <a:xfrm>
            <a:off x="7248996" y="2138529"/>
            <a:ext cx="576064" cy="218689"/>
            <a:chOff x="50" y="306"/>
            <a:chExt cx="826" cy="194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7376" name="Freeform 604"/>
            <p:cNvSpPr>
              <a:spLocks noChangeAspect="1"/>
            </p:cNvSpPr>
            <p:nvPr/>
          </p:nvSpPr>
          <p:spPr bwMode="auto">
            <a:xfrm>
              <a:off x="89" y="439"/>
              <a:ext cx="13" cy="11"/>
            </a:xfrm>
            <a:custGeom>
              <a:avLst/>
              <a:gdLst>
                <a:gd name="T0" fmla="*/ 1 w 26"/>
                <a:gd name="T1" fmla="*/ 0 h 20"/>
                <a:gd name="T2" fmla="*/ 1 w 26"/>
                <a:gd name="T3" fmla="*/ 1 h 20"/>
                <a:gd name="T4" fmla="*/ 1 w 26"/>
                <a:gd name="T5" fmla="*/ 1 h 20"/>
                <a:gd name="T6" fmla="*/ 1 w 26"/>
                <a:gd name="T7" fmla="*/ 1 h 20"/>
                <a:gd name="T8" fmla="*/ 1 w 26"/>
                <a:gd name="T9" fmla="*/ 1 h 20"/>
                <a:gd name="T10" fmla="*/ 0 w 26"/>
                <a:gd name="T11" fmla="*/ 1 h 20"/>
                <a:gd name="T12" fmla="*/ 1 w 26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8" y="0"/>
                  </a:moveTo>
                  <a:lnTo>
                    <a:pt x="26" y="9"/>
                  </a:lnTo>
                  <a:lnTo>
                    <a:pt x="18" y="13"/>
                  </a:lnTo>
                  <a:lnTo>
                    <a:pt x="17" y="20"/>
                  </a:lnTo>
                  <a:lnTo>
                    <a:pt x="8" y="9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60" name="Group 605"/>
            <p:cNvGrpSpPr>
              <a:grpSpLocks noChangeAspect="1"/>
            </p:cNvGrpSpPr>
            <p:nvPr/>
          </p:nvGrpSpPr>
          <p:grpSpPr bwMode="auto">
            <a:xfrm>
              <a:off x="329" y="423"/>
              <a:ext cx="44" cy="17"/>
              <a:chOff x="2769" y="979"/>
              <a:chExt cx="230" cy="90"/>
            </a:xfrm>
            <a:grpFill/>
          </p:grpSpPr>
          <p:sp>
            <p:nvSpPr>
              <p:cNvPr id="7540" name="Freeform 606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1" name="Freeform 607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2" name="Freeform 608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3" name="Freeform 609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4" name="Freeform 610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5" name="Freeform 611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6" name="Freeform 612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378" name="Freeform 614"/>
            <p:cNvSpPr>
              <a:spLocks noChangeAspect="1"/>
            </p:cNvSpPr>
            <p:nvPr/>
          </p:nvSpPr>
          <p:spPr bwMode="auto">
            <a:xfrm>
              <a:off x="50" y="401"/>
              <a:ext cx="826" cy="99"/>
            </a:xfrm>
            <a:custGeom>
              <a:avLst/>
              <a:gdLst>
                <a:gd name="T0" fmla="*/ 0 w 1188"/>
                <a:gd name="T1" fmla="*/ 3 h 141"/>
                <a:gd name="T2" fmla="*/ 6 w 1188"/>
                <a:gd name="T3" fmla="*/ 6 h 141"/>
                <a:gd name="T4" fmla="*/ 8 w 1188"/>
                <a:gd name="T5" fmla="*/ 8 h 141"/>
                <a:gd name="T6" fmla="*/ 12 w 1188"/>
                <a:gd name="T7" fmla="*/ 10 h 141"/>
                <a:gd name="T8" fmla="*/ 17 w 1188"/>
                <a:gd name="T9" fmla="*/ 14 h 141"/>
                <a:gd name="T10" fmla="*/ 29 w 1188"/>
                <a:gd name="T11" fmla="*/ 16 h 141"/>
                <a:gd name="T12" fmla="*/ 56 w 1188"/>
                <a:gd name="T13" fmla="*/ 19 h 141"/>
                <a:gd name="T14" fmla="*/ 82 w 1188"/>
                <a:gd name="T15" fmla="*/ 20 h 141"/>
                <a:gd name="T16" fmla="*/ 114 w 1188"/>
                <a:gd name="T17" fmla="*/ 22 h 141"/>
                <a:gd name="T18" fmla="*/ 146 w 1188"/>
                <a:gd name="T19" fmla="*/ 23 h 141"/>
                <a:gd name="T20" fmla="*/ 185 w 1188"/>
                <a:gd name="T21" fmla="*/ 24 h 141"/>
                <a:gd name="T22" fmla="*/ 188 w 1188"/>
                <a:gd name="T23" fmla="*/ 22 h 141"/>
                <a:gd name="T24" fmla="*/ 191 w 1188"/>
                <a:gd name="T25" fmla="*/ 19 h 141"/>
                <a:gd name="T26" fmla="*/ 193 w 1188"/>
                <a:gd name="T27" fmla="*/ 14 h 141"/>
                <a:gd name="T28" fmla="*/ 193 w 1188"/>
                <a:gd name="T29" fmla="*/ 10 h 141"/>
                <a:gd name="T30" fmla="*/ 193 w 1188"/>
                <a:gd name="T31" fmla="*/ 8 h 141"/>
                <a:gd name="T32" fmla="*/ 182 w 1188"/>
                <a:gd name="T33" fmla="*/ 6 h 141"/>
                <a:gd name="T34" fmla="*/ 155 w 1188"/>
                <a:gd name="T35" fmla="*/ 4 h 141"/>
                <a:gd name="T36" fmla="*/ 139 w 1188"/>
                <a:gd name="T37" fmla="*/ 4 h 141"/>
                <a:gd name="T38" fmla="*/ 75 w 1188"/>
                <a:gd name="T39" fmla="*/ 3 h 141"/>
                <a:gd name="T40" fmla="*/ 74 w 1188"/>
                <a:gd name="T41" fmla="*/ 4 h 141"/>
                <a:gd name="T42" fmla="*/ 56 w 1188"/>
                <a:gd name="T43" fmla="*/ 4 h 141"/>
                <a:gd name="T44" fmla="*/ 40 w 1188"/>
                <a:gd name="T45" fmla="*/ 4 h 141"/>
                <a:gd name="T46" fmla="*/ 26 w 1188"/>
                <a:gd name="T47" fmla="*/ 3 h 141"/>
                <a:gd name="T48" fmla="*/ 17 w 1188"/>
                <a:gd name="T49" fmla="*/ 2 h 141"/>
                <a:gd name="T50" fmla="*/ 10 w 1188"/>
                <a:gd name="T51" fmla="*/ 0 h 141"/>
                <a:gd name="T52" fmla="*/ 0 w 1188"/>
                <a:gd name="T53" fmla="*/ 3 h 1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8"/>
                <a:gd name="T82" fmla="*/ 0 h 141"/>
                <a:gd name="T83" fmla="*/ 1188 w 1188"/>
                <a:gd name="T84" fmla="*/ 141 h 1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8" h="141">
                  <a:moveTo>
                    <a:pt x="0" y="16"/>
                  </a:moveTo>
                  <a:lnTo>
                    <a:pt x="39" y="38"/>
                  </a:lnTo>
                  <a:lnTo>
                    <a:pt x="51" y="48"/>
                  </a:lnTo>
                  <a:lnTo>
                    <a:pt x="75" y="60"/>
                  </a:lnTo>
                  <a:lnTo>
                    <a:pt x="100" y="83"/>
                  </a:lnTo>
                  <a:lnTo>
                    <a:pt x="182" y="96"/>
                  </a:lnTo>
                  <a:lnTo>
                    <a:pt x="344" y="111"/>
                  </a:lnTo>
                  <a:lnTo>
                    <a:pt x="503" y="121"/>
                  </a:lnTo>
                  <a:lnTo>
                    <a:pt x="703" y="133"/>
                  </a:lnTo>
                  <a:lnTo>
                    <a:pt x="899" y="137"/>
                  </a:lnTo>
                  <a:lnTo>
                    <a:pt x="1140" y="141"/>
                  </a:lnTo>
                  <a:lnTo>
                    <a:pt x="1161" y="133"/>
                  </a:lnTo>
                  <a:lnTo>
                    <a:pt x="1180" y="110"/>
                  </a:lnTo>
                  <a:lnTo>
                    <a:pt x="1188" y="86"/>
                  </a:lnTo>
                  <a:lnTo>
                    <a:pt x="1187" y="59"/>
                  </a:lnTo>
                  <a:lnTo>
                    <a:pt x="1184" y="45"/>
                  </a:lnTo>
                  <a:lnTo>
                    <a:pt x="1120" y="34"/>
                  </a:lnTo>
                  <a:lnTo>
                    <a:pt x="957" y="24"/>
                  </a:lnTo>
                  <a:lnTo>
                    <a:pt x="854" y="24"/>
                  </a:lnTo>
                  <a:lnTo>
                    <a:pt x="465" y="16"/>
                  </a:lnTo>
                  <a:lnTo>
                    <a:pt x="451" y="20"/>
                  </a:lnTo>
                  <a:lnTo>
                    <a:pt x="342" y="22"/>
                  </a:lnTo>
                  <a:lnTo>
                    <a:pt x="245" y="21"/>
                  </a:lnTo>
                  <a:lnTo>
                    <a:pt x="164" y="17"/>
                  </a:lnTo>
                  <a:lnTo>
                    <a:pt x="108" y="10"/>
                  </a:lnTo>
                  <a:lnTo>
                    <a:pt x="64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79" name="Freeform 615"/>
            <p:cNvSpPr>
              <a:spLocks noChangeAspect="1"/>
            </p:cNvSpPr>
            <p:nvPr/>
          </p:nvSpPr>
          <p:spPr bwMode="auto">
            <a:xfrm>
              <a:off x="50" y="401"/>
              <a:ext cx="821" cy="62"/>
            </a:xfrm>
            <a:custGeom>
              <a:avLst/>
              <a:gdLst>
                <a:gd name="T0" fmla="*/ 0 w 1183"/>
                <a:gd name="T1" fmla="*/ 3 h 90"/>
                <a:gd name="T2" fmla="*/ 11 w 1183"/>
                <a:gd name="T3" fmla="*/ 6 h 90"/>
                <a:gd name="T4" fmla="*/ 24 w 1183"/>
                <a:gd name="T5" fmla="*/ 8 h 90"/>
                <a:gd name="T6" fmla="*/ 39 w 1183"/>
                <a:gd name="T7" fmla="*/ 8 h 90"/>
                <a:gd name="T8" fmla="*/ 48 w 1183"/>
                <a:gd name="T9" fmla="*/ 8 h 90"/>
                <a:gd name="T10" fmla="*/ 46 w 1183"/>
                <a:gd name="T11" fmla="*/ 12 h 90"/>
                <a:gd name="T12" fmla="*/ 55 w 1183"/>
                <a:gd name="T13" fmla="*/ 12 h 90"/>
                <a:gd name="T14" fmla="*/ 74 w 1183"/>
                <a:gd name="T15" fmla="*/ 12 h 90"/>
                <a:gd name="T16" fmla="*/ 74 w 1183"/>
                <a:gd name="T17" fmla="*/ 11 h 90"/>
                <a:gd name="T18" fmla="*/ 99 w 1183"/>
                <a:gd name="T19" fmla="*/ 12 h 90"/>
                <a:gd name="T20" fmla="*/ 120 w 1183"/>
                <a:gd name="T21" fmla="*/ 13 h 90"/>
                <a:gd name="T22" fmla="*/ 146 w 1183"/>
                <a:gd name="T23" fmla="*/ 13 h 90"/>
                <a:gd name="T24" fmla="*/ 157 w 1183"/>
                <a:gd name="T25" fmla="*/ 14 h 90"/>
                <a:gd name="T26" fmla="*/ 159 w 1183"/>
                <a:gd name="T27" fmla="*/ 12 h 90"/>
                <a:gd name="T28" fmla="*/ 188 w 1183"/>
                <a:gd name="T29" fmla="*/ 12 h 90"/>
                <a:gd name="T30" fmla="*/ 191 w 1183"/>
                <a:gd name="T31" fmla="*/ 7 h 90"/>
                <a:gd name="T32" fmla="*/ 177 w 1183"/>
                <a:gd name="T33" fmla="*/ 6 h 90"/>
                <a:gd name="T34" fmla="*/ 151 w 1183"/>
                <a:gd name="T35" fmla="*/ 4 h 90"/>
                <a:gd name="T36" fmla="*/ 75 w 1183"/>
                <a:gd name="T37" fmla="*/ 2 h 90"/>
                <a:gd name="T38" fmla="*/ 73 w 1183"/>
                <a:gd name="T39" fmla="*/ 4 h 90"/>
                <a:gd name="T40" fmla="*/ 62 w 1183"/>
                <a:gd name="T41" fmla="*/ 3 h 90"/>
                <a:gd name="T42" fmla="*/ 56 w 1183"/>
                <a:gd name="T43" fmla="*/ 4 h 90"/>
                <a:gd name="T44" fmla="*/ 40 w 1183"/>
                <a:gd name="T45" fmla="*/ 4 h 90"/>
                <a:gd name="T46" fmla="*/ 28 w 1183"/>
                <a:gd name="T47" fmla="*/ 3 h 90"/>
                <a:gd name="T48" fmla="*/ 15 w 1183"/>
                <a:gd name="T49" fmla="*/ 1 h 90"/>
                <a:gd name="T50" fmla="*/ 9 w 1183"/>
                <a:gd name="T51" fmla="*/ 0 h 90"/>
                <a:gd name="T52" fmla="*/ 0 w 1183"/>
                <a:gd name="T53" fmla="*/ 3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3"/>
                <a:gd name="T82" fmla="*/ 0 h 90"/>
                <a:gd name="T83" fmla="*/ 1183 w 1183"/>
                <a:gd name="T84" fmla="*/ 90 h 9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3" h="90">
                  <a:moveTo>
                    <a:pt x="0" y="18"/>
                  </a:moveTo>
                  <a:lnTo>
                    <a:pt x="68" y="41"/>
                  </a:lnTo>
                  <a:lnTo>
                    <a:pt x="154" y="49"/>
                  </a:lnTo>
                  <a:lnTo>
                    <a:pt x="243" y="54"/>
                  </a:lnTo>
                  <a:lnTo>
                    <a:pt x="296" y="53"/>
                  </a:lnTo>
                  <a:lnTo>
                    <a:pt x="284" y="75"/>
                  </a:lnTo>
                  <a:lnTo>
                    <a:pt x="340" y="77"/>
                  </a:lnTo>
                  <a:lnTo>
                    <a:pt x="457" y="80"/>
                  </a:lnTo>
                  <a:lnTo>
                    <a:pt x="457" y="72"/>
                  </a:lnTo>
                  <a:lnTo>
                    <a:pt x="611" y="80"/>
                  </a:lnTo>
                  <a:lnTo>
                    <a:pt x="745" y="85"/>
                  </a:lnTo>
                  <a:lnTo>
                    <a:pt x="905" y="87"/>
                  </a:lnTo>
                  <a:lnTo>
                    <a:pt x="976" y="90"/>
                  </a:lnTo>
                  <a:lnTo>
                    <a:pt x="989" y="77"/>
                  </a:lnTo>
                  <a:lnTo>
                    <a:pt x="1170" y="79"/>
                  </a:lnTo>
                  <a:lnTo>
                    <a:pt x="1183" y="45"/>
                  </a:lnTo>
                  <a:lnTo>
                    <a:pt x="1101" y="34"/>
                  </a:lnTo>
                  <a:lnTo>
                    <a:pt x="935" y="26"/>
                  </a:lnTo>
                  <a:lnTo>
                    <a:pt x="462" y="15"/>
                  </a:lnTo>
                  <a:lnTo>
                    <a:pt x="453" y="23"/>
                  </a:lnTo>
                  <a:lnTo>
                    <a:pt x="388" y="20"/>
                  </a:lnTo>
                  <a:lnTo>
                    <a:pt x="346" y="23"/>
                  </a:lnTo>
                  <a:lnTo>
                    <a:pt x="252" y="24"/>
                  </a:lnTo>
                  <a:lnTo>
                    <a:pt x="170" y="20"/>
                  </a:lnTo>
                  <a:lnTo>
                    <a:pt x="94" y="10"/>
                  </a:lnTo>
                  <a:lnTo>
                    <a:pt x="59" y="0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0" name="Freeform 616"/>
            <p:cNvSpPr>
              <a:spLocks noChangeAspect="1"/>
            </p:cNvSpPr>
            <p:nvPr/>
          </p:nvSpPr>
          <p:spPr bwMode="auto">
            <a:xfrm>
              <a:off x="391" y="459"/>
              <a:ext cx="471" cy="27"/>
            </a:xfrm>
            <a:custGeom>
              <a:avLst/>
              <a:gdLst>
                <a:gd name="T0" fmla="*/ 111 w 677"/>
                <a:gd name="T1" fmla="*/ 0 h 41"/>
                <a:gd name="T2" fmla="*/ 110 w 677"/>
                <a:gd name="T3" fmla="*/ 2 h 41"/>
                <a:gd name="T4" fmla="*/ 106 w 677"/>
                <a:gd name="T5" fmla="*/ 5 h 41"/>
                <a:gd name="T6" fmla="*/ 100 w 677"/>
                <a:gd name="T7" fmla="*/ 5 h 41"/>
                <a:gd name="T8" fmla="*/ 99 w 677"/>
                <a:gd name="T9" fmla="*/ 5 h 41"/>
                <a:gd name="T10" fmla="*/ 0 w 677"/>
                <a:gd name="T11" fmla="*/ 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7"/>
                <a:gd name="T19" fmla="*/ 0 h 41"/>
                <a:gd name="T20" fmla="*/ 677 w 677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7" h="41">
                  <a:moveTo>
                    <a:pt x="677" y="0"/>
                  </a:moveTo>
                  <a:lnTo>
                    <a:pt x="676" y="18"/>
                  </a:lnTo>
                  <a:lnTo>
                    <a:pt x="650" y="41"/>
                  </a:lnTo>
                  <a:lnTo>
                    <a:pt x="617" y="39"/>
                  </a:lnTo>
                  <a:lnTo>
                    <a:pt x="608" y="35"/>
                  </a:lnTo>
                  <a:lnTo>
                    <a:pt x="0" y="12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1" name="Line 617"/>
            <p:cNvSpPr>
              <a:spLocks noChangeAspect="1" noChangeShapeType="1"/>
            </p:cNvSpPr>
            <p:nvPr/>
          </p:nvSpPr>
          <p:spPr bwMode="auto">
            <a:xfrm>
              <a:off x="821" y="475"/>
              <a:ext cx="20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2" name="Line 618"/>
            <p:cNvSpPr>
              <a:spLocks noChangeAspect="1" noChangeShapeType="1"/>
            </p:cNvSpPr>
            <p:nvPr/>
          </p:nvSpPr>
          <p:spPr bwMode="auto">
            <a:xfrm flipV="1">
              <a:off x="844" y="475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3" name="Line 619"/>
            <p:cNvSpPr>
              <a:spLocks noChangeAspect="1" noChangeShapeType="1"/>
            </p:cNvSpPr>
            <p:nvPr/>
          </p:nvSpPr>
          <p:spPr bwMode="auto">
            <a:xfrm>
              <a:off x="749" y="465"/>
              <a:ext cx="44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4" name="Line 620"/>
            <p:cNvSpPr>
              <a:spLocks noChangeAspect="1" noChangeShapeType="1"/>
            </p:cNvSpPr>
            <p:nvPr/>
          </p:nvSpPr>
          <p:spPr bwMode="auto">
            <a:xfrm>
              <a:off x="793" y="472"/>
              <a:ext cx="25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5" name="Line 621"/>
            <p:cNvSpPr>
              <a:spLocks noChangeAspect="1" noChangeShapeType="1"/>
            </p:cNvSpPr>
            <p:nvPr/>
          </p:nvSpPr>
          <p:spPr bwMode="auto">
            <a:xfrm flipV="1">
              <a:off x="821" y="468"/>
              <a:ext cx="7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6" name="Line 622"/>
            <p:cNvSpPr>
              <a:spLocks noChangeAspect="1" noChangeShapeType="1"/>
            </p:cNvSpPr>
            <p:nvPr/>
          </p:nvSpPr>
          <p:spPr bwMode="auto">
            <a:xfrm flipV="1">
              <a:off x="793" y="463"/>
              <a:ext cx="7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7" name="Line 623"/>
            <p:cNvSpPr>
              <a:spLocks noChangeAspect="1" noChangeShapeType="1"/>
            </p:cNvSpPr>
            <p:nvPr/>
          </p:nvSpPr>
          <p:spPr bwMode="auto">
            <a:xfrm flipH="1">
              <a:off x="795" y="468"/>
              <a:ext cx="5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8" name="Line 624"/>
            <p:cNvSpPr>
              <a:spLocks noChangeAspect="1" noChangeShapeType="1"/>
            </p:cNvSpPr>
            <p:nvPr/>
          </p:nvSpPr>
          <p:spPr bwMode="auto">
            <a:xfrm flipH="1">
              <a:off x="825" y="470"/>
              <a:ext cx="37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9" name="Line 625"/>
            <p:cNvSpPr>
              <a:spLocks noChangeAspect="1" noChangeShapeType="1"/>
            </p:cNvSpPr>
            <p:nvPr/>
          </p:nvSpPr>
          <p:spPr bwMode="auto">
            <a:xfrm>
              <a:off x="802" y="468"/>
              <a:ext cx="23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0" name="Oval 626"/>
            <p:cNvSpPr>
              <a:spLocks noChangeAspect="1" noChangeArrowheads="1"/>
            </p:cNvSpPr>
            <p:nvPr/>
          </p:nvSpPr>
          <p:spPr bwMode="auto">
            <a:xfrm>
              <a:off x="251" y="431"/>
              <a:ext cx="30" cy="4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1" name="Oval 627"/>
            <p:cNvSpPr>
              <a:spLocks noChangeAspect="1" noChangeArrowheads="1"/>
            </p:cNvSpPr>
            <p:nvPr/>
          </p:nvSpPr>
          <p:spPr bwMode="auto">
            <a:xfrm>
              <a:off x="200" y="426"/>
              <a:ext cx="28" cy="7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2" name="Freeform 628"/>
            <p:cNvSpPr>
              <a:spLocks noChangeAspect="1"/>
            </p:cNvSpPr>
            <p:nvPr/>
          </p:nvSpPr>
          <p:spPr bwMode="auto">
            <a:xfrm>
              <a:off x="362" y="437"/>
              <a:ext cx="507" cy="13"/>
            </a:xfrm>
            <a:custGeom>
              <a:avLst/>
              <a:gdLst>
                <a:gd name="T0" fmla="*/ 4 w 1044"/>
                <a:gd name="T1" fmla="*/ 0 h 44"/>
                <a:gd name="T2" fmla="*/ 8 w 1044"/>
                <a:gd name="T3" fmla="*/ 0 h 44"/>
                <a:gd name="T4" fmla="*/ 12 w 1044"/>
                <a:gd name="T5" fmla="*/ 0 h 44"/>
                <a:gd name="T6" fmla="*/ 17 w 1044"/>
                <a:gd name="T7" fmla="*/ 0 h 44"/>
                <a:gd name="T8" fmla="*/ 22 w 1044"/>
                <a:gd name="T9" fmla="*/ 0 h 44"/>
                <a:gd name="T10" fmla="*/ 28 w 1044"/>
                <a:gd name="T11" fmla="*/ 0 h 44"/>
                <a:gd name="T12" fmla="*/ 28 w 1044"/>
                <a:gd name="T13" fmla="*/ 0 h 44"/>
                <a:gd name="T14" fmla="*/ 28 w 1044"/>
                <a:gd name="T15" fmla="*/ 0 h 44"/>
                <a:gd name="T16" fmla="*/ 25 w 1044"/>
                <a:gd name="T17" fmla="*/ 0 h 44"/>
                <a:gd name="T18" fmla="*/ 17 w 1044"/>
                <a:gd name="T19" fmla="*/ 0 h 44"/>
                <a:gd name="T20" fmla="*/ 10 w 1044"/>
                <a:gd name="T21" fmla="*/ 0 h 44"/>
                <a:gd name="T22" fmla="*/ 5 w 1044"/>
                <a:gd name="T23" fmla="*/ 0 h 44"/>
                <a:gd name="T24" fmla="*/ 0 w 1044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44"/>
                <a:gd name="T40" fmla="*/ 0 h 44"/>
                <a:gd name="T41" fmla="*/ 1044 w 1044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44" h="44">
                  <a:moveTo>
                    <a:pt x="165" y="38"/>
                  </a:moveTo>
                  <a:lnTo>
                    <a:pt x="303" y="37"/>
                  </a:lnTo>
                  <a:lnTo>
                    <a:pt x="450" y="37"/>
                  </a:lnTo>
                  <a:lnTo>
                    <a:pt x="632" y="39"/>
                  </a:lnTo>
                  <a:lnTo>
                    <a:pt x="801" y="39"/>
                  </a:lnTo>
                  <a:lnTo>
                    <a:pt x="1023" y="44"/>
                  </a:lnTo>
                  <a:lnTo>
                    <a:pt x="1044" y="0"/>
                  </a:lnTo>
                  <a:lnTo>
                    <a:pt x="1043" y="6"/>
                  </a:lnTo>
                  <a:lnTo>
                    <a:pt x="925" y="5"/>
                  </a:lnTo>
                  <a:lnTo>
                    <a:pt x="659" y="4"/>
                  </a:lnTo>
                  <a:lnTo>
                    <a:pt x="381" y="5"/>
                  </a:lnTo>
                  <a:lnTo>
                    <a:pt x="190" y="5"/>
                  </a:lnTo>
                  <a:lnTo>
                    <a:pt x="0" y="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3" name="Freeform 629"/>
            <p:cNvSpPr>
              <a:spLocks noChangeAspect="1"/>
            </p:cNvSpPr>
            <p:nvPr/>
          </p:nvSpPr>
          <p:spPr bwMode="auto">
            <a:xfrm>
              <a:off x="377" y="447"/>
              <a:ext cx="484" cy="3"/>
            </a:xfrm>
            <a:custGeom>
              <a:avLst/>
              <a:gdLst>
                <a:gd name="T0" fmla="*/ 0 w 996"/>
                <a:gd name="T1" fmla="*/ 0 h 5"/>
                <a:gd name="T2" fmla="*/ 3 w 996"/>
                <a:gd name="T3" fmla="*/ 0 h 5"/>
                <a:gd name="T4" fmla="*/ 8 w 996"/>
                <a:gd name="T5" fmla="*/ 1 h 5"/>
                <a:gd name="T6" fmla="*/ 13 w 996"/>
                <a:gd name="T7" fmla="*/ 1 h 5"/>
                <a:gd name="T8" fmla="*/ 17 w 996"/>
                <a:gd name="T9" fmla="*/ 1 h 5"/>
                <a:gd name="T10" fmla="*/ 23 w 996"/>
                <a:gd name="T11" fmla="*/ 1 h 5"/>
                <a:gd name="T12" fmla="*/ 25 w 996"/>
                <a:gd name="T13" fmla="*/ 1 h 5"/>
                <a:gd name="T14" fmla="*/ 27 w 996"/>
                <a:gd name="T15" fmla="*/ 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6"/>
                <a:gd name="T25" fmla="*/ 0 h 5"/>
                <a:gd name="T26" fmla="*/ 996 w 996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6" h="5">
                  <a:moveTo>
                    <a:pt x="0" y="0"/>
                  </a:moveTo>
                  <a:lnTo>
                    <a:pt x="130" y="0"/>
                  </a:lnTo>
                  <a:lnTo>
                    <a:pt x="294" y="2"/>
                  </a:lnTo>
                  <a:lnTo>
                    <a:pt x="461" y="2"/>
                  </a:lnTo>
                  <a:lnTo>
                    <a:pt x="655" y="2"/>
                  </a:lnTo>
                  <a:lnTo>
                    <a:pt x="837" y="4"/>
                  </a:lnTo>
                  <a:lnTo>
                    <a:pt x="937" y="4"/>
                  </a:lnTo>
                  <a:lnTo>
                    <a:pt x="996" y="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4" name="Freeform 630"/>
            <p:cNvSpPr>
              <a:spLocks noChangeAspect="1"/>
            </p:cNvSpPr>
            <p:nvPr/>
          </p:nvSpPr>
          <p:spPr bwMode="auto">
            <a:xfrm>
              <a:off x="360" y="420"/>
              <a:ext cx="509" cy="10"/>
            </a:xfrm>
            <a:custGeom>
              <a:avLst/>
              <a:gdLst>
                <a:gd name="T0" fmla="*/ 0 w 1047"/>
                <a:gd name="T1" fmla="*/ 0 h 34"/>
                <a:gd name="T2" fmla="*/ 1 w 1047"/>
                <a:gd name="T3" fmla="*/ 0 h 34"/>
                <a:gd name="T4" fmla="*/ 0 w 1047"/>
                <a:gd name="T5" fmla="*/ 0 h 34"/>
                <a:gd name="T6" fmla="*/ 5 w 1047"/>
                <a:gd name="T7" fmla="*/ 0 h 34"/>
                <a:gd name="T8" fmla="*/ 18 w 1047"/>
                <a:gd name="T9" fmla="*/ 0 h 34"/>
                <a:gd name="T10" fmla="*/ 23 w 1047"/>
                <a:gd name="T11" fmla="*/ 0 h 34"/>
                <a:gd name="T12" fmla="*/ 28 w 1047"/>
                <a:gd name="T13" fmla="*/ 0 h 34"/>
                <a:gd name="T14" fmla="*/ 28 w 1047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47"/>
                <a:gd name="T25" fmla="*/ 0 h 34"/>
                <a:gd name="T26" fmla="*/ 1047 w 1047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47" h="34">
                  <a:moveTo>
                    <a:pt x="0" y="0"/>
                  </a:moveTo>
                  <a:lnTo>
                    <a:pt x="40" y="0"/>
                  </a:lnTo>
                  <a:lnTo>
                    <a:pt x="23" y="13"/>
                  </a:lnTo>
                  <a:lnTo>
                    <a:pt x="176" y="31"/>
                  </a:lnTo>
                  <a:lnTo>
                    <a:pt x="645" y="30"/>
                  </a:lnTo>
                  <a:lnTo>
                    <a:pt x="857" y="34"/>
                  </a:lnTo>
                  <a:lnTo>
                    <a:pt x="1043" y="33"/>
                  </a:lnTo>
                  <a:cubicBezTo>
                    <a:pt x="1047" y="28"/>
                    <a:pt x="1047" y="30"/>
                    <a:pt x="1047" y="27"/>
                  </a:cubicBez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5" name="Freeform 631"/>
            <p:cNvSpPr>
              <a:spLocks noChangeAspect="1"/>
            </p:cNvSpPr>
            <p:nvPr/>
          </p:nvSpPr>
          <p:spPr bwMode="auto">
            <a:xfrm>
              <a:off x="87" y="405"/>
              <a:ext cx="252" cy="9"/>
            </a:xfrm>
            <a:custGeom>
              <a:avLst/>
              <a:gdLst>
                <a:gd name="T0" fmla="*/ 14 w 518"/>
                <a:gd name="T1" fmla="*/ 0 h 31"/>
                <a:gd name="T2" fmla="*/ 12 w 518"/>
                <a:gd name="T3" fmla="*/ 0 h 31"/>
                <a:gd name="T4" fmla="*/ 11 w 518"/>
                <a:gd name="T5" fmla="*/ 0 h 31"/>
                <a:gd name="T6" fmla="*/ 7 w 518"/>
                <a:gd name="T7" fmla="*/ 0 h 31"/>
                <a:gd name="T8" fmla="*/ 4 w 518"/>
                <a:gd name="T9" fmla="*/ 0 h 31"/>
                <a:gd name="T10" fmla="*/ 2 w 518"/>
                <a:gd name="T11" fmla="*/ 0 h 31"/>
                <a:gd name="T12" fmla="*/ 1 w 518"/>
                <a:gd name="T13" fmla="*/ 0 h 31"/>
                <a:gd name="T14" fmla="*/ 0 w 518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8"/>
                <a:gd name="T25" fmla="*/ 0 h 31"/>
                <a:gd name="T26" fmla="*/ 518 w 518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8" h="31">
                  <a:moveTo>
                    <a:pt x="518" y="30"/>
                  </a:moveTo>
                  <a:lnTo>
                    <a:pt x="441" y="30"/>
                  </a:lnTo>
                  <a:lnTo>
                    <a:pt x="405" y="31"/>
                  </a:lnTo>
                  <a:lnTo>
                    <a:pt x="262" y="31"/>
                  </a:lnTo>
                  <a:lnTo>
                    <a:pt x="168" y="28"/>
                  </a:lnTo>
                  <a:lnTo>
                    <a:pt x="93" y="20"/>
                  </a:lnTo>
                  <a:lnTo>
                    <a:pt x="45" y="12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6" name="Line 632"/>
            <p:cNvSpPr>
              <a:spLocks noChangeAspect="1" noChangeShapeType="1"/>
            </p:cNvSpPr>
            <p:nvPr/>
          </p:nvSpPr>
          <p:spPr bwMode="auto">
            <a:xfrm flipH="1" flipV="1">
              <a:off x="257" y="446"/>
              <a:ext cx="112" cy="1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7" name="Freeform 633"/>
            <p:cNvSpPr>
              <a:spLocks noChangeAspect="1"/>
            </p:cNvSpPr>
            <p:nvPr/>
          </p:nvSpPr>
          <p:spPr bwMode="auto">
            <a:xfrm>
              <a:off x="71" y="409"/>
              <a:ext cx="346" cy="20"/>
            </a:xfrm>
            <a:custGeom>
              <a:avLst/>
              <a:gdLst>
                <a:gd name="T0" fmla="*/ 19 w 712"/>
                <a:gd name="T1" fmla="*/ 0 h 71"/>
                <a:gd name="T2" fmla="*/ 15 w 712"/>
                <a:gd name="T3" fmla="*/ 0 h 71"/>
                <a:gd name="T4" fmla="*/ 8 w 712"/>
                <a:gd name="T5" fmla="*/ 0 h 71"/>
                <a:gd name="T6" fmla="*/ 4 w 712"/>
                <a:gd name="T7" fmla="*/ 0 h 71"/>
                <a:gd name="T8" fmla="*/ 2 w 712"/>
                <a:gd name="T9" fmla="*/ 0 h 71"/>
                <a:gd name="T10" fmla="*/ 0 w 712"/>
                <a:gd name="T11" fmla="*/ 0 h 71"/>
                <a:gd name="T12" fmla="*/ 0 w 712"/>
                <a:gd name="T13" fmla="*/ 0 h 71"/>
                <a:gd name="T14" fmla="*/ 1 w 712"/>
                <a:gd name="T15" fmla="*/ 0 h 71"/>
                <a:gd name="T16" fmla="*/ 4 w 712"/>
                <a:gd name="T17" fmla="*/ 0 h 71"/>
                <a:gd name="T18" fmla="*/ 7 w 712"/>
                <a:gd name="T19" fmla="*/ 0 h 71"/>
                <a:gd name="T20" fmla="*/ 9 w 712"/>
                <a:gd name="T21" fmla="*/ 0 h 71"/>
                <a:gd name="T22" fmla="*/ 11 w 712"/>
                <a:gd name="T23" fmla="*/ 0 h 71"/>
                <a:gd name="T24" fmla="*/ 13 w 712"/>
                <a:gd name="T25" fmla="*/ 0 h 71"/>
                <a:gd name="T26" fmla="*/ 15 w 712"/>
                <a:gd name="T27" fmla="*/ 0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12"/>
                <a:gd name="T43" fmla="*/ 0 h 71"/>
                <a:gd name="T44" fmla="*/ 712 w 712"/>
                <a:gd name="T45" fmla="*/ 71 h 7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12" h="71">
                  <a:moveTo>
                    <a:pt x="712" y="71"/>
                  </a:moveTo>
                  <a:lnTo>
                    <a:pt x="547" y="62"/>
                  </a:lnTo>
                  <a:lnTo>
                    <a:pt x="310" y="49"/>
                  </a:lnTo>
                  <a:lnTo>
                    <a:pt x="158" y="40"/>
                  </a:lnTo>
                  <a:lnTo>
                    <a:pt x="84" y="27"/>
                  </a:lnTo>
                  <a:lnTo>
                    <a:pt x="22" y="12"/>
                  </a:lnTo>
                  <a:lnTo>
                    <a:pt x="0" y="0"/>
                  </a:lnTo>
                  <a:lnTo>
                    <a:pt x="62" y="16"/>
                  </a:lnTo>
                  <a:lnTo>
                    <a:pt x="146" y="28"/>
                  </a:lnTo>
                  <a:lnTo>
                    <a:pt x="240" y="32"/>
                  </a:lnTo>
                  <a:lnTo>
                    <a:pt x="327" y="32"/>
                  </a:lnTo>
                  <a:lnTo>
                    <a:pt x="412" y="32"/>
                  </a:lnTo>
                  <a:lnTo>
                    <a:pt x="480" y="32"/>
                  </a:lnTo>
                  <a:lnTo>
                    <a:pt x="543" y="3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8" name="Freeform 634"/>
            <p:cNvSpPr>
              <a:spLocks noChangeAspect="1"/>
            </p:cNvSpPr>
            <p:nvPr/>
          </p:nvSpPr>
          <p:spPr bwMode="auto">
            <a:xfrm>
              <a:off x="175" y="436"/>
              <a:ext cx="42" cy="16"/>
            </a:xfrm>
            <a:custGeom>
              <a:avLst/>
              <a:gdLst>
                <a:gd name="T0" fmla="*/ 0 w 82"/>
                <a:gd name="T1" fmla="*/ 1 h 30"/>
                <a:gd name="T2" fmla="*/ 1 w 82"/>
                <a:gd name="T3" fmla="*/ 1 h 30"/>
                <a:gd name="T4" fmla="*/ 1 w 82"/>
                <a:gd name="T5" fmla="*/ 0 h 30"/>
                <a:gd name="T6" fmla="*/ 1 w 82"/>
                <a:gd name="T7" fmla="*/ 1 h 30"/>
                <a:gd name="T8" fmla="*/ 2 w 82"/>
                <a:gd name="T9" fmla="*/ 1 h 30"/>
                <a:gd name="T10" fmla="*/ 2 w 82"/>
                <a:gd name="T11" fmla="*/ 1 h 30"/>
                <a:gd name="T12" fmla="*/ 2 w 82"/>
                <a:gd name="T13" fmla="*/ 1 h 30"/>
                <a:gd name="T14" fmla="*/ 2 w 82"/>
                <a:gd name="T15" fmla="*/ 1 h 30"/>
                <a:gd name="T16" fmla="*/ 3 w 82"/>
                <a:gd name="T17" fmla="*/ 1 h 30"/>
                <a:gd name="T18" fmla="*/ 3 w 82"/>
                <a:gd name="T19" fmla="*/ 1 h 30"/>
                <a:gd name="T20" fmla="*/ 3 w 82"/>
                <a:gd name="T21" fmla="*/ 1 h 30"/>
                <a:gd name="T22" fmla="*/ 2 w 82"/>
                <a:gd name="T23" fmla="*/ 1 h 30"/>
                <a:gd name="T24" fmla="*/ 2 w 82"/>
                <a:gd name="T25" fmla="*/ 1 h 30"/>
                <a:gd name="T26" fmla="*/ 2 w 82"/>
                <a:gd name="T27" fmla="*/ 1 h 30"/>
                <a:gd name="T28" fmla="*/ 2 w 82"/>
                <a:gd name="T29" fmla="*/ 1 h 30"/>
                <a:gd name="T30" fmla="*/ 1 w 82"/>
                <a:gd name="T31" fmla="*/ 1 h 30"/>
                <a:gd name="T32" fmla="*/ 1 w 82"/>
                <a:gd name="T33" fmla="*/ 1 h 30"/>
                <a:gd name="T34" fmla="*/ 1 w 82"/>
                <a:gd name="T35" fmla="*/ 2 h 30"/>
                <a:gd name="T36" fmla="*/ 1 w 82"/>
                <a:gd name="T37" fmla="*/ 2 h 30"/>
                <a:gd name="T38" fmla="*/ 1 w 82"/>
                <a:gd name="T39" fmla="*/ 1 h 30"/>
                <a:gd name="T40" fmla="*/ 0 w 82"/>
                <a:gd name="T41" fmla="*/ 1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30"/>
                <a:gd name="T65" fmla="*/ 82 w 82"/>
                <a:gd name="T66" fmla="*/ 30 h 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30">
                  <a:moveTo>
                    <a:pt x="0" y="18"/>
                  </a:moveTo>
                  <a:lnTo>
                    <a:pt x="28" y="15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43" y="18"/>
                  </a:lnTo>
                  <a:lnTo>
                    <a:pt x="56" y="18"/>
                  </a:lnTo>
                  <a:lnTo>
                    <a:pt x="44" y="4"/>
                  </a:lnTo>
                  <a:lnTo>
                    <a:pt x="51" y="4"/>
                  </a:lnTo>
                  <a:lnTo>
                    <a:pt x="67" y="18"/>
                  </a:lnTo>
                  <a:lnTo>
                    <a:pt x="82" y="22"/>
                  </a:lnTo>
                  <a:lnTo>
                    <a:pt x="65" y="28"/>
                  </a:lnTo>
                  <a:lnTo>
                    <a:pt x="59" y="24"/>
                  </a:lnTo>
                  <a:lnTo>
                    <a:pt x="43" y="23"/>
                  </a:lnTo>
                  <a:lnTo>
                    <a:pt x="49" y="28"/>
                  </a:lnTo>
                  <a:lnTo>
                    <a:pt x="40" y="29"/>
                  </a:lnTo>
                  <a:lnTo>
                    <a:pt x="31" y="21"/>
                  </a:lnTo>
                  <a:lnTo>
                    <a:pt x="20" y="21"/>
                  </a:lnTo>
                  <a:lnTo>
                    <a:pt x="10" y="30"/>
                  </a:lnTo>
                  <a:lnTo>
                    <a:pt x="3" y="30"/>
                  </a:lnTo>
                  <a:lnTo>
                    <a:pt x="6" y="19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61" name="Group 635"/>
            <p:cNvGrpSpPr>
              <a:grpSpLocks noChangeAspect="1"/>
            </p:cNvGrpSpPr>
            <p:nvPr/>
          </p:nvGrpSpPr>
          <p:grpSpPr bwMode="auto">
            <a:xfrm>
              <a:off x="670" y="407"/>
              <a:ext cx="52" cy="19"/>
              <a:chOff x="2402" y="867"/>
              <a:chExt cx="268" cy="97"/>
            </a:xfrm>
            <a:grpFill/>
          </p:grpSpPr>
          <p:grpSp>
            <p:nvGrpSpPr>
              <p:cNvPr id="4862" name="Group 63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528" name="Freeform 63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29" name="Freeform 63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0" name="Freeform 63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1" name="Line 64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2" name="Line 64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3" name="Line 6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63" name="Group 64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538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39" name="Oval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64" name="Group 64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536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37" name="Oval 6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527" name="Line 64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65" name="Group 650"/>
            <p:cNvGrpSpPr>
              <a:grpSpLocks noChangeAspect="1"/>
            </p:cNvGrpSpPr>
            <p:nvPr/>
          </p:nvGrpSpPr>
          <p:grpSpPr bwMode="auto">
            <a:xfrm>
              <a:off x="715" y="408"/>
              <a:ext cx="53" cy="19"/>
              <a:chOff x="2402" y="867"/>
              <a:chExt cx="268" cy="97"/>
            </a:xfrm>
            <a:grpFill/>
          </p:grpSpPr>
          <p:grpSp>
            <p:nvGrpSpPr>
              <p:cNvPr id="4868" name="Group 651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514" name="Freeform 652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5" name="Freeform 653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6" name="Freeform 654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7" name="Line 65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8" name="Line 656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9" name="Line 6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69" name="Group 658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524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25" name="Oval 6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70" name="Group 661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522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23" name="Oval 6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513" name="Line 664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71" name="Group 665"/>
            <p:cNvGrpSpPr>
              <a:grpSpLocks noChangeAspect="1"/>
            </p:cNvGrpSpPr>
            <p:nvPr/>
          </p:nvGrpSpPr>
          <p:grpSpPr bwMode="auto">
            <a:xfrm>
              <a:off x="767" y="409"/>
              <a:ext cx="56" cy="20"/>
              <a:chOff x="2402" y="867"/>
              <a:chExt cx="268" cy="97"/>
            </a:xfrm>
            <a:grpFill/>
          </p:grpSpPr>
          <p:grpSp>
            <p:nvGrpSpPr>
              <p:cNvPr id="4872" name="Group 66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500" name="Freeform 66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1" name="Freeform 66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2" name="Freeform 66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3" name="Line 67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4" name="Line 67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5" name="Line 67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74" name="Group 67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510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11" name="Oval 6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75" name="Group 67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508" name="Freeform 67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09" name="Oval 6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99" name="Line 67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76" name="Group 680"/>
            <p:cNvGrpSpPr>
              <a:grpSpLocks noChangeAspect="1"/>
            </p:cNvGrpSpPr>
            <p:nvPr/>
          </p:nvGrpSpPr>
          <p:grpSpPr bwMode="auto">
            <a:xfrm flipH="1">
              <a:off x="580" y="433"/>
              <a:ext cx="46" cy="19"/>
              <a:chOff x="2769" y="979"/>
              <a:chExt cx="230" cy="90"/>
            </a:xfrm>
            <a:grpFill/>
          </p:grpSpPr>
          <p:sp>
            <p:nvSpPr>
              <p:cNvPr id="7491" name="Freeform 681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2" name="Freeform 682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3" name="Freeform 683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4" name="Freeform 684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5" name="Freeform 685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6" name="Freeform 686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7" name="Freeform 687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77" name="Group 688"/>
            <p:cNvGrpSpPr>
              <a:grpSpLocks noChangeAspect="1"/>
            </p:cNvGrpSpPr>
            <p:nvPr/>
          </p:nvGrpSpPr>
          <p:grpSpPr bwMode="auto">
            <a:xfrm>
              <a:off x="705" y="429"/>
              <a:ext cx="43" cy="18"/>
              <a:chOff x="2769" y="979"/>
              <a:chExt cx="230" cy="90"/>
            </a:xfrm>
            <a:grpFill/>
          </p:grpSpPr>
          <p:sp>
            <p:nvSpPr>
              <p:cNvPr id="7484" name="Freeform 68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5" name="Freeform 69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6" name="Freeform 69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7" name="Freeform 69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8" name="Freeform 69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9" name="Freeform 69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0" name="Freeform 69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404" name="Freeform 696"/>
            <p:cNvSpPr>
              <a:spLocks noChangeAspect="1"/>
            </p:cNvSpPr>
            <p:nvPr/>
          </p:nvSpPr>
          <p:spPr bwMode="auto">
            <a:xfrm>
              <a:off x="446" y="321"/>
              <a:ext cx="205" cy="105"/>
            </a:xfrm>
            <a:custGeom>
              <a:avLst/>
              <a:gdLst>
                <a:gd name="T0" fmla="*/ 1 w 396"/>
                <a:gd name="T1" fmla="*/ 7 h 203"/>
                <a:gd name="T2" fmla="*/ 13 w 396"/>
                <a:gd name="T3" fmla="*/ 7 h 203"/>
                <a:gd name="T4" fmla="*/ 14 w 396"/>
                <a:gd name="T5" fmla="*/ 7 h 203"/>
                <a:gd name="T6" fmla="*/ 14 w 396"/>
                <a:gd name="T7" fmla="*/ 7 h 203"/>
                <a:gd name="T8" fmla="*/ 14 w 396"/>
                <a:gd name="T9" fmla="*/ 6 h 203"/>
                <a:gd name="T10" fmla="*/ 14 w 396"/>
                <a:gd name="T11" fmla="*/ 6 h 203"/>
                <a:gd name="T12" fmla="*/ 14 w 396"/>
                <a:gd name="T13" fmla="*/ 6 h 203"/>
                <a:gd name="T14" fmla="*/ 14 w 396"/>
                <a:gd name="T15" fmla="*/ 5 h 203"/>
                <a:gd name="T16" fmla="*/ 14 w 396"/>
                <a:gd name="T17" fmla="*/ 5 h 203"/>
                <a:gd name="T18" fmla="*/ 14 w 396"/>
                <a:gd name="T19" fmla="*/ 5 h 203"/>
                <a:gd name="T20" fmla="*/ 13 w 396"/>
                <a:gd name="T21" fmla="*/ 5 h 203"/>
                <a:gd name="T22" fmla="*/ 13 w 396"/>
                <a:gd name="T23" fmla="*/ 4 h 203"/>
                <a:gd name="T24" fmla="*/ 12 w 396"/>
                <a:gd name="T25" fmla="*/ 3 h 203"/>
                <a:gd name="T26" fmla="*/ 10 w 396"/>
                <a:gd name="T27" fmla="*/ 3 h 203"/>
                <a:gd name="T28" fmla="*/ 10 w 396"/>
                <a:gd name="T29" fmla="*/ 2 h 203"/>
                <a:gd name="T30" fmla="*/ 10 w 396"/>
                <a:gd name="T31" fmla="*/ 2 h 203"/>
                <a:gd name="T32" fmla="*/ 9 w 396"/>
                <a:gd name="T33" fmla="*/ 2 h 203"/>
                <a:gd name="T34" fmla="*/ 9 w 396"/>
                <a:gd name="T35" fmla="*/ 2 h 203"/>
                <a:gd name="T36" fmla="*/ 8 w 396"/>
                <a:gd name="T37" fmla="*/ 2 h 203"/>
                <a:gd name="T38" fmla="*/ 8 w 396"/>
                <a:gd name="T39" fmla="*/ 2 h 203"/>
                <a:gd name="T40" fmla="*/ 7 w 396"/>
                <a:gd name="T41" fmla="*/ 3 h 203"/>
                <a:gd name="T42" fmla="*/ 7 w 396"/>
                <a:gd name="T43" fmla="*/ 2 h 203"/>
                <a:gd name="T44" fmla="*/ 7 w 396"/>
                <a:gd name="T45" fmla="*/ 2 h 203"/>
                <a:gd name="T46" fmla="*/ 7 w 396"/>
                <a:gd name="T47" fmla="*/ 2 h 203"/>
                <a:gd name="T48" fmla="*/ 7 w 396"/>
                <a:gd name="T49" fmla="*/ 1 h 203"/>
                <a:gd name="T50" fmla="*/ 6 w 396"/>
                <a:gd name="T51" fmla="*/ 0 h 203"/>
                <a:gd name="T52" fmla="*/ 6 w 396"/>
                <a:gd name="T53" fmla="*/ 1 h 203"/>
                <a:gd name="T54" fmla="*/ 5 w 396"/>
                <a:gd name="T55" fmla="*/ 1 h 203"/>
                <a:gd name="T56" fmla="*/ 5 w 396"/>
                <a:gd name="T57" fmla="*/ 1 h 203"/>
                <a:gd name="T58" fmla="*/ 5 w 396"/>
                <a:gd name="T59" fmla="*/ 2 h 203"/>
                <a:gd name="T60" fmla="*/ 5 w 396"/>
                <a:gd name="T61" fmla="*/ 2 h 203"/>
                <a:gd name="T62" fmla="*/ 5 w 396"/>
                <a:gd name="T63" fmla="*/ 2 h 203"/>
                <a:gd name="T64" fmla="*/ 5 w 396"/>
                <a:gd name="T65" fmla="*/ 3 h 203"/>
                <a:gd name="T66" fmla="*/ 5 w 396"/>
                <a:gd name="T67" fmla="*/ 3 h 203"/>
                <a:gd name="T68" fmla="*/ 5 w 396"/>
                <a:gd name="T69" fmla="*/ 2 h 203"/>
                <a:gd name="T70" fmla="*/ 5 w 396"/>
                <a:gd name="T71" fmla="*/ 2 h 203"/>
                <a:gd name="T72" fmla="*/ 5 w 396"/>
                <a:gd name="T73" fmla="*/ 2 h 203"/>
                <a:gd name="T74" fmla="*/ 5 w 396"/>
                <a:gd name="T75" fmla="*/ 3 h 203"/>
                <a:gd name="T76" fmla="*/ 3 w 396"/>
                <a:gd name="T77" fmla="*/ 3 h 203"/>
                <a:gd name="T78" fmla="*/ 4 w 396"/>
                <a:gd name="T79" fmla="*/ 3 h 203"/>
                <a:gd name="T80" fmla="*/ 3 w 396"/>
                <a:gd name="T81" fmla="*/ 3 h 203"/>
                <a:gd name="T82" fmla="*/ 2 w 396"/>
                <a:gd name="T83" fmla="*/ 5 h 203"/>
                <a:gd name="T84" fmla="*/ 2 w 396"/>
                <a:gd name="T85" fmla="*/ 5 h 203"/>
                <a:gd name="T86" fmla="*/ 2 w 396"/>
                <a:gd name="T87" fmla="*/ 5 h 203"/>
                <a:gd name="T88" fmla="*/ 1 w 396"/>
                <a:gd name="T89" fmla="*/ 5 h 203"/>
                <a:gd name="T90" fmla="*/ 1 w 396"/>
                <a:gd name="T91" fmla="*/ 5 h 203"/>
                <a:gd name="T92" fmla="*/ 0 w 396"/>
                <a:gd name="T93" fmla="*/ 6 h 203"/>
                <a:gd name="T94" fmla="*/ 1 w 396"/>
                <a:gd name="T95" fmla="*/ 5 h 203"/>
                <a:gd name="T96" fmla="*/ 1 w 396"/>
                <a:gd name="T97" fmla="*/ 6 h 203"/>
                <a:gd name="T98" fmla="*/ 1 w 396"/>
                <a:gd name="T99" fmla="*/ 7 h 203"/>
                <a:gd name="T100" fmla="*/ 1 w 396"/>
                <a:gd name="T101" fmla="*/ 7 h 2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96"/>
                <a:gd name="T154" fmla="*/ 0 h 203"/>
                <a:gd name="T155" fmla="*/ 396 w 396"/>
                <a:gd name="T156" fmla="*/ 203 h 20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96" h="203">
                  <a:moveTo>
                    <a:pt x="20" y="189"/>
                  </a:moveTo>
                  <a:lnTo>
                    <a:pt x="362" y="203"/>
                  </a:lnTo>
                  <a:lnTo>
                    <a:pt x="380" y="197"/>
                  </a:lnTo>
                  <a:lnTo>
                    <a:pt x="387" y="188"/>
                  </a:lnTo>
                  <a:lnTo>
                    <a:pt x="378" y="164"/>
                  </a:lnTo>
                  <a:lnTo>
                    <a:pt x="390" y="158"/>
                  </a:lnTo>
                  <a:lnTo>
                    <a:pt x="396" y="153"/>
                  </a:lnTo>
                  <a:lnTo>
                    <a:pt x="396" y="137"/>
                  </a:lnTo>
                  <a:lnTo>
                    <a:pt x="387" y="133"/>
                  </a:lnTo>
                  <a:lnTo>
                    <a:pt x="385" y="121"/>
                  </a:lnTo>
                  <a:lnTo>
                    <a:pt x="368" y="119"/>
                  </a:lnTo>
                  <a:lnTo>
                    <a:pt x="362" y="115"/>
                  </a:lnTo>
                  <a:lnTo>
                    <a:pt x="340" y="73"/>
                  </a:lnTo>
                  <a:lnTo>
                    <a:pt x="281" y="74"/>
                  </a:lnTo>
                  <a:lnTo>
                    <a:pt x="270" y="45"/>
                  </a:lnTo>
                  <a:lnTo>
                    <a:pt x="258" y="41"/>
                  </a:lnTo>
                  <a:lnTo>
                    <a:pt x="239" y="41"/>
                  </a:lnTo>
                  <a:lnTo>
                    <a:pt x="226" y="42"/>
                  </a:lnTo>
                  <a:lnTo>
                    <a:pt x="214" y="46"/>
                  </a:lnTo>
                  <a:lnTo>
                    <a:pt x="209" y="57"/>
                  </a:lnTo>
                  <a:lnTo>
                    <a:pt x="202" y="61"/>
                  </a:lnTo>
                  <a:lnTo>
                    <a:pt x="198" y="48"/>
                  </a:lnTo>
                  <a:lnTo>
                    <a:pt x="189" y="38"/>
                  </a:lnTo>
                  <a:lnTo>
                    <a:pt x="182" y="38"/>
                  </a:lnTo>
                  <a:lnTo>
                    <a:pt x="182" y="6"/>
                  </a:lnTo>
                  <a:lnTo>
                    <a:pt x="169" y="0"/>
                  </a:lnTo>
                  <a:lnTo>
                    <a:pt x="153" y="2"/>
                  </a:lnTo>
                  <a:lnTo>
                    <a:pt x="135" y="4"/>
                  </a:lnTo>
                  <a:lnTo>
                    <a:pt x="135" y="10"/>
                  </a:lnTo>
                  <a:lnTo>
                    <a:pt x="135" y="44"/>
                  </a:lnTo>
                  <a:lnTo>
                    <a:pt x="147" y="46"/>
                  </a:lnTo>
                  <a:lnTo>
                    <a:pt x="147" y="53"/>
                  </a:lnTo>
                  <a:lnTo>
                    <a:pt x="145" y="62"/>
                  </a:lnTo>
                  <a:lnTo>
                    <a:pt x="139" y="62"/>
                  </a:lnTo>
                  <a:lnTo>
                    <a:pt x="131" y="60"/>
                  </a:lnTo>
                  <a:lnTo>
                    <a:pt x="131" y="44"/>
                  </a:lnTo>
                  <a:lnTo>
                    <a:pt x="117" y="44"/>
                  </a:lnTo>
                  <a:lnTo>
                    <a:pt x="117" y="65"/>
                  </a:lnTo>
                  <a:lnTo>
                    <a:pt x="91" y="64"/>
                  </a:lnTo>
                  <a:lnTo>
                    <a:pt x="98" y="75"/>
                  </a:lnTo>
                  <a:lnTo>
                    <a:pt x="78" y="76"/>
                  </a:lnTo>
                  <a:lnTo>
                    <a:pt x="57" y="120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17" y="132"/>
                  </a:lnTo>
                  <a:lnTo>
                    <a:pt x="5" y="130"/>
                  </a:lnTo>
                  <a:lnTo>
                    <a:pt x="0" y="148"/>
                  </a:lnTo>
                  <a:lnTo>
                    <a:pt x="22" y="146"/>
                  </a:lnTo>
                  <a:lnTo>
                    <a:pt x="30" y="154"/>
                  </a:lnTo>
                  <a:lnTo>
                    <a:pt x="12" y="189"/>
                  </a:lnTo>
                  <a:lnTo>
                    <a:pt x="20" y="18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5" name="Freeform 697"/>
            <p:cNvSpPr>
              <a:spLocks noChangeAspect="1"/>
            </p:cNvSpPr>
            <p:nvPr/>
          </p:nvSpPr>
          <p:spPr bwMode="auto">
            <a:xfrm>
              <a:off x="487" y="355"/>
              <a:ext cx="142" cy="40"/>
            </a:xfrm>
            <a:custGeom>
              <a:avLst/>
              <a:gdLst>
                <a:gd name="T0" fmla="*/ 0 w 275"/>
                <a:gd name="T1" fmla="*/ 1 h 77"/>
                <a:gd name="T2" fmla="*/ 1 w 275"/>
                <a:gd name="T3" fmla="*/ 1 h 77"/>
                <a:gd name="T4" fmla="*/ 2 w 275"/>
                <a:gd name="T5" fmla="*/ 0 h 77"/>
                <a:gd name="T6" fmla="*/ 2 w 275"/>
                <a:gd name="T7" fmla="*/ 0 h 77"/>
                <a:gd name="T8" fmla="*/ 3 w 275"/>
                <a:gd name="T9" fmla="*/ 1 h 77"/>
                <a:gd name="T10" fmla="*/ 5 w 275"/>
                <a:gd name="T11" fmla="*/ 1 h 77"/>
                <a:gd name="T12" fmla="*/ 5 w 275"/>
                <a:gd name="T13" fmla="*/ 1 h 77"/>
                <a:gd name="T14" fmla="*/ 8 w 275"/>
                <a:gd name="T15" fmla="*/ 1 h 77"/>
                <a:gd name="T16" fmla="*/ 8 w 275"/>
                <a:gd name="T17" fmla="*/ 3 h 77"/>
                <a:gd name="T18" fmla="*/ 9 w 275"/>
                <a:gd name="T19" fmla="*/ 3 h 77"/>
                <a:gd name="T20" fmla="*/ 10 w 275"/>
                <a:gd name="T21" fmla="*/ 3 h 77"/>
                <a:gd name="T22" fmla="*/ 10 w 275"/>
                <a:gd name="T23" fmla="*/ 3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5"/>
                <a:gd name="T37" fmla="*/ 0 h 77"/>
                <a:gd name="T38" fmla="*/ 275 w 275"/>
                <a:gd name="T39" fmla="*/ 77 h 7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5" h="77">
                  <a:moveTo>
                    <a:pt x="0" y="14"/>
                  </a:moveTo>
                  <a:lnTo>
                    <a:pt x="26" y="14"/>
                  </a:lnTo>
                  <a:lnTo>
                    <a:pt x="38" y="0"/>
                  </a:lnTo>
                  <a:lnTo>
                    <a:pt x="56" y="0"/>
                  </a:lnTo>
                  <a:lnTo>
                    <a:pt x="65" y="5"/>
                  </a:lnTo>
                  <a:lnTo>
                    <a:pt x="134" y="7"/>
                  </a:lnTo>
                  <a:lnTo>
                    <a:pt x="133" y="23"/>
                  </a:lnTo>
                  <a:lnTo>
                    <a:pt x="226" y="25"/>
                  </a:lnTo>
                  <a:lnTo>
                    <a:pt x="226" y="74"/>
                  </a:lnTo>
                  <a:lnTo>
                    <a:pt x="250" y="77"/>
                  </a:lnTo>
                  <a:lnTo>
                    <a:pt x="263" y="76"/>
                  </a:lnTo>
                  <a:lnTo>
                    <a:pt x="275" y="7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6" name="Freeform 698"/>
            <p:cNvSpPr>
              <a:spLocks noChangeAspect="1"/>
            </p:cNvSpPr>
            <p:nvPr/>
          </p:nvSpPr>
          <p:spPr bwMode="auto">
            <a:xfrm>
              <a:off x="605" y="363"/>
              <a:ext cx="8" cy="12"/>
            </a:xfrm>
            <a:custGeom>
              <a:avLst/>
              <a:gdLst>
                <a:gd name="T0" fmla="*/ 0 w 16"/>
                <a:gd name="T1" fmla="*/ 1 h 24"/>
                <a:gd name="T2" fmla="*/ 1 w 16"/>
                <a:gd name="T3" fmla="*/ 0 h 24"/>
                <a:gd name="T4" fmla="*/ 1 w 16"/>
                <a:gd name="T5" fmla="*/ 1 h 24"/>
                <a:gd name="T6" fmla="*/ 1 w 16"/>
                <a:gd name="T7" fmla="*/ 1 h 24"/>
                <a:gd name="T8" fmla="*/ 1 w 1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24"/>
                <a:gd name="T17" fmla="*/ 16 w 16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24">
                  <a:moveTo>
                    <a:pt x="0" y="6"/>
                  </a:moveTo>
                  <a:lnTo>
                    <a:pt x="8" y="0"/>
                  </a:lnTo>
                  <a:lnTo>
                    <a:pt x="16" y="7"/>
                  </a:lnTo>
                  <a:lnTo>
                    <a:pt x="15" y="21"/>
                  </a:lnTo>
                  <a:lnTo>
                    <a:pt x="2" y="2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7" name="Freeform 699"/>
            <p:cNvSpPr>
              <a:spLocks noChangeAspect="1"/>
            </p:cNvSpPr>
            <p:nvPr/>
          </p:nvSpPr>
          <p:spPr bwMode="auto">
            <a:xfrm>
              <a:off x="612" y="359"/>
              <a:ext cx="22" cy="30"/>
            </a:xfrm>
            <a:custGeom>
              <a:avLst/>
              <a:gdLst>
                <a:gd name="T0" fmla="*/ 1 w 42"/>
                <a:gd name="T1" fmla="*/ 0 h 58"/>
                <a:gd name="T2" fmla="*/ 0 w 42"/>
                <a:gd name="T3" fmla="*/ 1 h 58"/>
                <a:gd name="T4" fmla="*/ 1 w 42"/>
                <a:gd name="T5" fmla="*/ 2 h 58"/>
                <a:gd name="T6" fmla="*/ 2 w 42"/>
                <a:gd name="T7" fmla="*/ 2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58"/>
                <a:gd name="T14" fmla="*/ 42 w 42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58">
                  <a:moveTo>
                    <a:pt x="18" y="0"/>
                  </a:moveTo>
                  <a:lnTo>
                    <a:pt x="0" y="12"/>
                  </a:lnTo>
                  <a:lnTo>
                    <a:pt x="24" y="58"/>
                  </a:lnTo>
                  <a:lnTo>
                    <a:pt x="42" y="4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8" name="Freeform 700"/>
            <p:cNvSpPr>
              <a:spLocks noChangeAspect="1"/>
            </p:cNvSpPr>
            <p:nvPr/>
          </p:nvSpPr>
          <p:spPr bwMode="auto">
            <a:xfrm>
              <a:off x="523" y="306"/>
              <a:ext cx="12" cy="17"/>
            </a:xfrm>
            <a:custGeom>
              <a:avLst/>
              <a:gdLst>
                <a:gd name="T0" fmla="*/ 1 w 24"/>
                <a:gd name="T1" fmla="*/ 1 h 33"/>
                <a:gd name="T2" fmla="*/ 1 w 24"/>
                <a:gd name="T3" fmla="*/ 1 h 33"/>
                <a:gd name="T4" fmla="*/ 1 w 24"/>
                <a:gd name="T5" fmla="*/ 1 h 33"/>
                <a:gd name="T6" fmla="*/ 0 w 24"/>
                <a:gd name="T7" fmla="*/ 1 h 33"/>
                <a:gd name="T8" fmla="*/ 1 w 24"/>
                <a:gd name="T9" fmla="*/ 1 h 33"/>
                <a:gd name="T10" fmla="*/ 1 w 24"/>
                <a:gd name="T11" fmla="*/ 0 h 33"/>
                <a:gd name="T12" fmla="*/ 1 w 24"/>
                <a:gd name="T13" fmla="*/ 1 h 33"/>
                <a:gd name="T14" fmla="*/ 1 w 24"/>
                <a:gd name="T15" fmla="*/ 1 h 33"/>
                <a:gd name="T16" fmla="*/ 1 w 24"/>
                <a:gd name="T17" fmla="*/ 1 h 33"/>
                <a:gd name="T18" fmla="*/ 1 w 24"/>
                <a:gd name="T19" fmla="*/ 1 h 33"/>
                <a:gd name="T20" fmla="*/ 1 w 24"/>
                <a:gd name="T21" fmla="*/ 1 h 33"/>
                <a:gd name="T22" fmla="*/ 1 w 24"/>
                <a:gd name="T23" fmla="*/ 1 h 33"/>
                <a:gd name="T24" fmla="*/ 1 w 24"/>
                <a:gd name="T25" fmla="*/ 1 h 33"/>
                <a:gd name="T26" fmla="*/ 1 w 24"/>
                <a:gd name="T27" fmla="*/ 2 h 33"/>
                <a:gd name="T28" fmla="*/ 1 w 24"/>
                <a:gd name="T29" fmla="*/ 1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33"/>
                <a:gd name="T47" fmla="*/ 24 w 24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33">
                  <a:moveTo>
                    <a:pt x="6" y="29"/>
                  </a:moveTo>
                  <a:lnTo>
                    <a:pt x="6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4" y="1"/>
                  </a:lnTo>
                  <a:lnTo>
                    <a:pt x="15" y="0"/>
                  </a:lnTo>
                  <a:lnTo>
                    <a:pt x="16" y="7"/>
                  </a:lnTo>
                  <a:lnTo>
                    <a:pt x="19" y="21"/>
                  </a:lnTo>
                  <a:lnTo>
                    <a:pt x="10" y="21"/>
                  </a:lnTo>
                  <a:lnTo>
                    <a:pt x="8" y="4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14" y="27"/>
                  </a:lnTo>
                  <a:lnTo>
                    <a:pt x="24" y="33"/>
                  </a:lnTo>
                  <a:lnTo>
                    <a:pt x="6" y="2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9" name="Freeform 701"/>
            <p:cNvSpPr>
              <a:spLocks noChangeAspect="1"/>
            </p:cNvSpPr>
            <p:nvPr/>
          </p:nvSpPr>
          <p:spPr bwMode="auto">
            <a:xfrm>
              <a:off x="516" y="341"/>
              <a:ext cx="26" cy="2"/>
            </a:xfrm>
            <a:custGeom>
              <a:avLst/>
              <a:gdLst>
                <a:gd name="T0" fmla="*/ 0 w 50"/>
                <a:gd name="T1" fmla="*/ 1 h 4"/>
                <a:gd name="T2" fmla="*/ 1 w 50"/>
                <a:gd name="T3" fmla="*/ 1 h 4"/>
                <a:gd name="T4" fmla="*/ 2 w 50"/>
                <a:gd name="T5" fmla="*/ 1 h 4"/>
                <a:gd name="T6" fmla="*/ 2 w 5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4"/>
                <a:gd name="T14" fmla="*/ 50 w 50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4">
                  <a:moveTo>
                    <a:pt x="0" y="2"/>
                  </a:moveTo>
                  <a:lnTo>
                    <a:pt x="21" y="4"/>
                  </a:lnTo>
                  <a:lnTo>
                    <a:pt x="39" y="3"/>
                  </a:lnTo>
                  <a:lnTo>
                    <a:pt x="5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0" name="Freeform 702"/>
            <p:cNvSpPr>
              <a:spLocks noChangeAspect="1"/>
            </p:cNvSpPr>
            <p:nvPr/>
          </p:nvSpPr>
          <p:spPr bwMode="auto">
            <a:xfrm>
              <a:off x="560" y="346"/>
              <a:ext cx="24" cy="2"/>
            </a:xfrm>
            <a:custGeom>
              <a:avLst/>
              <a:gdLst>
                <a:gd name="T0" fmla="*/ 0 w 46"/>
                <a:gd name="T1" fmla="*/ 0 h 3"/>
                <a:gd name="T2" fmla="*/ 1 w 46"/>
                <a:gd name="T3" fmla="*/ 1 h 3"/>
                <a:gd name="T4" fmla="*/ 2 w 46"/>
                <a:gd name="T5" fmla="*/ 1 h 3"/>
                <a:gd name="T6" fmla="*/ 2 w 46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3"/>
                <a:gd name="T14" fmla="*/ 46 w 4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3">
                  <a:moveTo>
                    <a:pt x="0" y="0"/>
                  </a:moveTo>
                  <a:lnTo>
                    <a:pt x="20" y="2"/>
                  </a:lnTo>
                  <a:lnTo>
                    <a:pt x="35" y="3"/>
                  </a:lnTo>
                  <a:lnTo>
                    <a:pt x="46" y="1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1" name="Freeform 703"/>
            <p:cNvSpPr>
              <a:spLocks noChangeAspect="1"/>
            </p:cNvSpPr>
            <p:nvPr/>
          </p:nvSpPr>
          <p:spPr bwMode="auto">
            <a:xfrm>
              <a:off x="516" y="324"/>
              <a:ext cx="25" cy="3"/>
            </a:xfrm>
            <a:custGeom>
              <a:avLst/>
              <a:gdLst>
                <a:gd name="T0" fmla="*/ 0 w 48"/>
                <a:gd name="T1" fmla="*/ 1 h 6"/>
                <a:gd name="T2" fmla="*/ 1 w 48"/>
                <a:gd name="T3" fmla="*/ 1 h 6"/>
                <a:gd name="T4" fmla="*/ 1 w 48"/>
                <a:gd name="T5" fmla="*/ 1 h 6"/>
                <a:gd name="T6" fmla="*/ 2 w 48"/>
                <a:gd name="T7" fmla="*/ 1 h 6"/>
                <a:gd name="T8" fmla="*/ 2 w 4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6"/>
                <a:gd name="T17" fmla="*/ 48 w 4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6">
                  <a:moveTo>
                    <a:pt x="0" y="2"/>
                  </a:moveTo>
                  <a:lnTo>
                    <a:pt x="10" y="5"/>
                  </a:lnTo>
                  <a:lnTo>
                    <a:pt x="27" y="6"/>
                  </a:lnTo>
                  <a:lnTo>
                    <a:pt x="40" y="6"/>
                  </a:lnTo>
                  <a:lnTo>
                    <a:pt x="4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2" name="Freeform 704"/>
            <p:cNvSpPr>
              <a:spLocks noChangeAspect="1"/>
            </p:cNvSpPr>
            <p:nvPr/>
          </p:nvSpPr>
          <p:spPr bwMode="auto">
            <a:xfrm>
              <a:off x="606" y="404"/>
              <a:ext cx="38" cy="4"/>
            </a:xfrm>
            <a:custGeom>
              <a:avLst/>
              <a:gdLst>
                <a:gd name="T0" fmla="*/ 0 w 73"/>
                <a:gd name="T1" fmla="*/ 1 h 7"/>
                <a:gd name="T2" fmla="*/ 1 w 73"/>
                <a:gd name="T3" fmla="*/ 1 h 7"/>
                <a:gd name="T4" fmla="*/ 2 w 73"/>
                <a:gd name="T5" fmla="*/ 1 h 7"/>
                <a:gd name="T6" fmla="*/ 2 w 73"/>
                <a:gd name="T7" fmla="*/ 0 h 7"/>
                <a:gd name="T8" fmla="*/ 3 w 7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"/>
                <a:gd name="T16" fmla="*/ 0 h 7"/>
                <a:gd name="T17" fmla="*/ 73 w 73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" h="7">
                  <a:moveTo>
                    <a:pt x="0" y="3"/>
                  </a:moveTo>
                  <a:lnTo>
                    <a:pt x="20" y="7"/>
                  </a:lnTo>
                  <a:lnTo>
                    <a:pt x="44" y="4"/>
                  </a:lnTo>
                  <a:lnTo>
                    <a:pt x="51" y="0"/>
                  </a:lnTo>
                  <a:lnTo>
                    <a:pt x="7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3" name="Line 705"/>
            <p:cNvSpPr>
              <a:spLocks noChangeAspect="1" noChangeShapeType="1"/>
            </p:cNvSpPr>
            <p:nvPr/>
          </p:nvSpPr>
          <p:spPr bwMode="auto">
            <a:xfrm>
              <a:off x="631" y="398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4" name="Line 706"/>
            <p:cNvSpPr>
              <a:spLocks noChangeAspect="1" noChangeShapeType="1"/>
            </p:cNvSpPr>
            <p:nvPr/>
          </p:nvSpPr>
          <p:spPr bwMode="auto">
            <a:xfrm>
              <a:off x="644" y="397"/>
              <a:ext cx="0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5" name="Line 707"/>
            <p:cNvSpPr>
              <a:spLocks noChangeAspect="1" noChangeShapeType="1"/>
            </p:cNvSpPr>
            <p:nvPr/>
          </p:nvSpPr>
          <p:spPr bwMode="auto">
            <a:xfrm>
              <a:off x="618" y="400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6" name="Line 708"/>
            <p:cNvSpPr>
              <a:spLocks noChangeAspect="1" noChangeShapeType="1"/>
            </p:cNvSpPr>
            <p:nvPr/>
          </p:nvSpPr>
          <p:spPr bwMode="auto">
            <a:xfrm>
              <a:off x="604" y="394"/>
              <a:ext cx="5" cy="1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7" name="Freeform 709"/>
            <p:cNvSpPr>
              <a:spLocks noChangeAspect="1"/>
            </p:cNvSpPr>
            <p:nvPr/>
          </p:nvSpPr>
          <p:spPr bwMode="auto">
            <a:xfrm>
              <a:off x="604" y="394"/>
              <a:ext cx="46" cy="4"/>
            </a:xfrm>
            <a:custGeom>
              <a:avLst/>
              <a:gdLst>
                <a:gd name="T0" fmla="*/ 0 w 88"/>
                <a:gd name="T1" fmla="*/ 0 h 9"/>
                <a:gd name="T2" fmla="*/ 1 w 88"/>
                <a:gd name="T3" fmla="*/ 0 h 9"/>
                <a:gd name="T4" fmla="*/ 1 w 88"/>
                <a:gd name="T5" fmla="*/ 0 h 9"/>
                <a:gd name="T6" fmla="*/ 2 w 88"/>
                <a:gd name="T7" fmla="*/ 0 h 9"/>
                <a:gd name="T8" fmla="*/ 2 w 88"/>
                <a:gd name="T9" fmla="*/ 0 h 9"/>
                <a:gd name="T10" fmla="*/ 2 w 88"/>
                <a:gd name="T11" fmla="*/ 0 h 9"/>
                <a:gd name="T12" fmla="*/ 3 w 88"/>
                <a:gd name="T13" fmla="*/ 0 h 9"/>
                <a:gd name="T14" fmla="*/ 4 w 88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"/>
                <a:gd name="T25" fmla="*/ 0 h 9"/>
                <a:gd name="T26" fmla="*/ 88 w 88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" h="9">
                  <a:moveTo>
                    <a:pt x="0" y="3"/>
                  </a:moveTo>
                  <a:lnTo>
                    <a:pt x="10" y="9"/>
                  </a:lnTo>
                  <a:lnTo>
                    <a:pt x="30" y="9"/>
                  </a:lnTo>
                  <a:lnTo>
                    <a:pt x="36" y="8"/>
                  </a:lnTo>
                  <a:lnTo>
                    <a:pt x="44" y="9"/>
                  </a:lnTo>
                  <a:lnTo>
                    <a:pt x="50" y="9"/>
                  </a:lnTo>
                  <a:lnTo>
                    <a:pt x="75" y="8"/>
                  </a:lnTo>
                  <a:lnTo>
                    <a:pt x="8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8" name="Freeform 710"/>
            <p:cNvSpPr>
              <a:spLocks noChangeAspect="1"/>
            </p:cNvSpPr>
            <p:nvPr/>
          </p:nvSpPr>
          <p:spPr bwMode="auto">
            <a:xfrm>
              <a:off x="629" y="384"/>
              <a:ext cx="16" cy="11"/>
            </a:xfrm>
            <a:custGeom>
              <a:avLst/>
              <a:gdLst>
                <a:gd name="T0" fmla="*/ 1 w 31"/>
                <a:gd name="T1" fmla="*/ 1 h 21"/>
                <a:gd name="T2" fmla="*/ 0 w 31"/>
                <a:gd name="T3" fmla="*/ 1 h 21"/>
                <a:gd name="T4" fmla="*/ 1 w 31"/>
                <a:gd name="T5" fmla="*/ 1 h 21"/>
                <a:gd name="T6" fmla="*/ 1 w 31"/>
                <a:gd name="T7" fmla="*/ 1 h 21"/>
                <a:gd name="T8" fmla="*/ 1 w 31"/>
                <a:gd name="T9" fmla="*/ 0 h 21"/>
                <a:gd name="T10" fmla="*/ 1 w 31"/>
                <a:gd name="T11" fmla="*/ 1 h 21"/>
                <a:gd name="T12" fmla="*/ 1 w 31"/>
                <a:gd name="T13" fmla="*/ 1 h 21"/>
                <a:gd name="T14" fmla="*/ 1 w 31"/>
                <a:gd name="T15" fmla="*/ 1 h 21"/>
                <a:gd name="T16" fmla="*/ 1 w 31"/>
                <a:gd name="T17" fmla="*/ 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21"/>
                <a:gd name="T29" fmla="*/ 31 w 31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21">
                  <a:moveTo>
                    <a:pt x="1" y="18"/>
                  </a:moveTo>
                  <a:lnTo>
                    <a:pt x="0" y="7"/>
                  </a:lnTo>
                  <a:lnTo>
                    <a:pt x="9" y="3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1" y="16"/>
                  </a:lnTo>
                  <a:lnTo>
                    <a:pt x="17" y="17"/>
                  </a:lnTo>
                  <a:lnTo>
                    <a:pt x="11" y="21"/>
                  </a:lnTo>
                  <a:lnTo>
                    <a:pt x="1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9" name="Freeform 711"/>
            <p:cNvSpPr>
              <a:spLocks noChangeAspect="1"/>
            </p:cNvSpPr>
            <p:nvPr/>
          </p:nvSpPr>
          <p:spPr bwMode="auto">
            <a:xfrm>
              <a:off x="458" y="358"/>
              <a:ext cx="81" cy="39"/>
            </a:xfrm>
            <a:custGeom>
              <a:avLst/>
              <a:gdLst>
                <a:gd name="T0" fmla="*/ 1 w 156"/>
                <a:gd name="T1" fmla="*/ 2 h 75"/>
                <a:gd name="T2" fmla="*/ 1 w 156"/>
                <a:gd name="T3" fmla="*/ 3 h 75"/>
                <a:gd name="T4" fmla="*/ 0 w 156"/>
                <a:gd name="T5" fmla="*/ 3 h 75"/>
                <a:gd name="T6" fmla="*/ 1 w 156"/>
                <a:gd name="T7" fmla="*/ 3 h 75"/>
                <a:gd name="T8" fmla="*/ 1 w 156"/>
                <a:gd name="T9" fmla="*/ 3 h 75"/>
                <a:gd name="T10" fmla="*/ 2 w 156"/>
                <a:gd name="T11" fmla="*/ 3 h 75"/>
                <a:gd name="T12" fmla="*/ 2 w 156"/>
                <a:gd name="T13" fmla="*/ 3 h 75"/>
                <a:gd name="T14" fmla="*/ 2 w 156"/>
                <a:gd name="T15" fmla="*/ 2 h 75"/>
                <a:gd name="T16" fmla="*/ 2 w 156"/>
                <a:gd name="T17" fmla="*/ 2 h 75"/>
                <a:gd name="T18" fmla="*/ 2 w 156"/>
                <a:gd name="T19" fmla="*/ 2 h 75"/>
                <a:gd name="T20" fmla="*/ 2 w 156"/>
                <a:gd name="T21" fmla="*/ 3 h 75"/>
                <a:gd name="T22" fmla="*/ 2 w 156"/>
                <a:gd name="T23" fmla="*/ 3 h 75"/>
                <a:gd name="T24" fmla="*/ 3 w 156"/>
                <a:gd name="T25" fmla="*/ 3 h 75"/>
                <a:gd name="T26" fmla="*/ 6 w 156"/>
                <a:gd name="T27" fmla="*/ 3 h 75"/>
                <a:gd name="T28" fmla="*/ 6 w 156"/>
                <a:gd name="T29" fmla="*/ 2 h 75"/>
                <a:gd name="T30" fmla="*/ 5 w 156"/>
                <a:gd name="T31" fmla="*/ 2 h 75"/>
                <a:gd name="T32" fmla="*/ 5 w 156"/>
                <a:gd name="T33" fmla="*/ 2 h 75"/>
                <a:gd name="T34" fmla="*/ 5 w 156"/>
                <a:gd name="T35" fmla="*/ 2 h 75"/>
                <a:gd name="T36" fmla="*/ 6 w 156"/>
                <a:gd name="T37" fmla="*/ 2 h 75"/>
                <a:gd name="T38" fmla="*/ 6 w 156"/>
                <a:gd name="T39" fmla="*/ 1 h 75"/>
                <a:gd name="T40" fmla="*/ 5 w 156"/>
                <a:gd name="T41" fmla="*/ 1 h 75"/>
                <a:gd name="T42" fmla="*/ 5 w 156"/>
                <a:gd name="T43" fmla="*/ 1 h 75"/>
                <a:gd name="T44" fmla="*/ 5 w 156"/>
                <a:gd name="T45" fmla="*/ 1 h 75"/>
                <a:gd name="T46" fmla="*/ 5 w 156"/>
                <a:gd name="T47" fmla="*/ 1 h 75"/>
                <a:gd name="T48" fmla="*/ 5 w 156"/>
                <a:gd name="T49" fmla="*/ 0 h 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6"/>
                <a:gd name="T76" fmla="*/ 0 h 75"/>
                <a:gd name="T77" fmla="*/ 156 w 156"/>
                <a:gd name="T78" fmla="*/ 75 h 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6" h="75">
                  <a:moveTo>
                    <a:pt x="17" y="57"/>
                  </a:moveTo>
                  <a:lnTo>
                    <a:pt x="17" y="70"/>
                  </a:lnTo>
                  <a:lnTo>
                    <a:pt x="0" y="71"/>
                  </a:lnTo>
                  <a:lnTo>
                    <a:pt x="18" y="72"/>
                  </a:lnTo>
                  <a:lnTo>
                    <a:pt x="30" y="75"/>
                  </a:lnTo>
                  <a:lnTo>
                    <a:pt x="44" y="72"/>
                  </a:lnTo>
                  <a:lnTo>
                    <a:pt x="44" y="61"/>
                  </a:lnTo>
                  <a:lnTo>
                    <a:pt x="44" y="52"/>
                  </a:lnTo>
                  <a:lnTo>
                    <a:pt x="32" y="49"/>
                  </a:lnTo>
                  <a:lnTo>
                    <a:pt x="45" y="49"/>
                  </a:lnTo>
                  <a:lnTo>
                    <a:pt x="44" y="74"/>
                  </a:lnTo>
                  <a:lnTo>
                    <a:pt x="53" y="74"/>
                  </a:lnTo>
                  <a:lnTo>
                    <a:pt x="80" y="70"/>
                  </a:lnTo>
                  <a:lnTo>
                    <a:pt x="156" y="74"/>
                  </a:lnTo>
                  <a:lnTo>
                    <a:pt x="156" y="58"/>
                  </a:lnTo>
                  <a:lnTo>
                    <a:pt x="141" y="57"/>
                  </a:lnTo>
                  <a:lnTo>
                    <a:pt x="147" y="50"/>
                  </a:lnTo>
                  <a:lnTo>
                    <a:pt x="146" y="41"/>
                  </a:lnTo>
                  <a:lnTo>
                    <a:pt x="151" y="35"/>
                  </a:lnTo>
                  <a:lnTo>
                    <a:pt x="154" y="28"/>
                  </a:lnTo>
                  <a:lnTo>
                    <a:pt x="142" y="25"/>
                  </a:lnTo>
                  <a:lnTo>
                    <a:pt x="142" y="18"/>
                  </a:lnTo>
                  <a:lnTo>
                    <a:pt x="135" y="16"/>
                  </a:lnTo>
                  <a:lnTo>
                    <a:pt x="137" y="10"/>
                  </a:lnTo>
                  <a:lnTo>
                    <a:pt x="14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0" name="Freeform 712"/>
            <p:cNvSpPr>
              <a:spLocks noChangeAspect="1"/>
            </p:cNvSpPr>
            <p:nvPr/>
          </p:nvSpPr>
          <p:spPr bwMode="auto">
            <a:xfrm>
              <a:off x="516" y="357"/>
              <a:ext cx="21" cy="39"/>
            </a:xfrm>
            <a:custGeom>
              <a:avLst/>
              <a:gdLst>
                <a:gd name="T0" fmla="*/ 1 w 40"/>
                <a:gd name="T1" fmla="*/ 0 h 75"/>
                <a:gd name="T2" fmla="*/ 1 w 40"/>
                <a:gd name="T3" fmla="*/ 1 h 75"/>
                <a:gd name="T4" fmla="*/ 1 w 40"/>
                <a:gd name="T5" fmla="*/ 1 h 75"/>
                <a:gd name="T6" fmla="*/ 1 w 40"/>
                <a:gd name="T7" fmla="*/ 1 h 75"/>
                <a:gd name="T8" fmla="*/ 1 w 40"/>
                <a:gd name="T9" fmla="*/ 1 h 75"/>
                <a:gd name="T10" fmla="*/ 1 w 40"/>
                <a:gd name="T11" fmla="*/ 1 h 75"/>
                <a:gd name="T12" fmla="*/ 1 w 40"/>
                <a:gd name="T13" fmla="*/ 1 h 75"/>
                <a:gd name="T14" fmla="*/ 0 w 40"/>
                <a:gd name="T15" fmla="*/ 1 h 75"/>
                <a:gd name="T16" fmla="*/ 1 w 40"/>
                <a:gd name="T17" fmla="*/ 1 h 75"/>
                <a:gd name="T18" fmla="*/ 1 w 40"/>
                <a:gd name="T19" fmla="*/ 1 h 75"/>
                <a:gd name="T20" fmla="*/ 1 w 40"/>
                <a:gd name="T21" fmla="*/ 2 h 75"/>
                <a:gd name="T22" fmla="*/ 2 w 40"/>
                <a:gd name="T23" fmla="*/ 1 h 75"/>
                <a:gd name="T24" fmla="*/ 1 w 40"/>
                <a:gd name="T25" fmla="*/ 1 h 75"/>
                <a:gd name="T26" fmla="*/ 1 w 40"/>
                <a:gd name="T27" fmla="*/ 1 h 75"/>
                <a:gd name="T28" fmla="*/ 1 w 40"/>
                <a:gd name="T29" fmla="*/ 1 h 75"/>
                <a:gd name="T30" fmla="*/ 1 w 40"/>
                <a:gd name="T31" fmla="*/ 1 h 75"/>
                <a:gd name="T32" fmla="*/ 1 w 40"/>
                <a:gd name="T33" fmla="*/ 2 h 75"/>
                <a:gd name="T34" fmla="*/ 1 w 40"/>
                <a:gd name="T35" fmla="*/ 2 h 75"/>
                <a:gd name="T36" fmla="*/ 1 w 40"/>
                <a:gd name="T37" fmla="*/ 2 h 75"/>
                <a:gd name="T38" fmla="*/ 1 w 40"/>
                <a:gd name="T39" fmla="*/ 2 h 75"/>
                <a:gd name="T40" fmla="*/ 1 w 40"/>
                <a:gd name="T41" fmla="*/ 2 h 75"/>
                <a:gd name="T42" fmla="*/ 2 w 40"/>
                <a:gd name="T43" fmla="*/ 2 h 75"/>
                <a:gd name="T44" fmla="*/ 2 w 40"/>
                <a:gd name="T45" fmla="*/ 2 h 75"/>
                <a:gd name="T46" fmla="*/ 1 w 40"/>
                <a:gd name="T47" fmla="*/ 2 h 75"/>
                <a:gd name="T48" fmla="*/ 1 w 40"/>
                <a:gd name="T49" fmla="*/ 2 h 75"/>
                <a:gd name="T50" fmla="*/ 1 w 40"/>
                <a:gd name="T51" fmla="*/ 2 h 75"/>
                <a:gd name="T52" fmla="*/ 1 w 40"/>
                <a:gd name="T53" fmla="*/ 3 h 75"/>
                <a:gd name="T54" fmla="*/ 1 w 40"/>
                <a:gd name="T55" fmla="*/ 3 h 75"/>
                <a:gd name="T56" fmla="*/ 1 w 40"/>
                <a:gd name="T57" fmla="*/ 3 h 75"/>
                <a:gd name="T58" fmla="*/ 1 w 40"/>
                <a:gd name="T59" fmla="*/ 3 h 75"/>
                <a:gd name="T60" fmla="*/ 1 w 40"/>
                <a:gd name="T61" fmla="*/ 2 h 75"/>
                <a:gd name="T62" fmla="*/ 1 w 40"/>
                <a:gd name="T63" fmla="*/ 3 h 75"/>
                <a:gd name="T64" fmla="*/ 1 w 40"/>
                <a:gd name="T65" fmla="*/ 3 h 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75"/>
                <a:gd name="T101" fmla="*/ 40 w 40"/>
                <a:gd name="T102" fmla="*/ 75 h 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75">
                  <a:moveTo>
                    <a:pt x="3" y="0"/>
                  </a:moveTo>
                  <a:lnTo>
                    <a:pt x="1" y="14"/>
                  </a:lnTo>
                  <a:lnTo>
                    <a:pt x="14" y="14"/>
                  </a:lnTo>
                  <a:lnTo>
                    <a:pt x="22" y="11"/>
                  </a:lnTo>
                  <a:lnTo>
                    <a:pt x="12" y="15"/>
                  </a:lnTo>
                  <a:lnTo>
                    <a:pt x="3" y="15"/>
                  </a:lnTo>
                  <a:lnTo>
                    <a:pt x="5" y="22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9" y="30"/>
                  </a:lnTo>
                  <a:lnTo>
                    <a:pt x="29" y="35"/>
                  </a:lnTo>
                  <a:lnTo>
                    <a:pt x="40" y="29"/>
                  </a:lnTo>
                  <a:lnTo>
                    <a:pt x="28" y="29"/>
                  </a:lnTo>
                  <a:lnTo>
                    <a:pt x="20" y="25"/>
                  </a:lnTo>
                  <a:lnTo>
                    <a:pt x="16" y="14"/>
                  </a:lnTo>
                  <a:lnTo>
                    <a:pt x="9" y="23"/>
                  </a:lnTo>
                  <a:lnTo>
                    <a:pt x="3" y="37"/>
                  </a:lnTo>
                  <a:lnTo>
                    <a:pt x="10" y="47"/>
                  </a:lnTo>
                  <a:lnTo>
                    <a:pt x="19" y="42"/>
                  </a:lnTo>
                  <a:lnTo>
                    <a:pt x="18" y="32"/>
                  </a:lnTo>
                  <a:lnTo>
                    <a:pt x="21" y="45"/>
                  </a:lnTo>
                  <a:lnTo>
                    <a:pt x="32" y="43"/>
                  </a:lnTo>
                  <a:lnTo>
                    <a:pt x="33" y="49"/>
                  </a:lnTo>
                  <a:lnTo>
                    <a:pt x="29" y="58"/>
                  </a:lnTo>
                  <a:lnTo>
                    <a:pt x="9" y="58"/>
                  </a:lnTo>
                  <a:lnTo>
                    <a:pt x="9" y="51"/>
                  </a:lnTo>
                  <a:lnTo>
                    <a:pt x="7" y="63"/>
                  </a:lnTo>
                  <a:lnTo>
                    <a:pt x="6" y="70"/>
                  </a:lnTo>
                  <a:lnTo>
                    <a:pt x="16" y="72"/>
                  </a:lnTo>
                  <a:lnTo>
                    <a:pt x="19" y="63"/>
                  </a:lnTo>
                  <a:lnTo>
                    <a:pt x="25" y="59"/>
                  </a:lnTo>
                  <a:lnTo>
                    <a:pt x="27" y="66"/>
                  </a:lnTo>
                  <a:lnTo>
                    <a:pt x="27" y="7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1" name="Freeform 713"/>
            <p:cNvSpPr>
              <a:spLocks noChangeAspect="1"/>
            </p:cNvSpPr>
            <p:nvPr/>
          </p:nvSpPr>
          <p:spPr bwMode="auto">
            <a:xfrm>
              <a:off x="493" y="366"/>
              <a:ext cx="15" cy="22"/>
            </a:xfrm>
            <a:custGeom>
              <a:avLst/>
              <a:gdLst>
                <a:gd name="T0" fmla="*/ 0 w 29"/>
                <a:gd name="T1" fmla="*/ 1 h 44"/>
                <a:gd name="T2" fmla="*/ 1 w 29"/>
                <a:gd name="T3" fmla="*/ 1 h 44"/>
                <a:gd name="T4" fmla="*/ 1 w 29"/>
                <a:gd name="T5" fmla="*/ 1 h 44"/>
                <a:gd name="T6" fmla="*/ 0 w 29"/>
                <a:gd name="T7" fmla="*/ 0 h 44"/>
                <a:gd name="T8" fmla="*/ 0 w 29"/>
                <a:gd name="T9" fmla="*/ 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44"/>
                <a:gd name="T17" fmla="*/ 29 w 29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44">
                  <a:moveTo>
                    <a:pt x="0" y="44"/>
                  </a:moveTo>
                  <a:lnTo>
                    <a:pt x="29" y="43"/>
                  </a:lnTo>
                  <a:lnTo>
                    <a:pt x="28" y="1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2" name="Freeform 714"/>
            <p:cNvSpPr>
              <a:spLocks noChangeAspect="1"/>
            </p:cNvSpPr>
            <p:nvPr/>
          </p:nvSpPr>
          <p:spPr bwMode="auto">
            <a:xfrm>
              <a:off x="544" y="384"/>
              <a:ext cx="40" cy="20"/>
            </a:xfrm>
            <a:custGeom>
              <a:avLst/>
              <a:gdLst>
                <a:gd name="T0" fmla="*/ 0 w 76"/>
                <a:gd name="T1" fmla="*/ 1 h 40"/>
                <a:gd name="T2" fmla="*/ 0 w 76"/>
                <a:gd name="T3" fmla="*/ 1 h 40"/>
                <a:gd name="T4" fmla="*/ 1 w 76"/>
                <a:gd name="T5" fmla="*/ 1 h 40"/>
                <a:gd name="T6" fmla="*/ 1 w 76"/>
                <a:gd name="T7" fmla="*/ 0 h 40"/>
                <a:gd name="T8" fmla="*/ 3 w 76"/>
                <a:gd name="T9" fmla="*/ 1 h 40"/>
                <a:gd name="T10" fmla="*/ 3 w 76"/>
                <a:gd name="T11" fmla="*/ 1 h 40"/>
                <a:gd name="T12" fmla="*/ 1 w 76"/>
                <a:gd name="T13" fmla="*/ 1 h 40"/>
                <a:gd name="T14" fmla="*/ 1 w 76"/>
                <a:gd name="T15" fmla="*/ 1 h 40"/>
                <a:gd name="T16" fmla="*/ 1 w 76"/>
                <a:gd name="T17" fmla="*/ 1 h 40"/>
                <a:gd name="T18" fmla="*/ 0 w 76"/>
                <a:gd name="T19" fmla="*/ 1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6"/>
                <a:gd name="T31" fmla="*/ 0 h 40"/>
                <a:gd name="T32" fmla="*/ 76 w 76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6" h="40">
                  <a:moveTo>
                    <a:pt x="0" y="34"/>
                  </a:moveTo>
                  <a:lnTo>
                    <a:pt x="0" y="6"/>
                  </a:lnTo>
                  <a:lnTo>
                    <a:pt x="17" y="7"/>
                  </a:lnTo>
                  <a:lnTo>
                    <a:pt x="17" y="0"/>
                  </a:lnTo>
                  <a:lnTo>
                    <a:pt x="76" y="3"/>
                  </a:lnTo>
                  <a:lnTo>
                    <a:pt x="73" y="40"/>
                  </a:lnTo>
                  <a:lnTo>
                    <a:pt x="17" y="36"/>
                  </a:lnTo>
                  <a:lnTo>
                    <a:pt x="16" y="11"/>
                  </a:lnTo>
                  <a:lnTo>
                    <a:pt x="16" y="35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3" name="Freeform 715"/>
            <p:cNvSpPr>
              <a:spLocks noChangeAspect="1"/>
            </p:cNvSpPr>
            <p:nvPr/>
          </p:nvSpPr>
          <p:spPr bwMode="auto">
            <a:xfrm>
              <a:off x="460" y="402"/>
              <a:ext cx="84" cy="2"/>
            </a:xfrm>
            <a:custGeom>
              <a:avLst/>
              <a:gdLst>
                <a:gd name="T0" fmla="*/ 0 w 163"/>
                <a:gd name="T1" fmla="*/ 1 h 4"/>
                <a:gd name="T2" fmla="*/ 1 w 163"/>
                <a:gd name="T3" fmla="*/ 1 h 4"/>
                <a:gd name="T4" fmla="*/ 2 w 163"/>
                <a:gd name="T5" fmla="*/ 1 h 4"/>
                <a:gd name="T6" fmla="*/ 2 w 163"/>
                <a:gd name="T7" fmla="*/ 0 h 4"/>
                <a:gd name="T8" fmla="*/ 3 w 163"/>
                <a:gd name="T9" fmla="*/ 1 h 4"/>
                <a:gd name="T10" fmla="*/ 3 w 163"/>
                <a:gd name="T11" fmla="*/ 1 h 4"/>
                <a:gd name="T12" fmla="*/ 3 w 163"/>
                <a:gd name="T13" fmla="*/ 0 h 4"/>
                <a:gd name="T14" fmla="*/ 4 w 163"/>
                <a:gd name="T15" fmla="*/ 0 h 4"/>
                <a:gd name="T16" fmla="*/ 6 w 16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3"/>
                <a:gd name="T28" fmla="*/ 0 h 4"/>
                <a:gd name="T29" fmla="*/ 163 w 16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3" h="4">
                  <a:moveTo>
                    <a:pt x="0" y="2"/>
                  </a:moveTo>
                  <a:lnTo>
                    <a:pt x="26" y="3"/>
                  </a:lnTo>
                  <a:lnTo>
                    <a:pt x="36" y="3"/>
                  </a:lnTo>
                  <a:lnTo>
                    <a:pt x="57" y="0"/>
                  </a:lnTo>
                  <a:lnTo>
                    <a:pt x="69" y="1"/>
                  </a:lnTo>
                  <a:lnTo>
                    <a:pt x="83" y="4"/>
                  </a:lnTo>
                  <a:lnTo>
                    <a:pt x="91" y="0"/>
                  </a:lnTo>
                  <a:lnTo>
                    <a:pt x="118" y="0"/>
                  </a:lnTo>
                  <a:lnTo>
                    <a:pt x="16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4" name="Line 716"/>
            <p:cNvSpPr>
              <a:spLocks noChangeAspect="1" noChangeShapeType="1"/>
            </p:cNvSpPr>
            <p:nvPr/>
          </p:nvSpPr>
          <p:spPr bwMode="auto">
            <a:xfrm flipH="1">
              <a:off x="532" y="344"/>
              <a:ext cx="3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5" name="Line 717"/>
            <p:cNvSpPr>
              <a:spLocks noChangeAspect="1" noChangeShapeType="1"/>
            </p:cNvSpPr>
            <p:nvPr/>
          </p:nvSpPr>
          <p:spPr bwMode="auto">
            <a:xfrm>
              <a:off x="521" y="344"/>
              <a:ext cx="4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6" name="Line 718"/>
            <p:cNvSpPr>
              <a:spLocks noChangeAspect="1" noChangeShapeType="1"/>
            </p:cNvSpPr>
            <p:nvPr/>
          </p:nvSpPr>
          <p:spPr bwMode="auto">
            <a:xfrm>
              <a:off x="538" y="342"/>
              <a:ext cx="7" cy="9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7" name="Line 719"/>
            <p:cNvSpPr>
              <a:spLocks noChangeAspect="1" noChangeShapeType="1"/>
            </p:cNvSpPr>
            <p:nvPr/>
          </p:nvSpPr>
          <p:spPr bwMode="auto">
            <a:xfrm flipV="1">
              <a:off x="544" y="348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8" name="Line 720"/>
            <p:cNvSpPr>
              <a:spLocks noChangeAspect="1" noChangeShapeType="1"/>
            </p:cNvSpPr>
            <p:nvPr/>
          </p:nvSpPr>
          <p:spPr bwMode="auto">
            <a:xfrm>
              <a:off x="525" y="352"/>
              <a:ext cx="14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9" name="Line 721"/>
            <p:cNvSpPr>
              <a:spLocks noChangeAspect="1" noChangeShapeType="1"/>
            </p:cNvSpPr>
            <p:nvPr/>
          </p:nvSpPr>
          <p:spPr bwMode="auto">
            <a:xfrm flipH="1">
              <a:off x="518" y="351"/>
              <a:ext cx="6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78" name="Group 722"/>
            <p:cNvGrpSpPr>
              <a:grpSpLocks noChangeAspect="1"/>
            </p:cNvGrpSpPr>
            <p:nvPr/>
          </p:nvGrpSpPr>
          <p:grpSpPr bwMode="auto">
            <a:xfrm>
              <a:off x="503" y="410"/>
              <a:ext cx="52" cy="19"/>
              <a:chOff x="2402" y="867"/>
              <a:chExt cx="268" cy="97"/>
            </a:xfrm>
            <a:grpFill/>
          </p:grpSpPr>
          <p:grpSp>
            <p:nvGrpSpPr>
              <p:cNvPr id="4880" name="Group 72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472" name="Freeform 72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3" name="Freeform 72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4" name="Freeform 72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5" name="Line 72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6" name="Line 72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7" name="Line 72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82" name="Group 73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482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83" name="Oval 7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86" name="Group 73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480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81" name="Oval 7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71" name="Line 73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11" name="Group 737"/>
            <p:cNvGrpSpPr>
              <a:grpSpLocks noChangeAspect="1"/>
            </p:cNvGrpSpPr>
            <p:nvPr/>
          </p:nvGrpSpPr>
          <p:grpSpPr bwMode="auto">
            <a:xfrm>
              <a:off x="548" y="412"/>
              <a:ext cx="53" cy="19"/>
              <a:chOff x="2402" y="867"/>
              <a:chExt cx="268" cy="97"/>
            </a:xfrm>
            <a:grpFill/>
          </p:grpSpPr>
          <p:grpSp>
            <p:nvGrpSpPr>
              <p:cNvPr id="912" name="Group 738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458" name="Freeform 739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59" name="Freeform 740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0" name="Freeform 741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1" name="Line 7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2" name="Line 743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3" name="Line 74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913" name="Group 745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468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69" name="Oval 7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914" name="Group 748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466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67" name="Oval 7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57" name="Line 751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15" name="Group 752"/>
            <p:cNvGrpSpPr>
              <a:grpSpLocks noChangeAspect="1"/>
            </p:cNvGrpSpPr>
            <p:nvPr/>
          </p:nvGrpSpPr>
          <p:grpSpPr bwMode="auto">
            <a:xfrm>
              <a:off x="427" y="408"/>
              <a:ext cx="50" cy="18"/>
              <a:chOff x="2402" y="867"/>
              <a:chExt cx="268" cy="97"/>
            </a:xfrm>
            <a:grpFill/>
          </p:grpSpPr>
          <p:grpSp>
            <p:nvGrpSpPr>
              <p:cNvPr id="916" name="Group 75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444" name="Freeform 75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5" name="Freeform 75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6" name="Freeform 75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7" name="Line 7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8" name="Line 75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9" name="Line 75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917" name="Group 76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454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55" name="Oval 7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918" name="Group 76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452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53" name="Oval 7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43" name="Line 76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433" name="Freeform 767"/>
            <p:cNvSpPr>
              <a:spLocks noChangeAspect="1"/>
            </p:cNvSpPr>
            <p:nvPr/>
          </p:nvSpPr>
          <p:spPr bwMode="auto">
            <a:xfrm>
              <a:off x="732" y="454"/>
              <a:ext cx="109" cy="18"/>
            </a:xfrm>
            <a:custGeom>
              <a:avLst/>
              <a:gdLst>
                <a:gd name="T0" fmla="*/ 8 w 210"/>
                <a:gd name="T1" fmla="*/ 1 h 35"/>
                <a:gd name="T2" fmla="*/ 6 w 210"/>
                <a:gd name="T3" fmla="*/ 1 h 35"/>
                <a:gd name="T4" fmla="*/ 6 w 210"/>
                <a:gd name="T5" fmla="*/ 1 h 35"/>
                <a:gd name="T6" fmla="*/ 3 w 210"/>
                <a:gd name="T7" fmla="*/ 1 h 35"/>
                <a:gd name="T8" fmla="*/ 3 w 210"/>
                <a:gd name="T9" fmla="*/ 1 h 35"/>
                <a:gd name="T10" fmla="*/ 1 w 210"/>
                <a:gd name="T11" fmla="*/ 0 h 35"/>
                <a:gd name="T12" fmla="*/ 0 w 210"/>
                <a:gd name="T13" fmla="*/ 1 h 35"/>
                <a:gd name="T14" fmla="*/ 3 w 210"/>
                <a:gd name="T15" fmla="*/ 1 h 35"/>
                <a:gd name="T16" fmla="*/ 2 w 210"/>
                <a:gd name="T17" fmla="*/ 1 h 35"/>
                <a:gd name="T18" fmla="*/ 5 w 210"/>
                <a:gd name="T19" fmla="*/ 1 h 35"/>
                <a:gd name="T20" fmla="*/ 5 w 210"/>
                <a:gd name="T21" fmla="*/ 1 h 35"/>
                <a:gd name="T22" fmla="*/ 7 w 210"/>
                <a:gd name="T23" fmla="*/ 2 h 35"/>
                <a:gd name="T24" fmla="*/ 8 w 210"/>
                <a:gd name="T25" fmla="*/ 1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5"/>
                <a:gd name="T41" fmla="*/ 210 w 210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5">
                  <a:moveTo>
                    <a:pt x="210" y="27"/>
                  </a:moveTo>
                  <a:lnTo>
                    <a:pt x="157" y="27"/>
                  </a:lnTo>
                  <a:lnTo>
                    <a:pt x="157" y="17"/>
                  </a:lnTo>
                  <a:lnTo>
                    <a:pt x="80" y="12"/>
                  </a:lnTo>
                  <a:lnTo>
                    <a:pt x="79" y="1"/>
                  </a:lnTo>
                  <a:lnTo>
                    <a:pt x="6" y="0"/>
                  </a:lnTo>
                  <a:lnTo>
                    <a:pt x="0" y="6"/>
                  </a:lnTo>
                  <a:lnTo>
                    <a:pt x="62" y="8"/>
                  </a:lnTo>
                  <a:lnTo>
                    <a:pt x="59" y="19"/>
                  </a:lnTo>
                  <a:lnTo>
                    <a:pt x="142" y="23"/>
                  </a:lnTo>
                  <a:lnTo>
                    <a:pt x="141" y="32"/>
                  </a:lnTo>
                  <a:lnTo>
                    <a:pt x="195" y="35"/>
                  </a:lnTo>
                  <a:lnTo>
                    <a:pt x="210" y="27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19" name="Group 768"/>
            <p:cNvGrpSpPr>
              <a:grpSpLocks noChangeAspect="1"/>
            </p:cNvGrpSpPr>
            <p:nvPr/>
          </p:nvGrpSpPr>
          <p:grpSpPr bwMode="auto">
            <a:xfrm flipH="1">
              <a:off x="250" y="415"/>
              <a:ext cx="46" cy="19"/>
              <a:chOff x="2769" y="979"/>
              <a:chExt cx="230" cy="90"/>
            </a:xfrm>
            <a:grpFill/>
          </p:grpSpPr>
          <p:sp>
            <p:nvSpPr>
              <p:cNvPr id="7435" name="Freeform 76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6" name="Freeform 77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7" name="Freeform 77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8" name="Freeform 77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9" name="Freeform 77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40" name="Freeform 77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41" name="Freeform 77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7547" name="Rectangle 84"/>
          <p:cNvSpPr>
            <a:spLocks noChangeArrowheads="1"/>
          </p:cNvSpPr>
          <p:nvPr/>
        </p:nvSpPr>
        <p:spPr bwMode="auto">
          <a:xfrm>
            <a:off x="7265888" y="2310574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авма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 «Рузвельт»</a:t>
            </a:r>
            <a:endParaRPr lang="ru-RU" sz="5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3527" name="Rectangle 6"/>
          <p:cNvSpPr>
            <a:spLocks noChangeArrowheads="1"/>
          </p:cNvSpPr>
          <p:nvPr/>
        </p:nvSpPr>
        <p:spPr bwMode="auto">
          <a:xfrm>
            <a:off x="304800" y="762000"/>
            <a:ext cx="8572500" cy="2585323"/>
          </a:xfrm>
          <a:prstGeom prst="rect">
            <a:avLst/>
          </a:prstGeom>
          <a:solidFill>
            <a:schemeClr val="accent6">
              <a:lumMod val="40000"/>
              <a:lumOff val="60000"/>
              <a:alpha val="94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just"/>
            <a:r>
              <a:rPr lang="ru-RU" dirty="0" smtClean="0"/>
              <a:t> Обучение отделения по тактико-специальной подготовке проводится на тактико-строевых и тактико-специальных занятиях в поле. </a:t>
            </a:r>
          </a:p>
          <a:p>
            <a:pPr algn="just"/>
            <a:r>
              <a:rPr lang="ru-RU" b="1" dirty="0" smtClean="0"/>
              <a:t>Вначале проводится одиночная подготовка солдат</a:t>
            </a:r>
            <a:r>
              <a:rPr lang="ru-RU" dirty="0" smtClean="0"/>
              <a:t>, затем подготовка отделения (расчета). Солдат обязан изучить штатную, специальную технику, порядок подготовки ее к работе и приемы работы с ней, боевые свойства ядерного, химического и бактериологического (биологического) оружия вероятного противника и приемы защиты от него, средства индивидуальной защиты и научиться правильно пользоваться ими. </a:t>
            </a:r>
          </a:p>
          <a:p>
            <a:pPr algn="just"/>
            <a:endParaRPr lang="ru-RU" dirty="0"/>
          </a:p>
        </p:txBody>
      </p:sp>
      <p:sp>
        <p:nvSpPr>
          <p:cNvPr id="3529" name="Rectangle 6"/>
          <p:cNvSpPr>
            <a:spLocks noChangeArrowheads="1"/>
          </p:cNvSpPr>
          <p:nvPr/>
        </p:nvSpPr>
        <p:spPr bwMode="auto">
          <a:xfrm>
            <a:off x="381000" y="5334000"/>
            <a:ext cx="8520113" cy="2215991"/>
          </a:xfrm>
          <a:prstGeom prst="rect">
            <a:avLst/>
          </a:prstGeom>
          <a:solidFill>
            <a:schemeClr val="accent6">
              <a:lumMod val="40000"/>
              <a:lumOff val="60000"/>
              <a:alpha val="94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indent="630238" algn="just"/>
            <a:r>
              <a:rPr lang="ru-RU" sz="2000" dirty="0" smtClean="0"/>
              <a:t>Для полной и качественной отработки каждого учебного вопроса на тактико-строевом занятии создается своя несложная, но в то же время поучительная тактическая обстановка, которая имитируется оборудованием учебных полей, полигонов, использованием различных средств имитации.</a:t>
            </a:r>
          </a:p>
          <a:p>
            <a:pPr indent="630238" algn="just"/>
            <a:r>
              <a:rPr lang="ru-RU" sz="2000" dirty="0" smtClean="0"/>
              <a:t> Тактико-строевые занятия проводятся на материальной части и без нее (пеший </a:t>
            </a:r>
            <a:r>
              <a:rPr lang="ru-RU" sz="2000" dirty="0" err="1" smtClean="0"/>
              <a:t>по-машинному</a:t>
            </a:r>
            <a:r>
              <a:rPr lang="ru-RU" sz="2000" dirty="0" smtClean="0"/>
              <a:t>).</a:t>
            </a:r>
          </a:p>
          <a:p>
            <a:endParaRPr lang="ru-RU" dirty="0"/>
          </a:p>
        </p:txBody>
      </p:sp>
      <p:sp>
        <p:nvSpPr>
          <p:cNvPr id="3530" name="Rectangle 6"/>
          <p:cNvSpPr>
            <a:spLocks noChangeArrowheads="1"/>
          </p:cNvSpPr>
          <p:nvPr/>
        </p:nvSpPr>
        <p:spPr bwMode="auto">
          <a:xfrm>
            <a:off x="304800" y="3505200"/>
            <a:ext cx="8524568" cy="1631216"/>
          </a:xfrm>
          <a:prstGeom prst="rect">
            <a:avLst/>
          </a:prstGeom>
          <a:solidFill>
            <a:schemeClr val="accent6">
              <a:lumMod val="40000"/>
              <a:lumOff val="60000"/>
              <a:alpha val="94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indent="630238" algn="just"/>
            <a:r>
              <a:rPr lang="ru-RU" sz="2000" b="1" dirty="0" smtClean="0"/>
              <a:t>В последующем на основе совершенствования</a:t>
            </a:r>
            <a:r>
              <a:rPr lang="ru-RU" sz="2000" dirty="0" smtClean="0"/>
              <a:t> практических навыков по одиночной подготовке солдаты обучаются действиям в составе отделения (расчета) на тактико-строевых занятиях.</a:t>
            </a:r>
          </a:p>
          <a:p>
            <a:pPr indent="719138" algn="just"/>
            <a:r>
              <a:rPr lang="ru-RU" sz="2000" dirty="0" smtClean="0"/>
              <a:t>Они представляют собой </a:t>
            </a:r>
            <a:r>
              <a:rPr lang="ru-RU" sz="2000" b="1" dirty="0" smtClean="0"/>
              <a:t>первую ступень боевого </a:t>
            </a:r>
            <a:r>
              <a:rPr lang="ru-RU" sz="2000" b="1" dirty="0" err="1" smtClean="0"/>
              <a:t>слаживания</a:t>
            </a:r>
            <a:r>
              <a:rPr lang="ru-RU" sz="2000" b="1" dirty="0" smtClean="0"/>
              <a:t> </a:t>
            </a:r>
            <a:r>
              <a:rPr lang="ru-RU" sz="2000" dirty="0" smtClean="0"/>
              <a:t>подразделений, </a:t>
            </a:r>
            <a:endParaRPr lang="ru-RU" sz="2000" dirty="0"/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Заголовок 2"/>
          <p:cNvSpPr>
            <a:spLocks noGrp="1"/>
          </p:cNvSpPr>
          <p:nvPr>
            <p:ph type="title"/>
          </p:nvPr>
        </p:nvSpPr>
        <p:spPr>
          <a:xfrm>
            <a:off x="539750" y="260351"/>
            <a:ext cx="7772400" cy="577850"/>
          </a:xfrm>
        </p:spPr>
        <p:txBody>
          <a:bodyPr rtlCol="0">
            <a:normAutofit fontScale="90000"/>
          </a:bodyPr>
          <a:lstStyle/>
          <a:p>
            <a:pPr marL="263525" indent="-263525" algn="ctr">
              <a:spcBef>
                <a:spcPts val="0"/>
              </a:spcBef>
              <a:defRPr/>
            </a:pPr>
            <a:r>
              <a:rPr lang="ru-RU" sz="2000" dirty="0" smtClean="0"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       </a:t>
            </a:r>
            <a:r>
              <a:rPr lang="ru-RU" sz="2000" dirty="0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Требования безопасности при проведении занятий. </a:t>
            </a:r>
            <a:r>
              <a:rPr lang="ru-RU" sz="27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27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3200" b="0" cap="none" dirty="0" smtClean="0">
                <a:solidFill>
                  <a:srgbClr val="C00000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endParaRPr lang="ru-RU" sz="3200" b="0" cap="none" dirty="0">
              <a:solidFill>
                <a:srgbClr val="C00000"/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idx="1"/>
          </p:nvPr>
        </p:nvSpPr>
        <p:spPr>
          <a:xfrm>
            <a:off x="228600" y="762000"/>
            <a:ext cx="8610600" cy="5881688"/>
          </a:xfrm>
        </p:spPr>
        <p:txBody>
          <a:bodyPr rtlCol="0" anchor="t">
            <a:noAutofit/>
          </a:bodyPr>
          <a:lstStyle/>
          <a:p>
            <a:pPr indent="630238" algn="just"/>
            <a:r>
              <a:rPr lang="ru-RU" sz="18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На </a:t>
            </a:r>
            <a:r>
              <a:rPr lang="ru-RU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занятии (инструктаже) рассматриваются только общие требования к безопасности при выполнении определенных видов учебно-боевой деятельности личного состава. Но при решении конкретных задач они должны в обязательном порядке пройти более полное обучение безопасным методам и приемам действия в той или иной ситуации.</a:t>
            </a:r>
          </a:p>
          <a:p>
            <a:pPr indent="630238" algn="just"/>
            <a:r>
              <a:rPr lang="ru-RU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При подготовке и проведении занятий и учений командир осуществляет проверку исправности и подготовки обмундирования, снаряжения и средств индивидуальной защиты личного состава с учетом времени года, местности и условий занятий и учений, а также определяет маршруты движения машин и порядок перевозки личного состава к местам занятий.</a:t>
            </a:r>
            <a:r>
              <a:rPr lang="ru-RU" dirty="0" smtClean="0"/>
              <a:t> </a:t>
            </a:r>
          </a:p>
          <a:p>
            <a:pPr indent="630238" algn="just"/>
            <a:r>
              <a:rPr lang="ru-RU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Работы </a:t>
            </a:r>
            <a:r>
              <a:rPr lang="ru-RU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 применением средств имитации</a:t>
            </a:r>
            <a:r>
              <a:rPr lang="ru-RU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радиоактивного и химического заражения должны проводиться под руководством начальника службы РХБ защиты или офицера (прапорщика) из состава подразделений РХБ защиты.</a:t>
            </a:r>
          </a:p>
          <a:p>
            <a:pPr indent="630238" algn="just"/>
            <a:r>
              <a:rPr lang="ru-RU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Средства имитации</a:t>
            </a:r>
            <a:r>
              <a:rPr lang="ru-RU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радиоактивного и химического заражения, а также </a:t>
            </a:r>
            <a:r>
              <a:rPr lang="ru-RU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хлорпикрин</a:t>
            </a:r>
            <a:r>
              <a:rPr lang="ru-RU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используются только по прямому назначению в пределах установленных норм расхода. Выдача и использование их для других целей (на хозяйственные, личные нужды и т.д.)  </a:t>
            </a:r>
            <a:r>
              <a:rPr lang="ru-RU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категорически запрещается</a:t>
            </a:r>
            <a:r>
              <a:rPr lang="ru-RU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endParaRPr lang="ru-RU" sz="1800" dirty="0" smtClean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indent="432000" algn="just"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None/>
              <a:defRPr/>
            </a:pPr>
            <a:endParaRPr lang="ru-RU" sz="18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Прямоугольник 4"/>
          <p:cNvSpPr/>
          <p:nvPr/>
        </p:nvSpPr>
        <p:spPr>
          <a:xfrm>
            <a:off x="228600" y="228600"/>
            <a:ext cx="86106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ru-RU" sz="2400" b="1" dirty="0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</a:t>
            </a:r>
            <a:endParaRPr lang="ru-RU" sz="24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Rectangle 1"/>
          <p:cNvSpPr>
            <a:spLocks noChangeArrowheads="1"/>
          </p:cNvSpPr>
          <p:nvPr/>
        </p:nvSpPr>
        <p:spPr bwMode="auto">
          <a:xfrm>
            <a:off x="152400" y="533400"/>
            <a:ext cx="8839200" cy="61863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4508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К работе</a:t>
            </a:r>
            <a:r>
              <a:rPr kumimoji="0" lang="ru-RU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в изолирующих противогазах</a:t>
            </a:r>
            <a:r>
              <a:rPr kumimoji="0" lang="ru-RU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личный состав допускается после медицинского освидетельствования, прохождения курса обучения и тренировок, получения твердых навыков в использовании изолирующего противогаза, сдачи зачета и оформления приказом командира части.</a:t>
            </a:r>
            <a:endParaRPr kumimoji="0" lang="ru-RU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ea typeface="Times New Roman" pitchFamily="18" charset="0"/>
              <a:cs typeface="Times New Roman" pitchFamily="18" charset="0"/>
            </a:endParaRPr>
          </a:p>
          <a:p>
            <a:pPr marL="0" marR="0" lvl="0" indent="45085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Не допускать </a:t>
            </a:r>
            <a:r>
              <a:rPr kumimoji="0" lang="ru-RU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попадания в регенеративный патрон  внутрь трубки  и дыхательного </a:t>
            </a:r>
            <a:r>
              <a:rPr kumimoji="0" lang="ru-RU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мешка воды, масел, топлива и других органических веществ.</a:t>
            </a:r>
            <a:endParaRPr kumimoji="0" lang="ru-RU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ea typeface="Times New Roman" pitchFamily="18" charset="0"/>
              <a:cs typeface="Times New Roman" pitchFamily="18" charset="0"/>
            </a:endParaRPr>
          </a:p>
          <a:p>
            <a:pPr marL="0" marR="0" lvl="0" indent="45085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Не смазывать детали и соединения любыми смазками и маслами.</a:t>
            </a:r>
            <a:endParaRPr kumimoji="0" lang="ru-RU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ea typeface="Times New Roman" pitchFamily="18" charset="0"/>
              <a:cs typeface="Times New Roman" pitchFamily="18" charset="0"/>
            </a:endParaRPr>
          </a:p>
          <a:p>
            <a:pPr marL="0" marR="0" lvl="0" indent="45085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Не закрывать заглушки отработанных регенеративных патронов до их полного остывания во избежание разрыва. </a:t>
            </a:r>
            <a:endParaRPr kumimoji="0" lang="ru-RU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ea typeface="Times New Roman" pitchFamily="18" charset="0"/>
              <a:cs typeface="Times New Roman" pitchFamily="18" charset="0"/>
            </a:endParaRPr>
          </a:p>
          <a:p>
            <a:pPr marL="0" marR="0" lvl="0" indent="45085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Не хранить использованные патроны совместно с запасными или собранными противогазами.</a:t>
            </a:r>
            <a:endParaRPr kumimoji="0" lang="ru-RU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ea typeface="Times New Roman" pitchFamily="18" charset="0"/>
              <a:cs typeface="Times New Roman" pitchFamily="18" charset="0"/>
            </a:endParaRPr>
          </a:p>
          <a:p>
            <a:pPr marL="0" marR="0" lvl="0" indent="45085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При работе с регенеративным патроном </a:t>
            </a:r>
            <a:r>
              <a:rPr kumimoji="0" lang="ru-RU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з</a:t>
            </a:r>
            <a:r>
              <a:rPr kumimoji="0" lang="ru-RU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а </a:t>
            </a:r>
            <a:r>
              <a:rPr kumimoji="0" lang="ru-RU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п</a:t>
            </a:r>
            <a:r>
              <a:rPr kumimoji="0" lang="ru-RU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</a:t>
            </a:r>
            <a:r>
              <a:rPr kumimoji="0" lang="ru-RU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р</a:t>
            </a:r>
            <a:r>
              <a:rPr kumimoji="0" lang="ru-RU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е </a:t>
            </a:r>
            <a:r>
              <a:rPr kumimoji="0" lang="ru-RU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щ</a:t>
            </a:r>
            <a:r>
              <a:rPr kumimoji="0" lang="ru-RU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а е т с я :</a:t>
            </a:r>
            <a:endParaRPr kumimoji="0" lang="ru-RU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ea typeface="Times New Roman" pitchFamily="18" charset="0"/>
              <a:cs typeface="Times New Roman" pitchFamily="18" charset="0"/>
            </a:endParaRPr>
          </a:p>
          <a:p>
            <a:pPr marL="0" marR="0" lvl="0" indent="45085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пользоваться не опломбированными заводом-изготовителем или частично отработанными регенеративными патронами;</a:t>
            </a:r>
            <a:endParaRPr kumimoji="0" lang="ru-RU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ea typeface="Times New Roman" pitchFamily="18" charset="0"/>
              <a:cs typeface="Times New Roman" pitchFamily="18" charset="0"/>
            </a:endParaRPr>
          </a:p>
          <a:p>
            <a:pPr marL="0" marR="0" lvl="0" indent="45085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начинать работу в противогазе, если пусковой брикет в патроне не сработал;</a:t>
            </a:r>
            <a:endParaRPr kumimoji="0" lang="ru-RU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ea typeface="Times New Roman" pitchFamily="18" charset="0"/>
              <a:cs typeface="Times New Roman" pitchFamily="18" charset="0"/>
            </a:endParaRPr>
          </a:p>
          <a:p>
            <a:pPr marL="0" marR="0" lvl="0" indent="45085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превышать время работы в противогазе сверх установленного для данных условий;</a:t>
            </a:r>
            <a:endParaRPr kumimoji="0" lang="ru-RU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ea typeface="Times New Roman" pitchFamily="18" charset="0"/>
              <a:cs typeface="Times New Roman" pitchFamily="18" charset="0"/>
            </a:endParaRPr>
          </a:p>
          <a:p>
            <a:pPr marL="0" marR="0" lvl="0" indent="45085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допускать к работе в противогазе личный состав, не прошедший подготовки и медицинского освидетельствования;</a:t>
            </a:r>
            <a:endParaRPr kumimoji="0" lang="ru-RU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ea typeface="Times New Roman" pitchFamily="18" charset="0"/>
              <a:cs typeface="Times New Roman" pitchFamily="18" charset="0"/>
            </a:endParaRPr>
          </a:p>
          <a:p>
            <a:pPr marL="0" marR="0" lvl="0" indent="45085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производить замену РП в помещении, загазованном парами топлива, кислот и других агрессивных жидкостей, без необходимости;</a:t>
            </a:r>
            <a:endParaRPr kumimoji="0" lang="ru-RU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ea typeface="Times New Roman" pitchFamily="18" charset="0"/>
              <a:cs typeface="Times New Roman" pitchFamily="18" charset="0"/>
            </a:endParaRPr>
          </a:p>
          <a:p>
            <a:pPr marL="0" marR="0" lvl="0" indent="45085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уничтожать отработанные регенеративные патроны с использованием горючих жидкостей (бензина, керосина и др.).</a:t>
            </a:r>
            <a:endParaRPr kumimoji="0" lang="ru-RU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Прямоугольник 4"/>
          <p:cNvSpPr/>
          <p:nvPr/>
        </p:nvSpPr>
        <p:spPr>
          <a:xfrm>
            <a:off x="152400" y="1"/>
            <a:ext cx="8839200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dirty="0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                                </a:t>
            </a:r>
            <a:r>
              <a:rPr lang="ru-RU" sz="2000" dirty="0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Требования безопасности при проведении занятий. </a:t>
            </a:r>
            <a:r>
              <a:rPr lang="ru-RU" sz="20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20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400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dirty="0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Rectangle 1"/>
          <p:cNvSpPr>
            <a:spLocks noChangeArrowheads="1"/>
          </p:cNvSpPr>
          <p:nvPr/>
        </p:nvSpPr>
        <p:spPr bwMode="auto">
          <a:xfrm>
            <a:off x="228600" y="1143000"/>
            <a:ext cx="8763000" cy="55399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45085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2800" b="0" i="0" u="none" strike="noStrike" cap="none" normalizeH="0" baseline="0" dirty="0" smtClean="0">
              <a:ln>
                <a:noFill/>
              </a:ln>
              <a:solidFill>
                <a:srgbClr val="000000"/>
              </a:solidFill>
              <a:effectLst/>
              <a:latin typeface="Times New Roman" pitchFamily="18" charset="0"/>
              <a:ea typeface="Times New Roman" pitchFamily="18" charset="0"/>
              <a:cs typeface="Times New Roman" pitchFamily="18" charset="0"/>
            </a:endParaRPr>
          </a:p>
          <a:p>
            <a:pPr marL="0" marR="0" lvl="0" indent="45085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8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Средства защиты кожи - общевойсковой защитный комплект (ОЗК), легкий защитный костюм (Л-1) - при использовании нарушают теплорегуляцию организма человека. Поэтому при использовании этих средств в зимнее время создаются условия для переохлаждения организма и обморожения, а в жаркое время года - условия для перегревания организма.</a:t>
            </a:r>
            <a:endParaRPr kumimoji="0" lang="ru-RU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  <a:p>
            <a:pPr marL="0" marR="0" lvl="0" indent="45085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2800" b="0" i="0" u="none" strike="noStrike" cap="none" normalizeH="0" baseline="0" dirty="0" smtClean="0">
              <a:ln>
                <a:noFill/>
              </a:ln>
              <a:solidFill>
                <a:srgbClr val="000000"/>
              </a:solidFill>
              <a:effectLst/>
              <a:latin typeface="Times New Roman" pitchFamily="18" charset="0"/>
              <a:ea typeface="Times New Roman" pitchFamily="18" charset="0"/>
              <a:cs typeface="Times New Roman" pitchFamily="18" charset="0"/>
            </a:endParaRPr>
          </a:p>
          <a:p>
            <a:pPr marL="0" marR="0" lvl="0" indent="45085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8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Во избежание несчастных случаев при пользовании средствами индивидуальной защиты остановлены предельно допустимые сроки пребывания в них.</a:t>
            </a:r>
            <a:endParaRPr kumimoji="0" lang="ru-RU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  <a:p>
            <a:pPr marL="0" marR="0" lvl="0" indent="4508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228600" y="152401"/>
            <a:ext cx="8610600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ru-RU" dirty="0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     </a:t>
            </a:r>
            <a:r>
              <a:rPr lang="ru-RU" sz="2800" dirty="0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Требования безопасности при проведении занятий.</a:t>
            </a:r>
            <a:r>
              <a:rPr lang="ru-RU" sz="2800" b="1" dirty="0" smtClean="0">
                <a:solidFill>
                  <a:srgbClr val="00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при использовании средств защиты кожи</a:t>
            </a:r>
          </a:p>
          <a:p>
            <a:pPr lvl="0" algn="ctr"/>
            <a:r>
              <a:rPr lang="ru-RU" sz="2800" b="1" dirty="0" smtClean="0">
                <a:solidFill>
                  <a:srgbClr val="00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и органов дыхания</a:t>
            </a:r>
            <a:endParaRPr lang="ru-RU" sz="2800" dirty="0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Заголовок 2"/>
          <p:cNvSpPr>
            <a:spLocks noGrp="1"/>
          </p:cNvSpPr>
          <p:nvPr>
            <p:ph type="title"/>
          </p:nvPr>
        </p:nvSpPr>
        <p:spPr>
          <a:xfrm>
            <a:off x="539750" y="260350"/>
            <a:ext cx="7772400" cy="1362075"/>
          </a:xfrm>
        </p:spPr>
        <p:txBody>
          <a:bodyPr rtlCol="0">
            <a:normAutofit/>
          </a:bodyPr>
          <a:lstStyle/>
          <a:p>
            <a:pPr marL="263525" indent="-263525" algn="ctr">
              <a:spcBef>
                <a:spcPts val="0"/>
              </a:spcBef>
              <a:defRPr/>
            </a:pPr>
            <a:r>
              <a:rPr lang="ru-RU" sz="2400" dirty="0" smtClean="0"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       </a:t>
            </a:r>
            <a:endParaRPr lang="ru-RU" sz="3200" b="0" cap="none" dirty="0">
              <a:solidFill>
                <a:srgbClr val="C00000"/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idx="1"/>
          </p:nvPr>
        </p:nvSpPr>
        <p:spPr>
          <a:xfrm>
            <a:off x="228600" y="1524000"/>
            <a:ext cx="8610600" cy="5119688"/>
          </a:xfrm>
        </p:spPr>
        <p:txBody>
          <a:bodyPr rtlCol="0" anchor="t">
            <a:noAutofit/>
          </a:bodyPr>
          <a:lstStyle/>
          <a:p>
            <a:pPr indent="432000" algn="just">
              <a:spcBef>
                <a:spcPts val="0"/>
              </a:spcBef>
              <a:defRPr/>
            </a:pPr>
            <a:r>
              <a:rPr lang="ru-RU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Продолжительность непрерывного пребывания личного состава в противогазах:</a:t>
            </a:r>
          </a:p>
          <a:p>
            <a:pPr indent="432000" algn="just">
              <a:spcBef>
                <a:spcPts val="0"/>
              </a:spcBef>
              <a:buFontTx/>
              <a:buChar char="-"/>
              <a:defRPr/>
            </a:pPr>
            <a:r>
              <a:rPr lang="ru-RU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 зимнем периоде обучения </a:t>
            </a:r>
            <a:r>
              <a:rPr lang="ru-RU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до 4 часов</a:t>
            </a:r>
            <a:r>
              <a:rPr lang="ru-RU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pPr indent="432000" algn="just">
              <a:spcBef>
                <a:spcPts val="0"/>
              </a:spcBef>
              <a:buFontTx/>
              <a:buChar char="-"/>
              <a:defRPr/>
            </a:pPr>
            <a:r>
              <a:rPr lang="ru-RU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 летнем периоде обучения </a:t>
            </a:r>
            <a:r>
              <a:rPr lang="ru-RU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до 6 часов</a:t>
            </a:r>
            <a:r>
              <a:rPr lang="ru-RU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; </a:t>
            </a:r>
          </a:p>
          <a:p>
            <a:pPr indent="432000" algn="just">
              <a:spcBef>
                <a:spcPts val="0"/>
              </a:spcBef>
              <a:buFontTx/>
              <a:buChar char="-"/>
              <a:defRPr/>
            </a:pPr>
            <a:r>
              <a:rPr lang="ru-RU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 средствах индивидуальной защиты кожи в каждом периоде -</a:t>
            </a:r>
            <a:r>
              <a:rPr lang="ru-RU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до 2 часов</a:t>
            </a:r>
            <a:r>
              <a:rPr lang="ru-RU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.</a:t>
            </a:r>
            <a:endParaRPr lang="ru-RU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b="1" dirty="0" smtClean="0"/>
              <a:t> </a:t>
            </a:r>
            <a:endParaRPr lang="ru-RU" dirty="0" smtClean="0"/>
          </a:p>
          <a:p>
            <a:r>
              <a:rPr lang="ru-RU" b="1" dirty="0" smtClean="0"/>
              <a:t>    </a:t>
            </a:r>
            <a:r>
              <a:rPr lang="ru-RU" sz="18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Средства            Тяжесть физической     Продолжительность работы на солнце, </a:t>
            </a:r>
          </a:p>
          <a:p>
            <a:r>
              <a:rPr lang="ru-RU" sz="18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индивид. защиты         нагрузки                       при температуре воздуха,   °С (мин)</a:t>
            </a:r>
          </a:p>
          <a:p>
            <a:endParaRPr lang="ru-RU" sz="1800" b="1" dirty="0" smtClean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18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                                                                15-19         20-24       25-29        30 и выше</a:t>
            </a:r>
          </a:p>
          <a:p>
            <a:r>
              <a:rPr lang="ru-RU" sz="18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Л-1 и ОЗК                      легкая                не более 180   90-120     60-90         40-60</a:t>
            </a:r>
          </a:p>
          <a:p>
            <a:r>
              <a:rPr lang="ru-RU" sz="18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                               средняя                   90-120       40-60       20-35          15-20</a:t>
            </a:r>
          </a:p>
          <a:p>
            <a:r>
              <a:rPr lang="ru-RU" sz="18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                               тяжелая                   40-60         15-30       15-20          10-15</a:t>
            </a:r>
          </a:p>
          <a:p>
            <a:r>
              <a:rPr lang="ru-RU" sz="1800" dirty="0" smtClean="0">
                <a:solidFill>
                  <a:schemeClr val="tx1"/>
                </a:solidFill>
                <a:latin typeface="Times New Roman"/>
                <a:ea typeface="Times New Roman"/>
              </a:rPr>
              <a:t>В тени, а также в пасмурную или ветреную погоду сроки можно увеличивать примерно </a:t>
            </a:r>
            <a:r>
              <a:rPr lang="ru-RU" sz="1800" b="1" dirty="0" smtClean="0">
                <a:solidFill>
                  <a:schemeClr val="tx1"/>
                </a:solidFill>
                <a:latin typeface="Times New Roman"/>
                <a:ea typeface="Times New Roman"/>
              </a:rPr>
              <a:t>в 1,5 раза.</a:t>
            </a:r>
          </a:p>
          <a:p>
            <a:endParaRPr lang="ru-RU" sz="1800" b="1" dirty="0" smtClean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indent="432000" algn="just">
              <a:spcBef>
                <a:spcPts val="0"/>
              </a:spcBef>
              <a:defRPr/>
            </a:pPr>
            <a:endParaRPr lang="ru-RU" sz="1800" dirty="0" smtClean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Прямоугольник 4"/>
          <p:cNvSpPr/>
          <p:nvPr/>
        </p:nvSpPr>
        <p:spPr>
          <a:xfrm>
            <a:off x="228600" y="228600"/>
            <a:ext cx="86106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ru-RU" sz="2400" b="1" dirty="0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</a:t>
            </a:r>
            <a:endParaRPr lang="ru-RU" sz="24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Прямоугольник 5"/>
          <p:cNvSpPr/>
          <p:nvPr/>
        </p:nvSpPr>
        <p:spPr>
          <a:xfrm>
            <a:off x="533400" y="228600"/>
            <a:ext cx="8229600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800" b="1" dirty="0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Допустимое время работы личного состава в средствах индивидуальной защиты в различных условиях.</a:t>
            </a:r>
            <a:endParaRPr lang="ru-RU" sz="28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Текст 3"/>
          <p:cNvSpPr>
            <a:spLocks noGrp="1"/>
          </p:cNvSpPr>
          <p:nvPr>
            <p:ph type="body" idx="4294967295"/>
          </p:nvPr>
        </p:nvSpPr>
        <p:spPr>
          <a:xfrm>
            <a:off x="152400" y="152400"/>
            <a:ext cx="8839200" cy="6553200"/>
          </a:xfrm>
        </p:spPr>
        <p:txBody>
          <a:bodyPr rtlCol="0" anchor="t">
            <a:noAutofit/>
          </a:bodyPr>
          <a:lstStyle/>
          <a:p>
            <a:pPr algn="ctr"/>
            <a:r>
              <a:rPr lang="ru-RU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ru-RU" sz="2000" b="1" dirty="0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Допустимое время работы личного состава в средствах индивидуальной защиты в различных условиях.</a:t>
            </a:r>
            <a:endParaRPr lang="ru-RU" sz="2000" dirty="0" smtClean="0">
              <a:solidFill>
                <a:srgbClr val="FF0000"/>
              </a:solidFill>
            </a:endParaRPr>
          </a:p>
          <a:p>
            <a:pPr indent="466725" algn="just"/>
            <a:r>
              <a:rPr lang="ru-RU" sz="1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800" b="1" dirty="0" smtClean="0">
                <a:solidFill>
                  <a:srgbClr val="FF0000"/>
                </a:solidFill>
              </a:rPr>
              <a:t>Повторное пребывание </a:t>
            </a:r>
            <a:r>
              <a:rPr lang="ru-RU" sz="2800" dirty="0" smtClean="0"/>
              <a:t>в средствах защиты кожи сверх установленного времени для данной температуры возможно </a:t>
            </a:r>
            <a:r>
              <a:rPr lang="ru-RU" sz="2800" b="1" dirty="0" smtClean="0">
                <a:solidFill>
                  <a:srgbClr val="FF0000"/>
                </a:solidFill>
              </a:rPr>
              <a:t>после 30-минутного отдыха</a:t>
            </a:r>
            <a:r>
              <a:rPr lang="ru-RU" sz="2800" dirty="0" smtClean="0"/>
              <a:t>. Для отдыха личный состав должен отводиться с зараженного участка в наветренную сторону, в тень. Во время отдыха разрешается открыть нагрудный и горловой клапаны защитной одежды. </a:t>
            </a:r>
          </a:p>
          <a:p>
            <a:pPr indent="466725" algn="just"/>
            <a:r>
              <a:rPr lang="ru-RU" sz="2800" dirty="0" smtClean="0"/>
              <a:t>При температурах 15-20°С и выше защитную одежду целесообразно надевать на нательное белье, в жаркую погоду рекомендуется время от времени орошать ее поверхность водой или надевать на работающего увлажненную накидку (маскировочный халат).</a:t>
            </a:r>
          </a:p>
          <a:p>
            <a:pPr>
              <a:buNone/>
            </a:pPr>
            <a:endParaRPr lang="ru-RU" sz="1800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Текст 3"/>
          <p:cNvSpPr>
            <a:spLocks noGrp="1"/>
          </p:cNvSpPr>
          <p:nvPr>
            <p:ph type="body" idx="4294967295"/>
          </p:nvPr>
        </p:nvSpPr>
        <p:spPr>
          <a:xfrm>
            <a:off x="152400" y="152400"/>
            <a:ext cx="8839200" cy="6553200"/>
          </a:xfrm>
        </p:spPr>
        <p:txBody>
          <a:bodyPr rtlCol="0" anchor="t">
            <a:noAutofit/>
          </a:bodyPr>
          <a:lstStyle/>
          <a:p>
            <a:pPr indent="11113" algn="ctr">
              <a:buNone/>
            </a:pPr>
            <a:r>
              <a:rPr lang="ru-RU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ru-RU" sz="20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Организация проведения тренировки по выполнению </a:t>
            </a:r>
          </a:p>
          <a:p>
            <a:pPr indent="11113" algn="ctr">
              <a:buNone/>
            </a:pPr>
            <a:r>
              <a:rPr lang="ru-RU" sz="20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нормативов РХБ Защиты.</a:t>
            </a:r>
          </a:p>
          <a:p>
            <a:pPr marL="87313" lvl="0" indent="285750" algn="just">
              <a:buNone/>
            </a:pPr>
            <a:r>
              <a:rPr lang="ru-RU" sz="1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800" b="1" dirty="0" smtClean="0">
                <a:latin typeface="Times New Roman" pitchFamily="18" charset="0"/>
                <a:cs typeface="Times New Roman" pitchFamily="18" charset="0"/>
              </a:rPr>
              <a:t>Тренировка</a:t>
            </a:r>
            <a:r>
              <a:rPr lang="ru-RU" sz="1800" dirty="0" smtClean="0">
                <a:latin typeface="Times New Roman" pitchFamily="18" charset="0"/>
                <a:cs typeface="Times New Roman" pitchFamily="18" charset="0"/>
              </a:rPr>
              <a:t> проводится в течении дня. Отработка нормативов по РХБ защите осуществляется во время, предусмотренное для этой цели распорядком дня, а также на занятиях по предметам обучения в виде попутных тренировок. </a:t>
            </a:r>
          </a:p>
          <a:p>
            <a:pPr marL="87313" lvl="0" indent="285750" algn="just">
              <a:buNone/>
            </a:pPr>
            <a:r>
              <a:rPr lang="ru-RU" sz="1800" dirty="0" smtClean="0"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Тренировки по РХБ защите в частях и подразделениях проводятся еженедельно в утреннее время (по средам) и в послеобеденное время в дни по решению командира части (подразделения) согласно распорядка дня, а также на занятиях по боевой подготовке.</a:t>
            </a:r>
            <a:endParaRPr lang="ru-RU" sz="1800" dirty="0" smtClean="0">
              <a:latin typeface="Arial" pitchFamily="34" charset="0"/>
            </a:endParaRPr>
          </a:p>
          <a:p>
            <a:pPr>
              <a:buNone/>
            </a:pPr>
            <a:r>
              <a:rPr lang="ru-RU" sz="1800" dirty="0" smtClean="0">
                <a:latin typeface="Times New Roman" pitchFamily="18" charset="0"/>
                <a:cs typeface="Times New Roman" pitchFamily="18" charset="0"/>
              </a:rPr>
              <a:t>Целесообразно в этот день планировать проведение плановых занятий по РХБ защите.</a:t>
            </a:r>
          </a:p>
          <a:p>
            <a:pPr algn="ctr">
              <a:buNone/>
            </a:pPr>
            <a:r>
              <a:rPr lang="ru-RU" sz="18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Планирование тренировок:</a:t>
            </a:r>
          </a:p>
          <a:p>
            <a:pPr marL="174625" indent="374650" algn="just">
              <a:buNone/>
            </a:pPr>
            <a:r>
              <a:rPr lang="ru-RU" sz="1800" dirty="0" smtClean="0">
                <a:latin typeface="Times New Roman" pitchFamily="18" charset="0"/>
                <a:cs typeface="Times New Roman" pitchFamily="18" charset="0"/>
              </a:rPr>
              <a:t>В подразделении разрабатываются план проведения тренировки в котором отражаются цели, учебные вопросы, нормативы и порядок их отработки.</a:t>
            </a:r>
          </a:p>
          <a:p>
            <a:pPr marL="174625" indent="374650" algn="just">
              <a:buNone/>
            </a:pPr>
            <a:r>
              <a:rPr lang="ru-RU" sz="1800" dirty="0" smtClean="0">
                <a:latin typeface="Times New Roman" pitchFamily="18" charset="0"/>
                <a:cs typeface="Times New Roman" pitchFamily="18" charset="0"/>
              </a:rPr>
              <a:t>План должен быть разработан таким образом, чтобы к концу периода обучения все нормативы по РХБ защите были отработаны каждым военнослужащим. </a:t>
            </a:r>
          </a:p>
          <a:p>
            <a:pPr marL="174625" indent="374650" algn="just">
              <a:buNone/>
            </a:pPr>
            <a:r>
              <a:rPr lang="ru-RU" sz="1800" dirty="0" smtClean="0">
                <a:latin typeface="Times New Roman" pitchFamily="18" charset="0"/>
                <a:cs typeface="Times New Roman" pitchFamily="18" charset="0"/>
              </a:rPr>
              <a:t>Для проведения тренировок планируются отработка следующих нормативов:</a:t>
            </a:r>
          </a:p>
          <a:p>
            <a:pPr marL="982663" indent="0">
              <a:buFontTx/>
              <a:buChar char="-"/>
              <a:tabLst>
                <a:tab pos="982663" algn="l"/>
              </a:tabLst>
            </a:pPr>
            <a:r>
              <a:rPr lang="ru-RU" sz="1800" dirty="0" smtClean="0">
                <a:latin typeface="Times New Roman" pitchFamily="18" charset="0"/>
                <a:cs typeface="Times New Roman" pitchFamily="18" charset="0"/>
              </a:rPr>
              <a:t>со всем личным составом- Н-РХБЗ-1,2,4-12;</a:t>
            </a:r>
          </a:p>
          <a:p>
            <a:pPr marL="982663" indent="0">
              <a:buFontTx/>
              <a:buChar char="-"/>
              <a:tabLst>
                <a:tab pos="982663" algn="l"/>
              </a:tabLst>
            </a:pPr>
            <a:r>
              <a:rPr lang="ru-RU" sz="1800" dirty="0" smtClean="0">
                <a:latin typeface="Times New Roman" pitchFamily="18" charset="0"/>
                <a:cs typeface="Times New Roman" pitchFamily="18" charset="0"/>
              </a:rPr>
              <a:t>с экипажами предназначенными для ведения  РХБ разведки и наблюдения –          Н-СП- 9,10.</a:t>
            </a:r>
          </a:p>
          <a:p>
            <a:pPr>
              <a:buNone/>
            </a:pPr>
            <a:endParaRPr lang="ru-RU" sz="1800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Рисунок 3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27517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342" name="Rectangle 2" descr="Large confetti"/>
          <p:cNvSpPr>
            <a:spLocks noChangeArrowheads="1"/>
          </p:cNvSpPr>
          <p:nvPr/>
        </p:nvSpPr>
        <p:spPr bwMode="auto">
          <a:xfrm>
            <a:off x="0" y="1752600"/>
            <a:ext cx="9144000" cy="47730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b="1" dirty="0" smtClean="0">
              <a:solidFill>
                <a:srgbClr val="FF33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ahoma" pitchFamily="34" charset="0"/>
              <a:cs typeface="Arial" pitchFamily="34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800" dirty="0" smtClean="0"/>
          </a:p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400" dirty="0">
              <a:latin typeface="+mn-lt"/>
              <a:cs typeface="+mn-cs"/>
            </a:endParaRPr>
          </a:p>
        </p:txBody>
      </p:sp>
      <p:pic>
        <p:nvPicPr>
          <p:cNvPr id="3076" name="Рисунок 1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929064" y="-2117"/>
            <a:ext cx="1692275" cy="17166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Рисунок 4" descr="https://zarnitza.ru/upload/iblock/4c0/4c04ad192ca806f835d49f4e09a50480.jpg"/>
          <p:cNvPicPr/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-1371600" y="1676400"/>
            <a:ext cx="11582400" cy="579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Заголовок 2"/>
          <p:cNvSpPr>
            <a:spLocks noGrp="1"/>
          </p:cNvSpPr>
          <p:nvPr>
            <p:ph type="title"/>
          </p:nvPr>
        </p:nvSpPr>
        <p:spPr>
          <a:xfrm>
            <a:off x="304800" y="260351"/>
            <a:ext cx="8458200" cy="730250"/>
          </a:xfrm>
        </p:spPr>
        <p:txBody>
          <a:bodyPr rtlCol="0">
            <a:normAutofit fontScale="90000"/>
          </a:bodyPr>
          <a:lstStyle/>
          <a:p>
            <a:pPr indent="265113" algn="ctr">
              <a:spcBef>
                <a:spcPts val="0"/>
              </a:spcBef>
              <a:defRPr/>
            </a:pPr>
            <a:r>
              <a:rPr lang="ru-RU" sz="2200" dirty="0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методика проведения тренировок по выполнению нормативов  по  РХБ защите. </a:t>
            </a:r>
            <a:r>
              <a:rPr lang="ru-RU" sz="27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27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3200" b="0" cap="none" dirty="0" smtClean="0">
                <a:solidFill>
                  <a:srgbClr val="C00000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endParaRPr lang="ru-RU" sz="3200" b="0" cap="none" dirty="0">
              <a:solidFill>
                <a:srgbClr val="C00000"/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idx="1"/>
          </p:nvPr>
        </p:nvSpPr>
        <p:spPr>
          <a:xfrm>
            <a:off x="228600" y="914400"/>
            <a:ext cx="8610600" cy="5943600"/>
          </a:xfrm>
        </p:spPr>
        <p:txBody>
          <a:bodyPr rtlCol="0" anchor="t">
            <a:noAutofit/>
          </a:bodyPr>
          <a:lstStyle/>
          <a:p>
            <a:pPr indent="432000" algn="just"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18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Методика подготовки и проведения тренировки в действиях личного состава по сигналам оповещения о радиационном, химическом и биологическом заражении </a:t>
            </a:r>
            <a:r>
              <a:rPr lang="ru-RU" sz="18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(день РХБ защиты) </a:t>
            </a:r>
            <a:r>
              <a:rPr lang="ru-RU" sz="18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разработан в соответствии с требованиями уставов, приказов, наставлений, инструкций, с учетом опыта подготовки войск и на основании Методических рекомендаций, утвержденных главнокомандующим Сухопутными войсками.</a:t>
            </a:r>
          </a:p>
          <a:p>
            <a:pPr indent="432000" algn="just"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18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Она определяет подготовку и порядок проведения тренировки в подразделении по действиям личного состава для РХБ защиты.</a:t>
            </a:r>
          </a:p>
          <a:p>
            <a:pPr indent="432000" algn="just">
              <a:spcBef>
                <a:spcPts val="0"/>
              </a:spcBef>
              <a:defRPr/>
            </a:pPr>
            <a:r>
              <a:rPr lang="ru-RU" sz="1800" b="1" u="sng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Тренировка</a:t>
            </a:r>
            <a:r>
              <a:rPr lang="ru-RU" sz="18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- многократное повторение обучаемыми приемов и действий с постепенным усложнением их условий в целях выработки у военнослужащих необходимых практических навыков. Тренировка служит для того, чтобы научить обучаемых применять знания на практике, и поэтому, считается основным методом овладения воинским мастерством.</a:t>
            </a:r>
          </a:p>
          <a:p>
            <a:pPr indent="432000" algn="just">
              <a:spcBef>
                <a:spcPts val="0"/>
              </a:spcBef>
              <a:defRPr/>
            </a:pPr>
            <a:r>
              <a:rPr lang="ru-RU" sz="18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8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Цели тренировок:</a:t>
            </a:r>
          </a:p>
          <a:p>
            <a:pPr indent="432000" algn="just">
              <a:spcBef>
                <a:spcPts val="0"/>
              </a:spcBef>
              <a:defRPr/>
            </a:pPr>
            <a:r>
              <a:rPr lang="ru-RU" sz="18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- учить личный состав умелым действиям в условиях РХБ заражения;</a:t>
            </a:r>
          </a:p>
          <a:p>
            <a:pPr indent="432000" algn="just" fontAlgn="auto">
              <a:spcBef>
                <a:spcPts val="0"/>
              </a:spcBef>
              <a:spcAft>
                <a:spcPts val="0"/>
              </a:spcAft>
              <a:buFontTx/>
              <a:buChar char="-"/>
              <a:defRPr/>
            </a:pPr>
            <a:r>
              <a:rPr lang="ru-RU" sz="18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тренировать:</a:t>
            </a:r>
          </a:p>
          <a:p>
            <a:pPr indent="432000" algn="just" fontAlgn="auto">
              <a:spcBef>
                <a:spcPts val="0"/>
              </a:spcBef>
              <a:spcAft>
                <a:spcPts val="0"/>
              </a:spcAft>
              <a:buFontTx/>
              <a:buChar char="-"/>
              <a:defRPr/>
            </a:pPr>
            <a:r>
              <a:rPr lang="ru-RU" sz="18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на длительность пребывания </a:t>
            </a:r>
            <a:r>
              <a:rPr lang="ru-RU" sz="18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 средствах индивидуальной защиты;</a:t>
            </a:r>
          </a:p>
          <a:p>
            <a:pPr indent="432000" algn="just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8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- на</a:t>
            </a:r>
            <a:r>
              <a:rPr lang="ru-RU" sz="18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использование защитных свойств </a:t>
            </a:r>
            <a:r>
              <a:rPr lang="ru-RU" sz="18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штатной техники, фортификационных сооружений и местности;</a:t>
            </a:r>
          </a:p>
          <a:p>
            <a:pPr indent="432000" algn="just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8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-проведению специальной обработки;</a:t>
            </a:r>
          </a:p>
          <a:p>
            <a:pPr indent="432000" algn="just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8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-оказанию само- и взаимопомощи в условиях РХБ заражения.</a:t>
            </a:r>
          </a:p>
          <a:p>
            <a:pPr indent="432000" algn="just">
              <a:spcBef>
                <a:spcPts val="0"/>
              </a:spcBef>
              <a:defRPr/>
            </a:pPr>
            <a:endParaRPr lang="ru-RU" sz="18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Прямоугольник 4"/>
          <p:cNvSpPr/>
          <p:nvPr/>
        </p:nvSpPr>
        <p:spPr>
          <a:xfrm>
            <a:off x="228600" y="228600"/>
            <a:ext cx="86106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ru-RU" sz="2400" b="1" dirty="0" smtClean="0">
                <a:solidFill>
                  <a:srgbClr val="FF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</a:t>
            </a:r>
            <a:endParaRPr lang="ru-RU" sz="24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Rectangle 1"/>
          <p:cNvSpPr>
            <a:spLocks noChangeArrowheads="1"/>
          </p:cNvSpPr>
          <p:nvPr/>
        </p:nvSpPr>
        <p:spPr bwMode="auto">
          <a:xfrm>
            <a:off x="152400" y="-152400"/>
            <a:ext cx="8839200" cy="70480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4508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                Организация  проведения тренировки по РХБ защите </a:t>
            </a:r>
            <a:endParaRPr kumimoji="0" lang="ru-RU" sz="2000" b="0" i="0" u="none" strike="noStrike" cap="none" normalizeH="0" baseline="0" dirty="0" smtClean="0">
              <a:ln>
                <a:noFill/>
              </a:ln>
              <a:solidFill>
                <a:srgbClr val="FF0000"/>
              </a:solidFill>
              <a:effectLst/>
              <a:latin typeface="Times New Roman" pitchFamily="18" charset="0"/>
              <a:cs typeface="Times New Roman" pitchFamily="18" charset="0"/>
            </a:endParaRPr>
          </a:p>
          <a:p>
            <a:pPr marL="0" marR="0" lvl="0" indent="45085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Личный состав под командой своих непосредственных командиров  в походном строю</a:t>
            </a:r>
            <a:r>
              <a:rPr kumimoji="0" lang="ru-RU" b="0" i="0" u="none" strike="noStrike" cap="none" normalizeH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</a:t>
            </a:r>
            <a:r>
              <a:rPr kumimoji="0" lang="ru-RU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отделения прибывает на учебное место и выстраивается на месте построения в развернутом </a:t>
            </a:r>
            <a:r>
              <a:rPr kumimoji="0" lang="ru-RU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двухшереножном</a:t>
            </a:r>
            <a:r>
              <a:rPr kumimoji="0" lang="ru-RU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строю.  </a:t>
            </a:r>
          </a:p>
          <a:p>
            <a:pPr lvl="0" indent="450850" algn="just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dirty="0" smtClean="0"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Руководитель тренировки </a:t>
            </a:r>
            <a:r>
              <a:rPr kumimoji="0" lang="ru-RU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проверяет внешний вид подчиненных, их экипировку и наличие СИЗ. Доводит тему, номер занятия и ее наименование, учебные цели. Проводит опрос подчиненных по знанию последовательности выполнения, условия выполнения, оценочные показатели норматива. Затем определяет учебные места для отделения (расчета). </a:t>
            </a:r>
          </a:p>
          <a:p>
            <a:pPr lvl="0" indent="450850" algn="just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dirty="0" smtClean="0"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Командир  отделения </a:t>
            </a:r>
            <a:r>
              <a:rPr kumimoji="0" lang="ru-RU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выходит на середину строя и доводит основные команды для выполнения приема (норматива), а затем, показывает в медленном темпе порядок его выполнения, и объясняет свои действия. Для образцового показа порядка выполнения приема (норматива) он вызывает из строя наиболее подготовленного солдата. Для тренировки приема (норматива) Командир подает команды в строгом соответствие с Наставлением (Руководством, сборником нормативов), засекает время, следит за действиями обучаемых и добивается устранения допущенных ими ошибок. </a:t>
            </a:r>
          </a:p>
          <a:p>
            <a:pPr lvl="0" indent="450850" algn="just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kumimoji="0" lang="ru-RU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Если один или несколько военнослужащих  допускают ошибки при выполнении приема (норматива), то руководитель тренировки для них подает команду: «Отставить», указывает на ошибки, а после их устранения разрешает продолжить выполнения приема (норматива). В процессе тренировки руководитель оценивает выполнение приемов (нормативов) и заполняет карточку контроля. Оценка выставляется по результатам последнего (контрольного) выполнения приема (норматива). </a:t>
            </a:r>
          </a:p>
          <a:p>
            <a:pPr lvl="0" indent="450850" algn="just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kumimoji="0" lang="ru-RU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В конце занятия командир выстраивает весь личный состав на месте общего построения и указывает на положительные стороны и недостатки, выявленные в ходе тренировки, определяет лучшей расчет (экипаж) и объявляет об окончании тренировки. </a:t>
            </a:r>
            <a:endParaRPr kumimoji="0" lang="ru-RU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7" name="Picture 7"/>
          <p:cNvPicPr>
            <a:picLocks noChangeAspect="1" noChangeArrowheads="1"/>
          </p:cNvPicPr>
          <p:nvPr/>
        </p:nvPicPr>
        <p:blipFill rotWithShape="1">
          <a:blip r:embed="rId2" cstate="print"/>
          <a:srcRect l="45501" t="21004"/>
          <a:stretch/>
        </p:blipFill>
        <p:spPr bwMode="auto">
          <a:xfrm>
            <a:off x="0" y="1238235"/>
            <a:ext cx="9151938" cy="6174316"/>
          </a:xfrm>
          <a:prstGeom prst="rect">
            <a:avLst/>
          </a:prstGeom>
          <a:noFill/>
          <a:ln w="19050">
            <a:noFill/>
            <a:prstDash val="dash"/>
          </a:ln>
          <a:effectLst>
            <a:glow rad="12700">
              <a:schemeClr val="bg1">
                <a:alpha val="40000"/>
              </a:schemeClr>
            </a:glow>
          </a:effectLst>
        </p:spPr>
      </p:pic>
      <p:grpSp>
        <p:nvGrpSpPr>
          <p:cNvPr id="2" name="Группа 7075"/>
          <p:cNvGrpSpPr>
            <a:grpSpLocks/>
          </p:cNvGrpSpPr>
          <p:nvPr/>
        </p:nvGrpSpPr>
        <p:grpSpPr bwMode="auto">
          <a:xfrm>
            <a:off x="1263651" y="698501"/>
            <a:ext cx="6500813" cy="833967"/>
            <a:chOff x="1263393" y="501673"/>
            <a:chExt cx="6501739" cy="624782"/>
          </a:xfrm>
        </p:grpSpPr>
        <p:sp>
          <p:nvSpPr>
            <p:cNvPr id="853" name="Дуга 852"/>
            <p:cNvSpPr/>
            <p:nvPr/>
          </p:nvSpPr>
          <p:spPr>
            <a:xfrm rot="10800000">
              <a:off x="1263393" y="693548"/>
              <a:ext cx="6501739" cy="204560"/>
            </a:xfrm>
            <a:prstGeom prst="arc">
              <a:avLst>
                <a:gd name="adj1" fmla="val 10665707"/>
                <a:gd name="adj2" fmla="val 137035"/>
              </a:avLst>
            </a:prstGeom>
            <a:ln w="3175"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91388" tIns="45692" rIns="91388" bIns="45692"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srgbClr val="000000"/>
                </a:solidFill>
              </a:endParaRPr>
            </a:p>
          </p:txBody>
        </p:sp>
        <p:grpSp>
          <p:nvGrpSpPr>
            <p:cNvPr id="3" name="Group 2"/>
            <p:cNvGrpSpPr>
              <a:grpSpLocks noChangeAspect="1"/>
            </p:cNvGrpSpPr>
            <p:nvPr/>
          </p:nvGrpSpPr>
          <p:grpSpPr bwMode="auto">
            <a:xfrm rot="18502218" flipH="1">
              <a:off x="1366817" y="687906"/>
              <a:ext cx="624782" cy="252316"/>
              <a:chOff x="483" y="605"/>
              <a:chExt cx="82" cy="44"/>
            </a:xfrm>
          </p:grpSpPr>
          <p:sp>
            <p:nvSpPr>
              <p:cNvPr id="856" name="Oval 3"/>
              <p:cNvSpPr>
                <a:spLocks noChangeAspect="1" noChangeArrowheads="1"/>
              </p:cNvSpPr>
              <p:nvPr/>
            </p:nvSpPr>
            <p:spPr bwMode="auto">
              <a:xfrm rot="-1211715">
                <a:off x="507" y="606"/>
                <a:ext cx="9" cy="11"/>
              </a:xfrm>
              <a:prstGeom prst="ellipse">
                <a:avLst/>
              </a:prstGeom>
              <a:solidFill>
                <a:srgbClr val="3366FF"/>
              </a:solidFill>
              <a:ln w="9525">
                <a:round/>
                <a:headEnd/>
                <a:tailEnd/>
              </a:ln>
              <a:scene3d>
                <a:camera prst="legacyObliqueTopRight">
                  <a:rot lat="600000" lon="18600000" rev="0"/>
                </a:camera>
                <a:lightRig rig="legacyFlat3" dir="b"/>
              </a:scene3d>
              <a:sp3d extrusionH="36500" prstMaterial="legacyMatte">
                <a:bevelT w="13500" h="13500" prst="angle"/>
                <a:bevelB w="13500" h="13500" prst="angle"/>
                <a:extrusionClr>
                  <a:srgbClr val="3366FF"/>
                </a:extrusionClr>
              </a:sp3d>
            </p:spPr>
            <p:txBody>
              <a:bodyPr>
                <a:flatTx/>
              </a:bodyPr>
              <a:lstStyle/>
              <a:p>
                <a:pPr defTabSz="685800">
                  <a:defRPr/>
                </a:pPr>
                <a:endParaRPr lang="ru-RU" altLang="ru-RU" sz="1350">
                  <a:solidFill>
                    <a:srgbClr val="000000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57" name="Oval 4"/>
              <p:cNvSpPr>
                <a:spLocks noChangeAspect="1" noChangeArrowheads="1"/>
              </p:cNvSpPr>
              <p:nvPr/>
            </p:nvSpPr>
            <p:spPr bwMode="auto">
              <a:xfrm rot="-1211715">
                <a:off x="515" y="607"/>
                <a:ext cx="20" cy="18"/>
              </a:xfrm>
              <a:prstGeom prst="ellipse">
                <a:avLst/>
              </a:prstGeom>
              <a:solidFill>
                <a:srgbClr val="3366FF"/>
              </a:solidFill>
              <a:ln w="9525">
                <a:round/>
                <a:headEnd/>
                <a:tailEnd/>
              </a:ln>
              <a:scene3d>
                <a:camera prst="legacyObliqueTopRight">
                  <a:rot lat="0" lon="18600000" rev="0"/>
                </a:camera>
                <a:lightRig rig="legacyFlat3" dir="b"/>
              </a:scene3d>
              <a:sp3d extrusionH="100000" prstMaterial="legacyMatte">
                <a:bevelT w="13500" h="13500" prst="angle"/>
                <a:bevelB w="13500" h="13500" prst="angle"/>
                <a:extrusionClr>
                  <a:srgbClr val="3366FF"/>
                </a:extrusionClr>
              </a:sp3d>
            </p:spPr>
            <p:txBody>
              <a:bodyPr>
                <a:flatTx/>
              </a:bodyPr>
              <a:lstStyle/>
              <a:p>
                <a:pPr defTabSz="685800">
                  <a:defRPr/>
                </a:pPr>
                <a:endParaRPr lang="ru-RU" altLang="ru-RU" sz="1350">
                  <a:solidFill>
                    <a:srgbClr val="000000"/>
                  </a:solidFill>
                  <a:latin typeface="Calibri"/>
                  <a:cs typeface="Arial" pitchFamily="34" charset="0"/>
                </a:endParaRPr>
              </a:p>
            </p:txBody>
          </p:sp>
          <p:grpSp>
            <p:nvGrpSpPr>
              <p:cNvPr id="4" name="Group 5"/>
              <p:cNvGrpSpPr>
                <a:grpSpLocks noChangeAspect="1"/>
              </p:cNvGrpSpPr>
              <p:nvPr/>
            </p:nvGrpSpPr>
            <p:grpSpPr bwMode="auto">
              <a:xfrm>
                <a:off x="483" y="605"/>
                <a:ext cx="81" cy="44"/>
                <a:chOff x="0" y="475"/>
                <a:chExt cx="680" cy="367"/>
              </a:xfrm>
            </p:grpSpPr>
            <p:grpSp>
              <p:nvGrpSpPr>
                <p:cNvPr id="5" name="Group 6"/>
                <p:cNvGrpSpPr>
                  <a:grpSpLocks noChangeAspect="1"/>
                </p:cNvGrpSpPr>
                <p:nvPr/>
              </p:nvGrpSpPr>
              <p:grpSpPr bwMode="auto">
                <a:xfrm>
                  <a:off x="429" y="488"/>
                  <a:ext cx="251" cy="114"/>
                  <a:chOff x="717" y="496"/>
                  <a:chExt cx="419" cy="191"/>
                </a:xfrm>
              </p:grpSpPr>
              <p:sp>
                <p:nvSpPr>
                  <p:cNvPr id="876" name="Freeform 7"/>
                  <p:cNvSpPr>
                    <a:spLocks noChangeAspect="1"/>
                  </p:cNvSpPr>
                  <p:nvPr/>
                </p:nvSpPr>
                <p:spPr bwMode="auto">
                  <a:xfrm>
                    <a:off x="653" y="340"/>
                    <a:ext cx="452" cy="170"/>
                  </a:xfrm>
                  <a:custGeom>
                    <a:avLst/>
                    <a:gdLst>
                      <a:gd name="T0" fmla="*/ 174 w 419"/>
                      <a:gd name="T1" fmla="*/ 6 h 191"/>
                      <a:gd name="T2" fmla="*/ 200 w 419"/>
                      <a:gd name="T3" fmla="*/ 0 h 191"/>
                      <a:gd name="T4" fmla="*/ 244 w 419"/>
                      <a:gd name="T5" fmla="*/ 10 h 191"/>
                      <a:gd name="T6" fmla="*/ 276 w 419"/>
                      <a:gd name="T7" fmla="*/ 32 h 191"/>
                      <a:gd name="T8" fmla="*/ 284 w 419"/>
                      <a:gd name="T9" fmla="*/ 39 h 191"/>
                      <a:gd name="T10" fmla="*/ 325 w 419"/>
                      <a:gd name="T11" fmla="*/ 40 h 191"/>
                      <a:gd name="T12" fmla="*/ 358 w 419"/>
                      <a:gd name="T13" fmla="*/ 50 h 191"/>
                      <a:gd name="T14" fmla="*/ 398 w 419"/>
                      <a:gd name="T15" fmla="*/ 72 h 191"/>
                      <a:gd name="T16" fmla="*/ 419 w 419"/>
                      <a:gd name="T17" fmla="*/ 97 h 191"/>
                      <a:gd name="T18" fmla="*/ 243 w 419"/>
                      <a:gd name="T19" fmla="*/ 191 h 191"/>
                      <a:gd name="T20" fmla="*/ 222 w 419"/>
                      <a:gd name="T21" fmla="*/ 165 h 191"/>
                      <a:gd name="T22" fmla="*/ 183 w 419"/>
                      <a:gd name="T23" fmla="*/ 145 h 191"/>
                      <a:gd name="T24" fmla="*/ 134 w 419"/>
                      <a:gd name="T25" fmla="*/ 133 h 191"/>
                      <a:gd name="T26" fmla="*/ 13 w 419"/>
                      <a:gd name="T27" fmla="*/ 85 h 191"/>
                      <a:gd name="T28" fmla="*/ 0 w 419"/>
                      <a:gd name="T29" fmla="*/ 79 h 191"/>
                      <a:gd name="T30" fmla="*/ 174 w 419"/>
                      <a:gd name="T31" fmla="*/ 6 h 191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419"/>
                      <a:gd name="T49" fmla="*/ 0 h 191"/>
                      <a:gd name="T50" fmla="*/ 419 w 419"/>
                      <a:gd name="T51" fmla="*/ 191 h 191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419" h="191">
                        <a:moveTo>
                          <a:pt x="174" y="6"/>
                        </a:moveTo>
                        <a:lnTo>
                          <a:pt x="200" y="0"/>
                        </a:lnTo>
                        <a:lnTo>
                          <a:pt x="244" y="10"/>
                        </a:lnTo>
                        <a:lnTo>
                          <a:pt x="276" y="32"/>
                        </a:lnTo>
                        <a:lnTo>
                          <a:pt x="284" y="39"/>
                        </a:lnTo>
                        <a:lnTo>
                          <a:pt x="325" y="40"/>
                        </a:lnTo>
                        <a:lnTo>
                          <a:pt x="358" y="50"/>
                        </a:lnTo>
                        <a:lnTo>
                          <a:pt x="398" y="72"/>
                        </a:lnTo>
                        <a:lnTo>
                          <a:pt x="419" y="97"/>
                        </a:lnTo>
                        <a:lnTo>
                          <a:pt x="243" y="191"/>
                        </a:lnTo>
                        <a:lnTo>
                          <a:pt x="222" y="165"/>
                        </a:lnTo>
                        <a:lnTo>
                          <a:pt x="183" y="145"/>
                        </a:lnTo>
                        <a:lnTo>
                          <a:pt x="134" y="133"/>
                        </a:lnTo>
                        <a:lnTo>
                          <a:pt x="13" y="85"/>
                        </a:lnTo>
                        <a:lnTo>
                          <a:pt x="0" y="79"/>
                        </a:lnTo>
                        <a:lnTo>
                          <a:pt x="174" y="6"/>
                        </a:lnTo>
                        <a:close/>
                      </a:path>
                    </a:pathLst>
                  </a:custGeom>
                  <a:solidFill>
                    <a:srgbClr val="3366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  <p:sp>
                <p:nvSpPr>
                  <p:cNvPr id="877" name="Line 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59" y="372"/>
                    <a:ext cx="192" cy="8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867" name="Freeform 9"/>
                <p:cNvSpPr>
                  <a:spLocks noChangeAspect="1"/>
                </p:cNvSpPr>
                <p:nvPr/>
              </p:nvSpPr>
              <p:spPr bwMode="auto">
                <a:xfrm>
                  <a:off x="253" y="487"/>
                  <a:ext cx="215" cy="143"/>
                </a:xfrm>
                <a:custGeom>
                  <a:avLst/>
                  <a:gdLst>
                    <a:gd name="T0" fmla="*/ 0 w 360"/>
                    <a:gd name="T1" fmla="*/ 1 h 238"/>
                    <a:gd name="T2" fmla="*/ 1 w 360"/>
                    <a:gd name="T3" fmla="*/ 1 h 238"/>
                    <a:gd name="T4" fmla="*/ 1 w 360"/>
                    <a:gd name="T5" fmla="*/ 1 h 238"/>
                    <a:gd name="T6" fmla="*/ 1 w 360"/>
                    <a:gd name="T7" fmla="*/ 1 h 238"/>
                    <a:gd name="T8" fmla="*/ 1 w 360"/>
                    <a:gd name="T9" fmla="*/ 1 h 238"/>
                    <a:gd name="T10" fmla="*/ 1 w 360"/>
                    <a:gd name="T11" fmla="*/ 1 h 238"/>
                    <a:gd name="T12" fmla="*/ 1 w 360"/>
                    <a:gd name="T13" fmla="*/ 0 h 238"/>
                    <a:gd name="T14" fmla="*/ 0 w 360"/>
                    <a:gd name="T15" fmla="*/ 1 h 23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60"/>
                    <a:gd name="T25" fmla="*/ 0 h 238"/>
                    <a:gd name="T26" fmla="*/ 360 w 360"/>
                    <a:gd name="T27" fmla="*/ 238 h 23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60" h="238">
                      <a:moveTo>
                        <a:pt x="0" y="38"/>
                      </a:moveTo>
                      <a:lnTo>
                        <a:pt x="21" y="108"/>
                      </a:lnTo>
                      <a:lnTo>
                        <a:pt x="205" y="238"/>
                      </a:lnTo>
                      <a:lnTo>
                        <a:pt x="274" y="217"/>
                      </a:lnTo>
                      <a:lnTo>
                        <a:pt x="329" y="181"/>
                      </a:lnTo>
                      <a:lnTo>
                        <a:pt x="360" y="122"/>
                      </a:lnTo>
                      <a:lnTo>
                        <a:pt x="78" y="0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68" name="Freeform 10"/>
                <p:cNvSpPr>
                  <a:spLocks noChangeAspect="1"/>
                </p:cNvSpPr>
                <p:nvPr/>
              </p:nvSpPr>
              <p:spPr bwMode="auto">
                <a:xfrm>
                  <a:off x="280" y="385"/>
                  <a:ext cx="238" cy="97"/>
                </a:xfrm>
                <a:custGeom>
                  <a:avLst/>
                  <a:gdLst>
                    <a:gd name="T0" fmla="*/ 1 w 400"/>
                    <a:gd name="T1" fmla="*/ 1 h 169"/>
                    <a:gd name="T2" fmla="*/ 0 w 400"/>
                    <a:gd name="T3" fmla="*/ 1 h 169"/>
                    <a:gd name="T4" fmla="*/ 1 w 400"/>
                    <a:gd name="T5" fmla="*/ 1 h 169"/>
                    <a:gd name="T6" fmla="*/ 1 w 400"/>
                    <a:gd name="T7" fmla="*/ 1 h 169"/>
                    <a:gd name="T8" fmla="*/ 1 w 400"/>
                    <a:gd name="T9" fmla="*/ 0 h 169"/>
                    <a:gd name="T10" fmla="*/ 1 w 400"/>
                    <a:gd name="T11" fmla="*/ 1 h 169"/>
                    <a:gd name="T12" fmla="*/ 1 w 400"/>
                    <a:gd name="T13" fmla="*/ 1 h 169"/>
                    <a:gd name="T14" fmla="*/ 1 w 400"/>
                    <a:gd name="T15" fmla="*/ 1 h 169"/>
                    <a:gd name="T16" fmla="*/ 1 w 400"/>
                    <a:gd name="T17" fmla="*/ 1 h 169"/>
                    <a:gd name="T18" fmla="*/ 1 w 400"/>
                    <a:gd name="T19" fmla="*/ 1 h 169"/>
                    <a:gd name="T20" fmla="*/ 1 w 400"/>
                    <a:gd name="T21" fmla="*/ 1 h 16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400"/>
                    <a:gd name="T34" fmla="*/ 0 h 169"/>
                    <a:gd name="T35" fmla="*/ 400 w 400"/>
                    <a:gd name="T36" fmla="*/ 169 h 16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400" h="169">
                      <a:moveTo>
                        <a:pt x="212" y="169"/>
                      </a:moveTo>
                      <a:lnTo>
                        <a:pt x="0" y="83"/>
                      </a:lnTo>
                      <a:lnTo>
                        <a:pt x="33" y="43"/>
                      </a:lnTo>
                      <a:lnTo>
                        <a:pt x="84" y="11"/>
                      </a:lnTo>
                      <a:lnTo>
                        <a:pt x="149" y="0"/>
                      </a:lnTo>
                      <a:lnTo>
                        <a:pt x="191" y="2"/>
                      </a:lnTo>
                      <a:lnTo>
                        <a:pt x="400" y="90"/>
                      </a:lnTo>
                      <a:lnTo>
                        <a:pt x="361" y="77"/>
                      </a:lnTo>
                      <a:lnTo>
                        <a:pt x="294" y="93"/>
                      </a:lnTo>
                      <a:lnTo>
                        <a:pt x="248" y="137"/>
                      </a:lnTo>
                      <a:lnTo>
                        <a:pt x="212" y="169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69" name="Freeform 11"/>
                <p:cNvSpPr>
                  <a:spLocks noChangeAspect="1"/>
                </p:cNvSpPr>
                <p:nvPr/>
              </p:nvSpPr>
              <p:spPr bwMode="auto">
                <a:xfrm>
                  <a:off x="282" y="430"/>
                  <a:ext cx="129" cy="159"/>
                </a:xfrm>
                <a:custGeom>
                  <a:avLst/>
                  <a:gdLst>
                    <a:gd name="T0" fmla="*/ 1 w 208"/>
                    <a:gd name="T1" fmla="*/ 1 h 252"/>
                    <a:gd name="T2" fmla="*/ 1 w 208"/>
                    <a:gd name="T3" fmla="*/ 0 h 252"/>
                    <a:gd name="T4" fmla="*/ 0 w 208"/>
                    <a:gd name="T5" fmla="*/ 1 h 252"/>
                    <a:gd name="T6" fmla="*/ 1 w 208"/>
                    <a:gd name="T7" fmla="*/ 1 h 252"/>
                    <a:gd name="T8" fmla="*/ 1 w 208"/>
                    <a:gd name="T9" fmla="*/ 1 h 2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8"/>
                    <a:gd name="T16" fmla="*/ 0 h 252"/>
                    <a:gd name="T17" fmla="*/ 208 w 208"/>
                    <a:gd name="T18" fmla="*/ 252 h 2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8" h="252">
                      <a:moveTo>
                        <a:pt x="208" y="89"/>
                      </a:moveTo>
                      <a:lnTo>
                        <a:pt x="1" y="0"/>
                      </a:lnTo>
                      <a:lnTo>
                        <a:pt x="0" y="142"/>
                      </a:lnTo>
                      <a:lnTo>
                        <a:pt x="190" y="252"/>
                      </a:lnTo>
                      <a:lnTo>
                        <a:pt x="208" y="89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70" name="Freeform 12"/>
                <p:cNvSpPr>
                  <a:spLocks noChangeAspect="1"/>
                </p:cNvSpPr>
                <p:nvPr/>
              </p:nvSpPr>
              <p:spPr bwMode="auto">
                <a:xfrm>
                  <a:off x="396" y="423"/>
                  <a:ext cx="121" cy="173"/>
                </a:xfrm>
                <a:custGeom>
                  <a:avLst/>
                  <a:gdLst>
                    <a:gd name="T0" fmla="*/ 1 w 205"/>
                    <a:gd name="T1" fmla="*/ 1 h 291"/>
                    <a:gd name="T2" fmla="*/ 1 w 205"/>
                    <a:gd name="T3" fmla="*/ 0 h 291"/>
                    <a:gd name="T4" fmla="*/ 1 w 205"/>
                    <a:gd name="T5" fmla="*/ 1 h 291"/>
                    <a:gd name="T6" fmla="*/ 1 w 205"/>
                    <a:gd name="T7" fmla="*/ 1 h 291"/>
                    <a:gd name="T8" fmla="*/ 1 w 205"/>
                    <a:gd name="T9" fmla="*/ 1 h 291"/>
                    <a:gd name="T10" fmla="*/ 1 w 205"/>
                    <a:gd name="T11" fmla="*/ 1 h 291"/>
                    <a:gd name="T12" fmla="*/ 1 w 205"/>
                    <a:gd name="T13" fmla="*/ 1 h 291"/>
                    <a:gd name="T14" fmla="*/ 0 w 205"/>
                    <a:gd name="T15" fmla="*/ 1 h 291"/>
                    <a:gd name="T16" fmla="*/ 1 w 205"/>
                    <a:gd name="T17" fmla="*/ 1 h 291"/>
                    <a:gd name="T18" fmla="*/ 1 w 205"/>
                    <a:gd name="T19" fmla="*/ 1 h 291"/>
                    <a:gd name="T20" fmla="*/ 1 w 205"/>
                    <a:gd name="T21" fmla="*/ 1 h 291"/>
                    <a:gd name="T22" fmla="*/ 1 w 205"/>
                    <a:gd name="T23" fmla="*/ 1 h 291"/>
                    <a:gd name="T24" fmla="*/ 1 w 205"/>
                    <a:gd name="T25" fmla="*/ 1 h 291"/>
                    <a:gd name="T26" fmla="*/ 1 w 205"/>
                    <a:gd name="T27" fmla="*/ 1 h 2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5"/>
                    <a:gd name="T43" fmla="*/ 0 h 291"/>
                    <a:gd name="T44" fmla="*/ 205 w 205"/>
                    <a:gd name="T45" fmla="*/ 291 h 29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5" h="291">
                      <a:moveTo>
                        <a:pt x="205" y="20"/>
                      </a:moveTo>
                      <a:lnTo>
                        <a:pt x="165" y="0"/>
                      </a:lnTo>
                      <a:lnTo>
                        <a:pt x="119" y="1"/>
                      </a:lnTo>
                      <a:lnTo>
                        <a:pt x="79" y="23"/>
                      </a:lnTo>
                      <a:lnTo>
                        <a:pt x="41" y="63"/>
                      </a:lnTo>
                      <a:lnTo>
                        <a:pt x="16" y="92"/>
                      </a:lnTo>
                      <a:lnTo>
                        <a:pt x="6" y="170"/>
                      </a:lnTo>
                      <a:lnTo>
                        <a:pt x="0" y="264"/>
                      </a:lnTo>
                      <a:lnTo>
                        <a:pt x="38" y="291"/>
                      </a:lnTo>
                      <a:lnTo>
                        <a:pt x="112" y="281"/>
                      </a:lnTo>
                      <a:lnTo>
                        <a:pt x="146" y="261"/>
                      </a:lnTo>
                      <a:lnTo>
                        <a:pt x="180" y="226"/>
                      </a:lnTo>
                      <a:lnTo>
                        <a:pt x="190" y="208"/>
                      </a:lnTo>
                      <a:lnTo>
                        <a:pt x="205" y="20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grpSp>
              <p:nvGrpSpPr>
                <p:cNvPr id="6" name="Group 13"/>
                <p:cNvGrpSpPr>
                  <a:grpSpLocks noChangeAspect="1"/>
                </p:cNvGrpSpPr>
                <p:nvPr/>
              </p:nvGrpSpPr>
              <p:grpSpPr bwMode="auto">
                <a:xfrm>
                  <a:off x="0" y="600"/>
                  <a:ext cx="393" cy="242"/>
                  <a:chOff x="0" y="684"/>
                  <a:chExt cx="656" cy="404"/>
                </a:xfrm>
              </p:grpSpPr>
              <p:sp>
                <p:nvSpPr>
                  <p:cNvPr id="874" name="Freeform 14"/>
                  <p:cNvSpPr>
                    <a:spLocks noChangeAspect="1"/>
                  </p:cNvSpPr>
                  <p:nvPr/>
                </p:nvSpPr>
                <p:spPr bwMode="auto">
                  <a:xfrm>
                    <a:off x="-83" y="456"/>
                    <a:ext cx="656" cy="416"/>
                  </a:xfrm>
                  <a:custGeom>
                    <a:avLst/>
                    <a:gdLst>
                      <a:gd name="T0" fmla="*/ 390 w 656"/>
                      <a:gd name="T1" fmla="*/ 0 h 404"/>
                      <a:gd name="T2" fmla="*/ 424 w 656"/>
                      <a:gd name="T3" fmla="*/ 2 h 404"/>
                      <a:gd name="T4" fmla="*/ 461 w 656"/>
                      <a:gd name="T5" fmla="*/ 24 h 404"/>
                      <a:gd name="T6" fmla="*/ 497 w 656"/>
                      <a:gd name="T7" fmla="*/ 52 h 404"/>
                      <a:gd name="T8" fmla="*/ 518 w 656"/>
                      <a:gd name="T9" fmla="*/ 74 h 404"/>
                      <a:gd name="T10" fmla="*/ 561 w 656"/>
                      <a:gd name="T11" fmla="*/ 84 h 404"/>
                      <a:gd name="T12" fmla="*/ 599 w 656"/>
                      <a:gd name="T13" fmla="*/ 110 h 404"/>
                      <a:gd name="T14" fmla="*/ 642 w 656"/>
                      <a:gd name="T15" fmla="*/ 147 h 404"/>
                      <a:gd name="T16" fmla="*/ 656 w 656"/>
                      <a:gd name="T17" fmla="*/ 172 h 404"/>
                      <a:gd name="T18" fmla="*/ 206 w 656"/>
                      <a:gd name="T19" fmla="*/ 404 h 404"/>
                      <a:gd name="T20" fmla="*/ 164 w 656"/>
                      <a:gd name="T21" fmla="*/ 351 h 404"/>
                      <a:gd name="T22" fmla="*/ 120 w 656"/>
                      <a:gd name="T23" fmla="*/ 303 h 404"/>
                      <a:gd name="T24" fmla="*/ 82 w 656"/>
                      <a:gd name="T25" fmla="*/ 273 h 404"/>
                      <a:gd name="T26" fmla="*/ 69 w 656"/>
                      <a:gd name="T27" fmla="*/ 238 h 404"/>
                      <a:gd name="T28" fmla="*/ 38 w 656"/>
                      <a:gd name="T29" fmla="*/ 200 h 404"/>
                      <a:gd name="T30" fmla="*/ 0 w 656"/>
                      <a:gd name="T31" fmla="*/ 158 h 404"/>
                      <a:gd name="T32" fmla="*/ 400 w 656"/>
                      <a:gd name="T33" fmla="*/ 0 h 40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56"/>
                      <a:gd name="T52" fmla="*/ 0 h 404"/>
                      <a:gd name="T53" fmla="*/ 656 w 656"/>
                      <a:gd name="T54" fmla="*/ 404 h 40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56" h="404">
                        <a:moveTo>
                          <a:pt x="390" y="0"/>
                        </a:moveTo>
                        <a:lnTo>
                          <a:pt x="424" y="2"/>
                        </a:lnTo>
                        <a:lnTo>
                          <a:pt x="461" y="24"/>
                        </a:lnTo>
                        <a:lnTo>
                          <a:pt x="497" y="52"/>
                        </a:lnTo>
                        <a:lnTo>
                          <a:pt x="518" y="74"/>
                        </a:lnTo>
                        <a:lnTo>
                          <a:pt x="561" y="84"/>
                        </a:lnTo>
                        <a:lnTo>
                          <a:pt x="599" y="110"/>
                        </a:lnTo>
                        <a:lnTo>
                          <a:pt x="642" y="147"/>
                        </a:lnTo>
                        <a:lnTo>
                          <a:pt x="656" y="172"/>
                        </a:lnTo>
                        <a:lnTo>
                          <a:pt x="206" y="404"/>
                        </a:lnTo>
                        <a:lnTo>
                          <a:pt x="164" y="351"/>
                        </a:lnTo>
                        <a:lnTo>
                          <a:pt x="120" y="303"/>
                        </a:lnTo>
                        <a:lnTo>
                          <a:pt x="82" y="273"/>
                        </a:lnTo>
                        <a:lnTo>
                          <a:pt x="69" y="238"/>
                        </a:lnTo>
                        <a:lnTo>
                          <a:pt x="38" y="200"/>
                        </a:lnTo>
                        <a:lnTo>
                          <a:pt x="0" y="158"/>
                        </a:lnTo>
                        <a:lnTo>
                          <a:pt x="400" y="0"/>
                        </a:lnTo>
                      </a:path>
                    </a:pathLst>
                  </a:custGeom>
                  <a:solidFill>
                    <a:srgbClr val="3366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  <p:sp>
                <p:nvSpPr>
                  <p:cNvPr id="875" name="Line 1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36" y="544"/>
                    <a:ext cx="437" cy="20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872" name="Freeform 16"/>
                <p:cNvSpPr>
                  <a:spLocks noChangeAspect="1"/>
                </p:cNvSpPr>
                <p:nvPr/>
              </p:nvSpPr>
              <p:spPr bwMode="auto">
                <a:xfrm>
                  <a:off x="360" y="370"/>
                  <a:ext cx="58" cy="46"/>
                </a:xfrm>
                <a:custGeom>
                  <a:avLst/>
                  <a:gdLst>
                    <a:gd name="T0" fmla="*/ 1 w 100"/>
                    <a:gd name="T1" fmla="*/ 1 h 72"/>
                    <a:gd name="T2" fmla="*/ 0 w 100"/>
                    <a:gd name="T3" fmla="*/ 1 h 72"/>
                    <a:gd name="T4" fmla="*/ 1 w 100"/>
                    <a:gd name="T5" fmla="*/ 1 h 72"/>
                    <a:gd name="T6" fmla="*/ 1 w 100"/>
                    <a:gd name="T7" fmla="*/ 1 h 72"/>
                    <a:gd name="T8" fmla="*/ 1 w 100"/>
                    <a:gd name="T9" fmla="*/ 1 h 72"/>
                    <a:gd name="T10" fmla="*/ 1 w 100"/>
                    <a:gd name="T11" fmla="*/ 0 h 72"/>
                    <a:gd name="T12" fmla="*/ 1 w 100"/>
                    <a:gd name="T13" fmla="*/ 1 h 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0"/>
                    <a:gd name="T22" fmla="*/ 0 h 72"/>
                    <a:gd name="T23" fmla="*/ 100 w 100"/>
                    <a:gd name="T24" fmla="*/ 72 h 7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0" h="72">
                      <a:moveTo>
                        <a:pt x="1" y="19"/>
                      </a:moveTo>
                      <a:lnTo>
                        <a:pt x="0" y="55"/>
                      </a:lnTo>
                      <a:lnTo>
                        <a:pt x="45" y="72"/>
                      </a:lnTo>
                      <a:lnTo>
                        <a:pt x="100" y="50"/>
                      </a:lnTo>
                      <a:lnTo>
                        <a:pt x="99" y="16"/>
                      </a:lnTo>
                      <a:lnTo>
                        <a:pt x="57" y="0"/>
                      </a:lnTo>
                      <a:lnTo>
                        <a:pt x="1" y="19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73" name="Freeform 17"/>
                <p:cNvSpPr>
                  <a:spLocks noChangeAspect="1"/>
                </p:cNvSpPr>
                <p:nvPr/>
              </p:nvSpPr>
              <p:spPr bwMode="auto">
                <a:xfrm>
                  <a:off x="357" y="382"/>
                  <a:ext cx="58" cy="30"/>
                </a:xfrm>
                <a:custGeom>
                  <a:avLst/>
                  <a:gdLst>
                    <a:gd name="T0" fmla="*/ 0 w 98"/>
                    <a:gd name="T1" fmla="*/ 1 h 53"/>
                    <a:gd name="T2" fmla="*/ 1 w 98"/>
                    <a:gd name="T3" fmla="*/ 1 h 53"/>
                    <a:gd name="T4" fmla="*/ 1 w 98"/>
                    <a:gd name="T5" fmla="*/ 1 h 53"/>
                    <a:gd name="T6" fmla="*/ 1 w 98"/>
                    <a:gd name="T7" fmla="*/ 1 h 53"/>
                    <a:gd name="T8" fmla="*/ 1 w 98"/>
                    <a:gd name="T9" fmla="*/ 0 h 5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8"/>
                    <a:gd name="T16" fmla="*/ 0 h 53"/>
                    <a:gd name="T17" fmla="*/ 98 w 98"/>
                    <a:gd name="T18" fmla="*/ 53 h 5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8" h="53">
                      <a:moveTo>
                        <a:pt x="0" y="4"/>
                      </a:moveTo>
                      <a:lnTo>
                        <a:pt x="46" y="20"/>
                      </a:lnTo>
                      <a:lnTo>
                        <a:pt x="46" y="53"/>
                      </a:lnTo>
                      <a:lnTo>
                        <a:pt x="46" y="17"/>
                      </a:lnTo>
                      <a:lnTo>
                        <a:pt x="98" y="0"/>
                      </a:lnTo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</p:grpSp>
          <p:sp>
            <p:nvSpPr>
              <p:cNvPr id="859" name="Line 18"/>
              <p:cNvSpPr>
                <a:spLocks noChangeAspect="1" noChangeShapeType="1"/>
              </p:cNvSpPr>
              <p:nvPr/>
            </p:nvSpPr>
            <p:spPr bwMode="auto">
              <a:xfrm>
                <a:off x="541" y="615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0" name="Line 19"/>
              <p:cNvSpPr>
                <a:spLocks noChangeAspect="1" noChangeShapeType="1"/>
              </p:cNvSpPr>
              <p:nvPr/>
            </p:nvSpPr>
            <p:spPr bwMode="auto">
              <a:xfrm>
                <a:off x="537" y="619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1" name="Line 20"/>
              <p:cNvSpPr>
                <a:spLocks noChangeAspect="1" noChangeShapeType="1"/>
              </p:cNvSpPr>
              <p:nvPr/>
            </p:nvSpPr>
            <p:spPr bwMode="auto">
              <a:xfrm>
                <a:off x="534" y="624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2" name="Line 21"/>
              <p:cNvSpPr>
                <a:spLocks noChangeAspect="1" noChangeShapeType="1"/>
              </p:cNvSpPr>
              <p:nvPr/>
            </p:nvSpPr>
            <p:spPr bwMode="auto">
              <a:xfrm>
                <a:off x="536" y="622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3" name="Line 22"/>
              <p:cNvSpPr>
                <a:spLocks noChangeAspect="1" noChangeShapeType="1"/>
              </p:cNvSpPr>
              <p:nvPr/>
            </p:nvSpPr>
            <p:spPr bwMode="auto">
              <a:xfrm>
                <a:off x="542" y="621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4" name="Line 23"/>
              <p:cNvSpPr>
                <a:spLocks noChangeAspect="1" noChangeShapeType="1"/>
              </p:cNvSpPr>
              <p:nvPr/>
            </p:nvSpPr>
            <p:spPr bwMode="auto">
              <a:xfrm>
                <a:off x="536" y="629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5" name="Line 24"/>
              <p:cNvSpPr>
                <a:spLocks noChangeAspect="1" noChangeShapeType="1"/>
              </p:cNvSpPr>
              <p:nvPr/>
            </p:nvSpPr>
            <p:spPr bwMode="auto">
              <a:xfrm>
                <a:off x="539" y="627"/>
                <a:ext cx="26" cy="1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</p:grpSp>
      </p:grpSp>
      <p:sp>
        <p:nvSpPr>
          <p:cNvPr id="6148" name="Rectangle 193"/>
          <p:cNvSpPr>
            <a:spLocks noChangeArrowheads="1"/>
          </p:cNvSpPr>
          <p:nvPr/>
        </p:nvSpPr>
        <p:spPr bwMode="auto">
          <a:xfrm>
            <a:off x="0" y="-137583"/>
            <a:ext cx="184731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ru-RU" altLang="ru-RU" sz="800" b="1">
              <a:solidFill>
                <a:srgbClr val="000000"/>
              </a:solidFill>
            </a:endParaRPr>
          </a:p>
        </p:txBody>
      </p:sp>
      <p:sp>
        <p:nvSpPr>
          <p:cNvPr id="5479" name="Полилиния 5478"/>
          <p:cNvSpPr/>
          <p:nvPr/>
        </p:nvSpPr>
        <p:spPr>
          <a:xfrm>
            <a:off x="2290764" y="1123951"/>
            <a:ext cx="841375" cy="550333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673502"/>
              <a:gd name="connsiteY0" fmla="*/ 1598212 h 1598212"/>
              <a:gd name="connsiteX1" fmla="*/ 111318 w 3673502"/>
              <a:gd name="connsiteY1" fmla="*/ 1526650 h 1598212"/>
              <a:gd name="connsiteX2" fmla="*/ 238539 w 3673502"/>
              <a:gd name="connsiteY2" fmla="*/ 1463040 h 1598212"/>
              <a:gd name="connsiteX3" fmla="*/ 318052 w 3673502"/>
              <a:gd name="connsiteY3" fmla="*/ 1311965 h 1598212"/>
              <a:gd name="connsiteX4" fmla="*/ 405516 w 3673502"/>
              <a:gd name="connsiteY4" fmla="*/ 1232452 h 1598212"/>
              <a:gd name="connsiteX5" fmla="*/ 445273 w 3673502"/>
              <a:gd name="connsiteY5" fmla="*/ 1137036 h 1598212"/>
              <a:gd name="connsiteX6" fmla="*/ 564542 w 3673502"/>
              <a:gd name="connsiteY6" fmla="*/ 1049572 h 1598212"/>
              <a:gd name="connsiteX7" fmla="*/ 723569 w 3673502"/>
              <a:gd name="connsiteY7" fmla="*/ 962107 h 1598212"/>
              <a:gd name="connsiteX8" fmla="*/ 771276 w 3673502"/>
              <a:gd name="connsiteY8" fmla="*/ 858740 h 1598212"/>
              <a:gd name="connsiteX9" fmla="*/ 842838 w 3673502"/>
              <a:gd name="connsiteY9" fmla="*/ 779227 h 1598212"/>
              <a:gd name="connsiteX10" fmla="*/ 922351 w 3673502"/>
              <a:gd name="connsiteY10" fmla="*/ 739471 h 1598212"/>
              <a:gd name="connsiteX11" fmla="*/ 1017767 w 3673502"/>
              <a:gd name="connsiteY11" fmla="*/ 707666 h 1598212"/>
              <a:gd name="connsiteX12" fmla="*/ 1152939 w 3673502"/>
              <a:gd name="connsiteY12" fmla="*/ 644055 h 1598212"/>
              <a:gd name="connsiteX13" fmla="*/ 1304014 w 3673502"/>
              <a:gd name="connsiteY13" fmla="*/ 572493 h 1598212"/>
              <a:gd name="connsiteX14" fmla="*/ 1391478 w 3673502"/>
              <a:gd name="connsiteY14" fmla="*/ 492980 h 1598212"/>
              <a:gd name="connsiteX15" fmla="*/ 1510748 w 3673502"/>
              <a:gd name="connsiteY15" fmla="*/ 413467 h 1598212"/>
              <a:gd name="connsiteX16" fmla="*/ 1725433 w 3673502"/>
              <a:gd name="connsiteY16" fmla="*/ 357808 h 1598212"/>
              <a:gd name="connsiteX17" fmla="*/ 1868556 w 3673502"/>
              <a:gd name="connsiteY17" fmla="*/ 278295 h 1598212"/>
              <a:gd name="connsiteX18" fmla="*/ 1940118 w 3673502"/>
              <a:gd name="connsiteY18" fmla="*/ 206733 h 1598212"/>
              <a:gd name="connsiteX19" fmla="*/ 2019631 w 3673502"/>
              <a:gd name="connsiteY19" fmla="*/ 262393 h 1598212"/>
              <a:gd name="connsiteX20" fmla="*/ 2107096 w 3673502"/>
              <a:gd name="connsiteY20" fmla="*/ 262393 h 1598212"/>
              <a:gd name="connsiteX21" fmla="*/ 2250219 w 3673502"/>
              <a:gd name="connsiteY21" fmla="*/ 206733 h 1598212"/>
              <a:gd name="connsiteX22" fmla="*/ 2353586 w 3673502"/>
              <a:gd name="connsiteY22" fmla="*/ 206733 h 1598212"/>
              <a:gd name="connsiteX23" fmla="*/ 2512612 w 3673502"/>
              <a:gd name="connsiteY23" fmla="*/ 174928 h 1598212"/>
              <a:gd name="connsiteX24" fmla="*/ 2600076 w 3673502"/>
              <a:gd name="connsiteY24" fmla="*/ 166977 h 1598212"/>
              <a:gd name="connsiteX25" fmla="*/ 2727297 w 3673502"/>
              <a:gd name="connsiteY25" fmla="*/ 190831 h 1598212"/>
              <a:gd name="connsiteX26" fmla="*/ 2997642 w 3673502"/>
              <a:gd name="connsiteY26" fmla="*/ 190831 h 1598212"/>
              <a:gd name="connsiteX27" fmla="*/ 3172570 w 3673502"/>
              <a:gd name="connsiteY27" fmla="*/ 182880 h 1598212"/>
              <a:gd name="connsiteX28" fmla="*/ 3252083 w 3673502"/>
              <a:gd name="connsiteY28" fmla="*/ 174928 h 1598212"/>
              <a:gd name="connsiteX29" fmla="*/ 3411109 w 3673502"/>
              <a:gd name="connsiteY29" fmla="*/ 174928 h 1598212"/>
              <a:gd name="connsiteX30" fmla="*/ 3514476 w 3673502"/>
              <a:gd name="connsiteY30" fmla="*/ 222636 h 1598212"/>
              <a:gd name="connsiteX31" fmla="*/ 3673502 w 3673502"/>
              <a:gd name="connsiteY31" fmla="*/ 206733 h 1598212"/>
              <a:gd name="connsiteX32" fmla="*/ 3371353 w 3673502"/>
              <a:gd name="connsiteY32" fmla="*/ 0 h 1598212"/>
              <a:gd name="connsiteX0" fmla="*/ 0 w 3562184"/>
              <a:gd name="connsiteY0" fmla="*/ 1526650 h 1526650"/>
              <a:gd name="connsiteX1" fmla="*/ 127221 w 3562184"/>
              <a:gd name="connsiteY1" fmla="*/ 1463040 h 1526650"/>
              <a:gd name="connsiteX2" fmla="*/ 206734 w 3562184"/>
              <a:gd name="connsiteY2" fmla="*/ 1311965 h 1526650"/>
              <a:gd name="connsiteX3" fmla="*/ 294198 w 3562184"/>
              <a:gd name="connsiteY3" fmla="*/ 1232452 h 1526650"/>
              <a:gd name="connsiteX4" fmla="*/ 333955 w 3562184"/>
              <a:gd name="connsiteY4" fmla="*/ 1137036 h 1526650"/>
              <a:gd name="connsiteX5" fmla="*/ 453224 w 3562184"/>
              <a:gd name="connsiteY5" fmla="*/ 1049572 h 1526650"/>
              <a:gd name="connsiteX6" fmla="*/ 612251 w 3562184"/>
              <a:gd name="connsiteY6" fmla="*/ 962107 h 1526650"/>
              <a:gd name="connsiteX7" fmla="*/ 659958 w 3562184"/>
              <a:gd name="connsiteY7" fmla="*/ 858740 h 1526650"/>
              <a:gd name="connsiteX8" fmla="*/ 731520 w 3562184"/>
              <a:gd name="connsiteY8" fmla="*/ 779227 h 1526650"/>
              <a:gd name="connsiteX9" fmla="*/ 811033 w 3562184"/>
              <a:gd name="connsiteY9" fmla="*/ 739471 h 1526650"/>
              <a:gd name="connsiteX10" fmla="*/ 906449 w 3562184"/>
              <a:gd name="connsiteY10" fmla="*/ 707666 h 1526650"/>
              <a:gd name="connsiteX11" fmla="*/ 1041621 w 3562184"/>
              <a:gd name="connsiteY11" fmla="*/ 644055 h 1526650"/>
              <a:gd name="connsiteX12" fmla="*/ 1192696 w 3562184"/>
              <a:gd name="connsiteY12" fmla="*/ 572493 h 1526650"/>
              <a:gd name="connsiteX13" fmla="*/ 1280160 w 3562184"/>
              <a:gd name="connsiteY13" fmla="*/ 492980 h 1526650"/>
              <a:gd name="connsiteX14" fmla="*/ 1399430 w 3562184"/>
              <a:gd name="connsiteY14" fmla="*/ 413467 h 1526650"/>
              <a:gd name="connsiteX15" fmla="*/ 1614115 w 3562184"/>
              <a:gd name="connsiteY15" fmla="*/ 357808 h 1526650"/>
              <a:gd name="connsiteX16" fmla="*/ 1757238 w 3562184"/>
              <a:gd name="connsiteY16" fmla="*/ 278295 h 1526650"/>
              <a:gd name="connsiteX17" fmla="*/ 1828800 w 3562184"/>
              <a:gd name="connsiteY17" fmla="*/ 206733 h 1526650"/>
              <a:gd name="connsiteX18" fmla="*/ 1908313 w 3562184"/>
              <a:gd name="connsiteY18" fmla="*/ 262393 h 1526650"/>
              <a:gd name="connsiteX19" fmla="*/ 1995778 w 3562184"/>
              <a:gd name="connsiteY19" fmla="*/ 262393 h 1526650"/>
              <a:gd name="connsiteX20" fmla="*/ 2138901 w 3562184"/>
              <a:gd name="connsiteY20" fmla="*/ 206733 h 1526650"/>
              <a:gd name="connsiteX21" fmla="*/ 2242268 w 3562184"/>
              <a:gd name="connsiteY21" fmla="*/ 206733 h 1526650"/>
              <a:gd name="connsiteX22" fmla="*/ 2401294 w 3562184"/>
              <a:gd name="connsiteY22" fmla="*/ 174928 h 1526650"/>
              <a:gd name="connsiteX23" fmla="*/ 2488758 w 3562184"/>
              <a:gd name="connsiteY23" fmla="*/ 166977 h 1526650"/>
              <a:gd name="connsiteX24" fmla="*/ 2615979 w 3562184"/>
              <a:gd name="connsiteY24" fmla="*/ 190831 h 1526650"/>
              <a:gd name="connsiteX25" fmla="*/ 2886324 w 3562184"/>
              <a:gd name="connsiteY25" fmla="*/ 190831 h 1526650"/>
              <a:gd name="connsiteX26" fmla="*/ 3061252 w 3562184"/>
              <a:gd name="connsiteY26" fmla="*/ 182880 h 1526650"/>
              <a:gd name="connsiteX27" fmla="*/ 3140765 w 3562184"/>
              <a:gd name="connsiteY27" fmla="*/ 174928 h 1526650"/>
              <a:gd name="connsiteX28" fmla="*/ 3299791 w 3562184"/>
              <a:gd name="connsiteY28" fmla="*/ 174928 h 1526650"/>
              <a:gd name="connsiteX29" fmla="*/ 3403158 w 3562184"/>
              <a:gd name="connsiteY29" fmla="*/ 222636 h 1526650"/>
              <a:gd name="connsiteX30" fmla="*/ 3562184 w 3562184"/>
              <a:gd name="connsiteY30" fmla="*/ 206733 h 1526650"/>
              <a:gd name="connsiteX31" fmla="*/ 3260035 w 3562184"/>
              <a:gd name="connsiteY31" fmla="*/ 0 h 1526650"/>
              <a:gd name="connsiteX0" fmla="*/ 0 w 3434963"/>
              <a:gd name="connsiteY0" fmla="*/ 1463040 h 1463040"/>
              <a:gd name="connsiteX1" fmla="*/ 79513 w 3434963"/>
              <a:gd name="connsiteY1" fmla="*/ 1311965 h 1463040"/>
              <a:gd name="connsiteX2" fmla="*/ 166977 w 3434963"/>
              <a:gd name="connsiteY2" fmla="*/ 1232452 h 1463040"/>
              <a:gd name="connsiteX3" fmla="*/ 206734 w 3434963"/>
              <a:gd name="connsiteY3" fmla="*/ 1137036 h 1463040"/>
              <a:gd name="connsiteX4" fmla="*/ 326003 w 3434963"/>
              <a:gd name="connsiteY4" fmla="*/ 1049572 h 1463040"/>
              <a:gd name="connsiteX5" fmla="*/ 485030 w 3434963"/>
              <a:gd name="connsiteY5" fmla="*/ 962107 h 1463040"/>
              <a:gd name="connsiteX6" fmla="*/ 532737 w 3434963"/>
              <a:gd name="connsiteY6" fmla="*/ 858740 h 1463040"/>
              <a:gd name="connsiteX7" fmla="*/ 604299 w 3434963"/>
              <a:gd name="connsiteY7" fmla="*/ 779227 h 1463040"/>
              <a:gd name="connsiteX8" fmla="*/ 683812 w 3434963"/>
              <a:gd name="connsiteY8" fmla="*/ 739471 h 1463040"/>
              <a:gd name="connsiteX9" fmla="*/ 779228 w 3434963"/>
              <a:gd name="connsiteY9" fmla="*/ 707666 h 1463040"/>
              <a:gd name="connsiteX10" fmla="*/ 914400 w 3434963"/>
              <a:gd name="connsiteY10" fmla="*/ 644055 h 1463040"/>
              <a:gd name="connsiteX11" fmla="*/ 1065475 w 3434963"/>
              <a:gd name="connsiteY11" fmla="*/ 572493 h 1463040"/>
              <a:gd name="connsiteX12" fmla="*/ 1152939 w 3434963"/>
              <a:gd name="connsiteY12" fmla="*/ 492980 h 1463040"/>
              <a:gd name="connsiteX13" fmla="*/ 1272209 w 3434963"/>
              <a:gd name="connsiteY13" fmla="*/ 413467 h 1463040"/>
              <a:gd name="connsiteX14" fmla="*/ 1486894 w 3434963"/>
              <a:gd name="connsiteY14" fmla="*/ 357808 h 1463040"/>
              <a:gd name="connsiteX15" fmla="*/ 1630017 w 3434963"/>
              <a:gd name="connsiteY15" fmla="*/ 278295 h 1463040"/>
              <a:gd name="connsiteX16" fmla="*/ 1701579 w 3434963"/>
              <a:gd name="connsiteY16" fmla="*/ 206733 h 1463040"/>
              <a:gd name="connsiteX17" fmla="*/ 1781092 w 3434963"/>
              <a:gd name="connsiteY17" fmla="*/ 262393 h 1463040"/>
              <a:gd name="connsiteX18" fmla="*/ 1868557 w 3434963"/>
              <a:gd name="connsiteY18" fmla="*/ 262393 h 1463040"/>
              <a:gd name="connsiteX19" fmla="*/ 2011680 w 3434963"/>
              <a:gd name="connsiteY19" fmla="*/ 206733 h 1463040"/>
              <a:gd name="connsiteX20" fmla="*/ 2115047 w 3434963"/>
              <a:gd name="connsiteY20" fmla="*/ 206733 h 1463040"/>
              <a:gd name="connsiteX21" fmla="*/ 2274073 w 3434963"/>
              <a:gd name="connsiteY21" fmla="*/ 174928 h 1463040"/>
              <a:gd name="connsiteX22" fmla="*/ 2361537 w 3434963"/>
              <a:gd name="connsiteY22" fmla="*/ 166977 h 1463040"/>
              <a:gd name="connsiteX23" fmla="*/ 2488758 w 3434963"/>
              <a:gd name="connsiteY23" fmla="*/ 190831 h 1463040"/>
              <a:gd name="connsiteX24" fmla="*/ 2759103 w 3434963"/>
              <a:gd name="connsiteY24" fmla="*/ 190831 h 1463040"/>
              <a:gd name="connsiteX25" fmla="*/ 2934031 w 3434963"/>
              <a:gd name="connsiteY25" fmla="*/ 182880 h 1463040"/>
              <a:gd name="connsiteX26" fmla="*/ 3013544 w 3434963"/>
              <a:gd name="connsiteY26" fmla="*/ 174928 h 1463040"/>
              <a:gd name="connsiteX27" fmla="*/ 3172570 w 3434963"/>
              <a:gd name="connsiteY27" fmla="*/ 174928 h 1463040"/>
              <a:gd name="connsiteX28" fmla="*/ 3275937 w 3434963"/>
              <a:gd name="connsiteY28" fmla="*/ 222636 h 1463040"/>
              <a:gd name="connsiteX29" fmla="*/ 3434963 w 3434963"/>
              <a:gd name="connsiteY29" fmla="*/ 206733 h 1463040"/>
              <a:gd name="connsiteX30" fmla="*/ 3132814 w 3434963"/>
              <a:gd name="connsiteY30" fmla="*/ 0 h 1463040"/>
              <a:gd name="connsiteX0" fmla="*/ 0 w 3355450"/>
              <a:gd name="connsiteY0" fmla="*/ 1311965 h 1311965"/>
              <a:gd name="connsiteX1" fmla="*/ 87464 w 3355450"/>
              <a:gd name="connsiteY1" fmla="*/ 1232452 h 1311965"/>
              <a:gd name="connsiteX2" fmla="*/ 127221 w 3355450"/>
              <a:gd name="connsiteY2" fmla="*/ 1137036 h 1311965"/>
              <a:gd name="connsiteX3" fmla="*/ 246490 w 3355450"/>
              <a:gd name="connsiteY3" fmla="*/ 1049572 h 1311965"/>
              <a:gd name="connsiteX4" fmla="*/ 405517 w 3355450"/>
              <a:gd name="connsiteY4" fmla="*/ 962107 h 1311965"/>
              <a:gd name="connsiteX5" fmla="*/ 453224 w 3355450"/>
              <a:gd name="connsiteY5" fmla="*/ 858740 h 1311965"/>
              <a:gd name="connsiteX6" fmla="*/ 524786 w 3355450"/>
              <a:gd name="connsiteY6" fmla="*/ 779227 h 1311965"/>
              <a:gd name="connsiteX7" fmla="*/ 604299 w 3355450"/>
              <a:gd name="connsiteY7" fmla="*/ 739471 h 1311965"/>
              <a:gd name="connsiteX8" fmla="*/ 699715 w 3355450"/>
              <a:gd name="connsiteY8" fmla="*/ 707666 h 1311965"/>
              <a:gd name="connsiteX9" fmla="*/ 834887 w 3355450"/>
              <a:gd name="connsiteY9" fmla="*/ 644055 h 1311965"/>
              <a:gd name="connsiteX10" fmla="*/ 985962 w 3355450"/>
              <a:gd name="connsiteY10" fmla="*/ 572493 h 1311965"/>
              <a:gd name="connsiteX11" fmla="*/ 1073426 w 3355450"/>
              <a:gd name="connsiteY11" fmla="*/ 492980 h 1311965"/>
              <a:gd name="connsiteX12" fmla="*/ 1192696 w 3355450"/>
              <a:gd name="connsiteY12" fmla="*/ 413467 h 1311965"/>
              <a:gd name="connsiteX13" fmla="*/ 1407381 w 3355450"/>
              <a:gd name="connsiteY13" fmla="*/ 357808 h 1311965"/>
              <a:gd name="connsiteX14" fmla="*/ 1550504 w 3355450"/>
              <a:gd name="connsiteY14" fmla="*/ 278295 h 1311965"/>
              <a:gd name="connsiteX15" fmla="*/ 1622066 w 3355450"/>
              <a:gd name="connsiteY15" fmla="*/ 206733 h 1311965"/>
              <a:gd name="connsiteX16" fmla="*/ 1701579 w 3355450"/>
              <a:gd name="connsiteY16" fmla="*/ 262393 h 1311965"/>
              <a:gd name="connsiteX17" fmla="*/ 1789044 w 3355450"/>
              <a:gd name="connsiteY17" fmla="*/ 262393 h 1311965"/>
              <a:gd name="connsiteX18" fmla="*/ 1932167 w 3355450"/>
              <a:gd name="connsiteY18" fmla="*/ 206733 h 1311965"/>
              <a:gd name="connsiteX19" fmla="*/ 2035534 w 3355450"/>
              <a:gd name="connsiteY19" fmla="*/ 206733 h 1311965"/>
              <a:gd name="connsiteX20" fmla="*/ 2194560 w 3355450"/>
              <a:gd name="connsiteY20" fmla="*/ 174928 h 1311965"/>
              <a:gd name="connsiteX21" fmla="*/ 2282024 w 3355450"/>
              <a:gd name="connsiteY21" fmla="*/ 166977 h 1311965"/>
              <a:gd name="connsiteX22" fmla="*/ 2409245 w 3355450"/>
              <a:gd name="connsiteY22" fmla="*/ 190831 h 1311965"/>
              <a:gd name="connsiteX23" fmla="*/ 2679590 w 3355450"/>
              <a:gd name="connsiteY23" fmla="*/ 190831 h 1311965"/>
              <a:gd name="connsiteX24" fmla="*/ 2854518 w 3355450"/>
              <a:gd name="connsiteY24" fmla="*/ 182880 h 1311965"/>
              <a:gd name="connsiteX25" fmla="*/ 2934031 w 3355450"/>
              <a:gd name="connsiteY25" fmla="*/ 174928 h 1311965"/>
              <a:gd name="connsiteX26" fmla="*/ 3093057 w 3355450"/>
              <a:gd name="connsiteY26" fmla="*/ 174928 h 1311965"/>
              <a:gd name="connsiteX27" fmla="*/ 3196424 w 3355450"/>
              <a:gd name="connsiteY27" fmla="*/ 222636 h 1311965"/>
              <a:gd name="connsiteX28" fmla="*/ 3355450 w 3355450"/>
              <a:gd name="connsiteY28" fmla="*/ 206733 h 1311965"/>
              <a:gd name="connsiteX29" fmla="*/ 3053301 w 3355450"/>
              <a:gd name="connsiteY29" fmla="*/ 0 h 1311965"/>
              <a:gd name="connsiteX0" fmla="*/ 0 w 3267986"/>
              <a:gd name="connsiteY0" fmla="*/ 1232452 h 1232452"/>
              <a:gd name="connsiteX1" fmla="*/ 39757 w 3267986"/>
              <a:gd name="connsiteY1" fmla="*/ 1137036 h 1232452"/>
              <a:gd name="connsiteX2" fmla="*/ 159026 w 3267986"/>
              <a:gd name="connsiteY2" fmla="*/ 1049572 h 1232452"/>
              <a:gd name="connsiteX3" fmla="*/ 318053 w 3267986"/>
              <a:gd name="connsiteY3" fmla="*/ 962107 h 1232452"/>
              <a:gd name="connsiteX4" fmla="*/ 365760 w 3267986"/>
              <a:gd name="connsiteY4" fmla="*/ 858740 h 1232452"/>
              <a:gd name="connsiteX5" fmla="*/ 437322 w 3267986"/>
              <a:gd name="connsiteY5" fmla="*/ 779227 h 1232452"/>
              <a:gd name="connsiteX6" fmla="*/ 516835 w 3267986"/>
              <a:gd name="connsiteY6" fmla="*/ 739471 h 1232452"/>
              <a:gd name="connsiteX7" fmla="*/ 612251 w 3267986"/>
              <a:gd name="connsiteY7" fmla="*/ 707666 h 1232452"/>
              <a:gd name="connsiteX8" fmla="*/ 747423 w 3267986"/>
              <a:gd name="connsiteY8" fmla="*/ 644055 h 1232452"/>
              <a:gd name="connsiteX9" fmla="*/ 898498 w 3267986"/>
              <a:gd name="connsiteY9" fmla="*/ 572493 h 1232452"/>
              <a:gd name="connsiteX10" fmla="*/ 985962 w 3267986"/>
              <a:gd name="connsiteY10" fmla="*/ 492980 h 1232452"/>
              <a:gd name="connsiteX11" fmla="*/ 1105232 w 3267986"/>
              <a:gd name="connsiteY11" fmla="*/ 413467 h 1232452"/>
              <a:gd name="connsiteX12" fmla="*/ 1319917 w 3267986"/>
              <a:gd name="connsiteY12" fmla="*/ 357808 h 1232452"/>
              <a:gd name="connsiteX13" fmla="*/ 1463040 w 3267986"/>
              <a:gd name="connsiteY13" fmla="*/ 278295 h 1232452"/>
              <a:gd name="connsiteX14" fmla="*/ 1534602 w 3267986"/>
              <a:gd name="connsiteY14" fmla="*/ 206733 h 1232452"/>
              <a:gd name="connsiteX15" fmla="*/ 1614115 w 3267986"/>
              <a:gd name="connsiteY15" fmla="*/ 262393 h 1232452"/>
              <a:gd name="connsiteX16" fmla="*/ 1701580 w 3267986"/>
              <a:gd name="connsiteY16" fmla="*/ 262393 h 1232452"/>
              <a:gd name="connsiteX17" fmla="*/ 1844703 w 3267986"/>
              <a:gd name="connsiteY17" fmla="*/ 206733 h 1232452"/>
              <a:gd name="connsiteX18" fmla="*/ 1948070 w 3267986"/>
              <a:gd name="connsiteY18" fmla="*/ 206733 h 1232452"/>
              <a:gd name="connsiteX19" fmla="*/ 2107096 w 3267986"/>
              <a:gd name="connsiteY19" fmla="*/ 174928 h 1232452"/>
              <a:gd name="connsiteX20" fmla="*/ 2194560 w 3267986"/>
              <a:gd name="connsiteY20" fmla="*/ 166977 h 1232452"/>
              <a:gd name="connsiteX21" fmla="*/ 2321781 w 3267986"/>
              <a:gd name="connsiteY21" fmla="*/ 190831 h 1232452"/>
              <a:gd name="connsiteX22" fmla="*/ 2592126 w 3267986"/>
              <a:gd name="connsiteY22" fmla="*/ 190831 h 1232452"/>
              <a:gd name="connsiteX23" fmla="*/ 2767054 w 3267986"/>
              <a:gd name="connsiteY23" fmla="*/ 182880 h 1232452"/>
              <a:gd name="connsiteX24" fmla="*/ 2846567 w 3267986"/>
              <a:gd name="connsiteY24" fmla="*/ 174928 h 1232452"/>
              <a:gd name="connsiteX25" fmla="*/ 3005593 w 3267986"/>
              <a:gd name="connsiteY25" fmla="*/ 174928 h 1232452"/>
              <a:gd name="connsiteX26" fmla="*/ 3108960 w 3267986"/>
              <a:gd name="connsiteY26" fmla="*/ 222636 h 1232452"/>
              <a:gd name="connsiteX27" fmla="*/ 3267986 w 3267986"/>
              <a:gd name="connsiteY27" fmla="*/ 206733 h 1232452"/>
              <a:gd name="connsiteX28" fmla="*/ 2965837 w 3267986"/>
              <a:gd name="connsiteY28" fmla="*/ 0 h 1232452"/>
              <a:gd name="connsiteX0" fmla="*/ 0 w 3228229"/>
              <a:gd name="connsiteY0" fmla="*/ 1137036 h 1137036"/>
              <a:gd name="connsiteX1" fmla="*/ 119269 w 3228229"/>
              <a:gd name="connsiteY1" fmla="*/ 1049572 h 1137036"/>
              <a:gd name="connsiteX2" fmla="*/ 278296 w 3228229"/>
              <a:gd name="connsiteY2" fmla="*/ 962107 h 1137036"/>
              <a:gd name="connsiteX3" fmla="*/ 326003 w 3228229"/>
              <a:gd name="connsiteY3" fmla="*/ 858740 h 1137036"/>
              <a:gd name="connsiteX4" fmla="*/ 397565 w 3228229"/>
              <a:gd name="connsiteY4" fmla="*/ 779227 h 1137036"/>
              <a:gd name="connsiteX5" fmla="*/ 477078 w 3228229"/>
              <a:gd name="connsiteY5" fmla="*/ 739471 h 1137036"/>
              <a:gd name="connsiteX6" fmla="*/ 572494 w 3228229"/>
              <a:gd name="connsiteY6" fmla="*/ 707666 h 1137036"/>
              <a:gd name="connsiteX7" fmla="*/ 707666 w 3228229"/>
              <a:gd name="connsiteY7" fmla="*/ 644055 h 1137036"/>
              <a:gd name="connsiteX8" fmla="*/ 858741 w 3228229"/>
              <a:gd name="connsiteY8" fmla="*/ 572493 h 1137036"/>
              <a:gd name="connsiteX9" fmla="*/ 946205 w 3228229"/>
              <a:gd name="connsiteY9" fmla="*/ 492980 h 1137036"/>
              <a:gd name="connsiteX10" fmla="*/ 1065475 w 3228229"/>
              <a:gd name="connsiteY10" fmla="*/ 413467 h 1137036"/>
              <a:gd name="connsiteX11" fmla="*/ 1280160 w 3228229"/>
              <a:gd name="connsiteY11" fmla="*/ 357808 h 1137036"/>
              <a:gd name="connsiteX12" fmla="*/ 1423283 w 3228229"/>
              <a:gd name="connsiteY12" fmla="*/ 278295 h 1137036"/>
              <a:gd name="connsiteX13" fmla="*/ 1494845 w 3228229"/>
              <a:gd name="connsiteY13" fmla="*/ 206733 h 1137036"/>
              <a:gd name="connsiteX14" fmla="*/ 1574358 w 3228229"/>
              <a:gd name="connsiteY14" fmla="*/ 262393 h 1137036"/>
              <a:gd name="connsiteX15" fmla="*/ 1661823 w 3228229"/>
              <a:gd name="connsiteY15" fmla="*/ 262393 h 1137036"/>
              <a:gd name="connsiteX16" fmla="*/ 1804946 w 3228229"/>
              <a:gd name="connsiteY16" fmla="*/ 206733 h 1137036"/>
              <a:gd name="connsiteX17" fmla="*/ 1908313 w 3228229"/>
              <a:gd name="connsiteY17" fmla="*/ 206733 h 1137036"/>
              <a:gd name="connsiteX18" fmla="*/ 2067339 w 3228229"/>
              <a:gd name="connsiteY18" fmla="*/ 174928 h 1137036"/>
              <a:gd name="connsiteX19" fmla="*/ 2154803 w 3228229"/>
              <a:gd name="connsiteY19" fmla="*/ 166977 h 1137036"/>
              <a:gd name="connsiteX20" fmla="*/ 2282024 w 3228229"/>
              <a:gd name="connsiteY20" fmla="*/ 190831 h 1137036"/>
              <a:gd name="connsiteX21" fmla="*/ 2552369 w 3228229"/>
              <a:gd name="connsiteY21" fmla="*/ 190831 h 1137036"/>
              <a:gd name="connsiteX22" fmla="*/ 2727297 w 3228229"/>
              <a:gd name="connsiteY22" fmla="*/ 182880 h 1137036"/>
              <a:gd name="connsiteX23" fmla="*/ 2806810 w 3228229"/>
              <a:gd name="connsiteY23" fmla="*/ 174928 h 1137036"/>
              <a:gd name="connsiteX24" fmla="*/ 2965836 w 3228229"/>
              <a:gd name="connsiteY24" fmla="*/ 174928 h 1137036"/>
              <a:gd name="connsiteX25" fmla="*/ 3069203 w 3228229"/>
              <a:gd name="connsiteY25" fmla="*/ 222636 h 1137036"/>
              <a:gd name="connsiteX26" fmla="*/ 3228229 w 3228229"/>
              <a:gd name="connsiteY26" fmla="*/ 206733 h 1137036"/>
              <a:gd name="connsiteX27" fmla="*/ 2926080 w 3228229"/>
              <a:gd name="connsiteY27" fmla="*/ 0 h 1137036"/>
              <a:gd name="connsiteX0" fmla="*/ 0 w 3108960"/>
              <a:gd name="connsiteY0" fmla="*/ 1049572 h 1049572"/>
              <a:gd name="connsiteX1" fmla="*/ 159027 w 3108960"/>
              <a:gd name="connsiteY1" fmla="*/ 962107 h 1049572"/>
              <a:gd name="connsiteX2" fmla="*/ 206734 w 3108960"/>
              <a:gd name="connsiteY2" fmla="*/ 858740 h 1049572"/>
              <a:gd name="connsiteX3" fmla="*/ 278296 w 3108960"/>
              <a:gd name="connsiteY3" fmla="*/ 779227 h 1049572"/>
              <a:gd name="connsiteX4" fmla="*/ 357809 w 3108960"/>
              <a:gd name="connsiteY4" fmla="*/ 739471 h 1049572"/>
              <a:gd name="connsiteX5" fmla="*/ 453225 w 3108960"/>
              <a:gd name="connsiteY5" fmla="*/ 707666 h 1049572"/>
              <a:gd name="connsiteX6" fmla="*/ 588397 w 3108960"/>
              <a:gd name="connsiteY6" fmla="*/ 644055 h 1049572"/>
              <a:gd name="connsiteX7" fmla="*/ 739472 w 3108960"/>
              <a:gd name="connsiteY7" fmla="*/ 572493 h 1049572"/>
              <a:gd name="connsiteX8" fmla="*/ 826936 w 3108960"/>
              <a:gd name="connsiteY8" fmla="*/ 492980 h 1049572"/>
              <a:gd name="connsiteX9" fmla="*/ 946206 w 3108960"/>
              <a:gd name="connsiteY9" fmla="*/ 413467 h 1049572"/>
              <a:gd name="connsiteX10" fmla="*/ 1160891 w 3108960"/>
              <a:gd name="connsiteY10" fmla="*/ 357808 h 1049572"/>
              <a:gd name="connsiteX11" fmla="*/ 1304014 w 3108960"/>
              <a:gd name="connsiteY11" fmla="*/ 278295 h 1049572"/>
              <a:gd name="connsiteX12" fmla="*/ 1375576 w 3108960"/>
              <a:gd name="connsiteY12" fmla="*/ 206733 h 1049572"/>
              <a:gd name="connsiteX13" fmla="*/ 1455089 w 3108960"/>
              <a:gd name="connsiteY13" fmla="*/ 262393 h 1049572"/>
              <a:gd name="connsiteX14" fmla="*/ 1542554 w 3108960"/>
              <a:gd name="connsiteY14" fmla="*/ 262393 h 1049572"/>
              <a:gd name="connsiteX15" fmla="*/ 1685677 w 3108960"/>
              <a:gd name="connsiteY15" fmla="*/ 206733 h 1049572"/>
              <a:gd name="connsiteX16" fmla="*/ 1789044 w 3108960"/>
              <a:gd name="connsiteY16" fmla="*/ 206733 h 1049572"/>
              <a:gd name="connsiteX17" fmla="*/ 1948070 w 3108960"/>
              <a:gd name="connsiteY17" fmla="*/ 174928 h 1049572"/>
              <a:gd name="connsiteX18" fmla="*/ 2035534 w 3108960"/>
              <a:gd name="connsiteY18" fmla="*/ 166977 h 1049572"/>
              <a:gd name="connsiteX19" fmla="*/ 2162755 w 3108960"/>
              <a:gd name="connsiteY19" fmla="*/ 190831 h 1049572"/>
              <a:gd name="connsiteX20" fmla="*/ 2433100 w 3108960"/>
              <a:gd name="connsiteY20" fmla="*/ 190831 h 1049572"/>
              <a:gd name="connsiteX21" fmla="*/ 2608028 w 3108960"/>
              <a:gd name="connsiteY21" fmla="*/ 182880 h 1049572"/>
              <a:gd name="connsiteX22" fmla="*/ 2687541 w 3108960"/>
              <a:gd name="connsiteY22" fmla="*/ 174928 h 1049572"/>
              <a:gd name="connsiteX23" fmla="*/ 2846567 w 3108960"/>
              <a:gd name="connsiteY23" fmla="*/ 174928 h 1049572"/>
              <a:gd name="connsiteX24" fmla="*/ 2949934 w 3108960"/>
              <a:gd name="connsiteY24" fmla="*/ 222636 h 1049572"/>
              <a:gd name="connsiteX25" fmla="*/ 3108960 w 3108960"/>
              <a:gd name="connsiteY25" fmla="*/ 206733 h 1049572"/>
              <a:gd name="connsiteX26" fmla="*/ 2806811 w 3108960"/>
              <a:gd name="connsiteY26" fmla="*/ 0 h 1049572"/>
              <a:gd name="connsiteX0" fmla="*/ 0 w 2949933"/>
              <a:gd name="connsiteY0" fmla="*/ 962107 h 962107"/>
              <a:gd name="connsiteX1" fmla="*/ 47707 w 2949933"/>
              <a:gd name="connsiteY1" fmla="*/ 858740 h 962107"/>
              <a:gd name="connsiteX2" fmla="*/ 119269 w 2949933"/>
              <a:gd name="connsiteY2" fmla="*/ 779227 h 962107"/>
              <a:gd name="connsiteX3" fmla="*/ 198782 w 2949933"/>
              <a:gd name="connsiteY3" fmla="*/ 739471 h 962107"/>
              <a:gd name="connsiteX4" fmla="*/ 294198 w 2949933"/>
              <a:gd name="connsiteY4" fmla="*/ 707666 h 962107"/>
              <a:gd name="connsiteX5" fmla="*/ 429370 w 2949933"/>
              <a:gd name="connsiteY5" fmla="*/ 644055 h 962107"/>
              <a:gd name="connsiteX6" fmla="*/ 580445 w 2949933"/>
              <a:gd name="connsiteY6" fmla="*/ 572493 h 962107"/>
              <a:gd name="connsiteX7" fmla="*/ 667909 w 2949933"/>
              <a:gd name="connsiteY7" fmla="*/ 492980 h 962107"/>
              <a:gd name="connsiteX8" fmla="*/ 787179 w 2949933"/>
              <a:gd name="connsiteY8" fmla="*/ 413467 h 962107"/>
              <a:gd name="connsiteX9" fmla="*/ 1001864 w 2949933"/>
              <a:gd name="connsiteY9" fmla="*/ 357808 h 962107"/>
              <a:gd name="connsiteX10" fmla="*/ 1144987 w 2949933"/>
              <a:gd name="connsiteY10" fmla="*/ 278295 h 962107"/>
              <a:gd name="connsiteX11" fmla="*/ 1216549 w 2949933"/>
              <a:gd name="connsiteY11" fmla="*/ 206733 h 962107"/>
              <a:gd name="connsiteX12" fmla="*/ 1296062 w 2949933"/>
              <a:gd name="connsiteY12" fmla="*/ 262393 h 962107"/>
              <a:gd name="connsiteX13" fmla="*/ 1383527 w 2949933"/>
              <a:gd name="connsiteY13" fmla="*/ 262393 h 962107"/>
              <a:gd name="connsiteX14" fmla="*/ 1526650 w 2949933"/>
              <a:gd name="connsiteY14" fmla="*/ 206733 h 962107"/>
              <a:gd name="connsiteX15" fmla="*/ 1630017 w 2949933"/>
              <a:gd name="connsiteY15" fmla="*/ 206733 h 962107"/>
              <a:gd name="connsiteX16" fmla="*/ 1789043 w 2949933"/>
              <a:gd name="connsiteY16" fmla="*/ 174928 h 962107"/>
              <a:gd name="connsiteX17" fmla="*/ 1876507 w 2949933"/>
              <a:gd name="connsiteY17" fmla="*/ 166977 h 962107"/>
              <a:gd name="connsiteX18" fmla="*/ 2003728 w 2949933"/>
              <a:gd name="connsiteY18" fmla="*/ 190831 h 962107"/>
              <a:gd name="connsiteX19" fmla="*/ 2274073 w 2949933"/>
              <a:gd name="connsiteY19" fmla="*/ 190831 h 962107"/>
              <a:gd name="connsiteX20" fmla="*/ 2449001 w 2949933"/>
              <a:gd name="connsiteY20" fmla="*/ 182880 h 962107"/>
              <a:gd name="connsiteX21" fmla="*/ 2528514 w 2949933"/>
              <a:gd name="connsiteY21" fmla="*/ 174928 h 962107"/>
              <a:gd name="connsiteX22" fmla="*/ 2687540 w 2949933"/>
              <a:gd name="connsiteY22" fmla="*/ 174928 h 962107"/>
              <a:gd name="connsiteX23" fmla="*/ 2790907 w 2949933"/>
              <a:gd name="connsiteY23" fmla="*/ 222636 h 962107"/>
              <a:gd name="connsiteX24" fmla="*/ 2949933 w 2949933"/>
              <a:gd name="connsiteY24" fmla="*/ 206733 h 962107"/>
              <a:gd name="connsiteX25" fmla="*/ 2647784 w 2949933"/>
              <a:gd name="connsiteY25" fmla="*/ 0 h 962107"/>
              <a:gd name="connsiteX0" fmla="*/ 0 w 2902226"/>
              <a:gd name="connsiteY0" fmla="*/ 858740 h 858740"/>
              <a:gd name="connsiteX1" fmla="*/ 71562 w 2902226"/>
              <a:gd name="connsiteY1" fmla="*/ 779227 h 858740"/>
              <a:gd name="connsiteX2" fmla="*/ 151075 w 2902226"/>
              <a:gd name="connsiteY2" fmla="*/ 739471 h 858740"/>
              <a:gd name="connsiteX3" fmla="*/ 246491 w 2902226"/>
              <a:gd name="connsiteY3" fmla="*/ 707666 h 858740"/>
              <a:gd name="connsiteX4" fmla="*/ 381663 w 2902226"/>
              <a:gd name="connsiteY4" fmla="*/ 644055 h 858740"/>
              <a:gd name="connsiteX5" fmla="*/ 532738 w 2902226"/>
              <a:gd name="connsiteY5" fmla="*/ 572493 h 858740"/>
              <a:gd name="connsiteX6" fmla="*/ 620202 w 2902226"/>
              <a:gd name="connsiteY6" fmla="*/ 492980 h 858740"/>
              <a:gd name="connsiteX7" fmla="*/ 739472 w 2902226"/>
              <a:gd name="connsiteY7" fmla="*/ 413467 h 858740"/>
              <a:gd name="connsiteX8" fmla="*/ 954157 w 2902226"/>
              <a:gd name="connsiteY8" fmla="*/ 357808 h 858740"/>
              <a:gd name="connsiteX9" fmla="*/ 1097280 w 2902226"/>
              <a:gd name="connsiteY9" fmla="*/ 278295 h 858740"/>
              <a:gd name="connsiteX10" fmla="*/ 1168842 w 2902226"/>
              <a:gd name="connsiteY10" fmla="*/ 206733 h 858740"/>
              <a:gd name="connsiteX11" fmla="*/ 1248355 w 2902226"/>
              <a:gd name="connsiteY11" fmla="*/ 262393 h 858740"/>
              <a:gd name="connsiteX12" fmla="*/ 1335820 w 2902226"/>
              <a:gd name="connsiteY12" fmla="*/ 262393 h 858740"/>
              <a:gd name="connsiteX13" fmla="*/ 1478943 w 2902226"/>
              <a:gd name="connsiteY13" fmla="*/ 206733 h 858740"/>
              <a:gd name="connsiteX14" fmla="*/ 1582310 w 2902226"/>
              <a:gd name="connsiteY14" fmla="*/ 206733 h 858740"/>
              <a:gd name="connsiteX15" fmla="*/ 1741336 w 2902226"/>
              <a:gd name="connsiteY15" fmla="*/ 174928 h 858740"/>
              <a:gd name="connsiteX16" fmla="*/ 1828800 w 2902226"/>
              <a:gd name="connsiteY16" fmla="*/ 166977 h 858740"/>
              <a:gd name="connsiteX17" fmla="*/ 1956021 w 2902226"/>
              <a:gd name="connsiteY17" fmla="*/ 190831 h 858740"/>
              <a:gd name="connsiteX18" fmla="*/ 2226366 w 2902226"/>
              <a:gd name="connsiteY18" fmla="*/ 190831 h 858740"/>
              <a:gd name="connsiteX19" fmla="*/ 2401294 w 2902226"/>
              <a:gd name="connsiteY19" fmla="*/ 182880 h 858740"/>
              <a:gd name="connsiteX20" fmla="*/ 2480807 w 2902226"/>
              <a:gd name="connsiteY20" fmla="*/ 174928 h 858740"/>
              <a:gd name="connsiteX21" fmla="*/ 2639833 w 2902226"/>
              <a:gd name="connsiteY21" fmla="*/ 174928 h 858740"/>
              <a:gd name="connsiteX22" fmla="*/ 2743200 w 2902226"/>
              <a:gd name="connsiteY22" fmla="*/ 222636 h 858740"/>
              <a:gd name="connsiteX23" fmla="*/ 2902226 w 2902226"/>
              <a:gd name="connsiteY23" fmla="*/ 206733 h 858740"/>
              <a:gd name="connsiteX24" fmla="*/ 2600077 w 2902226"/>
              <a:gd name="connsiteY24" fmla="*/ 0 h 858740"/>
              <a:gd name="connsiteX0" fmla="*/ 0 w 2830664"/>
              <a:gd name="connsiteY0" fmla="*/ 779227 h 779227"/>
              <a:gd name="connsiteX1" fmla="*/ 79513 w 2830664"/>
              <a:gd name="connsiteY1" fmla="*/ 739471 h 779227"/>
              <a:gd name="connsiteX2" fmla="*/ 174929 w 2830664"/>
              <a:gd name="connsiteY2" fmla="*/ 707666 h 779227"/>
              <a:gd name="connsiteX3" fmla="*/ 310101 w 2830664"/>
              <a:gd name="connsiteY3" fmla="*/ 644055 h 779227"/>
              <a:gd name="connsiteX4" fmla="*/ 461176 w 2830664"/>
              <a:gd name="connsiteY4" fmla="*/ 572493 h 779227"/>
              <a:gd name="connsiteX5" fmla="*/ 548640 w 2830664"/>
              <a:gd name="connsiteY5" fmla="*/ 492980 h 779227"/>
              <a:gd name="connsiteX6" fmla="*/ 667910 w 2830664"/>
              <a:gd name="connsiteY6" fmla="*/ 413467 h 779227"/>
              <a:gd name="connsiteX7" fmla="*/ 882595 w 2830664"/>
              <a:gd name="connsiteY7" fmla="*/ 357808 h 779227"/>
              <a:gd name="connsiteX8" fmla="*/ 1025718 w 2830664"/>
              <a:gd name="connsiteY8" fmla="*/ 278295 h 779227"/>
              <a:gd name="connsiteX9" fmla="*/ 1097280 w 2830664"/>
              <a:gd name="connsiteY9" fmla="*/ 206733 h 779227"/>
              <a:gd name="connsiteX10" fmla="*/ 1176793 w 2830664"/>
              <a:gd name="connsiteY10" fmla="*/ 262393 h 779227"/>
              <a:gd name="connsiteX11" fmla="*/ 1264258 w 2830664"/>
              <a:gd name="connsiteY11" fmla="*/ 262393 h 779227"/>
              <a:gd name="connsiteX12" fmla="*/ 1407381 w 2830664"/>
              <a:gd name="connsiteY12" fmla="*/ 206733 h 779227"/>
              <a:gd name="connsiteX13" fmla="*/ 1510748 w 2830664"/>
              <a:gd name="connsiteY13" fmla="*/ 206733 h 779227"/>
              <a:gd name="connsiteX14" fmla="*/ 1669774 w 2830664"/>
              <a:gd name="connsiteY14" fmla="*/ 174928 h 779227"/>
              <a:gd name="connsiteX15" fmla="*/ 1757238 w 2830664"/>
              <a:gd name="connsiteY15" fmla="*/ 166977 h 779227"/>
              <a:gd name="connsiteX16" fmla="*/ 1884459 w 2830664"/>
              <a:gd name="connsiteY16" fmla="*/ 190831 h 779227"/>
              <a:gd name="connsiteX17" fmla="*/ 2154804 w 2830664"/>
              <a:gd name="connsiteY17" fmla="*/ 190831 h 779227"/>
              <a:gd name="connsiteX18" fmla="*/ 2329732 w 2830664"/>
              <a:gd name="connsiteY18" fmla="*/ 182880 h 779227"/>
              <a:gd name="connsiteX19" fmla="*/ 2409245 w 2830664"/>
              <a:gd name="connsiteY19" fmla="*/ 174928 h 779227"/>
              <a:gd name="connsiteX20" fmla="*/ 2568271 w 2830664"/>
              <a:gd name="connsiteY20" fmla="*/ 174928 h 779227"/>
              <a:gd name="connsiteX21" fmla="*/ 2671638 w 2830664"/>
              <a:gd name="connsiteY21" fmla="*/ 222636 h 779227"/>
              <a:gd name="connsiteX22" fmla="*/ 2830664 w 2830664"/>
              <a:gd name="connsiteY22" fmla="*/ 206733 h 779227"/>
              <a:gd name="connsiteX23" fmla="*/ 2528515 w 2830664"/>
              <a:gd name="connsiteY23" fmla="*/ 0 h 779227"/>
              <a:gd name="connsiteX0" fmla="*/ 0 w 2814761"/>
              <a:gd name="connsiteY0" fmla="*/ 842837 h 842837"/>
              <a:gd name="connsiteX1" fmla="*/ 63610 w 2814761"/>
              <a:gd name="connsiteY1" fmla="*/ 739471 h 842837"/>
              <a:gd name="connsiteX2" fmla="*/ 159026 w 2814761"/>
              <a:gd name="connsiteY2" fmla="*/ 707666 h 842837"/>
              <a:gd name="connsiteX3" fmla="*/ 294198 w 2814761"/>
              <a:gd name="connsiteY3" fmla="*/ 644055 h 842837"/>
              <a:gd name="connsiteX4" fmla="*/ 445273 w 2814761"/>
              <a:gd name="connsiteY4" fmla="*/ 572493 h 842837"/>
              <a:gd name="connsiteX5" fmla="*/ 532737 w 2814761"/>
              <a:gd name="connsiteY5" fmla="*/ 492980 h 842837"/>
              <a:gd name="connsiteX6" fmla="*/ 652007 w 2814761"/>
              <a:gd name="connsiteY6" fmla="*/ 413467 h 842837"/>
              <a:gd name="connsiteX7" fmla="*/ 866692 w 2814761"/>
              <a:gd name="connsiteY7" fmla="*/ 357808 h 842837"/>
              <a:gd name="connsiteX8" fmla="*/ 1009815 w 2814761"/>
              <a:gd name="connsiteY8" fmla="*/ 278295 h 842837"/>
              <a:gd name="connsiteX9" fmla="*/ 1081377 w 2814761"/>
              <a:gd name="connsiteY9" fmla="*/ 206733 h 842837"/>
              <a:gd name="connsiteX10" fmla="*/ 1160890 w 2814761"/>
              <a:gd name="connsiteY10" fmla="*/ 262393 h 842837"/>
              <a:gd name="connsiteX11" fmla="*/ 1248355 w 2814761"/>
              <a:gd name="connsiteY11" fmla="*/ 262393 h 842837"/>
              <a:gd name="connsiteX12" fmla="*/ 1391478 w 2814761"/>
              <a:gd name="connsiteY12" fmla="*/ 206733 h 842837"/>
              <a:gd name="connsiteX13" fmla="*/ 1494845 w 2814761"/>
              <a:gd name="connsiteY13" fmla="*/ 206733 h 842837"/>
              <a:gd name="connsiteX14" fmla="*/ 1653871 w 2814761"/>
              <a:gd name="connsiteY14" fmla="*/ 174928 h 842837"/>
              <a:gd name="connsiteX15" fmla="*/ 1741335 w 2814761"/>
              <a:gd name="connsiteY15" fmla="*/ 166977 h 842837"/>
              <a:gd name="connsiteX16" fmla="*/ 1868556 w 2814761"/>
              <a:gd name="connsiteY16" fmla="*/ 190831 h 842837"/>
              <a:gd name="connsiteX17" fmla="*/ 2138901 w 2814761"/>
              <a:gd name="connsiteY17" fmla="*/ 190831 h 842837"/>
              <a:gd name="connsiteX18" fmla="*/ 2313829 w 2814761"/>
              <a:gd name="connsiteY18" fmla="*/ 182880 h 842837"/>
              <a:gd name="connsiteX19" fmla="*/ 2393342 w 2814761"/>
              <a:gd name="connsiteY19" fmla="*/ 174928 h 842837"/>
              <a:gd name="connsiteX20" fmla="*/ 2552368 w 2814761"/>
              <a:gd name="connsiteY20" fmla="*/ 174928 h 842837"/>
              <a:gd name="connsiteX21" fmla="*/ 2655735 w 2814761"/>
              <a:gd name="connsiteY21" fmla="*/ 222636 h 842837"/>
              <a:gd name="connsiteX22" fmla="*/ 2814761 w 2814761"/>
              <a:gd name="connsiteY22" fmla="*/ 206733 h 842837"/>
              <a:gd name="connsiteX23" fmla="*/ 2512612 w 2814761"/>
              <a:gd name="connsiteY23" fmla="*/ 0 h 842837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66977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44417 w 2814761"/>
              <a:gd name="connsiteY20" fmla="*/ 206733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655735"/>
              <a:gd name="connsiteY0" fmla="*/ 803080 h 803080"/>
              <a:gd name="connsiteX1" fmla="*/ 63610 w 2655735"/>
              <a:gd name="connsiteY1" fmla="*/ 739471 h 803080"/>
              <a:gd name="connsiteX2" fmla="*/ 159026 w 2655735"/>
              <a:gd name="connsiteY2" fmla="*/ 707666 h 803080"/>
              <a:gd name="connsiteX3" fmla="*/ 294198 w 2655735"/>
              <a:gd name="connsiteY3" fmla="*/ 644055 h 803080"/>
              <a:gd name="connsiteX4" fmla="*/ 445273 w 2655735"/>
              <a:gd name="connsiteY4" fmla="*/ 572493 h 803080"/>
              <a:gd name="connsiteX5" fmla="*/ 532737 w 2655735"/>
              <a:gd name="connsiteY5" fmla="*/ 492980 h 803080"/>
              <a:gd name="connsiteX6" fmla="*/ 652007 w 2655735"/>
              <a:gd name="connsiteY6" fmla="*/ 413467 h 803080"/>
              <a:gd name="connsiteX7" fmla="*/ 866692 w 2655735"/>
              <a:gd name="connsiteY7" fmla="*/ 357808 h 803080"/>
              <a:gd name="connsiteX8" fmla="*/ 1009815 w 2655735"/>
              <a:gd name="connsiteY8" fmla="*/ 278295 h 803080"/>
              <a:gd name="connsiteX9" fmla="*/ 1081377 w 2655735"/>
              <a:gd name="connsiteY9" fmla="*/ 206733 h 803080"/>
              <a:gd name="connsiteX10" fmla="*/ 1160890 w 2655735"/>
              <a:gd name="connsiteY10" fmla="*/ 262393 h 803080"/>
              <a:gd name="connsiteX11" fmla="*/ 1248355 w 2655735"/>
              <a:gd name="connsiteY11" fmla="*/ 262393 h 803080"/>
              <a:gd name="connsiteX12" fmla="*/ 1391478 w 2655735"/>
              <a:gd name="connsiteY12" fmla="*/ 206733 h 803080"/>
              <a:gd name="connsiteX13" fmla="*/ 1494845 w 2655735"/>
              <a:gd name="connsiteY13" fmla="*/ 206733 h 803080"/>
              <a:gd name="connsiteX14" fmla="*/ 1653871 w 2655735"/>
              <a:gd name="connsiteY14" fmla="*/ 174928 h 803080"/>
              <a:gd name="connsiteX15" fmla="*/ 1741335 w 2655735"/>
              <a:gd name="connsiteY15" fmla="*/ 198782 h 803080"/>
              <a:gd name="connsiteX16" fmla="*/ 1868556 w 2655735"/>
              <a:gd name="connsiteY16" fmla="*/ 214684 h 803080"/>
              <a:gd name="connsiteX17" fmla="*/ 2138901 w 2655735"/>
              <a:gd name="connsiteY17" fmla="*/ 222636 h 803080"/>
              <a:gd name="connsiteX18" fmla="*/ 2313829 w 2655735"/>
              <a:gd name="connsiteY18" fmla="*/ 206733 h 803080"/>
              <a:gd name="connsiteX19" fmla="*/ 2393342 w 2655735"/>
              <a:gd name="connsiteY19" fmla="*/ 206733 h 803080"/>
              <a:gd name="connsiteX20" fmla="*/ 2544417 w 2655735"/>
              <a:gd name="connsiteY20" fmla="*/ 206733 h 803080"/>
              <a:gd name="connsiteX21" fmla="*/ 2655735 w 2655735"/>
              <a:gd name="connsiteY21" fmla="*/ 222636 h 803080"/>
              <a:gd name="connsiteX22" fmla="*/ 2512612 w 2655735"/>
              <a:gd name="connsiteY22" fmla="*/ 0 h 803080"/>
              <a:gd name="connsiteX0" fmla="*/ 0 w 2655735"/>
              <a:gd name="connsiteY0" fmla="*/ 628152 h 628152"/>
              <a:gd name="connsiteX1" fmla="*/ 63610 w 2655735"/>
              <a:gd name="connsiteY1" fmla="*/ 564543 h 628152"/>
              <a:gd name="connsiteX2" fmla="*/ 159026 w 2655735"/>
              <a:gd name="connsiteY2" fmla="*/ 532738 h 628152"/>
              <a:gd name="connsiteX3" fmla="*/ 294198 w 2655735"/>
              <a:gd name="connsiteY3" fmla="*/ 469127 h 628152"/>
              <a:gd name="connsiteX4" fmla="*/ 445273 w 2655735"/>
              <a:gd name="connsiteY4" fmla="*/ 397565 h 628152"/>
              <a:gd name="connsiteX5" fmla="*/ 532737 w 2655735"/>
              <a:gd name="connsiteY5" fmla="*/ 318052 h 628152"/>
              <a:gd name="connsiteX6" fmla="*/ 652007 w 2655735"/>
              <a:gd name="connsiteY6" fmla="*/ 238539 h 628152"/>
              <a:gd name="connsiteX7" fmla="*/ 866692 w 2655735"/>
              <a:gd name="connsiteY7" fmla="*/ 182880 h 628152"/>
              <a:gd name="connsiteX8" fmla="*/ 1009815 w 2655735"/>
              <a:gd name="connsiteY8" fmla="*/ 103367 h 628152"/>
              <a:gd name="connsiteX9" fmla="*/ 1081377 w 2655735"/>
              <a:gd name="connsiteY9" fmla="*/ 31805 h 628152"/>
              <a:gd name="connsiteX10" fmla="*/ 1160890 w 2655735"/>
              <a:gd name="connsiteY10" fmla="*/ 87465 h 628152"/>
              <a:gd name="connsiteX11" fmla="*/ 1248355 w 2655735"/>
              <a:gd name="connsiteY11" fmla="*/ 87465 h 628152"/>
              <a:gd name="connsiteX12" fmla="*/ 1391478 w 2655735"/>
              <a:gd name="connsiteY12" fmla="*/ 31805 h 628152"/>
              <a:gd name="connsiteX13" fmla="*/ 1494845 w 2655735"/>
              <a:gd name="connsiteY13" fmla="*/ 31805 h 628152"/>
              <a:gd name="connsiteX14" fmla="*/ 1653871 w 2655735"/>
              <a:gd name="connsiteY14" fmla="*/ 0 h 628152"/>
              <a:gd name="connsiteX15" fmla="*/ 1741335 w 2655735"/>
              <a:gd name="connsiteY15" fmla="*/ 23854 h 628152"/>
              <a:gd name="connsiteX16" fmla="*/ 1868556 w 2655735"/>
              <a:gd name="connsiteY16" fmla="*/ 39756 h 628152"/>
              <a:gd name="connsiteX17" fmla="*/ 2138901 w 2655735"/>
              <a:gd name="connsiteY17" fmla="*/ 47708 h 628152"/>
              <a:gd name="connsiteX18" fmla="*/ 2313829 w 2655735"/>
              <a:gd name="connsiteY18" fmla="*/ 31805 h 628152"/>
              <a:gd name="connsiteX19" fmla="*/ 2393342 w 2655735"/>
              <a:gd name="connsiteY19" fmla="*/ 31805 h 628152"/>
              <a:gd name="connsiteX20" fmla="*/ 2544417 w 2655735"/>
              <a:gd name="connsiteY20" fmla="*/ 31805 h 628152"/>
              <a:gd name="connsiteX21" fmla="*/ 2655735 w 2655735"/>
              <a:gd name="connsiteY21" fmla="*/ 47708 h 628152"/>
              <a:gd name="connsiteX0" fmla="*/ 0 w 2544417"/>
              <a:gd name="connsiteY0" fmla="*/ 628152 h 628152"/>
              <a:gd name="connsiteX1" fmla="*/ 63610 w 2544417"/>
              <a:gd name="connsiteY1" fmla="*/ 564543 h 628152"/>
              <a:gd name="connsiteX2" fmla="*/ 159026 w 2544417"/>
              <a:gd name="connsiteY2" fmla="*/ 532738 h 628152"/>
              <a:gd name="connsiteX3" fmla="*/ 294198 w 2544417"/>
              <a:gd name="connsiteY3" fmla="*/ 469127 h 628152"/>
              <a:gd name="connsiteX4" fmla="*/ 445273 w 2544417"/>
              <a:gd name="connsiteY4" fmla="*/ 397565 h 628152"/>
              <a:gd name="connsiteX5" fmla="*/ 532737 w 2544417"/>
              <a:gd name="connsiteY5" fmla="*/ 318052 h 628152"/>
              <a:gd name="connsiteX6" fmla="*/ 652007 w 2544417"/>
              <a:gd name="connsiteY6" fmla="*/ 238539 h 628152"/>
              <a:gd name="connsiteX7" fmla="*/ 866692 w 2544417"/>
              <a:gd name="connsiteY7" fmla="*/ 182880 h 628152"/>
              <a:gd name="connsiteX8" fmla="*/ 1009815 w 2544417"/>
              <a:gd name="connsiteY8" fmla="*/ 103367 h 628152"/>
              <a:gd name="connsiteX9" fmla="*/ 1081377 w 2544417"/>
              <a:gd name="connsiteY9" fmla="*/ 31805 h 628152"/>
              <a:gd name="connsiteX10" fmla="*/ 1160890 w 2544417"/>
              <a:gd name="connsiteY10" fmla="*/ 87465 h 628152"/>
              <a:gd name="connsiteX11" fmla="*/ 1248355 w 2544417"/>
              <a:gd name="connsiteY11" fmla="*/ 87465 h 628152"/>
              <a:gd name="connsiteX12" fmla="*/ 1391478 w 2544417"/>
              <a:gd name="connsiteY12" fmla="*/ 31805 h 628152"/>
              <a:gd name="connsiteX13" fmla="*/ 1494845 w 2544417"/>
              <a:gd name="connsiteY13" fmla="*/ 31805 h 628152"/>
              <a:gd name="connsiteX14" fmla="*/ 1653871 w 2544417"/>
              <a:gd name="connsiteY14" fmla="*/ 0 h 628152"/>
              <a:gd name="connsiteX15" fmla="*/ 1741335 w 2544417"/>
              <a:gd name="connsiteY15" fmla="*/ 23854 h 628152"/>
              <a:gd name="connsiteX16" fmla="*/ 1868556 w 2544417"/>
              <a:gd name="connsiteY16" fmla="*/ 39756 h 628152"/>
              <a:gd name="connsiteX17" fmla="*/ 2138901 w 2544417"/>
              <a:gd name="connsiteY17" fmla="*/ 47708 h 628152"/>
              <a:gd name="connsiteX18" fmla="*/ 2313829 w 2544417"/>
              <a:gd name="connsiteY18" fmla="*/ 31805 h 628152"/>
              <a:gd name="connsiteX19" fmla="*/ 2393342 w 2544417"/>
              <a:gd name="connsiteY19" fmla="*/ 31805 h 628152"/>
              <a:gd name="connsiteX20" fmla="*/ 2544417 w 2544417"/>
              <a:gd name="connsiteY20" fmla="*/ 31805 h 628152"/>
              <a:gd name="connsiteX0" fmla="*/ 0 w 2393342"/>
              <a:gd name="connsiteY0" fmla="*/ 628152 h 628152"/>
              <a:gd name="connsiteX1" fmla="*/ 63610 w 2393342"/>
              <a:gd name="connsiteY1" fmla="*/ 564543 h 628152"/>
              <a:gd name="connsiteX2" fmla="*/ 159026 w 2393342"/>
              <a:gd name="connsiteY2" fmla="*/ 532738 h 628152"/>
              <a:gd name="connsiteX3" fmla="*/ 294198 w 2393342"/>
              <a:gd name="connsiteY3" fmla="*/ 469127 h 628152"/>
              <a:gd name="connsiteX4" fmla="*/ 445273 w 2393342"/>
              <a:gd name="connsiteY4" fmla="*/ 397565 h 628152"/>
              <a:gd name="connsiteX5" fmla="*/ 532737 w 2393342"/>
              <a:gd name="connsiteY5" fmla="*/ 318052 h 628152"/>
              <a:gd name="connsiteX6" fmla="*/ 652007 w 2393342"/>
              <a:gd name="connsiteY6" fmla="*/ 238539 h 628152"/>
              <a:gd name="connsiteX7" fmla="*/ 866692 w 2393342"/>
              <a:gd name="connsiteY7" fmla="*/ 182880 h 628152"/>
              <a:gd name="connsiteX8" fmla="*/ 1009815 w 2393342"/>
              <a:gd name="connsiteY8" fmla="*/ 103367 h 628152"/>
              <a:gd name="connsiteX9" fmla="*/ 1081377 w 2393342"/>
              <a:gd name="connsiteY9" fmla="*/ 31805 h 628152"/>
              <a:gd name="connsiteX10" fmla="*/ 1160890 w 2393342"/>
              <a:gd name="connsiteY10" fmla="*/ 87465 h 628152"/>
              <a:gd name="connsiteX11" fmla="*/ 1248355 w 2393342"/>
              <a:gd name="connsiteY11" fmla="*/ 87465 h 628152"/>
              <a:gd name="connsiteX12" fmla="*/ 1391478 w 2393342"/>
              <a:gd name="connsiteY12" fmla="*/ 31805 h 628152"/>
              <a:gd name="connsiteX13" fmla="*/ 1494845 w 2393342"/>
              <a:gd name="connsiteY13" fmla="*/ 31805 h 628152"/>
              <a:gd name="connsiteX14" fmla="*/ 1653871 w 2393342"/>
              <a:gd name="connsiteY14" fmla="*/ 0 h 628152"/>
              <a:gd name="connsiteX15" fmla="*/ 1741335 w 2393342"/>
              <a:gd name="connsiteY15" fmla="*/ 23854 h 628152"/>
              <a:gd name="connsiteX16" fmla="*/ 1868556 w 2393342"/>
              <a:gd name="connsiteY16" fmla="*/ 39756 h 628152"/>
              <a:gd name="connsiteX17" fmla="*/ 2138901 w 2393342"/>
              <a:gd name="connsiteY17" fmla="*/ 47708 h 628152"/>
              <a:gd name="connsiteX18" fmla="*/ 2313829 w 2393342"/>
              <a:gd name="connsiteY18" fmla="*/ 31805 h 628152"/>
              <a:gd name="connsiteX19" fmla="*/ 2393342 w 2393342"/>
              <a:gd name="connsiteY19" fmla="*/ 31805 h 628152"/>
              <a:gd name="connsiteX0" fmla="*/ 0 w 2313829"/>
              <a:gd name="connsiteY0" fmla="*/ 628152 h 628152"/>
              <a:gd name="connsiteX1" fmla="*/ 63610 w 2313829"/>
              <a:gd name="connsiteY1" fmla="*/ 564543 h 628152"/>
              <a:gd name="connsiteX2" fmla="*/ 159026 w 2313829"/>
              <a:gd name="connsiteY2" fmla="*/ 532738 h 628152"/>
              <a:gd name="connsiteX3" fmla="*/ 294198 w 2313829"/>
              <a:gd name="connsiteY3" fmla="*/ 469127 h 628152"/>
              <a:gd name="connsiteX4" fmla="*/ 445273 w 2313829"/>
              <a:gd name="connsiteY4" fmla="*/ 397565 h 628152"/>
              <a:gd name="connsiteX5" fmla="*/ 532737 w 2313829"/>
              <a:gd name="connsiteY5" fmla="*/ 318052 h 628152"/>
              <a:gd name="connsiteX6" fmla="*/ 652007 w 2313829"/>
              <a:gd name="connsiteY6" fmla="*/ 238539 h 628152"/>
              <a:gd name="connsiteX7" fmla="*/ 866692 w 2313829"/>
              <a:gd name="connsiteY7" fmla="*/ 182880 h 628152"/>
              <a:gd name="connsiteX8" fmla="*/ 1009815 w 2313829"/>
              <a:gd name="connsiteY8" fmla="*/ 103367 h 628152"/>
              <a:gd name="connsiteX9" fmla="*/ 1081377 w 2313829"/>
              <a:gd name="connsiteY9" fmla="*/ 31805 h 628152"/>
              <a:gd name="connsiteX10" fmla="*/ 1160890 w 2313829"/>
              <a:gd name="connsiteY10" fmla="*/ 87465 h 628152"/>
              <a:gd name="connsiteX11" fmla="*/ 1248355 w 2313829"/>
              <a:gd name="connsiteY11" fmla="*/ 87465 h 628152"/>
              <a:gd name="connsiteX12" fmla="*/ 1391478 w 2313829"/>
              <a:gd name="connsiteY12" fmla="*/ 31805 h 628152"/>
              <a:gd name="connsiteX13" fmla="*/ 1494845 w 2313829"/>
              <a:gd name="connsiteY13" fmla="*/ 31805 h 628152"/>
              <a:gd name="connsiteX14" fmla="*/ 1653871 w 2313829"/>
              <a:gd name="connsiteY14" fmla="*/ 0 h 628152"/>
              <a:gd name="connsiteX15" fmla="*/ 1741335 w 2313829"/>
              <a:gd name="connsiteY15" fmla="*/ 23854 h 628152"/>
              <a:gd name="connsiteX16" fmla="*/ 1868556 w 2313829"/>
              <a:gd name="connsiteY16" fmla="*/ 39756 h 628152"/>
              <a:gd name="connsiteX17" fmla="*/ 2138901 w 2313829"/>
              <a:gd name="connsiteY17" fmla="*/ 47708 h 628152"/>
              <a:gd name="connsiteX18" fmla="*/ 2313829 w 2313829"/>
              <a:gd name="connsiteY18" fmla="*/ 31805 h 628152"/>
              <a:gd name="connsiteX0" fmla="*/ 0 w 2138901"/>
              <a:gd name="connsiteY0" fmla="*/ 628152 h 628152"/>
              <a:gd name="connsiteX1" fmla="*/ 63610 w 2138901"/>
              <a:gd name="connsiteY1" fmla="*/ 564543 h 628152"/>
              <a:gd name="connsiteX2" fmla="*/ 159026 w 2138901"/>
              <a:gd name="connsiteY2" fmla="*/ 532738 h 628152"/>
              <a:gd name="connsiteX3" fmla="*/ 294198 w 2138901"/>
              <a:gd name="connsiteY3" fmla="*/ 469127 h 628152"/>
              <a:gd name="connsiteX4" fmla="*/ 445273 w 2138901"/>
              <a:gd name="connsiteY4" fmla="*/ 397565 h 628152"/>
              <a:gd name="connsiteX5" fmla="*/ 532737 w 2138901"/>
              <a:gd name="connsiteY5" fmla="*/ 318052 h 628152"/>
              <a:gd name="connsiteX6" fmla="*/ 652007 w 2138901"/>
              <a:gd name="connsiteY6" fmla="*/ 238539 h 628152"/>
              <a:gd name="connsiteX7" fmla="*/ 866692 w 2138901"/>
              <a:gd name="connsiteY7" fmla="*/ 182880 h 628152"/>
              <a:gd name="connsiteX8" fmla="*/ 1009815 w 2138901"/>
              <a:gd name="connsiteY8" fmla="*/ 103367 h 628152"/>
              <a:gd name="connsiteX9" fmla="*/ 1081377 w 2138901"/>
              <a:gd name="connsiteY9" fmla="*/ 31805 h 628152"/>
              <a:gd name="connsiteX10" fmla="*/ 1160890 w 2138901"/>
              <a:gd name="connsiteY10" fmla="*/ 87465 h 628152"/>
              <a:gd name="connsiteX11" fmla="*/ 1248355 w 2138901"/>
              <a:gd name="connsiteY11" fmla="*/ 87465 h 628152"/>
              <a:gd name="connsiteX12" fmla="*/ 1391478 w 2138901"/>
              <a:gd name="connsiteY12" fmla="*/ 31805 h 628152"/>
              <a:gd name="connsiteX13" fmla="*/ 1494845 w 2138901"/>
              <a:gd name="connsiteY13" fmla="*/ 31805 h 628152"/>
              <a:gd name="connsiteX14" fmla="*/ 1653871 w 2138901"/>
              <a:gd name="connsiteY14" fmla="*/ 0 h 628152"/>
              <a:gd name="connsiteX15" fmla="*/ 1741335 w 2138901"/>
              <a:gd name="connsiteY15" fmla="*/ 23854 h 628152"/>
              <a:gd name="connsiteX16" fmla="*/ 1868556 w 2138901"/>
              <a:gd name="connsiteY16" fmla="*/ 39756 h 628152"/>
              <a:gd name="connsiteX17" fmla="*/ 2138901 w 2138901"/>
              <a:gd name="connsiteY17" fmla="*/ 47708 h 628152"/>
              <a:gd name="connsiteX0" fmla="*/ 0 w 1868556"/>
              <a:gd name="connsiteY0" fmla="*/ 628152 h 628152"/>
              <a:gd name="connsiteX1" fmla="*/ 63610 w 1868556"/>
              <a:gd name="connsiteY1" fmla="*/ 564543 h 628152"/>
              <a:gd name="connsiteX2" fmla="*/ 159026 w 1868556"/>
              <a:gd name="connsiteY2" fmla="*/ 532738 h 628152"/>
              <a:gd name="connsiteX3" fmla="*/ 294198 w 1868556"/>
              <a:gd name="connsiteY3" fmla="*/ 469127 h 628152"/>
              <a:gd name="connsiteX4" fmla="*/ 445273 w 1868556"/>
              <a:gd name="connsiteY4" fmla="*/ 397565 h 628152"/>
              <a:gd name="connsiteX5" fmla="*/ 532737 w 1868556"/>
              <a:gd name="connsiteY5" fmla="*/ 318052 h 628152"/>
              <a:gd name="connsiteX6" fmla="*/ 652007 w 1868556"/>
              <a:gd name="connsiteY6" fmla="*/ 238539 h 628152"/>
              <a:gd name="connsiteX7" fmla="*/ 866692 w 1868556"/>
              <a:gd name="connsiteY7" fmla="*/ 182880 h 628152"/>
              <a:gd name="connsiteX8" fmla="*/ 1009815 w 1868556"/>
              <a:gd name="connsiteY8" fmla="*/ 103367 h 628152"/>
              <a:gd name="connsiteX9" fmla="*/ 1081377 w 1868556"/>
              <a:gd name="connsiteY9" fmla="*/ 31805 h 628152"/>
              <a:gd name="connsiteX10" fmla="*/ 1160890 w 1868556"/>
              <a:gd name="connsiteY10" fmla="*/ 87465 h 628152"/>
              <a:gd name="connsiteX11" fmla="*/ 1248355 w 1868556"/>
              <a:gd name="connsiteY11" fmla="*/ 87465 h 628152"/>
              <a:gd name="connsiteX12" fmla="*/ 1391478 w 1868556"/>
              <a:gd name="connsiteY12" fmla="*/ 31805 h 628152"/>
              <a:gd name="connsiteX13" fmla="*/ 1494845 w 1868556"/>
              <a:gd name="connsiteY13" fmla="*/ 31805 h 628152"/>
              <a:gd name="connsiteX14" fmla="*/ 1653871 w 1868556"/>
              <a:gd name="connsiteY14" fmla="*/ 0 h 628152"/>
              <a:gd name="connsiteX15" fmla="*/ 1741335 w 1868556"/>
              <a:gd name="connsiteY15" fmla="*/ 23854 h 628152"/>
              <a:gd name="connsiteX16" fmla="*/ 1868556 w 1868556"/>
              <a:gd name="connsiteY16" fmla="*/ 39756 h 628152"/>
              <a:gd name="connsiteX0" fmla="*/ 0 w 2001906"/>
              <a:gd name="connsiteY0" fmla="*/ 786902 h 786902"/>
              <a:gd name="connsiteX1" fmla="*/ 196960 w 2001906"/>
              <a:gd name="connsiteY1" fmla="*/ 564543 h 786902"/>
              <a:gd name="connsiteX2" fmla="*/ 292376 w 2001906"/>
              <a:gd name="connsiteY2" fmla="*/ 532738 h 786902"/>
              <a:gd name="connsiteX3" fmla="*/ 427548 w 2001906"/>
              <a:gd name="connsiteY3" fmla="*/ 469127 h 786902"/>
              <a:gd name="connsiteX4" fmla="*/ 578623 w 2001906"/>
              <a:gd name="connsiteY4" fmla="*/ 397565 h 786902"/>
              <a:gd name="connsiteX5" fmla="*/ 666087 w 2001906"/>
              <a:gd name="connsiteY5" fmla="*/ 318052 h 786902"/>
              <a:gd name="connsiteX6" fmla="*/ 785357 w 2001906"/>
              <a:gd name="connsiteY6" fmla="*/ 238539 h 786902"/>
              <a:gd name="connsiteX7" fmla="*/ 1000042 w 2001906"/>
              <a:gd name="connsiteY7" fmla="*/ 182880 h 786902"/>
              <a:gd name="connsiteX8" fmla="*/ 1143165 w 2001906"/>
              <a:gd name="connsiteY8" fmla="*/ 103367 h 786902"/>
              <a:gd name="connsiteX9" fmla="*/ 1214727 w 2001906"/>
              <a:gd name="connsiteY9" fmla="*/ 31805 h 786902"/>
              <a:gd name="connsiteX10" fmla="*/ 1294240 w 2001906"/>
              <a:gd name="connsiteY10" fmla="*/ 87465 h 786902"/>
              <a:gd name="connsiteX11" fmla="*/ 1381705 w 2001906"/>
              <a:gd name="connsiteY11" fmla="*/ 87465 h 786902"/>
              <a:gd name="connsiteX12" fmla="*/ 1524828 w 2001906"/>
              <a:gd name="connsiteY12" fmla="*/ 31805 h 786902"/>
              <a:gd name="connsiteX13" fmla="*/ 1628195 w 2001906"/>
              <a:gd name="connsiteY13" fmla="*/ 31805 h 786902"/>
              <a:gd name="connsiteX14" fmla="*/ 1787221 w 2001906"/>
              <a:gd name="connsiteY14" fmla="*/ 0 h 786902"/>
              <a:gd name="connsiteX15" fmla="*/ 1874685 w 2001906"/>
              <a:gd name="connsiteY15" fmla="*/ 23854 h 786902"/>
              <a:gd name="connsiteX16" fmla="*/ 2001906 w 2001906"/>
              <a:gd name="connsiteY16" fmla="*/ 39756 h 786902"/>
              <a:gd name="connsiteX0" fmla="*/ 0 w 1995556"/>
              <a:gd name="connsiteY0" fmla="*/ 761502 h 761502"/>
              <a:gd name="connsiteX1" fmla="*/ 190610 w 1995556"/>
              <a:gd name="connsiteY1" fmla="*/ 564543 h 761502"/>
              <a:gd name="connsiteX2" fmla="*/ 286026 w 1995556"/>
              <a:gd name="connsiteY2" fmla="*/ 532738 h 761502"/>
              <a:gd name="connsiteX3" fmla="*/ 421198 w 1995556"/>
              <a:gd name="connsiteY3" fmla="*/ 469127 h 761502"/>
              <a:gd name="connsiteX4" fmla="*/ 572273 w 1995556"/>
              <a:gd name="connsiteY4" fmla="*/ 397565 h 761502"/>
              <a:gd name="connsiteX5" fmla="*/ 659737 w 1995556"/>
              <a:gd name="connsiteY5" fmla="*/ 318052 h 761502"/>
              <a:gd name="connsiteX6" fmla="*/ 779007 w 1995556"/>
              <a:gd name="connsiteY6" fmla="*/ 238539 h 761502"/>
              <a:gd name="connsiteX7" fmla="*/ 993692 w 1995556"/>
              <a:gd name="connsiteY7" fmla="*/ 182880 h 761502"/>
              <a:gd name="connsiteX8" fmla="*/ 1136815 w 1995556"/>
              <a:gd name="connsiteY8" fmla="*/ 103367 h 761502"/>
              <a:gd name="connsiteX9" fmla="*/ 1208377 w 1995556"/>
              <a:gd name="connsiteY9" fmla="*/ 31805 h 761502"/>
              <a:gd name="connsiteX10" fmla="*/ 1287890 w 1995556"/>
              <a:gd name="connsiteY10" fmla="*/ 87465 h 761502"/>
              <a:gd name="connsiteX11" fmla="*/ 1375355 w 1995556"/>
              <a:gd name="connsiteY11" fmla="*/ 87465 h 761502"/>
              <a:gd name="connsiteX12" fmla="*/ 1518478 w 1995556"/>
              <a:gd name="connsiteY12" fmla="*/ 31805 h 761502"/>
              <a:gd name="connsiteX13" fmla="*/ 1621845 w 1995556"/>
              <a:gd name="connsiteY13" fmla="*/ 31805 h 761502"/>
              <a:gd name="connsiteX14" fmla="*/ 1780871 w 1995556"/>
              <a:gd name="connsiteY14" fmla="*/ 0 h 761502"/>
              <a:gd name="connsiteX15" fmla="*/ 1868335 w 1995556"/>
              <a:gd name="connsiteY15" fmla="*/ 23854 h 761502"/>
              <a:gd name="connsiteX16" fmla="*/ 1995556 w 1995556"/>
              <a:gd name="connsiteY16" fmla="*/ 39756 h 761502"/>
              <a:gd name="connsiteX0" fmla="*/ 0 w 1868335"/>
              <a:gd name="connsiteY0" fmla="*/ 761502 h 761502"/>
              <a:gd name="connsiteX1" fmla="*/ 190610 w 1868335"/>
              <a:gd name="connsiteY1" fmla="*/ 564543 h 761502"/>
              <a:gd name="connsiteX2" fmla="*/ 286026 w 1868335"/>
              <a:gd name="connsiteY2" fmla="*/ 532738 h 761502"/>
              <a:gd name="connsiteX3" fmla="*/ 421198 w 1868335"/>
              <a:gd name="connsiteY3" fmla="*/ 469127 h 761502"/>
              <a:gd name="connsiteX4" fmla="*/ 572273 w 1868335"/>
              <a:gd name="connsiteY4" fmla="*/ 397565 h 761502"/>
              <a:gd name="connsiteX5" fmla="*/ 659737 w 1868335"/>
              <a:gd name="connsiteY5" fmla="*/ 318052 h 761502"/>
              <a:gd name="connsiteX6" fmla="*/ 779007 w 1868335"/>
              <a:gd name="connsiteY6" fmla="*/ 238539 h 761502"/>
              <a:gd name="connsiteX7" fmla="*/ 993692 w 1868335"/>
              <a:gd name="connsiteY7" fmla="*/ 182880 h 761502"/>
              <a:gd name="connsiteX8" fmla="*/ 1136815 w 1868335"/>
              <a:gd name="connsiteY8" fmla="*/ 103367 h 761502"/>
              <a:gd name="connsiteX9" fmla="*/ 1208377 w 1868335"/>
              <a:gd name="connsiteY9" fmla="*/ 31805 h 761502"/>
              <a:gd name="connsiteX10" fmla="*/ 1287890 w 1868335"/>
              <a:gd name="connsiteY10" fmla="*/ 87465 h 761502"/>
              <a:gd name="connsiteX11" fmla="*/ 1375355 w 1868335"/>
              <a:gd name="connsiteY11" fmla="*/ 87465 h 761502"/>
              <a:gd name="connsiteX12" fmla="*/ 1518478 w 1868335"/>
              <a:gd name="connsiteY12" fmla="*/ 31805 h 761502"/>
              <a:gd name="connsiteX13" fmla="*/ 1621845 w 1868335"/>
              <a:gd name="connsiteY13" fmla="*/ 31805 h 761502"/>
              <a:gd name="connsiteX14" fmla="*/ 1780871 w 1868335"/>
              <a:gd name="connsiteY14" fmla="*/ 0 h 761502"/>
              <a:gd name="connsiteX15" fmla="*/ 1868335 w 1868335"/>
              <a:gd name="connsiteY15" fmla="*/ 23854 h 761502"/>
              <a:gd name="connsiteX0" fmla="*/ 0 w 1780871"/>
              <a:gd name="connsiteY0" fmla="*/ 761502 h 761502"/>
              <a:gd name="connsiteX1" fmla="*/ 190610 w 1780871"/>
              <a:gd name="connsiteY1" fmla="*/ 564543 h 761502"/>
              <a:gd name="connsiteX2" fmla="*/ 286026 w 1780871"/>
              <a:gd name="connsiteY2" fmla="*/ 532738 h 761502"/>
              <a:gd name="connsiteX3" fmla="*/ 421198 w 1780871"/>
              <a:gd name="connsiteY3" fmla="*/ 469127 h 761502"/>
              <a:gd name="connsiteX4" fmla="*/ 572273 w 1780871"/>
              <a:gd name="connsiteY4" fmla="*/ 397565 h 761502"/>
              <a:gd name="connsiteX5" fmla="*/ 659737 w 1780871"/>
              <a:gd name="connsiteY5" fmla="*/ 318052 h 761502"/>
              <a:gd name="connsiteX6" fmla="*/ 779007 w 1780871"/>
              <a:gd name="connsiteY6" fmla="*/ 238539 h 761502"/>
              <a:gd name="connsiteX7" fmla="*/ 993692 w 1780871"/>
              <a:gd name="connsiteY7" fmla="*/ 182880 h 761502"/>
              <a:gd name="connsiteX8" fmla="*/ 1136815 w 1780871"/>
              <a:gd name="connsiteY8" fmla="*/ 103367 h 761502"/>
              <a:gd name="connsiteX9" fmla="*/ 1208377 w 1780871"/>
              <a:gd name="connsiteY9" fmla="*/ 31805 h 761502"/>
              <a:gd name="connsiteX10" fmla="*/ 1287890 w 1780871"/>
              <a:gd name="connsiteY10" fmla="*/ 87465 h 761502"/>
              <a:gd name="connsiteX11" fmla="*/ 1375355 w 1780871"/>
              <a:gd name="connsiteY11" fmla="*/ 87465 h 761502"/>
              <a:gd name="connsiteX12" fmla="*/ 1518478 w 1780871"/>
              <a:gd name="connsiteY12" fmla="*/ 31805 h 761502"/>
              <a:gd name="connsiteX13" fmla="*/ 1621845 w 1780871"/>
              <a:gd name="connsiteY13" fmla="*/ 31805 h 761502"/>
              <a:gd name="connsiteX14" fmla="*/ 1780871 w 1780871"/>
              <a:gd name="connsiteY14" fmla="*/ 0 h 761502"/>
              <a:gd name="connsiteX0" fmla="*/ 0 w 1621845"/>
              <a:gd name="connsiteY0" fmla="*/ 729697 h 729697"/>
              <a:gd name="connsiteX1" fmla="*/ 190610 w 1621845"/>
              <a:gd name="connsiteY1" fmla="*/ 532738 h 729697"/>
              <a:gd name="connsiteX2" fmla="*/ 286026 w 1621845"/>
              <a:gd name="connsiteY2" fmla="*/ 500933 h 729697"/>
              <a:gd name="connsiteX3" fmla="*/ 421198 w 1621845"/>
              <a:gd name="connsiteY3" fmla="*/ 437322 h 729697"/>
              <a:gd name="connsiteX4" fmla="*/ 572273 w 1621845"/>
              <a:gd name="connsiteY4" fmla="*/ 365760 h 729697"/>
              <a:gd name="connsiteX5" fmla="*/ 659737 w 1621845"/>
              <a:gd name="connsiteY5" fmla="*/ 286247 h 729697"/>
              <a:gd name="connsiteX6" fmla="*/ 779007 w 1621845"/>
              <a:gd name="connsiteY6" fmla="*/ 206734 h 729697"/>
              <a:gd name="connsiteX7" fmla="*/ 993692 w 1621845"/>
              <a:gd name="connsiteY7" fmla="*/ 151075 h 729697"/>
              <a:gd name="connsiteX8" fmla="*/ 1136815 w 1621845"/>
              <a:gd name="connsiteY8" fmla="*/ 71562 h 729697"/>
              <a:gd name="connsiteX9" fmla="*/ 1208377 w 1621845"/>
              <a:gd name="connsiteY9" fmla="*/ 0 h 729697"/>
              <a:gd name="connsiteX10" fmla="*/ 1287890 w 1621845"/>
              <a:gd name="connsiteY10" fmla="*/ 55660 h 729697"/>
              <a:gd name="connsiteX11" fmla="*/ 1375355 w 1621845"/>
              <a:gd name="connsiteY11" fmla="*/ 55660 h 729697"/>
              <a:gd name="connsiteX12" fmla="*/ 1518478 w 1621845"/>
              <a:gd name="connsiteY12" fmla="*/ 0 h 729697"/>
              <a:gd name="connsiteX13" fmla="*/ 1621845 w 1621845"/>
              <a:gd name="connsiteY13" fmla="*/ 0 h 729697"/>
              <a:gd name="connsiteX0" fmla="*/ 0 w 1518478"/>
              <a:gd name="connsiteY0" fmla="*/ 729697 h 729697"/>
              <a:gd name="connsiteX1" fmla="*/ 190610 w 1518478"/>
              <a:gd name="connsiteY1" fmla="*/ 532738 h 729697"/>
              <a:gd name="connsiteX2" fmla="*/ 286026 w 1518478"/>
              <a:gd name="connsiteY2" fmla="*/ 500933 h 729697"/>
              <a:gd name="connsiteX3" fmla="*/ 421198 w 1518478"/>
              <a:gd name="connsiteY3" fmla="*/ 437322 h 729697"/>
              <a:gd name="connsiteX4" fmla="*/ 572273 w 1518478"/>
              <a:gd name="connsiteY4" fmla="*/ 365760 h 729697"/>
              <a:gd name="connsiteX5" fmla="*/ 659737 w 1518478"/>
              <a:gd name="connsiteY5" fmla="*/ 286247 h 729697"/>
              <a:gd name="connsiteX6" fmla="*/ 779007 w 1518478"/>
              <a:gd name="connsiteY6" fmla="*/ 206734 h 729697"/>
              <a:gd name="connsiteX7" fmla="*/ 993692 w 1518478"/>
              <a:gd name="connsiteY7" fmla="*/ 151075 h 729697"/>
              <a:gd name="connsiteX8" fmla="*/ 1136815 w 1518478"/>
              <a:gd name="connsiteY8" fmla="*/ 71562 h 729697"/>
              <a:gd name="connsiteX9" fmla="*/ 1208377 w 1518478"/>
              <a:gd name="connsiteY9" fmla="*/ 0 h 729697"/>
              <a:gd name="connsiteX10" fmla="*/ 1287890 w 1518478"/>
              <a:gd name="connsiteY10" fmla="*/ 55660 h 729697"/>
              <a:gd name="connsiteX11" fmla="*/ 1375355 w 1518478"/>
              <a:gd name="connsiteY11" fmla="*/ 55660 h 729697"/>
              <a:gd name="connsiteX12" fmla="*/ 1518478 w 1518478"/>
              <a:gd name="connsiteY12" fmla="*/ 0 h 729697"/>
              <a:gd name="connsiteX0" fmla="*/ 0 w 1375355"/>
              <a:gd name="connsiteY0" fmla="*/ 729697 h 729697"/>
              <a:gd name="connsiteX1" fmla="*/ 190610 w 1375355"/>
              <a:gd name="connsiteY1" fmla="*/ 532738 h 729697"/>
              <a:gd name="connsiteX2" fmla="*/ 286026 w 1375355"/>
              <a:gd name="connsiteY2" fmla="*/ 500933 h 729697"/>
              <a:gd name="connsiteX3" fmla="*/ 421198 w 1375355"/>
              <a:gd name="connsiteY3" fmla="*/ 437322 h 729697"/>
              <a:gd name="connsiteX4" fmla="*/ 572273 w 1375355"/>
              <a:gd name="connsiteY4" fmla="*/ 365760 h 729697"/>
              <a:gd name="connsiteX5" fmla="*/ 659737 w 1375355"/>
              <a:gd name="connsiteY5" fmla="*/ 286247 h 729697"/>
              <a:gd name="connsiteX6" fmla="*/ 779007 w 1375355"/>
              <a:gd name="connsiteY6" fmla="*/ 206734 h 729697"/>
              <a:gd name="connsiteX7" fmla="*/ 993692 w 1375355"/>
              <a:gd name="connsiteY7" fmla="*/ 151075 h 729697"/>
              <a:gd name="connsiteX8" fmla="*/ 1136815 w 1375355"/>
              <a:gd name="connsiteY8" fmla="*/ 71562 h 729697"/>
              <a:gd name="connsiteX9" fmla="*/ 1208377 w 1375355"/>
              <a:gd name="connsiteY9" fmla="*/ 0 h 729697"/>
              <a:gd name="connsiteX10" fmla="*/ 1287890 w 1375355"/>
              <a:gd name="connsiteY10" fmla="*/ 55660 h 729697"/>
              <a:gd name="connsiteX11" fmla="*/ 1375355 w 1375355"/>
              <a:gd name="connsiteY11" fmla="*/ 55660 h 729697"/>
              <a:gd name="connsiteX0" fmla="*/ 0 w 1287890"/>
              <a:gd name="connsiteY0" fmla="*/ 729697 h 729697"/>
              <a:gd name="connsiteX1" fmla="*/ 190610 w 1287890"/>
              <a:gd name="connsiteY1" fmla="*/ 532738 h 729697"/>
              <a:gd name="connsiteX2" fmla="*/ 286026 w 1287890"/>
              <a:gd name="connsiteY2" fmla="*/ 500933 h 729697"/>
              <a:gd name="connsiteX3" fmla="*/ 421198 w 1287890"/>
              <a:gd name="connsiteY3" fmla="*/ 437322 h 729697"/>
              <a:gd name="connsiteX4" fmla="*/ 572273 w 1287890"/>
              <a:gd name="connsiteY4" fmla="*/ 365760 h 729697"/>
              <a:gd name="connsiteX5" fmla="*/ 659737 w 1287890"/>
              <a:gd name="connsiteY5" fmla="*/ 286247 h 729697"/>
              <a:gd name="connsiteX6" fmla="*/ 779007 w 1287890"/>
              <a:gd name="connsiteY6" fmla="*/ 206734 h 729697"/>
              <a:gd name="connsiteX7" fmla="*/ 993692 w 1287890"/>
              <a:gd name="connsiteY7" fmla="*/ 151075 h 729697"/>
              <a:gd name="connsiteX8" fmla="*/ 1136815 w 1287890"/>
              <a:gd name="connsiteY8" fmla="*/ 71562 h 729697"/>
              <a:gd name="connsiteX9" fmla="*/ 1208377 w 1287890"/>
              <a:gd name="connsiteY9" fmla="*/ 0 h 729697"/>
              <a:gd name="connsiteX10" fmla="*/ 1287890 w 1287890"/>
              <a:gd name="connsiteY10" fmla="*/ 55660 h 729697"/>
              <a:gd name="connsiteX0" fmla="*/ 0 w 1208377"/>
              <a:gd name="connsiteY0" fmla="*/ 729697 h 729697"/>
              <a:gd name="connsiteX1" fmla="*/ 190610 w 1208377"/>
              <a:gd name="connsiteY1" fmla="*/ 532738 h 729697"/>
              <a:gd name="connsiteX2" fmla="*/ 286026 w 1208377"/>
              <a:gd name="connsiteY2" fmla="*/ 500933 h 729697"/>
              <a:gd name="connsiteX3" fmla="*/ 421198 w 1208377"/>
              <a:gd name="connsiteY3" fmla="*/ 437322 h 729697"/>
              <a:gd name="connsiteX4" fmla="*/ 572273 w 1208377"/>
              <a:gd name="connsiteY4" fmla="*/ 365760 h 729697"/>
              <a:gd name="connsiteX5" fmla="*/ 659737 w 1208377"/>
              <a:gd name="connsiteY5" fmla="*/ 286247 h 729697"/>
              <a:gd name="connsiteX6" fmla="*/ 779007 w 1208377"/>
              <a:gd name="connsiteY6" fmla="*/ 206734 h 729697"/>
              <a:gd name="connsiteX7" fmla="*/ 993692 w 1208377"/>
              <a:gd name="connsiteY7" fmla="*/ 151075 h 729697"/>
              <a:gd name="connsiteX8" fmla="*/ 1136815 w 1208377"/>
              <a:gd name="connsiteY8" fmla="*/ 71562 h 729697"/>
              <a:gd name="connsiteX9" fmla="*/ 1208377 w 1208377"/>
              <a:gd name="connsiteY9" fmla="*/ 0 h 729697"/>
              <a:gd name="connsiteX0" fmla="*/ 0 w 1136815"/>
              <a:gd name="connsiteY0" fmla="*/ 658135 h 658135"/>
              <a:gd name="connsiteX1" fmla="*/ 190610 w 1136815"/>
              <a:gd name="connsiteY1" fmla="*/ 461176 h 658135"/>
              <a:gd name="connsiteX2" fmla="*/ 286026 w 1136815"/>
              <a:gd name="connsiteY2" fmla="*/ 429371 h 658135"/>
              <a:gd name="connsiteX3" fmla="*/ 421198 w 1136815"/>
              <a:gd name="connsiteY3" fmla="*/ 365760 h 658135"/>
              <a:gd name="connsiteX4" fmla="*/ 572273 w 1136815"/>
              <a:gd name="connsiteY4" fmla="*/ 294198 h 658135"/>
              <a:gd name="connsiteX5" fmla="*/ 659737 w 1136815"/>
              <a:gd name="connsiteY5" fmla="*/ 214685 h 658135"/>
              <a:gd name="connsiteX6" fmla="*/ 779007 w 1136815"/>
              <a:gd name="connsiteY6" fmla="*/ 135172 h 658135"/>
              <a:gd name="connsiteX7" fmla="*/ 993692 w 1136815"/>
              <a:gd name="connsiteY7" fmla="*/ 79513 h 658135"/>
              <a:gd name="connsiteX8" fmla="*/ 1136815 w 1136815"/>
              <a:gd name="connsiteY8" fmla="*/ 0 h 658135"/>
              <a:gd name="connsiteX0" fmla="*/ 0 w 993692"/>
              <a:gd name="connsiteY0" fmla="*/ 578622 h 578622"/>
              <a:gd name="connsiteX1" fmla="*/ 190610 w 993692"/>
              <a:gd name="connsiteY1" fmla="*/ 381663 h 578622"/>
              <a:gd name="connsiteX2" fmla="*/ 286026 w 993692"/>
              <a:gd name="connsiteY2" fmla="*/ 349858 h 578622"/>
              <a:gd name="connsiteX3" fmla="*/ 421198 w 993692"/>
              <a:gd name="connsiteY3" fmla="*/ 286247 h 578622"/>
              <a:gd name="connsiteX4" fmla="*/ 572273 w 993692"/>
              <a:gd name="connsiteY4" fmla="*/ 214685 h 578622"/>
              <a:gd name="connsiteX5" fmla="*/ 659737 w 993692"/>
              <a:gd name="connsiteY5" fmla="*/ 135172 h 578622"/>
              <a:gd name="connsiteX6" fmla="*/ 779007 w 993692"/>
              <a:gd name="connsiteY6" fmla="*/ 55659 h 578622"/>
              <a:gd name="connsiteX7" fmla="*/ 993692 w 993692"/>
              <a:gd name="connsiteY7" fmla="*/ 0 h 578622"/>
              <a:gd name="connsiteX0" fmla="*/ 0 w 841292"/>
              <a:gd name="connsiteY0" fmla="*/ 402410 h 402410"/>
              <a:gd name="connsiteX1" fmla="*/ 38210 w 841292"/>
              <a:gd name="connsiteY1" fmla="*/ 381663 h 402410"/>
              <a:gd name="connsiteX2" fmla="*/ 133626 w 841292"/>
              <a:gd name="connsiteY2" fmla="*/ 349858 h 402410"/>
              <a:gd name="connsiteX3" fmla="*/ 268798 w 841292"/>
              <a:gd name="connsiteY3" fmla="*/ 286247 h 402410"/>
              <a:gd name="connsiteX4" fmla="*/ 419873 w 841292"/>
              <a:gd name="connsiteY4" fmla="*/ 214685 h 402410"/>
              <a:gd name="connsiteX5" fmla="*/ 507337 w 841292"/>
              <a:gd name="connsiteY5" fmla="*/ 135172 h 402410"/>
              <a:gd name="connsiteX6" fmla="*/ 626607 w 841292"/>
              <a:gd name="connsiteY6" fmla="*/ 55659 h 402410"/>
              <a:gd name="connsiteX7" fmla="*/ 841292 w 841292"/>
              <a:gd name="connsiteY7" fmla="*/ 0 h 40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1292" h="402410">
                <a:moveTo>
                  <a:pt x="0" y="402410"/>
                </a:moveTo>
                <a:lnTo>
                  <a:pt x="38210" y="381663"/>
                </a:lnTo>
                <a:lnTo>
                  <a:pt x="133626" y="349858"/>
                </a:lnTo>
                <a:lnTo>
                  <a:pt x="268798" y="286247"/>
                </a:lnTo>
                <a:lnTo>
                  <a:pt x="419873" y="214685"/>
                </a:lnTo>
                <a:lnTo>
                  <a:pt x="507337" y="135172"/>
                </a:lnTo>
                <a:lnTo>
                  <a:pt x="626607" y="55659"/>
                </a:lnTo>
                <a:lnTo>
                  <a:pt x="841292" y="0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929" name="Text Box 252"/>
          <p:cNvSpPr txBox="1">
            <a:spLocks noChangeArrowheads="1"/>
          </p:cNvSpPr>
          <p:nvPr/>
        </p:nvSpPr>
        <p:spPr bwMode="auto">
          <a:xfrm>
            <a:off x="1547664" y="4197086"/>
            <a:ext cx="501430" cy="1873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996633"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800" b="1" dirty="0">
                <a:latin typeface="Arial Narrow" pitchFamily="34" charset="0"/>
                <a:cs typeface="Arial" pitchFamily="34" charset="0"/>
              </a:rPr>
              <a:t>Китай</a:t>
            </a:r>
          </a:p>
        </p:txBody>
      </p:sp>
      <p:sp>
        <p:nvSpPr>
          <p:cNvPr id="5295" name="Полилиния 5294"/>
          <p:cNvSpPr/>
          <p:nvPr/>
        </p:nvSpPr>
        <p:spPr>
          <a:xfrm>
            <a:off x="747713" y="2678953"/>
            <a:ext cx="2105025" cy="1853219"/>
          </a:xfrm>
          <a:custGeom>
            <a:avLst/>
            <a:gdLst>
              <a:gd name="connsiteX0" fmla="*/ 1708150 w 2105025"/>
              <a:gd name="connsiteY0" fmla="*/ 981075 h 981075"/>
              <a:gd name="connsiteX1" fmla="*/ 1749425 w 2105025"/>
              <a:gd name="connsiteY1" fmla="*/ 949325 h 981075"/>
              <a:gd name="connsiteX2" fmla="*/ 1768475 w 2105025"/>
              <a:gd name="connsiteY2" fmla="*/ 949325 h 981075"/>
              <a:gd name="connsiteX3" fmla="*/ 1793875 w 2105025"/>
              <a:gd name="connsiteY3" fmla="*/ 962025 h 981075"/>
              <a:gd name="connsiteX4" fmla="*/ 1838325 w 2105025"/>
              <a:gd name="connsiteY4" fmla="*/ 974725 h 981075"/>
              <a:gd name="connsiteX5" fmla="*/ 1838325 w 2105025"/>
              <a:gd name="connsiteY5" fmla="*/ 974725 h 981075"/>
              <a:gd name="connsiteX6" fmla="*/ 1866900 w 2105025"/>
              <a:gd name="connsiteY6" fmla="*/ 930275 h 981075"/>
              <a:gd name="connsiteX7" fmla="*/ 1889125 w 2105025"/>
              <a:gd name="connsiteY7" fmla="*/ 911225 h 981075"/>
              <a:gd name="connsiteX8" fmla="*/ 1914525 w 2105025"/>
              <a:gd name="connsiteY8" fmla="*/ 879475 h 981075"/>
              <a:gd name="connsiteX9" fmla="*/ 1936750 w 2105025"/>
              <a:gd name="connsiteY9" fmla="*/ 850900 h 981075"/>
              <a:gd name="connsiteX10" fmla="*/ 1958975 w 2105025"/>
              <a:gd name="connsiteY10" fmla="*/ 828675 h 981075"/>
              <a:gd name="connsiteX11" fmla="*/ 1965325 w 2105025"/>
              <a:gd name="connsiteY11" fmla="*/ 803275 h 981075"/>
              <a:gd name="connsiteX12" fmla="*/ 1987550 w 2105025"/>
              <a:gd name="connsiteY12" fmla="*/ 768350 h 981075"/>
              <a:gd name="connsiteX13" fmla="*/ 1997075 w 2105025"/>
              <a:gd name="connsiteY13" fmla="*/ 733425 h 981075"/>
              <a:gd name="connsiteX14" fmla="*/ 2032000 w 2105025"/>
              <a:gd name="connsiteY14" fmla="*/ 682625 h 981075"/>
              <a:gd name="connsiteX15" fmla="*/ 2032000 w 2105025"/>
              <a:gd name="connsiteY15" fmla="*/ 682625 h 981075"/>
              <a:gd name="connsiteX16" fmla="*/ 2073275 w 2105025"/>
              <a:gd name="connsiteY16" fmla="*/ 650875 h 981075"/>
              <a:gd name="connsiteX17" fmla="*/ 2073275 w 2105025"/>
              <a:gd name="connsiteY17" fmla="*/ 650875 h 981075"/>
              <a:gd name="connsiteX18" fmla="*/ 2079625 w 2105025"/>
              <a:gd name="connsiteY18" fmla="*/ 603250 h 981075"/>
              <a:gd name="connsiteX19" fmla="*/ 2089150 w 2105025"/>
              <a:gd name="connsiteY19" fmla="*/ 577850 h 981075"/>
              <a:gd name="connsiteX20" fmla="*/ 2098675 w 2105025"/>
              <a:gd name="connsiteY20" fmla="*/ 565150 h 981075"/>
              <a:gd name="connsiteX21" fmla="*/ 2105025 w 2105025"/>
              <a:gd name="connsiteY21" fmla="*/ 552450 h 981075"/>
              <a:gd name="connsiteX22" fmla="*/ 2070100 w 2105025"/>
              <a:gd name="connsiteY22" fmla="*/ 549275 h 981075"/>
              <a:gd name="connsiteX23" fmla="*/ 2051050 w 2105025"/>
              <a:gd name="connsiteY23" fmla="*/ 565150 h 981075"/>
              <a:gd name="connsiteX24" fmla="*/ 2028825 w 2105025"/>
              <a:gd name="connsiteY24" fmla="*/ 571500 h 981075"/>
              <a:gd name="connsiteX25" fmla="*/ 2003425 w 2105025"/>
              <a:gd name="connsiteY25" fmla="*/ 584200 h 981075"/>
              <a:gd name="connsiteX26" fmla="*/ 1984375 w 2105025"/>
              <a:gd name="connsiteY26" fmla="*/ 584200 h 981075"/>
              <a:gd name="connsiteX27" fmla="*/ 1965325 w 2105025"/>
              <a:gd name="connsiteY27" fmla="*/ 587375 h 981075"/>
              <a:gd name="connsiteX28" fmla="*/ 1939925 w 2105025"/>
              <a:gd name="connsiteY28" fmla="*/ 593725 h 981075"/>
              <a:gd name="connsiteX29" fmla="*/ 1930400 w 2105025"/>
              <a:gd name="connsiteY29" fmla="*/ 606425 h 981075"/>
              <a:gd name="connsiteX30" fmla="*/ 1905000 w 2105025"/>
              <a:gd name="connsiteY30" fmla="*/ 619125 h 981075"/>
              <a:gd name="connsiteX31" fmla="*/ 1895475 w 2105025"/>
              <a:gd name="connsiteY31" fmla="*/ 635000 h 981075"/>
              <a:gd name="connsiteX32" fmla="*/ 1857375 w 2105025"/>
              <a:gd name="connsiteY32" fmla="*/ 644525 h 981075"/>
              <a:gd name="connsiteX33" fmla="*/ 1825625 w 2105025"/>
              <a:gd name="connsiteY33" fmla="*/ 650875 h 981075"/>
              <a:gd name="connsiteX34" fmla="*/ 1800225 w 2105025"/>
              <a:gd name="connsiteY34" fmla="*/ 644525 h 981075"/>
              <a:gd name="connsiteX35" fmla="*/ 1765300 w 2105025"/>
              <a:gd name="connsiteY35" fmla="*/ 638175 h 981075"/>
              <a:gd name="connsiteX36" fmla="*/ 1762125 w 2105025"/>
              <a:gd name="connsiteY36" fmla="*/ 615950 h 981075"/>
              <a:gd name="connsiteX37" fmla="*/ 1762125 w 2105025"/>
              <a:gd name="connsiteY37" fmla="*/ 587375 h 981075"/>
              <a:gd name="connsiteX38" fmla="*/ 1771650 w 2105025"/>
              <a:gd name="connsiteY38" fmla="*/ 555625 h 981075"/>
              <a:gd name="connsiteX39" fmla="*/ 1768475 w 2105025"/>
              <a:gd name="connsiteY39" fmla="*/ 533400 h 981075"/>
              <a:gd name="connsiteX40" fmla="*/ 1768475 w 2105025"/>
              <a:gd name="connsiteY40" fmla="*/ 533400 h 981075"/>
              <a:gd name="connsiteX41" fmla="*/ 1784350 w 2105025"/>
              <a:gd name="connsiteY41" fmla="*/ 495300 h 981075"/>
              <a:gd name="connsiteX42" fmla="*/ 1746250 w 2105025"/>
              <a:gd name="connsiteY42" fmla="*/ 485775 h 981075"/>
              <a:gd name="connsiteX43" fmla="*/ 1746250 w 2105025"/>
              <a:gd name="connsiteY43" fmla="*/ 485775 h 981075"/>
              <a:gd name="connsiteX44" fmla="*/ 1724025 w 2105025"/>
              <a:gd name="connsiteY44" fmla="*/ 444500 h 981075"/>
              <a:gd name="connsiteX45" fmla="*/ 1701800 w 2105025"/>
              <a:gd name="connsiteY45" fmla="*/ 431800 h 981075"/>
              <a:gd name="connsiteX46" fmla="*/ 1701800 w 2105025"/>
              <a:gd name="connsiteY46" fmla="*/ 431800 h 981075"/>
              <a:gd name="connsiteX47" fmla="*/ 1660525 w 2105025"/>
              <a:gd name="connsiteY47" fmla="*/ 415925 h 981075"/>
              <a:gd name="connsiteX48" fmla="*/ 1641475 w 2105025"/>
              <a:gd name="connsiteY48" fmla="*/ 412750 h 981075"/>
              <a:gd name="connsiteX49" fmla="*/ 1600200 w 2105025"/>
              <a:gd name="connsiteY49" fmla="*/ 422275 h 981075"/>
              <a:gd name="connsiteX50" fmla="*/ 1600200 w 2105025"/>
              <a:gd name="connsiteY50" fmla="*/ 384175 h 981075"/>
              <a:gd name="connsiteX51" fmla="*/ 1600200 w 2105025"/>
              <a:gd name="connsiteY51" fmla="*/ 358775 h 981075"/>
              <a:gd name="connsiteX52" fmla="*/ 1600200 w 2105025"/>
              <a:gd name="connsiteY52" fmla="*/ 358775 h 981075"/>
              <a:gd name="connsiteX53" fmla="*/ 1600200 w 2105025"/>
              <a:gd name="connsiteY53" fmla="*/ 358775 h 981075"/>
              <a:gd name="connsiteX54" fmla="*/ 1597025 w 2105025"/>
              <a:gd name="connsiteY54" fmla="*/ 314325 h 981075"/>
              <a:gd name="connsiteX55" fmla="*/ 1606550 w 2105025"/>
              <a:gd name="connsiteY55" fmla="*/ 295275 h 981075"/>
              <a:gd name="connsiteX56" fmla="*/ 1622425 w 2105025"/>
              <a:gd name="connsiteY56" fmla="*/ 254000 h 981075"/>
              <a:gd name="connsiteX57" fmla="*/ 1619250 w 2105025"/>
              <a:gd name="connsiteY57" fmla="*/ 231775 h 981075"/>
              <a:gd name="connsiteX58" fmla="*/ 1619250 w 2105025"/>
              <a:gd name="connsiteY58" fmla="*/ 203200 h 981075"/>
              <a:gd name="connsiteX59" fmla="*/ 1625600 w 2105025"/>
              <a:gd name="connsiteY59" fmla="*/ 171450 h 981075"/>
              <a:gd name="connsiteX60" fmla="*/ 1628775 w 2105025"/>
              <a:gd name="connsiteY60" fmla="*/ 136525 h 981075"/>
              <a:gd name="connsiteX61" fmla="*/ 1631950 w 2105025"/>
              <a:gd name="connsiteY61" fmla="*/ 98425 h 981075"/>
              <a:gd name="connsiteX62" fmla="*/ 1625600 w 2105025"/>
              <a:gd name="connsiteY62" fmla="*/ 76200 h 981075"/>
              <a:gd name="connsiteX63" fmla="*/ 1625600 w 2105025"/>
              <a:gd name="connsiteY63" fmla="*/ 50800 h 981075"/>
              <a:gd name="connsiteX64" fmla="*/ 1603375 w 2105025"/>
              <a:gd name="connsiteY64" fmla="*/ 38100 h 981075"/>
              <a:gd name="connsiteX65" fmla="*/ 1577975 w 2105025"/>
              <a:gd name="connsiteY65" fmla="*/ 22225 h 981075"/>
              <a:gd name="connsiteX66" fmla="*/ 1577975 w 2105025"/>
              <a:gd name="connsiteY66" fmla="*/ 22225 h 981075"/>
              <a:gd name="connsiteX67" fmla="*/ 1552575 w 2105025"/>
              <a:gd name="connsiteY67" fmla="*/ 19050 h 981075"/>
              <a:gd name="connsiteX68" fmla="*/ 1508125 w 2105025"/>
              <a:gd name="connsiteY68" fmla="*/ 0 h 981075"/>
              <a:gd name="connsiteX69" fmla="*/ 1460500 w 2105025"/>
              <a:gd name="connsiteY69" fmla="*/ 3175 h 981075"/>
              <a:gd name="connsiteX70" fmla="*/ 1431925 w 2105025"/>
              <a:gd name="connsiteY70" fmla="*/ 6350 h 981075"/>
              <a:gd name="connsiteX71" fmla="*/ 1406525 w 2105025"/>
              <a:gd name="connsiteY71" fmla="*/ 15875 h 981075"/>
              <a:gd name="connsiteX72" fmla="*/ 1374775 w 2105025"/>
              <a:gd name="connsiteY72" fmla="*/ 22225 h 981075"/>
              <a:gd name="connsiteX73" fmla="*/ 1355725 w 2105025"/>
              <a:gd name="connsiteY73" fmla="*/ 22225 h 981075"/>
              <a:gd name="connsiteX74" fmla="*/ 1323975 w 2105025"/>
              <a:gd name="connsiteY74" fmla="*/ 41275 h 981075"/>
              <a:gd name="connsiteX75" fmla="*/ 1295400 w 2105025"/>
              <a:gd name="connsiteY75" fmla="*/ 63500 h 981075"/>
              <a:gd name="connsiteX76" fmla="*/ 1270000 w 2105025"/>
              <a:gd name="connsiteY76" fmla="*/ 76200 h 981075"/>
              <a:gd name="connsiteX77" fmla="*/ 1270000 w 2105025"/>
              <a:gd name="connsiteY77" fmla="*/ 76200 h 981075"/>
              <a:gd name="connsiteX78" fmla="*/ 1289050 w 2105025"/>
              <a:gd name="connsiteY78" fmla="*/ 98425 h 981075"/>
              <a:gd name="connsiteX79" fmla="*/ 1285875 w 2105025"/>
              <a:gd name="connsiteY79" fmla="*/ 127000 h 981075"/>
              <a:gd name="connsiteX80" fmla="*/ 1266825 w 2105025"/>
              <a:gd name="connsiteY80" fmla="*/ 146050 h 981075"/>
              <a:gd name="connsiteX81" fmla="*/ 1235075 w 2105025"/>
              <a:gd name="connsiteY81" fmla="*/ 165100 h 981075"/>
              <a:gd name="connsiteX82" fmla="*/ 1196975 w 2105025"/>
              <a:gd name="connsiteY82" fmla="*/ 206375 h 981075"/>
              <a:gd name="connsiteX83" fmla="*/ 1168400 w 2105025"/>
              <a:gd name="connsiteY83" fmla="*/ 215900 h 981075"/>
              <a:gd name="connsiteX84" fmla="*/ 1152525 w 2105025"/>
              <a:gd name="connsiteY84" fmla="*/ 247650 h 981075"/>
              <a:gd name="connsiteX85" fmla="*/ 1152525 w 2105025"/>
              <a:gd name="connsiteY85" fmla="*/ 247650 h 981075"/>
              <a:gd name="connsiteX86" fmla="*/ 1095375 w 2105025"/>
              <a:gd name="connsiteY86" fmla="*/ 279400 h 981075"/>
              <a:gd name="connsiteX87" fmla="*/ 1085850 w 2105025"/>
              <a:gd name="connsiteY87" fmla="*/ 304800 h 981075"/>
              <a:gd name="connsiteX88" fmla="*/ 1076325 w 2105025"/>
              <a:gd name="connsiteY88" fmla="*/ 330200 h 981075"/>
              <a:gd name="connsiteX89" fmla="*/ 1063625 w 2105025"/>
              <a:gd name="connsiteY89" fmla="*/ 349250 h 981075"/>
              <a:gd name="connsiteX90" fmla="*/ 1044575 w 2105025"/>
              <a:gd name="connsiteY90" fmla="*/ 361950 h 981075"/>
              <a:gd name="connsiteX91" fmla="*/ 1016000 w 2105025"/>
              <a:gd name="connsiteY91" fmla="*/ 381000 h 981075"/>
              <a:gd name="connsiteX92" fmla="*/ 981075 w 2105025"/>
              <a:gd name="connsiteY92" fmla="*/ 396875 h 981075"/>
              <a:gd name="connsiteX93" fmla="*/ 952500 w 2105025"/>
              <a:gd name="connsiteY93" fmla="*/ 415925 h 981075"/>
              <a:gd name="connsiteX94" fmla="*/ 952500 w 2105025"/>
              <a:gd name="connsiteY94" fmla="*/ 415925 h 981075"/>
              <a:gd name="connsiteX95" fmla="*/ 914400 w 2105025"/>
              <a:gd name="connsiteY95" fmla="*/ 396875 h 981075"/>
              <a:gd name="connsiteX96" fmla="*/ 892175 w 2105025"/>
              <a:gd name="connsiteY96" fmla="*/ 368300 h 981075"/>
              <a:gd name="connsiteX97" fmla="*/ 876300 w 2105025"/>
              <a:gd name="connsiteY97" fmla="*/ 349250 h 981075"/>
              <a:gd name="connsiteX98" fmla="*/ 876300 w 2105025"/>
              <a:gd name="connsiteY98" fmla="*/ 349250 h 981075"/>
              <a:gd name="connsiteX99" fmla="*/ 838200 w 2105025"/>
              <a:gd name="connsiteY99" fmla="*/ 346075 h 981075"/>
              <a:gd name="connsiteX100" fmla="*/ 819150 w 2105025"/>
              <a:gd name="connsiteY100" fmla="*/ 330200 h 981075"/>
              <a:gd name="connsiteX101" fmla="*/ 812800 w 2105025"/>
              <a:gd name="connsiteY101" fmla="*/ 330200 h 981075"/>
              <a:gd name="connsiteX102" fmla="*/ 800100 w 2105025"/>
              <a:gd name="connsiteY102" fmla="*/ 327025 h 981075"/>
              <a:gd name="connsiteX103" fmla="*/ 765175 w 2105025"/>
              <a:gd name="connsiteY103" fmla="*/ 339725 h 981075"/>
              <a:gd name="connsiteX104" fmla="*/ 749300 w 2105025"/>
              <a:gd name="connsiteY104" fmla="*/ 349250 h 981075"/>
              <a:gd name="connsiteX105" fmla="*/ 727075 w 2105025"/>
              <a:gd name="connsiteY105" fmla="*/ 365125 h 981075"/>
              <a:gd name="connsiteX106" fmla="*/ 704850 w 2105025"/>
              <a:gd name="connsiteY106" fmla="*/ 381000 h 981075"/>
              <a:gd name="connsiteX107" fmla="*/ 679450 w 2105025"/>
              <a:gd name="connsiteY107" fmla="*/ 390525 h 981075"/>
              <a:gd name="connsiteX108" fmla="*/ 584200 w 2105025"/>
              <a:gd name="connsiteY108" fmla="*/ 406400 h 981075"/>
              <a:gd name="connsiteX109" fmla="*/ 542925 w 2105025"/>
              <a:gd name="connsiteY109" fmla="*/ 419100 h 981075"/>
              <a:gd name="connsiteX110" fmla="*/ 511175 w 2105025"/>
              <a:gd name="connsiteY110" fmla="*/ 412750 h 981075"/>
              <a:gd name="connsiteX111" fmla="*/ 485775 w 2105025"/>
              <a:gd name="connsiteY111" fmla="*/ 400050 h 981075"/>
              <a:gd name="connsiteX112" fmla="*/ 476250 w 2105025"/>
              <a:gd name="connsiteY112" fmla="*/ 377825 h 981075"/>
              <a:gd name="connsiteX113" fmla="*/ 479425 w 2105025"/>
              <a:gd name="connsiteY113" fmla="*/ 346075 h 981075"/>
              <a:gd name="connsiteX114" fmla="*/ 498475 w 2105025"/>
              <a:gd name="connsiteY114" fmla="*/ 330200 h 981075"/>
              <a:gd name="connsiteX115" fmla="*/ 498475 w 2105025"/>
              <a:gd name="connsiteY115" fmla="*/ 330200 h 981075"/>
              <a:gd name="connsiteX116" fmla="*/ 482600 w 2105025"/>
              <a:gd name="connsiteY116" fmla="*/ 304800 h 981075"/>
              <a:gd name="connsiteX117" fmla="*/ 485775 w 2105025"/>
              <a:gd name="connsiteY117" fmla="*/ 276225 h 981075"/>
              <a:gd name="connsiteX118" fmla="*/ 466725 w 2105025"/>
              <a:gd name="connsiteY118" fmla="*/ 263525 h 981075"/>
              <a:gd name="connsiteX119" fmla="*/ 441325 w 2105025"/>
              <a:gd name="connsiteY119" fmla="*/ 254000 h 981075"/>
              <a:gd name="connsiteX120" fmla="*/ 419100 w 2105025"/>
              <a:gd name="connsiteY120" fmla="*/ 266700 h 981075"/>
              <a:gd name="connsiteX121" fmla="*/ 387350 w 2105025"/>
              <a:gd name="connsiteY121" fmla="*/ 276225 h 981075"/>
              <a:gd name="connsiteX122" fmla="*/ 387350 w 2105025"/>
              <a:gd name="connsiteY122" fmla="*/ 276225 h 981075"/>
              <a:gd name="connsiteX123" fmla="*/ 361950 w 2105025"/>
              <a:gd name="connsiteY123" fmla="*/ 250825 h 981075"/>
              <a:gd name="connsiteX124" fmla="*/ 365125 w 2105025"/>
              <a:gd name="connsiteY124" fmla="*/ 225425 h 981075"/>
              <a:gd name="connsiteX125" fmla="*/ 381000 w 2105025"/>
              <a:gd name="connsiteY125" fmla="*/ 203200 h 981075"/>
              <a:gd name="connsiteX126" fmla="*/ 390525 w 2105025"/>
              <a:gd name="connsiteY126" fmla="*/ 174625 h 981075"/>
              <a:gd name="connsiteX127" fmla="*/ 412750 w 2105025"/>
              <a:gd name="connsiteY127" fmla="*/ 152400 h 981075"/>
              <a:gd name="connsiteX128" fmla="*/ 406400 w 2105025"/>
              <a:gd name="connsiteY128" fmla="*/ 139700 h 981075"/>
              <a:gd name="connsiteX129" fmla="*/ 406400 w 2105025"/>
              <a:gd name="connsiteY129" fmla="*/ 139700 h 981075"/>
              <a:gd name="connsiteX130" fmla="*/ 393700 w 2105025"/>
              <a:gd name="connsiteY130" fmla="*/ 101600 h 981075"/>
              <a:gd name="connsiteX131" fmla="*/ 381000 w 2105025"/>
              <a:gd name="connsiteY131" fmla="*/ 98425 h 981075"/>
              <a:gd name="connsiteX132" fmla="*/ 390525 w 2105025"/>
              <a:gd name="connsiteY132" fmla="*/ 79375 h 981075"/>
              <a:gd name="connsiteX133" fmla="*/ 381000 w 2105025"/>
              <a:gd name="connsiteY133" fmla="*/ 66675 h 981075"/>
              <a:gd name="connsiteX134" fmla="*/ 346075 w 2105025"/>
              <a:gd name="connsiteY134" fmla="*/ 95250 h 981075"/>
              <a:gd name="connsiteX135" fmla="*/ 282575 w 2105025"/>
              <a:gd name="connsiteY135" fmla="*/ 146050 h 981075"/>
              <a:gd name="connsiteX136" fmla="*/ 244475 w 2105025"/>
              <a:gd name="connsiteY136" fmla="*/ 203200 h 981075"/>
              <a:gd name="connsiteX137" fmla="*/ 244475 w 2105025"/>
              <a:gd name="connsiteY137" fmla="*/ 203200 h 981075"/>
              <a:gd name="connsiteX138" fmla="*/ 196850 w 2105025"/>
              <a:gd name="connsiteY138" fmla="*/ 247650 h 981075"/>
              <a:gd name="connsiteX139" fmla="*/ 174625 w 2105025"/>
              <a:gd name="connsiteY139" fmla="*/ 263525 h 981075"/>
              <a:gd name="connsiteX140" fmla="*/ 152400 w 2105025"/>
              <a:gd name="connsiteY140" fmla="*/ 231775 h 981075"/>
              <a:gd name="connsiteX141" fmla="*/ 139700 w 2105025"/>
              <a:gd name="connsiteY141" fmla="*/ 206375 h 981075"/>
              <a:gd name="connsiteX142" fmla="*/ 155575 w 2105025"/>
              <a:gd name="connsiteY142" fmla="*/ 180975 h 981075"/>
              <a:gd name="connsiteX143" fmla="*/ 168275 w 2105025"/>
              <a:gd name="connsiteY143" fmla="*/ 158750 h 981075"/>
              <a:gd name="connsiteX144" fmla="*/ 161925 w 2105025"/>
              <a:gd name="connsiteY144" fmla="*/ 136525 h 981075"/>
              <a:gd name="connsiteX145" fmla="*/ 161925 w 2105025"/>
              <a:gd name="connsiteY145" fmla="*/ 136525 h 981075"/>
              <a:gd name="connsiteX146" fmla="*/ 101600 w 2105025"/>
              <a:gd name="connsiteY146" fmla="*/ 161925 h 981075"/>
              <a:gd name="connsiteX147" fmla="*/ 82550 w 2105025"/>
              <a:gd name="connsiteY147" fmla="*/ 184150 h 981075"/>
              <a:gd name="connsiteX148" fmla="*/ 41275 w 2105025"/>
              <a:gd name="connsiteY148" fmla="*/ 203200 h 981075"/>
              <a:gd name="connsiteX149" fmla="*/ 22225 w 2105025"/>
              <a:gd name="connsiteY149" fmla="*/ 219075 h 981075"/>
              <a:gd name="connsiteX150" fmla="*/ 0 w 2105025"/>
              <a:gd name="connsiteY150" fmla="*/ 219075 h 981075"/>
              <a:gd name="connsiteX151" fmla="*/ 9525 w 2105025"/>
              <a:gd name="connsiteY151" fmla="*/ 200025 h 981075"/>
              <a:gd name="connsiteX152" fmla="*/ 25400 w 2105025"/>
              <a:gd name="connsiteY152" fmla="*/ 180975 h 981075"/>
              <a:gd name="connsiteX153" fmla="*/ 47625 w 2105025"/>
              <a:gd name="connsiteY153" fmla="*/ 139700 h 981075"/>
              <a:gd name="connsiteX154" fmla="*/ 63500 w 2105025"/>
              <a:gd name="connsiteY154" fmla="*/ 114300 h 981075"/>
              <a:gd name="connsiteX155" fmla="*/ 92075 w 2105025"/>
              <a:gd name="connsiteY155" fmla="*/ 82550 h 981075"/>
              <a:gd name="connsiteX156" fmla="*/ 98425 w 2105025"/>
              <a:gd name="connsiteY156" fmla="*/ 47625 h 981075"/>
              <a:gd name="connsiteX0" fmla="*/ 1639094 w 2105025"/>
              <a:gd name="connsiteY0" fmla="*/ 1183482 h 1183482"/>
              <a:gd name="connsiteX1" fmla="*/ 1749425 w 2105025"/>
              <a:gd name="connsiteY1" fmla="*/ 949325 h 1183482"/>
              <a:gd name="connsiteX2" fmla="*/ 1768475 w 2105025"/>
              <a:gd name="connsiteY2" fmla="*/ 949325 h 1183482"/>
              <a:gd name="connsiteX3" fmla="*/ 1793875 w 2105025"/>
              <a:gd name="connsiteY3" fmla="*/ 962025 h 1183482"/>
              <a:gd name="connsiteX4" fmla="*/ 1838325 w 2105025"/>
              <a:gd name="connsiteY4" fmla="*/ 974725 h 1183482"/>
              <a:gd name="connsiteX5" fmla="*/ 1838325 w 2105025"/>
              <a:gd name="connsiteY5" fmla="*/ 974725 h 1183482"/>
              <a:gd name="connsiteX6" fmla="*/ 1866900 w 2105025"/>
              <a:gd name="connsiteY6" fmla="*/ 930275 h 1183482"/>
              <a:gd name="connsiteX7" fmla="*/ 1889125 w 2105025"/>
              <a:gd name="connsiteY7" fmla="*/ 911225 h 1183482"/>
              <a:gd name="connsiteX8" fmla="*/ 1914525 w 2105025"/>
              <a:gd name="connsiteY8" fmla="*/ 879475 h 1183482"/>
              <a:gd name="connsiteX9" fmla="*/ 1936750 w 2105025"/>
              <a:gd name="connsiteY9" fmla="*/ 850900 h 1183482"/>
              <a:gd name="connsiteX10" fmla="*/ 1958975 w 2105025"/>
              <a:gd name="connsiteY10" fmla="*/ 828675 h 1183482"/>
              <a:gd name="connsiteX11" fmla="*/ 1965325 w 2105025"/>
              <a:gd name="connsiteY11" fmla="*/ 803275 h 1183482"/>
              <a:gd name="connsiteX12" fmla="*/ 1987550 w 2105025"/>
              <a:gd name="connsiteY12" fmla="*/ 768350 h 1183482"/>
              <a:gd name="connsiteX13" fmla="*/ 1997075 w 2105025"/>
              <a:gd name="connsiteY13" fmla="*/ 733425 h 1183482"/>
              <a:gd name="connsiteX14" fmla="*/ 2032000 w 2105025"/>
              <a:gd name="connsiteY14" fmla="*/ 682625 h 1183482"/>
              <a:gd name="connsiteX15" fmla="*/ 2032000 w 2105025"/>
              <a:gd name="connsiteY15" fmla="*/ 682625 h 1183482"/>
              <a:gd name="connsiteX16" fmla="*/ 2073275 w 2105025"/>
              <a:gd name="connsiteY16" fmla="*/ 650875 h 1183482"/>
              <a:gd name="connsiteX17" fmla="*/ 2073275 w 2105025"/>
              <a:gd name="connsiteY17" fmla="*/ 650875 h 1183482"/>
              <a:gd name="connsiteX18" fmla="*/ 2079625 w 2105025"/>
              <a:gd name="connsiteY18" fmla="*/ 603250 h 1183482"/>
              <a:gd name="connsiteX19" fmla="*/ 2089150 w 2105025"/>
              <a:gd name="connsiteY19" fmla="*/ 577850 h 1183482"/>
              <a:gd name="connsiteX20" fmla="*/ 2098675 w 2105025"/>
              <a:gd name="connsiteY20" fmla="*/ 565150 h 1183482"/>
              <a:gd name="connsiteX21" fmla="*/ 2105025 w 2105025"/>
              <a:gd name="connsiteY21" fmla="*/ 552450 h 1183482"/>
              <a:gd name="connsiteX22" fmla="*/ 2070100 w 2105025"/>
              <a:gd name="connsiteY22" fmla="*/ 549275 h 1183482"/>
              <a:gd name="connsiteX23" fmla="*/ 2051050 w 2105025"/>
              <a:gd name="connsiteY23" fmla="*/ 565150 h 1183482"/>
              <a:gd name="connsiteX24" fmla="*/ 2028825 w 2105025"/>
              <a:gd name="connsiteY24" fmla="*/ 571500 h 1183482"/>
              <a:gd name="connsiteX25" fmla="*/ 2003425 w 2105025"/>
              <a:gd name="connsiteY25" fmla="*/ 584200 h 1183482"/>
              <a:gd name="connsiteX26" fmla="*/ 1984375 w 2105025"/>
              <a:gd name="connsiteY26" fmla="*/ 584200 h 1183482"/>
              <a:gd name="connsiteX27" fmla="*/ 1965325 w 2105025"/>
              <a:gd name="connsiteY27" fmla="*/ 587375 h 1183482"/>
              <a:gd name="connsiteX28" fmla="*/ 1939925 w 2105025"/>
              <a:gd name="connsiteY28" fmla="*/ 593725 h 1183482"/>
              <a:gd name="connsiteX29" fmla="*/ 1930400 w 2105025"/>
              <a:gd name="connsiteY29" fmla="*/ 606425 h 1183482"/>
              <a:gd name="connsiteX30" fmla="*/ 1905000 w 2105025"/>
              <a:gd name="connsiteY30" fmla="*/ 619125 h 1183482"/>
              <a:gd name="connsiteX31" fmla="*/ 1895475 w 2105025"/>
              <a:gd name="connsiteY31" fmla="*/ 635000 h 1183482"/>
              <a:gd name="connsiteX32" fmla="*/ 1857375 w 2105025"/>
              <a:gd name="connsiteY32" fmla="*/ 644525 h 1183482"/>
              <a:gd name="connsiteX33" fmla="*/ 1825625 w 2105025"/>
              <a:gd name="connsiteY33" fmla="*/ 650875 h 1183482"/>
              <a:gd name="connsiteX34" fmla="*/ 1800225 w 2105025"/>
              <a:gd name="connsiteY34" fmla="*/ 644525 h 1183482"/>
              <a:gd name="connsiteX35" fmla="*/ 1765300 w 2105025"/>
              <a:gd name="connsiteY35" fmla="*/ 638175 h 1183482"/>
              <a:gd name="connsiteX36" fmla="*/ 1762125 w 2105025"/>
              <a:gd name="connsiteY36" fmla="*/ 615950 h 1183482"/>
              <a:gd name="connsiteX37" fmla="*/ 1762125 w 2105025"/>
              <a:gd name="connsiteY37" fmla="*/ 587375 h 1183482"/>
              <a:gd name="connsiteX38" fmla="*/ 1771650 w 2105025"/>
              <a:gd name="connsiteY38" fmla="*/ 555625 h 1183482"/>
              <a:gd name="connsiteX39" fmla="*/ 1768475 w 2105025"/>
              <a:gd name="connsiteY39" fmla="*/ 533400 h 1183482"/>
              <a:gd name="connsiteX40" fmla="*/ 1768475 w 2105025"/>
              <a:gd name="connsiteY40" fmla="*/ 533400 h 1183482"/>
              <a:gd name="connsiteX41" fmla="*/ 1784350 w 2105025"/>
              <a:gd name="connsiteY41" fmla="*/ 495300 h 1183482"/>
              <a:gd name="connsiteX42" fmla="*/ 1746250 w 2105025"/>
              <a:gd name="connsiteY42" fmla="*/ 485775 h 1183482"/>
              <a:gd name="connsiteX43" fmla="*/ 1746250 w 2105025"/>
              <a:gd name="connsiteY43" fmla="*/ 485775 h 1183482"/>
              <a:gd name="connsiteX44" fmla="*/ 1724025 w 2105025"/>
              <a:gd name="connsiteY44" fmla="*/ 444500 h 1183482"/>
              <a:gd name="connsiteX45" fmla="*/ 1701800 w 2105025"/>
              <a:gd name="connsiteY45" fmla="*/ 431800 h 1183482"/>
              <a:gd name="connsiteX46" fmla="*/ 1701800 w 2105025"/>
              <a:gd name="connsiteY46" fmla="*/ 431800 h 1183482"/>
              <a:gd name="connsiteX47" fmla="*/ 1660525 w 2105025"/>
              <a:gd name="connsiteY47" fmla="*/ 415925 h 1183482"/>
              <a:gd name="connsiteX48" fmla="*/ 1641475 w 2105025"/>
              <a:gd name="connsiteY48" fmla="*/ 412750 h 1183482"/>
              <a:gd name="connsiteX49" fmla="*/ 1600200 w 2105025"/>
              <a:gd name="connsiteY49" fmla="*/ 422275 h 1183482"/>
              <a:gd name="connsiteX50" fmla="*/ 1600200 w 2105025"/>
              <a:gd name="connsiteY50" fmla="*/ 384175 h 1183482"/>
              <a:gd name="connsiteX51" fmla="*/ 1600200 w 2105025"/>
              <a:gd name="connsiteY51" fmla="*/ 358775 h 1183482"/>
              <a:gd name="connsiteX52" fmla="*/ 1600200 w 2105025"/>
              <a:gd name="connsiteY52" fmla="*/ 358775 h 1183482"/>
              <a:gd name="connsiteX53" fmla="*/ 1600200 w 2105025"/>
              <a:gd name="connsiteY53" fmla="*/ 358775 h 1183482"/>
              <a:gd name="connsiteX54" fmla="*/ 1597025 w 2105025"/>
              <a:gd name="connsiteY54" fmla="*/ 314325 h 1183482"/>
              <a:gd name="connsiteX55" fmla="*/ 1606550 w 2105025"/>
              <a:gd name="connsiteY55" fmla="*/ 295275 h 1183482"/>
              <a:gd name="connsiteX56" fmla="*/ 1622425 w 2105025"/>
              <a:gd name="connsiteY56" fmla="*/ 254000 h 1183482"/>
              <a:gd name="connsiteX57" fmla="*/ 1619250 w 2105025"/>
              <a:gd name="connsiteY57" fmla="*/ 231775 h 1183482"/>
              <a:gd name="connsiteX58" fmla="*/ 1619250 w 2105025"/>
              <a:gd name="connsiteY58" fmla="*/ 203200 h 1183482"/>
              <a:gd name="connsiteX59" fmla="*/ 1625600 w 2105025"/>
              <a:gd name="connsiteY59" fmla="*/ 171450 h 1183482"/>
              <a:gd name="connsiteX60" fmla="*/ 1628775 w 2105025"/>
              <a:gd name="connsiteY60" fmla="*/ 136525 h 1183482"/>
              <a:gd name="connsiteX61" fmla="*/ 1631950 w 2105025"/>
              <a:gd name="connsiteY61" fmla="*/ 98425 h 1183482"/>
              <a:gd name="connsiteX62" fmla="*/ 1625600 w 2105025"/>
              <a:gd name="connsiteY62" fmla="*/ 76200 h 1183482"/>
              <a:gd name="connsiteX63" fmla="*/ 1625600 w 2105025"/>
              <a:gd name="connsiteY63" fmla="*/ 50800 h 1183482"/>
              <a:gd name="connsiteX64" fmla="*/ 1603375 w 2105025"/>
              <a:gd name="connsiteY64" fmla="*/ 38100 h 1183482"/>
              <a:gd name="connsiteX65" fmla="*/ 1577975 w 2105025"/>
              <a:gd name="connsiteY65" fmla="*/ 22225 h 1183482"/>
              <a:gd name="connsiteX66" fmla="*/ 1577975 w 2105025"/>
              <a:gd name="connsiteY66" fmla="*/ 22225 h 1183482"/>
              <a:gd name="connsiteX67" fmla="*/ 1552575 w 2105025"/>
              <a:gd name="connsiteY67" fmla="*/ 19050 h 1183482"/>
              <a:gd name="connsiteX68" fmla="*/ 1508125 w 2105025"/>
              <a:gd name="connsiteY68" fmla="*/ 0 h 1183482"/>
              <a:gd name="connsiteX69" fmla="*/ 1460500 w 2105025"/>
              <a:gd name="connsiteY69" fmla="*/ 3175 h 1183482"/>
              <a:gd name="connsiteX70" fmla="*/ 1431925 w 2105025"/>
              <a:gd name="connsiteY70" fmla="*/ 6350 h 1183482"/>
              <a:gd name="connsiteX71" fmla="*/ 1406525 w 2105025"/>
              <a:gd name="connsiteY71" fmla="*/ 15875 h 1183482"/>
              <a:gd name="connsiteX72" fmla="*/ 1374775 w 2105025"/>
              <a:gd name="connsiteY72" fmla="*/ 22225 h 1183482"/>
              <a:gd name="connsiteX73" fmla="*/ 1355725 w 2105025"/>
              <a:gd name="connsiteY73" fmla="*/ 22225 h 1183482"/>
              <a:gd name="connsiteX74" fmla="*/ 1323975 w 2105025"/>
              <a:gd name="connsiteY74" fmla="*/ 41275 h 1183482"/>
              <a:gd name="connsiteX75" fmla="*/ 1295400 w 2105025"/>
              <a:gd name="connsiteY75" fmla="*/ 63500 h 1183482"/>
              <a:gd name="connsiteX76" fmla="*/ 1270000 w 2105025"/>
              <a:gd name="connsiteY76" fmla="*/ 76200 h 1183482"/>
              <a:gd name="connsiteX77" fmla="*/ 1270000 w 2105025"/>
              <a:gd name="connsiteY77" fmla="*/ 76200 h 1183482"/>
              <a:gd name="connsiteX78" fmla="*/ 1289050 w 2105025"/>
              <a:gd name="connsiteY78" fmla="*/ 98425 h 1183482"/>
              <a:gd name="connsiteX79" fmla="*/ 1285875 w 2105025"/>
              <a:gd name="connsiteY79" fmla="*/ 127000 h 1183482"/>
              <a:gd name="connsiteX80" fmla="*/ 1266825 w 2105025"/>
              <a:gd name="connsiteY80" fmla="*/ 146050 h 1183482"/>
              <a:gd name="connsiteX81" fmla="*/ 1235075 w 2105025"/>
              <a:gd name="connsiteY81" fmla="*/ 165100 h 1183482"/>
              <a:gd name="connsiteX82" fmla="*/ 1196975 w 2105025"/>
              <a:gd name="connsiteY82" fmla="*/ 206375 h 1183482"/>
              <a:gd name="connsiteX83" fmla="*/ 1168400 w 2105025"/>
              <a:gd name="connsiteY83" fmla="*/ 215900 h 1183482"/>
              <a:gd name="connsiteX84" fmla="*/ 1152525 w 2105025"/>
              <a:gd name="connsiteY84" fmla="*/ 247650 h 1183482"/>
              <a:gd name="connsiteX85" fmla="*/ 1152525 w 2105025"/>
              <a:gd name="connsiteY85" fmla="*/ 247650 h 1183482"/>
              <a:gd name="connsiteX86" fmla="*/ 1095375 w 2105025"/>
              <a:gd name="connsiteY86" fmla="*/ 279400 h 1183482"/>
              <a:gd name="connsiteX87" fmla="*/ 1085850 w 2105025"/>
              <a:gd name="connsiteY87" fmla="*/ 304800 h 1183482"/>
              <a:gd name="connsiteX88" fmla="*/ 1076325 w 2105025"/>
              <a:gd name="connsiteY88" fmla="*/ 330200 h 1183482"/>
              <a:gd name="connsiteX89" fmla="*/ 1063625 w 2105025"/>
              <a:gd name="connsiteY89" fmla="*/ 349250 h 1183482"/>
              <a:gd name="connsiteX90" fmla="*/ 1044575 w 2105025"/>
              <a:gd name="connsiteY90" fmla="*/ 361950 h 1183482"/>
              <a:gd name="connsiteX91" fmla="*/ 1016000 w 2105025"/>
              <a:gd name="connsiteY91" fmla="*/ 381000 h 1183482"/>
              <a:gd name="connsiteX92" fmla="*/ 981075 w 2105025"/>
              <a:gd name="connsiteY92" fmla="*/ 396875 h 1183482"/>
              <a:gd name="connsiteX93" fmla="*/ 952500 w 2105025"/>
              <a:gd name="connsiteY93" fmla="*/ 415925 h 1183482"/>
              <a:gd name="connsiteX94" fmla="*/ 952500 w 2105025"/>
              <a:gd name="connsiteY94" fmla="*/ 415925 h 1183482"/>
              <a:gd name="connsiteX95" fmla="*/ 914400 w 2105025"/>
              <a:gd name="connsiteY95" fmla="*/ 396875 h 1183482"/>
              <a:gd name="connsiteX96" fmla="*/ 892175 w 2105025"/>
              <a:gd name="connsiteY96" fmla="*/ 368300 h 1183482"/>
              <a:gd name="connsiteX97" fmla="*/ 876300 w 2105025"/>
              <a:gd name="connsiteY97" fmla="*/ 349250 h 1183482"/>
              <a:gd name="connsiteX98" fmla="*/ 876300 w 2105025"/>
              <a:gd name="connsiteY98" fmla="*/ 349250 h 1183482"/>
              <a:gd name="connsiteX99" fmla="*/ 838200 w 2105025"/>
              <a:gd name="connsiteY99" fmla="*/ 346075 h 1183482"/>
              <a:gd name="connsiteX100" fmla="*/ 819150 w 2105025"/>
              <a:gd name="connsiteY100" fmla="*/ 330200 h 1183482"/>
              <a:gd name="connsiteX101" fmla="*/ 812800 w 2105025"/>
              <a:gd name="connsiteY101" fmla="*/ 330200 h 1183482"/>
              <a:gd name="connsiteX102" fmla="*/ 800100 w 2105025"/>
              <a:gd name="connsiteY102" fmla="*/ 327025 h 1183482"/>
              <a:gd name="connsiteX103" fmla="*/ 765175 w 2105025"/>
              <a:gd name="connsiteY103" fmla="*/ 339725 h 1183482"/>
              <a:gd name="connsiteX104" fmla="*/ 749300 w 2105025"/>
              <a:gd name="connsiteY104" fmla="*/ 349250 h 1183482"/>
              <a:gd name="connsiteX105" fmla="*/ 727075 w 2105025"/>
              <a:gd name="connsiteY105" fmla="*/ 365125 h 1183482"/>
              <a:gd name="connsiteX106" fmla="*/ 704850 w 2105025"/>
              <a:gd name="connsiteY106" fmla="*/ 381000 h 1183482"/>
              <a:gd name="connsiteX107" fmla="*/ 679450 w 2105025"/>
              <a:gd name="connsiteY107" fmla="*/ 390525 h 1183482"/>
              <a:gd name="connsiteX108" fmla="*/ 584200 w 2105025"/>
              <a:gd name="connsiteY108" fmla="*/ 406400 h 1183482"/>
              <a:gd name="connsiteX109" fmla="*/ 542925 w 2105025"/>
              <a:gd name="connsiteY109" fmla="*/ 419100 h 1183482"/>
              <a:gd name="connsiteX110" fmla="*/ 511175 w 2105025"/>
              <a:gd name="connsiteY110" fmla="*/ 412750 h 1183482"/>
              <a:gd name="connsiteX111" fmla="*/ 485775 w 2105025"/>
              <a:gd name="connsiteY111" fmla="*/ 400050 h 1183482"/>
              <a:gd name="connsiteX112" fmla="*/ 476250 w 2105025"/>
              <a:gd name="connsiteY112" fmla="*/ 377825 h 1183482"/>
              <a:gd name="connsiteX113" fmla="*/ 479425 w 2105025"/>
              <a:gd name="connsiteY113" fmla="*/ 346075 h 1183482"/>
              <a:gd name="connsiteX114" fmla="*/ 498475 w 2105025"/>
              <a:gd name="connsiteY114" fmla="*/ 330200 h 1183482"/>
              <a:gd name="connsiteX115" fmla="*/ 498475 w 2105025"/>
              <a:gd name="connsiteY115" fmla="*/ 330200 h 1183482"/>
              <a:gd name="connsiteX116" fmla="*/ 482600 w 2105025"/>
              <a:gd name="connsiteY116" fmla="*/ 304800 h 1183482"/>
              <a:gd name="connsiteX117" fmla="*/ 485775 w 2105025"/>
              <a:gd name="connsiteY117" fmla="*/ 276225 h 1183482"/>
              <a:gd name="connsiteX118" fmla="*/ 466725 w 2105025"/>
              <a:gd name="connsiteY118" fmla="*/ 263525 h 1183482"/>
              <a:gd name="connsiteX119" fmla="*/ 441325 w 2105025"/>
              <a:gd name="connsiteY119" fmla="*/ 254000 h 1183482"/>
              <a:gd name="connsiteX120" fmla="*/ 419100 w 2105025"/>
              <a:gd name="connsiteY120" fmla="*/ 266700 h 1183482"/>
              <a:gd name="connsiteX121" fmla="*/ 387350 w 2105025"/>
              <a:gd name="connsiteY121" fmla="*/ 276225 h 1183482"/>
              <a:gd name="connsiteX122" fmla="*/ 387350 w 2105025"/>
              <a:gd name="connsiteY122" fmla="*/ 276225 h 1183482"/>
              <a:gd name="connsiteX123" fmla="*/ 361950 w 2105025"/>
              <a:gd name="connsiteY123" fmla="*/ 250825 h 1183482"/>
              <a:gd name="connsiteX124" fmla="*/ 365125 w 2105025"/>
              <a:gd name="connsiteY124" fmla="*/ 225425 h 1183482"/>
              <a:gd name="connsiteX125" fmla="*/ 381000 w 2105025"/>
              <a:gd name="connsiteY125" fmla="*/ 203200 h 1183482"/>
              <a:gd name="connsiteX126" fmla="*/ 390525 w 2105025"/>
              <a:gd name="connsiteY126" fmla="*/ 174625 h 1183482"/>
              <a:gd name="connsiteX127" fmla="*/ 412750 w 2105025"/>
              <a:gd name="connsiteY127" fmla="*/ 152400 h 1183482"/>
              <a:gd name="connsiteX128" fmla="*/ 406400 w 2105025"/>
              <a:gd name="connsiteY128" fmla="*/ 139700 h 1183482"/>
              <a:gd name="connsiteX129" fmla="*/ 406400 w 2105025"/>
              <a:gd name="connsiteY129" fmla="*/ 139700 h 1183482"/>
              <a:gd name="connsiteX130" fmla="*/ 393700 w 2105025"/>
              <a:gd name="connsiteY130" fmla="*/ 101600 h 1183482"/>
              <a:gd name="connsiteX131" fmla="*/ 381000 w 2105025"/>
              <a:gd name="connsiteY131" fmla="*/ 98425 h 1183482"/>
              <a:gd name="connsiteX132" fmla="*/ 390525 w 2105025"/>
              <a:gd name="connsiteY132" fmla="*/ 79375 h 1183482"/>
              <a:gd name="connsiteX133" fmla="*/ 381000 w 2105025"/>
              <a:gd name="connsiteY133" fmla="*/ 66675 h 1183482"/>
              <a:gd name="connsiteX134" fmla="*/ 346075 w 2105025"/>
              <a:gd name="connsiteY134" fmla="*/ 95250 h 1183482"/>
              <a:gd name="connsiteX135" fmla="*/ 282575 w 2105025"/>
              <a:gd name="connsiteY135" fmla="*/ 146050 h 1183482"/>
              <a:gd name="connsiteX136" fmla="*/ 244475 w 2105025"/>
              <a:gd name="connsiteY136" fmla="*/ 203200 h 1183482"/>
              <a:gd name="connsiteX137" fmla="*/ 244475 w 2105025"/>
              <a:gd name="connsiteY137" fmla="*/ 203200 h 1183482"/>
              <a:gd name="connsiteX138" fmla="*/ 196850 w 2105025"/>
              <a:gd name="connsiteY138" fmla="*/ 247650 h 1183482"/>
              <a:gd name="connsiteX139" fmla="*/ 174625 w 2105025"/>
              <a:gd name="connsiteY139" fmla="*/ 263525 h 1183482"/>
              <a:gd name="connsiteX140" fmla="*/ 152400 w 2105025"/>
              <a:gd name="connsiteY140" fmla="*/ 231775 h 1183482"/>
              <a:gd name="connsiteX141" fmla="*/ 139700 w 2105025"/>
              <a:gd name="connsiteY141" fmla="*/ 206375 h 1183482"/>
              <a:gd name="connsiteX142" fmla="*/ 155575 w 2105025"/>
              <a:gd name="connsiteY142" fmla="*/ 180975 h 1183482"/>
              <a:gd name="connsiteX143" fmla="*/ 168275 w 2105025"/>
              <a:gd name="connsiteY143" fmla="*/ 158750 h 1183482"/>
              <a:gd name="connsiteX144" fmla="*/ 161925 w 2105025"/>
              <a:gd name="connsiteY144" fmla="*/ 136525 h 1183482"/>
              <a:gd name="connsiteX145" fmla="*/ 161925 w 2105025"/>
              <a:gd name="connsiteY145" fmla="*/ 136525 h 1183482"/>
              <a:gd name="connsiteX146" fmla="*/ 101600 w 2105025"/>
              <a:gd name="connsiteY146" fmla="*/ 161925 h 1183482"/>
              <a:gd name="connsiteX147" fmla="*/ 82550 w 2105025"/>
              <a:gd name="connsiteY147" fmla="*/ 184150 h 1183482"/>
              <a:gd name="connsiteX148" fmla="*/ 41275 w 2105025"/>
              <a:gd name="connsiteY148" fmla="*/ 203200 h 1183482"/>
              <a:gd name="connsiteX149" fmla="*/ 22225 w 2105025"/>
              <a:gd name="connsiteY149" fmla="*/ 219075 h 1183482"/>
              <a:gd name="connsiteX150" fmla="*/ 0 w 2105025"/>
              <a:gd name="connsiteY150" fmla="*/ 219075 h 1183482"/>
              <a:gd name="connsiteX151" fmla="*/ 9525 w 2105025"/>
              <a:gd name="connsiteY151" fmla="*/ 200025 h 1183482"/>
              <a:gd name="connsiteX152" fmla="*/ 25400 w 2105025"/>
              <a:gd name="connsiteY152" fmla="*/ 180975 h 1183482"/>
              <a:gd name="connsiteX153" fmla="*/ 47625 w 2105025"/>
              <a:gd name="connsiteY153" fmla="*/ 139700 h 1183482"/>
              <a:gd name="connsiteX154" fmla="*/ 63500 w 2105025"/>
              <a:gd name="connsiteY154" fmla="*/ 114300 h 1183482"/>
              <a:gd name="connsiteX155" fmla="*/ 92075 w 2105025"/>
              <a:gd name="connsiteY155" fmla="*/ 82550 h 1183482"/>
              <a:gd name="connsiteX156" fmla="*/ 98425 w 2105025"/>
              <a:gd name="connsiteY156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749425 w 2105025"/>
              <a:gd name="connsiteY2" fmla="*/ 949325 h 1183482"/>
              <a:gd name="connsiteX3" fmla="*/ 1768475 w 2105025"/>
              <a:gd name="connsiteY3" fmla="*/ 949325 h 1183482"/>
              <a:gd name="connsiteX4" fmla="*/ 1793875 w 2105025"/>
              <a:gd name="connsiteY4" fmla="*/ 962025 h 1183482"/>
              <a:gd name="connsiteX5" fmla="*/ 1838325 w 2105025"/>
              <a:gd name="connsiteY5" fmla="*/ 974725 h 1183482"/>
              <a:gd name="connsiteX6" fmla="*/ 1838325 w 2105025"/>
              <a:gd name="connsiteY6" fmla="*/ 974725 h 1183482"/>
              <a:gd name="connsiteX7" fmla="*/ 1866900 w 2105025"/>
              <a:gd name="connsiteY7" fmla="*/ 930275 h 1183482"/>
              <a:gd name="connsiteX8" fmla="*/ 1889125 w 2105025"/>
              <a:gd name="connsiteY8" fmla="*/ 911225 h 1183482"/>
              <a:gd name="connsiteX9" fmla="*/ 1914525 w 2105025"/>
              <a:gd name="connsiteY9" fmla="*/ 879475 h 1183482"/>
              <a:gd name="connsiteX10" fmla="*/ 1936750 w 2105025"/>
              <a:gd name="connsiteY10" fmla="*/ 850900 h 1183482"/>
              <a:gd name="connsiteX11" fmla="*/ 1958975 w 2105025"/>
              <a:gd name="connsiteY11" fmla="*/ 828675 h 1183482"/>
              <a:gd name="connsiteX12" fmla="*/ 1965325 w 2105025"/>
              <a:gd name="connsiteY12" fmla="*/ 803275 h 1183482"/>
              <a:gd name="connsiteX13" fmla="*/ 1987550 w 2105025"/>
              <a:gd name="connsiteY13" fmla="*/ 768350 h 1183482"/>
              <a:gd name="connsiteX14" fmla="*/ 1997075 w 2105025"/>
              <a:gd name="connsiteY14" fmla="*/ 733425 h 1183482"/>
              <a:gd name="connsiteX15" fmla="*/ 2032000 w 2105025"/>
              <a:gd name="connsiteY15" fmla="*/ 682625 h 1183482"/>
              <a:gd name="connsiteX16" fmla="*/ 2032000 w 2105025"/>
              <a:gd name="connsiteY16" fmla="*/ 682625 h 1183482"/>
              <a:gd name="connsiteX17" fmla="*/ 2073275 w 2105025"/>
              <a:gd name="connsiteY17" fmla="*/ 650875 h 1183482"/>
              <a:gd name="connsiteX18" fmla="*/ 2073275 w 2105025"/>
              <a:gd name="connsiteY18" fmla="*/ 650875 h 1183482"/>
              <a:gd name="connsiteX19" fmla="*/ 2079625 w 2105025"/>
              <a:gd name="connsiteY19" fmla="*/ 603250 h 1183482"/>
              <a:gd name="connsiteX20" fmla="*/ 2089150 w 2105025"/>
              <a:gd name="connsiteY20" fmla="*/ 577850 h 1183482"/>
              <a:gd name="connsiteX21" fmla="*/ 2098675 w 2105025"/>
              <a:gd name="connsiteY21" fmla="*/ 565150 h 1183482"/>
              <a:gd name="connsiteX22" fmla="*/ 2105025 w 2105025"/>
              <a:gd name="connsiteY22" fmla="*/ 552450 h 1183482"/>
              <a:gd name="connsiteX23" fmla="*/ 2070100 w 2105025"/>
              <a:gd name="connsiteY23" fmla="*/ 549275 h 1183482"/>
              <a:gd name="connsiteX24" fmla="*/ 2051050 w 2105025"/>
              <a:gd name="connsiteY24" fmla="*/ 565150 h 1183482"/>
              <a:gd name="connsiteX25" fmla="*/ 2028825 w 2105025"/>
              <a:gd name="connsiteY25" fmla="*/ 571500 h 1183482"/>
              <a:gd name="connsiteX26" fmla="*/ 2003425 w 2105025"/>
              <a:gd name="connsiteY26" fmla="*/ 584200 h 1183482"/>
              <a:gd name="connsiteX27" fmla="*/ 1984375 w 2105025"/>
              <a:gd name="connsiteY27" fmla="*/ 584200 h 1183482"/>
              <a:gd name="connsiteX28" fmla="*/ 1965325 w 2105025"/>
              <a:gd name="connsiteY28" fmla="*/ 587375 h 1183482"/>
              <a:gd name="connsiteX29" fmla="*/ 1939925 w 2105025"/>
              <a:gd name="connsiteY29" fmla="*/ 593725 h 1183482"/>
              <a:gd name="connsiteX30" fmla="*/ 1930400 w 2105025"/>
              <a:gd name="connsiteY30" fmla="*/ 606425 h 1183482"/>
              <a:gd name="connsiteX31" fmla="*/ 1905000 w 2105025"/>
              <a:gd name="connsiteY31" fmla="*/ 619125 h 1183482"/>
              <a:gd name="connsiteX32" fmla="*/ 1895475 w 2105025"/>
              <a:gd name="connsiteY32" fmla="*/ 635000 h 1183482"/>
              <a:gd name="connsiteX33" fmla="*/ 1857375 w 2105025"/>
              <a:gd name="connsiteY33" fmla="*/ 644525 h 1183482"/>
              <a:gd name="connsiteX34" fmla="*/ 1825625 w 2105025"/>
              <a:gd name="connsiteY34" fmla="*/ 650875 h 1183482"/>
              <a:gd name="connsiteX35" fmla="*/ 1800225 w 2105025"/>
              <a:gd name="connsiteY35" fmla="*/ 644525 h 1183482"/>
              <a:gd name="connsiteX36" fmla="*/ 1765300 w 2105025"/>
              <a:gd name="connsiteY36" fmla="*/ 638175 h 1183482"/>
              <a:gd name="connsiteX37" fmla="*/ 1762125 w 2105025"/>
              <a:gd name="connsiteY37" fmla="*/ 615950 h 1183482"/>
              <a:gd name="connsiteX38" fmla="*/ 1762125 w 2105025"/>
              <a:gd name="connsiteY38" fmla="*/ 587375 h 1183482"/>
              <a:gd name="connsiteX39" fmla="*/ 1771650 w 2105025"/>
              <a:gd name="connsiteY39" fmla="*/ 555625 h 1183482"/>
              <a:gd name="connsiteX40" fmla="*/ 1768475 w 2105025"/>
              <a:gd name="connsiteY40" fmla="*/ 533400 h 1183482"/>
              <a:gd name="connsiteX41" fmla="*/ 1768475 w 2105025"/>
              <a:gd name="connsiteY41" fmla="*/ 533400 h 1183482"/>
              <a:gd name="connsiteX42" fmla="*/ 1784350 w 2105025"/>
              <a:gd name="connsiteY42" fmla="*/ 495300 h 1183482"/>
              <a:gd name="connsiteX43" fmla="*/ 1746250 w 2105025"/>
              <a:gd name="connsiteY43" fmla="*/ 485775 h 1183482"/>
              <a:gd name="connsiteX44" fmla="*/ 1746250 w 2105025"/>
              <a:gd name="connsiteY44" fmla="*/ 485775 h 1183482"/>
              <a:gd name="connsiteX45" fmla="*/ 1724025 w 2105025"/>
              <a:gd name="connsiteY45" fmla="*/ 444500 h 1183482"/>
              <a:gd name="connsiteX46" fmla="*/ 1701800 w 2105025"/>
              <a:gd name="connsiteY46" fmla="*/ 431800 h 1183482"/>
              <a:gd name="connsiteX47" fmla="*/ 1701800 w 2105025"/>
              <a:gd name="connsiteY47" fmla="*/ 431800 h 1183482"/>
              <a:gd name="connsiteX48" fmla="*/ 1660525 w 2105025"/>
              <a:gd name="connsiteY48" fmla="*/ 415925 h 1183482"/>
              <a:gd name="connsiteX49" fmla="*/ 1641475 w 2105025"/>
              <a:gd name="connsiteY49" fmla="*/ 412750 h 1183482"/>
              <a:gd name="connsiteX50" fmla="*/ 1600200 w 2105025"/>
              <a:gd name="connsiteY50" fmla="*/ 422275 h 1183482"/>
              <a:gd name="connsiteX51" fmla="*/ 1600200 w 2105025"/>
              <a:gd name="connsiteY51" fmla="*/ 384175 h 1183482"/>
              <a:gd name="connsiteX52" fmla="*/ 1600200 w 2105025"/>
              <a:gd name="connsiteY52" fmla="*/ 358775 h 1183482"/>
              <a:gd name="connsiteX53" fmla="*/ 1600200 w 2105025"/>
              <a:gd name="connsiteY53" fmla="*/ 358775 h 1183482"/>
              <a:gd name="connsiteX54" fmla="*/ 1600200 w 2105025"/>
              <a:gd name="connsiteY54" fmla="*/ 358775 h 1183482"/>
              <a:gd name="connsiteX55" fmla="*/ 1597025 w 2105025"/>
              <a:gd name="connsiteY55" fmla="*/ 314325 h 1183482"/>
              <a:gd name="connsiteX56" fmla="*/ 1606550 w 2105025"/>
              <a:gd name="connsiteY56" fmla="*/ 295275 h 1183482"/>
              <a:gd name="connsiteX57" fmla="*/ 1622425 w 2105025"/>
              <a:gd name="connsiteY57" fmla="*/ 254000 h 1183482"/>
              <a:gd name="connsiteX58" fmla="*/ 1619250 w 2105025"/>
              <a:gd name="connsiteY58" fmla="*/ 231775 h 1183482"/>
              <a:gd name="connsiteX59" fmla="*/ 1619250 w 2105025"/>
              <a:gd name="connsiteY59" fmla="*/ 203200 h 1183482"/>
              <a:gd name="connsiteX60" fmla="*/ 1625600 w 2105025"/>
              <a:gd name="connsiteY60" fmla="*/ 171450 h 1183482"/>
              <a:gd name="connsiteX61" fmla="*/ 1628775 w 2105025"/>
              <a:gd name="connsiteY61" fmla="*/ 136525 h 1183482"/>
              <a:gd name="connsiteX62" fmla="*/ 1631950 w 2105025"/>
              <a:gd name="connsiteY62" fmla="*/ 98425 h 1183482"/>
              <a:gd name="connsiteX63" fmla="*/ 1625600 w 2105025"/>
              <a:gd name="connsiteY63" fmla="*/ 76200 h 1183482"/>
              <a:gd name="connsiteX64" fmla="*/ 1625600 w 2105025"/>
              <a:gd name="connsiteY64" fmla="*/ 50800 h 1183482"/>
              <a:gd name="connsiteX65" fmla="*/ 1603375 w 2105025"/>
              <a:gd name="connsiteY65" fmla="*/ 38100 h 1183482"/>
              <a:gd name="connsiteX66" fmla="*/ 1577975 w 2105025"/>
              <a:gd name="connsiteY66" fmla="*/ 22225 h 1183482"/>
              <a:gd name="connsiteX67" fmla="*/ 1577975 w 2105025"/>
              <a:gd name="connsiteY67" fmla="*/ 22225 h 1183482"/>
              <a:gd name="connsiteX68" fmla="*/ 1552575 w 2105025"/>
              <a:gd name="connsiteY68" fmla="*/ 19050 h 1183482"/>
              <a:gd name="connsiteX69" fmla="*/ 1508125 w 2105025"/>
              <a:gd name="connsiteY69" fmla="*/ 0 h 1183482"/>
              <a:gd name="connsiteX70" fmla="*/ 1460500 w 2105025"/>
              <a:gd name="connsiteY70" fmla="*/ 3175 h 1183482"/>
              <a:gd name="connsiteX71" fmla="*/ 1431925 w 2105025"/>
              <a:gd name="connsiteY71" fmla="*/ 6350 h 1183482"/>
              <a:gd name="connsiteX72" fmla="*/ 1406525 w 2105025"/>
              <a:gd name="connsiteY72" fmla="*/ 15875 h 1183482"/>
              <a:gd name="connsiteX73" fmla="*/ 1374775 w 2105025"/>
              <a:gd name="connsiteY73" fmla="*/ 22225 h 1183482"/>
              <a:gd name="connsiteX74" fmla="*/ 1355725 w 2105025"/>
              <a:gd name="connsiteY74" fmla="*/ 22225 h 1183482"/>
              <a:gd name="connsiteX75" fmla="*/ 1323975 w 2105025"/>
              <a:gd name="connsiteY75" fmla="*/ 41275 h 1183482"/>
              <a:gd name="connsiteX76" fmla="*/ 1295400 w 2105025"/>
              <a:gd name="connsiteY76" fmla="*/ 63500 h 1183482"/>
              <a:gd name="connsiteX77" fmla="*/ 1270000 w 2105025"/>
              <a:gd name="connsiteY77" fmla="*/ 76200 h 1183482"/>
              <a:gd name="connsiteX78" fmla="*/ 1270000 w 2105025"/>
              <a:gd name="connsiteY78" fmla="*/ 76200 h 1183482"/>
              <a:gd name="connsiteX79" fmla="*/ 1289050 w 2105025"/>
              <a:gd name="connsiteY79" fmla="*/ 98425 h 1183482"/>
              <a:gd name="connsiteX80" fmla="*/ 1285875 w 2105025"/>
              <a:gd name="connsiteY80" fmla="*/ 127000 h 1183482"/>
              <a:gd name="connsiteX81" fmla="*/ 1266825 w 2105025"/>
              <a:gd name="connsiteY81" fmla="*/ 146050 h 1183482"/>
              <a:gd name="connsiteX82" fmla="*/ 1235075 w 2105025"/>
              <a:gd name="connsiteY82" fmla="*/ 165100 h 1183482"/>
              <a:gd name="connsiteX83" fmla="*/ 1196975 w 2105025"/>
              <a:gd name="connsiteY83" fmla="*/ 206375 h 1183482"/>
              <a:gd name="connsiteX84" fmla="*/ 1168400 w 2105025"/>
              <a:gd name="connsiteY84" fmla="*/ 215900 h 1183482"/>
              <a:gd name="connsiteX85" fmla="*/ 1152525 w 2105025"/>
              <a:gd name="connsiteY85" fmla="*/ 247650 h 1183482"/>
              <a:gd name="connsiteX86" fmla="*/ 1152525 w 2105025"/>
              <a:gd name="connsiteY86" fmla="*/ 247650 h 1183482"/>
              <a:gd name="connsiteX87" fmla="*/ 1095375 w 2105025"/>
              <a:gd name="connsiteY87" fmla="*/ 279400 h 1183482"/>
              <a:gd name="connsiteX88" fmla="*/ 1085850 w 2105025"/>
              <a:gd name="connsiteY88" fmla="*/ 304800 h 1183482"/>
              <a:gd name="connsiteX89" fmla="*/ 1076325 w 2105025"/>
              <a:gd name="connsiteY89" fmla="*/ 330200 h 1183482"/>
              <a:gd name="connsiteX90" fmla="*/ 1063625 w 2105025"/>
              <a:gd name="connsiteY90" fmla="*/ 349250 h 1183482"/>
              <a:gd name="connsiteX91" fmla="*/ 1044575 w 2105025"/>
              <a:gd name="connsiteY91" fmla="*/ 361950 h 1183482"/>
              <a:gd name="connsiteX92" fmla="*/ 1016000 w 2105025"/>
              <a:gd name="connsiteY92" fmla="*/ 381000 h 1183482"/>
              <a:gd name="connsiteX93" fmla="*/ 981075 w 2105025"/>
              <a:gd name="connsiteY93" fmla="*/ 396875 h 1183482"/>
              <a:gd name="connsiteX94" fmla="*/ 952500 w 2105025"/>
              <a:gd name="connsiteY94" fmla="*/ 415925 h 1183482"/>
              <a:gd name="connsiteX95" fmla="*/ 952500 w 2105025"/>
              <a:gd name="connsiteY95" fmla="*/ 415925 h 1183482"/>
              <a:gd name="connsiteX96" fmla="*/ 914400 w 2105025"/>
              <a:gd name="connsiteY96" fmla="*/ 396875 h 1183482"/>
              <a:gd name="connsiteX97" fmla="*/ 892175 w 2105025"/>
              <a:gd name="connsiteY97" fmla="*/ 368300 h 1183482"/>
              <a:gd name="connsiteX98" fmla="*/ 876300 w 2105025"/>
              <a:gd name="connsiteY98" fmla="*/ 349250 h 1183482"/>
              <a:gd name="connsiteX99" fmla="*/ 876300 w 2105025"/>
              <a:gd name="connsiteY99" fmla="*/ 349250 h 1183482"/>
              <a:gd name="connsiteX100" fmla="*/ 838200 w 2105025"/>
              <a:gd name="connsiteY100" fmla="*/ 346075 h 1183482"/>
              <a:gd name="connsiteX101" fmla="*/ 819150 w 2105025"/>
              <a:gd name="connsiteY101" fmla="*/ 330200 h 1183482"/>
              <a:gd name="connsiteX102" fmla="*/ 812800 w 2105025"/>
              <a:gd name="connsiteY102" fmla="*/ 330200 h 1183482"/>
              <a:gd name="connsiteX103" fmla="*/ 800100 w 2105025"/>
              <a:gd name="connsiteY103" fmla="*/ 327025 h 1183482"/>
              <a:gd name="connsiteX104" fmla="*/ 765175 w 2105025"/>
              <a:gd name="connsiteY104" fmla="*/ 339725 h 1183482"/>
              <a:gd name="connsiteX105" fmla="*/ 749300 w 2105025"/>
              <a:gd name="connsiteY105" fmla="*/ 349250 h 1183482"/>
              <a:gd name="connsiteX106" fmla="*/ 727075 w 2105025"/>
              <a:gd name="connsiteY106" fmla="*/ 365125 h 1183482"/>
              <a:gd name="connsiteX107" fmla="*/ 704850 w 2105025"/>
              <a:gd name="connsiteY107" fmla="*/ 381000 h 1183482"/>
              <a:gd name="connsiteX108" fmla="*/ 679450 w 2105025"/>
              <a:gd name="connsiteY108" fmla="*/ 390525 h 1183482"/>
              <a:gd name="connsiteX109" fmla="*/ 584200 w 2105025"/>
              <a:gd name="connsiteY109" fmla="*/ 406400 h 1183482"/>
              <a:gd name="connsiteX110" fmla="*/ 542925 w 2105025"/>
              <a:gd name="connsiteY110" fmla="*/ 419100 h 1183482"/>
              <a:gd name="connsiteX111" fmla="*/ 511175 w 2105025"/>
              <a:gd name="connsiteY111" fmla="*/ 412750 h 1183482"/>
              <a:gd name="connsiteX112" fmla="*/ 485775 w 2105025"/>
              <a:gd name="connsiteY112" fmla="*/ 400050 h 1183482"/>
              <a:gd name="connsiteX113" fmla="*/ 476250 w 2105025"/>
              <a:gd name="connsiteY113" fmla="*/ 377825 h 1183482"/>
              <a:gd name="connsiteX114" fmla="*/ 479425 w 2105025"/>
              <a:gd name="connsiteY114" fmla="*/ 346075 h 1183482"/>
              <a:gd name="connsiteX115" fmla="*/ 498475 w 2105025"/>
              <a:gd name="connsiteY115" fmla="*/ 330200 h 1183482"/>
              <a:gd name="connsiteX116" fmla="*/ 498475 w 2105025"/>
              <a:gd name="connsiteY116" fmla="*/ 330200 h 1183482"/>
              <a:gd name="connsiteX117" fmla="*/ 482600 w 2105025"/>
              <a:gd name="connsiteY117" fmla="*/ 304800 h 1183482"/>
              <a:gd name="connsiteX118" fmla="*/ 485775 w 2105025"/>
              <a:gd name="connsiteY118" fmla="*/ 276225 h 1183482"/>
              <a:gd name="connsiteX119" fmla="*/ 466725 w 2105025"/>
              <a:gd name="connsiteY119" fmla="*/ 263525 h 1183482"/>
              <a:gd name="connsiteX120" fmla="*/ 441325 w 2105025"/>
              <a:gd name="connsiteY120" fmla="*/ 254000 h 1183482"/>
              <a:gd name="connsiteX121" fmla="*/ 419100 w 2105025"/>
              <a:gd name="connsiteY121" fmla="*/ 266700 h 1183482"/>
              <a:gd name="connsiteX122" fmla="*/ 387350 w 2105025"/>
              <a:gd name="connsiteY122" fmla="*/ 276225 h 1183482"/>
              <a:gd name="connsiteX123" fmla="*/ 387350 w 2105025"/>
              <a:gd name="connsiteY123" fmla="*/ 276225 h 1183482"/>
              <a:gd name="connsiteX124" fmla="*/ 361950 w 2105025"/>
              <a:gd name="connsiteY124" fmla="*/ 250825 h 1183482"/>
              <a:gd name="connsiteX125" fmla="*/ 365125 w 2105025"/>
              <a:gd name="connsiteY125" fmla="*/ 225425 h 1183482"/>
              <a:gd name="connsiteX126" fmla="*/ 381000 w 2105025"/>
              <a:gd name="connsiteY126" fmla="*/ 203200 h 1183482"/>
              <a:gd name="connsiteX127" fmla="*/ 390525 w 2105025"/>
              <a:gd name="connsiteY127" fmla="*/ 174625 h 1183482"/>
              <a:gd name="connsiteX128" fmla="*/ 412750 w 2105025"/>
              <a:gd name="connsiteY128" fmla="*/ 152400 h 1183482"/>
              <a:gd name="connsiteX129" fmla="*/ 406400 w 2105025"/>
              <a:gd name="connsiteY129" fmla="*/ 139700 h 1183482"/>
              <a:gd name="connsiteX130" fmla="*/ 406400 w 2105025"/>
              <a:gd name="connsiteY130" fmla="*/ 139700 h 1183482"/>
              <a:gd name="connsiteX131" fmla="*/ 393700 w 2105025"/>
              <a:gd name="connsiteY131" fmla="*/ 101600 h 1183482"/>
              <a:gd name="connsiteX132" fmla="*/ 381000 w 2105025"/>
              <a:gd name="connsiteY132" fmla="*/ 98425 h 1183482"/>
              <a:gd name="connsiteX133" fmla="*/ 390525 w 2105025"/>
              <a:gd name="connsiteY133" fmla="*/ 79375 h 1183482"/>
              <a:gd name="connsiteX134" fmla="*/ 381000 w 2105025"/>
              <a:gd name="connsiteY134" fmla="*/ 66675 h 1183482"/>
              <a:gd name="connsiteX135" fmla="*/ 346075 w 2105025"/>
              <a:gd name="connsiteY135" fmla="*/ 95250 h 1183482"/>
              <a:gd name="connsiteX136" fmla="*/ 282575 w 2105025"/>
              <a:gd name="connsiteY136" fmla="*/ 146050 h 1183482"/>
              <a:gd name="connsiteX137" fmla="*/ 244475 w 2105025"/>
              <a:gd name="connsiteY137" fmla="*/ 203200 h 1183482"/>
              <a:gd name="connsiteX138" fmla="*/ 244475 w 2105025"/>
              <a:gd name="connsiteY138" fmla="*/ 203200 h 1183482"/>
              <a:gd name="connsiteX139" fmla="*/ 196850 w 2105025"/>
              <a:gd name="connsiteY139" fmla="*/ 247650 h 1183482"/>
              <a:gd name="connsiteX140" fmla="*/ 174625 w 2105025"/>
              <a:gd name="connsiteY140" fmla="*/ 263525 h 1183482"/>
              <a:gd name="connsiteX141" fmla="*/ 152400 w 2105025"/>
              <a:gd name="connsiteY141" fmla="*/ 231775 h 1183482"/>
              <a:gd name="connsiteX142" fmla="*/ 139700 w 2105025"/>
              <a:gd name="connsiteY142" fmla="*/ 206375 h 1183482"/>
              <a:gd name="connsiteX143" fmla="*/ 155575 w 2105025"/>
              <a:gd name="connsiteY143" fmla="*/ 180975 h 1183482"/>
              <a:gd name="connsiteX144" fmla="*/ 168275 w 2105025"/>
              <a:gd name="connsiteY144" fmla="*/ 158750 h 1183482"/>
              <a:gd name="connsiteX145" fmla="*/ 161925 w 2105025"/>
              <a:gd name="connsiteY145" fmla="*/ 136525 h 1183482"/>
              <a:gd name="connsiteX146" fmla="*/ 161925 w 2105025"/>
              <a:gd name="connsiteY146" fmla="*/ 136525 h 1183482"/>
              <a:gd name="connsiteX147" fmla="*/ 101600 w 2105025"/>
              <a:gd name="connsiteY147" fmla="*/ 161925 h 1183482"/>
              <a:gd name="connsiteX148" fmla="*/ 82550 w 2105025"/>
              <a:gd name="connsiteY148" fmla="*/ 184150 h 1183482"/>
              <a:gd name="connsiteX149" fmla="*/ 41275 w 2105025"/>
              <a:gd name="connsiteY149" fmla="*/ 203200 h 1183482"/>
              <a:gd name="connsiteX150" fmla="*/ 22225 w 2105025"/>
              <a:gd name="connsiteY150" fmla="*/ 219075 h 1183482"/>
              <a:gd name="connsiteX151" fmla="*/ 0 w 2105025"/>
              <a:gd name="connsiteY151" fmla="*/ 219075 h 1183482"/>
              <a:gd name="connsiteX152" fmla="*/ 9525 w 2105025"/>
              <a:gd name="connsiteY152" fmla="*/ 200025 h 1183482"/>
              <a:gd name="connsiteX153" fmla="*/ 25400 w 2105025"/>
              <a:gd name="connsiteY153" fmla="*/ 180975 h 1183482"/>
              <a:gd name="connsiteX154" fmla="*/ 47625 w 2105025"/>
              <a:gd name="connsiteY154" fmla="*/ 139700 h 1183482"/>
              <a:gd name="connsiteX155" fmla="*/ 63500 w 2105025"/>
              <a:gd name="connsiteY155" fmla="*/ 114300 h 1183482"/>
              <a:gd name="connsiteX156" fmla="*/ 92075 w 2105025"/>
              <a:gd name="connsiteY156" fmla="*/ 82550 h 1183482"/>
              <a:gd name="connsiteX157" fmla="*/ 98425 w 2105025"/>
              <a:gd name="connsiteY157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652588 w 2105025"/>
              <a:gd name="connsiteY2" fmla="*/ 1073149 h 1183482"/>
              <a:gd name="connsiteX3" fmla="*/ 1749425 w 2105025"/>
              <a:gd name="connsiteY3" fmla="*/ 949325 h 1183482"/>
              <a:gd name="connsiteX4" fmla="*/ 1768475 w 2105025"/>
              <a:gd name="connsiteY4" fmla="*/ 949325 h 1183482"/>
              <a:gd name="connsiteX5" fmla="*/ 1793875 w 2105025"/>
              <a:gd name="connsiteY5" fmla="*/ 962025 h 1183482"/>
              <a:gd name="connsiteX6" fmla="*/ 1838325 w 2105025"/>
              <a:gd name="connsiteY6" fmla="*/ 974725 h 1183482"/>
              <a:gd name="connsiteX7" fmla="*/ 1838325 w 2105025"/>
              <a:gd name="connsiteY7" fmla="*/ 974725 h 1183482"/>
              <a:gd name="connsiteX8" fmla="*/ 1866900 w 2105025"/>
              <a:gd name="connsiteY8" fmla="*/ 930275 h 1183482"/>
              <a:gd name="connsiteX9" fmla="*/ 1889125 w 2105025"/>
              <a:gd name="connsiteY9" fmla="*/ 911225 h 1183482"/>
              <a:gd name="connsiteX10" fmla="*/ 1914525 w 2105025"/>
              <a:gd name="connsiteY10" fmla="*/ 879475 h 1183482"/>
              <a:gd name="connsiteX11" fmla="*/ 1936750 w 2105025"/>
              <a:gd name="connsiteY11" fmla="*/ 850900 h 1183482"/>
              <a:gd name="connsiteX12" fmla="*/ 1958975 w 2105025"/>
              <a:gd name="connsiteY12" fmla="*/ 828675 h 1183482"/>
              <a:gd name="connsiteX13" fmla="*/ 1965325 w 2105025"/>
              <a:gd name="connsiteY13" fmla="*/ 803275 h 1183482"/>
              <a:gd name="connsiteX14" fmla="*/ 1987550 w 2105025"/>
              <a:gd name="connsiteY14" fmla="*/ 768350 h 1183482"/>
              <a:gd name="connsiteX15" fmla="*/ 1997075 w 2105025"/>
              <a:gd name="connsiteY15" fmla="*/ 733425 h 1183482"/>
              <a:gd name="connsiteX16" fmla="*/ 2032000 w 2105025"/>
              <a:gd name="connsiteY16" fmla="*/ 682625 h 1183482"/>
              <a:gd name="connsiteX17" fmla="*/ 2032000 w 2105025"/>
              <a:gd name="connsiteY17" fmla="*/ 682625 h 1183482"/>
              <a:gd name="connsiteX18" fmla="*/ 2073275 w 2105025"/>
              <a:gd name="connsiteY18" fmla="*/ 650875 h 1183482"/>
              <a:gd name="connsiteX19" fmla="*/ 2073275 w 2105025"/>
              <a:gd name="connsiteY19" fmla="*/ 650875 h 1183482"/>
              <a:gd name="connsiteX20" fmla="*/ 2079625 w 2105025"/>
              <a:gd name="connsiteY20" fmla="*/ 603250 h 1183482"/>
              <a:gd name="connsiteX21" fmla="*/ 2089150 w 2105025"/>
              <a:gd name="connsiteY21" fmla="*/ 577850 h 1183482"/>
              <a:gd name="connsiteX22" fmla="*/ 2098675 w 2105025"/>
              <a:gd name="connsiteY22" fmla="*/ 565150 h 1183482"/>
              <a:gd name="connsiteX23" fmla="*/ 2105025 w 2105025"/>
              <a:gd name="connsiteY23" fmla="*/ 552450 h 1183482"/>
              <a:gd name="connsiteX24" fmla="*/ 2070100 w 2105025"/>
              <a:gd name="connsiteY24" fmla="*/ 549275 h 1183482"/>
              <a:gd name="connsiteX25" fmla="*/ 2051050 w 2105025"/>
              <a:gd name="connsiteY25" fmla="*/ 565150 h 1183482"/>
              <a:gd name="connsiteX26" fmla="*/ 2028825 w 2105025"/>
              <a:gd name="connsiteY26" fmla="*/ 571500 h 1183482"/>
              <a:gd name="connsiteX27" fmla="*/ 2003425 w 2105025"/>
              <a:gd name="connsiteY27" fmla="*/ 584200 h 1183482"/>
              <a:gd name="connsiteX28" fmla="*/ 1984375 w 2105025"/>
              <a:gd name="connsiteY28" fmla="*/ 584200 h 1183482"/>
              <a:gd name="connsiteX29" fmla="*/ 1965325 w 2105025"/>
              <a:gd name="connsiteY29" fmla="*/ 587375 h 1183482"/>
              <a:gd name="connsiteX30" fmla="*/ 1939925 w 2105025"/>
              <a:gd name="connsiteY30" fmla="*/ 593725 h 1183482"/>
              <a:gd name="connsiteX31" fmla="*/ 1930400 w 2105025"/>
              <a:gd name="connsiteY31" fmla="*/ 606425 h 1183482"/>
              <a:gd name="connsiteX32" fmla="*/ 1905000 w 2105025"/>
              <a:gd name="connsiteY32" fmla="*/ 619125 h 1183482"/>
              <a:gd name="connsiteX33" fmla="*/ 1895475 w 2105025"/>
              <a:gd name="connsiteY33" fmla="*/ 635000 h 1183482"/>
              <a:gd name="connsiteX34" fmla="*/ 1857375 w 2105025"/>
              <a:gd name="connsiteY34" fmla="*/ 644525 h 1183482"/>
              <a:gd name="connsiteX35" fmla="*/ 1825625 w 2105025"/>
              <a:gd name="connsiteY35" fmla="*/ 650875 h 1183482"/>
              <a:gd name="connsiteX36" fmla="*/ 1800225 w 2105025"/>
              <a:gd name="connsiteY36" fmla="*/ 644525 h 1183482"/>
              <a:gd name="connsiteX37" fmla="*/ 1765300 w 2105025"/>
              <a:gd name="connsiteY37" fmla="*/ 638175 h 1183482"/>
              <a:gd name="connsiteX38" fmla="*/ 1762125 w 2105025"/>
              <a:gd name="connsiteY38" fmla="*/ 615950 h 1183482"/>
              <a:gd name="connsiteX39" fmla="*/ 1762125 w 2105025"/>
              <a:gd name="connsiteY39" fmla="*/ 587375 h 1183482"/>
              <a:gd name="connsiteX40" fmla="*/ 1771650 w 2105025"/>
              <a:gd name="connsiteY40" fmla="*/ 555625 h 1183482"/>
              <a:gd name="connsiteX41" fmla="*/ 1768475 w 2105025"/>
              <a:gd name="connsiteY41" fmla="*/ 533400 h 1183482"/>
              <a:gd name="connsiteX42" fmla="*/ 1768475 w 2105025"/>
              <a:gd name="connsiteY42" fmla="*/ 533400 h 1183482"/>
              <a:gd name="connsiteX43" fmla="*/ 1784350 w 2105025"/>
              <a:gd name="connsiteY43" fmla="*/ 495300 h 1183482"/>
              <a:gd name="connsiteX44" fmla="*/ 1746250 w 2105025"/>
              <a:gd name="connsiteY44" fmla="*/ 485775 h 1183482"/>
              <a:gd name="connsiteX45" fmla="*/ 1746250 w 2105025"/>
              <a:gd name="connsiteY45" fmla="*/ 485775 h 1183482"/>
              <a:gd name="connsiteX46" fmla="*/ 1724025 w 2105025"/>
              <a:gd name="connsiteY46" fmla="*/ 444500 h 1183482"/>
              <a:gd name="connsiteX47" fmla="*/ 1701800 w 2105025"/>
              <a:gd name="connsiteY47" fmla="*/ 431800 h 1183482"/>
              <a:gd name="connsiteX48" fmla="*/ 1701800 w 2105025"/>
              <a:gd name="connsiteY48" fmla="*/ 431800 h 1183482"/>
              <a:gd name="connsiteX49" fmla="*/ 1660525 w 2105025"/>
              <a:gd name="connsiteY49" fmla="*/ 415925 h 1183482"/>
              <a:gd name="connsiteX50" fmla="*/ 1641475 w 2105025"/>
              <a:gd name="connsiteY50" fmla="*/ 412750 h 1183482"/>
              <a:gd name="connsiteX51" fmla="*/ 1600200 w 2105025"/>
              <a:gd name="connsiteY51" fmla="*/ 422275 h 1183482"/>
              <a:gd name="connsiteX52" fmla="*/ 1600200 w 2105025"/>
              <a:gd name="connsiteY52" fmla="*/ 384175 h 1183482"/>
              <a:gd name="connsiteX53" fmla="*/ 1600200 w 2105025"/>
              <a:gd name="connsiteY53" fmla="*/ 358775 h 1183482"/>
              <a:gd name="connsiteX54" fmla="*/ 1600200 w 2105025"/>
              <a:gd name="connsiteY54" fmla="*/ 358775 h 1183482"/>
              <a:gd name="connsiteX55" fmla="*/ 1600200 w 2105025"/>
              <a:gd name="connsiteY55" fmla="*/ 358775 h 1183482"/>
              <a:gd name="connsiteX56" fmla="*/ 1597025 w 2105025"/>
              <a:gd name="connsiteY56" fmla="*/ 314325 h 1183482"/>
              <a:gd name="connsiteX57" fmla="*/ 1606550 w 2105025"/>
              <a:gd name="connsiteY57" fmla="*/ 295275 h 1183482"/>
              <a:gd name="connsiteX58" fmla="*/ 1622425 w 2105025"/>
              <a:gd name="connsiteY58" fmla="*/ 254000 h 1183482"/>
              <a:gd name="connsiteX59" fmla="*/ 1619250 w 2105025"/>
              <a:gd name="connsiteY59" fmla="*/ 231775 h 1183482"/>
              <a:gd name="connsiteX60" fmla="*/ 1619250 w 2105025"/>
              <a:gd name="connsiteY60" fmla="*/ 203200 h 1183482"/>
              <a:gd name="connsiteX61" fmla="*/ 1625600 w 2105025"/>
              <a:gd name="connsiteY61" fmla="*/ 171450 h 1183482"/>
              <a:gd name="connsiteX62" fmla="*/ 1628775 w 2105025"/>
              <a:gd name="connsiteY62" fmla="*/ 136525 h 1183482"/>
              <a:gd name="connsiteX63" fmla="*/ 1631950 w 2105025"/>
              <a:gd name="connsiteY63" fmla="*/ 98425 h 1183482"/>
              <a:gd name="connsiteX64" fmla="*/ 1625600 w 2105025"/>
              <a:gd name="connsiteY64" fmla="*/ 76200 h 1183482"/>
              <a:gd name="connsiteX65" fmla="*/ 1625600 w 2105025"/>
              <a:gd name="connsiteY65" fmla="*/ 50800 h 1183482"/>
              <a:gd name="connsiteX66" fmla="*/ 1603375 w 2105025"/>
              <a:gd name="connsiteY66" fmla="*/ 38100 h 1183482"/>
              <a:gd name="connsiteX67" fmla="*/ 1577975 w 2105025"/>
              <a:gd name="connsiteY67" fmla="*/ 22225 h 1183482"/>
              <a:gd name="connsiteX68" fmla="*/ 1577975 w 2105025"/>
              <a:gd name="connsiteY68" fmla="*/ 22225 h 1183482"/>
              <a:gd name="connsiteX69" fmla="*/ 1552575 w 2105025"/>
              <a:gd name="connsiteY69" fmla="*/ 19050 h 1183482"/>
              <a:gd name="connsiteX70" fmla="*/ 1508125 w 2105025"/>
              <a:gd name="connsiteY70" fmla="*/ 0 h 1183482"/>
              <a:gd name="connsiteX71" fmla="*/ 1460500 w 2105025"/>
              <a:gd name="connsiteY71" fmla="*/ 3175 h 1183482"/>
              <a:gd name="connsiteX72" fmla="*/ 1431925 w 2105025"/>
              <a:gd name="connsiteY72" fmla="*/ 6350 h 1183482"/>
              <a:gd name="connsiteX73" fmla="*/ 1406525 w 2105025"/>
              <a:gd name="connsiteY73" fmla="*/ 15875 h 1183482"/>
              <a:gd name="connsiteX74" fmla="*/ 1374775 w 2105025"/>
              <a:gd name="connsiteY74" fmla="*/ 22225 h 1183482"/>
              <a:gd name="connsiteX75" fmla="*/ 1355725 w 2105025"/>
              <a:gd name="connsiteY75" fmla="*/ 22225 h 1183482"/>
              <a:gd name="connsiteX76" fmla="*/ 1323975 w 2105025"/>
              <a:gd name="connsiteY76" fmla="*/ 41275 h 1183482"/>
              <a:gd name="connsiteX77" fmla="*/ 1295400 w 2105025"/>
              <a:gd name="connsiteY77" fmla="*/ 63500 h 1183482"/>
              <a:gd name="connsiteX78" fmla="*/ 1270000 w 2105025"/>
              <a:gd name="connsiteY78" fmla="*/ 76200 h 1183482"/>
              <a:gd name="connsiteX79" fmla="*/ 1270000 w 2105025"/>
              <a:gd name="connsiteY79" fmla="*/ 76200 h 1183482"/>
              <a:gd name="connsiteX80" fmla="*/ 1289050 w 2105025"/>
              <a:gd name="connsiteY80" fmla="*/ 98425 h 1183482"/>
              <a:gd name="connsiteX81" fmla="*/ 1285875 w 2105025"/>
              <a:gd name="connsiteY81" fmla="*/ 127000 h 1183482"/>
              <a:gd name="connsiteX82" fmla="*/ 1266825 w 2105025"/>
              <a:gd name="connsiteY82" fmla="*/ 146050 h 1183482"/>
              <a:gd name="connsiteX83" fmla="*/ 1235075 w 2105025"/>
              <a:gd name="connsiteY83" fmla="*/ 165100 h 1183482"/>
              <a:gd name="connsiteX84" fmla="*/ 1196975 w 2105025"/>
              <a:gd name="connsiteY84" fmla="*/ 206375 h 1183482"/>
              <a:gd name="connsiteX85" fmla="*/ 1168400 w 2105025"/>
              <a:gd name="connsiteY85" fmla="*/ 215900 h 1183482"/>
              <a:gd name="connsiteX86" fmla="*/ 1152525 w 2105025"/>
              <a:gd name="connsiteY86" fmla="*/ 247650 h 1183482"/>
              <a:gd name="connsiteX87" fmla="*/ 1152525 w 2105025"/>
              <a:gd name="connsiteY87" fmla="*/ 247650 h 1183482"/>
              <a:gd name="connsiteX88" fmla="*/ 1095375 w 2105025"/>
              <a:gd name="connsiteY88" fmla="*/ 279400 h 1183482"/>
              <a:gd name="connsiteX89" fmla="*/ 1085850 w 2105025"/>
              <a:gd name="connsiteY89" fmla="*/ 304800 h 1183482"/>
              <a:gd name="connsiteX90" fmla="*/ 1076325 w 2105025"/>
              <a:gd name="connsiteY90" fmla="*/ 330200 h 1183482"/>
              <a:gd name="connsiteX91" fmla="*/ 1063625 w 2105025"/>
              <a:gd name="connsiteY91" fmla="*/ 349250 h 1183482"/>
              <a:gd name="connsiteX92" fmla="*/ 1044575 w 2105025"/>
              <a:gd name="connsiteY92" fmla="*/ 361950 h 1183482"/>
              <a:gd name="connsiteX93" fmla="*/ 1016000 w 2105025"/>
              <a:gd name="connsiteY93" fmla="*/ 381000 h 1183482"/>
              <a:gd name="connsiteX94" fmla="*/ 981075 w 2105025"/>
              <a:gd name="connsiteY94" fmla="*/ 396875 h 1183482"/>
              <a:gd name="connsiteX95" fmla="*/ 952500 w 2105025"/>
              <a:gd name="connsiteY95" fmla="*/ 415925 h 1183482"/>
              <a:gd name="connsiteX96" fmla="*/ 952500 w 2105025"/>
              <a:gd name="connsiteY96" fmla="*/ 415925 h 1183482"/>
              <a:gd name="connsiteX97" fmla="*/ 914400 w 2105025"/>
              <a:gd name="connsiteY97" fmla="*/ 396875 h 1183482"/>
              <a:gd name="connsiteX98" fmla="*/ 892175 w 2105025"/>
              <a:gd name="connsiteY98" fmla="*/ 368300 h 1183482"/>
              <a:gd name="connsiteX99" fmla="*/ 876300 w 2105025"/>
              <a:gd name="connsiteY99" fmla="*/ 349250 h 1183482"/>
              <a:gd name="connsiteX100" fmla="*/ 876300 w 2105025"/>
              <a:gd name="connsiteY100" fmla="*/ 349250 h 1183482"/>
              <a:gd name="connsiteX101" fmla="*/ 838200 w 2105025"/>
              <a:gd name="connsiteY101" fmla="*/ 346075 h 1183482"/>
              <a:gd name="connsiteX102" fmla="*/ 819150 w 2105025"/>
              <a:gd name="connsiteY102" fmla="*/ 330200 h 1183482"/>
              <a:gd name="connsiteX103" fmla="*/ 812800 w 2105025"/>
              <a:gd name="connsiteY103" fmla="*/ 330200 h 1183482"/>
              <a:gd name="connsiteX104" fmla="*/ 800100 w 2105025"/>
              <a:gd name="connsiteY104" fmla="*/ 327025 h 1183482"/>
              <a:gd name="connsiteX105" fmla="*/ 765175 w 2105025"/>
              <a:gd name="connsiteY105" fmla="*/ 339725 h 1183482"/>
              <a:gd name="connsiteX106" fmla="*/ 749300 w 2105025"/>
              <a:gd name="connsiteY106" fmla="*/ 349250 h 1183482"/>
              <a:gd name="connsiteX107" fmla="*/ 727075 w 2105025"/>
              <a:gd name="connsiteY107" fmla="*/ 365125 h 1183482"/>
              <a:gd name="connsiteX108" fmla="*/ 704850 w 2105025"/>
              <a:gd name="connsiteY108" fmla="*/ 381000 h 1183482"/>
              <a:gd name="connsiteX109" fmla="*/ 679450 w 2105025"/>
              <a:gd name="connsiteY109" fmla="*/ 390525 h 1183482"/>
              <a:gd name="connsiteX110" fmla="*/ 584200 w 2105025"/>
              <a:gd name="connsiteY110" fmla="*/ 406400 h 1183482"/>
              <a:gd name="connsiteX111" fmla="*/ 542925 w 2105025"/>
              <a:gd name="connsiteY111" fmla="*/ 419100 h 1183482"/>
              <a:gd name="connsiteX112" fmla="*/ 511175 w 2105025"/>
              <a:gd name="connsiteY112" fmla="*/ 412750 h 1183482"/>
              <a:gd name="connsiteX113" fmla="*/ 485775 w 2105025"/>
              <a:gd name="connsiteY113" fmla="*/ 400050 h 1183482"/>
              <a:gd name="connsiteX114" fmla="*/ 476250 w 2105025"/>
              <a:gd name="connsiteY114" fmla="*/ 377825 h 1183482"/>
              <a:gd name="connsiteX115" fmla="*/ 479425 w 2105025"/>
              <a:gd name="connsiteY115" fmla="*/ 346075 h 1183482"/>
              <a:gd name="connsiteX116" fmla="*/ 498475 w 2105025"/>
              <a:gd name="connsiteY116" fmla="*/ 330200 h 1183482"/>
              <a:gd name="connsiteX117" fmla="*/ 498475 w 2105025"/>
              <a:gd name="connsiteY117" fmla="*/ 330200 h 1183482"/>
              <a:gd name="connsiteX118" fmla="*/ 482600 w 2105025"/>
              <a:gd name="connsiteY118" fmla="*/ 304800 h 1183482"/>
              <a:gd name="connsiteX119" fmla="*/ 485775 w 2105025"/>
              <a:gd name="connsiteY119" fmla="*/ 276225 h 1183482"/>
              <a:gd name="connsiteX120" fmla="*/ 466725 w 2105025"/>
              <a:gd name="connsiteY120" fmla="*/ 263525 h 1183482"/>
              <a:gd name="connsiteX121" fmla="*/ 441325 w 2105025"/>
              <a:gd name="connsiteY121" fmla="*/ 254000 h 1183482"/>
              <a:gd name="connsiteX122" fmla="*/ 419100 w 2105025"/>
              <a:gd name="connsiteY122" fmla="*/ 266700 h 1183482"/>
              <a:gd name="connsiteX123" fmla="*/ 387350 w 2105025"/>
              <a:gd name="connsiteY123" fmla="*/ 276225 h 1183482"/>
              <a:gd name="connsiteX124" fmla="*/ 387350 w 2105025"/>
              <a:gd name="connsiteY124" fmla="*/ 276225 h 1183482"/>
              <a:gd name="connsiteX125" fmla="*/ 361950 w 2105025"/>
              <a:gd name="connsiteY125" fmla="*/ 250825 h 1183482"/>
              <a:gd name="connsiteX126" fmla="*/ 365125 w 2105025"/>
              <a:gd name="connsiteY126" fmla="*/ 225425 h 1183482"/>
              <a:gd name="connsiteX127" fmla="*/ 381000 w 2105025"/>
              <a:gd name="connsiteY127" fmla="*/ 203200 h 1183482"/>
              <a:gd name="connsiteX128" fmla="*/ 390525 w 2105025"/>
              <a:gd name="connsiteY128" fmla="*/ 174625 h 1183482"/>
              <a:gd name="connsiteX129" fmla="*/ 412750 w 2105025"/>
              <a:gd name="connsiteY129" fmla="*/ 152400 h 1183482"/>
              <a:gd name="connsiteX130" fmla="*/ 406400 w 2105025"/>
              <a:gd name="connsiteY130" fmla="*/ 139700 h 1183482"/>
              <a:gd name="connsiteX131" fmla="*/ 406400 w 2105025"/>
              <a:gd name="connsiteY131" fmla="*/ 139700 h 1183482"/>
              <a:gd name="connsiteX132" fmla="*/ 393700 w 2105025"/>
              <a:gd name="connsiteY132" fmla="*/ 101600 h 1183482"/>
              <a:gd name="connsiteX133" fmla="*/ 381000 w 2105025"/>
              <a:gd name="connsiteY133" fmla="*/ 98425 h 1183482"/>
              <a:gd name="connsiteX134" fmla="*/ 390525 w 2105025"/>
              <a:gd name="connsiteY134" fmla="*/ 79375 h 1183482"/>
              <a:gd name="connsiteX135" fmla="*/ 381000 w 2105025"/>
              <a:gd name="connsiteY135" fmla="*/ 66675 h 1183482"/>
              <a:gd name="connsiteX136" fmla="*/ 346075 w 2105025"/>
              <a:gd name="connsiteY136" fmla="*/ 95250 h 1183482"/>
              <a:gd name="connsiteX137" fmla="*/ 282575 w 2105025"/>
              <a:gd name="connsiteY137" fmla="*/ 146050 h 1183482"/>
              <a:gd name="connsiteX138" fmla="*/ 244475 w 2105025"/>
              <a:gd name="connsiteY138" fmla="*/ 203200 h 1183482"/>
              <a:gd name="connsiteX139" fmla="*/ 244475 w 2105025"/>
              <a:gd name="connsiteY139" fmla="*/ 203200 h 1183482"/>
              <a:gd name="connsiteX140" fmla="*/ 196850 w 2105025"/>
              <a:gd name="connsiteY140" fmla="*/ 247650 h 1183482"/>
              <a:gd name="connsiteX141" fmla="*/ 174625 w 2105025"/>
              <a:gd name="connsiteY141" fmla="*/ 263525 h 1183482"/>
              <a:gd name="connsiteX142" fmla="*/ 152400 w 2105025"/>
              <a:gd name="connsiteY142" fmla="*/ 231775 h 1183482"/>
              <a:gd name="connsiteX143" fmla="*/ 139700 w 2105025"/>
              <a:gd name="connsiteY143" fmla="*/ 206375 h 1183482"/>
              <a:gd name="connsiteX144" fmla="*/ 155575 w 2105025"/>
              <a:gd name="connsiteY144" fmla="*/ 180975 h 1183482"/>
              <a:gd name="connsiteX145" fmla="*/ 168275 w 2105025"/>
              <a:gd name="connsiteY145" fmla="*/ 158750 h 1183482"/>
              <a:gd name="connsiteX146" fmla="*/ 161925 w 2105025"/>
              <a:gd name="connsiteY146" fmla="*/ 136525 h 1183482"/>
              <a:gd name="connsiteX147" fmla="*/ 161925 w 2105025"/>
              <a:gd name="connsiteY147" fmla="*/ 136525 h 1183482"/>
              <a:gd name="connsiteX148" fmla="*/ 101600 w 2105025"/>
              <a:gd name="connsiteY148" fmla="*/ 161925 h 1183482"/>
              <a:gd name="connsiteX149" fmla="*/ 82550 w 2105025"/>
              <a:gd name="connsiteY149" fmla="*/ 184150 h 1183482"/>
              <a:gd name="connsiteX150" fmla="*/ 41275 w 2105025"/>
              <a:gd name="connsiteY150" fmla="*/ 203200 h 1183482"/>
              <a:gd name="connsiteX151" fmla="*/ 22225 w 2105025"/>
              <a:gd name="connsiteY151" fmla="*/ 219075 h 1183482"/>
              <a:gd name="connsiteX152" fmla="*/ 0 w 2105025"/>
              <a:gd name="connsiteY152" fmla="*/ 219075 h 1183482"/>
              <a:gd name="connsiteX153" fmla="*/ 9525 w 2105025"/>
              <a:gd name="connsiteY153" fmla="*/ 200025 h 1183482"/>
              <a:gd name="connsiteX154" fmla="*/ 25400 w 2105025"/>
              <a:gd name="connsiteY154" fmla="*/ 180975 h 1183482"/>
              <a:gd name="connsiteX155" fmla="*/ 47625 w 2105025"/>
              <a:gd name="connsiteY155" fmla="*/ 139700 h 1183482"/>
              <a:gd name="connsiteX156" fmla="*/ 63500 w 2105025"/>
              <a:gd name="connsiteY156" fmla="*/ 114300 h 1183482"/>
              <a:gd name="connsiteX157" fmla="*/ 92075 w 2105025"/>
              <a:gd name="connsiteY157" fmla="*/ 82550 h 1183482"/>
              <a:gd name="connsiteX158" fmla="*/ 98425 w 2105025"/>
              <a:gd name="connsiteY158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652588 w 2105025"/>
              <a:gd name="connsiteY2" fmla="*/ 1073149 h 1183482"/>
              <a:gd name="connsiteX3" fmla="*/ 1749425 w 2105025"/>
              <a:gd name="connsiteY3" fmla="*/ 949325 h 1183482"/>
              <a:gd name="connsiteX4" fmla="*/ 1768475 w 2105025"/>
              <a:gd name="connsiteY4" fmla="*/ 949325 h 1183482"/>
              <a:gd name="connsiteX5" fmla="*/ 1793875 w 2105025"/>
              <a:gd name="connsiteY5" fmla="*/ 962025 h 1183482"/>
              <a:gd name="connsiteX6" fmla="*/ 1838325 w 2105025"/>
              <a:gd name="connsiteY6" fmla="*/ 974725 h 1183482"/>
              <a:gd name="connsiteX7" fmla="*/ 1838325 w 2105025"/>
              <a:gd name="connsiteY7" fmla="*/ 974725 h 1183482"/>
              <a:gd name="connsiteX8" fmla="*/ 1866900 w 2105025"/>
              <a:gd name="connsiteY8" fmla="*/ 930275 h 1183482"/>
              <a:gd name="connsiteX9" fmla="*/ 1889125 w 2105025"/>
              <a:gd name="connsiteY9" fmla="*/ 911225 h 1183482"/>
              <a:gd name="connsiteX10" fmla="*/ 1914525 w 2105025"/>
              <a:gd name="connsiteY10" fmla="*/ 879475 h 1183482"/>
              <a:gd name="connsiteX11" fmla="*/ 1936750 w 2105025"/>
              <a:gd name="connsiteY11" fmla="*/ 850900 h 1183482"/>
              <a:gd name="connsiteX12" fmla="*/ 1958975 w 2105025"/>
              <a:gd name="connsiteY12" fmla="*/ 828675 h 1183482"/>
              <a:gd name="connsiteX13" fmla="*/ 1965325 w 2105025"/>
              <a:gd name="connsiteY13" fmla="*/ 803275 h 1183482"/>
              <a:gd name="connsiteX14" fmla="*/ 1987550 w 2105025"/>
              <a:gd name="connsiteY14" fmla="*/ 768350 h 1183482"/>
              <a:gd name="connsiteX15" fmla="*/ 1997075 w 2105025"/>
              <a:gd name="connsiteY15" fmla="*/ 733425 h 1183482"/>
              <a:gd name="connsiteX16" fmla="*/ 2032000 w 2105025"/>
              <a:gd name="connsiteY16" fmla="*/ 682625 h 1183482"/>
              <a:gd name="connsiteX17" fmla="*/ 2032000 w 2105025"/>
              <a:gd name="connsiteY17" fmla="*/ 682625 h 1183482"/>
              <a:gd name="connsiteX18" fmla="*/ 2073275 w 2105025"/>
              <a:gd name="connsiteY18" fmla="*/ 650875 h 1183482"/>
              <a:gd name="connsiteX19" fmla="*/ 2073275 w 2105025"/>
              <a:gd name="connsiteY19" fmla="*/ 650875 h 1183482"/>
              <a:gd name="connsiteX20" fmla="*/ 2079625 w 2105025"/>
              <a:gd name="connsiteY20" fmla="*/ 603250 h 1183482"/>
              <a:gd name="connsiteX21" fmla="*/ 2089150 w 2105025"/>
              <a:gd name="connsiteY21" fmla="*/ 577850 h 1183482"/>
              <a:gd name="connsiteX22" fmla="*/ 2098675 w 2105025"/>
              <a:gd name="connsiteY22" fmla="*/ 565150 h 1183482"/>
              <a:gd name="connsiteX23" fmla="*/ 2105025 w 2105025"/>
              <a:gd name="connsiteY23" fmla="*/ 552450 h 1183482"/>
              <a:gd name="connsiteX24" fmla="*/ 2070100 w 2105025"/>
              <a:gd name="connsiteY24" fmla="*/ 549275 h 1183482"/>
              <a:gd name="connsiteX25" fmla="*/ 2051050 w 2105025"/>
              <a:gd name="connsiteY25" fmla="*/ 565150 h 1183482"/>
              <a:gd name="connsiteX26" fmla="*/ 2028825 w 2105025"/>
              <a:gd name="connsiteY26" fmla="*/ 571500 h 1183482"/>
              <a:gd name="connsiteX27" fmla="*/ 2003425 w 2105025"/>
              <a:gd name="connsiteY27" fmla="*/ 584200 h 1183482"/>
              <a:gd name="connsiteX28" fmla="*/ 1984375 w 2105025"/>
              <a:gd name="connsiteY28" fmla="*/ 584200 h 1183482"/>
              <a:gd name="connsiteX29" fmla="*/ 1965325 w 2105025"/>
              <a:gd name="connsiteY29" fmla="*/ 587375 h 1183482"/>
              <a:gd name="connsiteX30" fmla="*/ 1939925 w 2105025"/>
              <a:gd name="connsiteY30" fmla="*/ 593725 h 1183482"/>
              <a:gd name="connsiteX31" fmla="*/ 1930400 w 2105025"/>
              <a:gd name="connsiteY31" fmla="*/ 606425 h 1183482"/>
              <a:gd name="connsiteX32" fmla="*/ 1905000 w 2105025"/>
              <a:gd name="connsiteY32" fmla="*/ 619125 h 1183482"/>
              <a:gd name="connsiteX33" fmla="*/ 1895475 w 2105025"/>
              <a:gd name="connsiteY33" fmla="*/ 635000 h 1183482"/>
              <a:gd name="connsiteX34" fmla="*/ 1857375 w 2105025"/>
              <a:gd name="connsiteY34" fmla="*/ 644525 h 1183482"/>
              <a:gd name="connsiteX35" fmla="*/ 1825625 w 2105025"/>
              <a:gd name="connsiteY35" fmla="*/ 650875 h 1183482"/>
              <a:gd name="connsiteX36" fmla="*/ 1800225 w 2105025"/>
              <a:gd name="connsiteY36" fmla="*/ 644525 h 1183482"/>
              <a:gd name="connsiteX37" fmla="*/ 1765300 w 2105025"/>
              <a:gd name="connsiteY37" fmla="*/ 638175 h 1183482"/>
              <a:gd name="connsiteX38" fmla="*/ 1762125 w 2105025"/>
              <a:gd name="connsiteY38" fmla="*/ 615950 h 1183482"/>
              <a:gd name="connsiteX39" fmla="*/ 1762125 w 2105025"/>
              <a:gd name="connsiteY39" fmla="*/ 587375 h 1183482"/>
              <a:gd name="connsiteX40" fmla="*/ 1771650 w 2105025"/>
              <a:gd name="connsiteY40" fmla="*/ 555625 h 1183482"/>
              <a:gd name="connsiteX41" fmla="*/ 1768475 w 2105025"/>
              <a:gd name="connsiteY41" fmla="*/ 533400 h 1183482"/>
              <a:gd name="connsiteX42" fmla="*/ 1768475 w 2105025"/>
              <a:gd name="connsiteY42" fmla="*/ 533400 h 1183482"/>
              <a:gd name="connsiteX43" fmla="*/ 1784350 w 2105025"/>
              <a:gd name="connsiteY43" fmla="*/ 495300 h 1183482"/>
              <a:gd name="connsiteX44" fmla="*/ 1746250 w 2105025"/>
              <a:gd name="connsiteY44" fmla="*/ 485775 h 1183482"/>
              <a:gd name="connsiteX45" fmla="*/ 1746250 w 2105025"/>
              <a:gd name="connsiteY45" fmla="*/ 485775 h 1183482"/>
              <a:gd name="connsiteX46" fmla="*/ 1724025 w 2105025"/>
              <a:gd name="connsiteY46" fmla="*/ 444500 h 1183482"/>
              <a:gd name="connsiteX47" fmla="*/ 1701800 w 2105025"/>
              <a:gd name="connsiteY47" fmla="*/ 431800 h 1183482"/>
              <a:gd name="connsiteX48" fmla="*/ 1701800 w 2105025"/>
              <a:gd name="connsiteY48" fmla="*/ 431800 h 1183482"/>
              <a:gd name="connsiteX49" fmla="*/ 1660525 w 2105025"/>
              <a:gd name="connsiteY49" fmla="*/ 415925 h 1183482"/>
              <a:gd name="connsiteX50" fmla="*/ 1641475 w 2105025"/>
              <a:gd name="connsiteY50" fmla="*/ 412750 h 1183482"/>
              <a:gd name="connsiteX51" fmla="*/ 1600200 w 2105025"/>
              <a:gd name="connsiteY51" fmla="*/ 422275 h 1183482"/>
              <a:gd name="connsiteX52" fmla="*/ 1600200 w 2105025"/>
              <a:gd name="connsiteY52" fmla="*/ 384175 h 1183482"/>
              <a:gd name="connsiteX53" fmla="*/ 1600200 w 2105025"/>
              <a:gd name="connsiteY53" fmla="*/ 358775 h 1183482"/>
              <a:gd name="connsiteX54" fmla="*/ 1600200 w 2105025"/>
              <a:gd name="connsiteY54" fmla="*/ 358775 h 1183482"/>
              <a:gd name="connsiteX55" fmla="*/ 1600200 w 2105025"/>
              <a:gd name="connsiteY55" fmla="*/ 358775 h 1183482"/>
              <a:gd name="connsiteX56" fmla="*/ 1597025 w 2105025"/>
              <a:gd name="connsiteY56" fmla="*/ 314325 h 1183482"/>
              <a:gd name="connsiteX57" fmla="*/ 1606550 w 2105025"/>
              <a:gd name="connsiteY57" fmla="*/ 295275 h 1183482"/>
              <a:gd name="connsiteX58" fmla="*/ 1622425 w 2105025"/>
              <a:gd name="connsiteY58" fmla="*/ 254000 h 1183482"/>
              <a:gd name="connsiteX59" fmla="*/ 1619250 w 2105025"/>
              <a:gd name="connsiteY59" fmla="*/ 231775 h 1183482"/>
              <a:gd name="connsiteX60" fmla="*/ 1619250 w 2105025"/>
              <a:gd name="connsiteY60" fmla="*/ 203200 h 1183482"/>
              <a:gd name="connsiteX61" fmla="*/ 1625600 w 2105025"/>
              <a:gd name="connsiteY61" fmla="*/ 171450 h 1183482"/>
              <a:gd name="connsiteX62" fmla="*/ 1628775 w 2105025"/>
              <a:gd name="connsiteY62" fmla="*/ 136525 h 1183482"/>
              <a:gd name="connsiteX63" fmla="*/ 1631950 w 2105025"/>
              <a:gd name="connsiteY63" fmla="*/ 98425 h 1183482"/>
              <a:gd name="connsiteX64" fmla="*/ 1625600 w 2105025"/>
              <a:gd name="connsiteY64" fmla="*/ 76200 h 1183482"/>
              <a:gd name="connsiteX65" fmla="*/ 1625600 w 2105025"/>
              <a:gd name="connsiteY65" fmla="*/ 50800 h 1183482"/>
              <a:gd name="connsiteX66" fmla="*/ 1603375 w 2105025"/>
              <a:gd name="connsiteY66" fmla="*/ 38100 h 1183482"/>
              <a:gd name="connsiteX67" fmla="*/ 1577975 w 2105025"/>
              <a:gd name="connsiteY67" fmla="*/ 22225 h 1183482"/>
              <a:gd name="connsiteX68" fmla="*/ 1577975 w 2105025"/>
              <a:gd name="connsiteY68" fmla="*/ 22225 h 1183482"/>
              <a:gd name="connsiteX69" fmla="*/ 1552575 w 2105025"/>
              <a:gd name="connsiteY69" fmla="*/ 19050 h 1183482"/>
              <a:gd name="connsiteX70" fmla="*/ 1508125 w 2105025"/>
              <a:gd name="connsiteY70" fmla="*/ 0 h 1183482"/>
              <a:gd name="connsiteX71" fmla="*/ 1460500 w 2105025"/>
              <a:gd name="connsiteY71" fmla="*/ 3175 h 1183482"/>
              <a:gd name="connsiteX72" fmla="*/ 1431925 w 2105025"/>
              <a:gd name="connsiteY72" fmla="*/ 6350 h 1183482"/>
              <a:gd name="connsiteX73" fmla="*/ 1406525 w 2105025"/>
              <a:gd name="connsiteY73" fmla="*/ 15875 h 1183482"/>
              <a:gd name="connsiteX74" fmla="*/ 1374775 w 2105025"/>
              <a:gd name="connsiteY74" fmla="*/ 22225 h 1183482"/>
              <a:gd name="connsiteX75" fmla="*/ 1355725 w 2105025"/>
              <a:gd name="connsiteY75" fmla="*/ 22225 h 1183482"/>
              <a:gd name="connsiteX76" fmla="*/ 1323975 w 2105025"/>
              <a:gd name="connsiteY76" fmla="*/ 41275 h 1183482"/>
              <a:gd name="connsiteX77" fmla="*/ 1295400 w 2105025"/>
              <a:gd name="connsiteY77" fmla="*/ 63500 h 1183482"/>
              <a:gd name="connsiteX78" fmla="*/ 1270000 w 2105025"/>
              <a:gd name="connsiteY78" fmla="*/ 76200 h 1183482"/>
              <a:gd name="connsiteX79" fmla="*/ 1270000 w 2105025"/>
              <a:gd name="connsiteY79" fmla="*/ 76200 h 1183482"/>
              <a:gd name="connsiteX80" fmla="*/ 1289050 w 2105025"/>
              <a:gd name="connsiteY80" fmla="*/ 98425 h 1183482"/>
              <a:gd name="connsiteX81" fmla="*/ 1285875 w 2105025"/>
              <a:gd name="connsiteY81" fmla="*/ 127000 h 1183482"/>
              <a:gd name="connsiteX82" fmla="*/ 1266825 w 2105025"/>
              <a:gd name="connsiteY82" fmla="*/ 146050 h 1183482"/>
              <a:gd name="connsiteX83" fmla="*/ 1235075 w 2105025"/>
              <a:gd name="connsiteY83" fmla="*/ 165100 h 1183482"/>
              <a:gd name="connsiteX84" fmla="*/ 1196975 w 2105025"/>
              <a:gd name="connsiteY84" fmla="*/ 206375 h 1183482"/>
              <a:gd name="connsiteX85" fmla="*/ 1168400 w 2105025"/>
              <a:gd name="connsiteY85" fmla="*/ 215900 h 1183482"/>
              <a:gd name="connsiteX86" fmla="*/ 1152525 w 2105025"/>
              <a:gd name="connsiteY86" fmla="*/ 247650 h 1183482"/>
              <a:gd name="connsiteX87" fmla="*/ 1152525 w 2105025"/>
              <a:gd name="connsiteY87" fmla="*/ 247650 h 1183482"/>
              <a:gd name="connsiteX88" fmla="*/ 1095375 w 2105025"/>
              <a:gd name="connsiteY88" fmla="*/ 279400 h 1183482"/>
              <a:gd name="connsiteX89" fmla="*/ 1085850 w 2105025"/>
              <a:gd name="connsiteY89" fmla="*/ 304800 h 1183482"/>
              <a:gd name="connsiteX90" fmla="*/ 1076325 w 2105025"/>
              <a:gd name="connsiteY90" fmla="*/ 330200 h 1183482"/>
              <a:gd name="connsiteX91" fmla="*/ 1063625 w 2105025"/>
              <a:gd name="connsiteY91" fmla="*/ 349250 h 1183482"/>
              <a:gd name="connsiteX92" fmla="*/ 1044575 w 2105025"/>
              <a:gd name="connsiteY92" fmla="*/ 361950 h 1183482"/>
              <a:gd name="connsiteX93" fmla="*/ 1016000 w 2105025"/>
              <a:gd name="connsiteY93" fmla="*/ 381000 h 1183482"/>
              <a:gd name="connsiteX94" fmla="*/ 981075 w 2105025"/>
              <a:gd name="connsiteY94" fmla="*/ 396875 h 1183482"/>
              <a:gd name="connsiteX95" fmla="*/ 952500 w 2105025"/>
              <a:gd name="connsiteY95" fmla="*/ 415925 h 1183482"/>
              <a:gd name="connsiteX96" fmla="*/ 952500 w 2105025"/>
              <a:gd name="connsiteY96" fmla="*/ 415925 h 1183482"/>
              <a:gd name="connsiteX97" fmla="*/ 914400 w 2105025"/>
              <a:gd name="connsiteY97" fmla="*/ 396875 h 1183482"/>
              <a:gd name="connsiteX98" fmla="*/ 892175 w 2105025"/>
              <a:gd name="connsiteY98" fmla="*/ 368300 h 1183482"/>
              <a:gd name="connsiteX99" fmla="*/ 876300 w 2105025"/>
              <a:gd name="connsiteY99" fmla="*/ 349250 h 1183482"/>
              <a:gd name="connsiteX100" fmla="*/ 876300 w 2105025"/>
              <a:gd name="connsiteY100" fmla="*/ 349250 h 1183482"/>
              <a:gd name="connsiteX101" fmla="*/ 838200 w 2105025"/>
              <a:gd name="connsiteY101" fmla="*/ 346075 h 1183482"/>
              <a:gd name="connsiteX102" fmla="*/ 819150 w 2105025"/>
              <a:gd name="connsiteY102" fmla="*/ 330200 h 1183482"/>
              <a:gd name="connsiteX103" fmla="*/ 812800 w 2105025"/>
              <a:gd name="connsiteY103" fmla="*/ 330200 h 1183482"/>
              <a:gd name="connsiteX104" fmla="*/ 800100 w 2105025"/>
              <a:gd name="connsiteY104" fmla="*/ 327025 h 1183482"/>
              <a:gd name="connsiteX105" fmla="*/ 765175 w 2105025"/>
              <a:gd name="connsiteY105" fmla="*/ 339725 h 1183482"/>
              <a:gd name="connsiteX106" fmla="*/ 749300 w 2105025"/>
              <a:gd name="connsiteY106" fmla="*/ 349250 h 1183482"/>
              <a:gd name="connsiteX107" fmla="*/ 727075 w 2105025"/>
              <a:gd name="connsiteY107" fmla="*/ 365125 h 1183482"/>
              <a:gd name="connsiteX108" fmla="*/ 704850 w 2105025"/>
              <a:gd name="connsiteY108" fmla="*/ 381000 h 1183482"/>
              <a:gd name="connsiteX109" fmla="*/ 679450 w 2105025"/>
              <a:gd name="connsiteY109" fmla="*/ 390525 h 1183482"/>
              <a:gd name="connsiteX110" fmla="*/ 584200 w 2105025"/>
              <a:gd name="connsiteY110" fmla="*/ 406400 h 1183482"/>
              <a:gd name="connsiteX111" fmla="*/ 542925 w 2105025"/>
              <a:gd name="connsiteY111" fmla="*/ 419100 h 1183482"/>
              <a:gd name="connsiteX112" fmla="*/ 511175 w 2105025"/>
              <a:gd name="connsiteY112" fmla="*/ 412750 h 1183482"/>
              <a:gd name="connsiteX113" fmla="*/ 485775 w 2105025"/>
              <a:gd name="connsiteY113" fmla="*/ 400050 h 1183482"/>
              <a:gd name="connsiteX114" fmla="*/ 476250 w 2105025"/>
              <a:gd name="connsiteY114" fmla="*/ 377825 h 1183482"/>
              <a:gd name="connsiteX115" fmla="*/ 479425 w 2105025"/>
              <a:gd name="connsiteY115" fmla="*/ 346075 h 1183482"/>
              <a:gd name="connsiteX116" fmla="*/ 498475 w 2105025"/>
              <a:gd name="connsiteY116" fmla="*/ 330200 h 1183482"/>
              <a:gd name="connsiteX117" fmla="*/ 498475 w 2105025"/>
              <a:gd name="connsiteY117" fmla="*/ 330200 h 1183482"/>
              <a:gd name="connsiteX118" fmla="*/ 482600 w 2105025"/>
              <a:gd name="connsiteY118" fmla="*/ 304800 h 1183482"/>
              <a:gd name="connsiteX119" fmla="*/ 485775 w 2105025"/>
              <a:gd name="connsiteY119" fmla="*/ 276225 h 1183482"/>
              <a:gd name="connsiteX120" fmla="*/ 466725 w 2105025"/>
              <a:gd name="connsiteY120" fmla="*/ 263525 h 1183482"/>
              <a:gd name="connsiteX121" fmla="*/ 441325 w 2105025"/>
              <a:gd name="connsiteY121" fmla="*/ 254000 h 1183482"/>
              <a:gd name="connsiteX122" fmla="*/ 419100 w 2105025"/>
              <a:gd name="connsiteY122" fmla="*/ 266700 h 1183482"/>
              <a:gd name="connsiteX123" fmla="*/ 387350 w 2105025"/>
              <a:gd name="connsiteY123" fmla="*/ 276225 h 1183482"/>
              <a:gd name="connsiteX124" fmla="*/ 387350 w 2105025"/>
              <a:gd name="connsiteY124" fmla="*/ 276225 h 1183482"/>
              <a:gd name="connsiteX125" fmla="*/ 361950 w 2105025"/>
              <a:gd name="connsiteY125" fmla="*/ 250825 h 1183482"/>
              <a:gd name="connsiteX126" fmla="*/ 365125 w 2105025"/>
              <a:gd name="connsiteY126" fmla="*/ 225425 h 1183482"/>
              <a:gd name="connsiteX127" fmla="*/ 381000 w 2105025"/>
              <a:gd name="connsiteY127" fmla="*/ 203200 h 1183482"/>
              <a:gd name="connsiteX128" fmla="*/ 390525 w 2105025"/>
              <a:gd name="connsiteY128" fmla="*/ 174625 h 1183482"/>
              <a:gd name="connsiteX129" fmla="*/ 412750 w 2105025"/>
              <a:gd name="connsiteY129" fmla="*/ 152400 h 1183482"/>
              <a:gd name="connsiteX130" fmla="*/ 406400 w 2105025"/>
              <a:gd name="connsiteY130" fmla="*/ 139700 h 1183482"/>
              <a:gd name="connsiteX131" fmla="*/ 406400 w 2105025"/>
              <a:gd name="connsiteY131" fmla="*/ 139700 h 1183482"/>
              <a:gd name="connsiteX132" fmla="*/ 393700 w 2105025"/>
              <a:gd name="connsiteY132" fmla="*/ 101600 h 1183482"/>
              <a:gd name="connsiteX133" fmla="*/ 381000 w 2105025"/>
              <a:gd name="connsiteY133" fmla="*/ 98425 h 1183482"/>
              <a:gd name="connsiteX134" fmla="*/ 390525 w 2105025"/>
              <a:gd name="connsiteY134" fmla="*/ 79375 h 1183482"/>
              <a:gd name="connsiteX135" fmla="*/ 381000 w 2105025"/>
              <a:gd name="connsiteY135" fmla="*/ 66675 h 1183482"/>
              <a:gd name="connsiteX136" fmla="*/ 346075 w 2105025"/>
              <a:gd name="connsiteY136" fmla="*/ 95250 h 1183482"/>
              <a:gd name="connsiteX137" fmla="*/ 282575 w 2105025"/>
              <a:gd name="connsiteY137" fmla="*/ 146050 h 1183482"/>
              <a:gd name="connsiteX138" fmla="*/ 244475 w 2105025"/>
              <a:gd name="connsiteY138" fmla="*/ 203200 h 1183482"/>
              <a:gd name="connsiteX139" fmla="*/ 244475 w 2105025"/>
              <a:gd name="connsiteY139" fmla="*/ 203200 h 1183482"/>
              <a:gd name="connsiteX140" fmla="*/ 196850 w 2105025"/>
              <a:gd name="connsiteY140" fmla="*/ 247650 h 1183482"/>
              <a:gd name="connsiteX141" fmla="*/ 174625 w 2105025"/>
              <a:gd name="connsiteY141" fmla="*/ 263525 h 1183482"/>
              <a:gd name="connsiteX142" fmla="*/ 152400 w 2105025"/>
              <a:gd name="connsiteY142" fmla="*/ 231775 h 1183482"/>
              <a:gd name="connsiteX143" fmla="*/ 139700 w 2105025"/>
              <a:gd name="connsiteY143" fmla="*/ 206375 h 1183482"/>
              <a:gd name="connsiteX144" fmla="*/ 155575 w 2105025"/>
              <a:gd name="connsiteY144" fmla="*/ 180975 h 1183482"/>
              <a:gd name="connsiteX145" fmla="*/ 168275 w 2105025"/>
              <a:gd name="connsiteY145" fmla="*/ 158750 h 1183482"/>
              <a:gd name="connsiteX146" fmla="*/ 161925 w 2105025"/>
              <a:gd name="connsiteY146" fmla="*/ 136525 h 1183482"/>
              <a:gd name="connsiteX147" fmla="*/ 161925 w 2105025"/>
              <a:gd name="connsiteY147" fmla="*/ 136525 h 1183482"/>
              <a:gd name="connsiteX148" fmla="*/ 101600 w 2105025"/>
              <a:gd name="connsiteY148" fmla="*/ 161925 h 1183482"/>
              <a:gd name="connsiteX149" fmla="*/ 82550 w 2105025"/>
              <a:gd name="connsiteY149" fmla="*/ 184150 h 1183482"/>
              <a:gd name="connsiteX150" fmla="*/ 41275 w 2105025"/>
              <a:gd name="connsiteY150" fmla="*/ 203200 h 1183482"/>
              <a:gd name="connsiteX151" fmla="*/ 22225 w 2105025"/>
              <a:gd name="connsiteY151" fmla="*/ 219075 h 1183482"/>
              <a:gd name="connsiteX152" fmla="*/ 0 w 2105025"/>
              <a:gd name="connsiteY152" fmla="*/ 219075 h 1183482"/>
              <a:gd name="connsiteX153" fmla="*/ 9525 w 2105025"/>
              <a:gd name="connsiteY153" fmla="*/ 200025 h 1183482"/>
              <a:gd name="connsiteX154" fmla="*/ 25400 w 2105025"/>
              <a:gd name="connsiteY154" fmla="*/ 180975 h 1183482"/>
              <a:gd name="connsiteX155" fmla="*/ 47625 w 2105025"/>
              <a:gd name="connsiteY155" fmla="*/ 139700 h 1183482"/>
              <a:gd name="connsiteX156" fmla="*/ 63500 w 2105025"/>
              <a:gd name="connsiteY156" fmla="*/ 114300 h 1183482"/>
              <a:gd name="connsiteX157" fmla="*/ 92075 w 2105025"/>
              <a:gd name="connsiteY157" fmla="*/ 82550 h 1183482"/>
              <a:gd name="connsiteX158" fmla="*/ 98425 w 2105025"/>
              <a:gd name="connsiteY158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652588 w 2105025"/>
              <a:gd name="connsiteY2" fmla="*/ 1073149 h 1183482"/>
              <a:gd name="connsiteX3" fmla="*/ 1666875 w 2105025"/>
              <a:gd name="connsiteY3" fmla="*/ 1006474 h 1183482"/>
              <a:gd name="connsiteX4" fmla="*/ 1749425 w 2105025"/>
              <a:gd name="connsiteY4" fmla="*/ 949325 h 1183482"/>
              <a:gd name="connsiteX5" fmla="*/ 1768475 w 2105025"/>
              <a:gd name="connsiteY5" fmla="*/ 949325 h 1183482"/>
              <a:gd name="connsiteX6" fmla="*/ 1793875 w 2105025"/>
              <a:gd name="connsiteY6" fmla="*/ 962025 h 1183482"/>
              <a:gd name="connsiteX7" fmla="*/ 1838325 w 2105025"/>
              <a:gd name="connsiteY7" fmla="*/ 974725 h 1183482"/>
              <a:gd name="connsiteX8" fmla="*/ 1838325 w 2105025"/>
              <a:gd name="connsiteY8" fmla="*/ 974725 h 1183482"/>
              <a:gd name="connsiteX9" fmla="*/ 1866900 w 2105025"/>
              <a:gd name="connsiteY9" fmla="*/ 930275 h 1183482"/>
              <a:gd name="connsiteX10" fmla="*/ 1889125 w 2105025"/>
              <a:gd name="connsiteY10" fmla="*/ 911225 h 1183482"/>
              <a:gd name="connsiteX11" fmla="*/ 1914525 w 2105025"/>
              <a:gd name="connsiteY11" fmla="*/ 879475 h 1183482"/>
              <a:gd name="connsiteX12" fmla="*/ 1936750 w 2105025"/>
              <a:gd name="connsiteY12" fmla="*/ 850900 h 1183482"/>
              <a:gd name="connsiteX13" fmla="*/ 1958975 w 2105025"/>
              <a:gd name="connsiteY13" fmla="*/ 828675 h 1183482"/>
              <a:gd name="connsiteX14" fmla="*/ 1965325 w 2105025"/>
              <a:gd name="connsiteY14" fmla="*/ 803275 h 1183482"/>
              <a:gd name="connsiteX15" fmla="*/ 1987550 w 2105025"/>
              <a:gd name="connsiteY15" fmla="*/ 768350 h 1183482"/>
              <a:gd name="connsiteX16" fmla="*/ 1997075 w 2105025"/>
              <a:gd name="connsiteY16" fmla="*/ 733425 h 1183482"/>
              <a:gd name="connsiteX17" fmla="*/ 2032000 w 2105025"/>
              <a:gd name="connsiteY17" fmla="*/ 682625 h 1183482"/>
              <a:gd name="connsiteX18" fmla="*/ 2032000 w 2105025"/>
              <a:gd name="connsiteY18" fmla="*/ 682625 h 1183482"/>
              <a:gd name="connsiteX19" fmla="*/ 2073275 w 2105025"/>
              <a:gd name="connsiteY19" fmla="*/ 650875 h 1183482"/>
              <a:gd name="connsiteX20" fmla="*/ 2073275 w 2105025"/>
              <a:gd name="connsiteY20" fmla="*/ 650875 h 1183482"/>
              <a:gd name="connsiteX21" fmla="*/ 2079625 w 2105025"/>
              <a:gd name="connsiteY21" fmla="*/ 603250 h 1183482"/>
              <a:gd name="connsiteX22" fmla="*/ 2089150 w 2105025"/>
              <a:gd name="connsiteY22" fmla="*/ 577850 h 1183482"/>
              <a:gd name="connsiteX23" fmla="*/ 2098675 w 2105025"/>
              <a:gd name="connsiteY23" fmla="*/ 565150 h 1183482"/>
              <a:gd name="connsiteX24" fmla="*/ 2105025 w 2105025"/>
              <a:gd name="connsiteY24" fmla="*/ 552450 h 1183482"/>
              <a:gd name="connsiteX25" fmla="*/ 2070100 w 2105025"/>
              <a:gd name="connsiteY25" fmla="*/ 549275 h 1183482"/>
              <a:gd name="connsiteX26" fmla="*/ 2051050 w 2105025"/>
              <a:gd name="connsiteY26" fmla="*/ 565150 h 1183482"/>
              <a:gd name="connsiteX27" fmla="*/ 2028825 w 2105025"/>
              <a:gd name="connsiteY27" fmla="*/ 571500 h 1183482"/>
              <a:gd name="connsiteX28" fmla="*/ 2003425 w 2105025"/>
              <a:gd name="connsiteY28" fmla="*/ 584200 h 1183482"/>
              <a:gd name="connsiteX29" fmla="*/ 1984375 w 2105025"/>
              <a:gd name="connsiteY29" fmla="*/ 584200 h 1183482"/>
              <a:gd name="connsiteX30" fmla="*/ 1965325 w 2105025"/>
              <a:gd name="connsiteY30" fmla="*/ 587375 h 1183482"/>
              <a:gd name="connsiteX31" fmla="*/ 1939925 w 2105025"/>
              <a:gd name="connsiteY31" fmla="*/ 593725 h 1183482"/>
              <a:gd name="connsiteX32" fmla="*/ 1930400 w 2105025"/>
              <a:gd name="connsiteY32" fmla="*/ 606425 h 1183482"/>
              <a:gd name="connsiteX33" fmla="*/ 1905000 w 2105025"/>
              <a:gd name="connsiteY33" fmla="*/ 619125 h 1183482"/>
              <a:gd name="connsiteX34" fmla="*/ 1895475 w 2105025"/>
              <a:gd name="connsiteY34" fmla="*/ 635000 h 1183482"/>
              <a:gd name="connsiteX35" fmla="*/ 1857375 w 2105025"/>
              <a:gd name="connsiteY35" fmla="*/ 644525 h 1183482"/>
              <a:gd name="connsiteX36" fmla="*/ 1825625 w 2105025"/>
              <a:gd name="connsiteY36" fmla="*/ 650875 h 1183482"/>
              <a:gd name="connsiteX37" fmla="*/ 1800225 w 2105025"/>
              <a:gd name="connsiteY37" fmla="*/ 644525 h 1183482"/>
              <a:gd name="connsiteX38" fmla="*/ 1765300 w 2105025"/>
              <a:gd name="connsiteY38" fmla="*/ 638175 h 1183482"/>
              <a:gd name="connsiteX39" fmla="*/ 1762125 w 2105025"/>
              <a:gd name="connsiteY39" fmla="*/ 615950 h 1183482"/>
              <a:gd name="connsiteX40" fmla="*/ 1762125 w 2105025"/>
              <a:gd name="connsiteY40" fmla="*/ 587375 h 1183482"/>
              <a:gd name="connsiteX41" fmla="*/ 1771650 w 2105025"/>
              <a:gd name="connsiteY41" fmla="*/ 555625 h 1183482"/>
              <a:gd name="connsiteX42" fmla="*/ 1768475 w 2105025"/>
              <a:gd name="connsiteY42" fmla="*/ 533400 h 1183482"/>
              <a:gd name="connsiteX43" fmla="*/ 1768475 w 2105025"/>
              <a:gd name="connsiteY43" fmla="*/ 533400 h 1183482"/>
              <a:gd name="connsiteX44" fmla="*/ 1784350 w 2105025"/>
              <a:gd name="connsiteY44" fmla="*/ 495300 h 1183482"/>
              <a:gd name="connsiteX45" fmla="*/ 1746250 w 2105025"/>
              <a:gd name="connsiteY45" fmla="*/ 485775 h 1183482"/>
              <a:gd name="connsiteX46" fmla="*/ 1746250 w 2105025"/>
              <a:gd name="connsiteY46" fmla="*/ 485775 h 1183482"/>
              <a:gd name="connsiteX47" fmla="*/ 1724025 w 2105025"/>
              <a:gd name="connsiteY47" fmla="*/ 444500 h 1183482"/>
              <a:gd name="connsiteX48" fmla="*/ 1701800 w 2105025"/>
              <a:gd name="connsiteY48" fmla="*/ 431800 h 1183482"/>
              <a:gd name="connsiteX49" fmla="*/ 1701800 w 2105025"/>
              <a:gd name="connsiteY49" fmla="*/ 431800 h 1183482"/>
              <a:gd name="connsiteX50" fmla="*/ 1660525 w 2105025"/>
              <a:gd name="connsiteY50" fmla="*/ 415925 h 1183482"/>
              <a:gd name="connsiteX51" fmla="*/ 1641475 w 2105025"/>
              <a:gd name="connsiteY51" fmla="*/ 412750 h 1183482"/>
              <a:gd name="connsiteX52" fmla="*/ 1600200 w 2105025"/>
              <a:gd name="connsiteY52" fmla="*/ 422275 h 1183482"/>
              <a:gd name="connsiteX53" fmla="*/ 1600200 w 2105025"/>
              <a:gd name="connsiteY53" fmla="*/ 384175 h 1183482"/>
              <a:gd name="connsiteX54" fmla="*/ 1600200 w 2105025"/>
              <a:gd name="connsiteY54" fmla="*/ 358775 h 1183482"/>
              <a:gd name="connsiteX55" fmla="*/ 1600200 w 2105025"/>
              <a:gd name="connsiteY55" fmla="*/ 358775 h 1183482"/>
              <a:gd name="connsiteX56" fmla="*/ 1600200 w 2105025"/>
              <a:gd name="connsiteY56" fmla="*/ 358775 h 1183482"/>
              <a:gd name="connsiteX57" fmla="*/ 1597025 w 2105025"/>
              <a:gd name="connsiteY57" fmla="*/ 314325 h 1183482"/>
              <a:gd name="connsiteX58" fmla="*/ 1606550 w 2105025"/>
              <a:gd name="connsiteY58" fmla="*/ 295275 h 1183482"/>
              <a:gd name="connsiteX59" fmla="*/ 1622425 w 2105025"/>
              <a:gd name="connsiteY59" fmla="*/ 254000 h 1183482"/>
              <a:gd name="connsiteX60" fmla="*/ 1619250 w 2105025"/>
              <a:gd name="connsiteY60" fmla="*/ 231775 h 1183482"/>
              <a:gd name="connsiteX61" fmla="*/ 1619250 w 2105025"/>
              <a:gd name="connsiteY61" fmla="*/ 203200 h 1183482"/>
              <a:gd name="connsiteX62" fmla="*/ 1625600 w 2105025"/>
              <a:gd name="connsiteY62" fmla="*/ 171450 h 1183482"/>
              <a:gd name="connsiteX63" fmla="*/ 1628775 w 2105025"/>
              <a:gd name="connsiteY63" fmla="*/ 136525 h 1183482"/>
              <a:gd name="connsiteX64" fmla="*/ 1631950 w 2105025"/>
              <a:gd name="connsiteY64" fmla="*/ 98425 h 1183482"/>
              <a:gd name="connsiteX65" fmla="*/ 1625600 w 2105025"/>
              <a:gd name="connsiteY65" fmla="*/ 76200 h 1183482"/>
              <a:gd name="connsiteX66" fmla="*/ 1625600 w 2105025"/>
              <a:gd name="connsiteY66" fmla="*/ 50800 h 1183482"/>
              <a:gd name="connsiteX67" fmla="*/ 1603375 w 2105025"/>
              <a:gd name="connsiteY67" fmla="*/ 38100 h 1183482"/>
              <a:gd name="connsiteX68" fmla="*/ 1577975 w 2105025"/>
              <a:gd name="connsiteY68" fmla="*/ 22225 h 1183482"/>
              <a:gd name="connsiteX69" fmla="*/ 1577975 w 2105025"/>
              <a:gd name="connsiteY69" fmla="*/ 22225 h 1183482"/>
              <a:gd name="connsiteX70" fmla="*/ 1552575 w 2105025"/>
              <a:gd name="connsiteY70" fmla="*/ 19050 h 1183482"/>
              <a:gd name="connsiteX71" fmla="*/ 1508125 w 2105025"/>
              <a:gd name="connsiteY71" fmla="*/ 0 h 1183482"/>
              <a:gd name="connsiteX72" fmla="*/ 1460500 w 2105025"/>
              <a:gd name="connsiteY72" fmla="*/ 3175 h 1183482"/>
              <a:gd name="connsiteX73" fmla="*/ 1431925 w 2105025"/>
              <a:gd name="connsiteY73" fmla="*/ 6350 h 1183482"/>
              <a:gd name="connsiteX74" fmla="*/ 1406525 w 2105025"/>
              <a:gd name="connsiteY74" fmla="*/ 15875 h 1183482"/>
              <a:gd name="connsiteX75" fmla="*/ 1374775 w 2105025"/>
              <a:gd name="connsiteY75" fmla="*/ 22225 h 1183482"/>
              <a:gd name="connsiteX76" fmla="*/ 1355725 w 2105025"/>
              <a:gd name="connsiteY76" fmla="*/ 22225 h 1183482"/>
              <a:gd name="connsiteX77" fmla="*/ 1323975 w 2105025"/>
              <a:gd name="connsiteY77" fmla="*/ 41275 h 1183482"/>
              <a:gd name="connsiteX78" fmla="*/ 1295400 w 2105025"/>
              <a:gd name="connsiteY78" fmla="*/ 63500 h 1183482"/>
              <a:gd name="connsiteX79" fmla="*/ 1270000 w 2105025"/>
              <a:gd name="connsiteY79" fmla="*/ 76200 h 1183482"/>
              <a:gd name="connsiteX80" fmla="*/ 1270000 w 2105025"/>
              <a:gd name="connsiteY80" fmla="*/ 76200 h 1183482"/>
              <a:gd name="connsiteX81" fmla="*/ 1289050 w 2105025"/>
              <a:gd name="connsiteY81" fmla="*/ 98425 h 1183482"/>
              <a:gd name="connsiteX82" fmla="*/ 1285875 w 2105025"/>
              <a:gd name="connsiteY82" fmla="*/ 127000 h 1183482"/>
              <a:gd name="connsiteX83" fmla="*/ 1266825 w 2105025"/>
              <a:gd name="connsiteY83" fmla="*/ 146050 h 1183482"/>
              <a:gd name="connsiteX84" fmla="*/ 1235075 w 2105025"/>
              <a:gd name="connsiteY84" fmla="*/ 165100 h 1183482"/>
              <a:gd name="connsiteX85" fmla="*/ 1196975 w 2105025"/>
              <a:gd name="connsiteY85" fmla="*/ 206375 h 1183482"/>
              <a:gd name="connsiteX86" fmla="*/ 1168400 w 2105025"/>
              <a:gd name="connsiteY86" fmla="*/ 215900 h 1183482"/>
              <a:gd name="connsiteX87" fmla="*/ 1152525 w 2105025"/>
              <a:gd name="connsiteY87" fmla="*/ 247650 h 1183482"/>
              <a:gd name="connsiteX88" fmla="*/ 1152525 w 2105025"/>
              <a:gd name="connsiteY88" fmla="*/ 247650 h 1183482"/>
              <a:gd name="connsiteX89" fmla="*/ 1095375 w 2105025"/>
              <a:gd name="connsiteY89" fmla="*/ 279400 h 1183482"/>
              <a:gd name="connsiteX90" fmla="*/ 1085850 w 2105025"/>
              <a:gd name="connsiteY90" fmla="*/ 304800 h 1183482"/>
              <a:gd name="connsiteX91" fmla="*/ 1076325 w 2105025"/>
              <a:gd name="connsiteY91" fmla="*/ 330200 h 1183482"/>
              <a:gd name="connsiteX92" fmla="*/ 1063625 w 2105025"/>
              <a:gd name="connsiteY92" fmla="*/ 349250 h 1183482"/>
              <a:gd name="connsiteX93" fmla="*/ 1044575 w 2105025"/>
              <a:gd name="connsiteY93" fmla="*/ 361950 h 1183482"/>
              <a:gd name="connsiteX94" fmla="*/ 1016000 w 2105025"/>
              <a:gd name="connsiteY94" fmla="*/ 381000 h 1183482"/>
              <a:gd name="connsiteX95" fmla="*/ 981075 w 2105025"/>
              <a:gd name="connsiteY95" fmla="*/ 396875 h 1183482"/>
              <a:gd name="connsiteX96" fmla="*/ 952500 w 2105025"/>
              <a:gd name="connsiteY96" fmla="*/ 415925 h 1183482"/>
              <a:gd name="connsiteX97" fmla="*/ 952500 w 2105025"/>
              <a:gd name="connsiteY97" fmla="*/ 415925 h 1183482"/>
              <a:gd name="connsiteX98" fmla="*/ 914400 w 2105025"/>
              <a:gd name="connsiteY98" fmla="*/ 396875 h 1183482"/>
              <a:gd name="connsiteX99" fmla="*/ 892175 w 2105025"/>
              <a:gd name="connsiteY99" fmla="*/ 368300 h 1183482"/>
              <a:gd name="connsiteX100" fmla="*/ 876300 w 2105025"/>
              <a:gd name="connsiteY100" fmla="*/ 349250 h 1183482"/>
              <a:gd name="connsiteX101" fmla="*/ 876300 w 2105025"/>
              <a:gd name="connsiteY101" fmla="*/ 349250 h 1183482"/>
              <a:gd name="connsiteX102" fmla="*/ 838200 w 2105025"/>
              <a:gd name="connsiteY102" fmla="*/ 346075 h 1183482"/>
              <a:gd name="connsiteX103" fmla="*/ 819150 w 2105025"/>
              <a:gd name="connsiteY103" fmla="*/ 330200 h 1183482"/>
              <a:gd name="connsiteX104" fmla="*/ 812800 w 2105025"/>
              <a:gd name="connsiteY104" fmla="*/ 330200 h 1183482"/>
              <a:gd name="connsiteX105" fmla="*/ 800100 w 2105025"/>
              <a:gd name="connsiteY105" fmla="*/ 327025 h 1183482"/>
              <a:gd name="connsiteX106" fmla="*/ 765175 w 2105025"/>
              <a:gd name="connsiteY106" fmla="*/ 339725 h 1183482"/>
              <a:gd name="connsiteX107" fmla="*/ 749300 w 2105025"/>
              <a:gd name="connsiteY107" fmla="*/ 349250 h 1183482"/>
              <a:gd name="connsiteX108" fmla="*/ 727075 w 2105025"/>
              <a:gd name="connsiteY108" fmla="*/ 365125 h 1183482"/>
              <a:gd name="connsiteX109" fmla="*/ 704850 w 2105025"/>
              <a:gd name="connsiteY109" fmla="*/ 381000 h 1183482"/>
              <a:gd name="connsiteX110" fmla="*/ 679450 w 2105025"/>
              <a:gd name="connsiteY110" fmla="*/ 390525 h 1183482"/>
              <a:gd name="connsiteX111" fmla="*/ 584200 w 2105025"/>
              <a:gd name="connsiteY111" fmla="*/ 406400 h 1183482"/>
              <a:gd name="connsiteX112" fmla="*/ 542925 w 2105025"/>
              <a:gd name="connsiteY112" fmla="*/ 419100 h 1183482"/>
              <a:gd name="connsiteX113" fmla="*/ 511175 w 2105025"/>
              <a:gd name="connsiteY113" fmla="*/ 412750 h 1183482"/>
              <a:gd name="connsiteX114" fmla="*/ 485775 w 2105025"/>
              <a:gd name="connsiteY114" fmla="*/ 400050 h 1183482"/>
              <a:gd name="connsiteX115" fmla="*/ 476250 w 2105025"/>
              <a:gd name="connsiteY115" fmla="*/ 377825 h 1183482"/>
              <a:gd name="connsiteX116" fmla="*/ 479425 w 2105025"/>
              <a:gd name="connsiteY116" fmla="*/ 346075 h 1183482"/>
              <a:gd name="connsiteX117" fmla="*/ 498475 w 2105025"/>
              <a:gd name="connsiteY117" fmla="*/ 330200 h 1183482"/>
              <a:gd name="connsiteX118" fmla="*/ 498475 w 2105025"/>
              <a:gd name="connsiteY118" fmla="*/ 330200 h 1183482"/>
              <a:gd name="connsiteX119" fmla="*/ 482600 w 2105025"/>
              <a:gd name="connsiteY119" fmla="*/ 304800 h 1183482"/>
              <a:gd name="connsiteX120" fmla="*/ 485775 w 2105025"/>
              <a:gd name="connsiteY120" fmla="*/ 276225 h 1183482"/>
              <a:gd name="connsiteX121" fmla="*/ 466725 w 2105025"/>
              <a:gd name="connsiteY121" fmla="*/ 263525 h 1183482"/>
              <a:gd name="connsiteX122" fmla="*/ 441325 w 2105025"/>
              <a:gd name="connsiteY122" fmla="*/ 254000 h 1183482"/>
              <a:gd name="connsiteX123" fmla="*/ 419100 w 2105025"/>
              <a:gd name="connsiteY123" fmla="*/ 266700 h 1183482"/>
              <a:gd name="connsiteX124" fmla="*/ 387350 w 2105025"/>
              <a:gd name="connsiteY124" fmla="*/ 276225 h 1183482"/>
              <a:gd name="connsiteX125" fmla="*/ 387350 w 2105025"/>
              <a:gd name="connsiteY125" fmla="*/ 276225 h 1183482"/>
              <a:gd name="connsiteX126" fmla="*/ 361950 w 2105025"/>
              <a:gd name="connsiteY126" fmla="*/ 250825 h 1183482"/>
              <a:gd name="connsiteX127" fmla="*/ 365125 w 2105025"/>
              <a:gd name="connsiteY127" fmla="*/ 225425 h 1183482"/>
              <a:gd name="connsiteX128" fmla="*/ 381000 w 2105025"/>
              <a:gd name="connsiteY128" fmla="*/ 203200 h 1183482"/>
              <a:gd name="connsiteX129" fmla="*/ 390525 w 2105025"/>
              <a:gd name="connsiteY129" fmla="*/ 174625 h 1183482"/>
              <a:gd name="connsiteX130" fmla="*/ 412750 w 2105025"/>
              <a:gd name="connsiteY130" fmla="*/ 152400 h 1183482"/>
              <a:gd name="connsiteX131" fmla="*/ 406400 w 2105025"/>
              <a:gd name="connsiteY131" fmla="*/ 139700 h 1183482"/>
              <a:gd name="connsiteX132" fmla="*/ 406400 w 2105025"/>
              <a:gd name="connsiteY132" fmla="*/ 139700 h 1183482"/>
              <a:gd name="connsiteX133" fmla="*/ 393700 w 2105025"/>
              <a:gd name="connsiteY133" fmla="*/ 101600 h 1183482"/>
              <a:gd name="connsiteX134" fmla="*/ 381000 w 2105025"/>
              <a:gd name="connsiteY134" fmla="*/ 98425 h 1183482"/>
              <a:gd name="connsiteX135" fmla="*/ 390525 w 2105025"/>
              <a:gd name="connsiteY135" fmla="*/ 79375 h 1183482"/>
              <a:gd name="connsiteX136" fmla="*/ 381000 w 2105025"/>
              <a:gd name="connsiteY136" fmla="*/ 66675 h 1183482"/>
              <a:gd name="connsiteX137" fmla="*/ 346075 w 2105025"/>
              <a:gd name="connsiteY137" fmla="*/ 95250 h 1183482"/>
              <a:gd name="connsiteX138" fmla="*/ 282575 w 2105025"/>
              <a:gd name="connsiteY138" fmla="*/ 146050 h 1183482"/>
              <a:gd name="connsiteX139" fmla="*/ 244475 w 2105025"/>
              <a:gd name="connsiteY139" fmla="*/ 203200 h 1183482"/>
              <a:gd name="connsiteX140" fmla="*/ 244475 w 2105025"/>
              <a:gd name="connsiteY140" fmla="*/ 203200 h 1183482"/>
              <a:gd name="connsiteX141" fmla="*/ 196850 w 2105025"/>
              <a:gd name="connsiteY141" fmla="*/ 247650 h 1183482"/>
              <a:gd name="connsiteX142" fmla="*/ 174625 w 2105025"/>
              <a:gd name="connsiteY142" fmla="*/ 263525 h 1183482"/>
              <a:gd name="connsiteX143" fmla="*/ 152400 w 2105025"/>
              <a:gd name="connsiteY143" fmla="*/ 231775 h 1183482"/>
              <a:gd name="connsiteX144" fmla="*/ 139700 w 2105025"/>
              <a:gd name="connsiteY144" fmla="*/ 206375 h 1183482"/>
              <a:gd name="connsiteX145" fmla="*/ 155575 w 2105025"/>
              <a:gd name="connsiteY145" fmla="*/ 180975 h 1183482"/>
              <a:gd name="connsiteX146" fmla="*/ 168275 w 2105025"/>
              <a:gd name="connsiteY146" fmla="*/ 158750 h 1183482"/>
              <a:gd name="connsiteX147" fmla="*/ 161925 w 2105025"/>
              <a:gd name="connsiteY147" fmla="*/ 136525 h 1183482"/>
              <a:gd name="connsiteX148" fmla="*/ 161925 w 2105025"/>
              <a:gd name="connsiteY148" fmla="*/ 136525 h 1183482"/>
              <a:gd name="connsiteX149" fmla="*/ 101600 w 2105025"/>
              <a:gd name="connsiteY149" fmla="*/ 161925 h 1183482"/>
              <a:gd name="connsiteX150" fmla="*/ 82550 w 2105025"/>
              <a:gd name="connsiteY150" fmla="*/ 184150 h 1183482"/>
              <a:gd name="connsiteX151" fmla="*/ 41275 w 2105025"/>
              <a:gd name="connsiteY151" fmla="*/ 203200 h 1183482"/>
              <a:gd name="connsiteX152" fmla="*/ 22225 w 2105025"/>
              <a:gd name="connsiteY152" fmla="*/ 219075 h 1183482"/>
              <a:gd name="connsiteX153" fmla="*/ 0 w 2105025"/>
              <a:gd name="connsiteY153" fmla="*/ 219075 h 1183482"/>
              <a:gd name="connsiteX154" fmla="*/ 9525 w 2105025"/>
              <a:gd name="connsiteY154" fmla="*/ 200025 h 1183482"/>
              <a:gd name="connsiteX155" fmla="*/ 25400 w 2105025"/>
              <a:gd name="connsiteY155" fmla="*/ 180975 h 1183482"/>
              <a:gd name="connsiteX156" fmla="*/ 47625 w 2105025"/>
              <a:gd name="connsiteY156" fmla="*/ 139700 h 1183482"/>
              <a:gd name="connsiteX157" fmla="*/ 63500 w 2105025"/>
              <a:gd name="connsiteY157" fmla="*/ 114300 h 1183482"/>
              <a:gd name="connsiteX158" fmla="*/ 92075 w 2105025"/>
              <a:gd name="connsiteY158" fmla="*/ 82550 h 1183482"/>
              <a:gd name="connsiteX159" fmla="*/ 98425 w 2105025"/>
              <a:gd name="connsiteY159" fmla="*/ 47625 h 1183482"/>
              <a:gd name="connsiteX0" fmla="*/ 1527176 w 2105025"/>
              <a:gd name="connsiteY0" fmla="*/ 1357314 h 1357314"/>
              <a:gd name="connsiteX1" fmla="*/ 1645444 w 2105025"/>
              <a:gd name="connsiteY1" fmla="*/ 1132680 h 1357314"/>
              <a:gd name="connsiteX2" fmla="*/ 1652588 w 2105025"/>
              <a:gd name="connsiteY2" fmla="*/ 1073149 h 1357314"/>
              <a:gd name="connsiteX3" fmla="*/ 1666875 w 2105025"/>
              <a:gd name="connsiteY3" fmla="*/ 1006474 h 1357314"/>
              <a:gd name="connsiteX4" fmla="*/ 1749425 w 2105025"/>
              <a:gd name="connsiteY4" fmla="*/ 949325 h 1357314"/>
              <a:gd name="connsiteX5" fmla="*/ 1768475 w 2105025"/>
              <a:gd name="connsiteY5" fmla="*/ 949325 h 1357314"/>
              <a:gd name="connsiteX6" fmla="*/ 1793875 w 2105025"/>
              <a:gd name="connsiteY6" fmla="*/ 962025 h 1357314"/>
              <a:gd name="connsiteX7" fmla="*/ 1838325 w 2105025"/>
              <a:gd name="connsiteY7" fmla="*/ 974725 h 1357314"/>
              <a:gd name="connsiteX8" fmla="*/ 1838325 w 2105025"/>
              <a:gd name="connsiteY8" fmla="*/ 974725 h 1357314"/>
              <a:gd name="connsiteX9" fmla="*/ 1866900 w 2105025"/>
              <a:gd name="connsiteY9" fmla="*/ 930275 h 1357314"/>
              <a:gd name="connsiteX10" fmla="*/ 1889125 w 2105025"/>
              <a:gd name="connsiteY10" fmla="*/ 911225 h 1357314"/>
              <a:gd name="connsiteX11" fmla="*/ 1914525 w 2105025"/>
              <a:gd name="connsiteY11" fmla="*/ 879475 h 1357314"/>
              <a:gd name="connsiteX12" fmla="*/ 1936750 w 2105025"/>
              <a:gd name="connsiteY12" fmla="*/ 850900 h 1357314"/>
              <a:gd name="connsiteX13" fmla="*/ 1958975 w 2105025"/>
              <a:gd name="connsiteY13" fmla="*/ 828675 h 1357314"/>
              <a:gd name="connsiteX14" fmla="*/ 1965325 w 2105025"/>
              <a:gd name="connsiteY14" fmla="*/ 803275 h 1357314"/>
              <a:gd name="connsiteX15" fmla="*/ 1987550 w 2105025"/>
              <a:gd name="connsiteY15" fmla="*/ 768350 h 1357314"/>
              <a:gd name="connsiteX16" fmla="*/ 1997075 w 2105025"/>
              <a:gd name="connsiteY16" fmla="*/ 733425 h 1357314"/>
              <a:gd name="connsiteX17" fmla="*/ 2032000 w 2105025"/>
              <a:gd name="connsiteY17" fmla="*/ 682625 h 1357314"/>
              <a:gd name="connsiteX18" fmla="*/ 2032000 w 2105025"/>
              <a:gd name="connsiteY18" fmla="*/ 682625 h 1357314"/>
              <a:gd name="connsiteX19" fmla="*/ 2073275 w 2105025"/>
              <a:gd name="connsiteY19" fmla="*/ 650875 h 1357314"/>
              <a:gd name="connsiteX20" fmla="*/ 2073275 w 2105025"/>
              <a:gd name="connsiteY20" fmla="*/ 650875 h 1357314"/>
              <a:gd name="connsiteX21" fmla="*/ 2079625 w 2105025"/>
              <a:gd name="connsiteY21" fmla="*/ 603250 h 1357314"/>
              <a:gd name="connsiteX22" fmla="*/ 2089150 w 2105025"/>
              <a:gd name="connsiteY22" fmla="*/ 577850 h 1357314"/>
              <a:gd name="connsiteX23" fmla="*/ 2098675 w 2105025"/>
              <a:gd name="connsiteY23" fmla="*/ 565150 h 1357314"/>
              <a:gd name="connsiteX24" fmla="*/ 2105025 w 2105025"/>
              <a:gd name="connsiteY24" fmla="*/ 552450 h 1357314"/>
              <a:gd name="connsiteX25" fmla="*/ 2070100 w 2105025"/>
              <a:gd name="connsiteY25" fmla="*/ 549275 h 1357314"/>
              <a:gd name="connsiteX26" fmla="*/ 2051050 w 2105025"/>
              <a:gd name="connsiteY26" fmla="*/ 565150 h 1357314"/>
              <a:gd name="connsiteX27" fmla="*/ 2028825 w 2105025"/>
              <a:gd name="connsiteY27" fmla="*/ 571500 h 1357314"/>
              <a:gd name="connsiteX28" fmla="*/ 2003425 w 2105025"/>
              <a:gd name="connsiteY28" fmla="*/ 584200 h 1357314"/>
              <a:gd name="connsiteX29" fmla="*/ 1984375 w 2105025"/>
              <a:gd name="connsiteY29" fmla="*/ 584200 h 1357314"/>
              <a:gd name="connsiteX30" fmla="*/ 1965325 w 2105025"/>
              <a:gd name="connsiteY30" fmla="*/ 587375 h 1357314"/>
              <a:gd name="connsiteX31" fmla="*/ 1939925 w 2105025"/>
              <a:gd name="connsiteY31" fmla="*/ 593725 h 1357314"/>
              <a:gd name="connsiteX32" fmla="*/ 1930400 w 2105025"/>
              <a:gd name="connsiteY32" fmla="*/ 606425 h 1357314"/>
              <a:gd name="connsiteX33" fmla="*/ 1905000 w 2105025"/>
              <a:gd name="connsiteY33" fmla="*/ 619125 h 1357314"/>
              <a:gd name="connsiteX34" fmla="*/ 1895475 w 2105025"/>
              <a:gd name="connsiteY34" fmla="*/ 635000 h 1357314"/>
              <a:gd name="connsiteX35" fmla="*/ 1857375 w 2105025"/>
              <a:gd name="connsiteY35" fmla="*/ 644525 h 1357314"/>
              <a:gd name="connsiteX36" fmla="*/ 1825625 w 2105025"/>
              <a:gd name="connsiteY36" fmla="*/ 650875 h 1357314"/>
              <a:gd name="connsiteX37" fmla="*/ 1800225 w 2105025"/>
              <a:gd name="connsiteY37" fmla="*/ 644525 h 1357314"/>
              <a:gd name="connsiteX38" fmla="*/ 1765300 w 2105025"/>
              <a:gd name="connsiteY38" fmla="*/ 638175 h 1357314"/>
              <a:gd name="connsiteX39" fmla="*/ 1762125 w 2105025"/>
              <a:gd name="connsiteY39" fmla="*/ 615950 h 1357314"/>
              <a:gd name="connsiteX40" fmla="*/ 1762125 w 2105025"/>
              <a:gd name="connsiteY40" fmla="*/ 587375 h 1357314"/>
              <a:gd name="connsiteX41" fmla="*/ 1771650 w 2105025"/>
              <a:gd name="connsiteY41" fmla="*/ 555625 h 1357314"/>
              <a:gd name="connsiteX42" fmla="*/ 1768475 w 2105025"/>
              <a:gd name="connsiteY42" fmla="*/ 533400 h 1357314"/>
              <a:gd name="connsiteX43" fmla="*/ 1768475 w 2105025"/>
              <a:gd name="connsiteY43" fmla="*/ 533400 h 1357314"/>
              <a:gd name="connsiteX44" fmla="*/ 1784350 w 2105025"/>
              <a:gd name="connsiteY44" fmla="*/ 495300 h 1357314"/>
              <a:gd name="connsiteX45" fmla="*/ 1746250 w 2105025"/>
              <a:gd name="connsiteY45" fmla="*/ 485775 h 1357314"/>
              <a:gd name="connsiteX46" fmla="*/ 1746250 w 2105025"/>
              <a:gd name="connsiteY46" fmla="*/ 485775 h 1357314"/>
              <a:gd name="connsiteX47" fmla="*/ 1724025 w 2105025"/>
              <a:gd name="connsiteY47" fmla="*/ 444500 h 1357314"/>
              <a:gd name="connsiteX48" fmla="*/ 1701800 w 2105025"/>
              <a:gd name="connsiteY48" fmla="*/ 431800 h 1357314"/>
              <a:gd name="connsiteX49" fmla="*/ 1701800 w 2105025"/>
              <a:gd name="connsiteY49" fmla="*/ 431800 h 1357314"/>
              <a:gd name="connsiteX50" fmla="*/ 1660525 w 2105025"/>
              <a:gd name="connsiteY50" fmla="*/ 415925 h 1357314"/>
              <a:gd name="connsiteX51" fmla="*/ 1641475 w 2105025"/>
              <a:gd name="connsiteY51" fmla="*/ 412750 h 1357314"/>
              <a:gd name="connsiteX52" fmla="*/ 1600200 w 2105025"/>
              <a:gd name="connsiteY52" fmla="*/ 422275 h 1357314"/>
              <a:gd name="connsiteX53" fmla="*/ 1600200 w 2105025"/>
              <a:gd name="connsiteY53" fmla="*/ 384175 h 1357314"/>
              <a:gd name="connsiteX54" fmla="*/ 1600200 w 2105025"/>
              <a:gd name="connsiteY54" fmla="*/ 358775 h 1357314"/>
              <a:gd name="connsiteX55" fmla="*/ 1600200 w 2105025"/>
              <a:gd name="connsiteY55" fmla="*/ 358775 h 1357314"/>
              <a:gd name="connsiteX56" fmla="*/ 1600200 w 2105025"/>
              <a:gd name="connsiteY56" fmla="*/ 358775 h 1357314"/>
              <a:gd name="connsiteX57" fmla="*/ 1597025 w 2105025"/>
              <a:gd name="connsiteY57" fmla="*/ 314325 h 1357314"/>
              <a:gd name="connsiteX58" fmla="*/ 1606550 w 2105025"/>
              <a:gd name="connsiteY58" fmla="*/ 295275 h 1357314"/>
              <a:gd name="connsiteX59" fmla="*/ 1622425 w 2105025"/>
              <a:gd name="connsiteY59" fmla="*/ 254000 h 1357314"/>
              <a:gd name="connsiteX60" fmla="*/ 1619250 w 2105025"/>
              <a:gd name="connsiteY60" fmla="*/ 231775 h 1357314"/>
              <a:gd name="connsiteX61" fmla="*/ 1619250 w 2105025"/>
              <a:gd name="connsiteY61" fmla="*/ 203200 h 1357314"/>
              <a:gd name="connsiteX62" fmla="*/ 1625600 w 2105025"/>
              <a:gd name="connsiteY62" fmla="*/ 171450 h 1357314"/>
              <a:gd name="connsiteX63" fmla="*/ 1628775 w 2105025"/>
              <a:gd name="connsiteY63" fmla="*/ 136525 h 1357314"/>
              <a:gd name="connsiteX64" fmla="*/ 1631950 w 2105025"/>
              <a:gd name="connsiteY64" fmla="*/ 98425 h 1357314"/>
              <a:gd name="connsiteX65" fmla="*/ 1625600 w 2105025"/>
              <a:gd name="connsiteY65" fmla="*/ 76200 h 1357314"/>
              <a:gd name="connsiteX66" fmla="*/ 1625600 w 2105025"/>
              <a:gd name="connsiteY66" fmla="*/ 50800 h 1357314"/>
              <a:gd name="connsiteX67" fmla="*/ 1603375 w 2105025"/>
              <a:gd name="connsiteY67" fmla="*/ 38100 h 1357314"/>
              <a:gd name="connsiteX68" fmla="*/ 1577975 w 2105025"/>
              <a:gd name="connsiteY68" fmla="*/ 22225 h 1357314"/>
              <a:gd name="connsiteX69" fmla="*/ 1577975 w 2105025"/>
              <a:gd name="connsiteY69" fmla="*/ 22225 h 1357314"/>
              <a:gd name="connsiteX70" fmla="*/ 1552575 w 2105025"/>
              <a:gd name="connsiteY70" fmla="*/ 19050 h 1357314"/>
              <a:gd name="connsiteX71" fmla="*/ 1508125 w 2105025"/>
              <a:gd name="connsiteY71" fmla="*/ 0 h 1357314"/>
              <a:gd name="connsiteX72" fmla="*/ 1460500 w 2105025"/>
              <a:gd name="connsiteY72" fmla="*/ 3175 h 1357314"/>
              <a:gd name="connsiteX73" fmla="*/ 1431925 w 2105025"/>
              <a:gd name="connsiteY73" fmla="*/ 6350 h 1357314"/>
              <a:gd name="connsiteX74" fmla="*/ 1406525 w 2105025"/>
              <a:gd name="connsiteY74" fmla="*/ 15875 h 1357314"/>
              <a:gd name="connsiteX75" fmla="*/ 1374775 w 2105025"/>
              <a:gd name="connsiteY75" fmla="*/ 22225 h 1357314"/>
              <a:gd name="connsiteX76" fmla="*/ 1355725 w 2105025"/>
              <a:gd name="connsiteY76" fmla="*/ 22225 h 1357314"/>
              <a:gd name="connsiteX77" fmla="*/ 1323975 w 2105025"/>
              <a:gd name="connsiteY77" fmla="*/ 41275 h 1357314"/>
              <a:gd name="connsiteX78" fmla="*/ 1295400 w 2105025"/>
              <a:gd name="connsiteY78" fmla="*/ 63500 h 1357314"/>
              <a:gd name="connsiteX79" fmla="*/ 1270000 w 2105025"/>
              <a:gd name="connsiteY79" fmla="*/ 76200 h 1357314"/>
              <a:gd name="connsiteX80" fmla="*/ 1270000 w 2105025"/>
              <a:gd name="connsiteY80" fmla="*/ 76200 h 1357314"/>
              <a:gd name="connsiteX81" fmla="*/ 1289050 w 2105025"/>
              <a:gd name="connsiteY81" fmla="*/ 98425 h 1357314"/>
              <a:gd name="connsiteX82" fmla="*/ 1285875 w 2105025"/>
              <a:gd name="connsiteY82" fmla="*/ 127000 h 1357314"/>
              <a:gd name="connsiteX83" fmla="*/ 1266825 w 2105025"/>
              <a:gd name="connsiteY83" fmla="*/ 146050 h 1357314"/>
              <a:gd name="connsiteX84" fmla="*/ 1235075 w 2105025"/>
              <a:gd name="connsiteY84" fmla="*/ 165100 h 1357314"/>
              <a:gd name="connsiteX85" fmla="*/ 1196975 w 2105025"/>
              <a:gd name="connsiteY85" fmla="*/ 206375 h 1357314"/>
              <a:gd name="connsiteX86" fmla="*/ 1168400 w 2105025"/>
              <a:gd name="connsiteY86" fmla="*/ 215900 h 1357314"/>
              <a:gd name="connsiteX87" fmla="*/ 1152525 w 2105025"/>
              <a:gd name="connsiteY87" fmla="*/ 247650 h 1357314"/>
              <a:gd name="connsiteX88" fmla="*/ 1152525 w 2105025"/>
              <a:gd name="connsiteY88" fmla="*/ 247650 h 1357314"/>
              <a:gd name="connsiteX89" fmla="*/ 1095375 w 2105025"/>
              <a:gd name="connsiteY89" fmla="*/ 279400 h 1357314"/>
              <a:gd name="connsiteX90" fmla="*/ 1085850 w 2105025"/>
              <a:gd name="connsiteY90" fmla="*/ 304800 h 1357314"/>
              <a:gd name="connsiteX91" fmla="*/ 1076325 w 2105025"/>
              <a:gd name="connsiteY91" fmla="*/ 330200 h 1357314"/>
              <a:gd name="connsiteX92" fmla="*/ 1063625 w 2105025"/>
              <a:gd name="connsiteY92" fmla="*/ 349250 h 1357314"/>
              <a:gd name="connsiteX93" fmla="*/ 1044575 w 2105025"/>
              <a:gd name="connsiteY93" fmla="*/ 361950 h 1357314"/>
              <a:gd name="connsiteX94" fmla="*/ 1016000 w 2105025"/>
              <a:gd name="connsiteY94" fmla="*/ 381000 h 1357314"/>
              <a:gd name="connsiteX95" fmla="*/ 981075 w 2105025"/>
              <a:gd name="connsiteY95" fmla="*/ 396875 h 1357314"/>
              <a:gd name="connsiteX96" fmla="*/ 952500 w 2105025"/>
              <a:gd name="connsiteY96" fmla="*/ 415925 h 1357314"/>
              <a:gd name="connsiteX97" fmla="*/ 952500 w 2105025"/>
              <a:gd name="connsiteY97" fmla="*/ 415925 h 1357314"/>
              <a:gd name="connsiteX98" fmla="*/ 914400 w 2105025"/>
              <a:gd name="connsiteY98" fmla="*/ 396875 h 1357314"/>
              <a:gd name="connsiteX99" fmla="*/ 892175 w 2105025"/>
              <a:gd name="connsiteY99" fmla="*/ 368300 h 1357314"/>
              <a:gd name="connsiteX100" fmla="*/ 876300 w 2105025"/>
              <a:gd name="connsiteY100" fmla="*/ 349250 h 1357314"/>
              <a:gd name="connsiteX101" fmla="*/ 876300 w 2105025"/>
              <a:gd name="connsiteY101" fmla="*/ 349250 h 1357314"/>
              <a:gd name="connsiteX102" fmla="*/ 838200 w 2105025"/>
              <a:gd name="connsiteY102" fmla="*/ 346075 h 1357314"/>
              <a:gd name="connsiteX103" fmla="*/ 819150 w 2105025"/>
              <a:gd name="connsiteY103" fmla="*/ 330200 h 1357314"/>
              <a:gd name="connsiteX104" fmla="*/ 812800 w 2105025"/>
              <a:gd name="connsiteY104" fmla="*/ 330200 h 1357314"/>
              <a:gd name="connsiteX105" fmla="*/ 800100 w 2105025"/>
              <a:gd name="connsiteY105" fmla="*/ 327025 h 1357314"/>
              <a:gd name="connsiteX106" fmla="*/ 765175 w 2105025"/>
              <a:gd name="connsiteY106" fmla="*/ 339725 h 1357314"/>
              <a:gd name="connsiteX107" fmla="*/ 749300 w 2105025"/>
              <a:gd name="connsiteY107" fmla="*/ 349250 h 1357314"/>
              <a:gd name="connsiteX108" fmla="*/ 727075 w 2105025"/>
              <a:gd name="connsiteY108" fmla="*/ 365125 h 1357314"/>
              <a:gd name="connsiteX109" fmla="*/ 704850 w 2105025"/>
              <a:gd name="connsiteY109" fmla="*/ 381000 h 1357314"/>
              <a:gd name="connsiteX110" fmla="*/ 679450 w 2105025"/>
              <a:gd name="connsiteY110" fmla="*/ 390525 h 1357314"/>
              <a:gd name="connsiteX111" fmla="*/ 584200 w 2105025"/>
              <a:gd name="connsiteY111" fmla="*/ 406400 h 1357314"/>
              <a:gd name="connsiteX112" fmla="*/ 542925 w 2105025"/>
              <a:gd name="connsiteY112" fmla="*/ 419100 h 1357314"/>
              <a:gd name="connsiteX113" fmla="*/ 511175 w 2105025"/>
              <a:gd name="connsiteY113" fmla="*/ 412750 h 1357314"/>
              <a:gd name="connsiteX114" fmla="*/ 485775 w 2105025"/>
              <a:gd name="connsiteY114" fmla="*/ 400050 h 1357314"/>
              <a:gd name="connsiteX115" fmla="*/ 476250 w 2105025"/>
              <a:gd name="connsiteY115" fmla="*/ 377825 h 1357314"/>
              <a:gd name="connsiteX116" fmla="*/ 479425 w 2105025"/>
              <a:gd name="connsiteY116" fmla="*/ 346075 h 1357314"/>
              <a:gd name="connsiteX117" fmla="*/ 498475 w 2105025"/>
              <a:gd name="connsiteY117" fmla="*/ 330200 h 1357314"/>
              <a:gd name="connsiteX118" fmla="*/ 498475 w 2105025"/>
              <a:gd name="connsiteY118" fmla="*/ 330200 h 1357314"/>
              <a:gd name="connsiteX119" fmla="*/ 482600 w 2105025"/>
              <a:gd name="connsiteY119" fmla="*/ 304800 h 1357314"/>
              <a:gd name="connsiteX120" fmla="*/ 485775 w 2105025"/>
              <a:gd name="connsiteY120" fmla="*/ 276225 h 1357314"/>
              <a:gd name="connsiteX121" fmla="*/ 466725 w 2105025"/>
              <a:gd name="connsiteY121" fmla="*/ 263525 h 1357314"/>
              <a:gd name="connsiteX122" fmla="*/ 441325 w 2105025"/>
              <a:gd name="connsiteY122" fmla="*/ 254000 h 1357314"/>
              <a:gd name="connsiteX123" fmla="*/ 419100 w 2105025"/>
              <a:gd name="connsiteY123" fmla="*/ 266700 h 1357314"/>
              <a:gd name="connsiteX124" fmla="*/ 387350 w 2105025"/>
              <a:gd name="connsiteY124" fmla="*/ 276225 h 1357314"/>
              <a:gd name="connsiteX125" fmla="*/ 387350 w 2105025"/>
              <a:gd name="connsiteY125" fmla="*/ 276225 h 1357314"/>
              <a:gd name="connsiteX126" fmla="*/ 361950 w 2105025"/>
              <a:gd name="connsiteY126" fmla="*/ 250825 h 1357314"/>
              <a:gd name="connsiteX127" fmla="*/ 365125 w 2105025"/>
              <a:gd name="connsiteY127" fmla="*/ 225425 h 1357314"/>
              <a:gd name="connsiteX128" fmla="*/ 381000 w 2105025"/>
              <a:gd name="connsiteY128" fmla="*/ 203200 h 1357314"/>
              <a:gd name="connsiteX129" fmla="*/ 390525 w 2105025"/>
              <a:gd name="connsiteY129" fmla="*/ 174625 h 1357314"/>
              <a:gd name="connsiteX130" fmla="*/ 412750 w 2105025"/>
              <a:gd name="connsiteY130" fmla="*/ 152400 h 1357314"/>
              <a:gd name="connsiteX131" fmla="*/ 406400 w 2105025"/>
              <a:gd name="connsiteY131" fmla="*/ 139700 h 1357314"/>
              <a:gd name="connsiteX132" fmla="*/ 406400 w 2105025"/>
              <a:gd name="connsiteY132" fmla="*/ 139700 h 1357314"/>
              <a:gd name="connsiteX133" fmla="*/ 393700 w 2105025"/>
              <a:gd name="connsiteY133" fmla="*/ 101600 h 1357314"/>
              <a:gd name="connsiteX134" fmla="*/ 381000 w 2105025"/>
              <a:gd name="connsiteY134" fmla="*/ 98425 h 1357314"/>
              <a:gd name="connsiteX135" fmla="*/ 390525 w 2105025"/>
              <a:gd name="connsiteY135" fmla="*/ 79375 h 1357314"/>
              <a:gd name="connsiteX136" fmla="*/ 381000 w 2105025"/>
              <a:gd name="connsiteY136" fmla="*/ 66675 h 1357314"/>
              <a:gd name="connsiteX137" fmla="*/ 346075 w 2105025"/>
              <a:gd name="connsiteY137" fmla="*/ 95250 h 1357314"/>
              <a:gd name="connsiteX138" fmla="*/ 282575 w 2105025"/>
              <a:gd name="connsiteY138" fmla="*/ 146050 h 1357314"/>
              <a:gd name="connsiteX139" fmla="*/ 244475 w 2105025"/>
              <a:gd name="connsiteY139" fmla="*/ 203200 h 1357314"/>
              <a:gd name="connsiteX140" fmla="*/ 244475 w 2105025"/>
              <a:gd name="connsiteY140" fmla="*/ 203200 h 1357314"/>
              <a:gd name="connsiteX141" fmla="*/ 196850 w 2105025"/>
              <a:gd name="connsiteY141" fmla="*/ 247650 h 1357314"/>
              <a:gd name="connsiteX142" fmla="*/ 174625 w 2105025"/>
              <a:gd name="connsiteY142" fmla="*/ 263525 h 1357314"/>
              <a:gd name="connsiteX143" fmla="*/ 152400 w 2105025"/>
              <a:gd name="connsiteY143" fmla="*/ 231775 h 1357314"/>
              <a:gd name="connsiteX144" fmla="*/ 139700 w 2105025"/>
              <a:gd name="connsiteY144" fmla="*/ 206375 h 1357314"/>
              <a:gd name="connsiteX145" fmla="*/ 155575 w 2105025"/>
              <a:gd name="connsiteY145" fmla="*/ 180975 h 1357314"/>
              <a:gd name="connsiteX146" fmla="*/ 168275 w 2105025"/>
              <a:gd name="connsiteY146" fmla="*/ 158750 h 1357314"/>
              <a:gd name="connsiteX147" fmla="*/ 161925 w 2105025"/>
              <a:gd name="connsiteY147" fmla="*/ 136525 h 1357314"/>
              <a:gd name="connsiteX148" fmla="*/ 161925 w 2105025"/>
              <a:gd name="connsiteY148" fmla="*/ 136525 h 1357314"/>
              <a:gd name="connsiteX149" fmla="*/ 101600 w 2105025"/>
              <a:gd name="connsiteY149" fmla="*/ 161925 h 1357314"/>
              <a:gd name="connsiteX150" fmla="*/ 82550 w 2105025"/>
              <a:gd name="connsiteY150" fmla="*/ 184150 h 1357314"/>
              <a:gd name="connsiteX151" fmla="*/ 41275 w 2105025"/>
              <a:gd name="connsiteY151" fmla="*/ 203200 h 1357314"/>
              <a:gd name="connsiteX152" fmla="*/ 22225 w 2105025"/>
              <a:gd name="connsiteY152" fmla="*/ 219075 h 1357314"/>
              <a:gd name="connsiteX153" fmla="*/ 0 w 2105025"/>
              <a:gd name="connsiteY153" fmla="*/ 219075 h 1357314"/>
              <a:gd name="connsiteX154" fmla="*/ 9525 w 2105025"/>
              <a:gd name="connsiteY154" fmla="*/ 200025 h 1357314"/>
              <a:gd name="connsiteX155" fmla="*/ 25400 w 2105025"/>
              <a:gd name="connsiteY155" fmla="*/ 180975 h 1357314"/>
              <a:gd name="connsiteX156" fmla="*/ 47625 w 2105025"/>
              <a:gd name="connsiteY156" fmla="*/ 139700 h 1357314"/>
              <a:gd name="connsiteX157" fmla="*/ 63500 w 2105025"/>
              <a:gd name="connsiteY157" fmla="*/ 114300 h 1357314"/>
              <a:gd name="connsiteX158" fmla="*/ 92075 w 2105025"/>
              <a:gd name="connsiteY158" fmla="*/ 82550 h 1357314"/>
              <a:gd name="connsiteX159" fmla="*/ 98425 w 2105025"/>
              <a:gd name="connsiteY159" fmla="*/ 47625 h 1357314"/>
              <a:gd name="connsiteX0" fmla="*/ 1527176 w 2105025"/>
              <a:gd name="connsiteY0" fmla="*/ 1357314 h 1357314"/>
              <a:gd name="connsiteX1" fmla="*/ 1533525 w 2105025"/>
              <a:gd name="connsiteY1" fmla="*/ 1296987 h 1357314"/>
              <a:gd name="connsiteX2" fmla="*/ 1645444 w 2105025"/>
              <a:gd name="connsiteY2" fmla="*/ 1132680 h 1357314"/>
              <a:gd name="connsiteX3" fmla="*/ 1652588 w 2105025"/>
              <a:gd name="connsiteY3" fmla="*/ 1073149 h 1357314"/>
              <a:gd name="connsiteX4" fmla="*/ 1666875 w 2105025"/>
              <a:gd name="connsiteY4" fmla="*/ 1006474 h 1357314"/>
              <a:gd name="connsiteX5" fmla="*/ 1749425 w 2105025"/>
              <a:gd name="connsiteY5" fmla="*/ 949325 h 1357314"/>
              <a:gd name="connsiteX6" fmla="*/ 1768475 w 2105025"/>
              <a:gd name="connsiteY6" fmla="*/ 949325 h 1357314"/>
              <a:gd name="connsiteX7" fmla="*/ 1793875 w 2105025"/>
              <a:gd name="connsiteY7" fmla="*/ 962025 h 1357314"/>
              <a:gd name="connsiteX8" fmla="*/ 1838325 w 2105025"/>
              <a:gd name="connsiteY8" fmla="*/ 974725 h 1357314"/>
              <a:gd name="connsiteX9" fmla="*/ 1838325 w 2105025"/>
              <a:gd name="connsiteY9" fmla="*/ 974725 h 1357314"/>
              <a:gd name="connsiteX10" fmla="*/ 1866900 w 2105025"/>
              <a:gd name="connsiteY10" fmla="*/ 930275 h 1357314"/>
              <a:gd name="connsiteX11" fmla="*/ 1889125 w 2105025"/>
              <a:gd name="connsiteY11" fmla="*/ 911225 h 1357314"/>
              <a:gd name="connsiteX12" fmla="*/ 1914525 w 2105025"/>
              <a:gd name="connsiteY12" fmla="*/ 879475 h 1357314"/>
              <a:gd name="connsiteX13" fmla="*/ 1936750 w 2105025"/>
              <a:gd name="connsiteY13" fmla="*/ 850900 h 1357314"/>
              <a:gd name="connsiteX14" fmla="*/ 1958975 w 2105025"/>
              <a:gd name="connsiteY14" fmla="*/ 828675 h 1357314"/>
              <a:gd name="connsiteX15" fmla="*/ 1965325 w 2105025"/>
              <a:gd name="connsiteY15" fmla="*/ 803275 h 1357314"/>
              <a:gd name="connsiteX16" fmla="*/ 1987550 w 2105025"/>
              <a:gd name="connsiteY16" fmla="*/ 768350 h 1357314"/>
              <a:gd name="connsiteX17" fmla="*/ 1997075 w 2105025"/>
              <a:gd name="connsiteY17" fmla="*/ 733425 h 1357314"/>
              <a:gd name="connsiteX18" fmla="*/ 2032000 w 2105025"/>
              <a:gd name="connsiteY18" fmla="*/ 682625 h 1357314"/>
              <a:gd name="connsiteX19" fmla="*/ 2032000 w 2105025"/>
              <a:gd name="connsiteY19" fmla="*/ 682625 h 1357314"/>
              <a:gd name="connsiteX20" fmla="*/ 2073275 w 2105025"/>
              <a:gd name="connsiteY20" fmla="*/ 650875 h 1357314"/>
              <a:gd name="connsiteX21" fmla="*/ 2073275 w 2105025"/>
              <a:gd name="connsiteY21" fmla="*/ 650875 h 1357314"/>
              <a:gd name="connsiteX22" fmla="*/ 2079625 w 2105025"/>
              <a:gd name="connsiteY22" fmla="*/ 603250 h 1357314"/>
              <a:gd name="connsiteX23" fmla="*/ 2089150 w 2105025"/>
              <a:gd name="connsiteY23" fmla="*/ 577850 h 1357314"/>
              <a:gd name="connsiteX24" fmla="*/ 2098675 w 2105025"/>
              <a:gd name="connsiteY24" fmla="*/ 565150 h 1357314"/>
              <a:gd name="connsiteX25" fmla="*/ 2105025 w 2105025"/>
              <a:gd name="connsiteY25" fmla="*/ 552450 h 1357314"/>
              <a:gd name="connsiteX26" fmla="*/ 2070100 w 2105025"/>
              <a:gd name="connsiteY26" fmla="*/ 549275 h 1357314"/>
              <a:gd name="connsiteX27" fmla="*/ 2051050 w 2105025"/>
              <a:gd name="connsiteY27" fmla="*/ 565150 h 1357314"/>
              <a:gd name="connsiteX28" fmla="*/ 2028825 w 2105025"/>
              <a:gd name="connsiteY28" fmla="*/ 571500 h 1357314"/>
              <a:gd name="connsiteX29" fmla="*/ 2003425 w 2105025"/>
              <a:gd name="connsiteY29" fmla="*/ 584200 h 1357314"/>
              <a:gd name="connsiteX30" fmla="*/ 1984375 w 2105025"/>
              <a:gd name="connsiteY30" fmla="*/ 584200 h 1357314"/>
              <a:gd name="connsiteX31" fmla="*/ 1965325 w 2105025"/>
              <a:gd name="connsiteY31" fmla="*/ 587375 h 1357314"/>
              <a:gd name="connsiteX32" fmla="*/ 1939925 w 2105025"/>
              <a:gd name="connsiteY32" fmla="*/ 593725 h 1357314"/>
              <a:gd name="connsiteX33" fmla="*/ 1930400 w 2105025"/>
              <a:gd name="connsiteY33" fmla="*/ 606425 h 1357314"/>
              <a:gd name="connsiteX34" fmla="*/ 1905000 w 2105025"/>
              <a:gd name="connsiteY34" fmla="*/ 619125 h 1357314"/>
              <a:gd name="connsiteX35" fmla="*/ 1895475 w 2105025"/>
              <a:gd name="connsiteY35" fmla="*/ 635000 h 1357314"/>
              <a:gd name="connsiteX36" fmla="*/ 1857375 w 2105025"/>
              <a:gd name="connsiteY36" fmla="*/ 644525 h 1357314"/>
              <a:gd name="connsiteX37" fmla="*/ 1825625 w 2105025"/>
              <a:gd name="connsiteY37" fmla="*/ 650875 h 1357314"/>
              <a:gd name="connsiteX38" fmla="*/ 1800225 w 2105025"/>
              <a:gd name="connsiteY38" fmla="*/ 644525 h 1357314"/>
              <a:gd name="connsiteX39" fmla="*/ 1765300 w 2105025"/>
              <a:gd name="connsiteY39" fmla="*/ 638175 h 1357314"/>
              <a:gd name="connsiteX40" fmla="*/ 1762125 w 2105025"/>
              <a:gd name="connsiteY40" fmla="*/ 615950 h 1357314"/>
              <a:gd name="connsiteX41" fmla="*/ 1762125 w 2105025"/>
              <a:gd name="connsiteY41" fmla="*/ 587375 h 1357314"/>
              <a:gd name="connsiteX42" fmla="*/ 1771650 w 2105025"/>
              <a:gd name="connsiteY42" fmla="*/ 555625 h 1357314"/>
              <a:gd name="connsiteX43" fmla="*/ 1768475 w 2105025"/>
              <a:gd name="connsiteY43" fmla="*/ 533400 h 1357314"/>
              <a:gd name="connsiteX44" fmla="*/ 1768475 w 2105025"/>
              <a:gd name="connsiteY44" fmla="*/ 533400 h 1357314"/>
              <a:gd name="connsiteX45" fmla="*/ 1784350 w 2105025"/>
              <a:gd name="connsiteY45" fmla="*/ 495300 h 1357314"/>
              <a:gd name="connsiteX46" fmla="*/ 1746250 w 2105025"/>
              <a:gd name="connsiteY46" fmla="*/ 485775 h 1357314"/>
              <a:gd name="connsiteX47" fmla="*/ 1746250 w 2105025"/>
              <a:gd name="connsiteY47" fmla="*/ 485775 h 1357314"/>
              <a:gd name="connsiteX48" fmla="*/ 1724025 w 2105025"/>
              <a:gd name="connsiteY48" fmla="*/ 444500 h 1357314"/>
              <a:gd name="connsiteX49" fmla="*/ 1701800 w 2105025"/>
              <a:gd name="connsiteY49" fmla="*/ 431800 h 1357314"/>
              <a:gd name="connsiteX50" fmla="*/ 1701800 w 2105025"/>
              <a:gd name="connsiteY50" fmla="*/ 431800 h 1357314"/>
              <a:gd name="connsiteX51" fmla="*/ 1660525 w 2105025"/>
              <a:gd name="connsiteY51" fmla="*/ 415925 h 1357314"/>
              <a:gd name="connsiteX52" fmla="*/ 1641475 w 2105025"/>
              <a:gd name="connsiteY52" fmla="*/ 412750 h 1357314"/>
              <a:gd name="connsiteX53" fmla="*/ 1600200 w 2105025"/>
              <a:gd name="connsiteY53" fmla="*/ 422275 h 1357314"/>
              <a:gd name="connsiteX54" fmla="*/ 1600200 w 2105025"/>
              <a:gd name="connsiteY54" fmla="*/ 384175 h 1357314"/>
              <a:gd name="connsiteX55" fmla="*/ 1600200 w 2105025"/>
              <a:gd name="connsiteY55" fmla="*/ 358775 h 1357314"/>
              <a:gd name="connsiteX56" fmla="*/ 1600200 w 2105025"/>
              <a:gd name="connsiteY56" fmla="*/ 358775 h 1357314"/>
              <a:gd name="connsiteX57" fmla="*/ 1600200 w 2105025"/>
              <a:gd name="connsiteY57" fmla="*/ 358775 h 1357314"/>
              <a:gd name="connsiteX58" fmla="*/ 1597025 w 2105025"/>
              <a:gd name="connsiteY58" fmla="*/ 314325 h 1357314"/>
              <a:gd name="connsiteX59" fmla="*/ 1606550 w 2105025"/>
              <a:gd name="connsiteY59" fmla="*/ 295275 h 1357314"/>
              <a:gd name="connsiteX60" fmla="*/ 1622425 w 2105025"/>
              <a:gd name="connsiteY60" fmla="*/ 254000 h 1357314"/>
              <a:gd name="connsiteX61" fmla="*/ 1619250 w 2105025"/>
              <a:gd name="connsiteY61" fmla="*/ 231775 h 1357314"/>
              <a:gd name="connsiteX62" fmla="*/ 1619250 w 2105025"/>
              <a:gd name="connsiteY62" fmla="*/ 203200 h 1357314"/>
              <a:gd name="connsiteX63" fmla="*/ 1625600 w 2105025"/>
              <a:gd name="connsiteY63" fmla="*/ 171450 h 1357314"/>
              <a:gd name="connsiteX64" fmla="*/ 1628775 w 2105025"/>
              <a:gd name="connsiteY64" fmla="*/ 136525 h 1357314"/>
              <a:gd name="connsiteX65" fmla="*/ 1631950 w 2105025"/>
              <a:gd name="connsiteY65" fmla="*/ 98425 h 1357314"/>
              <a:gd name="connsiteX66" fmla="*/ 1625600 w 2105025"/>
              <a:gd name="connsiteY66" fmla="*/ 76200 h 1357314"/>
              <a:gd name="connsiteX67" fmla="*/ 1625600 w 2105025"/>
              <a:gd name="connsiteY67" fmla="*/ 50800 h 1357314"/>
              <a:gd name="connsiteX68" fmla="*/ 1603375 w 2105025"/>
              <a:gd name="connsiteY68" fmla="*/ 38100 h 1357314"/>
              <a:gd name="connsiteX69" fmla="*/ 1577975 w 2105025"/>
              <a:gd name="connsiteY69" fmla="*/ 22225 h 1357314"/>
              <a:gd name="connsiteX70" fmla="*/ 1577975 w 2105025"/>
              <a:gd name="connsiteY70" fmla="*/ 22225 h 1357314"/>
              <a:gd name="connsiteX71" fmla="*/ 1552575 w 2105025"/>
              <a:gd name="connsiteY71" fmla="*/ 19050 h 1357314"/>
              <a:gd name="connsiteX72" fmla="*/ 1508125 w 2105025"/>
              <a:gd name="connsiteY72" fmla="*/ 0 h 1357314"/>
              <a:gd name="connsiteX73" fmla="*/ 1460500 w 2105025"/>
              <a:gd name="connsiteY73" fmla="*/ 3175 h 1357314"/>
              <a:gd name="connsiteX74" fmla="*/ 1431925 w 2105025"/>
              <a:gd name="connsiteY74" fmla="*/ 6350 h 1357314"/>
              <a:gd name="connsiteX75" fmla="*/ 1406525 w 2105025"/>
              <a:gd name="connsiteY75" fmla="*/ 15875 h 1357314"/>
              <a:gd name="connsiteX76" fmla="*/ 1374775 w 2105025"/>
              <a:gd name="connsiteY76" fmla="*/ 22225 h 1357314"/>
              <a:gd name="connsiteX77" fmla="*/ 1355725 w 2105025"/>
              <a:gd name="connsiteY77" fmla="*/ 22225 h 1357314"/>
              <a:gd name="connsiteX78" fmla="*/ 1323975 w 2105025"/>
              <a:gd name="connsiteY78" fmla="*/ 41275 h 1357314"/>
              <a:gd name="connsiteX79" fmla="*/ 1295400 w 2105025"/>
              <a:gd name="connsiteY79" fmla="*/ 63500 h 1357314"/>
              <a:gd name="connsiteX80" fmla="*/ 1270000 w 2105025"/>
              <a:gd name="connsiteY80" fmla="*/ 76200 h 1357314"/>
              <a:gd name="connsiteX81" fmla="*/ 1270000 w 2105025"/>
              <a:gd name="connsiteY81" fmla="*/ 76200 h 1357314"/>
              <a:gd name="connsiteX82" fmla="*/ 1289050 w 2105025"/>
              <a:gd name="connsiteY82" fmla="*/ 98425 h 1357314"/>
              <a:gd name="connsiteX83" fmla="*/ 1285875 w 2105025"/>
              <a:gd name="connsiteY83" fmla="*/ 127000 h 1357314"/>
              <a:gd name="connsiteX84" fmla="*/ 1266825 w 2105025"/>
              <a:gd name="connsiteY84" fmla="*/ 146050 h 1357314"/>
              <a:gd name="connsiteX85" fmla="*/ 1235075 w 2105025"/>
              <a:gd name="connsiteY85" fmla="*/ 165100 h 1357314"/>
              <a:gd name="connsiteX86" fmla="*/ 1196975 w 2105025"/>
              <a:gd name="connsiteY86" fmla="*/ 206375 h 1357314"/>
              <a:gd name="connsiteX87" fmla="*/ 1168400 w 2105025"/>
              <a:gd name="connsiteY87" fmla="*/ 215900 h 1357314"/>
              <a:gd name="connsiteX88" fmla="*/ 1152525 w 2105025"/>
              <a:gd name="connsiteY88" fmla="*/ 247650 h 1357314"/>
              <a:gd name="connsiteX89" fmla="*/ 1152525 w 2105025"/>
              <a:gd name="connsiteY89" fmla="*/ 247650 h 1357314"/>
              <a:gd name="connsiteX90" fmla="*/ 1095375 w 2105025"/>
              <a:gd name="connsiteY90" fmla="*/ 279400 h 1357314"/>
              <a:gd name="connsiteX91" fmla="*/ 1085850 w 2105025"/>
              <a:gd name="connsiteY91" fmla="*/ 304800 h 1357314"/>
              <a:gd name="connsiteX92" fmla="*/ 1076325 w 2105025"/>
              <a:gd name="connsiteY92" fmla="*/ 330200 h 1357314"/>
              <a:gd name="connsiteX93" fmla="*/ 1063625 w 2105025"/>
              <a:gd name="connsiteY93" fmla="*/ 349250 h 1357314"/>
              <a:gd name="connsiteX94" fmla="*/ 1044575 w 2105025"/>
              <a:gd name="connsiteY94" fmla="*/ 361950 h 1357314"/>
              <a:gd name="connsiteX95" fmla="*/ 1016000 w 2105025"/>
              <a:gd name="connsiteY95" fmla="*/ 381000 h 1357314"/>
              <a:gd name="connsiteX96" fmla="*/ 981075 w 2105025"/>
              <a:gd name="connsiteY96" fmla="*/ 396875 h 1357314"/>
              <a:gd name="connsiteX97" fmla="*/ 952500 w 2105025"/>
              <a:gd name="connsiteY97" fmla="*/ 415925 h 1357314"/>
              <a:gd name="connsiteX98" fmla="*/ 952500 w 2105025"/>
              <a:gd name="connsiteY98" fmla="*/ 415925 h 1357314"/>
              <a:gd name="connsiteX99" fmla="*/ 914400 w 2105025"/>
              <a:gd name="connsiteY99" fmla="*/ 396875 h 1357314"/>
              <a:gd name="connsiteX100" fmla="*/ 892175 w 2105025"/>
              <a:gd name="connsiteY100" fmla="*/ 368300 h 1357314"/>
              <a:gd name="connsiteX101" fmla="*/ 876300 w 2105025"/>
              <a:gd name="connsiteY101" fmla="*/ 349250 h 1357314"/>
              <a:gd name="connsiteX102" fmla="*/ 876300 w 2105025"/>
              <a:gd name="connsiteY102" fmla="*/ 349250 h 1357314"/>
              <a:gd name="connsiteX103" fmla="*/ 838200 w 2105025"/>
              <a:gd name="connsiteY103" fmla="*/ 346075 h 1357314"/>
              <a:gd name="connsiteX104" fmla="*/ 819150 w 2105025"/>
              <a:gd name="connsiteY104" fmla="*/ 330200 h 1357314"/>
              <a:gd name="connsiteX105" fmla="*/ 812800 w 2105025"/>
              <a:gd name="connsiteY105" fmla="*/ 330200 h 1357314"/>
              <a:gd name="connsiteX106" fmla="*/ 800100 w 2105025"/>
              <a:gd name="connsiteY106" fmla="*/ 327025 h 1357314"/>
              <a:gd name="connsiteX107" fmla="*/ 765175 w 2105025"/>
              <a:gd name="connsiteY107" fmla="*/ 339725 h 1357314"/>
              <a:gd name="connsiteX108" fmla="*/ 749300 w 2105025"/>
              <a:gd name="connsiteY108" fmla="*/ 349250 h 1357314"/>
              <a:gd name="connsiteX109" fmla="*/ 727075 w 2105025"/>
              <a:gd name="connsiteY109" fmla="*/ 365125 h 1357314"/>
              <a:gd name="connsiteX110" fmla="*/ 704850 w 2105025"/>
              <a:gd name="connsiteY110" fmla="*/ 381000 h 1357314"/>
              <a:gd name="connsiteX111" fmla="*/ 679450 w 2105025"/>
              <a:gd name="connsiteY111" fmla="*/ 390525 h 1357314"/>
              <a:gd name="connsiteX112" fmla="*/ 584200 w 2105025"/>
              <a:gd name="connsiteY112" fmla="*/ 406400 h 1357314"/>
              <a:gd name="connsiteX113" fmla="*/ 542925 w 2105025"/>
              <a:gd name="connsiteY113" fmla="*/ 419100 h 1357314"/>
              <a:gd name="connsiteX114" fmla="*/ 511175 w 2105025"/>
              <a:gd name="connsiteY114" fmla="*/ 412750 h 1357314"/>
              <a:gd name="connsiteX115" fmla="*/ 485775 w 2105025"/>
              <a:gd name="connsiteY115" fmla="*/ 400050 h 1357314"/>
              <a:gd name="connsiteX116" fmla="*/ 476250 w 2105025"/>
              <a:gd name="connsiteY116" fmla="*/ 377825 h 1357314"/>
              <a:gd name="connsiteX117" fmla="*/ 479425 w 2105025"/>
              <a:gd name="connsiteY117" fmla="*/ 346075 h 1357314"/>
              <a:gd name="connsiteX118" fmla="*/ 498475 w 2105025"/>
              <a:gd name="connsiteY118" fmla="*/ 330200 h 1357314"/>
              <a:gd name="connsiteX119" fmla="*/ 498475 w 2105025"/>
              <a:gd name="connsiteY119" fmla="*/ 330200 h 1357314"/>
              <a:gd name="connsiteX120" fmla="*/ 482600 w 2105025"/>
              <a:gd name="connsiteY120" fmla="*/ 304800 h 1357314"/>
              <a:gd name="connsiteX121" fmla="*/ 485775 w 2105025"/>
              <a:gd name="connsiteY121" fmla="*/ 276225 h 1357314"/>
              <a:gd name="connsiteX122" fmla="*/ 466725 w 2105025"/>
              <a:gd name="connsiteY122" fmla="*/ 263525 h 1357314"/>
              <a:gd name="connsiteX123" fmla="*/ 441325 w 2105025"/>
              <a:gd name="connsiteY123" fmla="*/ 254000 h 1357314"/>
              <a:gd name="connsiteX124" fmla="*/ 419100 w 2105025"/>
              <a:gd name="connsiteY124" fmla="*/ 266700 h 1357314"/>
              <a:gd name="connsiteX125" fmla="*/ 387350 w 2105025"/>
              <a:gd name="connsiteY125" fmla="*/ 276225 h 1357314"/>
              <a:gd name="connsiteX126" fmla="*/ 387350 w 2105025"/>
              <a:gd name="connsiteY126" fmla="*/ 276225 h 1357314"/>
              <a:gd name="connsiteX127" fmla="*/ 361950 w 2105025"/>
              <a:gd name="connsiteY127" fmla="*/ 250825 h 1357314"/>
              <a:gd name="connsiteX128" fmla="*/ 365125 w 2105025"/>
              <a:gd name="connsiteY128" fmla="*/ 225425 h 1357314"/>
              <a:gd name="connsiteX129" fmla="*/ 381000 w 2105025"/>
              <a:gd name="connsiteY129" fmla="*/ 203200 h 1357314"/>
              <a:gd name="connsiteX130" fmla="*/ 390525 w 2105025"/>
              <a:gd name="connsiteY130" fmla="*/ 174625 h 1357314"/>
              <a:gd name="connsiteX131" fmla="*/ 412750 w 2105025"/>
              <a:gd name="connsiteY131" fmla="*/ 152400 h 1357314"/>
              <a:gd name="connsiteX132" fmla="*/ 406400 w 2105025"/>
              <a:gd name="connsiteY132" fmla="*/ 139700 h 1357314"/>
              <a:gd name="connsiteX133" fmla="*/ 406400 w 2105025"/>
              <a:gd name="connsiteY133" fmla="*/ 139700 h 1357314"/>
              <a:gd name="connsiteX134" fmla="*/ 393700 w 2105025"/>
              <a:gd name="connsiteY134" fmla="*/ 101600 h 1357314"/>
              <a:gd name="connsiteX135" fmla="*/ 381000 w 2105025"/>
              <a:gd name="connsiteY135" fmla="*/ 98425 h 1357314"/>
              <a:gd name="connsiteX136" fmla="*/ 390525 w 2105025"/>
              <a:gd name="connsiteY136" fmla="*/ 79375 h 1357314"/>
              <a:gd name="connsiteX137" fmla="*/ 381000 w 2105025"/>
              <a:gd name="connsiteY137" fmla="*/ 66675 h 1357314"/>
              <a:gd name="connsiteX138" fmla="*/ 346075 w 2105025"/>
              <a:gd name="connsiteY138" fmla="*/ 95250 h 1357314"/>
              <a:gd name="connsiteX139" fmla="*/ 282575 w 2105025"/>
              <a:gd name="connsiteY139" fmla="*/ 146050 h 1357314"/>
              <a:gd name="connsiteX140" fmla="*/ 244475 w 2105025"/>
              <a:gd name="connsiteY140" fmla="*/ 203200 h 1357314"/>
              <a:gd name="connsiteX141" fmla="*/ 244475 w 2105025"/>
              <a:gd name="connsiteY141" fmla="*/ 203200 h 1357314"/>
              <a:gd name="connsiteX142" fmla="*/ 196850 w 2105025"/>
              <a:gd name="connsiteY142" fmla="*/ 247650 h 1357314"/>
              <a:gd name="connsiteX143" fmla="*/ 174625 w 2105025"/>
              <a:gd name="connsiteY143" fmla="*/ 263525 h 1357314"/>
              <a:gd name="connsiteX144" fmla="*/ 152400 w 2105025"/>
              <a:gd name="connsiteY144" fmla="*/ 231775 h 1357314"/>
              <a:gd name="connsiteX145" fmla="*/ 139700 w 2105025"/>
              <a:gd name="connsiteY145" fmla="*/ 206375 h 1357314"/>
              <a:gd name="connsiteX146" fmla="*/ 155575 w 2105025"/>
              <a:gd name="connsiteY146" fmla="*/ 180975 h 1357314"/>
              <a:gd name="connsiteX147" fmla="*/ 168275 w 2105025"/>
              <a:gd name="connsiteY147" fmla="*/ 158750 h 1357314"/>
              <a:gd name="connsiteX148" fmla="*/ 161925 w 2105025"/>
              <a:gd name="connsiteY148" fmla="*/ 136525 h 1357314"/>
              <a:gd name="connsiteX149" fmla="*/ 161925 w 2105025"/>
              <a:gd name="connsiteY149" fmla="*/ 136525 h 1357314"/>
              <a:gd name="connsiteX150" fmla="*/ 101600 w 2105025"/>
              <a:gd name="connsiteY150" fmla="*/ 161925 h 1357314"/>
              <a:gd name="connsiteX151" fmla="*/ 82550 w 2105025"/>
              <a:gd name="connsiteY151" fmla="*/ 184150 h 1357314"/>
              <a:gd name="connsiteX152" fmla="*/ 41275 w 2105025"/>
              <a:gd name="connsiteY152" fmla="*/ 203200 h 1357314"/>
              <a:gd name="connsiteX153" fmla="*/ 22225 w 2105025"/>
              <a:gd name="connsiteY153" fmla="*/ 219075 h 1357314"/>
              <a:gd name="connsiteX154" fmla="*/ 0 w 2105025"/>
              <a:gd name="connsiteY154" fmla="*/ 219075 h 1357314"/>
              <a:gd name="connsiteX155" fmla="*/ 9525 w 2105025"/>
              <a:gd name="connsiteY155" fmla="*/ 200025 h 1357314"/>
              <a:gd name="connsiteX156" fmla="*/ 25400 w 2105025"/>
              <a:gd name="connsiteY156" fmla="*/ 180975 h 1357314"/>
              <a:gd name="connsiteX157" fmla="*/ 47625 w 2105025"/>
              <a:gd name="connsiteY157" fmla="*/ 139700 h 1357314"/>
              <a:gd name="connsiteX158" fmla="*/ 63500 w 2105025"/>
              <a:gd name="connsiteY158" fmla="*/ 114300 h 1357314"/>
              <a:gd name="connsiteX159" fmla="*/ 92075 w 2105025"/>
              <a:gd name="connsiteY159" fmla="*/ 82550 h 1357314"/>
              <a:gd name="connsiteX160" fmla="*/ 98425 w 2105025"/>
              <a:gd name="connsiteY160" fmla="*/ 47625 h 1357314"/>
              <a:gd name="connsiteX0" fmla="*/ 1527176 w 2105025"/>
              <a:gd name="connsiteY0" fmla="*/ 1357314 h 1357314"/>
              <a:gd name="connsiteX1" fmla="*/ 1533525 w 2105025"/>
              <a:gd name="connsiteY1" fmla="*/ 1296987 h 1357314"/>
              <a:gd name="connsiteX2" fmla="*/ 1597819 w 2105025"/>
              <a:gd name="connsiteY2" fmla="*/ 1261268 h 1357314"/>
              <a:gd name="connsiteX3" fmla="*/ 1645444 w 2105025"/>
              <a:gd name="connsiteY3" fmla="*/ 1132680 h 1357314"/>
              <a:gd name="connsiteX4" fmla="*/ 1652588 w 2105025"/>
              <a:gd name="connsiteY4" fmla="*/ 1073149 h 1357314"/>
              <a:gd name="connsiteX5" fmla="*/ 1666875 w 2105025"/>
              <a:gd name="connsiteY5" fmla="*/ 1006474 h 1357314"/>
              <a:gd name="connsiteX6" fmla="*/ 1749425 w 2105025"/>
              <a:gd name="connsiteY6" fmla="*/ 949325 h 1357314"/>
              <a:gd name="connsiteX7" fmla="*/ 1768475 w 2105025"/>
              <a:gd name="connsiteY7" fmla="*/ 949325 h 1357314"/>
              <a:gd name="connsiteX8" fmla="*/ 1793875 w 2105025"/>
              <a:gd name="connsiteY8" fmla="*/ 962025 h 1357314"/>
              <a:gd name="connsiteX9" fmla="*/ 1838325 w 2105025"/>
              <a:gd name="connsiteY9" fmla="*/ 974725 h 1357314"/>
              <a:gd name="connsiteX10" fmla="*/ 1838325 w 2105025"/>
              <a:gd name="connsiteY10" fmla="*/ 974725 h 1357314"/>
              <a:gd name="connsiteX11" fmla="*/ 1866900 w 2105025"/>
              <a:gd name="connsiteY11" fmla="*/ 930275 h 1357314"/>
              <a:gd name="connsiteX12" fmla="*/ 1889125 w 2105025"/>
              <a:gd name="connsiteY12" fmla="*/ 911225 h 1357314"/>
              <a:gd name="connsiteX13" fmla="*/ 1914525 w 2105025"/>
              <a:gd name="connsiteY13" fmla="*/ 879475 h 1357314"/>
              <a:gd name="connsiteX14" fmla="*/ 1936750 w 2105025"/>
              <a:gd name="connsiteY14" fmla="*/ 850900 h 1357314"/>
              <a:gd name="connsiteX15" fmla="*/ 1958975 w 2105025"/>
              <a:gd name="connsiteY15" fmla="*/ 828675 h 1357314"/>
              <a:gd name="connsiteX16" fmla="*/ 1965325 w 2105025"/>
              <a:gd name="connsiteY16" fmla="*/ 803275 h 1357314"/>
              <a:gd name="connsiteX17" fmla="*/ 1987550 w 2105025"/>
              <a:gd name="connsiteY17" fmla="*/ 768350 h 1357314"/>
              <a:gd name="connsiteX18" fmla="*/ 1997075 w 2105025"/>
              <a:gd name="connsiteY18" fmla="*/ 733425 h 1357314"/>
              <a:gd name="connsiteX19" fmla="*/ 2032000 w 2105025"/>
              <a:gd name="connsiteY19" fmla="*/ 682625 h 1357314"/>
              <a:gd name="connsiteX20" fmla="*/ 2032000 w 2105025"/>
              <a:gd name="connsiteY20" fmla="*/ 682625 h 1357314"/>
              <a:gd name="connsiteX21" fmla="*/ 2073275 w 2105025"/>
              <a:gd name="connsiteY21" fmla="*/ 650875 h 1357314"/>
              <a:gd name="connsiteX22" fmla="*/ 2073275 w 2105025"/>
              <a:gd name="connsiteY22" fmla="*/ 650875 h 1357314"/>
              <a:gd name="connsiteX23" fmla="*/ 2079625 w 2105025"/>
              <a:gd name="connsiteY23" fmla="*/ 603250 h 1357314"/>
              <a:gd name="connsiteX24" fmla="*/ 2089150 w 2105025"/>
              <a:gd name="connsiteY24" fmla="*/ 577850 h 1357314"/>
              <a:gd name="connsiteX25" fmla="*/ 2098675 w 2105025"/>
              <a:gd name="connsiteY25" fmla="*/ 565150 h 1357314"/>
              <a:gd name="connsiteX26" fmla="*/ 2105025 w 2105025"/>
              <a:gd name="connsiteY26" fmla="*/ 552450 h 1357314"/>
              <a:gd name="connsiteX27" fmla="*/ 2070100 w 2105025"/>
              <a:gd name="connsiteY27" fmla="*/ 549275 h 1357314"/>
              <a:gd name="connsiteX28" fmla="*/ 2051050 w 2105025"/>
              <a:gd name="connsiteY28" fmla="*/ 565150 h 1357314"/>
              <a:gd name="connsiteX29" fmla="*/ 2028825 w 2105025"/>
              <a:gd name="connsiteY29" fmla="*/ 571500 h 1357314"/>
              <a:gd name="connsiteX30" fmla="*/ 2003425 w 2105025"/>
              <a:gd name="connsiteY30" fmla="*/ 584200 h 1357314"/>
              <a:gd name="connsiteX31" fmla="*/ 1984375 w 2105025"/>
              <a:gd name="connsiteY31" fmla="*/ 584200 h 1357314"/>
              <a:gd name="connsiteX32" fmla="*/ 1965325 w 2105025"/>
              <a:gd name="connsiteY32" fmla="*/ 587375 h 1357314"/>
              <a:gd name="connsiteX33" fmla="*/ 1939925 w 2105025"/>
              <a:gd name="connsiteY33" fmla="*/ 593725 h 1357314"/>
              <a:gd name="connsiteX34" fmla="*/ 1930400 w 2105025"/>
              <a:gd name="connsiteY34" fmla="*/ 606425 h 1357314"/>
              <a:gd name="connsiteX35" fmla="*/ 1905000 w 2105025"/>
              <a:gd name="connsiteY35" fmla="*/ 619125 h 1357314"/>
              <a:gd name="connsiteX36" fmla="*/ 1895475 w 2105025"/>
              <a:gd name="connsiteY36" fmla="*/ 635000 h 1357314"/>
              <a:gd name="connsiteX37" fmla="*/ 1857375 w 2105025"/>
              <a:gd name="connsiteY37" fmla="*/ 644525 h 1357314"/>
              <a:gd name="connsiteX38" fmla="*/ 1825625 w 2105025"/>
              <a:gd name="connsiteY38" fmla="*/ 650875 h 1357314"/>
              <a:gd name="connsiteX39" fmla="*/ 1800225 w 2105025"/>
              <a:gd name="connsiteY39" fmla="*/ 644525 h 1357314"/>
              <a:gd name="connsiteX40" fmla="*/ 1765300 w 2105025"/>
              <a:gd name="connsiteY40" fmla="*/ 638175 h 1357314"/>
              <a:gd name="connsiteX41" fmla="*/ 1762125 w 2105025"/>
              <a:gd name="connsiteY41" fmla="*/ 615950 h 1357314"/>
              <a:gd name="connsiteX42" fmla="*/ 1762125 w 2105025"/>
              <a:gd name="connsiteY42" fmla="*/ 587375 h 1357314"/>
              <a:gd name="connsiteX43" fmla="*/ 1771650 w 2105025"/>
              <a:gd name="connsiteY43" fmla="*/ 555625 h 1357314"/>
              <a:gd name="connsiteX44" fmla="*/ 1768475 w 2105025"/>
              <a:gd name="connsiteY44" fmla="*/ 533400 h 1357314"/>
              <a:gd name="connsiteX45" fmla="*/ 1768475 w 2105025"/>
              <a:gd name="connsiteY45" fmla="*/ 533400 h 1357314"/>
              <a:gd name="connsiteX46" fmla="*/ 1784350 w 2105025"/>
              <a:gd name="connsiteY46" fmla="*/ 495300 h 1357314"/>
              <a:gd name="connsiteX47" fmla="*/ 1746250 w 2105025"/>
              <a:gd name="connsiteY47" fmla="*/ 485775 h 1357314"/>
              <a:gd name="connsiteX48" fmla="*/ 1746250 w 2105025"/>
              <a:gd name="connsiteY48" fmla="*/ 485775 h 1357314"/>
              <a:gd name="connsiteX49" fmla="*/ 1724025 w 2105025"/>
              <a:gd name="connsiteY49" fmla="*/ 444500 h 1357314"/>
              <a:gd name="connsiteX50" fmla="*/ 1701800 w 2105025"/>
              <a:gd name="connsiteY50" fmla="*/ 431800 h 1357314"/>
              <a:gd name="connsiteX51" fmla="*/ 1701800 w 2105025"/>
              <a:gd name="connsiteY51" fmla="*/ 431800 h 1357314"/>
              <a:gd name="connsiteX52" fmla="*/ 1660525 w 2105025"/>
              <a:gd name="connsiteY52" fmla="*/ 415925 h 1357314"/>
              <a:gd name="connsiteX53" fmla="*/ 1641475 w 2105025"/>
              <a:gd name="connsiteY53" fmla="*/ 412750 h 1357314"/>
              <a:gd name="connsiteX54" fmla="*/ 1600200 w 2105025"/>
              <a:gd name="connsiteY54" fmla="*/ 422275 h 1357314"/>
              <a:gd name="connsiteX55" fmla="*/ 1600200 w 2105025"/>
              <a:gd name="connsiteY55" fmla="*/ 384175 h 1357314"/>
              <a:gd name="connsiteX56" fmla="*/ 1600200 w 2105025"/>
              <a:gd name="connsiteY56" fmla="*/ 358775 h 1357314"/>
              <a:gd name="connsiteX57" fmla="*/ 1600200 w 2105025"/>
              <a:gd name="connsiteY57" fmla="*/ 358775 h 1357314"/>
              <a:gd name="connsiteX58" fmla="*/ 1600200 w 2105025"/>
              <a:gd name="connsiteY58" fmla="*/ 358775 h 1357314"/>
              <a:gd name="connsiteX59" fmla="*/ 1597025 w 2105025"/>
              <a:gd name="connsiteY59" fmla="*/ 314325 h 1357314"/>
              <a:gd name="connsiteX60" fmla="*/ 1606550 w 2105025"/>
              <a:gd name="connsiteY60" fmla="*/ 295275 h 1357314"/>
              <a:gd name="connsiteX61" fmla="*/ 1622425 w 2105025"/>
              <a:gd name="connsiteY61" fmla="*/ 254000 h 1357314"/>
              <a:gd name="connsiteX62" fmla="*/ 1619250 w 2105025"/>
              <a:gd name="connsiteY62" fmla="*/ 231775 h 1357314"/>
              <a:gd name="connsiteX63" fmla="*/ 1619250 w 2105025"/>
              <a:gd name="connsiteY63" fmla="*/ 203200 h 1357314"/>
              <a:gd name="connsiteX64" fmla="*/ 1625600 w 2105025"/>
              <a:gd name="connsiteY64" fmla="*/ 171450 h 1357314"/>
              <a:gd name="connsiteX65" fmla="*/ 1628775 w 2105025"/>
              <a:gd name="connsiteY65" fmla="*/ 136525 h 1357314"/>
              <a:gd name="connsiteX66" fmla="*/ 1631950 w 2105025"/>
              <a:gd name="connsiteY66" fmla="*/ 98425 h 1357314"/>
              <a:gd name="connsiteX67" fmla="*/ 1625600 w 2105025"/>
              <a:gd name="connsiteY67" fmla="*/ 76200 h 1357314"/>
              <a:gd name="connsiteX68" fmla="*/ 1625600 w 2105025"/>
              <a:gd name="connsiteY68" fmla="*/ 50800 h 1357314"/>
              <a:gd name="connsiteX69" fmla="*/ 1603375 w 2105025"/>
              <a:gd name="connsiteY69" fmla="*/ 38100 h 1357314"/>
              <a:gd name="connsiteX70" fmla="*/ 1577975 w 2105025"/>
              <a:gd name="connsiteY70" fmla="*/ 22225 h 1357314"/>
              <a:gd name="connsiteX71" fmla="*/ 1577975 w 2105025"/>
              <a:gd name="connsiteY71" fmla="*/ 22225 h 1357314"/>
              <a:gd name="connsiteX72" fmla="*/ 1552575 w 2105025"/>
              <a:gd name="connsiteY72" fmla="*/ 19050 h 1357314"/>
              <a:gd name="connsiteX73" fmla="*/ 1508125 w 2105025"/>
              <a:gd name="connsiteY73" fmla="*/ 0 h 1357314"/>
              <a:gd name="connsiteX74" fmla="*/ 1460500 w 2105025"/>
              <a:gd name="connsiteY74" fmla="*/ 3175 h 1357314"/>
              <a:gd name="connsiteX75" fmla="*/ 1431925 w 2105025"/>
              <a:gd name="connsiteY75" fmla="*/ 6350 h 1357314"/>
              <a:gd name="connsiteX76" fmla="*/ 1406525 w 2105025"/>
              <a:gd name="connsiteY76" fmla="*/ 15875 h 1357314"/>
              <a:gd name="connsiteX77" fmla="*/ 1374775 w 2105025"/>
              <a:gd name="connsiteY77" fmla="*/ 22225 h 1357314"/>
              <a:gd name="connsiteX78" fmla="*/ 1355725 w 2105025"/>
              <a:gd name="connsiteY78" fmla="*/ 22225 h 1357314"/>
              <a:gd name="connsiteX79" fmla="*/ 1323975 w 2105025"/>
              <a:gd name="connsiteY79" fmla="*/ 41275 h 1357314"/>
              <a:gd name="connsiteX80" fmla="*/ 1295400 w 2105025"/>
              <a:gd name="connsiteY80" fmla="*/ 63500 h 1357314"/>
              <a:gd name="connsiteX81" fmla="*/ 1270000 w 2105025"/>
              <a:gd name="connsiteY81" fmla="*/ 76200 h 1357314"/>
              <a:gd name="connsiteX82" fmla="*/ 1270000 w 2105025"/>
              <a:gd name="connsiteY82" fmla="*/ 76200 h 1357314"/>
              <a:gd name="connsiteX83" fmla="*/ 1289050 w 2105025"/>
              <a:gd name="connsiteY83" fmla="*/ 98425 h 1357314"/>
              <a:gd name="connsiteX84" fmla="*/ 1285875 w 2105025"/>
              <a:gd name="connsiteY84" fmla="*/ 127000 h 1357314"/>
              <a:gd name="connsiteX85" fmla="*/ 1266825 w 2105025"/>
              <a:gd name="connsiteY85" fmla="*/ 146050 h 1357314"/>
              <a:gd name="connsiteX86" fmla="*/ 1235075 w 2105025"/>
              <a:gd name="connsiteY86" fmla="*/ 165100 h 1357314"/>
              <a:gd name="connsiteX87" fmla="*/ 1196975 w 2105025"/>
              <a:gd name="connsiteY87" fmla="*/ 206375 h 1357314"/>
              <a:gd name="connsiteX88" fmla="*/ 1168400 w 2105025"/>
              <a:gd name="connsiteY88" fmla="*/ 215900 h 1357314"/>
              <a:gd name="connsiteX89" fmla="*/ 1152525 w 2105025"/>
              <a:gd name="connsiteY89" fmla="*/ 247650 h 1357314"/>
              <a:gd name="connsiteX90" fmla="*/ 1152525 w 2105025"/>
              <a:gd name="connsiteY90" fmla="*/ 247650 h 1357314"/>
              <a:gd name="connsiteX91" fmla="*/ 1095375 w 2105025"/>
              <a:gd name="connsiteY91" fmla="*/ 279400 h 1357314"/>
              <a:gd name="connsiteX92" fmla="*/ 1085850 w 2105025"/>
              <a:gd name="connsiteY92" fmla="*/ 304800 h 1357314"/>
              <a:gd name="connsiteX93" fmla="*/ 1076325 w 2105025"/>
              <a:gd name="connsiteY93" fmla="*/ 330200 h 1357314"/>
              <a:gd name="connsiteX94" fmla="*/ 1063625 w 2105025"/>
              <a:gd name="connsiteY94" fmla="*/ 349250 h 1357314"/>
              <a:gd name="connsiteX95" fmla="*/ 1044575 w 2105025"/>
              <a:gd name="connsiteY95" fmla="*/ 361950 h 1357314"/>
              <a:gd name="connsiteX96" fmla="*/ 1016000 w 2105025"/>
              <a:gd name="connsiteY96" fmla="*/ 381000 h 1357314"/>
              <a:gd name="connsiteX97" fmla="*/ 981075 w 2105025"/>
              <a:gd name="connsiteY97" fmla="*/ 396875 h 1357314"/>
              <a:gd name="connsiteX98" fmla="*/ 952500 w 2105025"/>
              <a:gd name="connsiteY98" fmla="*/ 415925 h 1357314"/>
              <a:gd name="connsiteX99" fmla="*/ 952500 w 2105025"/>
              <a:gd name="connsiteY99" fmla="*/ 415925 h 1357314"/>
              <a:gd name="connsiteX100" fmla="*/ 914400 w 2105025"/>
              <a:gd name="connsiteY100" fmla="*/ 396875 h 1357314"/>
              <a:gd name="connsiteX101" fmla="*/ 892175 w 2105025"/>
              <a:gd name="connsiteY101" fmla="*/ 368300 h 1357314"/>
              <a:gd name="connsiteX102" fmla="*/ 876300 w 2105025"/>
              <a:gd name="connsiteY102" fmla="*/ 349250 h 1357314"/>
              <a:gd name="connsiteX103" fmla="*/ 876300 w 2105025"/>
              <a:gd name="connsiteY103" fmla="*/ 349250 h 1357314"/>
              <a:gd name="connsiteX104" fmla="*/ 838200 w 2105025"/>
              <a:gd name="connsiteY104" fmla="*/ 346075 h 1357314"/>
              <a:gd name="connsiteX105" fmla="*/ 819150 w 2105025"/>
              <a:gd name="connsiteY105" fmla="*/ 330200 h 1357314"/>
              <a:gd name="connsiteX106" fmla="*/ 812800 w 2105025"/>
              <a:gd name="connsiteY106" fmla="*/ 330200 h 1357314"/>
              <a:gd name="connsiteX107" fmla="*/ 800100 w 2105025"/>
              <a:gd name="connsiteY107" fmla="*/ 327025 h 1357314"/>
              <a:gd name="connsiteX108" fmla="*/ 765175 w 2105025"/>
              <a:gd name="connsiteY108" fmla="*/ 339725 h 1357314"/>
              <a:gd name="connsiteX109" fmla="*/ 749300 w 2105025"/>
              <a:gd name="connsiteY109" fmla="*/ 349250 h 1357314"/>
              <a:gd name="connsiteX110" fmla="*/ 727075 w 2105025"/>
              <a:gd name="connsiteY110" fmla="*/ 365125 h 1357314"/>
              <a:gd name="connsiteX111" fmla="*/ 704850 w 2105025"/>
              <a:gd name="connsiteY111" fmla="*/ 381000 h 1357314"/>
              <a:gd name="connsiteX112" fmla="*/ 679450 w 2105025"/>
              <a:gd name="connsiteY112" fmla="*/ 390525 h 1357314"/>
              <a:gd name="connsiteX113" fmla="*/ 584200 w 2105025"/>
              <a:gd name="connsiteY113" fmla="*/ 406400 h 1357314"/>
              <a:gd name="connsiteX114" fmla="*/ 542925 w 2105025"/>
              <a:gd name="connsiteY114" fmla="*/ 419100 h 1357314"/>
              <a:gd name="connsiteX115" fmla="*/ 511175 w 2105025"/>
              <a:gd name="connsiteY115" fmla="*/ 412750 h 1357314"/>
              <a:gd name="connsiteX116" fmla="*/ 485775 w 2105025"/>
              <a:gd name="connsiteY116" fmla="*/ 400050 h 1357314"/>
              <a:gd name="connsiteX117" fmla="*/ 476250 w 2105025"/>
              <a:gd name="connsiteY117" fmla="*/ 377825 h 1357314"/>
              <a:gd name="connsiteX118" fmla="*/ 479425 w 2105025"/>
              <a:gd name="connsiteY118" fmla="*/ 346075 h 1357314"/>
              <a:gd name="connsiteX119" fmla="*/ 498475 w 2105025"/>
              <a:gd name="connsiteY119" fmla="*/ 330200 h 1357314"/>
              <a:gd name="connsiteX120" fmla="*/ 498475 w 2105025"/>
              <a:gd name="connsiteY120" fmla="*/ 330200 h 1357314"/>
              <a:gd name="connsiteX121" fmla="*/ 482600 w 2105025"/>
              <a:gd name="connsiteY121" fmla="*/ 304800 h 1357314"/>
              <a:gd name="connsiteX122" fmla="*/ 485775 w 2105025"/>
              <a:gd name="connsiteY122" fmla="*/ 276225 h 1357314"/>
              <a:gd name="connsiteX123" fmla="*/ 466725 w 2105025"/>
              <a:gd name="connsiteY123" fmla="*/ 263525 h 1357314"/>
              <a:gd name="connsiteX124" fmla="*/ 441325 w 2105025"/>
              <a:gd name="connsiteY124" fmla="*/ 254000 h 1357314"/>
              <a:gd name="connsiteX125" fmla="*/ 419100 w 2105025"/>
              <a:gd name="connsiteY125" fmla="*/ 266700 h 1357314"/>
              <a:gd name="connsiteX126" fmla="*/ 387350 w 2105025"/>
              <a:gd name="connsiteY126" fmla="*/ 276225 h 1357314"/>
              <a:gd name="connsiteX127" fmla="*/ 387350 w 2105025"/>
              <a:gd name="connsiteY127" fmla="*/ 276225 h 1357314"/>
              <a:gd name="connsiteX128" fmla="*/ 361950 w 2105025"/>
              <a:gd name="connsiteY128" fmla="*/ 250825 h 1357314"/>
              <a:gd name="connsiteX129" fmla="*/ 365125 w 2105025"/>
              <a:gd name="connsiteY129" fmla="*/ 225425 h 1357314"/>
              <a:gd name="connsiteX130" fmla="*/ 381000 w 2105025"/>
              <a:gd name="connsiteY130" fmla="*/ 203200 h 1357314"/>
              <a:gd name="connsiteX131" fmla="*/ 390525 w 2105025"/>
              <a:gd name="connsiteY131" fmla="*/ 174625 h 1357314"/>
              <a:gd name="connsiteX132" fmla="*/ 412750 w 2105025"/>
              <a:gd name="connsiteY132" fmla="*/ 152400 h 1357314"/>
              <a:gd name="connsiteX133" fmla="*/ 406400 w 2105025"/>
              <a:gd name="connsiteY133" fmla="*/ 139700 h 1357314"/>
              <a:gd name="connsiteX134" fmla="*/ 406400 w 2105025"/>
              <a:gd name="connsiteY134" fmla="*/ 139700 h 1357314"/>
              <a:gd name="connsiteX135" fmla="*/ 393700 w 2105025"/>
              <a:gd name="connsiteY135" fmla="*/ 101600 h 1357314"/>
              <a:gd name="connsiteX136" fmla="*/ 381000 w 2105025"/>
              <a:gd name="connsiteY136" fmla="*/ 98425 h 1357314"/>
              <a:gd name="connsiteX137" fmla="*/ 390525 w 2105025"/>
              <a:gd name="connsiteY137" fmla="*/ 79375 h 1357314"/>
              <a:gd name="connsiteX138" fmla="*/ 381000 w 2105025"/>
              <a:gd name="connsiteY138" fmla="*/ 66675 h 1357314"/>
              <a:gd name="connsiteX139" fmla="*/ 346075 w 2105025"/>
              <a:gd name="connsiteY139" fmla="*/ 95250 h 1357314"/>
              <a:gd name="connsiteX140" fmla="*/ 282575 w 2105025"/>
              <a:gd name="connsiteY140" fmla="*/ 146050 h 1357314"/>
              <a:gd name="connsiteX141" fmla="*/ 244475 w 2105025"/>
              <a:gd name="connsiteY141" fmla="*/ 203200 h 1357314"/>
              <a:gd name="connsiteX142" fmla="*/ 244475 w 2105025"/>
              <a:gd name="connsiteY142" fmla="*/ 203200 h 1357314"/>
              <a:gd name="connsiteX143" fmla="*/ 196850 w 2105025"/>
              <a:gd name="connsiteY143" fmla="*/ 247650 h 1357314"/>
              <a:gd name="connsiteX144" fmla="*/ 174625 w 2105025"/>
              <a:gd name="connsiteY144" fmla="*/ 263525 h 1357314"/>
              <a:gd name="connsiteX145" fmla="*/ 152400 w 2105025"/>
              <a:gd name="connsiteY145" fmla="*/ 231775 h 1357314"/>
              <a:gd name="connsiteX146" fmla="*/ 139700 w 2105025"/>
              <a:gd name="connsiteY146" fmla="*/ 206375 h 1357314"/>
              <a:gd name="connsiteX147" fmla="*/ 155575 w 2105025"/>
              <a:gd name="connsiteY147" fmla="*/ 180975 h 1357314"/>
              <a:gd name="connsiteX148" fmla="*/ 168275 w 2105025"/>
              <a:gd name="connsiteY148" fmla="*/ 158750 h 1357314"/>
              <a:gd name="connsiteX149" fmla="*/ 161925 w 2105025"/>
              <a:gd name="connsiteY149" fmla="*/ 136525 h 1357314"/>
              <a:gd name="connsiteX150" fmla="*/ 161925 w 2105025"/>
              <a:gd name="connsiteY150" fmla="*/ 136525 h 1357314"/>
              <a:gd name="connsiteX151" fmla="*/ 101600 w 2105025"/>
              <a:gd name="connsiteY151" fmla="*/ 161925 h 1357314"/>
              <a:gd name="connsiteX152" fmla="*/ 82550 w 2105025"/>
              <a:gd name="connsiteY152" fmla="*/ 184150 h 1357314"/>
              <a:gd name="connsiteX153" fmla="*/ 41275 w 2105025"/>
              <a:gd name="connsiteY153" fmla="*/ 203200 h 1357314"/>
              <a:gd name="connsiteX154" fmla="*/ 22225 w 2105025"/>
              <a:gd name="connsiteY154" fmla="*/ 219075 h 1357314"/>
              <a:gd name="connsiteX155" fmla="*/ 0 w 2105025"/>
              <a:gd name="connsiteY155" fmla="*/ 219075 h 1357314"/>
              <a:gd name="connsiteX156" fmla="*/ 9525 w 2105025"/>
              <a:gd name="connsiteY156" fmla="*/ 200025 h 1357314"/>
              <a:gd name="connsiteX157" fmla="*/ 25400 w 2105025"/>
              <a:gd name="connsiteY157" fmla="*/ 180975 h 1357314"/>
              <a:gd name="connsiteX158" fmla="*/ 47625 w 2105025"/>
              <a:gd name="connsiteY158" fmla="*/ 139700 h 1357314"/>
              <a:gd name="connsiteX159" fmla="*/ 63500 w 2105025"/>
              <a:gd name="connsiteY159" fmla="*/ 114300 h 1357314"/>
              <a:gd name="connsiteX160" fmla="*/ 92075 w 2105025"/>
              <a:gd name="connsiteY160" fmla="*/ 82550 h 1357314"/>
              <a:gd name="connsiteX161" fmla="*/ 98425 w 2105025"/>
              <a:gd name="connsiteY161" fmla="*/ 47625 h 1357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2105025" h="1357314">
                <a:moveTo>
                  <a:pt x="1527176" y="1357314"/>
                </a:moveTo>
                <a:cubicBezTo>
                  <a:pt x="1532203" y="1349244"/>
                  <a:pt x="1513814" y="1334426"/>
                  <a:pt x="1533525" y="1296987"/>
                </a:cubicBezTo>
                <a:cubicBezTo>
                  <a:pt x="1541330" y="1276614"/>
                  <a:pt x="1579166" y="1288653"/>
                  <a:pt x="1597819" y="1261268"/>
                </a:cubicBezTo>
                <a:cubicBezTo>
                  <a:pt x="1616472" y="1233884"/>
                  <a:pt x="1632347" y="1159668"/>
                  <a:pt x="1645444" y="1132680"/>
                </a:cubicBezTo>
                <a:cubicBezTo>
                  <a:pt x="1653381" y="1119980"/>
                  <a:pt x="1644651" y="1085849"/>
                  <a:pt x="1652588" y="1073149"/>
                </a:cubicBezTo>
                <a:cubicBezTo>
                  <a:pt x="1662510" y="1049734"/>
                  <a:pt x="1650735" y="1027111"/>
                  <a:pt x="1666875" y="1006474"/>
                </a:cubicBezTo>
                <a:cubicBezTo>
                  <a:pt x="1683015" y="985837"/>
                  <a:pt x="1738842" y="956469"/>
                  <a:pt x="1749425" y="949325"/>
                </a:cubicBezTo>
                <a:lnTo>
                  <a:pt x="1768475" y="949325"/>
                </a:lnTo>
                <a:lnTo>
                  <a:pt x="1793875" y="962025"/>
                </a:lnTo>
                <a:lnTo>
                  <a:pt x="1838325" y="974725"/>
                </a:lnTo>
                <a:lnTo>
                  <a:pt x="1838325" y="974725"/>
                </a:lnTo>
                <a:lnTo>
                  <a:pt x="1866900" y="930275"/>
                </a:lnTo>
                <a:lnTo>
                  <a:pt x="1889125" y="911225"/>
                </a:lnTo>
                <a:lnTo>
                  <a:pt x="1914525" y="879475"/>
                </a:lnTo>
                <a:lnTo>
                  <a:pt x="1936750" y="850900"/>
                </a:lnTo>
                <a:lnTo>
                  <a:pt x="1958975" y="828675"/>
                </a:lnTo>
                <a:lnTo>
                  <a:pt x="1965325" y="803275"/>
                </a:lnTo>
                <a:lnTo>
                  <a:pt x="1987550" y="768350"/>
                </a:lnTo>
                <a:lnTo>
                  <a:pt x="1997075" y="733425"/>
                </a:lnTo>
                <a:lnTo>
                  <a:pt x="2032000" y="682625"/>
                </a:lnTo>
                <a:lnTo>
                  <a:pt x="2032000" y="682625"/>
                </a:lnTo>
                <a:lnTo>
                  <a:pt x="2073275" y="650875"/>
                </a:lnTo>
                <a:lnTo>
                  <a:pt x="2073275" y="650875"/>
                </a:lnTo>
                <a:lnTo>
                  <a:pt x="2079625" y="603250"/>
                </a:lnTo>
                <a:lnTo>
                  <a:pt x="2089150" y="577850"/>
                </a:lnTo>
                <a:lnTo>
                  <a:pt x="2098675" y="565150"/>
                </a:lnTo>
                <a:lnTo>
                  <a:pt x="2105025" y="552450"/>
                </a:lnTo>
                <a:lnTo>
                  <a:pt x="2070100" y="549275"/>
                </a:lnTo>
                <a:lnTo>
                  <a:pt x="2051050" y="565150"/>
                </a:lnTo>
                <a:lnTo>
                  <a:pt x="2028825" y="571500"/>
                </a:lnTo>
                <a:lnTo>
                  <a:pt x="2003425" y="584200"/>
                </a:lnTo>
                <a:lnTo>
                  <a:pt x="1984375" y="584200"/>
                </a:lnTo>
                <a:lnTo>
                  <a:pt x="1965325" y="587375"/>
                </a:lnTo>
                <a:lnTo>
                  <a:pt x="1939925" y="593725"/>
                </a:lnTo>
                <a:lnTo>
                  <a:pt x="1930400" y="606425"/>
                </a:lnTo>
                <a:lnTo>
                  <a:pt x="1905000" y="619125"/>
                </a:lnTo>
                <a:lnTo>
                  <a:pt x="1895475" y="635000"/>
                </a:lnTo>
                <a:lnTo>
                  <a:pt x="1857375" y="644525"/>
                </a:lnTo>
                <a:lnTo>
                  <a:pt x="1825625" y="650875"/>
                </a:lnTo>
                <a:lnTo>
                  <a:pt x="1800225" y="644525"/>
                </a:lnTo>
                <a:lnTo>
                  <a:pt x="1765300" y="638175"/>
                </a:lnTo>
                <a:lnTo>
                  <a:pt x="1762125" y="615950"/>
                </a:lnTo>
                <a:lnTo>
                  <a:pt x="1762125" y="587375"/>
                </a:lnTo>
                <a:lnTo>
                  <a:pt x="1771650" y="555625"/>
                </a:lnTo>
                <a:lnTo>
                  <a:pt x="1768475" y="533400"/>
                </a:lnTo>
                <a:lnTo>
                  <a:pt x="1768475" y="533400"/>
                </a:lnTo>
                <a:lnTo>
                  <a:pt x="1784350" y="495300"/>
                </a:lnTo>
                <a:lnTo>
                  <a:pt x="1746250" y="485775"/>
                </a:lnTo>
                <a:lnTo>
                  <a:pt x="1746250" y="485775"/>
                </a:lnTo>
                <a:lnTo>
                  <a:pt x="1724025" y="444500"/>
                </a:lnTo>
                <a:lnTo>
                  <a:pt x="1701800" y="431800"/>
                </a:lnTo>
                <a:lnTo>
                  <a:pt x="1701800" y="431800"/>
                </a:lnTo>
                <a:lnTo>
                  <a:pt x="1660525" y="415925"/>
                </a:lnTo>
                <a:lnTo>
                  <a:pt x="1641475" y="412750"/>
                </a:lnTo>
                <a:lnTo>
                  <a:pt x="1600200" y="422275"/>
                </a:lnTo>
                <a:lnTo>
                  <a:pt x="1600200" y="384175"/>
                </a:lnTo>
                <a:lnTo>
                  <a:pt x="1600200" y="358775"/>
                </a:lnTo>
                <a:lnTo>
                  <a:pt x="1600200" y="358775"/>
                </a:lnTo>
                <a:lnTo>
                  <a:pt x="1600200" y="358775"/>
                </a:lnTo>
                <a:lnTo>
                  <a:pt x="1597025" y="314325"/>
                </a:lnTo>
                <a:lnTo>
                  <a:pt x="1606550" y="295275"/>
                </a:lnTo>
                <a:lnTo>
                  <a:pt x="1622425" y="254000"/>
                </a:lnTo>
                <a:lnTo>
                  <a:pt x="1619250" y="231775"/>
                </a:lnTo>
                <a:lnTo>
                  <a:pt x="1619250" y="203200"/>
                </a:lnTo>
                <a:lnTo>
                  <a:pt x="1625600" y="171450"/>
                </a:lnTo>
                <a:lnTo>
                  <a:pt x="1628775" y="136525"/>
                </a:lnTo>
                <a:lnTo>
                  <a:pt x="1631950" y="98425"/>
                </a:lnTo>
                <a:lnTo>
                  <a:pt x="1625600" y="76200"/>
                </a:lnTo>
                <a:lnTo>
                  <a:pt x="1625600" y="50800"/>
                </a:lnTo>
                <a:lnTo>
                  <a:pt x="1603375" y="38100"/>
                </a:lnTo>
                <a:lnTo>
                  <a:pt x="1577975" y="22225"/>
                </a:lnTo>
                <a:lnTo>
                  <a:pt x="1577975" y="22225"/>
                </a:lnTo>
                <a:lnTo>
                  <a:pt x="1552575" y="19050"/>
                </a:lnTo>
                <a:lnTo>
                  <a:pt x="1508125" y="0"/>
                </a:lnTo>
                <a:lnTo>
                  <a:pt x="1460500" y="3175"/>
                </a:lnTo>
                <a:lnTo>
                  <a:pt x="1431925" y="6350"/>
                </a:lnTo>
                <a:lnTo>
                  <a:pt x="1406525" y="15875"/>
                </a:lnTo>
                <a:lnTo>
                  <a:pt x="1374775" y="22225"/>
                </a:lnTo>
                <a:lnTo>
                  <a:pt x="1355725" y="22225"/>
                </a:lnTo>
                <a:lnTo>
                  <a:pt x="1323975" y="41275"/>
                </a:lnTo>
                <a:lnTo>
                  <a:pt x="1295400" y="63500"/>
                </a:lnTo>
                <a:lnTo>
                  <a:pt x="1270000" y="76200"/>
                </a:lnTo>
                <a:lnTo>
                  <a:pt x="1270000" y="76200"/>
                </a:lnTo>
                <a:lnTo>
                  <a:pt x="1289050" y="98425"/>
                </a:lnTo>
                <a:lnTo>
                  <a:pt x="1285875" y="127000"/>
                </a:lnTo>
                <a:lnTo>
                  <a:pt x="1266825" y="146050"/>
                </a:lnTo>
                <a:lnTo>
                  <a:pt x="1235075" y="165100"/>
                </a:lnTo>
                <a:lnTo>
                  <a:pt x="1196975" y="206375"/>
                </a:lnTo>
                <a:lnTo>
                  <a:pt x="1168400" y="215900"/>
                </a:lnTo>
                <a:lnTo>
                  <a:pt x="1152525" y="247650"/>
                </a:lnTo>
                <a:lnTo>
                  <a:pt x="1152525" y="247650"/>
                </a:lnTo>
                <a:lnTo>
                  <a:pt x="1095375" y="279400"/>
                </a:lnTo>
                <a:lnTo>
                  <a:pt x="1085850" y="304800"/>
                </a:lnTo>
                <a:lnTo>
                  <a:pt x="1076325" y="330200"/>
                </a:lnTo>
                <a:lnTo>
                  <a:pt x="1063625" y="349250"/>
                </a:lnTo>
                <a:lnTo>
                  <a:pt x="1044575" y="361950"/>
                </a:lnTo>
                <a:lnTo>
                  <a:pt x="1016000" y="381000"/>
                </a:lnTo>
                <a:lnTo>
                  <a:pt x="981075" y="396875"/>
                </a:lnTo>
                <a:lnTo>
                  <a:pt x="952500" y="415925"/>
                </a:lnTo>
                <a:lnTo>
                  <a:pt x="952500" y="415925"/>
                </a:lnTo>
                <a:lnTo>
                  <a:pt x="914400" y="396875"/>
                </a:lnTo>
                <a:lnTo>
                  <a:pt x="892175" y="368300"/>
                </a:lnTo>
                <a:lnTo>
                  <a:pt x="876300" y="349250"/>
                </a:lnTo>
                <a:lnTo>
                  <a:pt x="876300" y="349250"/>
                </a:lnTo>
                <a:lnTo>
                  <a:pt x="838200" y="346075"/>
                </a:lnTo>
                <a:lnTo>
                  <a:pt x="819150" y="330200"/>
                </a:lnTo>
                <a:lnTo>
                  <a:pt x="812800" y="330200"/>
                </a:lnTo>
                <a:lnTo>
                  <a:pt x="800100" y="327025"/>
                </a:lnTo>
                <a:lnTo>
                  <a:pt x="765175" y="339725"/>
                </a:lnTo>
                <a:lnTo>
                  <a:pt x="749300" y="349250"/>
                </a:lnTo>
                <a:lnTo>
                  <a:pt x="727075" y="365125"/>
                </a:lnTo>
                <a:lnTo>
                  <a:pt x="704850" y="381000"/>
                </a:lnTo>
                <a:lnTo>
                  <a:pt x="679450" y="390525"/>
                </a:lnTo>
                <a:lnTo>
                  <a:pt x="584200" y="406400"/>
                </a:lnTo>
                <a:lnTo>
                  <a:pt x="542925" y="419100"/>
                </a:lnTo>
                <a:lnTo>
                  <a:pt x="511175" y="412750"/>
                </a:lnTo>
                <a:lnTo>
                  <a:pt x="485775" y="400050"/>
                </a:lnTo>
                <a:lnTo>
                  <a:pt x="476250" y="377825"/>
                </a:lnTo>
                <a:lnTo>
                  <a:pt x="479425" y="346075"/>
                </a:lnTo>
                <a:lnTo>
                  <a:pt x="498475" y="330200"/>
                </a:lnTo>
                <a:lnTo>
                  <a:pt x="498475" y="330200"/>
                </a:lnTo>
                <a:lnTo>
                  <a:pt x="482600" y="304800"/>
                </a:lnTo>
                <a:lnTo>
                  <a:pt x="485775" y="276225"/>
                </a:lnTo>
                <a:lnTo>
                  <a:pt x="466725" y="263525"/>
                </a:lnTo>
                <a:lnTo>
                  <a:pt x="441325" y="254000"/>
                </a:lnTo>
                <a:lnTo>
                  <a:pt x="419100" y="266700"/>
                </a:lnTo>
                <a:lnTo>
                  <a:pt x="387350" y="276225"/>
                </a:lnTo>
                <a:lnTo>
                  <a:pt x="387350" y="276225"/>
                </a:lnTo>
                <a:lnTo>
                  <a:pt x="361950" y="250825"/>
                </a:lnTo>
                <a:lnTo>
                  <a:pt x="365125" y="225425"/>
                </a:lnTo>
                <a:lnTo>
                  <a:pt x="381000" y="203200"/>
                </a:lnTo>
                <a:lnTo>
                  <a:pt x="390525" y="174625"/>
                </a:lnTo>
                <a:lnTo>
                  <a:pt x="412750" y="152400"/>
                </a:lnTo>
                <a:lnTo>
                  <a:pt x="406400" y="139700"/>
                </a:lnTo>
                <a:lnTo>
                  <a:pt x="406400" y="139700"/>
                </a:lnTo>
                <a:lnTo>
                  <a:pt x="393700" y="101600"/>
                </a:lnTo>
                <a:lnTo>
                  <a:pt x="381000" y="98425"/>
                </a:lnTo>
                <a:lnTo>
                  <a:pt x="390525" y="79375"/>
                </a:lnTo>
                <a:lnTo>
                  <a:pt x="381000" y="66675"/>
                </a:lnTo>
                <a:lnTo>
                  <a:pt x="346075" y="95250"/>
                </a:lnTo>
                <a:lnTo>
                  <a:pt x="282575" y="146050"/>
                </a:lnTo>
                <a:lnTo>
                  <a:pt x="244475" y="203200"/>
                </a:lnTo>
                <a:lnTo>
                  <a:pt x="244475" y="203200"/>
                </a:lnTo>
                <a:lnTo>
                  <a:pt x="196850" y="247650"/>
                </a:lnTo>
                <a:lnTo>
                  <a:pt x="174625" y="263525"/>
                </a:lnTo>
                <a:lnTo>
                  <a:pt x="152400" y="231775"/>
                </a:lnTo>
                <a:lnTo>
                  <a:pt x="139700" y="206375"/>
                </a:lnTo>
                <a:lnTo>
                  <a:pt x="155575" y="180975"/>
                </a:lnTo>
                <a:lnTo>
                  <a:pt x="168275" y="158750"/>
                </a:lnTo>
                <a:lnTo>
                  <a:pt x="161925" y="136525"/>
                </a:lnTo>
                <a:lnTo>
                  <a:pt x="161925" y="136525"/>
                </a:lnTo>
                <a:lnTo>
                  <a:pt x="101600" y="161925"/>
                </a:lnTo>
                <a:lnTo>
                  <a:pt x="82550" y="184150"/>
                </a:lnTo>
                <a:lnTo>
                  <a:pt x="41275" y="203200"/>
                </a:lnTo>
                <a:lnTo>
                  <a:pt x="22225" y="219075"/>
                </a:lnTo>
                <a:lnTo>
                  <a:pt x="0" y="219075"/>
                </a:lnTo>
                <a:lnTo>
                  <a:pt x="9525" y="200025"/>
                </a:lnTo>
                <a:lnTo>
                  <a:pt x="25400" y="180975"/>
                </a:lnTo>
                <a:lnTo>
                  <a:pt x="47625" y="139700"/>
                </a:lnTo>
                <a:lnTo>
                  <a:pt x="63500" y="114300"/>
                </a:lnTo>
                <a:lnTo>
                  <a:pt x="92075" y="82550"/>
                </a:lnTo>
                <a:lnTo>
                  <a:pt x="98425" y="47625"/>
                </a:lnTo>
              </a:path>
            </a:pathLst>
          </a:custGeom>
          <a:ln w="12700">
            <a:solidFill>
              <a:srgbClr val="FF0000"/>
            </a:solidFill>
            <a:prstDash val="solid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prstClr val="black"/>
              </a:solidFill>
              <a:latin typeface="Arial Narrow" pitchFamily="34" charset="0"/>
            </a:endParaRPr>
          </a:p>
        </p:txBody>
      </p:sp>
      <p:cxnSp>
        <p:nvCxnSpPr>
          <p:cNvPr id="6154" name="Прямая соединительная линия 802"/>
          <p:cNvCxnSpPr>
            <a:cxnSpLocks noChangeShapeType="1"/>
          </p:cNvCxnSpPr>
          <p:nvPr/>
        </p:nvCxnSpPr>
        <p:spPr bwMode="auto">
          <a:xfrm flipH="1">
            <a:off x="3492500" y="2660651"/>
            <a:ext cx="20638" cy="289983"/>
          </a:xfrm>
          <a:prstGeom prst="line">
            <a:avLst/>
          </a:prstGeom>
          <a:noFill/>
          <a:ln w="38100" cmpd="dbl" algn="ctr">
            <a:solidFill>
              <a:srgbClr val="663300"/>
            </a:solidFill>
            <a:round/>
            <a:headEnd/>
            <a:tailEnd/>
          </a:ln>
        </p:spPr>
      </p:cxnSp>
      <p:sp>
        <p:nvSpPr>
          <p:cNvPr id="5297" name="Rectangle 117"/>
          <p:cNvSpPr>
            <a:spLocks noChangeArrowheads="1"/>
          </p:cNvSpPr>
          <p:nvPr/>
        </p:nvSpPr>
        <p:spPr bwMode="auto">
          <a:xfrm>
            <a:off x="3515717" y="2938511"/>
            <a:ext cx="662768" cy="119477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Сахалинское ОН</a:t>
            </a:r>
          </a:p>
        </p:txBody>
      </p:sp>
      <p:cxnSp>
        <p:nvCxnSpPr>
          <p:cNvPr id="6156" name="Прямая соединительная линия 802"/>
          <p:cNvCxnSpPr>
            <a:cxnSpLocks noChangeShapeType="1"/>
          </p:cNvCxnSpPr>
          <p:nvPr/>
        </p:nvCxnSpPr>
        <p:spPr bwMode="auto">
          <a:xfrm>
            <a:off x="4583113" y="2559051"/>
            <a:ext cx="279400" cy="376767"/>
          </a:xfrm>
          <a:prstGeom prst="line">
            <a:avLst/>
          </a:prstGeom>
          <a:noFill/>
          <a:ln w="38100" cmpd="dbl" algn="ctr">
            <a:solidFill>
              <a:srgbClr val="663300"/>
            </a:solidFill>
            <a:round/>
            <a:headEnd/>
            <a:tailEnd/>
          </a:ln>
        </p:spPr>
      </p:cxnSp>
      <p:cxnSp>
        <p:nvCxnSpPr>
          <p:cNvPr id="6157" name="Прямая соединительная линия 802"/>
          <p:cNvCxnSpPr>
            <a:cxnSpLocks noChangeShapeType="1"/>
          </p:cNvCxnSpPr>
          <p:nvPr/>
        </p:nvCxnSpPr>
        <p:spPr bwMode="auto">
          <a:xfrm>
            <a:off x="4989513" y="1528234"/>
            <a:ext cx="241300" cy="215900"/>
          </a:xfrm>
          <a:prstGeom prst="line">
            <a:avLst/>
          </a:prstGeom>
          <a:noFill/>
          <a:ln w="38100" cmpd="dbl" algn="ctr">
            <a:solidFill>
              <a:srgbClr val="663300"/>
            </a:solidFill>
            <a:round/>
            <a:headEnd/>
            <a:tailEnd/>
          </a:ln>
        </p:spPr>
      </p:cxnSp>
      <p:sp>
        <p:nvSpPr>
          <p:cNvPr id="5343" name="Rectangle 117"/>
          <p:cNvSpPr>
            <a:spLocks noChangeArrowheads="1"/>
          </p:cNvSpPr>
          <p:nvPr/>
        </p:nvSpPr>
        <p:spPr bwMode="auto">
          <a:xfrm>
            <a:off x="4684489" y="1721610"/>
            <a:ext cx="500066" cy="119477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Камчатское ОН</a:t>
            </a:r>
          </a:p>
        </p:txBody>
      </p:sp>
      <p:sp>
        <p:nvSpPr>
          <p:cNvPr id="5348" name="Rectangle 117"/>
          <p:cNvSpPr>
            <a:spLocks noChangeArrowheads="1"/>
          </p:cNvSpPr>
          <p:nvPr/>
        </p:nvSpPr>
        <p:spPr bwMode="auto">
          <a:xfrm>
            <a:off x="4932040" y="1181258"/>
            <a:ext cx="662768" cy="119477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Чукотское ОН</a:t>
            </a:r>
          </a:p>
        </p:txBody>
      </p:sp>
      <p:sp>
        <p:nvSpPr>
          <p:cNvPr id="5481" name="Полилиния 5480"/>
          <p:cNvSpPr/>
          <p:nvPr/>
        </p:nvSpPr>
        <p:spPr>
          <a:xfrm>
            <a:off x="1677989" y="1672167"/>
            <a:ext cx="612775" cy="781051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888187"/>
              <a:gd name="connsiteY0" fmla="*/ 1478943 h 1478943"/>
              <a:gd name="connsiteX1" fmla="*/ 214685 w 3888187"/>
              <a:gd name="connsiteY1" fmla="*/ 1431235 h 1478943"/>
              <a:gd name="connsiteX2" fmla="*/ 326003 w 3888187"/>
              <a:gd name="connsiteY2" fmla="*/ 1359673 h 1478943"/>
              <a:gd name="connsiteX3" fmla="*/ 453224 w 3888187"/>
              <a:gd name="connsiteY3" fmla="*/ 1296063 h 1478943"/>
              <a:gd name="connsiteX4" fmla="*/ 532737 w 3888187"/>
              <a:gd name="connsiteY4" fmla="*/ 1144988 h 1478943"/>
              <a:gd name="connsiteX5" fmla="*/ 620201 w 3888187"/>
              <a:gd name="connsiteY5" fmla="*/ 1065475 h 1478943"/>
              <a:gd name="connsiteX6" fmla="*/ 659958 w 3888187"/>
              <a:gd name="connsiteY6" fmla="*/ 970059 h 1478943"/>
              <a:gd name="connsiteX7" fmla="*/ 779227 w 3888187"/>
              <a:gd name="connsiteY7" fmla="*/ 882595 h 1478943"/>
              <a:gd name="connsiteX8" fmla="*/ 938254 w 3888187"/>
              <a:gd name="connsiteY8" fmla="*/ 795130 h 1478943"/>
              <a:gd name="connsiteX9" fmla="*/ 985961 w 3888187"/>
              <a:gd name="connsiteY9" fmla="*/ 691763 h 1478943"/>
              <a:gd name="connsiteX10" fmla="*/ 1057523 w 3888187"/>
              <a:gd name="connsiteY10" fmla="*/ 612250 h 1478943"/>
              <a:gd name="connsiteX11" fmla="*/ 1137036 w 3888187"/>
              <a:gd name="connsiteY11" fmla="*/ 572494 h 1478943"/>
              <a:gd name="connsiteX12" fmla="*/ 1232452 w 3888187"/>
              <a:gd name="connsiteY12" fmla="*/ 540689 h 1478943"/>
              <a:gd name="connsiteX13" fmla="*/ 1367624 w 3888187"/>
              <a:gd name="connsiteY13" fmla="*/ 477078 h 1478943"/>
              <a:gd name="connsiteX14" fmla="*/ 1518699 w 3888187"/>
              <a:gd name="connsiteY14" fmla="*/ 405516 h 1478943"/>
              <a:gd name="connsiteX15" fmla="*/ 1606163 w 3888187"/>
              <a:gd name="connsiteY15" fmla="*/ 326003 h 1478943"/>
              <a:gd name="connsiteX16" fmla="*/ 1725433 w 3888187"/>
              <a:gd name="connsiteY16" fmla="*/ 246490 h 1478943"/>
              <a:gd name="connsiteX17" fmla="*/ 1940118 w 3888187"/>
              <a:gd name="connsiteY17" fmla="*/ 190831 h 1478943"/>
              <a:gd name="connsiteX18" fmla="*/ 2083241 w 3888187"/>
              <a:gd name="connsiteY18" fmla="*/ 111318 h 1478943"/>
              <a:gd name="connsiteX19" fmla="*/ 2154803 w 3888187"/>
              <a:gd name="connsiteY19" fmla="*/ 39756 h 1478943"/>
              <a:gd name="connsiteX20" fmla="*/ 2234316 w 3888187"/>
              <a:gd name="connsiteY20" fmla="*/ 95416 h 1478943"/>
              <a:gd name="connsiteX21" fmla="*/ 2321781 w 3888187"/>
              <a:gd name="connsiteY21" fmla="*/ 95416 h 1478943"/>
              <a:gd name="connsiteX22" fmla="*/ 2464904 w 3888187"/>
              <a:gd name="connsiteY22" fmla="*/ 39756 h 1478943"/>
              <a:gd name="connsiteX23" fmla="*/ 2568271 w 3888187"/>
              <a:gd name="connsiteY23" fmla="*/ 39756 h 1478943"/>
              <a:gd name="connsiteX24" fmla="*/ 2727297 w 3888187"/>
              <a:gd name="connsiteY24" fmla="*/ 7951 h 1478943"/>
              <a:gd name="connsiteX25" fmla="*/ 2814761 w 3888187"/>
              <a:gd name="connsiteY25" fmla="*/ 0 h 1478943"/>
              <a:gd name="connsiteX26" fmla="*/ 2941982 w 3888187"/>
              <a:gd name="connsiteY26" fmla="*/ 23854 h 1478943"/>
              <a:gd name="connsiteX27" fmla="*/ 3212327 w 3888187"/>
              <a:gd name="connsiteY27" fmla="*/ 23854 h 1478943"/>
              <a:gd name="connsiteX28" fmla="*/ 3387255 w 3888187"/>
              <a:gd name="connsiteY28" fmla="*/ 15903 h 1478943"/>
              <a:gd name="connsiteX29" fmla="*/ 3466768 w 3888187"/>
              <a:gd name="connsiteY29" fmla="*/ 7951 h 1478943"/>
              <a:gd name="connsiteX30" fmla="*/ 3625794 w 3888187"/>
              <a:gd name="connsiteY30" fmla="*/ 7951 h 1478943"/>
              <a:gd name="connsiteX31" fmla="*/ 3729161 w 3888187"/>
              <a:gd name="connsiteY31" fmla="*/ 55659 h 1478943"/>
              <a:gd name="connsiteX32" fmla="*/ 3888187 w 3888187"/>
              <a:gd name="connsiteY32" fmla="*/ 39756 h 1478943"/>
              <a:gd name="connsiteX0" fmla="*/ 0 w 3729161"/>
              <a:gd name="connsiteY0" fmla="*/ 1478943 h 1478943"/>
              <a:gd name="connsiteX1" fmla="*/ 214685 w 3729161"/>
              <a:gd name="connsiteY1" fmla="*/ 1431235 h 1478943"/>
              <a:gd name="connsiteX2" fmla="*/ 326003 w 3729161"/>
              <a:gd name="connsiteY2" fmla="*/ 1359673 h 1478943"/>
              <a:gd name="connsiteX3" fmla="*/ 453224 w 3729161"/>
              <a:gd name="connsiteY3" fmla="*/ 1296063 h 1478943"/>
              <a:gd name="connsiteX4" fmla="*/ 532737 w 3729161"/>
              <a:gd name="connsiteY4" fmla="*/ 1144988 h 1478943"/>
              <a:gd name="connsiteX5" fmla="*/ 620201 w 3729161"/>
              <a:gd name="connsiteY5" fmla="*/ 1065475 h 1478943"/>
              <a:gd name="connsiteX6" fmla="*/ 659958 w 3729161"/>
              <a:gd name="connsiteY6" fmla="*/ 970059 h 1478943"/>
              <a:gd name="connsiteX7" fmla="*/ 779227 w 3729161"/>
              <a:gd name="connsiteY7" fmla="*/ 882595 h 1478943"/>
              <a:gd name="connsiteX8" fmla="*/ 938254 w 3729161"/>
              <a:gd name="connsiteY8" fmla="*/ 795130 h 1478943"/>
              <a:gd name="connsiteX9" fmla="*/ 985961 w 3729161"/>
              <a:gd name="connsiteY9" fmla="*/ 691763 h 1478943"/>
              <a:gd name="connsiteX10" fmla="*/ 1057523 w 3729161"/>
              <a:gd name="connsiteY10" fmla="*/ 612250 h 1478943"/>
              <a:gd name="connsiteX11" fmla="*/ 1137036 w 3729161"/>
              <a:gd name="connsiteY11" fmla="*/ 572494 h 1478943"/>
              <a:gd name="connsiteX12" fmla="*/ 1232452 w 3729161"/>
              <a:gd name="connsiteY12" fmla="*/ 540689 h 1478943"/>
              <a:gd name="connsiteX13" fmla="*/ 1367624 w 3729161"/>
              <a:gd name="connsiteY13" fmla="*/ 477078 h 1478943"/>
              <a:gd name="connsiteX14" fmla="*/ 1518699 w 3729161"/>
              <a:gd name="connsiteY14" fmla="*/ 405516 h 1478943"/>
              <a:gd name="connsiteX15" fmla="*/ 1606163 w 3729161"/>
              <a:gd name="connsiteY15" fmla="*/ 326003 h 1478943"/>
              <a:gd name="connsiteX16" fmla="*/ 1725433 w 3729161"/>
              <a:gd name="connsiteY16" fmla="*/ 246490 h 1478943"/>
              <a:gd name="connsiteX17" fmla="*/ 1940118 w 3729161"/>
              <a:gd name="connsiteY17" fmla="*/ 190831 h 1478943"/>
              <a:gd name="connsiteX18" fmla="*/ 2083241 w 3729161"/>
              <a:gd name="connsiteY18" fmla="*/ 111318 h 1478943"/>
              <a:gd name="connsiteX19" fmla="*/ 2154803 w 3729161"/>
              <a:gd name="connsiteY19" fmla="*/ 39756 h 1478943"/>
              <a:gd name="connsiteX20" fmla="*/ 2234316 w 3729161"/>
              <a:gd name="connsiteY20" fmla="*/ 95416 h 1478943"/>
              <a:gd name="connsiteX21" fmla="*/ 2321781 w 3729161"/>
              <a:gd name="connsiteY21" fmla="*/ 95416 h 1478943"/>
              <a:gd name="connsiteX22" fmla="*/ 2464904 w 3729161"/>
              <a:gd name="connsiteY22" fmla="*/ 39756 h 1478943"/>
              <a:gd name="connsiteX23" fmla="*/ 2568271 w 3729161"/>
              <a:gd name="connsiteY23" fmla="*/ 39756 h 1478943"/>
              <a:gd name="connsiteX24" fmla="*/ 2727297 w 3729161"/>
              <a:gd name="connsiteY24" fmla="*/ 7951 h 1478943"/>
              <a:gd name="connsiteX25" fmla="*/ 2814761 w 3729161"/>
              <a:gd name="connsiteY25" fmla="*/ 0 h 1478943"/>
              <a:gd name="connsiteX26" fmla="*/ 2941982 w 3729161"/>
              <a:gd name="connsiteY26" fmla="*/ 23854 h 1478943"/>
              <a:gd name="connsiteX27" fmla="*/ 3212327 w 3729161"/>
              <a:gd name="connsiteY27" fmla="*/ 23854 h 1478943"/>
              <a:gd name="connsiteX28" fmla="*/ 3387255 w 3729161"/>
              <a:gd name="connsiteY28" fmla="*/ 15903 h 1478943"/>
              <a:gd name="connsiteX29" fmla="*/ 3466768 w 3729161"/>
              <a:gd name="connsiteY29" fmla="*/ 7951 h 1478943"/>
              <a:gd name="connsiteX30" fmla="*/ 3625794 w 3729161"/>
              <a:gd name="connsiteY30" fmla="*/ 7951 h 1478943"/>
              <a:gd name="connsiteX31" fmla="*/ 3729161 w 3729161"/>
              <a:gd name="connsiteY31" fmla="*/ 55659 h 1478943"/>
              <a:gd name="connsiteX0" fmla="*/ 0 w 3625794"/>
              <a:gd name="connsiteY0" fmla="*/ 1478943 h 1478943"/>
              <a:gd name="connsiteX1" fmla="*/ 214685 w 3625794"/>
              <a:gd name="connsiteY1" fmla="*/ 1431235 h 1478943"/>
              <a:gd name="connsiteX2" fmla="*/ 326003 w 3625794"/>
              <a:gd name="connsiteY2" fmla="*/ 1359673 h 1478943"/>
              <a:gd name="connsiteX3" fmla="*/ 453224 w 3625794"/>
              <a:gd name="connsiteY3" fmla="*/ 1296063 h 1478943"/>
              <a:gd name="connsiteX4" fmla="*/ 532737 w 3625794"/>
              <a:gd name="connsiteY4" fmla="*/ 1144988 h 1478943"/>
              <a:gd name="connsiteX5" fmla="*/ 620201 w 3625794"/>
              <a:gd name="connsiteY5" fmla="*/ 1065475 h 1478943"/>
              <a:gd name="connsiteX6" fmla="*/ 659958 w 3625794"/>
              <a:gd name="connsiteY6" fmla="*/ 970059 h 1478943"/>
              <a:gd name="connsiteX7" fmla="*/ 779227 w 3625794"/>
              <a:gd name="connsiteY7" fmla="*/ 882595 h 1478943"/>
              <a:gd name="connsiteX8" fmla="*/ 938254 w 3625794"/>
              <a:gd name="connsiteY8" fmla="*/ 795130 h 1478943"/>
              <a:gd name="connsiteX9" fmla="*/ 985961 w 3625794"/>
              <a:gd name="connsiteY9" fmla="*/ 691763 h 1478943"/>
              <a:gd name="connsiteX10" fmla="*/ 1057523 w 3625794"/>
              <a:gd name="connsiteY10" fmla="*/ 612250 h 1478943"/>
              <a:gd name="connsiteX11" fmla="*/ 1137036 w 3625794"/>
              <a:gd name="connsiteY11" fmla="*/ 572494 h 1478943"/>
              <a:gd name="connsiteX12" fmla="*/ 1232452 w 3625794"/>
              <a:gd name="connsiteY12" fmla="*/ 540689 h 1478943"/>
              <a:gd name="connsiteX13" fmla="*/ 1367624 w 3625794"/>
              <a:gd name="connsiteY13" fmla="*/ 477078 h 1478943"/>
              <a:gd name="connsiteX14" fmla="*/ 1518699 w 3625794"/>
              <a:gd name="connsiteY14" fmla="*/ 405516 h 1478943"/>
              <a:gd name="connsiteX15" fmla="*/ 1606163 w 3625794"/>
              <a:gd name="connsiteY15" fmla="*/ 326003 h 1478943"/>
              <a:gd name="connsiteX16" fmla="*/ 1725433 w 3625794"/>
              <a:gd name="connsiteY16" fmla="*/ 246490 h 1478943"/>
              <a:gd name="connsiteX17" fmla="*/ 1940118 w 3625794"/>
              <a:gd name="connsiteY17" fmla="*/ 190831 h 1478943"/>
              <a:gd name="connsiteX18" fmla="*/ 2083241 w 3625794"/>
              <a:gd name="connsiteY18" fmla="*/ 111318 h 1478943"/>
              <a:gd name="connsiteX19" fmla="*/ 2154803 w 3625794"/>
              <a:gd name="connsiteY19" fmla="*/ 39756 h 1478943"/>
              <a:gd name="connsiteX20" fmla="*/ 2234316 w 3625794"/>
              <a:gd name="connsiteY20" fmla="*/ 95416 h 1478943"/>
              <a:gd name="connsiteX21" fmla="*/ 2321781 w 3625794"/>
              <a:gd name="connsiteY21" fmla="*/ 95416 h 1478943"/>
              <a:gd name="connsiteX22" fmla="*/ 2464904 w 3625794"/>
              <a:gd name="connsiteY22" fmla="*/ 39756 h 1478943"/>
              <a:gd name="connsiteX23" fmla="*/ 2568271 w 3625794"/>
              <a:gd name="connsiteY23" fmla="*/ 39756 h 1478943"/>
              <a:gd name="connsiteX24" fmla="*/ 2727297 w 3625794"/>
              <a:gd name="connsiteY24" fmla="*/ 7951 h 1478943"/>
              <a:gd name="connsiteX25" fmla="*/ 2814761 w 3625794"/>
              <a:gd name="connsiteY25" fmla="*/ 0 h 1478943"/>
              <a:gd name="connsiteX26" fmla="*/ 2941982 w 3625794"/>
              <a:gd name="connsiteY26" fmla="*/ 23854 h 1478943"/>
              <a:gd name="connsiteX27" fmla="*/ 3212327 w 3625794"/>
              <a:gd name="connsiteY27" fmla="*/ 23854 h 1478943"/>
              <a:gd name="connsiteX28" fmla="*/ 3387255 w 3625794"/>
              <a:gd name="connsiteY28" fmla="*/ 15903 h 1478943"/>
              <a:gd name="connsiteX29" fmla="*/ 3466768 w 3625794"/>
              <a:gd name="connsiteY29" fmla="*/ 7951 h 1478943"/>
              <a:gd name="connsiteX30" fmla="*/ 3625794 w 3625794"/>
              <a:gd name="connsiteY30" fmla="*/ 7951 h 1478943"/>
              <a:gd name="connsiteX0" fmla="*/ 0 w 3466768"/>
              <a:gd name="connsiteY0" fmla="*/ 1478943 h 1478943"/>
              <a:gd name="connsiteX1" fmla="*/ 214685 w 3466768"/>
              <a:gd name="connsiteY1" fmla="*/ 1431235 h 1478943"/>
              <a:gd name="connsiteX2" fmla="*/ 326003 w 3466768"/>
              <a:gd name="connsiteY2" fmla="*/ 1359673 h 1478943"/>
              <a:gd name="connsiteX3" fmla="*/ 453224 w 3466768"/>
              <a:gd name="connsiteY3" fmla="*/ 1296063 h 1478943"/>
              <a:gd name="connsiteX4" fmla="*/ 532737 w 3466768"/>
              <a:gd name="connsiteY4" fmla="*/ 1144988 h 1478943"/>
              <a:gd name="connsiteX5" fmla="*/ 620201 w 3466768"/>
              <a:gd name="connsiteY5" fmla="*/ 1065475 h 1478943"/>
              <a:gd name="connsiteX6" fmla="*/ 659958 w 3466768"/>
              <a:gd name="connsiteY6" fmla="*/ 970059 h 1478943"/>
              <a:gd name="connsiteX7" fmla="*/ 779227 w 3466768"/>
              <a:gd name="connsiteY7" fmla="*/ 882595 h 1478943"/>
              <a:gd name="connsiteX8" fmla="*/ 938254 w 3466768"/>
              <a:gd name="connsiteY8" fmla="*/ 795130 h 1478943"/>
              <a:gd name="connsiteX9" fmla="*/ 985961 w 3466768"/>
              <a:gd name="connsiteY9" fmla="*/ 691763 h 1478943"/>
              <a:gd name="connsiteX10" fmla="*/ 1057523 w 3466768"/>
              <a:gd name="connsiteY10" fmla="*/ 612250 h 1478943"/>
              <a:gd name="connsiteX11" fmla="*/ 1137036 w 3466768"/>
              <a:gd name="connsiteY11" fmla="*/ 572494 h 1478943"/>
              <a:gd name="connsiteX12" fmla="*/ 1232452 w 3466768"/>
              <a:gd name="connsiteY12" fmla="*/ 540689 h 1478943"/>
              <a:gd name="connsiteX13" fmla="*/ 1367624 w 3466768"/>
              <a:gd name="connsiteY13" fmla="*/ 477078 h 1478943"/>
              <a:gd name="connsiteX14" fmla="*/ 1518699 w 3466768"/>
              <a:gd name="connsiteY14" fmla="*/ 405516 h 1478943"/>
              <a:gd name="connsiteX15" fmla="*/ 1606163 w 3466768"/>
              <a:gd name="connsiteY15" fmla="*/ 326003 h 1478943"/>
              <a:gd name="connsiteX16" fmla="*/ 1725433 w 3466768"/>
              <a:gd name="connsiteY16" fmla="*/ 246490 h 1478943"/>
              <a:gd name="connsiteX17" fmla="*/ 1940118 w 3466768"/>
              <a:gd name="connsiteY17" fmla="*/ 190831 h 1478943"/>
              <a:gd name="connsiteX18" fmla="*/ 2083241 w 3466768"/>
              <a:gd name="connsiteY18" fmla="*/ 111318 h 1478943"/>
              <a:gd name="connsiteX19" fmla="*/ 2154803 w 3466768"/>
              <a:gd name="connsiteY19" fmla="*/ 39756 h 1478943"/>
              <a:gd name="connsiteX20" fmla="*/ 2234316 w 3466768"/>
              <a:gd name="connsiteY20" fmla="*/ 95416 h 1478943"/>
              <a:gd name="connsiteX21" fmla="*/ 2321781 w 3466768"/>
              <a:gd name="connsiteY21" fmla="*/ 95416 h 1478943"/>
              <a:gd name="connsiteX22" fmla="*/ 2464904 w 3466768"/>
              <a:gd name="connsiteY22" fmla="*/ 39756 h 1478943"/>
              <a:gd name="connsiteX23" fmla="*/ 2568271 w 3466768"/>
              <a:gd name="connsiteY23" fmla="*/ 39756 h 1478943"/>
              <a:gd name="connsiteX24" fmla="*/ 2727297 w 3466768"/>
              <a:gd name="connsiteY24" fmla="*/ 7951 h 1478943"/>
              <a:gd name="connsiteX25" fmla="*/ 2814761 w 3466768"/>
              <a:gd name="connsiteY25" fmla="*/ 0 h 1478943"/>
              <a:gd name="connsiteX26" fmla="*/ 2941982 w 3466768"/>
              <a:gd name="connsiteY26" fmla="*/ 23854 h 1478943"/>
              <a:gd name="connsiteX27" fmla="*/ 3212327 w 3466768"/>
              <a:gd name="connsiteY27" fmla="*/ 23854 h 1478943"/>
              <a:gd name="connsiteX28" fmla="*/ 3387255 w 3466768"/>
              <a:gd name="connsiteY28" fmla="*/ 15903 h 1478943"/>
              <a:gd name="connsiteX29" fmla="*/ 3466768 w 3466768"/>
              <a:gd name="connsiteY29" fmla="*/ 7951 h 1478943"/>
              <a:gd name="connsiteX0" fmla="*/ 0 w 3387255"/>
              <a:gd name="connsiteY0" fmla="*/ 1478943 h 1478943"/>
              <a:gd name="connsiteX1" fmla="*/ 214685 w 3387255"/>
              <a:gd name="connsiteY1" fmla="*/ 1431235 h 1478943"/>
              <a:gd name="connsiteX2" fmla="*/ 326003 w 3387255"/>
              <a:gd name="connsiteY2" fmla="*/ 1359673 h 1478943"/>
              <a:gd name="connsiteX3" fmla="*/ 453224 w 3387255"/>
              <a:gd name="connsiteY3" fmla="*/ 1296063 h 1478943"/>
              <a:gd name="connsiteX4" fmla="*/ 532737 w 3387255"/>
              <a:gd name="connsiteY4" fmla="*/ 1144988 h 1478943"/>
              <a:gd name="connsiteX5" fmla="*/ 620201 w 3387255"/>
              <a:gd name="connsiteY5" fmla="*/ 1065475 h 1478943"/>
              <a:gd name="connsiteX6" fmla="*/ 659958 w 3387255"/>
              <a:gd name="connsiteY6" fmla="*/ 970059 h 1478943"/>
              <a:gd name="connsiteX7" fmla="*/ 779227 w 3387255"/>
              <a:gd name="connsiteY7" fmla="*/ 882595 h 1478943"/>
              <a:gd name="connsiteX8" fmla="*/ 938254 w 3387255"/>
              <a:gd name="connsiteY8" fmla="*/ 795130 h 1478943"/>
              <a:gd name="connsiteX9" fmla="*/ 985961 w 3387255"/>
              <a:gd name="connsiteY9" fmla="*/ 691763 h 1478943"/>
              <a:gd name="connsiteX10" fmla="*/ 1057523 w 3387255"/>
              <a:gd name="connsiteY10" fmla="*/ 612250 h 1478943"/>
              <a:gd name="connsiteX11" fmla="*/ 1137036 w 3387255"/>
              <a:gd name="connsiteY11" fmla="*/ 572494 h 1478943"/>
              <a:gd name="connsiteX12" fmla="*/ 1232452 w 3387255"/>
              <a:gd name="connsiteY12" fmla="*/ 540689 h 1478943"/>
              <a:gd name="connsiteX13" fmla="*/ 1367624 w 3387255"/>
              <a:gd name="connsiteY13" fmla="*/ 477078 h 1478943"/>
              <a:gd name="connsiteX14" fmla="*/ 1518699 w 3387255"/>
              <a:gd name="connsiteY14" fmla="*/ 405516 h 1478943"/>
              <a:gd name="connsiteX15" fmla="*/ 1606163 w 3387255"/>
              <a:gd name="connsiteY15" fmla="*/ 326003 h 1478943"/>
              <a:gd name="connsiteX16" fmla="*/ 1725433 w 3387255"/>
              <a:gd name="connsiteY16" fmla="*/ 246490 h 1478943"/>
              <a:gd name="connsiteX17" fmla="*/ 1940118 w 3387255"/>
              <a:gd name="connsiteY17" fmla="*/ 190831 h 1478943"/>
              <a:gd name="connsiteX18" fmla="*/ 2083241 w 3387255"/>
              <a:gd name="connsiteY18" fmla="*/ 111318 h 1478943"/>
              <a:gd name="connsiteX19" fmla="*/ 2154803 w 3387255"/>
              <a:gd name="connsiteY19" fmla="*/ 39756 h 1478943"/>
              <a:gd name="connsiteX20" fmla="*/ 2234316 w 3387255"/>
              <a:gd name="connsiteY20" fmla="*/ 95416 h 1478943"/>
              <a:gd name="connsiteX21" fmla="*/ 2321781 w 3387255"/>
              <a:gd name="connsiteY21" fmla="*/ 95416 h 1478943"/>
              <a:gd name="connsiteX22" fmla="*/ 2464904 w 3387255"/>
              <a:gd name="connsiteY22" fmla="*/ 39756 h 1478943"/>
              <a:gd name="connsiteX23" fmla="*/ 2568271 w 3387255"/>
              <a:gd name="connsiteY23" fmla="*/ 39756 h 1478943"/>
              <a:gd name="connsiteX24" fmla="*/ 2727297 w 3387255"/>
              <a:gd name="connsiteY24" fmla="*/ 7951 h 1478943"/>
              <a:gd name="connsiteX25" fmla="*/ 2814761 w 3387255"/>
              <a:gd name="connsiteY25" fmla="*/ 0 h 1478943"/>
              <a:gd name="connsiteX26" fmla="*/ 2941982 w 3387255"/>
              <a:gd name="connsiteY26" fmla="*/ 23854 h 1478943"/>
              <a:gd name="connsiteX27" fmla="*/ 3212327 w 3387255"/>
              <a:gd name="connsiteY27" fmla="*/ 23854 h 1478943"/>
              <a:gd name="connsiteX28" fmla="*/ 3387255 w 3387255"/>
              <a:gd name="connsiteY28" fmla="*/ 15903 h 1478943"/>
              <a:gd name="connsiteX0" fmla="*/ 0 w 3212327"/>
              <a:gd name="connsiteY0" fmla="*/ 1478943 h 1478943"/>
              <a:gd name="connsiteX1" fmla="*/ 214685 w 3212327"/>
              <a:gd name="connsiteY1" fmla="*/ 1431235 h 1478943"/>
              <a:gd name="connsiteX2" fmla="*/ 326003 w 3212327"/>
              <a:gd name="connsiteY2" fmla="*/ 1359673 h 1478943"/>
              <a:gd name="connsiteX3" fmla="*/ 453224 w 3212327"/>
              <a:gd name="connsiteY3" fmla="*/ 1296063 h 1478943"/>
              <a:gd name="connsiteX4" fmla="*/ 532737 w 3212327"/>
              <a:gd name="connsiteY4" fmla="*/ 1144988 h 1478943"/>
              <a:gd name="connsiteX5" fmla="*/ 620201 w 3212327"/>
              <a:gd name="connsiteY5" fmla="*/ 1065475 h 1478943"/>
              <a:gd name="connsiteX6" fmla="*/ 659958 w 3212327"/>
              <a:gd name="connsiteY6" fmla="*/ 970059 h 1478943"/>
              <a:gd name="connsiteX7" fmla="*/ 779227 w 3212327"/>
              <a:gd name="connsiteY7" fmla="*/ 882595 h 1478943"/>
              <a:gd name="connsiteX8" fmla="*/ 938254 w 3212327"/>
              <a:gd name="connsiteY8" fmla="*/ 795130 h 1478943"/>
              <a:gd name="connsiteX9" fmla="*/ 985961 w 3212327"/>
              <a:gd name="connsiteY9" fmla="*/ 691763 h 1478943"/>
              <a:gd name="connsiteX10" fmla="*/ 1057523 w 3212327"/>
              <a:gd name="connsiteY10" fmla="*/ 612250 h 1478943"/>
              <a:gd name="connsiteX11" fmla="*/ 1137036 w 3212327"/>
              <a:gd name="connsiteY11" fmla="*/ 572494 h 1478943"/>
              <a:gd name="connsiteX12" fmla="*/ 1232452 w 3212327"/>
              <a:gd name="connsiteY12" fmla="*/ 540689 h 1478943"/>
              <a:gd name="connsiteX13" fmla="*/ 1367624 w 3212327"/>
              <a:gd name="connsiteY13" fmla="*/ 477078 h 1478943"/>
              <a:gd name="connsiteX14" fmla="*/ 1518699 w 3212327"/>
              <a:gd name="connsiteY14" fmla="*/ 405516 h 1478943"/>
              <a:gd name="connsiteX15" fmla="*/ 1606163 w 3212327"/>
              <a:gd name="connsiteY15" fmla="*/ 326003 h 1478943"/>
              <a:gd name="connsiteX16" fmla="*/ 1725433 w 3212327"/>
              <a:gd name="connsiteY16" fmla="*/ 246490 h 1478943"/>
              <a:gd name="connsiteX17" fmla="*/ 1940118 w 3212327"/>
              <a:gd name="connsiteY17" fmla="*/ 190831 h 1478943"/>
              <a:gd name="connsiteX18" fmla="*/ 2083241 w 3212327"/>
              <a:gd name="connsiteY18" fmla="*/ 111318 h 1478943"/>
              <a:gd name="connsiteX19" fmla="*/ 2154803 w 3212327"/>
              <a:gd name="connsiteY19" fmla="*/ 39756 h 1478943"/>
              <a:gd name="connsiteX20" fmla="*/ 2234316 w 3212327"/>
              <a:gd name="connsiteY20" fmla="*/ 95416 h 1478943"/>
              <a:gd name="connsiteX21" fmla="*/ 2321781 w 3212327"/>
              <a:gd name="connsiteY21" fmla="*/ 95416 h 1478943"/>
              <a:gd name="connsiteX22" fmla="*/ 2464904 w 3212327"/>
              <a:gd name="connsiteY22" fmla="*/ 39756 h 1478943"/>
              <a:gd name="connsiteX23" fmla="*/ 2568271 w 3212327"/>
              <a:gd name="connsiteY23" fmla="*/ 39756 h 1478943"/>
              <a:gd name="connsiteX24" fmla="*/ 2727297 w 3212327"/>
              <a:gd name="connsiteY24" fmla="*/ 7951 h 1478943"/>
              <a:gd name="connsiteX25" fmla="*/ 2814761 w 3212327"/>
              <a:gd name="connsiteY25" fmla="*/ 0 h 1478943"/>
              <a:gd name="connsiteX26" fmla="*/ 2941982 w 3212327"/>
              <a:gd name="connsiteY26" fmla="*/ 23854 h 1478943"/>
              <a:gd name="connsiteX27" fmla="*/ 3212327 w 3212327"/>
              <a:gd name="connsiteY27" fmla="*/ 23854 h 1478943"/>
              <a:gd name="connsiteX0" fmla="*/ 0 w 2941982"/>
              <a:gd name="connsiteY0" fmla="*/ 1478943 h 1478943"/>
              <a:gd name="connsiteX1" fmla="*/ 214685 w 2941982"/>
              <a:gd name="connsiteY1" fmla="*/ 1431235 h 1478943"/>
              <a:gd name="connsiteX2" fmla="*/ 326003 w 2941982"/>
              <a:gd name="connsiteY2" fmla="*/ 1359673 h 1478943"/>
              <a:gd name="connsiteX3" fmla="*/ 453224 w 2941982"/>
              <a:gd name="connsiteY3" fmla="*/ 1296063 h 1478943"/>
              <a:gd name="connsiteX4" fmla="*/ 532737 w 2941982"/>
              <a:gd name="connsiteY4" fmla="*/ 1144988 h 1478943"/>
              <a:gd name="connsiteX5" fmla="*/ 620201 w 2941982"/>
              <a:gd name="connsiteY5" fmla="*/ 1065475 h 1478943"/>
              <a:gd name="connsiteX6" fmla="*/ 659958 w 2941982"/>
              <a:gd name="connsiteY6" fmla="*/ 970059 h 1478943"/>
              <a:gd name="connsiteX7" fmla="*/ 779227 w 2941982"/>
              <a:gd name="connsiteY7" fmla="*/ 882595 h 1478943"/>
              <a:gd name="connsiteX8" fmla="*/ 938254 w 2941982"/>
              <a:gd name="connsiteY8" fmla="*/ 795130 h 1478943"/>
              <a:gd name="connsiteX9" fmla="*/ 985961 w 2941982"/>
              <a:gd name="connsiteY9" fmla="*/ 691763 h 1478943"/>
              <a:gd name="connsiteX10" fmla="*/ 1057523 w 2941982"/>
              <a:gd name="connsiteY10" fmla="*/ 612250 h 1478943"/>
              <a:gd name="connsiteX11" fmla="*/ 1137036 w 2941982"/>
              <a:gd name="connsiteY11" fmla="*/ 572494 h 1478943"/>
              <a:gd name="connsiteX12" fmla="*/ 1232452 w 2941982"/>
              <a:gd name="connsiteY12" fmla="*/ 540689 h 1478943"/>
              <a:gd name="connsiteX13" fmla="*/ 1367624 w 2941982"/>
              <a:gd name="connsiteY13" fmla="*/ 477078 h 1478943"/>
              <a:gd name="connsiteX14" fmla="*/ 1518699 w 2941982"/>
              <a:gd name="connsiteY14" fmla="*/ 405516 h 1478943"/>
              <a:gd name="connsiteX15" fmla="*/ 1606163 w 2941982"/>
              <a:gd name="connsiteY15" fmla="*/ 326003 h 1478943"/>
              <a:gd name="connsiteX16" fmla="*/ 1725433 w 2941982"/>
              <a:gd name="connsiteY16" fmla="*/ 246490 h 1478943"/>
              <a:gd name="connsiteX17" fmla="*/ 1940118 w 2941982"/>
              <a:gd name="connsiteY17" fmla="*/ 190831 h 1478943"/>
              <a:gd name="connsiteX18" fmla="*/ 2083241 w 2941982"/>
              <a:gd name="connsiteY18" fmla="*/ 111318 h 1478943"/>
              <a:gd name="connsiteX19" fmla="*/ 2154803 w 2941982"/>
              <a:gd name="connsiteY19" fmla="*/ 39756 h 1478943"/>
              <a:gd name="connsiteX20" fmla="*/ 2234316 w 2941982"/>
              <a:gd name="connsiteY20" fmla="*/ 95416 h 1478943"/>
              <a:gd name="connsiteX21" fmla="*/ 2321781 w 2941982"/>
              <a:gd name="connsiteY21" fmla="*/ 95416 h 1478943"/>
              <a:gd name="connsiteX22" fmla="*/ 2464904 w 2941982"/>
              <a:gd name="connsiteY22" fmla="*/ 39756 h 1478943"/>
              <a:gd name="connsiteX23" fmla="*/ 2568271 w 2941982"/>
              <a:gd name="connsiteY23" fmla="*/ 39756 h 1478943"/>
              <a:gd name="connsiteX24" fmla="*/ 2727297 w 2941982"/>
              <a:gd name="connsiteY24" fmla="*/ 7951 h 1478943"/>
              <a:gd name="connsiteX25" fmla="*/ 2814761 w 2941982"/>
              <a:gd name="connsiteY25" fmla="*/ 0 h 1478943"/>
              <a:gd name="connsiteX26" fmla="*/ 2941982 w 2941982"/>
              <a:gd name="connsiteY26" fmla="*/ 23854 h 1478943"/>
              <a:gd name="connsiteX0" fmla="*/ 0 w 2814761"/>
              <a:gd name="connsiteY0" fmla="*/ 1478943 h 1478943"/>
              <a:gd name="connsiteX1" fmla="*/ 214685 w 2814761"/>
              <a:gd name="connsiteY1" fmla="*/ 1431235 h 1478943"/>
              <a:gd name="connsiteX2" fmla="*/ 326003 w 2814761"/>
              <a:gd name="connsiteY2" fmla="*/ 1359673 h 1478943"/>
              <a:gd name="connsiteX3" fmla="*/ 453224 w 2814761"/>
              <a:gd name="connsiteY3" fmla="*/ 1296063 h 1478943"/>
              <a:gd name="connsiteX4" fmla="*/ 532737 w 2814761"/>
              <a:gd name="connsiteY4" fmla="*/ 1144988 h 1478943"/>
              <a:gd name="connsiteX5" fmla="*/ 620201 w 2814761"/>
              <a:gd name="connsiteY5" fmla="*/ 1065475 h 1478943"/>
              <a:gd name="connsiteX6" fmla="*/ 659958 w 2814761"/>
              <a:gd name="connsiteY6" fmla="*/ 970059 h 1478943"/>
              <a:gd name="connsiteX7" fmla="*/ 779227 w 2814761"/>
              <a:gd name="connsiteY7" fmla="*/ 882595 h 1478943"/>
              <a:gd name="connsiteX8" fmla="*/ 938254 w 2814761"/>
              <a:gd name="connsiteY8" fmla="*/ 795130 h 1478943"/>
              <a:gd name="connsiteX9" fmla="*/ 985961 w 2814761"/>
              <a:gd name="connsiteY9" fmla="*/ 691763 h 1478943"/>
              <a:gd name="connsiteX10" fmla="*/ 1057523 w 2814761"/>
              <a:gd name="connsiteY10" fmla="*/ 612250 h 1478943"/>
              <a:gd name="connsiteX11" fmla="*/ 1137036 w 2814761"/>
              <a:gd name="connsiteY11" fmla="*/ 572494 h 1478943"/>
              <a:gd name="connsiteX12" fmla="*/ 1232452 w 2814761"/>
              <a:gd name="connsiteY12" fmla="*/ 540689 h 1478943"/>
              <a:gd name="connsiteX13" fmla="*/ 1367624 w 2814761"/>
              <a:gd name="connsiteY13" fmla="*/ 477078 h 1478943"/>
              <a:gd name="connsiteX14" fmla="*/ 1518699 w 2814761"/>
              <a:gd name="connsiteY14" fmla="*/ 405516 h 1478943"/>
              <a:gd name="connsiteX15" fmla="*/ 1606163 w 2814761"/>
              <a:gd name="connsiteY15" fmla="*/ 326003 h 1478943"/>
              <a:gd name="connsiteX16" fmla="*/ 1725433 w 2814761"/>
              <a:gd name="connsiteY16" fmla="*/ 246490 h 1478943"/>
              <a:gd name="connsiteX17" fmla="*/ 1940118 w 2814761"/>
              <a:gd name="connsiteY17" fmla="*/ 190831 h 1478943"/>
              <a:gd name="connsiteX18" fmla="*/ 2083241 w 2814761"/>
              <a:gd name="connsiteY18" fmla="*/ 111318 h 1478943"/>
              <a:gd name="connsiteX19" fmla="*/ 2154803 w 2814761"/>
              <a:gd name="connsiteY19" fmla="*/ 39756 h 1478943"/>
              <a:gd name="connsiteX20" fmla="*/ 2234316 w 2814761"/>
              <a:gd name="connsiteY20" fmla="*/ 95416 h 1478943"/>
              <a:gd name="connsiteX21" fmla="*/ 2321781 w 2814761"/>
              <a:gd name="connsiteY21" fmla="*/ 95416 h 1478943"/>
              <a:gd name="connsiteX22" fmla="*/ 2464904 w 2814761"/>
              <a:gd name="connsiteY22" fmla="*/ 39756 h 1478943"/>
              <a:gd name="connsiteX23" fmla="*/ 2568271 w 2814761"/>
              <a:gd name="connsiteY23" fmla="*/ 39756 h 1478943"/>
              <a:gd name="connsiteX24" fmla="*/ 2727297 w 2814761"/>
              <a:gd name="connsiteY24" fmla="*/ 7951 h 1478943"/>
              <a:gd name="connsiteX25" fmla="*/ 2814761 w 2814761"/>
              <a:gd name="connsiteY25" fmla="*/ 0 h 1478943"/>
              <a:gd name="connsiteX0" fmla="*/ 0 w 2727297"/>
              <a:gd name="connsiteY0" fmla="*/ 1470992 h 1470992"/>
              <a:gd name="connsiteX1" fmla="*/ 214685 w 2727297"/>
              <a:gd name="connsiteY1" fmla="*/ 1423284 h 1470992"/>
              <a:gd name="connsiteX2" fmla="*/ 326003 w 2727297"/>
              <a:gd name="connsiteY2" fmla="*/ 1351722 h 1470992"/>
              <a:gd name="connsiteX3" fmla="*/ 453224 w 2727297"/>
              <a:gd name="connsiteY3" fmla="*/ 1288112 h 1470992"/>
              <a:gd name="connsiteX4" fmla="*/ 532737 w 2727297"/>
              <a:gd name="connsiteY4" fmla="*/ 1137037 h 1470992"/>
              <a:gd name="connsiteX5" fmla="*/ 620201 w 2727297"/>
              <a:gd name="connsiteY5" fmla="*/ 1057524 h 1470992"/>
              <a:gd name="connsiteX6" fmla="*/ 659958 w 2727297"/>
              <a:gd name="connsiteY6" fmla="*/ 962108 h 1470992"/>
              <a:gd name="connsiteX7" fmla="*/ 779227 w 2727297"/>
              <a:gd name="connsiteY7" fmla="*/ 874644 h 1470992"/>
              <a:gd name="connsiteX8" fmla="*/ 938254 w 2727297"/>
              <a:gd name="connsiteY8" fmla="*/ 787179 h 1470992"/>
              <a:gd name="connsiteX9" fmla="*/ 985961 w 2727297"/>
              <a:gd name="connsiteY9" fmla="*/ 683812 h 1470992"/>
              <a:gd name="connsiteX10" fmla="*/ 1057523 w 2727297"/>
              <a:gd name="connsiteY10" fmla="*/ 604299 h 1470992"/>
              <a:gd name="connsiteX11" fmla="*/ 1137036 w 2727297"/>
              <a:gd name="connsiteY11" fmla="*/ 564543 h 1470992"/>
              <a:gd name="connsiteX12" fmla="*/ 1232452 w 2727297"/>
              <a:gd name="connsiteY12" fmla="*/ 532738 h 1470992"/>
              <a:gd name="connsiteX13" fmla="*/ 1367624 w 2727297"/>
              <a:gd name="connsiteY13" fmla="*/ 469127 h 1470992"/>
              <a:gd name="connsiteX14" fmla="*/ 1518699 w 2727297"/>
              <a:gd name="connsiteY14" fmla="*/ 397565 h 1470992"/>
              <a:gd name="connsiteX15" fmla="*/ 1606163 w 2727297"/>
              <a:gd name="connsiteY15" fmla="*/ 318052 h 1470992"/>
              <a:gd name="connsiteX16" fmla="*/ 1725433 w 2727297"/>
              <a:gd name="connsiteY16" fmla="*/ 238539 h 1470992"/>
              <a:gd name="connsiteX17" fmla="*/ 1940118 w 2727297"/>
              <a:gd name="connsiteY17" fmla="*/ 182880 h 1470992"/>
              <a:gd name="connsiteX18" fmla="*/ 2083241 w 2727297"/>
              <a:gd name="connsiteY18" fmla="*/ 103367 h 1470992"/>
              <a:gd name="connsiteX19" fmla="*/ 2154803 w 2727297"/>
              <a:gd name="connsiteY19" fmla="*/ 31805 h 1470992"/>
              <a:gd name="connsiteX20" fmla="*/ 2234316 w 2727297"/>
              <a:gd name="connsiteY20" fmla="*/ 87465 h 1470992"/>
              <a:gd name="connsiteX21" fmla="*/ 2321781 w 2727297"/>
              <a:gd name="connsiteY21" fmla="*/ 87465 h 1470992"/>
              <a:gd name="connsiteX22" fmla="*/ 2464904 w 2727297"/>
              <a:gd name="connsiteY22" fmla="*/ 31805 h 1470992"/>
              <a:gd name="connsiteX23" fmla="*/ 2568271 w 2727297"/>
              <a:gd name="connsiteY23" fmla="*/ 31805 h 1470992"/>
              <a:gd name="connsiteX24" fmla="*/ 2727297 w 2727297"/>
              <a:gd name="connsiteY24" fmla="*/ 0 h 1470992"/>
              <a:gd name="connsiteX0" fmla="*/ 0 w 2568271"/>
              <a:gd name="connsiteY0" fmla="*/ 1439187 h 1439187"/>
              <a:gd name="connsiteX1" fmla="*/ 214685 w 2568271"/>
              <a:gd name="connsiteY1" fmla="*/ 1391479 h 1439187"/>
              <a:gd name="connsiteX2" fmla="*/ 326003 w 2568271"/>
              <a:gd name="connsiteY2" fmla="*/ 1319917 h 1439187"/>
              <a:gd name="connsiteX3" fmla="*/ 453224 w 2568271"/>
              <a:gd name="connsiteY3" fmla="*/ 1256307 h 1439187"/>
              <a:gd name="connsiteX4" fmla="*/ 532737 w 2568271"/>
              <a:gd name="connsiteY4" fmla="*/ 1105232 h 1439187"/>
              <a:gd name="connsiteX5" fmla="*/ 620201 w 2568271"/>
              <a:gd name="connsiteY5" fmla="*/ 1025719 h 1439187"/>
              <a:gd name="connsiteX6" fmla="*/ 659958 w 2568271"/>
              <a:gd name="connsiteY6" fmla="*/ 930303 h 1439187"/>
              <a:gd name="connsiteX7" fmla="*/ 779227 w 2568271"/>
              <a:gd name="connsiteY7" fmla="*/ 842839 h 1439187"/>
              <a:gd name="connsiteX8" fmla="*/ 938254 w 2568271"/>
              <a:gd name="connsiteY8" fmla="*/ 755374 h 1439187"/>
              <a:gd name="connsiteX9" fmla="*/ 985961 w 2568271"/>
              <a:gd name="connsiteY9" fmla="*/ 652007 h 1439187"/>
              <a:gd name="connsiteX10" fmla="*/ 1057523 w 2568271"/>
              <a:gd name="connsiteY10" fmla="*/ 572494 h 1439187"/>
              <a:gd name="connsiteX11" fmla="*/ 1137036 w 2568271"/>
              <a:gd name="connsiteY11" fmla="*/ 532738 h 1439187"/>
              <a:gd name="connsiteX12" fmla="*/ 1232452 w 2568271"/>
              <a:gd name="connsiteY12" fmla="*/ 500933 h 1439187"/>
              <a:gd name="connsiteX13" fmla="*/ 1367624 w 2568271"/>
              <a:gd name="connsiteY13" fmla="*/ 437322 h 1439187"/>
              <a:gd name="connsiteX14" fmla="*/ 1518699 w 2568271"/>
              <a:gd name="connsiteY14" fmla="*/ 365760 h 1439187"/>
              <a:gd name="connsiteX15" fmla="*/ 1606163 w 2568271"/>
              <a:gd name="connsiteY15" fmla="*/ 286247 h 1439187"/>
              <a:gd name="connsiteX16" fmla="*/ 1725433 w 2568271"/>
              <a:gd name="connsiteY16" fmla="*/ 206734 h 1439187"/>
              <a:gd name="connsiteX17" fmla="*/ 1940118 w 2568271"/>
              <a:gd name="connsiteY17" fmla="*/ 151075 h 1439187"/>
              <a:gd name="connsiteX18" fmla="*/ 2083241 w 2568271"/>
              <a:gd name="connsiteY18" fmla="*/ 71562 h 1439187"/>
              <a:gd name="connsiteX19" fmla="*/ 2154803 w 2568271"/>
              <a:gd name="connsiteY19" fmla="*/ 0 h 1439187"/>
              <a:gd name="connsiteX20" fmla="*/ 2234316 w 2568271"/>
              <a:gd name="connsiteY20" fmla="*/ 55660 h 1439187"/>
              <a:gd name="connsiteX21" fmla="*/ 2321781 w 2568271"/>
              <a:gd name="connsiteY21" fmla="*/ 55660 h 1439187"/>
              <a:gd name="connsiteX22" fmla="*/ 2464904 w 2568271"/>
              <a:gd name="connsiteY22" fmla="*/ 0 h 1439187"/>
              <a:gd name="connsiteX23" fmla="*/ 2568271 w 2568271"/>
              <a:gd name="connsiteY23" fmla="*/ 0 h 1439187"/>
              <a:gd name="connsiteX0" fmla="*/ 0 w 2464904"/>
              <a:gd name="connsiteY0" fmla="*/ 1439187 h 1439187"/>
              <a:gd name="connsiteX1" fmla="*/ 214685 w 2464904"/>
              <a:gd name="connsiteY1" fmla="*/ 1391479 h 1439187"/>
              <a:gd name="connsiteX2" fmla="*/ 326003 w 2464904"/>
              <a:gd name="connsiteY2" fmla="*/ 1319917 h 1439187"/>
              <a:gd name="connsiteX3" fmla="*/ 453224 w 2464904"/>
              <a:gd name="connsiteY3" fmla="*/ 1256307 h 1439187"/>
              <a:gd name="connsiteX4" fmla="*/ 532737 w 2464904"/>
              <a:gd name="connsiteY4" fmla="*/ 1105232 h 1439187"/>
              <a:gd name="connsiteX5" fmla="*/ 620201 w 2464904"/>
              <a:gd name="connsiteY5" fmla="*/ 1025719 h 1439187"/>
              <a:gd name="connsiteX6" fmla="*/ 659958 w 2464904"/>
              <a:gd name="connsiteY6" fmla="*/ 930303 h 1439187"/>
              <a:gd name="connsiteX7" fmla="*/ 779227 w 2464904"/>
              <a:gd name="connsiteY7" fmla="*/ 842839 h 1439187"/>
              <a:gd name="connsiteX8" fmla="*/ 938254 w 2464904"/>
              <a:gd name="connsiteY8" fmla="*/ 755374 h 1439187"/>
              <a:gd name="connsiteX9" fmla="*/ 985961 w 2464904"/>
              <a:gd name="connsiteY9" fmla="*/ 652007 h 1439187"/>
              <a:gd name="connsiteX10" fmla="*/ 1057523 w 2464904"/>
              <a:gd name="connsiteY10" fmla="*/ 572494 h 1439187"/>
              <a:gd name="connsiteX11" fmla="*/ 1137036 w 2464904"/>
              <a:gd name="connsiteY11" fmla="*/ 532738 h 1439187"/>
              <a:gd name="connsiteX12" fmla="*/ 1232452 w 2464904"/>
              <a:gd name="connsiteY12" fmla="*/ 500933 h 1439187"/>
              <a:gd name="connsiteX13" fmla="*/ 1367624 w 2464904"/>
              <a:gd name="connsiteY13" fmla="*/ 437322 h 1439187"/>
              <a:gd name="connsiteX14" fmla="*/ 1518699 w 2464904"/>
              <a:gd name="connsiteY14" fmla="*/ 365760 h 1439187"/>
              <a:gd name="connsiteX15" fmla="*/ 1606163 w 2464904"/>
              <a:gd name="connsiteY15" fmla="*/ 286247 h 1439187"/>
              <a:gd name="connsiteX16" fmla="*/ 1725433 w 2464904"/>
              <a:gd name="connsiteY16" fmla="*/ 206734 h 1439187"/>
              <a:gd name="connsiteX17" fmla="*/ 1940118 w 2464904"/>
              <a:gd name="connsiteY17" fmla="*/ 151075 h 1439187"/>
              <a:gd name="connsiteX18" fmla="*/ 2083241 w 2464904"/>
              <a:gd name="connsiteY18" fmla="*/ 71562 h 1439187"/>
              <a:gd name="connsiteX19" fmla="*/ 2154803 w 2464904"/>
              <a:gd name="connsiteY19" fmla="*/ 0 h 1439187"/>
              <a:gd name="connsiteX20" fmla="*/ 2234316 w 2464904"/>
              <a:gd name="connsiteY20" fmla="*/ 55660 h 1439187"/>
              <a:gd name="connsiteX21" fmla="*/ 2321781 w 2464904"/>
              <a:gd name="connsiteY21" fmla="*/ 55660 h 1439187"/>
              <a:gd name="connsiteX22" fmla="*/ 2464904 w 2464904"/>
              <a:gd name="connsiteY22" fmla="*/ 0 h 1439187"/>
              <a:gd name="connsiteX0" fmla="*/ 0 w 2321781"/>
              <a:gd name="connsiteY0" fmla="*/ 1439187 h 1439187"/>
              <a:gd name="connsiteX1" fmla="*/ 214685 w 2321781"/>
              <a:gd name="connsiteY1" fmla="*/ 1391479 h 1439187"/>
              <a:gd name="connsiteX2" fmla="*/ 326003 w 2321781"/>
              <a:gd name="connsiteY2" fmla="*/ 1319917 h 1439187"/>
              <a:gd name="connsiteX3" fmla="*/ 453224 w 2321781"/>
              <a:gd name="connsiteY3" fmla="*/ 1256307 h 1439187"/>
              <a:gd name="connsiteX4" fmla="*/ 532737 w 2321781"/>
              <a:gd name="connsiteY4" fmla="*/ 1105232 h 1439187"/>
              <a:gd name="connsiteX5" fmla="*/ 620201 w 2321781"/>
              <a:gd name="connsiteY5" fmla="*/ 1025719 h 1439187"/>
              <a:gd name="connsiteX6" fmla="*/ 659958 w 2321781"/>
              <a:gd name="connsiteY6" fmla="*/ 930303 h 1439187"/>
              <a:gd name="connsiteX7" fmla="*/ 779227 w 2321781"/>
              <a:gd name="connsiteY7" fmla="*/ 842839 h 1439187"/>
              <a:gd name="connsiteX8" fmla="*/ 938254 w 2321781"/>
              <a:gd name="connsiteY8" fmla="*/ 755374 h 1439187"/>
              <a:gd name="connsiteX9" fmla="*/ 985961 w 2321781"/>
              <a:gd name="connsiteY9" fmla="*/ 652007 h 1439187"/>
              <a:gd name="connsiteX10" fmla="*/ 1057523 w 2321781"/>
              <a:gd name="connsiteY10" fmla="*/ 572494 h 1439187"/>
              <a:gd name="connsiteX11" fmla="*/ 1137036 w 2321781"/>
              <a:gd name="connsiteY11" fmla="*/ 532738 h 1439187"/>
              <a:gd name="connsiteX12" fmla="*/ 1232452 w 2321781"/>
              <a:gd name="connsiteY12" fmla="*/ 500933 h 1439187"/>
              <a:gd name="connsiteX13" fmla="*/ 1367624 w 2321781"/>
              <a:gd name="connsiteY13" fmla="*/ 437322 h 1439187"/>
              <a:gd name="connsiteX14" fmla="*/ 1518699 w 2321781"/>
              <a:gd name="connsiteY14" fmla="*/ 365760 h 1439187"/>
              <a:gd name="connsiteX15" fmla="*/ 1606163 w 2321781"/>
              <a:gd name="connsiteY15" fmla="*/ 286247 h 1439187"/>
              <a:gd name="connsiteX16" fmla="*/ 1725433 w 2321781"/>
              <a:gd name="connsiteY16" fmla="*/ 206734 h 1439187"/>
              <a:gd name="connsiteX17" fmla="*/ 1940118 w 2321781"/>
              <a:gd name="connsiteY17" fmla="*/ 151075 h 1439187"/>
              <a:gd name="connsiteX18" fmla="*/ 2083241 w 2321781"/>
              <a:gd name="connsiteY18" fmla="*/ 71562 h 1439187"/>
              <a:gd name="connsiteX19" fmla="*/ 2154803 w 2321781"/>
              <a:gd name="connsiteY19" fmla="*/ 0 h 1439187"/>
              <a:gd name="connsiteX20" fmla="*/ 2234316 w 2321781"/>
              <a:gd name="connsiteY20" fmla="*/ 55660 h 1439187"/>
              <a:gd name="connsiteX21" fmla="*/ 2321781 w 2321781"/>
              <a:gd name="connsiteY21" fmla="*/ 55660 h 1439187"/>
              <a:gd name="connsiteX0" fmla="*/ 0 w 2234316"/>
              <a:gd name="connsiteY0" fmla="*/ 1439187 h 1439187"/>
              <a:gd name="connsiteX1" fmla="*/ 214685 w 2234316"/>
              <a:gd name="connsiteY1" fmla="*/ 1391479 h 1439187"/>
              <a:gd name="connsiteX2" fmla="*/ 326003 w 2234316"/>
              <a:gd name="connsiteY2" fmla="*/ 1319917 h 1439187"/>
              <a:gd name="connsiteX3" fmla="*/ 453224 w 2234316"/>
              <a:gd name="connsiteY3" fmla="*/ 1256307 h 1439187"/>
              <a:gd name="connsiteX4" fmla="*/ 532737 w 2234316"/>
              <a:gd name="connsiteY4" fmla="*/ 1105232 h 1439187"/>
              <a:gd name="connsiteX5" fmla="*/ 620201 w 2234316"/>
              <a:gd name="connsiteY5" fmla="*/ 1025719 h 1439187"/>
              <a:gd name="connsiteX6" fmla="*/ 659958 w 2234316"/>
              <a:gd name="connsiteY6" fmla="*/ 930303 h 1439187"/>
              <a:gd name="connsiteX7" fmla="*/ 779227 w 2234316"/>
              <a:gd name="connsiteY7" fmla="*/ 842839 h 1439187"/>
              <a:gd name="connsiteX8" fmla="*/ 938254 w 2234316"/>
              <a:gd name="connsiteY8" fmla="*/ 755374 h 1439187"/>
              <a:gd name="connsiteX9" fmla="*/ 985961 w 2234316"/>
              <a:gd name="connsiteY9" fmla="*/ 652007 h 1439187"/>
              <a:gd name="connsiteX10" fmla="*/ 1057523 w 2234316"/>
              <a:gd name="connsiteY10" fmla="*/ 572494 h 1439187"/>
              <a:gd name="connsiteX11" fmla="*/ 1137036 w 2234316"/>
              <a:gd name="connsiteY11" fmla="*/ 532738 h 1439187"/>
              <a:gd name="connsiteX12" fmla="*/ 1232452 w 2234316"/>
              <a:gd name="connsiteY12" fmla="*/ 500933 h 1439187"/>
              <a:gd name="connsiteX13" fmla="*/ 1367624 w 2234316"/>
              <a:gd name="connsiteY13" fmla="*/ 437322 h 1439187"/>
              <a:gd name="connsiteX14" fmla="*/ 1518699 w 2234316"/>
              <a:gd name="connsiteY14" fmla="*/ 365760 h 1439187"/>
              <a:gd name="connsiteX15" fmla="*/ 1606163 w 2234316"/>
              <a:gd name="connsiteY15" fmla="*/ 286247 h 1439187"/>
              <a:gd name="connsiteX16" fmla="*/ 1725433 w 2234316"/>
              <a:gd name="connsiteY16" fmla="*/ 206734 h 1439187"/>
              <a:gd name="connsiteX17" fmla="*/ 1940118 w 2234316"/>
              <a:gd name="connsiteY17" fmla="*/ 151075 h 1439187"/>
              <a:gd name="connsiteX18" fmla="*/ 2083241 w 2234316"/>
              <a:gd name="connsiteY18" fmla="*/ 71562 h 1439187"/>
              <a:gd name="connsiteX19" fmla="*/ 2154803 w 2234316"/>
              <a:gd name="connsiteY19" fmla="*/ 0 h 1439187"/>
              <a:gd name="connsiteX20" fmla="*/ 2234316 w 2234316"/>
              <a:gd name="connsiteY20" fmla="*/ 55660 h 1439187"/>
              <a:gd name="connsiteX0" fmla="*/ 0 w 2154803"/>
              <a:gd name="connsiteY0" fmla="*/ 1439187 h 1439187"/>
              <a:gd name="connsiteX1" fmla="*/ 214685 w 2154803"/>
              <a:gd name="connsiteY1" fmla="*/ 1391479 h 1439187"/>
              <a:gd name="connsiteX2" fmla="*/ 326003 w 2154803"/>
              <a:gd name="connsiteY2" fmla="*/ 1319917 h 1439187"/>
              <a:gd name="connsiteX3" fmla="*/ 453224 w 2154803"/>
              <a:gd name="connsiteY3" fmla="*/ 1256307 h 1439187"/>
              <a:gd name="connsiteX4" fmla="*/ 532737 w 2154803"/>
              <a:gd name="connsiteY4" fmla="*/ 1105232 h 1439187"/>
              <a:gd name="connsiteX5" fmla="*/ 620201 w 2154803"/>
              <a:gd name="connsiteY5" fmla="*/ 1025719 h 1439187"/>
              <a:gd name="connsiteX6" fmla="*/ 659958 w 2154803"/>
              <a:gd name="connsiteY6" fmla="*/ 930303 h 1439187"/>
              <a:gd name="connsiteX7" fmla="*/ 779227 w 2154803"/>
              <a:gd name="connsiteY7" fmla="*/ 842839 h 1439187"/>
              <a:gd name="connsiteX8" fmla="*/ 938254 w 2154803"/>
              <a:gd name="connsiteY8" fmla="*/ 755374 h 1439187"/>
              <a:gd name="connsiteX9" fmla="*/ 985961 w 2154803"/>
              <a:gd name="connsiteY9" fmla="*/ 652007 h 1439187"/>
              <a:gd name="connsiteX10" fmla="*/ 1057523 w 2154803"/>
              <a:gd name="connsiteY10" fmla="*/ 572494 h 1439187"/>
              <a:gd name="connsiteX11" fmla="*/ 1137036 w 2154803"/>
              <a:gd name="connsiteY11" fmla="*/ 532738 h 1439187"/>
              <a:gd name="connsiteX12" fmla="*/ 1232452 w 2154803"/>
              <a:gd name="connsiteY12" fmla="*/ 500933 h 1439187"/>
              <a:gd name="connsiteX13" fmla="*/ 1367624 w 2154803"/>
              <a:gd name="connsiteY13" fmla="*/ 437322 h 1439187"/>
              <a:gd name="connsiteX14" fmla="*/ 1518699 w 2154803"/>
              <a:gd name="connsiteY14" fmla="*/ 365760 h 1439187"/>
              <a:gd name="connsiteX15" fmla="*/ 1606163 w 2154803"/>
              <a:gd name="connsiteY15" fmla="*/ 286247 h 1439187"/>
              <a:gd name="connsiteX16" fmla="*/ 1725433 w 2154803"/>
              <a:gd name="connsiteY16" fmla="*/ 206734 h 1439187"/>
              <a:gd name="connsiteX17" fmla="*/ 1940118 w 2154803"/>
              <a:gd name="connsiteY17" fmla="*/ 151075 h 1439187"/>
              <a:gd name="connsiteX18" fmla="*/ 2083241 w 2154803"/>
              <a:gd name="connsiteY18" fmla="*/ 71562 h 1439187"/>
              <a:gd name="connsiteX19" fmla="*/ 2154803 w 2154803"/>
              <a:gd name="connsiteY19" fmla="*/ 0 h 1439187"/>
              <a:gd name="connsiteX0" fmla="*/ 0 w 2083241"/>
              <a:gd name="connsiteY0" fmla="*/ 1367625 h 1367625"/>
              <a:gd name="connsiteX1" fmla="*/ 214685 w 2083241"/>
              <a:gd name="connsiteY1" fmla="*/ 1319917 h 1367625"/>
              <a:gd name="connsiteX2" fmla="*/ 326003 w 2083241"/>
              <a:gd name="connsiteY2" fmla="*/ 1248355 h 1367625"/>
              <a:gd name="connsiteX3" fmla="*/ 453224 w 2083241"/>
              <a:gd name="connsiteY3" fmla="*/ 1184745 h 1367625"/>
              <a:gd name="connsiteX4" fmla="*/ 532737 w 2083241"/>
              <a:gd name="connsiteY4" fmla="*/ 1033670 h 1367625"/>
              <a:gd name="connsiteX5" fmla="*/ 620201 w 2083241"/>
              <a:gd name="connsiteY5" fmla="*/ 954157 h 1367625"/>
              <a:gd name="connsiteX6" fmla="*/ 659958 w 2083241"/>
              <a:gd name="connsiteY6" fmla="*/ 858741 h 1367625"/>
              <a:gd name="connsiteX7" fmla="*/ 779227 w 2083241"/>
              <a:gd name="connsiteY7" fmla="*/ 771277 h 1367625"/>
              <a:gd name="connsiteX8" fmla="*/ 938254 w 2083241"/>
              <a:gd name="connsiteY8" fmla="*/ 683812 h 1367625"/>
              <a:gd name="connsiteX9" fmla="*/ 985961 w 2083241"/>
              <a:gd name="connsiteY9" fmla="*/ 580445 h 1367625"/>
              <a:gd name="connsiteX10" fmla="*/ 1057523 w 2083241"/>
              <a:gd name="connsiteY10" fmla="*/ 500932 h 1367625"/>
              <a:gd name="connsiteX11" fmla="*/ 1137036 w 2083241"/>
              <a:gd name="connsiteY11" fmla="*/ 461176 h 1367625"/>
              <a:gd name="connsiteX12" fmla="*/ 1232452 w 2083241"/>
              <a:gd name="connsiteY12" fmla="*/ 429371 h 1367625"/>
              <a:gd name="connsiteX13" fmla="*/ 1367624 w 2083241"/>
              <a:gd name="connsiteY13" fmla="*/ 365760 h 1367625"/>
              <a:gd name="connsiteX14" fmla="*/ 1518699 w 2083241"/>
              <a:gd name="connsiteY14" fmla="*/ 294198 h 1367625"/>
              <a:gd name="connsiteX15" fmla="*/ 1606163 w 2083241"/>
              <a:gd name="connsiteY15" fmla="*/ 214685 h 1367625"/>
              <a:gd name="connsiteX16" fmla="*/ 1725433 w 2083241"/>
              <a:gd name="connsiteY16" fmla="*/ 135172 h 1367625"/>
              <a:gd name="connsiteX17" fmla="*/ 1940118 w 2083241"/>
              <a:gd name="connsiteY17" fmla="*/ 79513 h 1367625"/>
              <a:gd name="connsiteX18" fmla="*/ 2083241 w 2083241"/>
              <a:gd name="connsiteY18" fmla="*/ 0 h 1367625"/>
              <a:gd name="connsiteX0" fmla="*/ 0 w 1940118"/>
              <a:gd name="connsiteY0" fmla="*/ 1288112 h 1288112"/>
              <a:gd name="connsiteX1" fmla="*/ 214685 w 1940118"/>
              <a:gd name="connsiteY1" fmla="*/ 1240404 h 1288112"/>
              <a:gd name="connsiteX2" fmla="*/ 326003 w 1940118"/>
              <a:gd name="connsiteY2" fmla="*/ 1168842 h 1288112"/>
              <a:gd name="connsiteX3" fmla="*/ 453224 w 1940118"/>
              <a:gd name="connsiteY3" fmla="*/ 1105232 h 1288112"/>
              <a:gd name="connsiteX4" fmla="*/ 532737 w 1940118"/>
              <a:gd name="connsiteY4" fmla="*/ 954157 h 1288112"/>
              <a:gd name="connsiteX5" fmla="*/ 620201 w 1940118"/>
              <a:gd name="connsiteY5" fmla="*/ 874644 h 1288112"/>
              <a:gd name="connsiteX6" fmla="*/ 659958 w 1940118"/>
              <a:gd name="connsiteY6" fmla="*/ 779228 h 1288112"/>
              <a:gd name="connsiteX7" fmla="*/ 779227 w 1940118"/>
              <a:gd name="connsiteY7" fmla="*/ 691764 h 1288112"/>
              <a:gd name="connsiteX8" fmla="*/ 938254 w 1940118"/>
              <a:gd name="connsiteY8" fmla="*/ 604299 h 1288112"/>
              <a:gd name="connsiteX9" fmla="*/ 985961 w 1940118"/>
              <a:gd name="connsiteY9" fmla="*/ 500932 h 1288112"/>
              <a:gd name="connsiteX10" fmla="*/ 1057523 w 1940118"/>
              <a:gd name="connsiteY10" fmla="*/ 421419 h 1288112"/>
              <a:gd name="connsiteX11" fmla="*/ 1137036 w 1940118"/>
              <a:gd name="connsiteY11" fmla="*/ 381663 h 1288112"/>
              <a:gd name="connsiteX12" fmla="*/ 1232452 w 1940118"/>
              <a:gd name="connsiteY12" fmla="*/ 349858 h 1288112"/>
              <a:gd name="connsiteX13" fmla="*/ 1367624 w 1940118"/>
              <a:gd name="connsiteY13" fmla="*/ 286247 h 1288112"/>
              <a:gd name="connsiteX14" fmla="*/ 1518699 w 1940118"/>
              <a:gd name="connsiteY14" fmla="*/ 214685 h 1288112"/>
              <a:gd name="connsiteX15" fmla="*/ 1606163 w 1940118"/>
              <a:gd name="connsiteY15" fmla="*/ 135172 h 1288112"/>
              <a:gd name="connsiteX16" fmla="*/ 1725433 w 1940118"/>
              <a:gd name="connsiteY16" fmla="*/ 55659 h 1288112"/>
              <a:gd name="connsiteX17" fmla="*/ 1940118 w 1940118"/>
              <a:gd name="connsiteY17" fmla="*/ 0 h 1288112"/>
              <a:gd name="connsiteX0" fmla="*/ 0 w 1725433"/>
              <a:gd name="connsiteY0" fmla="*/ 1232453 h 1232453"/>
              <a:gd name="connsiteX1" fmla="*/ 214685 w 1725433"/>
              <a:gd name="connsiteY1" fmla="*/ 1184745 h 1232453"/>
              <a:gd name="connsiteX2" fmla="*/ 326003 w 1725433"/>
              <a:gd name="connsiteY2" fmla="*/ 1113183 h 1232453"/>
              <a:gd name="connsiteX3" fmla="*/ 453224 w 1725433"/>
              <a:gd name="connsiteY3" fmla="*/ 1049573 h 1232453"/>
              <a:gd name="connsiteX4" fmla="*/ 532737 w 1725433"/>
              <a:gd name="connsiteY4" fmla="*/ 898498 h 1232453"/>
              <a:gd name="connsiteX5" fmla="*/ 620201 w 1725433"/>
              <a:gd name="connsiteY5" fmla="*/ 818985 h 1232453"/>
              <a:gd name="connsiteX6" fmla="*/ 659958 w 1725433"/>
              <a:gd name="connsiteY6" fmla="*/ 723569 h 1232453"/>
              <a:gd name="connsiteX7" fmla="*/ 779227 w 1725433"/>
              <a:gd name="connsiteY7" fmla="*/ 636105 h 1232453"/>
              <a:gd name="connsiteX8" fmla="*/ 938254 w 1725433"/>
              <a:gd name="connsiteY8" fmla="*/ 548640 h 1232453"/>
              <a:gd name="connsiteX9" fmla="*/ 985961 w 1725433"/>
              <a:gd name="connsiteY9" fmla="*/ 445273 h 1232453"/>
              <a:gd name="connsiteX10" fmla="*/ 1057523 w 1725433"/>
              <a:gd name="connsiteY10" fmla="*/ 365760 h 1232453"/>
              <a:gd name="connsiteX11" fmla="*/ 1137036 w 1725433"/>
              <a:gd name="connsiteY11" fmla="*/ 326004 h 1232453"/>
              <a:gd name="connsiteX12" fmla="*/ 1232452 w 1725433"/>
              <a:gd name="connsiteY12" fmla="*/ 294199 h 1232453"/>
              <a:gd name="connsiteX13" fmla="*/ 1367624 w 1725433"/>
              <a:gd name="connsiteY13" fmla="*/ 230588 h 1232453"/>
              <a:gd name="connsiteX14" fmla="*/ 1518699 w 1725433"/>
              <a:gd name="connsiteY14" fmla="*/ 159026 h 1232453"/>
              <a:gd name="connsiteX15" fmla="*/ 1606163 w 1725433"/>
              <a:gd name="connsiteY15" fmla="*/ 79513 h 1232453"/>
              <a:gd name="connsiteX16" fmla="*/ 1725433 w 1725433"/>
              <a:gd name="connsiteY16" fmla="*/ 0 h 1232453"/>
              <a:gd name="connsiteX0" fmla="*/ 0 w 1606163"/>
              <a:gd name="connsiteY0" fmla="*/ 1152940 h 1152940"/>
              <a:gd name="connsiteX1" fmla="*/ 214685 w 1606163"/>
              <a:gd name="connsiteY1" fmla="*/ 1105232 h 1152940"/>
              <a:gd name="connsiteX2" fmla="*/ 326003 w 1606163"/>
              <a:gd name="connsiteY2" fmla="*/ 1033670 h 1152940"/>
              <a:gd name="connsiteX3" fmla="*/ 453224 w 1606163"/>
              <a:gd name="connsiteY3" fmla="*/ 970060 h 1152940"/>
              <a:gd name="connsiteX4" fmla="*/ 532737 w 1606163"/>
              <a:gd name="connsiteY4" fmla="*/ 818985 h 1152940"/>
              <a:gd name="connsiteX5" fmla="*/ 620201 w 1606163"/>
              <a:gd name="connsiteY5" fmla="*/ 739472 h 1152940"/>
              <a:gd name="connsiteX6" fmla="*/ 659958 w 1606163"/>
              <a:gd name="connsiteY6" fmla="*/ 644056 h 1152940"/>
              <a:gd name="connsiteX7" fmla="*/ 779227 w 1606163"/>
              <a:gd name="connsiteY7" fmla="*/ 556592 h 1152940"/>
              <a:gd name="connsiteX8" fmla="*/ 938254 w 1606163"/>
              <a:gd name="connsiteY8" fmla="*/ 469127 h 1152940"/>
              <a:gd name="connsiteX9" fmla="*/ 985961 w 1606163"/>
              <a:gd name="connsiteY9" fmla="*/ 365760 h 1152940"/>
              <a:gd name="connsiteX10" fmla="*/ 1057523 w 1606163"/>
              <a:gd name="connsiteY10" fmla="*/ 286247 h 1152940"/>
              <a:gd name="connsiteX11" fmla="*/ 1137036 w 1606163"/>
              <a:gd name="connsiteY11" fmla="*/ 246491 h 1152940"/>
              <a:gd name="connsiteX12" fmla="*/ 1232452 w 1606163"/>
              <a:gd name="connsiteY12" fmla="*/ 214686 h 1152940"/>
              <a:gd name="connsiteX13" fmla="*/ 1367624 w 1606163"/>
              <a:gd name="connsiteY13" fmla="*/ 151075 h 1152940"/>
              <a:gd name="connsiteX14" fmla="*/ 1518699 w 1606163"/>
              <a:gd name="connsiteY14" fmla="*/ 79513 h 1152940"/>
              <a:gd name="connsiteX15" fmla="*/ 1606163 w 1606163"/>
              <a:gd name="connsiteY15" fmla="*/ 0 h 1152940"/>
              <a:gd name="connsiteX0" fmla="*/ 0 w 1518699"/>
              <a:gd name="connsiteY0" fmla="*/ 1073427 h 1073427"/>
              <a:gd name="connsiteX1" fmla="*/ 214685 w 1518699"/>
              <a:gd name="connsiteY1" fmla="*/ 1025719 h 1073427"/>
              <a:gd name="connsiteX2" fmla="*/ 326003 w 1518699"/>
              <a:gd name="connsiteY2" fmla="*/ 954157 h 1073427"/>
              <a:gd name="connsiteX3" fmla="*/ 453224 w 1518699"/>
              <a:gd name="connsiteY3" fmla="*/ 890547 h 1073427"/>
              <a:gd name="connsiteX4" fmla="*/ 532737 w 1518699"/>
              <a:gd name="connsiteY4" fmla="*/ 739472 h 1073427"/>
              <a:gd name="connsiteX5" fmla="*/ 620201 w 1518699"/>
              <a:gd name="connsiteY5" fmla="*/ 659959 h 1073427"/>
              <a:gd name="connsiteX6" fmla="*/ 659958 w 1518699"/>
              <a:gd name="connsiteY6" fmla="*/ 564543 h 1073427"/>
              <a:gd name="connsiteX7" fmla="*/ 779227 w 1518699"/>
              <a:gd name="connsiteY7" fmla="*/ 477079 h 1073427"/>
              <a:gd name="connsiteX8" fmla="*/ 938254 w 1518699"/>
              <a:gd name="connsiteY8" fmla="*/ 389614 h 1073427"/>
              <a:gd name="connsiteX9" fmla="*/ 985961 w 1518699"/>
              <a:gd name="connsiteY9" fmla="*/ 286247 h 1073427"/>
              <a:gd name="connsiteX10" fmla="*/ 1057523 w 1518699"/>
              <a:gd name="connsiteY10" fmla="*/ 206734 h 1073427"/>
              <a:gd name="connsiteX11" fmla="*/ 1137036 w 1518699"/>
              <a:gd name="connsiteY11" fmla="*/ 166978 h 1073427"/>
              <a:gd name="connsiteX12" fmla="*/ 1232452 w 1518699"/>
              <a:gd name="connsiteY12" fmla="*/ 135173 h 1073427"/>
              <a:gd name="connsiteX13" fmla="*/ 1367624 w 1518699"/>
              <a:gd name="connsiteY13" fmla="*/ 71562 h 1073427"/>
              <a:gd name="connsiteX14" fmla="*/ 1518699 w 1518699"/>
              <a:gd name="connsiteY14" fmla="*/ 0 h 1073427"/>
              <a:gd name="connsiteX0" fmla="*/ 0 w 1367624"/>
              <a:gd name="connsiteY0" fmla="*/ 1001865 h 1001865"/>
              <a:gd name="connsiteX1" fmla="*/ 214685 w 1367624"/>
              <a:gd name="connsiteY1" fmla="*/ 954157 h 1001865"/>
              <a:gd name="connsiteX2" fmla="*/ 326003 w 1367624"/>
              <a:gd name="connsiteY2" fmla="*/ 882595 h 1001865"/>
              <a:gd name="connsiteX3" fmla="*/ 453224 w 1367624"/>
              <a:gd name="connsiteY3" fmla="*/ 818985 h 1001865"/>
              <a:gd name="connsiteX4" fmla="*/ 532737 w 1367624"/>
              <a:gd name="connsiteY4" fmla="*/ 667910 h 1001865"/>
              <a:gd name="connsiteX5" fmla="*/ 620201 w 1367624"/>
              <a:gd name="connsiteY5" fmla="*/ 588397 h 1001865"/>
              <a:gd name="connsiteX6" fmla="*/ 659958 w 1367624"/>
              <a:gd name="connsiteY6" fmla="*/ 492981 h 1001865"/>
              <a:gd name="connsiteX7" fmla="*/ 779227 w 1367624"/>
              <a:gd name="connsiteY7" fmla="*/ 405517 h 1001865"/>
              <a:gd name="connsiteX8" fmla="*/ 938254 w 1367624"/>
              <a:gd name="connsiteY8" fmla="*/ 318052 h 1001865"/>
              <a:gd name="connsiteX9" fmla="*/ 985961 w 1367624"/>
              <a:gd name="connsiteY9" fmla="*/ 214685 h 1001865"/>
              <a:gd name="connsiteX10" fmla="*/ 1057523 w 1367624"/>
              <a:gd name="connsiteY10" fmla="*/ 135172 h 1001865"/>
              <a:gd name="connsiteX11" fmla="*/ 1137036 w 1367624"/>
              <a:gd name="connsiteY11" fmla="*/ 95416 h 1001865"/>
              <a:gd name="connsiteX12" fmla="*/ 1232452 w 1367624"/>
              <a:gd name="connsiteY12" fmla="*/ 63611 h 1001865"/>
              <a:gd name="connsiteX13" fmla="*/ 1367624 w 1367624"/>
              <a:gd name="connsiteY13" fmla="*/ 0 h 1001865"/>
              <a:gd name="connsiteX0" fmla="*/ 0 w 1232452"/>
              <a:gd name="connsiteY0" fmla="*/ 938254 h 938254"/>
              <a:gd name="connsiteX1" fmla="*/ 214685 w 1232452"/>
              <a:gd name="connsiteY1" fmla="*/ 890546 h 938254"/>
              <a:gd name="connsiteX2" fmla="*/ 326003 w 1232452"/>
              <a:gd name="connsiteY2" fmla="*/ 818984 h 938254"/>
              <a:gd name="connsiteX3" fmla="*/ 453224 w 1232452"/>
              <a:gd name="connsiteY3" fmla="*/ 755374 h 938254"/>
              <a:gd name="connsiteX4" fmla="*/ 532737 w 1232452"/>
              <a:gd name="connsiteY4" fmla="*/ 604299 h 938254"/>
              <a:gd name="connsiteX5" fmla="*/ 620201 w 1232452"/>
              <a:gd name="connsiteY5" fmla="*/ 524786 h 938254"/>
              <a:gd name="connsiteX6" fmla="*/ 659958 w 1232452"/>
              <a:gd name="connsiteY6" fmla="*/ 429370 h 938254"/>
              <a:gd name="connsiteX7" fmla="*/ 779227 w 1232452"/>
              <a:gd name="connsiteY7" fmla="*/ 341906 h 938254"/>
              <a:gd name="connsiteX8" fmla="*/ 938254 w 1232452"/>
              <a:gd name="connsiteY8" fmla="*/ 254441 h 938254"/>
              <a:gd name="connsiteX9" fmla="*/ 985961 w 1232452"/>
              <a:gd name="connsiteY9" fmla="*/ 151074 h 938254"/>
              <a:gd name="connsiteX10" fmla="*/ 1057523 w 1232452"/>
              <a:gd name="connsiteY10" fmla="*/ 71561 h 938254"/>
              <a:gd name="connsiteX11" fmla="*/ 1137036 w 1232452"/>
              <a:gd name="connsiteY11" fmla="*/ 31805 h 938254"/>
              <a:gd name="connsiteX12" fmla="*/ 1232452 w 1232452"/>
              <a:gd name="connsiteY12" fmla="*/ 0 h 938254"/>
              <a:gd name="connsiteX0" fmla="*/ 0 w 1137036"/>
              <a:gd name="connsiteY0" fmla="*/ 906449 h 906449"/>
              <a:gd name="connsiteX1" fmla="*/ 214685 w 1137036"/>
              <a:gd name="connsiteY1" fmla="*/ 858741 h 906449"/>
              <a:gd name="connsiteX2" fmla="*/ 326003 w 1137036"/>
              <a:gd name="connsiteY2" fmla="*/ 787179 h 906449"/>
              <a:gd name="connsiteX3" fmla="*/ 453224 w 1137036"/>
              <a:gd name="connsiteY3" fmla="*/ 723569 h 906449"/>
              <a:gd name="connsiteX4" fmla="*/ 532737 w 1137036"/>
              <a:gd name="connsiteY4" fmla="*/ 572494 h 906449"/>
              <a:gd name="connsiteX5" fmla="*/ 620201 w 1137036"/>
              <a:gd name="connsiteY5" fmla="*/ 492981 h 906449"/>
              <a:gd name="connsiteX6" fmla="*/ 659958 w 1137036"/>
              <a:gd name="connsiteY6" fmla="*/ 397565 h 906449"/>
              <a:gd name="connsiteX7" fmla="*/ 779227 w 1137036"/>
              <a:gd name="connsiteY7" fmla="*/ 310101 h 906449"/>
              <a:gd name="connsiteX8" fmla="*/ 938254 w 1137036"/>
              <a:gd name="connsiteY8" fmla="*/ 222636 h 906449"/>
              <a:gd name="connsiteX9" fmla="*/ 985961 w 1137036"/>
              <a:gd name="connsiteY9" fmla="*/ 119269 h 906449"/>
              <a:gd name="connsiteX10" fmla="*/ 1057523 w 1137036"/>
              <a:gd name="connsiteY10" fmla="*/ 39756 h 906449"/>
              <a:gd name="connsiteX11" fmla="*/ 1137036 w 1137036"/>
              <a:gd name="connsiteY11" fmla="*/ 0 h 906449"/>
              <a:gd name="connsiteX0" fmla="*/ 0 w 1057523"/>
              <a:gd name="connsiteY0" fmla="*/ 866693 h 866693"/>
              <a:gd name="connsiteX1" fmla="*/ 214685 w 1057523"/>
              <a:gd name="connsiteY1" fmla="*/ 818985 h 866693"/>
              <a:gd name="connsiteX2" fmla="*/ 326003 w 1057523"/>
              <a:gd name="connsiteY2" fmla="*/ 747423 h 866693"/>
              <a:gd name="connsiteX3" fmla="*/ 453224 w 1057523"/>
              <a:gd name="connsiteY3" fmla="*/ 683813 h 866693"/>
              <a:gd name="connsiteX4" fmla="*/ 532737 w 1057523"/>
              <a:gd name="connsiteY4" fmla="*/ 532738 h 866693"/>
              <a:gd name="connsiteX5" fmla="*/ 620201 w 1057523"/>
              <a:gd name="connsiteY5" fmla="*/ 453225 h 866693"/>
              <a:gd name="connsiteX6" fmla="*/ 659958 w 1057523"/>
              <a:gd name="connsiteY6" fmla="*/ 357809 h 866693"/>
              <a:gd name="connsiteX7" fmla="*/ 779227 w 1057523"/>
              <a:gd name="connsiteY7" fmla="*/ 270345 h 866693"/>
              <a:gd name="connsiteX8" fmla="*/ 938254 w 1057523"/>
              <a:gd name="connsiteY8" fmla="*/ 182880 h 866693"/>
              <a:gd name="connsiteX9" fmla="*/ 985961 w 1057523"/>
              <a:gd name="connsiteY9" fmla="*/ 79513 h 866693"/>
              <a:gd name="connsiteX10" fmla="*/ 1057523 w 1057523"/>
              <a:gd name="connsiteY10" fmla="*/ 0 h 866693"/>
              <a:gd name="connsiteX0" fmla="*/ 0 w 985961"/>
              <a:gd name="connsiteY0" fmla="*/ 787180 h 787180"/>
              <a:gd name="connsiteX1" fmla="*/ 214685 w 985961"/>
              <a:gd name="connsiteY1" fmla="*/ 739472 h 787180"/>
              <a:gd name="connsiteX2" fmla="*/ 326003 w 985961"/>
              <a:gd name="connsiteY2" fmla="*/ 667910 h 787180"/>
              <a:gd name="connsiteX3" fmla="*/ 453224 w 985961"/>
              <a:gd name="connsiteY3" fmla="*/ 604300 h 787180"/>
              <a:gd name="connsiteX4" fmla="*/ 532737 w 985961"/>
              <a:gd name="connsiteY4" fmla="*/ 453225 h 787180"/>
              <a:gd name="connsiteX5" fmla="*/ 620201 w 985961"/>
              <a:gd name="connsiteY5" fmla="*/ 373712 h 787180"/>
              <a:gd name="connsiteX6" fmla="*/ 659958 w 985961"/>
              <a:gd name="connsiteY6" fmla="*/ 278296 h 787180"/>
              <a:gd name="connsiteX7" fmla="*/ 779227 w 985961"/>
              <a:gd name="connsiteY7" fmla="*/ 190832 h 787180"/>
              <a:gd name="connsiteX8" fmla="*/ 938254 w 985961"/>
              <a:gd name="connsiteY8" fmla="*/ 103367 h 787180"/>
              <a:gd name="connsiteX9" fmla="*/ 985961 w 985961"/>
              <a:gd name="connsiteY9" fmla="*/ 0 h 787180"/>
              <a:gd name="connsiteX0" fmla="*/ 0 w 938254"/>
              <a:gd name="connsiteY0" fmla="*/ 683813 h 683813"/>
              <a:gd name="connsiteX1" fmla="*/ 214685 w 938254"/>
              <a:gd name="connsiteY1" fmla="*/ 636105 h 683813"/>
              <a:gd name="connsiteX2" fmla="*/ 326003 w 938254"/>
              <a:gd name="connsiteY2" fmla="*/ 564543 h 683813"/>
              <a:gd name="connsiteX3" fmla="*/ 453224 w 938254"/>
              <a:gd name="connsiteY3" fmla="*/ 500933 h 683813"/>
              <a:gd name="connsiteX4" fmla="*/ 532737 w 938254"/>
              <a:gd name="connsiteY4" fmla="*/ 349858 h 683813"/>
              <a:gd name="connsiteX5" fmla="*/ 620201 w 938254"/>
              <a:gd name="connsiteY5" fmla="*/ 270345 h 683813"/>
              <a:gd name="connsiteX6" fmla="*/ 659958 w 938254"/>
              <a:gd name="connsiteY6" fmla="*/ 174929 h 683813"/>
              <a:gd name="connsiteX7" fmla="*/ 779227 w 938254"/>
              <a:gd name="connsiteY7" fmla="*/ 87465 h 683813"/>
              <a:gd name="connsiteX8" fmla="*/ 938254 w 938254"/>
              <a:gd name="connsiteY8" fmla="*/ 0 h 683813"/>
              <a:gd name="connsiteX0" fmla="*/ 0 w 890546"/>
              <a:gd name="connsiteY0" fmla="*/ 715619 h 715619"/>
              <a:gd name="connsiteX1" fmla="*/ 214685 w 890546"/>
              <a:gd name="connsiteY1" fmla="*/ 667911 h 715619"/>
              <a:gd name="connsiteX2" fmla="*/ 326003 w 890546"/>
              <a:gd name="connsiteY2" fmla="*/ 596349 h 715619"/>
              <a:gd name="connsiteX3" fmla="*/ 453224 w 890546"/>
              <a:gd name="connsiteY3" fmla="*/ 532739 h 715619"/>
              <a:gd name="connsiteX4" fmla="*/ 532737 w 890546"/>
              <a:gd name="connsiteY4" fmla="*/ 381664 h 715619"/>
              <a:gd name="connsiteX5" fmla="*/ 620201 w 890546"/>
              <a:gd name="connsiteY5" fmla="*/ 302151 h 715619"/>
              <a:gd name="connsiteX6" fmla="*/ 659958 w 890546"/>
              <a:gd name="connsiteY6" fmla="*/ 206735 h 715619"/>
              <a:gd name="connsiteX7" fmla="*/ 779227 w 890546"/>
              <a:gd name="connsiteY7" fmla="*/ 119271 h 715619"/>
              <a:gd name="connsiteX8" fmla="*/ 890546 w 890546"/>
              <a:gd name="connsiteY8" fmla="*/ 0 h 715619"/>
              <a:gd name="connsiteX0" fmla="*/ 0 w 978010"/>
              <a:gd name="connsiteY0" fmla="*/ 755375 h 755375"/>
              <a:gd name="connsiteX1" fmla="*/ 214685 w 978010"/>
              <a:gd name="connsiteY1" fmla="*/ 707667 h 755375"/>
              <a:gd name="connsiteX2" fmla="*/ 326003 w 978010"/>
              <a:gd name="connsiteY2" fmla="*/ 636105 h 755375"/>
              <a:gd name="connsiteX3" fmla="*/ 453224 w 978010"/>
              <a:gd name="connsiteY3" fmla="*/ 572495 h 755375"/>
              <a:gd name="connsiteX4" fmla="*/ 532737 w 978010"/>
              <a:gd name="connsiteY4" fmla="*/ 421420 h 755375"/>
              <a:gd name="connsiteX5" fmla="*/ 620201 w 978010"/>
              <a:gd name="connsiteY5" fmla="*/ 341907 h 755375"/>
              <a:gd name="connsiteX6" fmla="*/ 659958 w 978010"/>
              <a:gd name="connsiteY6" fmla="*/ 246491 h 755375"/>
              <a:gd name="connsiteX7" fmla="*/ 779227 w 978010"/>
              <a:gd name="connsiteY7" fmla="*/ 159027 h 755375"/>
              <a:gd name="connsiteX8" fmla="*/ 978010 w 978010"/>
              <a:gd name="connsiteY8" fmla="*/ 0 h 755375"/>
              <a:gd name="connsiteX0" fmla="*/ 0 w 779227"/>
              <a:gd name="connsiteY0" fmla="*/ 596348 h 596348"/>
              <a:gd name="connsiteX1" fmla="*/ 214685 w 779227"/>
              <a:gd name="connsiteY1" fmla="*/ 548640 h 596348"/>
              <a:gd name="connsiteX2" fmla="*/ 326003 w 779227"/>
              <a:gd name="connsiteY2" fmla="*/ 477078 h 596348"/>
              <a:gd name="connsiteX3" fmla="*/ 453224 w 779227"/>
              <a:gd name="connsiteY3" fmla="*/ 413468 h 596348"/>
              <a:gd name="connsiteX4" fmla="*/ 532737 w 779227"/>
              <a:gd name="connsiteY4" fmla="*/ 262393 h 596348"/>
              <a:gd name="connsiteX5" fmla="*/ 620201 w 779227"/>
              <a:gd name="connsiteY5" fmla="*/ 182880 h 596348"/>
              <a:gd name="connsiteX6" fmla="*/ 659958 w 779227"/>
              <a:gd name="connsiteY6" fmla="*/ 87464 h 596348"/>
              <a:gd name="connsiteX7" fmla="*/ 779227 w 779227"/>
              <a:gd name="connsiteY7" fmla="*/ 0 h 5963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944327 w 944327"/>
              <a:gd name="connsiteY7" fmla="*/ 0 h 6090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823527 w 944327"/>
              <a:gd name="connsiteY7" fmla="*/ 119890 h 609048"/>
              <a:gd name="connsiteX8" fmla="*/ 944327 w 944327"/>
              <a:gd name="connsiteY8" fmla="*/ 0 h 609048"/>
              <a:gd name="connsiteX0" fmla="*/ 0 w 906227"/>
              <a:gd name="connsiteY0" fmla="*/ 615398 h 615398"/>
              <a:gd name="connsiteX1" fmla="*/ 214685 w 906227"/>
              <a:gd name="connsiteY1" fmla="*/ 567690 h 615398"/>
              <a:gd name="connsiteX2" fmla="*/ 326003 w 906227"/>
              <a:gd name="connsiteY2" fmla="*/ 496128 h 615398"/>
              <a:gd name="connsiteX3" fmla="*/ 453224 w 906227"/>
              <a:gd name="connsiteY3" fmla="*/ 432518 h 615398"/>
              <a:gd name="connsiteX4" fmla="*/ 532737 w 906227"/>
              <a:gd name="connsiteY4" fmla="*/ 281443 h 615398"/>
              <a:gd name="connsiteX5" fmla="*/ 620201 w 906227"/>
              <a:gd name="connsiteY5" fmla="*/ 201930 h 615398"/>
              <a:gd name="connsiteX6" fmla="*/ 659958 w 906227"/>
              <a:gd name="connsiteY6" fmla="*/ 106514 h 615398"/>
              <a:gd name="connsiteX7" fmla="*/ 823527 w 906227"/>
              <a:gd name="connsiteY7" fmla="*/ 126240 h 615398"/>
              <a:gd name="connsiteX8" fmla="*/ 906227 w 906227"/>
              <a:gd name="connsiteY8" fmla="*/ 0 h 615398"/>
              <a:gd name="connsiteX0" fmla="*/ 0 w 691542"/>
              <a:gd name="connsiteY0" fmla="*/ 567690 h 567690"/>
              <a:gd name="connsiteX1" fmla="*/ 111318 w 691542"/>
              <a:gd name="connsiteY1" fmla="*/ 496128 h 567690"/>
              <a:gd name="connsiteX2" fmla="*/ 238539 w 691542"/>
              <a:gd name="connsiteY2" fmla="*/ 432518 h 567690"/>
              <a:gd name="connsiteX3" fmla="*/ 318052 w 691542"/>
              <a:gd name="connsiteY3" fmla="*/ 281443 h 567690"/>
              <a:gd name="connsiteX4" fmla="*/ 405516 w 691542"/>
              <a:gd name="connsiteY4" fmla="*/ 201930 h 567690"/>
              <a:gd name="connsiteX5" fmla="*/ 445273 w 691542"/>
              <a:gd name="connsiteY5" fmla="*/ 106514 h 567690"/>
              <a:gd name="connsiteX6" fmla="*/ 608842 w 691542"/>
              <a:gd name="connsiteY6" fmla="*/ 126240 h 567690"/>
              <a:gd name="connsiteX7" fmla="*/ 691542 w 691542"/>
              <a:gd name="connsiteY7" fmla="*/ 0 h 567690"/>
              <a:gd name="connsiteX0" fmla="*/ 0 w 580224"/>
              <a:gd name="connsiteY0" fmla="*/ 496128 h 496128"/>
              <a:gd name="connsiteX1" fmla="*/ 127221 w 580224"/>
              <a:gd name="connsiteY1" fmla="*/ 432518 h 496128"/>
              <a:gd name="connsiteX2" fmla="*/ 206734 w 580224"/>
              <a:gd name="connsiteY2" fmla="*/ 281443 h 496128"/>
              <a:gd name="connsiteX3" fmla="*/ 294198 w 580224"/>
              <a:gd name="connsiteY3" fmla="*/ 201930 h 496128"/>
              <a:gd name="connsiteX4" fmla="*/ 333955 w 580224"/>
              <a:gd name="connsiteY4" fmla="*/ 106514 h 496128"/>
              <a:gd name="connsiteX5" fmla="*/ 497524 w 580224"/>
              <a:gd name="connsiteY5" fmla="*/ 126240 h 496128"/>
              <a:gd name="connsiteX6" fmla="*/ 580224 w 580224"/>
              <a:gd name="connsiteY6" fmla="*/ 0 h 496128"/>
              <a:gd name="connsiteX0" fmla="*/ 0 w 453003"/>
              <a:gd name="connsiteY0" fmla="*/ 432518 h 432518"/>
              <a:gd name="connsiteX1" fmla="*/ 79513 w 453003"/>
              <a:gd name="connsiteY1" fmla="*/ 281443 h 432518"/>
              <a:gd name="connsiteX2" fmla="*/ 166977 w 453003"/>
              <a:gd name="connsiteY2" fmla="*/ 201930 h 432518"/>
              <a:gd name="connsiteX3" fmla="*/ 206734 w 453003"/>
              <a:gd name="connsiteY3" fmla="*/ 106514 h 432518"/>
              <a:gd name="connsiteX4" fmla="*/ 370303 w 453003"/>
              <a:gd name="connsiteY4" fmla="*/ 126240 h 432518"/>
              <a:gd name="connsiteX5" fmla="*/ 453003 w 453003"/>
              <a:gd name="connsiteY5" fmla="*/ 0 h 432518"/>
              <a:gd name="connsiteX0" fmla="*/ 0 w 373490"/>
              <a:gd name="connsiteY0" fmla="*/ 281443 h 281443"/>
              <a:gd name="connsiteX1" fmla="*/ 87464 w 373490"/>
              <a:gd name="connsiteY1" fmla="*/ 201930 h 281443"/>
              <a:gd name="connsiteX2" fmla="*/ 127221 w 373490"/>
              <a:gd name="connsiteY2" fmla="*/ 106514 h 281443"/>
              <a:gd name="connsiteX3" fmla="*/ 290790 w 373490"/>
              <a:gd name="connsiteY3" fmla="*/ 126240 h 281443"/>
              <a:gd name="connsiteX4" fmla="*/ 373490 w 373490"/>
              <a:gd name="connsiteY4" fmla="*/ 0 h 28144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127221 w 463977"/>
              <a:gd name="connsiteY2" fmla="*/ 277964 h 452893"/>
              <a:gd name="connsiteX3" fmla="*/ 290790 w 463977"/>
              <a:gd name="connsiteY3" fmla="*/ 297690 h 452893"/>
              <a:gd name="connsiteX4" fmla="*/ 463977 w 463977"/>
              <a:gd name="connsiteY4" fmla="*/ 0 h 45289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127221 w 463977"/>
              <a:gd name="connsiteY2" fmla="*/ 277964 h 452893"/>
              <a:gd name="connsiteX3" fmla="*/ 290790 w 463977"/>
              <a:gd name="connsiteY3" fmla="*/ 297690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127221 w 463977"/>
              <a:gd name="connsiteY2" fmla="*/ 277964 h 452893"/>
              <a:gd name="connsiteX3" fmla="*/ 406729 w 463977"/>
              <a:gd name="connsiteY3" fmla="*/ 239491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313484 w 463977"/>
              <a:gd name="connsiteY2" fmla="*/ 345257 h 452893"/>
              <a:gd name="connsiteX3" fmla="*/ 406729 w 463977"/>
              <a:gd name="connsiteY3" fmla="*/ 239491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0 w 463977"/>
              <a:gd name="connsiteY0" fmla="*/ 452893 h 452893"/>
              <a:gd name="connsiteX1" fmla="*/ 121675 w 463977"/>
              <a:gd name="connsiteY1" fmla="*/ 317000 h 452893"/>
              <a:gd name="connsiteX2" fmla="*/ 313484 w 463977"/>
              <a:gd name="connsiteY2" fmla="*/ 345257 h 452893"/>
              <a:gd name="connsiteX3" fmla="*/ 406729 w 463977"/>
              <a:gd name="connsiteY3" fmla="*/ 239491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24489 w 488466"/>
              <a:gd name="connsiteY0" fmla="*/ 452893 h 452893"/>
              <a:gd name="connsiteX1" fmla="*/ 0 w 488466"/>
              <a:gd name="connsiteY1" fmla="*/ 447489 h 452893"/>
              <a:gd name="connsiteX2" fmla="*/ 146164 w 488466"/>
              <a:gd name="connsiteY2" fmla="*/ 317000 h 452893"/>
              <a:gd name="connsiteX3" fmla="*/ 337973 w 488466"/>
              <a:gd name="connsiteY3" fmla="*/ 345257 h 452893"/>
              <a:gd name="connsiteX4" fmla="*/ 431218 w 488466"/>
              <a:gd name="connsiteY4" fmla="*/ 239491 h 452893"/>
              <a:gd name="connsiteX5" fmla="*/ 386715 w 488466"/>
              <a:gd name="connsiteY5" fmla="*/ 121478 h 452893"/>
              <a:gd name="connsiteX6" fmla="*/ 488466 w 488466"/>
              <a:gd name="connsiteY6" fmla="*/ 0 h 452893"/>
              <a:gd name="connsiteX0" fmla="*/ 0 w 488466"/>
              <a:gd name="connsiteY0" fmla="*/ 447489 h 447489"/>
              <a:gd name="connsiteX1" fmla="*/ 146164 w 488466"/>
              <a:gd name="connsiteY1" fmla="*/ 317000 h 447489"/>
              <a:gd name="connsiteX2" fmla="*/ 337973 w 488466"/>
              <a:gd name="connsiteY2" fmla="*/ 345257 h 447489"/>
              <a:gd name="connsiteX3" fmla="*/ 431218 w 488466"/>
              <a:gd name="connsiteY3" fmla="*/ 239491 h 447489"/>
              <a:gd name="connsiteX4" fmla="*/ 386715 w 488466"/>
              <a:gd name="connsiteY4" fmla="*/ 121478 h 447489"/>
              <a:gd name="connsiteX5" fmla="*/ 488466 w 488466"/>
              <a:gd name="connsiteY5" fmla="*/ 0 h 447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8466" h="447489">
                <a:moveTo>
                  <a:pt x="0" y="447489"/>
                </a:moveTo>
                <a:lnTo>
                  <a:pt x="146164" y="317000"/>
                </a:lnTo>
                <a:lnTo>
                  <a:pt x="337973" y="345257"/>
                </a:lnTo>
                <a:cubicBezTo>
                  <a:pt x="367096" y="337016"/>
                  <a:pt x="402095" y="247732"/>
                  <a:pt x="431218" y="239491"/>
                </a:cubicBezTo>
                <a:cubicBezTo>
                  <a:pt x="472767" y="215791"/>
                  <a:pt x="377174" y="161393"/>
                  <a:pt x="386715" y="121478"/>
                </a:cubicBezTo>
                <a:cubicBezTo>
                  <a:pt x="396256" y="81563"/>
                  <a:pt x="473889" y="22628"/>
                  <a:pt x="488466" y="0"/>
                </a:cubicBez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927" name="Text Box 45"/>
          <p:cNvSpPr txBox="1">
            <a:spLocks noChangeAspect="1" noChangeArrowheads="1"/>
          </p:cNvSpPr>
          <p:nvPr/>
        </p:nvSpPr>
        <p:spPr bwMode="auto">
          <a:xfrm>
            <a:off x="2267744" y="932723"/>
            <a:ext cx="1346200" cy="20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/>
          <a:p>
            <a:pPr algn="ctr" defTabSz="815632" eaLnBrk="0" fontAlgn="auto" hangingPunct="0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glow rad="101600">
                    <a:srgbClr val="C0504D">
                      <a:satMod val="175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Российская Федерация</a:t>
            </a:r>
          </a:p>
        </p:txBody>
      </p:sp>
      <p:sp>
        <p:nvSpPr>
          <p:cNvPr id="5483" name="Полилиния 5482"/>
          <p:cNvSpPr/>
          <p:nvPr/>
        </p:nvSpPr>
        <p:spPr>
          <a:xfrm>
            <a:off x="4191000" y="668867"/>
            <a:ext cx="617538" cy="211667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673502"/>
              <a:gd name="connsiteY0" fmla="*/ 1598212 h 1598212"/>
              <a:gd name="connsiteX1" fmla="*/ 111318 w 3673502"/>
              <a:gd name="connsiteY1" fmla="*/ 1526650 h 1598212"/>
              <a:gd name="connsiteX2" fmla="*/ 238539 w 3673502"/>
              <a:gd name="connsiteY2" fmla="*/ 1463040 h 1598212"/>
              <a:gd name="connsiteX3" fmla="*/ 318052 w 3673502"/>
              <a:gd name="connsiteY3" fmla="*/ 1311965 h 1598212"/>
              <a:gd name="connsiteX4" fmla="*/ 405516 w 3673502"/>
              <a:gd name="connsiteY4" fmla="*/ 1232452 h 1598212"/>
              <a:gd name="connsiteX5" fmla="*/ 445273 w 3673502"/>
              <a:gd name="connsiteY5" fmla="*/ 1137036 h 1598212"/>
              <a:gd name="connsiteX6" fmla="*/ 564542 w 3673502"/>
              <a:gd name="connsiteY6" fmla="*/ 1049572 h 1598212"/>
              <a:gd name="connsiteX7" fmla="*/ 723569 w 3673502"/>
              <a:gd name="connsiteY7" fmla="*/ 962107 h 1598212"/>
              <a:gd name="connsiteX8" fmla="*/ 771276 w 3673502"/>
              <a:gd name="connsiteY8" fmla="*/ 858740 h 1598212"/>
              <a:gd name="connsiteX9" fmla="*/ 842838 w 3673502"/>
              <a:gd name="connsiteY9" fmla="*/ 779227 h 1598212"/>
              <a:gd name="connsiteX10" fmla="*/ 922351 w 3673502"/>
              <a:gd name="connsiteY10" fmla="*/ 739471 h 1598212"/>
              <a:gd name="connsiteX11" fmla="*/ 1017767 w 3673502"/>
              <a:gd name="connsiteY11" fmla="*/ 707666 h 1598212"/>
              <a:gd name="connsiteX12" fmla="*/ 1152939 w 3673502"/>
              <a:gd name="connsiteY12" fmla="*/ 644055 h 1598212"/>
              <a:gd name="connsiteX13" fmla="*/ 1304014 w 3673502"/>
              <a:gd name="connsiteY13" fmla="*/ 572493 h 1598212"/>
              <a:gd name="connsiteX14" fmla="*/ 1391478 w 3673502"/>
              <a:gd name="connsiteY14" fmla="*/ 492980 h 1598212"/>
              <a:gd name="connsiteX15" fmla="*/ 1510748 w 3673502"/>
              <a:gd name="connsiteY15" fmla="*/ 413467 h 1598212"/>
              <a:gd name="connsiteX16" fmla="*/ 1725433 w 3673502"/>
              <a:gd name="connsiteY16" fmla="*/ 357808 h 1598212"/>
              <a:gd name="connsiteX17" fmla="*/ 1868556 w 3673502"/>
              <a:gd name="connsiteY17" fmla="*/ 278295 h 1598212"/>
              <a:gd name="connsiteX18" fmla="*/ 1940118 w 3673502"/>
              <a:gd name="connsiteY18" fmla="*/ 206733 h 1598212"/>
              <a:gd name="connsiteX19" fmla="*/ 2019631 w 3673502"/>
              <a:gd name="connsiteY19" fmla="*/ 262393 h 1598212"/>
              <a:gd name="connsiteX20" fmla="*/ 2107096 w 3673502"/>
              <a:gd name="connsiteY20" fmla="*/ 262393 h 1598212"/>
              <a:gd name="connsiteX21" fmla="*/ 2250219 w 3673502"/>
              <a:gd name="connsiteY21" fmla="*/ 206733 h 1598212"/>
              <a:gd name="connsiteX22" fmla="*/ 2353586 w 3673502"/>
              <a:gd name="connsiteY22" fmla="*/ 206733 h 1598212"/>
              <a:gd name="connsiteX23" fmla="*/ 2512612 w 3673502"/>
              <a:gd name="connsiteY23" fmla="*/ 174928 h 1598212"/>
              <a:gd name="connsiteX24" fmla="*/ 2600076 w 3673502"/>
              <a:gd name="connsiteY24" fmla="*/ 166977 h 1598212"/>
              <a:gd name="connsiteX25" fmla="*/ 2727297 w 3673502"/>
              <a:gd name="connsiteY25" fmla="*/ 190831 h 1598212"/>
              <a:gd name="connsiteX26" fmla="*/ 2997642 w 3673502"/>
              <a:gd name="connsiteY26" fmla="*/ 190831 h 1598212"/>
              <a:gd name="connsiteX27" fmla="*/ 3172570 w 3673502"/>
              <a:gd name="connsiteY27" fmla="*/ 182880 h 1598212"/>
              <a:gd name="connsiteX28" fmla="*/ 3252083 w 3673502"/>
              <a:gd name="connsiteY28" fmla="*/ 174928 h 1598212"/>
              <a:gd name="connsiteX29" fmla="*/ 3411109 w 3673502"/>
              <a:gd name="connsiteY29" fmla="*/ 174928 h 1598212"/>
              <a:gd name="connsiteX30" fmla="*/ 3514476 w 3673502"/>
              <a:gd name="connsiteY30" fmla="*/ 222636 h 1598212"/>
              <a:gd name="connsiteX31" fmla="*/ 3673502 w 3673502"/>
              <a:gd name="connsiteY31" fmla="*/ 206733 h 1598212"/>
              <a:gd name="connsiteX32" fmla="*/ 3371353 w 3673502"/>
              <a:gd name="connsiteY32" fmla="*/ 0 h 1598212"/>
              <a:gd name="connsiteX0" fmla="*/ 0 w 3562184"/>
              <a:gd name="connsiteY0" fmla="*/ 1526650 h 1526650"/>
              <a:gd name="connsiteX1" fmla="*/ 127221 w 3562184"/>
              <a:gd name="connsiteY1" fmla="*/ 1463040 h 1526650"/>
              <a:gd name="connsiteX2" fmla="*/ 206734 w 3562184"/>
              <a:gd name="connsiteY2" fmla="*/ 1311965 h 1526650"/>
              <a:gd name="connsiteX3" fmla="*/ 294198 w 3562184"/>
              <a:gd name="connsiteY3" fmla="*/ 1232452 h 1526650"/>
              <a:gd name="connsiteX4" fmla="*/ 333955 w 3562184"/>
              <a:gd name="connsiteY4" fmla="*/ 1137036 h 1526650"/>
              <a:gd name="connsiteX5" fmla="*/ 453224 w 3562184"/>
              <a:gd name="connsiteY5" fmla="*/ 1049572 h 1526650"/>
              <a:gd name="connsiteX6" fmla="*/ 612251 w 3562184"/>
              <a:gd name="connsiteY6" fmla="*/ 962107 h 1526650"/>
              <a:gd name="connsiteX7" fmla="*/ 659958 w 3562184"/>
              <a:gd name="connsiteY7" fmla="*/ 858740 h 1526650"/>
              <a:gd name="connsiteX8" fmla="*/ 731520 w 3562184"/>
              <a:gd name="connsiteY8" fmla="*/ 779227 h 1526650"/>
              <a:gd name="connsiteX9" fmla="*/ 811033 w 3562184"/>
              <a:gd name="connsiteY9" fmla="*/ 739471 h 1526650"/>
              <a:gd name="connsiteX10" fmla="*/ 906449 w 3562184"/>
              <a:gd name="connsiteY10" fmla="*/ 707666 h 1526650"/>
              <a:gd name="connsiteX11" fmla="*/ 1041621 w 3562184"/>
              <a:gd name="connsiteY11" fmla="*/ 644055 h 1526650"/>
              <a:gd name="connsiteX12" fmla="*/ 1192696 w 3562184"/>
              <a:gd name="connsiteY12" fmla="*/ 572493 h 1526650"/>
              <a:gd name="connsiteX13" fmla="*/ 1280160 w 3562184"/>
              <a:gd name="connsiteY13" fmla="*/ 492980 h 1526650"/>
              <a:gd name="connsiteX14" fmla="*/ 1399430 w 3562184"/>
              <a:gd name="connsiteY14" fmla="*/ 413467 h 1526650"/>
              <a:gd name="connsiteX15" fmla="*/ 1614115 w 3562184"/>
              <a:gd name="connsiteY15" fmla="*/ 357808 h 1526650"/>
              <a:gd name="connsiteX16" fmla="*/ 1757238 w 3562184"/>
              <a:gd name="connsiteY16" fmla="*/ 278295 h 1526650"/>
              <a:gd name="connsiteX17" fmla="*/ 1828800 w 3562184"/>
              <a:gd name="connsiteY17" fmla="*/ 206733 h 1526650"/>
              <a:gd name="connsiteX18" fmla="*/ 1908313 w 3562184"/>
              <a:gd name="connsiteY18" fmla="*/ 262393 h 1526650"/>
              <a:gd name="connsiteX19" fmla="*/ 1995778 w 3562184"/>
              <a:gd name="connsiteY19" fmla="*/ 262393 h 1526650"/>
              <a:gd name="connsiteX20" fmla="*/ 2138901 w 3562184"/>
              <a:gd name="connsiteY20" fmla="*/ 206733 h 1526650"/>
              <a:gd name="connsiteX21" fmla="*/ 2242268 w 3562184"/>
              <a:gd name="connsiteY21" fmla="*/ 206733 h 1526650"/>
              <a:gd name="connsiteX22" fmla="*/ 2401294 w 3562184"/>
              <a:gd name="connsiteY22" fmla="*/ 174928 h 1526650"/>
              <a:gd name="connsiteX23" fmla="*/ 2488758 w 3562184"/>
              <a:gd name="connsiteY23" fmla="*/ 166977 h 1526650"/>
              <a:gd name="connsiteX24" fmla="*/ 2615979 w 3562184"/>
              <a:gd name="connsiteY24" fmla="*/ 190831 h 1526650"/>
              <a:gd name="connsiteX25" fmla="*/ 2886324 w 3562184"/>
              <a:gd name="connsiteY25" fmla="*/ 190831 h 1526650"/>
              <a:gd name="connsiteX26" fmla="*/ 3061252 w 3562184"/>
              <a:gd name="connsiteY26" fmla="*/ 182880 h 1526650"/>
              <a:gd name="connsiteX27" fmla="*/ 3140765 w 3562184"/>
              <a:gd name="connsiteY27" fmla="*/ 174928 h 1526650"/>
              <a:gd name="connsiteX28" fmla="*/ 3299791 w 3562184"/>
              <a:gd name="connsiteY28" fmla="*/ 174928 h 1526650"/>
              <a:gd name="connsiteX29" fmla="*/ 3403158 w 3562184"/>
              <a:gd name="connsiteY29" fmla="*/ 222636 h 1526650"/>
              <a:gd name="connsiteX30" fmla="*/ 3562184 w 3562184"/>
              <a:gd name="connsiteY30" fmla="*/ 206733 h 1526650"/>
              <a:gd name="connsiteX31" fmla="*/ 3260035 w 3562184"/>
              <a:gd name="connsiteY31" fmla="*/ 0 h 1526650"/>
              <a:gd name="connsiteX0" fmla="*/ 0 w 3434963"/>
              <a:gd name="connsiteY0" fmla="*/ 1463040 h 1463040"/>
              <a:gd name="connsiteX1" fmla="*/ 79513 w 3434963"/>
              <a:gd name="connsiteY1" fmla="*/ 1311965 h 1463040"/>
              <a:gd name="connsiteX2" fmla="*/ 166977 w 3434963"/>
              <a:gd name="connsiteY2" fmla="*/ 1232452 h 1463040"/>
              <a:gd name="connsiteX3" fmla="*/ 206734 w 3434963"/>
              <a:gd name="connsiteY3" fmla="*/ 1137036 h 1463040"/>
              <a:gd name="connsiteX4" fmla="*/ 326003 w 3434963"/>
              <a:gd name="connsiteY4" fmla="*/ 1049572 h 1463040"/>
              <a:gd name="connsiteX5" fmla="*/ 485030 w 3434963"/>
              <a:gd name="connsiteY5" fmla="*/ 962107 h 1463040"/>
              <a:gd name="connsiteX6" fmla="*/ 532737 w 3434963"/>
              <a:gd name="connsiteY6" fmla="*/ 858740 h 1463040"/>
              <a:gd name="connsiteX7" fmla="*/ 604299 w 3434963"/>
              <a:gd name="connsiteY7" fmla="*/ 779227 h 1463040"/>
              <a:gd name="connsiteX8" fmla="*/ 683812 w 3434963"/>
              <a:gd name="connsiteY8" fmla="*/ 739471 h 1463040"/>
              <a:gd name="connsiteX9" fmla="*/ 779228 w 3434963"/>
              <a:gd name="connsiteY9" fmla="*/ 707666 h 1463040"/>
              <a:gd name="connsiteX10" fmla="*/ 914400 w 3434963"/>
              <a:gd name="connsiteY10" fmla="*/ 644055 h 1463040"/>
              <a:gd name="connsiteX11" fmla="*/ 1065475 w 3434963"/>
              <a:gd name="connsiteY11" fmla="*/ 572493 h 1463040"/>
              <a:gd name="connsiteX12" fmla="*/ 1152939 w 3434963"/>
              <a:gd name="connsiteY12" fmla="*/ 492980 h 1463040"/>
              <a:gd name="connsiteX13" fmla="*/ 1272209 w 3434963"/>
              <a:gd name="connsiteY13" fmla="*/ 413467 h 1463040"/>
              <a:gd name="connsiteX14" fmla="*/ 1486894 w 3434963"/>
              <a:gd name="connsiteY14" fmla="*/ 357808 h 1463040"/>
              <a:gd name="connsiteX15" fmla="*/ 1630017 w 3434963"/>
              <a:gd name="connsiteY15" fmla="*/ 278295 h 1463040"/>
              <a:gd name="connsiteX16" fmla="*/ 1701579 w 3434963"/>
              <a:gd name="connsiteY16" fmla="*/ 206733 h 1463040"/>
              <a:gd name="connsiteX17" fmla="*/ 1781092 w 3434963"/>
              <a:gd name="connsiteY17" fmla="*/ 262393 h 1463040"/>
              <a:gd name="connsiteX18" fmla="*/ 1868557 w 3434963"/>
              <a:gd name="connsiteY18" fmla="*/ 262393 h 1463040"/>
              <a:gd name="connsiteX19" fmla="*/ 2011680 w 3434963"/>
              <a:gd name="connsiteY19" fmla="*/ 206733 h 1463040"/>
              <a:gd name="connsiteX20" fmla="*/ 2115047 w 3434963"/>
              <a:gd name="connsiteY20" fmla="*/ 206733 h 1463040"/>
              <a:gd name="connsiteX21" fmla="*/ 2274073 w 3434963"/>
              <a:gd name="connsiteY21" fmla="*/ 174928 h 1463040"/>
              <a:gd name="connsiteX22" fmla="*/ 2361537 w 3434963"/>
              <a:gd name="connsiteY22" fmla="*/ 166977 h 1463040"/>
              <a:gd name="connsiteX23" fmla="*/ 2488758 w 3434963"/>
              <a:gd name="connsiteY23" fmla="*/ 190831 h 1463040"/>
              <a:gd name="connsiteX24" fmla="*/ 2759103 w 3434963"/>
              <a:gd name="connsiteY24" fmla="*/ 190831 h 1463040"/>
              <a:gd name="connsiteX25" fmla="*/ 2934031 w 3434963"/>
              <a:gd name="connsiteY25" fmla="*/ 182880 h 1463040"/>
              <a:gd name="connsiteX26" fmla="*/ 3013544 w 3434963"/>
              <a:gd name="connsiteY26" fmla="*/ 174928 h 1463040"/>
              <a:gd name="connsiteX27" fmla="*/ 3172570 w 3434963"/>
              <a:gd name="connsiteY27" fmla="*/ 174928 h 1463040"/>
              <a:gd name="connsiteX28" fmla="*/ 3275937 w 3434963"/>
              <a:gd name="connsiteY28" fmla="*/ 222636 h 1463040"/>
              <a:gd name="connsiteX29" fmla="*/ 3434963 w 3434963"/>
              <a:gd name="connsiteY29" fmla="*/ 206733 h 1463040"/>
              <a:gd name="connsiteX30" fmla="*/ 3132814 w 3434963"/>
              <a:gd name="connsiteY30" fmla="*/ 0 h 1463040"/>
              <a:gd name="connsiteX0" fmla="*/ 0 w 3355450"/>
              <a:gd name="connsiteY0" fmla="*/ 1311965 h 1311965"/>
              <a:gd name="connsiteX1" fmla="*/ 87464 w 3355450"/>
              <a:gd name="connsiteY1" fmla="*/ 1232452 h 1311965"/>
              <a:gd name="connsiteX2" fmla="*/ 127221 w 3355450"/>
              <a:gd name="connsiteY2" fmla="*/ 1137036 h 1311965"/>
              <a:gd name="connsiteX3" fmla="*/ 246490 w 3355450"/>
              <a:gd name="connsiteY3" fmla="*/ 1049572 h 1311965"/>
              <a:gd name="connsiteX4" fmla="*/ 405517 w 3355450"/>
              <a:gd name="connsiteY4" fmla="*/ 962107 h 1311965"/>
              <a:gd name="connsiteX5" fmla="*/ 453224 w 3355450"/>
              <a:gd name="connsiteY5" fmla="*/ 858740 h 1311965"/>
              <a:gd name="connsiteX6" fmla="*/ 524786 w 3355450"/>
              <a:gd name="connsiteY6" fmla="*/ 779227 h 1311965"/>
              <a:gd name="connsiteX7" fmla="*/ 604299 w 3355450"/>
              <a:gd name="connsiteY7" fmla="*/ 739471 h 1311965"/>
              <a:gd name="connsiteX8" fmla="*/ 699715 w 3355450"/>
              <a:gd name="connsiteY8" fmla="*/ 707666 h 1311965"/>
              <a:gd name="connsiteX9" fmla="*/ 834887 w 3355450"/>
              <a:gd name="connsiteY9" fmla="*/ 644055 h 1311965"/>
              <a:gd name="connsiteX10" fmla="*/ 985962 w 3355450"/>
              <a:gd name="connsiteY10" fmla="*/ 572493 h 1311965"/>
              <a:gd name="connsiteX11" fmla="*/ 1073426 w 3355450"/>
              <a:gd name="connsiteY11" fmla="*/ 492980 h 1311965"/>
              <a:gd name="connsiteX12" fmla="*/ 1192696 w 3355450"/>
              <a:gd name="connsiteY12" fmla="*/ 413467 h 1311965"/>
              <a:gd name="connsiteX13" fmla="*/ 1407381 w 3355450"/>
              <a:gd name="connsiteY13" fmla="*/ 357808 h 1311965"/>
              <a:gd name="connsiteX14" fmla="*/ 1550504 w 3355450"/>
              <a:gd name="connsiteY14" fmla="*/ 278295 h 1311965"/>
              <a:gd name="connsiteX15" fmla="*/ 1622066 w 3355450"/>
              <a:gd name="connsiteY15" fmla="*/ 206733 h 1311965"/>
              <a:gd name="connsiteX16" fmla="*/ 1701579 w 3355450"/>
              <a:gd name="connsiteY16" fmla="*/ 262393 h 1311965"/>
              <a:gd name="connsiteX17" fmla="*/ 1789044 w 3355450"/>
              <a:gd name="connsiteY17" fmla="*/ 262393 h 1311965"/>
              <a:gd name="connsiteX18" fmla="*/ 1932167 w 3355450"/>
              <a:gd name="connsiteY18" fmla="*/ 206733 h 1311965"/>
              <a:gd name="connsiteX19" fmla="*/ 2035534 w 3355450"/>
              <a:gd name="connsiteY19" fmla="*/ 206733 h 1311965"/>
              <a:gd name="connsiteX20" fmla="*/ 2194560 w 3355450"/>
              <a:gd name="connsiteY20" fmla="*/ 174928 h 1311965"/>
              <a:gd name="connsiteX21" fmla="*/ 2282024 w 3355450"/>
              <a:gd name="connsiteY21" fmla="*/ 166977 h 1311965"/>
              <a:gd name="connsiteX22" fmla="*/ 2409245 w 3355450"/>
              <a:gd name="connsiteY22" fmla="*/ 190831 h 1311965"/>
              <a:gd name="connsiteX23" fmla="*/ 2679590 w 3355450"/>
              <a:gd name="connsiteY23" fmla="*/ 190831 h 1311965"/>
              <a:gd name="connsiteX24" fmla="*/ 2854518 w 3355450"/>
              <a:gd name="connsiteY24" fmla="*/ 182880 h 1311965"/>
              <a:gd name="connsiteX25" fmla="*/ 2934031 w 3355450"/>
              <a:gd name="connsiteY25" fmla="*/ 174928 h 1311965"/>
              <a:gd name="connsiteX26" fmla="*/ 3093057 w 3355450"/>
              <a:gd name="connsiteY26" fmla="*/ 174928 h 1311965"/>
              <a:gd name="connsiteX27" fmla="*/ 3196424 w 3355450"/>
              <a:gd name="connsiteY27" fmla="*/ 222636 h 1311965"/>
              <a:gd name="connsiteX28" fmla="*/ 3355450 w 3355450"/>
              <a:gd name="connsiteY28" fmla="*/ 206733 h 1311965"/>
              <a:gd name="connsiteX29" fmla="*/ 3053301 w 3355450"/>
              <a:gd name="connsiteY29" fmla="*/ 0 h 1311965"/>
              <a:gd name="connsiteX0" fmla="*/ 0 w 3267986"/>
              <a:gd name="connsiteY0" fmla="*/ 1232452 h 1232452"/>
              <a:gd name="connsiteX1" fmla="*/ 39757 w 3267986"/>
              <a:gd name="connsiteY1" fmla="*/ 1137036 h 1232452"/>
              <a:gd name="connsiteX2" fmla="*/ 159026 w 3267986"/>
              <a:gd name="connsiteY2" fmla="*/ 1049572 h 1232452"/>
              <a:gd name="connsiteX3" fmla="*/ 318053 w 3267986"/>
              <a:gd name="connsiteY3" fmla="*/ 962107 h 1232452"/>
              <a:gd name="connsiteX4" fmla="*/ 365760 w 3267986"/>
              <a:gd name="connsiteY4" fmla="*/ 858740 h 1232452"/>
              <a:gd name="connsiteX5" fmla="*/ 437322 w 3267986"/>
              <a:gd name="connsiteY5" fmla="*/ 779227 h 1232452"/>
              <a:gd name="connsiteX6" fmla="*/ 516835 w 3267986"/>
              <a:gd name="connsiteY6" fmla="*/ 739471 h 1232452"/>
              <a:gd name="connsiteX7" fmla="*/ 612251 w 3267986"/>
              <a:gd name="connsiteY7" fmla="*/ 707666 h 1232452"/>
              <a:gd name="connsiteX8" fmla="*/ 747423 w 3267986"/>
              <a:gd name="connsiteY8" fmla="*/ 644055 h 1232452"/>
              <a:gd name="connsiteX9" fmla="*/ 898498 w 3267986"/>
              <a:gd name="connsiteY9" fmla="*/ 572493 h 1232452"/>
              <a:gd name="connsiteX10" fmla="*/ 985962 w 3267986"/>
              <a:gd name="connsiteY10" fmla="*/ 492980 h 1232452"/>
              <a:gd name="connsiteX11" fmla="*/ 1105232 w 3267986"/>
              <a:gd name="connsiteY11" fmla="*/ 413467 h 1232452"/>
              <a:gd name="connsiteX12" fmla="*/ 1319917 w 3267986"/>
              <a:gd name="connsiteY12" fmla="*/ 357808 h 1232452"/>
              <a:gd name="connsiteX13" fmla="*/ 1463040 w 3267986"/>
              <a:gd name="connsiteY13" fmla="*/ 278295 h 1232452"/>
              <a:gd name="connsiteX14" fmla="*/ 1534602 w 3267986"/>
              <a:gd name="connsiteY14" fmla="*/ 206733 h 1232452"/>
              <a:gd name="connsiteX15" fmla="*/ 1614115 w 3267986"/>
              <a:gd name="connsiteY15" fmla="*/ 262393 h 1232452"/>
              <a:gd name="connsiteX16" fmla="*/ 1701580 w 3267986"/>
              <a:gd name="connsiteY16" fmla="*/ 262393 h 1232452"/>
              <a:gd name="connsiteX17" fmla="*/ 1844703 w 3267986"/>
              <a:gd name="connsiteY17" fmla="*/ 206733 h 1232452"/>
              <a:gd name="connsiteX18" fmla="*/ 1948070 w 3267986"/>
              <a:gd name="connsiteY18" fmla="*/ 206733 h 1232452"/>
              <a:gd name="connsiteX19" fmla="*/ 2107096 w 3267986"/>
              <a:gd name="connsiteY19" fmla="*/ 174928 h 1232452"/>
              <a:gd name="connsiteX20" fmla="*/ 2194560 w 3267986"/>
              <a:gd name="connsiteY20" fmla="*/ 166977 h 1232452"/>
              <a:gd name="connsiteX21" fmla="*/ 2321781 w 3267986"/>
              <a:gd name="connsiteY21" fmla="*/ 190831 h 1232452"/>
              <a:gd name="connsiteX22" fmla="*/ 2592126 w 3267986"/>
              <a:gd name="connsiteY22" fmla="*/ 190831 h 1232452"/>
              <a:gd name="connsiteX23" fmla="*/ 2767054 w 3267986"/>
              <a:gd name="connsiteY23" fmla="*/ 182880 h 1232452"/>
              <a:gd name="connsiteX24" fmla="*/ 2846567 w 3267986"/>
              <a:gd name="connsiteY24" fmla="*/ 174928 h 1232452"/>
              <a:gd name="connsiteX25" fmla="*/ 3005593 w 3267986"/>
              <a:gd name="connsiteY25" fmla="*/ 174928 h 1232452"/>
              <a:gd name="connsiteX26" fmla="*/ 3108960 w 3267986"/>
              <a:gd name="connsiteY26" fmla="*/ 222636 h 1232452"/>
              <a:gd name="connsiteX27" fmla="*/ 3267986 w 3267986"/>
              <a:gd name="connsiteY27" fmla="*/ 206733 h 1232452"/>
              <a:gd name="connsiteX28" fmla="*/ 2965837 w 3267986"/>
              <a:gd name="connsiteY28" fmla="*/ 0 h 1232452"/>
              <a:gd name="connsiteX0" fmla="*/ 0 w 3228229"/>
              <a:gd name="connsiteY0" fmla="*/ 1137036 h 1137036"/>
              <a:gd name="connsiteX1" fmla="*/ 119269 w 3228229"/>
              <a:gd name="connsiteY1" fmla="*/ 1049572 h 1137036"/>
              <a:gd name="connsiteX2" fmla="*/ 278296 w 3228229"/>
              <a:gd name="connsiteY2" fmla="*/ 962107 h 1137036"/>
              <a:gd name="connsiteX3" fmla="*/ 326003 w 3228229"/>
              <a:gd name="connsiteY3" fmla="*/ 858740 h 1137036"/>
              <a:gd name="connsiteX4" fmla="*/ 397565 w 3228229"/>
              <a:gd name="connsiteY4" fmla="*/ 779227 h 1137036"/>
              <a:gd name="connsiteX5" fmla="*/ 477078 w 3228229"/>
              <a:gd name="connsiteY5" fmla="*/ 739471 h 1137036"/>
              <a:gd name="connsiteX6" fmla="*/ 572494 w 3228229"/>
              <a:gd name="connsiteY6" fmla="*/ 707666 h 1137036"/>
              <a:gd name="connsiteX7" fmla="*/ 707666 w 3228229"/>
              <a:gd name="connsiteY7" fmla="*/ 644055 h 1137036"/>
              <a:gd name="connsiteX8" fmla="*/ 858741 w 3228229"/>
              <a:gd name="connsiteY8" fmla="*/ 572493 h 1137036"/>
              <a:gd name="connsiteX9" fmla="*/ 946205 w 3228229"/>
              <a:gd name="connsiteY9" fmla="*/ 492980 h 1137036"/>
              <a:gd name="connsiteX10" fmla="*/ 1065475 w 3228229"/>
              <a:gd name="connsiteY10" fmla="*/ 413467 h 1137036"/>
              <a:gd name="connsiteX11" fmla="*/ 1280160 w 3228229"/>
              <a:gd name="connsiteY11" fmla="*/ 357808 h 1137036"/>
              <a:gd name="connsiteX12" fmla="*/ 1423283 w 3228229"/>
              <a:gd name="connsiteY12" fmla="*/ 278295 h 1137036"/>
              <a:gd name="connsiteX13" fmla="*/ 1494845 w 3228229"/>
              <a:gd name="connsiteY13" fmla="*/ 206733 h 1137036"/>
              <a:gd name="connsiteX14" fmla="*/ 1574358 w 3228229"/>
              <a:gd name="connsiteY14" fmla="*/ 262393 h 1137036"/>
              <a:gd name="connsiteX15" fmla="*/ 1661823 w 3228229"/>
              <a:gd name="connsiteY15" fmla="*/ 262393 h 1137036"/>
              <a:gd name="connsiteX16" fmla="*/ 1804946 w 3228229"/>
              <a:gd name="connsiteY16" fmla="*/ 206733 h 1137036"/>
              <a:gd name="connsiteX17" fmla="*/ 1908313 w 3228229"/>
              <a:gd name="connsiteY17" fmla="*/ 206733 h 1137036"/>
              <a:gd name="connsiteX18" fmla="*/ 2067339 w 3228229"/>
              <a:gd name="connsiteY18" fmla="*/ 174928 h 1137036"/>
              <a:gd name="connsiteX19" fmla="*/ 2154803 w 3228229"/>
              <a:gd name="connsiteY19" fmla="*/ 166977 h 1137036"/>
              <a:gd name="connsiteX20" fmla="*/ 2282024 w 3228229"/>
              <a:gd name="connsiteY20" fmla="*/ 190831 h 1137036"/>
              <a:gd name="connsiteX21" fmla="*/ 2552369 w 3228229"/>
              <a:gd name="connsiteY21" fmla="*/ 190831 h 1137036"/>
              <a:gd name="connsiteX22" fmla="*/ 2727297 w 3228229"/>
              <a:gd name="connsiteY22" fmla="*/ 182880 h 1137036"/>
              <a:gd name="connsiteX23" fmla="*/ 2806810 w 3228229"/>
              <a:gd name="connsiteY23" fmla="*/ 174928 h 1137036"/>
              <a:gd name="connsiteX24" fmla="*/ 2965836 w 3228229"/>
              <a:gd name="connsiteY24" fmla="*/ 174928 h 1137036"/>
              <a:gd name="connsiteX25" fmla="*/ 3069203 w 3228229"/>
              <a:gd name="connsiteY25" fmla="*/ 222636 h 1137036"/>
              <a:gd name="connsiteX26" fmla="*/ 3228229 w 3228229"/>
              <a:gd name="connsiteY26" fmla="*/ 206733 h 1137036"/>
              <a:gd name="connsiteX27" fmla="*/ 2926080 w 3228229"/>
              <a:gd name="connsiteY27" fmla="*/ 0 h 1137036"/>
              <a:gd name="connsiteX0" fmla="*/ 0 w 3108960"/>
              <a:gd name="connsiteY0" fmla="*/ 1049572 h 1049572"/>
              <a:gd name="connsiteX1" fmla="*/ 159027 w 3108960"/>
              <a:gd name="connsiteY1" fmla="*/ 962107 h 1049572"/>
              <a:gd name="connsiteX2" fmla="*/ 206734 w 3108960"/>
              <a:gd name="connsiteY2" fmla="*/ 858740 h 1049572"/>
              <a:gd name="connsiteX3" fmla="*/ 278296 w 3108960"/>
              <a:gd name="connsiteY3" fmla="*/ 779227 h 1049572"/>
              <a:gd name="connsiteX4" fmla="*/ 357809 w 3108960"/>
              <a:gd name="connsiteY4" fmla="*/ 739471 h 1049572"/>
              <a:gd name="connsiteX5" fmla="*/ 453225 w 3108960"/>
              <a:gd name="connsiteY5" fmla="*/ 707666 h 1049572"/>
              <a:gd name="connsiteX6" fmla="*/ 588397 w 3108960"/>
              <a:gd name="connsiteY6" fmla="*/ 644055 h 1049572"/>
              <a:gd name="connsiteX7" fmla="*/ 739472 w 3108960"/>
              <a:gd name="connsiteY7" fmla="*/ 572493 h 1049572"/>
              <a:gd name="connsiteX8" fmla="*/ 826936 w 3108960"/>
              <a:gd name="connsiteY8" fmla="*/ 492980 h 1049572"/>
              <a:gd name="connsiteX9" fmla="*/ 946206 w 3108960"/>
              <a:gd name="connsiteY9" fmla="*/ 413467 h 1049572"/>
              <a:gd name="connsiteX10" fmla="*/ 1160891 w 3108960"/>
              <a:gd name="connsiteY10" fmla="*/ 357808 h 1049572"/>
              <a:gd name="connsiteX11" fmla="*/ 1304014 w 3108960"/>
              <a:gd name="connsiteY11" fmla="*/ 278295 h 1049572"/>
              <a:gd name="connsiteX12" fmla="*/ 1375576 w 3108960"/>
              <a:gd name="connsiteY12" fmla="*/ 206733 h 1049572"/>
              <a:gd name="connsiteX13" fmla="*/ 1455089 w 3108960"/>
              <a:gd name="connsiteY13" fmla="*/ 262393 h 1049572"/>
              <a:gd name="connsiteX14" fmla="*/ 1542554 w 3108960"/>
              <a:gd name="connsiteY14" fmla="*/ 262393 h 1049572"/>
              <a:gd name="connsiteX15" fmla="*/ 1685677 w 3108960"/>
              <a:gd name="connsiteY15" fmla="*/ 206733 h 1049572"/>
              <a:gd name="connsiteX16" fmla="*/ 1789044 w 3108960"/>
              <a:gd name="connsiteY16" fmla="*/ 206733 h 1049572"/>
              <a:gd name="connsiteX17" fmla="*/ 1948070 w 3108960"/>
              <a:gd name="connsiteY17" fmla="*/ 174928 h 1049572"/>
              <a:gd name="connsiteX18" fmla="*/ 2035534 w 3108960"/>
              <a:gd name="connsiteY18" fmla="*/ 166977 h 1049572"/>
              <a:gd name="connsiteX19" fmla="*/ 2162755 w 3108960"/>
              <a:gd name="connsiteY19" fmla="*/ 190831 h 1049572"/>
              <a:gd name="connsiteX20" fmla="*/ 2433100 w 3108960"/>
              <a:gd name="connsiteY20" fmla="*/ 190831 h 1049572"/>
              <a:gd name="connsiteX21" fmla="*/ 2608028 w 3108960"/>
              <a:gd name="connsiteY21" fmla="*/ 182880 h 1049572"/>
              <a:gd name="connsiteX22" fmla="*/ 2687541 w 3108960"/>
              <a:gd name="connsiteY22" fmla="*/ 174928 h 1049572"/>
              <a:gd name="connsiteX23" fmla="*/ 2846567 w 3108960"/>
              <a:gd name="connsiteY23" fmla="*/ 174928 h 1049572"/>
              <a:gd name="connsiteX24" fmla="*/ 2949934 w 3108960"/>
              <a:gd name="connsiteY24" fmla="*/ 222636 h 1049572"/>
              <a:gd name="connsiteX25" fmla="*/ 3108960 w 3108960"/>
              <a:gd name="connsiteY25" fmla="*/ 206733 h 1049572"/>
              <a:gd name="connsiteX26" fmla="*/ 2806811 w 3108960"/>
              <a:gd name="connsiteY26" fmla="*/ 0 h 1049572"/>
              <a:gd name="connsiteX0" fmla="*/ 0 w 2949933"/>
              <a:gd name="connsiteY0" fmla="*/ 962107 h 962107"/>
              <a:gd name="connsiteX1" fmla="*/ 47707 w 2949933"/>
              <a:gd name="connsiteY1" fmla="*/ 858740 h 962107"/>
              <a:gd name="connsiteX2" fmla="*/ 119269 w 2949933"/>
              <a:gd name="connsiteY2" fmla="*/ 779227 h 962107"/>
              <a:gd name="connsiteX3" fmla="*/ 198782 w 2949933"/>
              <a:gd name="connsiteY3" fmla="*/ 739471 h 962107"/>
              <a:gd name="connsiteX4" fmla="*/ 294198 w 2949933"/>
              <a:gd name="connsiteY4" fmla="*/ 707666 h 962107"/>
              <a:gd name="connsiteX5" fmla="*/ 429370 w 2949933"/>
              <a:gd name="connsiteY5" fmla="*/ 644055 h 962107"/>
              <a:gd name="connsiteX6" fmla="*/ 580445 w 2949933"/>
              <a:gd name="connsiteY6" fmla="*/ 572493 h 962107"/>
              <a:gd name="connsiteX7" fmla="*/ 667909 w 2949933"/>
              <a:gd name="connsiteY7" fmla="*/ 492980 h 962107"/>
              <a:gd name="connsiteX8" fmla="*/ 787179 w 2949933"/>
              <a:gd name="connsiteY8" fmla="*/ 413467 h 962107"/>
              <a:gd name="connsiteX9" fmla="*/ 1001864 w 2949933"/>
              <a:gd name="connsiteY9" fmla="*/ 357808 h 962107"/>
              <a:gd name="connsiteX10" fmla="*/ 1144987 w 2949933"/>
              <a:gd name="connsiteY10" fmla="*/ 278295 h 962107"/>
              <a:gd name="connsiteX11" fmla="*/ 1216549 w 2949933"/>
              <a:gd name="connsiteY11" fmla="*/ 206733 h 962107"/>
              <a:gd name="connsiteX12" fmla="*/ 1296062 w 2949933"/>
              <a:gd name="connsiteY12" fmla="*/ 262393 h 962107"/>
              <a:gd name="connsiteX13" fmla="*/ 1383527 w 2949933"/>
              <a:gd name="connsiteY13" fmla="*/ 262393 h 962107"/>
              <a:gd name="connsiteX14" fmla="*/ 1526650 w 2949933"/>
              <a:gd name="connsiteY14" fmla="*/ 206733 h 962107"/>
              <a:gd name="connsiteX15" fmla="*/ 1630017 w 2949933"/>
              <a:gd name="connsiteY15" fmla="*/ 206733 h 962107"/>
              <a:gd name="connsiteX16" fmla="*/ 1789043 w 2949933"/>
              <a:gd name="connsiteY16" fmla="*/ 174928 h 962107"/>
              <a:gd name="connsiteX17" fmla="*/ 1876507 w 2949933"/>
              <a:gd name="connsiteY17" fmla="*/ 166977 h 962107"/>
              <a:gd name="connsiteX18" fmla="*/ 2003728 w 2949933"/>
              <a:gd name="connsiteY18" fmla="*/ 190831 h 962107"/>
              <a:gd name="connsiteX19" fmla="*/ 2274073 w 2949933"/>
              <a:gd name="connsiteY19" fmla="*/ 190831 h 962107"/>
              <a:gd name="connsiteX20" fmla="*/ 2449001 w 2949933"/>
              <a:gd name="connsiteY20" fmla="*/ 182880 h 962107"/>
              <a:gd name="connsiteX21" fmla="*/ 2528514 w 2949933"/>
              <a:gd name="connsiteY21" fmla="*/ 174928 h 962107"/>
              <a:gd name="connsiteX22" fmla="*/ 2687540 w 2949933"/>
              <a:gd name="connsiteY22" fmla="*/ 174928 h 962107"/>
              <a:gd name="connsiteX23" fmla="*/ 2790907 w 2949933"/>
              <a:gd name="connsiteY23" fmla="*/ 222636 h 962107"/>
              <a:gd name="connsiteX24" fmla="*/ 2949933 w 2949933"/>
              <a:gd name="connsiteY24" fmla="*/ 206733 h 962107"/>
              <a:gd name="connsiteX25" fmla="*/ 2647784 w 2949933"/>
              <a:gd name="connsiteY25" fmla="*/ 0 h 962107"/>
              <a:gd name="connsiteX0" fmla="*/ 0 w 2902226"/>
              <a:gd name="connsiteY0" fmla="*/ 858740 h 858740"/>
              <a:gd name="connsiteX1" fmla="*/ 71562 w 2902226"/>
              <a:gd name="connsiteY1" fmla="*/ 779227 h 858740"/>
              <a:gd name="connsiteX2" fmla="*/ 151075 w 2902226"/>
              <a:gd name="connsiteY2" fmla="*/ 739471 h 858740"/>
              <a:gd name="connsiteX3" fmla="*/ 246491 w 2902226"/>
              <a:gd name="connsiteY3" fmla="*/ 707666 h 858740"/>
              <a:gd name="connsiteX4" fmla="*/ 381663 w 2902226"/>
              <a:gd name="connsiteY4" fmla="*/ 644055 h 858740"/>
              <a:gd name="connsiteX5" fmla="*/ 532738 w 2902226"/>
              <a:gd name="connsiteY5" fmla="*/ 572493 h 858740"/>
              <a:gd name="connsiteX6" fmla="*/ 620202 w 2902226"/>
              <a:gd name="connsiteY6" fmla="*/ 492980 h 858740"/>
              <a:gd name="connsiteX7" fmla="*/ 739472 w 2902226"/>
              <a:gd name="connsiteY7" fmla="*/ 413467 h 858740"/>
              <a:gd name="connsiteX8" fmla="*/ 954157 w 2902226"/>
              <a:gd name="connsiteY8" fmla="*/ 357808 h 858740"/>
              <a:gd name="connsiteX9" fmla="*/ 1097280 w 2902226"/>
              <a:gd name="connsiteY9" fmla="*/ 278295 h 858740"/>
              <a:gd name="connsiteX10" fmla="*/ 1168842 w 2902226"/>
              <a:gd name="connsiteY10" fmla="*/ 206733 h 858740"/>
              <a:gd name="connsiteX11" fmla="*/ 1248355 w 2902226"/>
              <a:gd name="connsiteY11" fmla="*/ 262393 h 858740"/>
              <a:gd name="connsiteX12" fmla="*/ 1335820 w 2902226"/>
              <a:gd name="connsiteY12" fmla="*/ 262393 h 858740"/>
              <a:gd name="connsiteX13" fmla="*/ 1478943 w 2902226"/>
              <a:gd name="connsiteY13" fmla="*/ 206733 h 858740"/>
              <a:gd name="connsiteX14" fmla="*/ 1582310 w 2902226"/>
              <a:gd name="connsiteY14" fmla="*/ 206733 h 858740"/>
              <a:gd name="connsiteX15" fmla="*/ 1741336 w 2902226"/>
              <a:gd name="connsiteY15" fmla="*/ 174928 h 858740"/>
              <a:gd name="connsiteX16" fmla="*/ 1828800 w 2902226"/>
              <a:gd name="connsiteY16" fmla="*/ 166977 h 858740"/>
              <a:gd name="connsiteX17" fmla="*/ 1956021 w 2902226"/>
              <a:gd name="connsiteY17" fmla="*/ 190831 h 858740"/>
              <a:gd name="connsiteX18" fmla="*/ 2226366 w 2902226"/>
              <a:gd name="connsiteY18" fmla="*/ 190831 h 858740"/>
              <a:gd name="connsiteX19" fmla="*/ 2401294 w 2902226"/>
              <a:gd name="connsiteY19" fmla="*/ 182880 h 858740"/>
              <a:gd name="connsiteX20" fmla="*/ 2480807 w 2902226"/>
              <a:gd name="connsiteY20" fmla="*/ 174928 h 858740"/>
              <a:gd name="connsiteX21" fmla="*/ 2639833 w 2902226"/>
              <a:gd name="connsiteY21" fmla="*/ 174928 h 858740"/>
              <a:gd name="connsiteX22" fmla="*/ 2743200 w 2902226"/>
              <a:gd name="connsiteY22" fmla="*/ 222636 h 858740"/>
              <a:gd name="connsiteX23" fmla="*/ 2902226 w 2902226"/>
              <a:gd name="connsiteY23" fmla="*/ 206733 h 858740"/>
              <a:gd name="connsiteX24" fmla="*/ 2600077 w 2902226"/>
              <a:gd name="connsiteY24" fmla="*/ 0 h 858740"/>
              <a:gd name="connsiteX0" fmla="*/ 0 w 2830664"/>
              <a:gd name="connsiteY0" fmla="*/ 779227 h 779227"/>
              <a:gd name="connsiteX1" fmla="*/ 79513 w 2830664"/>
              <a:gd name="connsiteY1" fmla="*/ 739471 h 779227"/>
              <a:gd name="connsiteX2" fmla="*/ 174929 w 2830664"/>
              <a:gd name="connsiteY2" fmla="*/ 707666 h 779227"/>
              <a:gd name="connsiteX3" fmla="*/ 310101 w 2830664"/>
              <a:gd name="connsiteY3" fmla="*/ 644055 h 779227"/>
              <a:gd name="connsiteX4" fmla="*/ 461176 w 2830664"/>
              <a:gd name="connsiteY4" fmla="*/ 572493 h 779227"/>
              <a:gd name="connsiteX5" fmla="*/ 548640 w 2830664"/>
              <a:gd name="connsiteY5" fmla="*/ 492980 h 779227"/>
              <a:gd name="connsiteX6" fmla="*/ 667910 w 2830664"/>
              <a:gd name="connsiteY6" fmla="*/ 413467 h 779227"/>
              <a:gd name="connsiteX7" fmla="*/ 882595 w 2830664"/>
              <a:gd name="connsiteY7" fmla="*/ 357808 h 779227"/>
              <a:gd name="connsiteX8" fmla="*/ 1025718 w 2830664"/>
              <a:gd name="connsiteY8" fmla="*/ 278295 h 779227"/>
              <a:gd name="connsiteX9" fmla="*/ 1097280 w 2830664"/>
              <a:gd name="connsiteY9" fmla="*/ 206733 h 779227"/>
              <a:gd name="connsiteX10" fmla="*/ 1176793 w 2830664"/>
              <a:gd name="connsiteY10" fmla="*/ 262393 h 779227"/>
              <a:gd name="connsiteX11" fmla="*/ 1264258 w 2830664"/>
              <a:gd name="connsiteY11" fmla="*/ 262393 h 779227"/>
              <a:gd name="connsiteX12" fmla="*/ 1407381 w 2830664"/>
              <a:gd name="connsiteY12" fmla="*/ 206733 h 779227"/>
              <a:gd name="connsiteX13" fmla="*/ 1510748 w 2830664"/>
              <a:gd name="connsiteY13" fmla="*/ 206733 h 779227"/>
              <a:gd name="connsiteX14" fmla="*/ 1669774 w 2830664"/>
              <a:gd name="connsiteY14" fmla="*/ 174928 h 779227"/>
              <a:gd name="connsiteX15" fmla="*/ 1757238 w 2830664"/>
              <a:gd name="connsiteY15" fmla="*/ 166977 h 779227"/>
              <a:gd name="connsiteX16" fmla="*/ 1884459 w 2830664"/>
              <a:gd name="connsiteY16" fmla="*/ 190831 h 779227"/>
              <a:gd name="connsiteX17" fmla="*/ 2154804 w 2830664"/>
              <a:gd name="connsiteY17" fmla="*/ 190831 h 779227"/>
              <a:gd name="connsiteX18" fmla="*/ 2329732 w 2830664"/>
              <a:gd name="connsiteY18" fmla="*/ 182880 h 779227"/>
              <a:gd name="connsiteX19" fmla="*/ 2409245 w 2830664"/>
              <a:gd name="connsiteY19" fmla="*/ 174928 h 779227"/>
              <a:gd name="connsiteX20" fmla="*/ 2568271 w 2830664"/>
              <a:gd name="connsiteY20" fmla="*/ 174928 h 779227"/>
              <a:gd name="connsiteX21" fmla="*/ 2671638 w 2830664"/>
              <a:gd name="connsiteY21" fmla="*/ 222636 h 779227"/>
              <a:gd name="connsiteX22" fmla="*/ 2830664 w 2830664"/>
              <a:gd name="connsiteY22" fmla="*/ 206733 h 779227"/>
              <a:gd name="connsiteX23" fmla="*/ 2528515 w 2830664"/>
              <a:gd name="connsiteY23" fmla="*/ 0 h 779227"/>
              <a:gd name="connsiteX0" fmla="*/ 0 w 2814761"/>
              <a:gd name="connsiteY0" fmla="*/ 842837 h 842837"/>
              <a:gd name="connsiteX1" fmla="*/ 63610 w 2814761"/>
              <a:gd name="connsiteY1" fmla="*/ 739471 h 842837"/>
              <a:gd name="connsiteX2" fmla="*/ 159026 w 2814761"/>
              <a:gd name="connsiteY2" fmla="*/ 707666 h 842837"/>
              <a:gd name="connsiteX3" fmla="*/ 294198 w 2814761"/>
              <a:gd name="connsiteY3" fmla="*/ 644055 h 842837"/>
              <a:gd name="connsiteX4" fmla="*/ 445273 w 2814761"/>
              <a:gd name="connsiteY4" fmla="*/ 572493 h 842837"/>
              <a:gd name="connsiteX5" fmla="*/ 532737 w 2814761"/>
              <a:gd name="connsiteY5" fmla="*/ 492980 h 842837"/>
              <a:gd name="connsiteX6" fmla="*/ 652007 w 2814761"/>
              <a:gd name="connsiteY6" fmla="*/ 413467 h 842837"/>
              <a:gd name="connsiteX7" fmla="*/ 866692 w 2814761"/>
              <a:gd name="connsiteY7" fmla="*/ 357808 h 842837"/>
              <a:gd name="connsiteX8" fmla="*/ 1009815 w 2814761"/>
              <a:gd name="connsiteY8" fmla="*/ 278295 h 842837"/>
              <a:gd name="connsiteX9" fmla="*/ 1081377 w 2814761"/>
              <a:gd name="connsiteY9" fmla="*/ 206733 h 842837"/>
              <a:gd name="connsiteX10" fmla="*/ 1160890 w 2814761"/>
              <a:gd name="connsiteY10" fmla="*/ 262393 h 842837"/>
              <a:gd name="connsiteX11" fmla="*/ 1248355 w 2814761"/>
              <a:gd name="connsiteY11" fmla="*/ 262393 h 842837"/>
              <a:gd name="connsiteX12" fmla="*/ 1391478 w 2814761"/>
              <a:gd name="connsiteY12" fmla="*/ 206733 h 842837"/>
              <a:gd name="connsiteX13" fmla="*/ 1494845 w 2814761"/>
              <a:gd name="connsiteY13" fmla="*/ 206733 h 842837"/>
              <a:gd name="connsiteX14" fmla="*/ 1653871 w 2814761"/>
              <a:gd name="connsiteY14" fmla="*/ 174928 h 842837"/>
              <a:gd name="connsiteX15" fmla="*/ 1741335 w 2814761"/>
              <a:gd name="connsiteY15" fmla="*/ 166977 h 842837"/>
              <a:gd name="connsiteX16" fmla="*/ 1868556 w 2814761"/>
              <a:gd name="connsiteY16" fmla="*/ 190831 h 842837"/>
              <a:gd name="connsiteX17" fmla="*/ 2138901 w 2814761"/>
              <a:gd name="connsiteY17" fmla="*/ 190831 h 842837"/>
              <a:gd name="connsiteX18" fmla="*/ 2313829 w 2814761"/>
              <a:gd name="connsiteY18" fmla="*/ 182880 h 842837"/>
              <a:gd name="connsiteX19" fmla="*/ 2393342 w 2814761"/>
              <a:gd name="connsiteY19" fmla="*/ 174928 h 842837"/>
              <a:gd name="connsiteX20" fmla="*/ 2552368 w 2814761"/>
              <a:gd name="connsiteY20" fmla="*/ 174928 h 842837"/>
              <a:gd name="connsiteX21" fmla="*/ 2655735 w 2814761"/>
              <a:gd name="connsiteY21" fmla="*/ 222636 h 842837"/>
              <a:gd name="connsiteX22" fmla="*/ 2814761 w 2814761"/>
              <a:gd name="connsiteY22" fmla="*/ 206733 h 842837"/>
              <a:gd name="connsiteX23" fmla="*/ 2512612 w 2814761"/>
              <a:gd name="connsiteY23" fmla="*/ 0 h 842837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66977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44417 w 2814761"/>
              <a:gd name="connsiteY20" fmla="*/ 206733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655735"/>
              <a:gd name="connsiteY0" fmla="*/ 803080 h 803080"/>
              <a:gd name="connsiteX1" fmla="*/ 63610 w 2655735"/>
              <a:gd name="connsiteY1" fmla="*/ 739471 h 803080"/>
              <a:gd name="connsiteX2" fmla="*/ 159026 w 2655735"/>
              <a:gd name="connsiteY2" fmla="*/ 707666 h 803080"/>
              <a:gd name="connsiteX3" fmla="*/ 294198 w 2655735"/>
              <a:gd name="connsiteY3" fmla="*/ 644055 h 803080"/>
              <a:gd name="connsiteX4" fmla="*/ 445273 w 2655735"/>
              <a:gd name="connsiteY4" fmla="*/ 572493 h 803080"/>
              <a:gd name="connsiteX5" fmla="*/ 532737 w 2655735"/>
              <a:gd name="connsiteY5" fmla="*/ 492980 h 803080"/>
              <a:gd name="connsiteX6" fmla="*/ 652007 w 2655735"/>
              <a:gd name="connsiteY6" fmla="*/ 413467 h 803080"/>
              <a:gd name="connsiteX7" fmla="*/ 866692 w 2655735"/>
              <a:gd name="connsiteY7" fmla="*/ 357808 h 803080"/>
              <a:gd name="connsiteX8" fmla="*/ 1009815 w 2655735"/>
              <a:gd name="connsiteY8" fmla="*/ 278295 h 803080"/>
              <a:gd name="connsiteX9" fmla="*/ 1081377 w 2655735"/>
              <a:gd name="connsiteY9" fmla="*/ 206733 h 803080"/>
              <a:gd name="connsiteX10" fmla="*/ 1160890 w 2655735"/>
              <a:gd name="connsiteY10" fmla="*/ 262393 h 803080"/>
              <a:gd name="connsiteX11" fmla="*/ 1248355 w 2655735"/>
              <a:gd name="connsiteY11" fmla="*/ 262393 h 803080"/>
              <a:gd name="connsiteX12" fmla="*/ 1391478 w 2655735"/>
              <a:gd name="connsiteY12" fmla="*/ 206733 h 803080"/>
              <a:gd name="connsiteX13" fmla="*/ 1494845 w 2655735"/>
              <a:gd name="connsiteY13" fmla="*/ 206733 h 803080"/>
              <a:gd name="connsiteX14" fmla="*/ 1653871 w 2655735"/>
              <a:gd name="connsiteY14" fmla="*/ 174928 h 803080"/>
              <a:gd name="connsiteX15" fmla="*/ 1741335 w 2655735"/>
              <a:gd name="connsiteY15" fmla="*/ 198782 h 803080"/>
              <a:gd name="connsiteX16" fmla="*/ 1868556 w 2655735"/>
              <a:gd name="connsiteY16" fmla="*/ 214684 h 803080"/>
              <a:gd name="connsiteX17" fmla="*/ 2138901 w 2655735"/>
              <a:gd name="connsiteY17" fmla="*/ 222636 h 803080"/>
              <a:gd name="connsiteX18" fmla="*/ 2313829 w 2655735"/>
              <a:gd name="connsiteY18" fmla="*/ 206733 h 803080"/>
              <a:gd name="connsiteX19" fmla="*/ 2393342 w 2655735"/>
              <a:gd name="connsiteY19" fmla="*/ 206733 h 803080"/>
              <a:gd name="connsiteX20" fmla="*/ 2544417 w 2655735"/>
              <a:gd name="connsiteY20" fmla="*/ 206733 h 803080"/>
              <a:gd name="connsiteX21" fmla="*/ 2655735 w 2655735"/>
              <a:gd name="connsiteY21" fmla="*/ 222636 h 803080"/>
              <a:gd name="connsiteX22" fmla="*/ 2512612 w 2655735"/>
              <a:gd name="connsiteY22" fmla="*/ 0 h 803080"/>
              <a:gd name="connsiteX0" fmla="*/ 0 w 2592125"/>
              <a:gd name="connsiteY0" fmla="*/ 739471 h 739471"/>
              <a:gd name="connsiteX1" fmla="*/ 95416 w 2592125"/>
              <a:gd name="connsiteY1" fmla="*/ 707666 h 739471"/>
              <a:gd name="connsiteX2" fmla="*/ 230588 w 2592125"/>
              <a:gd name="connsiteY2" fmla="*/ 644055 h 739471"/>
              <a:gd name="connsiteX3" fmla="*/ 381663 w 2592125"/>
              <a:gd name="connsiteY3" fmla="*/ 572493 h 739471"/>
              <a:gd name="connsiteX4" fmla="*/ 469127 w 2592125"/>
              <a:gd name="connsiteY4" fmla="*/ 492980 h 739471"/>
              <a:gd name="connsiteX5" fmla="*/ 588397 w 2592125"/>
              <a:gd name="connsiteY5" fmla="*/ 413467 h 739471"/>
              <a:gd name="connsiteX6" fmla="*/ 803082 w 2592125"/>
              <a:gd name="connsiteY6" fmla="*/ 357808 h 739471"/>
              <a:gd name="connsiteX7" fmla="*/ 946205 w 2592125"/>
              <a:gd name="connsiteY7" fmla="*/ 278295 h 739471"/>
              <a:gd name="connsiteX8" fmla="*/ 1017767 w 2592125"/>
              <a:gd name="connsiteY8" fmla="*/ 206733 h 739471"/>
              <a:gd name="connsiteX9" fmla="*/ 1097280 w 2592125"/>
              <a:gd name="connsiteY9" fmla="*/ 262393 h 739471"/>
              <a:gd name="connsiteX10" fmla="*/ 1184745 w 2592125"/>
              <a:gd name="connsiteY10" fmla="*/ 262393 h 739471"/>
              <a:gd name="connsiteX11" fmla="*/ 1327868 w 2592125"/>
              <a:gd name="connsiteY11" fmla="*/ 206733 h 739471"/>
              <a:gd name="connsiteX12" fmla="*/ 1431235 w 2592125"/>
              <a:gd name="connsiteY12" fmla="*/ 206733 h 739471"/>
              <a:gd name="connsiteX13" fmla="*/ 1590261 w 2592125"/>
              <a:gd name="connsiteY13" fmla="*/ 174928 h 739471"/>
              <a:gd name="connsiteX14" fmla="*/ 1677725 w 2592125"/>
              <a:gd name="connsiteY14" fmla="*/ 198782 h 739471"/>
              <a:gd name="connsiteX15" fmla="*/ 1804946 w 2592125"/>
              <a:gd name="connsiteY15" fmla="*/ 214684 h 739471"/>
              <a:gd name="connsiteX16" fmla="*/ 2075291 w 2592125"/>
              <a:gd name="connsiteY16" fmla="*/ 222636 h 739471"/>
              <a:gd name="connsiteX17" fmla="*/ 2250219 w 2592125"/>
              <a:gd name="connsiteY17" fmla="*/ 206733 h 739471"/>
              <a:gd name="connsiteX18" fmla="*/ 2329732 w 2592125"/>
              <a:gd name="connsiteY18" fmla="*/ 206733 h 739471"/>
              <a:gd name="connsiteX19" fmla="*/ 2480807 w 2592125"/>
              <a:gd name="connsiteY19" fmla="*/ 206733 h 739471"/>
              <a:gd name="connsiteX20" fmla="*/ 2592125 w 2592125"/>
              <a:gd name="connsiteY20" fmla="*/ 222636 h 739471"/>
              <a:gd name="connsiteX21" fmla="*/ 2449002 w 2592125"/>
              <a:gd name="connsiteY21" fmla="*/ 0 h 739471"/>
              <a:gd name="connsiteX0" fmla="*/ 0 w 2496709"/>
              <a:gd name="connsiteY0" fmla="*/ 707666 h 707666"/>
              <a:gd name="connsiteX1" fmla="*/ 135172 w 2496709"/>
              <a:gd name="connsiteY1" fmla="*/ 644055 h 707666"/>
              <a:gd name="connsiteX2" fmla="*/ 286247 w 2496709"/>
              <a:gd name="connsiteY2" fmla="*/ 572493 h 707666"/>
              <a:gd name="connsiteX3" fmla="*/ 373711 w 2496709"/>
              <a:gd name="connsiteY3" fmla="*/ 492980 h 707666"/>
              <a:gd name="connsiteX4" fmla="*/ 492981 w 2496709"/>
              <a:gd name="connsiteY4" fmla="*/ 413467 h 707666"/>
              <a:gd name="connsiteX5" fmla="*/ 707666 w 2496709"/>
              <a:gd name="connsiteY5" fmla="*/ 357808 h 707666"/>
              <a:gd name="connsiteX6" fmla="*/ 850789 w 2496709"/>
              <a:gd name="connsiteY6" fmla="*/ 278295 h 707666"/>
              <a:gd name="connsiteX7" fmla="*/ 922351 w 2496709"/>
              <a:gd name="connsiteY7" fmla="*/ 206733 h 707666"/>
              <a:gd name="connsiteX8" fmla="*/ 1001864 w 2496709"/>
              <a:gd name="connsiteY8" fmla="*/ 262393 h 707666"/>
              <a:gd name="connsiteX9" fmla="*/ 1089329 w 2496709"/>
              <a:gd name="connsiteY9" fmla="*/ 262393 h 707666"/>
              <a:gd name="connsiteX10" fmla="*/ 1232452 w 2496709"/>
              <a:gd name="connsiteY10" fmla="*/ 206733 h 707666"/>
              <a:gd name="connsiteX11" fmla="*/ 1335819 w 2496709"/>
              <a:gd name="connsiteY11" fmla="*/ 206733 h 707666"/>
              <a:gd name="connsiteX12" fmla="*/ 1494845 w 2496709"/>
              <a:gd name="connsiteY12" fmla="*/ 174928 h 707666"/>
              <a:gd name="connsiteX13" fmla="*/ 1582309 w 2496709"/>
              <a:gd name="connsiteY13" fmla="*/ 198782 h 707666"/>
              <a:gd name="connsiteX14" fmla="*/ 1709530 w 2496709"/>
              <a:gd name="connsiteY14" fmla="*/ 214684 h 707666"/>
              <a:gd name="connsiteX15" fmla="*/ 1979875 w 2496709"/>
              <a:gd name="connsiteY15" fmla="*/ 222636 h 707666"/>
              <a:gd name="connsiteX16" fmla="*/ 2154803 w 2496709"/>
              <a:gd name="connsiteY16" fmla="*/ 206733 h 707666"/>
              <a:gd name="connsiteX17" fmla="*/ 2234316 w 2496709"/>
              <a:gd name="connsiteY17" fmla="*/ 206733 h 707666"/>
              <a:gd name="connsiteX18" fmla="*/ 2385391 w 2496709"/>
              <a:gd name="connsiteY18" fmla="*/ 206733 h 707666"/>
              <a:gd name="connsiteX19" fmla="*/ 2496709 w 2496709"/>
              <a:gd name="connsiteY19" fmla="*/ 222636 h 707666"/>
              <a:gd name="connsiteX20" fmla="*/ 2353586 w 2496709"/>
              <a:gd name="connsiteY20" fmla="*/ 0 h 707666"/>
              <a:gd name="connsiteX0" fmla="*/ 0 w 2361537"/>
              <a:gd name="connsiteY0" fmla="*/ 644055 h 644055"/>
              <a:gd name="connsiteX1" fmla="*/ 151075 w 2361537"/>
              <a:gd name="connsiteY1" fmla="*/ 572493 h 644055"/>
              <a:gd name="connsiteX2" fmla="*/ 238539 w 2361537"/>
              <a:gd name="connsiteY2" fmla="*/ 492980 h 644055"/>
              <a:gd name="connsiteX3" fmla="*/ 357809 w 2361537"/>
              <a:gd name="connsiteY3" fmla="*/ 413467 h 644055"/>
              <a:gd name="connsiteX4" fmla="*/ 572494 w 2361537"/>
              <a:gd name="connsiteY4" fmla="*/ 357808 h 644055"/>
              <a:gd name="connsiteX5" fmla="*/ 715617 w 2361537"/>
              <a:gd name="connsiteY5" fmla="*/ 278295 h 644055"/>
              <a:gd name="connsiteX6" fmla="*/ 787179 w 2361537"/>
              <a:gd name="connsiteY6" fmla="*/ 206733 h 644055"/>
              <a:gd name="connsiteX7" fmla="*/ 866692 w 2361537"/>
              <a:gd name="connsiteY7" fmla="*/ 262393 h 644055"/>
              <a:gd name="connsiteX8" fmla="*/ 954157 w 2361537"/>
              <a:gd name="connsiteY8" fmla="*/ 262393 h 644055"/>
              <a:gd name="connsiteX9" fmla="*/ 1097280 w 2361537"/>
              <a:gd name="connsiteY9" fmla="*/ 206733 h 644055"/>
              <a:gd name="connsiteX10" fmla="*/ 1200647 w 2361537"/>
              <a:gd name="connsiteY10" fmla="*/ 206733 h 644055"/>
              <a:gd name="connsiteX11" fmla="*/ 1359673 w 2361537"/>
              <a:gd name="connsiteY11" fmla="*/ 174928 h 644055"/>
              <a:gd name="connsiteX12" fmla="*/ 1447137 w 2361537"/>
              <a:gd name="connsiteY12" fmla="*/ 198782 h 644055"/>
              <a:gd name="connsiteX13" fmla="*/ 1574358 w 2361537"/>
              <a:gd name="connsiteY13" fmla="*/ 214684 h 644055"/>
              <a:gd name="connsiteX14" fmla="*/ 1844703 w 2361537"/>
              <a:gd name="connsiteY14" fmla="*/ 222636 h 644055"/>
              <a:gd name="connsiteX15" fmla="*/ 2019631 w 2361537"/>
              <a:gd name="connsiteY15" fmla="*/ 206733 h 644055"/>
              <a:gd name="connsiteX16" fmla="*/ 2099144 w 2361537"/>
              <a:gd name="connsiteY16" fmla="*/ 206733 h 644055"/>
              <a:gd name="connsiteX17" fmla="*/ 2250219 w 2361537"/>
              <a:gd name="connsiteY17" fmla="*/ 206733 h 644055"/>
              <a:gd name="connsiteX18" fmla="*/ 2361537 w 2361537"/>
              <a:gd name="connsiteY18" fmla="*/ 222636 h 644055"/>
              <a:gd name="connsiteX19" fmla="*/ 2218414 w 2361537"/>
              <a:gd name="connsiteY19" fmla="*/ 0 h 644055"/>
              <a:gd name="connsiteX0" fmla="*/ 0 w 2210462"/>
              <a:gd name="connsiteY0" fmla="*/ 572493 h 572493"/>
              <a:gd name="connsiteX1" fmla="*/ 87464 w 2210462"/>
              <a:gd name="connsiteY1" fmla="*/ 492980 h 572493"/>
              <a:gd name="connsiteX2" fmla="*/ 206734 w 2210462"/>
              <a:gd name="connsiteY2" fmla="*/ 413467 h 572493"/>
              <a:gd name="connsiteX3" fmla="*/ 421419 w 2210462"/>
              <a:gd name="connsiteY3" fmla="*/ 357808 h 572493"/>
              <a:gd name="connsiteX4" fmla="*/ 564542 w 2210462"/>
              <a:gd name="connsiteY4" fmla="*/ 278295 h 572493"/>
              <a:gd name="connsiteX5" fmla="*/ 636104 w 2210462"/>
              <a:gd name="connsiteY5" fmla="*/ 206733 h 572493"/>
              <a:gd name="connsiteX6" fmla="*/ 715617 w 2210462"/>
              <a:gd name="connsiteY6" fmla="*/ 262393 h 572493"/>
              <a:gd name="connsiteX7" fmla="*/ 803082 w 2210462"/>
              <a:gd name="connsiteY7" fmla="*/ 262393 h 572493"/>
              <a:gd name="connsiteX8" fmla="*/ 946205 w 2210462"/>
              <a:gd name="connsiteY8" fmla="*/ 206733 h 572493"/>
              <a:gd name="connsiteX9" fmla="*/ 1049572 w 2210462"/>
              <a:gd name="connsiteY9" fmla="*/ 206733 h 572493"/>
              <a:gd name="connsiteX10" fmla="*/ 1208598 w 2210462"/>
              <a:gd name="connsiteY10" fmla="*/ 174928 h 572493"/>
              <a:gd name="connsiteX11" fmla="*/ 1296062 w 2210462"/>
              <a:gd name="connsiteY11" fmla="*/ 198782 h 572493"/>
              <a:gd name="connsiteX12" fmla="*/ 1423283 w 2210462"/>
              <a:gd name="connsiteY12" fmla="*/ 214684 h 572493"/>
              <a:gd name="connsiteX13" fmla="*/ 1693628 w 2210462"/>
              <a:gd name="connsiteY13" fmla="*/ 222636 h 572493"/>
              <a:gd name="connsiteX14" fmla="*/ 1868556 w 2210462"/>
              <a:gd name="connsiteY14" fmla="*/ 206733 h 572493"/>
              <a:gd name="connsiteX15" fmla="*/ 1948069 w 2210462"/>
              <a:gd name="connsiteY15" fmla="*/ 206733 h 572493"/>
              <a:gd name="connsiteX16" fmla="*/ 2099144 w 2210462"/>
              <a:gd name="connsiteY16" fmla="*/ 206733 h 572493"/>
              <a:gd name="connsiteX17" fmla="*/ 2210462 w 2210462"/>
              <a:gd name="connsiteY17" fmla="*/ 222636 h 572493"/>
              <a:gd name="connsiteX18" fmla="*/ 2067339 w 2210462"/>
              <a:gd name="connsiteY18" fmla="*/ 0 h 572493"/>
              <a:gd name="connsiteX0" fmla="*/ 0 w 2122998"/>
              <a:gd name="connsiteY0" fmla="*/ 492980 h 492980"/>
              <a:gd name="connsiteX1" fmla="*/ 119270 w 2122998"/>
              <a:gd name="connsiteY1" fmla="*/ 413467 h 492980"/>
              <a:gd name="connsiteX2" fmla="*/ 333955 w 2122998"/>
              <a:gd name="connsiteY2" fmla="*/ 357808 h 492980"/>
              <a:gd name="connsiteX3" fmla="*/ 477078 w 2122998"/>
              <a:gd name="connsiteY3" fmla="*/ 278295 h 492980"/>
              <a:gd name="connsiteX4" fmla="*/ 548640 w 2122998"/>
              <a:gd name="connsiteY4" fmla="*/ 206733 h 492980"/>
              <a:gd name="connsiteX5" fmla="*/ 628153 w 2122998"/>
              <a:gd name="connsiteY5" fmla="*/ 262393 h 492980"/>
              <a:gd name="connsiteX6" fmla="*/ 715618 w 2122998"/>
              <a:gd name="connsiteY6" fmla="*/ 262393 h 492980"/>
              <a:gd name="connsiteX7" fmla="*/ 858741 w 2122998"/>
              <a:gd name="connsiteY7" fmla="*/ 206733 h 492980"/>
              <a:gd name="connsiteX8" fmla="*/ 962108 w 2122998"/>
              <a:gd name="connsiteY8" fmla="*/ 206733 h 492980"/>
              <a:gd name="connsiteX9" fmla="*/ 1121134 w 2122998"/>
              <a:gd name="connsiteY9" fmla="*/ 174928 h 492980"/>
              <a:gd name="connsiteX10" fmla="*/ 1208598 w 2122998"/>
              <a:gd name="connsiteY10" fmla="*/ 198782 h 492980"/>
              <a:gd name="connsiteX11" fmla="*/ 1335819 w 2122998"/>
              <a:gd name="connsiteY11" fmla="*/ 214684 h 492980"/>
              <a:gd name="connsiteX12" fmla="*/ 1606164 w 2122998"/>
              <a:gd name="connsiteY12" fmla="*/ 222636 h 492980"/>
              <a:gd name="connsiteX13" fmla="*/ 1781092 w 2122998"/>
              <a:gd name="connsiteY13" fmla="*/ 206733 h 492980"/>
              <a:gd name="connsiteX14" fmla="*/ 1860605 w 2122998"/>
              <a:gd name="connsiteY14" fmla="*/ 206733 h 492980"/>
              <a:gd name="connsiteX15" fmla="*/ 2011680 w 2122998"/>
              <a:gd name="connsiteY15" fmla="*/ 206733 h 492980"/>
              <a:gd name="connsiteX16" fmla="*/ 2122998 w 2122998"/>
              <a:gd name="connsiteY16" fmla="*/ 222636 h 492980"/>
              <a:gd name="connsiteX17" fmla="*/ 1979875 w 2122998"/>
              <a:gd name="connsiteY17" fmla="*/ 0 h 492980"/>
              <a:gd name="connsiteX0" fmla="*/ 0 w 2003728"/>
              <a:gd name="connsiteY0" fmla="*/ 413467 h 413467"/>
              <a:gd name="connsiteX1" fmla="*/ 214685 w 2003728"/>
              <a:gd name="connsiteY1" fmla="*/ 357808 h 413467"/>
              <a:gd name="connsiteX2" fmla="*/ 357808 w 2003728"/>
              <a:gd name="connsiteY2" fmla="*/ 278295 h 413467"/>
              <a:gd name="connsiteX3" fmla="*/ 429370 w 2003728"/>
              <a:gd name="connsiteY3" fmla="*/ 206733 h 413467"/>
              <a:gd name="connsiteX4" fmla="*/ 508883 w 2003728"/>
              <a:gd name="connsiteY4" fmla="*/ 262393 h 413467"/>
              <a:gd name="connsiteX5" fmla="*/ 596348 w 2003728"/>
              <a:gd name="connsiteY5" fmla="*/ 262393 h 413467"/>
              <a:gd name="connsiteX6" fmla="*/ 739471 w 2003728"/>
              <a:gd name="connsiteY6" fmla="*/ 206733 h 413467"/>
              <a:gd name="connsiteX7" fmla="*/ 842838 w 2003728"/>
              <a:gd name="connsiteY7" fmla="*/ 206733 h 413467"/>
              <a:gd name="connsiteX8" fmla="*/ 1001864 w 2003728"/>
              <a:gd name="connsiteY8" fmla="*/ 174928 h 413467"/>
              <a:gd name="connsiteX9" fmla="*/ 1089328 w 2003728"/>
              <a:gd name="connsiteY9" fmla="*/ 198782 h 413467"/>
              <a:gd name="connsiteX10" fmla="*/ 1216549 w 2003728"/>
              <a:gd name="connsiteY10" fmla="*/ 214684 h 413467"/>
              <a:gd name="connsiteX11" fmla="*/ 1486894 w 2003728"/>
              <a:gd name="connsiteY11" fmla="*/ 222636 h 413467"/>
              <a:gd name="connsiteX12" fmla="*/ 1661822 w 2003728"/>
              <a:gd name="connsiteY12" fmla="*/ 206733 h 413467"/>
              <a:gd name="connsiteX13" fmla="*/ 1741335 w 2003728"/>
              <a:gd name="connsiteY13" fmla="*/ 206733 h 413467"/>
              <a:gd name="connsiteX14" fmla="*/ 1892410 w 2003728"/>
              <a:gd name="connsiteY14" fmla="*/ 206733 h 413467"/>
              <a:gd name="connsiteX15" fmla="*/ 2003728 w 2003728"/>
              <a:gd name="connsiteY15" fmla="*/ 222636 h 413467"/>
              <a:gd name="connsiteX16" fmla="*/ 1860605 w 2003728"/>
              <a:gd name="connsiteY16" fmla="*/ 0 h 413467"/>
              <a:gd name="connsiteX0" fmla="*/ 0 w 1789043"/>
              <a:gd name="connsiteY0" fmla="*/ 357808 h 357808"/>
              <a:gd name="connsiteX1" fmla="*/ 143123 w 1789043"/>
              <a:gd name="connsiteY1" fmla="*/ 278295 h 357808"/>
              <a:gd name="connsiteX2" fmla="*/ 214685 w 1789043"/>
              <a:gd name="connsiteY2" fmla="*/ 206733 h 357808"/>
              <a:gd name="connsiteX3" fmla="*/ 294198 w 1789043"/>
              <a:gd name="connsiteY3" fmla="*/ 262393 h 357808"/>
              <a:gd name="connsiteX4" fmla="*/ 381663 w 1789043"/>
              <a:gd name="connsiteY4" fmla="*/ 262393 h 357808"/>
              <a:gd name="connsiteX5" fmla="*/ 524786 w 1789043"/>
              <a:gd name="connsiteY5" fmla="*/ 206733 h 357808"/>
              <a:gd name="connsiteX6" fmla="*/ 628153 w 1789043"/>
              <a:gd name="connsiteY6" fmla="*/ 206733 h 357808"/>
              <a:gd name="connsiteX7" fmla="*/ 787179 w 1789043"/>
              <a:gd name="connsiteY7" fmla="*/ 174928 h 357808"/>
              <a:gd name="connsiteX8" fmla="*/ 874643 w 1789043"/>
              <a:gd name="connsiteY8" fmla="*/ 198782 h 357808"/>
              <a:gd name="connsiteX9" fmla="*/ 1001864 w 1789043"/>
              <a:gd name="connsiteY9" fmla="*/ 214684 h 357808"/>
              <a:gd name="connsiteX10" fmla="*/ 1272209 w 1789043"/>
              <a:gd name="connsiteY10" fmla="*/ 222636 h 357808"/>
              <a:gd name="connsiteX11" fmla="*/ 1447137 w 1789043"/>
              <a:gd name="connsiteY11" fmla="*/ 206733 h 357808"/>
              <a:gd name="connsiteX12" fmla="*/ 1526650 w 1789043"/>
              <a:gd name="connsiteY12" fmla="*/ 206733 h 357808"/>
              <a:gd name="connsiteX13" fmla="*/ 1677725 w 1789043"/>
              <a:gd name="connsiteY13" fmla="*/ 206733 h 357808"/>
              <a:gd name="connsiteX14" fmla="*/ 1789043 w 1789043"/>
              <a:gd name="connsiteY14" fmla="*/ 222636 h 357808"/>
              <a:gd name="connsiteX15" fmla="*/ 1645920 w 1789043"/>
              <a:gd name="connsiteY15" fmla="*/ 0 h 357808"/>
              <a:gd name="connsiteX0" fmla="*/ 0 w 1645920"/>
              <a:gd name="connsiteY0" fmla="*/ 278295 h 278295"/>
              <a:gd name="connsiteX1" fmla="*/ 71562 w 1645920"/>
              <a:gd name="connsiteY1" fmla="*/ 206733 h 278295"/>
              <a:gd name="connsiteX2" fmla="*/ 151075 w 1645920"/>
              <a:gd name="connsiteY2" fmla="*/ 262393 h 278295"/>
              <a:gd name="connsiteX3" fmla="*/ 238540 w 1645920"/>
              <a:gd name="connsiteY3" fmla="*/ 262393 h 278295"/>
              <a:gd name="connsiteX4" fmla="*/ 381663 w 1645920"/>
              <a:gd name="connsiteY4" fmla="*/ 206733 h 278295"/>
              <a:gd name="connsiteX5" fmla="*/ 485030 w 1645920"/>
              <a:gd name="connsiteY5" fmla="*/ 206733 h 278295"/>
              <a:gd name="connsiteX6" fmla="*/ 644056 w 1645920"/>
              <a:gd name="connsiteY6" fmla="*/ 174928 h 278295"/>
              <a:gd name="connsiteX7" fmla="*/ 731520 w 1645920"/>
              <a:gd name="connsiteY7" fmla="*/ 198782 h 278295"/>
              <a:gd name="connsiteX8" fmla="*/ 858741 w 1645920"/>
              <a:gd name="connsiteY8" fmla="*/ 214684 h 278295"/>
              <a:gd name="connsiteX9" fmla="*/ 1129086 w 1645920"/>
              <a:gd name="connsiteY9" fmla="*/ 222636 h 278295"/>
              <a:gd name="connsiteX10" fmla="*/ 1304014 w 1645920"/>
              <a:gd name="connsiteY10" fmla="*/ 206733 h 278295"/>
              <a:gd name="connsiteX11" fmla="*/ 1383527 w 1645920"/>
              <a:gd name="connsiteY11" fmla="*/ 206733 h 278295"/>
              <a:gd name="connsiteX12" fmla="*/ 1534602 w 1645920"/>
              <a:gd name="connsiteY12" fmla="*/ 206733 h 278295"/>
              <a:gd name="connsiteX13" fmla="*/ 1645920 w 1645920"/>
              <a:gd name="connsiteY13" fmla="*/ 222636 h 278295"/>
              <a:gd name="connsiteX14" fmla="*/ 1502797 w 1645920"/>
              <a:gd name="connsiteY14" fmla="*/ 0 h 278295"/>
              <a:gd name="connsiteX0" fmla="*/ 0 w 1574358"/>
              <a:gd name="connsiteY0" fmla="*/ 206733 h 262393"/>
              <a:gd name="connsiteX1" fmla="*/ 79513 w 1574358"/>
              <a:gd name="connsiteY1" fmla="*/ 262393 h 262393"/>
              <a:gd name="connsiteX2" fmla="*/ 166978 w 1574358"/>
              <a:gd name="connsiteY2" fmla="*/ 262393 h 262393"/>
              <a:gd name="connsiteX3" fmla="*/ 310101 w 1574358"/>
              <a:gd name="connsiteY3" fmla="*/ 206733 h 262393"/>
              <a:gd name="connsiteX4" fmla="*/ 413468 w 1574358"/>
              <a:gd name="connsiteY4" fmla="*/ 206733 h 262393"/>
              <a:gd name="connsiteX5" fmla="*/ 572494 w 1574358"/>
              <a:gd name="connsiteY5" fmla="*/ 174928 h 262393"/>
              <a:gd name="connsiteX6" fmla="*/ 659958 w 1574358"/>
              <a:gd name="connsiteY6" fmla="*/ 198782 h 262393"/>
              <a:gd name="connsiteX7" fmla="*/ 787179 w 1574358"/>
              <a:gd name="connsiteY7" fmla="*/ 214684 h 262393"/>
              <a:gd name="connsiteX8" fmla="*/ 1057524 w 1574358"/>
              <a:gd name="connsiteY8" fmla="*/ 222636 h 262393"/>
              <a:gd name="connsiteX9" fmla="*/ 1232452 w 1574358"/>
              <a:gd name="connsiteY9" fmla="*/ 206733 h 262393"/>
              <a:gd name="connsiteX10" fmla="*/ 1311965 w 1574358"/>
              <a:gd name="connsiteY10" fmla="*/ 206733 h 262393"/>
              <a:gd name="connsiteX11" fmla="*/ 1463040 w 1574358"/>
              <a:gd name="connsiteY11" fmla="*/ 206733 h 262393"/>
              <a:gd name="connsiteX12" fmla="*/ 1574358 w 1574358"/>
              <a:gd name="connsiteY12" fmla="*/ 222636 h 262393"/>
              <a:gd name="connsiteX13" fmla="*/ 1431235 w 1574358"/>
              <a:gd name="connsiteY13" fmla="*/ 0 h 262393"/>
              <a:gd name="connsiteX0" fmla="*/ 0 w 1494845"/>
              <a:gd name="connsiteY0" fmla="*/ 262393 h 262393"/>
              <a:gd name="connsiteX1" fmla="*/ 87465 w 1494845"/>
              <a:gd name="connsiteY1" fmla="*/ 262393 h 262393"/>
              <a:gd name="connsiteX2" fmla="*/ 230588 w 1494845"/>
              <a:gd name="connsiteY2" fmla="*/ 206733 h 262393"/>
              <a:gd name="connsiteX3" fmla="*/ 333955 w 1494845"/>
              <a:gd name="connsiteY3" fmla="*/ 206733 h 262393"/>
              <a:gd name="connsiteX4" fmla="*/ 492981 w 1494845"/>
              <a:gd name="connsiteY4" fmla="*/ 174928 h 262393"/>
              <a:gd name="connsiteX5" fmla="*/ 580445 w 1494845"/>
              <a:gd name="connsiteY5" fmla="*/ 198782 h 262393"/>
              <a:gd name="connsiteX6" fmla="*/ 707666 w 1494845"/>
              <a:gd name="connsiteY6" fmla="*/ 214684 h 262393"/>
              <a:gd name="connsiteX7" fmla="*/ 978011 w 1494845"/>
              <a:gd name="connsiteY7" fmla="*/ 222636 h 262393"/>
              <a:gd name="connsiteX8" fmla="*/ 1152939 w 1494845"/>
              <a:gd name="connsiteY8" fmla="*/ 206733 h 262393"/>
              <a:gd name="connsiteX9" fmla="*/ 1232452 w 1494845"/>
              <a:gd name="connsiteY9" fmla="*/ 206733 h 262393"/>
              <a:gd name="connsiteX10" fmla="*/ 1383527 w 1494845"/>
              <a:gd name="connsiteY10" fmla="*/ 206733 h 262393"/>
              <a:gd name="connsiteX11" fmla="*/ 1494845 w 1494845"/>
              <a:gd name="connsiteY11" fmla="*/ 222636 h 262393"/>
              <a:gd name="connsiteX12" fmla="*/ 1351722 w 1494845"/>
              <a:gd name="connsiteY12" fmla="*/ 0 h 262393"/>
              <a:gd name="connsiteX0" fmla="*/ 0 w 1407380"/>
              <a:gd name="connsiteY0" fmla="*/ 262393 h 262393"/>
              <a:gd name="connsiteX1" fmla="*/ 143123 w 1407380"/>
              <a:gd name="connsiteY1" fmla="*/ 206733 h 262393"/>
              <a:gd name="connsiteX2" fmla="*/ 246490 w 1407380"/>
              <a:gd name="connsiteY2" fmla="*/ 206733 h 262393"/>
              <a:gd name="connsiteX3" fmla="*/ 405516 w 1407380"/>
              <a:gd name="connsiteY3" fmla="*/ 174928 h 262393"/>
              <a:gd name="connsiteX4" fmla="*/ 492980 w 1407380"/>
              <a:gd name="connsiteY4" fmla="*/ 198782 h 262393"/>
              <a:gd name="connsiteX5" fmla="*/ 620201 w 1407380"/>
              <a:gd name="connsiteY5" fmla="*/ 214684 h 262393"/>
              <a:gd name="connsiteX6" fmla="*/ 890546 w 1407380"/>
              <a:gd name="connsiteY6" fmla="*/ 222636 h 262393"/>
              <a:gd name="connsiteX7" fmla="*/ 1065474 w 1407380"/>
              <a:gd name="connsiteY7" fmla="*/ 206733 h 262393"/>
              <a:gd name="connsiteX8" fmla="*/ 1144987 w 1407380"/>
              <a:gd name="connsiteY8" fmla="*/ 206733 h 262393"/>
              <a:gd name="connsiteX9" fmla="*/ 1296062 w 1407380"/>
              <a:gd name="connsiteY9" fmla="*/ 206733 h 262393"/>
              <a:gd name="connsiteX10" fmla="*/ 1407380 w 1407380"/>
              <a:gd name="connsiteY10" fmla="*/ 222636 h 262393"/>
              <a:gd name="connsiteX11" fmla="*/ 1264257 w 1407380"/>
              <a:gd name="connsiteY11" fmla="*/ 0 h 262393"/>
              <a:gd name="connsiteX0" fmla="*/ 0 w 1264257"/>
              <a:gd name="connsiteY0" fmla="*/ 206733 h 222636"/>
              <a:gd name="connsiteX1" fmla="*/ 103367 w 1264257"/>
              <a:gd name="connsiteY1" fmla="*/ 206733 h 222636"/>
              <a:gd name="connsiteX2" fmla="*/ 262393 w 1264257"/>
              <a:gd name="connsiteY2" fmla="*/ 174928 h 222636"/>
              <a:gd name="connsiteX3" fmla="*/ 349857 w 1264257"/>
              <a:gd name="connsiteY3" fmla="*/ 198782 h 222636"/>
              <a:gd name="connsiteX4" fmla="*/ 477078 w 1264257"/>
              <a:gd name="connsiteY4" fmla="*/ 214684 h 222636"/>
              <a:gd name="connsiteX5" fmla="*/ 747423 w 1264257"/>
              <a:gd name="connsiteY5" fmla="*/ 222636 h 222636"/>
              <a:gd name="connsiteX6" fmla="*/ 922351 w 1264257"/>
              <a:gd name="connsiteY6" fmla="*/ 206733 h 222636"/>
              <a:gd name="connsiteX7" fmla="*/ 1001864 w 1264257"/>
              <a:gd name="connsiteY7" fmla="*/ 206733 h 222636"/>
              <a:gd name="connsiteX8" fmla="*/ 1152939 w 1264257"/>
              <a:gd name="connsiteY8" fmla="*/ 206733 h 222636"/>
              <a:gd name="connsiteX9" fmla="*/ 1264257 w 1264257"/>
              <a:gd name="connsiteY9" fmla="*/ 222636 h 222636"/>
              <a:gd name="connsiteX10" fmla="*/ 1121134 w 1264257"/>
              <a:gd name="connsiteY10" fmla="*/ 0 h 222636"/>
              <a:gd name="connsiteX0" fmla="*/ 0 w 1160890"/>
              <a:gd name="connsiteY0" fmla="*/ 206733 h 222636"/>
              <a:gd name="connsiteX1" fmla="*/ 159026 w 1160890"/>
              <a:gd name="connsiteY1" fmla="*/ 174928 h 222636"/>
              <a:gd name="connsiteX2" fmla="*/ 246490 w 1160890"/>
              <a:gd name="connsiteY2" fmla="*/ 198782 h 222636"/>
              <a:gd name="connsiteX3" fmla="*/ 373711 w 1160890"/>
              <a:gd name="connsiteY3" fmla="*/ 214684 h 222636"/>
              <a:gd name="connsiteX4" fmla="*/ 644056 w 1160890"/>
              <a:gd name="connsiteY4" fmla="*/ 222636 h 222636"/>
              <a:gd name="connsiteX5" fmla="*/ 818984 w 1160890"/>
              <a:gd name="connsiteY5" fmla="*/ 206733 h 222636"/>
              <a:gd name="connsiteX6" fmla="*/ 898497 w 1160890"/>
              <a:gd name="connsiteY6" fmla="*/ 206733 h 222636"/>
              <a:gd name="connsiteX7" fmla="*/ 1049572 w 1160890"/>
              <a:gd name="connsiteY7" fmla="*/ 206733 h 222636"/>
              <a:gd name="connsiteX8" fmla="*/ 1160890 w 1160890"/>
              <a:gd name="connsiteY8" fmla="*/ 222636 h 222636"/>
              <a:gd name="connsiteX9" fmla="*/ 1017767 w 1160890"/>
              <a:gd name="connsiteY9" fmla="*/ 0 h 222636"/>
              <a:gd name="connsiteX0" fmla="*/ 0 w 1001864"/>
              <a:gd name="connsiteY0" fmla="*/ 174928 h 222636"/>
              <a:gd name="connsiteX1" fmla="*/ 87464 w 1001864"/>
              <a:gd name="connsiteY1" fmla="*/ 198782 h 222636"/>
              <a:gd name="connsiteX2" fmla="*/ 214685 w 1001864"/>
              <a:gd name="connsiteY2" fmla="*/ 214684 h 222636"/>
              <a:gd name="connsiteX3" fmla="*/ 485030 w 1001864"/>
              <a:gd name="connsiteY3" fmla="*/ 222636 h 222636"/>
              <a:gd name="connsiteX4" fmla="*/ 659958 w 1001864"/>
              <a:gd name="connsiteY4" fmla="*/ 206733 h 222636"/>
              <a:gd name="connsiteX5" fmla="*/ 739471 w 1001864"/>
              <a:gd name="connsiteY5" fmla="*/ 206733 h 222636"/>
              <a:gd name="connsiteX6" fmla="*/ 890546 w 1001864"/>
              <a:gd name="connsiteY6" fmla="*/ 206733 h 222636"/>
              <a:gd name="connsiteX7" fmla="*/ 1001864 w 1001864"/>
              <a:gd name="connsiteY7" fmla="*/ 222636 h 222636"/>
              <a:gd name="connsiteX8" fmla="*/ 858741 w 1001864"/>
              <a:gd name="connsiteY8" fmla="*/ 0 h 222636"/>
              <a:gd name="connsiteX0" fmla="*/ 0 w 914400"/>
              <a:gd name="connsiteY0" fmla="*/ 198782 h 222636"/>
              <a:gd name="connsiteX1" fmla="*/ 127221 w 914400"/>
              <a:gd name="connsiteY1" fmla="*/ 214684 h 222636"/>
              <a:gd name="connsiteX2" fmla="*/ 397566 w 914400"/>
              <a:gd name="connsiteY2" fmla="*/ 222636 h 222636"/>
              <a:gd name="connsiteX3" fmla="*/ 572494 w 914400"/>
              <a:gd name="connsiteY3" fmla="*/ 206733 h 222636"/>
              <a:gd name="connsiteX4" fmla="*/ 652007 w 914400"/>
              <a:gd name="connsiteY4" fmla="*/ 206733 h 222636"/>
              <a:gd name="connsiteX5" fmla="*/ 803082 w 914400"/>
              <a:gd name="connsiteY5" fmla="*/ 206733 h 222636"/>
              <a:gd name="connsiteX6" fmla="*/ 914400 w 914400"/>
              <a:gd name="connsiteY6" fmla="*/ 222636 h 222636"/>
              <a:gd name="connsiteX7" fmla="*/ 771277 w 914400"/>
              <a:gd name="connsiteY7" fmla="*/ 0 h 222636"/>
              <a:gd name="connsiteX0" fmla="*/ 0 w 787179"/>
              <a:gd name="connsiteY0" fmla="*/ 214684 h 222636"/>
              <a:gd name="connsiteX1" fmla="*/ 270345 w 787179"/>
              <a:gd name="connsiteY1" fmla="*/ 222636 h 222636"/>
              <a:gd name="connsiteX2" fmla="*/ 445273 w 787179"/>
              <a:gd name="connsiteY2" fmla="*/ 206733 h 222636"/>
              <a:gd name="connsiteX3" fmla="*/ 524786 w 787179"/>
              <a:gd name="connsiteY3" fmla="*/ 206733 h 222636"/>
              <a:gd name="connsiteX4" fmla="*/ 675861 w 787179"/>
              <a:gd name="connsiteY4" fmla="*/ 206733 h 222636"/>
              <a:gd name="connsiteX5" fmla="*/ 787179 w 787179"/>
              <a:gd name="connsiteY5" fmla="*/ 222636 h 222636"/>
              <a:gd name="connsiteX6" fmla="*/ 644056 w 787179"/>
              <a:gd name="connsiteY6" fmla="*/ 0 h 222636"/>
              <a:gd name="connsiteX0" fmla="*/ 0 w 516834"/>
              <a:gd name="connsiteY0" fmla="*/ 222636 h 222636"/>
              <a:gd name="connsiteX1" fmla="*/ 174928 w 516834"/>
              <a:gd name="connsiteY1" fmla="*/ 206733 h 222636"/>
              <a:gd name="connsiteX2" fmla="*/ 254441 w 516834"/>
              <a:gd name="connsiteY2" fmla="*/ 206733 h 222636"/>
              <a:gd name="connsiteX3" fmla="*/ 405516 w 516834"/>
              <a:gd name="connsiteY3" fmla="*/ 206733 h 222636"/>
              <a:gd name="connsiteX4" fmla="*/ 516834 w 516834"/>
              <a:gd name="connsiteY4" fmla="*/ 222636 h 222636"/>
              <a:gd name="connsiteX5" fmla="*/ 373711 w 516834"/>
              <a:gd name="connsiteY5" fmla="*/ 0 h 222636"/>
              <a:gd name="connsiteX0" fmla="*/ 0 w 516834"/>
              <a:gd name="connsiteY0" fmla="*/ 201205 h 201205"/>
              <a:gd name="connsiteX1" fmla="*/ 174928 w 516834"/>
              <a:gd name="connsiteY1" fmla="*/ 185302 h 201205"/>
              <a:gd name="connsiteX2" fmla="*/ 254441 w 516834"/>
              <a:gd name="connsiteY2" fmla="*/ 185302 h 201205"/>
              <a:gd name="connsiteX3" fmla="*/ 405516 w 516834"/>
              <a:gd name="connsiteY3" fmla="*/ 185302 h 201205"/>
              <a:gd name="connsiteX4" fmla="*/ 516834 w 516834"/>
              <a:gd name="connsiteY4" fmla="*/ 201205 h 201205"/>
              <a:gd name="connsiteX5" fmla="*/ 387999 w 516834"/>
              <a:gd name="connsiteY5" fmla="*/ 0 h 201205"/>
              <a:gd name="connsiteX0" fmla="*/ 81207 w 598041"/>
              <a:gd name="connsiteY0" fmla="*/ 201205 h 201205"/>
              <a:gd name="connsiteX1" fmla="*/ 0 w 598041"/>
              <a:gd name="connsiteY1" fmla="*/ 137531 h 201205"/>
              <a:gd name="connsiteX2" fmla="*/ 256135 w 598041"/>
              <a:gd name="connsiteY2" fmla="*/ 185302 h 201205"/>
              <a:gd name="connsiteX3" fmla="*/ 335648 w 598041"/>
              <a:gd name="connsiteY3" fmla="*/ 185302 h 201205"/>
              <a:gd name="connsiteX4" fmla="*/ 486723 w 598041"/>
              <a:gd name="connsiteY4" fmla="*/ 185302 h 201205"/>
              <a:gd name="connsiteX5" fmla="*/ 598041 w 598041"/>
              <a:gd name="connsiteY5" fmla="*/ 201205 h 201205"/>
              <a:gd name="connsiteX6" fmla="*/ 469206 w 598041"/>
              <a:gd name="connsiteY6" fmla="*/ 0 h 201205"/>
              <a:gd name="connsiteX0" fmla="*/ 0 w 598041"/>
              <a:gd name="connsiteY0" fmla="*/ 137531 h 201205"/>
              <a:gd name="connsiteX1" fmla="*/ 256135 w 598041"/>
              <a:gd name="connsiteY1" fmla="*/ 185302 h 201205"/>
              <a:gd name="connsiteX2" fmla="*/ 335648 w 598041"/>
              <a:gd name="connsiteY2" fmla="*/ 185302 h 201205"/>
              <a:gd name="connsiteX3" fmla="*/ 486723 w 598041"/>
              <a:gd name="connsiteY3" fmla="*/ 185302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598041"/>
              <a:gd name="connsiteY0" fmla="*/ 137531 h 201205"/>
              <a:gd name="connsiteX1" fmla="*/ 220416 w 598041"/>
              <a:gd name="connsiteY1" fmla="*/ 106239 h 201205"/>
              <a:gd name="connsiteX2" fmla="*/ 335648 w 598041"/>
              <a:gd name="connsiteY2" fmla="*/ 185302 h 201205"/>
              <a:gd name="connsiteX3" fmla="*/ 486723 w 598041"/>
              <a:gd name="connsiteY3" fmla="*/ 185302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598041"/>
              <a:gd name="connsiteY0" fmla="*/ 137531 h 201205"/>
              <a:gd name="connsiteX1" fmla="*/ 220416 w 598041"/>
              <a:gd name="connsiteY1" fmla="*/ 106239 h 201205"/>
              <a:gd name="connsiteX2" fmla="*/ 335648 w 598041"/>
              <a:gd name="connsiteY2" fmla="*/ 157397 h 201205"/>
              <a:gd name="connsiteX3" fmla="*/ 486723 w 598041"/>
              <a:gd name="connsiteY3" fmla="*/ 185302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598041"/>
              <a:gd name="connsiteY0" fmla="*/ 137531 h 201205"/>
              <a:gd name="connsiteX1" fmla="*/ 220416 w 598041"/>
              <a:gd name="connsiteY1" fmla="*/ 106239 h 201205"/>
              <a:gd name="connsiteX2" fmla="*/ 335648 w 598041"/>
              <a:gd name="connsiteY2" fmla="*/ 157397 h 201205"/>
              <a:gd name="connsiteX3" fmla="*/ 423670 w 598041"/>
              <a:gd name="connsiteY3" fmla="*/ 148629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617091"/>
              <a:gd name="connsiteY0" fmla="*/ 137531 h 157397"/>
              <a:gd name="connsiteX1" fmla="*/ 220416 w 617091"/>
              <a:gd name="connsiteY1" fmla="*/ 106239 h 157397"/>
              <a:gd name="connsiteX2" fmla="*/ 335648 w 617091"/>
              <a:gd name="connsiteY2" fmla="*/ 157397 h 157397"/>
              <a:gd name="connsiteX3" fmla="*/ 423670 w 617091"/>
              <a:gd name="connsiteY3" fmla="*/ 148629 h 157397"/>
              <a:gd name="connsiteX4" fmla="*/ 617091 w 617091"/>
              <a:gd name="connsiteY4" fmla="*/ 133769 h 157397"/>
              <a:gd name="connsiteX5" fmla="*/ 469206 w 617091"/>
              <a:gd name="connsiteY5" fmla="*/ 0 h 157397"/>
              <a:gd name="connsiteX0" fmla="*/ 0 w 617091"/>
              <a:gd name="connsiteY0" fmla="*/ 107422 h 127288"/>
              <a:gd name="connsiteX1" fmla="*/ 220416 w 617091"/>
              <a:gd name="connsiteY1" fmla="*/ 76130 h 127288"/>
              <a:gd name="connsiteX2" fmla="*/ 335648 w 617091"/>
              <a:gd name="connsiteY2" fmla="*/ 127288 h 127288"/>
              <a:gd name="connsiteX3" fmla="*/ 423670 w 617091"/>
              <a:gd name="connsiteY3" fmla="*/ 118520 h 127288"/>
              <a:gd name="connsiteX4" fmla="*/ 617091 w 617091"/>
              <a:gd name="connsiteY4" fmla="*/ 103660 h 127288"/>
              <a:gd name="connsiteX5" fmla="*/ 611511 w 617091"/>
              <a:gd name="connsiteY5" fmla="*/ 0 h 127288"/>
              <a:gd name="connsiteX0" fmla="*/ 0 w 617091"/>
              <a:gd name="connsiteY0" fmla="*/ 135327 h 155193"/>
              <a:gd name="connsiteX1" fmla="*/ 220416 w 617091"/>
              <a:gd name="connsiteY1" fmla="*/ 104035 h 155193"/>
              <a:gd name="connsiteX2" fmla="*/ 335648 w 617091"/>
              <a:gd name="connsiteY2" fmla="*/ 155193 h 155193"/>
              <a:gd name="connsiteX3" fmla="*/ 423670 w 617091"/>
              <a:gd name="connsiteY3" fmla="*/ 146425 h 155193"/>
              <a:gd name="connsiteX4" fmla="*/ 617091 w 617091"/>
              <a:gd name="connsiteY4" fmla="*/ 131565 h 155193"/>
              <a:gd name="connsiteX5" fmla="*/ 611511 w 617091"/>
              <a:gd name="connsiteY5" fmla="*/ 0 h 155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7091" h="155193">
                <a:moveTo>
                  <a:pt x="0" y="135327"/>
                </a:moveTo>
                <a:lnTo>
                  <a:pt x="220416" y="104035"/>
                </a:lnTo>
                <a:lnTo>
                  <a:pt x="335648" y="155193"/>
                </a:lnTo>
                <a:lnTo>
                  <a:pt x="423670" y="146425"/>
                </a:lnTo>
                <a:lnTo>
                  <a:pt x="617091" y="131565"/>
                </a:lnTo>
                <a:lnTo>
                  <a:pt x="611511" y="0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5487" name="Полилиния 5486"/>
          <p:cNvSpPr/>
          <p:nvPr/>
        </p:nvSpPr>
        <p:spPr>
          <a:xfrm>
            <a:off x="1176339" y="2846917"/>
            <a:ext cx="92075" cy="74083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888187"/>
              <a:gd name="connsiteY0" fmla="*/ 1478943 h 1478943"/>
              <a:gd name="connsiteX1" fmla="*/ 214685 w 3888187"/>
              <a:gd name="connsiteY1" fmla="*/ 1431235 h 1478943"/>
              <a:gd name="connsiteX2" fmla="*/ 326003 w 3888187"/>
              <a:gd name="connsiteY2" fmla="*/ 1359673 h 1478943"/>
              <a:gd name="connsiteX3" fmla="*/ 453224 w 3888187"/>
              <a:gd name="connsiteY3" fmla="*/ 1296063 h 1478943"/>
              <a:gd name="connsiteX4" fmla="*/ 532737 w 3888187"/>
              <a:gd name="connsiteY4" fmla="*/ 1144988 h 1478943"/>
              <a:gd name="connsiteX5" fmla="*/ 620201 w 3888187"/>
              <a:gd name="connsiteY5" fmla="*/ 1065475 h 1478943"/>
              <a:gd name="connsiteX6" fmla="*/ 659958 w 3888187"/>
              <a:gd name="connsiteY6" fmla="*/ 970059 h 1478943"/>
              <a:gd name="connsiteX7" fmla="*/ 779227 w 3888187"/>
              <a:gd name="connsiteY7" fmla="*/ 882595 h 1478943"/>
              <a:gd name="connsiteX8" fmla="*/ 938254 w 3888187"/>
              <a:gd name="connsiteY8" fmla="*/ 795130 h 1478943"/>
              <a:gd name="connsiteX9" fmla="*/ 985961 w 3888187"/>
              <a:gd name="connsiteY9" fmla="*/ 691763 h 1478943"/>
              <a:gd name="connsiteX10" fmla="*/ 1057523 w 3888187"/>
              <a:gd name="connsiteY10" fmla="*/ 612250 h 1478943"/>
              <a:gd name="connsiteX11" fmla="*/ 1137036 w 3888187"/>
              <a:gd name="connsiteY11" fmla="*/ 572494 h 1478943"/>
              <a:gd name="connsiteX12" fmla="*/ 1232452 w 3888187"/>
              <a:gd name="connsiteY12" fmla="*/ 540689 h 1478943"/>
              <a:gd name="connsiteX13" fmla="*/ 1367624 w 3888187"/>
              <a:gd name="connsiteY13" fmla="*/ 477078 h 1478943"/>
              <a:gd name="connsiteX14" fmla="*/ 1518699 w 3888187"/>
              <a:gd name="connsiteY14" fmla="*/ 405516 h 1478943"/>
              <a:gd name="connsiteX15" fmla="*/ 1606163 w 3888187"/>
              <a:gd name="connsiteY15" fmla="*/ 326003 h 1478943"/>
              <a:gd name="connsiteX16" fmla="*/ 1725433 w 3888187"/>
              <a:gd name="connsiteY16" fmla="*/ 246490 h 1478943"/>
              <a:gd name="connsiteX17" fmla="*/ 1940118 w 3888187"/>
              <a:gd name="connsiteY17" fmla="*/ 190831 h 1478943"/>
              <a:gd name="connsiteX18" fmla="*/ 2083241 w 3888187"/>
              <a:gd name="connsiteY18" fmla="*/ 111318 h 1478943"/>
              <a:gd name="connsiteX19" fmla="*/ 2154803 w 3888187"/>
              <a:gd name="connsiteY19" fmla="*/ 39756 h 1478943"/>
              <a:gd name="connsiteX20" fmla="*/ 2234316 w 3888187"/>
              <a:gd name="connsiteY20" fmla="*/ 95416 h 1478943"/>
              <a:gd name="connsiteX21" fmla="*/ 2321781 w 3888187"/>
              <a:gd name="connsiteY21" fmla="*/ 95416 h 1478943"/>
              <a:gd name="connsiteX22" fmla="*/ 2464904 w 3888187"/>
              <a:gd name="connsiteY22" fmla="*/ 39756 h 1478943"/>
              <a:gd name="connsiteX23" fmla="*/ 2568271 w 3888187"/>
              <a:gd name="connsiteY23" fmla="*/ 39756 h 1478943"/>
              <a:gd name="connsiteX24" fmla="*/ 2727297 w 3888187"/>
              <a:gd name="connsiteY24" fmla="*/ 7951 h 1478943"/>
              <a:gd name="connsiteX25" fmla="*/ 2814761 w 3888187"/>
              <a:gd name="connsiteY25" fmla="*/ 0 h 1478943"/>
              <a:gd name="connsiteX26" fmla="*/ 2941982 w 3888187"/>
              <a:gd name="connsiteY26" fmla="*/ 23854 h 1478943"/>
              <a:gd name="connsiteX27" fmla="*/ 3212327 w 3888187"/>
              <a:gd name="connsiteY27" fmla="*/ 23854 h 1478943"/>
              <a:gd name="connsiteX28" fmla="*/ 3387255 w 3888187"/>
              <a:gd name="connsiteY28" fmla="*/ 15903 h 1478943"/>
              <a:gd name="connsiteX29" fmla="*/ 3466768 w 3888187"/>
              <a:gd name="connsiteY29" fmla="*/ 7951 h 1478943"/>
              <a:gd name="connsiteX30" fmla="*/ 3625794 w 3888187"/>
              <a:gd name="connsiteY30" fmla="*/ 7951 h 1478943"/>
              <a:gd name="connsiteX31" fmla="*/ 3729161 w 3888187"/>
              <a:gd name="connsiteY31" fmla="*/ 55659 h 1478943"/>
              <a:gd name="connsiteX32" fmla="*/ 3888187 w 3888187"/>
              <a:gd name="connsiteY32" fmla="*/ 39756 h 1478943"/>
              <a:gd name="connsiteX0" fmla="*/ 0 w 3729161"/>
              <a:gd name="connsiteY0" fmla="*/ 1478943 h 1478943"/>
              <a:gd name="connsiteX1" fmla="*/ 214685 w 3729161"/>
              <a:gd name="connsiteY1" fmla="*/ 1431235 h 1478943"/>
              <a:gd name="connsiteX2" fmla="*/ 326003 w 3729161"/>
              <a:gd name="connsiteY2" fmla="*/ 1359673 h 1478943"/>
              <a:gd name="connsiteX3" fmla="*/ 453224 w 3729161"/>
              <a:gd name="connsiteY3" fmla="*/ 1296063 h 1478943"/>
              <a:gd name="connsiteX4" fmla="*/ 532737 w 3729161"/>
              <a:gd name="connsiteY4" fmla="*/ 1144988 h 1478943"/>
              <a:gd name="connsiteX5" fmla="*/ 620201 w 3729161"/>
              <a:gd name="connsiteY5" fmla="*/ 1065475 h 1478943"/>
              <a:gd name="connsiteX6" fmla="*/ 659958 w 3729161"/>
              <a:gd name="connsiteY6" fmla="*/ 970059 h 1478943"/>
              <a:gd name="connsiteX7" fmla="*/ 779227 w 3729161"/>
              <a:gd name="connsiteY7" fmla="*/ 882595 h 1478943"/>
              <a:gd name="connsiteX8" fmla="*/ 938254 w 3729161"/>
              <a:gd name="connsiteY8" fmla="*/ 795130 h 1478943"/>
              <a:gd name="connsiteX9" fmla="*/ 985961 w 3729161"/>
              <a:gd name="connsiteY9" fmla="*/ 691763 h 1478943"/>
              <a:gd name="connsiteX10" fmla="*/ 1057523 w 3729161"/>
              <a:gd name="connsiteY10" fmla="*/ 612250 h 1478943"/>
              <a:gd name="connsiteX11" fmla="*/ 1137036 w 3729161"/>
              <a:gd name="connsiteY11" fmla="*/ 572494 h 1478943"/>
              <a:gd name="connsiteX12" fmla="*/ 1232452 w 3729161"/>
              <a:gd name="connsiteY12" fmla="*/ 540689 h 1478943"/>
              <a:gd name="connsiteX13" fmla="*/ 1367624 w 3729161"/>
              <a:gd name="connsiteY13" fmla="*/ 477078 h 1478943"/>
              <a:gd name="connsiteX14" fmla="*/ 1518699 w 3729161"/>
              <a:gd name="connsiteY14" fmla="*/ 405516 h 1478943"/>
              <a:gd name="connsiteX15" fmla="*/ 1606163 w 3729161"/>
              <a:gd name="connsiteY15" fmla="*/ 326003 h 1478943"/>
              <a:gd name="connsiteX16" fmla="*/ 1725433 w 3729161"/>
              <a:gd name="connsiteY16" fmla="*/ 246490 h 1478943"/>
              <a:gd name="connsiteX17" fmla="*/ 1940118 w 3729161"/>
              <a:gd name="connsiteY17" fmla="*/ 190831 h 1478943"/>
              <a:gd name="connsiteX18" fmla="*/ 2083241 w 3729161"/>
              <a:gd name="connsiteY18" fmla="*/ 111318 h 1478943"/>
              <a:gd name="connsiteX19" fmla="*/ 2154803 w 3729161"/>
              <a:gd name="connsiteY19" fmla="*/ 39756 h 1478943"/>
              <a:gd name="connsiteX20" fmla="*/ 2234316 w 3729161"/>
              <a:gd name="connsiteY20" fmla="*/ 95416 h 1478943"/>
              <a:gd name="connsiteX21" fmla="*/ 2321781 w 3729161"/>
              <a:gd name="connsiteY21" fmla="*/ 95416 h 1478943"/>
              <a:gd name="connsiteX22" fmla="*/ 2464904 w 3729161"/>
              <a:gd name="connsiteY22" fmla="*/ 39756 h 1478943"/>
              <a:gd name="connsiteX23" fmla="*/ 2568271 w 3729161"/>
              <a:gd name="connsiteY23" fmla="*/ 39756 h 1478943"/>
              <a:gd name="connsiteX24" fmla="*/ 2727297 w 3729161"/>
              <a:gd name="connsiteY24" fmla="*/ 7951 h 1478943"/>
              <a:gd name="connsiteX25" fmla="*/ 2814761 w 3729161"/>
              <a:gd name="connsiteY25" fmla="*/ 0 h 1478943"/>
              <a:gd name="connsiteX26" fmla="*/ 2941982 w 3729161"/>
              <a:gd name="connsiteY26" fmla="*/ 23854 h 1478943"/>
              <a:gd name="connsiteX27" fmla="*/ 3212327 w 3729161"/>
              <a:gd name="connsiteY27" fmla="*/ 23854 h 1478943"/>
              <a:gd name="connsiteX28" fmla="*/ 3387255 w 3729161"/>
              <a:gd name="connsiteY28" fmla="*/ 15903 h 1478943"/>
              <a:gd name="connsiteX29" fmla="*/ 3466768 w 3729161"/>
              <a:gd name="connsiteY29" fmla="*/ 7951 h 1478943"/>
              <a:gd name="connsiteX30" fmla="*/ 3625794 w 3729161"/>
              <a:gd name="connsiteY30" fmla="*/ 7951 h 1478943"/>
              <a:gd name="connsiteX31" fmla="*/ 3729161 w 3729161"/>
              <a:gd name="connsiteY31" fmla="*/ 55659 h 1478943"/>
              <a:gd name="connsiteX0" fmla="*/ 0 w 3625794"/>
              <a:gd name="connsiteY0" fmla="*/ 1478943 h 1478943"/>
              <a:gd name="connsiteX1" fmla="*/ 214685 w 3625794"/>
              <a:gd name="connsiteY1" fmla="*/ 1431235 h 1478943"/>
              <a:gd name="connsiteX2" fmla="*/ 326003 w 3625794"/>
              <a:gd name="connsiteY2" fmla="*/ 1359673 h 1478943"/>
              <a:gd name="connsiteX3" fmla="*/ 453224 w 3625794"/>
              <a:gd name="connsiteY3" fmla="*/ 1296063 h 1478943"/>
              <a:gd name="connsiteX4" fmla="*/ 532737 w 3625794"/>
              <a:gd name="connsiteY4" fmla="*/ 1144988 h 1478943"/>
              <a:gd name="connsiteX5" fmla="*/ 620201 w 3625794"/>
              <a:gd name="connsiteY5" fmla="*/ 1065475 h 1478943"/>
              <a:gd name="connsiteX6" fmla="*/ 659958 w 3625794"/>
              <a:gd name="connsiteY6" fmla="*/ 970059 h 1478943"/>
              <a:gd name="connsiteX7" fmla="*/ 779227 w 3625794"/>
              <a:gd name="connsiteY7" fmla="*/ 882595 h 1478943"/>
              <a:gd name="connsiteX8" fmla="*/ 938254 w 3625794"/>
              <a:gd name="connsiteY8" fmla="*/ 795130 h 1478943"/>
              <a:gd name="connsiteX9" fmla="*/ 985961 w 3625794"/>
              <a:gd name="connsiteY9" fmla="*/ 691763 h 1478943"/>
              <a:gd name="connsiteX10" fmla="*/ 1057523 w 3625794"/>
              <a:gd name="connsiteY10" fmla="*/ 612250 h 1478943"/>
              <a:gd name="connsiteX11" fmla="*/ 1137036 w 3625794"/>
              <a:gd name="connsiteY11" fmla="*/ 572494 h 1478943"/>
              <a:gd name="connsiteX12" fmla="*/ 1232452 w 3625794"/>
              <a:gd name="connsiteY12" fmla="*/ 540689 h 1478943"/>
              <a:gd name="connsiteX13" fmla="*/ 1367624 w 3625794"/>
              <a:gd name="connsiteY13" fmla="*/ 477078 h 1478943"/>
              <a:gd name="connsiteX14" fmla="*/ 1518699 w 3625794"/>
              <a:gd name="connsiteY14" fmla="*/ 405516 h 1478943"/>
              <a:gd name="connsiteX15" fmla="*/ 1606163 w 3625794"/>
              <a:gd name="connsiteY15" fmla="*/ 326003 h 1478943"/>
              <a:gd name="connsiteX16" fmla="*/ 1725433 w 3625794"/>
              <a:gd name="connsiteY16" fmla="*/ 246490 h 1478943"/>
              <a:gd name="connsiteX17" fmla="*/ 1940118 w 3625794"/>
              <a:gd name="connsiteY17" fmla="*/ 190831 h 1478943"/>
              <a:gd name="connsiteX18" fmla="*/ 2083241 w 3625794"/>
              <a:gd name="connsiteY18" fmla="*/ 111318 h 1478943"/>
              <a:gd name="connsiteX19" fmla="*/ 2154803 w 3625794"/>
              <a:gd name="connsiteY19" fmla="*/ 39756 h 1478943"/>
              <a:gd name="connsiteX20" fmla="*/ 2234316 w 3625794"/>
              <a:gd name="connsiteY20" fmla="*/ 95416 h 1478943"/>
              <a:gd name="connsiteX21" fmla="*/ 2321781 w 3625794"/>
              <a:gd name="connsiteY21" fmla="*/ 95416 h 1478943"/>
              <a:gd name="connsiteX22" fmla="*/ 2464904 w 3625794"/>
              <a:gd name="connsiteY22" fmla="*/ 39756 h 1478943"/>
              <a:gd name="connsiteX23" fmla="*/ 2568271 w 3625794"/>
              <a:gd name="connsiteY23" fmla="*/ 39756 h 1478943"/>
              <a:gd name="connsiteX24" fmla="*/ 2727297 w 3625794"/>
              <a:gd name="connsiteY24" fmla="*/ 7951 h 1478943"/>
              <a:gd name="connsiteX25" fmla="*/ 2814761 w 3625794"/>
              <a:gd name="connsiteY25" fmla="*/ 0 h 1478943"/>
              <a:gd name="connsiteX26" fmla="*/ 2941982 w 3625794"/>
              <a:gd name="connsiteY26" fmla="*/ 23854 h 1478943"/>
              <a:gd name="connsiteX27" fmla="*/ 3212327 w 3625794"/>
              <a:gd name="connsiteY27" fmla="*/ 23854 h 1478943"/>
              <a:gd name="connsiteX28" fmla="*/ 3387255 w 3625794"/>
              <a:gd name="connsiteY28" fmla="*/ 15903 h 1478943"/>
              <a:gd name="connsiteX29" fmla="*/ 3466768 w 3625794"/>
              <a:gd name="connsiteY29" fmla="*/ 7951 h 1478943"/>
              <a:gd name="connsiteX30" fmla="*/ 3625794 w 3625794"/>
              <a:gd name="connsiteY30" fmla="*/ 7951 h 1478943"/>
              <a:gd name="connsiteX0" fmla="*/ 0 w 3466768"/>
              <a:gd name="connsiteY0" fmla="*/ 1478943 h 1478943"/>
              <a:gd name="connsiteX1" fmla="*/ 214685 w 3466768"/>
              <a:gd name="connsiteY1" fmla="*/ 1431235 h 1478943"/>
              <a:gd name="connsiteX2" fmla="*/ 326003 w 3466768"/>
              <a:gd name="connsiteY2" fmla="*/ 1359673 h 1478943"/>
              <a:gd name="connsiteX3" fmla="*/ 453224 w 3466768"/>
              <a:gd name="connsiteY3" fmla="*/ 1296063 h 1478943"/>
              <a:gd name="connsiteX4" fmla="*/ 532737 w 3466768"/>
              <a:gd name="connsiteY4" fmla="*/ 1144988 h 1478943"/>
              <a:gd name="connsiteX5" fmla="*/ 620201 w 3466768"/>
              <a:gd name="connsiteY5" fmla="*/ 1065475 h 1478943"/>
              <a:gd name="connsiteX6" fmla="*/ 659958 w 3466768"/>
              <a:gd name="connsiteY6" fmla="*/ 970059 h 1478943"/>
              <a:gd name="connsiteX7" fmla="*/ 779227 w 3466768"/>
              <a:gd name="connsiteY7" fmla="*/ 882595 h 1478943"/>
              <a:gd name="connsiteX8" fmla="*/ 938254 w 3466768"/>
              <a:gd name="connsiteY8" fmla="*/ 795130 h 1478943"/>
              <a:gd name="connsiteX9" fmla="*/ 985961 w 3466768"/>
              <a:gd name="connsiteY9" fmla="*/ 691763 h 1478943"/>
              <a:gd name="connsiteX10" fmla="*/ 1057523 w 3466768"/>
              <a:gd name="connsiteY10" fmla="*/ 612250 h 1478943"/>
              <a:gd name="connsiteX11" fmla="*/ 1137036 w 3466768"/>
              <a:gd name="connsiteY11" fmla="*/ 572494 h 1478943"/>
              <a:gd name="connsiteX12" fmla="*/ 1232452 w 3466768"/>
              <a:gd name="connsiteY12" fmla="*/ 540689 h 1478943"/>
              <a:gd name="connsiteX13" fmla="*/ 1367624 w 3466768"/>
              <a:gd name="connsiteY13" fmla="*/ 477078 h 1478943"/>
              <a:gd name="connsiteX14" fmla="*/ 1518699 w 3466768"/>
              <a:gd name="connsiteY14" fmla="*/ 405516 h 1478943"/>
              <a:gd name="connsiteX15" fmla="*/ 1606163 w 3466768"/>
              <a:gd name="connsiteY15" fmla="*/ 326003 h 1478943"/>
              <a:gd name="connsiteX16" fmla="*/ 1725433 w 3466768"/>
              <a:gd name="connsiteY16" fmla="*/ 246490 h 1478943"/>
              <a:gd name="connsiteX17" fmla="*/ 1940118 w 3466768"/>
              <a:gd name="connsiteY17" fmla="*/ 190831 h 1478943"/>
              <a:gd name="connsiteX18" fmla="*/ 2083241 w 3466768"/>
              <a:gd name="connsiteY18" fmla="*/ 111318 h 1478943"/>
              <a:gd name="connsiteX19" fmla="*/ 2154803 w 3466768"/>
              <a:gd name="connsiteY19" fmla="*/ 39756 h 1478943"/>
              <a:gd name="connsiteX20" fmla="*/ 2234316 w 3466768"/>
              <a:gd name="connsiteY20" fmla="*/ 95416 h 1478943"/>
              <a:gd name="connsiteX21" fmla="*/ 2321781 w 3466768"/>
              <a:gd name="connsiteY21" fmla="*/ 95416 h 1478943"/>
              <a:gd name="connsiteX22" fmla="*/ 2464904 w 3466768"/>
              <a:gd name="connsiteY22" fmla="*/ 39756 h 1478943"/>
              <a:gd name="connsiteX23" fmla="*/ 2568271 w 3466768"/>
              <a:gd name="connsiteY23" fmla="*/ 39756 h 1478943"/>
              <a:gd name="connsiteX24" fmla="*/ 2727297 w 3466768"/>
              <a:gd name="connsiteY24" fmla="*/ 7951 h 1478943"/>
              <a:gd name="connsiteX25" fmla="*/ 2814761 w 3466768"/>
              <a:gd name="connsiteY25" fmla="*/ 0 h 1478943"/>
              <a:gd name="connsiteX26" fmla="*/ 2941982 w 3466768"/>
              <a:gd name="connsiteY26" fmla="*/ 23854 h 1478943"/>
              <a:gd name="connsiteX27" fmla="*/ 3212327 w 3466768"/>
              <a:gd name="connsiteY27" fmla="*/ 23854 h 1478943"/>
              <a:gd name="connsiteX28" fmla="*/ 3387255 w 3466768"/>
              <a:gd name="connsiteY28" fmla="*/ 15903 h 1478943"/>
              <a:gd name="connsiteX29" fmla="*/ 3466768 w 3466768"/>
              <a:gd name="connsiteY29" fmla="*/ 7951 h 1478943"/>
              <a:gd name="connsiteX0" fmla="*/ 0 w 3387255"/>
              <a:gd name="connsiteY0" fmla="*/ 1478943 h 1478943"/>
              <a:gd name="connsiteX1" fmla="*/ 214685 w 3387255"/>
              <a:gd name="connsiteY1" fmla="*/ 1431235 h 1478943"/>
              <a:gd name="connsiteX2" fmla="*/ 326003 w 3387255"/>
              <a:gd name="connsiteY2" fmla="*/ 1359673 h 1478943"/>
              <a:gd name="connsiteX3" fmla="*/ 453224 w 3387255"/>
              <a:gd name="connsiteY3" fmla="*/ 1296063 h 1478943"/>
              <a:gd name="connsiteX4" fmla="*/ 532737 w 3387255"/>
              <a:gd name="connsiteY4" fmla="*/ 1144988 h 1478943"/>
              <a:gd name="connsiteX5" fmla="*/ 620201 w 3387255"/>
              <a:gd name="connsiteY5" fmla="*/ 1065475 h 1478943"/>
              <a:gd name="connsiteX6" fmla="*/ 659958 w 3387255"/>
              <a:gd name="connsiteY6" fmla="*/ 970059 h 1478943"/>
              <a:gd name="connsiteX7" fmla="*/ 779227 w 3387255"/>
              <a:gd name="connsiteY7" fmla="*/ 882595 h 1478943"/>
              <a:gd name="connsiteX8" fmla="*/ 938254 w 3387255"/>
              <a:gd name="connsiteY8" fmla="*/ 795130 h 1478943"/>
              <a:gd name="connsiteX9" fmla="*/ 985961 w 3387255"/>
              <a:gd name="connsiteY9" fmla="*/ 691763 h 1478943"/>
              <a:gd name="connsiteX10" fmla="*/ 1057523 w 3387255"/>
              <a:gd name="connsiteY10" fmla="*/ 612250 h 1478943"/>
              <a:gd name="connsiteX11" fmla="*/ 1137036 w 3387255"/>
              <a:gd name="connsiteY11" fmla="*/ 572494 h 1478943"/>
              <a:gd name="connsiteX12" fmla="*/ 1232452 w 3387255"/>
              <a:gd name="connsiteY12" fmla="*/ 540689 h 1478943"/>
              <a:gd name="connsiteX13" fmla="*/ 1367624 w 3387255"/>
              <a:gd name="connsiteY13" fmla="*/ 477078 h 1478943"/>
              <a:gd name="connsiteX14" fmla="*/ 1518699 w 3387255"/>
              <a:gd name="connsiteY14" fmla="*/ 405516 h 1478943"/>
              <a:gd name="connsiteX15" fmla="*/ 1606163 w 3387255"/>
              <a:gd name="connsiteY15" fmla="*/ 326003 h 1478943"/>
              <a:gd name="connsiteX16" fmla="*/ 1725433 w 3387255"/>
              <a:gd name="connsiteY16" fmla="*/ 246490 h 1478943"/>
              <a:gd name="connsiteX17" fmla="*/ 1940118 w 3387255"/>
              <a:gd name="connsiteY17" fmla="*/ 190831 h 1478943"/>
              <a:gd name="connsiteX18" fmla="*/ 2083241 w 3387255"/>
              <a:gd name="connsiteY18" fmla="*/ 111318 h 1478943"/>
              <a:gd name="connsiteX19" fmla="*/ 2154803 w 3387255"/>
              <a:gd name="connsiteY19" fmla="*/ 39756 h 1478943"/>
              <a:gd name="connsiteX20" fmla="*/ 2234316 w 3387255"/>
              <a:gd name="connsiteY20" fmla="*/ 95416 h 1478943"/>
              <a:gd name="connsiteX21" fmla="*/ 2321781 w 3387255"/>
              <a:gd name="connsiteY21" fmla="*/ 95416 h 1478943"/>
              <a:gd name="connsiteX22" fmla="*/ 2464904 w 3387255"/>
              <a:gd name="connsiteY22" fmla="*/ 39756 h 1478943"/>
              <a:gd name="connsiteX23" fmla="*/ 2568271 w 3387255"/>
              <a:gd name="connsiteY23" fmla="*/ 39756 h 1478943"/>
              <a:gd name="connsiteX24" fmla="*/ 2727297 w 3387255"/>
              <a:gd name="connsiteY24" fmla="*/ 7951 h 1478943"/>
              <a:gd name="connsiteX25" fmla="*/ 2814761 w 3387255"/>
              <a:gd name="connsiteY25" fmla="*/ 0 h 1478943"/>
              <a:gd name="connsiteX26" fmla="*/ 2941982 w 3387255"/>
              <a:gd name="connsiteY26" fmla="*/ 23854 h 1478943"/>
              <a:gd name="connsiteX27" fmla="*/ 3212327 w 3387255"/>
              <a:gd name="connsiteY27" fmla="*/ 23854 h 1478943"/>
              <a:gd name="connsiteX28" fmla="*/ 3387255 w 3387255"/>
              <a:gd name="connsiteY28" fmla="*/ 15903 h 1478943"/>
              <a:gd name="connsiteX0" fmla="*/ 0 w 3212327"/>
              <a:gd name="connsiteY0" fmla="*/ 1478943 h 1478943"/>
              <a:gd name="connsiteX1" fmla="*/ 214685 w 3212327"/>
              <a:gd name="connsiteY1" fmla="*/ 1431235 h 1478943"/>
              <a:gd name="connsiteX2" fmla="*/ 326003 w 3212327"/>
              <a:gd name="connsiteY2" fmla="*/ 1359673 h 1478943"/>
              <a:gd name="connsiteX3" fmla="*/ 453224 w 3212327"/>
              <a:gd name="connsiteY3" fmla="*/ 1296063 h 1478943"/>
              <a:gd name="connsiteX4" fmla="*/ 532737 w 3212327"/>
              <a:gd name="connsiteY4" fmla="*/ 1144988 h 1478943"/>
              <a:gd name="connsiteX5" fmla="*/ 620201 w 3212327"/>
              <a:gd name="connsiteY5" fmla="*/ 1065475 h 1478943"/>
              <a:gd name="connsiteX6" fmla="*/ 659958 w 3212327"/>
              <a:gd name="connsiteY6" fmla="*/ 970059 h 1478943"/>
              <a:gd name="connsiteX7" fmla="*/ 779227 w 3212327"/>
              <a:gd name="connsiteY7" fmla="*/ 882595 h 1478943"/>
              <a:gd name="connsiteX8" fmla="*/ 938254 w 3212327"/>
              <a:gd name="connsiteY8" fmla="*/ 795130 h 1478943"/>
              <a:gd name="connsiteX9" fmla="*/ 985961 w 3212327"/>
              <a:gd name="connsiteY9" fmla="*/ 691763 h 1478943"/>
              <a:gd name="connsiteX10" fmla="*/ 1057523 w 3212327"/>
              <a:gd name="connsiteY10" fmla="*/ 612250 h 1478943"/>
              <a:gd name="connsiteX11" fmla="*/ 1137036 w 3212327"/>
              <a:gd name="connsiteY11" fmla="*/ 572494 h 1478943"/>
              <a:gd name="connsiteX12" fmla="*/ 1232452 w 3212327"/>
              <a:gd name="connsiteY12" fmla="*/ 540689 h 1478943"/>
              <a:gd name="connsiteX13" fmla="*/ 1367624 w 3212327"/>
              <a:gd name="connsiteY13" fmla="*/ 477078 h 1478943"/>
              <a:gd name="connsiteX14" fmla="*/ 1518699 w 3212327"/>
              <a:gd name="connsiteY14" fmla="*/ 405516 h 1478943"/>
              <a:gd name="connsiteX15" fmla="*/ 1606163 w 3212327"/>
              <a:gd name="connsiteY15" fmla="*/ 326003 h 1478943"/>
              <a:gd name="connsiteX16" fmla="*/ 1725433 w 3212327"/>
              <a:gd name="connsiteY16" fmla="*/ 246490 h 1478943"/>
              <a:gd name="connsiteX17" fmla="*/ 1940118 w 3212327"/>
              <a:gd name="connsiteY17" fmla="*/ 190831 h 1478943"/>
              <a:gd name="connsiteX18" fmla="*/ 2083241 w 3212327"/>
              <a:gd name="connsiteY18" fmla="*/ 111318 h 1478943"/>
              <a:gd name="connsiteX19" fmla="*/ 2154803 w 3212327"/>
              <a:gd name="connsiteY19" fmla="*/ 39756 h 1478943"/>
              <a:gd name="connsiteX20" fmla="*/ 2234316 w 3212327"/>
              <a:gd name="connsiteY20" fmla="*/ 95416 h 1478943"/>
              <a:gd name="connsiteX21" fmla="*/ 2321781 w 3212327"/>
              <a:gd name="connsiteY21" fmla="*/ 95416 h 1478943"/>
              <a:gd name="connsiteX22" fmla="*/ 2464904 w 3212327"/>
              <a:gd name="connsiteY22" fmla="*/ 39756 h 1478943"/>
              <a:gd name="connsiteX23" fmla="*/ 2568271 w 3212327"/>
              <a:gd name="connsiteY23" fmla="*/ 39756 h 1478943"/>
              <a:gd name="connsiteX24" fmla="*/ 2727297 w 3212327"/>
              <a:gd name="connsiteY24" fmla="*/ 7951 h 1478943"/>
              <a:gd name="connsiteX25" fmla="*/ 2814761 w 3212327"/>
              <a:gd name="connsiteY25" fmla="*/ 0 h 1478943"/>
              <a:gd name="connsiteX26" fmla="*/ 2941982 w 3212327"/>
              <a:gd name="connsiteY26" fmla="*/ 23854 h 1478943"/>
              <a:gd name="connsiteX27" fmla="*/ 3212327 w 3212327"/>
              <a:gd name="connsiteY27" fmla="*/ 23854 h 1478943"/>
              <a:gd name="connsiteX0" fmla="*/ 0 w 2941982"/>
              <a:gd name="connsiteY0" fmla="*/ 1478943 h 1478943"/>
              <a:gd name="connsiteX1" fmla="*/ 214685 w 2941982"/>
              <a:gd name="connsiteY1" fmla="*/ 1431235 h 1478943"/>
              <a:gd name="connsiteX2" fmla="*/ 326003 w 2941982"/>
              <a:gd name="connsiteY2" fmla="*/ 1359673 h 1478943"/>
              <a:gd name="connsiteX3" fmla="*/ 453224 w 2941982"/>
              <a:gd name="connsiteY3" fmla="*/ 1296063 h 1478943"/>
              <a:gd name="connsiteX4" fmla="*/ 532737 w 2941982"/>
              <a:gd name="connsiteY4" fmla="*/ 1144988 h 1478943"/>
              <a:gd name="connsiteX5" fmla="*/ 620201 w 2941982"/>
              <a:gd name="connsiteY5" fmla="*/ 1065475 h 1478943"/>
              <a:gd name="connsiteX6" fmla="*/ 659958 w 2941982"/>
              <a:gd name="connsiteY6" fmla="*/ 970059 h 1478943"/>
              <a:gd name="connsiteX7" fmla="*/ 779227 w 2941982"/>
              <a:gd name="connsiteY7" fmla="*/ 882595 h 1478943"/>
              <a:gd name="connsiteX8" fmla="*/ 938254 w 2941982"/>
              <a:gd name="connsiteY8" fmla="*/ 795130 h 1478943"/>
              <a:gd name="connsiteX9" fmla="*/ 985961 w 2941982"/>
              <a:gd name="connsiteY9" fmla="*/ 691763 h 1478943"/>
              <a:gd name="connsiteX10" fmla="*/ 1057523 w 2941982"/>
              <a:gd name="connsiteY10" fmla="*/ 612250 h 1478943"/>
              <a:gd name="connsiteX11" fmla="*/ 1137036 w 2941982"/>
              <a:gd name="connsiteY11" fmla="*/ 572494 h 1478943"/>
              <a:gd name="connsiteX12" fmla="*/ 1232452 w 2941982"/>
              <a:gd name="connsiteY12" fmla="*/ 540689 h 1478943"/>
              <a:gd name="connsiteX13" fmla="*/ 1367624 w 2941982"/>
              <a:gd name="connsiteY13" fmla="*/ 477078 h 1478943"/>
              <a:gd name="connsiteX14" fmla="*/ 1518699 w 2941982"/>
              <a:gd name="connsiteY14" fmla="*/ 405516 h 1478943"/>
              <a:gd name="connsiteX15" fmla="*/ 1606163 w 2941982"/>
              <a:gd name="connsiteY15" fmla="*/ 326003 h 1478943"/>
              <a:gd name="connsiteX16" fmla="*/ 1725433 w 2941982"/>
              <a:gd name="connsiteY16" fmla="*/ 246490 h 1478943"/>
              <a:gd name="connsiteX17" fmla="*/ 1940118 w 2941982"/>
              <a:gd name="connsiteY17" fmla="*/ 190831 h 1478943"/>
              <a:gd name="connsiteX18" fmla="*/ 2083241 w 2941982"/>
              <a:gd name="connsiteY18" fmla="*/ 111318 h 1478943"/>
              <a:gd name="connsiteX19" fmla="*/ 2154803 w 2941982"/>
              <a:gd name="connsiteY19" fmla="*/ 39756 h 1478943"/>
              <a:gd name="connsiteX20" fmla="*/ 2234316 w 2941982"/>
              <a:gd name="connsiteY20" fmla="*/ 95416 h 1478943"/>
              <a:gd name="connsiteX21" fmla="*/ 2321781 w 2941982"/>
              <a:gd name="connsiteY21" fmla="*/ 95416 h 1478943"/>
              <a:gd name="connsiteX22" fmla="*/ 2464904 w 2941982"/>
              <a:gd name="connsiteY22" fmla="*/ 39756 h 1478943"/>
              <a:gd name="connsiteX23" fmla="*/ 2568271 w 2941982"/>
              <a:gd name="connsiteY23" fmla="*/ 39756 h 1478943"/>
              <a:gd name="connsiteX24" fmla="*/ 2727297 w 2941982"/>
              <a:gd name="connsiteY24" fmla="*/ 7951 h 1478943"/>
              <a:gd name="connsiteX25" fmla="*/ 2814761 w 2941982"/>
              <a:gd name="connsiteY25" fmla="*/ 0 h 1478943"/>
              <a:gd name="connsiteX26" fmla="*/ 2941982 w 2941982"/>
              <a:gd name="connsiteY26" fmla="*/ 23854 h 1478943"/>
              <a:gd name="connsiteX0" fmla="*/ 0 w 2814761"/>
              <a:gd name="connsiteY0" fmla="*/ 1478943 h 1478943"/>
              <a:gd name="connsiteX1" fmla="*/ 214685 w 2814761"/>
              <a:gd name="connsiteY1" fmla="*/ 1431235 h 1478943"/>
              <a:gd name="connsiteX2" fmla="*/ 326003 w 2814761"/>
              <a:gd name="connsiteY2" fmla="*/ 1359673 h 1478943"/>
              <a:gd name="connsiteX3" fmla="*/ 453224 w 2814761"/>
              <a:gd name="connsiteY3" fmla="*/ 1296063 h 1478943"/>
              <a:gd name="connsiteX4" fmla="*/ 532737 w 2814761"/>
              <a:gd name="connsiteY4" fmla="*/ 1144988 h 1478943"/>
              <a:gd name="connsiteX5" fmla="*/ 620201 w 2814761"/>
              <a:gd name="connsiteY5" fmla="*/ 1065475 h 1478943"/>
              <a:gd name="connsiteX6" fmla="*/ 659958 w 2814761"/>
              <a:gd name="connsiteY6" fmla="*/ 970059 h 1478943"/>
              <a:gd name="connsiteX7" fmla="*/ 779227 w 2814761"/>
              <a:gd name="connsiteY7" fmla="*/ 882595 h 1478943"/>
              <a:gd name="connsiteX8" fmla="*/ 938254 w 2814761"/>
              <a:gd name="connsiteY8" fmla="*/ 795130 h 1478943"/>
              <a:gd name="connsiteX9" fmla="*/ 985961 w 2814761"/>
              <a:gd name="connsiteY9" fmla="*/ 691763 h 1478943"/>
              <a:gd name="connsiteX10" fmla="*/ 1057523 w 2814761"/>
              <a:gd name="connsiteY10" fmla="*/ 612250 h 1478943"/>
              <a:gd name="connsiteX11" fmla="*/ 1137036 w 2814761"/>
              <a:gd name="connsiteY11" fmla="*/ 572494 h 1478943"/>
              <a:gd name="connsiteX12" fmla="*/ 1232452 w 2814761"/>
              <a:gd name="connsiteY12" fmla="*/ 540689 h 1478943"/>
              <a:gd name="connsiteX13" fmla="*/ 1367624 w 2814761"/>
              <a:gd name="connsiteY13" fmla="*/ 477078 h 1478943"/>
              <a:gd name="connsiteX14" fmla="*/ 1518699 w 2814761"/>
              <a:gd name="connsiteY14" fmla="*/ 405516 h 1478943"/>
              <a:gd name="connsiteX15" fmla="*/ 1606163 w 2814761"/>
              <a:gd name="connsiteY15" fmla="*/ 326003 h 1478943"/>
              <a:gd name="connsiteX16" fmla="*/ 1725433 w 2814761"/>
              <a:gd name="connsiteY16" fmla="*/ 246490 h 1478943"/>
              <a:gd name="connsiteX17" fmla="*/ 1940118 w 2814761"/>
              <a:gd name="connsiteY17" fmla="*/ 190831 h 1478943"/>
              <a:gd name="connsiteX18" fmla="*/ 2083241 w 2814761"/>
              <a:gd name="connsiteY18" fmla="*/ 111318 h 1478943"/>
              <a:gd name="connsiteX19" fmla="*/ 2154803 w 2814761"/>
              <a:gd name="connsiteY19" fmla="*/ 39756 h 1478943"/>
              <a:gd name="connsiteX20" fmla="*/ 2234316 w 2814761"/>
              <a:gd name="connsiteY20" fmla="*/ 95416 h 1478943"/>
              <a:gd name="connsiteX21" fmla="*/ 2321781 w 2814761"/>
              <a:gd name="connsiteY21" fmla="*/ 95416 h 1478943"/>
              <a:gd name="connsiteX22" fmla="*/ 2464904 w 2814761"/>
              <a:gd name="connsiteY22" fmla="*/ 39756 h 1478943"/>
              <a:gd name="connsiteX23" fmla="*/ 2568271 w 2814761"/>
              <a:gd name="connsiteY23" fmla="*/ 39756 h 1478943"/>
              <a:gd name="connsiteX24" fmla="*/ 2727297 w 2814761"/>
              <a:gd name="connsiteY24" fmla="*/ 7951 h 1478943"/>
              <a:gd name="connsiteX25" fmla="*/ 2814761 w 2814761"/>
              <a:gd name="connsiteY25" fmla="*/ 0 h 1478943"/>
              <a:gd name="connsiteX0" fmla="*/ 0 w 2727297"/>
              <a:gd name="connsiteY0" fmla="*/ 1470992 h 1470992"/>
              <a:gd name="connsiteX1" fmla="*/ 214685 w 2727297"/>
              <a:gd name="connsiteY1" fmla="*/ 1423284 h 1470992"/>
              <a:gd name="connsiteX2" fmla="*/ 326003 w 2727297"/>
              <a:gd name="connsiteY2" fmla="*/ 1351722 h 1470992"/>
              <a:gd name="connsiteX3" fmla="*/ 453224 w 2727297"/>
              <a:gd name="connsiteY3" fmla="*/ 1288112 h 1470992"/>
              <a:gd name="connsiteX4" fmla="*/ 532737 w 2727297"/>
              <a:gd name="connsiteY4" fmla="*/ 1137037 h 1470992"/>
              <a:gd name="connsiteX5" fmla="*/ 620201 w 2727297"/>
              <a:gd name="connsiteY5" fmla="*/ 1057524 h 1470992"/>
              <a:gd name="connsiteX6" fmla="*/ 659958 w 2727297"/>
              <a:gd name="connsiteY6" fmla="*/ 962108 h 1470992"/>
              <a:gd name="connsiteX7" fmla="*/ 779227 w 2727297"/>
              <a:gd name="connsiteY7" fmla="*/ 874644 h 1470992"/>
              <a:gd name="connsiteX8" fmla="*/ 938254 w 2727297"/>
              <a:gd name="connsiteY8" fmla="*/ 787179 h 1470992"/>
              <a:gd name="connsiteX9" fmla="*/ 985961 w 2727297"/>
              <a:gd name="connsiteY9" fmla="*/ 683812 h 1470992"/>
              <a:gd name="connsiteX10" fmla="*/ 1057523 w 2727297"/>
              <a:gd name="connsiteY10" fmla="*/ 604299 h 1470992"/>
              <a:gd name="connsiteX11" fmla="*/ 1137036 w 2727297"/>
              <a:gd name="connsiteY11" fmla="*/ 564543 h 1470992"/>
              <a:gd name="connsiteX12" fmla="*/ 1232452 w 2727297"/>
              <a:gd name="connsiteY12" fmla="*/ 532738 h 1470992"/>
              <a:gd name="connsiteX13" fmla="*/ 1367624 w 2727297"/>
              <a:gd name="connsiteY13" fmla="*/ 469127 h 1470992"/>
              <a:gd name="connsiteX14" fmla="*/ 1518699 w 2727297"/>
              <a:gd name="connsiteY14" fmla="*/ 397565 h 1470992"/>
              <a:gd name="connsiteX15" fmla="*/ 1606163 w 2727297"/>
              <a:gd name="connsiteY15" fmla="*/ 318052 h 1470992"/>
              <a:gd name="connsiteX16" fmla="*/ 1725433 w 2727297"/>
              <a:gd name="connsiteY16" fmla="*/ 238539 h 1470992"/>
              <a:gd name="connsiteX17" fmla="*/ 1940118 w 2727297"/>
              <a:gd name="connsiteY17" fmla="*/ 182880 h 1470992"/>
              <a:gd name="connsiteX18" fmla="*/ 2083241 w 2727297"/>
              <a:gd name="connsiteY18" fmla="*/ 103367 h 1470992"/>
              <a:gd name="connsiteX19" fmla="*/ 2154803 w 2727297"/>
              <a:gd name="connsiteY19" fmla="*/ 31805 h 1470992"/>
              <a:gd name="connsiteX20" fmla="*/ 2234316 w 2727297"/>
              <a:gd name="connsiteY20" fmla="*/ 87465 h 1470992"/>
              <a:gd name="connsiteX21" fmla="*/ 2321781 w 2727297"/>
              <a:gd name="connsiteY21" fmla="*/ 87465 h 1470992"/>
              <a:gd name="connsiteX22" fmla="*/ 2464904 w 2727297"/>
              <a:gd name="connsiteY22" fmla="*/ 31805 h 1470992"/>
              <a:gd name="connsiteX23" fmla="*/ 2568271 w 2727297"/>
              <a:gd name="connsiteY23" fmla="*/ 31805 h 1470992"/>
              <a:gd name="connsiteX24" fmla="*/ 2727297 w 2727297"/>
              <a:gd name="connsiteY24" fmla="*/ 0 h 1470992"/>
              <a:gd name="connsiteX0" fmla="*/ 0 w 2568271"/>
              <a:gd name="connsiteY0" fmla="*/ 1439187 h 1439187"/>
              <a:gd name="connsiteX1" fmla="*/ 214685 w 2568271"/>
              <a:gd name="connsiteY1" fmla="*/ 1391479 h 1439187"/>
              <a:gd name="connsiteX2" fmla="*/ 326003 w 2568271"/>
              <a:gd name="connsiteY2" fmla="*/ 1319917 h 1439187"/>
              <a:gd name="connsiteX3" fmla="*/ 453224 w 2568271"/>
              <a:gd name="connsiteY3" fmla="*/ 1256307 h 1439187"/>
              <a:gd name="connsiteX4" fmla="*/ 532737 w 2568271"/>
              <a:gd name="connsiteY4" fmla="*/ 1105232 h 1439187"/>
              <a:gd name="connsiteX5" fmla="*/ 620201 w 2568271"/>
              <a:gd name="connsiteY5" fmla="*/ 1025719 h 1439187"/>
              <a:gd name="connsiteX6" fmla="*/ 659958 w 2568271"/>
              <a:gd name="connsiteY6" fmla="*/ 930303 h 1439187"/>
              <a:gd name="connsiteX7" fmla="*/ 779227 w 2568271"/>
              <a:gd name="connsiteY7" fmla="*/ 842839 h 1439187"/>
              <a:gd name="connsiteX8" fmla="*/ 938254 w 2568271"/>
              <a:gd name="connsiteY8" fmla="*/ 755374 h 1439187"/>
              <a:gd name="connsiteX9" fmla="*/ 985961 w 2568271"/>
              <a:gd name="connsiteY9" fmla="*/ 652007 h 1439187"/>
              <a:gd name="connsiteX10" fmla="*/ 1057523 w 2568271"/>
              <a:gd name="connsiteY10" fmla="*/ 572494 h 1439187"/>
              <a:gd name="connsiteX11" fmla="*/ 1137036 w 2568271"/>
              <a:gd name="connsiteY11" fmla="*/ 532738 h 1439187"/>
              <a:gd name="connsiteX12" fmla="*/ 1232452 w 2568271"/>
              <a:gd name="connsiteY12" fmla="*/ 500933 h 1439187"/>
              <a:gd name="connsiteX13" fmla="*/ 1367624 w 2568271"/>
              <a:gd name="connsiteY13" fmla="*/ 437322 h 1439187"/>
              <a:gd name="connsiteX14" fmla="*/ 1518699 w 2568271"/>
              <a:gd name="connsiteY14" fmla="*/ 365760 h 1439187"/>
              <a:gd name="connsiteX15" fmla="*/ 1606163 w 2568271"/>
              <a:gd name="connsiteY15" fmla="*/ 286247 h 1439187"/>
              <a:gd name="connsiteX16" fmla="*/ 1725433 w 2568271"/>
              <a:gd name="connsiteY16" fmla="*/ 206734 h 1439187"/>
              <a:gd name="connsiteX17" fmla="*/ 1940118 w 2568271"/>
              <a:gd name="connsiteY17" fmla="*/ 151075 h 1439187"/>
              <a:gd name="connsiteX18" fmla="*/ 2083241 w 2568271"/>
              <a:gd name="connsiteY18" fmla="*/ 71562 h 1439187"/>
              <a:gd name="connsiteX19" fmla="*/ 2154803 w 2568271"/>
              <a:gd name="connsiteY19" fmla="*/ 0 h 1439187"/>
              <a:gd name="connsiteX20" fmla="*/ 2234316 w 2568271"/>
              <a:gd name="connsiteY20" fmla="*/ 55660 h 1439187"/>
              <a:gd name="connsiteX21" fmla="*/ 2321781 w 2568271"/>
              <a:gd name="connsiteY21" fmla="*/ 55660 h 1439187"/>
              <a:gd name="connsiteX22" fmla="*/ 2464904 w 2568271"/>
              <a:gd name="connsiteY22" fmla="*/ 0 h 1439187"/>
              <a:gd name="connsiteX23" fmla="*/ 2568271 w 2568271"/>
              <a:gd name="connsiteY23" fmla="*/ 0 h 1439187"/>
              <a:gd name="connsiteX0" fmla="*/ 0 w 2464904"/>
              <a:gd name="connsiteY0" fmla="*/ 1439187 h 1439187"/>
              <a:gd name="connsiteX1" fmla="*/ 214685 w 2464904"/>
              <a:gd name="connsiteY1" fmla="*/ 1391479 h 1439187"/>
              <a:gd name="connsiteX2" fmla="*/ 326003 w 2464904"/>
              <a:gd name="connsiteY2" fmla="*/ 1319917 h 1439187"/>
              <a:gd name="connsiteX3" fmla="*/ 453224 w 2464904"/>
              <a:gd name="connsiteY3" fmla="*/ 1256307 h 1439187"/>
              <a:gd name="connsiteX4" fmla="*/ 532737 w 2464904"/>
              <a:gd name="connsiteY4" fmla="*/ 1105232 h 1439187"/>
              <a:gd name="connsiteX5" fmla="*/ 620201 w 2464904"/>
              <a:gd name="connsiteY5" fmla="*/ 1025719 h 1439187"/>
              <a:gd name="connsiteX6" fmla="*/ 659958 w 2464904"/>
              <a:gd name="connsiteY6" fmla="*/ 930303 h 1439187"/>
              <a:gd name="connsiteX7" fmla="*/ 779227 w 2464904"/>
              <a:gd name="connsiteY7" fmla="*/ 842839 h 1439187"/>
              <a:gd name="connsiteX8" fmla="*/ 938254 w 2464904"/>
              <a:gd name="connsiteY8" fmla="*/ 755374 h 1439187"/>
              <a:gd name="connsiteX9" fmla="*/ 985961 w 2464904"/>
              <a:gd name="connsiteY9" fmla="*/ 652007 h 1439187"/>
              <a:gd name="connsiteX10" fmla="*/ 1057523 w 2464904"/>
              <a:gd name="connsiteY10" fmla="*/ 572494 h 1439187"/>
              <a:gd name="connsiteX11" fmla="*/ 1137036 w 2464904"/>
              <a:gd name="connsiteY11" fmla="*/ 532738 h 1439187"/>
              <a:gd name="connsiteX12" fmla="*/ 1232452 w 2464904"/>
              <a:gd name="connsiteY12" fmla="*/ 500933 h 1439187"/>
              <a:gd name="connsiteX13" fmla="*/ 1367624 w 2464904"/>
              <a:gd name="connsiteY13" fmla="*/ 437322 h 1439187"/>
              <a:gd name="connsiteX14" fmla="*/ 1518699 w 2464904"/>
              <a:gd name="connsiteY14" fmla="*/ 365760 h 1439187"/>
              <a:gd name="connsiteX15" fmla="*/ 1606163 w 2464904"/>
              <a:gd name="connsiteY15" fmla="*/ 286247 h 1439187"/>
              <a:gd name="connsiteX16" fmla="*/ 1725433 w 2464904"/>
              <a:gd name="connsiteY16" fmla="*/ 206734 h 1439187"/>
              <a:gd name="connsiteX17" fmla="*/ 1940118 w 2464904"/>
              <a:gd name="connsiteY17" fmla="*/ 151075 h 1439187"/>
              <a:gd name="connsiteX18" fmla="*/ 2083241 w 2464904"/>
              <a:gd name="connsiteY18" fmla="*/ 71562 h 1439187"/>
              <a:gd name="connsiteX19" fmla="*/ 2154803 w 2464904"/>
              <a:gd name="connsiteY19" fmla="*/ 0 h 1439187"/>
              <a:gd name="connsiteX20" fmla="*/ 2234316 w 2464904"/>
              <a:gd name="connsiteY20" fmla="*/ 55660 h 1439187"/>
              <a:gd name="connsiteX21" fmla="*/ 2321781 w 2464904"/>
              <a:gd name="connsiteY21" fmla="*/ 55660 h 1439187"/>
              <a:gd name="connsiteX22" fmla="*/ 2464904 w 2464904"/>
              <a:gd name="connsiteY22" fmla="*/ 0 h 1439187"/>
              <a:gd name="connsiteX0" fmla="*/ 0 w 2321781"/>
              <a:gd name="connsiteY0" fmla="*/ 1439187 h 1439187"/>
              <a:gd name="connsiteX1" fmla="*/ 214685 w 2321781"/>
              <a:gd name="connsiteY1" fmla="*/ 1391479 h 1439187"/>
              <a:gd name="connsiteX2" fmla="*/ 326003 w 2321781"/>
              <a:gd name="connsiteY2" fmla="*/ 1319917 h 1439187"/>
              <a:gd name="connsiteX3" fmla="*/ 453224 w 2321781"/>
              <a:gd name="connsiteY3" fmla="*/ 1256307 h 1439187"/>
              <a:gd name="connsiteX4" fmla="*/ 532737 w 2321781"/>
              <a:gd name="connsiteY4" fmla="*/ 1105232 h 1439187"/>
              <a:gd name="connsiteX5" fmla="*/ 620201 w 2321781"/>
              <a:gd name="connsiteY5" fmla="*/ 1025719 h 1439187"/>
              <a:gd name="connsiteX6" fmla="*/ 659958 w 2321781"/>
              <a:gd name="connsiteY6" fmla="*/ 930303 h 1439187"/>
              <a:gd name="connsiteX7" fmla="*/ 779227 w 2321781"/>
              <a:gd name="connsiteY7" fmla="*/ 842839 h 1439187"/>
              <a:gd name="connsiteX8" fmla="*/ 938254 w 2321781"/>
              <a:gd name="connsiteY8" fmla="*/ 755374 h 1439187"/>
              <a:gd name="connsiteX9" fmla="*/ 985961 w 2321781"/>
              <a:gd name="connsiteY9" fmla="*/ 652007 h 1439187"/>
              <a:gd name="connsiteX10" fmla="*/ 1057523 w 2321781"/>
              <a:gd name="connsiteY10" fmla="*/ 572494 h 1439187"/>
              <a:gd name="connsiteX11" fmla="*/ 1137036 w 2321781"/>
              <a:gd name="connsiteY11" fmla="*/ 532738 h 1439187"/>
              <a:gd name="connsiteX12" fmla="*/ 1232452 w 2321781"/>
              <a:gd name="connsiteY12" fmla="*/ 500933 h 1439187"/>
              <a:gd name="connsiteX13" fmla="*/ 1367624 w 2321781"/>
              <a:gd name="connsiteY13" fmla="*/ 437322 h 1439187"/>
              <a:gd name="connsiteX14" fmla="*/ 1518699 w 2321781"/>
              <a:gd name="connsiteY14" fmla="*/ 365760 h 1439187"/>
              <a:gd name="connsiteX15" fmla="*/ 1606163 w 2321781"/>
              <a:gd name="connsiteY15" fmla="*/ 286247 h 1439187"/>
              <a:gd name="connsiteX16" fmla="*/ 1725433 w 2321781"/>
              <a:gd name="connsiteY16" fmla="*/ 206734 h 1439187"/>
              <a:gd name="connsiteX17" fmla="*/ 1940118 w 2321781"/>
              <a:gd name="connsiteY17" fmla="*/ 151075 h 1439187"/>
              <a:gd name="connsiteX18" fmla="*/ 2083241 w 2321781"/>
              <a:gd name="connsiteY18" fmla="*/ 71562 h 1439187"/>
              <a:gd name="connsiteX19" fmla="*/ 2154803 w 2321781"/>
              <a:gd name="connsiteY19" fmla="*/ 0 h 1439187"/>
              <a:gd name="connsiteX20" fmla="*/ 2234316 w 2321781"/>
              <a:gd name="connsiteY20" fmla="*/ 55660 h 1439187"/>
              <a:gd name="connsiteX21" fmla="*/ 2321781 w 2321781"/>
              <a:gd name="connsiteY21" fmla="*/ 55660 h 1439187"/>
              <a:gd name="connsiteX0" fmla="*/ 0 w 2234316"/>
              <a:gd name="connsiteY0" fmla="*/ 1439187 h 1439187"/>
              <a:gd name="connsiteX1" fmla="*/ 214685 w 2234316"/>
              <a:gd name="connsiteY1" fmla="*/ 1391479 h 1439187"/>
              <a:gd name="connsiteX2" fmla="*/ 326003 w 2234316"/>
              <a:gd name="connsiteY2" fmla="*/ 1319917 h 1439187"/>
              <a:gd name="connsiteX3" fmla="*/ 453224 w 2234316"/>
              <a:gd name="connsiteY3" fmla="*/ 1256307 h 1439187"/>
              <a:gd name="connsiteX4" fmla="*/ 532737 w 2234316"/>
              <a:gd name="connsiteY4" fmla="*/ 1105232 h 1439187"/>
              <a:gd name="connsiteX5" fmla="*/ 620201 w 2234316"/>
              <a:gd name="connsiteY5" fmla="*/ 1025719 h 1439187"/>
              <a:gd name="connsiteX6" fmla="*/ 659958 w 2234316"/>
              <a:gd name="connsiteY6" fmla="*/ 930303 h 1439187"/>
              <a:gd name="connsiteX7" fmla="*/ 779227 w 2234316"/>
              <a:gd name="connsiteY7" fmla="*/ 842839 h 1439187"/>
              <a:gd name="connsiteX8" fmla="*/ 938254 w 2234316"/>
              <a:gd name="connsiteY8" fmla="*/ 755374 h 1439187"/>
              <a:gd name="connsiteX9" fmla="*/ 985961 w 2234316"/>
              <a:gd name="connsiteY9" fmla="*/ 652007 h 1439187"/>
              <a:gd name="connsiteX10" fmla="*/ 1057523 w 2234316"/>
              <a:gd name="connsiteY10" fmla="*/ 572494 h 1439187"/>
              <a:gd name="connsiteX11" fmla="*/ 1137036 w 2234316"/>
              <a:gd name="connsiteY11" fmla="*/ 532738 h 1439187"/>
              <a:gd name="connsiteX12" fmla="*/ 1232452 w 2234316"/>
              <a:gd name="connsiteY12" fmla="*/ 500933 h 1439187"/>
              <a:gd name="connsiteX13" fmla="*/ 1367624 w 2234316"/>
              <a:gd name="connsiteY13" fmla="*/ 437322 h 1439187"/>
              <a:gd name="connsiteX14" fmla="*/ 1518699 w 2234316"/>
              <a:gd name="connsiteY14" fmla="*/ 365760 h 1439187"/>
              <a:gd name="connsiteX15" fmla="*/ 1606163 w 2234316"/>
              <a:gd name="connsiteY15" fmla="*/ 286247 h 1439187"/>
              <a:gd name="connsiteX16" fmla="*/ 1725433 w 2234316"/>
              <a:gd name="connsiteY16" fmla="*/ 206734 h 1439187"/>
              <a:gd name="connsiteX17" fmla="*/ 1940118 w 2234316"/>
              <a:gd name="connsiteY17" fmla="*/ 151075 h 1439187"/>
              <a:gd name="connsiteX18" fmla="*/ 2083241 w 2234316"/>
              <a:gd name="connsiteY18" fmla="*/ 71562 h 1439187"/>
              <a:gd name="connsiteX19" fmla="*/ 2154803 w 2234316"/>
              <a:gd name="connsiteY19" fmla="*/ 0 h 1439187"/>
              <a:gd name="connsiteX20" fmla="*/ 2234316 w 2234316"/>
              <a:gd name="connsiteY20" fmla="*/ 55660 h 1439187"/>
              <a:gd name="connsiteX0" fmla="*/ 0 w 2154803"/>
              <a:gd name="connsiteY0" fmla="*/ 1439187 h 1439187"/>
              <a:gd name="connsiteX1" fmla="*/ 214685 w 2154803"/>
              <a:gd name="connsiteY1" fmla="*/ 1391479 h 1439187"/>
              <a:gd name="connsiteX2" fmla="*/ 326003 w 2154803"/>
              <a:gd name="connsiteY2" fmla="*/ 1319917 h 1439187"/>
              <a:gd name="connsiteX3" fmla="*/ 453224 w 2154803"/>
              <a:gd name="connsiteY3" fmla="*/ 1256307 h 1439187"/>
              <a:gd name="connsiteX4" fmla="*/ 532737 w 2154803"/>
              <a:gd name="connsiteY4" fmla="*/ 1105232 h 1439187"/>
              <a:gd name="connsiteX5" fmla="*/ 620201 w 2154803"/>
              <a:gd name="connsiteY5" fmla="*/ 1025719 h 1439187"/>
              <a:gd name="connsiteX6" fmla="*/ 659958 w 2154803"/>
              <a:gd name="connsiteY6" fmla="*/ 930303 h 1439187"/>
              <a:gd name="connsiteX7" fmla="*/ 779227 w 2154803"/>
              <a:gd name="connsiteY7" fmla="*/ 842839 h 1439187"/>
              <a:gd name="connsiteX8" fmla="*/ 938254 w 2154803"/>
              <a:gd name="connsiteY8" fmla="*/ 755374 h 1439187"/>
              <a:gd name="connsiteX9" fmla="*/ 985961 w 2154803"/>
              <a:gd name="connsiteY9" fmla="*/ 652007 h 1439187"/>
              <a:gd name="connsiteX10" fmla="*/ 1057523 w 2154803"/>
              <a:gd name="connsiteY10" fmla="*/ 572494 h 1439187"/>
              <a:gd name="connsiteX11" fmla="*/ 1137036 w 2154803"/>
              <a:gd name="connsiteY11" fmla="*/ 532738 h 1439187"/>
              <a:gd name="connsiteX12" fmla="*/ 1232452 w 2154803"/>
              <a:gd name="connsiteY12" fmla="*/ 500933 h 1439187"/>
              <a:gd name="connsiteX13" fmla="*/ 1367624 w 2154803"/>
              <a:gd name="connsiteY13" fmla="*/ 437322 h 1439187"/>
              <a:gd name="connsiteX14" fmla="*/ 1518699 w 2154803"/>
              <a:gd name="connsiteY14" fmla="*/ 365760 h 1439187"/>
              <a:gd name="connsiteX15" fmla="*/ 1606163 w 2154803"/>
              <a:gd name="connsiteY15" fmla="*/ 286247 h 1439187"/>
              <a:gd name="connsiteX16" fmla="*/ 1725433 w 2154803"/>
              <a:gd name="connsiteY16" fmla="*/ 206734 h 1439187"/>
              <a:gd name="connsiteX17" fmla="*/ 1940118 w 2154803"/>
              <a:gd name="connsiteY17" fmla="*/ 151075 h 1439187"/>
              <a:gd name="connsiteX18" fmla="*/ 2083241 w 2154803"/>
              <a:gd name="connsiteY18" fmla="*/ 71562 h 1439187"/>
              <a:gd name="connsiteX19" fmla="*/ 2154803 w 2154803"/>
              <a:gd name="connsiteY19" fmla="*/ 0 h 1439187"/>
              <a:gd name="connsiteX0" fmla="*/ 0 w 2083241"/>
              <a:gd name="connsiteY0" fmla="*/ 1367625 h 1367625"/>
              <a:gd name="connsiteX1" fmla="*/ 214685 w 2083241"/>
              <a:gd name="connsiteY1" fmla="*/ 1319917 h 1367625"/>
              <a:gd name="connsiteX2" fmla="*/ 326003 w 2083241"/>
              <a:gd name="connsiteY2" fmla="*/ 1248355 h 1367625"/>
              <a:gd name="connsiteX3" fmla="*/ 453224 w 2083241"/>
              <a:gd name="connsiteY3" fmla="*/ 1184745 h 1367625"/>
              <a:gd name="connsiteX4" fmla="*/ 532737 w 2083241"/>
              <a:gd name="connsiteY4" fmla="*/ 1033670 h 1367625"/>
              <a:gd name="connsiteX5" fmla="*/ 620201 w 2083241"/>
              <a:gd name="connsiteY5" fmla="*/ 954157 h 1367625"/>
              <a:gd name="connsiteX6" fmla="*/ 659958 w 2083241"/>
              <a:gd name="connsiteY6" fmla="*/ 858741 h 1367625"/>
              <a:gd name="connsiteX7" fmla="*/ 779227 w 2083241"/>
              <a:gd name="connsiteY7" fmla="*/ 771277 h 1367625"/>
              <a:gd name="connsiteX8" fmla="*/ 938254 w 2083241"/>
              <a:gd name="connsiteY8" fmla="*/ 683812 h 1367625"/>
              <a:gd name="connsiteX9" fmla="*/ 985961 w 2083241"/>
              <a:gd name="connsiteY9" fmla="*/ 580445 h 1367625"/>
              <a:gd name="connsiteX10" fmla="*/ 1057523 w 2083241"/>
              <a:gd name="connsiteY10" fmla="*/ 500932 h 1367625"/>
              <a:gd name="connsiteX11" fmla="*/ 1137036 w 2083241"/>
              <a:gd name="connsiteY11" fmla="*/ 461176 h 1367625"/>
              <a:gd name="connsiteX12" fmla="*/ 1232452 w 2083241"/>
              <a:gd name="connsiteY12" fmla="*/ 429371 h 1367625"/>
              <a:gd name="connsiteX13" fmla="*/ 1367624 w 2083241"/>
              <a:gd name="connsiteY13" fmla="*/ 365760 h 1367625"/>
              <a:gd name="connsiteX14" fmla="*/ 1518699 w 2083241"/>
              <a:gd name="connsiteY14" fmla="*/ 294198 h 1367625"/>
              <a:gd name="connsiteX15" fmla="*/ 1606163 w 2083241"/>
              <a:gd name="connsiteY15" fmla="*/ 214685 h 1367625"/>
              <a:gd name="connsiteX16" fmla="*/ 1725433 w 2083241"/>
              <a:gd name="connsiteY16" fmla="*/ 135172 h 1367625"/>
              <a:gd name="connsiteX17" fmla="*/ 1940118 w 2083241"/>
              <a:gd name="connsiteY17" fmla="*/ 79513 h 1367625"/>
              <a:gd name="connsiteX18" fmla="*/ 2083241 w 2083241"/>
              <a:gd name="connsiteY18" fmla="*/ 0 h 1367625"/>
              <a:gd name="connsiteX0" fmla="*/ 0 w 1940118"/>
              <a:gd name="connsiteY0" fmla="*/ 1288112 h 1288112"/>
              <a:gd name="connsiteX1" fmla="*/ 214685 w 1940118"/>
              <a:gd name="connsiteY1" fmla="*/ 1240404 h 1288112"/>
              <a:gd name="connsiteX2" fmla="*/ 326003 w 1940118"/>
              <a:gd name="connsiteY2" fmla="*/ 1168842 h 1288112"/>
              <a:gd name="connsiteX3" fmla="*/ 453224 w 1940118"/>
              <a:gd name="connsiteY3" fmla="*/ 1105232 h 1288112"/>
              <a:gd name="connsiteX4" fmla="*/ 532737 w 1940118"/>
              <a:gd name="connsiteY4" fmla="*/ 954157 h 1288112"/>
              <a:gd name="connsiteX5" fmla="*/ 620201 w 1940118"/>
              <a:gd name="connsiteY5" fmla="*/ 874644 h 1288112"/>
              <a:gd name="connsiteX6" fmla="*/ 659958 w 1940118"/>
              <a:gd name="connsiteY6" fmla="*/ 779228 h 1288112"/>
              <a:gd name="connsiteX7" fmla="*/ 779227 w 1940118"/>
              <a:gd name="connsiteY7" fmla="*/ 691764 h 1288112"/>
              <a:gd name="connsiteX8" fmla="*/ 938254 w 1940118"/>
              <a:gd name="connsiteY8" fmla="*/ 604299 h 1288112"/>
              <a:gd name="connsiteX9" fmla="*/ 985961 w 1940118"/>
              <a:gd name="connsiteY9" fmla="*/ 500932 h 1288112"/>
              <a:gd name="connsiteX10" fmla="*/ 1057523 w 1940118"/>
              <a:gd name="connsiteY10" fmla="*/ 421419 h 1288112"/>
              <a:gd name="connsiteX11" fmla="*/ 1137036 w 1940118"/>
              <a:gd name="connsiteY11" fmla="*/ 381663 h 1288112"/>
              <a:gd name="connsiteX12" fmla="*/ 1232452 w 1940118"/>
              <a:gd name="connsiteY12" fmla="*/ 349858 h 1288112"/>
              <a:gd name="connsiteX13" fmla="*/ 1367624 w 1940118"/>
              <a:gd name="connsiteY13" fmla="*/ 286247 h 1288112"/>
              <a:gd name="connsiteX14" fmla="*/ 1518699 w 1940118"/>
              <a:gd name="connsiteY14" fmla="*/ 214685 h 1288112"/>
              <a:gd name="connsiteX15" fmla="*/ 1606163 w 1940118"/>
              <a:gd name="connsiteY15" fmla="*/ 135172 h 1288112"/>
              <a:gd name="connsiteX16" fmla="*/ 1725433 w 1940118"/>
              <a:gd name="connsiteY16" fmla="*/ 55659 h 1288112"/>
              <a:gd name="connsiteX17" fmla="*/ 1940118 w 1940118"/>
              <a:gd name="connsiteY17" fmla="*/ 0 h 1288112"/>
              <a:gd name="connsiteX0" fmla="*/ 0 w 1725433"/>
              <a:gd name="connsiteY0" fmla="*/ 1232453 h 1232453"/>
              <a:gd name="connsiteX1" fmla="*/ 214685 w 1725433"/>
              <a:gd name="connsiteY1" fmla="*/ 1184745 h 1232453"/>
              <a:gd name="connsiteX2" fmla="*/ 326003 w 1725433"/>
              <a:gd name="connsiteY2" fmla="*/ 1113183 h 1232453"/>
              <a:gd name="connsiteX3" fmla="*/ 453224 w 1725433"/>
              <a:gd name="connsiteY3" fmla="*/ 1049573 h 1232453"/>
              <a:gd name="connsiteX4" fmla="*/ 532737 w 1725433"/>
              <a:gd name="connsiteY4" fmla="*/ 898498 h 1232453"/>
              <a:gd name="connsiteX5" fmla="*/ 620201 w 1725433"/>
              <a:gd name="connsiteY5" fmla="*/ 818985 h 1232453"/>
              <a:gd name="connsiteX6" fmla="*/ 659958 w 1725433"/>
              <a:gd name="connsiteY6" fmla="*/ 723569 h 1232453"/>
              <a:gd name="connsiteX7" fmla="*/ 779227 w 1725433"/>
              <a:gd name="connsiteY7" fmla="*/ 636105 h 1232453"/>
              <a:gd name="connsiteX8" fmla="*/ 938254 w 1725433"/>
              <a:gd name="connsiteY8" fmla="*/ 548640 h 1232453"/>
              <a:gd name="connsiteX9" fmla="*/ 985961 w 1725433"/>
              <a:gd name="connsiteY9" fmla="*/ 445273 h 1232453"/>
              <a:gd name="connsiteX10" fmla="*/ 1057523 w 1725433"/>
              <a:gd name="connsiteY10" fmla="*/ 365760 h 1232453"/>
              <a:gd name="connsiteX11" fmla="*/ 1137036 w 1725433"/>
              <a:gd name="connsiteY11" fmla="*/ 326004 h 1232453"/>
              <a:gd name="connsiteX12" fmla="*/ 1232452 w 1725433"/>
              <a:gd name="connsiteY12" fmla="*/ 294199 h 1232453"/>
              <a:gd name="connsiteX13" fmla="*/ 1367624 w 1725433"/>
              <a:gd name="connsiteY13" fmla="*/ 230588 h 1232453"/>
              <a:gd name="connsiteX14" fmla="*/ 1518699 w 1725433"/>
              <a:gd name="connsiteY14" fmla="*/ 159026 h 1232453"/>
              <a:gd name="connsiteX15" fmla="*/ 1606163 w 1725433"/>
              <a:gd name="connsiteY15" fmla="*/ 79513 h 1232453"/>
              <a:gd name="connsiteX16" fmla="*/ 1725433 w 1725433"/>
              <a:gd name="connsiteY16" fmla="*/ 0 h 1232453"/>
              <a:gd name="connsiteX0" fmla="*/ 0 w 1606163"/>
              <a:gd name="connsiteY0" fmla="*/ 1152940 h 1152940"/>
              <a:gd name="connsiteX1" fmla="*/ 214685 w 1606163"/>
              <a:gd name="connsiteY1" fmla="*/ 1105232 h 1152940"/>
              <a:gd name="connsiteX2" fmla="*/ 326003 w 1606163"/>
              <a:gd name="connsiteY2" fmla="*/ 1033670 h 1152940"/>
              <a:gd name="connsiteX3" fmla="*/ 453224 w 1606163"/>
              <a:gd name="connsiteY3" fmla="*/ 970060 h 1152940"/>
              <a:gd name="connsiteX4" fmla="*/ 532737 w 1606163"/>
              <a:gd name="connsiteY4" fmla="*/ 818985 h 1152940"/>
              <a:gd name="connsiteX5" fmla="*/ 620201 w 1606163"/>
              <a:gd name="connsiteY5" fmla="*/ 739472 h 1152940"/>
              <a:gd name="connsiteX6" fmla="*/ 659958 w 1606163"/>
              <a:gd name="connsiteY6" fmla="*/ 644056 h 1152940"/>
              <a:gd name="connsiteX7" fmla="*/ 779227 w 1606163"/>
              <a:gd name="connsiteY7" fmla="*/ 556592 h 1152940"/>
              <a:gd name="connsiteX8" fmla="*/ 938254 w 1606163"/>
              <a:gd name="connsiteY8" fmla="*/ 469127 h 1152940"/>
              <a:gd name="connsiteX9" fmla="*/ 985961 w 1606163"/>
              <a:gd name="connsiteY9" fmla="*/ 365760 h 1152940"/>
              <a:gd name="connsiteX10" fmla="*/ 1057523 w 1606163"/>
              <a:gd name="connsiteY10" fmla="*/ 286247 h 1152940"/>
              <a:gd name="connsiteX11" fmla="*/ 1137036 w 1606163"/>
              <a:gd name="connsiteY11" fmla="*/ 246491 h 1152940"/>
              <a:gd name="connsiteX12" fmla="*/ 1232452 w 1606163"/>
              <a:gd name="connsiteY12" fmla="*/ 214686 h 1152940"/>
              <a:gd name="connsiteX13" fmla="*/ 1367624 w 1606163"/>
              <a:gd name="connsiteY13" fmla="*/ 151075 h 1152940"/>
              <a:gd name="connsiteX14" fmla="*/ 1518699 w 1606163"/>
              <a:gd name="connsiteY14" fmla="*/ 79513 h 1152940"/>
              <a:gd name="connsiteX15" fmla="*/ 1606163 w 1606163"/>
              <a:gd name="connsiteY15" fmla="*/ 0 h 1152940"/>
              <a:gd name="connsiteX0" fmla="*/ 0 w 1518699"/>
              <a:gd name="connsiteY0" fmla="*/ 1073427 h 1073427"/>
              <a:gd name="connsiteX1" fmla="*/ 214685 w 1518699"/>
              <a:gd name="connsiteY1" fmla="*/ 1025719 h 1073427"/>
              <a:gd name="connsiteX2" fmla="*/ 326003 w 1518699"/>
              <a:gd name="connsiteY2" fmla="*/ 954157 h 1073427"/>
              <a:gd name="connsiteX3" fmla="*/ 453224 w 1518699"/>
              <a:gd name="connsiteY3" fmla="*/ 890547 h 1073427"/>
              <a:gd name="connsiteX4" fmla="*/ 532737 w 1518699"/>
              <a:gd name="connsiteY4" fmla="*/ 739472 h 1073427"/>
              <a:gd name="connsiteX5" fmla="*/ 620201 w 1518699"/>
              <a:gd name="connsiteY5" fmla="*/ 659959 h 1073427"/>
              <a:gd name="connsiteX6" fmla="*/ 659958 w 1518699"/>
              <a:gd name="connsiteY6" fmla="*/ 564543 h 1073427"/>
              <a:gd name="connsiteX7" fmla="*/ 779227 w 1518699"/>
              <a:gd name="connsiteY7" fmla="*/ 477079 h 1073427"/>
              <a:gd name="connsiteX8" fmla="*/ 938254 w 1518699"/>
              <a:gd name="connsiteY8" fmla="*/ 389614 h 1073427"/>
              <a:gd name="connsiteX9" fmla="*/ 985961 w 1518699"/>
              <a:gd name="connsiteY9" fmla="*/ 286247 h 1073427"/>
              <a:gd name="connsiteX10" fmla="*/ 1057523 w 1518699"/>
              <a:gd name="connsiteY10" fmla="*/ 206734 h 1073427"/>
              <a:gd name="connsiteX11" fmla="*/ 1137036 w 1518699"/>
              <a:gd name="connsiteY11" fmla="*/ 166978 h 1073427"/>
              <a:gd name="connsiteX12" fmla="*/ 1232452 w 1518699"/>
              <a:gd name="connsiteY12" fmla="*/ 135173 h 1073427"/>
              <a:gd name="connsiteX13" fmla="*/ 1367624 w 1518699"/>
              <a:gd name="connsiteY13" fmla="*/ 71562 h 1073427"/>
              <a:gd name="connsiteX14" fmla="*/ 1518699 w 1518699"/>
              <a:gd name="connsiteY14" fmla="*/ 0 h 1073427"/>
              <a:gd name="connsiteX0" fmla="*/ 0 w 1367624"/>
              <a:gd name="connsiteY0" fmla="*/ 1001865 h 1001865"/>
              <a:gd name="connsiteX1" fmla="*/ 214685 w 1367624"/>
              <a:gd name="connsiteY1" fmla="*/ 954157 h 1001865"/>
              <a:gd name="connsiteX2" fmla="*/ 326003 w 1367624"/>
              <a:gd name="connsiteY2" fmla="*/ 882595 h 1001865"/>
              <a:gd name="connsiteX3" fmla="*/ 453224 w 1367624"/>
              <a:gd name="connsiteY3" fmla="*/ 818985 h 1001865"/>
              <a:gd name="connsiteX4" fmla="*/ 532737 w 1367624"/>
              <a:gd name="connsiteY4" fmla="*/ 667910 h 1001865"/>
              <a:gd name="connsiteX5" fmla="*/ 620201 w 1367624"/>
              <a:gd name="connsiteY5" fmla="*/ 588397 h 1001865"/>
              <a:gd name="connsiteX6" fmla="*/ 659958 w 1367624"/>
              <a:gd name="connsiteY6" fmla="*/ 492981 h 1001865"/>
              <a:gd name="connsiteX7" fmla="*/ 779227 w 1367624"/>
              <a:gd name="connsiteY7" fmla="*/ 405517 h 1001865"/>
              <a:gd name="connsiteX8" fmla="*/ 938254 w 1367624"/>
              <a:gd name="connsiteY8" fmla="*/ 318052 h 1001865"/>
              <a:gd name="connsiteX9" fmla="*/ 985961 w 1367624"/>
              <a:gd name="connsiteY9" fmla="*/ 214685 h 1001865"/>
              <a:gd name="connsiteX10" fmla="*/ 1057523 w 1367624"/>
              <a:gd name="connsiteY10" fmla="*/ 135172 h 1001865"/>
              <a:gd name="connsiteX11" fmla="*/ 1137036 w 1367624"/>
              <a:gd name="connsiteY11" fmla="*/ 95416 h 1001865"/>
              <a:gd name="connsiteX12" fmla="*/ 1232452 w 1367624"/>
              <a:gd name="connsiteY12" fmla="*/ 63611 h 1001865"/>
              <a:gd name="connsiteX13" fmla="*/ 1367624 w 1367624"/>
              <a:gd name="connsiteY13" fmla="*/ 0 h 1001865"/>
              <a:gd name="connsiteX0" fmla="*/ 0 w 1232452"/>
              <a:gd name="connsiteY0" fmla="*/ 938254 h 938254"/>
              <a:gd name="connsiteX1" fmla="*/ 214685 w 1232452"/>
              <a:gd name="connsiteY1" fmla="*/ 890546 h 938254"/>
              <a:gd name="connsiteX2" fmla="*/ 326003 w 1232452"/>
              <a:gd name="connsiteY2" fmla="*/ 818984 h 938254"/>
              <a:gd name="connsiteX3" fmla="*/ 453224 w 1232452"/>
              <a:gd name="connsiteY3" fmla="*/ 755374 h 938254"/>
              <a:gd name="connsiteX4" fmla="*/ 532737 w 1232452"/>
              <a:gd name="connsiteY4" fmla="*/ 604299 h 938254"/>
              <a:gd name="connsiteX5" fmla="*/ 620201 w 1232452"/>
              <a:gd name="connsiteY5" fmla="*/ 524786 h 938254"/>
              <a:gd name="connsiteX6" fmla="*/ 659958 w 1232452"/>
              <a:gd name="connsiteY6" fmla="*/ 429370 h 938254"/>
              <a:gd name="connsiteX7" fmla="*/ 779227 w 1232452"/>
              <a:gd name="connsiteY7" fmla="*/ 341906 h 938254"/>
              <a:gd name="connsiteX8" fmla="*/ 938254 w 1232452"/>
              <a:gd name="connsiteY8" fmla="*/ 254441 h 938254"/>
              <a:gd name="connsiteX9" fmla="*/ 985961 w 1232452"/>
              <a:gd name="connsiteY9" fmla="*/ 151074 h 938254"/>
              <a:gd name="connsiteX10" fmla="*/ 1057523 w 1232452"/>
              <a:gd name="connsiteY10" fmla="*/ 71561 h 938254"/>
              <a:gd name="connsiteX11" fmla="*/ 1137036 w 1232452"/>
              <a:gd name="connsiteY11" fmla="*/ 31805 h 938254"/>
              <a:gd name="connsiteX12" fmla="*/ 1232452 w 1232452"/>
              <a:gd name="connsiteY12" fmla="*/ 0 h 938254"/>
              <a:gd name="connsiteX0" fmla="*/ 0 w 1137036"/>
              <a:gd name="connsiteY0" fmla="*/ 906449 h 906449"/>
              <a:gd name="connsiteX1" fmla="*/ 214685 w 1137036"/>
              <a:gd name="connsiteY1" fmla="*/ 858741 h 906449"/>
              <a:gd name="connsiteX2" fmla="*/ 326003 w 1137036"/>
              <a:gd name="connsiteY2" fmla="*/ 787179 h 906449"/>
              <a:gd name="connsiteX3" fmla="*/ 453224 w 1137036"/>
              <a:gd name="connsiteY3" fmla="*/ 723569 h 906449"/>
              <a:gd name="connsiteX4" fmla="*/ 532737 w 1137036"/>
              <a:gd name="connsiteY4" fmla="*/ 572494 h 906449"/>
              <a:gd name="connsiteX5" fmla="*/ 620201 w 1137036"/>
              <a:gd name="connsiteY5" fmla="*/ 492981 h 906449"/>
              <a:gd name="connsiteX6" fmla="*/ 659958 w 1137036"/>
              <a:gd name="connsiteY6" fmla="*/ 397565 h 906449"/>
              <a:gd name="connsiteX7" fmla="*/ 779227 w 1137036"/>
              <a:gd name="connsiteY7" fmla="*/ 310101 h 906449"/>
              <a:gd name="connsiteX8" fmla="*/ 938254 w 1137036"/>
              <a:gd name="connsiteY8" fmla="*/ 222636 h 906449"/>
              <a:gd name="connsiteX9" fmla="*/ 985961 w 1137036"/>
              <a:gd name="connsiteY9" fmla="*/ 119269 h 906449"/>
              <a:gd name="connsiteX10" fmla="*/ 1057523 w 1137036"/>
              <a:gd name="connsiteY10" fmla="*/ 39756 h 906449"/>
              <a:gd name="connsiteX11" fmla="*/ 1137036 w 1137036"/>
              <a:gd name="connsiteY11" fmla="*/ 0 h 906449"/>
              <a:gd name="connsiteX0" fmla="*/ 0 w 1057523"/>
              <a:gd name="connsiteY0" fmla="*/ 866693 h 866693"/>
              <a:gd name="connsiteX1" fmla="*/ 214685 w 1057523"/>
              <a:gd name="connsiteY1" fmla="*/ 818985 h 866693"/>
              <a:gd name="connsiteX2" fmla="*/ 326003 w 1057523"/>
              <a:gd name="connsiteY2" fmla="*/ 747423 h 866693"/>
              <a:gd name="connsiteX3" fmla="*/ 453224 w 1057523"/>
              <a:gd name="connsiteY3" fmla="*/ 683813 h 866693"/>
              <a:gd name="connsiteX4" fmla="*/ 532737 w 1057523"/>
              <a:gd name="connsiteY4" fmla="*/ 532738 h 866693"/>
              <a:gd name="connsiteX5" fmla="*/ 620201 w 1057523"/>
              <a:gd name="connsiteY5" fmla="*/ 453225 h 866693"/>
              <a:gd name="connsiteX6" fmla="*/ 659958 w 1057523"/>
              <a:gd name="connsiteY6" fmla="*/ 357809 h 866693"/>
              <a:gd name="connsiteX7" fmla="*/ 779227 w 1057523"/>
              <a:gd name="connsiteY7" fmla="*/ 270345 h 866693"/>
              <a:gd name="connsiteX8" fmla="*/ 938254 w 1057523"/>
              <a:gd name="connsiteY8" fmla="*/ 182880 h 866693"/>
              <a:gd name="connsiteX9" fmla="*/ 985961 w 1057523"/>
              <a:gd name="connsiteY9" fmla="*/ 79513 h 866693"/>
              <a:gd name="connsiteX10" fmla="*/ 1057523 w 1057523"/>
              <a:gd name="connsiteY10" fmla="*/ 0 h 866693"/>
              <a:gd name="connsiteX0" fmla="*/ 0 w 985961"/>
              <a:gd name="connsiteY0" fmla="*/ 787180 h 787180"/>
              <a:gd name="connsiteX1" fmla="*/ 214685 w 985961"/>
              <a:gd name="connsiteY1" fmla="*/ 739472 h 787180"/>
              <a:gd name="connsiteX2" fmla="*/ 326003 w 985961"/>
              <a:gd name="connsiteY2" fmla="*/ 667910 h 787180"/>
              <a:gd name="connsiteX3" fmla="*/ 453224 w 985961"/>
              <a:gd name="connsiteY3" fmla="*/ 604300 h 787180"/>
              <a:gd name="connsiteX4" fmla="*/ 532737 w 985961"/>
              <a:gd name="connsiteY4" fmla="*/ 453225 h 787180"/>
              <a:gd name="connsiteX5" fmla="*/ 620201 w 985961"/>
              <a:gd name="connsiteY5" fmla="*/ 373712 h 787180"/>
              <a:gd name="connsiteX6" fmla="*/ 659958 w 985961"/>
              <a:gd name="connsiteY6" fmla="*/ 278296 h 787180"/>
              <a:gd name="connsiteX7" fmla="*/ 779227 w 985961"/>
              <a:gd name="connsiteY7" fmla="*/ 190832 h 787180"/>
              <a:gd name="connsiteX8" fmla="*/ 938254 w 985961"/>
              <a:gd name="connsiteY8" fmla="*/ 103367 h 787180"/>
              <a:gd name="connsiteX9" fmla="*/ 985961 w 985961"/>
              <a:gd name="connsiteY9" fmla="*/ 0 h 787180"/>
              <a:gd name="connsiteX0" fmla="*/ 0 w 938254"/>
              <a:gd name="connsiteY0" fmla="*/ 683813 h 683813"/>
              <a:gd name="connsiteX1" fmla="*/ 214685 w 938254"/>
              <a:gd name="connsiteY1" fmla="*/ 636105 h 683813"/>
              <a:gd name="connsiteX2" fmla="*/ 326003 w 938254"/>
              <a:gd name="connsiteY2" fmla="*/ 564543 h 683813"/>
              <a:gd name="connsiteX3" fmla="*/ 453224 w 938254"/>
              <a:gd name="connsiteY3" fmla="*/ 500933 h 683813"/>
              <a:gd name="connsiteX4" fmla="*/ 532737 w 938254"/>
              <a:gd name="connsiteY4" fmla="*/ 349858 h 683813"/>
              <a:gd name="connsiteX5" fmla="*/ 620201 w 938254"/>
              <a:gd name="connsiteY5" fmla="*/ 270345 h 683813"/>
              <a:gd name="connsiteX6" fmla="*/ 659958 w 938254"/>
              <a:gd name="connsiteY6" fmla="*/ 174929 h 683813"/>
              <a:gd name="connsiteX7" fmla="*/ 779227 w 938254"/>
              <a:gd name="connsiteY7" fmla="*/ 87465 h 683813"/>
              <a:gd name="connsiteX8" fmla="*/ 938254 w 938254"/>
              <a:gd name="connsiteY8" fmla="*/ 0 h 683813"/>
              <a:gd name="connsiteX0" fmla="*/ 0 w 890546"/>
              <a:gd name="connsiteY0" fmla="*/ 715619 h 715619"/>
              <a:gd name="connsiteX1" fmla="*/ 214685 w 890546"/>
              <a:gd name="connsiteY1" fmla="*/ 667911 h 715619"/>
              <a:gd name="connsiteX2" fmla="*/ 326003 w 890546"/>
              <a:gd name="connsiteY2" fmla="*/ 596349 h 715619"/>
              <a:gd name="connsiteX3" fmla="*/ 453224 w 890546"/>
              <a:gd name="connsiteY3" fmla="*/ 532739 h 715619"/>
              <a:gd name="connsiteX4" fmla="*/ 532737 w 890546"/>
              <a:gd name="connsiteY4" fmla="*/ 381664 h 715619"/>
              <a:gd name="connsiteX5" fmla="*/ 620201 w 890546"/>
              <a:gd name="connsiteY5" fmla="*/ 302151 h 715619"/>
              <a:gd name="connsiteX6" fmla="*/ 659958 w 890546"/>
              <a:gd name="connsiteY6" fmla="*/ 206735 h 715619"/>
              <a:gd name="connsiteX7" fmla="*/ 779227 w 890546"/>
              <a:gd name="connsiteY7" fmla="*/ 119271 h 715619"/>
              <a:gd name="connsiteX8" fmla="*/ 890546 w 890546"/>
              <a:gd name="connsiteY8" fmla="*/ 0 h 715619"/>
              <a:gd name="connsiteX0" fmla="*/ 0 w 978010"/>
              <a:gd name="connsiteY0" fmla="*/ 755375 h 755375"/>
              <a:gd name="connsiteX1" fmla="*/ 214685 w 978010"/>
              <a:gd name="connsiteY1" fmla="*/ 707667 h 755375"/>
              <a:gd name="connsiteX2" fmla="*/ 326003 w 978010"/>
              <a:gd name="connsiteY2" fmla="*/ 636105 h 755375"/>
              <a:gd name="connsiteX3" fmla="*/ 453224 w 978010"/>
              <a:gd name="connsiteY3" fmla="*/ 572495 h 755375"/>
              <a:gd name="connsiteX4" fmla="*/ 532737 w 978010"/>
              <a:gd name="connsiteY4" fmla="*/ 421420 h 755375"/>
              <a:gd name="connsiteX5" fmla="*/ 620201 w 978010"/>
              <a:gd name="connsiteY5" fmla="*/ 341907 h 755375"/>
              <a:gd name="connsiteX6" fmla="*/ 659958 w 978010"/>
              <a:gd name="connsiteY6" fmla="*/ 246491 h 755375"/>
              <a:gd name="connsiteX7" fmla="*/ 779227 w 978010"/>
              <a:gd name="connsiteY7" fmla="*/ 159027 h 755375"/>
              <a:gd name="connsiteX8" fmla="*/ 978010 w 978010"/>
              <a:gd name="connsiteY8" fmla="*/ 0 h 755375"/>
              <a:gd name="connsiteX0" fmla="*/ 0 w 779227"/>
              <a:gd name="connsiteY0" fmla="*/ 596348 h 596348"/>
              <a:gd name="connsiteX1" fmla="*/ 214685 w 779227"/>
              <a:gd name="connsiteY1" fmla="*/ 548640 h 596348"/>
              <a:gd name="connsiteX2" fmla="*/ 326003 w 779227"/>
              <a:gd name="connsiteY2" fmla="*/ 477078 h 596348"/>
              <a:gd name="connsiteX3" fmla="*/ 453224 w 779227"/>
              <a:gd name="connsiteY3" fmla="*/ 413468 h 596348"/>
              <a:gd name="connsiteX4" fmla="*/ 532737 w 779227"/>
              <a:gd name="connsiteY4" fmla="*/ 262393 h 596348"/>
              <a:gd name="connsiteX5" fmla="*/ 620201 w 779227"/>
              <a:gd name="connsiteY5" fmla="*/ 182880 h 596348"/>
              <a:gd name="connsiteX6" fmla="*/ 659958 w 779227"/>
              <a:gd name="connsiteY6" fmla="*/ 87464 h 596348"/>
              <a:gd name="connsiteX7" fmla="*/ 779227 w 779227"/>
              <a:gd name="connsiteY7" fmla="*/ 0 h 5963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944327 w 944327"/>
              <a:gd name="connsiteY7" fmla="*/ 0 h 6090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823527 w 944327"/>
              <a:gd name="connsiteY7" fmla="*/ 119890 h 609048"/>
              <a:gd name="connsiteX8" fmla="*/ 944327 w 944327"/>
              <a:gd name="connsiteY8" fmla="*/ 0 h 609048"/>
              <a:gd name="connsiteX0" fmla="*/ 0 w 906227"/>
              <a:gd name="connsiteY0" fmla="*/ 615398 h 615398"/>
              <a:gd name="connsiteX1" fmla="*/ 214685 w 906227"/>
              <a:gd name="connsiteY1" fmla="*/ 567690 h 615398"/>
              <a:gd name="connsiteX2" fmla="*/ 326003 w 906227"/>
              <a:gd name="connsiteY2" fmla="*/ 496128 h 615398"/>
              <a:gd name="connsiteX3" fmla="*/ 453224 w 906227"/>
              <a:gd name="connsiteY3" fmla="*/ 432518 h 615398"/>
              <a:gd name="connsiteX4" fmla="*/ 532737 w 906227"/>
              <a:gd name="connsiteY4" fmla="*/ 281443 h 615398"/>
              <a:gd name="connsiteX5" fmla="*/ 620201 w 906227"/>
              <a:gd name="connsiteY5" fmla="*/ 201930 h 615398"/>
              <a:gd name="connsiteX6" fmla="*/ 659958 w 906227"/>
              <a:gd name="connsiteY6" fmla="*/ 106514 h 615398"/>
              <a:gd name="connsiteX7" fmla="*/ 823527 w 906227"/>
              <a:gd name="connsiteY7" fmla="*/ 126240 h 615398"/>
              <a:gd name="connsiteX8" fmla="*/ 906227 w 906227"/>
              <a:gd name="connsiteY8" fmla="*/ 0 h 615398"/>
              <a:gd name="connsiteX0" fmla="*/ 0 w 823527"/>
              <a:gd name="connsiteY0" fmla="*/ 510113 h 510113"/>
              <a:gd name="connsiteX1" fmla="*/ 214685 w 823527"/>
              <a:gd name="connsiteY1" fmla="*/ 462405 h 510113"/>
              <a:gd name="connsiteX2" fmla="*/ 326003 w 823527"/>
              <a:gd name="connsiteY2" fmla="*/ 390843 h 510113"/>
              <a:gd name="connsiteX3" fmla="*/ 453224 w 823527"/>
              <a:gd name="connsiteY3" fmla="*/ 327233 h 510113"/>
              <a:gd name="connsiteX4" fmla="*/ 532737 w 823527"/>
              <a:gd name="connsiteY4" fmla="*/ 176158 h 510113"/>
              <a:gd name="connsiteX5" fmla="*/ 620201 w 823527"/>
              <a:gd name="connsiteY5" fmla="*/ 96645 h 510113"/>
              <a:gd name="connsiteX6" fmla="*/ 659958 w 823527"/>
              <a:gd name="connsiteY6" fmla="*/ 1229 h 510113"/>
              <a:gd name="connsiteX7" fmla="*/ 823527 w 823527"/>
              <a:gd name="connsiteY7" fmla="*/ 20955 h 510113"/>
              <a:gd name="connsiteX0" fmla="*/ 0 w 659958"/>
              <a:gd name="connsiteY0" fmla="*/ 508884 h 508884"/>
              <a:gd name="connsiteX1" fmla="*/ 214685 w 659958"/>
              <a:gd name="connsiteY1" fmla="*/ 461176 h 508884"/>
              <a:gd name="connsiteX2" fmla="*/ 326003 w 659958"/>
              <a:gd name="connsiteY2" fmla="*/ 389614 h 508884"/>
              <a:gd name="connsiteX3" fmla="*/ 453224 w 659958"/>
              <a:gd name="connsiteY3" fmla="*/ 326004 h 508884"/>
              <a:gd name="connsiteX4" fmla="*/ 532737 w 659958"/>
              <a:gd name="connsiteY4" fmla="*/ 174929 h 508884"/>
              <a:gd name="connsiteX5" fmla="*/ 620201 w 659958"/>
              <a:gd name="connsiteY5" fmla="*/ 95416 h 508884"/>
              <a:gd name="connsiteX6" fmla="*/ 659958 w 659958"/>
              <a:gd name="connsiteY6" fmla="*/ 0 h 508884"/>
              <a:gd name="connsiteX0" fmla="*/ 0 w 620201"/>
              <a:gd name="connsiteY0" fmla="*/ 413468 h 413468"/>
              <a:gd name="connsiteX1" fmla="*/ 214685 w 620201"/>
              <a:gd name="connsiteY1" fmla="*/ 365760 h 413468"/>
              <a:gd name="connsiteX2" fmla="*/ 326003 w 620201"/>
              <a:gd name="connsiteY2" fmla="*/ 294198 h 413468"/>
              <a:gd name="connsiteX3" fmla="*/ 453224 w 620201"/>
              <a:gd name="connsiteY3" fmla="*/ 230588 h 413468"/>
              <a:gd name="connsiteX4" fmla="*/ 532737 w 620201"/>
              <a:gd name="connsiteY4" fmla="*/ 79513 h 413468"/>
              <a:gd name="connsiteX5" fmla="*/ 620201 w 620201"/>
              <a:gd name="connsiteY5" fmla="*/ 0 h 413468"/>
              <a:gd name="connsiteX0" fmla="*/ 0 w 532737"/>
              <a:gd name="connsiteY0" fmla="*/ 333955 h 333955"/>
              <a:gd name="connsiteX1" fmla="*/ 214685 w 532737"/>
              <a:gd name="connsiteY1" fmla="*/ 286247 h 333955"/>
              <a:gd name="connsiteX2" fmla="*/ 326003 w 532737"/>
              <a:gd name="connsiteY2" fmla="*/ 214685 h 333955"/>
              <a:gd name="connsiteX3" fmla="*/ 453224 w 532737"/>
              <a:gd name="connsiteY3" fmla="*/ 151075 h 333955"/>
              <a:gd name="connsiteX4" fmla="*/ 532737 w 532737"/>
              <a:gd name="connsiteY4" fmla="*/ 0 h 333955"/>
              <a:gd name="connsiteX0" fmla="*/ 0 w 453224"/>
              <a:gd name="connsiteY0" fmla="*/ 182880 h 182880"/>
              <a:gd name="connsiteX1" fmla="*/ 214685 w 453224"/>
              <a:gd name="connsiteY1" fmla="*/ 135172 h 182880"/>
              <a:gd name="connsiteX2" fmla="*/ 326003 w 453224"/>
              <a:gd name="connsiteY2" fmla="*/ 63610 h 182880"/>
              <a:gd name="connsiteX3" fmla="*/ 453224 w 453224"/>
              <a:gd name="connsiteY3" fmla="*/ 0 h 182880"/>
              <a:gd name="connsiteX0" fmla="*/ 0 w 326003"/>
              <a:gd name="connsiteY0" fmla="*/ 119270 h 119270"/>
              <a:gd name="connsiteX1" fmla="*/ 214685 w 326003"/>
              <a:gd name="connsiteY1" fmla="*/ 71562 h 119270"/>
              <a:gd name="connsiteX2" fmla="*/ 326003 w 326003"/>
              <a:gd name="connsiteY2" fmla="*/ 0 h 119270"/>
              <a:gd name="connsiteX0" fmla="*/ 0 w 214685"/>
              <a:gd name="connsiteY0" fmla="*/ 47708 h 47708"/>
              <a:gd name="connsiteX1" fmla="*/ 214685 w 214685"/>
              <a:gd name="connsiteY1" fmla="*/ 0 h 47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4685" h="47708">
                <a:moveTo>
                  <a:pt x="0" y="47708"/>
                </a:moveTo>
                <a:lnTo>
                  <a:pt x="214685" y="0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7102" name="Полилиния 7101"/>
          <p:cNvSpPr/>
          <p:nvPr/>
        </p:nvSpPr>
        <p:spPr>
          <a:xfrm>
            <a:off x="3275014" y="793752"/>
            <a:ext cx="928687" cy="222249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673502"/>
              <a:gd name="connsiteY0" fmla="*/ 1598212 h 1598212"/>
              <a:gd name="connsiteX1" fmla="*/ 111318 w 3673502"/>
              <a:gd name="connsiteY1" fmla="*/ 1526650 h 1598212"/>
              <a:gd name="connsiteX2" fmla="*/ 238539 w 3673502"/>
              <a:gd name="connsiteY2" fmla="*/ 1463040 h 1598212"/>
              <a:gd name="connsiteX3" fmla="*/ 318052 w 3673502"/>
              <a:gd name="connsiteY3" fmla="*/ 1311965 h 1598212"/>
              <a:gd name="connsiteX4" fmla="*/ 405516 w 3673502"/>
              <a:gd name="connsiteY4" fmla="*/ 1232452 h 1598212"/>
              <a:gd name="connsiteX5" fmla="*/ 445273 w 3673502"/>
              <a:gd name="connsiteY5" fmla="*/ 1137036 h 1598212"/>
              <a:gd name="connsiteX6" fmla="*/ 564542 w 3673502"/>
              <a:gd name="connsiteY6" fmla="*/ 1049572 h 1598212"/>
              <a:gd name="connsiteX7" fmla="*/ 723569 w 3673502"/>
              <a:gd name="connsiteY7" fmla="*/ 962107 h 1598212"/>
              <a:gd name="connsiteX8" fmla="*/ 771276 w 3673502"/>
              <a:gd name="connsiteY8" fmla="*/ 858740 h 1598212"/>
              <a:gd name="connsiteX9" fmla="*/ 842838 w 3673502"/>
              <a:gd name="connsiteY9" fmla="*/ 779227 h 1598212"/>
              <a:gd name="connsiteX10" fmla="*/ 922351 w 3673502"/>
              <a:gd name="connsiteY10" fmla="*/ 739471 h 1598212"/>
              <a:gd name="connsiteX11" fmla="*/ 1017767 w 3673502"/>
              <a:gd name="connsiteY11" fmla="*/ 707666 h 1598212"/>
              <a:gd name="connsiteX12" fmla="*/ 1152939 w 3673502"/>
              <a:gd name="connsiteY12" fmla="*/ 644055 h 1598212"/>
              <a:gd name="connsiteX13" fmla="*/ 1304014 w 3673502"/>
              <a:gd name="connsiteY13" fmla="*/ 572493 h 1598212"/>
              <a:gd name="connsiteX14" fmla="*/ 1391478 w 3673502"/>
              <a:gd name="connsiteY14" fmla="*/ 492980 h 1598212"/>
              <a:gd name="connsiteX15" fmla="*/ 1510748 w 3673502"/>
              <a:gd name="connsiteY15" fmla="*/ 413467 h 1598212"/>
              <a:gd name="connsiteX16" fmla="*/ 1725433 w 3673502"/>
              <a:gd name="connsiteY16" fmla="*/ 357808 h 1598212"/>
              <a:gd name="connsiteX17" fmla="*/ 1868556 w 3673502"/>
              <a:gd name="connsiteY17" fmla="*/ 278295 h 1598212"/>
              <a:gd name="connsiteX18" fmla="*/ 1940118 w 3673502"/>
              <a:gd name="connsiteY18" fmla="*/ 206733 h 1598212"/>
              <a:gd name="connsiteX19" fmla="*/ 2019631 w 3673502"/>
              <a:gd name="connsiteY19" fmla="*/ 262393 h 1598212"/>
              <a:gd name="connsiteX20" fmla="*/ 2107096 w 3673502"/>
              <a:gd name="connsiteY20" fmla="*/ 262393 h 1598212"/>
              <a:gd name="connsiteX21" fmla="*/ 2250219 w 3673502"/>
              <a:gd name="connsiteY21" fmla="*/ 206733 h 1598212"/>
              <a:gd name="connsiteX22" fmla="*/ 2353586 w 3673502"/>
              <a:gd name="connsiteY22" fmla="*/ 206733 h 1598212"/>
              <a:gd name="connsiteX23" fmla="*/ 2512612 w 3673502"/>
              <a:gd name="connsiteY23" fmla="*/ 174928 h 1598212"/>
              <a:gd name="connsiteX24" fmla="*/ 2600076 w 3673502"/>
              <a:gd name="connsiteY24" fmla="*/ 166977 h 1598212"/>
              <a:gd name="connsiteX25" fmla="*/ 2727297 w 3673502"/>
              <a:gd name="connsiteY25" fmla="*/ 190831 h 1598212"/>
              <a:gd name="connsiteX26" fmla="*/ 2997642 w 3673502"/>
              <a:gd name="connsiteY26" fmla="*/ 190831 h 1598212"/>
              <a:gd name="connsiteX27" fmla="*/ 3172570 w 3673502"/>
              <a:gd name="connsiteY27" fmla="*/ 182880 h 1598212"/>
              <a:gd name="connsiteX28" fmla="*/ 3252083 w 3673502"/>
              <a:gd name="connsiteY28" fmla="*/ 174928 h 1598212"/>
              <a:gd name="connsiteX29" fmla="*/ 3411109 w 3673502"/>
              <a:gd name="connsiteY29" fmla="*/ 174928 h 1598212"/>
              <a:gd name="connsiteX30" fmla="*/ 3514476 w 3673502"/>
              <a:gd name="connsiteY30" fmla="*/ 222636 h 1598212"/>
              <a:gd name="connsiteX31" fmla="*/ 3673502 w 3673502"/>
              <a:gd name="connsiteY31" fmla="*/ 206733 h 1598212"/>
              <a:gd name="connsiteX32" fmla="*/ 3371353 w 3673502"/>
              <a:gd name="connsiteY32" fmla="*/ 0 h 1598212"/>
              <a:gd name="connsiteX0" fmla="*/ 0 w 3562184"/>
              <a:gd name="connsiteY0" fmla="*/ 1526650 h 1526650"/>
              <a:gd name="connsiteX1" fmla="*/ 127221 w 3562184"/>
              <a:gd name="connsiteY1" fmla="*/ 1463040 h 1526650"/>
              <a:gd name="connsiteX2" fmla="*/ 206734 w 3562184"/>
              <a:gd name="connsiteY2" fmla="*/ 1311965 h 1526650"/>
              <a:gd name="connsiteX3" fmla="*/ 294198 w 3562184"/>
              <a:gd name="connsiteY3" fmla="*/ 1232452 h 1526650"/>
              <a:gd name="connsiteX4" fmla="*/ 333955 w 3562184"/>
              <a:gd name="connsiteY4" fmla="*/ 1137036 h 1526650"/>
              <a:gd name="connsiteX5" fmla="*/ 453224 w 3562184"/>
              <a:gd name="connsiteY5" fmla="*/ 1049572 h 1526650"/>
              <a:gd name="connsiteX6" fmla="*/ 612251 w 3562184"/>
              <a:gd name="connsiteY6" fmla="*/ 962107 h 1526650"/>
              <a:gd name="connsiteX7" fmla="*/ 659958 w 3562184"/>
              <a:gd name="connsiteY7" fmla="*/ 858740 h 1526650"/>
              <a:gd name="connsiteX8" fmla="*/ 731520 w 3562184"/>
              <a:gd name="connsiteY8" fmla="*/ 779227 h 1526650"/>
              <a:gd name="connsiteX9" fmla="*/ 811033 w 3562184"/>
              <a:gd name="connsiteY9" fmla="*/ 739471 h 1526650"/>
              <a:gd name="connsiteX10" fmla="*/ 906449 w 3562184"/>
              <a:gd name="connsiteY10" fmla="*/ 707666 h 1526650"/>
              <a:gd name="connsiteX11" fmla="*/ 1041621 w 3562184"/>
              <a:gd name="connsiteY11" fmla="*/ 644055 h 1526650"/>
              <a:gd name="connsiteX12" fmla="*/ 1192696 w 3562184"/>
              <a:gd name="connsiteY12" fmla="*/ 572493 h 1526650"/>
              <a:gd name="connsiteX13" fmla="*/ 1280160 w 3562184"/>
              <a:gd name="connsiteY13" fmla="*/ 492980 h 1526650"/>
              <a:gd name="connsiteX14" fmla="*/ 1399430 w 3562184"/>
              <a:gd name="connsiteY14" fmla="*/ 413467 h 1526650"/>
              <a:gd name="connsiteX15" fmla="*/ 1614115 w 3562184"/>
              <a:gd name="connsiteY15" fmla="*/ 357808 h 1526650"/>
              <a:gd name="connsiteX16" fmla="*/ 1757238 w 3562184"/>
              <a:gd name="connsiteY16" fmla="*/ 278295 h 1526650"/>
              <a:gd name="connsiteX17" fmla="*/ 1828800 w 3562184"/>
              <a:gd name="connsiteY17" fmla="*/ 206733 h 1526650"/>
              <a:gd name="connsiteX18" fmla="*/ 1908313 w 3562184"/>
              <a:gd name="connsiteY18" fmla="*/ 262393 h 1526650"/>
              <a:gd name="connsiteX19" fmla="*/ 1995778 w 3562184"/>
              <a:gd name="connsiteY19" fmla="*/ 262393 h 1526650"/>
              <a:gd name="connsiteX20" fmla="*/ 2138901 w 3562184"/>
              <a:gd name="connsiteY20" fmla="*/ 206733 h 1526650"/>
              <a:gd name="connsiteX21" fmla="*/ 2242268 w 3562184"/>
              <a:gd name="connsiteY21" fmla="*/ 206733 h 1526650"/>
              <a:gd name="connsiteX22" fmla="*/ 2401294 w 3562184"/>
              <a:gd name="connsiteY22" fmla="*/ 174928 h 1526650"/>
              <a:gd name="connsiteX23" fmla="*/ 2488758 w 3562184"/>
              <a:gd name="connsiteY23" fmla="*/ 166977 h 1526650"/>
              <a:gd name="connsiteX24" fmla="*/ 2615979 w 3562184"/>
              <a:gd name="connsiteY24" fmla="*/ 190831 h 1526650"/>
              <a:gd name="connsiteX25" fmla="*/ 2886324 w 3562184"/>
              <a:gd name="connsiteY25" fmla="*/ 190831 h 1526650"/>
              <a:gd name="connsiteX26" fmla="*/ 3061252 w 3562184"/>
              <a:gd name="connsiteY26" fmla="*/ 182880 h 1526650"/>
              <a:gd name="connsiteX27" fmla="*/ 3140765 w 3562184"/>
              <a:gd name="connsiteY27" fmla="*/ 174928 h 1526650"/>
              <a:gd name="connsiteX28" fmla="*/ 3299791 w 3562184"/>
              <a:gd name="connsiteY28" fmla="*/ 174928 h 1526650"/>
              <a:gd name="connsiteX29" fmla="*/ 3403158 w 3562184"/>
              <a:gd name="connsiteY29" fmla="*/ 222636 h 1526650"/>
              <a:gd name="connsiteX30" fmla="*/ 3562184 w 3562184"/>
              <a:gd name="connsiteY30" fmla="*/ 206733 h 1526650"/>
              <a:gd name="connsiteX31" fmla="*/ 3260035 w 3562184"/>
              <a:gd name="connsiteY31" fmla="*/ 0 h 1526650"/>
              <a:gd name="connsiteX0" fmla="*/ 0 w 3434963"/>
              <a:gd name="connsiteY0" fmla="*/ 1463040 h 1463040"/>
              <a:gd name="connsiteX1" fmla="*/ 79513 w 3434963"/>
              <a:gd name="connsiteY1" fmla="*/ 1311965 h 1463040"/>
              <a:gd name="connsiteX2" fmla="*/ 166977 w 3434963"/>
              <a:gd name="connsiteY2" fmla="*/ 1232452 h 1463040"/>
              <a:gd name="connsiteX3" fmla="*/ 206734 w 3434963"/>
              <a:gd name="connsiteY3" fmla="*/ 1137036 h 1463040"/>
              <a:gd name="connsiteX4" fmla="*/ 326003 w 3434963"/>
              <a:gd name="connsiteY4" fmla="*/ 1049572 h 1463040"/>
              <a:gd name="connsiteX5" fmla="*/ 485030 w 3434963"/>
              <a:gd name="connsiteY5" fmla="*/ 962107 h 1463040"/>
              <a:gd name="connsiteX6" fmla="*/ 532737 w 3434963"/>
              <a:gd name="connsiteY6" fmla="*/ 858740 h 1463040"/>
              <a:gd name="connsiteX7" fmla="*/ 604299 w 3434963"/>
              <a:gd name="connsiteY7" fmla="*/ 779227 h 1463040"/>
              <a:gd name="connsiteX8" fmla="*/ 683812 w 3434963"/>
              <a:gd name="connsiteY8" fmla="*/ 739471 h 1463040"/>
              <a:gd name="connsiteX9" fmla="*/ 779228 w 3434963"/>
              <a:gd name="connsiteY9" fmla="*/ 707666 h 1463040"/>
              <a:gd name="connsiteX10" fmla="*/ 914400 w 3434963"/>
              <a:gd name="connsiteY10" fmla="*/ 644055 h 1463040"/>
              <a:gd name="connsiteX11" fmla="*/ 1065475 w 3434963"/>
              <a:gd name="connsiteY11" fmla="*/ 572493 h 1463040"/>
              <a:gd name="connsiteX12" fmla="*/ 1152939 w 3434963"/>
              <a:gd name="connsiteY12" fmla="*/ 492980 h 1463040"/>
              <a:gd name="connsiteX13" fmla="*/ 1272209 w 3434963"/>
              <a:gd name="connsiteY13" fmla="*/ 413467 h 1463040"/>
              <a:gd name="connsiteX14" fmla="*/ 1486894 w 3434963"/>
              <a:gd name="connsiteY14" fmla="*/ 357808 h 1463040"/>
              <a:gd name="connsiteX15" fmla="*/ 1630017 w 3434963"/>
              <a:gd name="connsiteY15" fmla="*/ 278295 h 1463040"/>
              <a:gd name="connsiteX16" fmla="*/ 1701579 w 3434963"/>
              <a:gd name="connsiteY16" fmla="*/ 206733 h 1463040"/>
              <a:gd name="connsiteX17" fmla="*/ 1781092 w 3434963"/>
              <a:gd name="connsiteY17" fmla="*/ 262393 h 1463040"/>
              <a:gd name="connsiteX18" fmla="*/ 1868557 w 3434963"/>
              <a:gd name="connsiteY18" fmla="*/ 262393 h 1463040"/>
              <a:gd name="connsiteX19" fmla="*/ 2011680 w 3434963"/>
              <a:gd name="connsiteY19" fmla="*/ 206733 h 1463040"/>
              <a:gd name="connsiteX20" fmla="*/ 2115047 w 3434963"/>
              <a:gd name="connsiteY20" fmla="*/ 206733 h 1463040"/>
              <a:gd name="connsiteX21" fmla="*/ 2274073 w 3434963"/>
              <a:gd name="connsiteY21" fmla="*/ 174928 h 1463040"/>
              <a:gd name="connsiteX22" fmla="*/ 2361537 w 3434963"/>
              <a:gd name="connsiteY22" fmla="*/ 166977 h 1463040"/>
              <a:gd name="connsiteX23" fmla="*/ 2488758 w 3434963"/>
              <a:gd name="connsiteY23" fmla="*/ 190831 h 1463040"/>
              <a:gd name="connsiteX24" fmla="*/ 2759103 w 3434963"/>
              <a:gd name="connsiteY24" fmla="*/ 190831 h 1463040"/>
              <a:gd name="connsiteX25" fmla="*/ 2934031 w 3434963"/>
              <a:gd name="connsiteY25" fmla="*/ 182880 h 1463040"/>
              <a:gd name="connsiteX26" fmla="*/ 3013544 w 3434963"/>
              <a:gd name="connsiteY26" fmla="*/ 174928 h 1463040"/>
              <a:gd name="connsiteX27" fmla="*/ 3172570 w 3434963"/>
              <a:gd name="connsiteY27" fmla="*/ 174928 h 1463040"/>
              <a:gd name="connsiteX28" fmla="*/ 3275937 w 3434963"/>
              <a:gd name="connsiteY28" fmla="*/ 222636 h 1463040"/>
              <a:gd name="connsiteX29" fmla="*/ 3434963 w 3434963"/>
              <a:gd name="connsiteY29" fmla="*/ 206733 h 1463040"/>
              <a:gd name="connsiteX30" fmla="*/ 3132814 w 3434963"/>
              <a:gd name="connsiteY30" fmla="*/ 0 h 1463040"/>
              <a:gd name="connsiteX0" fmla="*/ 0 w 3355450"/>
              <a:gd name="connsiteY0" fmla="*/ 1311965 h 1311965"/>
              <a:gd name="connsiteX1" fmla="*/ 87464 w 3355450"/>
              <a:gd name="connsiteY1" fmla="*/ 1232452 h 1311965"/>
              <a:gd name="connsiteX2" fmla="*/ 127221 w 3355450"/>
              <a:gd name="connsiteY2" fmla="*/ 1137036 h 1311965"/>
              <a:gd name="connsiteX3" fmla="*/ 246490 w 3355450"/>
              <a:gd name="connsiteY3" fmla="*/ 1049572 h 1311965"/>
              <a:gd name="connsiteX4" fmla="*/ 405517 w 3355450"/>
              <a:gd name="connsiteY4" fmla="*/ 962107 h 1311965"/>
              <a:gd name="connsiteX5" fmla="*/ 453224 w 3355450"/>
              <a:gd name="connsiteY5" fmla="*/ 858740 h 1311965"/>
              <a:gd name="connsiteX6" fmla="*/ 524786 w 3355450"/>
              <a:gd name="connsiteY6" fmla="*/ 779227 h 1311965"/>
              <a:gd name="connsiteX7" fmla="*/ 604299 w 3355450"/>
              <a:gd name="connsiteY7" fmla="*/ 739471 h 1311965"/>
              <a:gd name="connsiteX8" fmla="*/ 699715 w 3355450"/>
              <a:gd name="connsiteY8" fmla="*/ 707666 h 1311965"/>
              <a:gd name="connsiteX9" fmla="*/ 834887 w 3355450"/>
              <a:gd name="connsiteY9" fmla="*/ 644055 h 1311965"/>
              <a:gd name="connsiteX10" fmla="*/ 985962 w 3355450"/>
              <a:gd name="connsiteY10" fmla="*/ 572493 h 1311965"/>
              <a:gd name="connsiteX11" fmla="*/ 1073426 w 3355450"/>
              <a:gd name="connsiteY11" fmla="*/ 492980 h 1311965"/>
              <a:gd name="connsiteX12" fmla="*/ 1192696 w 3355450"/>
              <a:gd name="connsiteY12" fmla="*/ 413467 h 1311965"/>
              <a:gd name="connsiteX13" fmla="*/ 1407381 w 3355450"/>
              <a:gd name="connsiteY13" fmla="*/ 357808 h 1311965"/>
              <a:gd name="connsiteX14" fmla="*/ 1550504 w 3355450"/>
              <a:gd name="connsiteY14" fmla="*/ 278295 h 1311965"/>
              <a:gd name="connsiteX15" fmla="*/ 1622066 w 3355450"/>
              <a:gd name="connsiteY15" fmla="*/ 206733 h 1311965"/>
              <a:gd name="connsiteX16" fmla="*/ 1701579 w 3355450"/>
              <a:gd name="connsiteY16" fmla="*/ 262393 h 1311965"/>
              <a:gd name="connsiteX17" fmla="*/ 1789044 w 3355450"/>
              <a:gd name="connsiteY17" fmla="*/ 262393 h 1311965"/>
              <a:gd name="connsiteX18" fmla="*/ 1932167 w 3355450"/>
              <a:gd name="connsiteY18" fmla="*/ 206733 h 1311965"/>
              <a:gd name="connsiteX19" fmla="*/ 2035534 w 3355450"/>
              <a:gd name="connsiteY19" fmla="*/ 206733 h 1311965"/>
              <a:gd name="connsiteX20" fmla="*/ 2194560 w 3355450"/>
              <a:gd name="connsiteY20" fmla="*/ 174928 h 1311965"/>
              <a:gd name="connsiteX21" fmla="*/ 2282024 w 3355450"/>
              <a:gd name="connsiteY21" fmla="*/ 166977 h 1311965"/>
              <a:gd name="connsiteX22" fmla="*/ 2409245 w 3355450"/>
              <a:gd name="connsiteY22" fmla="*/ 190831 h 1311965"/>
              <a:gd name="connsiteX23" fmla="*/ 2679590 w 3355450"/>
              <a:gd name="connsiteY23" fmla="*/ 190831 h 1311965"/>
              <a:gd name="connsiteX24" fmla="*/ 2854518 w 3355450"/>
              <a:gd name="connsiteY24" fmla="*/ 182880 h 1311965"/>
              <a:gd name="connsiteX25" fmla="*/ 2934031 w 3355450"/>
              <a:gd name="connsiteY25" fmla="*/ 174928 h 1311965"/>
              <a:gd name="connsiteX26" fmla="*/ 3093057 w 3355450"/>
              <a:gd name="connsiteY26" fmla="*/ 174928 h 1311965"/>
              <a:gd name="connsiteX27" fmla="*/ 3196424 w 3355450"/>
              <a:gd name="connsiteY27" fmla="*/ 222636 h 1311965"/>
              <a:gd name="connsiteX28" fmla="*/ 3355450 w 3355450"/>
              <a:gd name="connsiteY28" fmla="*/ 206733 h 1311965"/>
              <a:gd name="connsiteX29" fmla="*/ 3053301 w 3355450"/>
              <a:gd name="connsiteY29" fmla="*/ 0 h 1311965"/>
              <a:gd name="connsiteX0" fmla="*/ 0 w 3267986"/>
              <a:gd name="connsiteY0" fmla="*/ 1232452 h 1232452"/>
              <a:gd name="connsiteX1" fmla="*/ 39757 w 3267986"/>
              <a:gd name="connsiteY1" fmla="*/ 1137036 h 1232452"/>
              <a:gd name="connsiteX2" fmla="*/ 159026 w 3267986"/>
              <a:gd name="connsiteY2" fmla="*/ 1049572 h 1232452"/>
              <a:gd name="connsiteX3" fmla="*/ 318053 w 3267986"/>
              <a:gd name="connsiteY3" fmla="*/ 962107 h 1232452"/>
              <a:gd name="connsiteX4" fmla="*/ 365760 w 3267986"/>
              <a:gd name="connsiteY4" fmla="*/ 858740 h 1232452"/>
              <a:gd name="connsiteX5" fmla="*/ 437322 w 3267986"/>
              <a:gd name="connsiteY5" fmla="*/ 779227 h 1232452"/>
              <a:gd name="connsiteX6" fmla="*/ 516835 w 3267986"/>
              <a:gd name="connsiteY6" fmla="*/ 739471 h 1232452"/>
              <a:gd name="connsiteX7" fmla="*/ 612251 w 3267986"/>
              <a:gd name="connsiteY7" fmla="*/ 707666 h 1232452"/>
              <a:gd name="connsiteX8" fmla="*/ 747423 w 3267986"/>
              <a:gd name="connsiteY8" fmla="*/ 644055 h 1232452"/>
              <a:gd name="connsiteX9" fmla="*/ 898498 w 3267986"/>
              <a:gd name="connsiteY9" fmla="*/ 572493 h 1232452"/>
              <a:gd name="connsiteX10" fmla="*/ 985962 w 3267986"/>
              <a:gd name="connsiteY10" fmla="*/ 492980 h 1232452"/>
              <a:gd name="connsiteX11" fmla="*/ 1105232 w 3267986"/>
              <a:gd name="connsiteY11" fmla="*/ 413467 h 1232452"/>
              <a:gd name="connsiteX12" fmla="*/ 1319917 w 3267986"/>
              <a:gd name="connsiteY12" fmla="*/ 357808 h 1232452"/>
              <a:gd name="connsiteX13" fmla="*/ 1463040 w 3267986"/>
              <a:gd name="connsiteY13" fmla="*/ 278295 h 1232452"/>
              <a:gd name="connsiteX14" fmla="*/ 1534602 w 3267986"/>
              <a:gd name="connsiteY14" fmla="*/ 206733 h 1232452"/>
              <a:gd name="connsiteX15" fmla="*/ 1614115 w 3267986"/>
              <a:gd name="connsiteY15" fmla="*/ 262393 h 1232452"/>
              <a:gd name="connsiteX16" fmla="*/ 1701580 w 3267986"/>
              <a:gd name="connsiteY16" fmla="*/ 262393 h 1232452"/>
              <a:gd name="connsiteX17" fmla="*/ 1844703 w 3267986"/>
              <a:gd name="connsiteY17" fmla="*/ 206733 h 1232452"/>
              <a:gd name="connsiteX18" fmla="*/ 1948070 w 3267986"/>
              <a:gd name="connsiteY18" fmla="*/ 206733 h 1232452"/>
              <a:gd name="connsiteX19" fmla="*/ 2107096 w 3267986"/>
              <a:gd name="connsiteY19" fmla="*/ 174928 h 1232452"/>
              <a:gd name="connsiteX20" fmla="*/ 2194560 w 3267986"/>
              <a:gd name="connsiteY20" fmla="*/ 166977 h 1232452"/>
              <a:gd name="connsiteX21" fmla="*/ 2321781 w 3267986"/>
              <a:gd name="connsiteY21" fmla="*/ 190831 h 1232452"/>
              <a:gd name="connsiteX22" fmla="*/ 2592126 w 3267986"/>
              <a:gd name="connsiteY22" fmla="*/ 190831 h 1232452"/>
              <a:gd name="connsiteX23" fmla="*/ 2767054 w 3267986"/>
              <a:gd name="connsiteY23" fmla="*/ 182880 h 1232452"/>
              <a:gd name="connsiteX24" fmla="*/ 2846567 w 3267986"/>
              <a:gd name="connsiteY24" fmla="*/ 174928 h 1232452"/>
              <a:gd name="connsiteX25" fmla="*/ 3005593 w 3267986"/>
              <a:gd name="connsiteY25" fmla="*/ 174928 h 1232452"/>
              <a:gd name="connsiteX26" fmla="*/ 3108960 w 3267986"/>
              <a:gd name="connsiteY26" fmla="*/ 222636 h 1232452"/>
              <a:gd name="connsiteX27" fmla="*/ 3267986 w 3267986"/>
              <a:gd name="connsiteY27" fmla="*/ 206733 h 1232452"/>
              <a:gd name="connsiteX28" fmla="*/ 2965837 w 3267986"/>
              <a:gd name="connsiteY28" fmla="*/ 0 h 1232452"/>
              <a:gd name="connsiteX0" fmla="*/ 0 w 3228229"/>
              <a:gd name="connsiteY0" fmla="*/ 1137036 h 1137036"/>
              <a:gd name="connsiteX1" fmla="*/ 119269 w 3228229"/>
              <a:gd name="connsiteY1" fmla="*/ 1049572 h 1137036"/>
              <a:gd name="connsiteX2" fmla="*/ 278296 w 3228229"/>
              <a:gd name="connsiteY2" fmla="*/ 962107 h 1137036"/>
              <a:gd name="connsiteX3" fmla="*/ 326003 w 3228229"/>
              <a:gd name="connsiteY3" fmla="*/ 858740 h 1137036"/>
              <a:gd name="connsiteX4" fmla="*/ 397565 w 3228229"/>
              <a:gd name="connsiteY4" fmla="*/ 779227 h 1137036"/>
              <a:gd name="connsiteX5" fmla="*/ 477078 w 3228229"/>
              <a:gd name="connsiteY5" fmla="*/ 739471 h 1137036"/>
              <a:gd name="connsiteX6" fmla="*/ 572494 w 3228229"/>
              <a:gd name="connsiteY6" fmla="*/ 707666 h 1137036"/>
              <a:gd name="connsiteX7" fmla="*/ 707666 w 3228229"/>
              <a:gd name="connsiteY7" fmla="*/ 644055 h 1137036"/>
              <a:gd name="connsiteX8" fmla="*/ 858741 w 3228229"/>
              <a:gd name="connsiteY8" fmla="*/ 572493 h 1137036"/>
              <a:gd name="connsiteX9" fmla="*/ 946205 w 3228229"/>
              <a:gd name="connsiteY9" fmla="*/ 492980 h 1137036"/>
              <a:gd name="connsiteX10" fmla="*/ 1065475 w 3228229"/>
              <a:gd name="connsiteY10" fmla="*/ 413467 h 1137036"/>
              <a:gd name="connsiteX11" fmla="*/ 1280160 w 3228229"/>
              <a:gd name="connsiteY11" fmla="*/ 357808 h 1137036"/>
              <a:gd name="connsiteX12" fmla="*/ 1423283 w 3228229"/>
              <a:gd name="connsiteY12" fmla="*/ 278295 h 1137036"/>
              <a:gd name="connsiteX13" fmla="*/ 1494845 w 3228229"/>
              <a:gd name="connsiteY13" fmla="*/ 206733 h 1137036"/>
              <a:gd name="connsiteX14" fmla="*/ 1574358 w 3228229"/>
              <a:gd name="connsiteY14" fmla="*/ 262393 h 1137036"/>
              <a:gd name="connsiteX15" fmla="*/ 1661823 w 3228229"/>
              <a:gd name="connsiteY15" fmla="*/ 262393 h 1137036"/>
              <a:gd name="connsiteX16" fmla="*/ 1804946 w 3228229"/>
              <a:gd name="connsiteY16" fmla="*/ 206733 h 1137036"/>
              <a:gd name="connsiteX17" fmla="*/ 1908313 w 3228229"/>
              <a:gd name="connsiteY17" fmla="*/ 206733 h 1137036"/>
              <a:gd name="connsiteX18" fmla="*/ 2067339 w 3228229"/>
              <a:gd name="connsiteY18" fmla="*/ 174928 h 1137036"/>
              <a:gd name="connsiteX19" fmla="*/ 2154803 w 3228229"/>
              <a:gd name="connsiteY19" fmla="*/ 166977 h 1137036"/>
              <a:gd name="connsiteX20" fmla="*/ 2282024 w 3228229"/>
              <a:gd name="connsiteY20" fmla="*/ 190831 h 1137036"/>
              <a:gd name="connsiteX21" fmla="*/ 2552369 w 3228229"/>
              <a:gd name="connsiteY21" fmla="*/ 190831 h 1137036"/>
              <a:gd name="connsiteX22" fmla="*/ 2727297 w 3228229"/>
              <a:gd name="connsiteY22" fmla="*/ 182880 h 1137036"/>
              <a:gd name="connsiteX23" fmla="*/ 2806810 w 3228229"/>
              <a:gd name="connsiteY23" fmla="*/ 174928 h 1137036"/>
              <a:gd name="connsiteX24" fmla="*/ 2965836 w 3228229"/>
              <a:gd name="connsiteY24" fmla="*/ 174928 h 1137036"/>
              <a:gd name="connsiteX25" fmla="*/ 3069203 w 3228229"/>
              <a:gd name="connsiteY25" fmla="*/ 222636 h 1137036"/>
              <a:gd name="connsiteX26" fmla="*/ 3228229 w 3228229"/>
              <a:gd name="connsiteY26" fmla="*/ 206733 h 1137036"/>
              <a:gd name="connsiteX27" fmla="*/ 2926080 w 3228229"/>
              <a:gd name="connsiteY27" fmla="*/ 0 h 1137036"/>
              <a:gd name="connsiteX0" fmla="*/ 0 w 3108960"/>
              <a:gd name="connsiteY0" fmla="*/ 1049572 h 1049572"/>
              <a:gd name="connsiteX1" fmla="*/ 159027 w 3108960"/>
              <a:gd name="connsiteY1" fmla="*/ 962107 h 1049572"/>
              <a:gd name="connsiteX2" fmla="*/ 206734 w 3108960"/>
              <a:gd name="connsiteY2" fmla="*/ 858740 h 1049572"/>
              <a:gd name="connsiteX3" fmla="*/ 278296 w 3108960"/>
              <a:gd name="connsiteY3" fmla="*/ 779227 h 1049572"/>
              <a:gd name="connsiteX4" fmla="*/ 357809 w 3108960"/>
              <a:gd name="connsiteY4" fmla="*/ 739471 h 1049572"/>
              <a:gd name="connsiteX5" fmla="*/ 453225 w 3108960"/>
              <a:gd name="connsiteY5" fmla="*/ 707666 h 1049572"/>
              <a:gd name="connsiteX6" fmla="*/ 588397 w 3108960"/>
              <a:gd name="connsiteY6" fmla="*/ 644055 h 1049572"/>
              <a:gd name="connsiteX7" fmla="*/ 739472 w 3108960"/>
              <a:gd name="connsiteY7" fmla="*/ 572493 h 1049572"/>
              <a:gd name="connsiteX8" fmla="*/ 826936 w 3108960"/>
              <a:gd name="connsiteY8" fmla="*/ 492980 h 1049572"/>
              <a:gd name="connsiteX9" fmla="*/ 946206 w 3108960"/>
              <a:gd name="connsiteY9" fmla="*/ 413467 h 1049572"/>
              <a:gd name="connsiteX10" fmla="*/ 1160891 w 3108960"/>
              <a:gd name="connsiteY10" fmla="*/ 357808 h 1049572"/>
              <a:gd name="connsiteX11" fmla="*/ 1304014 w 3108960"/>
              <a:gd name="connsiteY11" fmla="*/ 278295 h 1049572"/>
              <a:gd name="connsiteX12" fmla="*/ 1375576 w 3108960"/>
              <a:gd name="connsiteY12" fmla="*/ 206733 h 1049572"/>
              <a:gd name="connsiteX13" fmla="*/ 1455089 w 3108960"/>
              <a:gd name="connsiteY13" fmla="*/ 262393 h 1049572"/>
              <a:gd name="connsiteX14" fmla="*/ 1542554 w 3108960"/>
              <a:gd name="connsiteY14" fmla="*/ 262393 h 1049572"/>
              <a:gd name="connsiteX15" fmla="*/ 1685677 w 3108960"/>
              <a:gd name="connsiteY15" fmla="*/ 206733 h 1049572"/>
              <a:gd name="connsiteX16" fmla="*/ 1789044 w 3108960"/>
              <a:gd name="connsiteY16" fmla="*/ 206733 h 1049572"/>
              <a:gd name="connsiteX17" fmla="*/ 1948070 w 3108960"/>
              <a:gd name="connsiteY17" fmla="*/ 174928 h 1049572"/>
              <a:gd name="connsiteX18" fmla="*/ 2035534 w 3108960"/>
              <a:gd name="connsiteY18" fmla="*/ 166977 h 1049572"/>
              <a:gd name="connsiteX19" fmla="*/ 2162755 w 3108960"/>
              <a:gd name="connsiteY19" fmla="*/ 190831 h 1049572"/>
              <a:gd name="connsiteX20" fmla="*/ 2433100 w 3108960"/>
              <a:gd name="connsiteY20" fmla="*/ 190831 h 1049572"/>
              <a:gd name="connsiteX21" fmla="*/ 2608028 w 3108960"/>
              <a:gd name="connsiteY21" fmla="*/ 182880 h 1049572"/>
              <a:gd name="connsiteX22" fmla="*/ 2687541 w 3108960"/>
              <a:gd name="connsiteY22" fmla="*/ 174928 h 1049572"/>
              <a:gd name="connsiteX23" fmla="*/ 2846567 w 3108960"/>
              <a:gd name="connsiteY23" fmla="*/ 174928 h 1049572"/>
              <a:gd name="connsiteX24" fmla="*/ 2949934 w 3108960"/>
              <a:gd name="connsiteY24" fmla="*/ 222636 h 1049572"/>
              <a:gd name="connsiteX25" fmla="*/ 3108960 w 3108960"/>
              <a:gd name="connsiteY25" fmla="*/ 206733 h 1049572"/>
              <a:gd name="connsiteX26" fmla="*/ 2806811 w 3108960"/>
              <a:gd name="connsiteY26" fmla="*/ 0 h 1049572"/>
              <a:gd name="connsiteX0" fmla="*/ 0 w 2949933"/>
              <a:gd name="connsiteY0" fmla="*/ 962107 h 962107"/>
              <a:gd name="connsiteX1" fmla="*/ 47707 w 2949933"/>
              <a:gd name="connsiteY1" fmla="*/ 858740 h 962107"/>
              <a:gd name="connsiteX2" fmla="*/ 119269 w 2949933"/>
              <a:gd name="connsiteY2" fmla="*/ 779227 h 962107"/>
              <a:gd name="connsiteX3" fmla="*/ 198782 w 2949933"/>
              <a:gd name="connsiteY3" fmla="*/ 739471 h 962107"/>
              <a:gd name="connsiteX4" fmla="*/ 294198 w 2949933"/>
              <a:gd name="connsiteY4" fmla="*/ 707666 h 962107"/>
              <a:gd name="connsiteX5" fmla="*/ 429370 w 2949933"/>
              <a:gd name="connsiteY5" fmla="*/ 644055 h 962107"/>
              <a:gd name="connsiteX6" fmla="*/ 580445 w 2949933"/>
              <a:gd name="connsiteY6" fmla="*/ 572493 h 962107"/>
              <a:gd name="connsiteX7" fmla="*/ 667909 w 2949933"/>
              <a:gd name="connsiteY7" fmla="*/ 492980 h 962107"/>
              <a:gd name="connsiteX8" fmla="*/ 787179 w 2949933"/>
              <a:gd name="connsiteY8" fmla="*/ 413467 h 962107"/>
              <a:gd name="connsiteX9" fmla="*/ 1001864 w 2949933"/>
              <a:gd name="connsiteY9" fmla="*/ 357808 h 962107"/>
              <a:gd name="connsiteX10" fmla="*/ 1144987 w 2949933"/>
              <a:gd name="connsiteY10" fmla="*/ 278295 h 962107"/>
              <a:gd name="connsiteX11" fmla="*/ 1216549 w 2949933"/>
              <a:gd name="connsiteY11" fmla="*/ 206733 h 962107"/>
              <a:gd name="connsiteX12" fmla="*/ 1296062 w 2949933"/>
              <a:gd name="connsiteY12" fmla="*/ 262393 h 962107"/>
              <a:gd name="connsiteX13" fmla="*/ 1383527 w 2949933"/>
              <a:gd name="connsiteY13" fmla="*/ 262393 h 962107"/>
              <a:gd name="connsiteX14" fmla="*/ 1526650 w 2949933"/>
              <a:gd name="connsiteY14" fmla="*/ 206733 h 962107"/>
              <a:gd name="connsiteX15" fmla="*/ 1630017 w 2949933"/>
              <a:gd name="connsiteY15" fmla="*/ 206733 h 962107"/>
              <a:gd name="connsiteX16" fmla="*/ 1789043 w 2949933"/>
              <a:gd name="connsiteY16" fmla="*/ 174928 h 962107"/>
              <a:gd name="connsiteX17" fmla="*/ 1876507 w 2949933"/>
              <a:gd name="connsiteY17" fmla="*/ 166977 h 962107"/>
              <a:gd name="connsiteX18" fmla="*/ 2003728 w 2949933"/>
              <a:gd name="connsiteY18" fmla="*/ 190831 h 962107"/>
              <a:gd name="connsiteX19" fmla="*/ 2274073 w 2949933"/>
              <a:gd name="connsiteY19" fmla="*/ 190831 h 962107"/>
              <a:gd name="connsiteX20" fmla="*/ 2449001 w 2949933"/>
              <a:gd name="connsiteY20" fmla="*/ 182880 h 962107"/>
              <a:gd name="connsiteX21" fmla="*/ 2528514 w 2949933"/>
              <a:gd name="connsiteY21" fmla="*/ 174928 h 962107"/>
              <a:gd name="connsiteX22" fmla="*/ 2687540 w 2949933"/>
              <a:gd name="connsiteY22" fmla="*/ 174928 h 962107"/>
              <a:gd name="connsiteX23" fmla="*/ 2790907 w 2949933"/>
              <a:gd name="connsiteY23" fmla="*/ 222636 h 962107"/>
              <a:gd name="connsiteX24" fmla="*/ 2949933 w 2949933"/>
              <a:gd name="connsiteY24" fmla="*/ 206733 h 962107"/>
              <a:gd name="connsiteX25" fmla="*/ 2647784 w 2949933"/>
              <a:gd name="connsiteY25" fmla="*/ 0 h 962107"/>
              <a:gd name="connsiteX0" fmla="*/ 0 w 2902226"/>
              <a:gd name="connsiteY0" fmla="*/ 858740 h 858740"/>
              <a:gd name="connsiteX1" fmla="*/ 71562 w 2902226"/>
              <a:gd name="connsiteY1" fmla="*/ 779227 h 858740"/>
              <a:gd name="connsiteX2" fmla="*/ 151075 w 2902226"/>
              <a:gd name="connsiteY2" fmla="*/ 739471 h 858740"/>
              <a:gd name="connsiteX3" fmla="*/ 246491 w 2902226"/>
              <a:gd name="connsiteY3" fmla="*/ 707666 h 858740"/>
              <a:gd name="connsiteX4" fmla="*/ 381663 w 2902226"/>
              <a:gd name="connsiteY4" fmla="*/ 644055 h 858740"/>
              <a:gd name="connsiteX5" fmla="*/ 532738 w 2902226"/>
              <a:gd name="connsiteY5" fmla="*/ 572493 h 858740"/>
              <a:gd name="connsiteX6" fmla="*/ 620202 w 2902226"/>
              <a:gd name="connsiteY6" fmla="*/ 492980 h 858740"/>
              <a:gd name="connsiteX7" fmla="*/ 739472 w 2902226"/>
              <a:gd name="connsiteY7" fmla="*/ 413467 h 858740"/>
              <a:gd name="connsiteX8" fmla="*/ 954157 w 2902226"/>
              <a:gd name="connsiteY8" fmla="*/ 357808 h 858740"/>
              <a:gd name="connsiteX9" fmla="*/ 1097280 w 2902226"/>
              <a:gd name="connsiteY9" fmla="*/ 278295 h 858740"/>
              <a:gd name="connsiteX10" fmla="*/ 1168842 w 2902226"/>
              <a:gd name="connsiteY10" fmla="*/ 206733 h 858740"/>
              <a:gd name="connsiteX11" fmla="*/ 1248355 w 2902226"/>
              <a:gd name="connsiteY11" fmla="*/ 262393 h 858740"/>
              <a:gd name="connsiteX12" fmla="*/ 1335820 w 2902226"/>
              <a:gd name="connsiteY12" fmla="*/ 262393 h 858740"/>
              <a:gd name="connsiteX13" fmla="*/ 1478943 w 2902226"/>
              <a:gd name="connsiteY13" fmla="*/ 206733 h 858740"/>
              <a:gd name="connsiteX14" fmla="*/ 1582310 w 2902226"/>
              <a:gd name="connsiteY14" fmla="*/ 206733 h 858740"/>
              <a:gd name="connsiteX15" fmla="*/ 1741336 w 2902226"/>
              <a:gd name="connsiteY15" fmla="*/ 174928 h 858740"/>
              <a:gd name="connsiteX16" fmla="*/ 1828800 w 2902226"/>
              <a:gd name="connsiteY16" fmla="*/ 166977 h 858740"/>
              <a:gd name="connsiteX17" fmla="*/ 1956021 w 2902226"/>
              <a:gd name="connsiteY17" fmla="*/ 190831 h 858740"/>
              <a:gd name="connsiteX18" fmla="*/ 2226366 w 2902226"/>
              <a:gd name="connsiteY18" fmla="*/ 190831 h 858740"/>
              <a:gd name="connsiteX19" fmla="*/ 2401294 w 2902226"/>
              <a:gd name="connsiteY19" fmla="*/ 182880 h 858740"/>
              <a:gd name="connsiteX20" fmla="*/ 2480807 w 2902226"/>
              <a:gd name="connsiteY20" fmla="*/ 174928 h 858740"/>
              <a:gd name="connsiteX21" fmla="*/ 2639833 w 2902226"/>
              <a:gd name="connsiteY21" fmla="*/ 174928 h 858740"/>
              <a:gd name="connsiteX22" fmla="*/ 2743200 w 2902226"/>
              <a:gd name="connsiteY22" fmla="*/ 222636 h 858740"/>
              <a:gd name="connsiteX23" fmla="*/ 2902226 w 2902226"/>
              <a:gd name="connsiteY23" fmla="*/ 206733 h 858740"/>
              <a:gd name="connsiteX24" fmla="*/ 2600077 w 2902226"/>
              <a:gd name="connsiteY24" fmla="*/ 0 h 858740"/>
              <a:gd name="connsiteX0" fmla="*/ 0 w 2830664"/>
              <a:gd name="connsiteY0" fmla="*/ 779227 h 779227"/>
              <a:gd name="connsiteX1" fmla="*/ 79513 w 2830664"/>
              <a:gd name="connsiteY1" fmla="*/ 739471 h 779227"/>
              <a:gd name="connsiteX2" fmla="*/ 174929 w 2830664"/>
              <a:gd name="connsiteY2" fmla="*/ 707666 h 779227"/>
              <a:gd name="connsiteX3" fmla="*/ 310101 w 2830664"/>
              <a:gd name="connsiteY3" fmla="*/ 644055 h 779227"/>
              <a:gd name="connsiteX4" fmla="*/ 461176 w 2830664"/>
              <a:gd name="connsiteY4" fmla="*/ 572493 h 779227"/>
              <a:gd name="connsiteX5" fmla="*/ 548640 w 2830664"/>
              <a:gd name="connsiteY5" fmla="*/ 492980 h 779227"/>
              <a:gd name="connsiteX6" fmla="*/ 667910 w 2830664"/>
              <a:gd name="connsiteY6" fmla="*/ 413467 h 779227"/>
              <a:gd name="connsiteX7" fmla="*/ 882595 w 2830664"/>
              <a:gd name="connsiteY7" fmla="*/ 357808 h 779227"/>
              <a:gd name="connsiteX8" fmla="*/ 1025718 w 2830664"/>
              <a:gd name="connsiteY8" fmla="*/ 278295 h 779227"/>
              <a:gd name="connsiteX9" fmla="*/ 1097280 w 2830664"/>
              <a:gd name="connsiteY9" fmla="*/ 206733 h 779227"/>
              <a:gd name="connsiteX10" fmla="*/ 1176793 w 2830664"/>
              <a:gd name="connsiteY10" fmla="*/ 262393 h 779227"/>
              <a:gd name="connsiteX11" fmla="*/ 1264258 w 2830664"/>
              <a:gd name="connsiteY11" fmla="*/ 262393 h 779227"/>
              <a:gd name="connsiteX12" fmla="*/ 1407381 w 2830664"/>
              <a:gd name="connsiteY12" fmla="*/ 206733 h 779227"/>
              <a:gd name="connsiteX13" fmla="*/ 1510748 w 2830664"/>
              <a:gd name="connsiteY13" fmla="*/ 206733 h 779227"/>
              <a:gd name="connsiteX14" fmla="*/ 1669774 w 2830664"/>
              <a:gd name="connsiteY14" fmla="*/ 174928 h 779227"/>
              <a:gd name="connsiteX15" fmla="*/ 1757238 w 2830664"/>
              <a:gd name="connsiteY15" fmla="*/ 166977 h 779227"/>
              <a:gd name="connsiteX16" fmla="*/ 1884459 w 2830664"/>
              <a:gd name="connsiteY16" fmla="*/ 190831 h 779227"/>
              <a:gd name="connsiteX17" fmla="*/ 2154804 w 2830664"/>
              <a:gd name="connsiteY17" fmla="*/ 190831 h 779227"/>
              <a:gd name="connsiteX18" fmla="*/ 2329732 w 2830664"/>
              <a:gd name="connsiteY18" fmla="*/ 182880 h 779227"/>
              <a:gd name="connsiteX19" fmla="*/ 2409245 w 2830664"/>
              <a:gd name="connsiteY19" fmla="*/ 174928 h 779227"/>
              <a:gd name="connsiteX20" fmla="*/ 2568271 w 2830664"/>
              <a:gd name="connsiteY20" fmla="*/ 174928 h 779227"/>
              <a:gd name="connsiteX21" fmla="*/ 2671638 w 2830664"/>
              <a:gd name="connsiteY21" fmla="*/ 222636 h 779227"/>
              <a:gd name="connsiteX22" fmla="*/ 2830664 w 2830664"/>
              <a:gd name="connsiteY22" fmla="*/ 206733 h 779227"/>
              <a:gd name="connsiteX23" fmla="*/ 2528515 w 2830664"/>
              <a:gd name="connsiteY23" fmla="*/ 0 h 779227"/>
              <a:gd name="connsiteX0" fmla="*/ 0 w 2814761"/>
              <a:gd name="connsiteY0" fmla="*/ 842837 h 842837"/>
              <a:gd name="connsiteX1" fmla="*/ 63610 w 2814761"/>
              <a:gd name="connsiteY1" fmla="*/ 739471 h 842837"/>
              <a:gd name="connsiteX2" fmla="*/ 159026 w 2814761"/>
              <a:gd name="connsiteY2" fmla="*/ 707666 h 842837"/>
              <a:gd name="connsiteX3" fmla="*/ 294198 w 2814761"/>
              <a:gd name="connsiteY3" fmla="*/ 644055 h 842837"/>
              <a:gd name="connsiteX4" fmla="*/ 445273 w 2814761"/>
              <a:gd name="connsiteY4" fmla="*/ 572493 h 842837"/>
              <a:gd name="connsiteX5" fmla="*/ 532737 w 2814761"/>
              <a:gd name="connsiteY5" fmla="*/ 492980 h 842837"/>
              <a:gd name="connsiteX6" fmla="*/ 652007 w 2814761"/>
              <a:gd name="connsiteY6" fmla="*/ 413467 h 842837"/>
              <a:gd name="connsiteX7" fmla="*/ 866692 w 2814761"/>
              <a:gd name="connsiteY7" fmla="*/ 357808 h 842837"/>
              <a:gd name="connsiteX8" fmla="*/ 1009815 w 2814761"/>
              <a:gd name="connsiteY8" fmla="*/ 278295 h 842837"/>
              <a:gd name="connsiteX9" fmla="*/ 1081377 w 2814761"/>
              <a:gd name="connsiteY9" fmla="*/ 206733 h 842837"/>
              <a:gd name="connsiteX10" fmla="*/ 1160890 w 2814761"/>
              <a:gd name="connsiteY10" fmla="*/ 262393 h 842837"/>
              <a:gd name="connsiteX11" fmla="*/ 1248355 w 2814761"/>
              <a:gd name="connsiteY11" fmla="*/ 262393 h 842837"/>
              <a:gd name="connsiteX12" fmla="*/ 1391478 w 2814761"/>
              <a:gd name="connsiteY12" fmla="*/ 206733 h 842837"/>
              <a:gd name="connsiteX13" fmla="*/ 1494845 w 2814761"/>
              <a:gd name="connsiteY13" fmla="*/ 206733 h 842837"/>
              <a:gd name="connsiteX14" fmla="*/ 1653871 w 2814761"/>
              <a:gd name="connsiteY14" fmla="*/ 174928 h 842837"/>
              <a:gd name="connsiteX15" fmla="*/ 1741335 w 2814761"/>
              <a:gd name="connsiteY15" fmla="*/ 166977 h 842837"/>
              <a:gd name="connsiteX16" fmla="*/ 1868556 w 2814761"/>
              <a:gd name="connsiteY16" fmla="*/ 190831 h 842837"/>
              <a:gd name="connsiteX17" fmla="*/ 2138901 w 2814761"/>
              <a:gd name="connsiteY17" fmla="*/ 190831 h 842837"/>
              <a:gd name="connsiteX18" fmla="*/ 2313829 w 2814761"/>
              <a:gd name="connsiteY18" fmla="*/ 182880 h 842837"/>
              <a:gd name="connsiteX19" fmla="*/ 2393342 w 2814761"/>
              <a:gd name="connsiteY19" fmla="*/ 174928 h 842837"/>
              <a:gd name="connsiteX20" fmla="*/ 2552368 w 2814761"/>
              <a:gd name="connsiteY20" fmla="*/ 174928 h 842837"/>
              <a:gd name="connsiteX21" fmla="*/ 2655735 w 2814761"/>
              <a:gd name="connsiteY21" fmla="*/ 222636 h 842837"/>
              <a:gd name="connsiteX22" fmla="*/ 2814761 w 2814761"/>
              <a:gd name="connsiteY22" fmla="*/ 206733 h 842837"/>
              <a:gd name="connsiteX23" fmla="*/ 2512612 w 2814761"/>
              <a:gd name="connsiteY23" fmla="*/ 0 h 842837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66977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44417 w 2814761"/>
              <a:gd name="connsiteY20" fmla="*/ 206733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655735"/>
              <a:gd name="connsiteY0" fmla="*/ 803080 h 803080"/>
              <a:gd name="connsiteX1" fmla="*/ 63610 w 2655735"/>
              <a:gd name="connsiteY1" fmla="*/ 739471 h 803080"/>
              <a:gd name="connsiteX2" fmla="*/ 159026 w 2655735"/>
              <a:gd name="connsiteY2" fmla="*/ 707666 h 803080"/>
              <a:gd name="connsiteX3" fmla="*/ 294198 w 2655735"/>
              <a:gd name="connsiteY3" fmla="*/ 644055 h 803080"/>
              <a:gd name="connsiteX4" fmla="*/ 445273 w 2655735"/>
              <a:gd name="connsiteY4" fmla="*/ 572493 h 803080"/>
              <a:gd name="connsiteX5" fmla="*/ 532737 w 2655735"/>
              <a:gd name="connsiteY5" fmla="*/ 492980 h 803080"/>
              <a:gd name="connsiteX6" fmla="*/ 652007 w 2655735"/>
              <a:gd name="connsiteY6" fmla="*/ 413467 h 803080"/>
              <a:gd name="connsiteX7" fmla="*/ 866692 w 2655735"/>
              <a:gd name="connsiteY7" fmla="*/ 357808 h 803080"/>
              <a:gd name="connsiteX8" fmla="*/ 1009815 w 2655735"/>
              <a:gd name="connsiteY8" fmla="*/ 278295 h 803080"/>
              <a:gd name="connsiteX9" fmla="*/ 1081377 w 2655735"/>
              <a:gd name="connsiteY9" fmla="*/ 206733 h 803080"/>
              <a:gd name="connsiteX10" fmla="*/ 1160890 w 2655735"/>
              <a:gd name="connsiteY10" fmla="*/ 262393 h 803080"/>
              <a:gd name="connsiteX11" fmla="*/ 1248355 w 2655735"/>
              <a:gd name="connsiteY11" fmla="*/ 262393 h 803080"/>
              <a:gd name="connsiteX12" fmla="*/ 1391478 w 2655735"/>
              <a:gd name="connsiteY12" fmla="*/ 206733 h 803080"/>
              <a:gd name="connsiteX13" fmla="*/ 1494845 w 2655735"/>
              <a:gd name="connsiteY13" fmla="*/ 206733 h 803080"/>
              <a:gd name="connsiteX14" fmla="*/ 1653871 w 2655735"/>
              <a:gd name="connsiteY14" fmla="*/ 174928 h 803080"/>
              <a:gd name="connsiteX15" fmla="*/ 1741335 w 2655735"/>
              <a:gd name="connsiteY15" fmla="*/ 198782 h 803080"/>
              <a:gd name="connsiteX16" fmla="*/ 1868556 w 2655735"/>
              <a:gd name="connsiteY16" fmla="*/ 214684 h 803080"/>
              <a:gd name="connsiteX17" fmla="*/ 2138901 w 2655735"/>
              <a:gd name="connsiteY17" fmla="*/ 222636 h 803080"/>
              <a:gd name="connsiteX18" fmla="*/ 2313829 w 2655735"/>
              <a:gd name="connsiteY18" fmla="*/ 206733 h 803080"/>
              <a:gd name="connsiteX19" fmla="*/ 2393342 w 2655735"/>
              <a:gd name="connsiteY19" fmla="*/ 206733 h 803080"/>
              <a:gd name="connsiteX20" fmla="*/ 2544417 w 2655735"/>
              <a:gd name="connsiteY20" fmla="*/ 206733 h 803080"/>
              <a:gd name="connsiteX21" fmla="*/ 2655735 w 2655735"/>
              <a:gd name="connsiteY21" fmla="*/ 222636 h 803080"/>
              <a:gd name="connsiteX22" fmla="*/ 2512612 w 2655735"/>
              <a:gd name="connsiteY22" fmla="*/ 0 h 803080"/>
              <a:gd name="connsiteX0" fmla="*/ 0 w 2655735"/>
              <a:gd name="connsiteY0" fmla="*/ 628152 h 628152"/>
              <a:gd name="connsiteX1" fmla="*/ 63610 w 2655735"/>
              <a:gd name="connsiteY1" fmla="*/ 564543 h 628152"/>
              <a:gd name="connsiteX2" fmla="*/ 159026 w 2655735"/>
              <a:gd name="connsiteY2" fmla="*/ 532738 h 628152"/>
              <a:gd name="connsiteX3" fmla="*/ 294198 w 2655735"/>
              <a:gd name="connsiteY3" fmla="*/ 469127 h 628152"/>
              <a:gd name="connsiteX4" fmla="*/ 445273 w 2655735"/>
              <a:gd name="connsiteY4" fmla="*/ 397565 h 628152"/>
              <a:gd name="connsiteX5" fmla="*/ 532737 w 2655735"/>
              <a:gd name="connsiteY5" fmla="*/ 318052 h 628152"/>
              <a:gd name="connsiteX6" fmla="*/ 652007 w 2655735"/>
              <a:gd name="connsiteY6" fmla="*/ 238539 h 628152"/>
              <a:gd name="connsiteX7" fmla="*/ 866692 w 2655735"/>
              <a:gd name="connsiteY7" fmla="*/ 182880 h 628152"/>
              <a:gd name="connsiteX8" fmla="*/ 1009815 w 2655735"/>
              <a:gd name="connsiteY8" fmla="*/ 103367 h 628152"/>
              <a:gd name="connsiteX9" fmla="*/ 1081377 w 2655735"/>
              <a:gd name="connsiteY9" fmla="*/ 31805 h 628152"/>
              <a:gd name="connsiteX10" fmla="*/ 1160890 w 2655735"/>
              <a:gd name="connsiteY10" fmla="*/ 87465 h 628152"/>
              <a:gd name="connsiteX11" fmla="*/ 1248355 w 2655735"/>
              <a:gd name="connsiteY11" fmla="*/ 87465 h 628152"/>
              <a:gd name="connsiteX12" fmla="*/ 1391478 w 2655735"/>
              <a:gd name="connsiteY12" fmla="*/ 31805 h 628152"/>
              <a:gd name="connsiteX13" fmla="*/ 1494845 w 2655735"/>
              <a:gd name="connsiteY13" fmla="*/ 31805 h 628152"/>
              <a:gd name="connsiteX14" fmla="*/ 1653871 w 2655735"/>
              <a:gd name="connsiteY14" fmla="*/ 0 h 628152"/>
              <a:gd name="connsiteX15" fmla="*/ 1741335 w 2655735"/>
              <a:gd name="connsiteY15" fmla="*/ 23854 h 628152"/>
              <a:gd name="connsiteX16" fmla="*/ 1868556 w 2655735"/>
              <a:gd name="connsiteY16" fmla="*/ 39756 h 628152"/>
              <a:gd name="connsiteX17" fmla="*/ 2138901 w 2655735"/>
              <a:gd name="connsiteY17" fmla="*/ 47708 h 628152"/>
              <a:gd name="connsiteX18" fmla="*/ 2313829 w 2655735"/>
              <a:gd name="connsiteY18" fmla="*/ 31805 h 628152"/>
              <a:gd name="connsiteX19" fmla="*/ 2393342 w 2655735"/>
              <a:gd name="connsiteY19" fmla="*/ 31805 h 628152"/>
              <a:gd name="connsiteX20" fmla="*/ 2544417 w 2655735"/>
              <a:gd name="connsiteY20" fmla="*/ 31805 h 628152"/>
              <a:gd name="connsiteX21" fmla="*/ 2655735 w 2655735"/>
              <a:gd name="connsiteY21" fmla="*/ 47708 h 628152"/>
              <a:gd name="connsiteX0" fmla="*/ 0 w 2544417"/>
              <a:gd name="connsiteY0" fmla="*/ 628152 h 628152"/>
              <a:gd name="connsiteX1" fmla="*/ 63610 w 2544417"/>
              <a:gd name="connsiteY1" fmla="*/ 564543 h 628152"/>
              <a:gd name="connsiteX2" fmla="*/ 159026 w 2544417"/>
              <a:gd name="connsiteY2" fmla="*/ 532738 h 628152"/>
              <a:gd name="connsiteX3" fmla="*/ 294198 w 2544417"/>
              <a:gd name="connsiteY3" fmla="*/ 469127 h 628152"/>
              <a:gd name="connsiteX4" fmla="*/ 445273 w 2544417"/>
              <a:gd name="connsiteY4" fmla="*/ 397565 h 628152"/>
              <a:gd name="connsiteX5" fmla="*/ 532737 w 2544417"/>
              <a:gd name="connsiteY5" fmla="*/ 318052 h 628152"/>
              <a:gd name="connsiteX6" fmla="*/ 652007 w 2544417"/>
              <a:gd name="connsiteY6" fmla="*/ 238539 h 628152"/>
              <a:gd name="connsiteX7" fmla="*/ 866692 w 2544417"/>
              <a:gd name="connsiteY7" fmla="*/ 182880 h 628152"/>
              <a:gd name="connsiteX8" fmla="*/ 1009815 w 2544417"/>
              <a:gd name="connsiteY8" fmla="*/ 103367 h 628152"/>
              <a:gd name="connsiteX9" fmla="*/ 1081377 w 2544417"/>
              <a:gd name="connsiteY9" fmla="*/ 31805 h 628152"/>
              <a:gd name="connsiteX10" fmla="*/ 1160890 w 2544417"/>
              <a:gd name="connsiteY10" fmla="*/ 87465 h 628152"/>
              <a:gd name="connsiteX11" fmla="*/ 1248355 w 2544417"/>
              <a:gd name="connsiteY11" fmla="*/ 87465 h 628152"/>
              <a:gd name="connsiteX12" fmla="*/ 1391478 w 2544417"/>
              <a:gd name="connsiteY12" fmla="*/ 31805 h 628152"/>
              <a:gd name="connsiteX13" fmla="*/ 1494845 w 2544417"/>
              <a:gd name="connsiteY13" fmla="*/ 31805 h 628152"/>
              <a:gd name="connsiteX14" fmla="*/ 1653871 w 2544417"/>
              <a:gd name="connsiteY14" fmla="*/ 0 h 628152"/>
              <a:gd name="connsiteX15" fmla="*/ 1741335 w 2544417"/>
              <a:gd name="connsiteY15" fmla="*/ 23854 h 628152"/>
              <a:gd name="connsiteX16" fmla="*/ 1868556 w 2544417"/>
              <a:gd name="connsiteY16" fmla="*/ 39756 h 628152"/>
              <a:gd name="connsiteX17" fmla="*/ 2138901 w 2544417"/>
              <a:gd name="connsiteY17" fmla="*/ 47708 h 628152"/>
              <a:gd name="connsiteX18" fmla="*/ 2313829 w 2544417"/>
              <a:gd name="connsiteY18" fmla="*/ 31805 h 628152"/>
              <a:gd name="connsiteX19" fmla="*/ 2393342 w 2544417"/>
              <a:gd name="connsiteY19" fmla="*/ 31805 h 628152"/>
              <a:gd name="connsiteX20" fmla="*/ 2544417 w 2544417"/>
              <a:gd name="connsiteY20" fmla="*/ 31805 h 628152"/>
              <a:gd name="connsiteX0" fmla="*/ 0 w 2393342"/>
              <a:gd name="connsiteY0" fmla="*/ 628152 h 628152"/>
              <a:gd name="connsiteX1" fmla="*/ 63610 w 2393342"/>
              <a:gd name="connsiteY1" fmla="*/ 564543 h 628152"/>
              <a:gd name="connsiteX2" fmla="*/ 159026 w 2393342"/>
              <a:gd name="connsiteY2" fmla="*/ 532738 h 628152"/>
              <a:gd name="connsiteX3" fmla="*/ 294198 w 2393342"/>
              <a:gd name="connsiteY3" fmla="*/ 469127 h 628152"/>
              <a:gd name="connsiteX4" fmla="*/ 445273 w 2393342"/>
              <a:gd name="connsiteY4" fmla="*/ 397565 h 628152"/>
              <a:gd name="connsiteX5" fmla="*/ 532737 w 2393342"/>
              <a:gd name="connsiteY5" fmla="*/ 318052 h 628152"/>
              <a:gd name="connsiteX6" fmla="*/ 652007 w 2393342"/>
              <a:gd name="connsiteY6" fmla="*/ 238539 h 628152"/>
              <a:gd name="connsiteX7" fmla="*/ 866692 w 2393342"/>
              <a:gd name="connsiteY7" fmla="*/ 182880 h 628152"/>
              <a:gd name="connsiteX8" fmla="*/ 1009815 w 2393342"/>
              <a:gd name="connsiteY8" fmla="*/ 103367 h 628152"/>
              <a:gd name="connsiteX9" fmla="*/ 1081377 w 2393342"/>
              <a:gd name="connsiteY9" fmla="*/ 31805 h 628152"/>
              <a:gd name="connsiteX10" fmla="*/ 1160890 w 2393342"/>
              <a:gd name="connsiteY10" fmla="*/ 87465 h 628152"/>
              <a:gd name="connsiteX11" fmla="*/ 1248355 w 2393342"/>
              <a:gd name="connsiteY11" fmla="*/ 87465 h 628152"/>
              <a:gd name="connsiteX12" fmla="*/ 1391478 w 2393342"/>
              <a:gd name="connsiteY12" fmla="*/ 31805 h 628152"/>
              <a:gd name="connsiteX13" fmla="*/ 1494845 w 2393342"/>
              <a:gd name="connsiteY13" fmla="*/ 31805 h 628152"/>
              <a:gd name="connsiteX14" fmla="*/ 1653871 w 2393342"/>
              <a:gd name="connsiteY14" fmla="*/ 0 h 628152"/>
              <a:gd name="connsiteX15" fmla="*/ 1741335 w 2393342"/>
              <a:gd name="connsiteY15" fmla="*/ 23854 h 628152"/>
              <a:gd name="connsiteX16" fmla="*/ 1868556 w 2393342"/>
              <a:gd name="connsiteY16" fmla="*/ 39756 h 628152"/>
              <a:gd name="connsiteX17" fmla="*/ 2138901 w 2393342"/>
              <a:gd name="connsiteY17" fmla="*/ 47708 h 628152"/>
              <a:gd name="connsiteX18" fmla="*/ 2313829 w 2393342"/>
              <a:gd name="connsiteY18" fmla="*/ 31805 h 628152"/>
              <a:gd name="connsiteX19" fmla="*/ 2393342 w 2393342"/>
              <a:gd name="connsiteY19" fmla="*/ 31805 h 628152"/>
              <a:gd name="connsiteX0" fmla="*/ 0 w 2313829"/>
              <a:gd name="connsiteY0" fmla="*/ 628152 h 628152"/>
              <a:gd name="connsiteX1" fmla="*/ 63610 w 2313829"/>
              <a:gd name="connsiteY1" fmla="*/ 564543 h 628152"/>
              <a:gd name="connsiteX2" fmla="*/ 159026 w 2313829"/>
              <a:gd name="connsiteY2" fmla="*/ 532738 h 628152"/>
              <a:gd name="connsiteX3" fmla="*/ 294198 w 2313829"/>
              <a:gd name="connsiteY3" fmla="*/ 469127 h 628152"/>
              <a:gd name="connsiteX4" fmla="*/ 445273 w 2313829"/>
              <a:gd name="connsiteY4" fmla="*/ 397565 h 628152"/>
              <a:gd name="connsiteX5" fmla="*/ 532737 w 2313829"/>
              <a:gd name="connsiteY5" fmla="*/ 318052 h 628152"/>
              <a:gd name="connsiteX6" fmla="*/ 652007 w 2313829"/>
              <a:gd name="connsiteY6" fmla="*/ 238539 h 628152"/>
              <a:gd name="connsiteX7" fmla="*/ 866692 w 2313829"/>
              <a:gd name="connsiteY7" fmla="*/ 182880 h 628152"/>
              <a:gd name="connsiteX8" fmla="*/ 1009815 w 2313829"/>
              <a:gd name="connsiteY8" fmla="*/ 103367 h 628152"/>
              <a:gd name="connsiteX9" fmla="*/ 1081377 w 2313829"/>
              <a:gd name="connsiteY9" fmla="*/ 31805 h 628152"/>
              <a:gd name="connsiteX10" fmla="*/ 1160890 w 2313829"/>
              <a:gd name="connsiteY10" fmla="*/ 87465 h 628152"/>
              <a:gd name="connsiteX11" fmla="*/ 1248355 w 2313829"/>
              <a:gd name="connsiteY11" fmla="*/ 87465 h 628152"/>
              <a:gd name="connsiteX12" fmla="*/ 1391478 w 2313829"/>
              <a:gd name="connsiteY12" fmla="*/ 31805 h 628152"/>
              <a:gd name="connsiteX13" fmla="*/ 1494845 w 2313829"/>
              <a:gd name="connsiteY13" fmla="*/ 31805 h 628152"/>
              <a:gd name="connsiteX14" fmla="*/ 1653871 w 2313829"/>
              <a:gd name="connsiteY14" fmla="*/ 0 h 628152"/>
              <a:gd name="connsiteX15" fmla="*/ 1741335 w 2313829"/>
              <a:gd name="connsiteY15" fmla="*/ 23854 h 628152"/>
              <a:gd name="connsiteX16" fmla="*/ 1868556 w 2313829"/>
              <a:gd name="connsiteY16" fmla="*/ 39756 h 628152"/>
              <a:gd name="connsiteX17" fmla="*/ 2138901 w 2313829"/>
              <a:gd name="connsiteY17" fmla="*/ 47708 h 628152"/>
              <a:gd name="connsiteX18" fmla="*/ 2313829 w 2313829"/>
              <a:gd name="connsiteY18" fmla="*/ 31805 h 628152"/>
              <a:gd name="connsiteX0" fmla="*/ 0 w 2138901"/>
              <a:gd name="connsiteY0" fmla="*/ 628152 h 628152"/>
              <a:gd name="connsiteX1" fmla="*/ 63610 w 2138901"/>
              <a:gd name="connsiteY1" fmla="*/ 564543 h 628152"/>
              <a:gd name="connsiteX2" fmla="*/ 159026 w 2138901"/>
              <a:gd name="connsiteY2" fmla="*/ 532738 h 628152"/>
              <a:gd name="connsiteX3" fmla="*/ 294198 w 2138901"/>
              <a:gd name="connsiteY3" fmla="*/ 469127 h 628152"/>
              <a:gd name="connsiteX4" fmla="*/ 445273 w 2138901"/>
              <a:gd name="connsiteY4" fmla="*/ 397565 h 628152"/>
              <a:gd name="connsiteX5" fmla="*/ 532737 w 2138901"/>
              <a:gd name="connsiteY5" fmla="*/ 318052 h 628152"/>
              <a:gd name="connsiteX6" fmla="*/ 652007 w 2138901"/>
              <a:gd name="connsiteY6" fmla="*/ 238539 h 628152"/>
              <a:gd name="connsiteX7" fmla="*/ 866692 w 2138901"/>
              <a:gd name="connsiteY7" fmla="*/ 182880 h 628152"/>
              <a:gd name="connsiteX8" fmla="*/ 1009815 w 2138901"/>
              <a:gd name="connsiteY8" fmla="*/ 103367 h 628152"/>
              <a:gd name="connsiteX9" fmla="*/ 1081377 w 2138901"/>
              <a:gd name="connsiteY9" fmla="*/ 31805 h 628152"/>
              <a:gd name="connsiteX10" fmla="*/ 1160890 w 2138901"/>
              <a:gd name="connsiteY10" fmla="*/ 87465 h 628152"/>
              <a:gd name="connsiteX11" fmla="*/ 1248355 w 2138901"/>
              <a:gd name="connsiteY11" fmla="*/ 87465 h 628152"/>
              <a:gd name="connsiteX12" fmla="*/ 1391478 w 2138901"/>
              <a:gd name="connsiteY12" fmla="*/ 31805 h 628152"/>
              <a:gd name="connsiteX13" fmla="*/ 1494845 w 2138901"/>
              <a:gd name="connsiteY13" fmla="*/ 31805 h 628152"/>
              <a:gd name="connsiteX14" fmla="*/ 1653871 w 2138901"/>
              <a:gd name="connsiteY14" fmla="*/ 0 h 628152"/>
              <a:gd name="connsiteX15" fmla="*/ 1741335 w 2138901"/>
              <a:gd name="connsiteY15" fmla="*/ 23854 h 628152"/>
              <a:gd name="connsiteX16" fmla="*/ 1868556 w 2138901"/>
              <a:gd name="connsiteY16" fmla="*/ 39756 h 628152"/>
              <a:gd name="connsiteX17" fmla="*/ 2138901 w 2138901"/>
              <a:gd name="connsiteY17" fmla="*/ 47708 h 628152"/>
              <a:gd name="connsiteX0" fmla="*/ 0 w 1868556"/>
              <a:gd name="connsiteY0" fmla="*/ 628152 h 628152"/>
              <a:gd name="connsiteX1" fmla="*/ 63610 w 1868556"/>
              <a:gd name="connsiteY1" fmla="*/ 564543 h 628152"/>
              <a:gd name="connsiteX2" fmla="*/ 159026 w 1868556"/>
              <a:gd name="connsiteY2" fmla="*/ 532738 h 628152"/>
              <a:gd name="connsiteX3" fmla="*/ 294198 w 1868556"/>
              <a:gd name="connsiteY3" fmla="*/ 469127 h 628152"/>
              <a:gd name="connsiteX4" fmla="*/ 445273 w 1868556"/>
              <a:gd name="connsiteY4" fmla="*/ 397565 h 628152"/>
              <a:gd name="connsiteX5" fmla="*/ 532737 w 1868556"/>
              <a:gd name="connsiteY5" fmla="*/ 318052 h 628152"/>
              <a:gd name="connsiteX6" fmla="*/ 652007 w 1868556"/>
              <a:gd name="connsiteY6" fmla="*/ 238539 h 628152"/>
              <a:gd name="connsiteX7" fmla="*/ 866692 w 1868556"/>
              <a:gd name="connsiteY7" fmla="*/ 182880 h 628152"/>
              <a:gd name="connsiteX8" fmla="*/ 1009815 w 1868556"/>
              <a:gd name="connsiteY8" fmla="*/ 103367 h 628152"/>
              <a:gd name="connsiteX9" fmla="*/ 1081377 w 1868556"/>
              <a:gd name="connsiteY9" fmla="*/ 31805 h 628152"/>
              <a:gd name="connsiteX10" fmla="*/ 1160890 w 1868556"/>
              <a:gd name="connsiteY10" fmla="*/ 87465 h 628152"/>
              <a:gd name="connsiteX11" fmla="*/ 1248355 w 1868556"/>
              <a:gd name="connsiteY11" fmla="*/ 87465 h 628152"/>
              <a:gd name="connsiteX12" fmla="*/ 1391478 w 1868556"/>
              <a:gd name="connsiteY12" fmla="*/ 31805 h 628152"/>
              <a:gd name="connsiteX13" fmla="*/ 1494845 w 1868556"/>
              <a:gd name="connsiteY13" fmla="*/ 31805 h 628152"/>
              <a:gd name="connsiteX14" fmla="*/ 1653871 w 1868556"/>
              <a:gd name="connsiteY14" fmla="*/ 0 h 628152"/>
              <a:gd name="connsiteX15" fmla="*/ 1741335 w 1868556"/>
              <a:gd name="connsiteY15" fmla="*/ 23854 h 628152"/>
              <a:gd name="connsiteX16" fmla="*/ 1868556 w 1868556"/>
              <a:gd name="connsiteY16" fmla="*/ 39756 h 628152"/>
              <a:gd name="connsiteX0" fmla="*/ 0 w 2001906"/>
              <a:gd name="connsiteY0" fmla="*/ 786902 h 786902"/>
              <a:gd name="connsiteX1" fmla="*/ 196960 w 2001906"/>
              <a:gd name="connsiteY1" fmla="*/ 564543 h 786902"/>
              <a:gd name="connsiteX2" fmla="*/ 292376 w 2001906"/>
              <a:gd name="connsiteY2" fmla="*/ 532738 h 786902"/>
              <a:gd name="connsiteX3" fmla="*/ 427548 w 2001906"/>
              <a:gd name="connsiteY3" fmla="*/ 469127 h 786902"/>
              <a:gd name="connsiteX4" fmla="*/ 578623 w 2001906"/>
              <a:gd name="connsiteY4" fmla="*/ 397565 h 786902"/>
              <a:gd name="connsiteX5" fmla="*/ 666087 w 2001906"/>
              <a:gd name="connsiteY5" fmla="*/ 318052 h 786902"/>
              <a:gd name="connsiteX6" fmla="*/ 785357 w 2001906"/>
              <a:gd name="connsiteY6" fmla="*/ 238539 h 786902"/>
              <a:gd name="connsiteX7" fmla="*/ 1000042 w 2001906"/>
              <a:gd name="connsiteY7" fmla="*/ 182880 h 786902"/>
              <a:gd name="connsiteX8" fmla="*/ 1143165 w 2001906"/>
              <a:gd name="connsiteY8" fmla="*/ 103367 h 786902"/>
              <a:gd name="connsiteX9" fmla="*/ 1214727 w 2001906"/>
              <a:gd name="connsiteY9" fmla="*/ 31805 h 786902"/>
              <a:gd name="connsiteX10" fmla="*/ 1294240 w 2001906"/>
              <a:gd name="connsiteY10" fmla="*/ 87465 h 786902"/>
              <a:gd name="connsiteX11" fmla="*/ 1381705 w 2001906"/>
              <a:gd name="connsiteY11" fmla="*/ 87465 h 786902"/>
              <a:gd name="connsiteX12" fmla="*/ 1524828 w 2001906"/>
              <a:gd name="connsiteY12" fmla="*/ 31805 h 786902"/>
              <a:gd name="connsiteX13" fmla="*/ 1628195 w 2001906"/>
              <a:gd name="connsiteY13" fmla="*/ 31805 h 786902"/>
              <a:gd name="connsiteX14" fmla="*/ 1787221 w 2001906"/>
              <a:gd name="connsiteY14" fmla="*/ 0 h 786902"/>
              <a:gd name="connsiteX15" fmla="*/ 1874685 w 2001906"/>
              <a:gd name="connsiteY15" fmla="*/ 23854 h 786902"/>
              <a:gd name="connsiteX16" fmla="*/ 2001906 w 2001906"/>
              <a:gd name="connsiteY16" fmla="*/ 39756 h 786902"/>
              <a:gd name="connsiteX0" fmla="*/ 0 w 1995556"/>
              <a:gd name="connsiteY0" fmla="*/ 761502 h 761502"/>
              <a:gd name="connsiteX1" fmla="*/ 190610 w 1995556"/>
              <a:gd name="connsiteY1" fmla="*/ 564543 h 761502"/>
              <a:gd name="connsiteX2" fmla="*/ 286026 w 1995556"/>
              <a:gd name="connsiteY2" fmla="*/ 532738 h 761502"/>
              <a:gd name="connsiteX3" fmla="*/ 421198 w 1995556"/>
              <a:gd name="connsiteY3" fmla="*/ 469127 h 761502"/>
              <a:gd name="connsiteX4" fmla="*/ 572273 w 1995556"/>
              <a:gd name="connsiteY4" fmla="*/ 397565 h 761502"/>
              <a:gd name="connsiteX5" fmla="*/ 659737 w 1995556"/>
              <a:gd name="connsiteY5" fmla="*/ 318052 h 761502"/>
              <a:gd name="connsiteX6" fmla="*/ 779007 w 1995556"/>
              <a:gd name="connsiteY6" fmla="*/ 238539 h 761502"/>
              <a:gd name="connsiteX7" fmla="*/ 993692 w 1995556"/>
              <a:gd name="connsiteY7" fmla="*/ 182880 h 761502"/>
              <a:gd name="connsiteX8" fmla="*/ 1136815 w 1995556"/>
              <a:gd name="connsiteY8" fmla="*/ 103367 h 761502"/>
              <a:gd name="connsiteX9" fmla="*/ 1208377 w 1995556"/>
              <a:gd name="connsiteY9" fmla="*/ 31805 h 761502"/>
              <a:gd name="connsiteX10" fmla="*/ 1287890 w 1995556"/>
              <a:gd name="connsiteY10" fmla="*/ 87465 h 761502"/>
              <a:gd name="connsiteX11" fmla="*/ 1375355 w 1995556"/>
              <a:gd name="connsiteY11" fmla="*/ 87465 h 761502"/>
              <a:gd name="connsiteX12" fmla="*/ 1518478 w 1995556"/>
              <a:gd name="connsiteY12" fmla="*/ 31805 h 761502"/>
              <a:gd name="connsiteX13" fmla="*/ 1621845 w 1995556"/>
              <a:gd name="connsiteY13" fmla="*/ 31805 h 761502"/>
              <a:gd name="connsiteX14" fmla="*/ 1780871 w 1995556"/>
              <a:gd name="connsiteY14" fmla="*/ 0 h 761502"/>
              <a:gd name="connsiteX15" fmla="*/ 1868335 w 1995556"/>
              <a:gd name="connsiteY15" fmla="*/ 23854 h 761502"/>
              <a:gd name="connsiteX16" fmla="*/ 1995556 w 1995556"/>
              <a:gd name="connsiteY16" fmla="*/ 39756 h 761502"/>
              <a:gd name="connsiteX0" fmla="*/ 0 w 1804946"/>
              <a:gd name="connsiteY0" fmla="*/ 564543 h 564543"/>
              <a:gd name="connsiteX1" fmla="*/ 95416 w 1804946"/>
              <a:gd name="connsiteY1" fmla="*/ 532738 h 564543"/>
              <a:gd name="connsiteX2" fmla="*/ 230588 w 1804946"/>
              <a:gd name="connsiteY2" fmla="*/ 469127 h 564543"/>
              <a:gd name="connsiteX3" fmla="*/ 381663 w 1804946"/>
              <a:gd name="connsiteY3" fmla="*/ 397565 h 564543"/>
              <a:gd name="connsiteX4" fmla="*/ 469127 w 1804946"/>
              <a:gd name="connsiteY4" fmla="*/ 318052 h 564543"/>
              <a:gd name="connsiteX5" fmla="*/ 588397 w 1804946"/>
              <a:gd name="connsiteY5" fmla="*/ 238539 h 564543"/>
              <a:gd name="connsiteX6" fmla="*/ 803082 w 1804946"/>
              <a:gd name="connsiteY6" fmla="*/ 182880 h 564543"/>
              <a:gd name="connsiteX7" fmla="*/ 946205 w 1804946"/>
              <a:gd name="connsiteY7" fmla="*/ 103367 h 564543"/>
              <a:gd name="connsiteX8" fmla="*/ 1017767 w 1804946"/>
              <a:gd name="connsiteY8" fmla="*/ 31805 h 564543"/>
              <a:gd name="connsiteX9" fmla="*/ 1097280 w 1804946"/>
              <a:gd name="connsiteY9" fmla="*/ 87465 h 564543"/>
              <a:gd name="connsiteX10" fmla="*/ 1184745 w 1804946"/>
              <a:gd name="connsiteY10" fmla="*/ 87465 h 564543"/>
              <a:gd name="connsiteX11" fmla="*/ 1327868 w 1804946"/>
              <a:gd name="connsiteY11" fmla="*/ 31805 h 564543"/>
              <a:gd name="connsiteX12" fmla="*/ 1431235 w 1804946"/>
              <a:gd name="connsiteY12" fmla="*/ 31805 h 564543"/>
              <a:gd name="connsiteX13" fmla="*/ 1590261 w 1804946"/>
              <a:gd name="connsiteY13" fmla="*/ 0 h 564543"/>
              <a:gd name="connsiteX14" fmla="*/ 1677725 w 1804946"/>
              <a:gd name="connsiteY14" fmla="*/ 23854 h 564543"/>
              <a:gd name="connsiteX15" fmla="*/ 1804946 w 1804946"/>
              <a:gd name="connsiteY15" fmla="*/ 39756 h 564543"/>
              <a:gd name="connsiteX0" fmla="*/ 0 w 1709530"/>
              <a:gd name="connsiteY0" fmla="*/ 532738 h 532738"/>
              <a:gd name="connsiteX1" fmla="*/ 135172 w 1709530"/>
              <a:gd name="connsiteY1" fmla="*/ 469127 h 532738"/>
              <a:gd name="connsiteX2" fmla="*/ 286247 w 1709530"/>
              <a:gd name="connsiteY2" fmla="*/ 397565 h 532738"/>
              <a:gd name="connsiteX3" fmla="*/ 373711 w 1709530"/>
              <a:gd name="connsiteY3" fmla="*/ 318052 h 532738"/>
              <a:gd name="connsiteX4" fmla="*/ 492981 w 1709530"/>
              <a:gd name="connsiteY4" fmla="*/ 238539 h 532738"/>
              <a:gd name="connsiteX5" fmla="*/ 707666 w 1709530"/>
              <a:gd name="connsiteY5" fmla="*/ 182880 h 532738"/>
              <a:gd name="connsiteX6" fmla="*/ 850789 w 1709530"/>
              <a:gd name="connsiteY6" fmla="*/ 103367 h 532738"/>
              <a:gd name="connsiteX7" fmla="*/ 922351 w 1709530"/>
              <a:gd name="connsiteY7" fmla="*/ 31805 h 532738"/>
              <a:gd name="connsiteX8" fmla="*/ 1001864 w 1709530"/>
              <a:gd name="connsiteY8" fmla="*/ 87465 h 532738"/>
              <a:gd name="connsiteX9" fmla="*/ 1089329 w 1709530"/>
              <a:gd name="connsiteY9" fmla="*/ 87465 h 532738"/>
              <a:gd name="connsiteX10" fmla="*/ 1232452 w 1709530"/>
              <a:gd name="connsiteY10" fmla="*/ 31805 h 532738"/>
              <a:gd name="connsiteX11" fmla="*/ 1335819 w 1709530"/>
              <a:gd name="connsiteY11" fmla="*/ 31805 h 532738"/>
              <a:gd name="connsiteX12" fmla="*/ 1494845 w 1709530"/>
              <a:gd name="connsiteY12" fmla="*/ 0 h 532738"/>
              <a:gd name="connsiteX13" fmla="*/ 1582309 w 1709530"/>
              <a:gd name="connsiteY13" fmla="*/ 23854 h 532738"/>
              <a:gd name="connsiteX14" fmla="*/ 1709530 w 1709530"/>
              <a:gd name="connsiteY14" fmla="*/ 39756 h 532738"/>
              <a:gd name="connsiteX0" fmla="*/ 0 w 1574358"/>
              <a:gd name="connsiteY0" fmla="*/ 469127 h 469127"/>
              <a:gd name="connsiteX1" fmla="*/ 151075 w 1574358"/>
              <a:gd name="connsiteY1" fmla="*/ 397565 h 469127"/>
              <a:gd name="connsiteX2" fmla="*/ 238539 w 1574358"/>
              <a:gd name="connsiteY2" fmla="*/ 318052 h 469127"/>
              <a:gd name="connsiteX3" fmla="*/ 357809 w 1574358"/>
              <a:gd name="connsiteY3" fmla="*/ 238539 h 469127"/>
              <a:gd name="connsiteX4" fmla="*/ 572494 w 1574358"/>
              <a:gd name="connsiteY4" fmla="*/ 182880 h 469127"/>
              <a:gd name="connsiteX5" fmla="*/ 715617 w 1574358"/>
              <a:gd name="connsiteY5" fmla="*/ 103367 h 469127"/>
              <a:gd name="connsiteX6" fmla="*/ 787179 w 1574358"/>
              <a:gd name="connsiteY6" fmla="*/ 31805 h 469127"/>
              <a:gd name="connsiteX7" fmla="*/ 866692 w 1574358"/>
              <a:gd name="connsiteY7" fmla="*/ 87465 h 469127"/>
              <a:gd name="connsiteX8" fmla="*/ 954157 w 1574358"/>
              <a:gd name="connsiteY8" fmla="*/ 87465 h 469127"/>
              <a:gd name="connsiteX9" fmla="*/ 1097280 w 1574358"/>
              <a:gd name="connsiteY9" fmla="*/ 31805 h 469127"/>
              <a:gd name="connsiteX10" fmla="*/ 1200647 w 1574358"/>
              <a:gd name="connsiteY10" fmla="*/ 31805 h 469127"/>
              <a:gd name="connsiteX11" fmla="*/ 1359673 w 1574358"/>
              <a:gd name="connsiteY11" fmla="*/ 0 h 469127"/>
              <a:gd name="connsiteX12" fmla="*/ 1447137 w 1574358"/>
              <a:gd name="connsiteY12" fmla="*/ 23854 h 469127"/>
              <a:gd name="connsiteX13" fmla="*/ 1574358 w 1574358"/>
              <a:gd name="connsiteY13" fmla="*/ 39756 h 469127"/>
              <a:gd name="connsiteX0" fmla="*/ 0 w 1423283"/>
              <a:gd name="connsiteY0" fmla="*/ 397565 h 397565"/>
              <a:gd name="connsiteX1" fmla="*/ 87464 w 1423283"/>
              <a:gd name="connsiteY1" fmla="*/ 318052 h 397565"/>
              <a:gd name="connsiteX2" fmla="*/ 206734 w 1423283"/>
              <a:gd name="connsiteY2" fmla="*/ 238539 h 397565"/>
              <a:gd name="connsiteX3" fmla="*/ 421419 w 1423283"/>
              <a:gd name="connsiteY3" fmla="*/ 182880 h 397565"/>
              <a:gd name="connsiteX4" fmla="*/ 564542 w 1423283"/>
              <a:gd name="connsiteY4" fmla="*/ 103367 h 397565"/>
              <a:gd name="connsiteX5" fmla="*/ 636104 w 1423283"/>
              <a:gd name="connsiteY5" fmla="*/ 31805 h 397565"/>
              <a:gd name="connsiteX6" fmla="*/ 715617 w 1423283"/>
              <a:gd name="connsiteY6" fmla="*/ 87465 h 397565"/>
              <a:gd name="connsiteX7" fmla="*/ 803082 w 1423283"/>
              <a:gd name="connsiteY7" fmla="*/ 87465 h 397565"/>
              <a:gd name="connsiteX8" fmla="*/ 946205 w 1423283"/>
              <a:gd name="connsiteY8" fmla="*/ 31805 h 397565"/>
              <a:gd name="connsiteX9" fmla="*/ 1049572 w 1423283"/>
              <a:gd name="connsiteY9" fmla="*/ 31805 h 397565"/>
              <a:gd name="connsiteX10" fmla="*/ 1208598 w 1423283"/>
              <a:gd name="connsiteY10" fmla="*/ 0 h 397565"/>
              <a:gd name="connsiteX11" fmla="*/ 1296062 w 1423283"/>
              <a:gd name="connsiteY11" fmla="*/ 23854 h 397565"/>
              <a:gd name="connsiteX12" fmla="*/ 1423283 w 1423283"/>
              <a:gd name="connsiteY12" fmla="*/ 39756 h 397565"/>
              <a:gd name="connsiteX0" fmla="*/ 0 w 1335819"/>
              <a:gd name="connsiteY0" fmla="*/ 318052 h 318052"/>
              <a:gd name="connsiteX1" fmla="*/ 119270 w 1335819"/>
              <a:gd name="connsiteY1" fmla="*/ 238539 h 318052"/>
              <a:gd name="connsiteX2" fmla="*/ 333955 w 1335819"/>
              <a:gd name="connsiteY2" fmla="*/ 182880 h 318052"/>
              <a:gd name="connsiteX3" fmla="*/ 477078 w 1335819"/>
              <a:gd name="connsiteY3" fmla="*/ 103367 h 318052"/>
              <a:gd name="connsiteX4" fmla="*/ 548640 w 1335819"/>
              <a:gd name="connsiteY4" fmla="*/ 31805 h 318052"/>
              <a:gd name="connsiteX5" fmla="*/ 628153 w 1335819"/>
              <a:gd name="connsiteY5" fmla="*/ 87465 h 318052"/>
              <a:gd name="connsiteX6" fmla="*/ 715618 w 1335819"/>
              <a:gd name="connsiteY6" fmla="*/ 87465 h 318052"/>
              <a:gd name="connsiteX7" fmla="*/ 858741 w 1335819"/>
              <a:gd name="connsiteY7" fmla="*/ 31805 h 318052"/>
              <a:gd name="connsiteX8" fmla="*/ 962108 w 1335819"/>
              <a:gd name="connsiteY8" fmla="*/ 31805 h 318052"/>
              <a:gd name="connsiteX9" fmla="*/ 1121134 w 1335819"/>
              <a:gd name="connsiteY9" fmla="*/ 0 h 318052"/>
              <a:gd name="connsiteX10" fmla="*/ 1208598 w 1335819"/>
              <a:gd name="connsiteY10" fmla="*/ 23854 h 318052"/>
              <a:gd name="connsiteX11" fmla="*/ 1335819 w 1335819"/>
              <a:gd name="connsiteY11" fmla="*/ 39756 h 318052"/>
              <a:gd name="connsiteX0" fmla="*/ 0 w 1216549"/>
              <a:gd name="connsiteY0" fmla="*/ 238539 h 238539"/>
              <a:gd name="connsiteX1" fmla="*/ 214685 w 1216549"/>
              <a:gd name="connsiteY1" fmla="*/ 182880 h 238539"/>
              <a:gd name="connsiteX2" fmla="*/ 357808 w 1216549"/>
              <a:gd name="connsiteY2" fmla="*/ 103367 h 238539"/>
              <a:gd name="connsiteX3" fmla="*/ 429370 w 1216549"/>
              <a:gd name="connsiteY3" fmla="*/ 31805 h 238539"/>
              <a:gd name="connsiteX4" fmla="*/ 508883 w 1216549"/>
              <a:gd name="connsiteY4" fmla="*/ 87465 h 238539"/>
              <a:gd name="connsiteX5" fmla="*/ 596348 w 1216549"/>
              <a:gd name="connsiteY5" fmla="*/ 87465 h 238539"/>
              <a:gd name="connsiteX6" fmla="*/ 739471 w 1216549"/>
              <a:gd name="connsiteY6" fmla="*/ 31805 h 238539"/>
              <a:gd name="connsiteX7" fmla="*/ 842838 w 1216549"/>
              <a:gd name="connsiteY7" fmla="*/ 31805 h 238539"/>
              <a:gd name="connsiteX8" fmla="*/ 1001864 w 1216549"/>
              <a:gd name="connsiteY8" fmla="*/ 0 h 238539"/>
              <a:gd name="connsiteX9" fmla="*/ 1089328 w 1216549"/>
              <a:gd name="connsiteY9" fmla="*/ 23854 h 238539"/>
              <a:gd name="connsiteX10" fmla="*/ 1216549 w 1216549"/>
              <a:gd name="connsiteY10" fmla="*/ 39756 h 238539"/>
              <a:gd name="connsiteX0" fmla="*/ 0 w 1001864"/>
              <a:gd name="connsiteY0" fmla="*/ 182880 h 182880"/>
              <a:gd name="connsiteX1" fmla="*/ 143123 w 1001864"/>
              <a:gd name="connsiteY1" fmla="*/ 103367 h 182880"/>
              <a:gd name="connsiteX2" fmla="*/ 214685 w 1001864"/>
              <a:gd name="connsiteY2" fmla="*/ 31805 h 182880"/>
              <a:gd name="connsiteX3" fmla="*/ 294198 w 1001864"/>
              <a:gd name="connsiteY3" fmla="*/ 87465 h 182880"/>
              <a:gd name="connsiteX4" fmla="*/ 381663 w 1001864"/>
              <a:gd name="connsiteY4" fmla="*/ 87465 h 182880"/>
              <a:gd name="connsiteX5" fmla="*/ 524786 w 1001864"/>
              <a:gd name="connsiteY5" fmla="*/ 31805 h 182880"/>
              <a:gd name="connsiteX6" fmla="*/ 628153 w 1001864"/>
              <a:gd name="connsiteY6" fmla="*/ 31805 h 182880"/>
              <a:gd name="connsiteX7" fmla="*/ 787179 w 1001864"/>
              <a:gd name="connsiteY7" fmla="*/ 0 h 182880"/>
              <a:gd name="connsiteX8" fmla="*/ 874643 w 1001864"/>
              <a:gd name="connsiteY8" fmla="*/ 23854 h 182880"/>
              <a:gd name="connsiteX9" fmla="*/ 1001864 w 1001864"/>
              <a:gd name="connsiteY9" fmla="*/ 39756 h 182880"/>
              <a:gd name="connsiteX0" fmla="*/ 0 w 858741"/>
              <a:gd name="connsiteY0" fmla="*/ 103367 h 103367"/>
              <a:gd name="connsiteX1" fmla="*/ 71562 w 858741"/>
              <a:gd name="connsiteY1" fmla="*/ 31805 h 103367"/>
              <a:gd name="connsiteX2" fmla="*/ 151075 w 858741"/>
              <a:gd name="connsiteY2" fmla="*/ 87465 h 103367"/>
              <a:gd name="connsiteX3" fmla="*/ 238540 w 858741"/>
              <a:gd name="connsiteY3" fmla="*/ 87465 h 103367"/>
              <a:gd name="connsiteX4" fmla="*/ 381663 w 858741"/>
              <a:gd name="connsiteY4" fmla="*/ 31805 h 103367"/>
              <a:gd name="connsiteX5" fmla="*/ 485030 w 858741"/>
              <a:gd name="connsiteY5" fmla="*/ 31805 h 103367"/>
              <a:gd name="connsiteX6" fmla="*/ 644056 w 858741"/>
              <a:gd name="connsiteY6" fmla="*/ 0 h 103367"/>
              <a:gd name="connsiteX7" fmla="*/ 731520 w 858741"/>
              <a:gd name="connsiteY7" fmla="*/ 23854 h 103367"/>
              <a:gd name="connsiteX8" fmla="*/ 858741 w 858741"/>
              <a:gd name="connsiteY8" fmla="*/ 39756 h 103367"/>
              <a:gd name="connsiteX0" fmla="*/ 0 w 983674"/>
              <a:gd name="connsiteY0" fmla="*/ 103367 h 103367"/>
              <a:gd name="connsiteX1" fmla="*/ 71562 w 983674"/>
              <a:gd name="connsiteY1" fmla="*/ 31805 h 103367"/>
              <a:gd name="connsiteX2" fmla="*/ 151075 w 983674"/>
              <a:gd name="connsiteY2" fmla="*/ 87465 h 103367"/>
              <a:gd name="connsiteX3" fmla="*/ 238540 w 983674"/>
              <a:gd name="connsiteY3" fmla="*/ 87465 h 103367"/>
              <a:gd name="connsiteX4" fmla="*/ 381663 w 983674"/>
              <a:gd name="connsiteY4" fmla="*/ 31805 h 103367"/>
              <a:gd name="connsiteX5" fmla="*/ 485030 w 983674"/>
              <a:gd name="connsiteY5" fmla="*/ 31805 h 103367"/>
              <a:gd name="connsiteX6" fmla="*/ 644056 w 983674"/>
              <a:gd name="connsiteY6" fmla="*/ 0 h 103367"/>
              <a:gd name="connsiteX7" fmla="*/ 731520 w 983674"/>
              <a:gd name="connsiteY7" fmla="*/ 23854 h 103367"/>
              <a:gd name="connsiteX8" fmla="*/ 983674 w 983674"/>
              <a:gd name="connsiteY8" fmla="*/ 47731 h 103367"/>
              <a:gd name="connsiteX0" fmla="*/ 0 w 996964"/>
              <a:gd name="connsiteY0" fmla="*/ 103367 h 103367"/>
              <a:gd name="connsiteX1" fmla="*/ 71562 w 996964"/>
              <a:gd name="connsiteY1" fmla="*/ 31805 h 103367"/>
              <a:gd name="connsiteX2" fmla="*/ 151075 w 996964"/>
              <a:gd name="connsiteY2" fmla="*/ 87465 h 103367"/>
              <a:gd name="connsiteX3" fmla="*/ 238540 w 996964"/>
              <a:gd name="connsiteY3" fmla="*/ 87465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51075 w 996964"/>
              <a:gd name="connsiteY2" fmla="*/ 87465 h 103367"/>
              <a:gd name="connsiteX3" fmla="*/ 238540 w 996964"/>
              <a:gd name="connsiteY3" fmla="*/ 87465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38540 w 996964"/>
              <a:gd name="connsiteY3" fmla="*/ 87465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88541 w 996964"/>
              <a:gd name="connsiteY3" fmla="*/ 42226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67109 w 996964"/>
              <a:gd name="connsiteY3" fmla="*/ 21297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67109 w 996964"/>
              <a:gd name="connsiteY3" fmla="*/ 21297 h 103367"/>
              <a:gd name="connsiteX4" fmla="*/ 360232 w 996964"/>
              <a:gd name="connsiteY4" fmla="*/ 24829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67109 w 996964"/>
              <a:gd name="connsiteY3" fmla="*/ 21297 h 103367"/>
              <a:gd name="connsiteX4" fmla="*/ 360232 w 996964"/>
              <a:gd name="connsiteY4" fmla="*/ 24829 h 103367"/>
              <a:gd name="connsiteX5" fmla="*/ 470743 w 996964"/>
              <a:gd name="connsiteY5" fmla="*/ 15527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62737 h 162737"/>
              <a:gd name="connsiteX1" fmla="*/ 145381 w 996964"/>
              <a:gd name="connsiteY1" fmla="*/ 86524 h 162737"/>
              <a:gd name="connsiteX2" fmla="*/ 167743 w 996964"/>
              <a:gd name="connsiteY2" fmla="*/ 135208 h 162737"/>
              <a:gd name="connsiteX3" fmla="*/ 267109 w 996964"/>
              <a:gd name="connsiteY3" fmla="*/ 80667 h 162737"/>
              <a:gd name="connsiteX4" fmla="*/ 360232 w 996964"/>
              <a:gd name="connsiteY4" fmla="*/ 84199 h 162737"/>
              <a:gd name="connsiteX5" fmla="*/ 470743 w 996964"/>
              <a:gd name="connsiteY5" fmla="*/ 74897 h 162737"/>
              <a:gd name="connsiteX6" fmla="*/ 558703 w 996964"/>
              <a:gd name="connsiteY6" fmla="*/ 0 h 162737"/>
              <a:gd name="connsiteX7" fmla="*/ 731520 w 996964"/>
              <a:gd name="connsiteY7" fmla="*/ 83224 h 162737"/>
              <a:gd name="connsiteX8" fmla="*/ 996964 w 996964"/>
              <a:gd name="connsiteY8" fmla="*/ 104442 h 162737"/>
              <a:gd name="connsiteX0" fmla="*/ 0 w 996964"/>
              <a:gd name="connsiteY0" fmla="*/ 162737 h 162737"/>
              <a:gd name="connsiteX1" fmla="*/ 145381 w 996964"/>
              <a:gd name="connsiteY1" fmla="*/ 86524 h 162737"/>
              <a:gd name="connsiteX2" fmla="*/ 167743 w 996964"/>
              <a:gd name="connsiteY2" fmla="*/ 135208 h 162737"/>
              <a:gd name="connsiteX3" fmla="*/ 267109 w 996964"/>
              <a:gd name="connsiteY3" fmla="*/ 80667 h 162737"/>
              <a:gd name="connsiteX4" fmla="*/ 360232 w 996964"/>
              <a:gd name="connsiteY4" fmla="*/ 84199 h 162737"/>
              <a:gd name="connsiteX5" fmla="*/ 470743 w 996964"/>
              <a:gd name="connsiteY5" fmla="*/ 74897 h 162737"/>
              <a:gd name="connsiteX6" fmla="*/ 558703 w 996964"/>
              <a:gd name="connsiteY6" fmla="*/ 0 h 162737"/>
              <a:gd name="connsiteX7" fmla="*/ 757714 w 996964"/>
              <a:gd name="connsiteY7" fmla="*/ 13463 h 162737"/>
              <a:gd name="connsiteX8" fmla="*/ 996964 w 996964"/>
              <a:gd name="connsiteY8" fmla="*/ 104442 h 162737"/>
              <a:gd name="connsiteX0" fmla="*/ 0 w 927908"/>
              <a:gd name="connsiteY0" fmla="*/ 162737 h 162737"/>
              <a:gd name="connsiteX1" fmla="*/ 145381 w 927908"/>
              <a:gd name="connsiteY1" fmla="*/ 86524 h 162737"/>
              <a:gd name="connsiteX2" fmla="*/ 167743 w 927908"/>
              <a:gd name="connsiteY2" fmla="*/ 135208 h 162737"/>
              <a:gd name="connsiteX3" fmla="*/ 267109 w 927908"/>
              <a:gd name="connsiteY3" fmla="*/ 80667 h 162737"/>
              <a:gd name="connsiteX4" fmla="*/ 360232 w 927908"/>
              <a:gd name="connsiteY4" fmla="*/ 84199 h 162737"/>
              <a:gd name="connsiteX5" fmla="*/ 470743 w 927908"/>
              <a:gd name="connsiteY5" fmla="*/ 74897 h 162737"/>
              <a:gd name="connsiteX6" fmla="*/ 558703 w 927908"/>
              <a:gd name="connsiteY6" fmla="*/ 0 h 162737"/>
              <a:gd name="connsiteX7" fmla="*/ 757714 w 927908"/>
              <a:gd name="connsiteY7" fmla="*/ 13463 h 162737"/>
              <a:gd name="connsiteX8" fmla="*/ 927908 w 927908"/>
              <a:gd name="connsiteY8" fmla="*/ 41656 h 162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7908" h="162737">
                <a:moveTo>
                  <a:pt x="0" y="162737"/>
                </a:moveTo>
                <a:lnTo>
                  <a:pt x="145381" y="86524"/>
                </a:lnTo>
                <a:lnTo>
                  <a:pt x="167743" y="135208"/>
                </a:lnTo>
                <a:lnTo>
                  <a:pt x="267109" y="80667"/>
                </a:lnTo>
                <a:lnTo>
                  <a:pt x="360232" y="84199"/>
                </a:lnTo>
                <a:lnTo>
                  <a:pt x="470743" y="74897"/>
                </a:lnTo>
                <a:lnTo>
                  <a:pt x="558703" y="0"/>
                </a:lnTo>
                <a:lnTo>
                  <a:pt x="757714" y="13463"/>
                </a:lnTo>
                <a:lnTo>
                  <a:pt x="927908" y="41656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7185" name="Text Box 252"/>
          <p:cNvSpPr txBox="1">
            <a:spLocks noChangeArrowheads="1"/>
          </p:cNvSpPr>
          <p:nvPr/>
        </p:nvSpPr>
        <p:spPr bwMode="auto">
          <a:xfrm>
            <a:off x="757088" y="3309757"/>
            <a:ext cx="718568" cy="1873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glow rad="63500">
              <a:schemeClr val="accent3">
                <a:satMod val="175000"/>
                <a:alpha val="40000"/>
              </a:schemeClr>
            </a:glow>
          </a:effectLst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996633"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800" b="1" dirty="0">
                <a:latin typeface="Arial Narrow" pitchFamily="34" charset="0"/>
                <a:cs typeface="Arial" pitchFamily="34" charset="0"/>
              </a:rPr>
              <a:t>Монголия</a:t>
            </a:r>
          </a:p>
        </p:txBody>
      </p:sp>
      <p:sp>
        <p:nvSpPr>
          <p:cNvPr id="7186" name="Полилиния 7185"/>
          <p:cNvSpPr/>
          <p:nvPr/>
        </p:nvSpPr>
        <p:spPr>
          <a:xfrm>
            <a:off x="411163" y="3016251"/>
            <a:ext cx="1257300" cy="1297516"/>
          </a:xfrm>
          <a:custGeom>
            <a:avLst/>
            <a:gdLst>
              <a:gd name="connsiteX0" fmla="*/ 328613 w 1257300"/>
              <a:gd name="connsiteY0" fmla="*/ 0 h 950119"/>
              <a:gd name="connsiteX1" fmla="*/ 290513 w 1257300"/>
              <a:gd name="connsiteY1" fmla="*/ 71437 h 950119"/>
              <a:gd name="connsiteX2" fmla="*/ 271463 w 1257300"/>
              <a:gd name="connsiteY2" fmla="*/ 102394 h 950119"/>
              <a:gd name="connsiteX3" fmla="*/ 261938 w 1257300"/>
              <a:gd name="connsiteY3" fmla="*/ 145256 h 950119"/>
              <a:gd name="connsiteX4" fmla="*/ 207169 w 1257300"/>
              <a:gd name="connsiteY4" fmla="*/ 223837 h 950119"/>
              <a:gd name="connsiteX5" fmla="*/ 161925 w 1257300"/>
              <a:gd name="connsiteY5" fmla="*/ 297656 h 950119"/>
              <a:gd name="connsiteX6" fmla="*/ 111919 w 1257300"/>
              <a:gd name="connsiteY6" fmla="*/ 347662 h 950119"/>
              <a:gd name="connsiteX7" fmla="*/ 100013 w 1257300"/>
              <a:gd name="connsiteY7" fmla="*/ 373856 h 950119"/>
              <a:gd name="connsiteX8" fmla="*/ 95250 w 1257300"/>
              <a:gd name="connsiteY8" fmla="*/ 419100 h 950119"/>
              <a:gd name="connsiteX9" fmla="*/ 104775 w 1257300"/>
              <a:gd name="connsiteY9" fmla="*/ 440531 h 950119"/>
              <a:gd name="connsiteX10" fmla="*/ 80963 w 1257300"/>
              <a:gd name="connsiteY10" fmla="*/ 526256 h 950119"/>
              <a:gd name="connsiteX11" fmla="*/ 80963 w 1257300"/>
              <a:gd name="connsiteY11" fmla="*/ 526256 h 950119"/>
              <a:gd name="connsiteX12" fmla="*/ 61913 w 1257300"/>
              <a:gd name="connsiteY12" fmla="*/ 595312 h 950119"/>
              <a:gd name="connsiteX13" fmla="*/ 0 w 1257300"/>
              <a:gd name="connsiteY13" fmla="*/ 700087 h 950119"/>
              <a:gd name="connsiteX14" fmla="*/ 26194 w 1257300"/>
              <a:gd name="connsiteY14" fmla="*/ 726281 h 950119"/>
              <a:gd name="connsiteX15" fmla="*/ 59532 w 1257300"/>
              <a:gd name="connsiteY15" fmla="*/ 764381 h 950119"/>
              <a:gd name="connsiteX16" fmla="*/ 83344 w 1257300"/>
              <a:gd name="connsiteY16" fmla="*/ 781050 h 950119"/>
              <a:gd name="connsiteX17" fmla="*/ 107157 w 1257300"/>
              <a:gd name="connsiteY17" fmla="*/ 792956 h 950119"/>
              <a:gd name="connsiteX18" fmla="*/ 116682 w 1257300"/>
              <a:gd name="connsiteY18" fmla="*/ 816769 h 950119"/>
              <a:gd name="connsiteX19" fmla="*/ 109538 w 1257300"/>
              <a:gd name="connsiteY19" fmla="*/ 862012 h 950119"/>
              <a:gd name="connsiteX20" fmla="*/ 140494 w 1257300"/>
              <a:gd name="connsiteY20" fmla="*/ 900112 h 950119"/>
              <a:gd name="connsiteX21" fmla="*/ 157163 w 1257300"/>
              <a:gd name="connsiteY21" fmla="*/ 921544 h 950119"/>
              <a:gd name="connsiteX22" fmla="*/ 159544 w 1257300"/>
              <a:gd name="connsiteY22" fmla="*/ 945356 h 950119"/>
              <a:gd name="connsiteX23" fmla="*/ 183357 w 1257300"/>
              <a:gd name="connsiteY23" fmla="*/ 950119 h 950119"/>
              <a:gd name="connsiteX24" fmla="*/ 278607 w 1257300"/>
              <a:gd name="connsiteY24" fmla="*/ 912019 h 950119"/>
              <a:gd name="connsiteX25" fmla="*/ 316707 w 1257300"/>
              <a:gd name="connsiteY25" fmla="*/ 897731 h 950119"/>
              <a:gd name="connsiteX26" fmla="*/ 359569 w 1257300"/>
              <a:gd name="connsiteY26" fmla="*/ 907256 h 950119"/>
              <a:gd name="connsiteX27" fmla="*/ 411957 w 1257300"/>
              <a:gd name="connsiteY27" fmla="*/ 916781 h 950119"/>
              <a:gd name="connsiteX28" fmla="*/ 507207 w 1257300"/>
              <a:gd name="connsiteY28" fmla="*/ 857250 h 950119"/>
              <a:gd name="connsiteX29" fmla="*/ 561975 w 1257300"/>
              <a:gd name="connsiteY29" fmla="*/ 814387 h 950119"/>
              <a:gd name="connsiteX30" fmla="*/ 614363 w 1257300"/>
              <a:gd name="connsiteY30" fmla="*/ 781050 h 950119"/>
              <a:gd name="connsiteX31" fmla="*/ 619125 w 1257300"/>
              <a:gd name="connsiteY31" fmla="*/ 733425 h 950119"/>
              <a:gd name="connsiteX32" fmla="*/ 645319 w 1257300"/>
              <a:gd name="connsiteY32" fmla="*/ 671512 h 950119"/>
              <a:gd name="connsiteX33" fmla="*/ 678657 w 1257300"/>
              <a:gd name="connsiteY33" fmla="*/ 645319 h 950119"/>
              <a:gd name="connsiteX34" fmla="*/ 709613 w 1257300"/>
              <a:gd name="connsiteY34" fmla="*/ 638175 h 950119"/>
              <a:gd name="connsiteX35" fmla="*/ 735807 w 1257300"/>
              <a:gd name="connsiteY35" fmla="*/ 673894 h 950119"/>
              <a:gd name="connsiteX36" fmla="*/ 769144 w 1257300"/>
              <a:gd name="connsiteY36" fmla="*/ 683419 h 950119"/>
              <a:gd name="connsiteX37" fmla="*/ 852488 w 1257300"/>
              <a:gd name="connsiteY37" fmla="*/ 616744 h 950119"/>
              <a:gd name="connsiteX38" fmla="*/ 895350 w 1257300"/>
              <a:gd name="connsiteY38" fmla="*/ 619125 h 950119"/>
              <a:gd name="connsiteX39" fmla="*/ 969169 w 1257300"/>
              <a:gd name="connsiteY39" fmla="*/ 585787 h 950119"/>
              <a:gd name="connsiteX40" fmla="*/ 1009650 w 1257300"/>
              <a:gd name="connsiteY40" fmla="*/ 533400 h 950119"/>
              <a:gd name="connsiteX41" fmla="*/ 1057275 w 1257300"/>
              <a:gd name="connsiteY41" fmla="*/ 521494 h 950119"/>
              <a:gd name="connsiteX42" fmla="*/ 1083469 w 1257300"/>
              <a:gd name="connsiteY42" fmla="*/ 507206 h 950119"/>
              <a:gd name="connsiteX43" fmla="*/ 1126332 w 1257300"/>
              <a:gd name="connsiteY43" fmla="*/ 495300 h 950119"/>
              <a:gd name="connsiteX44" fmla="*/ 1162050 w 1257300"/>
              <a:gd name="connsiteY44" fmla="*/ 492919 h 950119"/>
              <a:gd name="connsiteX45" fmla="*/ 1193007 w 1257300"/>
              <a:gd name="connsiteY45" fmla="*/ 495300 h 950119"/>
              <a:gd name="connsiteX46" fmla="*/ 1226344 w 1257300"/>
              <a:gd name="connsiteY46" fmla="*/ 502444 h 950119"/>
              <a:gd name="connsiteX47" fmla="*/ 1250157 w 1257300"/>
              <a:gd name="connsiteY47" fmla="*/ 476250 h 950119"/>
              <a:gd name="connsiteX48" fmla="*/ 1257300 w 1257300"/>
              <a:gd name="connsiteY48" fmla="*/ 431006 h 950119"/>
              <a:gd name="connsiteX49" fmla="*/ 1245394 w 1257300"/>
              <a:gd name="connsiteY49" fmla="*/ 383381 h 950119"/>
              <a:gd name="connsiteX50" fmla="*/ 1233488 w 1257300"/>
              <a:gd name="connsiteY50" fmla="*/ 338137 h 950119"/>
              <a:gd name="connsiteX51" fmla="*/ 1202532 w 1257300"/>
              <a:gd name="connsiteY51" fmla="*/ 330994 h 950119"/>
              <a:gd name="connsiteX52" fmla="*/ 1185863 w 1257300"/>
              <a:gd name="connsiteY52" fmla="*/ 342900 h 950119"/>
              <a:gd name="connsiteX53" fmla="*/ 1157288 w 1257300"/>
              <a:gd name="connsiteY53" fmla="*/ 369094 h 950119"/>
              <a:gd name="connsiteX54" fmla="*/ 1126332 w 1257300"/>
              <a:gd name="connsiteY54" fmla="*/ 350044 h 950119"/>
              <a:gd name="connsiteX55" fmla="*/ 1092994 w 1257300"/>
              <a:gd name="connsiteY55" fmla="*/ 354806 h 950119"/>
              <a:gd name="connsiteX56" fmla="*/ 1066800 w 1257300"/>
              <a:gd name="connsiteY56" fmla="*/ 352425 h 950119"/>
              <a:gd name="connsiteX57" fmla="*/ 1069182 w 1257300"/>
              <a:gd name="connsiteY57" fmla="*/ 309562 h 950119"/>
              <a:gd name="connsiteX58" fmla="*/ 1193007 w 1257300"/>
              <a:gd name="connsiteY58" fmla="*/ 192881 h 950119"/>
              <a:gd name="connsiteX59" fmla="*/ 1238250 w 1257300"/>
              <a:gd name="connsiteY59" fmla="*/ 145256 h 950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257300" h="950119">
                <a:moveTo>
                  <a:pt x="328613" y="0"/>
                </a:moveTo>
                <a:lnTo>
                  <a:pt x="290513" y="71437"/>
                </a:lnTo>
                <a:lnTo>
                  <a:pt x="271463" y="102394"/>
                </a:lnTo>
                <a:lnTo>
                  <a:pt x="261938" y="145256"/>
                </a:lnTo>
                <a:lnTo>
                  <a:pt x="207169" y="223837"/>
                </a:lnTo>
                <a:lnTo>
                  <a:pt x="161925" y="297656"/>
                </a:lnTo>
                <a:lnTo>
                  <a:pt x="111919" y="347662"/>
                </a:lnTo>
                <a:lnTo>
                  <a:pt x="100013" y="373856"/>
                </a:lnTo>
                <a:lnTo>
                  <a:pt x="95250" y="419100"/>
                </a:lnTo>
                <a:lnTo>
                  <a:pt x="104775" y="440531"/>
                </a:lnTo>
                <a:lnTo>
                  <a:pt x="80963" y="526256"/>
                </a:lnTo>
                <a:lnTo>
                  <a:pt x="80963" y="526256"/>
                </a:lnTo>
                <a:lnTo>
                  <a:pt x="61913" y="595312"/>
                </a:lnTo>
                <a:lnTo>
                  <a:pt x="0" y="700087"/>
                </a:lnTo>
                <a:lnTo>
                  <a:pt x="26194" y="726281"/>
                </a:lnTo>
                <a:lnTo>
                  <a:pt x="59532" y="764381"/>
                </a:lnTo>
                <a:lnTo>
                  <a:pt x="83344" y="781050"/>
                </a:lnTo>
                <a:lnTo>
                  <a:pt x="107157" y="792956"/>
                </a:lnTo>
                <a:lnTo>
                  <a:pt x="116682" y="816769"/>
                </a:lnTo>
                <a:lnTo>
                  <a:pt x="109538" y="862012"/>
                </a:lnTo>
                <a:lnTo>
                  <a:pt x="140494" y="900112"/>
                </a:lnTo>
                <a:lnTo>
                  <a:pt x="157163" y="921544"/>
                </a:lnTo>
                <a:lnTo>
                  <a:pt x="159544" y="945356"/>
                </a:lnTo>
                <a:lnTo>
                  <a:pt x="183357" y="950119"/>
                </a:lnTo>
                <a:lnTo>
                  <a:pt x="278607" y="912019"/>
                </a:lnTo>
                <a:lnTo>
                  <a:pt x="316707" y="897731"/>
                </a:lnTo>
                <a:lnTo>
                  <a:pt x="359569" y="907256"/>
                </a:lnTo>
                <a:lnTo>
                  <a:pt x="411957" y="916781"/>
                </a:lnTo>
                <a:lnTo>
                  <a:pt x="507207" y="857250"/>
                </a:lnTo>
                <a:lnTo>
                  <a:pt x="561975" y="814387"/>
                </a:lnTo>
                <a:lnTo>
                  <a:pt x="614363" y="781050"/>
                </a:lnTo>
                <a:lnTo>
                  <a:pt x="619125" y="733425"/>
                </a:lnTo>
                <a:lnTo>
                  <a:pt x="645319" y="671512"/>
                </a:lnTo>
                <a:lnTo>
                  <a:pt x="678657" y="645319"/>
                </a:lnTo>
                <a:lnTo>
                  <a:pt x="709613" y="638175"/>
                </a:lnTo>
                <a:lnTo>
                  <a:pt x="735807" y="673894"/>
                </a:lnTo>
                <a:lnTo>
                  <a:pt x="769144" y="683419"/>
                </a:lnTo>
                <a:lnTo>
                  <a:pt x="852488" y="616744"/>
                </a:lnTo>
                <a:lnTo>
                  <a:pt x="895350" y="619125"/>
                </a:lnTo>
                <a:lnTo>
                  <a:pt x="969169" y="585787"/>
                </a:lnTo>
                <a:lnTo>
                  <a:pt x="1009650" y="533400"/>
                </a:lnTo>
                <a:lnTo>
                  <a:pt x="1057275" y="521494"/>
                </a:lnTo>
                <a:lnTo>
                  <a:pt x="1083469" y="507206"/>
                </a:lnTo>
                <a:lnTo>
                  <a:pt x="1126332" y="495300"/>
                </a:lnTo>
                <a:lnTo>
                  <a:pt x="1162050" y="492919"/>
                </a:lnTo>
                <a:lnTo>
                  <a:pt x="1193007" y="495300"/>
                </a:lnTo>
                <a:lnTo>
                  <a:pt x="1226344" y="502444"/>
                </a:lnTo>
                <a:lnTo>
                  <a:pt x="1250157" y="476250"/>
                </a:lnTo>
                <a:lnTo>
                  <a:pt x="1257300" y="431006"/>
                </a:lnTo>
                <a:lnTo>
                  <a:pt x="1245394" y="383381"/>
                </a:lnTo>
                <a:lnTo>
                  <a:pt x="1233488" y="338137"/>
                </a:lnTo>
                <a:lnTo>
                  <a:pt x="1202532" y="330994"/>
                </a:lnTo>
                <a:lnTo>
                  <a:pt x="1185863" y="342900"/>
                </a:lnTo>
                <a:lnTo>
                  <a:pt x="1157288" y="369094"/>
                </a:lnTo>
                <a:lnTo>
                  <a:pt x="1126332" y="350044"/>
                </a:lnTo>
                <a:lnTo>
                  <a:pt x="1092994" y="354806"/>
                </a:lnTo>
                <a:lnTo>
                  <a:pt x="1066800" y="352425"/>
                </a:lnTo>
                <a:lnTo>
                  <a:pt x="1069182" y="309562"/>
                </a:lnTo>
                <a:lnTo>
                  <a:pt x="1193007" y="192881"/>
                </a:lnTo>
                <a:lnTo>
                  <a:pt x="1238250" y="145256"/>
                </a:lnTo>
              </a:path>
            </a:pathLst>
          </a:custGeom>
          <a:ln w="12700">
            <a:solidFill>
              <a:srgbClr val="FF99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prstClr val="black"/>
              </a:solidFill>
              <a:latin typeface="Arial Narrow" pitchFamily="34" charset="0"/>
            </a:endParaRPr>
          </a:p>
        </p:txBody>
      </p:sp>
      <p:grpSp>
        <p:nvGrpSpPr>
          <p:cNvPr id="7" name="Группа 7091"/>
          <p:cNvGrpSpPr>
            <a:grpSpLocks/>
          </p:cNvGrpSpPr>
          <p:nvPr/>
        </p:nvGrpSpPr>
        <p:grpSpPr bwMode="auto">
          <a:xfrm>
            <a:off x="2376488" y="2859617"/>
            <a:ext cx="152400" cy="211667"/>
            <a:chOff x="3030683" y="2879727"/>
            <a:chExt cx="152603" cy="154261"/>
          </a:xfrm>
        </p:grpSpPr>
        <p:pic>
          <p:nvPicPr>
            <p:cNvPr id="6428" name="Picture 459" descr="C:\Documents and Settings\ВасильевСВ\Рабочий стол\Безымянный.JPG"/>
            <p:cNvPicPr preferRelativeResize="0">
              <a:picLocks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r="40137" b="15517"/>
            <a:stretch>
              <a:fillRect/>
            </a:stretch>
          </p:blipFill>
          <p:spPr bwMode="auto">
            <a:xfrm>
              <a:off x="3030683" y="2879727"/>
              <a:ext cx="152603" cy="1542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106" name="Овал 7105"/>
            <p:cNvSpPr/>
            <p:nvPr/>
          </p:nvSpPr>
          <p:spPr>
            <a:xfrm>
              <a:off x="3035451" y="2882812"/>
              <a:ext cx="138297" cy="137292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8" name="Группа 7119"/>
          <p:cNvGrpSpPr>
            <a:grpSpLocks/>
          </p:cNvGrpSpPr>
          <p:nvPr/>
        </p:nvGrpSpPr>
        <p:grpSpPr bwMode="auto">
          <a:xfrm>
            <a:off x="1758951" y="2804585"/>
            <a:ext cx="144463" cy="188383"/>
            <a:chOff x="-312072" y="2068921"/>
            <a:chExt cx="144091" cy="139067"/>
          </a:xfrm>
        </p:grpSpPr>
        <p:pic>
          <p:nvPicPr>
            <p:cNvPr id="6426" name="Picture 461"/>
            <p:cNvPicPr preferRelativeResize="0">
              <a:picLocks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-312072" y="2068921"/>
              <a:ext cx="144091" cy="137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122" name="Овал 7121"/>
            <p:cNvSpPr/>
            <p:nvPr/>
          </p:nvSpPr>
          <p:spPr>
            <a:xfrm>
              <a:off x="-308905" y="2070483"/>
              <a:ext cx="137757" cy="137505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9" name="Группа 7082"/>
          <p:cNvGrpSpPr>
            <a:grpSpLocks/>
          </p:cNvGrpSpPr>
          <p:nvPr/>
        </p:nvGrpSpPr>
        <p:grpSpPr bwMode="auto">
          <a:xfrm>
            <a:off x="3476625" y="1805517"/>
            <a:ext cx="152400" cy="211667"/>
            <a:chOff x="3030683" y="2879727"/>
            <a:chExt cx="152603" cy="154261"/>
          </a:xfrm>
        </p:grpSpPr>
        <p:pic>
          <p:nvPicPr>
            <p:cNvPr id="6424" name="Picture 459" descr="C:\Documents and Settings\ВасильевСВ\Рабочий стол\Безымянный.JPG"/>
            <p:cNvPicPr preferRelativeResize="0">
              <a:picLocks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r="40137" b="15517"/>
            <a:stretch>
              <a:fillRect/>
            </a:stretch>
          </p:blipFill>
          <p:spPr bwMode="auto">
            <a:xfrm>
              <a:off x="3030683" y="2879727"/>
              <a:ext cx="152603" cy="1542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086" name="Овал 7085"/>
            <p:cNvSpPr/>
            <p:nvPr/>
          </p:nvSpPr>
          <p:spPr>
            <a:xfrm>
              <a:off x="3035452" y="2882812"/>
              <a:ext cx="138296" cy="137292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170" name="Rectangle 84"/>
          <p:cNvSpPr>
            <a:spLocks noChangeArrowheads="1"/>
          </p:cNvSpPr>
          <p:nvPr/>
        </p:nvSpPr>
        <p:spPr bwMode="auto">
          <a:xfrm flipH="1">
            <a:off x="5962651" y="2114551"/>
            <a:ext cx="265113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Шемья</a:t>
            </a:r>
          </a:p>
        </p:txBody>
      </p:sp>
      <p:grpSp>
        <p:nvGrpSpPr>
          <p:cNvPr id="10" name="Group 70"/>
          <p:cNvGrpSpPr>
            <a:grpSpLocks/>
          </p:cNvGrpSpPr>
          <p:nvPr/>
        </p:nvGrpSpPr>
        <p:grpSpPr bwMode="auto">
          <a:xfrm>
            <a:off x="5937251" y="2252134"/>
            <a:ext cx="73025" cy="97367"/>
            <a:chOff x="784" y="1700"/>
            <a:chExt cx="136" cy="136"/>
          </a:xfrm>
        </p:grpSpPr>
        <p:sp>
          <p:nvSpPr>
            <p:cNvPr id="5042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5043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5069" name="Oval 3167"/>
          <p:cNvSpPr>
            <a:spLocks noChangeArrowheads="1"/>
          </p:cNvSpPr>
          <p:nvPr/>
        </p:nvSpPr>
        <p:spPr bwMode="auto">
          <a:xfrm>
            <a:off x="6810375" y="1833033"/>
            <a:ext cx="107950" cy="1460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11" name="Group 70"/>
          <p:cNvGrpSpPr>
            <a:grpSpLocks/>
          </p:cNvGrpSpPr>
          <p:nvPr/>
        </p:nvGrpSpPr>
        <p:grpSpPr bwMode="auto">
          <a:xfrm>
            <a:off x="3500439" y="3560234"/>
            <a:ext cx="71437" cy="97367"/>
            <a:chOff x="784" y="1700"/>
            <a:chExt cx="136" cy="136"/>
          </a:xfrm>
        </p:grpSpPr>
        <p:sp>
          <p:nvSpPr>
            <p:cNvPr id="9823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24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12" name="Group 70"/>
          <p:cNvGrpSpPr>
            <a:grpSpLocks/>
          </p:cNvGrpSpPr>
          <p:nvPr/>
        </p:nvGrpSpPr>
        <p:grpSpPr bwMode="auto">
          <a:xfrm>
            <a:off x="1622426" y="2705101"/>
            <a:ext cx="73025" cy="99484"/>
            <a:chOff x="784" y="1700"/>
            <a:chExt cx="136" cy="136"/>
          </a:xfrm>
        </p:grpSpPr>
        <p:sp>
          <p:nvSpPr>
            <p:cNvPr id="9826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27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13" name="Group 70"/>
          <p:cNvGrpSpPr>
            <a:grpSpLocks/>
          </p:cNvGrpSpPr>
          <p:nvPr/>
        </p:nvGrpSpPr>
        <p:grpSpPr bwMode="auto">
          <a:xfrm>
            <a:off x="1476375" y="2923117"/>
            <a:ext cx="71438" cy="99483"/>
            <a:chOff x="784" y="1700"/>
            <a:chExt cx="136" cy="136"/>
          </a:xfrm>
        </p:grpSpPr>
        <p:sp>
          <p:nvSpPr>
            <p:cNvPr id="9829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30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176" name="Rectangle 84"/>
          <p:cNvSpPr>
            <a:spLocks noChangeArrowheads="1"/>
          </p:cNvSpPr>
          <p:nvPr/>
        </p:nvSpPr>
        <p:spPr bwMode="auto">
          <a:xfrm>
            <a:off x="3011488" y="4883151"/>
            <a:ext cx="215900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Мисава</a:t>
            </a:r>
          </a:p>
        </p:txBody>
      </p:sp>
      <p:sp>
        <p:nvSpPr>
          <p:cNvPr id="6177" name="Rectangle 84"/>
          <p:cNvSpPr>
            <a:spLocks noChangeArrowheads="1"/>
          </p:cNvSpPr>
          <p:nvPr/>
        </p:nvSpPr>
        <p:spPr bwMode="auto">
          <a:xfrm>
            <a:off x="3065464" y="5835651"/>
            <a:ext cx="236537" cy="65616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Токио</a:t>
            </a:r>
          </a:p>
        </p:txBody>
      </p:sp>
      <p:sp>
        <p:nvSpPr>
          <p:cNvPr id="25070" name="Line 65"/>
          <p:cNvSpPr>
            <a:spLocks noChangeAspect="1" noChangeShapeType="1"/>
          </p:cNvSpPr>
          <p:nvPr/>
        </p:nvSpPr>
        <p:spPr bwMode="auto">
          <a:xfrm>
            <a:off x="3324225" y="5742517"/>
            <a:ext cx="0" cy="404283"/>
          </a:xfrm>
          <a:prstGeom prst="line">
            <a:avLst/>
          </a:prstGeom>
          <a:noFill/>
          <a:ln w="6350">
            <a:solidFill>
              <a:srgbClr val="0000CC"/>
            </a:solidFill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074" name="Oval 3167"/>
          <p:cNvSpPr>
            <a:spLocks noChangeArrowheads="1"/>
          </p:cNvSpPr>
          <p:nvPr/>
        </p:nvSpPr>
        <p:spPr bwMode="auto">
          <a:xfrm>
            <a:off x="2973388" y="5952067"/>
            <a:ext cx="144462" cy="1968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ВМБ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18049" name="Rectangle 84"/>
          <p:cNvSpPr>
            <a:spLocks noChangeArrowheads="1"/>
          </p:cNvSpPr>
          <p:nvPr/>
        </p:nvSpPr>
        <p:spPr bwMode="auto">
          <a:xfrm flipH="1">
            <a:off x="2483768" y="4677139"/>
            <a:ext cx="576064" cy="172355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Японское море</a:t>
            </a:r>
          </a:p>
        </p:txBody>
      </p:sp>
      <p:grpSp>
        <p:nvGrpSpPr>
          <p:cNvPr id="14" name="Group 70"/>
          <p:cNvGrpSpPr>
            <a:grpSpLocks/>
          </p:cNvGrpSpPr>
          <p:nvPr/>
        </p:nvGrpSpPr>
        <p:grpSpPr bwMode="auto">
          <a:xfrm>
            <a:off x="2868613" y="3416301"/>
            <a:ext cx="73025" cy="99484"/>
            <a:chOff x="784" y="1700"/>
            <a:chExt cx="136" cy="136"/>
          </a:xfrm>
        </p:grpSpPr>
        <p:sp>
          <p:nvSpPr>
            <p:cNvPr id="7156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7157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15" name="Группа 549"/>
          <p:cNvGrpSpPr>
            <a:grpSpLocks/>
          </p:cNvGrpSpPr>
          <p:nvPr/>
        </p:nvGrpSpPr>
        <p:grpSpPr bwMode="auto">
          <a:xfrm flipH="1">
            <a:off x="1754189" y="3420534"/>
            <a:ext cx="504825" cy="336551"/>
            <a:chOff x="3273601" y="5298648"/>
            <a:chExt cx="742940" cy="291300"/>
          </a:xfrm>
        </p:grpSpPr>
        <p:sp>
          <p:nvSpPr>
            <p:cNvPr id="6411" name="Freeform 41"/>
            <p:cNvSpPr>
              <a:spLocks noChangeAspect="1"/>
            </p:cNvSpPr>
            <p:nvPr/>
          </p:nvSpPr>
          <p:spPr bwMode="auto">
            <a:xfrm flipH="1">
              <a:off x="3442772" y="5298648"/>
              <a:ext cx="481535" cy="291299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rgbClr val="CC6600"/>
                </a:gs>
                <a:gs pos="50000">
                  <a:srgbClr val="FFFFFF"/>
                </a:gs>
                <a:gs pos="100000">
                  <a:srgbClr val="993300"/>
                </a:gs>
              </a:gsLst>
              <a:lin ang="5400000" scaled="1"/>
            </a:gradFill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ru-RU"/>
            </a:p>
          </p:txBody>
        </p:sp>
        <p:sp>
          <p:nvSpPr>
            <p:cNvPr id="6412" name="Text Box 45"/>
            <p:cNvSpPr txBox="1">
              <a:spLocks noChangeAspect="1" noChangeArrowheads="1"/>
            </p:cNvSpPr>
            <p:nvPr/>
          </p:nvSpPr>
          <p:spPr bwMode="auto">
            <a:xfrm>
              <a:off x="3273601" y="5321123"/>
              <a:ext cx="742940" cy="147643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>
                <a:lnSpc>
                  <a:spcPct val="80000"/>
                </a:lnSpc>
              </a:pPr>
              <a:r>
                <a:rPr lang="ru-RU" altLang="ru-RU" sz="600" b="1">
                  <a:solidFill>
                    <a:srgbClr val="990000"/>
                  </a:solidFill>
                  <a:latin typeface="Arial Narrow" pitchFamily="34" charset="0"/>
                </a:rPr>
                <a:t>Сев.ОК</a:t>
              </a:r>
              <a:endParaRPr lang="ru-RU" altLang="ru-RU" sz="700" b="1">
                <a:solidFill>
                  <a:srgbClr val="990000"/>
                </a:solidFill>
                <a:latin typeface="Arial Narrow" pitchFamily="34" charset="0"/>
              </a:endParaRPr>
            </a:p>
          </p:txBody>
        </p:sp>
        <p:sp>
          <p:nvSpPr>
            <p:cNvPr id="6413" name="Line 65"/>
            <p:cNvSpPr>
              <a:spLocks noChangeAspect="1" noChangeShapeType="1"/>
            </p:cNvSpPr>
            <p:nvPr/>
          </p:nvSpPr>
          <p:spPr bwMode="auto">
            <a:xfrm>
              <a:off x="3440729" y="5340803"/>
              <a:ext cx="0" cy="249145"/>
            </a:xfrm>
            <a:prstGeom prst="line">
              <a:avLst/>
            </a:prstGeom>
            <a:noFill/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652" name="Rectangle 84"/>
          <p:cNvSpPr>
            <a:spLocks noChangeArrowheads="1"/>
          </p:cNvSpPr>
          <p:nvPr/>
        </p:nvSpPr>
        <p:spPr bwMode="auto">
          <a:xfrm flipH="1">
            <a:off x="3851920" y="2276873"/>
            <a:ext cx="576064" cy="172355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Охотское</a:t>
            </a:r>
          </a:p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море</a:t>
            </a:r>
          </a:p>
        </p:txBody>
      </p:sp>
      <p:grpSp>
        <p:nvGrpSpPr>
          <p:cNvPr id="16" name="Group 101"/>
          <p:cNvGrpSpPr>
            <a:grpSpLocks noChangeAspect="1"/>
          </p:cNvGrpSpPr>
          <p:nvPr/>
        </p:nvGrpSpPr>
        <p:grpSpPr bwMode="auto">
          <a:xfrm>
            <a:off x="6569076" y="986367"/>
            <a:ext cx="123825" cy="188384"/>
            <a:chOff x="4556" y="1156"/>
            <a:chExt cx="244" cy="348"/>
          </a:xfrm>
        </p:grpSpPr>
        <p:sp>
          <p:nvSpPr>
            <p:cNvPr id="2704" name="AutoShape 102"/>
            <p:cNvSpPr>
              <a:spLocks noChangeAspect="1" noChangeArrowheads="1"/>
            </p:cNvSpPr>
            <p:nvPr/>
          </p:nvSpPr>
          <p:spPr bwMode="auto">
            <a:xfrm>
              <a:off x="4559" y="1297"/>
              <a:ext cx="241" cy="207"/>
            </a:xfrm>
            <a:prstGeom prst="triangle">
              <a:avLst>
                <a:gd name="adj" fmla="val 50000"/>
              </a:avLst>
            </a:prstGeom>
            <a:noFill/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5" name="Line 103"/>
            <p:cNvSpPr>
              <a:spLocks noChangeAspect="1" noChangeShapeType="1"/>
            </p:cNvSpPr>
            <p:nvPr/>
          </p:nvSpPr>
          <p:spPr bwMode="auto">
            <a:xfrm rot="5400000">
              <a:off x="4617" y="1236"/>
              <a:ext cx="129" cy="0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6" name="Line 104"/>
            <p:cNvSpPr>
              <a:spLocks noChangeAspect="1" noChangeShapeType="1"/>
            </p:cNvSpPr>
            <p:nvPr/>
          </p:nvSpPr>
          <p:spPr bwMode="auto">
            <a:xfrm rot="-5400000">
              <a:off x="4681" y="1091"/>
              <a:ext cx="0" cy="169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7" name="Line 105"/>
            <p:cNvSpPr>
              <a:spLocks noChangeAspect="1" noChangeShapeType="1"/>
            </p:cNvSpPr>
            <p:nvPr/>
          </p:nvSpPr>
          <p:spPr bwMode="auto">
            <a:xfrm flipH="1">
              <a:off x="4578" y="1156"/>
              <a:ext cx="34" cy="35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8" name="Line 106"/>
            <p:cNvSpPr>
              <a:spLocks noChangeAspect="1" noChangeShapeType="1"/>
            </p:cNvSpPr>
            <p:nvPr/>
          </p:nvSpPr>
          <p:spPr bwMode="auto">
            <a:xfrm flipH="1">
              <a:off x="4556" y="1156"/>
              <a:ext cx="34" cy="35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9" name="Line 107"/>
            <p:cNvSpPr>
              <a:spLocks noChangeAspect="1" noChangeShapeType="1"/>
            </p:cNvSpPr>
            <p:nvPr/>
          </p:nvSpPr>
          <p:spPr bwMode="auto">
            <a:xfrm flipH="1">
              <a:off x="4741" y="1160"/>
              <a:ext cx="34" cy="3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10" name="Line 108"/>
            <p:cNvSpPr>
              <a:spLocks noChangeAspect="1" noChangeShapeType="1"/>
            </p:cNvSpPr>
            <p:nvPr/>
          </p:nvSpPr>
          <p:spPr bwMode="auto">
            <a:xfrm flipH="1">
              <a:off x="4762" y="1164"/>
              <a:ext cx="34" cy="3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11" name="AutoShape 109"/>
            <p:cNvSpPr>
              <a:spLocks noChangeAspect="1" noChangeArrowheads="1"/>
            </p:cNvSpPr>
            <p:nvPr/>
          </p:nvSpPr>
          <p:spPr bwMode="auto">
            <a:xfrm>
              <a:off x="4615" y="1363"/>
              <a:ext cx="128" cy="109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" name="Group 70"/>
          <p:cNvGrpSpPr>
            <a:grpSpLocks/>
          </p:cNvGrpSpPr>
          <p:nvPr/>
        </p:nvGrpSpPr>
        <p:grpSpPr bwMode="auto">
          <a:xfrm>
            <a:off x="4910139" y="2269067"/>
            <a:ext cx="71437" cy="97367"/>
            <a:chOff x="784" y="1700"/>
            <a:chExt cx="136" cy="136"/>
          </a:xfrm>
        </p:grpSpPr>
        <p:sp>
          <p:nvSpPr>
            <p:cNvPr id="9820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21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186" name="Rectangle 84"/>
          <p:cNvSpPr>
            <a:spLocks noChangeArrowheads="1"/>
          </p:cNvSpPr>
          <p:nvPr/>
        </p:nvSpPr>
        <p:spPr bwMode="auto">
          <a:xfrm flipH="1">
            <a:off x="6372225" y="1369484"/>
            <a:ext cx="287338" cy="61555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400" b="1">
                <a:solidFill>
                  <a:srgbClr val="000000"/>
                </a:solidFill>
              </a:rPr>
              <a:t>Анкоридж</a:t>
            </a:r>
          </a:p>
        </p:txBody>
      </p:sp>
      <p:sp>
        <p:nvSpPr>
          <p:cNvPr id="5302" name="Rectangle 117"/>
          <p:cNvSpPr>
            <a:spLocks noChangeArrowheads="1"/>
          </p:cNvSpPr>
          <p:nvPr/>
        </p:nvSpPr>
        <p:spPr bwMode="auto">
          <a:xfrm>
            <a:off x="2675354" y="3687899"/>
            <a:ext cx="662770" cy="160279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Приморское ОН</a:t>
            </a:r>
          </a:p>
        </p:txBody>
      </p:sp>
      <p:sp>
        <p:nvSpPr>
          <p:cNvPr id="2529" name="Oval 3167"/>
          <p:cNvSpPr>
            <a:spLocks noChangeArrowheads="1"/>
          </p:cNvSpPr>
          <p:nvPr/>
        </p:nvSpPr>
        <p:spPr bwMode="auto">
          <a:xfrm>
            <a:off x="4903788" y="2372785"/>
            <a:ext cx="107950" cy="148167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FF0000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6189" name="Rectangle 84"/>
          <p:cNvSpPr>
            <a:spLocks noChangeArrowheads="1"/>
          </p:cNvSpPr>
          <p:nvPr/>
        </p:nvSpPr>
        <p:spPr bwMode="auto">
          <a:xfrm>
            <a:off x="2890838" y="6220885"/>
            <a:ext cx="322262" cy="105833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Йокосука</a:t>
            </a:r>
          </a:p>
        </p:txBody>
      </p:sp>
      <p:grpSp>
        <p:nvGrpSpPr>
          <p:cNvPr id="18" name="Группа 20"/>
          <p:cNvGrpSpPr>
            <a:grpSpLocks/>
          </p:cNvGrpSpPr>
          <p:nvPr/>
        </p:nvGrpSpPr>
        <p:grpSpPr bwMode="auto">
          <a:xfrm>
            <a:off x="6588125" y="886885"/>
            <a:ext cx="615950" cy="393700"/>
            <a:chOff x="6385234" y="6858000"/>
            <a:chExt cx="792284" cy="527697"/>
          </a:xfrm>
        </p:grpSpPr>
        <p:sp>
          <p:nvSpPr>
            <p:cNvPr id="9812" name="Freeform 41"/>
            <p:cNvSpPr>
              <a:spLocks noChangeAspect="1"/>
            </p:cNvSpPr>
            <p:nvPr/>
          </p:nvSpPr>
          <p:spPr bwMode="auto">
            <a:xfrm flipH="1">
              <a:off x="6554718" y="6858000"/>
              <a:ext cx="520701" cy="473792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813" name="Text Box 45"/>
            <p:cNvSpPr txBox="1">
              <a:spLocks noChangeAspect="1" noChangeArrowheads="1"/>
            </p:cNvSpPr>
            <p:nvPr/>
          </p:nvSpPr>
          <p:spPr bwMode="auto">
            <a:xfrm>
              <a:off x="6385234" y="6877859"/>
              <a:ext cx="792284" cy="267138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ВС США</a:t>
              </a:r>
            </a:p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на Аляске</a:t>
              </a:r>
            </a:p>
          </p:txBody>
        </p:sp>
        <p:sp>
          <p:nvSpPr>
            <p:cNvPr id="9814" name="Line 65"/>
            <p:cNvSpPr>
              <a:spLocks noChangeAspect="1" noChangeShapeType="1"/>
            </p:cNvSpPr>
            <p:nvPr/>
          </p:nvSpPr>
          <p:spPr bwMode="auto">
            <a:xfrm>
              <a:off x="6556759" y="6894881"/>
              <a:ext cx="0" cy="490816"/>
            </a:xfrm>
            <a:prstGeom prst="line">
              <a:avLst/>
            </a:prstGeom>
            <a:noFill/>
            <a:ln w="1270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9" name="Группа 3532"/>
          <p:cNvGrpSpPr>
            <a:grpSpLocks/>
          </p:cNvGrpSpPr>
          <p:nvPr/>
        </p:nvGrpSpPr>
        <p:grpSpPr bwMode="auto">
          <a:xfrm>
            <a:off x="3721100" y="3909484"/>
            <a:ext cx="901700" cy="260349"/>
            <a:chOff x="3435649" y="4525693"/>
            <a:chExt cx="900699" cy="253294"/>
          </a:xfrm>
        </p:grpSpPr>
        <p:sp>
          <p:nvSpPr>
            <p:cNvPr id="18609" name="AutoShape 30"/>
            <p:cNvSpPr>
              <a:spLocks noChangeArrowheads="1"/>
            </p:cNvSpPr>
            <p:nvPr/>
          </p:nvSpPr>
          <p:spPr bwMode="auto">
            <a:xfrm>
              <a:off x="3435649" y="4637698"/>
              <a:ext cx="847724" cy="141289"/>
            </a:xfrm>
            <a:prstGeom prst="wedgeRectCallout">
              <a:avLst>
                <a:gd name="adj1" fmla="val -48926"/>
                <a:gd name="adj2" fmla="val -10787"/>
              </a:avLst>
            </a:prstGeom>
            <a:noFill/>
            <a:ln w="0" algn="ctr">
              <a:noFill/>
              <a:miter lim="800000"/>
              <a:headEnd/>
              <a:tailEnd/>
            </a:ln>
          </p:spPr>
          <p:txBody>
            <a:bodyPr lIns="0" tIns="3600" rIns="0" bIns="3600" anchorCtr="1"/>
            <a:lstStyle/>
            <a:p>
              <a:pPr algn="ctr" eaLnBrk="0" hangingPunct="0">
                <a:defRPr/>
              </a:pPr>
              <a:r>
                <a:rPr lang="ru-RU" sz="500" b="1" i="1" dirty="0">
                  <a:solidFill>
                    <a:prstClr val="black"/>
                  </a:solidFill>
                  <a:effectLst>
                    <a:glow rad="63500">
                      <a:prstClr val="white">
                        <a:alpha val="40000"/>
                      </a:prstClr>
                    </a:glow>
                  </a:effectLst>
                  <a:latin typeface="Tahoma" pitchFamily="34" charset="0"/>
                  <a:cs typeface="Tahoma" pitchFamily="34" charset="0"/>
                </a:rPr>
                <a:t>о. Кунашир</a:t>
              </a:r>
            </a:p>
          </p:txBody>
        </p:sp>
        <p:sp>
          <p:nvSpPr>
            <p:cNvPr id="18610" name="AutoShape 30"/>
            <p:cNvSpPr>
              <a:spLocks noChangeArrowheads="1"/>
            </p:cNvSpPr>
            <p:nvPr/>
          </p:nvSpPr>
          <p:spPr bwMode="auto">
            <a:xfrm>
              <a:off x="3488625" y="4525693"/>
              <a:ext cx="847723" cy="141286"/>
            </a:xfrm>
            <a:prstGeom prst="wedgeRectCallout">
              <a:avLst>
                <a:gd name="adj1" fmla="val -48926"/>
                <a:gd name="adj2" fmla="val -10787"/>
              </a:avLst>
            </a:prstGeom>
            <a:noFill/>
            <a:ln w="0" algn="ctr">
              <a:noFill/>
              <a:miter lim="800000"/>
              <a:headEnd/>
              <a:tailEnd/>
            </a:ln>
          </p:spPr>
          <p:txBody>
            <a:bodyPr lIns="0" tIns="3600" rIns="0" bIns="3600" anchorCtr="1"/>
            <a:lstStyle/>
            <a:p>
              <a:pPr algn="ctr" eaLnBrk="0" hangingPunct="0">
                <a:defRPr/>
              </a:pPr>
              <a:r>
                <a:rPr lang="ru-RU" sz="500" b="1" i="1" dirty="0">
                  <a:solidFill>
                    <a:prstClr val="black"/>
                  </a:solidFill>
                  <a:effectLst>
                    <a:glow rad="63500">
                      <a:prstClr val="white">
                        <a:alpha val="40000"/>
                      </a:prstClr>
                    </a:glow>
                  </a:effectLst>
                  <a:latin typeface="Tahoma" pitchFamily="34" charset="0"/>
                  <a:cs typeface="Tahoma" pitchFamily="34" charset="0"/>
                </a:rPr>
                <a:t>о. Итуруп</a:t>
              </a:r>
            </a:p>
          </p:txBody>
        </p:sp>
      </p:grpSp>
      <p:sp>
        <p:nvSpPr>
          <p:cNvPr id="6192" name="Rectangle 84"/>
          <p:cNvSpPr>
            <a:spLocks noChangeArrowheads="1"/>
          </p:cNvSpPr>
          <p:nvPr/>
        </p:nvSpPr>
        <p:spPr bwMode="auto">
          <a:xfrm flipH="1">
            <a:off x="6038851" y="787400"/>
            <a:ext cx="252413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Гэмбл</a:t>
            </a:r>
          </a:p>
        </p:txBody>
      </p:sp>
      <p:grpSp>
        <p:nvGrpSpPr>
          <p:cNvPr id="20" name="Group 70"/>
          <p:cNvGrpSpPr>
            <a:grpSpLocks/>
          </p:cNvGrpSpPr>
          <p:nvPr/>
        </p:nvGrpSpPr>
        <p:grpSpPr bwMode="auto">
          <a:xfrm>
            <a:off x="6115051" y="950385"/>
            <a:ext cx="73025" cy="97367"/>
            <a:chOff x="784" y="1700"/>
            <a:chExt cx="136" cy="136"/>
          </a:xfrm>
        </p:grpSpPr>
        <p:sp>
          <p:nvSpPr>
            <p:cNvPr id="5084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5085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4810" name="Rectangle 84"/>
          <p:cNvSpPr>
            <a:spLocks noChangeArrowheads="1"/>
          </p:cNvSpPr>
          <p:nvPr/>
        </p:nvSpPr>
        <p:spPr bwMode="auto">
          <a:xfrm flipH="1">
            <a:off x="5995998" y="1704954"/>
            <a:ext cx="576064" cy="172355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Берингово</a:t>
            </a:r>
          </a:p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море</a:t>
            </a:r>
          </a:p>
        </p:txBody>
      </p:sp>
      <p:sp>
        <p:nvSpPr>
          <p:cNvPr id="6195" name="Rectangle 84"/>
          <p:cNvSpPr>
            <a:spLocks noChangeArrowheads="1"/>
          </p:cNvSpPr>
          <p:nvPr/>
        </p:nvSpPr>
        <p:spPr bwMode="auto">
          <a:xfrm flipH="1">
            <a:off x="6446839" y="1919818"/>
            <a:ext cx="352425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Колд-Бей</a:t>
            </a:r>
          </a:p>
        </p:txBody>
      </p:sp>
      <p:sp>
        <p:nvSpPr>
          <p:cNvPr id="10354" name="Полилиния 10353"/>
          <p:cNvSpPr/>
          <p:nvPr/>
        </p:nvSpPr>
        <p:spPr>
          <a:xfrm rot="2695963">
            <a:off x="3759201" y="4095751"/>
            <a:ext cx="174625" cy="114300"/>
          </a:xfrm>
          <a:custGeom>
            <a:avLst/>
            <a:gdLst>
              <a:gd name="connsiteX0" fmla="*/ 12699 w 107949"/>
              <a:gd name="connsiteY0" fmla="*/ 0 h 98425"/>
              <a:gd name="connsiteX1" fmla="*/ 7937 w 107949"/>
              <a:gd name="connsiteY1" fmla="*/ 71437 h 98425"/>
              <a:gd name="connsiteX2" fmla="*/ 60324 w 107949"/>
              <a:gd name="connsiteY2" fmla="*/ 97631 h 98425"/>
              <a:gd name="connsiteX3" fmla="*/ 107949 w 107949"/>
              <a:gd name="connsiteY3" fmla="*/ 76200 h 98425"/>
              <a:gd name="connsiteX0" fmla="*/ 6350 w 128653"/>
              <a:gd name="connsiteY0" fmla="*/ 0 h 92816"/>
              <a:gd name="connsiteX1" fmla="*/ 28641 w 128653"/>
              <a:gd name="connsiteY1" fmla="*/ 65828 h 92816"/>
              <a:gd name="connsiteX2" fmla="*/ 81028 w 128653"/>
              <a:gd name="connsiteY2" fmla="*/ 92022 h 92816"/>
              <a:gd name="connsiteX3" fmla="*/ 128653 w 128653"/>
              <a:gd name="connsiteY3" fmla="*/ 70591 h 92816"/>
              <a:gd name="connsiteX0" fmla="*/ 6350 w 187201"/>
              <a:gd name="connsiteY0" fmla="*/ 0 h 96236"/>
              <a:gd name="connsiteX1" fmla="*/ 28641 w 187201"/>
              <a:gd name="connsiteY1" fmla="*/ 65828 h 96236"/>
              <a:gd name="connsiteX2" fmla="*/ 81028 w 187201"/>
              <a:gd name="connsiteY2" fmla="*/ 92022 h 96236"/>
              <a:gd name="connsiteX3" fmla="*/ 187201 w 187201"/>
              <a:gd name="connsiteY3" fmla="*/ 85123 h 9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201" h="96236">
                <a:moveTo>
                  <a:pt x="6350" y="0"/>
                </a:moveTo>
                <a:cubicBezTo>
                  <a:pt x="0" y="27582"/>
                  <a:pt x="16195" y="50491"/>
                  <a:pt x="28641" y="65828"/>
                </a:cubicBezTo>
                <a:cubicBezTo>
                  <a:pt x="41087" y="81165"/>
                  <a:pt x="54601" y="88806"/>
                  <a:pt x="81028" y="92022"/>
                </a:cubicBezTo>
                <a:cubicBezTo>
                  <a:pt x="107455" y="95238"/>
                  <a:pt x="171723" y="96235"/>
                  <a:pt x="187201" y="85123"/>
                </a:cubicBezTo>
              </a:path>
            </a:pathLst>
          </a:cu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black"/>
              </a:solidFill>
            </a:endParaRPr>
          </a:p>
        </p:txBody>
      </p:sp>
      <p:grpSp>
        <p:nvGrpSpPr>
          <p:cNvPr id="21" name="Группа 9838"/>
          <p:cNvGrpSpPr>
            <a:grpSpLocks/>
          </p:cNvGrpSpPr>
          <p:nvPr/>
        </p:nvGrpSpPr>
        <p:grpSpPr bwMode="auto">
          <a:xfrm>
            <a:off x="3348038" y="4049185"/>
            <a:ext cx="317500" cy="298449"/>
            <a:chOff x="3923928" y="3219822"/>
            <a:chExt cx="317500" cy="217586"/>
          </a:xfrm>
        </p:grpSpPr>
        <p:grpSp>
          <p:nvGrpSpPr>
            <p:cNvPr id="22" name="Группа 9835"/>
            <p:cNvGrpSpPr>
              <a:grpSpLocks/>
            </p:cNvGrpSpPr>
            <p:nvPr/>
          </p:nvGrpSpPr>
          <p:grpSpPr bwMode="auto">
            <a:xfrm flipH="1">
              <a:off x="3923928" y="3219822"/>
              <a:ext cx="317500" cy="217586"/>
              <a:chOff x="3923928" y="3219822"/>
              <a:chExt cx="317500" cy="217586"/>
            </a:xfrm>
          </p:grpSpPr>
          <p:sp>
            <p:nvSpPr>
              <p:cNvPr id="9832" name="Блок-схема: типовой процесс 9831"/>
              <p:cNvSpPr/>
              <p:nvPr/>
            </p:nvSpPr>
            <p:spPr bwMode="auto">
              <a:xfrm rot="5400000">
                <a:off x="4029439" y="3114311"/>
                <a:ext cx="106478" cy="317500"/>
              </a:xfrm>
              <a:prstGeom prst="flowChartPredefinedProcess">
                <a:avLst/>
              </a:prstGeom>
              <a:gradFill rotWithShape="1">
                <a:gsLst>
                  <a:gs pos="0">
                    <a:srgbClr val="1F497D">
                      <a:lumMod val="40000"/>
                      <a:lumOff val="60000"/>
                    </a:srgbClr>
                  </a:gs>
                  <a:gs pos="50000">
                    <a:srgbClr val="FFFFFF"/>
                  </a:gs>
                  <a:gs pos="100000">
                    <a:srgbClr val="1F497D">
                      <a:lumMod val="40000"/>
                      <a:lumOff val="60000"/>
                    </a:srgbClr>
                  </a:gs>
                </a:gsLst>
                <a:lin ang="5400000" scaled="1"/>
              </a:gradFill>
              <a:ln w="6350">
                <a:solidFill>
                  <a:srgbClr val="0000C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4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cxnSp>
            <p:nvCxnSpPr>
              <p:cNvPr id="6393" name="Прямая соединительная линия 9833"/>
              <p:cNvCxnSpPr>
                <a:cxnSpLocks noChangeShapeType="1"/>
              </p:cNvCxnSpPr>
              <p:nvPr/>
            </p:nvCxnSpPr>
            <p:spPr bwMode="auto">
              <a:xfrm>
                <a:off x="4241428" y="3221408"/>
                <a:ext cx="0" cy="216000"/>
              </a:xfrm>
              <a:prstGeom prst="line">
                <a:avLst/>
              </a:prstGeom>
              <a:noFill/>
              <a:ln w="6350">
                <a:solidFill>
                  <a:srgbClr val="0000CC"/>
                </a:solidFill>
                <a:round/>
                <a:headEnd/>
                <a:tailEnd/>
              </a:ln>
            </p:spPr>
          </p:cxnSp>
        </p:grpSp>
        <p:sp>
          <p:nvSpPr>
            <p:cNvPr id="9838" name="Text Box 1205"/>
            <p:cNvSpPr txBox="1">
              <a:spLocks noChangeArrowheads="1"/>
            </p:cNvSpPr>
            <p:nvPr/>
          </p:nvSpPr>
          <p:spPr bwMode="auto">
            <a:xfrm>
              <a:off x="3992190" y="3250685"/>
              <a:ext cx="166712" cy="392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957263" fontAlgn="auto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 Narrow" pitchFamily="34" charset="0"/>
                  <a:cs typeface="Arial" pitchFamily="34" charset="0"/>
                </a:rPr>
                <a:t>Сев. А</a:t>
              </a:r>
              <a:endParaRPr lang="ru-RU" sz="600" b="1" kern="0" dirty="0">
                <a:solidFill>
                  <a:srgbClr val="0000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10356" name="Полилиния 10355"/>
          <p:cNvSpPr/>
          <p:nvPr/>
        </p:nvSpPr>
        <p:spPr>
          <a:xfrm rot="9406350">
            <a:off x="3402014" y="3820585"/>
            <a:ext cx="115887" cy="114300"/>
          </a:xfrm>
          <a:custGeom>
            <a:avLst/>
            <a:gdLst>
              <a:gd name="connsiteX0" fmla="*/ 12699 w 107949"/>
              <a:gd name="connsiteY0" fmla="*/ 0 h 98425"/>
              <a:gd name="connsiteX1" fmla="*/ 7937 w 107949"/>
              <a:gd name="connsiteY1" fmla="*/ 71437 h 98425"/>
              <a:gd name="connsiteX2" fmla="*/ 60324 w 107949"/>
              <a:gd name="connsiteY2" fmla="*/ 97631 h 98425"/>
              <a:gd name="connsiteX3" fmla="*/ 107949 w 107949"/>
              <a:gd name="connsiteY3" fmla="*/ 76200 h 98425"/>
              <a:gd name="connsiteX0" fmla="*/ 6350 w 128653"/>
              <a:gd name="connsiteY0" fmla="*/ 0 h 92816"/>
              <a:gd name="connsiteX1" fmla="*/ 28641 w 128653"/>
              <a:gd name="connsiteY1" fmla="*/ 65828 h 92816"/>
              <a:gd name="connsiteX2" fmla="*/ 81028 w 128653"/>
              <a:gd name="connsiteY2" fmla="*/ 92022 h 92816"/>
              <a:gd name="connsiteX3" fmla="*/ 128653 w 128653"/>
              <a:gd name="connsiteY3" fmla="*/ 70591 h 92816"/>
              <a:gd name="connsiteX0" fmla="*/ 6350 w 187201"/>
              <a:gd name="connsiteY0" fmla="*/ 0 h 96236"/>
              <a:gd name="connsiteX1" fmla="*/ 28641 w 187201"/>
              <a:gd name="connsiteY1" fmla="*/ 65828 h 96236"/>
              <a:gd name="connsiteX2" fmla="*/ 81028 w 187201"/>
              <a:gd name="connsiteY2" fmla="*/ 92022 h 96236"/>
              <a:gd name="connsiteX3" fmla="*/ 187201 w 187201"/>
              <a:gd name="connsiteY3" fmla="*/ 85123 h 9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201" h="96236">
                <a:moveTo>
                  <a:pt x="6350" y="0"/>
                </a:moveTo>
                <a:cubicBezTo>
                  <a:pt x="0" y="27582"/>
                  <a:pt x="16195" y="50491"/>
                  <a:pt x="28641" y="65828"/>
                </a:cubicBezTo>
                <a:cubicBezTo>
                  <a:pt x="41087" y="81165"/>
                  <a:pt x="54601" y="88806"/>
                  <a:pt x="81028" y="92022"/>
                </a:cubicBezTo>
                <a:cubicBezTo>
                  <a:pt x="107455" y="95238"/>
                  <a:pt x="171723" y="96235"/>
                  <a:pt x="187201" y="85123"/>
                </a:cubicBezTo>
              </a:path>
            </a:pathLst>
          </a:cu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black"/>
              </a:solidFill>
            </a:endParaRPr>
          </a:p>
        </p:txBody>
      </p:sp>
      <p:sp>
        <p:nvSpPr>
          <p:cNvPr id="10358" name="Полилиния 10357"/>
          <p:cNvSpPr/>
          <p:nvPr/>
        </p:nvSpPr>
        <p:spPr>
          <a:xfrm>
            <a:off x="5634038" y="2135717"/>
            <a:ext cx="44450" cy="218016"/>
          </a:xfrm>
          <a:custGeom>
            <a:avLst/>
            <a:gdLst>
              <a:gd name="connsiteX0" fmla="*/ 40878 w 40878"/>
              <a:gd name="connsiteY0" fmla="*/ 0 h 226219"/>
              <a:gd name="connsiteX1" fmla="*/ 397 w 40878"/>
              <a:gd name="connsiteY1" fmla="*/ 73819 h 226219"/>
              <a:gd name="connsiteX2" fmla="*/ 38497 w 40878"/>
              <a:gd name="connsiteY2" fmla="*/ 226219 h 226219"/>
              <a:gd name="connsiteX0" fmla="*/ 45640 w 45640"/>
              <a:gd name="connsiteY0" fmla="*/ 0 h 161926"/>
              <a:gd name="connsiteX1" fmla="*/ 5159 w 45640"/>
              <a:gd name="connsiteY1" fmla="*/ 73819 h 161926"/>
              <a:gd name="connsiteX2" fmla="*/ 14684 w 45640"/>
              <a:gd name="connsiteY2" fmla="*/ 161926 h 161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640" h="161926">
                <a:moveTo>
                  <a:pt x="45640" y="0"/>
                </a:moveTo>
                <a:cubicBezTo>
                  <a:pt x="25598" y="18058"/>
                  <a:pt x="10318" y="46831"/>
                  <a:pt x="5159" y="73819"/>
                </a:cubicBezTo>
                <a:cubicBezTo>
                  <a:pt x="0" y="100807"/>
                  <a:pt x="14684" y="161926"/>
                  <a:pt x="14684" y="161926"/>
                </a:cubicBezTo>
              </a:path>
            </a:pathLst>
          </a:cu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black"/>
              </a:solidFill>
            </a:endParaRPr>
          </a:p>
        </p:txBody>
      </p:sp>
      <p:sp>
        <p:nvSpPr>
          <p:cNvPr id="4999" name="Text Box 252"/>
          <p:cNvSpPr txBox="1">
            <a:spLocks noChangeArrowheads="1"/>
          </p:cNvSpPr>
          <p:nvPr/>
        </p:nvSpPr>
        <p:spPr bwMode="auto">
          <a:xfrm>
            <a:off x="1475656" y="5851789"/>
            <a:ext cx="505312" cy="20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C0504D">
                      <a:satMod val="175000"/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900" b="1" dirty="0">
                <a:solidFill>
                  <a:srgbClr val="000000"/>
                </a:solidFill>
                <a:effectLst>
                  <a:glow rad="139700">
                    <a:srgbClr val="3366CC"/>
                  </a:glow>
                </a:effectLst>
                <a:latin typeface="Arial Narrow" pitchFamily="34" charset="0"/>
                <a:cs typeface="Arial" pitchFamily="34" charset="0"/>
              </a:rPr>
              <a:t>Р.Корея</a:t>
            </a:r>
          </a:p>
        </p:txBody>
      </p:sp>
      <p:sp>
        <p:nvSpPr>
          <p:cNvPr id="6201" name="Rectangle 84"/>
          <p:cNvSpPr>
            <a:spLocks noChangeArrowheads="1"/>
          </p:cNvSpPr>
          <p:nvPr/>
        </p:nvSpPr>
        <p:spPr bwMode="auto">
          <a:xfrm>
            <a:off x="3344863" y="4356101"/>
            <a:ext cx="290512" cy="740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Саппоро</a:t>
            </a:r>
          </a:p>
        </p:txBody>
      </p:sp>
      <p:grpSp>
        <p:nvGrpSpPr>
          <p:cNvPr id="23" name="Группа 20"/>
          <p:cNvGrpSpPr>
            <a:grpSpLocks/>
          </p:cNvGrpSpPr>
          <p:nvPr/>
        </p:nvGrpSpPr>
        <p:grpSpPr bwMode="auto">
          <a:xfrm>
            <a:off x="3203575" y="5958418"/>
            <a:ext cx="552450" cy="351367"/>
            <a:chOff x="6380883" y="6858000"/>
            <a:chExt cx="792284" cy="473850"/>
          </a:xfrm>
        </p:grpSpPr>
        <p:sp>
          <p:nvSpPr>
            <p:cNvPr id="2732" name="Freeform 41"/>
            <p:cNvSpPr>
              <a:spLocks noChangeAspect="1"/>
            </p:cNvSpPr>
            <p:nvPr/>
          </p:nvSpPr>
          <p:spPr bwMode="auto">
            <a:xfrm flipH="1">
              <a:off x="6556188" y="6858000"/>
              <a:ext cx="512252" cy="473850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33" name="Text Box 45"/>
            <p:cNvSpPr txBox="1">
              <a:spLocks noChangeAspect="1" noChangeArrowheads="1"/>
            </p:cNvSpPr>
            <p:nvPr/>
          </p:nvSpPr>
          <p:spPr bwMode="auto">
            <a:xfrm>
              <a:off x="6380883" y="6937927"/>
              <a:ext cx="792284" cy="199601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6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7 ОФ</a:t>
              </a:r>
            </a:p>
          </p:txBody>
        </p:sp>
      </p:grpSp>
      <p:sp>
        <p:nvSpPr>
          <p:cNvPr id="5003" name="Text Box 252"/>
          <p:cNvSpPr txBox="1">
            <a:spLocks noChangeArrowheads="1"/>
          </p:cNvSpPr>
          <p:nvPr/>
        </p:nvSpPr>
        <p:spPr bwMode="auto">
          <a:xfrm>
            <a:off x="1515707" y="4843793"/>
            <a:ext cx="501430" cy="1873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996633"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800" b="1" dirty="0">
                <a:latin typeface="Arial Narrow" pitchFamily="34" charset="0"/>
                <a:cs typeface="Arial" pitchFamily="34" charset="0"/>
              </a:rPr>
              <a:t>КНДР</a:t>
            </a:r>
          </a:p>
        </p:txBody>
      </p:sp>
      <p:grpSp>
        <p:nvGrpSpPr>
          <p:cNvPr id="24" name="Group 70"/>
          <p:cNvGrpSpPr>
            <a:grpSpLocks/>
          </p:cNvGrpSpPr>
          <p:nvPr/>
        </p:nvGrpSpPr>
        <p:grpSpPr bwMode="auto">
          <a:xfrm>
            <a:off x="2813050" y="5996518"/>
            <a:ext cx="71438" cy="97367"/>
            <a:chOff x="784" y="1700"/>
            <a:chExt cx="136" cy="136"/>
          </a:xfrm>
        </p:grpSpPr>
        <p:sp>
          <p:nvSpPr>
            <p:cNvPr id="3897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3898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25" name="Группа 7110"/>
          <p:cNvGrpSpPr>
            <a:grpSpLocks/>
          </p:cNvGrpSpPr>
          <p:nvPr/>
        </p:nvGrpSpPr>
        <p:grpSpPr bwMode="auto">
          <a:xfrm>
            <a:off x="4957763" y="2072217"/>
            <a:ext cx="152400" cy="211667"/>
            <a:chOff x="3030683" y="2879727"/>
            <a:chExt cx="152603" cy="154261"/>
          </a:xfrm>
        </p:grpSpPr>
        <p:pic>
          <p:nvPicPr>
            <p:cNvPr id="6384" name="Picture 459" descr="C:\Documents and Settings\ВасильевСВ\Рабочий стол\Безымянный.JPG"/>
            <p:cNvPicPr preferRelativeResize="0">
              <a:picLocks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r="40137" b="15517"/>
            <a:stretch>
              <a:fillRect/>
            </a:stretch>
          </p:blipFill>
          <p:spPr bwMode="auto">
            <a:xfrm>
              <a:off x="3030683" y="2879727"/>
              <a:ext cx="152603" cy="1542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113" name="Овал 7112"/>
            <p:cNvSpPr/>
            <p:nvPr/>
          </p:nvSpPr>
          <p:spPr>
            <a:xfrm>
              <a:off x="3035451" y="2882812"/>
              <a:ext cx="138297" cy="137292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1777" name="Дуга 1776"/>
          <p:cNvSpPr/>
          <p:nvPr/>
        </p:nvSpPr>
        <p:spPr>
          <a:xfrm>
            <a:off x="2227263" y="3742267"/>
            <a:ext cx="503237" cy="670984"/>
          </a:xfrm>
          <a:prstGeom prst="arc">
            <a:avLst>
              <a:gd name="adj1" fmla="val 10120005"/>
              <a:gd name="adj2" fmla="val 16325776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81" name="Дуга 1780"/>
          <p:cNvSpPr/>
          <p:nvPr/>
        </p:nvSpPr>
        <p:spPr>
          <a:xfrm>
            <a:off x="2111376" y="2377018"/>
            <a:ext cx="504825" cy="673100"/>
          </a:xfrm>
          <a:prstGeom prst="arc">
            <a:avLst>
              <a:gd name="adj1" fmla="val 7231973"/>
              <a:gd name="adj2" fmla="val 7621552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82" name="Дуга 1781"/>
          <p:cNvSpPr/>
          <p:nvPr/>
        </p:nvSpPr>
        <p:spPr>
          <a:xfrm>
            <a:off x="1814514" y="2357967"/>
            <a:ext cx="504825" cy="673100"/>
          </a:xfrm>
          <a:prstGeom prst="arc">
            <a:avLst>
              <a:gd name="adj1" fmla="val 3537977"/>
              <a:gd name="adj2" fmla="val 4537382"/>
            </a:avLst>
          </a:prstGeom>
          <a:noFill/>
          <a:ln w="12700">
            <a:solidFill>
              <a:schemeClr val="accent6">
                <a:lumMod val="5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89" name="Дуга 1788"/>
          <p:cNvSpPr/>
          <p:nvPr/>
        </p:nvSpPr>
        <p:spPr>
          <a:xfrm>
            <a:off x="2295525" y="3158067"/>
            <a:ext cx="503238" cy="673100"/>
          </a:xfrm>
          <a:prstGeom prst="arc">
            <a:avLst>
              <a:gd name="adj1" fmla="val 16919492"/>
              <a:gd name="adj2" fmla="val 18111685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90" name="Дуга 1789"/>
          <p:cNvSpPr/>
          <p:nvPr/>
        </p:nvSpPr>
        <p:spPr>
          <a:xfrm>
            <a:off x="2610950" y="3069343"/>
            <a:ext cx="504056" cy="672075"/>
          </a:xfrm>
          <a:prstGeom prst="arc">
            <a:avLst>
              <a:gd name="adj1" fmla="val 16919492"/>
              <a:gd name="adj2" fmla="val 18765400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  <a:effectLst>
            <a:glow rad="127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6213" name="Rectangle 84"/>
          <p:cNvSpPr>
            <a:spLocks noChangeArrowheads="1"/>
          </p:cNvSpPr>
          <p:nvPr/>
        </p:nvSpPr>
        <p:spPr bwMode="auto">
          <a:xfrm>
            <a:off x="3189289" y="3670300"/>
            <a:ext cx="484187" cy="69851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Ю-Сахалинск</a:t>
            </a:r>
          </a:p>
        </p:txBody>
      </p:sp>
      <p:grpSp>
        <p:nvGrpSpPr>
          <p:cNvPr id="26" name="Группа 3369"/>
          <p:cNvGrpSpPr>
            <a:grpSpLocks noChangeAspect="1"/>
          </p:cNvGrpSpPr>
          <p:nvPr/>
        </p:nvGrpSpPr>
        <p:grpSpPr bwMode="auto">
          <a:xfrm>
            <a:off x="4664075" y="1894418"/>
            <a:ext cx="287338" cy="383116"/>
            <a:chOff x="5786429" y="1439056"/>
            <a:chExt cx="535932" cy="536911"/>
          </a:xfrm>
        </p:grpSpPr>
        <p:sp>
          <p:nvSpPr>
            <p:cNvPr id="6381" name="Блок-схема: типовой процесс 3374"/>
            <p:cNvSpPr>
              <a:spLocks noChangeArrowheads="1"/>
            </p:cNvSpPr>
            <p:nvPr/>
          </p:nvSpPr>
          <p:spPr bwMode="auto">
            <a:xfrm rot="5400000">
              <a:off x="5964909" y="1260576"/>
              <a:ext cx="178971" cy="535931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1620000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600">
                <a:solidFill>
                  <a:srgbClr val="FFFFFF"/>
                </a:solidFill>
              </a:endParaRPr>
            </a:p>
          </p:txBody>
        </p:sp>
        <p:sp>
          <p:nvSpPr>
            <p:cNvPr id="6382" name="Text Box 1205"/>
            <p:cNvSpPr txBox="1">
              <a:spLocks noChangeArrowheads="1"/>
            </p:cNvSpPr>
            <p:nvPr/>
          </p:nvSpPr>
          <p:spPr bwMode="auto">
            <a:xfrm>
              <a:off x="5888468" y="1457021"/>
              <a:ext cx="278058" cy="1078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500" b="1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ОКВС</a:t>
              </a:r>
              <a:endParaRPr lang="ru-RU" altLang="ru-RU" sz="300" b="1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3377" name="Прямая соединительная линия 3376"/>
            <p:cNvCxnSpPr/>
            <p:nvPr/>
          </p:nvCxnSpPr>
          <p:spPr bwMode="auto">
            <a:xfrm flipH="1">
              <a:off x="6307555" y="1442021"/>
              <a:ext cx="14806" cy="533946"/>
            </a:xfrm>
            <a:prstGeom prst="line">
              <a:avLst/>
            </a:prstGeom>
            <a:ln w="95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15" name="Rectangle 84"/>
          <p:cNvSpPr>
            <a:spLocks noChangeArrowheads="1"/>
          </p:cNvSpPr>
          <p:nvPr/>
        </p:nvSpPr>
        <p:spPr bwMode="auto">
          <a:xfrm>
            <a:off x="5030788" y="2436285"/>
            <a:ext cx="349250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400" b="1">
                <a:solidFill>
                  <a:srgbClr val="000000"/>
                </a:solidFill>
              </a:rPr>
              <a:t>Вилючинск</a:t>
            </a:r>
          </a:p>
        </p:txBody>
      </p:sp>
      <p:sp>
        <p:nvSpPr>
          <p:cNvPr id="6216" name="Rectangle 84"/>
          <p:cNvSpPr>
            <a:spLocks noChangeArrowheads="1"/>
          </p:cNvSpPr>
          <p:nvPr/>
        </p:nvSpPr>
        <p:spPr bwMode="auto">
          <a:xfrm>
            <a:off x="4999038" y="2319867"/>
            <a:ext cx="436562" cy="613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400" b="1">
                <a:solidFill>
                  <a:srgbClr val="000000"/>
                </a:solidFill>
              </a:rPr>
              <a:t>П-Камчатский</a:t>
            </a:r>
          </a:p>
        </p:txBody>
      </p:sp>
      <p:sp>
        <p:nvSpPr>
          <p:cNvPr id="6217" name="Rectangle 84"/>
          <p:cNvSpPr>
            <a:spLocks noChangeArrowheads="1"/>
          </p:cNvSpPr>
          <p:nvPr/>
        </p:nvSpPr>
        <p:spPr bwMode="auto">
          <a:xfrm>
            <a:off x="2203450" y="4576234"/>
            <a:ext cx="452438" cy="740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Владивосток</a:t>
            </a:r>
          </a:p>
        </p:txBody>
      </p:sp>
      <p:grpSp>
        <p:nvGrpSpPr>
          <p:cNvPr id="27" name="Группа 20"/>
          <p:cNvGrpSpPr>
            <a:grpSpLocks/>
          </p:cNvGrpSpPr>
          <p:nvPr/>
        </p:nvGrpSpPr>
        <p:grpSpPr bwMode="auto">
          <a:xfrm flipH="1">
            <a:off x="1281113" y="4897967"/>
            <a:ext cx="495300" cy="389467"/>
            <a:chOff x="6339516" y="6858000"/>
            <a:chExt cx="792284" cy="582088"/>
          </a:xfrm>
        </p:grpSpPr>
        <p:sp>
          <p:nvSpPr>
            <p:cNvPr id="18035" name="Freeform 41"/>
            <p:cNvSpPr>
              <a:spLocks noChangeAspect="1"/>
            </p:cNvSpPr>
            <p:nvPr/>
          </p:nvSpPr>
          <p:spPr bwMode="auto">
            <a:xfrm flipH="1">
              <a:off x="6555363" y="6858000"/>
              <a:ext cx="454547" cy="474528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rgbClr val="336600"/>
                </a:gs>
                <a:gs pos="50000">
                  <a:srgbClr val="FFFFFF"/>
                </a:gs>
                <a:gs pos="100000">
                  <a:srgbClr val="336600"/>
                </a:gs>
              </a:gsLst>
              <a:lin ang="5400000" scaled="1"/>
            </a:gradFill>
            <a:ln w="6350">
              <a:solidFill>
                <a:srgbClr val="33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036" name="Text Box 45"/>
            <p:cNvSpPr txBox="1">
              <a:spLocks noChangeAspect="1" noChangeArrowheads="1"/>
            </p:cNvSpPr>
            <p:nvPr/>
          </p:nvSpPr>
          <p:spPr bwMode="auto">
            <a:xfrm>
              <a:off x="6339516" y="6949743"/>
              <a:ext cx="792284" cy="227774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336600"/>
                  </a:solidFill>
                  <a:latin typeface="Arial" pitchFamily="34" charset="0"/>
                  <a:cs typeface="Arial" pitchFamily="34" charset="0"/>
                </a:rPr>
                <a:t>ГШ КНА</a:t>
              </a:r>
            </a:p>
          </p:txBody>
        </p:sp>
        <p:sp>
          <p:nvSpPr>
            <p:cNvPr id="18037" name="Line 65"/>
            <p:cNvSpPr>
              <a:spLocks noChangeAspect="1" noChangeShapeType="1"/>
            </p:cNvSpPr>
            <p:nvPr/>
          </p:nvSpPr>
          <p:spPr bwMode="auto">
            <a:xfrm>
              <a:off x="6557902" y="6895962"/>
              <a:ext cx="0" cy="544126"/>
            </a:xfrm>
            <a:prstGeom prst="line">
              <a:avLst/>
            </a:prstGeom>
            <a:noFill/>
            <a:ln w="6350">
              <a:solidFill>
                <a:srgbClr val="33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6219" name="Rectangle 84"/>
          <p:cNvSpPr>
            <a:spLocks noChangeArrowheads="1"/>
          </p:cNvSpPr>
          <p:nvPr/>
        </p:nvSpPr>
        <p:spPr bwMode="auto">
          <a:xfrm>
            <a:off x="1454150" y="5251451"/>
            <a:ext cx="255588" cy="88900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Пхеньян</a:t>
            </a:r>
          </a:p>
        </p:txBody>
      </p:sp>
      <p:grpSp>
        <p:nvGrpSpPr>
          <p:cNvPr id="28" name="Группа 3369"/>
          <p:cNvGrpSpPr>
            <a:grpSpLocks noChangeAspect="1"/>
          </p:cNvGrpSpPr>
          <p:nvPr/>
        </p:nvGrpSpPr>
        <p:grpSpPr bwMode="auto">
          <a:xfrm>
            <a:off x="4656139" y="2048933"/>
            <a:ext cx="287337" cy="127000"/>
            <a:chOff x="5786429" y="1439056"/>
            <a:chExt cx="535931" cy="178971"/>
          </a:xfrm>
        </p:grpSpPr>
        <p:sp>
          <p:nvSpPr>
            <p:cNvPr id="6376" name="Блок-схема: типовой процесс 2530"/>
            <p:cNvSpPr>
              <a:spLocks noChangeArrowheads="1"/>
            </p:cNvSpPr>
            <p:nvPr/>
          </p:nvSpPr>
          <p:spPr bwMode="auto">
            <a:xfrm rot="5400000">
              <a:off x="5964909" y="1260576"/>
              <a:ext cx="178971" cy="535931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1620000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600">
                <a:solidFill>
                  <a:srgbClr val="FFFFFF"/>
                </a:solidFill>
              </a:endParaRPr>
            </a:p>
          </p:txBody>
        </p:sp>
        <p:sp>
          <p:nvSpPr>
            <p:cNvPr id="6377" name="Text Box 1205"/>
            <p:cNvSpPr txBox="1">
              <a:spLocks noChangeArrowheads="1"/>
            </p:cNvSpPr>
            <p:nvPr/>
          </p:nvSpPr>
          <p:spPr bwMode="auto">
            <a:xfrm>
              <a:off x="5934822" y="1457017"/>
              <a:ext cx="206302" cy="1084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500" b="1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КПС</a:t>
              </a:r>
              <a:endParaRPr lang="ru-RU" altLang="ru-RU" sz="300" b="1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endParaRPr>
            </a:p>
          </p:txBody>
        </p:sp>
      </p:grpSp>
      <p:sp>
        <p:nvSpPr>
          <p:cNvPr id="6221" name="Rectangle 84"/>
          <p:cNvSpPr>
            <a:spLocks noChangeArrowheads="1"/>
          </p:cNvSpPr>
          <p:nvPr/>
        </p:nvSpPr>
        <p:spPr bwMode="auto">
          <a:xfrm>
            <a:off x="1711325" y="2722034"/>
            <a:ext cx="165100" cy="63500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Чита</a:t>
            </a:r>
          </a:p>
        </p:txBody>
      </p:sp>
      <p:sp>
        <p:nvSpPr>
          <p:cNvPr id="6222" name="Rectangle 84"/>
          <p:cNvSpPr>
            <a:spLocks noChangeArrowheads="1"/>
          </p:cNvSpPr>
          <p:nvPr/>
        </p:nvSpPr>
        <p:spPr bwMode="auto">
          <a:xfrm>
            <a:off x="1428751" y="3056467"/>
            <a:ext cx="339725" cy="6773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Улан-Удэ</a:t>
            </a:r>
          </a:p>
        </p:txBody>
      </p:sp>
      <p:grpSp>
        <p:nvGrpSpPr>
          <p:cNvPr id="29" name="Группа 20"/>
          <p:cNvGrpSpPr>
            <a:grpSpLocks/>
          </p:cNvGrpSpPr>
          <p:nvPr/>
        </p:nvGrpSpPr>
        <p:grpSpPr bwMode="auto">
          <a:xfrm>
            <a:off x="1563688" y="5213351"/>
            <a:ext cx="552450" cy="520700"/>
            <a:chOff x="6360396" y="6858000"/>
            <a:chExt cx="792284" cy="703038"/>
          </a:xfrm>
        </p:grpSpPr>
        <p:sp>
          <p:nvSpPr>
            <p:cNvPr id="18031" name="Freeform 41"/>
            <p:cNvSpPr>
              <a:spLocks noChangeAspect="1"/>
            </p:cNvSpPr>
            <p:nvPr/>
          </p:nvSpPr>
          <p:spPr bwMode="auto">
            <a:xfrm flipH="1">
              <a:off x="6556190" y="6858000"/>
              <a:ext cx="512252" cy="474408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032" name="Text Box 45"/>
            <p:cNvSpPr txBox="1">
              <a:spLocks noChangeAspect="1" noChangeArrowheads="1"/>
            </p:cNvSpPr>
            <p:nvPr/>
          </p:nvSpPr>
          <p:spPr bwMode="auto">
            <a:xfrm>
              <a:off x="6360396" y="6929446"/>
              <a:ext cx="792284" cy="199836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6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ОАЮК</a:t>
              </a:r>
            </a:p>
          </p:txBody>
        </p:sp>
        <p:sp>
          <p:nvSpPr>
            <p:cNvPr id="18033" name="Line 65"/>
            <p:cNvSpPr>
              <a:spLocks noChangeAspect="1" noChangeShapeType="1"/>
            </p:cNvSpPr>
            <p:nvPr/>
          </p:nvSpPr>
          <p:spPr bwMode="auto">
            <a:xfrm>
              <a:off x="6556190" y="6895152"/>
              <a:ext cx="0" cy="665886"/>
            </a:xfrm>
            <a:prstGeom prst="line">
              <a:avLst/>
            </a:prstGeom>
            <a:noFill/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0" name="Группа 726"/>
          <p:cNvGrpSpPr>
            <a:grpSpLocks/>
          </p:cNvGrpSpPr>
          <p:nvPr/>
        </p:nvGrpSpPr>
        <p:grpSpPr bwMode="auto">
          <a:xfrm>
            <a:off x="1992313" y="3909485"/>
            <a:ext cx="546100" cy="501649"/>
            <a:chOff x="2150750" y="2666019"/>
            <a:chExt cx="461963" cy="267614"/>
          </a:xfrm>
        </p:grpSpPr>
        <p:grpSp>
          <p:nvGrpSpPr>
            <p:cNvPr id="31" name="Группа 436"/>
            <p:cNvGrpSpPr>
              <a:grpSpLocks/>
            </p:cNvGrpSpPr>
            <p:nvPr/>
          </p:nvGrpSpPr>
          <p:grpSpPr bwMode="auto">
            <a:xfrm>
              <a:off x="2150750" y="2666019"/>
              <a:ext cx="461963" cy="212816"/>
              <a:chOff x="4303117" y="2360613"/>
              <a:chExt cx="573212" cy="215900"/>
            </a:xfrm>
          </p:grpSpPr>
          <p:grpSp>
            <p:nvGrpSpPr>
              <p:cNvPr id="4195" name="Group 39"/>
              <p:cNvGrpSpPr>
                <a:grpSpLocks noChangeAspect="1"/>
              </p:cNvGrpSpPr>
              <p:nvPr/>
            </p:nvGrpSpPr>
            <p:grpSpPr bwMode="auto">
              <a:xfrm>
                <a:off x="4365379" y="2360613"/>
                <a:ext cx="383683" cy="215900"/>
                <a:chOff x="7149" y="-737"/>
                <a:chExt cx="854" cy="562"/>
              </a:xfrm>
            </p:grpSpPr>
            <p:sp>
              <p:nvSpPr>
                <p:cNvPr id="5450" name="Freeform 41"/>
                <p:cNvSpPr>
                  <a:spLocks noChangeAspect="1"/>
                </p:cNvSpPr>
                <p:nvPr/>
              </p:nvSpPr>
              <p:spPr bwMode="auto">
                <a:xfrm>
                  <a:off x="7151" y="-728"/>
                  <a:ext cx="849" cy="552"/>
                </a:xfrm>
                <a:custGeom>
                  <a:avLst/>
                  <a:gdLst>
                    <a:gd name="T0" fmla="*/ 5 w 935"/>
                    <a:gd name="T1" fmla="*/ 9 h 583"/>
                    <a:gd name="T2" fmla="*/ 5 w 935"/>
                    <a:gd name="T3" fmla="*/ 9 h 583"/>
                    <a:gd name="T4" fmla="*/ 5 w 935"/>
                    <a:gd name="T5" fmla="*/ 9 h 583"/>
                    <a:gd name="T6" fmla="*/ 5 w 935"/>
                    <a:gd name="T7" fmla="*/ 9 h 583"/>
                    <a:gd name="T8" fmla="*/ 5 w 935"/>
                    <a:gd name="T9" fmla="*/ 9 h 583"/>
                    <a:gd name="T10" fmla="*/ 5 w 935"/>
                    <a:gd name="T11" fmla="*/ 1 h 583"/>
                    <a:gd name="T12" fmla="*/ 5 w 935"/>
                    <a:gd name="T13" fmla="*/ 1 h 583"/>
                    <a:gd name="T14" fmla="*/ 5 w 935"/>
                    <a:gd name="T15" fmla="*/ 9 h 583"/>
                    <a:gd name="T16" fmla="*/ 5 w 935"/>
                    <a:gd name="T17" fmla="*/ 9 h 583"/>
                    <a:gd name="T18" fmla="*/ 5 w 935"/>
                    <a:gd name="T19" fmla="*/ 9 h 583"/>
                    <a:gd name="T20" fmla="*/ 5 w 935"/>
                    <a:gd name="T21" fmla="*/ 9 h 583"/>
                    <a:gd name="T22" fmla="*/ 5 w 935"/>
                    <a:gd name="T23" fmla="*/ 9 h 583"/>
                    <a:gd name="T24" fmla="*/ 5 w 935"/>
                    <a:gd name="T25" fmla="*/ 9 h 583"/>
                    <a:gd name="T26" fmla="*/ 5 w 935"/>
                    <a:gd name="T27" fmla="*/ 9 h 583"/>
                    <a:gd name="T28" fmla="*/ 5 w 935"/>
                    <a:gd name="T29" fmla="*/ 9 h 583"/>
                    <a:gd name="T30" fmla="*/ 5 w 935"/>
                    <a:gd name="T31" fmla="*/ 9 h 583"/>
                    <a:gd name="T32" fmla="*/ 5 w 935"/>
                    <a:gd name="T33" fmla="*/ 9 h 583"/>
                    <a:gd name="T34" fmla="*/ 5 w 935"/>
                    <a:gd name="T35" fmla="*/ 9 h 583"/>
                    <a:gd name="T36" fmla="*/ 5 w 935"/>
                    <a:gd name="T37" fmla="*/ 9 h 583"/>
                    <a:gd name="T38" fmla="*/ 0 w 935"/>
                    <a:gd name="T39" fmla="*/ 9 h 583"/>
                    <a:gd name="T40" fmla="*/ 0 w 935"/>
                    <a:gd name="T41" fmla="*/ 9 h 583"/>
                    <a:gd name="T42" fmla="*/ 5 w 935"/>
                    <a:gd name="T43" fmla="*/ 9 h 583"/>
                    <a:gd name="T44" fmla="*/ 5 w 935"/>
                    <a:gd name="T45" fmla="*/ 9 h 583"/>
                    <a:gd name="T46" fmla="*/ 5 w 935"/>
                    <a:gd name="T47" fmla="*/ 9 h 583"/>
                    <a:gd name="T48" fmla="*/ 5 w 935"/>
                    <a:gd name="T49" fmla="*/ 9 h 583"/>
                    <a:gd name="T50" fmla="*/ 5 w 935"/>
                    <a:gd name="T51" fmla="*/ 9 h 583"/>
                    <a:gd name="T52" fmla="*/ 5 w 935"/>
                    <a:gd name="T53" fmla="*/ 9 h 583"/>
                    <a:gd name="T54" fmla="*/ 5 w 935"/>
                    <a:gd name="T55" fmla="*/ 9 h 583"/>
                    <a:gd name="T56" fmla="*/ 5 w 935"/>
                    <a:gd name="T57" fmla="*/ 9 h 583"/>
                    <a:gd name="T58" fmla="*/ 5 w 935"/>
                    <a:gd name="T59" fmla="*/ 9 h 583"/>
                    <a:gd name="T60" fmla="*/ 5 w 935"/>
                    <a:gd name="T61" fmla="*/ 9 h 583"/>
                    <a:gd name="T62" fmla="*/ 5 w 935"/>
                    <a:gd name="T63" fmla="*/ 9 h 583"/>
                    <a:gd name="T64" fmla="*/ 5 w 935"/>
                    <a:gd name="T65" fmla="*/ 9 h 583"/>
                    <a:gd name="T66" fmla="*/ 5 w 935"/>
                    <a:gd name="T67" fmla="*/ 9 h 583"/>
                    <a:gd name="T68" fmla="*/ 5 w 935"/>
                    <a:gd name="T69" fmla="*/ 9 h 583"/>
                    <a:gd name="T70" fmla="*/ 5 w 935"/>
                    <a:gd name="T71" fmla="*/ 9 h 583"/>
                    <a:gd name="T72" fmla="*/ 5 w 935"/>
                    <a:gd name="T73" fmla="*/ 9 h 583"/>
                    <a:gd name="T74" fmla="*/ 5 w 935"/>
                    <a:gd name="T75" fmla="*/ 9 h 583"/>
                    <a:gd name="T76" fmla="*/ 5 w 935"/>
                    <a:gd name="T77" fmla="*/ 9 h 583"/>
                    <a:gd name="T78" fmla="*/ 5 w 935"/>
                    <a:gd name="T79" fmla="*/ 9 h 583"/>
                    <a:gd name="T80" fmla="*/ 5 w 935"/>
                    <a:gd name="T81" fmla="*/ 9 h 583"/>
                    <a:gd name="T82" fmla="*/ 5 w 935"/>
                    <a:gd name="T83" fmla="*/ 9 h 583"/>
                    <a:gd name="T84" fmla="*/ 5 w 935"/>
                    <a:gd name="T85" fmla="*/ 9 h 583"/>
                    <a:gd name="T86" fmla="*/ 5 w 935"/>
                    <a:gd name="T87" fmla="*/ 9 h 583"/>
                    <a:gd name="T88" fmla="*/ 5 w 935"/>
                    <a:gd name="T89" fmla="*/ 9 h 583"/>
                    <a:gd name="T90" fmla="*/ 5 w 935"/>
                    <a:gd name="T91" fmla="*/ 9 h 583"/>
                    <a:gd name="T92" fmla="*/ 5 w 935"/>
                    <a:gd name="T93" fmla="*/ 9 h 583"/>
                    <a:gd name="T94" fmla="*/ 5 w 935"/>
                    <a:gd name="T95" fmla="*/ 9 h 583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935"/>
                    <a:gd name="T145" fmla="*/ 0 h 583"/>
                    <a:gd name="T146" fmla="*/ 935 w 935"/>
                    <a:gd name="T147" fmla="*/ 583 h 583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935" h="583">
                      <a:moveTo>
                        <a:pt x="931" y="53"/>
                      </a:moveTo>
                      <a:lnTo>
                        <a:pt x="908" y="61"/>
                      </a:lnTo>
                      <a:lnTo>
                        <a:pt x="884" y="67"/>
                      </a:lnTo>
                      <a:lnTo>
                        <a:pt x="861" y="72"/>
                      </a:lnTo>
                      <a:lnTo>
                        <a:pt x="838" y="75"/>
                      </a:lnTo>
                      <a:lnTo>
                        <a:pt x="815" y="78"/>
                      </a:lnTo>
                      <a:lnTo>
                        <a:pt x="792" y="79"/>
                      </a:lnTo>
                      <a:lnTo>
                        <a:pt x="769" y="81"/>
                      </a:lnTo>
                      <a:lnTo>
                        <a:pt x="746" y="81"/>
                      </a:lnTo>
                      <a:lnTo>
                        <a:pt x="701" y="79"/>
                      </a:lnTo>
                      <a:lnTo>
                        <a:pt x="656" y="73"/>
                      </a:lnTo>
                      <a:lnTo>
                        <a:pt x="612" y="67"/>
                      </a:lnTo>
                      <a:lnTo>
                        <a:pt x="568" y="58"/>
                      </a:lnTo>
                      <a:lnTo>
                        <a:pt x="481" y="39"/>
                      </a:lnTo>
                      <a:lnTo>
                        <a:pt x="396" y="20"/>
                      </a:lnTo>
                      <a:lnTo>
                        <a:pt x="356" y="12"/>
                      </a:lnTo>
                      <a:lnTo>
                        <a:pt x="315" y="4"/>
                      </a:lnTo>
                      <a:lnTo>
                        <a:pt x="277" y="1"/>
                      </a:lnTo>
                      <a:lnTo>
                        <a:pt x="239" y="0"/>
                      </a:lnTo>
                      <a:lnTo>
                        <a:pt x="222" y="0"/>
                      </a:lnTo>
                      <a:lnTo>
                        <a:pt x="208" y="1"/>
                      </a:lnTo>
                      <a:lnTo>
                        <a:pt x="196" y="3"/>
                      </a:lnTo>
                      <a:lnTo>
                        <a:pt x="186" y="6"/>
                      </a:lnTo>
                      <a:lnTo>
                        <a:pt x="176" y="9"/>
                      </a:lnTo>
                      <a:lnTo>
                        <a:pt x="169" y="13"/>
                      </a:lnTo>
                      <a:lnTo>
                        <a:pt x="163" y="18"/>
                      </a:lnTo>
                      <a:lnTo>
                        <a:pt x="158" y="24"/>
                      </a:lnTo>
                      <a:lnTo>
                        <a:pt x="155" y="30"/>
                      </a:lnTo>
                      <a:lnTo>
                        <a:pt x="152" y="36"/>
                      </a:lnTo>
                      <a:lnTo>
                        <a:pt x="151" y="44"/>
                      </a:lnTo>
                      <a:lnTo>
                        <a:pt x="149" y="52"/>
                      </a:lnTo>
                      <a:lnTo>
                        <a:pt x="151" y="67"/>
                      </a:lnTo>
                      <a:lnTo>
                        <a:pt x="155" y="84"/>
                      </a:lnTo>
                      <a:lnTo>
                        <a:pt x="163" y="101"/>
                      </a:lnTo>
                      <a:lnTo>
                        <a:pt x="172" y="119"/>
                      </a:lnTo>
                      <a:lnTo>
                        <a:pt x="181" y="136"/>
                      </a:lnTo>
                      <a:lnTo>
                        <a:pt x="192" y="152"/>
                      </a:lnTo>
                      <a:lnTo>
                        <a:pt x="213" y="183"/>
                      </a:lnTo>
                      <a:lnTo>
                        <a:pt x="230" y="207"/>
                      </a:lnTo>
                      <a:lnTo>
                        <a:pt x="228" y="209"/>
                      </a:lnTo>
                      <a:lnTo>
                        <a:pt x="225" y="209"/>
                      </a:lnTo>
                      <a:lnTo>
                        <a:pt x="218" y="207"/>
                      </a:lnTo>
                      <a:lnTo>
                        <a:pt x="207" y="206"/>
                      </a:lnTo>
                      <a:lnTo>
                        <a:pt x="179" y="201"/>
                      </a:lnTo>
                      <a:lnTo>
                        <a:pt x="146" y="195"/>
                      </a:lnTo>
                      <a:lnTo>
                        <a:pt x="128" y="194"/>
                      </a:lnTo>
                      <a:lnTo>
                        <a:pt x="109" y="192"/>
                      </a:lnTo>
                      <a:lnTo>
                        <a:pt x="91" y="192"/>
                      </a:lnTo>
                      <a:lnTo>
                        <a:pt x="73" y="194"/>
                      </a:lnTo>
                      <a:lnTo>
                        <a:pt x="56" y="197"/>
                      </a:lnTo>
                      <a:lnTo>
                        <a:pt x="41" y="203"/>
                      </a:lnTo>
                      <a:lnTo>
                        <a:pt x="33" y="206"/>
                      </a:lnTo>
                      <a:lnTo>
                        <a:pt x="27" y="211"/>
                      </a:lnTo>
                      <a:lnTo>
                        <a:pt x="21" y="215"/>
                      </a:lnTo>
                      <a:lnTo>
                        <a:pt x="15" y="220"/>
                      </a:lnTo>
                      <a:lnTo>
                        <a:pt x="10" y="226"/>
                      </a:lnTo>
                      <a:lnTo>
                        <a:pt x="6" y="232"/>
                      </a:lnTo>
                      <a:lnTo>
                        <a:pt x="3" y="240"/>
                      </a:lnTo>
                      <a:lnTo>
                        <a:pt x="1" y="246"/>
                      </a:lnTo>
                      <a:lnTo>
                        <a:pt x="0" y="253"/>
                      </a:lnTo>
                      <a:lnTo>
                        <a:pt x="0" y="262"/>
                      </a:lnTo>
                      <a:lnTo>
                        <a:pt x="0" y="270"/>
                      </a:lnTo>
                      <a:lnTo>
                        <a:pt x="0" y="278"/>
                      </a:lnTo>
                      <a:lnTo>
                        <a:pt x="4" y="296"/>
                      </a:lnTo>
                      <a:lnTo>
                        <a:pt x="10" y="313"/>
                      </a:lnTo>
                      <a:lnTo>
                        <a:pt x="18" y="333"/>
                      </a:lnTo>
                      <a:lnTo>
                        <a:pt x="27" y="351"/>
                      </a:lnTo>
                      <a:lnTo>
                        <a:pt x="48" y="388"/>
                      </a:lnTo>
                      <a:lnTo>
                        <a:pt x="71" y="423"/>
                      </a:lnTo>
                      <a:lnTo>
                        <a:pt x="91" y="455"/>
                      </a:lnTo>
                      <a:lnTo>
                        <a:pt x="105" y="482"/>
                      </a:lnTo>
                      <a:lnTo>
                        <a:pt x="111" y="496"/>
                      </a:lnTo>
                      <a:lnTo>
                        <a:pt x="112" y="508"/>
                      </a:lnTo>
                      <a:lnTo>
                        <a:pt x="114" y="521"/>
                      </a:lnTo>
                      <a:lnTo>
                        <a:pt x="114" y="533"/>
                      </a:lnTo>
                      <a:lnTo>
                        <a:pt x="111" y="557"/>
                      </a:lnTo>
                      <a:lnTo>
                        <a:pt x="108" y="583"/>
                      </a:lnTo>
                      <a:lnTo>
                        <a:pt x="125" y="582"/>
                      </a:lnTo>
                      <a:lnTo>
                        <a:pt x="164" y="571"/>
                      </a:lnTo>
                      <a:lnTo>
                        <a:pt x="189" y="565"/>
                      </a:lnTo>
                      <a:lnTo>
                        <a:pt x="215" y="559"/>
                      </a:lnTo>
                      <a:lnTo>
                        <a:pt x="240" y="554"/>
                      </a:lnTo>
                      <a:lnTo>
                        <a:pt x="263" y="553"/>
                      </a:lnTo>
                      <a:lnTo>
                        <a:pt x="318" y="554"/>
                      </a:lnTo>
                      <a:lnTo>
                        <a:pt x="364" y="554"/>
                      </a:lnTo>
                      <a:lnTo>
                        <a:pt x="385" y="553"/>
                      </a:lnTo>
                      <a:lnTo>
                        <a:pt x="407" y="548"/>
                      </a:lnTo>
                      <a:lnTo>
                        <a:pt x="426" y="542"/>
                      </a:lnTo>
                      <a:lnTo>
                        <a:pt x="448" y="533"/>
                      </a:lnTo>
                      <a:lnTo>
                        <a:pt x="452" y="530"/>
                      </a:lnTo>
                      <a:lnTo>
                        <a:pt x="457" y="527"/>
                      </a:lnTo>
                      <a:lnTo>
                        <a:pt x="460" y="522"/>
                      </a:lnTo>
                      <a:lnTo>
                        <a:pt x="461" y="519"/>
                      </a:lnTo>
                      <a:lnTo>
                        <a:pt x="461" y="515"/>
                      </a:lnTo>
                      <a:lnTo>
                        <a:pt x="461" y="512"/>
                      </a:lnTo>
                      <a:lnTo>
                        <a:pt x="460" y="507"/>
                      </a:lnTo>
                      <a:lnTo>
                        <a:pt x="458" y="504"/>
                      </a:lnTo>
                      <a:lnTo>
                        <a:pt x="452" y="495"/>
                      </a:lnTo>
                      <a:lnTo>
                        <a:pt x="443" y="487"/>
                      </a:lnTo>
                      <a:lnTo>
                        <a:pt x="432" y="479"/>
                      </a:lnTo>
                      <a:lnTo>
                        <a:pt x="420" y="470"/>
                      </a:lnTo>
                      <a:lnTo>
                        <a:pt x="394" y="457"/>
                      </a:lnTo>
                      <a:lnTo>
                        <a:pt x="368" y="444"/>
                      </a:lnTo>
                      <a:lnTo>
                        <a:pt x="350" y="435"/>
                      </a:lnTo>
                      <a:lnTo>
                        <a:pt x="339" y="431"/>
                      </a:lnTo>
                      <a:lnTo>
                        <a:pt x="327" y="426"/>
                      </a:lnTo>
                      <a:lnTo>
                        <a:pt x="315" y="421"/>
                      </a:lnTo>
                      <a:lnTo>
                        <a:pt x="306" y="415"/>
                      </a:lnTo>
                      <a:lnTo>
                        <a:pt x="298" y="411"/>
                      </a:lnTo>
                      <a:lnTo>
                        <a:pt x="294" y="406"/>
                      </a:lnTo>
                      <a:lnTo>
                        <a:pt x="289" y="400"/>
                      </a:lnTo>
                      <a:lnTo>
                        <a:pt x="288" y="395"/>
                      </a:lnTo>
                      <a:lnTo>
                        <a:pt x="286" y="391"/>
                      </a:lnTo>
                      <a:lnTo>
                        <a:pt x="288" y="386"/>
                      </a:lnTo>
                      <a:lnTo>
                        <a:pt x="289" y="380"/>
                      </a:lnTo>
                      <a:lnTo>
                        <a:pt x="292" y="376"/>
                      </a:lnTo>
                      <a:lnTo>
                        <a:pt x="297" y="372"/>
                      </a:lnTo>
                      <a:lnTo>
                        <a:pt x="309" y="363"/>
                      </a:lnTo>
                      <a:lnTo>
                        <a:pt x="326" y="357"/>
                      </a:lnTo>
                      <a:lnTo>
                        <a:pt x="344" y="351"/>
                      </a:lnTo>
                      <a:lnTo>
                        <a:pt x="365" y="347"/>
                      </a:lnTo>
                      <a:lnTo>
                        <a:pt x="388" y="343"/>
                      </a:lnTo>
                      <a:lnTo>
                        <a:pt x="413" y="343"/>
                      </a:lnTo>
                      <a:lnTo>
                        <a:pt x="437" y="345"/>
                      </a:lnTo>
                      <a:lnTo>
                        <a:pt x="460" y="348"/>
                      </a:lnTo>
                      <a:lnTo>
                        <a:pt x="472" y="351"/>
                      </a:lnTo>
                      <a:lnTo>
                        <a:pt x="483" y="354"/>
                      </a:lnTo>
                      <a:lnTo>
                        <a:pt x="493" y="359"/>
                      </a:lnTo>
                      <a:lnTo>
                        <a:pt x="504" y="363"/>
                      </a:lnTo>
                      <a:lnTo>
                        <a:pt x="538" y="377"/>
                      </a:lnTo>
                      <a:lnTo>
                        <a:pt x="594" y="395"/>
                      </a:lnTo>
                      <a:lnTo>
                        <a:pt x="664" y="417"/>
                      </a:lnTo>
                      <a:lnTo>
                        <a:pt x="740" y="437"/>
                      </a:lnTo>
                      <a:lnTo>
                        <a:pt x="777" y="446"/>
                      </a:lnTo>
                      <a:lnTo>
                        <a:pt x="813" y="452"/>
                      </a:lnTo>
                      <a:lnTo>
                        <a:pt x="847" y="458"/>
                      </a:lnTo>
                      <a:lnTo>
                        <a:pt x="876" y="461"/>
                      </a:lnTo>
                      <a:lnTo>
                        <a:pt x="890" y="461"/>
                      </a:lnTo>
                      <a:lnTo>
                        <a:pt x="900" y="461"/>
                      </a:lnTo>
                      <a:lnTo>
                        <a:pt x="911" y="461"/>
                      </a:lnTo>
                      <a:lnTo>
                        <a:pt x="920" y="460"/>
                      </a:lnTo>
                      <a:lnTo>
                        <a:pt x="926" y="457"/>
                      </a:lnTo>
                      <a:lnTo>
                        <a:pt x="932" y="453"/>
                      </a:lnTo>
                      <a:lnTo>
                        <a:pt x="935" y="449"/>
                      </a:lnTo>
                      <a:lnTo>
                        <a:pt x="935" y="443"/>
                      </a:lnTo>
                      <a:lnTo>
                        <a:pt x="931" y="53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3300"/>
                    </a:gs>
                    <a:gs pos="50000">
                      <a:srgbClr val="FFFFFF"/>
                    </a:gs>
                    <a:gs pos="100000">
                      <a:srgbClr val="FF3300"/>
                    </a:gs>
                  </a:gsLst>
                  <a:lin ang="5400000" scaled="1"/>
                </a:gra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1" name="Freeform 42"/>
                <p:cNvSpPr>
                  <a:spLocks noChangeAspect="1" noEditPoints="1"/>
                </p:cNvSpPr>
                <p:nvPr/>
              </p:nvSpPr>
              <p:spPr bwMode="auto">
                <a:xfrm>
                  <a:off x="7148" y="-737"/>
                  <a:ext cx="860" cy="561"/>
                </a:xfrm>
                <a:custGeom>
                  <a:avLst/>
                  <a:gdLst>
                    <a:gd name="T0" fmla="*/ 5 w 945"/>
                    <a:gd name="T1" fmla="*/ 10 h 589"/>
                    <a:gd name="T2" fmla="*/ 5 w 945"/>
                    <a:gd name="T3" fmla="*/ 10 h 589"/>
                    <a:gd name="T4" fmla="*/ 5 w 945"/>
                    <a:gd name="T5" fmla="*/ 10 h 589"/>
                    <a:gd name="T6" fmla="*/ 5 w 945"/>
                    <a:gd name="T7" fmla="*/ 10 h 589"/>
                    <a:gd name="T8" fmla="*/ 5 w 945"/>
                    <a:gd name="T9" fmla="*/ 10 h 589"/>
                    <a:gd name="T10" fmla="*/ 5 w 945"/>
                    <a:gd name="T11" fmla="*/ 10 h 589"/>
                    <a:gd name="T12" fmla="*/ 5 w 945"/>
                    <a:gd name="T13" fmla="*/ 7 h 589"/>
                    <a:gd name="T14" fmla="*/ 5 w 945"/>
                    <a:gd name="T15" fmla="*/ 10 h 589"/>
                    <a:gd name="T16" fmla="*/ 5 w 945"/>
                    <a:gd name="T17" fmla="*/ 10 h 589"/>
                    <a:gd name="T18" fmla="*/ 5 w 945"/>
                    <a:gd name="T19" fmla="*/ 10 h 589"/>
                    <a:gd name="T20" fmla="*/ 5 w 945"/>
                    <a:gd name="T21" fmla="*/ 6 h 589"/>
                    <a:gd name="T22" fmla="*/ 5 w 945"/>
                    <a:gd name="T23" fmla="*/ 10 h 589"/>
                    <a:gd name="T24" fmla="*/ 5 w 945"/>
                    <a:gd name="T25" fmla="*/ 10 h 589"/>
                    <a:gd name="T26" fmla="*/ 5 w 945"/>
                    <a:gd name="T27" fmla="*/ 10 h 589"/>
                    <a:gd name="T28" fmla="*/ 5 w 945"/>
                    <a:gd name="T29" fmla="*/ 10 h 589"/>
                    <a:gd name="T30" fmla="*/ 5 w 945"/>
                    <a:gd name="T31" fmla="*/ 10 h 589"/>
                    <a:gd name="T32" fmla="*/ 5 w 945"/>
                    <a:gd name="T33" fmla="*/ 10 h 589"/>
                    <a:gd name="T34" fmla="*/ 5 w 945"/>
                    <a:gd name="T35" fmla="*/ 10 h 589"/>
                    <a:gd name="T36" fmla="*/ 5 w 945"/>
                    <a:gd name="T37" fmla="*/ 10 h 589"/>
                    <a:gd name="T38" fmla="*/ 5 w 945"/>
                    <a:gd name="T39" fmla="*/ 10 h 589"/>
                    <a:gd name="T40" fmla="*/ 5 w 945"/>
                    <a:gd name="T41" fmla="*/ 10 h 589"/>
                    <a:gd name="T42" fmla="*/ 3 w 945"/>
                    <a:gd name="T43" fmla="*/ 10 h 589"/>
                    <a:gd name="T44" fmla="*/ 5 w 945"/>
                    <a:gd name="T45" fmla="*/ 10 h 589"/>
                    <a:gd name="T46" fmla="*/ 5 w 945"/>
                    <a:gd name="T47" fmla="*/ 10 h 589"/>
                    <a:gd name="T48" fmla="*/ 5 w 945"/>
                    <a:gd name="T49" fmla="*/ 10 h 589"/>
                    <a:gd name="T50" fmla="*/ 5 w 945"/>
                    <a:gd name="T51" fmla="*/ 10 h 589"/>
                    <a:gd name="T52" fmla="*/ 5 w 945"/>
                    <a:gd name="T53" fmla="*/ 10 h 589"/>
                    <a:gd name="T54" fmla="*/ 5 w 945"/>
                    <a:gd name="T55" fmla="*/ 10 h 589"/>
                    <a:gd name="T56" fmla="*/ 5 w 945"/>
                    <a:gd name="T57" fmla="*/ 10 h 589"/>
                    <a:gd name="T58" fmla="*/ 5 w 945"/>
                    <a:gd name="T59" fmla="*/ 10 h 589"/>
                    <a:gd name="T60" fmla="*/ 5 w 945"/>
                    <a:gd name="T61" fmla="*/ 10 h 589"/>
                    <a:gd name="T62" fmla="*/ 5 w 945"/>
                    <a:gd name="T63" fmla="*/ 10 h 589"/>
                    <a:gd name="T64" fmla="*/ 5 w 945"/>
                    <a:gd name="T65" fmla="*/ 10 h 589"/>
                    <a:gd name="T66" fmla="*/ 5 w 945"/>
                    <a:gd name="T67" fmla="*/ 10 h 589"/>
                    <a:gd name="T68" fmla="*/ 5 w 945"/>
                    <a:gd name="T69" fmla="*/ 10 h 589"/>
                    <a:gd name="T70" fmla="*/ 5 w 945"/>
                    <a:gd name="T71" fmla="*/ 10 h 589"/>
                    <a:gd name="T72" fmla="*/ 5 w 945"/>
                    <a:gd name="T73" fmla="*/ 10 h 589"/>
                    <a:gd name="T74" fmla="*/ 5 w 945"/>
                    <a:gd name="T75" fmla="*/ 10 h 589"/>
                    <a:gd name="T76" fmla="*/ 5 w 945"/>
                    <a:gd name="T77" fmla="*/ 10 h 589"/>
                    <a:gd name="T78" fmla="*/ 5 w 945"/>
                    <a:gd name="T79" fmla="*/ 10 h 589"/>
                    <a:gd name="T80" fmla="*/ 5 w 945"/>
                    <a:gd name="T81" fmla="*/ 10 h 589"/>
                    <a:gd name="T82" fmla="*/ 5 w 945"/>
                    <a:gd name="T83" fmla="*/ 10 h 589"/>
                    <a:gd name="T84" fmla="*/ 5 w 945"/>
                    <a:gd name="T85" fmla="*/ 10 h 589"/>
                    <a:gd name="T86" fmla="*/ 5 w 945"/>
                    <a:gd name="T87" fmla="*/ 10 h 589"/>
                    <a:gd name="T88" fmla="*/ 5 w 945"/>
                    <a:gd name="T89" fmla="*/ 10 h 589"/>
                    <a:gd name="T90" fmla="*/ 5 w 945"/>
                    <a:gd name="T91" fmla="*/ 10 h 589"/>
                    <a:gd name="T92" fmla="*/ 5 w 945"/>
                    <a:gd name="T93" fmla="*/ 10 h 589"/>
                    <a:gd name="T94" fmla="*/ 5 w 945"/>
                    <a:gd name="T95" fmla="*/ 10 h 589"/>
                    <a:gd name="T96" fmla="*/ 5 w 945"/>
                    <a:gd name="T97" fmla="*/ 10 h 589"/>
                    <a:gd name="T98" fmla="*/ 5 w 945"/>
                    <a:gd name="T99" fmla="*/ 10 h 589"/>
                    <a:gd name="T100" fmla="*/ 5 w 945"/>
                    <a:gd name="T101" fmla="*/ 10 h 589"/>
                    <a:gd name="T102" fmla="*/ 5 w 945"/>
                    <a:gd name="T103" fmla="*/ 10 h 589"/>
                    <a:gd name="T104" fmla="*/ 5 w 945"/>
                    <a:gd name="T105" fmla="*/ 10 h 589"/>
                    <a:gd name="T106" fmla="*/ 5 w 945"/>
                    <a:gd name="T107" fmla="*/ 10 h 589"/>
                    <a:gd name="T108" fmla="*/ 5 w 945"/>
                    <a:gd name="T109" fmla="*/ 10 h 589"/>
                    <a:gd name="T110" fmla="*/ 5 w 945"/>
                    <a:gd name="T111" fmla="*/ 10 h 589"/>
                    <a:gd name="T112" fmla="*/ 5 w 945"/>
                    <a:gd name="T113" fmla="*/ 10 h 589"/>
                    <a:gd name="T114" fmla="*/ 5 w 945"/>
                    <a:gd name="T115" fmla="*/ 10 h 589"/>
                    <a:gd name="T116" fmla="*/ 5 w 945"/>
                    <a:gd name="T117" fmla="*/ 10 h 58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945"/>
                    <a:gd name="T178" fmla="*/ 0 h 589"/>
                    <a:gd name="T179" fmla="*/ 945 w 945"/>
                    <a:gd name="T180" fmla="*/ 589 h 58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945" h="589">
                      <a:moveTo>
                        <a:pt x="244" y="6"/>
                      </a:moveTo>
                      <a:lnTo>
                        <a:pt x="244" y="0"/>
                      </a:lnTo>
                      <a:lnTo>
                        <a:pt x="253" y="0"/>
                      </a:lnTo>
                      <a:lnTo>
                        <a:pt x="262" y="0"/>
                      </a:lnTo>
                      <a:lnTo>
                        <a:pt x="271" y="0"/>
                      </a:lnTo>
                      <a:lnTo>
                        <a:pt x="282" y="1"/>
                      </a:lnTo>
                      <a:lnTo>
                        <a:pt x="291" y="1"/>
                      </a:lnTo>
                      <a:lnTo>
                        <a:pt x="302" y="3"/>
                      </a:lnTo>
                      <a:lnTo>
                        <a:pt x="311" y="3"/>
                      </a:lnTo>
                      <a:lnTo>
                        <a:pt x="322" y="4"/>
                      </a:lnTo>
                      <a:lnTo>
                        <a:pt x="341" y="7"/>
                      </a:lnTo>
                      <a:lnTo>
                        <a:pt x="361" y="12"/>
                      </a:lnTo>
                      <a:lnTo>
                        <a:pt x="381" y="15"/>
                      </a:lnTo>
                      <a:lnTo>
                        <a:pt x="402" y="20"/>
                      </a:lnTo>
                      <a:lnTo>
                        <a:pt x="444" y="29"/>
                      </a:lnTo>
                      <a:lnTo>
                        <a:pt x="486" y="39"/>
                      </a:lnTo>
                      <a:lnTo>
                        <a:pt x="508" y="44"/>
                      </a:lnTo>
                      <a:lnTo>
                        <a:pt x="529" y="49"/>
                      </a:lnTo>
                      <a:lnTo>
                        <a:pt x="552" y="53"/>
                      </a:lnTo>
                      <a:lnTo>
                        <a:pt x="573" y="58"/>
                      </a:lnTo>
                      <a:lnTo>
                        <a:pt x="594" y="62"/>
                      </a:lnTo>
                      <a:lnTo>
                        <a:pt x="617" y="67"/>
                      </a:lnTo>
                      <a:lnTo>
                        <a:pt x="639" y="70"/>
                      </a:lnTo>
                      <a:lnTo>
                        <a:pt x="661" y="73"/>
                      </a:lnTo>
                      <a:lnTo>
                        <a:pt x="672" y="75"/>
                      </a:lnTo>
                      <a:lnTo>
                        <a:pt x="684" y="76"/>
                      </a:lnTo>
                      <a:lnTo>
                        <a:pt x="695" y="78"/>
                      </a:lnTo>
                      <a:lnTo>
                        <a:pt x="707" y="79"/>
                      </a:lnTo>
                      <a:lnTo>
                        <a:pt x="718" y="79"/>
                      </a:lnTo>
                      <a:lnTo>
                        <a:pt x="729" y="81"/>
                      </a:lnTo>
                      <a:lnTo>
                        <a:pt x="741" y="81"/>
                      </a:lnTo>
                      <a:lnTo>
                        <a:pt x="751" y="81"/>
                      </a:lnTo>
                      <a:lnTo>
                        <a:pt x="764" y="81"/>
                      </a:lnTo>
                      <a:lnTo>
                        <a:pt x="774" y="81"/>
                      </a:lnTo>
                      <a:lnTo>
                        <a:pt x="786" y="81"/>
                      </a:lnTo>
                      <a:lnTo>
                        <a:pt x="797" y="79"/>
                      </a:lnTo>
                      <a:lnTo>
                        <a:pt x="809" y="79"/>
                      </a:lnTo>
                      <a:lnTo>
                        <a:pt x="820" y="78"/>
                      </a:lnTo>
                      <a:lnTo>
                        <a:pt x="832" y="76"/>
                      </a:lnTo>
                      <a:lnTo>
                        <a:pt x="843" y="75"/>
                      </a:lnTo>
                      <a:lnTo>
                        <a:pt x="853" y="73"/>
                      </a:lnTo>
                      <a:lnTo>
                        <a:pt x="866" y="71"/>
                      </a:lnTo>
                      <a:lnTo>
                        <a:pt x="876" y="68"/>
                      </a:lnTo>
                      <a:lnTo>
                        <a:pt x="889" y="67"/>
                      </a:lnTo>
                      <a:lnTo>
                        <a:pt x="901" y="64"/>
                      </a:lnTo>
                      <a:lnTo>
                        <a:pt x="911" y="61"/>
                      </a:lnTo>
                      <a:lnTo>
                        <a:pt x="924" y="56"/>
                      </a:lnTo>
                      <a:lnTo>
                        <a:pt x="934" y="53"/>
                      </a:lnTo>
                      <a:lnTo>
                        <a:pt x="936" y="59"/>
                      </a:lnTo>
                      <a:lnTo>
                        <a:pt x="925" y="62"/>
                      </a:lnTo>
                      <a:lnTo>
                        <a:pt x="913" y="67"/>
                      </a:lnTo>
                      <a:lnTo>
                        <a:pt x="902" y="70"/>
                      </a:lnTo>
                      <a:lnTo>
                        <a:pt x="890" y="73"/>
                      </a:lnTo>
                      <a:lnTo>
                        <a:pt x="878" y="75"/>
                      </a:lnTo>
                      <a:lnTo>
                        <a:pt x="867" y="78"/>
                      </a:lnTo>
                      <a:lnTo>
                        <a:pt x="855" y="79"/>
                      </a:lnTo>
                      <a:lnTo>
                        <a:pt x="844" y="82"/>
                      </a:lnTo>
                      <a:lnTo>
                        <a:pt x="832" y="84"/>
                      </a:lnTo>
                      <a:lnTo>
                        <a:pt x="820" y="84"/>
                      </a:lnTo>
                      <a:lnTo>
                        <a:pt x="809" y="85"/>
                      </a:lnTo>
                      <a:lnTo>
                        <a:pt x="797" y="87"/>
                      </a:lnTo>
                      <a:lnTo>
                        <a:pt x="786" y="87"/>
                      </a:lnTo>
                      <a:lnTo>
                        <a:pt x="774" y="87"/>
                      </a:lnTo>
                      <a:lnTo>
                        <a:pt x="764" y="87"/>
                      </a:lnTo>
                      <a:lnTo>
                        <a:pt x="751" y="87"/>
                      </a:lnTo>
                      <a:lnTo>
                        <a:pt x="741" y="87"/>
                      </a:lnTo>
                      <a:lnTo>
                        <a:pt x="729" y="87"/>
                      </a:lnTo>
                      <a:lnTo>
                        <a:pt x="718" y="85"/>
                      </a:lnTo>
                      <a:lnTo>
                        <a:pt x="706" y="85"/>
                      </a:lnTo>
                      <a:lnTo>
                        <a:pt x="695" y="84"/>
                      </a:lnTo>
                      <a:lnTo>
                        <a:pt x="683" y="82"/>
                      </a:lnTo>
                      <a:lnTo>
                        <a:pt x="672" y="81"/>
                      </a:lnTo>
                      <a:lnTo>
                        <a:pt x="661" y="81"/>
                      </a:lnTo>
                      <a:lnTo>
                        <a:pt x="639" y="76"/>
                      </a:lnTo>
                      <a:lnTo>
                        <a:pt x="616" y="73"/>
                      </a:lnTo>
                      <a:lnTo>
                        <a:pt x="594" y="68"/>
                      </a:lnTo>
                      <a:lnTo>
                        <a:pt x="572" y="64"/>
                      </a:lnTo>
                      <a:lnTo>
                        <a:pt x="550" y="59"/>
                      </a:lnTo>
                      <a:lnTo>
                        <a:pt x="527" y="55"/>
                      </a:lnTo>
                      <a:lnTo>
                        <a:pt x="506" y="50"/>
                      </a:lnTo>
                      <a:lnTo>
                        <a:pt x="485" y="45"/>
                      </a:lnTo>
                      <a:lnTo>
                        <a:pt x="442" y="35"/>
                      </a:lnTo>
                      <a:lnTo>
                        <a:pt x="401" y="26"/>
                      </a:lnTo>
                      <a:lnTo>
                        <a:pt x="380" y="21"/>
                      </a:lnTo>
                      <a:lnTo>
                        <a:pt x="360" y="18"/>
                      </a:lnTo>
                      <a:lnTo>
                        <a:pt x="340" y="13"/>
                      </a:lnTo>
                      <a:lnTo>
                        <a:pt x="320" y="10"/>
                      </a:lnTo>
                      <a:lnTo>
                        <a:pt x="311" y="10"/>
                      </a:lnTo>
                      <a:lnTo>
                        <a:pt x="300" y="9"/>
                      </a:lnTo>
                      <a:lnTo>
                        <a:pt x="291" y="7"/>
                      </a:lnTo>
                      <a:lnTo>
                        <a:pt x="280" y="7"/>
                      </a:lnTo>
                      <a:lnTo>
                        <a:pt x="271" y="6"/>
                      </a:lnTo>
                      <a:lnTo>
                        <a:pt x="262" y="6"/>
                      </a:lnTo>
                      <a:lnTo>
                        <a:pt x="253" y="6"/>
                      </a:lnTo>
                      <a:lnTo>
                        <a:pt x="244" y="6"/>
                      </a:lnTo>
                      <a:close/>
                      <a:moveTo>
                        <a:pt x="238" y="209"/>
                      </a:moveTo>
                      <a:lnTo>
                        <a:pt x="232" y="212"/>
                      </a:lnTo>
                      <a:lnTo>
                        <a:pt x="224" y="201"/>
                      </a:lnTo>
                      <a:lnTo>
                        <a:pt x="215" y="188"/>
                      </a:lnTo>
                      <a:lnTo>
                        <a:pt x="206" y="174"/>
                      </a:lnTo>
                      <a:lnTo>
                        <a:pt x="195" y="157"/>
                      </a:lnTo>
                      <a:lnTo>
                        <a:pt x="189" y="149"/>
                      </a:lnTo>
                      <a:lnTo>
                        <a:pt x="184" y="140"/>
                      </a:lnTo>
                      <a:lnTo>
                        <a:pt x="178" y="131"/>
                      </a:lnTo>
                      <a:lnTo>
                        <a:pt x="174" y="123"/>
                      </a:lnTo>
                      <a:lnTo>
                        <a:pt x="169" y="114"/>
                      </a:lnTo>
                      <a:lnTo>
                        <a:pt x="165" y="105"/>
                      </a:lnTo>
                      <a:lnTo>
                        <a:pt x="162" y="96"/>
                      </a:lnTo>
                      <a:lnTo>
                        <a:pt x="157" y="87"/>
                      </a:lnTo>
                      <a:lnTo>
                        <a:pt x="156" y="84"/>
                      </a:lnTo>
                      <a:lnTo>
                        <a:pt x="156" y="79"/>
                      </a:lnTo>
                      <a:lnTo>
                        <a:pt x="154" y="75"/>
                      </a:lnTo>
                      <a:lnTo>
                        <a:pt x="152" y="70"/>
                      </a:lnTo>
                      <a:lnTo>
                        <a:pt x="152" y="65"/>
                      </a:lnTo>
                      <a:lnTo>
                        <a:pt x="152" y="62"/>
                      </a:lnTo>
                      <a:lnTo>
                        <a:pt x="151" y="58"/>
                      </a:lnTo>
                      <a:lnTo>
                        <a:pt x="151" y="55"/>
                      </a:lnTo>
                      <a:lnTo>
                        <a:pt x="151" y="50"/>
                      </a:lnTo>
                      <a:lnTo>
                        <a:pt x="152" y="45"/>
                      </a:lnTo>
                      <a:lnTo>
                        <a:pt x="152" y="42"/>
                      </a:lnTo>
                      <a:lnTo>
                        <a:pt x="154" y="39"/>
                      </a:lnTo>
                      <a:lnTo>
                        <a:pt x="156" y="35"/>
                      </a:lnTo>
                      <a:lnTo>
                        <a:pt x="157" y="32"/>
                      </a:lnTo>
                      <a:lnTo>
                        <a:pt x="159" y="29"/>
                      </a:lnTo>
                      <a:lnTo>
                        <a:pt x="160" y="26"/>
                      </a:lnTo>
                      <a:lnTo>
                        <a:pt x="163" y="23"/>
                      </a:lnTo>
                      <a:lnTo>
                        <a:pt x="166" y="20"/>
                      </a:lnTo>
                      <a:lnTo>
                        <a:pt x="169" y="16"/>
                      </a:lnTo>
                      <a:lnTo>
                        <a:pt x="172" y="13"/>
                      </a:lnTo>
                      <a:lnTo>
                        <a:pt x="177" y="12"/>
                      </a:lnTo>
                      <a:lnTo>
                        <a:pt x="181" y="9"/>
                      </a:lnTo>
                      <a:lnTo>
                        <a:pt x="186" y="7"/>
                      </a:lnTo>
                      <a:lnTo>
                        <a:pt x="191" y="6"/>
                      </a:lnTo>
                      <a:lnTo>
                        <a:pt x="195" y="4"/>
                      </a:lnTo>
                      <a:lnTo>
                        <a:pt x="201" y="3"/>
                      </a:lnTo>
                      <a:lnTo>
                        <a:pt x="207" y="1"/>
                      </a:lnTo>
                      <a:lnTo>
                        <a:pt x="213" y="1"/>
                      </a:lnTo>
                      <a:lnTo>
                        <a:pt x="221" y="0"/>
                      </a:lnTo>
                      <a:lnTo>
                        <a:pt x="227" y="0"/>
                      </a:lnTo>
                      <a:lnTo>
                        <a:pt x="235" y="0"/>
                      </a:lnTo>
                      <a:lnTo>
                        <a:pt x="244" y="0"/>
                      </a:lnTo>
                      <a:lnTo>
                        <a:pt x="244" y="6"/>
                      </a:lnTo>
                      <a:lnTo>
                        <a:pt x="235" y="6"/>
                      </a:lnTo>
                      <a:lnTo>
                        <a:pt x="229" y="6"/>
                      </a:lnTo>
                      <a:lnTo>
                        <a:pt x="221" y="6"/>
                      </a:lnTo>
                      <a:lnTo>
                        <a:pt x="215" y="7"/>
                      </a:lnTo>
                      <a:lnTo>
                        <a:pt x="209" y="7"/>
                      </a:lnTo>
                      <a:lnTo>
                        <a:pt x="203" y="9"/>
                      </a:lnTo>
                      <a:lnTo>
                        <a:pt x="197" y="10"/>
                      </a:lnTo>
                      <a:lnTo>
                        <a:pt x="192" y="12"/>
                      </a:lnTo>
                      <a:lnTo>
                        <a:pt x="188" y="13"/>
                      </a:lnTo>
                      <a:lnTo>
                        <a:pt x="183" y="15"/>
                      </a:lnTo>
                      <a:lnTo>
                        <a:pt x="180" y="18"/>
                      </a:lnTo>
                      <a:lnTo>
                        <a:pt x="177" y="20"/>
                      </a:lnTo>
                      <a:lnTo>
                        <a:pt x="174" y="21"/>
                      </a:lnTo>
                      <a:lnTo>
                        <a:pt x="171" y="24"/>
                      </a:lnTo>
                      <a:lnTo>
                        <a:pt x="168" y="27"/>
                      </a:lnTo>
                      <a:lnTo>
                        <a:pt x="166" y="29"/>
                      </a:lnTo>
                      <a:lnTo>
                        <a:pt x="165" y="32"/>
                      </a:lnTo>
                      <a:lnTo>
                        <a:pt x="162" y="35"/>
                      </a:lnTo>
                      <a:lnTo>
                        <a:pt x="162" y="38"/>
                      </a:lnTo>
                      <a:lnTo>
                        <a:pt x="160" y="41"/>
                      </a:lnTo>
                      <a:lnTo>
                        <a:pt x="159" y="44"/>
                      </a:lnTo>
                      <a:lnTo>
                        <a:pt x="159" y="47"/>
                      </a:lnTo>
                      <a:lnTo>
                        <a:pt x="159" y="50"/>
                      </a:lnTo>
                      <a:lnTo>
                        <a:pt x="159" y="55"/>
                      </a:lnTo>
                      <a:lnTo>
                        <a:pt x="159" y="58"/>
                      </a:lnTo>
                      <a:lnTo>
                        <a:pt x="159" y="61"/>
                      </a:lnTo>
                      <a:lnTo>
                        <a:pt x="159" y="65"/>
                      </a:lnTo>
                      <a:lnTo>
                        <a:pt x="159" y="68"/>
                      </a:lnTo>
                      <a:lnTo>
                        <a:pt x="160" y="73"/>
                      </a:lnTo>
                      <a:lnTo>
                        <a:pt x="162" y="78"/>
                      </a:lnTo>
                      <a:lnTo>
                        <a:pt x="162" y="81"/>
                      </a:lnTo>
                      <a:lnTo>
                        <a:pt x="163" y="85"/>
                      </a:lnTo>
                      <a:lnTo>
                        <a:pt x="166" y="94"/>
                      </a:lnTo>
                      <a:lnTo>
                        <a:pt x="171" y="102"/>
                      </a:lnTo>
                      <a:lnTo>
                        <a:pt x="175" y="111"/>
                      </a:lnTo>
                      <a:lnTo>
                        <a:pt x="180" y="120"/>
                      </a:lnTo>
                      <a:lnTo>
                        <a:pt x="184" y="128"/>
                      </a:lnTo>
                      <a:lnTo>
                        <a:pt x="189" y="137"/>
                      </a:lnTo>
                      <a:lnTo>
                        <a:pt x="195" y="145"/>
                      </a:lnTo>
                      <a:lnTo>
                        <a:pt x="200" y="154"/>
                      </a:lnTo>
                      <a:lnTo>
                        <a:pt x="210" y="169"/>
                      </a:lnTo>
                      <a:lnTo>
                        <a:pt x="221" y="185"/>
                      </a:lnTo>
                      <a:lnTo>
                        <a:pt x="230" y="198"/>
                      </a:lnTo>
                      <a:lnTo>
                        <a:pt x="238" y="209"/>
                      </a:lnTo>
                      <a:close/>
                      <a:moveTo>
                        <a:pt x="238" y="209"/>
                      </a:moveTo>
                      <a:lnTo>
                        <a:pt x="238" y="209"/>
                      </a:lnTo>
                      <a:close/>
                      <a:moveTo>
                        <a:pt x="23" y="224"/>
                      </a:moveTo>
                      <a:lnTo>
                        <a:pt x="18" y="221"/>
                      </a:lnTo>
                      <a:lnTo>
                        <a:pt x="21" y="218"/>
                      </a:lnTo>
                      <a:lnTo>
                        <a:pt x="23" y="215"/>
                      </a:lnTo>
                      <a:lnTo>
                        <a:pt x="28" y="212"/>
                      </a:lnTo>
                      <a:lnTo>
                        <a:pt x="31" y="210"/>
                      </a:lnTo>
                      <a:lnTo>
                        <a:pt x="34" y="207"/>
                      </a:lnTo>
                      <a:lnTo>
                        <a:pt x="37" y="206"/>
                      </a:lnTo>
                      <a:lnTo>
                        <a:pt x="41" y="204"/>
                      </a:lnTo>
                      <a:lnTo>
                        <a:pt x="44" y="203"/>
                      </a:lnTo>
                      <a:lnTo>
                        <a:pt x="49" y="201"/>
                      </a:lnTo>
                      <a:lnTo>
                        <a:pt x="52" y="200"/>
                      </a:lnTo>
                      <a:lnTo>
                        <a:pt x="56" y="198"/>
                      </a:lnTo>
                      <a:lnTo>
                        <a:pt x="61" y="197"/>
                      </a:lnTo>
                      <a:lnTo>
                        <a:pt x="69" y="195"/>
                      </a:lnTo>
                      <a:lnTo>
                        <a:pt x="78" y="194"/>
                      </a:lnTo>
                      <a:lnTo>
                        <a:pt x="87" y="194"/>
                      </a:lnTo>
                      <a:lnTo>
                        <a:pt x="96" y="192"/>
                      </a:lnTo>
                      <a:lnTo>
                        <a:pt x="105" y="192"/>
                      </a:lnTo>
                      <a:lnTo>
                        <a:pt x="114" y="192"/>
                      </a:lnTo>
                      <a:lnTo>
                        <a:pt x="124" y="194"/>
                      </a:lnTo>
                      <a:lnTo>
                        <a:pt x="133" y="194"/>
                      </a:lnTo>
                      <a:lnTo>
                        <a:pt x="142" y="195"/>
                      </a:lnTo>
                      <a:lnTo>
                        <a:pt x="151" y="195"/>
                      </a:lnTo>
                      <a:lnTo>
                        <a:pt x="169" y="198"/>
                      </a:lnTo>
                      <a:lnTo>
                        <a:pt x="184" y="201"/>
                      </a:lnTo>
                      <a:lnTo>
                        <a:pt x="200" y="204"/>
                      </a:lnTo>
                      <a:lnTo>
                        <a:pt x="212" y="206"/>
                      </a:lnTo>
                      <a:lnTo>
                        <a:pt x="223" y="207"/>
                      </a:lnTo>
                      <a:lnTo>
                        <a:pt x="230" y="209"/>
                      </a:lnTo>
                      <a:lnTo>
                        <a:pt x="232" y="209"/>
                      </a:lnTo>
                      <a:lnTo>
                        <a:pt x="233" y="209"/>
                      </a:lnTo>
                      <a:lnTo>
                        <a:pt x="232" y="210"/>
                      </a:lnTo>
                      <a:lnTo>
                        <a:pt x="232" y="212"/>
                      </a:lnTo>
                      <a:lnTo>
                        <a:pt x="238" y="209"/>
                      </a:lnTo>
                      <a:lnTo>
                        <a:pt x="238" y="210"/>
                      </a:lnTo>
                      <a:lnTo>
                        <a:pt x="238" y="214"/>
                      </a:lnTo>
                      <a:lnTo>
                        <a:pt x="236" y="215"/>
                      </a:lnTo>
                      <a:lnTo>
                        <a:pt x="235" y="215"/>
                      </a:lnTo>
                      <a:lnTo>
                        <a:pt x="232" y="215"/>
                      </a:lnTo>
                      <a:lnTo>
                        <a:pt x="229" y="215"/>
                      </a:lnTo>
                      <a:lnTo>
                        <a:pt x="221" y="214"/>
                      </a:lnTo>
                      <a:lnTo>
                        <a:pt x="210" y="212"/>
                      </a:lnTo>
                      <a:lnTo>
                        <a:pt x="198" y="210"/>
                      </a:lnTo>
                      <a:lnTo>
                        <a:pt x="183" y="207"/>
                      </a:lnTo>
                      <a:lnTo>
                        <a:pt x="168" y="204"/>
                      </a:lnTo>
                      <a:lnTo>
                        <a:pt x="151" y="201"/>
                      </a:lnTo>
                      <a:lnTo>
                        <a:pt x="142" y="201"/>
                      </a:lnTo>
                      <a:lnTo>
                        <a:pt x="133" y="200"/>
                      </a:lnTo>
                      <a:lnTo>
                        <a:pt x="124" y="200"/>
                      </a:lnTo>
                      <a:lnTo>
                        <a:pt x="114" y="198"/>
                      </a:lnTo>
                      <a:lnTo>
                        <a:pt x="105" y="198"/>
                      </a:lnTo>
                      <a:lnTo>
                        <a:pt x="96" y="200"/>
                      </a:lnTo>
                      <a:lnTo>
                        <a:pt x="87" y="200"/>
                      </a:lnTo>
                      <a:lnTo>
                        <a:pt x="79" y="200"/>
                      </a:lnTo>
                      <a:lnTo>
                        <a:pt x="70" y="201"/>
                      </a:lnTo>
                      <a:lnTo>
                        <a:pt x="63" y="203"/>
                      </a:lnTo>
                      <a:lnTo>
                        <a:pt x="58" y="204"/>
                      </a:lnTo>
                      <a:lnTo>
                        <a:pt x="55" y="206"/>
                      </a:lnTo>
                      <a:lnTo>
                        <a:pt x="50" y="207"/>
                      </a:lnTo>
                      <a:lnTo>
                        <a:pt x="47" y="209"/>
                      </a:lnTo>
                      <a:lnTo>
                        <a:pt x="43" y="210"/>
                      </a:lnTo>
                      <a:lnTo>
                        <a:pt x="40" y="212"/>
                      </a:lnTo>
                      <a:lnTo>
                        <a:pt x="37" y="214"/>
                      </a:lnTo>
                      <a:lnTo>
                        <a:pt x="34" y="215"/>
                      </a:lnTo>
                      <a:lnTo>
                        <a:pt x="31" y="218"/>
                      </a:lnTo>
                      <a:lnTo>
                        <a:pt x="28" y="220"/>
                      </a:lnTo>
                      <a:lnTo>
                        <a:pt x="24" y="223"/>
                      </a:lnTo>
                      <a:lnTo>
                        <a:pt x="23" y="224"/>
                      </a:lnTo>
                      <a:close/>
                      <a:moveTo>
                        <a:pt x="113" y="484"/>
                      </a:moveTo>
                      <a:lnTo>
                        <a:pt x="108" y="485"/>
                      </a:lnTo>
                      <a:lnTo>
                        <a:pt x="108" y="487"/>
                      </a:lnTo>
                      <a:lnTo>
                        <a:pt x="105" y="481"/>
                      </a:lnTo>
                      <a:lnTo>
                        <a:pt x="101" y="473"/>
                      </a:lnTo>
                      <a:lnTo>
                        <a:pt x="98" y="467"/>
                      </a:lnTo>
                      <a:lnTo>
                        <a:pt x="93" y="460"/>
                      </a:lnTo>
                      <a:lnTo>
                        <a:pt x="84" y="444"/>
                      </a:lnTo>
                      <a:lnTo>
                        <a:pt x="73" y="427"/>
                      </a:lnTo>
                      <a:lnTo>
                        <a:pt x="63" y="411"/>
                      </a:lnTo>
                      <a:lnTo>
                        <a:pt x="52" y="392"/>
                      </a:lnTo>
                      <a:lnTo>
                        <a:pt x="46" y="383"/>
                      </a:lnTo>
                      <a:lnTo>
                        <a:pt x="40" y="374"/>
                      </a:lnTo>
                      <a:lnTo>
                        <a:pt x="35" y="365"/>
                      </a:lnTo>
                      <a:lnTo>
                        <a:pt x="29" y="356"/>
                      </a:lnTo>
                      <a:lnTo>
                        <a:pt x="24" y="346"/>
                      </a:lnTo>
                      <a:lnTo>
                        <a:pt x="20" y="336"/>
                      </a:lnTo>
                      <a:lnTo>
                        <a:pt x="15" y="327"/>
                      </a:lnTo>
                      <a:lnTo>
                        <a:pt x="12" y="317"/>
                      </a:lnTo>
                      <a:lnTo>
                        <a:pt x="9" y="308"/>
                      </a:lnTo>
                      <a:lnTo>
                        <a:pt x="6" y="299"/>
                      </a:lnTo>
                      <a:lnTo>
                        <a:pt x="5" y="295"/>
                      </a:lnTo>
                      <a:lnTo>
                        <a:pt x="3" y="290"/>
                      </a:lnTo>
                      <a:lnTo>
                        <a:pt x="3" y="285"/>
                      </a:lnTo>
                      <a:lnTo>
                        <a:pt x="2" y="282"/>
                      </a:lnTo>
                      <a:lnTo>
                        <a:pt x="2" y="278"/>
                      </a:lnTo>
                      <a:lnTo>
                        <a:pt x="2" y="273"/>
                      </a:lnTo>
                      <a:lnTo>
                        <a:pt x="2" y="269"/>
                      </a:lnTo>
                      <a:lnTo>
                        <a:pt x="0" y="264"/>
                      </a:lnTo>
                      <a:lnTo>
                        <a:pt x="2" y="261"/>
                      </a:lnTo>
                      <a:lnTo>
                        <a:pt x="2" y="256"/>
                      </a:lnTo>
                      <a:lnTo>
                        <a:pt x="2" y="253"/>
                      </a:lnTo>
                      <a:lnTo>
                        <a:pt x="3" y="249"/>
                      </a:lnTo>
                      <a:lnTo>
                        <a:pt x="3" y="244"/>
                      </a:lnTo>
                      <a:lnTo>
                        <a:pt x="5" y="241"/>
                      </a:lnTo>
                      <a:lnTo>
                        <a:pt x="6" y="238"/>
                      </a:lnTo>
                      <a:lnTo>
                        <a:pt x="8" y="233"/>
                      </a:lnTo>
                      <a:lnTo>
                        <a:pt x="11" y="230"/>
                      </a:lnTo>
                      <a:lnTo>
                        <a:pt x="12" y="227"/>
                      </a:lnTo>
                      <a:lnTo>
                        <a:pt x="15" y="224"/>
                      </a:lnTo>
                      <a:lnTo>
                        <a:pt x="18" y="221"/>
                      </a:lnTo>
                      <a:lnTo>
                        <a:pt x="23" y="224"/>
                      </a:lnTo>
                      <a:lnTo>
                        <a:pt x="20" y="227"/>
                      </a:lnTo>
                      <a:lnTo>
                        <a:pt x="18" y="230"/>
                      </a:lnTo>
                      <a:lnTo>
                        <a:pt x="15" y="233"/>
                      </a:lnTo>
                      <a:lnTo>
                        <a:pt x="14" y="236"/>
                      </a:lnTo>
                      <a:lnTo>
                        <a:pt x="12" y="240"/>
                      </a:lnTo>
                      <a:lnTo>
                        <a:pt x="11" y="243"/>
                      </a:lnTo>
                      <a:lnTo>
                        <a:pt x="9" y="247"/>
                      </a:lnTo>
                      <a:lnTo>
                        <a:pt x="9" y="250"/>
                      </a:lnTo>
                      <a:lnTo>
                        <a:pt x="8" y="253"/>
                      </a:lnTo>
                      <a:lnTo>
                        <a:pt x="8" y="258"/>
                      </a:lnTo>
                      <a:lnTo>
                        <a:pt x="8" y="261"/>
                      </a:lnTo>
                      <a:lnTo>
                        <a:pt x="8" y="265"/>
                      </a:lnTo>
                      <a:lnTo>
                        <a:pt x="8" y="269"/>
                      </a:lnTo>
                      <a:lnTo>
                        <a:pt x="8" y="273"/>
                      </a:lnTo>
                      <a:lnTo>
                        <a:pt x="8" y="276"/>
                      </a:lnTo>
                      <a:lnTo>
                        <a:pt x="8" y="281"/>
                      </a:lnTo>
                      <a:lnTo>
                        <a:pt x="9" y="285"/>
                      </a:lnTo>
                      <a:lnTo>
                        <a:pt x="9" y="288"/>
                      </a:lnTo>
                      <a:lnTo>
                        <a:pt x="11" y="293"/>
                      </a:lnTo>
                      <a:lnTo>
                        <a:pt x="12" y="298"/>
                      </a:lnTo>
                      <a:lnTo>
                        <a:pt x="15" y="307"/>
                      </a:lnTo>
                      <a:lnTo>
                        <a:pt x="18" y="316"/>
                      </a:lnTo>
                      <a:lnTo>
                        <a:pt x="21" y="325"/>
                      </a:lnTo>
                      <a:lnTo>
                        <a:pt x="26" y="334"/>
                      </a:lnTo>
                      <a:lnTo>
                        <a:pt x="31" y="343"/>
                      </a:lnTo>
                      <a:lnTo>
                        <a:pt x="35" y="353"/>
                      </a:lnTo>
                      <a:lnTo>
                        <a:pt x="40" y="362"/>
                      </a:lnTo>
                      <a:lnTo>
                        <a:pt x="46" y="371"/>
                      </a:lnTo>
                      <a:lnTo>
                        <a:pt x="50" y="380"/>
                      </a:lnTo>
                      <a:lnTo>
                        <a:pt x="56" y="389"/>
                      </a:lnTo>
                      <a:lnTo>
                        <a:pt x="67" y="408"/>
                      </a:lnTo>
                      <a:lnTo>
                        <a:pt x="79" y="424"/>
                      </a:lnTo>
                      <a:lnTo>
                        <a:pt x="90" y="441"/>
                      </a:lnTo>
                      <a:lnTo>
                        <a:pt x="99" y="456"/>
                      </a:lnTo>
                      <a:lnTo>
                        <a:pt x="104" y="464"/>
                      </a:lnTo>
                      <a:lnTo>
                        <a:pt x="107" y="470"/>
                      </a:lnTo>
                      <a:lnTo>
                        <a:pt x="110" y="478"/>
                      </a:lnTo>
                      <a:lnTo>
                        <a:pt x="113" y="484"/>
                      </a:lnTo>
                      <a:close/>
                      <a:moveTo>
                        <a:pt x="113" y="484"/>
                      </a:moveTo>
                      <a:lnTo>
                        <a:pt x="113" y="484"/>
                      </a:lnTo>
                      <a:close/>
                      <a:moveTo>
                        <a:pt x="116" y="586"/>
                      </a:moveTo>
                      <a:lnTo>
                        <a:pt x="110" y="586"/>
                      </a:lnTo>
                      <a:lnTo>
                        <a:pt x="110" y="579"/>
                      </a:lnTo>
                      <a:lnTo>
                        <a:pt x="111" y="573"/>
                      </a:lnTo>
                      <a:lnTo>
                        <a:pt x="111" y="565"/>
                      </a:lnTo>
                      <a:lnTo>
                        <a:pt x="113" y="559"/>
                      </a:lnTo>
                      <a:lnTo>
                        <a:pt x="114" y="547"/>
                      </a:lnTo>
                      <a:lnTo>
                        <a:pt x="114" y="536"/>
                      </a:lnTo>
                      <a:lnTo>
                        <a:pt x="116" y="530"/>
                      </a:lnTo>
                      <a:lnTo>
                        <a:pt x="116" y="524"/>
                      </a:lnTo>
                      <a:lnTo>
                        <a:pt x="116" y="518"/>
                      </a:lnTo>
                      <a:lnTo>
                        <a:pt x="114" y="511"/>
                      </a:lnTo>
                      <a:lnTo>
                        <a:pt x="114" y="505"/>
                      </a:lnTo>
                      <a:lnTo>
                        <a:pt x="113" y="499"/>
                      </a:lnTo>
                      <a:lnTo>
                        <a:pt x="111" y="496"/>
                      </a:lnTo>
                      <a:lnTo>
                        <a:pt x="110" y="493"/>
                      </a:lnTo>
                      <a:lnTo>
                        <a:pt x="110" y="490"/>
                      </a:lnTo>
                      <a:lnTo>
                        <a:pt x="108" y="485"/>
                      </a:lnTo>
                      <a:lnTo>
                        <a:pt x="113" y="484"/>
                      </a:lnTo>
                      <a:lnTo>
                        <a:pt x="114" y="487"/>
                      </a:lnTo>
                      <a:lnTo>
                        <a:pt x="116" y="492"/>
                      </a:lnTo>
                      <a:lnTo>
                        <a:pt x="117" y="495"/>
                      </a:lnTo>
                      <a:lnTo>
                        <a:pt x="119" y="498"/>
                      </a:lnTo>
                      <a:lnTo>
                        <a:pt x="120" y="505"/>
                      </a:lnTo>
                      <a:lnTo>
                        <a:pt x="120" y="511"/>
                      </a:lnTo>
                      <a:lnTo>
                        <a:pt x="122" y="518"/>
                      </a:lnTo>
                      <a:lnTo>
                        <a:pt x="122" y="524"/>
                      </a:lnTo>
                      <a:lnTo>
                        <a:pt x="122" y="530"/>
                      </a:lnTo>
                      <a:lnTo>
                        <a:pt x="122" y="536"/>
                      </a:lnTo>
                      <a:lnTo>
                        <a:pt x="120" y="548"/>
                      </a:lnTo>
                      <a:lnTo>
                        <a:pt x="119" y="560"/>
                      </a:lnTo>
                      <a:lnTo>
                        <a:pt x="117" y="566"/>
                      </a:lnTo>
                      <a:lnTo>
                        <a:pt x="117" y="573"/>
                      </a:lnTo>
                      <a:lnTo>
                        <a:pt x="116" y="579"/>
                      </a:lnTo>
                      <a:lnTo>
                        <a:pt x="116" y="586"/>
                      </a:lnTo>
                      <a:close/>
                      <a:moveTo>
                        <a:pt x="268" y="553"/>
                      </a:moveTo>
                      <a:lnTo>
                        <a:pt x="268" y="560"/>
                      </a:lnTo>
                      <a:lnTo>
                        <a:pt x="264" y="560"/>
                      </a:lnTo>
                      <a:lnTo>
                        <a:pt x="258" y="560"/>
                      </a:lnTo>
                      <a:lnTo>
                        <a:pt x="252" y="560"/>
                      </a:lnTo>
                      <a:lnTo>
                        <a:pt x="245" y="562"/>
                      </a:lnTo>
                      <a:lnTo>
                        <a:pt x="233" y="563"/>
                      </a:lnTo>
                      <a:lnTo>
                        <a:pt x="220" y="565"/>
                      </a:lnTo>
                      <a:lnTo>
                        <a:pt x="207" y="568"/>
                      </a:lnTo>
                      <a:lnTo>
                        <a:pt x="194" y="571"/>
                      </a:lnTo>
                      <a:lnTo>
                        <a:pt x="181" y="574"/>
                      </a:lnTo>
                      <a:lnTo>
                        <a:pt x="169" y="577"/>
                      </a:lnTo>
                      <a:lnTo>
                        <a:pt x="148" y="583"/>
                      </a:lnTo>
                      <a:lnTo>
                        <a:pt x="130" y="588"/>
                      </a:lnTo>
                      <a:lnTo>
                        <a:pt x="124" y="589"/>
                      </a:lnTo>
                      <a:lnTo>
                        <a:pt x="117" y="589"/>
                      </a:lnTo>
                      <a:lnTo>
                        <a:pt x="116" y="589"/>
                      </a:lnTo>
                      <a:lnTo>
                        <a:pt x="114" y="589"/>
                      </a:lnTo>
                      <a:lnTo>
                        <a:pt x="111" y="589"/>
                      </a:lnTo>
                      <a:lnTo>
                        <a:pt x="110" y="586"/>
                      </a:lnTo>
                      <a:lnTo>
                        <a:pt x="116" y="586"/>
                      </a:lnTo>
                      <a:lnTo>
                        <a:pt x="116" y="583"/>
                      </a:lnTo>
                      <a:lnTo>
                        <a:pt x="114" y="583"/>
                      </a:lnTo>
                      <a:lnTo>
                        <a:pt x="116" y="583"/>
                      </a:lnTo>
                      <a:lnTo>
                        <a:pt x="117" y="583"/>
                      </a:lnTo>
                      <a:lnTo>
                        <a:pt x="122" y="583"/>
                      </a:lnTo>
                      <a:lnTo>
                        <a:pt x="128" y="582"/>
                      </a:lnTo>
                      <a:lnTo>
                        <a:pt x="146" y="577"/>
                      </a:lnTo>
                      <a:lnTo>
                        <a:pt x="168" y="571"/>
                      </a:lnTo>
                      <a:lnTo>
                        <a:pt x="180" y="568"/>
                      </a:lnTo>
                      <a:lnTo>
                        <a:pt x="192" y="565"/>
                      </a:lnTo>
                      <a:lnTo>
                        <a:pt x="206" y="562"/>
                      </a:lnTo>
                      <a:lnTo>
                        <a:pt x="220" y="559"/>
                      </a:lnTo>
                      <a:lnTo>
                        <a:pt x="232" y="557"/>
                      </a:lnTo>
                      <a:lnTo>
                        <a:pt x="244" y="554"/>
                      </a:lnTo>
                      <a:lnTo>
                        <a:pt x="252" y="554"/>
                      </a:lnTo>
                      <a:lnTo>
                        <a:pt x="258" y="554"/>
                      </a:lnTo>
                      <a:lnTo>
                        <a:pt x="262" y="553"/>
                      </a:lnTo>
                      <a:lnTo>
                        <a:pt x="268" y="553"/>
                      </a:lnTo>
                      <a:close/>
                      <a:moveTo>
                        <a:pt x="451" y="533"/>
                      </a:moveTo>
                      <a:lnTo>
                        <a:pt x="454" y="539"/>
                      </a:lnTo>
                      <a:lnTo>
                        <a:pt x="448" y="540"/>
                      </a:lnTo>
                      <a:lnTo>
                        <a:pt x="444" y="544"/>
                      </a:lnTo>
                      <a:lnTo>
                        <a:pt x="437" y="547"/>
                      </a:lnTo>
                      <a:lnTo>
                        <a:pt x="433" y="548"/>
                      </a:lnTo>
                      <a:lnTo>
                        <a:pt x="427" y="550"/>
                      </a:lnTo>
                      <a:lnTo>
                        <a:pt x="422" y="551"/>
                      </a:lnTo>
                      <a:lnTo>
                        <a:pt x="416" y="553"/>
                      </a:lnTo>
                      <a:lnTo>
                        <a:pt x="412" y="554"/>
                      </a:lnTo>
                      <a:lnTo>
                        <a:pt x="407" y="556"/>
                      </a:lnTo>
                      <a:lnTo>
                        <a:pt x="401" y="557"/>
                      </a:lnTo>
                      <a:lnTo>
                        <a:pt x="396" y="557"/>
                      </a:lnTo>
                      <a:lnTo>
                        <a:pt x="390" y="559"/>
                      </a:lnTo>
                      <a:lnTo>
                        <a:pt x="380" y="560"/>
                      </a:lnTo>
                      <a:lnTo>
                        <a:pt x="369" y="560"/>
                      </a:lnTo>
                      <a:lnTo>
                        <a:pt x="358" y="560"/>
                      </a:lnTo>
                      <a:lnTo>
                        <a:pt x="346" y="560"/>
                      </a:lnTo>
                      <a:lnTo>
                        <a:pt x="335" y="560"/>
                      </a:lnTo>
                      <a:lnTo>
                        <a:pt x="323" y="560"/>
                      </a:lnTo>
                      <a:lnTo>
                        <a:pt x="309" y="560"/>
                      </a:lnTo>
                      <a:lnTo>
                        <a:pt x="297" y="560"/>
                      </a:lnTo>
                      <a:lnTo>
                        <a:pt x="284" y="560"/>
                      </a:lnTo>
                      <a:lnTo>
                        <a:pt x="268" y="560"/>
                      </a:lnTo>
                      <a:lnTo>
                        <a:pt x="268" y="553"/>
                      </a:lnTo>
                      <a:lnTo>
                        <a:pt x="284" y="553"/>
                      </a:lnTo>
                      <a:lnTo>
                        <a:pt x="297" y="554"/>
                      </a:lnTo>
                      <a:lnTo>
                        <a:pt x="311" y="554"/>
                      </a:lnTo>
                      <a:lnTo>
                        <a:pt x="323" y="554"/>
                      </a:lnTo>
                      <a:lnTo>
                        <a:pt x="335" y="554"/>
                      </a:lnTo>
                      <a:lnTo>
                        <a:pt x="346" y="554"/>
                      </a:lnTo>
                      <a:lnTo>
                        <a:pt x="358" y="554"/>
                      </a:lnTo>
                      <a:lnTo>
                        <a:pt x="369" y="554"/>
                      </a:lnTo>
                      <a:lnTo>
                        <a:pt x="380" y="553"/>
                      </a:lnTo>
                      <a:lnTo>
                        <a:pt x="390" y="553"/>
                      </a:lnTo>
                      <a:lnTo>
                        <a:pt x="395" y="551"/>
                      </a:lnTo>
                      <a:lnTo>
                        <a:pt x="399" y="551"/>
                      </a:lnTo>
                      <a:lnTo>
                        <a:pt x="405" y="550"/>
                      </a:lnTo>
                      <a:lnTo>
                        <a:pt x="410" y="548"/>
                      </a:lnTo>
                      <a:lnTo>
                        <a:pt x="415" y="547"/>
                      </a:lnTo>
                      <a:lnTo>
                        <a:pt x="421" y="545"/>
                      </a:lnTo>
                      <a:lnTo>
                        <a:pt x="425" y="544"/>
                      </a:lnTo>
                      <a:lnTo>
                        <a:pt x="430" y="542"/>
                      </a:lnTo>
                      <a:lnTo>
                        <a:pt x="436" y="540"/>
                      </a:lnTo>
                      <a:lnTo>
                        <a:pt x="440" y="537"/>
                      </a:lnTo>
                      <a:lnTo>
                        <a:pt x="445" y="536"/>
                      </a:lnTo>
                      <a:lnTo>
                        <a:pt x="451" y="533"/>
                      </a:lnTo>
                      <a:close/>
                      <a:moveTo>
                        <a:pt x="344" y="437"/>
                      </a:moveTo>
                      <a:lnTo>
                        <a:pt x="346" y="432"/>
                      </a:lnTo>
                      <a:lnTo>
                        <a:pt x="349" y="432"/>
                      </a:lnTo>
                      <a:lnTo>
                        <a:pt x="355" y="435"/>
                      </a:lnTo>
                      <a:lnTo>
                        <a:pt x="364" y="440"/>
                      </a:lnTo>
                      <a:lnTo>
                        <a:pt x="375" y="444"/>
                      </a:lnTo>
                      <a:lnTo>
                        <a:pt x="387" y="450"/>
                      </a:lnTo>
                      <a:lnTo>
                        <a:pt x="401" y="456"/>
                      </a:lnTo>
                      <a:lnTo>
                        <a:pt x="407" y="460"/>
                      </a:lnTo>
                      <a:lnTo>
                        <a:pt x="413" y="464"/>
                      </a:lnTo>
                      <a:lnTo>
                        <a:pt x="421" y="467"/>
                      </a:lnTo>
                      <a:lnTo>
                        <a:pt x="427" y="472"/>
                      </a:lnTo>
                      <a:lnTo>
                        <a:pt x="433" y="475"/>
                      </a:lnTo>
                      <a:lnTo>
                        <a:pt x="439" y="479"/>
                      </a:lnTo>
                      <a:lnTo>
                        <a:pt x="445" y="484"/>
                      </a:lnTo>
                      <a:lnTo>
                        <a:pt x="450" y="487"/>
                      </a:lnTo>
                      <a:lnTo>
                        <a:pt x="454" y="492"/>
                      </a:lnTo>
                      <a:lnTo>
                        <a:pt x="459" y="496"/>
                      </a:lnTo>
                      <a:lnTo>
                        <a:pt x="460" y="498"/>
                      </a:lnTo>
                      <a:lnTo>
                        <a:pt x="463" y="501"/>
                      </a:lnTo>
                      <a:lnTo>
                        <a:pt x="465" y="502"/>
                      </a:lnTo>
                      <a:lnTo>
                        <a:pt x="466" y="505"/>
                      </a:lnTo>
                      <a:lnTo>
                        <a:pt x="466" y="507"/>
                      </a:lnTo>
                      <a:lnTo>
                        <a:pt x="468" y="510"/>
                      </a:lnTo>
                      <a:lnTo>
                        <a:pt x="469" y="511"/>
                      </a:lnTo>
                      <a:lnTo>
                        <a:pt x="469" y="515"/>
                      </a:lnTo>
                      <a:lnTo>
                        <a:pt x="469" y="516"/>
                      </a:lnTo>
                      <a:lnTo>
                        <a:pt x="469" y="519"/>
                      </a:lnTo>
                      <a:lnTo>
                        <a:pt x="469" y="521"/>
                      </a:lnTo>
                      <a:lnTo>
                        <a:pt x="469" y="524"/>
                      </a:lnTo>
                      <a:lnTo>
                        <a:pt x="468" y="525"/>
                      </a:lnTo>
                      <a:lnTo>
                        <a:pt x="466" y="527"/>
                      </a:lnTo>
                      <a:lnTo>
                        <a:pt x="465" y="530"/>
                      </a:lnTo>
                      <a:lnTo>
                        <a:pt x="463" y="531"/>
                      </a:lnTo>
                      <a:lnTo>
                        <a:pt x="462" y="533"/>
                      </a:lnTo>
                      <a:lnTo>
                        <a:pt x="459" y="534"/>
                      </a:lnTo>
                      <a:lnTo>
                        <a:pt x="457" y="537"/>
                      </a:lnTo>
                      <a:lnTo>
                        <a:pt x="454" y="539"/>
                      </a:lnTo>
                      <a:lnTo>
                        <a:pt x="451" y="533"/>
                      </a:lnTo>
                      <a:lnTo>
                        <a:pt x="453" y="531"/>
                      </a:lnTo>
                      <a:lnTo>
                        <a:pt x="456" y="530"/>
                      </a:lnTo>
                      <a:lnTo>
                        <a:pt x="457" y="528"/>
                      </a:lnTo>
                      <a:lnTo>
                        <a:pt x="459" y="527"/>
                      </a:lnTo>
                      <a:lnTo>
                        <a:pt x="460" y="525"/>
                      </a:lnTo>
                      <a:lnTo>
                        <a:pt x="462" y="524"/>
                      </a:lnTo>
                      <a:lnTo>
                        <a:pt x="462" y="522"/>
                      </a:lnTo>
                      <a:lnTo>
                        <a:pt x="463" y="521"/>
                      </a:lnTo>
                      <a:lnTo>
                        <a:pt x="463" y="519"/>
                      </a:lnTo>
                      <a:lnTo>
                        <a:pt x="463" y="518"/>
                      </a:lnTo>
                      <a:lnTo>
                        <a:pt x="463" y="516"/>
                      </a:lnTo>
                      <a:lnTo>
                        <a:pt x="463" y="515"/>
                      </a:lnTo>
                      <a:lnTo>
                        <a:pt x="463" y="513"/>
                      </a:lnTo>
                      <a:lnTo>
                        <a:pt x="462" y="511"/>
                      </a:lnTo>
                      <a:lnTo>
                        <a:pt x="462" y="510"/>
                      </a:lnTo>
                      <a:lnTo>
                        <a:pt x="460" y="508"/>
                      </a:lnTo>
                      <a:lnTo>
                        <a:pt x="459" y="507"/>
                      </a:lnTo>
                      <a:lnTo>
                        <a:pt x="457" y="504"/>
                      </a:lnTo>
                      <a:lnTo>
                        <a:pt x="456" y="502"/>
                      </a:lnTo>
                      <a:lnTo>
                        <a:pt x="454" y="501"/>
                      </a:lnTo>
                      <a:lnTo>
                        <a:pt x="450" y="496"/>
                      </a:lnTo>
                      <a:lnTo>
                        <a:pt x="447" y="493"/>
                      </a:lnTo>
                      <a:lnTo>
                        <a:pt x="440" y="489"/>
                      </a:lnTo>
                      <a:lnTo>
                        <a:pt x="436" y="484"/>
                      </a:lnTo>
                      <a:lnTo>
                        <a:pt x="430" y="481"/>
                      </a:lnTo>
                      <a:lnTo>
                        <a:pt x="424" y="476"/>
                      </a:lnTo>
                      <a:lnTo>
                        <a:pt x="418" y="473"/>
                      </a:lnTo>
                      <a:lnTo>
                        <a:pt x="410" y="469"/>
                      </a:lnTo>
                      <a:lnTo>
                        <a:pt x="404" y="466"/>
                      </a:lnTo>
                      <a:lnTo>
                        <a:pt x="398" y="463"/>
                      </a:lnTo>
                      <a:lnTo>
                        <a:pt x="384" y="455"/>
                      </a:lnTo>
                      <a:lnTo>
                        <a:pt x="373" y="450"/>
                      </a:lnTo>
                      <a:lnTo>
                        <a:pt x="363" y="444"/>
                      </a:lnTo>
                      <a:lnTo>
                        <a:pt x="354" y="441"/>
                      </a:lnTo>
                      <a:lnTo>
                        <a:pt x="348" y="438"/>
                      </a:lnTo>
                      <a:lnTo>
                        <a:pt x="344" y="437"/>
                      </a:lnTo>
                      <a:close/>
                      <a:moveTo>
                        <a:pt x="511" y="363"/>
                      </a:moveTo>
                      <a:lnTo>
                        <a:pt x="508" y="368"/>
                      </a:lnTo>
                      <a:lnTo>
                        <a:pt x="503" y="366"/>
                      </a:lnTo>
                      <a:lnTo>
                        <a:pt x="497" y="363"/>
                      </a:lnTo>
                      <a:lnTo>
                        <a:pt x="492" y="362"/>
                      </a:lnTo>
                      <a:lnTo>
                        <a:pt x="488" y="360"/>
                      </a:lnTo>
                      <a:lnTo>
                        <a:pt x="482" y="359"/>
                      </a:lnTo>
                      <a:lnTo>
                        <a:pt x="476" y="357"/>
                      </a:lnTo>
                      <a:lnTo>
                        <a:pt x="471" y="356"/>
                      </a:lnTo>
                      <a:lnTo>
                        <a:pt x="465" y="354"/>
                      </a:lnTo>
                      <a:lnTo>
                        <a:pt x="459" y="353"/>
                      </a:lnTo>
                      <a:lnTo>
                        <a:pt x="453" y="353"/>
                      </a:lnTo>
                      <a:lnTo>
                        <a:pt x="448" y="351"/>
                      </a:lnTo>
                      <a:lnTo>
                        <a:pt x="442" y="351"/>
                      </a:lnTo>
                      <a:lnTo>
                        <a:pt x="436" y="350"/>
                      </a:lnTo>
                      <a:lnTo>
                        <a:pt x="430" y="350"/>
                      </a:lnTo>
                      <a:lnTo>
                        <a:pt x="424" y="350"/>
                      </a:lnTo>
                      <a:lnTo>
                        <a:pt x="418" y="350"/>
                      </a:lnTo>
                      <a:lnTo>
                        <a:pt x="405" y="350"/>
                      </a:lnTo>
                      <a:lnTo>
                        <a:pt x="393" y="350"/>
                      </a:lnTo>
                      <a:lnTo>
                        <a:pt x="383" y="351"/>
                      </a:lnTo>
                      <a:lnTo>
                        <a:pt x="372" y="353"/>
                      </a:lnTo>
                      <a:lnTo>
                        <a:pt x="361" y="354"/>
                      </a:lnTo>
                      <a:lnTo>
                        <a:pt x="351" y="357"/>
                      </a:lnTo>
                      <a:lnTo>
                        <a:pt x="346" y="359"/>
                      </a:lnTo>
                      <a:lnTo>
                        <a:pt x="340" y="360"/>
                      </a:lnTo>
                      <a:lnTo>
                        <a:pt x="335" y="362"/>
                      </a:lnTo>
                      <a:lnTo>
                        <a:pt x="332" y="363"/>
                      </a:lnTo>
                      <a:lnTo>
                        <a:pt x="328" y="365"/>
                      </a:lnTo>
                      <a:lnTo>
                        <a:pt x="323" y="366"/>
                      </a:lnTo>
                      <a:lnTo>
                        <a:pt x="320" y="368"/>
                      </a:lnTo>
                      <a:lnTo>
                        <a:pt x="316" y="369"/>
                      </a:lnTo>
                      <a:lnTo>
                        <a:pt x="312" y="371"/>
                      </a:lnTo>
                      <a:lnTo>
                        <a:pt x="309" y="374"/>
                      </a:lnTo>
                      <a:lnTo>
                        <a:pt x="306" y="375"/>
                      </a:lnTo>
                      <a:lnTo>
                        <a:pt x="305" y="377"/>
                      </a:lnTo>
                      <a:lnTo>
                        <a:pt x="302" y="380"/>
                      </a:lnTo>
                      <a:lnTo>
                        <a:pt x="300" y="382"/>
                      </a:lnTo>
                      <a:lnTo>
                        <a:pt x="299" y="383"/>
                      </a:lnTo>
                      <a:lnTo>
                        <a:pt x="297" y="386"/>
                      </a:lnTo>
                      <a:lnTo>
                        <a:pt x="296" y="388"/>
                      </a:lnTo>
                      <a:lnTo>
                        <a:pt x="296" y="389"/>
                      </a:lnTo>
                      <a:lnTo>
                        <a:pt x="294" y="391"/>
                      </a:lnTo>
                      <a:lnTo>
                        <a:pt x="294" y="394"/>
                      </a:lnTo>
                      <a:lnTo>
                        <a:pt x="294" y="395"/>
                      </a:lnTo>
                      <a:lnTo>
                        <a:pt x="296" y="397"/>
                      </a:lnTo>
                      <a:lnTo>
                        <a:pt x="296" y="400"/>
                      </a:lnTo>
                      <a:lnTo>
                        <a:pt x="297" y="401"/>
                      </a:lnTo>
                      <a:lnTo>
                        <a:pt x="299" y="405"/>
                      </a:lnTo>
                      <a:lnTo>
                        <a:pt x="300" y="406"/>
                      </a:lnTo>
                      <a:lnTo>
                        <a:pt x="303" y="409"/>
                      </a:lnTo>
                      <a:lnTo>
                        <a:pt x="306" y="411"/>
                      </a:lnTo>
                      <a:lnTo>
                        <a:pt x="309" y="414"/>
                      </a:lnTo>
                      <a:lnTo>
                        <a:pt x="312" y="417"/>
                      </a:lnTo>
                      <a:lnTo>
                        <a:pt x="317" y="418"/>
                      </a:lnTo>
                      <a:lnTo>
                        <a:pt x="322" y="421"/>
                      </a:lnTo>
                      <a:lnTo>
                        <a:pt x="328" y="424"/>
                      </a:lnTo>
                      <a:lnTo>
                        <a:pt x="332" y="426"/>
                      </a:lnTo>
                      <a:lnTo>
                        <a:pt x="340" y="429"/>
                      </a:lnTo>
                      <a:lnTo>
                        <a:pt x="346" y="432"/>
                      </a:lnTo>
                      <a:lnTo>
                        <a:pt x="344" y="437"/>
                      </a:lnTo>
                      <a:lnTo>
                        <a:pt x="337" y="435"/>
                      </a:lnTo>
                      <a:lnTo>
                        <a:pt x="331" y="432"/>
                      </a:lnTo>
                      <a:lnTo>
                        <a:pt x="325" y="429"/>
                      </a:lnTo>
                      <a:lnTo>
                        <a:pt x="319" y="427"/>
                      </a:lnTo>
                      <a:lnTo>
                        <a:pt x="314" y="424"/>
                      </a:lnTo>
                      <a:lnTo>
                        <a:pt x="309" y="421"/>
                      </a:lnTo>
                      <a:lnTo>
                        <a:pt x="305" y="418"/>
                      </a:lnTo>
                      <a:lnTo>
                        <a:pt x="302" y="417"/>
                      </a:lnTo>
                      <a:lnTo>
                        <a:pt x="299" y="414"/>
                      </a:lnTo>
                      <a:lnTo>
                        <a:pt x="296" y="411"/>
                      </a:lnTo>
                      <a:lnTo>
                        <a:pt x="294" y="408"/>
                      </a:lnTo>
                      <a:lnTo>
                        <a:pt x="291" y="405"/>
                      </a:lnTo>
                      <a:lnTo>
                        <a:pt x="290" y="401"/>
                      </a:lnTo>
                      <a:lnTo>
                        <a:pt x="290" y="400"/>
                      </a:lnTo>
                      <a:lnTo>
                        <a:pt x="288" y="397"/>
                      </a:lnTo>
                      <a:lnTo>
                        <a:pt x="288" y="394"/>
                      </a:lnTo>
                      <a:lnTo>
                        <a:pt x="288" y="391"/>
                      </a:lnTo>
                      <a:lnTo>
                        <a:pt x="290" y="388"/>
                      </a:lnTo>
                      <a:lnTo>
                        <a:pt x="290" y="385"/>
                      </a:lnTo>
                      <a:lnTo>
                        <a:pt x="291" y="382"/>
                      </a:lnTo>
                      <a:lnTo>
                        <a:pt x="293" y="380"/>
                      </a:lnTo>
                      <a:lnTo>
                        <a:pt x="296" y="377"/>
                      </a:lnTo>
                      <a:lnTo>
                        <a:pt x="297" y="375"/>
                      </a:lnTo>
                      <a:lnTo>
                        <a:pt x="300" y="372"/>
                      </a:lnTo>
                      <a:lnTo>
                        <a:pt x="303" y="371"/>
                      </a:lnTo>
                      <a:lnTo>
                        <a:pt x="306" y="368"/>
                      </a:lnTo>
                      <a:lnTo>
                        <a:pt x="309" y="366"/>
                      </a:lnTo>
                      <a:lnTo>
                        <a:pt x="312" y="363"/>
                      </a:lnTo>
                      <a:lnTo>
                        <a:pt x="317" y="362"/>
                      </a:lnTo>
                      <a:lnTo>
                        <a:pt x="320" y="360"/>
                      </a:lnTo>
                      <a:lnTo>
                        <a:pt x="325" y="359"/>
                      </a:lnTo>
                      <a:lnTo>
                        <a:pt x="329" y="357"/>
                      </a:lnTo>
                      <a:lnTo>
                        <a:pt x="334" y="356"/>
                      </a:lnTo>
                      <a:lnTo>
                        <a:pt x="338" y="354"/>
                      </a:lnTo>
                      <a:lnTo>
                        <a:pt x="343" y="353"/>
                      </a:lnTo>
                      <a:lnTo>
                        <a:pt x="349" y="351"/>
                      </a:lnTo>
                      <a:lnTo>
                        <a:pt x="360" y="348"/>
                      </a:lnTo>
                      <a:lnTo>
                        <a:pt x="370" y="346"/>
                      </a:lnTo>
                      <a:lnTo>
                        <a:pt x="381" y="345"/>
                      </a:lnTo>
                      <a:lnTo>
                        <a:pt x="393" y="343"/>
                      </a:lnTo>
                      <a:lnTo>
                        <a:pt x="405" y="343"/>
                      </a:lnTo>
                      <a:lnTo>
                        <a:pt x="418" y="343"/>
                      </a:lnTo>
                      <a:lnTo>
                        <a:pt x="424" y="343"/>
                      </a:lnTo>
                      <a:lnTo>
                        <a:pt x="430" y="343"/>
                      </a:lnTo>
                      <a:lnTo>
                        <a:pt x="436" y="343"/>
                      </a:lnTo>
                      <a:lnTo>
                        <a:pt x="442" y="345"/>
                      </a:lnTo>
                      <a:lnTo>
                        <a:pt x="448" y="345"/>
                      </a:lnTo>
                      <a:lnTo>
                        <a:pt x="454" y="346"/>
                      </a:lnTo>
                      <a:lnTo>
                        <a:pt x="460" y="346"/>
                      </a:lnTo>
                      <a:lnTo>
                        <a:pt x="466" y="348"/>
                      </a:lnTo>
                      <a:lnTo>
                        <a:pt x="473" y="350"/>
                      </a:lnTo>
                      <a:lnTo>
                        <a:pt x="477" y="351"/>
                      </a:lnTo>
                      <a:lnTo>
                        <a:pt x="483" y="353"/>
                      </a:lnTo>
                      <a:lnTo>
                        <a:pt x="489" y="354"/>
                      </a:lnTo>
                      <a:lnTo>
                        <a:pt x="494" y="356"/>
                      </a:lnTo>
                      <a:lnTo>
                        <a:pt x="500" y="359"/>
                      </a:lnTo>
                      <a:lnTo>
                        <a:pt x="505" y="360"/>
                      </a:lnTo>
                      <a:lnTo>
                        <a:pt x="511" y="363"/>
                      </a:lnTo>
                      <a:close/>
                      <a:moveTo>
                        <a:pt x="508" y="368"/>
                      </a:moveTo>
                      <a:lnTo>
                        <a:pt x="508" y="368"/>
                      </a:lnTo>
                      <a:lnTo>
                        <a:pt x="509" y="369"/>
                      </a:lnTo>
                      <a:lnTo>
                        <a:pt x="508" y="368"/>
                      </a:lnTo>
                      <a:close/>
                      <a:moveTo>
                        <a:pt x="937" y="446"/>
                      </a:moveTo>
                      <a:lnTo>
                        <a:pt x="943" y="446"/>
                      </a:lnTo>
                      <a:lnTo>
                        <a:pt x="945" y="446"/>
                      </a:lnTo>
                      <a:lnTo>
                        <a:pt x="943" y="447"/>
                      </a:lnTo>
                      <a:lnTo>
                        <a:pt x="943" y="450"/>
                      </a:lnTo>
                      <a:lnTo>
                        <a:pt x="943" y="452"/>
                      </a:lnTo>
                      <a:lnTo>
                        <a:pt x="943" y="453"/>
                      </a:lnTo>
                      <a:lnTo>
                        <a:pt x="942" y="455"/>
                      </a:lnTo>
                      <a:lnTo>
                        <a:pt x="942" y="456"/>
                      </a:lnTo>
                      <a:lnTo>
                        <a:pt x="940" y="456"/>
                      </a:lnTo>
                      <a:lnTo>
                        <a:pt x="939" y="458"/>
                      </a:lnTo>
                      <a:lnTo>
                        <a:pt x="936" y="461"/>
                      </a:lnTo>
                      <a:lnTo>
                        <a:pt x="933" y="463"/>
                      </a:lnTo>
                      <a:lnTo>
                        <a:pt x="930" y="464"/>
                      </a:lnTo>
                      <a:lnTo>
                        <a:pt x="925" y="466"/>
                      </a:lnTo>
                      <a:lnTo>
                        <a:pt x="921" y="466"/>
                      </a:lnTo>
                      <a:lnTo>
                        <a:pt x="916" y="467"/>
                      </a:lnTo>
                      <a:lnTo>
                        <a:pt x="911" y="467"/>
                      </a:lnTo>
                      <a:lnTo>
                        <a:pt x="905" y="467"/>
                      </a:lnTo>
                      <a:lnTo>
                        <a:pt x="901" y="467"/>
                      </a:lnTo>
                      <a:lnTo>
                        <a:pt x="895" y="467"/>
                      </a:lnTo>
                      <a:lnTo>
                        <a:pt x="887" y="467"/>
                      </a:lnTo>
                      <a:lnTo>
                        <a:pt x="881" y="467"/>
                      </a:lnTo>
                      <a:lnTo>
                        <a:pt x="867" y="466"/>
                      </a:lnTo>
                      <a:lnTo>
                        <a:pt x="850" y="464"/>
                      </a:lnTo>
                      <a:lnTo>
                        <a:pt x="835" y="461"/>
                      </a:lnTo>
                      <a:lnTo>
                        <a:pt x="818" y="458"/>
                      </a:lnTo>
                      <a:lnTo>
                        <a:pt x="800" y="455"/>
                      </a:lnTo>
                      <a:lnTo>
                        <a:pt x="782" y="452"/>
                      </a:lnTo>
                      <a:lnTo>
                        <a:pt x="764" y="447"/>
                      </a:lnTo>
                      <a:lnTo>
                        <a:pt x="744" y="443"/>
                      </a:lnTo>
                      <a:lnTo>
                        <a:pt x="725" y="438"/>
                      </a:lnTo>
                      <a:lnTo>
                        <a:pt x="706" y="434"/>
                      </a:lnTo>
                      <a:lnTo>
                        <a:pt x="687" y="427"/>
                      </a:lnTo>
                      <a:lnTo>
                        <a:pt x="668" y="423"/>
                      </a:lnTo>
                      <a:lnTo>
                        <a:pt x="649" y="417"/>
                      </a:lnTo>
                      <a:lnTo>
                        <a:pt x="633" y="412"/>
                      </a:lnTo>
                      <a:lnTo>
                        <a:pt x="614" y="406"/>
                      </a:lnTo>
                      <a:lnTo>
                        <a:pt x="597" y="401"/>
                      </a:lnTo>
                      <a:lnTo>
                        <a:pt x="582" y="397"/>
                      </a:lnTo>
                      <a:lnTo>
                        <a:pt x="567" y="391"/>
                      </a:lnTo>
                      <a:lnTo>
                        <a:pt x="553" y="386"/>
                      </a:lnTo>
                      <a:lnTo>
                        <a:pt x="541" y="383"/>
                      </a:lnTo>
                      <a:lnTo>
                        <a:pt x="530" y="379"/>
                      </a:lnTo>
                      <a:lnTo>
                        <a:pt x="521" y="374"/>
                      </a:lnTo>
                      <a:lnTo>
                        <a:pt x="514" y="371"/>
                      </a:lnTo>
                      <a:lnTo>
                        <a:pt x="508" y="368"/>
                      </a:lnTo>
                      <a:lnTo>
                        <a:pt x="511" y="363"/>
                      </a:lnTo>
                      <a:lnTo>
                        <a:pt x="517" y="366"/>
                      </a:lnTo>
                      <a:lnTo>
                        <a:pt x="524" y="369"/>
                      </a:lnTo>
                      <a:lnTo>
                        <a:pt x="533" y="372"/>
                      </a:lnTo>
                      <a:lnTo>
                        <a:pt x="544" y="377"/>
                      </a:lnTo>
                      <a:lnTo>
                        <a:pt x="556" y="382"/>
                      </a:lnTo>
                      <a:lnTo>
                        <a:pt x="570" y="386"/>
                      </a:lnTo>
                      <a:lnTo>
                        <a:pt x="584" y="391"/>
                      </a:lnTo>
                      <a:lnTo>
                        <a:pt x="601" y="395"/>
                      </a:lnTo>
                      <a:lnTo>
                        <a:pt x="616" y="400"/>
                      </a:lnTo>
                      <a:lnTo>
                        <a:pt x="634" y="406"/>
                      </a:lnTo>
                      <a:lnTo>
                        <a:pt x="652" y="411"/>
                      </a:lnTo>
                      <a:lnTo>
                        <a:pt x="671" y="417"/>
                      </a:lnTo>
                      <a:lnTo>
                        <a:pt x="689" y="421"/>
                      </a:lnTo>
                      <a:lnTo>
                        <a:pt x="707" y="427"/>
                      </a:lnTo>
                      <a:lnTo>
                        <a:pt x="727" y="432"/>
                      </a:lnTo>
                      <a:lnTo>
                        <a:pt x="745" y="437"/>
                      </a:lnTo>
                      <a:lnTo>
                        <a:pt x="765" y="441"/>
                      </a:lnTo>
                      <a:lnTo>
                        <a:pt x="783" y="446"/>
                      </a:lnTo>
                      <a:lnTo>
                        <a:pt x="802" y="449"/>
                      </a:lnTo>
                      <a:lnTo>
                        <a:pt x="818" y="452"/>
                      </a:lnTo>
                      <a:lnTo>
                        <a:pt x="835" y="455"/>
                      </a:lnTo>
                      <a:lnTo>
                        <a:pt x="852" y="458"/>
                      </a:lnTo>
                      <a:lnTo>
                        <a:pt x="867" y="460"/>
                      </a:lnTo>
                      <a:lnTo>
                        <a:pt x="881" y="461"/>
                      </a:lnTo>
                      <a:lnTo>
                        <a:pt x="889" y="461"/>
                      </a:lnTo>
                      <a:lnTo>
                        <a:pt x="895" y="461"/>
                      </a:lnTo>
                      <a:lnTo>
                        <a:pt x="901" y="461"/>
                      </a:lnTo>
                      <a:lnTo>
                        <a:pt x="905" y="461"/>
                      </a:lnTo>
                      <a:lnTo>
                        <a:pt x="911" y="461"/>
                      </a:lnTo>
                      <a:lnTo>
                        <a:pt x="916" y="461"/>
                      </a:lnTo>
                      <a:lnTo>
                        <a:pt x="921" y="460"/>
                      </a:lnTo>
                      <a:lnTo>
                        <a:pt x="924" y="460"/>
                      </a:lnTo>
                      <a:lnTo>
                        <a:pt x="927" y="458"/>
                      </a:lnTo>
                      <a:lnTo>
                        <a:pt x="930" y="456"/>
                      </a:lnTo>
                      <a:lnTo>
                        <a:pt x="933" y="455"/>
                      </a:lnTo>
                      <a:lnTo>
                        <a:pt x="934" y="453"/>
                      </a:lnTo>
                      <a:lnTo>
                        <a:pt x="936" y="453"/>
                      </a:lnTo>
                      <a:lnTo>
                        <a:pt x="936" y="452"/>
                      </a:lnTo>
                      <a:lnTo>
                        <a:pt x="937" y="452"/>
                      </a:lnTo>
                      <a:lnTo>
                        <a:pt x="937" y="450"/>
                      </a:lnTo>
                      <a:lnTo>
                        <a:pt x="937" y="449"/>
                      </a:lnTo>
                      <a:lnTo>
                        <a:pt x="937" y="447"/>
                      </a:lnTo>
                      <a:lnTo>
                        <a:pt x="937" y="446"/>
                      </a:lnTo>
                      <a:close/>
                      <a:moveTo>
                        <a:pt x="943" y="446"/>
                      </a:moveTo>
                      <a:lnTo>
                        <a:pt x="945" y="446"/>
                      </a:lnTo>
                      <a:lnTo>
                        <a:pt x="945" y="447"/>
                      </a:lnTo>
                      <a:lnTo>
                        <a:pt x="943" y="446"/>
                      </a:lnTo>
                      <a:close/>
                      <a:moveTo>
                        <a:pt x="934" y="53"/>
                      </a:moveTo>
                      <a:lnTo>
                        <a:pt x="939" y="56"/>
                      </a:lnTo>
                      <a:lnTo>
                        <a:pt x="943" y="446"/>
                      </a:lnTo>
                      <a:lnTo>
                        <a:pt x="937" y="446"/>
                      </a:lnTo>
                      <a:lnTo>
                        <a:pt x="933" y="56"/>
                      </a:lnTo>
                      <a:lnTo>
                        <a:pt x="934" y="53"/>
                      </a:lnTo>
                      <a:close/>
                      <a:moveTo>
                        <a:pt x="934" y="53"/>
                      </a:moveTo>
                      <a:lnTo>
                        <a:pt x="939" y="52"/>
                      </a:lnTo>
                      <a:lnTo>
                        <a:pt x="939" y="56"/>
                      </a:lnTo>
                      <a:lnTo>
                        <a:pt x="934" y="53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2" name="Freeform 43"/>
                <p:cNvSpPr>
                  <a:spLocks noChangeAspect="1"/>
                </p:cNvSpPr>
                <p:nvPr/>
              </p:nvSpPr>
              <p:spPr bwMode="auto">
                <a:xfrm>
                  <a:off x="7415" y="-388"/>
                  <a:ext cx="122" cy="104"/>
                </a:xfrm>
                <a:custGeom>
                  <a:avLst/>
                  <a:gdLst>
                    <a:gd name="T0" fmla="*/ 5 w 136"/>
                    <a:gd name="T1" fmla="*/ 0 h 110"/>
                    <a:gd name="T2" fmla="*/ 5 w 136"/>
                    <a:gd name="T3" fmla="*/ 9 h 110"/>
                    <a:gd name="T4" fmla="*/ 5 w 136"/>
                    <a:gd name="T5" fmla="*/ 9 h 110"/>
                    <a:gd name="T6" fmla="*/ 5 w 136"/>
                    <a:gd name="T7" fmla="*/ 9 h 110"/>
                    <a:gd name="T8" fmla="*/ 5 w 136"/>
                    <a:gd name="T9" fmla="*/ 9 h 110"/>
                    <a:gd name="T10" fmla="*/ 5 w 136"/>
                    <a:gd name="T11" fmla="*/ 9 h 110"/>
                    <a:gd name="T12" fmla="*/ 3 w 136"/>
                    <a:gd name="T13" fmla="*/ 9 h 110"/>
                    <a:gd name="T14" fmla="*/ 0 w 136"/>
                    <a:gd name="T15" fmla="*/ 9 h 110"/>
                    <a:gd name="T16" fmla="*/ 2 w 136"/>
                    <a:gd name="T17" fmla="*/ 9 h 110"/>
                    <a:gd name="T18" fmla="*/ 5 w 136"/>
                    <a:gd name="T19" fmla="*/ 9 h 110"/>
                    <a:gd name="T20" fmla="*/ 5 w 136"/>
                    <a:gd name="T21" fmla="*/ 6 h 110"/>
                    <a:gd name="T22" fmla="*/ 5 w 136"/>
                    <a:gd name="T23" fmla="*/ 0 h 11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36"/>
                    <a:gd name="T37" fmla="*/ 0 h 110"/>
                    <a:gd name="T38" fmla="*/ 136 w 136"/>
                    <a:gd name="T39" fmla="*/ 110 h 110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36" h="110">
                      <a:moveTo>
                        <a:pt x="28" y="0"/>
                      </a:moveTo>
                      <a:lnTo>
                        <a:pt x="136" y="110"/>
                      </a:lnTo>
                      <a:lnTo>
                        <a:pt x="89" y="83"/>
                      </a:lnTo>
                      <a:lnTo>
                        <a:pt x="57" y="67"/>
                      </a:lnTo>
                      <a:lnTo>
                        <a:pt x="28" y="57"/>
                      </a:lnTo>
                      <a:lnTo>
                        <a:pt x="11" y="45"/>
                      </a:lnTo>
                      <a:lnTo>
                        <a:pt x="3" y="37"/>
                      </a:lnTo>
                      <a:lnTo>
                        <a:pt x="0" y="29"/>
                      </a:lnTo>
                      <a:lnTo>
                        <a:pt x="2" y="20"/>
                      </a:lnTo>
                      <a:lnTo>
                        <a:pt x="6" y="14"/>
                      </a:lnTo>
                      <a:lnTo>
                        <a:pt x="15" y="6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FF9904"/>
                </a:soli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3" name="Freeform 44"/>
                <p:cNvSpPr>
                  <a:spLocks noChangeAspect="1" noEditPoints="1"/>
                </p:cNvSpPr>
                <p:nvPr/>
              </p:nvSpPr>
              <p:spPr bwMode="auto">
                <a:xfrm>
                  <a:off x="7411" y="-394"/>
                  <a:ext cx="141" cy="119"/>
                </a:xfrm>
                <a:custGeom>
                  <a:avLst/>
                  <a:gdLst>
                    <a:gd name="T0" fmla="*/ 5 w 157"/>
                    <a:gd name="T1" fmla="*/ 10 h 127"/>
                    <a:gd name="T2" fmla="*/ 5 w 157"/>
                    <a:gd name="T3" fmla="*/ 2 h 127"/>
                    <a:gd name="T4" fmla="*/ 5 w 157"/>
                    <a:gd name="T5" fmla="*/ 10 h 127"/>
                    <a:gd name="T6" fmla="*/ 5 w 157"/>
                    <a:gd name="T7" fmla="*/ 10 h 127"/>
                    <a:gd name="T8" fmla="*/ 5 w 157"/>
                    <a:gd name="T9" fmla="*/ 10 h 127"/>
                    <a:gd name="T10" fmla="*/ 5 w 157"/>
                    <a:gd name="T11" fmla="*/ 10 h 127"/>
                    <a:gd name="T12" fmla="*/ 5 w 157"/>
                    <a:gd name="T13" fmla="*/ 10 h 127"/>
                    <a:gd name="T14" fmla="*/ 5 w 157"/>
                    <a:gd name="T15" fmla="*/ 10 h 127"/>
                    <a:gd name="T16" fmla="*/ 5 w 157"/>
                    <a:gd name="T17" fmla="*/ 10 h 127"/>
                    <a:gd name="T18" fmla="*/ 5 w 157"/>
                    <a:gd name="T19" fmla="*/ 10 h 127"/>
                    <a:gd name="T20" fmla="*/ 5 w 157"/>
                    <a:gd name="T21" fmla="*/ 10 h 127"/>
                    <a:gd name="T22" fmla="*/ 5 w 157"/>
                    <a:gd name="T23" fmla="*/ 10 h 127"/>
                    <a:gd name="T24" fmla="*/ 5 w 157"/>
                    <a:gd name="T25" fmla="*/ 10 h 127"/>
                    <a:gd name="T26" fmla="*/ 5 w 157"/>
                    <a:gd name="T27" fmla="*/ 10 h 127"/>
                    <a:gd name="T28" fmla="*/ 5 w 157"/>
                    <a:gd name="T29" fmla="*/ 10 h 127"/>
                    <a:gd name="T30" fmla="*/ 5 w 157"/>
                    <a:gd name="T31" fmla="*/ 10 h 127"/>
                    <a:gd name="T32" fmla="*/ 5 w 157"/>
                    <a:gd name="T33" fmla="*/ 10 h 127"/>
                    <a:gd name="T34" fmla="*/ 5 w 157"/>
                    <a:gd name="T35" fmla="*/ 10 h 127"/>
                    <a:gd name="T36" fmla="*/ 5 w 157"/>
                    <a:gd name="T37" fmla="*/ 10 h 127"/>
                    <a:gd name="T38" fmla="*/ 5 w 157"/>
                    <a:gd name="T39" fmla="*/ 10 h 127"/>
                    <a:gd name="T40" fmla="*/ 5 w 157"/>
                    <a:gd name="T41" fmla="*/ 10 h 127"/>
                    <a:gd name="T42" fmla="*/ 5 w 157"/>
                    <a:gd name="T43" fmla="*/ 10 h 127"/>
                    <a:gd name="T44" fmla="*/ 5 w 157"/>
                    <a:gd name="T45" fmla="*/ 10 h 127"/>
                    <a:gd name="T46" fmla="*/ 5 w 157"/>
                    <a:gd name="T47" fmla="*/ 10 h 127"/>
                    <a:gd name="T48" fmla="*/ 5 w 157"/>
                    <a:gd name="T49" fmla="*/ 10 h 127"/>
                    <a:gd name="T50" fmla="*/ 5 w 157"/>
                    <a:gd name="T51" fmla="*/ 10 h 127"/>
                    <a:gd name="T52" fmla="*/ 5 w 157"/>
                    <a:gd name="T53" fmla="*/ 10 h 127"/>
                    <a:gd name="T54" fmla="*/ 3 w 157"/>
                    <a:gd name="T55" fmla="*/ 10 h 127"/>
                    <a:gd name="T56" fmla="*/ 3 w 157"/>
                    <a:gd name="T57" fmla="*/ 10 h 127"/>
                    <a:gd name="T58" fmla="*/ 5 w 157"/>
                    <a:gd name="T59" fmla="*/ 10 h 127"/>
                    <a:gd name="T60" fmla="*/ 5 w 157"/>
                    <a:gd name="T61" fmla="*/ 10 h 127"/>
                    <a:gd name="T62" fmla="*/ 3 w 157"/>
                    <a:gd name="T63" fmla="*/ 10 h 127"/>
                    <a:gd name="T64" fmla="*/ 0 w 157"/>
                    <a:gd name="T65" fmla="*/ 10 h 127"/>
                    <a:gd name="T66" fmla="*/ 0 w 157"/>
                    <a:gd name="T67" fmla="*/ 10 h 127"/>
                    <a:gd name="T68" fmla="*/ 0 w 157"/>
                    <a:gd name="T69" fmla="*/ 10 h 127"/>
                    <a:gd name="T70" fmla="*/ 5 w 157"/>
                    <a:gd name="T71" fmla="*/ 10 h 127"/>
                    <a:gd name="T72" fmla="*/ 0 w 157"/>
                    <a:gd name="T73" fmla="*/ 10 h 127"/>
                    <a:gd name="T74" fmla="*/ 3 w 157"/>
                    <a:gd name="T75" fmla="*/ 10 h 127"/>
                    <a:gd name="T76" fmla="*/ 2 w 157"/>
                    <a:gd name="T77" fmla="*/ 10 h 127"/>
                    <a:gd name="T78" fmla="*/ 2 w 157"/>
                    <a:gd name="T79" fmla="*/ 10 h 127"/>
                    <a:gd name="T80" fmla="*/ 5 w 157"/>
                    <a:gd name="T81" fmla="*/ 10 h 127"/>
                    <a:gd name="T82" fmla="*/ 3 w 157"/>
                    <a:gd name="T83" fmla="*/ 10 h 127"/>
                    <a:gd name="T84" fmla="*/ 5 w 157"/>
                    <a:gd name="T85" fmla="*/ 10 h 127"/>
                    <a:gd name="T86" fmla="*/ 5 w 157"/>
                    <a:gd name="T87" fmla="*/ 10 h 127"/>
                    <a:gd name="T88" fmla="*/ 5 w 157"/>
                    <a:gd name="T89" fmla="*/ 10 h 127"/>
                    <a:gd name="T90" fmla="*/ 5 w 157"/>
                    <a:gd name="T91" fmla="*/ 10 h 127"/>
                    <a:gd name="T92" fmla="*/ 5 w 157"/>
                    <a:gd name="T93" fmla="*/ 10 h 127"/>
                    <a:gd name="T94" fmla="*/ 5 w 157"/>
                    <a:gd name="T95" fmla="*/ 8 h 127"/>
                    <a:gd name="T96" fmla="*/ 5 w 157"/>
                    <a:gd name="T97" fmla="*/ 8 h 127"/>
                    <a:gd name="T98" fmla="*/ 5 w 157"/>
                    <a:gd name="T99" fmla="*/ 8 h 127"/>
                    <a:gd name="T100" fmla="*/ 5 w 157"/>
                    <a:gd name="T101" fmla="*/ 6 h 127"/>
                    <a:gd name="T102" fmla="*/ 5 w 157"/>
                    <a:gd name="T103" fmla="*/ 8 h 127"/>
                    <a:gd name="T104" fmla="*/ 5 w 157"/>
                    <a:gd name="T105" fmla="*/ 2 h 127"/>
                    <a:gd name="T106" fmla="*/ 5 w 157"/>
                    <a:gd name="T107" fmla="*/ 0 h 127"/>
                    <a:gd name="T108" fmla="*/ 5 w 157"/>
                    <a:gd name="T109" fmla="*/ 0 h 127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57"/>
                    <a:gd name="T166" fmla="*/ 0 h 127"/>
                    <a:gd name="T167" fmla="*/ 157 w 157"/>
                    <a:gd name="T168" fmla="*/ 127 h 127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57" h="127">
                      <a:moveTo>
                        <a:pt x="137" y="115"/>
                      </a:moveTo>
                      <a:lnTo>
                        <a:pt x="136" y="115"/>
                      </a:lnTo>
                      <a:lnTo>
                        <a:pt x="28" y="6"/>
                      </a:lnTo>
                      <a:lnTo>
                        <a:pt x="32" y="2"/>
                      </a:lnTo>
                      <a:lnTo>
                        <a:pt x="140" y="110"/>
                      </a:lnTo>
                      <a:lnTo>
                        <a:pt x="137" y="115"/>
                      </a:lnTo>
                      <a:close/>
                      <a:moveTo>
                        <a:pt x="140" y="110"/>
                      </a:moveTo>
                      <a:lnTo>
                        <a:pt x="157" y="127"/>
                      </a:lnTo>
                      <a:lnTo>
                        <a:pt x="137" y="115"/>
                      </a:lnTo>
                      <a:lnTo>
                        <a:pt x="140" y="110"/>
                      </a:lnTo>
                      <a:close/>
                      <a:moveTo>
                        <a:pt x="93" y="83"/>
                      </a:moveTo>
                      <a:lnTo>
                        <a:pt x="93" y="83"/>
                      </a:lnTo>
                      <a:lnTo>
                        <a:pt x="140" y="110"/>
                      </a:lnTo>
                      <a:lnTo>
                        <a:pt x="137" y="115"/>
                      </a:lnTo>
                      <a:lnTo>
                        <a:pt x="90" y="87"/>
                      </a:lnTo>
                      <a:lnTo>
                        <a:pt x="93" y="83"/>
                      </a:lnTo>
                      <a:close/>
                      <a:moveTo>
                        <a:pt x="93" y="83"/>
                      </a:moveTo>
                      <a:lnTo>
                        <a:pt x="93" y="83"/>
                      </a:lnTo>
                      <a:close/>
                      <a:moveTo>
                        <a:pt x="61" y="67"/>
                      </a:moveTo>
                      <a:lnTo>
                        <a:pt x="61" y="67"/>
                      </a:lnTo>
                      <a:lnTo>
                        <a:pt x="93" y="83"/>
                      </a:lnTo>
                      <a:lnTo>
                        <a:pt x="90" y="89"/>
                      </a:lnTo>
                      <a:lnTo>
                        <a:pt x="58" y="74"/>
                      </a:lnTo>
                      <a:lnTo>
                        <a:pt x="61" y="67"/>
                      </a:lnTo>
                      <a:close/>
                      <a:moveTo>
                        <a:pt x="61" y="67"/>
                      </a:moveTo>
                      <a:lnTo>
                        <a:pt x="61" y="67"/>
                      </a:lnTo>
                      <a:close/>
                      <a:moveTo>
                        <a:pt x="29" y="63"/>
                      </a:moveTo>
                      <a:lnTo>
                        <a:pt x="32" y="57"/>
                      </a:lnTo>
                      <a:lnTo>
                        <a:pt x="61" y="67"/>
                      </a:lnTo>
                      <a:lnTo>
                        <a:pt x="58" y="74"/>
                      </a:lnTo>
                      <a:lnTo>
                        <a:pt x="29" y="63"/>
                      </a:lnTo>
                      <a:close/>
                      <a:moveTo>
                        <a:pt x="29" y="63"/>
                      </a:moveTo>
                      <a:lnTo>
                        <a:pt x="29" y="63"/>
                      </a:lnTo>
                      <a:close/>
                      <a:moveTo>
                        <a:pt x="12" y="51"/>
                      </a:moveTo>
                      <a:lnTo>
                        <a:pt x="15" y="46"/>
                      </a:lnTo>
                      <a:lnTo>
                        <a:pt x="32" y="57"/>
                      </a:lnTo>
                      <a:lnTo>
                        <a:pt x="29" y="63"/>
                      </a:lnTo>
                      <a:lnTo>
                        <a:pt x="12" y="51"/>
                      </a:lnTo>
                      <a:close/>
                      <a:moveTo>
                        <a:pt x="12" y="51"/>
                      </a:moveTo>
                      <a:lnTo>
                        <a:pt x="12" y="51"/>
                      </a:lnTo>
                      <a:close/>
                      <a:moveTo>
                        <a:pt x="3" y="41"/>
                      </a:moveTo>
                      <a:lnTo>
                        <a:pt x="9" y="38"/>
                      </a:lnTo>
                      <a:lnTo>
                        <a:pt x="17" y="46"/>
                      </a:lnTo>
                      <a:lnTo>
                        <a:pt x="12" y="51"/>
                      </a:lnTo>
                      <a:lnTo>
                        <a:pt x="5" y="43"/>
                      </a:lnTo>
                      <a:lnTo>
                        <a:pt x="3" y="41"/>
                      </a:lnTo>
                      <a:close/>
                      <a:moveTo>
                        <a:pt x="5" y="43"/>
                      </a:moveTo>
                      <a:lnTo>
                        <a:pt x="3" y="41"/>
                      </a:lnTo>
                      <a:lnTo>
                        <a:pt x="5" y="43"/>
                      </a:lnTo>
                      <a:close/>
                      <a:moveTo>
                        <a:pt x="0" y="31"/>
                      </a:moveTo>
                      <a:lnTo>
                        <a:pt x="6" y="31"/>
                      </a:lnTo>
                      <a:lnTo>
                        <a:pt x="9" y="38"/>
                      </a:lnTo>
                      <a:lnTo>
                        <a:pt x="3" y="41"/>
                      </a:lnTo>
                      <a:lnTo>
                        <a:pt x="0" y="34"/>
                      </a:lnTo>
                      <a:lnTo>
                        <a:pt x="0" y="31"/>
                      </a:lnTo>
                      <a:close/>
                      <a:moveTo>
                        <a:pt x="0" y="34"/>
                      </a:moveTo>
                      <a:lnTo>
                        <a:pt x="0" y="32"/>
                      </a:lnTo>
                      <a:lnTo>
                        <a:pt x="0" y="31"/>
                      </a:lnTo>
                      <a:lnTo>
                        <a:pt x="0" y="34"/>
                      </a:lnTo>
                      <a:close/>
                      <a:moveTo>
                        <a:pt x="3" y="22"/>
                      </a:moveTo>
                      <a:lnTo>
                        <a:pt x="8" y="25"/>
                      </a:lnTo>
                      <a:lnTo>
                        <a:pt x="6" y="32"/>
                      </a:lnTo>
                      <a:lnTo>
                        <a:pt x="0" y="31"/>
                      </a:lnTo>
                      <a:lnTo>
                        <a:pt x="2" y="23"/>
                      </a:lnTo>
                      <a:lnTo>
                        <a:pt x="3" y="22"/>
                      </a:lnTo>
                      <a:close/>
                      <a:moveTo>
                        <a:pt x="2" y="23"/>
                      </a:moveTo>
                      <a:lnTo>
                        <a:pt x="2" y="22"/>
                      </a:lnTo>
                      <a:lnTo>
                        <a:pt x="3" y="22"/>
                      </a:lnTo>
                      <a:lnTo>
                        <a:pt x="2" y="23"/>
                      </a:lnTo>
                      <a:close/>
                      <a:moveTo>
                        <a:pt x="8" y="14"/>
                      </a:moveTo>
                      <a:lnTo>
                        <a:pt x="12" y="19"/>
                      </a:lnTo>
                      <a:lnTo>
                        <a:pt x="8" y="25"/>
                      </a:lnTo>
                      <a:lnTo>
                        <a:pt x="3" y="22"/>
                      </a:lnTo>
                      <a:lnTo>
                        <a:pt x="8" y="15"/>
                      </a:lnTo>
                      <a:lnTo>
                        <a:pt x="8" y="14"/>
                      </a:lnTo>
                      <a:close/>
                      <a:moveTo>
                        <a:pt x="8" y="15"/>
                      </a:moveTo>
                      <a:lnTo>
                        <a:pt x="8" y="15"/>
                      </a:lnTo>
                      <a:lnTo>
                        <a:pt x="8" y="14"/>
                      </a:lnTo>
                      <a:lnTo>
                        <a:pt x="8" y="15"/>
                      </a:lnTo>
                      <a:close/>
                      <a:moveTo>
                        <a:pt x="17" y="8"/>
                      </a:moveTo>
                      <a:lnTo>
                        <a:pt x="20" y="12"/>
                      </a:lnTo>
                      <a:lnTo>
                        <a:pt x="12" y="20"/>
                      </a:lnTo>
                      <a:lnTo>
                        <a:pt x="8" y="14"/>
                      </a:lnTo>
                      <a:lnTo>
                        <a:pt x="17" y="8"/>
                      </a:lnTo>
                      <a:close/>
                      <a:moveTo>
                        <a:pt x="17" y="8"/>
                      </a:moveTo>
                      <a:lnTo>
                        <a:pt x="17" y="8"/>
                      </a:lnTo>
                      <a:close/>
                      <a:moveTo>
                        <a:pt x="32" y="2"/>
                      </a:moveTo>
                      <a:lnTo>
                        <a:pt x="32" y="6"/>
                      </a:lnTo>
                      <a:lnTo>
                        <a:pt x="20" y="12"/>
                      </a:lnTo>
                      <a:lnTo>
                        <a:pt x="17" y="8"/>
                      </a:lnTo>
                      <a:lnTo>
                        <a:pt x="29" y="0"/>
                      </a:lnTo>
                      <a:lnTo>
                        <a:pt x="32" y="2"/>
                      </a:lnTo>
                      <a:close/>
                      <a:moveTo>
                        <a:pt x="29" y="0"/>
                      </a:moveTo>
                      <a:lnTo>
                        <a:pt x="31" y="0"/>
                      </a:lnTo>
                      <a:lnTo>
                        <a:pt x="32" y="2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6368" name="Text Box 45"/>
              <p:cNvSpPr txBox="1">
                <a:spLocks noChangeAspect="1" noChangeArrowheads="1"/>
              </p:cNvSpPr>
              <p:nvPr/>
            </p:nvSpPr>
            <p:spPr bwMode="auto">
              <a:xfrm>
                <a:off x="4303117" y="2375070"/>
                <a:ext cx="573212" cy="98979"/>
              </a:xfrm>
              <a:prstGeom prst="rect">
                <a:avLst/>
              </a:prstGeom>
              <a:noFill/>
              <a:ln w="6350">
                <a:noFill/>
                <a:miter lim="800000"/>
                <a:headEnd/>
                <a:tailEnd/>
              </a:ln>
            </p:spPr>
            <p:txBody>
              <a:bodyPr lIns="95775" tIns="47888" rIns="95775" bIns="47888">
                <a:spAutoFit/>
              </a:bodyPr>
              <a:lstStyle/>
              <a:p>
                <a:pPr algn="ctr" defTabSz="957263">
                  <a:lnSpc>
                    <a:spcPct val="80000"/>
                  </a:lnSpc>
                </a:pPr>
                <a:r>
                  <a:rPr lang="ru-RU" altLang="ru-RU" sz="700" b="1">
                    <a:solidFill>
                      <a:srgbClr val="000000"/>
                    </a:solidFill>
                    <a:latin typeface="Arial Narrow" pitchFamily="34" charset="0"/>
                  </a:rPr>
                  <a:t>ТОФ</a:t>
                </a:r>
                <a:endParaRPr lang="ru-RU" altLang="ru-RU" sz="600" b="1">
                  <a:solidFill>
                    <a:srgbClr val="000000"/>
                  </a:solidFill>
                  <a:latin typeface="Arial Narrow" pitchFamily="34" charset="0"/>
                </a:endParaRPr>
              </a:p>
            </p:txBody>
          </p:sp>
        </p:grpSp>
        <p:sp>
          <p:nvSpPr>
            <p:cNvPr id="5447" name="Line 65"/>
            <p:cNvSpPr>
              <a:spLocks noChangeAspect="1" noChangeShapeType="1"/>
            </p:cNvSpPr>
            <p:nvPr/>
          </p:nvSpPr>
          <p:spPr bwMode="auto">
            <a:xfrm>
              <a:off x="2505280" y="2688602"/>
              <a:ext cx="0" cy="245031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685800">
                <a:defRPr/>
              </a:pPr>
              <a:endParaRPr lang="ru-RU" sz="1350">
                <a:solidFill>
                  <a:prstClr val="black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4196" name="Группа 55"/>
          <p:cNvGrpSpPr>
            <a:grpSpLocks noChangeAspect="1"/>
          </p:cNvGrpSpPr>
          <p:nvPr/>
        </p:nvGrpSpPr>
        <p:grpSpPr bwMode="auto">
          <a:xfrm>
            <a:off x="2195513" y="3738034"/>
            <a:ext cx="317500" cy="395817"/>
            <a:chOff x="5786329" y="1439055"/>
            <a:chExt cx="536032" cy="485315"/>
          </a:xfrm>
        </p:grpSpPr>
        <p:sp>
          <p:nvSpPr>
            <p:cNvPr id="6362" name="Блок-схема: типовой процесс 2790"/>
            <p:cNvSpPr>
              <a:spLocks noChangeArrowheads="1"/>
            </p:cNvSpPr>
            <p:nvPr/>
          </p:nvSpPr>
          <p:spPr bwMode="auto">
            <a:xfrm rot="5400000">
              <a:off x="5965219" y="1260165"/>
              <a:ext cx="178251" cy="536032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1620000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700">
                <a:solidFill>
                  <a:srgbClr val="FFFFFF"/>
                </a:solidFill>
                <a:latin typeface="Arial Narrow" pitchFamily="34" charset="0"/>
              </a:endParaRPr>
            </a:p>
          </p:txBody>
        </p:sp>
        <p:sp>
          <p:nvSpPr>
            <p:cNvPr id="6363" name="Text Box 1205"/>
            <p:cNvSpPr txBox="1">
              <a:spLocks noChangeArrowheads="1"/>
            </p:cNvSpPr>
            <p:nvPr/>
          </p:nvSpPr>
          <p:spPr bwMode="auto">
            <a:xfrm>
              <a:off x="5974747" y="1453166"/>
              <a:ext cx="165088" cy="113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600" b="1">
                  <a:solidFill>
                    <a:srgbClr val="000000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5А </a:t>
              </a:r>
              <a:endParaRPr lang="ru-RU" altLang="ru-RU" sz="400" b="1">
                <a:solidFill>
                  <a:srgbClr val="000000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2793" name="Прямая соединительная линия 2792"/>
            <p:cNvCxnSpPr/>
            <p:nvPr/>
          </p:nvCxnSpPr>
          <p:spPr bwMode="auto">
            <a:xfrm>
              <a:off x="6322361" y="1441651"/>
              <a:ext cx="0" cy="482719"/>
            </a:xfrm>
            <a:prstGeom prst="line">
              <a:avLst/>
            </a:prstGeom>
            <a:ln w="95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26" name="Rectangle 84"/>
          <p:cNvSpPr>
            <a:spLocks noChangeArrowheads="1"/>
          </p:cNvSpPr>
          <p:nvPr/>
        </p:nvSpPr>
        <p:spPr bwMode="auto">
          <a:xfrm>
            <a:off x="5016501" y="1090085"/>
            <a:ext cx="328613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Анадырь</a:t>
            </a:r>
          </a:p>
        </p:txBody>
      </p:sp>
      <p:sp>
        <p:nvSpPr>
          <p:cNvPr id="6227" name="Rectangle 84"/>
          <p:cNvSpPr>
            <a:spLocks noChangeArrowheads="1"/>
          </p:cNvSpPr>
          <p:nvPr/>
        </p:nvSpPr>
        <p:spPr bwMode="auto">
          <a:xfrm>
            <a:off x="3203575" y="1968500"/>
            <a:ext cx="274638" cy="613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Магадан</a:t>
            </a:r>
          </a:p>
        </p:txBody>
      </p:sp>
      <p:grpSp>
        <p:nvGrpSpPr>
          <p:cNvPr id="4198" name="Group 70"/>
          <p:cNvGrpSpPr>
            <a:grpSpLocks/>
          </p:cNvGrpSpPr>
          <p:nvPr/>
        </p:nvGrpSpPr>
        <p:grpSpPr bwMode="auto">
          <a:xfrm>
            <a:off x="3211514" y="4760385"/>
            <a:ext cx="73025" cy="97367"/>
            <a:chOff x="784" y="1700"/>
            <a:chExt cx="136" cy="136"/>
          </a:xfrm>
        </p:grpSpPr>
        <p:sp>
          <p:nvSpPr>
            <p:cNvPr id="3884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3885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4199" name="Группа 2016"/>
          <p:cNvGrpSpPr>
            <a:grpSpLocks/>
          </p:cNvGrpSpPr>
          <p:nvPr/>
        </p:nvGrpSpPr>
        <p:grpSpPr bwMode="auto">
          <a:xfrm>
            <a:off x="5375275" y="975784"/>
            <a:ext cx="107950" cy="143933"/>
            <a:chOff x="6166775" y="5370435"/>
            <a:chExt cx="229001" cy="213596"/>
          </a:xfrm>
        </p:grpSpPr>
        <p:sp>
          <p:nvSpPr>
            <p:cNvPr id="6355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2019" name="Прямая соединительная линия 2018"/>
            <p:cNvCxnSpPr/>
            <p:nvPr/>
          </p:nvCxnSpPr>
          <p:spPr>
            <a:xfrm>
              <a:off x="6281275" y="5455244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57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2021" name="Овал 2020"/>
            <p:cNvSpPr/>
            <p:nvPr/>
          </p:nvSpPr>
          <p:spPr>
            <a:xfrm>
              <a:off x="6257703" y="5408128"/>
              <a:ext cx="47147" cy="47116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2022" name="Прямая соединительная линия 2021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30" name="Rectangle 84"/>
          <p:cNvSpPr>
            <a:spLocks noChangeArrowheads="1"/>
          </p:cNvSpPr>
          <p:nvPr/>
        </p:nvSpPr>
        <p:spPr bwMode="auto">
          <a:xfrm>
            <a:off x="1930401" y="3069167"/>
            <a:ext cx="455613" cy="867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Благовещенск</a:t>
            </a:r>
          </a:p>
        </p:txBody>
      </p:sp>
      <p:grpSp>
        <p:nvGrpSpPr>
          <p:cNvPr id="4200" name="Группа 137"/>
          <p:cNvGrpSpPr>
            <a:grpSpLocks noChangeAspect="1"/>
          </p:cNvGrpSpPr>
          <p:nvPr/>
        </p:nvGrpSpPr>
        <p:grpSpPr bwMode="auto">
          <a:xfrm>
            <a:off x="3302000" y="3302001"/>
            <a:ext cx="266700" cy="325967"/>
            <a:chOff x="6774188" y="1839106"/>
            <a:chExt cx="691139" cy="543577"/>
          </a:xfrm>
        </p:grpSpPr>
        <p:sp>
          <p:nvSpPr>
            <p:cNvPr id="6352" name="Блок-схема: типовой процесс 395"/>
            <p:cNvSpPr>
              <a:spLocks noChangeArrowheads="1"/>
            </p:cNvSpPr>
            <p:nvPr/>
          </p:nvSpPr>
          <p:spPr bwMode="auto">
            <a:xfrm>
              <a:off x="6774188" y="1839106"/>
              <a:ext cx="691038" cy="230710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600">
                <a:solidFill>
                  <a:srgbClr val="FFFFFF"/>
                </a:solidFill>
              </a:endParaRPr>
            </a:p>
          </p:txBody>
        </p:sp>
        <p:sp>
          <p:nvSpPr>
            <p:cNvPr id="6353" name="Text Box 1205"/>
            <p:cNvSpPr txBox="1">
              <a:spLocks noChangeArrowheads="1"/>
            </p:cNvSpPr>
            <p:nvPr/>
          </p:nvSpPr>
          <p:spPr bwMode="auto">
            <a:xfrm>
              <a:off x="6936928" y="1884804"/>
              <a:ext cx="315711" cy="1026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400" b="1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68 АК</a:t>
              </a:r>
            </a:p>
          </p:txBody>
        </p:sp>
        <p:cxnSp>
          <p:nvCxnSpPr>
            <p:cNvPr id="3362" name="Прямая соединительная линия 3361"/>
            <p:cNvCxnSpPr/>
            <p:nvPr/>
          </p:nvCxnSpPr>
          <p:spPr bwMode="auto">
            <a:xfrm flipV="1">
              <a:off x="7465327" y="1839106"/>
              <a:ext cx="0" cy="543577"/>
            </a:xfrm>
            <a:prstGeom prst="line">
              <a:avLst/>
            </a:prstGeom>
            <a:ln w="63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32" name="Rectangle 84"/>
          <p:cNvSpPr>
            <a:spLocks noChangeArrowheads="1"/>
          </p:cNvSpPr>
          <p:nvPr/>
        </p:nvSpPr>
        <p:spPr bwMode="auto">
          <a:xfrm>
            <a:off x="2557463" y="4123266"/>
            <a:ext cx="311150" cy="59267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Уссурийск</a:t>
            </a:r>
          </a:p>
        </p:txBody>
      </p:sp>
      <p:sp>
        <p:nvSpPr>
          <p:cNvPr id="6233" name="Rectangle 84"/>
          <p:cNvSpPr>
            <a:spLocks noChangeArrowheads="1"/>
          </p:cNvSpPr>
          <p:nvPr/>
        </p:nvSpPr>
        <p:spPr bwMode="auto">
          <a:xfrm>
            <a:off x="1890714" y="3797301"/>
            <a:ext cx="242887" cy="8043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Шеньян</a:t>
            </a:r>
          </a:p>
        </p:txBody>
      </p:sp>
      <p:sp>
        <p:nvSpPr>
          <p:cNvPr id="6234" name="Rectangle 84"/>
          <p:cNvSpPr>
            <a:spLocks noChangeArrowheads="1"/>
          </p:cNvSpPr>
          <p:nvPr/>
        </p:nvSpPr>
        <p:spPr bwMode="auto">
          <a:xfrm>
            <a:off x="2624138" y="6127752"/>
            <a:ext cx="271462" cy="95249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Йокота</a:t>
            </a:r>
          </a:p>
        </p:txBody>
      </p:sp>
      <p:grpSp>
        <p:nvGrpSpPr>
          <p:cNvPr id="4202" name="Group 70"/>
          <p:cNvGrpSpPr>
            <a:grpSpLocks/>
          </p:cNvGrpSpPr>
          <p:nvPr/>
        </p:nvGrpSpPr>
        <p:grpSpPr bwMode="auto">
          <a:xfrm>
            <a:off x="2492376" y="6212417"/>
            <a:ext cx="73025" cy="99483"/>
            <a:chOff x="784" y="1700"/>
            <a:chExt cx="136" cy="136"/>
          </a:xfrm>
        </p:grpSpPr>
        <p:sp>
          <p:nvSpPr>
            <p:cNvPr id="953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54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36" name="Rectangle 84"/>
          <p:cNvSpPr>
            <a:spLocks noChangeArrowheads="1"/>
          </p:cNvSpPr>
          <p:nvPr/>
        </p:nvSpPr>
        <p:spPr bwMode="auto">
          <a:xfrm>
            <a:off x="2355851" y="6345767"/>
            <a:ext cx="271463" cy="95251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Ивакуни</a:t>
            </a:r>
          </a:p>
        </p:txBody>
      </p:sp>
      <p:grpSp>
        <p:nvGrpSpPr>
          <p:cNvPr id="4224" name="Group 4036"/>
          <p:cNvGrpSpPr>
            <a:grpSpLocks noChangeAspect="1"/>
          </p:cNvGrpSpPr>
          <p:nvPr/>
        </p:nvGrpSpPr>
        <p:grpSpPr bwMode="auto">
          <a:xfrm>
            <a:off x="5808713" y="1974785"/>
            <a:ext cx="155575" cy="279700"/>
            <a:chOff x="2432" y="1418"/>
            <a:chExt cx="895" cy="1481"/>
          </a:xfrm>
          <a:solidFill>
            <a:schemeClr val="bg1"/>
          </a:solidFill>
          <a:effectLst>
            <a:glow rad="101600">
              <a:schemeClr val="bg1">
                <a:alpha val="60000"/>
              </a:schemeClr>
            </a:glow>
          </a:effectLst>
        </p:grpSpPr>
        <p:sp>
          <p:nvSpPr>
            <p:cNvPr id="3370" name="Freeform 4037"/>
            <p:cNvSpPr>
              <a:spLocks noChangeAspect="1"/>
            </p:cNvSpPr>
            <p:nvPr/>
          </p:nvSpPr>
          <p:spPr bwMode="auto">
            <a:xfrm>
              <a:off x="3024" y="2038"/>
              <a:ext cx="148" cy="195"/>
            </a:xfrm>
            <a:custGeom>
              <a:avLst/>
              <a:gdLst>
                <a:gd name="T0" fmla="*/ 60 w 148"/>
                <a:gd name="T1" fmla="*/ 195 h 195"/>
                <a:gd name="T2" fmla="*/ 52 w 148"/>
                <a:gd name="T3" fmla="*/ 195 h 195"/>
                <a:gd name="T4" fmla="*/ 46 w 148"/>
                <a:gd name="T5" fmla="*/ 193 h 195"/>
                <a:gd name="T6" fmla="*/ 39 w 148"/>
                <a:gd name="T7" fmla="*/ 190 h 195"/>
                <a:gd name="T8" fmla="*/ 33 w 148"/>
                <a:gd name="T9" fmla="*/ 188 h 195"/>
                <a:gd name="T10" fmla="*/ 21 w 148"/>
                <a:gd name="T11" fmla="*/ 178 h 195"/>
                <a:gd name="T12" fmla="*/ 14 w 148"/>
                <a:gd name="T13" fmla="*/ 167 h 195"/>
                <a:gd name="T14" fmla="*/ 6 w 148"/>
                <a:gd name="T15" fmla="*/ 151 h 195"/>
                <a:gd name="T16" fmla="*/ 2 w 148"/>
                <a:gd name="T17" fmla="*/ 134 h 195"/>
                <a:gd name="T18" fmla="*/ 0 w 148"/>
                <a:gd name="T19" fmla="*/ 117 h 195"/>
                <a:gd name="T20" fmla="*/ 2 w 148"/>
                <a:gd name="T21" fmla="*/ 98 h 195"/>
                <a:gd name="T22" fmla="*/ 8 w 148"/>
                <a:gd name="T23" fmla="*/ 76 h 195"/>
                <a:gd name="T24" fmla="*/ 14 w 148"/>
                <a:gd name="T25" fmla="*/ 59 h 195"/>
                <a:gd name="T26" fmla="*/ 23 w 148"/>
                <a:gd name="T27" fmla="*/ 42 h 195"/>
                <a:gd name="T28" fmla="*/ 35 w 148"/>
                <a:gd name="T29" fmla="*/ 28 h 195"/>
                <a:gd name="T30" fmla="*/ 46 w 148"/>
                <a:gd name="T31" fmla="*/ 17 h 195"/>
                <a:gd name="T32" fmla="*/ 60 w 148"/>
                <a:gd name="T33" fmla="*/ 7 h 195"/>
                <a:gd name="T34" fmla="*/ 75 w 148"/>
                <a:gd name="T35" fmla="*/ 2 h 195"/>
                <a:gd name="T36" fmla="*/ 89 w 148"/>
                <a:gd name="T37" fmla="*/ 0 h 195"/>
                <a:gd name="T38" fmla="*/ 96 w 148"/>
                <a:gd name="T39" fmla="*/ 0 h 195"/>
                <a:gd name="T40" fmla="*/ 104 w 148"/>
                <a:gd name="T41" fmla="*/ 2 h 195"/>
                <a:gd name="T42" fmla="*/ 110 w 148"/>
                <a:gd name="T43" fmla="*/ 3 h 195"/>
                <a:gd name="T44" fmla="*/ 115 w 148"/>
                <a:gd name="T45" fmla="*/ 7 h 195"/>
                <a:gd name="T46" fmla="*/ 127 w 148"/>
                <a:gd name="T47" fmla="*/ 17 h 195"/>
                <a:gd name="T48" fmla="*/ 137 w 148"/>
                <a:gd name="T49" fmla="*/ 28 h 195"/>
                <a:gd name="T50" fmla="*/ 142 w 148"/>
                <a:gd name="T51" fmla="*/ 42 h 195"/>
                <a:gd name="T52" fmla="*/ 146 w 148"/>
                <a:gd name="T53" fmla="*/ 59 h 195"/>
                <a:gd name="T54" fmla="*/ 148 w 148"/>
                <a:gd name="T55" fmla="*/ 78 h 195"/>
                <a:gd name="T56" fmla="*/ 146 w 148"/>
                <a:gd name="T57" fmla="*/ 98 h 195"/>
                <a:gd name="T58" fmla="*/ 142 w 148"/>
                <a:gd name="T59" fmla="*/ 117 h 195"/>
                <a:gd name="T60" fmla="*/ 135 w 148"/>
                <a:gd name="T61" fmla="*/ 136 h 195"/>
                <a:gd name="T62" fmla="*/ 127 w 148"/>
                <a:gd name="T63" fmla="*/ 151 h 195"/>
                <a:gd name="T64" fmla="*/ 115 w 148"/>
                <a:gd name="T65" fmla="*/ 167 h 195"/>
                <a:gd name="T66" fmla="*/ 102 w 148"/>
                <a:gd name="T67" fmla="*/ 178 h 195"/>
                <a:gd name="T68" fmla="*/ 89 w 148"/>
                <a:gd name="T69" fmla="*/ 188 h 195"/>
                <a:gd name="T70" fmla="*/ 75 w 148"/>
                <a:gd name="T71" fmla="*/ 193 h 195"/>
                <a:gd name="T72" fmla="*/ 60 w 148"/>
                <a:gd name="T73" fmla="*/ 195 h 1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5"/>
                <a:gd name="T113" fmla="*/ 148 w 148"/>
                <a:gd name="T114" fmla="*/ 195 h 19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5">
                  <a:moveTo>
                    <a:pt x="60" y="195"/>
                  </a:moveTo>
                  <a:lnTo>
                    <a:pt x="52" y="195"/>
                  </a:lnTo>
                  <a:lnTo>
                    <a:pt x="46" y="193"/>
                  </a:lnTo>
                  <a:lnTo>
                    <a:pt x="39" y="190"/>
                  </a:lnTo>
                  <a:lnTo>
                    <a:pt x="33" y="188"/>
                  </a:lnTo>
                  <a:lnTo>
                    <a:pt x="21" y="178"/>
                  </a:lnTo>
                  <a:lnTo>
                    <a:pt x="14" y="167"/>
                  </a:lnTo>
                  <a:lnTo>
                    <a:pt x="6" y="151"/>
                  </a:lnTo>
                  <a:lnTo>
                    <a:pt x="2" y="134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8" y="76"/>
                  </a:lnTo>
                  <a:lnTo>
                    <a:pt x="14" y="59"/>
                  </a:lnTo>
                  <a:lnTo>
                    <a:pt x="23" y="42"/>
                  </a:lnTo>
                  <a:lnTo>
                    <a:pt x="35" y="28"/>
                  </a:lnTo>
                  <a:lnTo>
                    <a:pt x="46" y="17"/>
                  </a:lnTo>
                  <a:lnTo>
                    <a:pt x="60" y="7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3"/>
                  </a:lnTo>
                  <a:lnTo>
                    <a:pt x="115" y="7"/>
                  </a:lnTo>
                  <a:lnTo>
                    <a:pt x="127" y="17"/>
                  </a:lnTo>
                  <a:lnTo>
                    <a:pt x="137" y="28"/>
                  </a:lnTo>
                  <a:lnTo>
                    <a:pt x="142" y="42"/>
                  </a:lnTo>
                  <a:lnTo>
                    <a:pt x="146" y="59"/>
                  </a:lnTo>
                  <a:lnTo>
                    <a:pt x="148" y="78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7" y="151"/>
                  </a:lnTo>
                  <a:lnTo>
                    <a:pt x="115" y="167"/>
                  </a:lnTo>
                  <a:lnTo>
                    <a:pt x="102" y="178"/>
                  </a:lnTo>
                  <a:lnTo>
                    <a:pt x="89" y="188"/>
                  </a:lnTo>
                  <a:lnTo>
                    <a:pt x="75" y="193"/>
                  </a:lnTo>
                  <a:lnTo>
                    <a:pt x="60" y="1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1" name="Freeform 4038"/>
            <p:cNvSpPr>
              <a:spLocks noChangeAspect="1"/>
            </p:cNvSpPr>
            <p:nvPr/>
          </p:nvSpPr>
          <p:spPr bwMode="auto">
            <a:xfrm>
              <a:off x="3020" y="2134"/>
              <a:ext cx="64" cy="103"/>
            </a:xfrm>
            <a:custGeom>
              <a:avLst/>
              <a:gdLst>
                <a:gd name="T0" fmla="*/ 2 w 64"/>
                <a:gd name="T1" fmla="*/ 0 h 103"/>
                <a:gd name="T2" fmla="*/ 2 w 64"/>
                <a:gd name="T3" fmla="*/ 0 h 103"/>
                <a:gd name="T4" fmla="*/ 0 w 64"/>
                <a:gd name="T5" fmla="*/ 21 h 103"/>
                <a:gd name="T6" fmla="*/ 2 w 64"/>
                <a:gd name="T7" fmla="*/ 40 h 103"/>
                <a:gd name="T8" fmla="*/ 6 w 64"/>
                <a:gd name="T9" fmla="*/ 57 h 103"/>
                <a:gd name="T10" fmla="*/ 14 w 64"/>
                <a:gd name="T11" fmla="*/ 73 h 103"/>
                <a:gd name="T12" fmla="*/ 24 w 64"/>
                <a:gd name="T13" fmla="*/ 84 h 103"/>
                <a:gd name="T14" fmla="*/ 35 w 64"/>
                <a:gd name="T15" fmla="*/ 94 h 103"/>
                <a:gd name="T16" fmla="*/ 41 w 64"/>
                <a:gd name="T17" fmla="*/ 97 h 103"/>
                <a:gd name="T18" fmla="*/ 48 w 64"/>
                <a:gd name="T19" fmla="*/ 101 h 103"/>
                <a:gd name="T20" fmla="*/ 56 w 64"/>
                <a:gd name="T21" fmla="*/ 103 h 103"/>
                <a:gd name="T22" fmla="*/ 64 w 64"/>
                <a:gd name="T23" fmla="*/ 103 h 103"/>
                <a:gd name="T24" fmla="*/ 64 w 64"/>
                <a:gd name="T25" fmla="*/ 96 h 103"/>
                <a:gd name="T26" fmla="*/ 58 w 64"/>
                <a:gd name="T27" fmla="*/ 96 h 103"/>
                <a:gd name="T28" fmla="*/ 50 w 64"/>
                <a:gd name="T29" fmla="*/ 94 h 103"/>
                <a:gd name="T30" fmla="*/ 45 w 64"/>
                <a:gd name="T31" fmla="*/ 92 h 103"/>
                <a:gd name="T32" fmla="*/ 39 w 64"/>
                <a:gd name="T33" fmla="*/ 88 h 103"/>
                <a:gd name="T34" fmla="*/ 29 w 64"/>
                <a:gd name="T35" fmla="*/ 80 h 103"/>
                <a:gd name="T36" fmla="*/ 22 w 64"/>
                <a:gd name="T37" fmla="*/ 69 h 103"/>
                <a:gd name="T38" fmla="*/ 14 w 64"/>
                <a:gd name="T39" fmla="*/ 53 h 103"/>
                <a:gd name="T40" fmla="*/ 10 w 64"/>
                <a:gd name="T41" fmla="*/ 38 h 103"/>
                <a:gd name="T42" fmla="*/ 10 w 64"/>
                <a:gd name="T43" fmla="*/ 21 h 103"/>
                <a:gd name="T44" fmla="*/ 10 w 64"/>
                <a:gd name="T45" fmla="*/ 2 h 103"/>
                <a:gd name="T46" fmla="*/ 10 w 64"/>
                <a:gd name="T47" fmla="*/ 2 h 103"/>
                <a:gd name="T48" fmla="*/ 2 w 64"/>
                <a:gd name="T49" fmla="*/ 0 h 10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4"/>
                <a:gd name="T76" fmla="*/ 0 h 103"/>
                <a:gd name="T77" fmla="*/ 64 w 64"/>
                <a:gd name="T78" fmla="*/ 103 h 10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4" h="103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6" y="57"/>
                  </a:lnTo>
                  <a:lnTo>
                    <a:pt x="14" y="73"/>
                  </a:lnTo>
                  <a:lnTo>
                    <a:pt x="24" y="84"/>
                  </a:lnTo>
                  <a:lnTo>
                    <a:pt x="35" y="94"/>
                  </a:lnTo>
                  <a:lnTo>
                    <a:pt x="41" y="97"/>
                  </a:lnTo>
                  <a:lnTo>
                    <a:pt x="48" y="101"/>
                  </a:lnTo>
                  <a:lnTo>
                    <a:pt x="56" y="103"/>
                  </a:lnTo>
                  <a:lnTo>
                    <a:pt x="64" y="103"/>
                  </a:lnTo>
                  <a:lnTo>
                    <a:pt x="64" y="96"/>
                  </a:lnTo>
                  <a:lnTo>
                    <a:pt x="58" y="96"/>
                  </a:lnTo>
                  <a:lnTo>
                    <a:pt x="50" y="94"/>
                  </a:lnTo>
                  <a:lnTo>
                    <a:pt x="45" y="92"/>
                  </a:lnTo>
                  <a:lnTo>
                    <a:pt x="39" y="88"/>
                  </a:lnTo>
                  <a:lnTo>
                    <a:pt x="29" y="80"/>
                  </a:lnTo>
                  <a:lnTo>
                    <a:pt x="22" y="69"/>
                  </a:lnTo>
                  <a:lnTo>
                    <a:pt x="14" y="53"/>
                  </a:lnTo>
                  <a:lnTo>
                    <a:pt x="10" y="38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2" name="Freeform 4039"/>
            <p:cNvSpPr>
              <a:spLocks noChangeAspect="1"/>
            </p:cNvSpPr>
            <p:nvPr/>
          </p:nvSpPr>
          <p:spPr bwMode="auto">
            <a:xfrm>
              <a:off x="3022" y="2034"/>
              <a:ext cx="91" cy="102"/>
            </a:xfrm>
            <a:custGeom>
              <a:avLst/>
              <a:gdLst>
                <a:gd name="T0" fmla="*/ 91 w 91"/>
                <a:gd name="T1" fmla="*/ 0 h 102"/>
                <a:gd name="T2" fmla="*/ 91 w 91"/>
                <a:gd name="T3" fmla="*/ 0 h 102"/>
                <a:gd name="T4" fmla="*/ 75 w 91"/>
                <a:gd name="T5" fmla="*/ 2 h 102"/>
                <a:gd name="T6" fmla="*/ 60 w 91"/>
                <a:gd name="T7" fmla="*/ 7 h 102"/>
                <a:gd name="T8" fmla="*/ 46 w 91"/>
                <a:gd name="T9" fmla="*/ 17 h 102"/>
                <a:gd name="T10" fmla="*/ 33 w 91"/>
                <a:gd name="T11" fmla="*/ 29 h 102"/>
                <a:gd name="T12" fmla="*/ 22 w 91"/>
                <a:gd name="T13" fmla="*/ 44 h 102"/>
                <a:gd name="T14" fmla="*/ 12 w 91"/>
                <a:gd name="T15" fmla="*/ 61 h 102"/>
                <a:gd name="T16" fmla="*/ 6 w 91"/>
                <a:gd name="T17" fmla="*/ 80 h 102"/>
                <a:gd name="T18" fmla="*/ 0 w 91"/>
                <a:gd name="T19" fmla="*/ 100 h 102"/>
                <a:gd name="T20" fmla="*/ 8 w 91"/>
                <a:gd name="T21" fmla="*/ 102 h 102"/>
                <a:gd name="T22" fmla="*/ 14 w 91"/>
                <a:gd name="T23" fmla="*/ 82 h 102"/>
                <a:gd name="T24" fmla="*/ 20 w 91"/>
                <a:gd name="T25" fmla="*/ 65 h 102"/>
                <a:gd name="T26" fmla="*/ 29 w 91"/>
                <a:gd name="T27" fmla="*/ 48 h 102"/>
                <a:gd name="T28" fmla="*/ 39 w 91"/>
                <a:gd name="T29" fmla="*/ 34 h 102"/>
                <a:gd name="T30" fmla="*/ 50 w 91"/>
                <a:gd name="T31" fmla="*/ 23 h 102"/>
                <a:gd name="T32" fmla="*/ 64 w 91"/>
                <a:gd name="T33" fmla="*/ 15 h 102"/>
                <a:gd name="T34" fmla="*/ 77 w 91"/>
                <a:gd name="T35" fmla="*/ 9 h 102"/>
                <a:gd name="T36" fmla="*/ 91 w 91"/>
                <a:gd name="T37" fmla="*/ 7 h 102"/>
                <a:gd name="T38" fmla="*/ 91 w 91"/>
                <a:gd name="T39" fmla="*/ 7 h 102"/>
                <a:gd name="T40" fmla="*/ 91 w 91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1"/>
                <a:gd name="T64" fmla="*/ 0 h 102"/>
                <a:gd name="T65" fmla="*/ 91 w 91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1" h="102">
                  <a:moveTo>
                    <a:pt x="91" y="0"/>
                  </a:moveTo>
                  <a:lnTo>
                    <a:pt x="91" y="0"/>
                  </a:lnTo>
                  <a:lnTo>
                    <a:pt x="75" y="2"/>
                  </a:lnTo>
                  <a:lnTo>
                    <a:pt x="60" y="7"/>
                  </a:lnTo>
                  <a:lnTo>
                    <a:pt x="46" y="17"/>
                  </a:lnTo>
                  <a:lnTo>
                    <a:pt x="33" y="29"/>
                  </a:lnTo>
                  <a:lnTo>
                    <a:pt x="22" y="44"/>
                  </a:lnTo>
                  <a:lnTo>
                    <a:pt x="12" y="61"/>
                  </a:lnTo>
                  <a:lnTo>
                    <a:pt x="6" y="80"/>
                  </a:lnTo>
                  <a:lnTo>
                    <a:pt x="0" y="100"/>
                  </a:lnTo>
                  <a:lnTo>
                    <a:pt x="8" y="102"/>
                  </a:lnTo>
                  <a:lnTo>
                    <a:pt x="14" y="82"/>
                  </a:lnTo>
                  <a:lnTo>
                    <a:pt x="20" y="65"/>
                  </a:lnTo>
                  <a:lnTo>
                    <a:pt x="29" y="48"/>
                  </a:lnTo>
                  <a:lnTo>
                    <a:pt x="39" y="34"/>
                  </a:lnTo>
                  <a:lnTo>
                    <a:pt x="50" y="23"/>
                  </a:lnTo>
                  <a:lnTo>
                    <a:pt x="64" y="15"/>
                  </a:lnTo>
                  <a:lnTo>
                    <a:pt x="77" y="9"/>
                  </a:lnTo>
                  <a:lnTo>
                    <a:pt x="91" y="7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3" name="Freeform 4040"/>
            <p:cNvSpPr>
              <a:spLocks noChangeAspect="1"/>
            </p:cNvSpPr>
            <p:nvPr/>
          </p:nvSpPr>
          <p:spPr bwMode="auto">
            <a:xfrm>
              <a:off x="3113" y="2034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2 h 102"/>
                <a:gd name="T6" fmla="*/ 61 w 63"/>
                <a:gd name="T7" fmla="*/ 63 h 102"/>
                <a:gd name="T8" fmla="*/ 57 w 63"/>
                <a:gd name="T9" fmla="*/ 46 h 102"/>
                <a:gd name="T10" fmla="*/ 51 w 63"/>
                <a:gd name="T11" fmla="*/ 30 h 102"/>
                <a:gd name="T12" fmla="*/ 42 w 63"/>
                <a:gd name="T13" fmla="*/ 17 h 102"/>
                <a:gd name="T14" fmla="*/ 30 w 63"/>
                <a:gd name="T15" fmla="*/ 7 h 102"/>
                <a:gd name="T16" fmla="*/ 23 w 63"/>
                <a:gd name="T17" fmla="*/ 4 h 102"/>
                <a:gd name="T18" fmla="*/ 15 w 63"/>
                <a:gd name="T19" fmla="*/ 2 h 102"/>
                <a:gd name="T20" fmla="*/ 7 w 63"/>
                <a:gd name="T21" fmla="*/ 0 h 102"/>
                <a:gd name="T22" fmla="*/ 0 w 63"/>
                <a:gd name="T23" fmla="*/ 0 h 102"/>
                <a:gd name="T24" fmla="*/ 0 w 63"/>
                <a:gd name="T25" fmla="*/ 7 h 102"/>
                <a:gd name="T26" fmla="*/ 7 w 63"/>
                <a:gd name="T27" fmla="*/ 7 h 102"/>
                <a:gd name="T28" fmla="*/ 13 w 63"/>
                <a:gd name="T29" fmla="*/ 9 h 102"/>
                <a:gd name="T30" fmla="*/ 19 w 63"/>
                <a:gd name="T31" fmla="*/ 11 h 102"/>
                <a:gd name="T32" fmla="*/ 25 w 63"/>
                <a:gd name="T33" fmla="*/ 15 h 102"/>
                <a:gd name="T34" fmla="*/ 36 w 63"/>
                <a:gd name="T35" fmla="*/ 23 h 102"/>
                <a:gd name="T36" fmla="*/ 44 w 63"/>
                <a:gd name="T37" fmla="*/ 34 h 102"/>
                <a:gd name="T38" fmla="*/ 49 w 63"/>
                <a:gd name="T39" fmla="*/ 48 h 102"/>
                <a:gd name="T40" fmla="*/ 53 w 63"/>
                <a:gd name="T41" fmla="*/ 63 h 102"/>
                <a:gd name="T42" fmla="*/ 55 w 63"/>
                <a:gd name="T43" fmla="*/ 82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2"/>
                  </a:lnTo>
                  <a:lnTo>
                    <a:pt x="61" y="63"/>
                  </a:lnTo>
                  <a:lnTo>
                    <a:pt x="57" y="46"/>
                  </a:lnTo>
                  <a:lnTo>
                    <a:pt x="51" y="30"/>
                  </a:lnTo>
                  <a:lnTo>
                    <a:pt x="42" y="17"/>
                  </a:lnTo>
                  <a:lnTo>
                    <a:pt x="30" y="7"/>
                  </a:lnTo>
                  <a:lnTo>
                    <a:pt x="23" y="4"/>
                  </a:lnTo>
                  <a:lnTo>
                    <a:pt x="15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13" y="9"/>
                  </a:lnTo>
                  <a:lnTo>
                    <a:pt x="19" y="11"/>
                  </a:lnTo>
                  <a:lnTo>
                    <a:pt x="25" y="15"/>
                  </a:lnTo>
                  <a:lnTo>
                    <a:pt x="36" y="23"/>
                  </a:lnTo>
                  <a:lnTo>
                    <a:pt x="44" y="34"/>
                  </a:lnTo>
                  <a:lnTo>
                    <a:pt x="49" y="48"/>
                  </a:lnTo>
                  <a:lnTo>
                    <a:pt x="53" y="63"/>
                  </a:lnTo>
                  <a:lnTo>
                    <a:pt x="55" y="82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4" name="Freeform 4041"/>
            <p:cNvSpPr>
              <a:spLocks noChangeAspect="1"/>
            </p:cNvSpPr>
            <p:nvPr/>
          </p:nvSpPr>
          <p:spPr bwMode="auto">
            <a:xfrm>
              <a:off x="3084" y="2136"/>
              <a:ext cx="90" cy="101"/>
            </a:xfrm>
            <a:custGeom>
              <a:avLst/>
              <a:gdLst>
                <a:gd name="T0" fmla="*/ 0 w 90"/>
                <a:gd name="T1" fmla="*/ 101 h 101"/>
                <a:gd name="T2" fmla="*/ 0 w 90"/>
                <a:gd name="T3" fmla="*/ 101 h 101"/>
                <a:gd name="T4" fmla="*/ 15 w 90"/>
                <a:gd name="T5" fmla="*/ 99 h 101"/>
                <a:gd name="T6" fmla="*/ 30 w 90"/>
                <a:gd name="T7" fmla="*/ 94 h 101"/>
                <a:gd name="T8" fmla="*/ 46 w 90"/>
                <a:gd name="T9" fmla="*/ 84 h 101"/>
                <a:gd name="T10" fmla="*/ 57 w 90"/>
                <a:gd name="T11" fmla="*/ 71 h 101"/>
                <a:gd name="T12" fmla="*/ 69 w 90"/>
                <a:gd name="T13" fmla="*/ 57 h 101"/>
                <a:gd name="T14" fmla="*/ 78 w 90"/>
                <a:gd name="T15" fmla="*/ 40 h 101"/>
                <a:gd name="T16" fmla="*/ 86 w 90"/>
                <a:gd name="T17" fmla="*/ 21 h 101"/>
                <a:gd name="T18" fmla="*/ 90 w 90"/>
                <a:gd name="T19" fmla="*/ 0 h 101"/>
                <a:gd name="T20" fmla="*/ 82 w 90"/>
                <a:gd name="T21" fmla="*/ 0 h 101"/>
                <a:gd name="T22" fmla="*/ 78 w 90"/>
                <a:gd name="T23" fmla="*/ 19 h 101"/>
                <a:gd name="T24" fmla="*/ 71 w 90"/>
                <a:gd name="T25" fmla="*/ 36 h 101"/>
                <a:gd name="T26" fmla="*/ 63 w 90"/>
                <a:gd name="T27" fmla="*/ 51 h 101"/>
                <a:gd name="T28" fmla="*/ 52 w 90"/>
                <a:gd name="T29" fmla="*/ 67 h 101"/>
                <a:gd name="T30" fmla="*/ 40 w 90"/>
                <a:gd name="T31" fmla="*/ 78 h 101"/>
                <a:gd name="T32" fmla="*/ 27 w 90"/>
                <a:gd name="T33" fmla="*/ 86 h 101"/>
                <a:gd name="T34" fmla="*/ 13 w 90"/>
                <a:gd name="T35" fmla="*/ 92 h 101"/>
                <a:gd name="T36" fmla="*/ 0 w 90"/>
                <a:gd name="T37" fmla="*/ 94 h 101"/>
                <a:gd name="T38" fmla="*/ 0 w 90"/>
                <a:gd name="T39" fmla="*/ 94 h 101"/>
                <a:gd name="T40" fmla="*/ 0 w 90"/>
                <a:gd name="T41" fmla="*/ 101 h 10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1"/>
                <a:gd name="T65" fmla="*/ 90 w 90"/>
                <a:gd name="T66" fmla="*/ 101 h 10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1">
                  <a:moveTo>
                    <a:pt x="0" y="101"/>
                  </a:moveTo>
                  <a:lnTo>
                    <a:pt x="0" y="101"/>
                  </a:lnTo>
                  <a:lnTo>
                    <a:pt x="15" y="99"/>
                  </a:lnTo>
                  <a:lnTo>
                    <a:pt x="30" y="94"/>
                  </a:lnTo>
                  <a:lnTo>
                    <a:pt x="46" y="84"/>
                  </a:lnTo>
                  <a:lnTo>
                    <a:pt x="57" y="71"/>
                  </a:lnTo>
                  <a:lnTo>
                    <a:pt x="69" y="57"/>
                  </a:lnTo>
                  <a:lnTo>
                    <a:pt x="78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8" y="19"/>
                  </a:lnTo>
                  <a:lnTo>
                    <a:pt x="71" y="36"/>
                  </a:lnTo>
                  <a:lnTo>
                    <a:pt x="63" y="51"/>
                  </a:lnTo>
                  <a:lnTo>
                    <a:pt x="52" y="67"/>
                  </a:lnTo>
                  <a:lnTo>
                    <a:pt x="40" y="78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8" name="Freeform 4042"/>
            <p:cNvSpPr>
              <a:spLocks noChangeAspect="1"/>
            </p:cNvSpPr>
            <p:nvPr/>
          </p:nvSpPr>
          <p:spPr bwMode="auto">
            <a:xfrm>
              <a:off x="2514" y="2041"/>
              <a:ext cx="516" cy="369"/>
            </a:xfrm>
            <a:custGeom>
              <a:avLst/>
              <a:gdLst>
                <a:gd name="T0" fmla="*/ 510 w 516"/>
                <a:gd name="T1" fmla="*/ 0 h 369"/>
                <a:gd name="T2" fmla="*/ 510 w 516"/>
                <a:gd name="T3" fmla="*/ 0 h 369"/>
                <a:gd name="T4" fmla="*/ 483 w 516"/>
                <a:gd name="T5" fmla="*/ 39 h 369"/>
                <a:gd name="T6" fmla="*/ 457 w 516"/>
                <a:gd name="T7" fmla="*/ 75 h 369"/>
                <a:gd name="T8" fmla="*/ 432 w 516"/>
                <a:gd name="T9" fmla="*/ 110 h 369"/>
                <a:gd name="T10" fmla="*/ 407 w 516"/>
                <a:gd name="T11" fmla="*/ 141 h 369"/>
                <a:gd name="T12" fmla="*/ 382 w 516"/>
                <a:gd name="T13" fmla="*/ 169 h 369"/>
                <a:gd name="T14" fmla="*/ 357 w 516"/>
                <a:gd name="T15" fmla="*/ 196 h 369"/>
                <a:gd name="T16" fmla="*/ 334 w 516"/>
                <a:gd name="T17" fmla="*/ 219 h 369"/>
                <a:gd name="T18" fmla="*/ 311 w 516"/>
                <a:gd name="T19" fmla="*/ 240 h 369"/>
                <a:gd name="T20" fmla="*/ 288 w 516"/>
                <a:gd name="T21" fmla="*/ 260 h 369"/>
                <a:gd name="T22" fmla="*/ 267 w 516"/>
                <a:gd name="T23" fmla="*/ 277 h 369"/>
                <a:gd name="T24" fmla="*/ 244 w 516"/>
                <a:gd name="T25" fmla="*/ 292 h 369"/>
                <a:gd name="T26" fmla="*/ 225 w 516"/>
                <a:gd name="T27" fmla="*/ 306 h 369"/>
                <a:gd name="T28" fmla="*/ 203 w 516"/>
                <a:gd name="T29" fmla="*/ 317 h 369"/>
                <a:gd name="T30" fmla="*/ 184 w 516"/>
                <a:gd name="T31" fmla="*/ 327 h 369"/>
                <a:gd name="T32" fmla="*/ 167 w 516"/>
                <a:gd name="T33" fmla="*/ 334 h 369"/>
                <a:gd name="T34" fmla="*/ 150 w 516"/>
                <a:gd name="T35" fmla="*/ 342 h 369"/>
                <a:gd name="T36" fmla="*/ 117 w 516"/>
                <a:gd name="T37" fmla="*/ 352 h 369"/>
                <a:gd name="T38" fmla="*/ 88 w 516"/>
                <a:gd name="T39" fmla="*/ 357 h 369"/>
                <a:gd name="T40" fmla="*/ 61 w 516"/>
                <a:gd name="T41" fmla="*/ 361 h 369"/>
                <a:gd name="T42" fmla="*/ 40 w 516"/>
                <a:gd name="T43" fmla="*/ 361 h 369"/>
                <a:gd name="T44" fmla="*/ 12 w 516"/>
                <a:gd name="T45" fmla="*/ 357 h 369"/>
                <a:gd name="T46" fmla="*/ 2 w 516"/>
                <a:gd name="T47" fmla="*/ 356 h 369"/>
                <a:gd name="T48" fmla="*/ 0 w 516"/>
                <a:gd name="T49" fmla="*/ 363 h 369"/>
                <a:gd name="T50" fmla="*/ 12 w 516"/>
                <a:gd name="T51" fmla="*/ 365 h 369"/>
                <a:gd name="T52" fmla="*/ 40 w 516"/>
                <a:gd name="T53" fmla="*/ 369 h 369"/>
                <a:gd name="T54" fmla="*/ 63 w 516"/>
                <a:gd name="T55" fmla="*/ 369 h 369"/>
                <a:gd name="T56" fmla="*/ 88 w 516"/>
                <a:gd name="T57" fmla="*/ 367 h 369"/>
                <a:gd name="T58" fmla="*/ 119 w 516"/>
                <a:gd name="T59" fmla="*/ 359 h 369"/>
                <a:gd name="T60" fmla="*/ 152 w 516"/>
                <a:gd name="T61" fmla="*/ 350 h 369"/>
                <a:gd name="T62" fmla="*/ 169 w 516"/>
                <a:gd name="T63" fmla="*/ 342 h 369"/>
                <a:gd name="T64" fmla="*/ 188 w 516"/>
                <a:gd name="T65" fmla="*/ 334 h 369"/>
                <a:gd name="T66" fmla="*/ 207 w 516"/>
                <a:gd name="T67" fmla="*/ 323 h 369"/>
                <a:gd name="T68" fmla="*/ 228 w 516"/>
                <a:gd name="T69" fmla="*/ 311 h 369"/>
                <a:gd name="T70" fmla="*/ 249 w 516"/>
                <a:gd name="T71" fmla="*/ 298 h 369"/>
                <a:gd name="T72" fmla="*/ 271 w 516"/>
                <a:gd name="T73" fmla="*/ 283 h 369"/>
                <a:gd name="T74" fmla="*/ 294 w 516"/>
                <a:gd name="T75" fmla="*/ 265 h 369"/>
                <a:gd name="T76" fmla="*/ 315 w 516"/>
                <a:gd name="T77" fmla="*/ 246 h 369"/>
                <a:gd name="T78" fmla="*/ 340 w 516"/>
                <a:gd name="T79" fmla="*/ 225 h 369"/>
                <a:gd name="T80" fmla="*/ 363 w 516"/>
                <a:gd name="T81" fmla="*/ 202 h 369"/>
                <a:gd name="T82" fmla="*/ 388 w 516"/>
                <a:gd name="T83" fmla="*/ 175 h 369"/>
                <a:gd name="T84" fmla="*/ 412 w 516"/>
                <a:gd name="T85" fmla="*/ 146 h 369"/>
                <a:gd name="T86" fmla="*/ 437 w 516"/>
                <a:gd name="T87" fmla="*/ 116 h 369"/>
                <a:gd name="T88" fmla="*/ 464 w 516"/>
                <a:gd name="T89" fmla="*/ 81 h 369"/>
                <a:gd name="T90" fmla="*/ 489 w 516"/>
                <a:gd name="T91" fmla="*/ 45 h 369"/>
                <a:gd name="T92" fmla="*/ 516 w 516"/>
                <a:gd name="T93" fmla="*/ 4 h 369"/>
                <a:gd name="T94" fmla="*/ 516 w 516"/>
                <a:gd name="T95" fmla="*/ 4 h 369"/>
                <a:gd name="T96" fmla="*/ 510 w 516"/>
                <a:gd name="T97" fmla="*/ 0 h 36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16"/>
                <a:gd name="T148" fmla="*/ 0 h 369"/>
                <a:gd name="T149" fmla="*/ 516 w 516"/>
                <a:gd name="T150" fmla="*/ 369 h 36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16" h="369">
                  <a:moveTo>
                    <a:pt x="510" y="0"/>
                  </a:moveTo>
                  <a:lnTo>
                    <a:pt x="510" y="0"/>
                  </a:lnTo>
                  <a:lnTo>
                    <a:pt x="483" y="39"/>
                  </a:lnTo>
                  <a:lnTo>
                    <a:pt x="457" y="75"/>
                  </a:lnTo>
                  <a:lnTo>
                    <a:pt x="432" y="110"/>
                  </a:lnTo>
                  <a:lnTo>
                    <a:pt x="407" y="141"/>
                  </a:lnTo>
                  <a:lnTo>
                    <a:pt x="382" y="169"/>
                  </a:lnTo>
                  <a:lnTo>
                    <a:pt x="357" y="196"/>
                  </a:lnTo>
                  <a:lnTo>
                    <a:pt x="334" y="219"/>
                  </a:lnTo>
                  <a:lnTo>
                    <a:pt x="311" y="240"/>
                  </a:lnTo>
                  <a:lnTo>
                    <a:pt x="288" y="260"/>
                  </a:lnTo>
                  <a:lnTo>
                    <a:pt x="267" y="277"/>
                  </a:lnTo>
                  <a:lnTo>
                    <a:pt x="244" y="292"/>
                  </a:lnTo>
                  <a:lnTo>
                    <a:pt x="225" y="306"/>
                  </a:lnTo>
                  <a:lnTo>
                    <a:pt x="203" y="317"/>
                  </a:lnTo>
                  <a:lnTo>
                    <a:pt x="184" y="327"/>
                  </a:lnTo>
                  <a:lnTo>
                    <a:pt x="167" y="334"/>
                  </a:lnTo>
                  <a:lnTo>
                    <a:pt x="150" y="342"/>
                  </a:lnTo>
                  <a:lnTo>
                    <a:pt x="117" y="352"/>
                  </a:lnTo>
                  <a:lnTo>
                    <a:pt x="88" y="357"/>
                  </a:lnTo>
                  <a:lnTo>
                    <a:pt x="61" y="361"/>
                  </a:lnTo>
                  <a:lnTo>
                    <a:pt x="40" y="361"/>
                  </a:lnTo>
                  <a:lnTo>
                    <a:pt x="12" y="357"/>
                  </a:lnTo>
                  <a:lnTo>
                    <a:pt x="2" y="356"/>
                  </a:lnTo>
                  <a:lnTo>
                    <a:pt x="0" y="363"/>
                  </a:lnTo>
                  <a:lnTo>
                    <a:pt x="12" y="365"/>
                  </a:lnTo>
                  <a:lnTo>
                    <a:pt x="40" y="369"/>
                  </a:lnTo>
                  <a:lnTo>
                    <a:pt x="63" y="369"/>
                  </a:lnTo>
                  <a:lnTo>
                    <a:pt x="88" y="367"/>
                  </a:lnTo>
                  <a:lnTo>
                    <a:pt x="119" y="359"/>
                  </a:lnTo>
                  <a:lnTo>
                    <a:pt x="152" y="350"/>
                  </a:lnTo>
                  <a:lnTo>
                    <a:pt x="169" y="342"/>
                  </a:lnTo>
                  <a:lnTo>
                    <a:pt x="188" y="334"/>
                  </a:lnTo>
                  <a:lnTo>
                    <a:pt x="207" y="323"/>
                  </a:lnTo>
                  <a:lnTo>
                    <a:pt x="228" y="311"/>
                  </a:lnTo>
                  <a:lnTo>
                    <a:pt x="249" y="298"/>
                  </a:lnTo>
                  <a:lnTo>
                    <a:pt x="271" y="283"/>
                  </a:lnTo>
                  <a:lnTo>
                    <a:pt x="294" y="265"/>
                  </a:lnTo>
                  <a:lnTo>
                    <a:pt x="315" y="246"/>
                  </a:lnTo>
                  <a:lnTo>
                    <a:pt x="340" y="225"/>
                  </a:lnTo>
                  <a:lnTo>
                    <a:pt x="363" y="202"/>
                  </a:lnTo>
                  <a:lnTo>
                    <a:pt x="388" y="175"/>
                  </a:lnTo>
                  <a:lnTo>
                    <a:pt x="412" y="146"/>
                  </a:lnTo>
                  <a:lnTo>
                    <a:pt x="437" y="116"/>
                  </a:lnTo>
                  <a:lnTo>
                    <a:pt x="464" y="81"/>
                  </a:lnTo>
                  <a:lnTo>
                    <a:pt x="489" y="45"/>
                  </a:lnTo>
                  <a:lnTo>
                    <a:pt x="516" y="4"/>
                  </a:lnTo>
                  <a:lnTo>
                    <a:pt x="51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9" name="Freeform 4043"/>
            <p:cNvSpPr>
              <a:spLocks noChangeAspect="1"/>
            </p:cNvSpPr>
            <p:nvPr/>
          </p:nvSpPr>
          <p:spPr bwMode="auto">
            <a:xfrm>
              <a:off x="3024" y="1437"/>
              <a:ext cx="123" cy="608"/>
            </a:xfrm>
            <a:custGeom>
              <a:avLst/>
              <a:gdLst>
                <a:gd name="T0" fmla="*/ 56 w 123"/>
                <a:gd name="T1" fmla="*/ 4 h 608"/>
                <a:gd name="T2" fmla="*/ 69 w 123"/>
                <a:gd name="T3" fmla="*/ 32 h 608"/>
                <a:gd name="T4" fmla="*/ 81 w 123"/>
                <a:gd name="T5" fmla="*/ 59 h 608"/>
                <a:gd name="T6" fmla="*/ 90 w 123"/>
                <a:gd name="T7" fmla="*/ 86 h 608"/>
                <a:gd name="T8" fmla="*/ 98 w 123"/>
                <a:gd name="T9" fmla="*/ 113 h 608"/>
                <a:gd name="T10" fmla="*/ 106 w 123"/>
                <a:gd name="T11" fmla="*/ 142 h 608"/>
                <a:gd name="T12" fmla="*/ 110 w 123"/>
                <a:gd name="T13" fmla="*/ 169 h 608"/>
                <a:gd name="T14" fmla="*/ 112 w 123"/>
                <a:gd name="T15" fmla="*/ 196 h 608"/>
                <a:gd name="T16" fmla="*/ 114 w 123"/>
                <a:gd name="T17" fmla="*/ 221 h 608"/>
                <a:gd name="T18" fmla="*/ 114 w 123"/>
                <a:gd name="T19" fmla="*/ 247 h 608"/>
                <a:gd name="T20" fmla="*/ 114 w 123"/>
                <a:gd name="T21" fmla="*/ 272 h 608"/>
                <a:gd name="T22" fmla="*/ 112 w 123"/>
                <a:gd name="T23" fmla="*/ 297 h 608"/>
                <a:gd name="T24" fmla="*/ 108 w 123"/>
                <a:gd name="T25" fmla="*/ 322 h 608"/>
                <a:gd name="T26" fmla="*/ 98 w 123"/>
                <a:gd name="T27" fmla="*/ 370 h 608"/>
                <a:gd name="T28" fmla="*/ 87 w 123"/>
                <a:gd name="T29" fmla="*/ 414 h 608"/>
                <a:gd name="T30" fmla="*/ 73 w 123"/>
                <a:gd name="T31" fmla="*/ 455 h 608"/>
                <a:gd name="T32" fmla="*/ 60 w 123"/>
                <a:gd name="T33" fmla="*/ 491 h 608"/>
                <a:gd name="T34" fmla="*/ 44 w 123"/>
                <a:gd name="T35" fmla="*/ 524 h 608"/>
                <a:gd name="T36" fmla="*/ 31 w 123"/>
                <a:gd name="T37" fmla="*/ 551 h 608"/>
                <a:gd name="T38" fmla="*/ 8 w 123"/>
                <a:gd name="T39" fmla="*/ 591 h 608"/>
                <a:gd name="T40" fmla="*/ 0 w 123"/>
                <a:gd name="T41" fmla="*/ 604 h 608"/>
                <a:gd name="T42" fmla="*/ 6 w 123"/>
                <a:gd name="T43" fmla="*/ 608 h 608"/>
                <a:gd name="T44" fmla="*/ 16 w 123"/>
                <a:gd name="T45" fmla="*/ 595 h 608"/>
                <a:gd name="T46" fmla="*/ 39 w 123"/>
                <a:gd name="T47" fmla="*/ 555 h 608"/>
                <a:gd name="T48" fmla="*/ 52 w 123"/>
                <a:gd name="T49" fmla="*/ 528 h 608"/>
                <a:gd name="T50" fmla="*/ 67 w 123"/>
                <a:gd name="T51" fmla="*/ 495 h 608"/>
                <a:gd name="T52" fmla="*/ 81 w 123"/>
                <a:gd name="T53" fmla="*/ 457 h 608"/>
                <a:gd name="T54" fmla="*/ 94 w 123"/>
                <a:gd name="T55" fmla="*/ 416 h 608"/>
                <a:gd name="T56" fmla="*/ 106 w 123"/>
                <a:gd name="T57" fmla="*/ 372 h 608"/>
                <a:gd name="T58" fmla="*/ 115 w 123"/>
                <a:gd name="T59" fmla="*/ 324 h 608"/>
                <a:gd name="T60" fmla="*/ 119 w 123"/>
                <a:gd name="T61" fmla="*/ 299 h 608"/>
                <a:gd name="T62" fmla="*/ 121 w 123"/>
                <a:gd name="T63" fmla="*/ 272 h 608"/>
                <a:gd name="T64" fmla="*/ 123 w 123"/>
                <a:gd name="T65" fmla="*/ 247 h 608"/>
                <a:gd name="T66" fmla="*/ 121 w 123"/>
                <a:gd name="T67" fmla="*/ 221 h 608"/>
                <a:gd name="T68" fmla="*/ 121 w 123"/>
                <a:gd name="T69" fmla="*/ 194 h 608"/>
                <a:gd name="T70" fmla="*/ 117 w 123"/>
                <a:gd name="T71" fmla="*/ 167 h 608"/>
                <a:gd name="T72" fmla="*/ 114 w 123"/>
                <a:gd name="T73" fmla="*/ 140 h 608"/>
                <a:gd name="T74" fmla="*/ 106 w 123"/>
                <a:gd name="T75" fmla="*/ 111 h 608"/>
                <a:gd name="T76" fmla="*/ 98 w 123"/>
                <a:gd name="T77" fmla="*/ 84 h 608"/>
                <a:gd name="T78" fmla="*/ 89 w 123"/>
                <a:gd name="T79" fmla="*/ 56 h 608"/>
                <a:gd name="T80" fmla="*/ 77 w 123"/>
                <a:gd name="T81" fmla="*/ 29 h 608"/>
                <a:gd name="T82" fmla="*/ 64 w 123"/>
                <a:gd name="T83" fmla="*/ 0 h 608"/>
                <a:gd name="T84" fmla="*/ 56 w 123"/>
                <a:gd name="T85" fmla="*/ 4 h 6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3"/>
                <a:gd name="T130" fmla="*/ 0 h 608"/>
                <a:gd name="T131" fmla="*/ 123 w 123"/>
                <a:gd name="T132" fmla="*/ 608 h 6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3" h="608">
                  <a:moveTo>
                    <a:pt x="56" y="4"/>
                  </a:moveTo>
                  <a:lnTo>
                    <a:pt x="69" y="32"/>
                  </a:lnTo>
                  <a:lnTo>
                    <a:pt x="81" y="59"/>
                  </a:lnTo>
                  <a:lnTo>
                    <a:pt x="90" y="86"/>
                  </a:lnTo>
                  <a:lnTo>
                    <a:pt x="98" y="113"/>
                  </a:lnTo>
                  <a:lnTo>
                    <a:pt x="106" y="142"/>
                  </a:lnTo>
                  <a:lnTo>
                    <a:pt x="110" y="169"/>
                  </a:lnTo>
                  <a:lnTo>
                    <a:pt x="112" y="196"/>
                  </a:lnTo>
                  <a:lnTo>
                    <a:pt x="114" y="221"/>
                  </a:lnTo>
                  <a:lnTo>
                    <a:pt x="114" y="247"/>
                  </a:lnTo>
                  <a:lnTo>
                    <a:pt x="114" y="272"/>
                  </a:lnTo>
                  <a:lnTo>
                    <a:pt x="112" y="297"/>
                  </a:lnTo>
                  <a:lnTo>
                    <a:pt x="108" y="322"/>
                  </a:lnTo>
                  <a:lnTo>
                    <a:pt x="98" y="370"/>
                  </a:lnTo>
                  <a:lnTo>
                    <a:pt x="87" y="414"/>
                  </a:lnTo>
                  <a:lnTo>
                    <a:pt x="73" y="455"/>
                  </a:lnTo>
                  <a:lnTo>
                    <a:pt x="60" y="491"/>
                  </a:lnTo>
                  <a:lnTo>
                    <a:pt x="44" y="524"/>
                  </a:lnTo>
                  <a:lnTo>
                    <a:pt x="31" y="551"/>
                  </a:lnTo>
                  <a:lnTo>
                    <a:pt x="8" y="591"/>
                  </a:lnTo>
                  <a:lnTo>
                    <a:pt x="0" y="604"/>
                  </a:lnTo>
                  <a:lnTo>
                    <a:pt x="6" y="608"/>
                  </a:lnTo>
                  <a:lnTo>
                    <a:pt x="16" y="595"/>
                  </a:lnTo>
                  <a:lnTo>
                    <a:pt x="39" y="555"/>
                  </a:lnTo>
                  <a:lnTo>
                    <a:pt x="52" y="528"/>
                  </a:lnTo>
                  <a:lnTo>
                    <a:pt x="67" y="495"/>
                  </a:lnTo>
                  <a:lnTo>
                    <a:pt x="81" y="457"/>
                  </a:lnTo>
                  <a:lnTo>
                    <a:pt x="94" y="416"/>
                  </a:lnTo>
                  <a:lnTo>
                    <a:pt x="106" y="372"/>
                  </a:lnTo>
                  <a:lnTo>
                    <a:pt x="115" y="324"/>
                  </a:lnTo>
                  <a:lnTo>
                    <a:pt x="119" y="299"/>
                  </a:lnTo>
                  <a:lnTo>
                    <a:pt x="121" y="272"/>
                  </a:lnTo>
                  <a:lnTo>
                    <a:pt x="123" y="247"/>
                  </a:lnTo>
                  <a:lnTo>
                    <a:pt x="121" y="221"/>
                  </a:lnTo>
                  <a:lnTo>
                    <a:pt x="121" y="194"/>
                  </a:lnTo>
                  <a:lnTo>
                    <a:pt x="117" y="167"/>
                  </a:lnTo>
                  <a:lnTo>
                    <a:pt x="114" y="140"/>
                  </a:lnTo>
                  <a:lnTo>
                    <a:pt x="106" y="111"/>
                  </a:lnTo>
                  <a:lnTo>
                    <a:pt x="98" y="84"/>
                  </a:lnTo>
                  <a:lnTo>
                    <a:pt x="89" y="56"/>
                  </a:lnTo>
                  <a:lnTo>
                    <a:pt x="77" y="29"/>
                  </a:lnTo>
                  <a:lnTo>
                    <a:pt x="64" y="0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0" name="Freeform 4044"/>
            <p:cNvSpPr>
              <a:spLocks noChangeAspect="1"/>
            </p:cNvSpPr>
            <p:nvPr/>
          </p:nvSpPr>
          <p:spPr bwMode="auto">
            <a:xfrm>
              <a:off x="2842" y="1932"/>
              <a:ext cx="259" cy="495"/>
            </a:xfrm>
            <a:custGeom>
              <a:avLst/>
              <a:gdLst>
                <a:gd name="T0" fmla="*/ 4 w 259"/>
                <a:gd name="T1" fmla="*/ 495 h 495"/>
                <a:gd name="T2" fmla="*/ 0 w 259"/>
                <a:gd name="T3" fmla="*/ 340 h 495"/>
                <a:gd name="T4" fmla="*/ 10 w 259"/>
                <a:gd name="T5" fmla="*/ 332 h 495"/>
                <a:gd name="T6" fmla="*/ 31 w 259"/>
                <a:gd name="T7" fmla="*/ 309 h 495"/>
                <a:gd name="T8" fmla="*/ 61 w 259"/>
                <a:gd name="T9" fmla="*/ 275 h 495"/>
                <a:gd name="T10" fmla="*/ 100 w 259"/>
                <a:gd name="T11" fmla="*/ 228 h 495"/>
                <a:gd name="T12" fmla="*/ 142 w 259"/>
                <a:gd name="T13" fmla="*/ 177 h 495"/>
                <a:gd name="T14" fmla="*/ 180 w 259"/>
                <a:gd name="T15" fmla="*/ 119 h 495"/>
                <a:gd name="T16" fmla="*/ 200 w 259"/>
                <a:gd name="T17" fmla="*/ 90 h 495"/>
                <a:gd name="T18" fmla="*/ 217 w 259"/>
                <a:gd name="T19" fmla="*/ 60 h 495"/>
                <a:gd name="T20" fmla="*/ 232 w 259"/>
                <a:gd name="T21" fmla="*/ 31 h 495"/>
                <a:gd name="T22" fmla="*/ 244 w 259"/>
                <a:gd name="T23" fmla="*/ 0 h 495"/>
                <a:gd name="T24" fmla="*/ 246 w 259"/>
                <a:gd name="T25" fmla="*/ 6 h 495"/>
                <a:gd name="T26" fmla="*/ 251 w 259"/>
                <a:gd name="T27" fmla="*/ 21 h 495"/>
                <a:gd name="T28" fmla="*/ 255 w 259"/>
                <a:gd name="T29" fmla="*/ 46 h 495"/>
                <a:gd name="T30" fmla="*/ 259 w 259"/>
                <a:gd name="T31" fmla="*/ 79 h 495"/>
                <a:gd name="T32" fmla="*/ 259 w 259"/>
                <a:gd name="T33" fmla="*/ 100 h 495"/>
                <a:gd name="T34" fmla="*/ 257 w 259"/>
                <a:gd name="T35" fmla="*/ 121 h 495"/>
                <a:gd name="T36" fmla="*/ 255 w 259"/>
                <a:gd name="T37" fmla="*/ 146 h 495"/>
                <a:gd name="T38" fmla="*/ 249 w 259"/>
                <a:gd name="T39" fmla="*/ 171 h 495"/>
                <a:gd name="T40" fmla="*/ 242 w 259"/>
                <a:gd name="T41" fmla="*/ 200 h 495"/>
                <a:gd name="T42" fmla="*/ 232 w 259"/>
                <a:gd name="T43" fmla="*/ 228 h 495"/>
                <a:gd name="T44" fmla="*/ 221 w 259"/>
                <a:gd name="T45" fmla="*/ 259 h 495"/>
                <a:gd name="T46" fmla="*/ 205 w 259"/>
                <a:gd name="T47" fmla="*/ 292 h 495"/>
                <a:gd name="T48" fmla="*/ 4 w 259"/>
                <a:gd name="T49" fmla="*/ 495 h 4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9"/>
                <a:gd name="T76" fmla="*/ 0 h 495"/>
                <a:gd name="T77" fmla="*/ 259 w 259"/>
                <a:gd name="T78" fmla="*/ 495 h 4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9" h="495">
                  <a:moveTo>
                    <a:pt x="4" y="495"/>
                  </a:moveTo>
                  <a:lnTo>
                    <a:pt x="0" y="340"/>
                  </a:lnTo>
                  <a:lnTo>
                    <a:pt x="10" y="332"/>
                  </a:lnTo>
                  <a:lnTo>
                    <a:pt x="31" y="309"/>
                  </a:lnTo>
                  <a:lnTo>
                    <a:pt x="61" y="275"/>
                  </a:lnTo>
                  <a:lnTo>
                    <a:pt x="100" y="228"/>
                  </a:lnTo>
                  <a:lnTo>
                    <a:pt x="142" y="177"/>
                  </a:lnTo>
                  <a:lnTo>
                    <a:pt x="180" y="119"/>
                  </a:lnTo>
                  <a:lnTo>
                    <a:pt x="200" y="90"/>
                  </a:lnTo>
                  <a:lnTo>
                    <a:pt x="217" y="60"/>
                  </a:lnTo>
                  <a:lnTo>
                    <a:pt x="232" y="31"/>
                  </a:lnTo>
                  <a:lnTo>
                    <a:pt x="244" y="0"/>
                  </a:lnTo>
                  <a:lnTo>
                    <a:pt x="246" y="6"/>
                  </a:lnTo>
                  <a:lnTo>
                    <a:pt x="251" y="21"/>
                  </a:lnTo>
                  <a:lnTo>
                    <a:pt x="255" y="46"/>
                  </a:lnTo>
                  <a:lnTo>
                    <a:pt x="259" y="79"/>
                  </a:lnTo>
                  <a:lnTo>
                    <a:pt x="259" y="100"/>
                  </a:lnTo>
                  <a:lnTo>
                    <a:pt x="257" y="121"/>
                  </a:lnTo>
                  <a:lnTo>
                    <a:pt x="255" y="146"/>
                  </a:lnTo>
                  <a:lnTo>
                    <a:pt x="249" y="171"/>
                  </a:lnTo>
                  <a:lnTo>
                    <a:pt x="242" y="200"/>
                  </a:lnTo>
                  <a:lnTo>
                    <a:pt x="232" y="228"/>
                  </a:lnTo>
                  <a:lnTo>
                    <a:pt x="221" y="259"/>
                  </a:lnTo>
                  <a:lnTo>
                    <a:pt x="205" y="292"/>
                  </a:lnTo>
                  <a:lnTo>
                    <a:pt x="4" y="4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1" name="Freeform 4045"/>
            <p:cNvSpPr>
              <a:spLocks noChangeAspect="1"/>
            </p:cNvSpPr>
            <p:nvPr/>
          </p:nvSpPr>
          <p:spPr bwMode="auto">
            <a:xfrm>
              <a:off x="2838" y="2268"/>
              <a:ext cx="14" cy="159"/>
            </a:xfrm>
            <a:custGeom>
              <a:avLst/>
              <a:gdLst>
                <a:gd name="T0" fmla="*/ 2 w 14"/>
                <a:gd name="T1" fmla="*/ 0 h 159"/>
                <a:gd name="T2" fmla="*/ 0 w 14"/>
                <a:gd name="T3" fmla="*/ 4 h 159"/>
                <a:gd name="T4" fmla="*/ 4 w 14"/>
                <a:gd name="T5" fmla="*/ 159 h 159"/>
                <a:gd name="T6" fmla="*/ 14 w 14"/>
                <a:gd name="T7" fmla="*/ 159 h 159"/>
                <a:gd name="T8" fmla="*/ 8 w 14"/>
                <a:gd name="T9" fmla="*/ 4 h 159"/>
                <a:gd name="T10" fmla="*/ 8 w 14"/>
                <a:gd name="T11" fmla="*/ 6 h 159"/>
                <a:gd name="T12" fmla="*/ 2 w 14"/>
                <a:gd name="T13" fmla="*/ 0 h 159"/>
                <a:gd name="T14" fmla="*/ 0 w 14"/>
                <a:gd name="T15" fmla="*/ 2 h 159"/>
                <a:gd name="T16" fmla="*/ 0 w 14"/>
                <a:gd name="T17" fmla="*/ 4 h 159"/>
                <a:gd name="T18" fmla="*/ 2 w 14"/>
                <a:gd name="T19" fmla="*/ 0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9"/>
                <a:gd name="T32" fmla="*/ 14 w 14"/>
                <a:gd name="T33" fmla="*/ 159 h 15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9">
                  <a:moveTo>
                    <a:pt x="2" y="0"/>
                  </a:moveTo>
                  <a:lnTo>
                    <a:pt x="0" y="4"/>
                  </a:lnTo>
                  <a:lnTo>
                    <a:pt x="4" y="159"/>
                  </a:lnTo>
                  <a:lnTo>
                    <a:pt x="14" y="159"/>
                  </a:lnTo>
                  <a:lnTo>
                    <a:pt x="8" y="4"/>
                  </a:lnTo>
                  <a:lnTo>
                    <a:pt x="8" y="6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2" name="Freeform 4046"/>
            <p:cNvSpPr>
              <a:spLocks noChangeAspect="1"/>
            </p:cNvSpPr>
            <p:nvPr/>
          </p:nvSpPr>
          <p:spPr bwMode="auto">
            <a:xfrm>
              <a:off x="2840" y="1930"/>
              <a:ext cx="250" cy="344"/>
            </a:xfrm>
            <a:custGeom>
              <a:avLst/>
              <a:gdLst>
                <a:gd name="T0" fmla="*/ 250 w 250"/>
                <a:gd name="T1" fmla="*/ 0 h 344"/>
                <a:gd name="T2" fmla="*/ 242 w 250"/>
                <a:gd name="T3" fmla="*/ 0 h 344"/>
                <a:gd name="T4" fmla="*/ 230 w 250"/>
                <a:gd name="T5" fmla="*/ 31 h 344"/>
                <a:gd name="T6" fmla="*/ 215 w 250"/>
                <a:gd name="T7" fmla="*/ 60 h 344"/>
                <a:gd name="T8" fmla="*/ 198 w 250"/>
                <a:gd name="T9" fmla="*/ 90 h 344"/>
                <a:gd name="T10" fmla="*/ 180 w 250"/>
                <a:gd name="T11" fmla="*/ 119 h 344"/>
                <a:gd name="T12" fmla="*/ 140 w 250"/>
                <a:gd name="T13" fmla="*/ 177 h 344"/>
                <a:gd name="T14" fmla="*/ 100 w 250"/>
                <a:gd name="T15" fmla="*/ 229 h 344"/>
                <a:gd name="T16" fmla="*/ 62 w 250"/>
                <a:gd name="T17" fmla="*/ 273 h 344"/>
                <a:gd name="T18" fmla="*/ 29 w 250"/>
                <a:gd name="T19" fmla="*/ 307 h 344"/>
                <a:gd name="T20" fmla="*/ 8 w 250"/>
                <a:gd name="T21" fmla="*/ 330 h 344"/>
                <a:gd name="T22" fmla="*/ 0 w 250"/>
                <a:gd name="T23" fmla="*/ 338 h 344"/>
                <a:gd name="T24" fmla="*/ 6 w 250"/>
                <a:gd name="T25" fmla="*/ 344 h 344"/>
                <a:gd name="T26" fmla="*/ 14 w 250"/>
                <a:gd name="T27" fmla="*/ 336 h 344"/>
                <a:gd name="T28" fmla="*/ 35 w 250"/>
                <a:gd name="T29" fmla="*/ 313 h 344"/>
                <a:gd name="T30" fmla="*/ 67 w 250"/>
                <a:gd name="T31" fmla="*/ 278 h 344"/>
                <a:gd name="T32" fmla="*/ 106 w 250"/>
                <a:gd name="T33" fmla="*/ 234 h 344"/>
                <a:gd name="T34" fmla="*/ 146 w 250"/>
                <a:gd name="T35" fmla="*/ 181 h 344"/>
                <a:gd name="T36" fmla="*/ 186 w 250"/>
                <a:gd name="T37" fmla="*/ 125 h 344"/>
                <a:gd name="T38" fmla="*/ 205 w 250"/>
                <a:gd name="T39" fmla="*/ 94 h 344"/>
                <a:gd name="T40" fmla="*/ 223 w 250"/>
                <a:gd name="T41" fmla="*/ 63 h 344"/>
                <a:gd name="T42" fmla="*/ 236 w 250"/>
                <a:gd name="T43" fmla="*/ 33 h 344"/>
                <a:gd name="T44" fmla="*/ 250 w 250"/>
                <a:gd name="T45" fmla="*/ 4 h 344"/>
                <a:gd name="T46" fmla="*/ 242 w 250"/>
                <a:gd name="T47" fmla="*/ 4 h 344"/>
                <a:gd name="T48" fmla="*/ 250 w 250"/>
                <a:gd name="T49" fmla="*/ 0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0"/>
                <a:gd name="T76" fmla="*/ 0 h 344"/>
                <a:gd name="T77" fmla="*/ 250 w 250"/>
                <a:gd name="T78" fmla="*/ 344 h 3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0" h="344">
                  <a:moveTo>
                    <a:pt x="250" y="0"/>
                  </a:moveTo>
                  <a:lnTo>
                    <a:pt x="242" y="0"/>
                  </a:lnTo>
                  <a:lnTo>
                    <a:pt x="230" y="31"/>
                  </a:lnTo>
                  <a:lnTo>
                    <a:pt x="215" y="60"/>
                  </a:lnTo>
                  <a:lnTo>
                    <a:pt x="198" y="90"/>
                  </a:lnTo>
                  <a:lnTo>
                    <a:pt x="180" y="119"/>
                  </a:lnTo>
                  <a:lnTo>
                    <a:pt x="140" y="177"/>
                  </a:lnTo>
                  <a:lnTo>
                    <a:pt x="100" y="229"/>
                  </a:lnTo>
                  <a:lnTo>
                    <a:pt x="62" y="273"/>
                  </a:lnTo>
                  <a:lnTo>
                    <a:pt x="29" y="307"/>
                  </a:lnTo>
                  <a:lnTo>
                    <a:pt x="8" y="330"/>
                  </a:lnTo>
                  <a:lnTo>
                    <a:pt x="0" y="338"/>
                  </a:lnTo>
                  <a:lnTo>
                    <a:pt x="6" y="344"/>
                  </a:lnTo>
                  <a:lnTo>
                    <a:pt x="14" y="336"/>
                  </a:lnTo>
                  <a:lnTo>
                    <a:pt x="35" y="313"/>
                  </a:lnTo>
                  <a:lnTo>
                    <a:pt x="67" y="278"/>
                  </a:lnTo>
                  <a:lnTo>
                    <a:pt x="106" y="234"/>
                  </a:lnTo>
                  <a:lnTo>
                    <a:pt x="146" y="181"/>
                  </a:lnTo>
                  <a:lnTo>
                    <a:pt x="186" y="125"/>
                  </a:lnTo>
                  <a:lnTo>
                    <a:pt x="205" y="94"/>
                  </a:lnTo>
                  <a:lnTo>
                    <a:pt x="223" y="63"/>
                  </a:lnTo>
                  <a:lnTo>
                    <a:pt x="236" y="33"/>
                  </a:lnTo>
                  <a:lnTo>
                    <a:pt x="250" y="4"/>
                  </a:lnTo>
                  <a:lnTo>
                    <a:pt x="242" y="4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3" name="Freeform 4047"/>
            <p:cNvSpPr>
              <a:spLocks noChangeAspect="1"/>
            </p:cNvSpPr>
            <p:nvPr/>
          </p:nvSpPr>
          <p:spPr bwMode="auto">
            <a:xfrm>
              <a:off x="3044" y="1930"/>
              <a:ext cx="61" cy="296"/>
            </a:xfrm>
            <a:custGeom>
              <a:avLst/>
              <a:gdLst>
                <a:gd name="T0" fmla="*/ 5 w 61"/>
                <a:gd name="T1" fmla="*/ 296 h 296"/>
                <a:gd name="T2" fmla="*/ 23 w 61"/>
                <a:gd name="T3" fmla="*/ 263 h 296"/>
                <a:gd name="T4" fmla="*/ 34 w 61"/>
                <a:gd name="T5" fmla="*/ 232 h 296"/>
                <a:gd name="T6" fmla="*/ 44 w 61"/>
                <a:gd name="T7" fmla="*/ 202 h 296"/>
                <a:gd name="T8" fmla="*/ 51 w 61"/>
                <a:gd name="T9" fmla="*/ 175 h 296"/>
                <a:gd name="T10" fmla="*/ 57 w 61"/>
                <a:gd name="T11" fmla="*/ 148 h 296"/>
                <a:gd name="T12" fmla="*/ 59 w 61"/>
                <a:gd name="T13" fmla="*/ 125 h 296"/>
                <a:gd name="T14" fmla="*/ 61 w 61"/>
                <a:gd name="T15" fmla="*/ 102 h 296"/>
                <a:gd name="T16" fmla="*/ 61 w 61"/>
                <a:gd name="T17" fmla="*/ 81 h 296"/>
                <a:gd name="T18" fmla="*/ 57 w 61"/>
                <a:gd name="T19" fmla="*/ 46 h 296"/>
                <a:gd name="T20" fmla="*/ 53 w 61"/>
                <a:gd name="T21" fmla="*/ 21 h 296"/>
                <a:gd name="T22" fmla="*/ 47 w 61"/>
                <a:gd name="T23" fmla="*/ 6 h 296"/>
                <a:gd name="T24" fmla="*/ 46 w 61"/>
                <a:gd name="T25" fmla="*/ 0 h 296"/>
                <a:gd name="T26" fmla="*/ 38 w 61"/>
                <a:gd name="T27" fmla="*/ 4 h 296"/>
                <a:gd name="T28" fmla="*/ 40 w 61"/>
                <a:gd name="T29" fmla="*/ 8 h 296"/>
                <a:gd name="T30" fmla="*/ 44 w 61"/>
                <a:gd name="T31" fmla="*/ 23 h 296"/>
                <a:gd name="T32" fmla="*/ 49 w 61"/>
                <a:gd name="T33" fmla="*/ 48 h 296"/>
                <a:gd name="T34" fmla="*/ 53 w 61"/>
                <a:gd name="T35" fmla="*/ 83 h 296"/>
                <a:gd name="T36" fmla="*/ 53 w 61"/>
                <a:gd name="T37" fmla="*/ 102 h 296"/>
                <a:gd name="T38" fmla="*/ 51 w 61"/>
                <a:gd name="T39" fmla="*/ 123 h 296"/>
                <a:gd name="T40" fmla="*/ 49 w 61"/>
                <a:gd name="T41" fmla="*/ 148 h 296"/>
                <a:gd name="T42" fmla="*/ 44 w 61"/>
                <a:gd name="T43" fmla="*/ 173 h 296"/>
                <a:gd name="T44" fmla="*/ 36 w 61"/>
                <a:gd name="T45" fmla="*/ 200 h 296"/>
                <a:gd name="T46" fmla="*/ 26 w 61"/>
                <a:gd name="T47" fmla="*/ 229 h 296"/>
                <a:gd name="T48" fmla="*/ 15 w 61"/>
                <a:gd name="T49" fmla="*/ 259 h 296"/>
                <a:gd name="T50" fmla="*/ 0 w 61"/>
                <a:gd name="T51" fmla="*/ 292 h 296"/>
                <a:gd name="T52" fmla="*/ 5 w 61"/>
                <a:gd name="T53" fmla="*/ 296 h 2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"/>
                <a:gd name="T82" fmla="*/ 0 h 296"/>
                <a:gd name="T83" fmla="*/ 61 w 61"/>
                <a:gd name="T84" fmla="*/ 296 h 2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" h="296">
                  <a:moveTo>
                    <a:pt x="5" y="296"/>
                  </a:moveTo>
                  <a:lnTo>
                    <a:pt x="23" y="263"/>
                  </a:lnTo>
                  <a:lnTo>
                    <a:pt x="34" y="232"/>
                  </a:lnTo>
                  <a:lnTo>
                    <a:pt x="44" y="202"/>
                  </a:lnTo>
                  <a:lnTo>
                    <a:pt x="51" y="175"/>
                  </a:lnTo>
                  <a:lnTo>
                    <a:pt x="57" y="148"/>
                  </a:lnTo>
                  <a:lnTo>
                    <a:pt x="59" y="125"/>
                  </a:lnTo>
                  <a:lnTo>
                    <a:pt x="61" y="102"/>
                  </a:lnTo>
                  <a:lnTo>
                    <a:pt x="61" y="81"/>
                  </a:lnTo>
                  <a:lnTo>
                    <a:pt x="57" y="46"/>
                  </a:lnTo>
                  <a:lnTo>
                    <a:pt x="53" y="21"/>
                  </a:lnTo>
                  <a:lnTo>
                    <a:pt x="47" y="6"/>
                  </a:lnTo>
                  <a:lnTo>
                    <a:pt x="46" y="0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4" y="23"/>
                  </a:lnTo>
                  <a:lnTo>
                    <a:pt x="49" y="48"/>
                  </a:lnTo>
                  <a:lnTo>
                    <a:pt x="53" y="83"/>
                  </a:lnTo>
                  <a:lnTo>
                    <a:pt x="53" y="102"/>
                  </a:lnTo>
                  <a:lnTo>
                    <a:pt x="51" y="123"/>
                  </a:lnTo>
                  <a:lnTo>
                    <a:pt x="49" y="148"/>
                  </a:lnTo>
                  <a:lnTo>
                    <a:pt x="44" y="173"/>
                  </a:lnTo>
                  <a:lnTo>
                    <a:pt x="36" y="200"/>
                  </a:lnTo>
                  <a:lnTo>
                    <a:pt x="26" y="229"/>
                  </a:lnTo>
                  <a:lnTo>
                    <a:pt x="15" y="259"/>
                  </a:lnTo>
                  <a:lnTo>
                    <a:pt x="0" y="292"/>
                  </a:lnTo>
                  <a:lnTo>
                    <a:pt x="5" y="2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4" name="Freeform 4048"/>
            <p:cNvSpPr>
              <a:spLocks noChangeAspect="1"/>
            </p:cNvSpPr>
            <p:nvPr/>
          </p:nvSpPr>
          <p:spPr bwMode="auto">
            <a:xfrm>
              <a:off x="2470" y="1422"/>
              <a:ext cx="635" cy="978"/>
            </a:xfrm>
            <a:custGeom>
              <a:avLst/>
              <a:gdLst>
                <a:gd name="T0" fmla="*/ 17 w 635"/>
                <a:gd name="T1" fmla="*/ 953 h 978"/>
                <a:gd name="T2" fmla="*/ 8 w 635"/>
                <a:gd name="T3" fmla="*/ 936 h 978"/>
                <a:gd name="T4" fmla="*/ 2 w 635"/>
                <a:gd name="T5" fmla="*/ 902 h 978"/>
                <a:gd name="T6" fmla="*/ 2 w 635"/>
                <a:gd name="T7" fmla="*/ 842 h 978"/>
                <a:gd name="T8" fmla="*/ 15 w 635"/>
                <a:gd name="T9" fmla="*/ 771 h 978"/>
                <a:gd name="T10" fmla="*/ 40 w 635"/>
                <a:gd name="T11" fmla="*/ 689 h 978"/>
                <a:gd name="T12" fmla="*/ 75 w 635"/>
                <a:gd name="T13" fmla="*/ 600 h 978"/>
                <a:gd name="T14" fmla="*/ 119 w 635"/>
                <a:gd name="T15" fmla="*/ 504 h 978"/>
                <a:gd name="T16" fmla="*/ 173 w 635"/>
                <a:gd name="T17" fmla="*/ 406 h 978"/>
                <a:gd name="T18" fmla="*/ 232 w 635"/>
                <a:gd name="T19" fmla="*/ 310 h 978"/>
                <a:gd name="T20" fmla="*/ 295 w 635"/>
                <a:gd name="T21" fmla="*/ 224 h 978"/>
                <a:gd name="T22" fmla="*/ 357 w 635"/>
                <a:gd name="T23" fmla="*/ 149 h 978"/>
                <a:gd name="T24" fmla="*/ 416 w 635"/>
                <a:gd name="T25" fmla="*/ 88 h 978"/>
                <a:gd name="T26" fmla="*/ 472 w 635"/>
                <a:gd name="T27" fmla="*/ 42 h 978"/>
                <a:gd name="T28" fmla="*/ 522 w 635"/>
                <a:gd name="T29" fmla="*/ 13 h 978"/>
                <a:gd name="T30" fmla="*/ 556 w 635"/>
                <a:gd name="T31" fmla="*/ 1 h 978"/>
                <a:gd name="T32" fmla="*/ 575 w 635"/>
                <a:gd name="T33" fmla="*/ 0 h 978"/>
                <a:gd name="T34" fmla="*/ 593 w 635"/>
                <a:gd name="T35" fmla="*/ 3 h 978"/>
                <a:gd name="T36" fmla="*/ 606 w 635"/>
                <a:gd name="T37" fmla="*/ 11 h 978"/>
                <a:gd name="T38" fmla="*/ 620 w 635"/>
                <a:gd name="T39" fmla="*/ 24 h 978"/>
                <a:gd name="T40" fmla="*/ 627 w 635"/>
                <a:gd name="T41" fmla="*/ 44 h 978"/>
                <a:gd name="T42" fmla="*/ 635 w 635"/>
                <a:gd name="T43" fmla="*/ 78 h 978"/>
                <a:gd name="T44" fmla="*/ 633 w 635"/>
                <a:gd name="T45" fmla="*/ 138 h 978"/>
                <a:gd name="T46" fmla="*/ 620 w 635"/>
                <a:gd name="T47" fmla="*/ 209 h 978"/>
                <a:gd name="T48" fmla="*/ 595 w 635"/>
                <a:gd name="T49" fmla="*/ 289 h 978"/>
                <a:gd name="T50" fmla="*/ 560 w 635"/>
                <a:gd name="T51" fmla="*/ 380 h 978"/>
                <a:gd name="T52" fmla="*/ 516 w 635"/>
                <a:gd name="T53" fmla="*/ 474 h 978"/>
                <a:gd name="T54" fmla="*/ 464 w 635"/>
                <a:gd name="T55" fmla="*/ 571 h 978"/>
                <a:gd name="T56" fmla="*/ 403 w 635"/>
                <a:gd name="T57" fmla="*/ 667 h 978"/>
                <a:gd name="T58" fmla="*/ 341 w 635"/>
                <a:gd name="T59" fmla="*/ 756 h 978"/>
                <a:gd name="T60" fmla="*/ 278 w 635"/>
                <a:gd name="T61" fmla="*/ 829 h 978"/>
                <a:gd name="T62" fmla="*/ 219 w 635"/>
                <a:gd name="T63" fmla="*/ 890 h 978"/>
                <a:gd name="T64" fmla="*/ 163 w 635"/>
                <a:gd name="T65" fmla="*/ 936 h 978"/>
                <a:gd name="T66" fmla="*/ 113 w 635"/>
                <a:gd name="T67" fmla="*/ 967 h 978"/>
                <a:gd name="T68" fmla="*/ 81 w 635"/>
                <a:gd name="T69" fmla="*/ 978 h 978"/>
                <a:gd name="T70" fmla="*/ 61 w 635"/>
                <a:gd name="T71" fmla="*/ 978 h 978"/>
                <a:gd name="T72" fmla="*/ 44 w 635"/>
                <a:gd name="T73" fmla="*/ 976 h 978"/>
                <a:gd name="T74" fmla="*/ 29 w 635"/>
                <a:gd name="T75" fmla="*/ 967 h 9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35"/>
                <a:gd name="T115" fmla="*/ 0 h 978"/>
                <a:gd name="T116" fmla="*/ 635 w 635"/>
                <a:gd name="T117" fmla="*/ 978 h 9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35" h="978">
                  <a:moveTo>
                    <a:pt x="23" y="961"/>
                  </a:moveTo>
                  <a:lnTo>
                    <a:pt x="17" y="953"/>
                  </a:lnTo>
                  <a:lnTo>
                    <a:pt x="11" y="946"/>
                  </a:lnTo>
                  <a:lnTo>
                    <a:pt x="8" y="936"/>
                  </a:lnTo>
                  <a:lnTo>
                    <a:pt x="4" y="927"/>
                  </a:lnTo>
                  <a:lnTo>
                    <a:pt x="2" y="902"/>
                  </a:lnTo>
                  <a:lnTo>
                    <a:pt x="0" y="873"/>
                  </a:lnTo>
                  <a:lnTo>
                    <a:pt x="2" y="842"/>
                  </a:lnTo>
                  <a:lnTo>
                    <a:pt x="8" y="808"/>
                  </a:lnTo>
                  <a:lnTo>
                    <a:pt x="15" y="771"/>
                  </a:lnTo>
                  <a:lnTo>
                    <a:pt x="27" y="731"/>
                  </a:lnTo>
                  <a:lnTo>
                    <a:pt x="40" y="689"/>
                  </a:lnTo>
                  <a:lnTo>
                    <a:pt x="56" y="644"/>
                  </a:lnTo>
                  <a:lnTo>
                    <a:pt x="75" y="600"/>
                  </a:lnTo>
                  <a:lnTo>
                    <a:pt x="96" y="552"/>
                  </a:lnTo>
                  <a:lnTo>
                    <a:pt x="119" y="504"/>
                  </a:lnTo>
                  <a:lnTo>
                    <a:pt x="144" y="456"/>
                  </a:lnTo>
                  <a:lnTo>
                    <a:pt x="173" y="406"/>
                  </a:lnTo>
                  <a:lnTo>
                    <a:pt x="201" y="358"/>
                  </a:lnTo>
                  <a:lnTo>
                    <a:pt x="232" y="310"/>
                  </a:lnTo>
                  <a:lnTo>
                    <a:pt x="263" y="266"/>
                  </a:lnTo>
                  <a:lnTo>
                    <a:pt x="295" y="224"/>
                  </a:lnTo>
                  <a:lnTo>
                    <a:pt x="326" y="186"/>
                  </a:lnTo>
                  <a:lnTo>
                    <a:pt x="357" y="149"/>
                  </a:lnTo>
                  <a:lnTo>
                    <a:pt x="387" y="117"/>
                  </a:lnTo>
                  <a:lnTo>
                    <a:pt x="416" y="88"/>
                  </a:lnTo>
                  <a:lnTo>
                    <a:pt x="445" y="63"/>
                  </a:lnTo>
                  <a:lnTo>
                    <a:pt x="472" y="42"/>
                  </a:lnTo>
                  <a:lnTo>
                    <a:pt x="499" y="24"/>
                  </a:lnTo>
                  <a:lnTo>
                    <a:pt x="522" y="13"/>
                  </a:lnTo>
                  <a:lnTo>
                    <a:pt x="545" y="3"/>
                  </a:lnTo>
                  <a:lnTo>
                    <a:pt x="556" y="1"/>
                  </a:lnTo>
                  <a:lnTo>
                    <a:pt x="566" y="0"/>
                  </a:lnTo>
                  <a:lnTo>
                    <a:pt x="575" y="0"/>
                  </a:lnTo>
                  <a:lnTo>
                    <a:pt x="583" y="1"/>
                  </a:lnTo>
                  <a:lnTo>
                    <a:pt x="593" y="3"/>
                  </a:lnTo>
                  <a:lnTo>
                    <a:pt x="600" y="7"/>
                  </a:lnTo>
                  <a:lnTo>
                    <a:pt x="606" y="11"/>
                  </a:lnTo>
                  <a:lnTo>
                    <a:pt x="614" y="17"/>
                  </a:lnTo>
                  <a:lnTo>
                    <a:pt x="620" y="24"/>
                  </a:lnTo>
                  <a:lnTo>
                    <a:pt x="623" y="34"/>
                  </a:lnTo>
                  <a:lnTo>
                    <a:pt x="627" y="44"/>
                  </a:lnTo>
                  <a:lnTo>
                    <a:pt x="631" y="53"/>
                  </a:lnTo>
                  <a:lnTo>
                    <a:pt x="635" y="78"/>
                  </a:lnTo>
                  <a:lnTo>
                    <a:pt x="635" y="105"/>
                  </a:lnTo>
                  <a:lnTo>
                    <a:pt x="633" y="138"/>
                  </a:lnTo>
                  <a:lnTo>
                    <a:pt x="627" y="170"/>
                  </a:lnTo>
                  <a:lnTo>
                    <a:pt x="620" y="209"/>
                  </a:lnTo>
                  <a:lnTo>
                    <a:pt x="608" y="249"/>
                  </a:lnTo>
                  <a:lnTo>
                    <a:pt x="595" y="289"/>
                  </a:lnTo>
                  <a:lnTo>
                    <a:pt x="579" y="333"/>
                  </a:lnTo>
                  <a:lnTo>
                    <a:pt x="560" y="380"/>
                  </a:lnTo>
                  <a:lnTo>
                    <a:pt x="539" y="426"/>
                  </a:lnTo>
                  <a:lnTo>
                    <a:pt x="516" y="474"/>
                  </a:lnTo>
                  <a:lnTo>
                    <a:pt x="491" y="523"/>
                  </a:lnTo>
                  <a:lnTo>
                    <a:pt x="464" y="571"/>
                  </a:lnTo>
                  <a:lnTo>
                    <a:pt x="433" y="621"/>
                  </a:lnTo>
                  <a:lnTo>
                    <a:pt x="403" y="667"/>
                  </a:lnTo>
                  <a:lnTo>
                    <a:pt x="372" y="714"/>
                  </a:lnTo>
                  <a:lnTo>
                    <a:pt x="341" y="756"/>
                  </a:lnTo>
                  <a:lnTo>
                    <a:pt x="309" y="794"/>
                  </a:lnTo>
                  <a:lnTo>
                    <a:pt x="278" y="829"/>
                  </a:lnTo>
                  <a:lnTo>
                    <a:pt x="249" y="861"/>
                  </a:lnTo>
                  <a:lnTo>
                    <a:pt x="219" y="890"/>
                  </a:lnTo>
                  <a:lnTo>
                    <a:pt x="192" y="915"/>
                  </a:lnTo>
                  <a:lnTo>
                    <a:pt x="163" y="936"/>
                  </a:lnTo>
                  <a:lnTo>
                    <a:pt x="138" y="953"/>
                  </a:lnTo>
                  <a:lnTo>
                    <a:pt x="113" y="967"/>
                  </a:lnTo>
                  <a:lnTo>
                    <a:pt x="90" y="975"/>
                  </a:lnTo>
                  <a:lnTo>
                    <a:pt x="81" y="978"/>
                  </a:lnTo>
                  <a:lnTo>
                    <a:pt x="71" y="978"/>
                  </a:lnTo>
                  <a:lnTo>
                    <a:pt x="61" y="978"/>
                  </a:lnTo>
                  <a:lnTo>
                    <a:pt x="52" y="978"/>
                  </a:lnTo>
                  <a:lnTo>
                    <a:pt x="44" y="976"/>
                  </a:lnTo>
                  <a:lnTo>
                    <a:pt x="36" y="973"/>
                  </a:lnTo>
                  <a:lnTo>
                    <a:pt x="29" y="967"/>
                  </a:lnTo>
                  <a:lnTo>
                    <a:pt x="23" y="96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5" name="Freeform 4049"/>
            <p:cNvSpPr>
              <a:spLocks noChangeAspect="1"/>
            </p:cNvSpPr>
            <p:nvPr/>
          </p:nvSpPr>
          <p:spPr bwMode="auto">
            <a:xfrm>
              <a:off x="2466" y="1779"/>
              <a:ext cx="209" cy="608"/>
            </a:xfrm>
            <a:custGeom>
              <a:avLst/>
              <a:gdLst>
                <a:gd name="T0" fmla="*/ 202 w 209"/>
                <a:gd name="T1" fmla="*/ 0 h 608"/>
                <a:gd name="T2" fmla="*/ 202 w 209"/>
                <a:gd name="T3" fmla="*/ 0 h 608"/>
                <a:gd name="T4" fmla="*/ 173 w 209"/>
                <a:gd name="T5" fmla="*/ 47 h 608"/>
                <a:gd name="T6" fmla="*/ 146 w 209"/>
                <a:gd name="T7" fmla="*/ 97 h 608"/>
                <a:gd name="T8" fmla="*/ 119 w 209"/>
                <a:gd name="T9" fmla="*/ 145 h 608"/>
                <a:gd name="T10" fmla="*/ 96 w 209"/>
                <a:gd name="T11" fmla="*/ 193 h 608"/>
                <a:gd name="T12" fmla="*/ 75 w 209"/>
                <a:gd name="T13" fmla="*/ 241 h 608"/>
                <a:gd name="T14" fmla="*/ 56 w 209"/>
                <a:gd name="T15" fmla="*/ 287 h 608"/>
                <a:gd name="T16" fmla="*/ 40 w 209"/>
                <a:gd name="T17" fmla="*/ 330 h 608"/>
                <a:gd name="T18" fmla="*/ 27 w 209"/>
                <a:gd name="T19" fmla="*/ 372 h 608"/>
                <a:gd name="T20" fmla="*/ 15 w 209"/>
                <a:gd name="T21" fmla="*/ 412 h 608"/>
                <a:gd name="T22" fmla="*/ 8 w 209"/>
                <a:gd name="T23" fmla="*/ 451 h 608"/>
                <a:gd name="T24" fmla="*/ 2 w 209"/>
                <a:gd name="T25" fmla="*/ 485 h 608"/>
                <a:gd name="T26" fmla="*/ 0 w 209"/>
                <a:gd name="T27" fmla="*/ 516 h 608"/>
                <a:gd name="T28" fmla="*/ 0 w 209"/>
                <a:gd name="T29" fmla="*/ 545 h 608"/>
                <a:gd name="T30" fmla="*/ 4 w 209"/>
                <a:gd name="T31" fmla="*/ 570 h 608"/>
                <a:gd name="T32" fmla="*/ 8 w 209"/>
                <a:gd name="T33" fmla="*/ 581 h 608"/>
                <a:gd name="T34" fmla="*/ 12 w 209"/>
                <a:gd name="T35" fmla="*/ 591 h 608"/>
                <a:gd name="T36" fmla="*/ 17 w 209"/>
                <a:gd name="T37" fmla="*/ 600 h 608"/>
                <a:gd name="T38" fmla="*/ 23 w 209"/>
                <a:gd name="T39" fmla="*/ 608 h 608"/>
                <a:gd name="T40" fmla="*/ 29 w 209"/>
                <a:gd name="T41" fmla="*/ 602 h 608"/>
                <a:gd name="T42" fmla="*/ 23 w 209"/>
                <a:gd name="T43" fmla="*/ 595 h 608"/>
                <a:gd name="T44" fmla="*/ 19 w 209"/>
                <a:gd name="T45" fmla="*/ 587 h 608"/>
                <a:gd name="T46" fmla="*/ 15 w 209"/>
                <a:gd name="T47" fmla="*/ 577 h 608"/>
                <a:gd name="T48" fmla="*/ 14 w 209"/>
                <a:gd name="T49" fmla="*/ 568 h 608"/>
                <a:gd name="T50" fmla="*/ 10 w 209"/>
                <a:gd name="T51" fmla="*/ 545 h 608"/>
                <a:gd name="T52" fmla="*/ 8 w 209"/>
                <a:gd name="T53" fmla="*/ 516 h 608"/>
                <a:gd name="T54" fmla="*/ 10 w 209"/>
                <a:gd name="T55" fmla="*/ 485 h 608"/>
                <a:gd name="T56" fmla="*/ 15 w 209"/>
                <a:gd name="T57" fmla="*/ 452 h 608"/>
                <a:gd name="T58" fmla="*/ 23 w 209"/>
                <a:gd name="T59" fmla="*/ 414 h 608"/>
                <a:gd name="T60" fmla="*/ 35 w 209"/>
                <a:gd name="T61" fmla="*/ 376 h 608"/>
                <a:gd name="T62" fmla="*/ 48 w 209"/>
                <a:gd name="T63" fmla="*/ 333 h 608"/>
                <a:gd name="T64" fmla="*/ 63 w 209"/>
                <a:gd name="T65" fmla="*/ 289 h 608"/>
                <a:gd name="T66" fmla="*/ 83 w 209"/>
                <a:gd name="T67" fmla="*/ 243 h 608"/>
                <a:gd name="T68" fmla="*/ 104 w 209"/>
                <a:gd name="T69" fmla="*/ 197 h 608"/>
                <a:gd name="T70" fmla="*/ 127 w 209"/>
                <a:gd name="T71" fmla="*/ 149 h 608"/>
                <a:gd name="T72" fmla="*/ 152 w 209"/>
                <a:gd name="T73" fmla="*/ 101 h 608"/>
                <a:gd name="T74" fmla="*/ 180 w 209"/>
                <a:gd name="T75" fmla="*/ 53 h 608"/>
                <a:gd name="T76" fmla="*/ 209 w 209"/>
                <a:gd name="T77" fmla="*/ 3 h 608"/>
                <a:gd name="T78" fmla="*/ 209 w 209"/>
                <a:gd name="T79" fmla="*/ 3 h 608"/>
                <a:gd name="T80" fmla="*/ 202 w 209"/>
                <a:gd name="T81" fmla="*/ 0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202" y="0"/>
                  </a:moveTo>
                  <a:lnTo>
                    <a:pt x="202" y="0"/>
                  </a:lnTo>
                  <a:lnTo>
                    <a:pt x="173" y="47"/>
                  </a:lnTo>
                  <a:lnTo>
                    <a:pt x="146" y="97"/>
                  </a:lnTo>
                  <a:lnTo>
                    <a:pt x="119" y="145"/>
                  </a:lnTo>
                  <a:lnTo>
                    <a:pt x="96" y="193"/>
                  </a:lnTo>
                  <a:lnTo>
                    <a:pt x="75" y="241"/>
                  </a:lnTo>
                  <a:lnTo>
                    <a:pt x="56" y="287"/>
                  </a:lnTo>
                  <a:lnTo>
                    <a:pt x="40" y="330"/>
                  </a:lnTo>
                  <a:lnTo>
                    <a:pt x="27" y="372"/>
                  </a:lnTo>
                  <a:lnTo>
                    <a:pt x="15" y="412"/>
                  </a:lnTo>
                  <a:lnTo>
                    <a:pt x="8" y="451"/>
                  </a:lnTo>
                  <a:lnTo>
                    <a:pt x="2" y="485"/>
                  </a:lnTo>
                  <a:lnTo>
                    <a:pt x="0" y="516"/>
                  </a:lnTo>
                  <a:lnTo>
                    <a:pt x="0" y="545"/>
                  </a:lnTo>
                  <a:lnTo>
                    <a:pt x="4" y="570"/>
                  </a:lnTo>
                  <a:lnTo>
                    <a:pt x="8" y="581"/>
                  </a:lnTo>
                  <a:lnTo>
                    <a:pt x="12" y="591"/>
                  </a:lnTo>
                  <a:lnTo>
                    <a:pt x="17" y="600"/>
                  </a:lnTo>
                  <a:lnTo>
                    <a:pt x="23" y="608"/>
                  </a:lnTo>
                  <a:lnTo>
                    <a:pt x="29" y="602"/>
                  </a:lnTo>
                  <a:lnTo>
                    <a:pt x="23" y="595"/>
                  </a:lnTo>
                  <a:lnTo>
                    <a:pt x="19" y="587"/>
                  </a:lnTo>
                  <a:lnTo>
                    <a:pt x="15" y="577"/>
                  </a:lnTo>
                  <a:lnTo>
                    <a:pt x="14" y="568"/>
                  </a:lnTo>
                  <a:lnTo>
                    <a:pt x="10" y="545"/>
                  </a:lnTo>
                  <a:lnTo>
                    <a:pt x="8" y="516"/>
                  </a:lnTo>
                  <a:lnTo>
                    <a:pt x="10" y="485"/>
                  </a:lnTo>
                  <a:lnTo>
                    <a:pt x="15" y="452"/>
                  </a:lnTo>
                  <a:lnTo>
                    <a:pt x="23" y="414"/>
                  </a:lnTo>
                  <a:lnTo>
                    <a:pt x="35" y="376"/>
                  </a:lnTo>
                  <a:lnTo>
                    <a:pt x="48" y="333"/>
                  </a:lnTo>
                  <a:lnTo>
                    <a:pt x="63" y="289"/>
                  </a:lnTo>
                  <a:lnTo>
                    <a:pt x="83" y="243"/>
                  </a:lnTo>
                  <a:lnTo>
                    <a:pt x="104" y="197"/>
                  </a:lnTo>
                  <a:lnTo>
                    <a:pt x="127" y="149"/>
                  </a:lnTo>
                  <a:lnTo>
                    <a:pt x="152" y="101"/>
                  </a:lnTo>
                  <a:lnTo>
                    <a:pt x="180" y="53"/>
                  </a:lnTo>
                  <a:lnTo>
                    <a:pt x="209" y="3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6" name="Freeform 4050"/>
            <p:cNvSpPr>
              <a:spLocks noChangeAspect="1"/>
            </p:cNvSpPr>
            <p:nvPr/>
          </p:nvSpPr>
          <p:spPr bwMode="auto">
            <a:xfrm>
              <a:off x="2668" y="1418"/>
              <a:ext cx="418" cy="364"/>
            </a:xfrm>
            <a:custGeom>
              <a:avLst/>
              <a:gdLst>
                <a:gd name="T0" fmla="*/ 418 w 418"/>
                <a:gd name="T1" fmla="*/ 19 h 364"/>
                <a:gd name="T2" fmla="*/ 418 w 418"/>
                <a:gd name="T3" fmla="*/ 19 h 364"/>
                <a:gd name="T4" fmla="*/ 412 w 418"/>
                <a:gd name="T5" fmla="*/ 11 h 364"/>
                <a:gd name="T6" fmla="*/ 404 w 418"/>
                <a:gd name="T7" fmla="*/ 7 h 364"/>
                <a:gd name="T8" fmla="*/ 397 w 418"/>
                <a:gd name="T9" fmla="*/ 4 h 364"/>
                <a:gd name="T10" fmla="*/ 387 w 418"/>
                <a:gd name="T11" fmla="*/ 2 h 364"/>
                <a:gd name="T12" fmla="*/ 377 w 418"/>
                <a:gd name="T13" fmla="*/ 0 h 364"/>
                <a:gd name="T14" fmla="*/ 368 w 418"/>
                <a:gd name="T15" fmla="*/ 0 h 364"/>
                <a:gd name="T16" fmla="*/ 356 w 418"/>
                <a:gd name="T17" fmla="*/ 2 h 364"/>
                <a:gd name="T18" fmla="*/ 347 w 418"/>
                <a:gd name="T19" fmla="*/ 4 h 364"/>
                <a:gd name="T20" fmla="*/ 324 w 418"/>
                <a:gd name="T21" fmla="*/ 13 h 364"/>
                <a:gd name="T22" fmla="*/ 299 w 418"/>
                <a:gd name="T23" fmla="*/ 25 h 364"/>
                <a:gd name="T24" fmla="*/ 272 w 418"/>
                <a:gd name="T25" fmla="*/ 42 h 364"/>
                <a:gd name="T26" fmla="*/ 245 w 418"/>
                <a:gd name="T27" fmla="*/ 65 h 364"/>
                <a:gd name="T28" fmla="*/ 216 w 418"/>
                <a:gd name="T29" fmla="*/ 90 h 364"/>
                <a:gd name="T30" fmla="*/ 186 w 418"/>
                <a:gd name="T31" fmla="*/ 119 h 364"/>
                <a:gd name="T32" fmla="*/ 155 w 418"/>
                <a:gd name="T33" fmla="*/ 151 h 364"/>
                <a:gd name="T34" fmla="*/ 124 w 418"/>
                <a:gd name="T35" fmla="*/ 186 h 364"/>
                <a:gd name="T36" fmla="*/ 94 w 418"/>
                <a:gd name="T37" fmla="*/ 226 h 364"/>
                <a:gd name="T38" fmla="*/ 63 w 418"/>
                <a:gd name="T39" fmla="*/ 268 h 364"/>
                <a:gd name="T40" fmla="*/ 32 w 418"/>
                <a:gd name="T41" fmla="*/ 313 h 364"/>
                <a:gd name="T42" fmla="*/ 0 w 418"/>
                <a:gd name="T43" fmla="*/ 361 h 364"/>
                <a:gd name="T44" fmla="*/ 7 w 418"/>
                <a:gd name="T45" fmla="*/ 364 h 364"/>
                <a:gd name="T46" fmla="*/ 38 w 418"/>
                <a:gd name="T47" fmla="*/ 316 h 364"/>
                <a:gd name="T48" fmla="*/ 69 w 418"/>
                <a:gd name="T49" fmla="*/ 272 h 364"/>
                <a:gd name="T50" fmla="*/ 99 w 418"/>
                <a:gd name="T51" fmla="*/ 230 h 364"/>
                <a:gd name="T52" fmla="*/ 132 w 418"/>
                <a:gd name="T53" fmla="*/ 192 h 364"/>
                <a:gd name="T54" fmla="*/ 163 w 418"/>
                <a:gd name="T55" fmla="*/ 155 h 364"/>
                <a:gd name="T56" fmla="*/ 191 w 418"/>
                <a:gd name="T57" fmla="*/ 124 h 364"/>
                <a:gd name="T58" fmla="*/ 222 w 418"/>
                <a:gd name="T59" fmla="*/ 96 h 364"/>
                <a:gd name="T60" fmla="*/ 249 w 418"/>
                <a:gd name="T61" fmla="*/ 71 h 364"/>
                <a:gd name="T62" fmla="*/ 276 w 418"/>
                <a:gd name="T63" fmla="*/ 50 h 364"/>
                <a:gd name="T64" fmla="*/ 303 w 418"/>
                <a:gd name="T65" fmla="*/ 32 h 364"/>
                <a:gd name="T66" fmla="*/ 326 w 418"/>
                <a:gd name="T67" fmla="*/ 19 h 364"/>
                <a:gd name="T68" fmla="*/ 349 w 418"/>
                <a:gd name="T69" fmla="*/ 11 h 364"/>
                <a:gd name="T70" fmla="*/ 358 w 418"/>
                <a:gd name="T71" fmla="*/ 9 h 364"/>
                <a:gd name="T72" fmla="*/ 368 w 418"/>
                <a:gd name="T73" fmla="*/ 7 h 364"/>
                <a:gd name="T74" fmla="*/ 377 w 418"/>
                <a:gd name="T75" fmla="*/ 7 h 364"/>
                <a:gd name="T76" fmla="*/ 385 w 418"/>
                <a:gd name="T77" fmla="*/ 9 h 364"/>
                <a:gd name="T78" fmla="*/ 393 w 418"/>
                <a:gd name="T79" fmla="*/ 11 h 364"/>
                <a:gd name="T80" fmla="*/ 400 w 418"/>
                <a:gd name="T81" fmla="*/ 13 h 364"/>
                <a:gd name="T82" fmla="*/ 406 w 418"/>
                <a:gd name="T83" fmla="*/ 19 h 364"/>
                <a:gd name="T84" fmla="*/ 412 w 418"/>
                <a:gd name="T85" fmla="*/ 25 h 364"/>
                <a:gd name="T86" fmla="*/ 412 w 418"/>
                <a:gd name="T87" fmla="*/ 25 h 364"/>
                <a:gd name="T88" fmla="*/ 418 w 418"/>
                <a:gd name="T89" fmla="*/ 19 h 3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4"/>
                <a:gd name="T137" fmla="*/ 418 w 418"/>
                <a:gd name="T138" fmla="*/ 364 h 3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4">
                  <a:moveTo>
                    <a:pt x="418" y="19"/>
                  </a:moveTo>
                  <a:lnTo>
                    <a:pt x="418" y="19"/>
                  </a:lnTo>
                  <a:lnTo>
                    <a:pt x="412" y="11"/>
                  </a:lnTo>
                  <a:lnTo>
                    <a:pt x="404" y="7"/>
                  </a:lnTo>
                  <a:lnTo>
                    <a:pt x="397" y="4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68" y="0"/>
                  </a:lnTo>
                  <a:lnTo>
                    <a:pt x="356" y="2"/>
                  </a:lnTo>
                  <a:lnTo>
                    <a:pt x="347" y="4"/>
                  </a:lnTo>
                  <a:lnTo>
                    <a:pt x="324" y="13"/>
                  </a:lnTo>
                  <a:lnTo>
                    <a:pt x="299" y="25"/>
                  </a:lnTo>
                  <a:lnTo>
                    <a:pt x="272" y="42"/>
                  </a:lnTo>
                  <a:lnTo>
                    <a:pt x="245" y="65"/>
                  </a:lnTo>
                  <a:lnTo>
                    <a:pt x="216" y="90"/>
                  </a:lnTo>
                  <a:lnTo>
                    <a:pt x="186" y="119"/>
                  </a:lnTo>
                  <a:lnTo>
                    <a:pt x="155" y="151"/>
                  </a:lnTo>
                  <a:lnTo>
                    <a:pt x="124" y="186"/>
                  </a:lnTo>
                  <a:lnTo>
                    <a:pt x="94" y="226"/>
                  </a:lnTo>
                  <a:lnTo>
                    <a:pt x="63" y="268"/>
                  </a:lnTo>
                  <a:lnTo>
                    <a:pt x="32" y="313"/>
                  </a:lnTo>
                  <a:lnTo>
                    <a:pt x="0" y="361"/>
                  </a:lnTo>
                  <a:lnTo>
                    <a:pt x="7" y="364"/>
                  </a:lnTo>
                  <a:lnTo>
                    <a:pt x="38" y="316"/>
                  </a:lnTo>
                  <a:lnTo>
                    <a:pt x="69" y="272"/>
                  </a:lnTo>
                  <a:lnTo>
                    <a:pt x="99" y="230"/>
                  </a:lnTo>
                  <a:lnTo>
                    <a:pt x="132" y="192"/>
                  </a:lnTo>
                  <a:lnTo>
                    <a:pt x="163" y="155"/>
                  </a:lnTo>
                  <a:lnTo>
                    <a:pt x="191" y="124"/>
                  </a:lnTo>
                  <a:lnTo>
                    <a:pt x="222" y="96"/>
                  </a:lnTo>
                  <a:lnTo>
                    <a:pt x="249" y="71"/>
                  </a:lnTo>
                  <a:lnTo>
                    <a:pt x="276" y="50"/>
                  </a:lnTo>
                  <a:lnTo>
                    <a:pt x="303" y="32"/>
                  </a:lnTo>
                  <a:lnTo>
                    <a:pt x="326" y="19"/>
                  </a:lnTo>
                  <a:lnTo>
                    <a:pt x="349" y="11"/>
                  </a:lnTo>
                  <a:lnTo>
                    <a:pt x="358" y="9"/>
                  </a:lnTo>
                  <a:lnTo>
                    <a:pt x="368" y="7"/>
                  </a:lnTo>
                  <a:lnTo>
                    <a:pt x="377" y="7"/>
                  </a:lnTo>
                  <a:lnTo>
                    <a:pt x="385" y="9"/>
                  </a:lnTo>
                  <a:lnTo>
                    <a:pt x="393" y="11"/>
                  </a:lnTo>
                  <a:lnTo>
                    <a:pt x="400" y="13"/>
                  </a:lnTo>
                  <a:lnTo>
                    <a:pt x="406" y="19"/>
                  </a:lnTo>
                  <a:lnTo>
                    <a:pt x="412" y="25"/>
                  </a:lnTo>
                  <a:lnTo>
                    <a:pt x="418" y="19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7" name="Freeform 4051"/>
            <p:cNvSpPr>
              <a:spLocks noChangeAspect="1"/>
            </p:cNvSpPr>
            <p:nvPr/>
          </p:nvSpPr>
          <p:spPr bwMode="auto">
            <a:xfrm>
              <a:off x="2900" y="1437"/>
              <a:ext cx="209" cy="608"/>
            </a:xfrm>
            <a:custGeom>
              <a:avLst/>
              <a:gdLst>
                <a:gd name="T0" fmla="*/ 7 w 209"/>
                <a:gd name="T1" fmla="*/ 608 h 608"/>
                <a:gd name="T2" fmla="*/ 7 w 209"/>
                <a:gd name="T3" fmla="*/ 608 h 608"/>
                <a:gd name="T4" fmla="*/ 36 w 209"/>
                <a:gd name="T5" fmla="*/ 558 h 608"/>
                <a:gd name="T6" fmla="*/ 65 w 209"/>
                <a:gd name="T7" fmla="*/ 510 h 608"/>
                <a:gd name="T8" fmla="*/ 90 w 209"/>
                <a:gd name="T9" fmla="*/ 461 h 608"/>
                <a:gd name="T10" fmla="*/ 113 w 209"/>
                <a:gd name="T11" fmla="*/ 413 h 608"/>
                <a:gd name="T12" fmla="*/ 134 w 209"/>
                <a:gd name="T13" fmla="*/ 366 h 608"/>
                <a:gd name="T14" fmla="*/ 153 w 209"/>
                <a:gd name="T15" fmla="*/ 320 h 608"/>
                <a:gd name="T16" fmla="*/ 168 w 209"/>
                <a:gd name="T17" fmla="*/ 276 h 608"/>
                <a:gd name="T18" fmla="*/ 182 w 209"/>
                <a:gd name="T19" fmla="*/ 234 h 608"/>
                <a:gd name="T20" fmla="*/ 193 w 209"/>
                <a:gd name="T21" fmla="*/ 194 h 608"/>
                <a:gd name="T22" fmla="*/ 201 w 209"/>
                <a:gd name="T23" fmla="*/ 157 h 608"/>
                <a:gd name="T24" fmla="*/ 207 w 209"/>
                <a:gd name="T25" fmla="*/ 123 h 608"/>
                <a:gd name="T26" fmla="*/ 209 w 209"/>
                <a:gd name="T27" fmla="*/ 90 h 608"/>
                <a:gd name="T28" fmla="*/ 209 w 209"/>
                <a:gd name="T29" fmla="*/ 61 h 608"/>
                <a:gd name="T30" fmla="*/ 205 w 209"/>
                <a:gd name="T31" fmla="*/ 38 h 608"/>
                <a:gd name="T32" fmla="*/ 201 w 209"/>
                <a:gd name="T33" fmla="*/ 27 h 608"/>
                <a:gd name="T34" fmla="*/ 197 w 209"/>
                <a:gd name="T35" fmla="*/ 17 h 608"/>
                <a:gd name="T36" fmla="*/ 191 w 209"/>
                <a:gd name="T37" fmla="*/ 8 h 608"/>
                <a:gd name="T38" fmla="*/ 186 w 209"/>
                <a:gd name="T39" fmla="*/ 0 h 608"/>
                <a:gd name="T40" fmla="*/ 180 w 209"/>
                <a:gd name="T41" fmla="*/ 6 h 608"/>
                <a:gd name="T42" fmla="*/ 186 w 209"/>
                <a:gd name="T43" fmla="*/ 11 h 608"/>
                <a:gd name="T44" fmla="*/ 190 w 209"/>
                <a:gd name="T45" fmla="*/ 19 h 608"/>
                <a:gd name="T46" fmla="*/ 193 w 209"/>
                <a:gd name="T47" fmla="*/ 29 h 608"/>
                <a:gd name="T48" fmla="*/ 197 w 209"/>
                <a:gd name="T49" fmla="*/ 38 h 608"/>
                <a:gd name="T50" fmla="*/ 201 w 209"/>
                <a:gd name="T51" fmla="*/ 63 h 608"/>
                <a:gd name="T52" fmla="*/ 201 w 209"/>
                <a:gd name="T53" fmla="*/ 90 h 608"/>
                <a:gd name="T54" fmla="*/ 199 w 209"/>
                <a:gd name="T55" fmla="*/ 121 h 608"/>
                <a:gd name="T56" fmla="*/ 193 w 209"/>
                <a:gd name="T57" fmla="*/ 155 h 608"/>
                <a:gd name="T58" fmla="*/ 186 w 209"/>
                <a:gd name="T59" fmla="*/ 192 h 608"/>
                <a:gd name="T60" fmla="*/ 174 w 209"/>
                <a:gd name="T61" fmla="*/ 232 h 608"/>
                <a:gd name="T62" fmla="*/ 161 w 209"/>
                <a:gd name="T63" fmla="*/ 274 h 608"/>
                <a:gd name="T64" fmla="*/ 145 w 209"/>
                <a:gd name="T65" fmla="*/ 318 h 608"/>
                <a:gd name="T66" fmla="*/ 126 w 209"/>
                <a:gd name="T67" fmla="*/ 363 h 608"/>
                <a:gd name="T68" fmla="*/ 105 w 209"/>
                <a:gd name="T69" fmla="*/ 411 h 608"/>
                <a:gd name="T70" fmla="*/ 82 w 209"/>
                <a:gd name="T71" fmla="*/ 457 h 608"/>
                <a:gd name="T72" fmla="*/ 57 w 209"/>
                <a:gd name="T73" fmla="*/ 507 h 608"/>
                <a:gd name="T74" fmla="*/ 30 w 209"/>
                <a:gd name="T75" fmla="*/ 555 h 608"/>
                <a:gd name="T76" fmla="*/ 0 w 209"/>
                <a:gd name="T77" fmla="*/ 603 h 608"/>
                <a:gd name="T78" fmla="*/ 0 w 209"/>
                <a:gd name="T79" fmla="*/ 603 h 608"/>
                <a:gd name="T80" fmla="*/ 7 w 209"/>
                <a:gd name="T81" fmla="*/ 608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7" y="608"/>
                  </a:moveTo>
                  <a:lnTo>
                    <a:pt x="7" y="608"/>
                  </a:lnTo>
                  <a:lnTo>
                    <a:pt x="36" y="558"/>
                  </a:lnTo>
                  <a:lnTo>
                    <a:pt x="65" y="510"/>
                  </a:lnTo>
                  <a:lnTo>
                    <a:pt x="90" y="461"/>
                  </a:lnTo>
                  <a:lnTo>
                    <a:pt x="113" y="413"/>
                  </a:lnTo>
                  <a:lnTo>
                    <a:pt x="134" y="366"/>
                  </a:lnTo>
                  <a:lnTo>
                    <a:pt x="153" y="320"/>
                  </a:lnTo>
                  <a:lnTo>
                    <a:pt x="168" y="276"/>
                  </a:lnTo>
                  <a:lnTo>
                    <a:pt x="182" y="234"/>
                  </a:lnTo>
                  <a:lnTo>
                    <a:pt x="193" y="194"/>
                  </a:lnTo>
                  <a:lnTo>
                    <a:pt x="201" y="157"/>
                  </a:lnTo>
                  <a:lnTo>
                    <a:pt x="207" y="123"/>
                  </a:lnTo>
                  <a:lnTo>
                    <a:pt x="209" y="90"/>
                  </a:lnTo>
                  <a:lnTo>
                    <a:pt x="209" y="61"/>
                  </a:lnTo>
                  <a:lnTo>
                    <a:pt x="205" y="38"/>
                  </a:lnTo>
                  <a:lnTo>
                    <a:pt x="201" y="27"/>
                  </a:lnTo>
                  <a:lnTo>
                    <a:pt x="197" y="17"/>
                  </a:lnTo>
                  <a:lnTo>
                    <a:pt x="191" y="8"/>
                  </a:lnTo>
                  <a:lnTo>
                    <a:pt x="186" y="0"/>
                  </a:lnTo>
                  <a:lnTo>
                    <a:pt x="180" y="6"/>
                  </a:lnTo>
                  <a:lnTo>
                    <a:pt x="186" y="11"/>
                  </a:lnTo>
                  <a:lnTo>
                    <a:pt x="190" y="19"/>
                  </a:lnTo>
                  <a:lnTo>
                    <a:pt x="193" y="29"/>
                  </a:lnTo>
                  <a:lnTo>
                    <a:pt x="197" y="38"/>
                  </a:lnTo>
                  <a:lnTo>
                    <a:pt x="201" y="63"/>
                  </a:lnTo>
                  <a:lnTo>
                    <a:pt x="201" y="90"/>
                  </a:lnTo>
                  <a:lnTo>
                    <a:pt x="199" y="121"/>
                  </a:lnTo>
                  <a:lnTo>
                    <a:pt x="193" y="155"/>
                  </a:lnTo>
                  <a:lnTo>
                    <a:pt x="186" y="192"/>
                  </a:lnTo>
                  <a:lnTo>
                    <a:pt x="174" y="232"/>
                  </a:lnTo>
                  <a:lnTo>
                    <a:pt x="161" y="274"/>
                  </a:lnTo>
                  <a:lnTo>
                    <a:pt x="145" y="318"/>
                  </a:lnTo>
                  <a:lnTo>
                    <a:pt x="126" y="363"/>
                  </a:lnTo>
                  <a:lnTo>
                    <a:pt x="105" y="411"/>
                  </a:lnTo>
                  <a:lnTo>
                    <a:pt x="82" y="457"/>
                  </a:lnTo>
                  <a:lnTo>
                    <a:pt x="57" y="507"/>
                  </a:lnTo>
                  <a:lnTo>
                    <a:pt x="30" y="555"/>
                  </a:lnTo>
                  <a:lnTo>
                    <a:pt x="0" y="603"/>
                  </a:lnTo>
                  <a:lnTo>
                    <a:pt x="7" y="60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8" name="Freeform 4052"/>
            <p:cNvSpPr>
              <a:spLocks noChangeAspect="1"/>
            </p:cNvSpPr>
            <p:nvPr/>
          </p:nvSpPr>
          <p:spPr bwMode="auto">
            <a:xfrm>
              <a:off x="2489" y="2040"/>
              <a:ext cx="418" cy="366"/>
            </a:xfrm>
            <a:custGeom>
              <a:avLst/>
              <a:gdLst>
                <a:gd name="T0" fmla="*/ 0 w 418"/>
                <a:gd name="T1" fmla="*/ 347 h 366"/>
                <a:gd name="T2" fmla="*/ 0 w 418"/>
                <a:gd name="T3" fmla="*/ 347 h 366"/>
                <a:gd name="T4" fmla="*/ 8 w 418"/>
                <a:gd name="T5" fmla="*/ 353 h 366"/>
                <a:gd name="T6" fmla="*/ 15 w 418"/>
                <a:gd name="T7" fmla="*/ 358 h 366"/>
                <a:gd name="T8" fmla="*/ 23 w 418"/>
                <a:gd name="T9" fmla="*/ 362 h 366"/>
                <a:gd name="T10" fmla="*/ 33 w 418"/>
                <a:gd name="T11" fmla="*/ 364 h 366"/>
                <a:gd name="T12" fmla="*/ 40 w 418"/>
                <a:gd name="T13" fmla="*/ 366 h 366"/>
                <a:gd name="T14" fmla="*/ 52 w 418"/>
                <a:gd name="T15" fmla="*/ 364 h 366"/>
                <a:gd name="T16" fmla="*/ 62 w 418"/>
                <a:gd name="T17" fmla="*/ 364 h 366"/>
                <a:gd name="T18" fmla="*/ 73 w 418"/>
                <a:gd name="T19" fmla="*/ 360 h 366"/>
                <a:gd name="T20" fmla="*/ 96 w 418"/>
                <a:gd name="T21" fmla="*/ 353 h 366"/>
                <a:gd name="T22" fmla="*/ 121 w 418"/>
                <a:gd name="T23" fmla="*/ 339 h 366"/>
                <a:gd name="T24" fmla="*/ 148 w 418"/>
                <a:gd name="T25" fmla="*/ 322 h 366"/>
                <a:gd name="T26" fmla="*/ 175 w 418"/>
                <a:gd name="T27" fmla="*/ 301 h 366"/>
                <a:gd name="T28" fmla="*/ 203 w 418"/>
                <a:gd name="T29" fmla="*/ 276 h 366"/>
                <a:gd name="T30" fmla="*/ 232 w 418"/>
                <a:gd name="T31" fmla="*/ 247 h 366"/>
                <a:gd name="T32" fmla="*/ 263 w 418"/>
                <a:gd name="T33" fmla="*/ 215 h 366"/>
                <a:gd name="T34" fmla="*/ 294 w 418"/>
                <a:gd name="T35" fmla="*/ 178 h 366"/>
                <a:gd name="T36" fmla="*/ 324 w 418"/>
                <a:gd name="T37" fmla="*/ 140 h 366"/>
                <a:gd name="T38" fmla="*/ 357 w 418"/>
                <a:gd name="T39" fmla="*/ 97 h 366"/>
                <a:gd name="T40" fmla="*/ 388 w 418"/>
                <a:gd name="T41" fmla="*/ 51 h 366"/>
                <a:gd name="T42" fmla="*/ 418 w 418"/>
                <a:gd name="T43" fmla="*/ 5 h 366"/>
                <a:gd name="T44" fmla="*/ 411 w 418"/>
                <a:gd name="T45" fmla="*/ 0 h 366"/>
                <a:gd name="T46" fmla="*/ 380 w 418"/>
                <a:gd name="T47" fmla="*/ 48 h 366"/>
                <a:gd name="T48" fmla="*/ 349 w 418"/>
                <a:gd name="T49" fmla="*/ 92 h 366"/>
                <a:gd name="T50" fmla="*/ 319 w 418"/>
                <a:gd name="T51" fmla="*/ 134 h 366"/>
                <a:gd name="T52" fmla="*/ 288 w 418"/>
                <a:gd name="T53" fmla="*/ 172 h 366"/>
                <a:gd name="T54" fmla="*/ 257 w 418"/>
                <a:gd name="T55" fmla="*/ 209 h 366"/>
                <a:gd name="T56" fmla="*/ 226 w 418"/>
                <a:gd name="T57" fmla="*/ 241 h 366"/>
                <a:gd name="T58" fmla="*/ 198 w 418"/>
                <a:gd name="T59" fmla="*/ 270 h 366"/>
                <a:gd name="T60" fmla="*/ 169 w 418"/>
                <a:gd name="T61" fmla="*/ 295 h 366"/>
                <a:gd name="T62" fmla="*/ 142 w 418"/>
                <a:gd name="T63" fmla="*/ 316 h 366"/>
                <a:gd name="T64" fmla="*/ 117 w 418"/>
                <a:gd name="T65" fmla="*/ 332 h 366"/>
                <a:gd name="T66" fmla="*/ 92 w 418"/>
                <a:gd name="T67" fmla="*/ 345 h 366"/>
                <a:gd name="T68" fmla="*/ 71 w 418"/>
                <a:gd name="T69" fmla="*/ 353 h 366"/>
                <a:gd name="T70" fmla="*/ 60 w 418"/>
                <a:gd name="T71" fmla="*/ 357 h 366"/>
                <a:gd name="T72" fmla="*/ 50 w 418"/>
                <a:gd name="T73" fmla="*/ 357 h 366"/>
                <a:gd name="T74" fmla="*/ 42 w 418"/>
                <a:gd name="T75" fmla="*/ 357 h 366"/>
                <a:gd name="T76" fmla="*/ 33 w 418"/>
                <a:gd name="T77" fmla="*/ 357 h 366"/>
                <a:gd name="T78" fmla="*/ 25 w 418"/>
                <a:gd name="T79" fmla="*/ 355 h 366"/>
                <a:gd name="T80" fmla="*/ 19 w 418"/>
                <a:gd name="T81" fmla="*/ 351 h 366"/>
                <a:gd name="T82" fmla="*/ 12 w 418"/>
                <a:gd name="T83" fmla="*/ 347 h 366"/>
                <a:gd name="T84" fmla="*/ 6 w 418"/>
                <a:gd name="T85" fmla="*/ 341 h 366"/>
                <a:gd name="T86" fmla="*/ 6 w 418"/>
                <a:gd name="T87" fmla="*/ 341 h 366"/>
                <a:gd name="T88" fmla="*/ 0 w 418"/>
                <a:gd name="T89" fmla="*/ 347 h 3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6"/>
                <a:gd name="T137" fmla="*/ 418 w 418"/>
                <a:gd name="T138" fmla="*/ 366 h 3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6">
                  <a:moveTo>
                    <a:pt x="0" y="347"/>
                  </a:moveTo>
                  <a:lnTo>
                    <a:pt x="0" y="347"/>
                  </a:lnTo>
                  <a:lnTo>
                    <a:pt x="8" y="353"/>
                  </a:lnTo>
                  <a:lnTo>
                    <a:pt x="15" y="358"/>
                  </a:lnTo>
                  <a:lnTo>
                    <a:pt x="23" y="362"/>
                  </a:lnTo>
                  <a:lnTo>
                    <a:pt x="33" y="364"/>
                  </a:lnTo>
                  <a:lnTo>
                    <a:pt x="40" y="366"/>
                  </a:lnTo>
                  <a:lnTo>
                    <a:pt x="52" y="364"/>
                  </a:lnTo>
                  <a:lnTo>
                    <a:pt x="62" y="364"/>
                  </a:lnTo>
                  <a:lnTo>
                    <a:pt x="73" y="360"/>
                  </a:lnTo>
                  <a:lnTo>
                    <a:pt x="96" y="353"/>
                  </a:lnTo>
                  <a:lnTo>
                    <a:pt x="121" y="339"/>
                  </a:lnTo>
                  <a:lnTo>
                    <a:pt x="148" y="322"/>
                  </a:lnTo>
                  <a:lnTo>
                    <a:pt x="175" y="301"/>
                  </a:lnTo>
                  <a:lnTo>
                    <a:pt x="203" y="276"/>
                  </a:lnTo>
                  <a:lnTo>
                    <a:pt x="232" y="247"/>
                  </a:lnTo>
                  <a:lnTo>
                    <a:pt x="263" y="215"/>
                  </a:lnTo>
                  <a:lnTo>
                    <a:pt x="294" y="178"/>
                  </a:lnTo>
                  <a:lnTo>
                    <a:pt x="324" y="140"/>
                  </a:lnTo>
                  <a:lnTo>
                    <a:pt x="357" y="97"/>
                  </a:lnTo>
                  <a:lnTo>
                    <a:pt x="388" y="51"/>
                  </a:lnTo>
                  <a:lnTo>
                    <a:pt x="418" y="5"/>
                  </a:lnTo>
                  <a:lnTo>
                    <a:pt x="411" y="0"/>
                  </a:lnTo>
                  <a:lnTo>
                    <a:pt x="380" y="48"/>
                  </a:lnTo>
                  <a:lnTo>
                    <a:pt x="349" y="92"/>
                  </a:lnTo>
                  <a:lnTo>
                    <a:pt x="319" y="134"/>
                  </a:lnTo>
                  <a:lnTo>
                    <a:pt x="288" y="172"/>
                  </a:lnTo>
                  <a:lnTo>
                    <a:pt x="257" y="209"/>
                  </a:lnTo>
                  <a:lnTo>
                    <a:pt x="226" y="241"/>
                  </a:lnTo>
                  <a:lnTo>
                    <a:pt x="198" y="270"/>
                  </a:lnTo>
                  <a:lnTo>
                    <a:pt x="169" y="295"/>
                  </a:lnTo>
                  <a:lnTo>
                    <a:pt x="142" y="316"/>
                  </a:lnTo>
                  <a:lnTo>
                    <a:pt x="117" y="332"/>
                  </a:lnTo>
                  <a:lnTo>
                    <a:pt x="92" y="345"/>
                  </a:lnTo>
                  <a:lnTo>
                    <a:pt x="71" y="353"/>
                  </a:lnTo>
                  <a:lnTo>
                    <a:pt x="60" y="357"/>
                  </a:lnTo>
                  <a:lnTo>
                    <a:pt x="50" y="357"/>
                  </a:lnTo>
                  <a:lnTo>
                    <a:pt x="42" y="357"/>
                  </a:lnTo>
                  <a:lnTo>
                    <a:pt x="33" y="357"/>
                  </a:lnTo>
                  <a:lnTo>
                    <a:pt x="25" y="355"/>
                  </a:lnTo>
                  <a:lnTo>
                    <a:pt x="19" y="351"/>
                  </a:lnTo>
                  <a:lnTo>
                    <a:pt x="12" y="347"/>
                  </a:lnTo>
                  <a:lnTo>
                    <a:pt x="6" y="341"/>
                  </a:lnTo>
                  <a:lnTo>
                    <a:pt x="0" y="34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9" name="Freeform 4053"/>
            <p:cNvSpPr>
              <a:spLocks noChangeAspect="1"/>
            </p:cNvSpPr>
            <p:nvPr/>
          </p:nvSpPr>
          <p:spPr bwMode="auto">
            <a:xfrm>
              <a:off x="2432" y="1702"/>
              <a:ext cx="410" cy="295"/>
            </a:xfrm>
            <a:custGeom>
              <a:avLst/>
              <a:gdLst>
                <a:gd name="T0" fmla="*/ 410 w 410"/>
                <a:gd name="T1" fmla="*/ 257 h 295"/>
                <a:gd name="T2" fmla="*/ 38 w 410"/>
                <a:gd name="T3" fmla="*/ 0 h 295"/>
                <a:gd name="T4" fmla="*/ 34 w 410"/>
                <a:gd name="T5" fmla="*/ 2 h 295"/>
                <a:gd name="T6" fmla="*/ 28 w 410"/>
                <a:gd name="T7" fmla="*/ 7 h 295"/>
                <a:gd name="T8" fmla="*/ 19 w 410"/>
                <a:gd name="T9" fmla="*/ 17 h 295"/>
                <a:gd name="T10" fmla="*/ 9 w 410"/>
                <a:gd name="T11" fmla="*/ 30 h 295"/>
                <a:gd name="T12" fmla="*/ 5 w 410"/>
                <a:gd name="T13" fmla="*/ 36 h 295"/>
                <a:gd name="T14" fmla="*/ 2 w 410"/>
                <a:gd name="T15" fmla="*/ 44 h 295"/>
                <a:gd name="T16" fmla="*/ 0 w 410"/>
                <a:gd name="T17" fmla="*/ 52 h 295"/>
                <a:gd name="T18" fmla="*/ 0 w 410"/>
                <a:gd name="T19" fmla="*/ 59 h 295"/>
                <a:gd name="T20" fmla="*/ 0 w 410"/>
                <a:gd name="T21" fmla="*/ 67 h 295"/>
                <a:gd name="T22" fmla="*/ 2 w 410"/>
                <a:gd name="T23" fmla="*/ 73 h 295"/>
                <a:gd name="T24" fmla="*/ 5 w 410"/>
                <a:gd name="T25" fmla="*/ 80 h 295"/>
                <a:gd name="T26" fmla="*/ 11 w 410"/>
                <a:gd name="T27" fmla="*/ 86 h 295"/>
                <a:gd name="T28" fmla="*/ 25 w 410"/>
                <a:gd name="T29" fmla="*/ 100 h 295"/>
                <a:gd name="T30" fmla="*/ 40 w 410"/>
                <a:gd name="T31" fmla="*/ 111 h 295"/>
                <a:gd name="T32" fmla="*/ 53 w 410"/>
                <a:gd name="T33" fmla="*/ 119 h 295"/>
                <a:gd name="T34" fmla="*/ 65 w 410"/>
                <a:gd name="T35" fmla="*/ 124 h 295"/>
                <a:gd name="T36" fmla="*/ 71 w 410"/>
                <a:gd name="T37" fmla="*/ 126 h 295"/>
                <a:gd name="T38" fmla="*/ 76 w 410"/>
                <a:gd name="T39" fmla="*/ 126 h 295"/>
                <a:gd name="T40" fmla="*/ 82 w 410"/>
                <a:gd name="T41" fmla="*/ 126 h 295"/>
                <a:gd name="T42" fmla="*/ 88 w 410"/>
                <a:gd name="T43" fmla="*/ 124 h 295"/>
                <a:gd name="T44" fmla="*/ 94 w 410"/>
                <a:gd name="T45" fmla="*/ 121 h 295"/>
                <a:gd name="T46" fmla="*/ 97 w 410"/>
                <a:gd name="T47" fmla="*/ 117 h 295"/>
                <a:gd name="T48" fmla="*/ 103 w 410"/>
                <a:gd name="T49" fmla="*/ 111 h 295"/>
                <a:gd name="T50" fmla="*/ 107 w 410"/>
                <a:gd name="T51" fmla="*/ 103 h 295"/>
                <a:gd name="T52" fmla="*/ 397 w 410"/>
                <a:gd name="T53" fmla="*/ 295 h 295"/>
                <a:gd name="T54" fmla="*/ 410 w 410"/>
                <a:gd name="T55" fmla="*/ 257 h 29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10"/>
                <a:gd name="T85" fmla="*/ 0 h 295"/>
                <a:gd name="T86" fmla="*/ 410 w 410"/>
                <a:gd name="T87" fmla="*/ 295 h 29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10" h="295">
                  <a:moveTo>
                    <a:pt x="410" y="257"/>
                  </a:moveTo>
                  <a:lnTo>
                    <a:pt x="38" y="0"/>
                  </a:lnTo>
                  <a:lnTo>
                    <a:pt x="34" y="2"/>
                  </a:lnTo>
                  <a:lnTo>
                    <a:pt x="28" y="7"/>
                  </a:lnTo>
                  <a:lnTo>
                    <a:pt x="19" y="17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4"/>
                  </a:lnTo>
                  <a:lnTo>
                    <a:pt x="0" y="52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2" y="73"/>
                  </a:lnTo>
                  <a:lnTo>
                    <a:pt x="5" y="80"/>
                  </a:lnTo>
                  <a:lnTo>
                    <a:pt x="11" y="86"/>
                  </a:lnTo>
                  <a:lnTo>
                    <a:pt x="25" y="100"/>
                  </a:lnTo>
                  <a:lnTo>
                    <a:pt x="40" y="111"/>
                  </a:lnTo>
                  <a:lnTo>
                    <a:pt x="53" y="119"/>
                  </a:lnTo>
                  <a:lnTo>
                    <a:pt x="65" y="124"/>
                  </a:lnTo>
                  <a:lnTo>
                    <a:pt x="71" y="126"/>
                  </a:lnTo>
                  <a:lnTo>
                    <a:pt x="76" y="126"/>
                  </a:lnTo>
                  <a:lnTo>
                    <a:pt x="82" y="126"/>
                  </a:lnTo>
                  <a:lnTo>
                    <a:pt x="88" y="124"/>
                  </a:lnTo>
                  <a:lnTo>
                    <a:pt x="94" y="121"/>
                  </a:lnTo>
                  <a:lnTo>
                    <a:pt x="97" y="117"/>
                  </a:lnTo>
                  <a:lnTo>
                    <a:pt x="103" y="111"/>
                  </a:lnTo>
                  <a:lnTo>
                    <a:pt x="107" y="103"/>
                  </a:lnTo>
                  <a:lnTo>
                    <a:pt x="397" y="295"/>
                  </a:lnTo>
                  <a:lnTo>
                    <a:pt x="410" y="25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0" name="Freeform 4054"/>
            <p:cNvSpPr>
              <a:spLocks noChangeAspect="1"/>
            </p:cNvSpPr>
            <p:nvPr/>
          </p:nvSpPr>
          <p:spPr bwMode="auto">
            <a:xfrm>
              <a:off x="2756" y="2853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6 h 46"/>
                <a:gd name="T6" fmla="*/ 6 w 234"/>
                <a:gd name="T7" fmla="*/ 12 h 46"/>
                <a:gd name="T8" fmla="*/ 11 w 234"/>
                <a:gd name="T9" fmla="*/ 18 h 46"/>
                <a:gd name="T10" fmla="*/ 21 w 234"/>
                <a:gd name="T11" fmla="*/ 21 h 46"/>
                <a:gd name="T12" fmla="*/ 42 w 234"/>
                <a:gd name="T13" fmla="*/ 29 h 46"/>
                <a:gd name="T14" fmla="*/ 71 w 234"/>
                <a:gd name="T15" fmla="*/ 35 h 46"/>
                <a:gd name="T16" fmla="*/ 103 w 234"/>
                <a:gd name="T17" fmla="*/ 41 h 46"/>
                <a:gd name="T18" fmla="*/ 144 w 234"/>
                <a:gd name="T19" fmla="*/ 44 h 46"/>
                <a:gd name="T20" fmla="*/ 186 w 234"/>
                <a:gd name="T21" fmla="*/ 46 h 46"/>
                <a:gd name="T22" fmla="*/ 234 w 234"/>
                <a:gd name="T23" fmla="*/ 46 h 46"/>
                <a:gd name="T24" fmla="*/ 234 w 234"/>
                <a:gd name="T25" fmla="*/ 39 h 46"/>
                <a:gd name="T26" fmla="*/ 188 w 234"/>
                <a:gd name="T27" fmla="*/ 39 h 46"/>
                <a:gd name="T28" fmla="*/ 144 w 234"/>
                <a:gd name="T29" fmla="*/ 37 h 46"/>
                <a:gd name="T30" fmla="*/ 105 w 234"/>
                <a:gd name="T31" fmla="*/ 33 h 46"/>
                <a:gd name="T32" fmla="*/ 71 w 234"/>
                <a:gd name="T33" fmla="*/ 27 h 46"/>
                <a:gd name="T34" fmla="*/ 44 w 234"/>
                <a:gd name="T35" fmla="*/ 21 h 46"/>
                <a:gd name="T36" fmla="*/ 23 w 234"/>
                <a:gd name="T37" fmla="*/ 14 h 46"/>
                <a:gd name="T38" fmla="*/ 17 w 234"/>
                <a:gd name="T39" fmla="*/ 10 h 46"/>
                <a:gd name="T40" fmla="*/ 11 w 234"/>
                <a:gd name="T41" fmla="*/ 6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2"/>
                  </a:lnTo>
                  <a:lnTo>
                    <a:pt x="11" y="18"/>
                  </a:lnTo>
                  <a:lnTo>
                    <a:pt x="21" y="21"/>
                  </a:lnTo>
                  <a:lnTo>
                    <a:pt x="42" y="29"/>
                  </a:lnTo>
                  <a:lnTo>
                    <a:pt x="71" y="35"/>
                  </a:lnTo>
                  <a:lnTo>
                    <a:pt x="103" y="41"/>
                  </a:lnTo>
                  <a:lnTo>
                    <a:pt x="144" y="44"/>
                  </a:lnTo>
                  <a:lnTo>
                    <a:pt x="186" y="46"/>
                  </a:lnTo>
                  <a:lnTo>
                    <a:pt x="234" y="46"/>
                  </a:lnTo>
                  <a:lnTo>
                    <a:pt x="234" y="39"/>
                  </a:lnTo>
                  <a:lnTo>
                    <a:pt x="188" y="39"/>
                  </a:lnTo>
                  <a:lnTo>
                    <a:pt x="144" y="37"/>
                  </a:lnTo>
                  <a:lnTo>
                    <a:pt x="105" y="33"/>
                  </a:lnTo>
                  <a:lnTo>
                    <a:pt x="71" y="27"/>
                  </a:lnTo>
                  <a:lnTo>
                    <a:pt x="44" y="21"/>
                  </a:lnTo>
                  <a:lnTo>
                    <a:pt x="23" y="14"/>
                  </a:lnTo>
                  <a:lnTo>
                    <a:pt x="17" y="10"/>
                  </a:lnTo>
                  <a:lnTo>
                    <a:pt x="11" y="6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1" name="Freeform 4055"/>
            <p:cNvSpPr>
              <a:spLocks noChangeAspect="1"/>
            </p:cNvSpPr>
            <p:nvPr/>
          </p:nvSpPr>
          <p:spPr bwMode="auto">
            <a:xfrm>
              <a:off x="2756" y="2807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2 h 46"/>
                <a:gd name="T6" fmla="*/ 144 w 234"/>
                <a:gd name="T7" fmla="*/ 4 h 46"/>
                <a:gd name="T8" fmla="*/ 103 w 234"/>
                <a:gd name="T9" fmla="*/ 8 h 46"/>
                <a:gd name="T10" fmla="*/ 71 w 234"/>
                <a:gd name="T11" fmla="*/ 14 h 46"/>
                <a:gd name="T12" fmla="*/ 42 w 234"/>
                <a:gd name="T13" fmla="*/ 19 h 46"/>
                <a:gd name="T14" fmla="*/ 21 w 234"/>
                <a:gd name="T15" fmla="*/ 27 h 46"/>
                <a:gd name="T16" fmla="*/ 11 w 234"/>
                <a:gd name="T17" fmla="*/ 31 h 46"/>
                <a:gd name="T18" fmla="*/ 6 w 234"/>
                <a:gd name="T19" fmla="*/ 35 h 46"/>
                <a:gd name="T20" fmla="*/ 2 w 234"/>
                <a:gd name="T21" fmla="*/ 41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1 h 46"/>
                <a:gd name="T30" fmla="*/ 17 w 234"/>
                <a:gd name="T31" fmla="*/ 39 h 46"/>
                <a:gd name="T32" fmla="*/ 23 w 234"/>
                <a:gd name="T33" fmla="*/ 35 h 46"/>
                <a:gd name="T34" fmla="*/ 44 w 234"/>
                <a:gd name="T35" fmla="*/ 27 h 46"/>
                <a:gd name="T36" fmla="*/ 71 w 234"/>
                <a:gd name="T37" fmla="*/ 21 h 46"/>
                <a:gd name="T38" fmla="*/ 105 w 234"/>
                <a:gd name="T39" fmla="*/ 16 h 46"/>
                <a:gd name="T40" fmla="*/ 144 w 234"/>
                <a:gd name="T41" fmla="*/ 12 h 46"/>
                <a:gd name="T42" fmla="*/ 188 w 234"/>
                <a:gd name="T43" fmla="*/ 10 h 46"/>
                <a:gd name="T44" fmla="*/ 234 w 234"/>
                <a:gd name="T45" fmla="*/ 8 h 46"/>
                <a:gd name="T46" fmla="*/ 234 w 234"/>
                <a:gd name="T47" fmla="*/ 8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2"/>
                  </a:lnTo>
                  <a:lnTo>
                    <a:pt x="144" y="4"/>
                  </a:lnTo>
                  <a:lnTo>
                    <a:pt x="103" y="8"/>
                  </a:lnTo>
                  <a:lnTo>
                    <a:pt x="71" y="14"/>
                  </a:lnTo>
                  <a:lnTo>
                    <a:pt x="42" y="19"/>
                  </a:lnTo>
                  <a:lnTo>
                    <a:pt x="21" y="27"/>
                  </a:lnTo>
                  <a:lnTo>
                    <a:pt x="11" y="31"/>
                  </a:lnTo>
                  <a:lnTo>
                    <a:pt x="6" y="35"/>
                  </a:lnTo>
                  <a:lnTo>
                    <a:pt x="2" y="41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1"/>
                  </a:lnTo>
                  <a:lnTo>
                    <a:pt x="17" y="39"/>
                  </a:lnTo>
                  <a:lnTo>
                    <a:pt x="23" y="35"/>
                  </a:lnTo>
                  <a:lnTo>
                    <a:pt x="44" y="27"/>
                  </a:lnTo>
                  <a:lnTo>
                    <a:pt x="71" y="21"/>
                  </a:lnTo>
                  <a:lnTo>
                    <a:pt x="105" y="16"/>
                  </a:lnTo>
                  <a:lnTo>
                    <a:pt x="144" y="12"/>
                  </a:lnTo>
                  <a:lnTo>
                    <a:pt x="188" y="10"/>
                  </a:lnTo>
                  <a:lnTo>
                    <a:pt x="234" y="8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2" name="Freeform 4056"/>
            <p:cNvSpPr>
              <a:spLocks noChangeAspect="1"/>
            </p:cNvSpPr>
            <p:nvPr/>
          </p:nvSpPr>
          <p:spPr bwMode="auto">
            <a:xfrm>
              <a:off x="2990" y="2807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1 h 46"/>
                <a:gd name="T6" fmla="*/ 226 w 232"/>
                <a:gd name="T7" fmla="*/ 35 h 46"/>
                <a:gd name="T8" fmla="*/ 218 w 232"/>
                <a:gd name="T9" fmla="*/ 31 h 46"/>
                <a:gd name="T10" fmla="*/ 211 w 232"/>
                <a:gd name="T11" fmla="*/ 27 h 46"/>
                <a:gd name="T12" fmla="*/ 190 w 232"/>
                <a:gd name="T13" fmla="*/ 19 h 46"/>
                <a:gd name="T14" fmla="*/ 161 w 232"/>
                <a:gd name="T15" fmla="*/ 14 h 46"/>
                <a:gd name="T16" fmla="*/ 126 w 232"/>
                <a:gd name="T17" fmla="*/ 8 h 46"/>
                <a:gd name="T18" fmla="*/ 88 w 232"/>
                <a:gd name="T19" fmla="*/ 4 h 46"/>
                <a:gd name="T20" fmla="*/ 46 w 232"/>
                <a:gd name="T21" fmla="*/ 2 h 46"/>
                <a:gd name="T22" fmla="*/ 0 w 232"/>
                <a:gd name="T23" fmla="*/ 0 h 46"/>
                <a:gd name="T24" fmla="*/ 0 w 232"/>
                <a:gd name="T25" fmla="*/ 8 h 46"/>
                <a:gd name="T26" fmla="*/ 44 w 232"/>
                <a:gd name="T27" fmla="*/ 10 h 46"/>
                <a:gd name="T28" fmla="*/ 88 w 232"/>
                <a:gd name="T29" fmla="*/ 12 h 46"/>
                <a:gd name="T30" fmla="*/ 126 w 232"/>
                <a:gd name="T31" fmla="*/ 16 h 46"/>
                <a:gd name="T32" fmla="*/ 159 w 232"/>
                <a:gd name="T33" fmla="*/ 21 h 46"/>
                <a:gd name="T34" fmla="*/ 188 w 232"/>
                <a:gd name="T35" fmla="*/ 27 h 46"/>
                <a:gd name="T36" fmla="*/ 209 w 232"/>
                <a:gd name="T37" fmla="*/ 35 h 46"/>
                <a:gd name="T38" fmla="*/ 215 w 232"/>
                <a:gd name="T39" fmla="*/ 39 h 46"/>
                <a:gd name="T40" fmla="*/ 220 w 232"/>
                <a:gd name="T41" fmla="*/ 41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1"/>
                  </a:lnTo>
                  <a:lnTo>
                    <a:pt x="226" y="35"/>
                  </a:lnTo>
                  <a:lnTo>
                    <a:pt x="218" y="31"/>
                  </a:lnTo>
                  <a:lnTo>
                    <a:pt x="211" y="27"/>
                  </a:lnTo>
                  <a:lnTo>
                    <a:pt x="190" y="19"/>
                  </a:lnTo>
                  <a:lnTo>
                    <a:pt x="161" y="14"/>
                  </a:lnTo>
                  <a:lnTo>
                    <a:pt x="126" y="8"/>
                  </a:lnTo>
                  <a:lnTo>
                    <a:pt x="88" y="4"/>
                  </a:lnTo>
                  <a:lnTo>
                    <a:pt x="46" y="2"/>
                  </a:lnTo>
                  <a:lnTo>
                    <a:pt x="0" y="0"/>
                  </a:lnTo>
                  <a:lnTo>
                    <a:pt x="0" y="8"/>
                  </a:lnTo>
                  <a:lnTo>
                    <a:pt x="44" y="10"/>
                  </a:lnTo>
                  <a:lnTo>
                    <a:pt x="88" y="12"/>
                  </a:lnTo>
                  <a:lnTo>
                    <a:pt x="126" y="16"/>
                  </a:lnTo>
                  <a:lnTo>
                    <a:pt x="159" y="21"/>
                  </a:lnTo>
                  <a:lnTo>
                    <a:pt x="188" y="27"/>
                  </a:lnTo>
                  <a:lnTo>
                    <a:pt x="209" y="35"/>
                  </a:lnTo>
                  <a:lnTo>
                    <a:pt x="215" y="39"/>
                  </a:lnTo>
                  <a:lnTo>
                    <a:pt x="220" y="41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3" name="Freeform 4057"/>
            <p:cNvSpPr>
              <a:spLocks noChangeAspect="1"/>
            </p:cNvSpPr>
            <p:nvPr/>
          </p:nvSpPr>
          <p:spPr bwMode="auto">
            <a:xfrm>
              <a:off x="2990" y="2853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6 h 46"/>
                <a:gd name="T6" fmla="*/ 88 w 232"/>
                <a:gd name="T7" fmla="*/ 44 h 46"/>
                <a:gd name="T8" fmla="*/ 126 w 232"/>
                <a:gd name="T9" fmla="*/ 41 h 46"/>
                <a:gd name="T10" fmla="*/ 161 w 232"/>
                <a:gd name="T11" fmla="*/ 35 h 46"/>
                <a:gd name="T12" fmla="*/ 190 w 232"/>
                <a:gd name="T13" fmla="*/ 29 h 46"/>
                <a:gd name="T14" fmla="*/ 211 w 232"/>
                <a:gd name="T15" fmla="*/ 21 h 46"/>
                <a:gd name="T16" fmla="*/ 218 w 232"/>
                <a:gd name="T17" fmla="*/ 18 h 46"/>
                <a:gd name="T18" fmla="*/ 226 w 232"/>
                <a:gd name="T19" fmla="*/ 12 h 46"/>
                <a:gd name="T20" fmla="*/ 230 w 232"/>
                <a:gd name="T21" fmla="*/ 6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6 h 46"/>
                <a:gd name="T30" fmla="*/ 215 w 232"/>
                <a:gd name="T31" fmla="*/ 10 h 46"/>
                <a:gd name="T32" fmla="*/ 209 w 232"/>
                <a:gd name="T33" fmla="*/ 14 h 46"/>
                <a:gd name="T34" fmla="*/ 188 w 232"/>
                <a:gd name="T35" fmla="*/ 21 h 46"/>
                <a:gd name="T36" fmla="*/ 159 w 232"/>
                <a:gd name="T37" fmla="*/ 27 h 46"/>
                <a:gd name="T38" fmla="*/ 126 w 232"/>
                <a:gd name="T39" fmla="*/ 33 h 46"/>
                <a:gd name="T40" fmla="*/ 88 w 232"/>
                <a:gd name="T41" fmla="*/ 37 h 46"/>
                <a:gd name="T42" fmla="*/ 44 w 232"/>
                <a:gd name="T43" fmla="*/ 39 h 46"/>
                <a:gd name="T44" fmla="*/ 0 w 232"/>
                <a:gd name="T45" fmla="*/ 39 h 46"/>
                <a:gd name="T46" fmla="*/ 0 w 232"/>
                <a:gd name="T47" fmla="*/ 39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6"/>
                  </a:lnTo>
                  <a:lnTo>
                    <a:pt x="88" y="44"/>
                  </a:lnTo>
                  <a:lnTo>
                    <a:pt x="126" y="41"/>
                  </a:lnTo>
                  <a:lnTo>
                    <a:pt x="161" y="35"/>
                  </a:lnTo>
                  <a:lnTo>
                    <a:pt x="190" y="29"/>
                  </a:lnTo>
                  <a:lnTo>
                    <a:pt x="211" y="21"/>
                  </a:lnTo>
                  <a:lnTo>
                    <a:pt x="218" y="18"/>
                  </a:lnTo>
                  <a:lnTo>
                    <a:pt x="226" y="12"/>
                  </a:lnTo>
                  <a:lnTo>
                    <a:pt x="230" y="6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6"/>
                  </a:lnTo>
                  <a:lnTo>
                    <a:pt x="215" y="10"/>
                  </a:lnTo>
                  <a:lnTo>
                    <a:pt x="209" y="14"/>
                  </a:lnTo>
                  <a:lnTo>
                    <a:pt x="188" y="21"/>
                  </a:lnTo>
                  <a:lnTo>
                    <a:pt x="159" y="27"/>
                  </a:lnTo>
                  <a:lnTo>
                    <a:pt x="126" y="33"/>
                  </a:lnTo>
                  <a:lnTo>
                    <a:pt x="88" y="37"/>
                  </a:lnTo>
                  <a:lnTo>
                    <a:pt x="44" y="39"/>
                  </a:lnTo>
                  <a:lnTo>
                    <a:pt x="0" y="39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4" name="Rectangle 4058"/>
            <p:cNvSpPr>
              <a:spLocks noChangeAspect="1" noChangeArrowheads="1"/>
            </p:cNvSpPr>
            <p:nvPr/>
          </p:nvSpPr>
          <p:spPr bwMode="auto">
            <a:xfrm>
              <a:off x="2760" y="2702"/>
              <a:ext cx="456" cy="151"/>
            </a:xfrm>
            <a:prstGeom prst="rect">
              <a:avLst/>
            </a:prstGeom>
            <a:grpFill/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5" name="Freeform 4059"/>
            <p:cNvSpPr>
              <a:spLocks noChangeAspect="1"/>
            </p:cNvSpPr>
            <p:nvPr/>
          </p:nvSpPr>
          <p:spPr bwMode="auto">
            <a:xfrm>
              <a:off x="2760" y="2659"/>
              <a:ext cx="458" cy="85"/>
            </a:xfrm>
            <a:custGeom>
              <a:avLst/>
              <a:gdLst>
                <a:gd name="T0" fmla="*/ 230 w 458"/>
                <a:gd name="T1" fmla="*/ 85 h 85"/>
                <a:gd name="T2" fmla="*/ 182 w 458"/>
                <a:gd name="T3" fmla="*/ 83 h 85"/>
                <a:gd name="T4" fmla="*/ 140 w 458"/>
                <a:gd name="T5" fmla="*/ 81 h 85"/>
                <a:gd name="T6" fmla="*/ 101 w 458"/>
                <a:gd name="T7" fmla="*/ 77 h 85"/>
                <a:gd name="T8" fmla="*/ 67 w 458"/>
                <a:gd name="T9" fmla="*/ 72 h 85"/>
                <a:gd name="T10" fmla="*/ 38 w 458"/>
                <a:gd name="T11" fmla="*/ 66 h 85"/>
                <a:gd name="T12" fmla="*/ 17 w 458"/>
                <a:gd name="T13" fmla="*/ 58 h 85"/>
                <a:gd name="T14" fmla="*/ 9 w 458"/>
                <a:gd name="T15" fmla="*/ 54 h 85"/>
                <a:gd name="T16" fmla="*/ 5 w 458"/>
                <a:gd name="T17" fmla="*/ 50 h 85"/>
                <a:gd name="T18" fmla="*/ 2 w 458"/>
                <a:gd name="T19" fmla="*/ 47 h 85"/>
                <a:gd name="T20" fmla="*/ 0 w 458"/>
                <a:gd name="T21" fmla="*/ 43 h 85"/>
                <a:gd name="T22" fmla="*/ 2 w 458"/>
                <a:gd name="T23" fmla="*/ 39 h 85"/>
                <a:gd name="T24" fmla="*/ 5 w 458"/>
                <a:gd name="T25" fmla="*/ 33 h 85"/>
                <a:gd name="T26" fmla="*/ 9 w 458"/>
                <a:gd name="T27" fmla="*/ 29 h 85"/>
                <a:gd name="T28" fmla="*/ 17 w 458"/>
                <a:gd name="T29" fmla="*/ 25 h 85"/>
                <a:gd name="T30" fmla="*/ 38 w 458"/>
                <a:gd name="T31" fmla="*/ 20 h 85"/>
                <a:gd name="T32" fmla="*/ 67 w 458"/>
                <a:gd name="T33" fmla="*/ 12 h 85"/>
                <a:gd name="T34" fmla="*/ 101 w 458"/>
                <a:gd name="T35" fmla="*/ 8 h 85"/>
                <a:gd name="T36" fmla="*/ 140 w 458"/>
                <a:gd name="T37" fmla="*/ 2 h 85"/>
                <a:gd name="T38" fmla="*/ 182 w 458"/>
                <a:gd name="T39" fmla="*/ 0 h 85"/>
                <a:gd name="T40" fmla="*/ 230 w 458"/>
                <a:gd name="T41" fmla="*/ 0 h 85"/>
                <a:gd name="T42" fmla="*/ 276 w 458"/>
                <a:gd name="T43" fmla="*/ 0 h 85"/>
                <a:gd name="T44" fmla="*/ 318 w 458"/>
                <a:gd name="T45" fmla="*/ 2 h 85"/>
                <a:gd name="T46" fmla="*/ 356 w 458"/>
                <a:gd name="T47" fmla="*/ 8 h 85"/>
                <a:gd name="T48" fmla="*/ 391 w 458"/>
                <a:gd name="T49" fmla="*/ 12 h 85"/>
                <a:gd name="T50" fmla="*/ 418 w 458"/>
                <a:gd name="T51" fmla="*/ 20 h 85"/>
                <a:gd name="T52" fmla="*/ 439 w 458"/>
                <a:gd name="T53" fmla="*/ 25 h 85"/>
                <a:gd name="T54" fmla="*/ 447 w 458"/>
                <a:gd name="T55" fmla="*/ 29 h 85"/>
                <a:gd name="T56" fmla="*/ 452 w 458"/>
                <a:gd name="T57" fmla="*/ 33 h 85"/>
                <a:gd name="T58" fmla="*/ 456 w 458"/>
                <a:gd name="T59" fmla="*/ 39 h 85"/>
                <a:gd name="T60" fmla="*/ 458 w 458"/>
                <a:gd name="T61" fmla="*/ 43 h 85"/>
                <a:gd name="T62" fmla="*/ 456 w 458"/>
                <a:gd name="T63" fmla="*/ 47 h 85"/>
                <a:gd name="T64" fmla="*/ 452 w 458"/>
                <a:gd name="T65" fmla="*/ 50 h 85"/>
                <a:gd name="T66" fmla="*/ 447 w 458"/>
                <a:gd name="T67" fmla="*/ 54 h 85"/>
                <a:gd name="T68" fmla="*/ 439 w 458"/>
                <a:gd name="T69" fmla="*/ 58 h 85"/>
                <a:gd name="T70" fmla="*/ 418 w 458"/>
                <a:gd name="T71" fmla="*/ 66 h 85"/>
                <a:gd name="T72" fmla="*/ 391 w 458"/>
                <a:gd name="T73" fmla="*/ 72 h 85"/>
                <a:gd name="T74" fmla="*/ 356 w 458"/>
                <a:gd name="T75" fmla="*/ 77 h 85"/>
                <a:gd name="T76" fmla="*/ 318 w 458"/>
                <a:gd name="T77" fmla="*/ 81 h 85"/>
                <a:gd name="T78" fmla="*/ 276 w 458"/>
                <a:gd name="T79" fmla="*/ 83 h 85"/>
                <a:gd name="T80" fmla="*/ 230 w 458"/>
                <a:gd name="T81" fmla="*/ 85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58"/>
                <a:gd name="T124" fmla="*/ 0 h 85"/>
                <a:gd name="T125" fmla="*/ 458 w 458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58" h="85">
                  <a:moveTo>
                    <a:pt x="230" y="85"/>
                  </a:moveTo>
                  <a:lnTo>
                    <a:pt x="182" y="83"/>
                  </a:lnTo>
                  <a:lnTo>
                    <a:pt x="140" y="81"/>
                  </a:lnTo>
                  <a:lnTo>
                    <a:pt x="101" y="77"/>
                  </a:lnTo>
                  <a:lnTo>
                    <a:pt x="67" y="72"/>
                  </a:lnTo>
                  <a:lnTo>
                    <a:pt x="38" y="66"/>
                  </a:lnTo>
                  <a:lnTo>
                    <a:pt x="17" y="58"/>
                  </a:lnTo>
                  <a:lnTo>
                    <a:pt x="9" y="54"/>
                  </a:lnTo>
                  <a:lnTo>
                    <a:pt x="5" y="50"/>
                  </a:lnTo>
                  <a:lnTo>
                    <a:pt x="2" y="47"/>
                  </a:lnTo>
                  <a:lnTo>
                    <a:pt x="0" y="43"/>
                  </a:lnTo>
                  <a:lnTo>
                    <a:pt x="2" y="39"/>
                  </a:lnTo>
                  <a:lnTo>
                    <a:pt x="5" y="33"/>
                  </a:lnTo>
                  <a:lnTo>
                    <a:pt x="9" y="29"/>
                  </a:lnTo>
                  <a:lnTo>
                    <a:pt x="17" y="25"/>
                  </a:lnTo>
                  <a:lnTo>
                    <a:pt x="38" y="20"/>
                  </a:lnTo>
                  <a:lnTo>
                    <a:pt x="67" y="12"/>
                  </a:lnTo>
                  <a:lnTo>
                    <a:pt x="101" y="8"/>
                  </a:lnTo>
                  <a:lnTo>
                    <a:pt x="140" y="2"/>
                  </a:lnTo>
                  <a:lnTo>
                    <a:pt x="182" y="0"/>
                  </a:lnTo>
                  <a:lnTo>
                    <a:pt x="230" y="0"/>
                  </a:lnTo>
                  <a:lnTo>
                    <a:pt x="276" y="0"/>
                  </a:lnTo>
                  <a:lnTo>
                    <a:pt x="318" y="2"/>
                  </a:lnTo>
                  <a:lnTo>
                    <a:pt x="356" y="8"/>
                  </a:lnTo>
                  <a:lnTo>
                    <a:pt x="391" y="12"/>
                  </a:lnTo>
                  <a:lnTo>
                    <a:pt x="418" y="20"/>
                  </a:lnTo>
                  <a:lnTo>
                    <a:pt x="439" y="25"/>
                  </a:lnTo>
                  <a:lnTo>
                    <a:pt x="447" y="29"/>
                  </a:lnTo>
                  <a:lnTo>
                    <a:pt x="452" y="33"/>
                  </a:lnTo>
                  <a:lnTo>
                    <a:pt x="456" y="39"/>
                  </a:lnTo>
                  <a:lnTo>
                    <a:pt x="458" y="43"/>
                  </a:lnTo>
                  <a:lnTo>
                    <a:pt x="456" y="47"/>
                  </a:lnTo>
                  <a:lnTo>
                    <a:pt x="452" y="50"/>
                  </a:lnTo>
                  <a:lnTo>
                    <a:pt x="447" y="54"/>
                  </a:lnTo>
                  <a:lnTo>
                    <a:pt x="439" y="58"/>
                  </a:lnTo>
                  <a:lnTo>
                    <a:pt x="418" y="66"/>
                  </a:lnTo>
                  <a:lnTo>
                    <a:pt x="391" y="72"/>
                  </a:lnTo>
                  <a:lnTo>
                    <a:pt x="356" y="77"/>
                  </a:lnTo>
                  <a:lnTo>
                    <a:pt x="318" y="81"/>
                  </a:lnTo>
                  <a:lnTo>
                    <a:pt x="276" y="83"/>
                  </a:lnTo>
                  <a:lnTo>
                    <a:pt x="230" y="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6" name="Freeform 4060"/>
            <p:cNvSpPr>
              <a:spLocks noChangeAspect="1"/>
            </p:cNvSpPr>
            <p:nvPr/>
          </p:nvSpPr>
          <p:spPr bwMode="auto">
            <a:xfrm>
              <a:off x="2756" y="2702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5 h 46"/>
                <a:gd name="T6" fmla="*/ 6 w 234"/>
                <a:gd name="T7" fmla="*/ 11 h 46"/>
                <a:gd name="T8" fmla="*/ 11 w 234"/>
                <a:gd name="T9" fmla="*/ 15 h 46"/>
                <a:gd name="T10" fmla="*/ 21 w 234"/>
                <a:gd name="T11" fmla="*/ 19 h 46"/>
                <a:gd name="T12" fmla="*/ 42 w 234"/>
                <a:gd name="T13" fmla="*/ 27 h 46"/>
                <a:gd name="T14" fmla="*/ 71 w 234"/>
                <a:gd name="T15" fmla="*/ 32 h 46"/>
                <a:gd name="T16" fmla="*/ 103 w 234"/>
                <a:gd name="T17" fmla="*/ 38 h 46"/>
                <a:gd name="T18" fmla="*/ 144 w 234"/>
                <a:gd name="T19" fmla="*/ 42 h 46"/>
                <a:gd name="T20" fmla="*/ 186 w 234"/>
                <a:gd name="T21" fmla="*/ 44 h 46"/>
                <a:gd name="T22" fmla="*/ 234 w 234"/>
                <a:gd name="T23" fmla="*/ 46 h 46"/>
                <a:gd name="T24" fmla="*/ 234 w 234"/>
                <a:gd name="T25" fmla="*/ 38 h 46"/>
                <a:gd name="T26" fmla="*/ 188 w 234"/>
                <a:gd name="T27" fmla="*/ 36 h 46"/>
                <a:gd name="T28" fmla="*/ 144 w 234"/>
                <a:gd name="T29" fmla="*/ 34 h 46"/>
                <a:gd name="T30" fmla="*/ 105 w 234"/>
                <a:gd name="T31" fmla="*/ 30 h 46"/>
                <a:gd name="T32" fmla="*/ 71 w 234"/>
                <a:gd name="T33" fmla="*/ 25 h 46"/>
                <a:gd name="T34" fmla="*/ 44 w 234"/>
                <a:gd name="T35" fmla="*/ 19 h 46"/>
                <a:gd name="T36" fmla="*/ 23 w 234"/>
                <a:gd name="T37" fmla="*/ 11 h 46"/>
                <a:gd name="T38" fmla="*/ 17 w 234"/>
                <a:gd name="T39" fmla="*/ 9 h 46"/>
                <a:gd name="T40" fmla="*/ 11 w 234"/>
                <a:gd name="T41" fmla="*/ 5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5"/>
                  </a:lnTo>
                  <a:lnTo>
                    <a:pt x="6" y="11"/>
                  </a:lnTo>
                  <a:lnTo>
                    <a:pt x="11" y="15"/>
                  </a:lnTo>
                  <a:lnTo>
                    <a:pt x="21" y="19"/>
                  </a:lnTo>
                  <a:lnTo>
                    <a:pt x="42" y="27"/>
                  </a:lnTo>
                  <a:lnTo>
                    <a:pt x="71" y="32"/>
                  </a:lnTo>
                  <a:lnTo>
                    <a:pt x="103" y="38"/>
                  </a:lnTo>
                  <a:lnTo>
                    <a:pt x="144" y="42"/>
                  </a:lnTo>
                  <a:lnTo>
                    <a:pt x="186" y="44"/>
                  </a:lnTo>
                  <a:lnTo>
                    <a:pt x="234" y="46"/>
                  </a:lnTo>
                  <a:lnTo>
                    <a:pt x="234" y="38"/>
                  </a:lnTo>
                  <a:lnTo>
                    <a:pt x="188" y="36"/>
                  </a:lnTo>
                  <a:lnTo>
                    <a:pt x="144" y="34"/>
                  </a:lnTo>
                  <a:lnTo>
                    <a:pt x="105" y="30"/>
                  </a:lnTo>
                  <a:lnTo>
                    <a:pt x="71" y="25"/>
                  </a:lnTo>
                  <a:lnTo>
                    <a:pt x="44" y="19"/>
                  </a:lnTo>
                  <a:lnTo>
                    <a:pt x="23" y="11"/>
                  </a:lnTo>
                  <a:lnTo>
                    <a:pt x="17" y="9"/>
                  </a:lnTo>
                  <a:lnTo>
                    <a:pt x="11" y="5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7" name="Freeform 4061"/>
            <p:cNvSpPr>
              <a:spLocks noChangeAspect="1"/>
            </p:cNvSpPr>
            <p:nvPr/>
          </p:nvSpPr>
          <p:spPr bwMode="auto">
            <a:xfrm>
              <a:off x="2756" y="2656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0 h 46"/>
                <a:gd name="T6" fmla="*/ 144 w 234"/>
                <a:gd name="T7" fmla="*/ 2 h 46"/>
                <a:gd name="T8" fmla="*/ 103 w 234"/>
                <a:gd name="T9" fmla="*/ 5 h 46"/>
                <a:gd name="T10" fmla="*/ 71 w 234"/>
                <a:gd name="T11" fmla="*/ 11 h 46"/>
                <a:gd name="T12" fmla="*/ 42 w 234"/>
                <a:gd name="T13" fmla="*/ 17 h 46"/>
                <a:gd name="T14" fmla="*/ 21 w 234"/>
                <a:gd name="T15" fmla="*/ 25 h 46"/>
                <a:gd name="T16" fmla="*/ 11 w 234"/>
                <a:gd name="T17" fmla="*/ 30 h 46"/>
                <a:gd name="T18" fmla="*/ 6 w 234"/>
                <a:gd name="T19" fmla="*/ 34 h 46"/>
                <a:gd name="T20" fmla="*/ 2 w 234"/>
                <a:gd name="T21" fmla="*/ 40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0 h 46"/>
                <a:gd name="T30" fmla="*/ 17 w 234"/>
                <a:gd name="T31" fmla="*/ 36 h 46"/>
                <a:gd name="T32" fmla="*/ 23 w 234"/>
                <a:gd name="T33" fmla="*/ 32 h 46"/>
                <a:gd name="T34" fmla="*/ 44 w 234"/>
                <a:gd name="T35" fmla="*/ 27 h 46"/>
                <a:gd name="T36" fmla="*/ 71 w 234"/>
                <a:gd name="T37" fmla="*/ 19 h 46"/>
                <a:gd name="T38" fmla="*/ 105 w 234"/>
                <a:gd name="T39" fmla="*/ 15 h 46"/>
                <a:gd name="T40" fmla="*/ 144 w 234"/>
                <a:gd name="T41" fmla="*/ 11 h 46"/>
                <a:gd name="T42" fmla="*/ 188 w 234"/>
                <a:gd name="T43" fmla="*/ 7 h 46"/>
                <a:gd name="T44" fmla="*/ 234 w 234"/>
                <a:gd name="T45" fmla="*/ 7 h 46"/>
                <a:gd name="T46" fmla="*/ 234 w 234"/>
                <a:gd name="T47" fmla="*/ 7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0"/>
                  </a:lnTo>
                  <a:lnTo>
                    <a:pt x="144" y="2"/>
                  </a:lnTo>
                  <a:lnTo>
                    <a:pt x="103" y="5"/>
                  </a:lnTo>
                  <a:lnTo>
                    <a:pt x="71" y="11"/>
                  </a:lnTo>
                  <a:lnTo>
                    <a:pt x="42" y="17"/>
                  </a:lnTo>
                  <a:lnTo>
                    <a:pt x="21" y="25"/>
                  </a:lnTo>
                  <a:lnTo>
                    <a:pt x="11" y="30"/>
                  </a:lnTo>
                  <a:lnTo>
                    <a:pt x="6" y="34"/>
                  </a:lnTo>
                  <a:lnTo>
                    <a:pt x="2" y="40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0"/>
                  </a:lnTo>
                  <a:lnTo>
                    <a:pt x="17" y="36"/>
                  </a:lnTo>
                  <a:lnTo>
                    <a:pt x="23" y="32"/>
                  </a:lnTo>
                  <a:lnTo>
                    <a:pt x="44" y="27"/>
                  </a:lnTo>
                  <a:lnTo>
                    <a:pt x="71" y="19"/>
                  </a:lnTo>
                  <a:lnTo>
                    <a:pt x="105" y="15"/>
                  </a:lnTo>
                  <a:lnTo>
                    <a:pt x="144" y="11"/>
                  </a:lnTo>
                  <a:lnTo>
                    <a:pt x="188" y="7"/>
                  </a:lnTo>
                  <a:lnTo>
                    <a:pt x="234" y="7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8" name="Freeform 4062"/>
            <p:cNvSpPr>
              <a:spLocks noChangeAspect="1"/>
            </p:cNvSpPr>
            <p:nvPr/>
          </p:nvSpPr>
          <p:spPr bwMode="auto">
            <a:xfrm>
              <a:off x="2990" y="2656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0 h 46"/>
                <a:gd name="T6" fmla="*/ 226 w 232"/>
                <a:gd name="T7" fmla="*/ 34 h 46"/>
                <a:gd name="T8" fmla="*/ 218 w 232"/>
                <a:gd name="T9" fmla="*/ 30 h 46"/>
                <a:gd name="T10" fmla="*/ 211 w 232"/>
                <a:gd name="T11" fmla="*/ 25 h 46"/>
                <a:gd name="T12" fmla="*/ 190 w 232"/>
                <a:gd name="T13" fmla="*/ 17 h 46"/>
                <a:gd name="T14" fmla="*/ 161 w 232"/>
                <a:gd name="T15" fmla="*/ 11 h 46"/>
                <a:gd name="T16" fmla="*/ 126 w 232"/>
                <a:gd name="T17" fmla="*/ 5 h 46"/>
                <a:gd name="T18" fmla="*/ 88 w 232"/>
                <a:gd name="T19" fmla="*/ 2 h 46"/>
                <a:gd name="T20" fmla="*/ 46 w 232"/>
                <a:gd name="T21" fmla="*/ 0 h 46"/>
                <a:gd name="T22" fmla="*/ 0 w 232"/>
                <a:gd name="T23" fmla="*/ 0 h 46"/>
                <a:gd name="T24" fmla="*/ 0 w 232"/>
                <a:gd name="T25" fmla="*/ 7 h 46"/>
                <a:gd name="T26" fmla="*/ 44 w 232"/>
                <a:gd name="T27" fmla="*/ 7 h 46"/>
                <a:gd name="T28" fmla="*/ 88 w 232"/>
                <a:gd name="T29" fmla="*/ 11 h 46"/>
                <a:gd name="T30" fmla="*/ 126 w 232"/>
                <a:gd name="T31" fmla="*/ 15 h 46"/>
                <a:gd name="T32" fmla="*/ 159 w 232"/>
                <a:gd name="T33" fmla="*/ 19 h 46"/>
                <a:gd name="T34" fmla="*/ 188 w 232"/>
                <a:gd name="T35" fmla="*/ 27 h 46"/>
                <a:gd name="T36" fmla="*/ 209 w 232"/>
                <a:gd name="T37" fmla="*/ 32 h 46"/>
                <a:gd name="T38" fmla="*/ 215 w 232"/>
                <a:gd name="T39" fmla="*/ 36 h 46"/>
                <a:gd name="T40" fmla="*/ 220 w 232"/>
                <a:gd name="T41" fmla="*/ 40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0"/>
                  </a:lnTo>
                  <a:lnTo>
                    <a:pt x="226" y="34"/>
                  </a:lnTo>
                  <a:lnTo>
                    <a:pt x="218" y="30"/>
                  </a:lnTo>
                  <a:lnTo>
                    <a:pt x="211" y="25"/>
                  </a:lnTo>
                  <a:lnTo>
                    <a:pt x="190" y="17"/>
                  </a:lnTo>
                  <a:lnTo>
                    <a:pt x="161" y="11"/>
                  </a:lnTo>
                  <a:lnTo>
                    <a:pt x="126" y="5"/>
                  </a:lnTo>
                  <a:lnTo>
                    <a:pt x="88" y="2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44" y="7"/>
                  </a:lnTo>
                  <a:lnTo>
                    <a:pt x="88" y="11"/>
                  </a:lnTo>
                  <a:lnTo>
                    <a:pt x="126" y="15"/>
                  </a:lnTo>
                  <a:lnTo>
                    <a:pt x="159" y="19"/>
                  </a:lnTo>
                  <a:lnTo>
                    <a:pt x="188" y="27"/>
                  </a:lnTo>
                  <a:lnTo>
                    <a:pt x="209" y="32"/>
                  </a:lnTo>
                  <a:lnTo>
                    <a:pt x="215" y="36"/>
                  </a:lnTo>
                  <a:lnTo>
                    <a:pt x="220" y="40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9" name="Freeform 4063"/>
            <p:cNvSpPr>
              <a:spLocks noChangeAspect="1"/>
            </p:cNvSpPr>
            <p:nvPr/>
          </p:nvSpPr>
          <p:spPr bwMode="auto">
            <a:xfrm>
              <a:off x="2990" y="2702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4 h 46"/>
                <a:gd name="T6" fmla="*/ 88 w 232"/>
                <a:gd name="T7" fmla="*/ 42 h 46"/>
                <a:gd name="T8" fmla="*/ 126 w 232"/>
                <a:gd name="T9" fmla="*/ 38 h 46"/>
                <a:gd name="T10" fmla="*/ 161 w 232"/>
                <a:gd name="T11" fmla="*/ 32 h 46"/>
                <a:gd name="T12" fmla="*/ 190 w 232"/>
                <a:gd name="T13" fmla="*/ 27 h 46"/>
                <a:gd name="T14" fmla="*/ 211 w 232"/>
                <a:gd name="T15" fmla="*/ 19 h 46"/>
                <a:gd name="T16" fmla="*/ 218 w 232"/>
                <a:gd name="T17" fmla="*/ 15 h 46"/>
                <a:gd name="T18" fmla="*/ 226 w 232"/>
                <a:gd name="T19" fmla="*/ 11 h 46"/>
                <a:gd name="T20" fmla="*/ 230 w 232"/>
                <a:gd name="T21" fmla="*/ 5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5 h 46"/>
                <a:gd name="T30" fmla="*/ 215 w 232"/>
                <a:gd name="T31" fmla="*/ 9 h 46"/>
                <a:gd name="T32" fmla="*/ 209 w 232"/>
                <a:gd name="T33" fmla="*/ 11 h 46"/>
                <a:gd name="T34" fmla="*/ 188 w 232"/>
                <a:gd name="T35" fmla="*/ 19 h 46"/>
                <a:gd name="T36" fmla="*/ 159 w 232"/>
                <a:gd name="T37" fmla="*/ 25 h 46"/>
                <a:gd name="T38" fmla="*/ 126 w 232"/>
                <a:gd name="T39" fmla="*/ 30 h 46"/>
                <a:gd name="T40" fmla="*/ 88 w 232"/>
                <a:gd name="T41" fmla="*/ 34 h 46"/>
                <a:gd name="T42" fmla="*/ 44 w 232"/>
                <a:gd name="T43" fmla="*/ 36 h 46"/>
                <a:gd name="T44" fmla="*/ 0 w 232"/>
                <a:gd name="T45" fmla="*/ 38 h 46"/>
                <a:gd name="T46" fmla="*/ 0 w 232"/>
                <a:gd name="T47" fmla="*/ 38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4"/>
                  </a:lnTo>
                  <a:lnTo>
                    <a:pt x="88" y="42"/>
                  </a:lnTo>
                  <a:lnTo>
                    <a:pt x="126" y="38"/>
                  </a:lnTo>
                  <a:lnTo>
                    <a:pt x="161" y="32"/>
                  </a:lnTo>
                  <a:lnTo>
                    <a:pt x="190" y="27"/>
                  </a:lnTo>
                  <a:lnTo>
                    <a:pt x="211" y="19"/>
                  </a:lnTo>
                  <a:lnTo>
                    <a:pt x="218" y="15"/>
                  </a:lnTo>
                  <a:lnTo>
                    <a:pt x="226" y="11"/>
                  </a:lnTo>
                  <a:lnTo>
                    <a:pt x="230" y="5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5"/>
                  </a:lnTo>
                  <a:lnTo>
                    <a:pt x="215" y="9"/>
                  </a:lnTo>
                  <a:lnTo>
                    <a:pt x="209" y="11"/>
                  </a:lnTo>
                  <a:lnTo>
                    <a:pt x="188" y="19"/>
                  </a:lnTo>
                  <a:lnTo>
                    <a:pt x="159" y="25"/>
                  </a:lnTo>
                  <a:lnTo>
                    <a:pt x="126" y="30"/>
                  </a:lnTo>
                  <a:lnTo>
                    <a:pt x="88" y="34"/>
                  </a:lnTo>
                  <a:lnTo>
                    <a:pt x="44" y="36"/>
                  </a:lnTo>
                  <a:lnTo>
                    <a:pt x="0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0" name="Freeform 4064"/>
            <p:cNvSpPr>
              <a:spLocks noChangeAspect="1"/>
            </p:cNvSpPr>
            <p:nvPr/>
          </p:nvSpPr>
          <p:spPr bwMode="auto">
            <a:xfrm>
              <a:off x="3214" y="2702"/>
              <a:ext cx="8" cy="151"/>
            </a:xfrm>
            <a:custGeom>
              <a:avLst/>
              <a:gdLst>
                <a:gd name="T0" fmla="*/ 4 w 8"/>
                <a:gd name="T1" fmla="*/ 151 h 151"/>
                <a:gd name="T2" fmla="*/ 8 w 8"/>
                <a:gd name="T3" fmla="*/ 151 h 151"/>
                <a:gd name="T4" fmla="*/ 8 w 8"/>
                <a:gd name="T5" fmla="*/ 0 h 151"/>
                <a:gd name="T6" fmla="*/ 0 w 8"/>
                <a:gd name="T7" fmla="*/ 0 h 151"/>
                <a:gd name="T8" fmla="*/ 0 w 8"/>
                <a:gd name="T9" fmla="*/ 151 h 151"/>
                <a:gd name="T10" fmla="*/ 4 w 8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1"/>
                <a:gd name="T20" fmla="*/ 8 w 8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1">
                  <a:moveTo>
                    <a:pt x="4" y="151"/>
                  </a:moveTo>
                  <a:lnTo>
                    <a:pt x="8" y="151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2" name="Freeform 4065"/>
            <p:cNvSpPr>
              <a:spLocks noChangeAspect="1"/>
            </p:cNvSpPr>
            <p:nvPr/>
          </p:nvSpPr>
          <p:spPr bwMode="auto">
            <a:xfrm>
              <a:off x="3015" y="2744"/>
              <a:ext cx="9" cy="152"/>
            </a:xfrm>
            <a:custGeom>
              <a:avLst/>
              <a:gdLst>
                <a:gd name="T0" fmla="*/ 4 w 9"/>
                <a:gd name="T1" fmla="*/ 152 h 152"/>
                <a:gd name="T2" fmla="*/ 9 w 9"/>
                <a:gd name="T3" fmla="*/ 152 h 152"/>
                <a:gd name="T4" fmla="*/ 9 w 9"/>
                <a:gd name="T5" fmla="*/ 0 h 152"/>
                <a:gd name="T6" fmla="*/ 0 w 9"/>
                <a:gd name="T7" fmla="*/ 0 h 152"/>
                <a:gd name="T8" fmla="*/ 0 w 9"/>
                <a:gd name="T9" fmla="*/ 152 h 152"/>
                <a:gd name="T10" fmla="*/ 4 w 9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2"/>
                <a:gd name="T20" fmla="*/ 9 w 9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2">
                  <a:moveTo>
                    <a:pt x="4" y="152"/>
                  </a:moveTo>
                  <a:lnTo>
                    <a:pt x="9" y="15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3" name="Freeform 4066"/>
            <p:cNvSpPr>
              <a:spLocks noChangeAspect="1"/>
            </p:cNvSpPr>
            <p:nvPr/>
          </p:nvSpPr>
          <p:spPr bwMode="auto">
            <a:xfrm>
              <a:off x="2984" y="2744"/>
              <a:ext cx="10" cy="152"/>
            </a:xfrm>
            <a:custGeom>
              <a:avLst/>
              <a:gdLst>
                <a:gd name="T0" fmla="*/ 6 w 10"/>
                <a:gd name="T1" fmla="*/ 152 h 152"/>
                <a:gd name="T2" fmla="*/ 10 w 10"/>
                <a:gd name="T3" fmla="*/ 152 h 152"/>
                <a:gd name="T4" fmla="*/ 10 w 10"/>
                <a:gd name="T5" fmla="*/ 0 h 152"/>
                <a:gd name="T6" fmla="*/ 0 w 10"/>
                <a:gd name="T7" fmla="*/ 0 h 152"/>
                <a:gd name="T8" fmla="*/ 0 w 10"/>
                <a:gd name="T9" fmla="*/ 152 h 152"/>
                <a:gd name="T10" fmla="*/ 6 w 10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2"/>
                <a:gd name="T20" fmla="*/ 10 w 10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2">
                  <a:moveTo>
                    <a:pt x="6" y="152"/>
                  </a:moveTo>
                  <a:lnTo>
                    <a:pt x="10" y="15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6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4" name="Freeform 4067"/>
            <p:cNvSpPr>
              <a:spLocks noChangeAspect="1"/>
            </p:cNvSpPr>
            <p:nvPr/>
          </p:nvSpPr>
          <p:spPr bwMode="auto">
            <a:xfrm>
              <a:off x="2955" y="2744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5" name="Freeform 4068"/>
            <p:cNvSpPr>
              <a:spLocks noChangeAspect="1"/>
            </p:cNvSpPr>
            <p:nvPr/>
          </p:nvSpPr>
          <p:spPr bwMode="auto">
            <a:xfrm>
              <a:off x="2813" y="2729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6" name="Freeform 4069"/>
            <p:cNvSpPr>
              <a:spLocks noChangeAspect="1"/>
            </p:cNvSpPr>
            <p:nvPr/>
          </p:nvSpPr>
          <p:spPr bwMode="auto">
            <a:xfrm>
              <a:off x="2840" y="2732"/>
              <a:ext cx="10" cy="154"/>
            </a:xfrm>
            <a:custGeom>
              <a:avLst/>
              <a:gdLst>
                <a:gd name="T0" fmla="*/ 6 w 10"/>
                <a:gd name="T1" fmla="*/ 154 h 154"/>
                <a:gd name="T2" fmla="*/ 10 w 10"/>
                <a:gd name="T3" fmla="*/ 154 h 154"/>
                <a:gd name="T4" fmla="*/ 10 w 10"/>
                <a:gd name="T5" fmla="*/ 0 h 154"/>
                <a:gd name="T6" fmla="*/ 0 w 10"/>
                <a:gd name="T7" fmla="*/ 0 h 154"/>
                <a:gd name="T8" fmla="*/ 0 w 10"/>
                <a:gd name="T9" fmla="*/ 154 h 154"/>
                <a:gd name="T10" fmla="*/ 6 w 10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4"/>
                <a:gd name="T20" fmla="*/ 10 w 10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4">
                  <a:moveTo>
                    <a:pt x="6" y="154"/>
                  </a:moveTo>
                  <a:lnTo>
                    <a:pt x="10" y="154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6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7" name="Freeform 4070"/>
            <p:cNvSpPr>
              <a:spLocks noChangeAspect="1"/>
            </p:cNvSpPr>
            <p:nvPr/>
          </p:nvSpPr>
          <p:spPr bwMode="auto">
            <a:xfrm>
              <a:off x="2898" y="2740"/>
              <a:ext cx="9" cy="154"/>
            </a:xfrm>
            <a:custGeom>
              <a:avLst/>
              <a:gdLst>
                <a:gd name="T0" fmla="*/ 5 w 9"/>
                <a:gd name="T1" fmla="*/ 154 h 154"/>
                <a:gd name="T2" fmla="*/ 9 w 9"/>
                <a:gd name="T3" fmla="*/ 154 h 154"/>
                <a:gd name="T4" fmla="*/ 9 w 9"/>
                <a:gd name="T5" fmla="*/ 0 h 154"/>
                <a:gd name="T6" fmla="*/ 0 w 9"/>
                <a:gd name="T7" fmla="*/ 0 h 154"/>
                <a:gd name="T8" fmla="*/ 0 w 9"/>
                <a:gd name="T9" fmla="*/ 154 h 154"/>
                <a:gd name="T10" fmla="*/ 5 w 9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4"/>
                <a:gd name="T20" fmla="*/ 9 w 9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4">
                  <a:moveTo>
                    <a:pt x="5" y="154"/>
                  </a:moveTo>
                  <a:lnTo>
                    <a:pt x="9" y="154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5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8" name="Freeform 4071"/>
            <p:cNvSpPr>
              <a:spLocks noChangeAspect="1"/>
            </p:cNvSpPr>
            <p:nvPr/>
          </p:nvSpPr>
          <p:spPr bwMode="auto">
            <a:xfrm>
              <a:off x="2926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9" name="Freeform 4072"/>
            <p:cNvSpPr>
              <a:spLocks noChangeAspect="1"/>
            </p:cNvSpPr>
            <p:nvPr/>
          </p:nvSpPr>
          <p:spPr bwMode="auto">
            <a:xfrm>
              <a:off x="2786" y="2721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0" name="Freeform 4073"/>
            <p:cNvSpPr>
              <a:spLocks noChangeAspect="1"/>
            </p:cNvSpPr>
            <p:nvPr/>
          </p:nvSpPr>
          <p:spPr bwMode="auto">
            <a:xfrm>
              <a:off x="2871" y="2738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1" name="Freeform 4074"/>
            <p:cNvSpPr>
              <a:spLocks noChangeAspect="1"/>
            </p:cNvSpPr>
            <p:nvPr/>
          </p:nvSpPr>
          <p:spPr bwMode="auto">
            <a:xfrm>
              <a:off x="3047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2" name="Freeform 4075"/>
            <p:cNvSpPr>
              <a:spLocks noChangeAspect="1"/>
            </p:cNvSpPr>
            <p:nvPr/>
          </p:nvSpPr>
          <p:spPr bwMode="auto">
            <a:xfrm>
              <a:off x="3078" y="2740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3" name="Freeform 4076"/>
            <p:cNvSpPr>
              <a:spLocks noChangeAspect="1"/>
            </p:cNvSpPr>
            <p:nvPr/>
          </p:nvSpPr>
          <p:spPr bwMode="auto">
            <a:xfrm>
              <a:off x="3111" y="2736"/>
              <a:ext cx="7" cy="152"/>
            </a:xfrm>
            <a:custGeom>
              <a:avLst/>
              <a:gdLst>
                <a:gd name="T0" fmla="*/ 3 w 7"/>
                <a:gd name="T1" fmla="*/ 152 h 152"/>
                <a:gd name="T2" fmla="*/ 7 w 7"/>
                <a:gd name="T3" fmla="*/ 152 h 152"/>
                <a:gd name="T4" fmla="*/ 7 w 7"/>
                <a:gd name="T5" fmla="*/ 0 h 152"/>
                <a:gd name="T6" fmla="*/ 0 w 7"/>
                <a:gd name="T7" fmla="*/ 0 h 152"/>
                <a:gd name="T8" fmla="*/ 0 w 7"/>
                <a:gd name="T9" fmla="*/ 152 h 152"/>
                <a:gd name="T10" fmla="*/ 3 w 7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2"/>
                <a:gd name="T20" fmla="*/ 7 w 7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2">
                  <a:moveTo>
                    <a:pt x="3" y="152"/>
                  </a:moveTo>
                  <a:lnTo>
                    <a:pt x="7" y="15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3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4" name="Freeform 4077"/>
            <p:cNvSpPr>
              <a:spLocks noChangeAspect="1"/>
            </p:cNvSpPr>
            <p:nvPr/>
          </p:nvSpPr>
          <p:spPr bwMode="auto">
            <a:xfrm>
              <a:off x="3145" y="273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5" name="Freeform 4078"/>
            <p:cNvSpPr>
              <a:spLocks noChangeAspect="1"/>
            </p:cNvSpPr>
            <p:nvPr/>
          </p:nvSpPr>
          <p:spPr bwMode="auto">
            <a:xfrm>
              <a:off x="3174" y="2725"/>
              <a:ext cx="10" cy="151"/>
            </a:xfrm>
            <a:custGeom>
              <a:avLst/>
              <a:gdLst>
                <a:gd name="T0" fmla="*/ 6 w 10"/>
                <a:gd name="T1" fmla="*/ 151 h 151"/>
                <a:gd name="T2" fmla="*/ 10 w 10"/>
                <a:gd name="T3" fmla="*/ 151 h 151"/>
                <a:gd name="T4" fmla="*/ 10 w 10"/>
                <a:gd name="T5" fmla="*/ 0 h 151"/>
                <a:gd name="T6" fmla="*/ 0 w 10"/>
                <a:gd name="T7" fmla="*/ 0 h 151"/>
                <a:gd name="T8" fmla="*/ 0 w 10"/>
                <a:gd name="T9" fmla="*/ 151 h 151"/>
                <a:gd name="T10" fmla="*/ 6 w 10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1"/>
                <a:gd name="T20" fmla="*/ 10 w 10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1">
                  <a:moveTo>
                    <a:pt x="6" y="151"/>
                  </a:moveTo>
                  <a:lnTo>
                    <a:pt x="10" y="15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6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6" name="Freeform 4079"/>
            <p:cNvSpPr>
              <a:spLocks noChangeAspect="1"/>
            </p:cNvSpPr>
            <p:nvPr/>
          </p:nvSpPr>
          <p:spPr bwMode="auto">
            <a:xfrm>
              <a:off x="2756" y="2704"/>
              <a:ext cx="7" cy="151"/>
            </a:xfrm>
            <a:custGeom>
              <a:avLst/>
              <a:gdLst>
                <a:gd name="T0" fmla="*/ 4 w 7"/>
                <a:gd name="T1" fmla="*/ 151 h 151"/>
                <a:gd name="T2" fmla="*/ 7 w 7"/>
                <a:gd name="T3" fmla="*/ 151 h 151"/>
                <a:gd name="T4" fmla="*/ 7 w 7"/>
                <a:gd name="T5" fmla="*/ 0 h 151"/>
                <a:gd name="T6" fmla="*/ 0 w 7"/>
                <a:gd name="T7" fmla="*/ 0 h 151"/>
                <a:gd name="T8" fmla="*/ 0 w 7"/>
                <a:gd name="T9" fmla="*/ 151 h 151"/>
                <a:gd name="T10" fmla="*/ 4 w 7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1"/>
                <a:gd name="T20" fmla="*/ 7 w 7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1">
                  <a:moveTo>
                    <a:pt x="4" y="151"/>
                  </a:moveTo>
                  <a:lnTo>
                    <a:pt x="7" y="151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7" name="Freeform 4080"/>
            <p:cNvSpPr>
              <a:spLocks noChangeAspect="1"/>
            </p:cNvSpPr>
            <p:nvPr/>
          </p:nvSpPr>
          <p:spPr bwMode="auto">
            <a:xfrm>
              <a:off x="2815" y="2663"/>
              <a:ext cx="346" cy="62"/>
            </a:xfrm>
            <a:custGeom>
              <a:avLst/>
              <a:gdLst>
                <a:gd name="T0" fmla="*/ 175 w 346"/>
                <a:gd name="T1" fmla="*/ 62 h 62"/>
                <a:gd name="T2" fmla="*/ 138 w 346"/>
                <a:gd name="T3" fmla="*/ 62 h 62"/>
                <a:gd name="T4" fmla="*/ 106 w 346"/>
                <a:gd name="T5" fmla="*/ 60 h 62"/>
                <a:gd name="T6" fmla="*/ 77 w 346"/>
                <a:gd name="T7" fmla="*/ 56 h 62"/>
                <a:gd name="T8" fmla="*/ 52 w 346"/>
                <a:gd name="T9" fmla="*/ 52 h 62"/>
                <a:gd name="T10" fmla="*/ 31 w 346"/>
                <a:gd name="T11" fmla="*/ 48 h 62"/>
                <a:gd name="T12" fmla="*/ 16 w 346"/>
                <a:gd name="T13" fmla="*/ 43 h 62"/>
                <a:gd name="T14" fmla="*/ 10 w 346"/>
                <a:gd name="T15" fmla="*/ 41 h 62"/>
                <a:gd name="T16" fmla="*/ 4 w 346"/>
                <a:gd name="T17" fmla="*/ 37 h 62"/>
                <a:gd name="T18" fmla="*/ 2 w 346"/>
                <a:gd name="T19" fmla="*/ 35 h 62"/>
                <a:gd name="T20" fmla="*/ 0 w 346"/>
                <a:gd name="T21" fmla="*/ 31 h 62"/>
                <a:gd name="T22" fmla="*/ 2 w 346"/>
                <a:gd name="T23" fmla="*/ 27 h 62"/>
                <a:gd name="T24" fmla="*/ 4 w 346"/>
                <a:gd name="T25" fmla="*/ 25 h 62"/>
                <a:gd name="T26" fmla="*/ 10 w 346"/>
                <a:gd name="T27" fmla="*/ 21 h 62"/>
                <a:gd name="T28" fmla="*/ 16 w 346"/>
                <a:gd name="T29" fmla="*/ 20 h 62"/>
                <a:gd name="T30" fmla="*/ 31 w 346"/>
                <a:gd name="T31" fmla="*/ 14 h 62"/>
                <a:gd name="T32" fmla="*/ 52 w 346"/>
                <a:gd name="T33" fmla="*/ 10 h 62"/>
                <a:gd name="T34" fmla="*/ 77 w 346"/>
                <a:gd name="T35" fmla="*/ 6 h 62"/>
                <a:gd name="T36" fmla="*/ 106 w 346"/>
                <a:gd name="T37" fmla="*/ 2 h 62"/>
                <a:gd name="T38" fmla="*/ 138 w 346"/>
                <a:gd name="T39" fmla="*/ 0 h 62"/>
                <a:gd name="T40" fmla="*/ 175 w 346"/>
                <a:gd name="T41" fmla="*/ 0 h 62"/>
                <a:gd name="T42" fmla="*/ 209 w 346"/>
                <a:gd name="T43" fmla="*/ 0 h 62"/>
                <a:gd name="T44" fmla="*/ 240 w 346"/>
                <a:gd name="T45" fmla="*/ 2 h 62"/>
                <a:gd name="T46" fmla="*/ 271 w 346"/>
                <a:gd name="T47" fmla="*/ 6 h 62"/>
                <a:gd name="T48" fmla="*/ 296 w 346"/>
                <a:gd name="T49" fmla="*/ 10 h 62"/>
                <a:gd name="T50" fmla="*/ 317 w 346"/>
                <a:gd name="T51" fmla="*/ 14 h 62"/>
                <a:gd name="T52" fmla="*/ 332 w 346"/>
                <a:gd name="T53" fmla="*/ 20 h 62"/>
                <a:gd name="T54" fmla="*/ 338 w 346"/>
                <a:gd name="T55" fmla="*/ 21 h 62"/>
                <a:gd name="T56" fmla="*/ 342 w 346"/>
                <a:gd name="T57" fmla="*/ 25 h 62"/>
                <a:gd name="T58" fmla="*/ 346 w 346"/>
                <a:gd name="T59" fmla="*/ 27 h 62"/>
                <a:gd name="T60" fmla="*/ 346 w 346"/>
                <a:gd name="T61" fmla="*/ 31 h 62"/>
                <a:gd name="T62" fmla="*/ 346 w 346"/>
                <a:gd name="T63" fmla="*/ 35 h 62"/>
                <a:gd name="T64" fmla="*/ 342 w 346"/>
                <a:gd name="T65" fmla="*/ 37 h 62"/>
                <a:gd name="T66" fmla="*/ 338 w 346"/>
                <a:gd name="T67" fmla="*/ 41 h 62"/>
                <a:gd name="T68" fmla="*/ 332 w 346"/>
                <a:gd name="T69" fmla="*/ 43 h 62"/>
                <a:gd name="T70" fmla="*/ 317 w 346"/>
                <a:gd name="T71" fmla="*/ 48 h 62"/>
                <a:gd name="T72" fmla="*/ 296 w 346"/>
                <a:gd name="T73" fmla="*/ 52 h 62"/>
                <a:gd name="T74" fmla="*/ 271 w 346"/>
                <a:gd name="T75" fmla="*/ 56 h 62"/>
                <a:gd name="T76" fmla="*/ 240 w 346"/>
                <a:gd name="T77" fmla="*/ 60 h 62"/>
                <a:gd name="T78" fmla="*/ 209 w 346"/>
                <a:gd name="T79" fmla="*/ 62 h 62"/>
                <a:gd name="T80" fmla="*/ 175 w 346"/>
                <a:gd name="T81" fmla="*/ 62 h 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46"/>
                <a:gd name="T124" fmla="*/ 0 h 62"/>
                <a:gd name="T125" fmla="*/ 346 w 346"/>
                <a:gd name="T126" fmla="*/ 62 h 6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46" h="62">
                  <a:moveTo>
                    <a:pt x="175" y="62"/>
                  </a:moveTo>
                  <a:lnTo>
                    <a:pt x="138" y="62"/>
                  </a:lnTo>
                  <a:lnTo>
                    <a:pt x="106" y="60"/>
                  </a:lnTo>
                  <a:lnTo>
                    <a:pt x="77" y="56"/>
                  </a:lnTo>
                  <a:lnTo>
                    <a:pt x="52" y="52"/>
                  </a:lnTo>
                  <a:lnTo>
                    <a:pt x="31" y="48"/>
                  </a:lnTo>
                  <a:lnTo>
                    <a:pt x="16" y="43"/>
                  </a:lnTo>
                  <a:lnTo>
                    <a:pt x="10" y="41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10" y="21"/>
                  </a:lnTo>
                  <a:lnTo>
                    <a:pt x="16" y="20"/>
                  </a:lnTo>
                  <a:lnTo>
                    <a:pt x="31" y="14"/>
                  </a:lnTo>
                  <a:lnTo>
                    <a:pt x="52" y="10"/>
                  </a:lnTo>
                  <a:lnTo>
                    <a:pt x="77" y="6"/>
                  </a:lnTo>
                  <a:lnTo>
                    <a:pt x="106" y="2"/>
                  </a:lnTo>
                  <a:lnTo>
                    <a:pt x="138" y="0"/>
                  </a:lnTo>
                  <a:lnTo>
                    <a:pt x="175" y="0"/>
                  </a:lnTo>
                  <a:lnTo>
                    <a:pt x="209" y="0"/>
                  </a:lnTo>
                  <a:lnTo>
                    <a:pt x="240" y="2"/>
                  </a:lnTo>
                  <a:lnTo>
                    <a:pt x="271" y="6"/>
                  </a:lnTo>
                  <a:lnTo>
                    <a:pt x="296" y="10"/>
                  </a:lnTo>
                  <a:lnTo>
                    <a:pt x="317" y="14"/>
                  </a:lnTo>
                  <a:lnTo>
                    <a:pt x="332" y="20"/>
                  </a:lnTo>
                  <a:lnTo>
                    <a:pt x="338" y="21"/>
                  </a:lnTo>
                  <a:lnTo>
                    <a:pt x="342" y="25"/>
                  </a:lnTo>
                  <a:lnTo>
                    <a:pt x="346" y="27"/>
                  </a:lnTo>
                  <a:lnTo>
                    <a:pt x="346" y="31"/>
                  </a:lnTo>
                  <a:lnTo>
                    <a:pt x="346" y="35"/>
                  </a:lnTo>
                  <a:lnTo>
                    <a:pt x="342" y="37"/>
                  </a:lnTo>
                  <a:lnTo>
                    <a:pt x="338" y="41"/>
                  </a:lnTo>
                  <a:lnTo>
                    <a:pt x="332" y="43"/>
                  </a:lnTo>
                  <a:lnTo>
                    <a:pt x="317" y="48"/>
                  </a:lnTo>
                  <a:lnTo>
                    <a:pt x="296" y="52"/>
                  </a:lnTo>
                  <a:lnTo>
                    <a:pt x="271" y="56"/>
                  </a:lnTo>
                  <a:lnTo>
                    <a:pt x="240" y="60"/>
                  </a:lnTo>
                  <a:lnTo>
                    <a:pt x="209" y="62"/>
                  </a:lnTo>
                  <a:lnTo>
                    <a:pt x="175" y="6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8" name="Freeform 4081"/>
            <p:cNvSpPr>
              <a:spLocks noChangeAspect="1"/>
            </p:cNvSpPr>
            <p:nvPr/>
          </p:nvSpPr>
          <p:spPr bwMode="auto">
            <a:xfrm>
              <a:off x="2811" y="2694"/>
              <a:ext cx="179" cy="35"/>
            </a:xfrm>
            <a:custGeom>
              <a:avLst/>
              <a:gdLst>
                <a:gd name="T0" fmla="*/ 0 w 179"/>
                <a:gd name="T1" fmla="*/ 0 h 35"/>
                <a:gd name="T2" fmla="*/ 0 w 179"/>
                <a:gd name="T3" fmla="*/ 0 h 35"/>
                <a:gd name="T4" fmla="*/ 2 w 179"/>
                <a:gd name="T5" fmla="*/ 6 h 35"/>
                <a:gd name="T6" fmla="*/ 6 w 179"/>
                <a:gd name="T7" fmla="*/ 10 h 35"/>
                <a:gd name="T8" fmla="*/ 10 w 179"/>
                <a:gd name="T9" fmla="*/ 13 h 35"/>
                <a:gd name="T10" fmla="*/ 18 w 179"/>
                <a:gd name="T11" fmla="*/ 15 h 35"/>
                <a:gd name="T12" fmla="*/ 33 w 179"/>
                <a:gd name="T13" fmla="*/ 21 h 35"/>
                <a:gd name="T14" fmla="*/ 54 w 179"/>
                <a:gd name="T15" fmla="*/ 25 h 35"/>
                <a:gd name="T16" fmla="*/ 81 w 179"/>
                <a:gd name="T17" fmla="*/ 29 h 35"/>
                <a:gd name="T18" fmla="*/ 110 w 179"/>
                <a:gd name="T19" fmla="*/ 33 h 35"/>
                <a:gd name="T20" fmla="*/ 142 w 179"/>
                <a:gd name="T21" fmla="*/ 35 h 35"/>
                <a:gd name="T22" fmla="*/ 179 w 179"/>
                <a:gd name="T23" fmla="*/ 35 h 35"/>
                <a:gd name="T24" fmla="*/ 179 w 179"/>
                <a:gd name="T25" fmla="*/ 27 h 35"/>
                <a:gd name="T26" fmla="*/ 142 w 179"/>
                <a:gd name="T27" fmla="*/ 27 h 35"/>
                <a:gd name="T28" fmla="*/ 112 w 179"/>
                <a:gd name="T29" fmla="*/ 25 h 35"/>
                <a:gd name="T30" fmla="*/ 81 w 179"/>
                <a:gd name="T31" fmla="*/ 21 h 35"/>
                <a:gd name="T32" fmla="*/ 56 w 179"/>
                <a:gd name="T33" fmla="*/ 17 h 35"/>
                <a:gd name="T34" fmla="*/ 35 w 179"/>
                <a:gd name="T35" fmla="*/ 13 h 35"/>
                <a:gd name="T36" fmla="*/ 20 w 179"/>
                <a:gd name="T37" fmla="*/ 8 h 35"/>
                <a:gd name="T38" fmla="*/ 16 w 179"/>
                <a:gd name="T39" fmla="*/ 6 h 35"/>
                <a:gd name="T40" fmla="*/ 12 w 179"/>
                <a:gd name="T41" fmla="*/ 4 h 35"/>
                <a:gd name="T42" fmla="*/ 10 w 179"/>
                <a:gd name="T43" fmla="*/ 2 h 35"/>
                <a:gd name="T44" fmla="*/ 10 w 179"/>
                <a:gd name="T45" fmla="*/ 0 h 35"/>
                <a:gd name="T46" fmla="*/ 10 w 179"/>
                <a:gd name="T47" fmla="*/ 0 h 35"/>
                <a:gd name="T48" fmla="*/ 0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0"/>
                  </a:lnTo>
                  <a:lnTo>
                    <a:pt x="10" y="13"/>
                  </a:lnTo>
                  <a:lnTo>
                    <a:pt x="18" y="15"/>
                  </a:lnTo>
                  <a:lnTo>
                    <a:pt x="33" y="21"/>
                  </a:lnTo>
                  <a:lnTo>
                    <a:pt x="54" y="25"/>
                  </a:lnTo>
                  <a:lnTo>
                    <a:pt x="81" y="29"/>
                  </a:lnTo>
                  <a:lnTo>
                    <a:pt x="110" y="33"/>
                  </a:lnTo>
                  <a:lnTo>
                    <a:pt x="142" y="35"/>
                  </a:lnTo>
                  <a:lnTo>
                    <a:pt x="179" y="35"/>
                  </a:lnTo>
                  <a:lnTo>
                    <a:pt x="179" y="27"/>
                  </a:lnTo>
                  <a:lnTo>
                    <a:pt x="142" y="27"/>
                  </a:lnTo>
                  <a:lnTo>
                    <a:pt x="112" y="25"/>
                  </a:lnTo>
                  <a:lnTo>
                    <a:pt x="81" y="21"/>
                  </a:lnTo>
                  <a:lnTo>
                    <a:pt x="56" y="17"/>
                  </a:lnTo>
                  <a:lnTo>
                    <a:pt x="35" y="13"/>
                  </a:lnTo>
                  <a:lnTo>
                    <a:pt x="20" y="8"/>
                  </a:lnTo>
                  <a:lnTo>
                    <a:pt x="16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9" name="Freeform 4082"/>
            <p:cNvSpPr>
              <a:spLocks noChangeAspect="1"/>
            </p:cNvSpPr>
            <p:nvPr/>
          </p:nvSpPr>
          <p:spPr bwMode="auto">
            <a:xfrm>
              <a:off x="2811" y="2659"/>
              <a:ext cx="179" cy="35"/>
            </a:xfrm>
            <a:custGeom>
              <a:avLst/>
              <a:gdLst>
                <a:gd name="T0" fmla="*/ 179 w 179"/>
                <a:gd name="T1" fmla="*/ 0 h 35"/>
                <a:gd name="T2" fmla="*/ 179 w 179"/>
                <a:gd name="T3" fmla="*/ 0 h 35"/>
                <a:gd name="T4" fmla="*/ 142 w 179"/>
                <a:gd name="T5" fmla="*/ 0 h 35"/>
                <a:gd name="T6" fmla="*/ 110 w 179"/>
                <a:gd name="T7" fmla="*/ 2 h 35"/>
                <a:gd name="T8" fmla="*/ 81 w 179"/>
                <a:gd name="T9" fmla="*/ 6 h 35"/>
                <a:gd name="T10" fmla="*/ 54 w 179"/>
                <a:gd name="T11" fmla="*/ 10 h 35"/>
                <a:gd name="T12" fmla="*/ 33 w 179"/>
                <a:gd name="T13" fmla="*/ 14 h 35"/>
                <a:gd name="T14" fmla="*/ 18 w 179"/>
                <a:gd name="T15" fmla="*/ 20 h 35"/>
                <a:gd name="T16" fmla="*/ 12 w 179"/>
                <a:gd name="T17" fmla="*/ 24 h 35"/>
                <a:gd name="T18" fmla="*/ 6 w 179"/>
                <a:gd name="T19" fmla="*/ 25 h 35"/>
                <a:gd name="T20" fmla="*/ 2 w 179"/>
                <a:gd name="T21" fmla="*/ 29 h 35"/>
                <a:gd name="T22" fmla="*/ 0 w 179"/>
                <a:gd name="T23" fmla="*/ 35 h 35"/>
                <a:gd name="T24" fmla="*/ 10 w 179"/>
                <a:gd name="T25" fmla="*/ 35 h 35"/>
                <a:gd name="T26" fmla="*/ 10 w 179"/>
                <a:gd name="T27" fmla="*/ 33 h 35"/>
                <a:gd name="T28" fmla="*/ 12 w 179"/>
                <a:gd name="T29" fmla="*/ 31 h 35"/>
                <a:gd name="T30" fmla="*/ 16 w 179"/>
                <a:gd name="T31" fmla="*/ 29 h 35"/>
                <a:gd name="T32" fmla="*/ 20 w 179"/>
                <a:gd name="T33" fmla="*/ 27 h 35"/>
                <a:gd name="T34" fmla="*/ 35 w 179"/>
                <a:gd name="T35" fmla="*/ 22 h 35"/>
                <a:gd name="T36" fmla="*/ 56 w 179"/>
                <a:gd name="T37" fmla="*/ 18 h 35"/>
                <a:gd name="T38" fmla="*/ 81 w 179"/>
                <a:gd name="T39" fmla="*/ 14 h 35"/>
                <a:gd name="T40" fmla="*/ 112 w 179"/>
                <a:gd name="T41" fmla="*/ 10 h 35"/>
                <a:gd name="T42" fmla="*/ 142 w 179"/>
                <a:gd name="T43" fmla="*/ 10 h 35"/>
                <a:gd name="T44" fmla="*/ 179 w 179"/>
                <a:gd name="T45" fmla="*/ 8 h 35"/>
                <a:gd name="T46" fmla="*/ 179 w 179"/>
                <a:gd name="T47" fmla="*/ 8 h 35"/>
                <a:gd name="T48" fmla="*/ 179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179" y="0"/>
                  </a:moveTo>
                  <a:lnTo>
                    <a:pt x="179" y="0"/>
                  </a:lnTo>
                  <a:lnTo>
                    <a:pt x="142" y="0"/>
                  </a:lnTo>
                  <a:lnTo>
                    <a:pt x="110" y="2"/>
                  </a:lnTo>
                  <a:lnTo>
                    <a:pt x="81" y="6"/>
                  </a:lnTo>
                  <a:lnTo>
                    <a:pt x="54" y="10"/>
                  </a:lnTo>
                  <a:lnTo>
                    <a:pt x="33" y="14"/>
                  </a:lnTo>
                  <a:lnTo>
                    <a:pt x="18" y="20"/>
                  </a:lnTo>
                  <a:lnTo>
                    <a:pt x="12" y="24"/>
                  </a:lnTo>
                  <a:lnTo>
                    <a:pt x="6" y="25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2" y="31"/>
                  </a:lnTo>
                  <a:lnTo>
                    <a:pt x="16" y="29"/>
                  </a:lnTo>
                  <a:lnTo>
                    <a:pt x="20" y="27"/>
                  </a:lnTo>
                  <a:lnTo>
                    <a:pt x="35" y="22"/>
                  </a:lnTo>
                  <a:lnTo>
                    <a:pt x="56" y="18"/>
                  </a:lnTo>
                  <a:lnTo>
                    <a:pt x="81" y="14"/>
                  </a:lnTo>
                  <a:lnTo>
                    <a:pt x="112" y="10"/>
                  </a:lnTo>
                  <a:lnTo>
                    <a:pt x="142" y="10"/>
                  </a:lnTo>
                  <a:lnTo>
                    <a:pt x="179" y="8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0" name="Freeform 4083"/>
            <p:cNvSpPr>
              <a:spLocks noChangeAspect="1"/>
            </p:cNvSpPr>
            <p:nvPr/>
          </p:nvSpPr>
          <p:spPr bwMode="auto">
            <a:xfrm>
              <a:off x="2990" y="2659"/>
              <a:ext cx="174" cy="35"/>
            </a:xfrm>
            <a:custGeom>
              <a:avLst/>
              <a:gdLst>
                <a:gd name="T0" fmla="*/ 174 w 174"/>
                <a:gd name="T1" fmla="*/ 35 h 35"/>
                <a:gd name="T2" fmla="*/ 174 w 174"/>
                <a:gd name="T3" fmla="*/ 35 h 35"/>
                <a:gd name="T4" fmla="*/ 174 w 174"/>
                <a:gd name="T5" fmla="*/ 29 h 35"/>
                <a:gd name="T6" fmla="*/ 171 w 174"/>
                <a:gd name="T7" fmla="*/ 25 h 35"/>
                <a:gd name="T8" fmla="*/ 165 w 174"/>
                <a:gd name="T9" fmla="*/ 24 h 35"/>
                <a:gd name="T10" fmla="*/ 159 w 174"/>
                <a:gd name="T11" fmla="*/ 20 h 35"/>
                <a:gd name="T12" fmla="*/ 142 w 174"/>
                <a:gd name="T13" fmla="*/ 14 h 35"/>
                <a:gd name="T14" fmla="*/ 121 w 174"/>
                <a:gd name="T15" fmla="*/ 10 h 35"/>
                <a:gd name="T16" fmla="*/ 96 w 174"/>
                <a:gd name="T17" fmla="*/ 6 h 35"/>
                <a:gd name="T18" fmla="*/ 67 w 174"/>
                <a:gd name="T19" fmla="*/ 2 h 35"/>
                <a:gd name="T20" fmla="*/ 34 w 174"/>
                <a:gd name="T21" fmla="*/ 0 h 35"/>
                <a:gd name="T22" fmla="*/ 0 w 174"/>
                <a:gd name="T23" fmla="*/ 0 h 35"/>
                <a:gd name="T24" fmla="*/ 0 w 174"/>
                <a:gd name="T25" fmla="*/ 8 h 35"/>
                <a:gd name="T26" fmla="*/ 34 w 174"/>
                <a:gd name="T27" fmla="*/ 10 h 35"/>
                <a:gd name="T28" fmla="*/ 65 w 174"/>
                <a:gd name="T29" fmla="*/ 10 h 35"/>
                <a:gd name="T30" fmla="*/ 94 w 174"/>
                <a:gd name="T31" fmla="*/ 14 h 35"/>
                <a:gd name="T32" fmla="*/ 121 w 174"/>
                <a:gd name="T33" fmla="*/ 18 h 35"/>
                <a:gd name="T34" fmla="*/ 140 w 174"/>
                <a:gd name="T35" fmla="*/ 22 h 35"/>
                <a:gd name="T36" fmla="*/ 157 w 174"/>
                <a:gd name="T37" fmla="*/ 27 h 35"/>
                <a:gd name="T38" fmla="*/ 161 w 174"/>
                <a:gd name="T39" fmla="*/ 29 h 35"/>
                <a:gd name="T40" fmla="*/ 165 w 174"/>
                <a:gd name="T41" fmla="*/ 31 h 35"/>
                <a:gd name="T42" fmla="*/ 167 w 174"/>
                <a:gd name="T43" fmla="*/ 33 h 35"/>
                <a:gd name="T44" fmla="*/ 167 w 174"/>
                <a:gd name="T45" fmla="*/ 35 h 35"/>
                <a:gd name="T46" fmla="*/ 167 w 174"/>
                <a:gd name="T47" fmla="*/ 35 h 35"/>
                <a:gd name="T48" fmla="*/ 174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174" y="35"/>
                  </a:moveTo>
                  <a:lnTo>
                    <a:pt x="174" y="35"/>
                  </a:lnTo>
                  <a:lnTo>
                    <a:pt x="174" y="29"/>
                  </a:lnTo>
                  <a:lnTo>
                    <a:pt x="171" y="25"/>
                  </a:lnTo>
                  <a:lnTo>
                    <a:pt x="165" y="24"/>
                  </a:lnTo>
                  <a:lnTo>
                    <a:pt x="159" y="20"/>
                  </a:lnTo>
                  <a:lnTo>
                    <a:pt x="142" y="14"/>
                  </a:lnTo>
                  <a:lnTo>
                    <a:pt x="121" y="10"/>
                  </a:lnTo>
                  <a:lnTo>
                    <a:pt x="96" y="6"/>
                  </a:lnTo>
                  <a:lnTo>
                    <a:pt x="67" y="2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34" y="10"/>
                  </a:lnTo>
                  <a:lnTo>
                    <a:pt x="65" y="10"/>
                  </a:lnTo>
                  <a:lnTo>
                    <a:pt x="94" y="14"/>
                  </a:lnTo>
                  <a:lnTo>
                    <a:pt x="121" y="18"/>
                  </a:lnTo>
                  <a:lnTo>
                    <a:pt x="140" y="22"/>
                  </a:lnTo>
                  <a:lnTo>
                    <a:pt x="157" y="27"/>
                  </a:lnTo>
                  <a:lnTo>
                    <a:pt x="161" y="29"/>
                  </a:lnTo>
                  <a:lnTo>
                    <a:pt x="165" y="31"/>
                  </a:lnTo>
                  <a:lnTo>
                    <a:pt x="167" y="33"/>
                  </a:lnTo>
                  <a:lnTo>
                    <a:pt x="167" y="35"/>
                  </a:lnTo>
                  <a:lnTo>
                    <a:pt x="174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1" name="Freeform 4084"/>
            <p:cNvSpPr>
              <a:spLocks noChangeAspect="1"/>
            </p:cNvSpPr>
            <p:nvPr/>
          </p:nvSpPr>
          <p:spPr bwMode="auto">
            <a:xfrm>
              <a:off x="2990" y="2694"/>
              <a:ext cx="174" cy="35"/>
            </a:xfrm>
            <a:custGeom>
              <a:avLst/>
              <a:gdLst>
                <a:gd name="T0" fmla="*/ 0 w 174"/>
                <a:gd name="T1" fmla="*/ 35 h 35"/>
                <a:gd name="T2" fmla="*/ 0 w 174"/>
                <a:gd name="T3" fmla="*/ 35 h 35"/>
                <a:gd name="T4" fmla="*/ 34 w 174"/>
                <a:gd name="T5" fmla="*/ 35 h 35"/>
                <a:gd name="T6" fmla="*/ 67 w 174"/>
                <a:gd name="T7" fmla="*/ 33 h 35"/>
                <a:gd name="T8" fmla="*/ 96 w 174"/>
                <a:gd name="T9" fmla="*/ 29 h 35"/>
                <a:gd name="T10" fmla="*/ 121 w 174"/>
                <a:gd name="T11" fmla="*/ 25 h 35"/>
                <a:gd name="T12" fmla="*/ 142 w 174"/>
                <a:gd name="T13" fmla="*/ 21 h 35"/>
                <a:gd name="T14" fmla="*/ 159 w 174"/>
                <a:gd name="T15" fmla="*/ 15 h 35"/>
                <a:gd name="T16" fmla="*/ 165 w 174"/>
                <a:gd name="T17" fmla="*/ 13 h 35"/>
                <a:gd name="T18" fmla="*/ 171 w 174"/>
                <a:gd name="T19" fmla="*/ 10 h 35"/>
                <a:gd name="T20" fmla="*/ 174 w 174"/>
                <a:gd name="T21" fmla="*/ 6 h 35"/>
                <a:gd name="T22" fmla="*/ 174 w 174"/>
                <a:gd name="T23" fmla="*/ 0 h 35"/>
                <a:gd name="T24" fmla="*/ 167 w 174"/>
                <a:gd name="T25" fmla="*/ 0 h 35"/>
                <a:gd name="T26" fmla="*/ 167 w 174"/>
                <a:gd name="T27" fmla="*/ 2 h 35"/>
                <a:gd name="T28" fmla="*/ 165 w 174"/>
                <a:gd name="T29" fmla="*/ 4 h 35"/>
                <a:gd name="T30" fmla="*/ 161 w 174"/>
                <a:gd name="T31" fmla="*/ 6 h 35"/>
                <a:gd name="T32" fmla="*/ 157 w 174"/>
                <a:gd name="T33" fmla="*/ 8 h 35"/>
                <a:gd name="T34" fmla="*/ 140 w 174"/>
                <a:gd name="T35" fmla="*/ 13 h 35"/>
                <a:gd name="T36" fmla="*/ 121 w 174"/>
                <a:gd name="T37" fmla="*/ 17 h 35"/>
                <a:gd name="T38" fmla="*/ 94 w 174"/>
                <a:gd name="T39" fmla="*/ 21 h 35"/>
                <a:gd name="T40" fmla="*/ 65 w 174"/>
                <a:gd name="T41" fmla="*/ 25 h 35"/>
                <a:gd name="T42" fmla="*/ 34 w 174"/>
                <a:gd name="T43" fmla="*/ 27 h 35"/>
                <a:gd name="T44" fmla="*/ 0 w 174"/>
                <a:gd name="T45" fmla="*/ 27 h 35"/>
                <a:gd name="T46" fmla="*/ 0 w 174"/>
                <a:gd name="T47" fmla="*/ 27 h 35"/>
                <a:gd name="T48" fmla="*/ 0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0" y="35"/>
                  </a:moveTo>
                  <a:lnTo>
                    <a:pt x="0" y="35"/>
                  </a:lnTo>
                  <a:lnTo>
                    <a:pt x="34" y="35"/>
                  </a:lnTo>
                  <a:lnTo>
                    <a:pt x="67" y="33"/>
                  </a:lnTo>
                  <a:lnTo>
                    <a:pt x="96" y="29"/>
                  </a:lnTo>
                  <a:lnTo>
                    <a:pt x="121" y="25"/>
                  </a:lnTo>
                  <a:lnTo>
                    <a:pt x="142" y="21"/>
                  </a:lnTo>
                  <a:lnTo>
                    <a:pt x="159" y="15"/>
                  </a:lnTo>
                  <a:lnTo>
                    <a:pt x="165" y="13"/>
                  </a:lnTo>
                  <a:lnTo>
                    <a:pt x="171" y="10"/>
                  </a:lnTo>
                  <a:lnTo>
                    <a:pt x="174" y="6"/>
                  </a:lnTo>
                  <a:lnTo>
                    <a:pt x="174" y="0"/>
                  </a:lnTo>
                  <a:lnTo>
                    <a:pt x="167" y="0"/>
                  </a:lnTo>
                  <a:lnTo>
                    <a:pt x="167" y="2"/>
                  </a:lnTo>
                  <a:lnTo>
                    <a:pt x="165" y="4"/>
                  </a:lnTo>
                  <a:lnTo>
                    <a:pt x="161" y="6"/>
                  </a:lnTo>
                  <a:lnTo>
                    <a:pt x="157" y="8"/>
                  </a:lnTo>
                  <a:lnTo>
                    <a:pt x="140" y="13"/>
                  </a:lnTo>
                  <a:lnTo>
                    <a:pt x="121" y="17"/>
                  </a:lnTo>
                  <a:lnTo>
                    <a:pt x="94" y="21"/>
                  </a:lnTo>
                  <a:lnTo>
                    <a:pt x="65" y="25"/>
                  </a:lnTo>
                  <a:lnTo>
                    <a:pt x="34" y="27"/>
                  </a:lnTo>
                  <a:lnTo>
                    <a:pt x="0" y="27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2" name="Freeform 4085"/>
            <p:cNvSpPr>
              <a:spLocks noChangeAspect="1"/>
            </p:cNvSpPr>
            <p:nvPr/>
          </p:nvSpPr>
          <p:spPr bwMode="auto">
            <a:xfrm>
              <a:off x="2815" y="2224"/>
              <a:ext cx="346" cy="470"/>
            </a:xfrm>
            <a:custGeom>
              <a:avLst/>
              <a:gdLst>
                <a:gd name="T0" fmla="*/ 346 w 346"/>
                <a:gd name="T1" fmla="*/ 468 h 470"/>
                <a:gd name="T2" fmla="*/ 232 w 346"/>
                <a:gd name="T3" fmla="*/ 0 h 470"/>
                <a:gd name="T4" fmla="*/ 31 w 346"/>
                <a:gd name="T5" fmla="*/ 203 h 470"/>
                <a:gd name="T6" fmla="*/ 0 w 346"/>
                <a:gd name="T7" fmla="*/ 470 h 470"/>
                <a:gd name="T8" fmla="*/ 346 w 346"/>
                <a:gd name="T9" fmla="*/ 468 h 4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6"/>
                <a:gd name="T16" fmla="*/ 0 h 470"/>
                <a:gd name="T17" fmla="*/ 346 w 346"/>
                <a:gd name="T18" fmla="*/ 470 h 4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6" h="470">
                  <a:moveTo>
                    <a:pt x="346" y="468"/>
                  </a:moveTo>
                  <a:lnTo>
                    <a:pt x="232" y="0"/>
                  </a:lnTo>
                  <a:lnTo>
                    <a:pt x="31" y="203"/>
                  </a:lnTo>
                  <a:lnTo>
                    <a:pt x="0" y="470"/>
                  </a:lnTo>
                  <a:lnTo>
                    <a:pt x="346" y="46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3" name="Freeform 4086"/>
            <p:cNvSpPr>
              <a:spLocks noChangeAspect="1"/>
            </p:cNvSpPr>
            <p:nvPr/>
          </p:nvSpPr>
          <p:spPr bwMode="auto">
            <a:xfrm>
              <a:off x="3044" y="2216"/>
              <a:ext cx="120" cy="478"/>
            </a:xfrm>
            <a:custGeom>
              <a:avLst/>
              <a:gdLst>
                <a:gd name="T0" fmla="*/ 5 w 120"/>
                <a:gd name="T1" fmla="*/ 10 h 478"/>
                <a:gd name="T2" fmla="*/ 0 w 120"/>
                <a:gd name="T3" fmla="*/ 8 h 478"/>
                <a:gd name="T4" fmla="*/ 113 w 120"/>
                <a:gd name="T5" fmla="*/ 478 h 478"/>
                <a:gd name="T6" fmla="*/ 120 w 120"/>
                <a:gd name="T7" fmla="*/ 476 h 478"/>
                <a:gd name="T8" fmla="*/ 7 w 120"/>
                <a:gd name="T9" fmla="*/ 6 h 478"/>
                <a:gd name="T10" fmla="*/ 0 w 120"/>
                <a:gd name="T11" fmla="*/ 4 h 478"/>
                <a:gd name="T12" fmla="*/ 7 w 120"/>
                <a:gd name="T13" fmla="*/ 6 h 478"/>
                <a:gd name="T14" fmla="*/ 5 w 120"/>
                <a:gd name="T15" fmla="*/ 0 h 478"/>
                <a:gd name="T16" fmla="*/ 0 w 120"/>
                <a:gd name="T17" fmla="*/ 4 h 478"/>
                <a:gd name="T18" fmla="*/ 5 w 120"/>
                <a:gd name="T19" fmla="*/ 10 h 4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0"/>
                <a:gd name="T31" fmla="*/ 0 h 478"/>
                <a:gd name="T32" fmla="*/ 120 w 120"/>
                <a:gd name="T33" fmla="*/ 478 h 47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0" h="478">
                  <a:moveTo>
                    <a:pt x="5" y="10"/>
                  </a:moveTo>
                  <a:lnTo>
                    <a:pt x="0" y="8"/>
                  </a:lnTo>
                  <a:lnTo>
                    <a:pt x="113" y="478"/>
                  </a:lnTo>
                  <a:lnTo>
                    <a:pt x="120" y="476"/>
                  </a:lnTo>
                  <a:lnTo>
                    <a:pt x="7" y="6"/>
                  </a:lnTo>
                  <a:lnTo>
                    <a:pt x="0" y="4"/>
                  </a:lnTo>
                  <a:lnTo>
                    <a:pt x="7" y="6"/>
                  </a:lnTo>
                  <a:lnTo>
                    <a:pt x="5" y="0"/>
                  </a:lnTo>
                  <a:lnTo>
                    <a:pt x="0" y="4"/>
                  </a:lnTo>
                  <a:lnTo>
                    <a:pt x="5" y="1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4" name="Freeform 4087"/>
            <p:cNvSpPr>
              <a:spLocks noChangeAspect="1"/>
            </p:cNvSpPr>
            <p:nvPr/>
          </p:nvSpPr>
          <p:spPr bwMode="auto">
            <a:xfrm>
              <a:off x="2842" y="2220"/>
              <a:ext cx="207" cy="211"/>
            </a:xfrm>
            <a:custGeom>
              <a:avLst/>
              <a:gdLst>
                <a:gd name="T0" fmla="*/ 8 w 207"/>
                <a:gd name="T1" fmla="*/ 207 h 211"/>
                <a:gd name="T2" fmla="*/ 8 w 207"/>
                <a:gd name="T3" fmla="*/ 211 h 211"/>
                <a:gd name="T4" fmla="*/ 207 w 207"/>
                <a:gd name="T5" fmla="*/ 6 h 211"/>
                <a:gd name="T6" fmla="*/ 202 w 207"/>
                <a:gd name="T7" fmla="*/ 0 h 211"/>
                <a:gd name="T8" fmla="*/ 2 w 207"/>
                <a:gd name="T9" fmla="*/ 205 h 211"/>
                <a:gd name="T10" fmla="*/ 0 w 207"/>
                <a:gd name="T11" fmla="*/ 207 h 211"/>
                <a:gd name="T12" fmla="*/ 8 w 207"/>
                <a:gd name="T13" fmla="*/ 207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7"/>
                <a:gd name="T22" fmla="*/ 0 h 211"/>
                <a:gd name="T23" fmla="*/ 207 w 207"/>
                <a:gd name="T24" fmla="*/ 211 h 2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7" h="211">
                  <a:moveTo>
                    <a:pt x="8" y="207"/>
                  </a:moveTo>
                  <a:lnTo>
                    <a:pt x="8" y="211"/>
                  </a:lnTo>
                  <a:lnTo>
                    <a:pt x="207" y="6"/>
                  </a:lnTo>
                  <a:lnTo>
                    <a:pt x="202" y="0"/>
                  </a:lnTo>
                  <a:lnTo>
                    <a:pt x="2" y="205"/>
                  </a:lnTo>
                  <a:lnTo>
                    <a:pt x="0" y="207"/>
                  </a:lnTo>
                  <a:lnTo>
                    <a:pt x="8" y="20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5" name="Freeform 4088"/>
            <p:cNvSpPr>
              <a:spLocks noChangeAspect="1"/>
            </p:cNvSpPr>
            <p:nvPr/>
          </p:nvSpPr>
          <p:spPr bwMode="auto">
            <a:xfrm>
              <a:off x="2811" y="2427"/>
              <a:ext cx="39" cy="267"/>
            </a:xfrm>
            <a:custGeom>
              <a:avLst/>
              <a:gdLst>
                <a:gd name="T0" fmla="*/ 4 w 39"/>
                <a:gd name="T1" fmla="*/ 267 h 267"/>
                <a:gd name="T2" fmla="*/ 10 w 39"/>
                <a:gd name="T3" fmla="*/ 267 h 267"/>
                <a:gd name="T4" fmla="*/ 39 w 39"/>
                <a:gd name="T5" fmla="*/ 0 h 267"/>
                <a:gd name="T6" fmla="*/ 31 w 39"/>
                <a:gd name="T7" fmla="*/ 0 h 267"/>
                <a:gd name="T8" fmla="*/ 0 w 39"/>
                <a:gd name="T9" fmla="*/ 267 h 267"/>
                <a:gd name="T10" fmla="*/ 4 w 39"/>
                <a:gd name="T11" fmla="*/ 267 h 2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67"/>
                <a:gd name="T20" fmla="*/ 39 w 39"/>
                <a:gd name="T21" fmla="*/ 267 h 2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67">
                  <a:moveTo>
                    <a:pt x="4" y="267"/>
                  </a:moveTo>
                  <a:lnTo>
                    <a:pt x="10" y="267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0" y="267"/>
                  </a:lnTo>
                  <a:lnTo>
                    <a:pt x="4" y="26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6" name="Freeform 4089"/>
            <p:cNvSpPr>
              <a:spLocks noChangeAspect="1"/>
            </p:cNvSpPr>
            <p:nvPr/>
          </p:nvSpPr>
          <p:spPr bwMode="auto">
            <a:xfrm>
              <a:off x="3178" y="2118"/>
              <a:ext cx="146" cy="198"/>
            </a:xfrm>
            <a:custGeom>
              <a:avLst/>
              <a:gdLst>
                <a:gd name="T0" fmla="*/ 57 w 146"/>
                <a:gd name="T1" fmla="*/ 198 h 198"/>
                <a:gd name="T2" fmla="*/ 52 w 146"/>
                <a:gd name="T3" fmla="*/ 196 h 198"/>
                <a:gd name="T4" fmla="*/ 44 w 146"/>
                <a:gd name="T5" fmla="*/ 194 h 198"/>
                <a:gd name="T6" fmla="*/ 36 w 146"/>
                <a:gd name="T7" fmla="*/ 192 h 198"/>
                <a:gd name="T8" fmla="*/ 30 w 146"/>
                <a:gd name="T9" fmla="*/ 190 h 198"/>
                <a:gd name="T10" fmla="*/ 21 w 146"/>
                <a:gd name="T11" fmla="*/ 181 h 198"/>
                <a:gd name="T12" fmla="*/ 11 w 146"/>
                <a:gd name="T13" fmla="*/ 169 h 198"/>
                <a:gd name="T14" fmla="*/ 4 w 146"/>
                <a:gd name="T15" fmla="*/ 154 h 198"/>
                <a:gd name="T16" fmla="*/ 0 w 146"/>
                <a:gd name="T17" fmla="*/ 137 h 198"/>
                <a:gd name="T18" fmla="*/ 0 w 146"/>
                <a:gd name="T19" fmla="*/ 119 h 198"/>
                <a:gd name="T20" fmla="*/ 0 w 146"/>
                <a:gd name="T21" fmla="*/ 98 h 198"/>
                <a:gd name="T22" fmla="*/ 6 w 146"/>
                <a:gd name="T23" fmla="*/ 79 h 198"/>
                <a:gd name="T24" fmla="*/ 11 w 146"/>
                <a:gd name="T25" fmla="*/ 62 h 198"/>
                <a:gd name="T26" fmla="*/ 21 w 146"/>
                <a:gd name="T27" fmla="*/ 44 h 198"/>
                <a:gd name="T28" fmla="*/ 32 w 146"/>
                <a:gd name="T29" fmla="*/ 29 h 198"/>
                <a:gd name="T30" fmla="*/ 44 w 146"/>
                <a:gd name="T31" fmla="*/ 18 h 198"/>
                <a:gd name="T32" fmla="*/ 57 w 146"/>
                <a:gd name="T33" fmla="*/ 8 h 198"/>
                <a:gd name="T34" fmla="*/ 73 w 146"/>
                <a:gd name="T35" fmla="*/ 4 h 198"/>
                <a:gd name="T36" fmla="*/ 88 w 146"/>
                <a:gd name="T37" fmla="*/ 0 h 198"/>
                <a:gd name="T38" fmla="*/ 94 w 146"/>
                <a:gd name="T39" fmla="*/ 2 h 198"/>
                <a:gd name="T40" fmla="*/ 101 w 146"/>
                <a:gd name="T41" fmla="*/ 4 h 198"/>
                <a:gd name="T42" fmla="*/ 107 w 146"/>
                <a:gd name="T43" fmla="*/ 6 h 198"/>
                <a:gd name="T44" fmla="*/ 115 w 146"/>
                <a:gd name="T45" fmla="*/ 10 h 198"/>
                <a:gd name="T46" fmla="*/ 124 w 146"/>
                <a:gd name="T47" fmla="*/ 18 h 198"/>
                <a:gd name="T48" fmla="*/ 134 w 146"/>
                <a:gd name="T49" fmla="*/ 31 h 198"/>
                <a:gd name="T50" fmla="*/ 140 w 146"/>
                <a:gd name="T51" fmla="*/ 44 h 198"/>
                <a:gd name="T52" fmla="*/ 146 w 146"/>
                <a:gd name="T53" fmla="*/ 62 h 198"/>
                <a:gd name="T54" fmla="*/ 146 w 146"/>
                <a:gd name="T55" fmla="*/ 81 h 198"/>
                <a:gd name="T56" fmla="*/ 146 w 146"/>
                <a:gd name="T57" fmla="*/ 100 h 198"/>
                <a:gd name="T58" fmla="*/ 140 w 146"/>
                <a:gd name="T59" fmla="*/ 119 h 198"/>
                <a:gd name="T60" fmla="*/ 134 w 146"/>
                <a:gd name="T61" fmla="*/ 138 h 198"/>
                <a:gd name="T62" fmla="*/ 124 w 146"/>
                <a:gd name="T63" fmla="*/ 154 h 198"/>
                <a:gd name="T64" fmla="*/ 113 w 146"/>
                <a:gd name="T65" fmla="*/ 169 h 198"/>
                <a:gd name="T66" fmla="*/ 101 w 146"/>
                <a:gd name="T67" fmla="*/ 181 h 198"/>
                <a:gd name="T68" fmla="*/ 86 w 146"/>
                <a:gd name="T69" fmla="*/ 190 h 198"/>
                <a:gd name="T70" fmla="*/ 73 w 146"/>
                <a:gd name="T71" fmla="*/ 196 h 198"/>
                <a:gd name="T72" fmla="*/ 57 w 146"/>
                <a:gd name="T73" fmla="*/ 198 h 19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6"/>
                <a:gd name="T112" fmla="*/ 0 h 198"/>
                <a:gd name="T113" fmla="*/ 146 w 146"/>
                <a:gd name="T114" fmla="*/ 198 h 19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6" h="198">
                  <a:moveTo>
                    <a:pt x="57" y="198"/>
                  </a:moveTo>
                  <a:lnTo>
                    <a:pt x="52" y="196"/>
                  </a:lnTo>
                  <a:lnTo>
                    <a:pt x="44" y="194"/>
                  </a:lnTo>
                  <a:lnTo>
                    <a:pt x="36" y="192"/>
                  </a:lnTo>
                  <a:lnTo>
                    <a:pt x="30" y="190"/>
                  </a:lnTo>
                  <a:lnTo>
                    <a:pt x="21" y="181"/>
                  </a:lnTo>
                  <a:lnTo>
                    <a:pt x="11" y="169"/>
                  </a:lnTo>
                  <a:lnTo>
                    <a:pt x="4" y="154"/>
                  </a:lnTo>
                  <a:lnTo>
                    <a:pt x="0" y="137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6" y="79"/>
                  </a:lnTo>
                  <a:lnTo>
                    <a:pt x="11" y="62"/>
                  </a:lnTo>
                  <a:lnTo>
                    <a:pt x="21" y="44"/>
                  </a:lnTo>
                  <a:lnTo>
                    <a:pt x="32" y="29"/>
                  </a:lnTo>
                  <a:lnTo>
                    <a:pt x="44" y="18"/>
                  </a:lnTo>
                  <a:lnTo>
                    <a:pt x="57" y="8"/>
                  </a:lnTo>
                  <a:lnTo>
                    <a:pt x="73" y="4"/>
                  </a:lnTo>
                  <a:lnTo>
                    <a:pt x="88" y="0"/>
                  </a:lnTo>
                  <a:lnTo>
                    <a:pt x="94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4" y="18"/>
                  </a:lnTo>
                  <a:lnTo>
                    <a:pt x="134" y="31"/>
                  </a:lnTo>
                  <a:lnTo>
                    <a:pt x="140" y="44"/>
                  </a:lnTo>
                  <a:lnTo>
                    <a:pt x="146" y="62"/>
                  </a:lnTo>
                  <a:lnTo>
                    <a:pt x="146" y="81"/>
                  </a:lnTo>
                  <a:lnTo>
                    <a:pt x="146" y="100"/>
                  </a:lnTo>
                  <a:lnTo>
                    <a:pt x="140" y="119"/>
                  </a:lnTo>
                  <a:lnTo>
                    <a:pt x="134" y="138"/>
                  </a:lnTo>
                  <a:lnTo>
                    <a:pt x="124" y="154"/>
                  </a:lnTo>
                  <a:lnTo>
                    <a:pt x="113" y="169"/>
                  </a:lnTo>
                  <a:lnTo>
                    <a:pt x="101" y="181"/>
                  </a:lnTo>
                  <a:lnTo>
                    <a:pt x="86" y="190"/>
                  </a:lnTo>
                  <a:lnTo>
                    <a:pt x="73" y="196"/>
                  </a:lnTo>
                  <a:lnTo>
                    <a:pt x="57" y="19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7" name="Freeform 4090"/>
            <p:cNvSpPr>
              <a:spLocks noChangeAspect="1"/>
            </p:cNvSpPr>
            <p:nvPr/>
          </p:nvSpPr>
          <p:spPr bwMode="auto">
            <a:xfrm>
              <a:off x="3172" y="2216"/>
              <a:ext cx="63" cy="104"/>
            </a:xfrm>
            <a:custGeom>
              <a:avLst/>
              <a:gdLst>
                <a:gd name="T0" fmla="*/ 2 w 63"/>
                <a:gd name="T1" fmla="*/ 0 h 104"/>
                <a:gd name="T2" fmla="*/ 2 w 63"/>
                <a:gd name="T3" fmla="*/ 0 h 104"/>
                <a:gd name="T4" fmla="*/ 0 w 63"/>
                <a:gd name="T5" fmla="*/ 21 h 104"/>
                <a:gd name="T6" fmla="*/ 2 w 63"/>
                <a:gd name="T7" fmla="*/ 40 h 104"/>
                <a:gd name="T8" fmla="*/ 8 w 63"/>
                <a:gd name="T9" fmla="*/ 58 h 104"/>
                <a:gd name="T10" fmla="*/ 13 w 63"/>
                <a:gd name="T11" fmla="*/ 73 h 104"/>
                <a:gd name="T12" fmla="*/ 23 w 63"/>
                <a:gd name="T13" fmla="*/ 85 h 104"/>
                <a:gd name="T14" fmla="*/ 35 w 63"/>
                <a:gd name="T15" fmla="*/ 94 h 104"/>
                <a:gd name="T16" fmla="*/ 42 w 63"/>
                <a:gd name="T17" fmla="*/ 98 h 104"/>
                <a:gd name="T18" fmla="*/ 48 w 63"/>
                <a:gd name="T19" fmla="*/ 102 h 104"/>
                <a:gd name="T20" fmla="*/ 56 w 63"/>
                <a:gd name="T21" fmla="*/ 102 h 104"/>
                <a:gd name="T22" fmla="*/ 63 w 63"/>
                <a:gd name="T23" fmla="*/ 104 h 104"/>
                <a:gd name="T24" fmla="*/ 63 w 63"/>
                <a:gd name="T25" fmla="*/ 94 h 104"/>
                <a:gd name="T26" fmla="*/ 58 w 63"/>
                <a:gd name="T27" fmla="*/ 94 h 104"/>
                <a:gd name="T28" fmla="*/ 50 w 63"/>
                <a:gd name="T29" fmla="*/ 92 h 104"/>
                <a:gd name="T30" fmla="*/ 44 w 63"/>
                <a:gd name="T31" fmla="*/ 90 h 104"/>
                <a:gd name="T32" fmla="*/ 40 w 63"/>
                <a:gd name="T33" fmla="*/ 88 h 104"/>
                <a:gd name="T34" fmla="*/ 29 w 63"/>
                <a:gd name="T35" fmla="*/ 79 h 104"/>
                <a:gd name="T36" fmla="*/ 21 w 63"/>
                <a:gd name="T37" fmla="*/ 69 h 104"/>
                <a:gd name="T38" fmla="*/ 13 w 63"/>
                <a:gd name="T39" fmla="*/ 54 h 104"/>
                <a:gd name="T40" fmla="*/ 10 w 63"/>
                <a:gd name="T41" fmla="*/ 39 h 104"/>
                <a:gd name="T42" fmla="*/ 10 w 63"/>
                <a:gd name="T43" fmla="*/ 21 h 104"/>
                <a:gd name="T44" fmla="*/ 10 w 63"/>
                <a:gd name="T45" fmla="*/ 2 h 104"/>
                <a:gd name="T46" fmla="*/ 10 w 63"/>
                <a:gd name="T47" fmla="*/ 2 h 104"/>
                <a:gd name="T48" fmla="*/ 2 w 63"/>
                <a:gd name="T49" fmla="*/ 0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4"/>
                <a:gd name="T77" fmla="*/ 63 w 63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4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8" y="58"/>
                  </a:lnTo>
                  <a:lnTo>
                    <a:pt x="13" y="73"/>
                  </a:lnTo>
                  <a:lnTo>
                    <a:pt x="23" y="85"/>
                  </a:lnTo>
                  <a:lnTo>
                    <a:pt x="35" y="94"/>
                  </a:lnTo>
                  <a:lnTo>
                    <a:pt x="42" y="98"/>
                  </a:lnTo>
                  <a:lnTo>
                    <a:pt x="48" y="102"/>
                  </a:lnTo>
                  <a:lnTo>
                    <a:pt x="56" y="102"/>
                  </a:lnTo>
                  <a:lnTo>
                    <a:pt x="63" y="104"/>
                  </a:lnTo>
                  <a:lnTo>
                    <a:pt x="63" y="94"/>
                  </a:lnTo>
                  <a:lnTo>
                    <a:pt x="58" y="94"/>
                  </a:lnTo>
                  <a:lnTo>
                    <a:pt x="50" y="92"/>
                  </a:lnTo>
                  <a:lnTo>
                    <a:pt x="44" y="90"/>
                  </a:lnTo>
                  <a:lnTo>
                    <a:pt x="40" y="88"/>
                  </a:lnTo>
                  <a:lnTo>
                    <a:pt x="29" y="79"/>
                  </a:lnTo>
                  <a:lnTo>
                    <a:pt x="21" y="69"/>
                  </a:lnTo>
                  <a:lnTo>
                    <a:pt x="13" y="54"/>
                  </a:lnTo>
                  <a:lnTo>
                    <a:pt x="10" y="39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8" name="Freeform 4091"/>
            <p:cNvSpPr>
              <a:spLocks noChangeAspect="1"/>
            </p:cNvSpPr>
            <p:nvPr/>
          </p:nvSpPr>
          <p:spPr bwMode="auto">
            <a:xfrm>
              <a:off x="3174" y="2114"/>
              <a:ext cx="92" cy="104"/>
            </a:xfrm>
            <a:custGeom>
              <a:avLst/>
              <a:gdLst>
                <a:gd name="T0" fmla="*/ 92 w 92"/>
                <a:gd name="T1" fmla="*/ 0 h 104"/>
                <a:gd name="T2" fmla="*/ 92 w 92"/>
                <a:gd name="T3" fmla="*/ 0 h 104"/>
                <a:gd name="T4" fmla="*/ 75 w 92"/>
                <a:gd name="T5" fmla="*/ 2 h 104"/>
                <a:gd name="T6" fmla="*/ 59 w 92"/>
                <a:gd name="T7" fmla="*/ 10 h 104"/>
                <a:gd name="T8" fmla="*/ 46 w 92"/>
                <a:gd name="T9" fmla="*/ 20 h 104"/>
                <a:gd name="T10" fmla="*/ 33 w 92"/>
                <a:gd name="T11" fmla="*/ 31 h 104"/>
                <a:gd name="T12" fmla="*/ 21 w 92"/>
                <a:gd name="T13" fmla="*/ 46 h 104"/>
                <a:gd name="T14" fmla="*/ 11 w 92"/>
                <a:gd name="T15" fmla="*/ 64 h 104"/>
                <a:gd name="T16" fmla="*/ 6 w 92"/>
                <a:gd name="T17" fmla="*/ 83 h 104"/>
                <a:gd name="T18" fmla="*/ 0 w 92"/>
                <a:gd name="T19" fmla="*/ 102 h 104"/>
                <a:gd name="T20" fmla="*/ 8 w 92"/>
                <a:gd name="T21" fmla="*/ 104 h 104"/>
                <a:gd name="T22" fmla="*/ 13 w 92"/>
                <a:gd name="T23" fmla="*/ 85 h 104"/>
                <a:gd name="T24" fmla="*/ 19 w 92"/>
                <a:gd name="T25" fmla="*/ 66 h 104"/>
                <a:gd name="T26" fmla="*/ 29 w 92"/>
                <a:gd name="T27" fmla="*/ 50 h 104"/>
                <a:gd name="T28" fmla="*/ 38 w 92"/>
                <a:gd name="T29" fmla="*/ 37 h 104"/>
                <a:gd name="T30" fmla="*/ 52 w 92"/>
                <a:gd name="T31" fmla="*/ 25 h 104"/>
                <a:gd name="T32" fmla="*/ 63 w 92"/>
                <a:gd name="T33" fmla="*/ 16 h 104"/>
                <a:gd name="T34" fmla="*/ 77 w 92"/>
                <a:gd name="T35" fmla="*/ 12 h 104"/>
                <a:gd name="T36" fmla="*/ 92 w 92"/>
                <a:gd name="T37" fmla="*/ 10 h 104"/>
                <a:gd name="T38" fmla="*/ 92 w 92"/>
                <a:gd name="T39" fmla="*/ 10 h 104"/>
                <a:gd name="T40" fmla="*/ 92 w 92"/>
                <a:gd name="T41" fmla="*/ 0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92" y="0"/>
                  </a:moveTo>
                  <a:lnTo>
                    <a:pt x="92" y="0"/>
                  </a:lnTo>
                  <a:lnTo>
                    <a:pt x="75" y="2"/>
                  </a:lnTo>
                  <a:lnTo>
                    <a:pt x="59" y="10"/>
                  </a:lnTo>
                  <a:lnTo>
                    <a:pt x="46" y="20"/>
                  </a:lnTo>
                  <a:lnTo>
                    <a:pt x="33" y="31"/>
                  </a:lnTo>
                  <a:lnTo>
                    <a:pt x="21" y="46"/>
                  </a:lnTo>
                  <a:lnTo>
                    <a:pt x="11" y="64"/>
                  </a:lnTo>
                  <a:lnTo>
                    <a:pt x="6" y="83"/>
                  </a:lnTo>
                  <a:lnTo>
                    <a:pt x="0" y="102"/>
                  </a:lnTo>
                  <a:lnTo>
                    <a:pt x="8" y="104"/>
                  </a:lnTo>
                  <a:lnTo>
                    <a:pt x="13" y="85"/>
                  </a:lnTo>
                  <a:lnTo>
                    <a:pt x="19" y="66"/>
                  </a:lnTo>
                  <a:lnTo>
                    <a:pt x="29" y="50"/>
                  </a:lnTo>
                  <a:lnTo>
                    <a:pt x="38" y="37"/>
                  </a:lnTo>
                  <a:lnTo>
                    <a:pt x="52" y="25"/>
                  </a:lnTo>
                  <a:lnTo>
                    <a:pt x="63" y="16"/>
                  </a:lnTo>
                  <a:lnTo>
                    <a:pt x="77" y="12"/>
                  </a:lnTo>
                  <a:lnTo>
                    <a:pt x="92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9" name="Freeform 4092"/>
            <p:cNvSpPr>
              <a:spLocks noChangeAspect="1"/>
            </p:cNvSpPr>
            <p:nvPr/>
          </p:nvSpPr>
          <p:spPr bwMode="auto">
            <a:xfrm>
              <a:off x="3266" y="2114"/>
              <a:ext cx="61" cy="104"/>
            </a:xfrm>
            <a:custGeom>
              <a:avLst/>
              <a:gdLst>
                <a:gd name="T0" fmla="*/ 61 w 61"/>
                <a:gd name="T1" fmla="*/ 104 h 104"/>
                <a:gd name="T2" fmla="*/ 61 w 61"/>
                <a:gd name="T3" fmla="*/ 104 h 104"/>
                <a:gd name="T4" fmla="*/ 61 w 61"/>
                <a:gd name="T5" fmla="*/ 85 h 104"/>
                <a:gd name="T6" fmla="*/ 61 w 61"/>
                <a:gd name="T7" fmla="*/ 66 h 104"/>
                <a:gd name="T8" fmla="*/ 56 w 61"/>
                <a:gd name="T9" fmla="*/ 48 h 104"/>
                <a:gd name="T10" fmla="*/ 50 w 61"/>
                <a:gd name="T11" fmla="*/ 33 h 104"/>
                <a:gd name="T12" fmla="*/ 40 w 61"/>
                <a:gd name="T13" fmla="*/ 20 h 104"/>
                <a:gd name="T14" fmla="*/ 29 w 61"/>
                <a:gd name="T15" fmla="*/ 10 h 104"/>
                <a:gd name="T16" fmla="*/ 21 w 61"/>
                <a:gd name="T17" fmla="*/ 6 h 104"/>
                <a:gd name="T18" fmla="*/ 15 w 61"/>
                <a:gd name="T19" fmla="*/ 4 h 104"/>
                <a:gd name="T20" fmla="*/ 8 w 61"/>
                <a:gd name="T21" fmla="*/ 2 h 104"/>
                <a:gd name="T22" fmla="*/ 0 w 61"/>
                <a:gd name="T23" fmla="*/ 0 h 104"/>
                <a:gd name="T24" fmla="*/ 0 w 61"/>
                <a:gd name="T25" fmla="*/ 10 h 104"/>
                <a:gd name="T26" fmla="*/ 6 w 61"/>
                <a:gd name="T27" fmla="*/ 10 h 104"/>
                <a:gd name="T28" fmla="*/ 12 w 61"/>
                <a:gd name="T29" fmla="*/ 12 h 104"/>
                <a:gd name="T30" fmla="*/ 19 w 61"/>
                <a:gd name="T31" fmla="*/ 14 h 104"/>
                <a:gd name="T32" fmla="*/ 23 w 61"/>
                <a:gd name="T33" fmla="*/ 16 h 104"/>
                <a:gd name="T34" fmla="*/ 35 w 61"/>
                <a:gd name="T35" fmla="*/ 25 h 104"/>
                <a:gd name="T36" fmla="*/ 42 w 61"/>
                <a:gd name="T37" fmla="*/ 37 h 104"/>
                <a:gd name="T38" fmla="*/ 48 w 61"/>
                <a:gd name="T39" fmla="*/ 50 h 104"/>
                <a:gd name="T40" fmla="*/ 54 w 61"/>
                <a:gd name="T41" fmla="*/ 66 h 104"/>
                <a:gd name="T42" fmla="*/ 54 w 61"/>
                <a:gd name="T43" fmla="*/ 85 h 104"/>
                <a:gd name="T44" fmla="*/ 54 w 61"/>
                <a:gd name="T45" fmla="*/ 102 h 104"/>
                <a:gd name="T46" fmla="*/ 54 w 61"/>
                <a:gd name="T47" fmla="*/ 102 h 104"/>
                <a:gd name="T48" fmla="*/ 61 w 61"/>
                <a:gd name="T49" fmla="*/ 104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"/>
                <a:gd name="T76" fmla="*/ 0 h 104"/>
                <a:gd name="T77" fmla="*/ 61 w 61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" h="104">
                  <a:moveTo>
                    <a:pt x="61" y="104"/>
                  </a:moveTo>
                  <a:lnTo>
                    <a:pt x="61" y="104"/>
                  </a:lnTo>
                  <a:lnTo>
                    <a:pt x="61" y="85"/>
                  </a:lnTo>
                  <a:lnTo>
                    <a:pt x="61" y="66"/>
                  </a:lnTo>
                  <a:lnTo>
                    <a:pt x="56" y="48"/>
                  </a:lnTo>
                  <a:lnTo>
                    <a:pt x="50" y="33"/>
                  </a:lnTo>
                  <a:lnTo>
                    <a:pt x="40" y="20"/>
                  </a:lnTo>
                  <a:lnTo>
                    <a:pt x="29" y="10"/>
                  </a:lnTo>
                  <a:lnTo>
                    <a:pt x="21" y="6"/>
                  </a:lnTo>
                  <a:lnTo>
                    <a:pt x="15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10"/>
                  </a:lnTo>
                  <a:lnTo>
                    <a:pt x="12" y="12"/>
                  </a:lnTo>
                  <a:lnTo>
                    <a:pt x="19" y="14"/>
                  </a:lnTo>
                  <a:lnTo>
                    <a:pt x="23" y="16"/>
                  </a:lnTo>
                  <a:lnTo>
                    <a:pt x="35" y="25"/>
                  </a:lnTo>
                  <a:lnTo>
                    <a:pt x="42" y="37"/>
                  </a:lnTo>
                  <a:lnTo>
                    <a:pt x="48" y="50"/>
                  </a:lnTo>
                  <a:lnTo>
                    <a:pt x="54" y="66"/>
                  </a:lnTo>
                  <a:lnTo>
                    <a:pt x="54" y="85"/>
                  </a:lnTo>
                  <a:lnTo>
                    <a:pt x="54" y="102"/>
                  </a:lnTo>
                  <a:lnTo>
                    <a:pt x="61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0" name="Freeform 4093"/>
            <p:cNvSpPr>
              <a:spLocks noChangeAspect="1"/>
            </p:cNvSpPr>
            <p:nvPr/>
          </p:nvSpPr>
          <p:spPr bwMode="auto">
            <a:xfrm>
              <a:off x="3235" y="2216"/>
              <a:ext cx="92" cy="104"/>
            </a:xfrm>
            <a:custGeom>
              <a:avLst/>
              <a:gdLst>
                <a:gd name="T0" fmla="*/ 0 w 92"/>
                <a:gd name="T1" fmla="*/ 104 h 104"/>
                <a:gd name="T2" fmla="*/ 0 w 92"/>
                <a:gd name="T3" fmla="*/ 104 h 104"/>
                <a:gd name="T4" fmla="*/ 18 w 92"/>
                <a:gd name="T5" fmla="*/ 102 h 104"/>
                <a:gd name="T6" fmla="*/ 31 w 92"/>
                <a:gd name="T7" fmla="*/ 94 h 104"/>
                <a:gd name="T8" fmla="*/ 46 w 92"/>
                <a:gd name="T9" fmla="*/ 86 h 104"/>
                <a:gd name="T10" fmla="*/ 60 w 92"/>
                <a:gd name="T11" fmla="*/ 73 h 104"/>
                <a:gd name="T12" fmla="*/ 71 w 92"/>
                <a:gd name="T13" fmla="*/ 58 h 104"/>
                <a:gd name="T14" fmla="*/ 79 w 92"/>
                <a:gd name="T15" fmla="*/ 42 h 104"/>
                <a:gd name="T16" fmla="*/ 87 w 92"/>
                <a:gd name="T17" fmla="*/ 23 h 104"/>
                <a:gd name="T18" fmla="*/ 92 w 92"/>
                <a:gd name="T19" fmla="*/ 2 h 104"/>
                <a:gd name="T20" fmla="*/ 85 w 92"/>
                <a:gd name="T21" fmla="*/ 0 h 104"/>
                <a:gd name="T22" fmla="*/ 79 w 92"/>
                <a:gd name="T23" fmla="*/ 19 h 104"/>
                <a:gd name="T24" fmla="*/ 73 w 92"/>
                <a:gd name="T25" fmla="*/ 39 h 104"/>
                <a:gd name="T26" fmla="*/ 64 w 92"/>
                <a:gd name="T27" fmla="*/ 54 h 104"/>
                <a:gd name="T28" fmla="*/ 52 w 92"/>
                <a:gd name="T29" fmla="*/ 67 h 104"/>
                <a:gd name="T30" fmla="*/ 41 w 92"/>
                <a:gd name="T31" fmla="*/ 79 h 104"/>
                <a:gd name="T32" fmla="*/ 29 w 92"/>
                <a:gd name="T33" fmla="*/ 88 h 104"/>
                <a:gd name="T34" fmla="*/ 14 w 92"/>
                <a:gd name="T35" fmla="*/ 92 h 104"/>
                <a:gd name="T36" fmla="*/ 0 w 92"/>
                <a:gd name="T37" fmla="*/ 94 h 104"/>
                <a:gd name="T38" fmla="*/ 0 w 92"/>
                <a:gd name="T39" fmla="*/ 94 h 104"/>
                <a:gd name="T40" fmla="*/ 0 w 92"/>
                <a:gd name="T41" fmla="*/ 104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0" y="104"/>
                  </a:moveTo>
                  <a:lnTo>
                    <a:pt x="0" y="104"/>
                  </a:lnTo>
                  <a:lnTo>
                    <a:pt x="18" y="102"/>
                  </a:lnTo>
                  <a:lnTo>
                    <a:pt x="31" y="94"/>
                  </a:lnTo>
                  <a:lnTo>
                    <a:pt x="46" y="86"/>
                  </a:lnTo>
                  <a:lnTo>
                    <a:pt x="60" y="73"/>
                  </a:lnTo>
                  <a:lnTo>
                    <a:pt x="71" y="58"/>
                  </a:lnTo>
                  <a:lnTo>
                    <a:pt x="79" y="42"/>
                  </a:lnTo>
                  <a:lnTo>
                    <a:pt x="87" y="23"/>
                  </a:lnTo>
                  <a:lnTo>
                    <a:pt x="92" y="2"/>
                  </a:lnTo>
                  <a:lnTo>
                    <a:pt x="85" y="0"/>
                  </a:lnTo>
                  <a:lnTo>
                    <a:pt x="79" y="19"/>
                  </a:lnTo>
                  <a:lnTo>
                    <a:pt x="73" y="39"/>
                  </a:lnTo>
                  <a:lnTo>
                    <a:pt x="64" y="54"/>
                  </a:lnTo>
                  <a:lnTo>
                    <a:pt x="52" y="67"/>
                  </a:lnTo>
                  <a:lnTo>
                    <a:pt x="41" y="79"/>
                  </a:lnTo>
                  <a:lnTo>
                    <a:pt x="29" y="88"/>
                  </a:lnTo>
                  <a:lnTo>
                    <a:pt x="14" y="92"/>
                  </a:lnTo>
                  <a:lnTo>
                    <a:pt x="0" y="94"/>
                  </a:lnTo>
                  <a:lnTo>
                    <a:pt x="0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1" name="Freeform 4094"/>
            <p:cNvSpPr>
              <a:spLocks noChangeAspect="1"/>
            </p:cNvSpPr>
            <p:nvPr/>
          </p:nvSpPr>
          <p:spPr bwMode="auto">
            <a:xfrm>
              <a:off x="3065" y="2043"/>
              <a:ext cx="228" cy="271"/>
            </a:xfrm>
            <a:custGeom>
              <a:avLst/>
              <a:gdLst>
                <a:gd name="T0" fmla="*/ 71 w 228"/>
                <a:gd name="T1" fmla="*/ 0 h 271"/>
                <a:gd name="T2" fmla="*/ 0 w 228"/>
                <a:gd name="T3" fmla="*/ 187 h 271"/>
                <a:gd name="T4" fmla="*/ 155 w 228"/>
                <a:gd name="T5" fmla="*/ 271 h 271"/>
                <a:gd name="T6" fmla="*/ 228 w 228"/>
                <a:gd name="T7" fmla="*/ 85 h 271"/>
                <a:gd name="T8" fmla="*/ 71 w 228"/>
                <a:gd name="T9" fmla="*/ 0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8"/>
                <a:gd name="T16" fmla="*/ 0 h 271"/>
                <a:gd name="T17" fmla="*/ 228 w 228"/>
                <a:gd name="T18" fmla="*/ 271 h 2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8" h="271">
                  <a:moveTo>
                    <a:pt x="71" y="0"/>
                  </a:moveTo>
                  <a:lnTo>
                    <a:pt x="0" y="187"/>
                  </a:lnTo>
                  <a:lnTo>
                    <a:pt x="155" y="271"/>
                  </a:lnTo>
                  <a:lnTo>
                    <a:pt x="228" y="85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2" name="Freeform 4095"/>
            <p:cNvSpPr>
              <a:spLocks noChangeAspect="1"/>
            </p:cNvSpPr>
            <p:nvPr/>
          </p:nvSpPr>
          <p:spPr bwMode="auto">
            <a:xfrm>
              <a:off x="3059" y="2041"/>
              <a:ext cx="80" cy="192"/>
            </a:xfrm>
            <a:custGeom>
              <a:avLst/>
              <a:gdLst>
                <a:gd name="T0" fmla="*/ 8 w 80"/>
                <a:gd name="T1" fmla="*/ 185 h 192"/>
                <a:gd name="T2" fmla="*/ 9 w 80"/>
                <a:gd name="T3" fmla="*/ 190 h 192"/>
                <a:gd name="T4" fmla="*/ 80 w 80"/>
                <a:gd name="T5" fmla="*/ 4 h 192"/>
                <a:gd name="T6" fmla="*/ 73 w 80"/>
                <a:gd name="T7" fmla="*/ 0 h 192"/>
                <a:gd name="T8" fmla="*/ 2 w 80"/>
                <a:gd name="T9" fmla="*/ 187 h 192"/>
                <a:gd name="T10" fmla="*/ 4 w 80"/>
                <a:gd name="T11" fmla="*/ 192 h 192"/>
                <a:gd name="T12" fmla="*/ 2 w 80"/>
                <a:gd name="T13" fmla="*/ 187 h 192"/>
                <a:gd name="T14" fmla="*/ 0 w 80"/>
                <a:gd name="T15" fmla="*/ 190 h 192"/>
                <a:gd name="T16" fmla="*/ 4 w 80"/>
                <a:gd name="T17" fmla="*/ 192 h 192"/>
                <a:gd name="T18" fmla="*/ 8 w 80"/>
                <a:gd name="T19" fmla="*/ 185 h 1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0"/>
                <a:gd name="T31" fmla="*/ 0 h 192"/>
                <a:gd name="T32" fmla="*/ 80 w 80"/>
                <a:gd name="T33" fmla="*/ 192 h 19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0" h="192">
                  <a:moveTo>
                    <a:pt x="8" y="185"/>
                  </a:moveTo>
                  <a:lnTo>
                    <a:pt x="9" y="190"/>
                  </a:lnTo>
                  <a:lnTo>
                    <a:pt x="80" y="4"/>
                  </a:lnTo>
                  <a:lnTo>
                    <a:pt x="73" y="0"/>
                  </a:lnTo>
                  <a:lnTo>
                    <a:pt x="2" y="187"/>
                  </a:lnTo>
                  <a:lnTo>
                    <a:pt x="4" y="192"/>
                  </a:lnTo>
                  <a:lnTo>
                    <a:pt x="2" y="187"/>
                  </a:lnTo>
                  <a:lnTo>
                    <a:pt x="0" y="190"/>
                  </a:lnTo>
                  <a:lnTo>
                    <a:pt x="4" y="192"/>
                  </a:lnTo>
                  <a:lnTo>
                    <a:pt x="8" y="1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3" name="Freeform 4096"/>
            <p:cNvSpPr>
              <a:spLocks noChangeAspect="1"/>
            </p:cNvSpPr>
            <p:nvPr/>
          </p:nvSpPr>
          <p:spPr bwMode="auto">
            <a:xfrm>
              <a:off x="3063" y="2226"/>
              <a:ext cx="161" cy="94"/>
            </a:xfrm>
            <a:custGeom>
              <a:avLst/>
              <a:gdLst>
                <a:gd name="T0" fmla="*/ 153 w 161"/>
                <a:gd name="T1" fmla="*/ 86 h 94"/>
                <a:gd name="T2" fmla="*/ 159 w 161"/>
                <a:gd name="T3" fmla="*/ 84 h 94"/>
                <a:gd name="T4" fmla="*/ 4 w 161"/>
                <a:gd name="T5" fmla="*/ 0 h 94"/>
                <a:gd name="T6" fmla="*/ 0 w 161"/>
                <a:gd name="T7" fmla="*/ 7 h 94"/>
                <a:gd name="T8" fmla="*/ 155 w 161"/>
                <a:gd name="T9" fmla="*/ 90 h 94"/>
                <a:gd name="T10" fmla="*/ 161 w 161"/>
                <a:gd name="T11" fmla="*/ 88 h 94"/>
                <a:gd name="T12" fmla="*/ 155 w 161"/>
                <a:gd name="T13" fmla="*/ 90 h 94"/>
                <a:gd name="T14" fmla="*/ 159 w 161"/>
                <a:gd name="T15" fmla="*/ 94 h 94"/>
                <a:gd name="T16" fmla="*/ 161 w 161"/>
                <a:gd name="T17" fmla="*/ 88 h 94"/>
                <a:gd name="T18" fmla="*/ 153 w 161"/>
                <a:gd name="T19" fmla="*/ 86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1"/>
                <a:gd name="T31" fmla="*/ 0 h 94"/>
                <a:gd name="T32" fmla="*/ 161 w 161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1" h="94">
                  <a:moveTo>
                    <a:pt x="153" y="86"/>
                  </a:moveTo>
                  <a:lnTo>
                    <a:pt x="159" y="84"/>
                  </a:lnTo>
                  <a:lnTo>
                    <a:pt x="4" y="0"/>
                  </a:lnTo>
                  <a:lnTo>
                    <a:pt x="0" y="7"/>
                  </a:lnTo>
                  <a:lnTo>
                    <a:pt x="155" y="90"/>
                  </a:lnTo>
                  <a:lnTo>
                    <a:pt x="161" y="88"/>
                  </a:lnTo>
                  <a:lnTo>
                    <a:pt x="155" y="90"/>
                  </a:lnTo>
                  <a:lnTo>
                    <a:pt x="159" y="94"/>
                  </a:lnTo>
                  <a:lnTo>
                    <a:pt x="161" y="88"/>
                  </a:lnTo>
                  <a:lnTo>
                    <a:pt x="153" y="8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4" name="Freeform 4097"/>
            <p:cNvSpPr>
              <a:spLocks noChangeAspect="1"/>
            </p:cNvSpPr>
            <p:nvPr/>
          </p:nvSpPr>
          <p:spPr bwMode="auto">
            <a:xfrm>
              <a:off x="3216" y="2124"/>
              <a:ext cx="81" cy="190"/>
            </a:xfrm>
            <a:custGeom>
              <a:avLst/>
              <a:gdLst>
                <a:gd name="T0" fmla="*/ 75 w 81"/>
                <a:gd name="T1" fmla="*/ 8 h 190"/>
                <a:gd name="T2" fmla="*/ 73 w 81"/>
                <a:gd name="T3" fmla="*/ 2 h 190"/>
                <a:gd name="T4" fmla="*/ 0 w 81"/>
                <a:gd name="T5" fmla="*/ 188 h 190"/>
                <a:gd name="T6" fmla="*/ 8 w 81"/>
                <a:gd name="T7" fmla="*/ 190 h 190"/>
                <a:gd name="T8" fmla="*/ 81 w 81"/>
                <a:gd name="T9" fmla="*/ 4 h 190"/>
                <a:gd name="T10" fmla="*/ 79 w 81"/>
                <a:gd name="T11" fmla="*/ 0 h 190"/>
                <a:gd name="T12" fmla="*/ 81 w 81"/>
                <a:gd name="T13" fmla="*/ 4 h 190"/>
                <a:gd name="T14" fmla="*/ 81 w 81"/>
                <a:gd name="T15" fmla="*/ 2 h 190"/>
                <a:gd name="T16" fmla="*/ 79 w 81"/>
                <a:gd name="T17" fmla="*/ 0 h 190"/>
                <a:gd name="T18" fmla="*/ 75 w 81"/>
                <a:gd name="T19" fmla="*/ 8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1"/>
                <a:gd name="T31" fmla="*/ 0 h 190"/>
                <a:gd name="T32" fmla="*/ 81 w 81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1" h="190">
                  <a:moveTo>
                    <a:pt x="75" y="8"/>
                  </a:moveTo>
                  <a:lnTo>
                    <a:pt x="73" y="2"/>
                  </a:lnTo>
                  <a:lnTo>
                    <a:pt x="0" y="188"/>
                  </a:lnTo>
                  <a:lnTo>
                    <a:pt x="8" y="190"/>
                  </a:lnTo>
                  <a:lnTo>
                    <a:pt x="81" y="4"/>
                  </a:lnTo>
                  <a:lnTo>
                    <a:pt x="79" y="0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79" y="0"/>
                  </a:lnTo>
                  <a:lnTo>
                    <a:pt x="75" y="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5" name="Freeform 4098"/>
            <p:cNvSpPr>
              <a:spLocks noChangeAspect="1"/>
            </p:cNvSpPr>
            <p:nvPr/>
          </p:nvSpPr>
          <p:spPr bwMode="auto">
            <a:xfrm>
              <a:off x="3132" y="2038"/>
              <a:ext cx="163" cy="94"/>
            </a:xfrm>
            <a:custGeom>
              <a:avLst/>
              <a:gdLst>
                <a:gd name="T0" fmla="*/ 7 w 163"/>
                <a:gd name="T1" fmla="*/ 7 h 94"/>
                <a:gd name="T2" fmla="*/ 2 w 163"/>
                <a:gd name="T3" fmla="*/ 9 h 94"/>
                <a:gd name="T4" fmla="*/ 159 w 163"/>
                <a:gd name="T5" fmla="*/ 94 h 94"/>
                <a:gd name="T6" fmla="*/ 163 w 163"/>
                <a:gd name="T7" fmla="*/ 86 h 94"/>
                <a:gd name="T8" fmla="*/ 6 w 163"/>
                <a:gd name="T9" fmla="*/ 2 h 94"/>
                <a:gd name="T10" fmla="*/ 0 w 163"/>
                <a:gd name="T11" fmla="*/ 3 h 94"/>
                <a:gd name="T12" fmla="*/ 6 w 163"/>
                <a:gd name="T13" fmla="*/ 2 h 94"/>
                <a:gd name="T14" fmla="*/ 2 w 163"/>
                <a:gd name="T15" fmla="*/ 0 h 94"/>
                <a:gd name="T16" fmla="*/ 0 w 163"/>
                <a:gd name="T17" fmla="*/ 3 h 94"/>
                <a:gd name="T18" fmla="*/ 7 w 163"/>
                <a:gd name="T19" fmla="*/ 7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3"/>
                <a:gd name="T31" fmla="*/ 0 h 94"/>
                <a:gd name="T32" fmla="*/ 163 w 163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3" h="94">
                  <a:moveTo>
                    <a:pt x="7" y="7"/>
                  </a:moveTo>
                  <a:lnTo>
                    <a:pt x="2" y="9"/>
                  </a:lnTo>
                  <a:lnTo>
                    <a:pt x="159" y="94"/>
                  </a:lnTo>
                  <a:lnTo>
                    <a:pt x="163" y="86"/>
                  </a:lnTo>
                  <a:lnTo>
                    <a:pt x="6" y="2"/>
                  </a:lnTo>
                  <a:lnTo>
                    <a:pt x="0" y="3"/>
                  </a:lnTo>
                  <a:lnTo>
                    <a:pt x="6" y="2"/>
                  </a:lnTo>
                  <a:lnTo>
                    <a:pt x="2" y="0"/>
                  </a:lnTo>
                  <a:lnTo>
                    <a:pt x="0" y="3"/>
                  </a:lnTo>
                  <a:lnTo>
                    <a:pt x="7" y="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6" name="Freeform 4099"/>
            <p:cNvSpPr>
              <a:spLocks noChangeAspect="1"/>
            </p:cNvSpPr>
            <p:nvPr/>
          </p:nvSpPr>
          <p:spPr bwMode="auto">
            <a:xfrm>
              <a:off x="3178" y="2076"/>
              <a:ext cx="124" cy="102"/>
            </a:xfrm>
            <a:custGeom>
              <a:avLst/>
              <a:gdLst>
                <a:gd name="T0" fmla="*/ 124 w 124"/>
                <a:gd name="T1" fmla="*/ 102 h 102"/>
                <a:gd name="T2" fmla="*/ 15 w 124"/>
                <a:gd name="T3" fmla="*/ 40 h 102"/>
                <a:gd name="T4" fmla="*/ 15 w 124"/>
                <a:gd name="T5" fmla="*/ 38 h 102"/>
                <a:gd name="T6" fmla="*/ 13 w 124"/>
                <a:gd name="T7" fmla="*/ 36 h 102"/>
                <a:gd name="T8" fmla="*/ 13 w 124"/>
                <a:gd name="T9" fmla="*/ 33 h 102"/>
                <a:gd name="T10" fmla="*/ 11 w 124"/>
                <a:gd name="T11" fmla="*/ 27 h 102"/>
                <a:gd name="T12" fmla="*/ 9 w 124"/>
                <a:gd name="T13" fmla="*/ 21 h 102"/>
                <a:gd name="T14" fmla="*/ 7 w 124"/>
                <a:gd name="T15" fmla="*/ 13 h 102"/>
                <a:gd name="T16" fmla="*/ 4 w 124"/>
                <a:gd name="T17" fmla="*/ 8 h 102"/>
                <a:gd name="T18" fmla="*/ 0 w 124"/>
                <a:gd name="T19" fmla="*/ 0 h 102"/>
                <a:gd name="T20" fmla="*/ 107 w 124"/>
                <a:gd name="T21" fmla="*/ 60 h 102"/>
                <a:gd name="T22" fmla="*/ 113 w 124"/>
                <a:gd name="T23" fmla="*/ 65 h 102"/>
                <a:gd name="T24" fmla="*/ 117 w 124"/>
                <a:gd name="T25" fmla="*/ 73 h 102"/>
                <a:gd name="T26" fmla="*/ 121 w 124"/>
                <a:gd name="T27" fmla="*/ 79 h 102"/>
                <a:gd name="T28" fmla="*/ 123 w 124"/>
                <a:gd name="T29" fmla="*/ 86 h 102"/>
                <a:gd name="T30" fmla="*/ 124 w 124"/>
                <a:gd name="T31" fmla="*/ 92 h 102"/>
                <a:gd name="T32" fmla="*/ 124 w 124"/>
                <a:gd name="T33" fmla="*/ 98 h 102"/>
                <a:gd name="T34" fmla="*/ 124 w 124"/>
                <a:gd name="T35" fmla="*/ 102 h 102"/>
                <a:gd name="T36" fmla="*/ 124 w 124"/>
                <a:gd name="T37" fmla="*/ 102 h 1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4"/>
                <a:gd name="T58" fmla="*/ 0 h 102"/>
                <a:gd name="T59" fmla="*/ 124 w 124"/>
                <a:gd name="T60" fmla="*/ 102 h 10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4" h="102">
                  <a:moveTo>
                    <a:pt x="124" y="102"/>
                  </a:moveTo>
                  <a:lnTo>
                    <a:pt x="15" y="40"/>
                  </a:lnTo>
                  <a:lnTo>
                    <a:pt x="15" y="38"/>
                  </a:lnTo>
                  <a:lnTo>
                    <a:pt x="13" y="36"/>
                  </a:lnTo>
                  <a:lnTo>
                    <a:pt x="13" y="33"/>
                  </a:lnTo>
                  <a:lnTo>
                    <a:pt x="11" y="27"/>
                  </a:lnTo>
                  <a:lnTo>
                    <a:pt x="9" y="21"/>
                  </a:lnTo>
                  <a:lnTo>
                    <a:pt x="7" y="13"/>
                  </a:lnTo>
                  <a:lnTo>
                    <a:pt x="4" y="8"/>
                  </a:lnTo>
                  <a:lnTo>
                    <a:pt x="0" y="0"/>
                  </a:lnTo>
                  <a:lnTo>
                    <a:pt x="107" y="60"/>
                  </a:lnTo>
                  <a:lnTo>
                    <a:pt x="113" y="65"/>
                  </a:lnTo>
                  <a:lnTo>
                    <a:pt x="117" y="73"/>
                  </a:lnTo>
                  <a:lnTo>
                    <a:pt x="121" y="79"/>
                  </a:lnTo>
                  <a:lnTo>
                    <a:pt x="123" y="86"/>
                  </a:lnTo>
                  <a:lnTo>
                    <a:pt x="124" y="92"/>
                  </a:lnTo>
                  <a:lnTo>
                    <a:pt x="124" y="98"/>
                  </a:lnTo>
                  <a:lnTo>
                    <a:pt x="124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7" name="Freeform 4100"/>
            <p:cNvSpPr>
              <a:spLocks noChangeAspect="1"/>
            </p:cNvSpPr>
            <p:nvPr/>
          </p:nvSpPr>
          <p:spPr bwMode="auto">
            <a:xfrm>
              <a:off x="3159" y="2182"/>
              <a:ext cx="134" cy="94"/>
            </a:xfrm>
            <a:custGeom>
              <a:avLst/>
              <a:gdLst>
                <a:gd name="T0" fmla="*/ 134 w 134"/>
                <a:gd name="T1" fmla="*/ 65 h 94"/>
                <a:gd name="T2" fmla="*/ 19 w 134"/>
                <a:gd name="T3" fmla="*/ 0 h 94"/>
                <a:gd name="T4" fmla="*/ 19 w 134"/>
                <a:gd name="T5" fmla="*/ 1 h 94"/>
                <a:gd name="T6" fmla="*/ 17 w 134"/>
                <a:gd name="T7" fmla="*/ 3 h 94"/>
                <a:gd name="T8" fmla="*/ 15 w 134"/>
                <a:gd name="T9" fmla="*/ 7 h 94"/>
                <a:gd name="T10" fmla="*/ 13 w 134"/>
                <a:gd name="T11" fmla="*/ 11 h 94"/>
                <a:gd name="T12" fmla="*/ 11 w 134"/>
                <a:gd name="T13" fmla="*/ 15 h 94"/>
                <a:gd name="T14" fmla="*/ 7 w 134"/>
                <a:gd name="T15" fmla="*/ 21 h 94"/>
                <a:gd name="T16" fmla="*/ 3 w 134"/>
                <a:gd name="T17" fmla="*/ 25 h 94"/>
                <a:gd name="T18" fmla="*/ 0 w 134"/>
                <a:gd name="T19" fmla="*/ 30 h 94"/>
                <a:gd name="T20" fmla="*/ 113 w 134"/>
                <a:gd name="T21" fmla="*/ 94 h 94"/>
                <a:gd name="T22" fmla="*/ 117 w 134"/>
                <a:gd name="T23" fmla="*/ 90 h 94"/>
                <a:gd name="T24" fmla="*/ 120 w 134"/>
                <a:gd name="T25" fmla="*/ 86 h 94"/>
                <a:gd name="T26" fmla="*/ 124 w 134"/>
                <a:gd name="T27" fmla="*/ 82 h 94"/>
                <a:gd name="T28" fmla="*/ 128 w 134"/>
                <a:gd name="T29" fmla="*/ 76 h 94"/>
                <a:gd name="T30" fmla="*/ 130 w 134"/>
                <a:gd name="T31" fmla="*/ 73 h 94"/>
                <a:gd name="T32" fmla="*/ 132 w 134"/>
                <a:gd name="T33" fmla="*/ 69 h 94"/>
                <a:gd name="T34" fmla="*/ 134 w 134"/>
                <a:gd name="T35" fmla="*/ 67 h 94"/>
                <a:gd name="T36" fmla="*/ 134 w 134"/>
                <a:gd name="T37" fmla="*/ 65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4"/>
                <a:gd name="T58" fmla="*/ 0 h 94"/>
                <a:gd name="T59" fmla="*/ 134 w 134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4" h="94">
                  <a:moveTo>
                    <a:pt x="134" y="65"/>
                  </a:moveTo>
                  <a:lnTo>
                    <a:pt x="19" y="0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5" y="7"/>
                  </a:lnTo>
                  <a:lnTo>
                    <a:pt x="13" y="11"/>
                  </a:lnTo>
                  <a:lnTo>
                    <a:pt x="11" y="15"/>
                  </a:lnTo>
                  <a:lnTo>
                    <a:pt x="7" y="21"/>
                  </a:lnTo>
                  <a:lnTo>
                    <a:pt x="3" y="25"/>
                  </a:lnTo>
                  <a:lnTo>
                    <a:pt x="0" y="30"/>
                  </a:lnTo>
                  <a:lnTo>
                    <a:pt x="113" y="94"/>
                  </a:lnTo>
                  <a:lnTo>
                    <a:pt x="117" y="90"/>
                  </a:lnTo>
                  <a:lnTo>
                    <a:pt x="120" y="86"/>
                  </a:lnTo>
                  <a:lnTo>
                    <a:pt x="124" y="82"/>
                  </a:lnTo>
                  <a:lnTo>
                    <a:pt x="128" y="76"/>
                  </a:lnTo>
                  <a:lnTo>
                    <a:pt x="130" y="73"/>
                  </a:lnTo>
                  <a:lnTo>
                    <a:pt x="132" y="69"/>
                  </a:lnTo>
                  <a:lnTo>
                    <a:pt x="134" y="67"/>
                  </a:lnTo>
                  <a:lnTo>
                    <a:pt x="134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8" name="Freeform 4101"/>
            <p:cNvSpPr>
              <a:spLocks noChangeAspect="1"/>
            </p:cNvSpPr>
            <p:nvPr/>
          </p:nvSpPr>
          <p:spPr bwMode="auto">
            <a:xfrm>
              <a:off x="3185" y="2132"/>
              <a:ext cx="119" cy="103"/>
            </a:xfrm>
            <a:custGeom>
              <a:avLst/>
              <a:gdLst>
                <a:gd name="T0" fmla="*/ 112 w 119"/>
                <a:gd name="T1" fmla="*/ 103 h 103"/>
                <a:gd name="T2" fmla="*/ 0 w 119"/>
                <a:gd name="T3" fmla="*/ 40 h 103"/>
                <a:gd name="T4" fmla="*/ 2 w 119"/>
                <a:gd name="T5" fmla="*/ 40 h 103"/>
                <a:gd name="T6" fmla="*/ 2 w 119"/>
                <a:gd name="T7" fmla="*/ 36 h 103"/>
                <a:gd name="T8" fmla="*/ 2 w 119"/>
                <a:gd name="T9" fmla="*/ 32 h 103"/>
                <a:gd name="T10" fmla="*/ 4 w 119"/>
                <a:gd name="T11" fmla="*/ 28 h 103"/>
                <a:gd name="T12" fmla="*/ 4 w 119"/>
                <a:gd name="T13" fmla="*/ 21 h 103"/>
                <a:gd name="T14" fmla="*/ 6 w 119"/>
                <a:gd name="T15" fmla="*/ 15 h 103"/>
                <a:gd name="T16" fmla="*/ 6 w 119"/>
                <a:gd name="T17" fmla="*/ 7 h 103"/>
                <a:gd name="T18" fmla="*/ 8 w 119"/>
                <a:gd name="T19" fmla="*/ 0 h 103"/>
                <a:gd name="T20" fmla="*/ 119 w 119"/>
                <a:gd name="T21" fmla="*/ 65 h 103"/>
                <a:gd name="T22" fmla="*/ 119 w 119"/>
                <a:gd name="T23" fmla="*/ 71 h 103"/>
                <a:gd name="T24" fmla="*/ 119 w 119"/>
                <a:gd name="T25" fmla="*/ 76 h 103"/>
                <a:gd name="T26" fmla="*/ 117 w 119"/>
                <a:gd name="T27" fmla="*/ 82 h 103"/>
                <a:gd name="T28" fmla="*/ 116 w 119"/>
                <a:gd name="T29" fmla="*/ 88 h 103"/>
                <a:gd name="T30" fmla="*/ 116 w 119"/>
                <a:gd name="T31" fmla="*/ 94 h 103"/>
                <a:gd name="T32" fmla="*/ 114 w 119"/>
                <a:gd name="T33" fmla="*/ 98 h 103"/>
                <a:gd name="T34" fmla="*/ 114 w 119"/>
                <a:gd name="T35" fmla="*/ 101 h 103"/>
                <a:gd name="T36" fmla="*/ 112 w 119"/>
                <a:gd name="T37" fmla="*/ 103 h 10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9"/>
                <a:gd name="T58" fmla="*/ 0 h 103"/>
                <a:gd name="T59" fmla="*/ 119 w 119"/>
                <a:gd name="T60" fmla="*/ 103 h 10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9" h="103">
                  <a:moveTo>
                    <a:pt x="112" y="103"/>
                  </a:moveTo>
                  <a:lnTo>
                    <a:pt x="0" y="40"/>
                  </a:lnTo>
                  <a:lnTo>
                    <a:pt x="2" y="40"/>
                  </a:lnTo>
                  <a:lnTo>
                    <a:pt x="2" y="36"/>
                  </a:lnTo>
                  <a:lnTo>
                    <a:pt x="2" y="32"/>
                  </a:lnTo>
                  <a:lnTo>
                    <a:pt x="4" y="28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6" y="7"/>
                  </a:lnTo>
                  <a:lnTo>
                    <a:pt x="8" y="0"/>
                  </a:lnTo>
                  <a:lnTo>
                    <a:pt x="119" y="65"/>
                  </a:lnTo>
                  <a:lnTo>
                    <a:pt x="119" y="71"/>
                  </a:lnTo>
                  <a:lnTo>
                    <a:pt x="119" y="76"/>
                  </a:lnTo>
                  <a:lnTo>
                    <a:pt x="117" y="82"/>
                  </a:lnTo>
                  <a:lnTo>
                    <a:pt x="116" y="88"/>
                  </a:lnTo>
                  <a:lnTo>
                    <a:pt x="116" y="94"/>
                  </a:lnTo>
                  <a:lnTo>
                    <a:pt x="114" y="98"/>
                  </a:lnTo>
                  <a:lnTo>
                    <a:pt x="114" y="101"/>
                  </a:lnTo>
                  <a:lnTo>
                    <a:pt x="112" y="10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9" name="Freeform 4102"/>
            <p:cNvSpPr>
              <a:spLocks noChangeAspect="1"/>
            </p:cNvSpPr>
            <p:nvPr/>
          </p:nvSpPr>
          <p:spPr bwMode="auto">
            <a:xfrm>
              <a:off x="3111" y="2220"/>
              <a:ext cx="149" cy="81"/>
            </a:xfrm>
            <a:custGeom>
              <a:avLst/>
              <a:gdLst>
                <a:gd name="T0" fmla="*/ 149 w 149"/>
                <a:gd name="T1" fmla="*/ 65 h 81"/>
                <a:gd name="T2" fmla="*/ 34 w 149"/>
                <a:gd name="T3" fmla="*/ 0 h 81"/>
                <a:gd name="T4" fmla="*/ 34 w 149"/>
                <a:gd name="T5" fmla="*/ 0 h 81"/>
                <a:gd name="T6" fmla="*/ 32 w 149"/>
                <a:gd name="T7" fmla="*/ 4 h 81"/>
                <a:gd name="T8" fmla="*/ 30 w 149"/>
                <a:gd name="T9" fmla="*/ 6 h 81"/>
                <a:gd name="T10" fmla="*/ 27 w 149"/>
                <a:gd name="T11" fmla="*/ 10 h 81"/>
                <a:gd name="T12" fmla="*/ 21 w 149"/>
                <a:gd name="T13" fmla="*/ 13 h 81"/>
                <a:gd name="T14" fmla="*/ 15 w 149"/>
                <a:gd name="T15" fmla="*/ 15 h 81"/>
                <a:gd name="T16" fmla="*/ 7 w 149"/>
                <a:gd name="T17" fmla="*/ 19 h 81"/>
                <a:gd name="T18" fmla="*/ 0 w 149"/>
                <a:gd name="T19" fmla="*/ 21 h 81"/>
                <a:gd name="T20" fmla="*/ 111 w 149"/>
                <a:gd name="T21" fmla="*/ 81 h 81"/>
                <a:gd name="T22" fmla="*/ 119 w 149"/>
                <a:gd name="T23" fmla="*/ 81 h 81"/>
                <a:gd name="T24" fmla="*/ 126 w 149"/>
                <a:gd name="T25" fmla="*/ 81 h 81"/>
                <a:gd name="T26" fmla="*/ 132 w 149"/>
                <a:gd name="T27" fmla="*/ 79 h 81"/>
                <a:gd name="T28" fmla="*/ 138 w 149"/>
                <a:gd name="T29" fmla="*/ 75 h 81"/>
                <a:gd name="T30" fmla="*/ 144 w 149"/>
                <a:gd name="T31" fmla="*/ 71 h 81"/>
                <a:gd name="T32" fmla="*/ 147 w 149"/>
                <a:gd name="T33" fmla="*/ 69 h 81"/>
                <a:gd name="T34" fmla="*/ 149 w 149"/>
                <a:gd name="T35" fmla="*/ 65 h 81"/>
                <a:gd name="T36" fmla="*/ 149 w 149"/>
                <a:gd name="T37" fmla="*/ 65 h 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9"/>
                <a:gd name="T58" fmla="*/ 0 h 81"/>
                <a:gd name="T59" fmla="*/ 149 w 149"/>
                <a:gd name="T60" fmla="*/ 81 h 8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9" h="81">
                  <a:moveTo>
                    <a:pt x="149" y="65"/>
                  </a:moveTo>
                  <a:lnTo>
                    <a:pt x="34" y="0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27" y="10"/>
                  </a:lnTo>
                  <a:lnTo>
                    <a:pt x="21" y="13"/>
                  </a:lnTo>
                  <a:lnTo>
                    <a:pt x="15" y="15"/>
                  </a:lnTo>
                  <a:lnTo>
                    <a:pt x="7" y="19"/>
                  </a:lnTo>
                  <a:lnTo>
                    <a:pt x="0" y="21"/>
                  </a:lnTo>
                  <a:lnTo>
                    <a:pt x="111" y="81"/>
                  </a:lnTo>
                  <a:lnTo>
                    <a:pt x="119" y="81"/>
                  </a:lnTo>
                  <a:lnTo>
                    <a:pt x="126" y="81"/>
                  </a:lnTo>
                  <a:lnTo>
                    <a:pt x="132" y="79"/>
                  </a:lnTo>
                  <a:lnTo>
                    <a:pt x="138" y="75"/>
                  </a:lnTo>
                  <a:lnTo>
                    <a:pt x="144" y="71"/>
                  </a:lnTo>
                  <a:lnTo>
                    <a:pt x="147" y="69"/>
                  </a:lnTo>
                  <a:lnTo>
                    <a:pt x="149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0" name="Freeform 4103"/>
            <p:cNvSpPr>
              <a:spLocks noChangeAspect="1"/>
            </p:cNvSpPr>
            <p:nvPr/>
          </p:nvSpPr>
          <p:spPr bwMode="auto">
            <a:xfrm>
              <a:off x="3045" y="2049"/>
              <a:ext cx="148" cy="196"/>
            </a:xfrm>
            <a:custGeom>
              <a:avLst/>
              <a:gdLst>
                <a:gd name="T0" fmla="*/ 60 w 148"/>
                <a:gd name="T1" fmla="*/ 196 h 196"/>
                <a:gd name="T2" fmla="*/ 52 w 148"/>
                <a:gd name="T3" fmla="*/ 196 h 196"/>
                <a:gd name="T4" fmla="*/ 45 w 148"/>
                <a:gd name="T5" fmla="*/ 194 h 196"/>
                <a:gd name="T6" fmla="*/ 39 w 148"/>
                <a:gd name="T7" fmla="*/ 192 h 196"/>
                <a:gd name="T8" fmla="*/ 33 w 148"/>
                <a:gd name="T9" fmla="*/ 188 h 196"/>
                <a:gd name="T10" fmla="*/ 22 w 148"/>
                <a:gd name="T11" fmla="*/ 179 h 196"/>
                <a:gd name="T12" fmla="*/ 14 w 148"/>
                <a:gd name="T13" fmla="*/ 167 h 196"/>
                <a:gd name="T14" fmla="*/ 6 w 148"/>
                <a:gd name="T15" fmla="*/ 152 h 196"/>
                <a:gd name="T16" fmla="*/ 2 w 148"/>
                <a:gd name="T17" fmla="*/ 136 h 196"/>
                <a:gd name="T18" fmla="*/ 0 w 148"/>
                <a:gd name="T19" fmla="*/ 117 h 196"/>
                <a:gd name="T20" fmla="*/ 2 w 148"/>
                <a:gd name="T21" fmla="*/ 98 h 196"/>
                <a:gd name="T22" fmla="*/ 6 w 148"/>
                <a:gd name="T23" fmla="*/ 79 h 196"/>
                <a:gd name="T24" fmla="*/ 14 w 148"/>
                <a:gd name="T25" fmla="*/ 60 h 196"/>
                <a:gd name="T26" fmla="*/ 23 w 148"/>
                <a:gd name="T27" fmla="*/ 42 h 196"/>
                <a:gd name="T28" fmla="*/ 35 w 148"/>
                <a:gd name="T29" fmla="*/ 29 h 196"/>
                <a:gd name="T30" fmla="*/ 46 w 148"/>
                <a:gd name="T31" fmla="*/ 17 h 196"/>
                <a:gd name="T32" fmla="*/ 60 w 148"/>
                <a:gd name="T33" fmla="*/ 8 h 196"/>
                <a:gd name="T34" fmla="*/ 75 w 148"/>
                <a:gd name="T35" fmla="*/ 2 h 196"/>
                <a:gd name="T36" fmla="*/ 89 w 148"/>
                <a:gd name="T37" fmla="*/ 0 h 196"/>
                <a:gd name="T38" fmla="*/ 96 w 148"/>
                <a:gd name="T39" fmla="*/ 0 h 196"/>
                <a:gd name="T40" fmla="*/ 104 w 148"/>
                <a:gd name="T41" fmla="*/ 2 h 196"/>
                <a:gd name="T42" fmla="*/ 110 w 148"/>
                <a:gd name="T43" fmla="*/ 4 h 196"/>
                <a:gd name="T44" fmla="*/ 116 w 148"/>
                <a:gd name="T45" fmla="*/ 8 h 196"/>
                <a:gd name="T46" fmla="*/ 127 w 148"/>
                <a:gd name="T47" fmla="*/ 17 h 196"/>
                <a:gd name="T48" fmla="*/ 137 w 148"/>
                <a:gd name="T49" fmla="*/ 29 h 196"/>
                <a:gd name="T50" fmla="*/ 142 w 148"/>
                <a:gd name="T51" fmla="*/ 44 h 196"/>
                <a:gd name="T52" fmla="*/ 146 w 148"/>
                <a:gd name="T53" fmla="*/ 60 h 196"/>
                <a:gd name="T54" fmla="*/ 148 w 148"/>
                <a:gd name="T55" fmla="*/ 79 h 196"/>
                <a:gd name="T56" fmla="*/ 146 w 148"/>
                <a:gd name="T57" fmla="*/ 98 h 196"/>
                <a:gd name="T58" fmla="*/ 142 w 148"/>
                <a:gd name="T59" fmla="*/ 117 h 196"/>
                <a:gd name="T60" fmla="*/ 135 w 148"/>
                <a:gd name="T61" fmla="*/ 136 h 196"/>
                <a:gd name="T62" fmla="*/ 125 w 148"/>
                <a:gd name="T63" fmla="*/ 154 h 196"/>
                <a:gd name="T64" fmla="*/ 116 w 148"/>
                <a:gd name="T65" fmla="*/ 167 h 196"/>
                <a:gd name="T66" fmla="*/ 102 w 148"/>
                <a:gd name="T67" fmla="*/ 179 h 196"/>
                <a:gd name="T68" fmla="*/ 89 w 148"/>
                <a:gd name="T69" fmla="*/ 188 h 196"/>
                <a:gd name="T70" fmla="*/ 75 w 148"/>
                <a:gd name="T71" fmla="*/ 194 h 196"/>
                <a:gd name="T72" fmla="*/ 60 w 148"/>
                <a:gd name="T73" fmla="*/ 196 h 1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6"/>
                <a:gd name="T113" fmla="*/ 148 w 148"/>
                <a:gd name="T114" fmla="*/ 196 h 19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6">
                  <a:moveTo>
                    <a:pt x="60" y="196"/>
                  </a:moveTo>
                  <a:lnTo>
                    <a:pt x="52" y="196"/>
                  </a:lnTo>
                  <a:lnTo>
                    <a:pt x="45" y="194"/>
                  </a:lnTo>
                  <a:lnTo>
                    <a:pt x="39" y="192"/>
                  </a:lnTo>
                  <a:lnTo>
                    <a:pt x="33" y="188"/>
                  </a:lnTo>
                  <a:lnTo>
                    <a:pt x="22" y="179"/>
                  </a:lnTo>
                  <a:lnTo>
                    <a:pt x="14" y="167"/>
                  </a:lnTo>
                  <a:lnTo>
                    <a:pt x="6" y="152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6" y="79"/>
                  </a:lnTo>
                  <a:lnTo>
                    <a:pt x="14" y="60"/>
                  </a:lnTo>
                  <a:lnTo>
                    <a:pt x="23" y="42"/>
                  </a:lnTo>
                  <a:lnTo>
                    <a:pt x="35" y="29"/>
                  </a:lnTo>
                  <a:lnTo>
                    <a:pt x="46" y="17"/>
                  </a:lnTo>
                  <a:lnTo>
                    <a:pt x="60" y="8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4"/>
                  </a:lnTo>
                  <a:lnTo>
                    <a:pt x="116" y="8"/>
                  </a:lnTo>
                  <a:lnTo>
                    <a:pt x="127" y="17"/>
                  </a:lnTo>
                  <a:lnTo>
                    <a:pt x="137" y="29"/>
                  </a:lnTo>
                  <a:lnTo>
                    <a:pt x="142" y="44"/>
                  </a:lnTo>
                  <a:lnTo>
                    <a:pt x="146" y="60"/>
                  </a:lnTo>
                  <a:lnTo>
                    <a:pt x="148" y="79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5" y="154"/>
                  </a:lnTo>
                  <a:lnTo>
                    <a:pt x="116" y="167"/>
                  </a:lnTo>
                  <a:lnTo>
                    <a:pt x="102" y="179"/>
                  </a:lnTo>
                  <a:lnTo>
                    <a:pt x="89" y="188"/>
                  </a:lnTo>
                  <a:lnTo>
                    <a:pt x="75" y="194"/>
                  </a:lnTo>
                  <a:lnTo>
                    <a:pt x="60" y="1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1" name="Freeform 4104"/>
            <p:cNvSpPr>
              <a:spLocks noChangeAspect="1"/>
            </p:cNvSpPr>
            <p:nvPr/>
          </p:nvSpPr>
          <p:spPr bwMode="auto">
            <a:xfrm>
              <a:off x="3042" y="2147"/>
              <a:ext cx="63" cy="102"/>
            </a:xfrm>
            <a:custGeom>
              <a:avLst/>
              <a:gdLst>
                <a:gd name="T0" fmla="*/ 2 w 63"/>
                <a:gd name="T1" fmla="*/ 0 h 102"/>
                <a:gd name="T2" fmla="*/ 2 w 63"/>
                <a:gd name="T3" fmla="*/ 0 h 102"/>
                <a:gd name="T4" fmla="*/ 0 w 63"/>
                <a:gd name="T5" fmla="*/ 19 h 102"/>
                <a:gd name="T6" fmla="*/ 2 w 63"/>
                <a:gd name="T7" fmla="*/ 38 h 102"/>
                <a:gd name="T8" fmla="*/ 5 w 63"/>
                <a:gd name="T9" fmla="*/ 56 h 102"/>
                <a:gd name="T10" fmla="*/ 13 w 63"/>
                <a:gd name="T11" fmla="*/ 71 h 102"/>
                <a:gd name="T12" fmla="*/ 23 w 63"/>
                <a:gd name="T13" fmla="*/ 84 h 102"/>
                <a:gd name="T14" fmla="*/ 34 w 63"/>
                <a:gd name="T15" fmla="*/ 94 h 102"/>
                <a:gd name="T16" fmla="*/ 40 w 63"/>
                <a:gd name="T17" fmla="*/ 98 h 102"/>
                <a:gd name="T18" fmla="*/ 48 w 63"/>
                <a:gd name="T19" fmla="*/ 100 h 102"/>
                <a:gd name="T20" fmla="*/ 55 w 63"/>
                <a:gd name="T21" fmla="*/ 102 h 102"/>
                <a:gd name="T22" fmla="*/ 63 w 63"/>
                <a:gd name="T23" fmla="*/ 102 h 102"/>
                <a:gd name="T24" fmla="*/ 63 w 63"/>
                <a:gd name="T25" fmla="*/ 94 h 102"/>
                <a:gd name="T26" fmla="*/ 55 w 63"/>
                <a:gd name="T27" fmla="*/ 94 h 102"/>
                <a:gd name="T28" fmla="*/ 49 w 63"/>
                <a:gd name="T29" fmla="*/ 92 h 102"/>
                <a:gd name="T30" fmla="*/ 44 w 63"/>
                <a:gd name="T31" fmla="*/ 90 h 102"/>
                <a:gd name="T32" fmla="*/ 38 w 63"/>
                <a:gd name="T33" fmla="*/ 86 h 102"/>
                <a:gd name="T34" fmla="*/ 28 w 63"/>
                <a:gd name="T35" fmla="*/ 79 h 102"/>
                <a:gd name="T36" fmla="*/ 19 w 63"/>
                <a:gd name="T37" fmla="*/ 67 h 102"/>
                <a:gd name="T38" fmla="*/ 13 w 63"/>
                <a:gd name="T39" fmla="*/ 54 h 102"/>
                <a:gd name="T40" fmla="*/ 9 w 63"/>
                <a:gd name="T41" fmla="*/ 36 h 102"/>
                <a:gd name="T42" fmla="*/ 7 w 63"/>
                <a:gd name="T43" fmla="*/ 19 h 102"/>
                <a:gd name="T44" fmla="*/ 9 w 63"/>
                <a:gd name="T45" fmla="*/ 0 h 102"/>
                <a:gd name="T46" fmla="*/ 9 w 63"/>
                <a:gd name="T47" fmla="*/ 0 h 102"/>
                <a:gd name="T48" fmla="*/ 2 w 63"/>
                <a:gd name="T49" fmla="*/ 0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2" y="0"/>
                  </a:moveTo>
                  <a:lnTo>
                    <a:pt x="2" y="0"/>
                  </a:lnTo>
                  <a:lnTo>
                    <a:pt x="0" y="19"/>
                  </a:lnTo>
                  <a:lnTo>
                    <a:pt x="2" y="38"/>
                  </a:lnTo>
                  <a:lnTo>
                    <a:pt x="5" y="56"/>
                  </a:lnTo>
                  <a:lnTo>
                    <a:pt x="13" y="71"/>
                  </a:lnTo>
                  <a:lnTo>
                    <a:pt x="23" y="84"/>
                  </a:lnTo>
                  <a:lnTo>
                    <a:pt x="34" y="94"/>
                  </a:lnTo>
                  <a:lnTo>
                    <a:pt x="40" y="98"/>
                  </a:lnTo>
                  <a:lnTo>
                    <a:pt x="48" y="100"/>
                  </a:lnTo>
                  <a:lnTo>
                    <a:pt x="55" y="102"/>
                  </a:lnTo>
                  <a:lnTo>
                    <a:pt x="63" y="102"/>
                  </a:lnTo>
                  <a:lnTo>
                    <a:pt x="63" y="94"/>
                  </a:lnTo>
                  <a:lnTo>
                    <a:pt x="55" y="94"/>
                  </a:lnTo>
                  <a:lnTo>
                    <a:pt x="49" y="92"/>
                  </a:lnTo>
                  <a:lnTo>
                    <a:pt x="44" y="90"/>
                  </a:lnTo>
                  <a:lnTo>
                    <a:pt x="38" y="86"/>
                  </a:lnTo>
                  <a:lnTo>
                    <a:pt x="28" y="79"/>
                  </a:lnTo>
                  <a:lnTo>
                    <a:pt x="19" y="67"/>
                  </a:lnTo>
                  <a:lnTo>
                    <a:pt x="13" y="54"/>
                  </a:lnTo>
                  <a:lnTo>
                    <a:pt x="9" y="36"/>
                  </a:lnTo>
                  <a:lnTo>
                    <a:pt x="7" y="19"/>
                  </a:lnTo>
                  <a:lnTo>
                    <a:pt x="9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2" name="Freeform 4105"/>
            <p:cNvSpPr>
              <a:spLocks noChangeAspect="1"/>
            </p:cNvSpPr>
            <p:nvPr/>
          </p:nvSpPr>
          <p:spPr bwMode="auto">
            <a:xfrm>
              <a:off x="3044" y="2045"/>
              <a:ext cx="90" cy="102"/>
            </a:xfrm>
            <a:custGeom>
              <a:avLst/>
              <a:gdLst>
                <a:gd name="T0" fmla="*/ 90 w 90"/>
                <a:gd name="T1" fmla="*/ 0 h 102"/>
                <a:gd name="T2" fmla="*/ 90 w 90"/>
                <a:gd name="T3" fmla="*/ 0 h 102"/>
                <a:gd name="T4" fmla="*/ 74 w 90"/>
                <a:gd name="T5" fmla="*/ 2 h 102"/>
                <a:gd name="T6" fmla="*/ 59 w 90"/>
                <a:gd name="T7" fmla="*/ 8 h 102"/>
                <a:gd name="T8" fmla="*/ 46 w 90"/>
                <a:gd name="T9" fmla="*/ 18 h 102"/>
                <a:gd name="T10" fmla="*/ 32 w 90"/>
                <a:gd name="T11" fmla="*/ 31 h 102"/>
                <a:gd name="T12" fmla="*/ 21 w 90"/>
                <a:gd name="T13" fmla="*/ 44 h 102"/>
                <a:gd name="T14" fmla="*/ 11 w 90"/>
                <a:gd name="T15" fmla="*/ 62 h 102"/>
                <a:gd name="T16" fmla="*/ 3 w 90"/>
                <a:gd name="T17" fmla="*/ 81 h 102"/>
                <a:gd name="T18" fmla="*/ 0 w 90"/>
                <a:gd name="T19" fmla="*/ 102 h 102"/>
                <a:gd name="T20" fmla="*/ 7 w 90"/>
                <a:gd name="T21" fmla="*/ 102 h 102"/>
                <a:gd name="T22" fmla="*/ 11 w 90"/>
                <a:gd name="T23" fmla="*/ 83 h 102"/>
                <a:gd name="T24" fmla="*/ 19 w 90"/>
                <a:gd name="T25" fmla="*/ 66 h 102"/>
                <a:gd name="T26" fmla="*/ 28 w 90"/>
                <a:gd name="T27" fmla="*/ 50 h 102"/>
                <a:gd name="T28" fmla="*/ 38 w 90"/>
                <a:gd name="T29" fmla="*/ 35 h 102"/>
                <a:gd name="T30" fmla="*/ 49 w 90"/>
                <a:gd name="T31" fmla="*/ 23 h 102"/>
                <a:gd name="T32" fmla="*/ 63 w 90"/>
                <a:gd name="T33" fmla="*/ 16 h 102"/>
                <a:gd name="T34" fmla="*/ 76 w 90"/>
                <a:gd name="T35" fmla="*/ 10 h 102"/>
                <a:gd name="T36" fmla="*/ 90 w 90"/>
                <a:gd name="T37" fmla="*/ 8 h 102"/>
                <a:gd name="T38" fmla="*/ 90 w 90"/>
                <a:gd name="T39" fmla="*/ 8 h 102"/>
                <a:gd name="T40" fmla="*/ 90 w 90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90" y="0"/>
                  </a:moveTo>
                  <a:lnTo>
                    <a:pt x="90" y="0"/>
                  </a:lnTo>
                  <a:lnTo>
                    <a:pt x="74" y="2"/>
                  </a:lnTo>
                  <a:lnTo>
                    <a:pt x="59" y="8"/>
                  </a:lnTo>
                  <a:lnTo>
                    <a:pt x="46" y="18"/>
                  </a:lnTo>
                  <a:lnTo>
                    <a:pt x="32" y="31"/>
                  </a:lnTo>
                  <a:lnTo>
                    <a:pt x="21" y="44"/>
                  </a:lnTo>
                  <a:lnTo>
                    <a:pt x="11" y="62"/>
                  </a:lnTo>
                  <a:lnTo>
                    <a:pt x="3" y="81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11" y="83"/>
                  </a:lnTo>
                  <a:lnTo>
                    <a:pt x="19" y="66"/>
                  </a:lnTo>
                  <a:lnTo>
                    <a:pt x="28" y="50"/>
                  </a:lnTo>
                  <a:lnTo>
                    <a:pt x="38" y="35"/>
                  </a:lnTo>
                  <a:lnTo>
                    <a:pt x="49" y="23"/>
                  </a:lnTo>
                  <a:lnTo>
                    <a:pt x="63" y="16"/>
                  </a:lnTo>
                  <a:lnTo>
                    <a:pt x="76" y="10"/>
                  </a:lnTo>
                  <a:lnTo>
                    <a:pt x="90" y="8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3" name="Freeform 4106"/>
            <p:cNvSpPr>
              <a:spLocks noChangeAspect="1"/>
            </p:cNvSpPr>
            <p:nvPr/>
          </p:nvSpPr>
          <p:spPr bwMode="auto">
            <a:xfrm>
              <a:off x="3134" y="2045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3 h 102"/>
                <a:gd name="T6" fmla="*/ 61 w 63"/>
                <a:gd name="T7" fmla="*/ 64 h 102"/>
                <a:gd name="T8" fmla="*/ 57 w 63"/>
                <a:gd name="T9" fmla="*/ 46 h 102"/>
                <a:gd name="T10" fmla="*/ 50 w 63"/>
                <a:gd name="T11" fmla="*/ 31 h 102"/>
                <a:gd name="T12" fmla="*/ 42 w 63"/>
                <a:gd name="T13" fmla="*/ 18 h 102"/>
                <a:gd name="T14" fmla="*/ 30 w 63"/>
                <a:gd name="T15" fmla="*/ 8 h 102"/>
                <a:gd name="T16" fmla="*/ 23 w 63"/>
                <a:gd name="T17" fmla="*/ 6 h 102"/>
                <a:gd name="T18" fmla="*/ 15 w 63"/>
                <a:gd name="T19" fmla="*/ 2 h 102"/>
                <a:gd name="T20" fmla="*/ 9 w 63"/>
                <a:gd name="T21" fmla="*/ 0 h 102"/>
                <a:gd name="T22" fmla="*/ 0 w 63"/>
                <a:gd name="T23" fmla="*/ 0 h 102"/>
                <a:gd name="T24" fmla="*/ 0 w 63"/>
                <a:gd name="T25" fmla="*/ 8 h 102"/>
                <a:gd name="T26" fmla="*/ 7 w 63"/>
                <a:gd name="T27" fmla="*/ 8 h 102"/>
                <a:gd name="T28" fmla="*/ 13 w 63"/>
                <a:gd name="T29" fmla="*/ 10 h 102"/>
                <a:gd name="T30" fmla="*/ 19 w 63"/>
                <a:gd name="T31" fmla="*/ 12 h 102"/>
                <a:gd name="T32" fmla="*/ 25 w 63"/>
                <a:gd name="T33" fmla="*/ 16 h 102"/>
                <a:gd name="T34" fmla="*/ 36 w 63"/>
                <a:gd name="T35" fmla="*/ 23 h 102"/>
                <a:gd name="T36" fmla="*/ 44 w 63"/>
                <a:gd name="T37" fmla="*/ 35 h 102"/>
                <a:gd name="T38" fmla="*/ 50 w 63"/>
                <a:gd name="T39" fmla="*/ 48 h 102"/>
                <a:gd name="T40" fmla="*/ 53 w 63"/>
                <a:gd name="T41" fmla="*/ 66 h 102"/>
                <a:gd name="T42" fmla="*/ 55 w 63"/>
                <a:gd name="T43" fmla="*/ 83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3"/>
                  </a:lnTo>
                  <a:lnTo>
                    <a:pt x="61" y="64"/>
                  </a:lnTo>
                  <a:lnTo>
                    <a:pt x="57" y="46"/>
                  </a:lnTo>
                  <a:lnTo>
                    <a:pt x="50" y="31"/>
                  </a:lnTo>
                  <a:lnTo>
                    <a:pt x="42" y="18"/>
                  </a:lnTo>
                  <a:lnTo>
                    <a:pt x="30" y="8"/>
                  </a:lnTo>
                  <a:lnTo>
                    <a:pt x="23" y="6"/>
                  </a:lnTo>
                  <a:lnTo>
                    <a:pt x="15" y="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13" y="10"/>
                  </a:lnTo>
                  <a:lnTo>
                    <a:pt x="19" y="12"/>
                  </a:lnTo>
                  <a:lnTo>
                    <a:pt x="25" y="16"/>
                  </a:lnTo>
                  <a:lnTo>
                    <a:pt x="36" y="23"/>
                  </a:lnTo>
                  <a:lnTo>
                    <a:pt x="44" y="35"/>
                  </a:lnTo>
                  <a:lnTo>
                    <a:pt x="50" y="48"/>
                  </a:lnTo>
                  <a:lnTo>
                    <a:pt x="53" y="66"/>
                  </a:lnTo>
                  <a:lnTo>
                    <a:pt x="55" y="83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4" name="Freeform 4107"/>
            <p:cNvSpPr>
              <a:spLocks noChangeAspect="1"/>
            </p:cNvSpPr>
            <p:nvPr/>
          </p:nvSpPr>
          <p:spPr bwMode="auto">
            <a:xfrm>
              <a:off x="3105" y="2147"/>
              <a:ext cx="90" cy="102"/>
            </a:xfrm>
            <a:custGeom>
              <a:avLst/>
              <a:gdLst>
                <a:gd name="T0" fmla="*/ 0 w 90"/>
                <a:gd name="T1" fmla="*/ 102 h 102"/>
                <a:gd name="T2" fmla="*/ 0 w 90"/>
                <a:gd name="T3" fmla="*/ 102 h 102"/>
                <a:gd name="T4" fmla="*/ 15 w 90"/>
                <a:gd name="T5" fmla="*/ 100 h 102"/>
                <a:gd name="T6" fmla="*/ 31 w 90"/>
                <a:gd name="T7" fmla="*/ 94 h 102"/>
                <a:gd name="T8" fmla="*/ 46 w 90"/>
                <a:gd name="T9" fmla="*/ 84 h 102"/>
                <a:gd name="T10" fmla="*/ 57 w 90"/>
                <a:gd name="T11" fmla="*/ 73 h 102"/>
                <a:gd name="T12" fmla="*/ 69 w 90"/>
                <a:gd name="T13" fmla="*/ 58 h 102"/>
                <a:gd name="T14" fmla="*/ 79 w 90"/>
                <a:gd name="T15" fmla="*/ 40 h 102"/>
                <a:gd name="T16" fmla="*/ 86 w 90"/>
                <a:gd name="T17" fmla="*/ 21 h 102"/>
                <a:gd name="T18" fmla="*/ 90 w 90"/>
                <a:gd name="T19" fmla="*/ 0 h 102"/>
                <a:gd name="T20" fmla="*/ 82 w 90"/>
                <a:gd name="T21" fmla="*/ 0 h 102"/>
                <a:gd name="T22" fmla="*/ 79 w 90"/>
                <a:gd name="T23" fmla="*/ 19 h 102"/>
                <a:gd name="T24" fmla="*/ 71 w 90"/>
                <a:gd name="T25" fmla="*/ 36 h 102"/>
                <a:gd name="T26" fmla="*/ 63 w 90"/>
                <a:gd name="T27" fmla="*/ 54 h 102"/>
                <a:gd name="T28" fmla="*/ 52 w 90"/>
                <a:gd name="T29" fmla="*/ 67 h 102"/>
                <a:gd name="T30" fmla="*/ 40 w 90"/>
                <a:gd name="T31" fmla="*/ 79 h 102"/>
                <a:gd name="T32" fmla="*/ 27 w 90"/>
                <a:gd name="T33" fmla="*/ 86 h 102"/>
                <a:gd name="T34" fmla="*/ 13 w 90"/>
                <a:gd name="T35" fmla="*/ 92 h 102"/>
                <a:gd name="T36" fmla="*/ 0 w 90"/>
                <a:gd name="T37" fmla="*/ 94 h 102"/>
                <a:gd name="T38" fmla="*/ 0 w 90"/>
                <a:gd name="T39" fmla="*/ 94 h 102"/>
                <a:gd name="T40" fmla="*/ 0 w 90"/>
                <a:gd name="T41" fmla="*/ 102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0" y="102"/>
                  </a:moveTo>
                  <a:lnTo>
                    <a:pt x="0" y="102"/>
                  </a:lnTo>
                  <a:lnTo>
                    <a:pt x="15" y="100"/>
                  </a:lnTo>
                  <a:lnTo>
                    <a:pt x="31" y="94"/>
                  </a:lnTo>
                  <a:lnTo>
                    <a:pt x="46" y="84"/>
                  </a:lnTo>
                  <a:lnTo>
                    <a:pt x="57" y="73"/>
                  </a:lnTo>
                  <a:lnTo>
                    <a:pt x="69" y="58"/>
                  </a:lnTo>
                  <a:lnTo>
                    <a:pt x="79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9" y="19"/>
                  </a:lnTo>
                  <a:lnTo>
                    <a:pt x="71" y="36"/>
                  </a:lnTo>
                  <a:lnTo>
                    <a:pt x="63" y="54"/>
                  </a:lnTo>
                  <a:lnTo>
                    <a:pt x="52" y="67"/>
                  </a:lnTo>
                  <a:lnTo>
                    <a:pt x="40" y="79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5" name="Freeform 4108"/>
            <p:cNvSpPr>
              <a:spLocks noChangeAspect="1"/>
            </p:cNvSpPr>
            <p:nvPr/>
          </p:nvSpPr>
          <p:spPr bwMode="auto">
            <a:xfrm>
              <a:off x="3205" y="2711"/>
              <a:ext cx="7" cy="154"/>
            </a:xfrm>
            <a:custGeom>
              <a:avLst/>
              <a:gdLst>
                <a:gd name="T0" fmla="*/ 3 w 7"/>
                <a:gd name="T1" fmla="*/ 154 h 154"/>
                <a:gd name="T2" fmla="*/ 7 w 7"/>
                <a:gd name="T3" fmla="*/ 154 h 154"/>
                <a:gd name="T4" fmla="*/ 7 w 7"/>
                <a:gd name="T5" fmla="*/ 0 h 154"/>
                <a:gd name="T6" fmla="*/ 0 w 7"/>
                <a:gd name="T7" fmla="*/ 0 h 154"/>
                <a:gd name="T8" fmla="*/ 0 w 7"/>
                <a:gd name="T9" fmla="*/ 154 h 154"/>
                <a:gd name="T10" fmla="*/ 3 w 7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4"/>
                <a:gd name="T20" fmla="*/ 7 w 7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4">
                  <a:moveTo>
                    <a:pt x="3" y="154"/>
                  </a:moveTo>
                  <a:lnTo>
                    <a:pt x="7" y="154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3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6" name="Freeform 4109"/>
            <p:cNvSpPr>
              <a:spLocks noChangeAspect="1"/>
            </p:cNvSpPr>
            <p:nvPr/>
          </p:nvSpPr>
          <p:spPr bwMode="auto">
            <a:xfrm>
              <a:off x="2765" y="2713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</p:grpSp>
      <p:grpSp>
        <p:nvGrpSpPr>
          <p:cNvPr id="4225" name="Group 4036"/>
          <p:cNvGrpSpPr>
            <a:grpSpLocks noChangeAspect="1"/>
          </p:cNvGrpSpPr>
          <p:nvPr/>
        </p:nvGrpSpPr>
        <p:grpSpPr bwMode="auto">
          <a:xfrm>
            <a:off x="5868145" y="740702"/>
            <a:ext cx="155575" cy="279700"/>
            <a:chOff x="2432" y="1418"/>
            <a:chExt cx="895" cy="1481"/>
          </a:xfrm>
          <a:solidFill>
            <a:schemeClr val="bg1"/>
          </a:solidFill>
          <a:effectLst>
            <a:glow rad="101600">
              <a:schemeClr val="bg1">
                <a:alpha val="60000"/>
              </a:schemeClr>
            </a:glow>
          </a:effectLst>
        </p:grpSpPr>
        <p:sp>
          <p:nvSpPr>
            <p:cNvPr id="3448" name="Freeform 4037"/>
            <p:cNvSpPr>
              <a:spLocks noChangeAspect="1"/>
            </p:cNvSpPr>
            <p:nvPr/>
          </p:nvSpPr>
          <p:spPr bwMode="auto">
            <a:xfrm>
              <a:off x="3024" y="2038"/>
              <a:ext cx="148" cy="195"/>
            </a:xfrm>
            <a:custGeom>
              <a:avLst/>
              <a:gdLst>
                <a:gd name="T0" fmla="*/ 60 w 148"/>
                <a:gd name="T1" fmla="*/ 195 h 195"/>
                <a:gd name="T2" fmla="*/ 52 w 148"/>
                <a:gd name="T3" fmla="*/ 195 h 195"/>
                <a:gd name="T4" fmla="*/ 46 w 148"/>
                <a:gd name="T5" fmla="*/ 193 h 195"/>
                <a:gd name="T6" fmla="*/ 39 w 148"/>
                <a:gd name="T7" fmla="*/ 190 h 195"/>
                <a:gd name="T8" fmla="*/ 33 w 148"/>
                <a:gd name="T9" fmla="*/ 188 h 195"/>
                <a:gd name="T10" fmla="*/ 21 w 148"/>
                <a:gd name="T11" fmla="*/ 178 h 195"/>
                <a:gd name="T12" fmla="*/ 14 w 148"/>
                <a:gd name="T13" fmla="*/ 167 h 195"/>
                <a:gd name="T14" fmla="*/ 6 w 148"/>
                <a:gd name="T15" fmla="*/ 151 h 195"/>
                <a:gd name="T16" fmla="*/ 2 w 148"/>
                <a:gd name="T17" fmla="*/ 134 h 195"/>
                <a:gd name="T18" fmla="*/ 0 w 148"/>
                <a:gd name="T19" fmla="*/ 117 h 195"/>
                <a:gd name="T20" fmla="*/ 2 w 148"/>
                <a:gd name="T21" fmla="*/ 98 h 195"/>
                <a:gd name="T22" fmla="*/ 8 w 148"/>
                <a:gd name="T23" fmla="*/ 76 h 195"/>
                <a:gd name="T24" fmla="*/ 14 w 148"/>
                <a:gd name="T25" fmla="*/ 59 h 195"/>
                <a:gd name="T26" fmla="*/ 23 w 148"/>
                <a:gd name="T27" fmla="*/ 42 h 195"/>
                <a:gd name="T28" fmla="*/ 35 w 148"/>
                <a:gd name="T29" fmla="*/ 28 h 195"/>
                <a:gd name="T30" fmla="*/ 46 w 148"/>
                <a:gd name="T31" fmla="*/ 17 h 195"/>
                <a:gd name="T32" fmla="*/ 60 w 148"/>
                <a:gd name="T33" fmla="*/ 7 h 195"/>
                <a:gd name="T34" fmla="*/ 75 w 148"/>
                <a:gd name="T35" fmla="*/ 2 h 195"/>
                <a:gd name="T36" fmla="*/ 89 w 148"/>
                <a:gd name="T37" fmla="*/ 0 h 195"/>
                <a:gd name="T38" fmla="*/ 96 w 148"/>
                <a:gd name="T39" fmla="*/ 0 h 195"/>
                <a:gd name="T40" fmla="*/ 104 w 148"/>
                <a:gd name="T41" fmla="*/ 2 h 195"/>
                <a:gd name="T42" fmla="*/ 110 w 148"/>
                <a:gd name="T43" fmla="*/ 3 h 195"/>
                <a:gd name="T44" fmla="*/ 115 w 148"/>
                <a:gd name="T45" fmla="*/ 7 h 195"/>
                <a:gd name="T46" fmla="*/ 127 w 148"/>
                <a:gd name="T47" fmla="*/ 17 h 195"/>
                <a:gd name="T48" fmla="*/ 137 w 148"/>
                <a:gd name="T49" fmla="*/ 28 h 195"/>
                <a:gd name="T50" fmla="*/ 142 w 148"/>
                <a:gd name="T51" fmla="*/ 42 h 195"/>
                <a:gd name="T52" fmla="*/ 146 w 148"/>
                <a:gd name="T53" fmla="*/ 59 h 195"/>
                <a:gd name="T54" fmla="*/ 148 w 148"/>
                <a:gd name="T55" fmla="*/ 78 h 195"/>
                <a:gd name="T56" fmla="*/ 146 w 148"/>
                <a:gd name="T57" fmla="*/ 98 h 195"/>
                <a:gd name="T58" fmla="*/ 142 w 148"/>
                <a:gd name="T59" fmla="*/ 117 h 195"/>
                <a:gd name="T60" fmla="*/ 135 w 148"/>
                <a:gd name="T61" fmla="*/ 136 h 195"/>
                <a:gd name="T62" fmla="*/ 127 w 148"/>
                <a:gd name="T63" fmla="*/ 151 h 195"/>
                <a:gd name="T64" fmla="*/ 115 w 148"/>
                <a:gd name="T65" fmla="*/ 167 h 195"/>
                <a:gd name="T66" fmla="*/ 102 w 148"/>
                <a:gd name="T67" fmla="*/ 178 h 195"/>
                <a:gd name="T68" fmla="*/ 89 w 148"/>
                <a:gd name="T69" fmla="*/ 188 h 195"/>
                <a:gd name="T70" fmla="*/ 75 w 148"/>
                <a:gd name="T71" fmla="*/ 193 h 195"/>
                <a:gd name="T72" fmla="*/ 60 w 148"/>
                <a:gd name="T73" fmla="*/ 195 h 1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5"/>
                <a:gd name="T113" fmla="*/ 148 w 148"/>
                <a:gd name="T114" fmla="*/ 195 h 19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5">
                  <a:moveTo>
                    <a:pt x="60" y="195"/>
                  </a:moveTo>
                  <a:lnTo>
                    <a:pt x="52" y="195"/>
                  </a:lnTo>
                  <a:lnTo>
                    <a:pt x="46" y="193"/>
                  </a:lnTo>
                  <a:lnTo>
                    <a:pt x="39" y="190"/>
                  </a:lnTo>
                  <a:lnTo>
                    <a:pt x="33" y="188"/>
                  </a:lnTo>
                  <a:lnTo>
                    <a:pt x="21" y="178"/>
                  </a:lnTo>
                  <a:lnTo>
                    <a:pt x="14" y="167"/>
                  </a:lnTo>
                  <a:lnTo>
                    <a:pt x="6" y="151"/>
                  </a:lnTo>
                  <a:lnTo>
                    <a:pt x="2" y="134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8" y="76"/>
                  </a:lnTo>
                  <a:lnTo>
                    <a:pt x="14" y="59"/>
                  </a:lnTo>
                  <a:lnTo>
                    <a:pt x="23" y="42"/>
                  </a:lnTo>
                  <a:lnTo>
                    <a:pt x="35" y="28"/>
                  </a:lnTo>
                  <a:lnTo>
                    <a:pt x="46" y="17"/>
                  </a:lnTo>
                  <a:lnTo>
                    <a:pt x="60" y="7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3"/>
                  </a:lnTo>
                  <a:lnTo>
                    <a:pt x="115" y="7"/>
                  </a:lnTo>
                  <a:lnTo>
                    <a:pt x="127" y="17"/>
                  </a:lnTo>
                  <a:lnTo>
                    <a:pt x="137" y="28"/>
                  </a:lnTo>
                  <a:lnTo>
                    <a:pt x="142" y="42"/>
                  </a:lnTo>
                  <a:lnTo>
                    <a:pt x="146" y="59"/>
                  </a:lnTo>
                  <a:lnTo>
                    <a:pt x="148" y="78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7" y="151"/>
                  </a:lnTo>
                  <a:lnTo>
                    <a:pt x="115" y="167"/>
                  </a:lnTo>
                  <a:lnTo>
                    <a:pt x="102" y="178"/>
                  </a:lnTo>
                  <a:lnTo>
                    <a:pt x="89" y="188"/>
                  </a:lnTo>
                  <a:lnTo>
                    <a:pt x="75" y="193"/>
                  </a:lnTo>
                  <a:lnTo>
                    <a:pt x="60" y="1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9" name="Freeform 4038"/>
            <p:cNvSpPr>
              <a:spLocks noChangeAspect="1"/>
            </p:cNvSpPr>
            <p:nvPr/>
          </p:nvSpPr>
          <p:spPr bwMode="auto">
            <a:xfrm>
              <a:off x="3020" y="2134"/>
              <a:ext cx="64" cy="103"/>
            </a:xfrm>
            <a:custGeom>
              <a:avLst/>
              <a:gdLst>
                <a:gd name="T0" fmla="*/ 2 w 64"/>
                <a:gd name="T1" fmla="*/ 0 h 103"/>
                <a:gd name="T2" fmla="*/ 2 w 64"/>
                <a:gd name="T3" fmla="*/ 0 h 103"/>
                <a:gd name="T4" fmla="*/ 0 w 64"/>
                <a:gd name="T5" fmla="*/ 21 h 103"/>
                <a:gd name="T6" fmla="*/ 2 w 64"/>
                <a:gd name="T7" fmla="*/ 40 h 103"/>
                <a:gd name="T8" fmla="*/ 6 w 64"/>
                <a:gd name="T9" fmla="*/ 57 h 103"/>
                <a:gd name="T10" fmla="*/ 14 w 64"/>
                <a:gd name="T11" fmla="*/ 73 h 103"/>
                <a:gd name="T12" fmla="*/ 24 w 64"/>
                <a:gd name="T13" fmla="*/ 84 h 103"/>
                <a:gd name="T14" fmla="*/ 35 w 64"/>
                <a:gd name="T15" fmla="*/ 94 h 103"/>
                <a:gd name="T16" fmla="*/ 41 w 64"/>
                <a:gd name="T17" fmla="*/ 97 h 103"/>
                <a:gd name="T18" fmla="*/ 48 w 64"/>
                <a:gd name="T19" fmla="*/ 101 h 103"/>
                <a:gd name="T20" fmla="*/ 56 w 64"/>
                <a:gd name="T21" fmla="*/ 103 h 103"/>
                <a:gd name="T22" fmla="*/ 64 w 64"/>
                <a:gd name="T23" fmla="*/ 103 h 103"/>
                <a:gd name="T24" fmla="*/ 64 w 64"/>
                <a:gd name="T25" fmla="*/ 96 h 103"/>
                <a:gd name="T26" fmla="*/ 58 w 64"/>
                <a:gd name="T27" fmla="*/ 96 h 103"/>
                <a:gd name="T28" fmla="*/ 50 w 64"/>
                <a:gd name="T29" fmla="*/ 94 h 103"/>
                <a:gd name="T30" fmla="*/ 45 w 64"/>
                <a:gd name="T31" fmla="*/ 92 h 103"/>
                <a:gd name="T32" fmla="*/ 39 w 64"/>
                <a:gd name="T33" fmla="*/ 88 h 103"/>
                <a:gd name="T34" fmla="*/ 29 w 64"/>
                <a:gd name="T35" fmla="*/ 80 h 103"/>
                <a:gd name="T36" fmla="*/ 22 w 64"/>
                <a:gd name="T37" fmla="*/ 69 h 103"/>
                <a:gd name="T38" fmla="*/ 14 w 64"/>
                <a:gd name="T39" fmla="*/ 53 h 103"/>
                <a:gd name="T40" fmla="*/ 10 w 64"/>
                <a:gd name="T41" fmla="*/ 38 h 103"/>
                <a:gd name="T42" fmla="*/ 10 w 64"/>
                <a:gd name="T43" fmla="*/ 21 h 103"/>
                <a:gd name="T44" fmla="*/ 10 w 64"/>
                <a:gd name="T45" fmla="*/ 2 h 103"/>
                <a:gd name="T46" fmla="*/ 10 w 64"/>
                <a:gd name="T47" fmla="*/ 2 h 103"/>
                <a:gd name="T48" fmla="*/ 2 w 64"/>
                <a:gd name="T49" fmla="*/ 0 h 10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4"/>
                <a:gd name="T76" fmla="*/ 0 h 103"/>
                <a:gd name="T77" fmla="*/ 64 w 64"/>
                <a:gd name="T78" fmla="*/ 103 h 10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4" h="103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6" y="57"/>
                  </a:lnTo>
                  <a:lnTo>
                    <a:pt x="14" y="73"/>
                  </a:lnTo>
                  <a:lnTo>
                    <a:pt x="24" y="84"/>
                  </a:lnTo>
                  <a:lnTo>
                    <a:pt x="35" y="94"/>
                  </a:lnTo>
                  <a:lnTo>
                    <a:pt x="41" y="97"/>
                  </a:lnTo>
                  <a:lnTo>
                    <a:pt x="48" y="101"/>
                  </a:lnTo>
                  <a:lnTo>
                    <a:pt x="56" y="103"/>
                  </a:lnTo>
                  <a:lnTo>
                    <a:pt x="64" y="103"/>
                  </a:lnTo>
                  <a:lnTo>
                    <a:pt x="64" y="96"/>
                  </a:lnTo>
                  <a:lnTo>
                    <a:pt x="58" y="96"/>
                  </a:lnTo>
                  <a:lnTo>
                    <a:pt x="50" y="94"/>
                  </a:lnTo>
                  <a:lnTo>
                    <a:pt x="45" y="92"/>
                  </a:lnTo>
                  <a:lnTo>
                    <a:pt x="39" y="88"/>
                  </a:lnTo>
                  <a:lnTo>
                    <a:pt x="29" y="80"/>
                  </a:lnTo>
                  <a:lnTo>
                    <a:pt x="22" y="69"/>
                  </a:lnTo>
                  <a:lnTo>
                    <a:pt x="14" y="53"/>
                  </a:lnTo>
                  <a:lnTo>
                    <a:pt x="10" y="38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0" name="Freeform 4039"/>
            <p:cNvSpPr>
              <a:spLocks noChangeAspect="1"/>
            </p:cNvSpPr>
            <p:nvPr/>
          </p:nvSpPr>
          <p:spPr bwMode="auto">
            <a:xfrm>
              <a:off x="3022" y="2034"/>
              <a:ext cx="91" cy="102"/>
            </a:xfrm>
            <a:custGeom>
              <a:avLst/>
              <a:gdLst>
                <a:gd name="T0" fmla="*/ 91 w 91"/>
                <a:gd name="T1" fmla="*/ 0 h 102"/>
                <a:gd name="T2" fmla="*/ 91 w 91"/>
                <a:gd name="T3" fmla="*/ 0 h 102"/>
                <a:gd name="T4" fmla="*/ 75 w 91"/>
                <a:gd name="T5" fmla="*/ 2 h 102"/>
                <a:gd name="T6" fmla="*/ 60 w 91"/>
                <a:gd name="T7" fmla="*/ 7 h 102"/>
                <a:gd name="T8" fmla="*/ 46 w 91"/>
                <a:gd name="T9" fmla="*/ 17 h 102"/>
                <a:gd name="T10" fmla="*/ 33 w 91"/>
                <a:gd name="T11" fmla="*/ 29 h 102"/>
                <a:gd name="T12" fmla="*/ 22 w 91"/>
                <a:gd name="T13" fmla="*/ 44 h 102"/>
                <a:gd name="T14" fmla="*/ 12 w 91"/>
                <a:gd name="T15" fmla="*/ 61 h 102"/>
                <a:gd name="T16" fmla="*/ 6 w 91"/>
                <a:gd name="T17" fmla="*/ 80 h 102"/>
                <a:gd name="T18" fmla="*/ 0 w 91"/>
                <a:gd name="T19" fmla="*/ 100 h 102"/>
                <a:gd name="T20" fmla="*/ 8 w 91"/>
                <a:gd name="T21" fmla="*/ 102 h 102"/>
                <a:gd name="T22" fmla="*/ 14 w 91"/>
                <a:gd name="T23" fmla="*/ 82 h 102"/>
                <a:gd name="T24" fmla="*/ 20 w 91"/>
                <a:gd name="T25" fmla="*/ 65 h 102"/>
                <a:gd name="T26" fmla="*/ 29 w 91"/>
                <a:gd name="T27" fmla="*/ 48 h 102"/>
                <a:gd name="T28" fmla="*/ 39 w 91"/>
                <a:gd name="T29" fmla="*/ 34 h 102"/>
                <a:gd name="T30" fmla="*/ 50 w 91"/>
                <a:gd name="T31" fmla="*/ 23 h 102"/>
                <a:gd name="T32" fmla="*/ 64 w 91"/>
                <a:gd name="T33" fmla="*/ 15 h 102"/>
                <a:gd name="T34" fmla="*/ 77 w 91"/>
                <a:gd name="T35" fmla="*/ 9 h 102"/>
                <a:gd name="T36" fmla="*/ 91 w 91"/>
                <a:gd name="T37" fmla="*/ 7 h 102"/>
                <a:gd name="T38" fmla="*/ 91 w 91"/>
                <a:gd name="T39" fmla="*/ 7 h 102"/>
                <a:gd name="T40" fmla="*/ 91 w 91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1"/>
                <a:gd name="T64" fmla="*/ 0 h 102"/>
                <a:gd name="T65" fmla="*/ 91 w 91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1" h="102">
                  <a:moveTo>
                    <a:pt x="91" y="0"/>
                  </a:moveTo>
                  <a:lnTo>
                    <a:pt x="91" y="0"/>
                  </a:lnTo>
                  <a:lnTo>
                    <a:pt x="75" y="2"/>
                  </a:lnTo>
                  <a:lnTo>
                    <a:pt x="60" y="7"/>
                  </a:lnTo>
                  <a:lnTo>
                    <a:pt x="46" y="17"/>
                  </a:lnTo>
                  <a:lnTo>
                    <a:pt x="33" y="29"/>
                  </a:lnTo>
                  <a:lnTo>
                    <a:pt x="22" y="44"/>
                  </a:lnTo>
                  <a:lnTo>
                    <a:pt x="12" y="61"/>
                  </a:lnTo>
                  <a:lnTo>
                    <a:pt x="6" y="80"/>
                  </a:lnTo>
                  <a:lnTo>
                    <a:pt x="0" y="100"/>
                  </a:lnTo>
                  <a:lnTo>
                    <a:pt x="8" y="102"/>
                  </a:lnTo>
                  <a:lnTo>
                    <a:pt x="14" y="82"/>
                  </a:lnTo>
                  <a:lnTo>
                    <a:pt x="20" y="65"/>
                  </a:lnTo>
                  <a:lnTo>
                    <a:pt x="29" y="48"/>
                  </a:lnTo>
                  <a:lnTo>
                    <a:pt x="39" y="34"/>
                  </a:lnTo>
                  <a:lnTo>
                    <a:pt x="50" y="23"/>
                  </a:lnTo>
                  <a:lnTo>
                    <a:pt x="64" y="15"/>
                  </a:lnTo>
                  <a:lnTo>
                    <a:pt x="77" y="9"/>
                  </a:lnTo>
                  <a:lnTo>
                    <a:pt x="91" y="7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1" name="Freeform 4040"/>
            <p:cNvSpPr>
              <a:spLocks noChangeAspect="1"/>
            </p:cNvSpPr>
            <p:nvPr/>
          </p:nvSpPr>
          <p:spPr bwMode="auto">
            <a:xfrm>
              <a:off x="3113" y="2034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2 h 102"/>
                <a:gd name="T6" fmla="*/ 61 w 63"/>
                <a:gd name="T7" fmla="*/ 63 h 102"/>
                <a:gd name="T8" fmla="*/ 57 w 63"/>
                <a:gd name="T9" fmla="*/ 46 h 102"/>
                <a:gd name="T10" fmla="*/ 51 w 63"/>
                <a:gd name="T11" fmla="*/ 30 h 102"/>
                <a:gd name="T12" fmla="*/ 42 w 63"/>
                <a:gd name="T13" fmla="*/ 17 h 102"/>
                <a:gd name="T14" fmla="*/ 30 w 63"/>
                <a:gd name="T15" fmla="*/ 7 h 102"/>
                <a:gd name="T16" fmla="*/ 23 w 63"/>
                <a:gd name="T17" fmla="*/ 4 h 102"/>
                <a:gd name="T18" fmla="*/ 15 w 63"/>
                <a:gd name="T19" fmla="*/ 2 h 102"/>
                <a:gd name="T20" fmla="*/ 7 w 63"/>
                <a:gd name="T21" fmla="*/ 0 h 102"/>
                <a:gd name="T22" fmla="*/ 0 w 63"/>
                <a:gd name="T23" fmla="*/ 0 h 102"/>
                <a:gd name="T24" fmla="*/ 0 w 63"/>
                <a:gd name="T25" fmla="*/ 7 h 102"/>
                <a:gd name="T26" fmla="*/ 7 w 63"/>
                <a:gd name="T27" fmla="*/ 7 h 102"/>
                <a:gd name="T28" fmla="*/ 13 w 63"/>
                <a:gd name="T29" fmla="*/ 9 h 102"/>
                <a:gd name="T30" fmla="*/ 19 w 63"/>
                <a:gd name="T31" fmla="*/ 11 h 102"/>
                <a:gd name="T32" fmla="*/ 25 w 63"/>
                <a:gd name="T33" fmla="*/ 15 h 102"/>
                <a:gd name="T34" fmla="*/ 36 w 63"/>
                <a:gd name="T35" fmla="*/ 23 h 102"/>
                <a:gd name="T36" fmla="*/ 44 w 63"/>
                <a:gd name="T37" fmla="*/ 34 h 102"/>
                <a:gd name="T38" fmla="*/ 49 w 63"/>
                <a:gd name="T39" fmla="*/ 48 h 102"/>
                <a:gd name="T40" fmla="*/ 53 w 63"/>
                <a:gd name="T41" fmla="*/ 63 h 102"/>
                <a:gd name="T42" fmla="*/ 55 w 63"/>
                <a:gd name="T43" fmla="*/ 82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2"/>
                  </a:lnTo>
                  <a:lnTo>
                    <a:pt x="61" y="63"/>
                  </a:lnTo>
                  <a:lnTo>
                    <a:pt x="57" y="46"/>
                  </a:lnTo>
                  <a:lnTo>
                    <a:pt x="51" y="30"/>
                  </a:lnTo>
                  <a:lnTo>
                    <a:pt x="42" y="17"/>
                  </a:lnTo>
                  <a:lnTo>
                    <a:pt x="30" y="7"/>
                  </a:lnTo>
                  <a:lnTo>
                    <a:pt x="23" y="4"/>
                  </a:lnTo>
                  <a:lnTo>
                    <a:pt x="15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13" y="9"/>
                  </a:lnTo>
                  <a:lnTo>
                    <a:pt x="19" y="11"/>
                  </a:lnTo>
                  <a:lnTo>
                    <a:pt x="25" y="15"/>
                  </a:lnTo>
                  <a:lnTo>
                    <a:pt x="36" y="23"/>
                  </a:lnTo>
                  <a:lnTo>
                    <a:pt x="44" y="34"/>
                  </a:lnTo>
                  <a:lnTo>
                    <a:pt x="49" y="48"/>
                  </a:lnTo>
                  <a:lnTo>
                    <a:pt x="53" y="63"/>
                  </a:lnTo>
                  <a:lnTo>
                    <a:pt x="55" y="82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2" name="Freeform 4041"/>
            <p:cNvSpPr>
              <a:spLocks noChangeAspect="1"/>
            </p:cNvSpPr>
            <p:nvPr/>
          </p:nvSpPr>
          <p:spPr bwMode="auto">
            <a:xfrm>
              <a:off x="3084" y="2136"/>
              <a:ext cx="90" cy="101"/>
            </a:xfrm>
            <a:custGeom>
              <a:avLst/>
              <a:gdLst>
                <a:gd name="T0" fmla="*/ 0 w 90"/>
                <a:gd name="T1" fmla="*/ 101 h 101"/>
                <a:gd name="T2" fmla="*/ 0 w 90"/>
                <a:gd name="T3" fmla="*/ 101 h 101"/>
                <a:gd name="T4" fmla="*/ 15 w 90"/>
                <a:gd name="T5" fmla="*/ 99 h 101"/>
                <a:gd name="T6" fmla="*/ 30 w 90"/>
                <a:gd name="T7" fmla="*/ 94 h 101"/>
                <a:gd name="T8" fmla="*/ 46 w 90"/>
                <a:gd name="T9" fmla="*/ 84 h 101"/>
                <a:gd name="T10" fmla="*/ 57 w 90"/>
                <a:gd name="T11" fmla="*/ 71 h 101"/>
                <a:gd name="T12" fmla="*/ 69 w 90"/>
                <a:gd name="T13" fmla="*/ 57 h 101"/>
                <a:gd name="T14" fmla="*/ 78 w 90"/>
                <a:gd name="T15" fmla="*/ 40 h 101"/>
                <a:gd name="T16" fmla="*/ 86 w 90"/>
                <a:gd name="T17" fmla="*/ 21 h 101"/>
                <a:gd name="T18" fmla="*/ 90 w 90"/>
                <a:gd name="T19" fmla="*/ 0 h 101"/>
                <a:gd name="T20" fmla="*/ 82 w 90"/>
                <a:gd name="T21" fmla="*/ 0 h 101"/>
                <a:gd name="T22" fmla="*/ 78 w 90"/>
                <a:gd name="T23" fmla="*/ 19 h 101"/>
                <a:gd name="T24" fmla="*/ 71 w 90"/>
                <a:gd name="T25" fmla="*/ 36 h 101"/>
                <a:gd name="T26" fmla="*/ 63 w 90"/>
                <a:gd name="T27" fmla="*/ 51 h 101"/>
                <a:gd name="T28" fmla="*/ 52 w 90"/>
                <a:gd name="T29" fmla="*/ 67 h 101"/>
                <a:gd name="T30" fmla="*/ 40 w 90"/>
                <a:gd name="T31" fmla="*/ 78 h 101"/>
                <a:gd name="T32" fmla="*/ 27 w 90"/>
                <a:gd name="T33" fmla="*/ 86 h 101"/>
                <a:gd name="T34" fmla="*/ 13 w 90"/>
                <a:gd name="T35" fmla="*/ 92 h 101"/>
                <a:gd name="T36" fmla="*/ 0 w 90"/>
                <a:gd name="T37" fmla="*/ 94 h 101"/>
                <a:gd name="T38" fmla="*/ 0 w 90"/>
                <a:gd name="T39" fmla="*/ 94 h 101"/>
                <a:gd name="T40" fmla="*/ 0 w 90"/>
                <a:gd name="T41" fmla="*/ 101 h 10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1"/>
                <a:gd name="T65" fmla="*/ 90 w 90"/>
                <a:gd name="T66" fmla="*/ 101 h 10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1">
                  <a:moveTo>
                    <a:pt x="0" y="101"/>
                  </a:moveTo>
                  <a:lnTo>
                    <a:pt x="0" y="101"/>
                  </a:lnTo>
                  <a:lnTo>
                    <a:pt x="15" y="99"/>
                  </a:lnTo>
                  <a:lnTo>
                    <a:pt x="30" y="94"/>
                  </a:lnTo>
                  <a:lnTo>
                    <a:pt x="46" y="84"/>
                  </a:lnTo>
                  <a:lnTo>
                    <a:pt x="57" y="71"/>
                  </a:lnTo>
                  <a:lnTo>
                    <a:pt x="69" y="57"/>
                  </a:lnTo>
                  <a:lnTo>
                    <a:pt x="78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8" y="19"/>
                  </a:lnTo>
                  <a:lnTo>
                    <a:pt x="71" y="36"/>
                  </a:lnTo>
                  <a:lnTo>
                    <a:pt x="63" y="51"/>
                  </a:lnTo>
                  <a:lnTo>
                    <a:pt x="52" y="67"/>
                  </a:lnTo>
                  <a:lnTo>
                    <a:pt x="40" y="78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3" name="Freeform 4042"/>
            <p:cNvSpPr>
              <a:spLocks noChangeAspect="1"/>
            </p:cNvSpPr>
            <p:nvPr/>
          </p:nvSpPr>
          <p:spPr bwMode="auto">
            <a:xfrm>
              <a:off x="2514" y="2041"/>
              <a:ext cx="516" cy="369"/>
            </a:xfrm>
            <a:custGeom>
              <a:avLst/>
              <a:gdLst>
                <a:gd name="T0" fmla="*/ 510 w 516"/>
                <a:gd name="T1" fmla="*/ 0 h 369"/>
                <a:gd name="T2" fmla="*/ 510 w 516"/>
                <a:gd name="T3" fmla="*/ 0 h 369"/>
                <a:gd name="T4" fmla="*/ 483 w 516"/>
                <a:gd name="T5" fmla="*/ 39 h 369"/>
                <a:gd name="T6" fmla="*/ 457 w 516"/>
                <a:gd name="T7" fmla="*/ 75 h 369"/>
                <a:gd name="T8" fmla="*/ 432 w 516"/>
                <a:gd name="T9" fmla="*/ 110 h 369"/>
                <a:gd name="T10" fmla="*/ 407 w 516"/>
                <a:gd name="T11" fmla="*/ 141 h 369"/>
                <a:gd name="T12" fmla="*/ 382 w 516"/>
                <a:gd name="T13" fmla="*/ 169 h 369"/>
                <a:gd name="T14" fmla="*/ 357 w 516"/>
                <a:gd name="T15" fmla="*/ 196 h 369"/>
                <a:gd name="T16" fmla="*/ 334 w 516"/>
                <a:gd name="T17" fmla="*/ 219 h 369"/>
                <a:gd name="T18" fmla="*/ 311 w 516"/>
                <a:gd name="T19" fmla="*/ 240 h 369"/>
                <a:gd name="T20" fmla="*/ 288 w 516"/>
                <a:gd name="T21" fmla="*/ 260 h 369"/>
                <a:gd name="T22" fmla="*/ 267 w 516"/>
                <a:gd name="T23" fmla="*/ 277 h 369"/>
                <a:gd name="T24" fmla="*/ 244 w 516"/>
                <a:gd name="T25" fmla="*/ 292 h 369"/>
                <a:gd name="T26" fmla="*/ 225 w 516"/>
                <a:gd name="T27" fmla="*/ 306 h 369"/>
                <a:gd name="T28" fmla="*/ 203 w 516"/>
                <a:gd name="T29" fmla="*/ 317 h 369"/>
                <a:gd name="T30" fmla="*/ 184 w 516"/>
                <a:gd name="T31" fmla="*/ 327 h 369"/>
                <a:gd name="T32" fmla="*/ 167 w 516"/>
                <a:gd name="T33" fmla="*/ 334 h 369"/>
                <a:gd name="T34" fmla="*/ 150 w 516"/>
                <a:gd name="T35" fmla="*/ 342 h 369"/>
                <a:gd name="T36" fmla="*/ 117 w 516"/>
                <a:gd name="T37" fmla="*/ 352 h 369"/>
                <a:gd name="T38" fmla="*/ 88 w 516"/>
                <a:gd name="T39" fmla="*/ 357 h 369"/>
                <a:gd name="T40" fmla="*/ 61 w 516"/>
                <a:gd name="T41" fmla="*/ 361 h 369"/>
                <a:gd name="T42" fmla="*/ 40 w 516"/>
                <a:gd name="T43" fmla="*/ 361 h 369"/>
                <a:gd name="T44" fmla="*/ 12 w 516"/>
                <a:gd name="T45" fmla="*/ 357 h 369"/>
                <a:gd name="T46" fmla="*/ 2 w 516"/>
                <a:gd name="T47" fmla="*/ 356 h 369"/>
                <a:gd name="T48" fmla="*/ 0 w 516"/>
                <a:gd name="T49" fmla="*/ 363 h 369"/>
                <a:gd name="T50" fmla="*/ 12 w 516"/>
                <a:gd name="T51" fmla="*/ 365 h 369"/>
                <a:gd name="T52" fmla="*/ 40 w 516"/>
                <a:gd name="T53" fmla="*/ 369 h 369"/>
                <a:gd name="T54" fmla="*/ 63 w 516"/>
                <a:gd name="T55" fmla="*/ 369 h 369"/>
                <a:gd name="T56" fmla="*/ 88 w 516"/>
                <a:gd name="T57" fmla="*/ 367 h 369"/>
                <a:gd name="T58" fmla="*/ 119 w 516"/>
                <a:gd name="T59" fmla="*/ 359 h 369"/>
                <a:gd name="T60" fmla="*/ 152 w 516"/>
                <a:gd name="T61" fmla="*/ 350 h 369"/>
                <a:gd name="T62" fmla="*/ 169 w 516"/>
                <a:gd name="T63" fmla="*/ 342 h 369"/>
                <a:gd name="T64" fmla="*/ 188 w 516"/>
                <a:gd name="T65" fmla="*/ 334 h 369"/>
                <a:gd name="T66" fmla="*/ 207 w 516"/>
                <a:gd name="T67" fmla="*/ 323 h 369"/>
                <a:gd name="T68" fmla="*/ 228 w 516"/>
                <a:gd name="T69" fmla="*/ 311 h 369"/>
                <a:gd name="T70" fmla="*/ 249 w 516"/>
                <a:gd name="T71" fmla="*/ 298 h 369"/>
                <a:gd name="T72" fmla="*/ 271 w 516"/>
                <a:gd name="T73" fmla="*/ 283 h 369"/>
                <a:gd name="T74" fmla="*/ 294 w 516"/>
                <a:gd name="T75" fmla="*/ 265 h 369"/>
                <a:gd name="T76" fmla="*/ 315 w 516"/>
                <a:gd name="T77" fmla="*/ 246 h 369"/>
                <a:gd name="T78" fmla="*/ 340 w 516"/>
                <a:gd name="T79" fmla="*/ 225 h 369"/>
                <a:gd name="T80" fmla="*/ 363 w 516"/>
                <a:gd name="T81" fmla="*/ 202 h 369"/>
                <a:gd name="T82" fmla="*/ 388 w 516"/>
                <a:gd name="T83" fmla="*/ 175 h 369"/>
                <a:gd name="T84" fmla="*/ 412 w 516"/>
                <a:gd name="T85" fmla="*/ 146 h 369"/>
                <a:gd name="T86" fmla="*/ 437 w 516"/>
                <a:gd name="T87" fmla="*/ 116 h 369"/>
                <a:gd name="T88" fmla="*/ 464 w 516"/>
                <a:gd name="T89" fmla="*/ 81 h 369"/>
                <a:gd name="T90" fmla="*/ 489 w 516"/>
                <a:gd name="T91" fmla="*/ 45 h 369"/>
                <a:gd name="T92" fmla="*/ 516 w 516"/>
                <a:gd name="T93" fmla="*/ 4 h 369"/>
                <a:gd name="T94" fmla="*/ 516 w 516"/>
                <a:gd name="T95" fmla="*/ 4 h 369"/>
                <a:gd name="T96" fmla="*/ 510 w 516"/>
                <a:gd name="T97" fmla="*/ 0 h 36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16"/>
                <a:gd name="T148" fmla="*/ 0 h 369"/>
                <a:gd name="T149" fmla="*/ 516 w 516"/>
                <a:gd name="T150" fmla="*/ 369 h 36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16" h="369">
                  <a:moveTo>
                    <a:pt x="510" y="0"/>
                  </a:moveTo>
                  <a:lnTo>
                    <a:pt x="510" y="0"/>
                  </a:lnTo>
                  <a:lnTo>
                    <a:pt x="483" y="39"/>
                  </a:lnTo>
                  <a:lnTo>
                    <a:pt x="457" y="75"/>
                  </a:lnTo>
                  <a:lnTo>
                    <a:pt x="432" y="110"/>
                  </a:lnTo>
                  <a:lnTo>
                    <a:pt x="407" y="141"/>
                  </a:lnTo>
                  <a:lnTo>
                    <a:pt x="382" y="169"/>
                  </a:lnTo>
                  <a:lnTo>
                    <a:pt x="357" y="196"/>
                  </a:lnTo>
                  <a:lnTo>
                    <a:pt x="334" y="219"/>
                  </a:lnTo>
                  <a:lnTo>
                    <a:pt x="311" y="240"/>
                  </a:lnTo>
                  <a:lnTo>
                    <a:pt x="288" y="260"/>
                  </a:lnTo>
                  <a:lnTo>
                    <a:pt x="267" y="277"/>
                  </a:lnTo>
                  <a:lnTo>
                    <a:pt x="244" y="292"/>
                  </a:lnTo>
                  <a:lnTo>
                    <a:pt x="225" y="306"/>
                  </a:lnTo>
                  <a:lnTo>
                    <a:pt x="203" y="317"/>
                  </a:lnTo>
                  <a:lnTo>
                    <a:pt x="184" y="327"/>
                  </a:lnTo>
                  <a:lnTo>
                    <a:pt x="167" y="334"/>
                  </a:lnTo>
                  <a:lnTo>
                    <a:pt x="150" y="342"/>
                  </a:lnTo>
                  <a:lnTo>
                    <a:pt x="117" y="352"/>
                  </a:lnTo>
                  <a:lnTo>
                    <a:pt x="88" y="357"/>
                  </a:lnTo>
                  <a:lnTo>
                    <a:pt x="61" y="361"/>
                  </a:lnTo>
                  <a:lnTo>
                    <a:pt x="40" y="361"/>
                  </a:lnTo>
                  <a:lnTo>
                    <a:pt x="12" y="357"/>
                  </a:lnTo>
                  <a:lnTo>
                    <a:pt x="2" y="356"/>
                  </a:lnTo>
                  <a:lnTo>
                    <a:pt x="0" y="363"/>
                  </a:lnTo>
                  <a:lnTo>
                    <a:pt x="12" y="365"/>
                  </a:lnTo>
                  <a:lnTo>
                    <a:pt x="40" y="369"/>
                  </a:lnTo>
                  <a:lnTo>
                    <a:pt x="63" y="369"/>
                  </a:lnTo>
                  <a:lnTo>
                    <a:pt x="88" y="367"/>
                  </a:lnTo>
                  <a:lnTo>
                    <a:pt x="119" y="359"/>
                  </a:lnTo>
                  <a:lnTo>
                    <a:pt x="152" y="350"/>
                  </a:lnTo>
                  <a:lnTo>
                    <a:pt x="169" y="342"/>
                  </a:lnTo>
                  <a:lnTo>
                    <a:pt x="188" y="334"/>
                  </a:lnTo>
                  <a:lnTo>
                    <a:pt x="207" y="323"/>
                  </a:lnTo>
                  <a:lnTo>
                    <a:pt x="228" y="311"/>
                  </a:lnTo>
                  <a:lnTo>
                    <a:pt x="249" y="298"/>
                  </a:lnTo>
                  <a:lnTo>
                    <a:pt x="271" y="283"/>
                  </a:lnTo>
                  <a:lnTo>
                    <a:pt x="294" y="265"/>
                  </a:lnTo>
                  <a:lnTo>
                    <a:pt x="315" y="246"/>
                  </a:lnTo>
                  <a:lnTo>
                    <a:pt x="340" y="225"/>
                  </a:lnTo>
                  <a:lnTo>
                    <a:pt x="363" y="202"/>
                  </a:lnTo>
                  <a:lnTo>
                    <a:pt x="388" y="175"/>
                  </a:lnTo>
                  <a:lnTo>
                    <a:pt x="412" y="146"/>
                  </a:lnTo>
                  <a:lnTo>
                    <a:pt x="437" y="116"/>
                  </a:lnTo>
                  <a:lnTo>
                    <a:pt x="464" y="81"/>
                  </a:lnTo>
                  <a:lnTo>
                    <a:pt x="489" y="45"/>
                  </a:lnTo>
                  <a:lnTo>
                    <a:pt x="516" y="4"/>
                  </a:lnTo>
                  <a:lnTo>
                    <a:pt x="51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4" name="Freeform 4043"/>
            <p:cNvSpPr>
              <a:spLocks noChangeAspect="1"/>
            </p:cNvSpPr>
            <p:nvPr/>
          </p:nvSpPr>
          <p:spPr bwMode="auto">
            <a:xfrm>
              <a:off x="3024" y="1437"/>
              <a:ext cx="123" cy="608"/>
            </a:xfrm>
            <a:custGeom>
              <a:avLst/>
              <a:gdLst>
                <a:gd name="T0" fmla="*/ 56 w 123"/>
                <a:gd name="T1" fmla="*/ 4 h 608"/>
                <a:gd name="T2" fmla="*/ 69 w 123"/>
                <a:gd name="T3" fmla="*/ 32 h 608"/>
                <a:gd name="T4" fmla="*/ 81 w 123"/>
                <a:gd name="T5" fmla="*/ 59 h 608"/>
                <a:gd name="T6" fmla="*/ 90 w 123"/>
                <a:gd name="T7" fmla="*/ 86 h 608"/>
                <a:gd name="T8" fmla="*/ 98 w 123"/>
                <a:gd name="T9" fmla="*/ 113 h 608"/>
                <a:gd name="T10" fmla="*/ 106 w 123"/>
                <a:gd name="T11" fmla="*/ 142 h 608"/>
                <a:gd name="T12" fmla="*/ 110 w 123"/>
                <a:gd name="T13" fmla="*/ 169 h 608"/>
                <a:gd name="T14" fmla="*/ 112 w 123"/>
                <a:gd name="T15" fmla="*/ 196 h 608"/>
                <a:gd name="T16" fmla="*/ 114 w 123"/>
                <a:gd name="T17" fmla="*/ 221 h 608"/>
                <a:gd name="T18" fmla="*/ 114 w 123"/>
                <a:gd name="T19" fmla="*/ 247 h 608"/>
                <a:gd name="T20" fmla="*/ 114 w 123"/>
                <a:gd name="T21" fmla="*/ 272 h 608"/>
                <a:gd name="T22" fmla="*/ 112 w 123"/>
                <a:gd name="T23" fmla="*/ 297 h 608"/>
                <a:gd name="T24" fmla="*/ 108 w 123"/>
                <a:gd name="T25" fmla="*/ 322 h 608"/>
                <a:gd name="T26" fmla="*/ 98 w 123"/>
                <a:gd name="T27" fmla="*/ 370 h 608"/>
                <a:gd name="T28" fmla="*/ 87 w 123"/>
                <a:gd name="T29" fmla="*/ 414 h 608"/>
                <a:gd name="T30" fmla="*/ 73 w 123"/>
                <a:gd name="T31" fmla="*/ 455 h 608"/>
                <a:gd name="T32" fmla="*/ 60 w 123"/>
                <a:gd name="T33" fmla="*/ 491 h 608"/>
                <a:gd name="T34" fmla="*/ 44 w 123"/>
                <a:gd name="T35" fmla="*/ 524 h 608"/>
                <a:gd name="T36" fmla="*/ 31 w 123"/>
                <a:gd name="T37" fmla="*/ 551 h 608"/>
                <a:gd name="T38" fmla="*/ 8 w 123"/>
                <a:gd name="T39" fmla="*/ 591 h 608"/>
                <a:gd name="T40" fmla="*/ 0 w 123"/>
                <a:gd name="T41" fmla="*/ 604 h 608"/>
                <a:gd name="T42" fmla="*/ 6 w 123"/>
                <a:gd name="T43" fmla="*/ 608 h 608"/>
                <a:gd name="T44" fmla="*/ 16 w 123"/>
                <a:gd name="T45" fmla="*/ 595 h 608"/>
                <a:gd name="T46" fmla="*/ 39 w 123"/>
                <a:gd name="T47" fmla="*/ 555 h 608"/>
                <a:gd name="T48" fmla="*/ 52 w 123"/>
                <a:gd name="T49" fmla="*/ 528 h 608"/>
                <a:gd name="T50" fmla="*/ 67 w 123"/>
                <a:gd name="T51" fmla="*/ 495 h 608"/>
                <a:gd name="T52" fmla="*/ 81 w 123"/>
                <a:gd name="T53" fmla="*/ 457 h 608"/>
                <a:gd name="T54" fmla="*/ 94 w 123"/>
                <a:gd name="T55" fmla="*/ 416 h 608"/>
                <a:gd name="T56" fmla="*/ 106 w 123"/>
                <a:gd name="T57" fmla="*/ 372 h 608"/>
                <a:gd name="T58" fmla="*/ 115 w 123"/>
                <a:gd name="T59" fmla="*/ 324 h 608"/>
                <a:gd name="T60" fmla="*/ 119 w 123"/>
                <a:gd name="T61" fmla="*/ 299 h 608"/>
                <a:gd name="T62" fmla="*/ 121 w 123"/>
                <a:gd name="T63" fmla="*/ 272 h 608"/>
                <a:gd name="T64" fmla="*/ 123 w 123"/>
                <a:gd name="T65" fmla="*/ 247 h 608"/>
                <a:gd name="T66" fmla="*/ 121 w 123"/>
                <a:gd name="T67" fmla="*/ 221 h 608"/>
                <a:gd name="T68" fmla="*/ 121 w 123"/>
                <a:gd name="T69" fmla="*/ 194 h 608"/>
                <a:gd name="T70" fmla="*/ 117 w 123"/>
                <a:gd name="T71" fmla="*/ 167 h 608"/>
                <a:gd name="T72" fmla="*/ 114 w 123"/>
                <a:gd name="T73" fmla="*/ 140 h 608"/>
                <a:gd name="T74" fmla="*/ 106 w 123"/>
                <a:gd name="T75" fmla="*/ 111 h 608"/>
                <a:gd name="T76" fmla="*/ 98 w 123"/>
                <a:gd name="T77" fmla="*/ 84 h 608"/>
                <a:gd name="T78" fmla="*/ 89 w 123"/>
                <a:gd name="T79" fmla="*/ 56 h 608"/>
                <a:gd name="T80" fmla="*/ 77 w 123"/>
                <a:gd name="T81" fmla="*/ 29 h 608"/>
                <a:gd name="T82" fmla="*/ 64 w 123"/>
                <a:gd name="T83" fmla="*/ 0 h 608"/>
                <a:gd name="T84" fmla="*/ 56 w 123"/>
                <a:gd name="T85" fmla="*/ 4 h 6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3"/>
                <a:gd name="T130" fmla="*/ 0 h 608"/>
                <a:gd name="T131" fmla="*/ 123 w 123"/>
                <a:gd name="T132" fmla="*/ 608 h 6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3" h="608">
                  <a:moveTo>
                    <a:pt x="56" y="4"/>
                  </a:moveTo>
                  <a:lnTo>
                    <a:pt x="69" y="32"/>
                  </a:lnTo>
                  <a:lnTo>
                    <a:pt x="81" y="59"/>
                  </a:lnTo>
                  <a:lnTo>
                    <a:pt x="90" y="86"/>
                  </a:lnTo>
                  <a:lnTo>
                    <a:pt x="98" y="113"/>
                  </a:lnTo>
                  <a:lnTo>
                    <a:pt x="106" y="142"/>
                  </a:lnTo>
                  <a:lnTo>
                    <a:pt x="110" y="169"/>
                  </a:lnTo>
                  <a:lnTo>
                    <a:pt x="112" y="196"/>
                  </a:lnTo>
                  <a:lnTo>
                    <a:pt x="114" y="221"/>
                  </a:lnTo>
                  <a:lnTo>
                    <a:pt x="114" y="247"/>
                  </a:lnTo>
                  <a:lnTo>
                    <a:pt x="114" y="272"/>
                  </a:lnTo>
                  <a:lnTo>
                    <a:pt x="112" y="297"/>
                  </a:lnTo>
                  <a:lnTo>
                    <a:pt x="108" y="322"/>
                  </a:lnTo>
                  <a:lnTo>
                    <a:pt x="98" y="370"/>
                  </a:lnTo>
                  <a:lnTo>
                    <a:pt x="87" y="414"/>
                  </a:lnTo>
                  <a:lnTo>
                    <a:pt x="73" y="455"/>
                  </a:lnTo>
                  <a:lnTo>
                    <a:pt x="60" y="491"/>
                  </a:lnTo>
                  <a:lnTo>
                    <a:pt x="44" y="524"/>
                  </a:lnTo>
                  <a:lnTo>
                    <a:pt x="31" y="551"/>
                  </a:lnTo>
                  <a:lnTo>
                    <a:pt x="8" y="591"/>
                  </a:lnTo>
                  <a:lnTo>
                    <a:pt x="0" y="604"/>
                  </a:lnTo>
                  <a:lnTo>
                    <a:pt x="6" y="608"/>
                  </a:lnTo>
                  <a:lnTo>
                    <a:pt x="16" y="595"/>
                  </a:lnTo>
                  <a:lnTo>
                    <a:pt x="39" y="555"/>
                  </a:lnTo>
                  <a:lnTo>
                    <a:pt x="52" y="528"/>
                  </a:lnTo>
                  <a:lnTo>
                    <a:pt x="67" y="495"/>
                  </a:lnTo>
                  <a:lnTo>
                    <a:pt x="81" y="457"/>
                  </a:lnTo>
                  <a:lnTo>
                    <a:pt x="94" y="416"/>
                  </a:lnTo>
                  <a:lnTo>
                    <a:pt x="106" y="372"/>
                  </a:lnTo>
                  <a:lnTo>
                    <a:pt x="115" y="324"/>
                  </a:lnTo>
                  <a:lnTo>
                    <a:pt x="119" y="299"/>
                  </a:lnTo>
                  <a:lnTo>
                    <a:pt x="121" y="272"/>
                  </a:lnTo>
                  <a:lnTo>
                    <a:pt x="123" y="247"/>
                  </a:lnTo>
                  <a:lnTo>
                    <a:pt x="121" y="221"/>
                  </a:lnTo>
                  <a:lnTo>
                    <a:pt x="121" y="194"/>
                  </a:lnTo>
                  <a:lnTo>
                    <a:pt x="117" y="167"/>
                  </a:lnTo>
                  <a:lnTo>
                    <a:pt x="114" y="140"/>
                  </a:lnTo>
                  <a:lnTo>
                    <a:pt x="106" y="111"/>
                  </a:lnTo>
                  <a:lnTo>
                    <a:pt x="98" y="84"/>
                  </a:lnTo>
                  <a:lnTo>
                    <a:pt x="89" y="56"/>
                  </a:lnTo>
                  <a:lnTo>
                    <a:pt x="77" y="29"/>
                  </a:lnTo>
                  <a:lnTo>
                    <a:pt x="64" y="0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5" name="Freeform 4044"/>
            <p:cNvSpPr>
              <a:spLocks noChangeAspect="1"/>
            </p:cNvSpPr>
            <p:nvPr/>
          </p:nvSpPr>
          <p:spPr bwMode="auto">
            <a:xfrm>
              <a:off x="2842" y="1932"/>
              <a:ext cx="259" cy="495"/>
            </a:xfrm>
            <a:custGeom>
              <a:avLst/>
              <a:gdLst>
                <a:gd name="T0" fmla="*/ 4 w 259"/>
                <a:gd name="T1" fmla="*/ 495 h 495"/>
                <a:gd name="T2" fmla="*/ 0 w 259"/>
                <a:gd name="T3" fmla="*/ 340 h 495"/>
                <a:gd name="T4" fmla="*/ 10 w 259"/>
                <a:gd name="T5" fmla="*/ 332 h 495"/>
                <a:gd name="T6" fmla="*/ 31 w 259"/>
                <a:gd name="T7" fmla="*/ 309 h 495"/>
                <a:gd name="T8" fmla="*/ 61 w 259"/>
                <a:gd name="T9" fmla="*/ 275 h 495"/>
                <a:gd name="T10" fmla="*/ 100 w 259"/>
                <a:gd name="T11" fmla="*/ 228 h 495"/>
                <a:gd name="T12" fmla="*/ 142 w 259"/>
                <a:gd name="T13" fmla="*/ 177 h 495"/>
                <a:gd name="T14" fmla="*/ 180 w 259"/>
                <a:gd name="T15" fmla="*/ 119 h 495"/>
                <a:gd name="T16" fmla="*/ 200 w 259"/>
                <a:gd name="T17" fmla="*/ 90 h 495"/>
                <a:gd name="T18" fmla="*/ 217 w 259"/>
                <a:gd name="T19" fmla="*/ 60 h 495"/>
                <a:gd name="T20" fmla="*/ 232 w 259"/>
                <a:gd name="T21" fmla="*/ 31 h 495"/>
                <a:gd name="T22" fmla="*/ 244 w 259"/>
                <a:gd name="T23" fmla="*/ 0 h 495"/>
                <a:gd name="T24" fmla="*/ 246 w 259"/>
                <a:gd name="T25" fmla="*/ 6 h 495"/>
                <a:gd name="T26" fmla="*/ 251 w 259"/>
                <a:gd name="T27" fmla="*/ 21 h 495"/>
                <a:gd name="T28" fmla="*/ 255 w 259"/>
                <a:gd name="T29" fmla="*/ 46 h 495"/>
                <a:gd name="T30" fmla="*/ 259 w 259"/>
                <a:gd name="T31" fmla="*/ 79 h 495"/>
                <a:gd name="T32" fmla="*/ 259 w 259"/>
                <a:gd name="T33" fmla="*/ 100 h 495"/>
                <a:gd name="T34" fmla="*/ 257 w 259"/>
                <a:gd name="T35" fmla="*/ 121 h 495"/>
                <a:gd name="T36" fmla="*/ 255 w 259"/>
                <a:gd name="T37" fmla="*/ 146 h 495"/>
                <a:gd name="T38" fmla="*/ 249 w 259"/>
                <a:gd name="T39" fmla="*/ 171 h 495"/>
                <a:gd name="T40" fmla="*/ 242 w 259"/>
                <a:gd name="T41" fmla="*/ 200 h 495"/>
                <a:gd name="T42" fmla="*/ 232 w 259"/>
                <a:gd name="T43" fmla="*/ 228 h 495"/>
                <a:gd name="T44" fmla="*/ 221 w 259"/>
                <a:gd name="T45" fmla="*/ 259 h 495"/>
                <a:gd name="T46" fmla="*/ 205 w 259"/>
                <a:gd name="T47" fmla="*/ 292 h 495"/>
                <a:gd name="T48" fmla="*/ 4 w 259"/>
                <a:gd name="T49" fmla="*/ 495 h 4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9"/>
                <a:gd name="T76" fmla="*/ 0 h 495"/>
                <a:gd name="T77" fmla="*/ 259 w 259"/>
                <a:gd name="T78" fmla="*/ 495 h 4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9" h="495">
                  <a:moveTo>
                    <a:pt x="4" y="495"/>
                  </a:moveTo>
                  <a:lnTo>
                    <a:pt x="0" y="340"/>
                  </a:lnTo>
                  <a:lnTo>
                    <a:pt x="10" y="332"/>
                  </a:lnTo>
                  <a:lnTo>
                    <a:pt x="31" y="309"/>
                  </a:lnTo>
                  <a:lnTo>
                    <a:pt x="61" y="275"/>
                  </a:lnTo>
                  <a:lnTo>
                    <a:pt x="100" y="228"/>
                  </a:lnTo>
                  <a:lnTo>
                    <a:pt x="142" y="177"/>
                  </a:lnTo>
                  <a:lnTo>
                    <a:pt x="180" y="119"/>
                  </a:lnTo>
                  <a:lnTo>
                    <a:pt x="200" y="90"/>
                  </a:lnTo>
                  <a:lnTo>
                    <a:pt x="217" y="60"/>
                  </a:lnTo>
                  <a:lnTo>
                    <a:pt x="232" y="31"/>
                  </a:lnTo>
                  <a:lnTo>
                    <a:pt x="244" y="0"/>
                  </a:lnTo>
                  <a:lnTo>
                    <a:pt x="246" y="6"/>
                  </a:lnTo>
                  <a:lnTo>
                    <a:pt x="251" y="21"/>
                  </a:lnTo>
                  <a:lnTo>
                    <a:pt x="255" y="46"/>
                  </a:lnTo>
                  <a:lnTo>
                    <a:pt x="259" y="79"/>
                  </a:lnTo>
                  <a:lnTo>
                    <a:pt x="259" y="100"/>
                  </a:lnTo>
                  <a:lnTo>
                    <a:pt x="257" y="121"/>
                  </a:lnTo>
                  <a:lnTo>
                    <a:pt x="255" y="146"/>
                  </a:lnTo>
                  <a:lnTo>
                    <a:pt x="249" y="171"/>
                  </a:lnTo>
                  <a:lnTo>
                    <a:pt x="242" y="200"/>
                  </a:lnTo>
                  <a:lnTo>
                    <a:pt x="232" y="228"/>
                  </a:lnTo>
                  <a:lnTo>
                    <a:pt x="221" y="259"/>
                  </a:lnTo>
                  <a:lnTo>
                    <a:pt x="205" y="292"/>
                  </a:lnTo>
                  <a:lnTo>
                    <a:pt x="4" y="4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6" name="Freeform 4045"/>
            <p:cNvSpPr>
              <a:spLocks noChangeAspect="1"/>
            </p:cNvSpPr>
            <p:nvPr/>
          </p:nvSpPr>
          <p:spPr bwMode="auto">
            <a:xfrm>
              <a:off x="2838" y="2268"/>
              <a:ext cx="14" cy="159"/>
            </a:xfrm>
            <a:custGeom>
              <a:avLst/>
              <a:gdLst>
                <a:gd name="T0" fmla="*/ 2 w 14"/>
                <a:gd name="T1" fmla="*/ 0 h 159"/>
                <a:gd name="T2" fmla="*/ 0 w 14"/>
                <a:gd name="T3" fmla="*/ 4 h 159"/>
                <a:gd name="T4" fmla="*/ 4 w 14"/>
                <a:gd name="T5" fmla="*/ 159 h 159"/>
                <a:gd name="T6" fmla="*/ 14 w 14"/>
                <a:gd name="T7" fmla="*/ 159 h 159"/>
                <a:gd name="T8" fmla="*/ 8 w 14"/>
                <a:gd name="T9" fmla="*/ 4 h 159"/>
                <a:gd name="T10" fmla="*/ 8 w 14"/>
                <a:gd name="T11" fmla="*/ 6 h 159"/>
                <a:gd name="T12" fmla="*/ 2 w 14"/>
                <a:gd name="T13" fmla="*/ 0 h 159"/>
                <a:gd name="T14" fmla="*/ 0 w 14"/>
                <a:gd name="T15" fmla="*/ 2 h 159"/>
                <a:gd name="T16" fmla="*/ 0 w 14"/>
                <a:gd name="T17" fmla="*/ 4 h 159"/>
                <a:gd name="T18" fmla="*/ 2 w 14"/>
                <a:gd name="T19" fmla="*/ 0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9"/>
                <a:gd name="T32" fmla="*/ 14 w 14"/>
                <a:gd name="T33" fmla="*/ 159 h 15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9">
                  <a:moveTo>
                    <a:pt x="2" y="0"/>
                  </a:moveTo>
                  <a:lnTo>
                    <a:pt x="0" y="4"/>
                  </a:lnTo>
                  <a:lnTo>
                    <a:pt x="4" y="159"/>
                  </a:lnTo>
                  <a:lnTo>
                    <a:pt x="14" y="159"/>
                  </a:lnTo>
                  <a:lnTo>
                    <a:pt x="8" y="4"/>
                  </a:lnTo>
                  <a:lnTo>
                    <a:pt x="8" y="6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7" name="Freeform 4046"/>
            <p:cNvSpPr>
              <a:spLocks noChangeAspect="1"/>
            </p:cNvSpPr>
            <p:nvPr/>
          </p:nvSpPr>
          <p:spPr bwMode="auto">
            <a:xfrm>
              <a:off x="2840" y="1930"/>
              <a:ext cx="250" cy="344"/>
            </a:xfrm>
            <a:custGeom>
              <a:avLst/>
              <a:gdLst>
                <a:gd name="T0" fmla="*/ 250 w 250"/>
                <a:gd name="T1" fmla="*/ 0 h 344"/>
                <a:gd name="T2" fmla="*/ 242 w 250"/>
                <a:gd name="T3" fmla="*/ 0 h 344"/>
                <a:gd name="T4" fmla="*/ 230 w 250"/>
                <a:gd name="T5" fmla="*/ 31 h 344"/>
                <a:gd name="T6" fmla="*/ 215 w 250"/>
                <a:gd name="T7" fmla="*/ 60 h 344"/>
                <a:gd name="T8" fmla="*/ 198 w 250"/>
                <a:gd name="T9" fmla="*/ 90 h 344"/>
                <a:gd name="T10" fmla="*/ 180 w 250"/>
                <a:gd name="T11" fmla="*/ 119 h 344"/>
                <a:gd name="T12" fmla="*/ 140 w 250"/>
                <a:gd name="T13" fmla="*/ 177 h 344"/>
                <a:gd name="T14" fmla="*/ 100 w 250"/>
                <a:gd name="T15" fmla="*/ 229 h 344"/>
                <a:gd name="T16" fmla="*/ 62 w 250"/>
                <a:gd name="T17" fmla="*/ 273 h 344"/>
                <a:gd name="T18" fmla="*/ 29 w 250"/>
                <a:gd name="T19" fmla="*/ 307 h 344"/>
                <a:gd name="T20" fmla="*/ 8 w 250"/>
                <a:gd name="T21" fmla="*/ 330 h 344"/>
                <a:gd name="T22" fmla="*/ 0 w 250"/>
                <a:gd name="T23" fmla="*/ 338 h 344"/>
                <a:gd name="T24" fmla="*/ 6 w 250"/>
                <a:gd name="T25" fmla="*/ 344 h 344"/>
                <a:gd name="T26" fmla="*/ 14 w 250"/>
                <a:gd name="T27" fmla="*/ 336 h 344"/>
                <a:gd name="T28" fmla="*/ 35 w 250"/>
                <a:gd name="T29" fmla="*/ 313 h 344"/>
                <a:gd name="T30" fmla="*/ 67 w 250"/>
                <a:gd name="T31" fmla="*/ 278 h 344"/>
                <a:gd name="T32" fmla="*/ 106 w 250"/>
                <a:gd name="T33" fmla="*/ 234 h 344"/>
                <a:gd name="T34" fmla="*/ 146 w 250"/>
                <a:gd name="T35" fmla="*/ 181 h 344"/>
                <a:gd name="T36" fmla="*/ 186 w 250"/>
                <a:gd name="T37" fmla="*/ 125 h 344"/>
                <a:gd name="T38" fmla="*/ 205 w 250"/>
                <a:gd name="T39" fmla="*/ 94 h 344"/>
                <a:gd name="T40" fmla="*/ 223 w 250"/>
                <a:gd name="T41" fmla="*/ 63 h 344"/>
                <a:gd name="T42" fmla="*/ 236 w 250"/>
                <a:gd name="T43" fmla="*/ 33 h 344"/>
                <a:gd name="T44" fmla="*/ 250 w 250"/>
                <a:gd name="T45" fmla="*/ 4 h 344"/>
                <a:gd name="T46" fmla="*/ 242 w 250"/>
                <a:gd name="T47" fmla="*/ 4 h 344"/>
                <a:gd name="T48" fmla="*/ 250 w 250"/>
                <a:gd name="T49" fmla="*/ 0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0"/>
                <a:gd name="T76" fmla="*/ 0 h 344"/>
                <a:gd name="T77" fmla="*/ 250 w 250"/>
                <a:gd name="T78" fmla="*/ 344 h 3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0" h="344">
                  <a:moveTo>
                    <a:pt x="250" y="0"/>
                  </a:moveTo>
                  <a:lnTo>
                    <a:pt x="242" y="0"/>
                  </a:lnTo>
                  <a:lnTo>
                    <a:pt x="230" y="31"/>
                  </a:lnTo>
                  <a:lnTo>
                    <a:pt x="215" y="60"/>
                  </a:lnTo>
                  <a:lnTo>
                    <a:pt x="198" y="90"/>
                  </a:lnTo>
                  <a:lnTo>
                    <a:pt x="180" y="119"/>
                  </a:lnTo>
                  <a:lnTo>
                    <a:pt x="140" y="177"/>
                  </a:lnTo>
                  <a:lnTo>
                    <a:pt x="100" y="229"/>
                  </a:lnTo>
                  <a:lnTo>
                    <a:pt x="62" y="273"/>
                  </a:lnTo>
                  <a:lnTo>
                    <a:pt x="29" y="307"/>
                  </a:lnTo>
                  <a:lnTo>
                    <a:pt x="8" y="330"/>
                  </a:lnTo>
                  <a:lnTo>
                    <a:pt x="0" y="338"/>
                  </a:lnTo>
                  <a:lnTo>
                    <a:pt x="6" y="344"/>
                  </a:lnTo>
                  <a:lnTo>
                    <a:pt x="14" y="336"/>
                  </a:lnTo>
                  <a:lnTo>
                    <a:pt x="35" y="313"/>
                  </a:lnTo>
                  <a:lnTo>
                    <a:pt x="67" y="278"/>
                  </a:lnTo>
                  <a:lnTo>
                    <a:pt x="106" y="234"/>
                  </a:lnTo>
                  <a:lnTo>
                    <a:pt x="146" y="181"/>
                  </a:lnTo>
                  <a:lnTo>
                    <a:pt x="186" y="125"/>
                  </a:lnTo>
                  <a:lnTo>
                    <a:pt x="205" y="94"/>
                  </a:lnTo>
                  <a:lnTo>
                    <a:pt x="223" y="63"/>
                  </a:lnTo>
                  <a:lnTo>
                    <a:pt x="236" y="33"/>
                  </a:lnTo>
                  <a:lnTo>
                    <a:pt x="250" y="4"/>
                  </a:lnTo>
                  <a:lnTo>
                    <a:pt x="242" y="4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8" name="Freeform 4047"/>
            <p:cNvSpPr>
              <a:spLocks noChangeAspect="1"/>
            </p:cNvSpPr>
            <p:nvPr/>
          </p:nvSpPr>
          <p:spPr bwMode="auto">
            <a:xfrm>
              <a:off x="3044" y="1930"/>
              <a:ext cx="61" cy="296"/>
            </a:xfrm>
            <a:custGeom>
              <a:avLst/>
              <a:gdLst>
                <a:gd name="T0" fmla="*/ 5 w 61"/>
                <a:gd name="T1" fmla="*/ 296 h 296"/>
                <a:gd name="T2" fmla="*/ 23 w 61"/>
                <a:gd name="T3" fmla="*/ 263 h 296"/>
                <a:gd name="T4" fmla="*/ 34 w 61"/>
                <a:gd name="T5" fmla="*/ 232 h 296"/>
                <a:gd name="T6" fmla="*/ 44 w 61"/>
                <a:gd name="T7" fmla="*/ 202 h 296"/>
                <a:gd name="T8" fmla="*/ 51 w 61"/>
                <a:gd name="T9" fmla="*/ 175 h 296"/>
                <a:gd name="T10" fmla="*/ 57 w 61"/>
                <a:gd name="T11" fmla="*/ 148 h 296"/>
                <a:gd name="T12" fmla="*/ 59 w 61"/>
                <a:gd name="T13" fmla="*/ 125 h 296"/>
                <a:gd name="T14" fmla="*/ 61 w 61"/>
                <a:gd name="T15" fmla="*/ 102 h 296"/>
                <a:gd name="T16" fmla="*/ 61 w 61"/>
                <a:gd name="T17" fmla="*/ 81 h 296"/>
                <a:gd name="T18" fmla="*/ 57 w 61"/>
                <a:gd name="T19" fmla="*/ 46 h 296"/>
                <a:gd name="T20" fmla="*/ 53 w 61"/>
                <a:gd name="T21" fmla="*/ 21 h 296"/>
                <a:gd name="T22" fmla="*/ 47 w 61"/>
                <a:gd name="T23" fmla="*/ 6 h 296"/>
                <a:gd name="T24" fmla="*/ 46 w 61"/>
                <a:gd name="T25" fmla="*/ 0 h 296"/>
                <a:gd name="T26" fmla="*/ 38 w 61"/>
                <a:gd name="T27" fmla="*/ 4 h 296"/>
                <a:gd name="T28" fmla="*/ 40 w 61"/>
                <a:gd name="T29" fmla="*/ 8 h 296"/>
                <a:gd name="T30" fmla="*/ 44 w 61"/>
                <a:gd name="T31" fmla="*/ 23 h 296"/>
                <a:gd name="T32" fmla="*/ 49 w 61"/>
                <a:gd name="T33" fmla="*/ 48 h 296"/>
                <a:gd name="T34" fmla="*/ 53 w 61"/>
                <a:gd name="T35" fmla="*/ 83 h 296"/>
                <a:gd name="T36" fmla="*/ 53 w 61"/>
                <a:gd name="T37" fmla="*/ 102 h 296"/>
                <a:gd name="T38" fmla="*/ 51 w 61"/>
                <a:gd name="T39" fmla="*/ 123 h 296"/>
                <a:gd name="T40" fmla="*/ 49 w 61"/>
                <a:gd name="T41" fmla="*/ 148 h 296"/>
                <a:gd name="T42" fmla="*/ 44 w 61"/>
                <a:gd name="T43" fmla="*/ 173 h 296"/>
                <a:gd name="T44" fmla="*/ 36 w 61"/>
                <a:gd name="T45" fmla="*/ 200 h 296"/>
                <a:gd name="T46" fmla="*/ 26 w 61"/>
                <a:gd name="T47" fmla="*/ 229 h 296"/>
                <a:gd name="T48" fmla="*/ 15 w 61"/>
                <a:gd name="T49" fmla="*/ 259 h 296"/>
                <a:gd name="T50" fmla="*/ 0 w 61"/>
                <a:gd name="T51" fmla="*/ 292 h 296"/>
                <a:gd name="T52" fmla="*/ 5 w 61"/>
                <a:gd name="T53" fmla="*/ 296 h 2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"/>
                <a:gd name="T82" fmla="*/ 0 h 296"/>
                <a:gd name="T83" fmla="*/ 61 w 61"/>
                <a:gd name="T84" fmla="*/ 296 h 2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" h="296">
                  <a:moveTo>
                    <a:pt x="5" y="296"/>
                  </a:moveTo>
                  <a:lnTo>
                    <a:pt x="23" y="263"/>
                  </a:lnTo>
                  <a:lnTo>
                    <a:pt x="34" y="232"/>
                  </a:lnTo>
                  <a:lnTo>
                    <a:pt x="44" y="202"/>
                  </a:lnTo>
                  <a:lnTo>
                    <a:pt x="51" y="175"/>
                  </a:lnTo>
                  <a:lnTo>
                    <a:pt x="57" y="148"/>
                  </a:lnTo>
                  <a:lnTo>
                    <a:pt x="59" y="125"/>
                  </a:lnTo>
                  <a:lnTo>
                    <a:pt x="61" y="102"/>
                  </a:lnTo>
                  <a:lnTo>
                    <a:pt x="61" y="81"/>
                  </a:lnTo>
                  <a:lnTo>
                    <a:pt x="57" y="46"/>
                  </a:lnTo>
                  <a:lnTo>
                    <a:pt x="53" y="21"/>
                  </a:lnTo>
                  <a:lnTo>
                    <a:pt x="47" y="6"/>
                  </a:lnTo>
                  <a:lnTo>
                    <a:pt x="46" y="0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4" y="23"/>
                  </a:lnTo>
                  <a:lnTo>
                    <a:pt x="49" y="48"/>
                  </a:lnTo>
                  <a:lnTo>
                    <a:pt x="53" y="83"/>
                  </a:lnTo>
                  <a:lnTo>
                    <a:pt x="53" y="102"/>
                  </a:lnTo>
                  <a:lnTo>
                    <a:pt x="51" y="123"/>
                  </a:lnTo>
                  <a:lnTo>
                    <a:pt x="49" y="148"/>
                  </a:lnTo>
                  <a:lnTo>
                    <a:pt x="44" y="173"/>
                  </a:lnTo>
                  <a:lnTo>
                    <a:pt x="36" y="200"/>
                  </a:lnTo>
                  <a:lnTo>
                    <a:pt x="26" y="229"/>
                  </a:lnTo>
                  <a:lnTo>
                    <a:pt x="15" y="259"/>
                  </a:lnTo>
                  <a:lnTo>
                    <a:pt x="0" y="292"/>
                  </a:lnTo>
                  <a:lnTo>
                    <a:pt x="5" y="2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9" name="Freeform 4048"/>
            <p:cNvSpPr>
              <a:spLocks noChangeAspect="1"/>
            </p:cNvSpPr>
            <p:nvPr/>
          </p:nvSpPr>
          <p:spPr bwMode="auto">
            <a:xfrm>
              <a:off x="2470" y="1422"/>
              <a:ext cx="635" cy="978"/>
            </a:xfrm>
            <a:custGeom>
              <a:avLst/>
              <a:gdLst>
                <a:gd name="T0" fmla="*/ 17 w 635"/>
                <a:gd name="T1" fmla="*/ 953 h 978"/>
                <a:gd name="T2" fmla="*/ 8 w 635"/>
                <a:gd name="T3" fmla="*/ 936 h 978"/>
                <a:gd name="T4" fmla="*/ 2 w 635"/>
                <a:gd name="T5" fmla="*/ 902 h 978"/>
                <a:gd name="T6" fmla="*/ 2 w 635"/>
                <a:gd name="T7" fmla="*/ 842 h 978"/>
                <a:gd name="T8" fmla="*/ 15 w 635"/>
                <a:gd name="T9" fmla="*/ 771 h 978"/>
                <a:gd name="T10" fmla="*/ 40 w 635"/>
                <a:gd name="T11" fmla="*/ 689 h 978"/>
                <a:gd name="T12" fmla="*/ 75 w 635"/>
                <a:gd name="T13" fmla="*/ 600 h 978"/>
                <a:gd name="T14" fmla="*/ 119 w 635"/>
                <a:gd name="T15" fmla="*/ 504 h 978"/>
                <a:gd name="T16" fmla="*/ 173 w 635"/>
                <a:gd name="T17" fmla="*/ 406 h 978"/>
                <a:gd name="T18" fmla="*/ 232 w 635"/>
                <a:gd name="T19" fmla="*/ 310 h 978"/>
                <a:gd name="T20" fmla="*/ 295 w 635"/>
                <a:gd name="T21" fmla="*/ 224 h 978"/>
                <a:gd name="T22" fmla="*/ 357 w 635"/>
                <a:gd name="T23" fmla="*/ 149 h 978"/>
                <a:gd name="T24" fmla="*/ 416 w 635"/>
                <a:gd name="T25" fmla="*/ 88 h 978"/>
                <a:gd name="T26" fmla="*/ 472 w 635"/>
                <a:gd name="T27" fmla="*/ 42 h 978"/>
                <a:gd name="T28" fmla="*/ 522 w 635"/>
                <a:gd name="T29" fmla="*/ 13 h 978"/>
                <a:gd name="T30" fmla="*/ 556 w 635"/>
                <a:gd name="T31" fmla="*/ 1 h 978"/>
                <a:gd name="T32" fmla="*/ 575 w 635"/>
                <a:gd name="T33" fmla="*/ 0 h 978"/>
                <a:gd name="T34" fmla="*/ 593 w 635"/>
                <a:gd name="T35" fmla="*/ 3 h 978"/>
                <a:gd name="T36" fmla="*/ 606 w 635"/>
                <a:gd name="T37" fmla="*/ 11 h 978"/>
                <a:gd name="T38" fmla="*/ 620 w 635"/>
                <a:gd name="T39" fmla="*/ 24 h 978"/>
                <a:gd name="T40" fmla="*/ 627 w 635"/>
                <a:gd name="T41" fmla="*/ 44 h 978"/>
                <a:gd name="T42" fmla="*/ 635 w 635"/>
                <a:gd name="T43" fmla="*/ 78 h 978"/>
                <a:gd name="T44" fmla="*/ 633 w 635"/>
                <a:gd name="T45" fmla="*/ 138 h 978"/>
                <a:gd name="T46" fmla="*/ 620 w 635"/>
                <a:gd name="T47" fmla="*/ 209 h 978"/>
                <a:gd name="T48" fmla="*/ 595 w 635"/>
                <a:gd name="T49" fmla="*/ 289 h 978"/>
                <a:gd name="T50" fmla="*/ 560 w 635"/>
                <a:gd name="T51" fmla="*/ 380 h 978"/>
                <a:gd name="T52" fmla="*/ 516 w 635"/>
                <a:gd name="T53" fmla="*/ 474 h 978"/>
                <a:gd name="T54" fmla="*/ 464 w 635"/>
                <a:gd name="T55" fmla="*/ 571 h 978"/>
                <a:gd name="T56" fmla="*/ 403 w 635"/>
                <a:gd name="T57" fmla="*/ 667 h 978"/>
                <a:gd name="T58" fmla="*/ 341 w 635"/>
                <a:gd name="T59" fmla="*/ 756 h 978"/>
                <a:gd name="T60" fmla="*/ 278 w 635"/>
                <a:gd name="T61" fmla="*/ 829 h 978"/>
                <a:gd name="T62" fmla="*/ 219 w 635"/>
                <a:gd name="T63" fmla="*/ 890 h 978"/>
                <a:gd name="T64" fmla="*/ 163 w 635"/>
                <a:gd name="T65" fmla="*/ 936 h 978"/>
                <a:gd name="T66" fmla="*/ 113 w 635"/>
                <a:gd name="T67" fmla="*/ 967 h 978"/>
                <a:gd name="T68" fmla="*/ 81 w 635"/>
                <a:gd name="T69" fmla="*/ 978 h 978"/>
                <a:gd name="T70" fmla="*/ 61 w 635"/>
                <a:gd name="T71" fmla="*/ 978 h 978"/>
                <a:gd name="T72" fmla="*/ 44 w 635"/>
                <a:gd name="T73" fmla="*/ 976 h 978"/>
                <a:gd name="T74" fmla="*/ 29 w 635"/>
                <a:gd name="T75" fmla="*/ 967 h 9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35"/>
                <a:gd name="T115" fmla="*/ 0 h 978"/>
                <a:gd name="T116" fmla="*/ 635 w 635"/>
                <a:gd name="T117" fmla="*/ 978 h 9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35" h="978">
                  <a:moveTo>
                    <a:pt x="23" y="961"/>
                  </a:moveTo>
                  <a:lnTo>
                    <a:pt x="17" y="953"/>
                  </a:lnTo>
                  <a:lnTo>
                    <a:pt x="11" y="946"/>
                  </a:lnTo>
                  <a:lnTo>
                    <a:pt x="8" y="936"/>
                  </a:lnTo>
                  <a:lnTo>
                    <a:pt x="4" y="927"/>
                  </a:lnTo>
                  <a:lnTo>
                    <a:pt x="2" y="902"/>
                  </a:lnTo>
                  <a:lnTo>
                    <a:pt x="0" y="873"/>
                  </a:lnTo>
                  <a:lnTo>
                    <a:pt x="2" y="842"/>
                  </a:lnTo>
                  <a:lnTo>
                    <a:pt x="8" y="808"/>
                  </a:lnTo>
                  <a:lnTo>
                    <a:pt x="15" y="771"/>
                  </a:lnTo>
                  <a:lnTo>
                    <a:pt x="27" y="731"/>
                  </a:lnTo>
                  <a:lnTo>
                    <a:pt x="40" y="689"/>
                  </a:lnTo>
                  <a:lnTo>
                    <a:pt x="56" y="644"/>
                  </a:lnTo>
                  <a:lnTo>
                    <a:pt x="75" y="600"/>
                  </a:lnTo>
                  <a:lnTo>
                    <a:pt x="96" y="552"/>
                  </a:lnTo>
                  <a:lnTo>
                    <a:pt x="119" y="504"/>
                  </a:lnTo>
                  <a:lnTo>
                    <a:pt x="144" y="456"/>
                  </a:lnTo>
                  <a:lnTo>
                    <a:pt x="173" y="406"/>
                  </a:lnTo>
                  <a:lnTo>
                    <a:pt x="201" y="358"/>
                  </a:lnTo>
                  <a:lnTo>
                    <a:pt x="232" y="310"/>
                  </a:lnTo>
                  <a:lnTo>
                    <a:pt x="263" y="266"/>
                  </a:lnTo>
                  <a:lnTo>
                    <a:pt x="295" y="224"/>
                  </a:lnTo>
                  <a:lnTo>
                    <a:pt x="326" y="186"/>
                  </a:lnTo>
                  <a:lnTo>
                    <a:pt x="357" y="149"/>
                  </a:lnTo>
                  <a:lnTo>
                    <a:pt x="387" y="117"/>
                  </a:lnTo>
                  <a:lnTo>
                    <a:pt x="416" y="88"/>
                  </a:lnTo>
                  <a:lnTo>
                    <a:pt x="445" y="63"/>
                  </a:lnTo>
                  <a:lnTo>
                    <a:pt x="472" y="42"/>
                  </a:lnTo>
                  <a:lnTo>
                    <a:pt x="499" y="24"/>
                  </a:lnTo>
                  <a:lnTo>
                    <a:pt x="522" y="13"/>
                  </a:lnTo>
                  <a:lnTo>
                    <a:pt x="545" y="3"/>
                  </a:lnTo>
                  <a:lnTo>
                    <a:pt x="556" y="1"/>
                  </a:lnTo>
                  <a:lnTo>
                    <a:pt x="566" y="0"/>
                  </a:lnTo>
                  <a:lnTo>
                    <a:pt x="575" y="0"/>
                  </a:lnTo>
                  <a:lnTo>
                    <a:pt x="583" y="1"/>
                  </a:lnTo>
                  <a:lnTo>
                    <a:pt x="593" y="3"/>
                  </a:lnTo>
                  <a:lnTo>
                    <a:pt x="600" y="7"/>
                  </a:lnTo>
                  <a:lnTo>
                    <a:pt x="606" y="11"/>
                  </a:lnTo>
                  <a:lnTo>
                    <a:pt x="614" y="17"/>
                  </a:lnTo>
                  <a:lnTo>
                    <a:pt x="620" y="24"/>
                  </a:lnTo>
                  <a:lnTo>
                    <a:pt x="623" y="34"/>
                  </a:lnTo>
                  <a:lnTo>
                    <a:pt x="627" y="44"/>
                  </a:lnTo>
                  <a:lnTo>
                    <a:pt x="631" y="53"/>
                  </a:lnTo>
                  <a:lnTo>
                    <a:pt x="635" y="78"/>
                  </a:lnTo>
                  <a:lnTo>
                    <a:pt x="635" y="105"/>
                  </a:lnTo>
                  <a:lnTo>
                    <a:pt x="633" y="138"/>
                  </a:lnTo>
                  <a:lnTo>
                    <a:pt x="627" y="170"/>
                  </a:lnTo>
                  <a:lnTo>
                    <a:pt x="620" y="209"/>
                  </a:lnTo>
                  <a:lnTo>
                    <a:pt x="608" y="249"/>
                  </a:lnTo>
                  <a:lnTo>
                    <a:pt x="595" y="289"/>
                  </a:lnTo>
                  <a:lnTo>
                    <a:pt x="579" y="333"/>
                  </a:lnTo>
                  <a:lnTo>
                    <a:pt x="560" y="380"/>
                  </a:lnTo>
                  <a:lnTo>
                    <a:pt x="539" y="426"/>
                  </a:lnTo>
                  <a:lnTo>
                    <a:pt x="516" y="474"/>
                  </a:lnTo>
                  <a:lnTo>
                    <a:pt x="491" y="523"/>
                  </a:lnTo>
                  <a:lnTo>
                    <a:pt x="464" y="571"/>
                  </a:lnTo>
                  <a:lnTo>
                    <a:pt x="433" y="621"/>
                  </a:lnTo>
                  <a:lnTo>
                    <a:pt x="403" y="667"/>
                  </a:lnTo>
                  <a:lnTo>
                    <a:pt x="372" y="714"/>
                  </a:lnTo>
                  <a:lnTo>
                    <a:pt x="341" y="756"/>
                  </a:lnTo>
                  <a:lnTo>
                    <a:pt x="309" y="794"/>
                  </a:lnTo>
                  <a:lnTo>
                    <a:pt x="278" y="829"/>
                  </a:lnTo>
                  <a:lnTo>
                    <a:pt x="249" y="861"/>
                  </a:lnTo>
                  <a:lnTo>
                    <a:pt x="219" y="890"/>
                  </a:lnTo>
                  <a:lnTo>
                    <a:pt x="192" y="915"/>
                  </a:lnTo>
                  <a:lnTo>
                    <a:pt x="163" y="936"/>
                  </a:lnTo>
                  <a:lnTo>
                    <a:pt x="138" y="953"/>
                  </a:lnTo>
                  <a:lnTo>
                    <a:pt x="113" y="967"/>
                  </a:lnTo>
                  <a:lnTo>
                    <a:pt x="90" y="975"/>
                  </a:lnTo>
                  <a:lnTo>
                    <a:pt x="81" y="978"/>
                  </a:lnTo>
                  <a:lnTo>
                    <a:pt x="71" y="978"/>
                  </a:lnTo>
                  <a:lnTo>
                    <a:pt x="61" y="978"/>
                  </a:lnTo>
                  <a:lnTo>
                    <a:pt x="52" y="978"/>
                  </a:lnTo>
                  <a:lnTo>
                    <a:pt x="44" y="976"/>
                  </a:lnTo>
                  <a:lnTo>
                    <a:pt x="36" y="973"/>
                  </a:lnTo>
                  <a:lnTo>
                    <a:pt x="29" y="967"/>
                  </a:lnTo>
                  <a:lnTo>
                    <a:pt x="23" y="96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0" name="Freeform 4049"/>
            <p:cNvSpPr>
              <a:spLocks noChangeAspect="1"/>
            </p:cNvSpPr>
            <p:nvPr/>
          </p:nvSpPr>
          <p:spPr bwMode="auto">
            <a:xfrm>
              <a:off x="2466" y="1779"/>
              <a:ext cx="209" cy="608"/>
            </a:xfrm>
            <a:custGeom>
              <a:avLst/>
              <a:gdLst>
                <a:gd name="T0" fmla="*/ 202 w 209"/>
                <a:gd name="T1" fmla="*/ 0 h 608"/>
                <a:gd name="T2" fmla="*/ 202 w 209"/>
                <a:gd name="T3" fmla="*/ 0 h 608"/>
                <a:gd name="T4" fmla="*/ 173 w 209"/>
                <a:gd name="T5" fmla="*/ 47 h 608"/>
                <a:gd name="T6" fmla="*/ 146 w 209"/>
                <a:gd name="T7" fmla="*/ 97 h 608"/>
                <a:gd name="T8" fmla="*/ 119 w 209"/>
                <a:gd name="T9" fmla="*/ 145 h 608"/>
                <a:gd name="T10" fmla="*/ 96 w 209"/>
                <a:gd name="T11" fmla="*/ 193 h 608"/>
                <a:gd name="T12" fmla="*/ 75 w 209"/>
                <a:gd name="T13" fmla="*/ 241 h 608"/>
                <a:gd name="T14" fmla="*/ 56 w 209"/>
                <a:gd name="T15" fmla="*/ 287 h 608"/>
                <a:gd name="T16" fmla="*/ 40 w 209"/>
                <a:gd name="T17" fmla="*/ 330 h 608"/>
                <a:gd name="T18" fmla="*/ 27 w 209"/>
                <a:gd name="T19" fmla="*/ 372 h 608"/>
                <a:gd name="T20" fmla="*/ 15 w 209"/>
                <a:gd name="T21" fmla="*/ 412 h 608"/>
                <a:gd name="T22" fmla="*/ 8 w 209"/>
                <a:gd name="T23" fmla="*/ 451 h 608"/>
                <a:gd name="T24" fmla="*/ 2 w 209"/>
                <a:gd name="T25" fmla="*/ 485 h 608"/>
                <a:gd name="T26" fmla="*/ 0 w 209"/>
                <a:gd name="T27" fmla="*/ 516 h 608"/>
                <a:gd name="T28" fmla="*/ 0 w 209"/>
                <a:gd name="T29" fmla="*/ 545 h 608"/>
                <a:gd name="T30" fmla="*/ 4 w 209"/>
                <a:gd name="T31" fmla="*/ 570 h 608"/>
                <a:gd name="T32" fmla="*/ 8 w 209"/>
                <a:gd name="T33" fmla="*/ 581 h 608"/>
                <a:gd name="T34" fmla="*/ 12 w 209"/>
                <a:gd name="T35" fmla="*/ 591 h 608"/>
                <a:gd name="T36" fmla="*/ 17 w 209"/>
                <a:gd name="T37" fmla="*/ 600 h 608"/>
                <a:gd name="T38" fmla="*/ 23 w 209"/>
                <a:gd name="T39" fmla="*/ 608 h 608"/>
                <a:gd name="T40" fmla="*/ 29 w 209"/>
                <a:gd name="T41" fmla="*/ 602 h 608"/>
                <a:gd name="T42" fmla="*/ 23 w 209"/>
                <a:gd name="T43" fmla="*/ 595 h 608"/>
                <a:gd name="T44" fmla="*/ 19 w 209"/>
                <a:gd name="T45" fmla="*/ 587 h 608"/>
                <a:gd name="T46" fmla="*/ 15 w 209"/>
                <a:gd name="T47" fmla="*/ 577 h 608"/>
                <a:gd name="T48" fmla="*/ 14 w 209"/>
                <a:gd name="T49" fmla="*/ 568 h 608"/>
                <a:gd name="T50" fmla="*/ 10 w 209"/>
                <a:gd name="T51" fmla="*/ 545 h 608"/>
                <a:gd name="T52" fmla="*/ 8 w 209"/>
                <a:gd name="T53" fmla="*/ 516 h 608"/>
                <a:gd name="T54" fmla="*/ 10 w 209"/>
                <a:gd name="T55" fmla="*/ 485 h 608"/>
                <a:gd name="T56" fmla="*/ 15 w 209"/>
                <a:gd name="T57" fmla="*/ 452 h 608"/>
                <a:gd name="T58" fmla="*/ 23 w 209"/>
                <a:gd name="T59" fmla="*/ 414 h 608"/>
                <a:gd name="T60" fmla="*/ 35 w 209"/>
                <a:gd name="T61" fmla="*/ 376 h 608"/>
                <a:gd name="T62" fmla="*/ 48 w 209"/>
                <a:gd name="T63" fmla="*/ 333 h 608"/>
                <a:gd name="T64" fmla="*/ 63 w 209"/>
                <a:gd name="T65" fmla="*/ 289 h 608"/>
                <a:gd name="T66" fmla="*/ 83 w 209"/>
                <a:gd name="T67" fmla="*/ 243 h 608"/>
                <a:gd name="T68" fmla="*/ 104 w 209"/>
                <a:gd name="T69" fmla="*/ 197 h 608"/>
                <a:gd name="T70" fmla="*/ 127 w 209"/>
                <a:gd name="T71" fmla="*/ 149 h 608"/>
                <a:gd name="T72" fmla="*/ 152 w 209"/>
                <a:gd name="T73" fmla="*/ 101 h 608"/>
                <a:gd name="T74" fmla="*/ 180 w 209"/>
                <a:gd name="T75" fmla="*/ 53 h 608"/>
                <a:gd name="T76" fmla="*/ 209 w 209"/>
                <a:gd name="T77" fmla="*/ 3 h 608"/>
                <a:gd name="T78" fmla="*/ 209 w 209"/>
                <a:gd name="T79" fmla="*/ 3 h 608"/>
                <a:gd name="T80" fmla="*/ 202 w 209"/>
                <a:gd name="T81" fmla="*/ 0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202" y="0"/>
                  </a:moveTo>
                  <a:lnTo>
                    <a:pt x="202" y="0"/>
                  </a:lnTo>
                  <a:lnTo>
                    <a:pt x="173" y="47"/>
                  </a:lnTo>
                  <a:lnTo>
                    <a:pt x="146" y="97"/>
                  </a:lnTo>
                  <a:lnTo>
                    <a:pt x="119" y="145"/>
                  </a:lnTo>
                  <a:lnTo>
                    <a:pt x="96" y="193"/>
                  </a:lnTo>
                  <a:lnTo>
                    <a:pt x="75" y="241"/>
                  </a:lnTo>
                  <a:lnTo>
                    <a:pt x="56" y="287"/>
                  </a:lnTo>
                  <a:lnTo>
                    <a:pt x="40" y="330"/>
                  </a:lnTo>
                  <a:lnTo>
                    <a:pt x="27" y="372"/>
                  </a:lnTo>
                  <a:lnTo>
                    <a:pt x="15" y="412"/>
                  </a:lnTo>
                  <a:lnTo>
                    <a:pt x="8" y="451"/>
                  </a:lnTo>
                  <a:lnTo>
                    <a:pt x="2" y="485"/>
                  </a:lnTo>
                  <a:lnTo>
                    <a:pt x="0" y="516"/>
                  </a:lnTo>
                  <a:lnTo>
                    <a:pt x="0" y="545"/>
                  </a:lnTo>
                  <a:lnTo>
                    <a:pt x="4" y="570"/>
                  </a:lnTo>
                  <a:lnTo>
                    <a:pt x="8" y="581"/>
                  </a:lnTo>
                  <a:lnTo>
                    <a:pt x="12" y="591"/>
                  </a:lnTo>
                  <a:lnTo>
                    <a:pt x="17" y="600"/>
                  </a:lnTo>
                  <a:lnTo>
                    <a:pt x="23" y="608"/>
                  </a:lnTo>
                  <a:lnTo>
                    <a:pt x="29" y="602"/>
                  </a:lnTo>
                  <a:lnTo>
                    <a:pt x="23" y="595"/>
                  </a:lnTo>
                  <a:lnTo>
                    <a:pt x="19" y="587"/>
                  </a:lnTo>
                  <a:lnTo>
                    <a:pt x="15" y="577"/>
                  </a:lnTo>
                  <a:lnTo>
                    <a:pt x="14" y="568"/>
                  </a:lnTo>
                  <a:lnTo>
                    <a:pt x="10" y="545"/>
                  </a:lnTo>
                  <a:lnTo>
                    <a:pt x="8" y="516"/>
                  </a:lnTo>
                  <a:lnTo>
                    <a:pt x="10" y="485"/>
                  </a:lnTo>
                  <a:lnTo>
                    <a:pt x="15" y="452"/>
                  </a:lnTo>
                  <a:lnTo>
                    <a:pt x="23" y="414"/>
                  </a:lnTo>
                  <a:lnTo>
                    <a:pt x="35" y="376"/>
                  </a:lnTo>
                  <a:lnTo>
                    <a:pt x="48" y="333"/>
                  </a:lnTo>
                  <a:lnTo>
                    <a:pt x="63" y="289"/>
                  </a:lnTo>
                  <a:lnTo>
                    <a:pt x="83" y="243"/>
                  </a:lnTo>
                  <a:lnTo>
                    <a:pt x="104" y="197"/>
                  </a:lnTo>
                  <a:lnTo>
                    <a:pt x="127" y="149"/>
                  </a:lnTo>
                  <a:lnTo>
                    <a:pt x="152" y="101"/>
                  </a:lnTo>
                  <a:lnTo>
                    <a:pt x="180" y="53"/>
                  </a:lnTo>
                  <a:lnTo>
                    <a:pt x="209" y="3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1" name="Freeform 4050"/>
            <p:cNvSpPr>
              <a:spLocks noChangeAspect="1"/>
            </p:cNvSpPr>
            <p:nvPr/>
          </p:nvSpPr>
          <p:spPr bwMode="auto">
            <a:xfrm>
              <a:off x="2668" y="1418"/>
              <a:ext cx="418" cy="364"/>
            </a:xfrm>
            <a:custGeom>
              <a:avLst/>
              <a:gdLst>
                <a:gd name="T0" fmla="*/ 418 w 418"/>
                <a:gd name="T1" fmla="*/ 19 h 364"/>
                <a:gd name="T2" fmla="*/ 418 w 418"/>
                <a:gd name="T3" fmla="*/ 19 h 364"/>
                <a:gd name="T4" fmla="*/ 412 w 418"/>
                <a:gd name="T5" fmla="*/ 11 h 364"/>
                <a:gd name="T6" fmla="*/ 404 w 418"/>
                <a:gd name="T7" fmla="*/ 7 h 364"/>
                <a:gd name="T8" fmla="*/ 397 w 418"/>
                <a:gd name="T9" fmla="*/ 4 h 364"/>
                <a:gd name="T10" fmla="*/ 387 w 418"/>
                <a:gd name="T11" fmla="*/ 2 h 364"/>
                <a:gd name="T12" fmla="*/ 377 w 418"/>
                <a:gd name="T13" fmla="*/ 0 h 364"/>
                <a:gd name="T14" fmla="*/ 368 w 418"/>
                <a:gd name="T15" fmla="*/ 0 h 364"/>
                <a:gd name="T16" fmla="*/ 356 w 418"/>
                <a:gd name="T17" fmla="*/ 2 h 364"/>
                <a:gd name="T18" fmla="*/ 347 w 418"/>
                <a:gd name="T19" fmla="*/ 4 h 364"/>
                <a:gd name="T20" fmla="*/ 324 w 418"/>
                <a:gd name="T21" fmla="*/ 13 h 364"/>
                <a:gd name="T22" fmla="*/ 299 w 418"/>
                <a:gd name="T23" fmla="*/ 25 h 364"/>
                <a:gd name="T24" fmla="*/ 272 w 418"/>
                <a:gd name="T25" fmla="*/ 42 h 364"/>
                <a:gd name="T26" fmla="*/ 245 w 418"/>
                <a:gd name="T27" fmla="*/ 65 h 364"/>
                <a:gd name="T28" fmla="*/ 216 w 418"/>
                <a:gd name="T29" fmla="*/ 90 h 364"/>
                <a:gd name="T30" fmla="*/ 186 w 418"/>
                <a:gd name="T31" fmla="*/ 119 h 364"/>
                <a:gd name="T32" fmla="*/ 155 w 418"/>
                <a:gd name="T33" fmla="*/ 151 h 364"/>
                <a:gd name="T34" fmla="*/ 124 w 418"/>
                <a:gd name="T35" fmla="*/ 186 h 364"/>
                <a:gd name="T36" fmla="*/ 94 w 418"/>
                <a:gd name="T37" fmla="*/ 226 h 364"/>
                <a:gd name="T38" fmla="*/ 63 w 418"/>
                <a:gd name="T39" fmla="*/ 268 h 364"/>
                <a:gd name="T40" fmla="*/ 32 w 418"/>
                <a:gd name="T41" fmla="*/ 313 h 364"/>
                <a:gd name="T42" fmla="*/ 0 w 418"/>
                <a:gd name="T43" fmla="*/ 361 h 364"/>
                <a:gd name="T44" fmla="*/ 7 w 418"/>
                <a:gd name="T45" fmla="*/ 364 h 364"/>
                <a:gd name="T46" fmla="*/ 38 w 418"/>
                <a:gd name="T47" fmla="*/ 316 h 364"/>
                <a:gd name="T48" fmla="*/ 69 w 418"/>
                <a:gd name="T49" fmla="*/ 272 h 364"/>
                <a:gd name="T50" fmla="*/ 99 w 418"/>
                <a:gd name="T51" fmla="*/ 230 h 364"/>
                <a:gd name="T52" fmla="*/ 132 w 418"/>
                <a:gd name="T53" fmla="*/ 192 h 364"/>
                <a:gd name="T54" fmla="*/ 163 w 418"/>
                <a:gd name="T55" fmla="*/ 155 h 364"/>
                <a:gd name="T56" fmla="*/ 191 w 418"/>
                <a:gd name="T57" fmla="*/ 124 h 364"/>
                <a:gd name="T58" fmla="*/ 222 w 418"/>
                <a:gd name="T59" fmla="*/ 96 h 364"/>
                <a:gd name="T60" fmla="*/ 249 w 418"/>
                <a:gd name="T61" fmla="*/ 71 h 364"/>
                <a:gd name="T62" fmla="*/ 276 w 418"/>
                <a:gd name="T63" fmla="*/ 50 h 364"/>
                <a:gd name="T64" fmla="*/ 303 w 418"/>
                <a:gd name="T65" fmla="*/ 32 h 364"/>
                <a:gd name="T66" fmla="*/ 326 w 418"/>
                <a:gd name="T67" fmla="*/ 19 h 364"/>
                <a:gd name="T68" fmla="*/ 349 w 418"/>
                <a:gd name="T69" fmla="*/ 11 h 364"/>
                <a:gd name="T70" fmla="*/ 358 w 418"/>
                <a:gd name="T71" fmla="*/ 9 h 364"/>
                <a:gd name="T72" fmla="*/ 368 w 418"/>
                <a:gd name="T73" fmla="*/ 7 h 364"/>
                <a:gd name="T74" fmla="*/ 377 w 418"/>
                <a:gd name="T75" fmla="*/ 7 h 364"/>
                <a:gd name="T76" fmla="*/ 385 w 418"/>
                <a:gd name="T77" fmla="*/ 9 h 364"/>
                <a:gd name="T78" fmla="*/ 393 w 418"/>
                <a:gd name="T79" fmla="*/ 11 h 364"/>
                <a:gd name="T80" fmla="*/ 400 w 418"/>
                <a:gd name="T81" fmla="*/ 13 h 364"/>
                <a:gd name="T82" fmla="*/ 406 w 418"/>
                <a:gd name="T83" fmla="*/ 19 h 364"/>
                <a:gd name="T84" fmla="*/ 412 w 418"/>
                <a:gd name="T85" fmla="*/ 25 h 364"/>
                <a:gd name="T86" fmla="*/ 412 w 418"/>
                <a:gd name="T87" fmla="*/ 25 h 364"/>
                <a:gd name="T88" fmla="*/ 418 w 418"/>
                <a:gd name="T89" fmla="*/ 19 h 3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4"/>
                <a:gd name="T137" fmla="*/ 418 w 418"/>
                <a:gd name="T138" fmla="*/ 364 h 3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4">
                  <a:moveTo>
                    <a:pt x="418" y="19"/>
                  </a:moveTo>
                  <a:lnTo>
                    <a:pt x="418" y="19"/>
                  </a:lnTo>
                  <a:lnTo>
                    <a:pt x="412" y="11"/>
                  </a:lnTo>
                  <a:lnTo>
                    <a:pt x="404" y="7"/>
                  </a:lnTo>
                  <a:lnTo>
                    <a:pt x="397" y="4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68" y="0"/>
                  </a:lnTo>
                  <a:lnTo>
                    <a:pt x="356" y="2"/>
                  </a:lnTo>
                  <a:lnTo>
                    <a:pt x="347" y="4"/>
                  </a:lnTo>
                  <a:lnTo>
                    <a:pt x="324" y="13"/>
                  </a:lnTo>
                  <a:lnTo>
                    <a:pt x="299" y="25"/>
                  </a:lnTo>
                  <a:lnTo>
                    <a:pt x="272" y="42"/>
                  </a:lnTo>
                  <a:lnTo>
                    <a:pt x="245" y="65"/>
                  </a:lnTo>
                  <a:lnTo>
                    <a:pt x="216" y="90"/>
                  </a:lnTo>
                  <a:lnTo>
                    <a:pt x="186" y="119"/>
                  </a:lnTo>
                  <a:lnTo>
                    <a:pt x="155" y="151"/>
                  </a:lnTo>
                  <a:lnTo>
                    <a:pt x="124" y="186"/>
                  </a:lnTo>
                  <a:lnTo>
                    <a:pt x="94" y="226"/>
                  </a:lnTo>
                  <a:lnTo>
                    <a:pt x="63" y="268"/>
                  </a:lnTo>
                  <a:lnTo>
                    <a:pt x="32" y="313"/>
                  </a:lnTo>
                  <a:lnTo>
                    <a:pt x="0" y="361"/>
                  </a:lnTo>
                  <a:lnTo>
                    <a:pt x="7" y="364"/>
                  </a:lnTo>
                  <a:lnTo>
                    <a:pt x="38" y="316"/>
                  </a:lnTo>
                  <a:lnTo>
                    <a:pt x="69" y="272"/>
                  </a:lnTo>
                  <a:lnTo>
                    <a:pt x="99" y="230"/>
                  </a:lnTo>
                  <a:lnTo>
                    <a:pt x="132" y="192"/>
                  </a:lnTo>
                  <a:lnTo>
                    <a:pt x="163" y="155"/>
                  </a:lnTo>
                  <a:lnTo>
                    <a:pt x="191" y="124"/>
                  </a:lnTo>
                  <a:lnTo>
                    <a:pt x="222" y="96"/>
                  </a:lnTo>
                  <a:lnTo>
                    <a:pt x="249" y="71"/>
                  </a:lnTo>
                  <a:lnTo>
                    <a:pt x="276" y="50"/>
                  </a:lnTo>
                  <a:lnTo>
                    <a:pt x="303" y="32"/>
                  </a:lnTo>
                  <a:lnTo>
                    <a:pt x="326" y="19"/>
                  </a:lnTo>
                  <a:lnTo>
                    <a:pt x="349" y="11"/>
                  </a:lnTo>
                  <a:lnTo>
                    <a:pt x="358" y="9"/>
                  </a:lnTo>
                  <a:lnTo>
                    <a:pt x="368" y="7"/>
                  </a:lnTo>
                  <a:lnTo>
                    <a:pt x="377" y="7"/>
                  </a:lnTo>
                  <a:lnTo>
                    <a:pt x="385" y="9"/>
                  </a:lnTo>
                  <a:lnTo>
                    <a:pt x="393" y="11"/>
                  </a:lnTo>
                  <a:lnTo>
                    <a:pt x="400" y="13"/>
                  </a:lnTo>
                  <a:lnTo>
                    <a:pt x="406" y="19"/>
                  </a:lnTo>
                  <a:lnTo>
                    <a:pt x="412" y="25"/>
                  </a:lnTo>
                  <a:lnTo>
                    <a:pt x="418" y="19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2" name="Freeform 4051"/>
            <p:cNvSpPr>
              <a:spLocks noChangeAspect="1"/>
            </p:cNvSpPr>
            <p:nvPr/>
          </p:nvSpPr>
          <p:spPr bwMode="auto">
            <a:xfrm>
              <a:off x="2900" y="1437"/>
              <a:ext cx="209" cy="608"/>
            </a:xfrm>
            <a:custGeom>
              <a:avLst/>
              <a:gdLst>
                <a:gd name="T0" fmla="*/ 7 w 209"/>
                <a:gd name="T1" fmla="*/ 608 h 608"/>
                <a:gd name="T2" fmla="*/ 7 w 209"/>
                <a:gd name="T3" fmla="*/ 608 h 608"/>
                <a:gd name="T4" fmla="*/ 36 w 209"/>
                <a:gd name="T5" fmla="*/ 558 h 608"/>
                <a:gd name="T6" fmla="*/ 65 w 209"/>
                <a:gd name="T7" fmla="*/ 510 h 608"/>
                <a:gd name="T8" fmla="*/ 90 w 209"/>
                <a:gd name="T9" fmla="*/ 461 h 608"/>
                <a:gd name="T10" fmla="*/ 113 w 209"/>
                <a:gd name="T11" fmla="*/ 413 h 608"/>
                <a:gd name="T12" fmla="*/ 134 w 209"/>
                <a:gd name="T13" fmla="*/ 366 h 608"/>
                <a:gd name="T14" fmla="*/ 153 w 209"/>
                <a:gd name="T15" fmla="*/ 320 h 608"/>
                <a:gd name="T16" fmla="*/ 168 w 209"/>
                <a:gd name="T17" fmla="*/ 276 h 608"/>
                <a:gd name="T18" fmla="*/ 182 w 209"/>
                <a:gd name="T19" fmla="*/ 234 h 608"/>
                <a:gd name="T20" fmla="*/ 193 w 209"/>
                <a:gd name="T21" fmla="*/ 194 h 608"/>
                <a:gd name="T22" fmla="*/ 201 w 209"/>
                <a:gd name="T23" fmla="*/ 157 h 608"/>
                <a:gd name="T24" fmla="*/ 207 w 209"/>
                <a:gd name="T25" fmla="*/ 123 h 608"/>
                <a:gd name="T26" fmla="*/ 209 w 209"/>
                <a:gd name="T27" fmla="*/ 90 h 608"/>
                <a:gd name="T28" fmla="*/ 209 w 209"/>
                <a:gd name="T29" fmla="*/ 61 h 608"/>
                <a:gd name="T30" fmla="*/ 205 w 209"/>
                <a:gd name="T31" fmla="*/ 38 h 608"/>
                <a:gd name="T32" fmla="*/ 201 w 209"/>
                <a:gd name="T33" fmla="*/ 27 h 608"/>
                <a:gd name="T34" fmla="*/ 197 w 209"/>
                <a:gd name="T35" fmla="*/ 17 h 608"/>
                <a:gd name="T36" fmla="*/ 191 w 209"/>
                <a:gd name="T37" fmla="*/ 8 h 608"/>
                <a:gd name="T38" fmla="*/ 186 w 209"/>
                <a:gd name="T39" fmla="*/ 0 h 608"/>
                <a:gd name="T40" fmla="*/ 180 w 209"/>
                <a:gd name="T41" fmla="*/ 6 h 608"/>
                <a:gd name="T42" fmla="*/ 186 w 209"/>
                <a:gd name="T43" fmla="*/ 11 h 608"/>
                <a:gd name="T44" fmla="*/ 190 w 209"/>
                <a:gd name="T45" fmla="*/ 19 h 608"/>
                <a:gd name="T46" fmla="*/ 193 w 209"/>
                <a:gd name="T47" fmla="*/ 29 h 608"/>
                <a:gd name="T48" fmla="*/ 197 w 209"/>
                <a:gd name="T49" fmla="*/ 38 h 608"/>
                <a:gd name="T50" fmla="*/ 201 w 209"/>
                <a:gd name="T51" fmla="*/ 63 h 608"/>
                <a:gd name="T52" fmla="*/ 201 w 209"/>
                <a:gd name="T53" fmla="*/ 90 h 608"/>
                <a:gd name="T54" fmla="*/ 199 w 209"/>
                <a:gd name="T55" fmla="*/ 121 h 608"/>
                <a:gd name="T56" fmla="*/ 193 w 209"/>
                <a:gd name="T57" fmla="*/ 155 h 608"/>
                <a:gd name="T58" fmla="*/ 186 w 209"/>
                <a:gd name="T59" fmla="*/ 192 h 608"/>
                <a:gd name="T60" fmla="*/ 174 w 209"/>
                <a:gd name="T61" fmla="*/ 232 h 608"/>
                <a:gd name="T62" fmla="*/ 161 w 209"/>
                <a:gd name="T63" fmla="*/ 274 h 608"/>
                <a:gd name="T64" fmla="*/ 145 w 209"/>
                <a:gd name="T65" fmla="*/ 318 h 608"/>
                <a:gd name="T66" fmla="*/ 126 w 209"/>
                <a:gd name="T67" fmla="*/ 363 h 608"/>
                <a:gd name="T68" fmla="*/ 105 w 209"/>
                <a:gd name="T69" fmla="*/ 411 h 608"/>
                <a:gd name="T70" fmla="*/ 82 w 209"/>
                <a:gd name="T71" fmla="*/ 457 h 608"/>
                <a:gd name="T72" fmla="*/ 57 w 209"/>
                <a:gd name="T73" fmla="*/ 507 h 608"/>
                <a:gd name="T74" fmla="*/ 30 w 209"/>
                <a:gd name="T75" fmla="*/ 555 h 608"/>
                <a:gd name="T76" fmla="*/ 0 w 209"/>
                <a:gd name="T77" fmla="*/ 603 h 608"/>
                <a:gd name="T78" fmla="*/ 0 w 209"/>
                <a:gd name="T79" fmla="*/ 603 h 608"/>
                <a:gd name="T80" fmla="*/ 7 w 209"/>
                <a:gd name="T81" fmla="*/ 608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7" y="608"/>
                  </a:moveTo>
                  <a:lnTo>
                    <a:pt x="7" y="608"/>
                  </a:lnTo>
                  <a:lnTo>
                    <a:pt x="36" y="558"/>
                  </a:lnTo>
                  <a:lnTo>
                    <a:pt x="65" y="510"/>
                  </a:lnTo>
                  <a:lnTo>
                    <a:pt x="90" y="461"/>
                  </a:lnTo>
                  <a:lnTo>
                    <a:pt x="113" y="413"/>
                  </a:lnTo>
                  <a:lnTo>
                    <a:pt x="134" y="366"/>
                  </a:lnTo>
                  <a:lnTo>
                    <a:pt x="153" y="320"/>
                  </a:lnTo>
                  <a:lnTo>
                    <a:pt x="168" y="276"/>
                  </a:lnTo>
                  <a:lnTo>
                    <a:pt x="182" y="234"/>
                  </a:lnTo>
                  <a:lnTo>
                    <a:pt x="193" y="194"/>
                  </a:lnTo>
                  <a:lnTo>
                    <a:pt x="201" y="157"/>
                  </a:lnTo>
                  <a:lnTo>
                    <a:pt x="207" y="123"/>
                  </a:lnTo>
                  <a:lnTo>
                    <a:pt x="209" y="90"/>
                  </a:lnTo>
                  <a:lnTo>
                    <a:pt x="209" y="61"/>
                  </a:lnTo>
                  <a:lnTo>
                    <a:pt x="205" y="38"/>
                  </a:lnTo>
                  <a:lnTo>
                    <a:pt x="201" y="27"/>
                  </a:lnTo>
                  <a:lnTo>
                    <a:pt x="197" y="17"/>
                  </a:lnTo>
                  <a:lnTo>
                    <a:pt x="191" y="8"/>
                  </a:lnTo>
                  <a:lnTo>
                    <a:pt x="186" y="0"/>
                  </a:lnTo>
                  <a:lnTo>
                    <a:pt x="180" y="6"/>
                  </a:lnTo>
                  <a:lnTo>
                    <a:pt x="186" y="11"/>
                  </a:lnTo>
                  <a:lnTo>
                    <a:pt x="190" y="19"/>
                  </a:lnTo>
                  <a:lnTo>
                    <a:pt x="193" y="29"/>
                  </a:lnTo>
                  <a:lnTo>
                    <a:pt x="197" y="38"/>
                  </a:lnTo>
                  <a:lnTo>
                    <a:pt x="201" y="63"/>
                  </a:lnTo>
                  <a:lnTo>
                    <a:pt x="201" y="90"/>
                  </a:lnTo>
                  <a:lnTo>
                    <a:pt x="199" y="121"/>
                  </a:lnTo>
                  <a:lnTo>
                    <a:pt x="193" y="155"/>
                  </a:lnTo>
                  <a:lnTo>
                    <a:pt x="186" y="192"/>
                  </a:lnTo>
                  <a:lnTo>
                    <a:pt x="174" y="232"/>
                  </a:lnTo>
                  <a:lnTo>
                    <a:pt x="161" y="274"/>
                  </a:lnTo>
                  <a:lnTo>
                    <a:pt x="145" y="318"/>
                  </a:lnTo>
                  <a:lnTo>
                    <a:pt x="126" y="363"/>
                  </a:lnTo>
                  <a:lnTo>
                    <a:pt x="105" y="411"/>
                  </a:lnTo>
                  <a:lnTo>
                    <a:pt x="82" y="457"/>
                  </a:lnTo>
                  <a:lnTo>
                    <a:pt x="57" y="507"/>
                  </a:lnTo>
                  <a:lnTo>
                    <a:pt x="30" y="555"/>
                  </a:lnTo>
                  <a:lnTo>
                    <a:pt x="0" y="603"/>
                  </a:lnTo>
                  <a:lnTo>
                    <a:pt x="7" y="60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3" name="Freeform 4052"/>
            <p:cNvSpPr>
              <a:spLocks noChangeAspect="1"/>
            </p:cNvSpPr>
            <p:nvPr/>
          </p:nvSpPr>
          <p:spPr bwMode="auto">
            <a:xfrm>
              <a:off x="2489" y="2040"/>
              <a:ext cx="418" cy="366"/>
            </a:xfrm>
            <a:custGeom>
              <a:avLst/>
              <a:gdLst>
                <a:gd name="T0" fmla="*/ 0 w 418"/>
                <a:gd name="T1" fmla="*/ 347 h 366"/>
                <a:gd name="T2" fmla="*/ 0 w 418"/>
                <a:gd name="T3" fmla="*/ 347 h 366"/>
                <a:gd name="T4" fmla="*/ 8 w 418"/>
                <a:gd name="T5" fmla="*/ 353 h 366"/>
                <a:gd name="T6" fmla="*/ 15 w 418"/>
                <a:gd name="T7" fmla="*/ 358 h 366"/>
                <a:gd name="T8" fmla="*/ 23 w 418"/>
                <a:gd name="T9" fmla="*/ 362 h 366"/>
                <a:gd name="T10" fmla="*/ 33 w 418"/>
                <a:gd name="T11" fmla="*/ 364 h 366"/>
                <a:gd name="T12" fmla="*/ 40 w 418"/>
                <a:gd name="T13" fmla="*/ 366 h 366"/>
                <a:gd name="T14" fmla="*/ 52 w 418"/>
                <a:gd name="T15" fmla="*/ 364 h 366"/>
                <a:gd name="T16" fmla="*/ 62 w 418"/>
                <a:gd name="T17" fmla="*/ 364 h 366"/>
                <a:gd name="T18" fmla="*/ 73 w 418"/>
                <a:gd name="T19" fmla="*/ 360 h 366"/>
                <a:gd name="T20" fmla="*/ 96 w 418"/>
                <a:gd name="T21" fmla="*/ 353 h 366"/>
                <a:gd name="T22" fmla="*/ 121 w 418"/>
                <a:gd name="T23" fmla="*/ 339 h 366"/>
                <a:gd name="T24" fmla="*/ 148 w 418"/>
                <a:gd name="T25" fmla="*/ 322 h 366"/>
                <a:gd name="T26" fmla="*/ 175 w 418"/>
                <a:gd name="T27" fmla="*/ 301 h 366"/>
                <a:gd name="T28" fmla="*/ 203 w 418"/>
                <a:gd name="T29" fmla="*/ 276 h 366"/>
                <a:gd name="T30" fmla="*/ 232 w 418"/>
                <a:gd name="T31" fmla="*/ 247 h 366"/>
                <a:gd name="T32" fmla="*/ 263 w 418"/>
                <a:gd name="T33" fmla="*/ 215 h 366"/>
                <a:gd name="T34" fmla="*/ 294 w 418"/>
                <a:gd name="T35" fmla="*/ 178 h 366"/>
                <a:gd name="T36" fmla="*/ 324 w 418"/>
                <a:gd name="T37" fmla="*/ 140 h 366"/>
                <a:gd name="T38" fmla="*/ 357 w 418"/>
                <a:gd name="T39" fmla="*/ 97 h 366"/>
                <a:gd name="T40" fmla="*/ 388 w 418"/>
                <a:gd name="T41" fmla="*/ 51 h 366"/>
                <a:gd name="T42" fmla="*/ 418 w 418"/>
                <a:gd name="T43" fmla="*/ 5 h 366"/>
                <a:gd name="T44" fmla="*/ 411 w 418"/>
                <a:gd name="T45" fmla="*/ 0 h 366"/>
                <a:gd name="T46" fmla="*/ 380 w 418"/>
                <a:gd name="T47" fmla="*/ 48 h 366"/>
                <a:gd name="T48" fmla="*/ 349 w 418"/>
                <a:gd name="T49" fmla="*/ 92 h 366"/>
                <a:gd name="T50" fmla="*/ 319 w 418"/>
                <a:gd name="T51" fmla="*/ 134 h 366"/>
                <a:gd name="T52" fmla="*/ 288 w 418"/>
                <a:gd name="T53" fmla="*/ 172 h 366"/>
                <a:gd name="T54" fmla="*/ 257 w 418"/>
                <a:gd name="T55" fmla="*/ 209 h 366"/>
                <a:gd name="T56" fmla="*/ 226 w 418"/>
                <a:gd name="T57" fmla="*/ 241 h 366"/>
                <a:gd name="T58" fmla="*/ 198 w 418"/>
                <a:gd name="T59" fmla="*/ 270 h 366"/>
                <a:gd name="T60" fmla="*/ 169 w 418"/>
                <a:gd name="T61" fmla="*/ 295 h 366"/>
                <a:gd name="T62" fmla="*/ 142 w 418"/>
                <a:gd name="T63" fmla="*/ 316 h 366"/>
                <a:gd name="T64" fmla="*/ 117 w 418"/>
                <a:gd name="T65" fmla="*/ 332 h 366"/>
                <a:gd name="T66" fmla="*/ 92 w 418"/>
                <a:gd name="T67" fmla="*/ 345 h 366"/>
                <a:gd name="T68" fmla="*/ 71 w 418"/>
                <a:gd name="T69" fmla="*/ 353 h 366"/>
                <a:gd name="T70" fmla="*/ 60 w 418"/>
                <a:gd name="T71" fmla="*/ 357 h 366"/>
                <a:gd name="T72" fmla="*/ 50 w 418"/>
                <a:gd name="T73" fmla="*/ 357 h 366"/>
                <a:gd name="T74" fmla="*/ 42 w 418"/>
                <a:gd name="T75" fmla="*/ 357 h 366"/>
                <a:gd name="T76" fmla="*/ 33 w 418"/>
                <a:gd name="T77" fmla="*/ 357 h 366"/>
                <a:gd name="T78" fmla="*/ 25 w 418"/>
                <a:gd name="T79" fmla="*/ 355 h 366"/>
                <a:gd name="T80" fmla="*/ 19 w 418"/>
                <a:gd name="T81" fmla="*/ 351 h 366"/>
                <a:gd name="T82" fmla="*/ 12 w 418"/>
                <a:gd name="T83" fmla="*/ 347 h 366"/>
                <a:gd name="T84" fmla="*/ 6 w 418"/>
                <a:gd name="T85" fmla="*/ 341 h 366"/>
                <a:gd name="T86" fmla="*/ 6 w 418"/>
                <a:gd name="T87" fmla="*/ 341 h 366"/>
                <a:gd name="T88" fmla="*/ 0 w 418"/>
                <a:gd name="T89" fmla="*/ 347 h 3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6"/>
                <a:gd name="T137" fmla="*/ 418 w 418"/>
                <a:gd name="T138" fmla="*/ 366 h 3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6">
                  <a:moveTo>
                    <a:pt x="0" y="347"/>
                  </a:moveTo>
                  <a:lnTo>
                    <a:pt x="0" y="347"/>
                  </a:lnTo>
                  <a:lnTo>
                    <a:pt x="8" y="353"/>
                  </a:lnTo>
                  <a:lnTo>
                    <a:pt x="15" y="358"/>
                  </a:lnTo>
                  <a:lnTo>
                    <a:pt x="23" y="362"/>
                  </a:lnTo>
                  <a:lnTo>
                    <a:pt x="33" y="364"/>
                  </a:lnTo>
                  <a:lnTo>
                    <a:pt x="40" y="366"/>
                  </a:lnTo>
                  <a:lnTo>
                    <a:pt x="52" y="364"/>
                  </a:lnTo>
                  <a:lnTo>
                    <a:pt x="62" y="364"/>
                  </a:lnTo>
                  <a:lnTo>
                    <a:pt x="73" y="360"/>
                  </a:lnTo>
                  <a:lnTo>
                    <a:pt x="96" y="353"/>
                  </a:lnTo>
                  <a:lnTo>
                    <a:pt x="121" y="339"/>
                  </a:lnTo>
                  <a:lnTo>
                    <a:pt x="148" y="322"/>
                  </a:lnTo>
                  <a:lnTo>
                    <a:pt x="175" y="301"/>
                  </a:lnTo>
                  <a:lnTo>
                    <a:pt x="203" y="276"/>
                  </a:lnTo>
                  <a:lnTo>
                    <a:pt x="232" y="247"/>
                  </a:lnTo>
                  <a:lnTo>
                    <a:pt x="263" y="215"/>
                  </a:lnTo>
                  <a:lnTo>
                    <a:pt x="294" y="178"/>
                  </a:lnTo>
                  <a:lnTo>
                    <a:pt x="324" y="140"/>
                  </a:lnTo>
                  <a:lnTo>
                    <a:pt x="357" y="97"/>
                  </a:lnTo>
                  <a:lnTo>
                    <a:pt x="388" y="51"/>
                  </a:lnTo>
                  <a:lnTo>
                    <a:pt x="418" y="5"/>
                  </a:lnTo>
                  <a:lnTo>
                    <a:pt x="411" y="0"/>
                  </a:lnTo>
                  <a:lnTo>
                    <a:pt x="380" y="48"/>
                  </a:lnTo>
                  <a:lnTo>
                    <a:pt x="349" y="92"/>
                  </a:lnTo>
                  <a:lnTo>
                    <a:pt x="319" y="134"/>
                  </a:lnTo>
                  <a:lnTo>
                    <a:pt x="288" y="172"/>
                  </a:lnTo>
                  <a:lnTo>
                    <a:pt x="257" y="209"/>
                  </a:lnTo>
                  <a:lnTo>
                    <a:pt x="226" y="241"/>
                  </a:lnTo>
                  <a:lnTo>
                    <a:pt x="198" y="270"/>
                  </a:lnTo>
                  <a:lnTo>
                    <a:pt x="169" y="295"/>
                  </a:lnTo>
                  <a:lnTo>
                    <a:pt x="142" y="316"/>
                  </a:lnTo>
                  <a:lnTo>
                    <a:pt x="117" y="332"/>
                  </a:lnTo>
                  <a:lnTo>
                    <a:pt x="92" y="345"/>
                  </a:lnTo>
                  <a:lnTo>
                    <a:pt x="71" y="353"/>
                  </a:lnTo>
                  <a:lnTo>
                    <a:pt x="60" y="357"/>
                  </a:lnTo>
                  <a:lnTo>
                    <a:pt x="50" y="357"/>
                  </a:lnTo>
                  <a:lnTo>
                    <a:pt x="42" y="357"/>
                  </a:lnTo>
                  <a:lnTo>
                    <a:pt x="33" y="357"/>
                  </a:lnTo>
                  <a:lnTo>
                    <a:pt x="25" y="355"/>
                  </a:lnTo>
                  <a:lnTo>
                    <a:pt x="19" y="351"/>
                  </a:lnTo>
                  <a:lnTo>
                    <a:pt x="12" y="347"/>
                  </a:lnTo>
                  <a:lnTo>
                    <a:pt x="6" y="341"/>
                  </a:lnTo>
                  <a:lnTo>
                    <a:pt x="0" y="34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4" name="Freeform 4053"/>
            <p:cNvSpPr>
              <a:spLocks noChangeAspect="1"/>
            </p:cNvSpPr>
            <p:nvPr/>
          </p:nvSpPr>
          <p:spPr bwMode="auto">
            <a:xfrm>
              <a:off x="2432" y="1702"/>
              <a:ext cx="410" cy="295"/>
            </a:xfrm>
            <a:custGeom>
              <a:avLst/>
              <a:gdLst>
                <a:gd name="T0" fmla="*/ 410 w 410"/>
                <a:gd name="T1" fmla="*/ 257 h 295"/>
                <a:gd name="T2" fmla="*/ 38 w 410"/>
                <a:gd name="T3" fmla="*/ 0 h 295"/>
                <a:gd name="T4" fmla="*/ 34 w 410"/>
                <a:gd name="T5" fmla="*/ 2 h 295"/>
                <a:gd name="T6" fmla="*/ 28 w 410"/>
                <a:gd name="T7" fmla="*/ 7 h 295"/>
                <a:gd name="T8" fmla="*/ 19 w 410"/>
                <a:gd name="T9" fmla="*/ 17 h 295"/>
                <a:gd name="T10" fmla="*/ 9 w 410"/>
                <a:gd name="T11" fmla="*/ 30 h 295"/>
                <a:gd name="T12" fmla="*/ 5 w 410"/>
                <a:gd name="T13" fmla="*/ 36 h 295"/>
                <a:gd name="T14" fmla="*/ 2 w 410"/>
                <a:gd name="T15" fmla="*/ 44 h 295"/>
                <a:gd name="T16" fmla="*/ 0 w 410"/>
                <a:gd name="T17" fmla="*/ 52 h 295"/>
                <a:gd name="T18" fmla="*/ 0 w 410"/>
                <a:gd name="T19" fmla="*/ 59 h 295"/>
                <a:gd name="T20" fmla="*/ 0 w 410"/>
                <a:gd name="T21" fmla="*/ 67 h 295"/>
                <a:gd name="T22" fmla="*/ 2 w 410"/>
                <a:gd name="T23" fmla="*/ 73 h 295"/>
                <a:gd name="T24" fmla="*/ 5 w 410"/>
                <a:gd name="T25" fmla="*/ 80 h 295"/>
                <a:gd name="T26" fmla="*/ 11 w 410"/>
                <a:gd name="T27" fmla="*/ 86 h 295"/>
                <a:gd name="T28" fmla="*/ 25 w 410"/>
                <a:gd name="T29" fmla="*/ 100 h 295"/>
                <a:gd name="T30" fmla="*/ 40 w 410"/>
                <a:gd name="T31" fmla="*/ 111 h 295"/>
                <a:gd name="T32" fmla="*/ 53 w 410"/>
                <a:gd name="T33" fmla="*/ 119 h 295"/>
                <a:gd name="T34" fmla="*/ 65 w 410"/>
                <a:gd name="T35" fmla="*/ 124 h 295"/>
                <a:gd name="T36" fmla="*/ 71 w 410"/>
                <a:gd name="T37" fmla="*/ 126 h 295"/>
                <a:gd name="T38" fmla="*/ 76 w 410"/>
                <a:gd name="T39" fmla="*/ 126 h 295"/>
                <a:gd name="T40" fmla="*/ 82 w 410"/>
                <a:gd name="T41" fmla="*/ 126 h 295"/>
                <a:gd name="T42" fmla="*/ 88 w 410"/>
                <a:gd name="T43" fmla="*/ 124 h 295"/>
                <a:gd name="T44" fmla="*/ 94 w 410"/>
                <a:gd name="T45" fmla="*/ 121 h 295"/>
                <a:gd name="T46" fmla="*/ 97 w 410"/>
                <a:gd name="T47" fmla="*/ 117 h 295"/>
                <a:gd name="T48" fmla="*/ 103 w 410"/>
                <a:gd name="T49" fmla="*/ 111 h 295"/>
                <a:gd name="T50" fmla="*/ 107 w 410"/>
                <a:gd name="T51" fmla="*/ 103 h 295"/>
                <a:gd name="T52" fmla="*/ 397 w 410"/>
                <a:gd name="T53" fmla="*/ 295 h 295"/>
                <a:gd name="T54" fmla="*/ 410 w 410"/>
                <a:gd name="T55" fmla="*/ 257 h 29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10"/>
                <a:gd name="T85" fmla="*/ 0 h 295"/>
                <a:gd name="T86" fmla="*/ 410 w 410"/>
                <a:gd name="T87" fmla="*/ 295 h 29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10" h="295">
                  <a:moveTo>
                    <a:pt x="410" y="257"/>
                  </a:moveTo>
                  <a:lnTo>
                    <a:pt x="38" y="0"/>
                  </a:lnTo>
                  <a:lnTo>
                    <a:pt x="34" y="2"/>
                  </a:lnTo>
                  <a:lnTo>
                    <a:pt x="28" y="7"/>
                  </a:lnTo>
                  <a:lnTo>
                    <a:pt x="19" y="17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4"/>
                  </a:lnTo>
                  <a:lnTo>
                    <a:pt x="0" y="52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2" y="73"/>
                  </a:lnTo>
                  <a:lnTo>
                    <a:pt x="5" y="80"/>
                  </a:lnTo>
                  <a:lnTo>
                    <a:pt x="11" y="86"/>
                  </a:lnTo>
                  <a:lnTo>
                    <a:pt x="25" y="100"/>
                  </a:lnTo>
                  <a:lnTo>
                    <a:pt x="40" y="111"/>
                  </a:lnTo>
                  <a:lnTo>
                    <a:pt x="53" y="119"/>
                  </a:lnTo>
                  <a:lnTo>
                    <a:pt x="65" y="124"/>
                  </a:lnTo>
                  <a:lnTo>
                    <a:pt x="71" y="126"/>
                  </a:lnTo>
                  <a:lnTo>
                    <a:pt x="76" y="126"/>
                  </a:lnTo>
                  <a:lnTo>
                    <a:pt x="82" y="126"/>
                  </a:lnTo>
                  <a:lnTo>
                    <a:pt x="88" y="124"/>
                  </a:lnTo>
                  <a:lnTo>
                    <a:pt x="94" y="121"/>
                  </a:lnTo>
                  <a:lnTo>
                    <a:pt x="97" y="117"/>
                  </a:lnTo>
                  <a:lnTo>
                    <a:pt x="103" y="111"/>
                  </a:lnTo>
                  <a:lnTo>
                    <a:pt x="107" y="103"/>
                  </a:lnTo>
                  <a:lnTo>
                    <a:pt x="397" y="295"/>
                  </a:lnTo>
                  <a:lnTo>
                    <a:pt x="410" y="25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5" name="Freeform 4054"/>
            <p:cNvSpPr>
              <a:spLocks noChangeAspect="1"/>
            </p:cNvSpPr>
            <p:nvPr/>
          </p:nvSpPr>
          <p:spPr bwMode="auto">
            <a:xfrm>
              <a:off x="2756" y="2853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6 h 46"/>
                <a:gd name="T6" fmla="*/ 6 w 234"/>
                <a:gd name="T7" fmla="*/ 12 h 46"/>
                <a:gd name="T8" fmla="*/ 11 w 234"/>
                <a:gd name="T9" fmla="*/ 18 h 46"/>
                <a:gd name="T10" fmla="*/ 21 w 234"/>
                <a:gd name="T11" fmla="*/ 21 h 46"/>
                <a:gd name="T12" fmla="*/ 42 w 234"/>
                <a:gd name="T13" fmla="*/ 29 h 46"/>
                <a:gd name="T14" fmla="*/ 71 w 234"/>
                <a:gd name="T15" fmla="*/ 35 h 46"/>
                <a:gd name="T16" fmla="*/ 103 w 234"/>
                <a:gd name="T17" fmla="*/ 41 h 46"/>
                <a:gd name="T18" fmla="*/ 144 w 234"/>
                <a:gd name="T19" fmla="*/ 44 h 46"/>
                <a:gd name="T20" fmla="*/ 186 w 234"/>
                <a:gd name="T21" fmla="*/ 46 h 46"/>
                <a:gd name="T22" fmla="*/ 234 w 234"/>
                <a:gd name="T23" fmla="*/ 46 h 46"/>
                <a:gd name="T24" fmla="*/ 234 w 234"/>
                <a:gd name="T25" fmla="*/ 39 h 46"/>
                <a:gd name="T26" fmla="*/ 188 w 234"/>
                <a:gd name="T27" fmla="*/ 39 h 46"/>
                <a:gd name="T28" fmla="*/ 144 w 234"/>
                <a:gd name="T29" fmla="*/ 37 h 46"/>
                <a:gd name="T30" fmla="*/ 105 w 234"/>
                <a:gd name="T31" fmla="*/ 33 h 46"/>
                <a:gd name="T32" fmla="*/ 71 w 234"/>
                <a:gd name="T33" fmla="*/ 27 h 46"/>
                <a:gd name="T34" fmla="*/ 44 w 234"/>
                <a:gd name="T35" fmla="*/ 21 h 46"/>
                <a:gd name="T36" fmla="*/ 23 w 234"/>
                <a:gd name="T37" fmla="*/ 14 h 46"/>
                <a:gd name="T38" fmla="*/ 17 w 234"/>
                <a:gd name="T39" fmla="*/ 10 h 46"/>
                <a:gd name="T40" fmla="*/ 11 w 234"/>
                <a:gd name="T41" fmla="*/ 6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2"/>
                  </a:lnTo>
                  <a:lnTo>
                    <a:pt x="11" y="18"/>
                  </a:lnTo>
                  <a:lnTo>
                    <a:pt x="21" y="21"/>
                  </a:lnTo>
                  <a:lnTo>
                    <a:pt x="42" y="29"/>
                  </a:lnTo>
                  <a:lnTo>
                    <a:pt x="71" y="35"/>
                  </a:lnTo>
                  <a:lnTo>
                    <a:pt x="103" y="41"/>
                  </a:lnTo>
                  <a:lnTo>
                    <a:pt x="144" y="44"/>
                  </a:lnTo>
                  <a:lnTo>
                    <a:pt x="186" y="46"/>
                  </a:lnTo>
                  <a:lnTo>
                    <a:pt x="234" y="46"/>
                  </a:lnTo>
                  <a:lnTo>
                    <a:pt x="234" y="39"/>
                  </a:lnTo>
                  <a:lnTo>
                    <a:pt x="188" y="39"/>
                  </a:lnTo>
                  <a:lnTo>
                    <a:pt x="144" y="37"/>
                  </a:lnTo>
                  <a:lnTo>
                    <a:pt x="105" y="33"/>
                  </a:lnTo>
                  <a:lnTo>
                    <a:pt x="71" y="27"/>
                  </a:lnTo>
                  <a:lnTo>
                    <a:pt x="44" y="21"/>
                  </a:lnTo>
                  <a:lnTo>
                    <a:pt x="23" y="14"/>
                  </a:lnTo>
                  <a:lnTo>
                    <a:pt x="17" y="10"/>
                  </a:lnTo>
                  <a:lnTo>
                    <a:pt x="11" y="6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6" name="Freeform 4055"/>
            <p:cNvSpPr>
              <a:spLocks noChangeAspect="1"/>
            </p:cNvSpPr>
            <p:nvPr/>
          </p:nvSpPr>
          <p:spPr bwMode="auto">
            <a:xfrm>
              <a:off x="2756" y="2807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2 h 46"/>
                <a:gd name="T6" fmla="*/ 144 w 234"/>
                <a:gd name="T7" fmla="*/ 4 h 46"/>
                <a:gd name="T8" fmla="*/ 103 w 234"/>
                <a:gd name="T9" fmla="*/ 8 h 46"/>
                <a:gd name="T10" fmla="*/ 71 w 234"/>
                <a:gd name="T11" fmla="*/ 14 h 46"/>
                <a:gd name="T12" fmla="*/ 42 w 234"/>
                <a:gd name="T13" fmla="*/ 19 h 46"/>
                <a:gd name="T14" fmla="*/ 21 w 234"/>
                <a:gd name="T15" fmla="*/ 27 h 46"/>
                <a:gd name="T16" fmla="*/ 11 w 234"/>
                <a:gd name="T17" fmla="*/ 31 h 46"/>
                <a:gd name="T18" fmla="*/ 6 w 234"/>
                <a:gd name="T19" fmla="*/ 35 h 46"/>
                <a:gd name="T20" fmla="*/ 2 w 234"/>
                <a:gd name="T21" fmla="*/ 41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1 h 46"/>
                <a:gd name="T30" fmla="*/ 17 w 234"/>
                <a:gd name="T31" fmla="*/ 39 h 46"/>
                <a:gd name="T32" fmla="*/ 23 w 234"/>
                <a:gd name="T33" fmla="*/ 35 h 46"/>
                <a:gd name="T34" fmla="*/ 44 w 234"/>
                <a:gd name="T35" fmla="*/ 27 h 46"/>
                <a:gd name="T36" fmla="*/ 71 w 234"/>
                <a:gd name="T37" fmla="*/ 21 h 46"/>
                <a:gd name="T38" fmla="*/ 105 w 234"/>
                <a:gd name="T39" fmla="*/ 16 h 46"/>
                <a:gd name="T40" fmla="*/ 144 w 234"/>
                <a:gd name="T41" fmla="*/ 12 h 46"/>
                <a:gd name="T42" fmla="*/ 188 w 234"/>
                <a:gd name="T43" fmla="*/ 10 h 46"/>
                <a:gd name="T44" fmla="*/ 234 w 234"/>
                <a:gd name="T45" fmla="*/ 8 h 46"/>
                <a:gd name="T46" fmla="*/ 234 w 234"/>
                <a:gd name="T47" fmla="*/ 8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2"/>
                  </a:lnTo>
                  <a:lnTo>
                    <a:pt x="144" y="4"/>
                  </a:lnTo>
                  <a:lnTo>
                    <a:pt x="103" y="8"/>
                  </a:lnTo>
                  <a:lnTo>
                    <a:pt x="71" y="14"/>
                  </a:lnTo>
                  <a:lnTo>
                    <a:pt x="42" y="19"/>
                  </a:lnTo>
                  <a:lnTo>
                    <a:pt x="21" y="27"/>
                  </a:lnTo>
                  <a:lnTo>
                    <a:pt x="11" y="31"/>
                  </a:lnTo>
                  <a:lnTo>
                    <a:pt x="6" y="35"/>
                  </a:lnTo>
                  <a:lnTo>
                    <a:pt x="2" y="41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1"/>
                  </a:lnTo>
                  <a:lnTo>
                    <a:pt x="17" y="39"/>
                  </a:lnTo>
                  <a:lnTo>
                    <a:pt x="23" y="35"/>
                  </a:lnTo>
                  <a:lnTo>
                    <a:pt x="44" y="27"/>
                  </a:lnTo>
                  <a:lnTo>
                    <a:pt x="71" y="21"/>
                  </a:lnTo>
                  <a:lnTo>
                    <a:pt x="105" y="16"/>
                  </a:lnTo>
                  <a:lnTo>
                    <a:pt x="144" y="12"/>
                  </a:lnTo>
                  <a:lnTo>
                    <a:pt x="188" y="10"/>
                  </a:lnTo>
                  <a:lnTo>
                    <a:pt x="234" y="8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7" name="Freeform 4056"/>
            <p:cNvSpPr>
              <a:spLocks noChangeAspect="1"/>
            </p:cNvSpPr>
            <p:nvPr/>
          </p:nvSpPr>
          <p:spPr bwMode="auto">
            <a:xfrm>
              <a:off x="2990" y="2807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1 h 46"/>
                <a:gd name="T6" fmla="*/ 226 w 232"/>
                <a:gd name="T7" fmla="*/ 35 h 46"/>
                <a:gd name="T8" fmla="*/ 218 w 232"/>
                <a:gd name="T9" fmla="*/ 31 h 46"/>
                <a:gd name="T10" fmla="*/ 211 w 232"/>
                <a:gd name="T11" fmla="*/ 27 h 46"/>
                <a:gd name="T12" fmla="*/ 190 w 232"/>
                <a:gd name="T13" fmla="*/ 19 h 46"/>
                <a:gd name="T14" fmla="*/ 161 w 232"/>
                <a:gd name="T15" fmla="*/ 14 h 46"/>
                <a:gd name="T16" fmla="*/ 126 w 232"/>
                <a:gd name="T17" fmla="*/ 8 h 46"/>
                <a:gd name="T18" fmla="*/ 88 w 232"/>
                <a:gd name="T19" fmla="*/ 4 h 46"/>
                <a:gd name="T20" fmla="*/ 46 w 232"/>
                <a:gd name="T21" fmla="*/ 2 h 46"/>
                <a:gd name="T22" fmla="*/ 0 w 232"/>
                <a:gd name="T23" fmla="*/ 0 h 46"/>
                <a:gd name="T24" fmla="*/ 0 w 232"/>
                <a:gd name="T25" fmla="*/ 8 h 46"/>
                <a:gd name="T26" fmla="*/ 44 w 232"/>
                <a:gd name="T27" fmla="*/ 10 h 46"/>
                <a:gd name="T28" fmla="*/ 88 w 232"/>
                <a:gd name="T29" fmla="*/ 12 h 46"/>
                <a:gd name="T30" fmla="*/ 126 w 232"/>
                <a:gd name="T31" fmla="*/ 16 h 46"/>
                <a:gd name="T32" fmla="*/ 159 w 232"/>
                <a:gd name="T33" fmla="*/ 21 h 46"/>
                <a:gd name="T34" fmla="*/ 188 w 232"/>
                <a:gd name="T35" fmla="*/ 27 h 46"/>
                <a:gd name="T36" fmla="*/ 209 w 232"/>
                <a:gd name="T37" fmla="*/ 35 h 46"/>
                <a:gd name="T38" fmla="*/ 215 w 232"/>
                <a:gd name="T39" fmla="*/ 39 h 46"/>
                <a:gd name="T40" fmla="*/ 220 w 232"/>
                <a:gd name="T41" fmla="*/ 41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1"/>
                  </a:lnTo>
                  <a:lnTo>
                    <a:pt x="226" y="35"/>
                  </a:lnTo>
                  <a:lnTo>
                    <a:pt x="218" y="31"/>
                  </a:lnTo>
                  <a:lnTo>
                    <a:pt x="211" y="27"/>
                  </a:lnTo>
                  <a:lnTo>
                    <a:pt x="190" y="19"/>
                  </a:lnTo>
                  <a:lnTo>
                    <a:pt x="161" y="14"/>
                  </a:lnTo>
                  <a:lnTo>
                    <a:pt x="126" y="8"/>
                  </a:lnTo>
                  <a:lnTo>
                    <a:pt x="88" y="4"/>
                  </a:lnTo>
                  <a:lnTo>
                    <a:pt x="46" y="2"/>
                  </a:lnTo>
                  <a:lnTo>
                    <a:pt x="0" y="0"/>
                  </a:lnTo>
                  <a:lnTo>
                    <a:pt x="0" y="8"/>
                  </a:lnTo>
                  <a:lnTo>
                    <a:pt x="44" y="10"/>
                  </a:lnTo>
                  <a:lnTo>
                    <a:pt x="88" y="12"/>
                  </a:lnTo>
                  <a:lnTo>
                    <a:pt x="126" y="16"/>
                  </a:lnTo>
                  <a:lnTo>
                    <a:pt x="159" y="21"/>
                  </a:lnTo>
                  <a:lnTo>
                    <a:pt x="188" y="27"/>
                  </a:lnTo>
                  <a:lnTo>
                    <a:pt x="209" y="35"/>
                  </a:lnTo>
                  <a:lnTo>
                    <a:pt x="215" y="39"/>
                  </a:lnTo>
                  <a:lnTo>
                    <a:pt x="220" y="41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8" name="Freeform 4057"/>
            <p:cNvSpPr>
              <a:spLocks noChangeAspect="1"/>
            </p:cNvSpPr>
            <p:nvPr/>
          </p:nvSpPr>
          <p:spPr bwMode="auto">
            <a:xfrm>
              <a:off x="2990" y="2853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6 h 46"/>
                <a:gd name="T6" fmla="*/ 88 w 232"/>
                <a:gd name="T7" fmla="*/ 44 h 46"/>
                <a:gd name="T8" fmla="*/ 126 w 232"/>
                <a:gd name="T9" fmla="*/ 41 h 46"/>
                <a:gd name="T10" fmla="*/ 161 w 232"/>
                <a:gd name="T11" fmla="*/ 35 h 46"/>
                <a:gd name="T12" fmla="*/ 190 w 232"/>
                <a:gd name="T13" fmla="*/ 29 h 46"/>
                <a:gd name="T14" fmla="*/ 211 w 232"/>
                <a:gd name="T15" fmla="*/ 21 h 46"/>
                <a:gd name="T16" fmla="*/ 218 w 232"/>
                <a:gd name="T17" fmla="*/ 18 h 46"/>
                <a:gd name="T18" fmla="*/ 226 w 232"/>
                <a:gd name="T19" fmla="*/ 12 h 46"/>
                <a:gd name="T20" fmla="*/ 230 w 232"/>
                <a:gd name="T21" fmla="*/ 6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6 h 46"/>
                <a:gd name="T30" fmla="*/ 215 w 232"/>
                <a:gd name="T31" fmla="*/ 10 h 46"/>
                <a:gd name="T32" fmla="*/ 209 w 232"/>
                <a:gd name="T33" fmla="*/ 14 h 46"/>
                <a:gd name="T34" fmla="*/ 188 w 232"/>
                <a:gd name="T35" fmla="*/ 21 h 46"/>
                <a:gd name="T36" fmla="*/ 159 w 232"/>
                <a:gd name="T37" fmla="*/ 27 h 46"/>
                <a:gd name="T38" fmla="*/ 126 w 232"/>
                <a:gd name="T39" fmla="*/ 33 h 46"/>
                <a:gd name="T40" fmla="*/ 88 w 232"/>
                <a:gd name="T41" fmla="*/ 37 h 46"/>
                <a:gd name="T42" fmla="*/ 44 w 232"/>
                <a:gd name="T43" fmla="*/ 39 h 46"/>
                <a:gd name="T44" fmla="*/ 0 w 232"/>
                <a:gd name="T45" fmla="*/ 39 h 46"/>
                <a:gd name="T46" fmla="*/ 0 w 232"/>
                <a:gd name="T47" fmla="*/ 39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6"/>
                  </a:lnTo>
                  <a:lnTo>
                    <a:pt x="88" y="44"/>
                  </a:lnTo>
                  <a:lnTo>
                    <a:pt x="126" y="41"/>
                  </a:lnTo>
                  <a:lnTo>
                    <a:pt x="161" y="35"/>
                  </a:lnTo>
                  <a:lnTo>
                    <a:pt x="190" y="29"/>
                  </a:lnTo>
                  <a:lnTo>
                    <a:pt x="211" y="21"/>
                  </a:lnTo>
                  <a:lnTo>
                    <a:pt x="218" y="18"/>
                  </a:lnTo>
                  <a:lnTo>
                    <a:pt x="226" y="12"/>
                  </a:lnTo>
                  <a:lnTo>
                    <a:pt x="230" y="6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6"/>
                  </a:lnTo>
                  <a:lnTo>
                    <a:pt x="215" y="10"/>
                  </a:lnTo>
                  <a:lnTo>
                    <a:pt x="209" y="14"/>
                  </a:lnTo>
                  <a:lnTo>
                    <a:pt x="188" y="21"/>
                  </a:lnTo>
                  <a:lnTo>
                    <a:pt x="159" y="27"/>
                  </a:lnTo>
                  <a:lnTo>
                    <a:pt x="126" y="33"/>
                  </a:lnTo>
                  <a:lnTo>
                    <a:pt x="88" y="37"/>
                  </a:lnTo>
                  <a:lnTo>
                    <a:pt x="44" y="39"/>
                  </a:lnTo>
                  <a:lnTo>
                    <a:pt x="0" y="39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9" name="Rectangle 4058"/>
            <p:cNvSpPr>
              <a:spLocks noChangeAspect="1" noChangeArrowheads="1"/>
            </p:cNvSpPr>
            <p:nvPr/>
          </p:nvSpPr>
          <p:spPr bwMode="auto">
            <a:xfrm>
              <a:off x="2760" y="2702"/>
              <a:ext cx="456" cy="151"/>
            </a:xfrm>
            <a:prstGeom prst="rect">
              <a:avLst/>
            </a:prstGeom>
            <a:grpFill/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0" name="Freeform 4059"/>
            <p:cNvSpPr>
              <a:spLocks noChangeAspect="1"/>
            </p:cNvSpPr>
            <p:nvPr/>
          </p:nvSpPr>
          <p:spPr bwMode="auto">
            <a:xfrm>
              <a:off x="2760" y="2659"/>
              <a:ext cx="458" cy="85"/>
            </a:xfrm>
            <a:custGeom>
              <a:avLst/>
              <a:gdLst>
                <a:gd name="T0" fmla="*/ 230 w 458"/>
                <a:gd name="T1" fmla="*/ 85 h 85"/>
                <a:gd name="T2" fmla="*/ 182 w 458"/>
                <a:gd name="T3" fmla="*/ 83 h 85"/>
                <a:gd name="T4" fmla="*/ 140 w 458"/>
                <a:gd name="T5" fmla="*/ 81 h 85"/>
                <a:gd name="T6" fmla="*/ 101 w 458"/>
                <a:gd name="T7" fmla="*/ 77 h 85"/>
                <a:gd name="T8" fmla="*/ 67 w 458"/>
                <a:gd name="T9" fmla="*/ 72 h 85"/>
                <a:gd name="T10" fmla="*/ 38 w 458"/>
                <a:gd name="T11" fmla="*/ 66 h 85"/>
                <a:gd name="T12" fmla="*/ 17 w 458"/>
                <a:gd name="T13" fmla="*/ 58 h 85"/>
                <a:gd name="T14" fmla="*/ 9 w 458"/>
                <a:gd name="T15" fmla="*/ 54 h 85"/>
                <a:gd name="T16" fmla="*/ 5 w 458"/>
                <a:gd name="T17" fmla="*/ 50 h 85"/>
                <a:gd name="T18" fmla="*/ 2 w 458"/>
                <a:gd name="T19" fmla="*/ 47 h 85"/>
                <a:gd name="T20" fmla="*/ 0 w 458"/>
                <a:gd name="T21" fmla="*/ 43 h 85"/>
                <a:gd name="T22" fmla="*/ 2 w 458"/>
                <a:gd name="T23" fmla="*/ 39 h 85"/>
                <a:gd name="T24" fmla="*/ 5 w 458"/>
                <a:gd name="T25" fmla="*/ 33 h 85"/>
                <a:gd name="T26" fmla="*/ 9 w 458"/>
                <a:gd name="T27" fmla="*/ 29 h 85"/>
                <a:gd name="T28" fmla="*/ 17 w 458"/>
                <a:gd name="T29" fmla="*/ 25 h 85"/>
                <a:gd name="T30" fmla="*/ 38 w 458"/>
                <a:gd name="T31" fmla="*/ 20 h 85"/>
                <a:gd name="T32" fmla="*/ 67 w 458"/>
                <a:gd name="T33" fmla="*/ 12 h 85"/>
                <a:gd name="T34" fmla="*/ 101 w 458"/>
                <a:gd name="T35" fmla="*/ 8 h 85"/>
                <a:gd name="T36" fmla="*/ 140 w 458"/>
                <a:gd name="T37" fmla="*/ 2 h 85"/>
                <a:gd name="T38" fmla="*/ 182 w 458"/>
                <a:gd name="T39" fmla="*/ 0 h 85"/>
                <a:gd name="T40" fmla="*/ 230 w 458"/>
                <a:gd name="T41" fmla="*/ 0 h 85"/>
                <a:gd name="T42" fmla="*/ 276 w 458"/>
                <a:gd name="T43" fmla="*/ 0 h 85"/>
                <a:gd name="T44" fmla="*/ 318 w 458"/>
                <a:gd name="T45" fmla="*/ 2 h 85"/>
                <a:gd name="T46" fmla="*/ 356 w 458"/>
                <a:gd name="T47" fmla="*/ 8 h 85"/>
                <a:gd name="T48" fmla="*/ 391 w 458"/>
                <a:gd name="T49" fmla="*/ 12 h 85"/>
                <a:gd name="T50" fmla="*/ 418 w 458"/>
                <a:gd name="T51" fmla="*/ 20 h 85"/>
                <a:gd name="T52" fmla="*/ 439 w 458"/>
                <a:gd name="T53" fmla="*/ 25 h 85"/>
                <a:gd name="T54" fmla="*/ 447 w 458"/>
                <a:gd name="T55" fmla="*/ 29 h 85"/>
                <a:gd name="T56" fmla="*/ 452 w 458"/>
                <a:gd name="T57" fmla="*/ 33 h 85"/>
                <a:gd name="T58" fmla="*/ 456 w 458"/>
                <a:gd name="T59" fmla="*/ 39 h 85"/>
                <a:gd name="T60" fmla="*/ 458 w 458"/>
                <a:gd name="T61" fmla="*/ 43 h 85"/>
                <a:gd name="T62" fmla="*/ 456 w 458"/>
                <a:gd name="T63" fmla="*/ 47 h 85"/>
                <a:gd name="T64" fmla="*/ 452 w 458"/>
                <a:gd name="T65" fmla="*/ 50 h 85"/>
                <a:gd name="T66" fmla="*/ 447 w 458"/>
                <a:gd name="T67" fmla="*/ 54 h 85"/>
                <a:gd name="T68" fmla="*/ 439 w 458"/>
                <a:gd name="T69" fmla="*/ 58 h 85"/>
                <a:gd name="T70" fmla="*/ 418 w 458"/>
                <a:gd name="T71" fmla="*/ 66 h 85"/>
                <a:gd name="T72" fmla="*/ 391 w 458"/>
                <a:gd name="T73" fmla="*/ 72 h 85"/>
                <a:gd name="T74" fmla="*/ 356 w 458"/>
                <a:gd name="T75" fmla="*/ 77 h 85"/>
                <a:gd name="T76" fmla="*/ 318 w 458"/>
                <a:gd name="T77" fmla="*/ 81 h 85"/>
                <a:gd name="T78" fmla="*/ 276 w 458"/>
                <a:gd name="T79" fmla="*/ 83 h 85"/>
                <a:gd name="T80" fmla="*/ 230 w 458"/>
                <a:gd name="T81" fmla="*/ 85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58"/>
                <a:gd name="T124" fmla="*/ 0 h 85"/>
                <a:gd name="T125" fmla="*/ 458 w 458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58" h="85">
                  <a:moveTo>
                    <a:pt x="230" y="85"/>
                  </a:moveTo>
                  <a:lnTo>
                    <a:pt x="182" y="83"/>
                  </a:lnTo>
                  <a:lnTo>
                    <a:pt x="140" y="81"/>
                  </a:lnTo>
                  <a:lnTo>
                    <a:pt x="101" y="77"/>
                  </a:lnTo>
                  <a:lnTo>
                    <a:pt x="67" y="72"/>
                  </a:lnTo>
                  <a:lnTo>
                    <a:pt x="38" y="66"/>
                  </a:lnTo>
                  <a:lnTo>
                    <a:pt x="17" y="58"/>
                  </a:lnTo>
                  <a:lnTo>
                    <a:pt x="9" y="54"/>
                  </a:lnTo>
                  <a:lnTo>
                    <a:pt x="5" y="50"/>
                  </a:lnTo>
                  <a:lnTo>
                    <a:pt x="2" y="47"/>
                  </a:lnTo>
                  <a:lnTo>
                    <a:pt x="0" y="43"/>
                  </a:lnTo>
                  <a:lnTo>
                    <a:pt x="2" y="39"/>
                  </a:lnTo>
                  <a:lnTo>
                    <a:pt x="5" y="33"/>
                  </a:lnTo>
                  <a:lnTo>
                    <a:pt x="9" y="29"/>
                  </a:lnTo>
                  <a:lnTo>
                    <a:pt x="17" y="25"/>
                  </a:lnTo>
                  <a:lnTo>
                    <a:pt x="38" y="20"/>
                  </a:lnTo>
                  <a:lnTo>
                    <a:pt x="67" y="12"/>
                  </a:lnTo>
                  <a:lnTo>
                    <a:pt x="101" y="8"/>
                  </a:lnTo>
                  <a:lnTo>
                    <a:pt x="140" y="2"/>
                  </a:lnTo>
                  <a:lnTo>
                    <a:pt x="182" y="0"/>
                  </a:lnTo>
                  <a:lnTo>
                    <a:pt x="230" y="0"/>
                  </a:lnTo>
                  <a:lnTo>
                    <a:pt x="276" y="0"/>
                  </a:lnTo>
                  <a:lnTo>
                    <a:pt x="318" y="2"/>
                  </a:lnTo>
                  <a:lnTo>
                    <a:pt x="356" y="8"/>
                  </a:lnTo>
                  <a:lnTo>
                    <a:pt x="391" y="12"/>
                  </a:lnTo>
                  <a:lnTo>
                    <a:pt x="418" y="20"/>
                  </a:lnTo>
                  <a:lnTo>
                    <a:pt x="439" y="25"/>
                  </a:lnTo>
                  <a:lnTo>
                    <a:pt x="447" y="29"/>
                  </a:lnTo>
                  <a:lnTo>
                    <a:pt x="452" y="33"/>
                  </a:lnTo>
                  <a:lnTo>
                    <a:pt x="456" y="39"/>
                  </a:lnTo>
                  <a:lnTo>
                    <a:pt x="458" y="43"/>
                  </a:lnTo>
                  <a:lnTo>
                    <a:pt x="456" y="47"/>
                  </a:lnTo>
                  <a:lnTo>
                    <a:pt x="452" y="50"/>
                  </a:lnTo>
                  <a:lnTo>
                    <a:pt x="447" y="54"/>
                  </a:lnTo>
                  <a:lnTo>
                    <a:pt x="439" y="58"/>
                  </a:lnTo>
                  <a:lnTo>
                    <a:pt x="418" y="66"/>
                  </a:lnTo>
                  <a:lnTo>
                    <a:pt x="391" y="72"/>
                  </a:lnTo>
                  <a:lnTo>
                    <a:pt x="356" y="77"/>
                  </a:lnTo>
                  <a:lnTo>
                    <a:pt x="318" y="81"/>
                  </a:lnTo>
                  <a:lnTo>
                    <a:pt x="276" y="83"/>
                  </a:lnTo>
                  <a:lnTo>
                    <a:pt x="230" y="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1" name="Freeform 4060"/>
            <p:cNvSpPr>
              <a:spLocks noChangeAspect="1"/>
            </p:cNvSpPr>
            <p:nvPr/>
          </p:nvSpPr>
          <p:spPr bwMode="auto">
            <a:xfrm>
              <a:off x="2756" y="2702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5 h 46"/>
                <a:gd name="T6" fmla="*/ 6 w 234"/>
                <a:gd name="T7" fmla="*/ 11 h 46"/>
                <a:gd name="T8" fmla="*/ 11 w 234"/>
                <a:gd name="T9" fmla="*/ 15 h 46"/>
                <a:gd name="T10" fmla="*/ 21 w 234"/>
                <a:gd name="T11" fmla="*/ 19 h 46"/>
                <a:gd name="T12" fmla="*/ 42 w 234"/>
                <a:gd name="T13" fmla="*/ 27 h 46"/>
                <a:gd name="T14" fmla="*/ 71 w 234"/>
                <a:gd name="T15" fmla="*/ 32 h 46"/>
                <a:gd name="T16" fmla="*/ 103 w 234"/>
                <a:gd name="T17" fmla="*/ 38 h 46"/>
                <a:gd name="T18" fmla="*/ 144 w 234"/>
                <a:gd name="T19" fmla="*/ 42 h 46"/>
                <a:gd name="T20" fmla="*/ 186 w 234"/>
                <a:gd name="T21" fmla="*/ 44 h 46"/>
                <a:gd name="T22" fmla="*/ 234 w 234"/>
                <a:gd name="T23" fmla="*/ 46 h 46"/>
                <a:gd name="T24" fmla="*/ 234 w 234"/>
                <a:gd name="T25" fmla="*/ 38 h 46"/>
                <a:gd name="T26" fmla="*/ 188 w 234"/>
                <a:gd name="T27" fmla="*/ 36 h 46"/>
                <a:gd name="T28" fmla="*/ 144 w 234"/>
                <a:gd name="T29" fmla="*/ 34 h 46"/>
                <a:gd name="T30" fmla="*/ 105 w 234"/>
                <a:gd name="T31" fmla="*/ 30 h 46"/>
                <a:gd name="T32" fmla="*/ 71 w 234"/>
                <a:gd name="T33" fmla="*/ 25 h 46"/>
                <a:gd name="T34" fmla="*/ 44 w 234"/>
                <a:gd name="T35" fmla="*/ 19 h 46"/>
                <a:gd name="T36" fmla="*/ 23 w 234"/>
                <a:gd name="T37" fmla="*/ 11 h 46"/>
                <a:gd name="T38" fmla="*/ 17 w 234"/>
                <a:gd name="T39" fmla="*/ 9 h 46"/>
                <a:gd name="T40" fmla="*/ 11 w 234"/>
                <a:gd name="T41" fmla="*/ 5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5"/>
                  </a:lnTo>
                  <a:lnTo>
                    <a:pt x="6" y="11"/>
                  </a:lnTo>
                  <a:lnTo>
                    <a:pt x="11" y="15"/>
                  </a:lnTo>
                  <a:lnTo>
                    <a:pt x="21" y="19"/>
                  </a:lnTo>
                  <a:lnTo>
                    <a:pt x="42" y="27"/>
                  </a:lnTo>
                  <a:lnTo>
                    <a:pt x="71" y="32"/>
                  </a:lnTo>
                  <a:lnTo>
                    <a:pt x="103" y="38"/>
                  </a:lnTo>
                  <a:lnTo>
                    <a:pt x="144" y="42"/>
                  </a:lnTo>
                  <a:lnTo>
                    <a:pt x="186" y="44"/>
                  </a:lnTo>
                  <a:lnTo>
                    <a:pt x="234" y="46"/>
                  </a:lnTo>
                  <a:lnTo>
                    <a:pt x="234" y="38"/>
                  </a:lnTo>
                  <a:lnTo>
                    <a:pt x="188" y="36"/>
                  </a:lnTo>
                  <a:lnTo>
                    <a:pt x="144" y="34"/>
                  </a:lnTo>
                  <a:lnTo>
                    <a:pt x="105" y="30"/>
                  </a:lnTo>
                  <a:lnTo>
                    <a:pt x="71" y="25"/>
                  </a:lnTo>
                  <a:lnTo>
                    <a:pt x="44" y="19"/>
                  </a:lnTo>
                  <a:lnTo>
                    <a:pt x="23" y="11"/>
                  </a:lnTo>
                  <a:lnTo>
                    <a:pt x="17" y="9"/>
                  </a:lnTo>
                  <a:lnTo>
                    <a:pt x="11" y="5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2" name="Freeform 4061"/>
            <p:cNvSpPr>
              <a:spLocks noChangeAspect="1"/>
            </p:cNvSpPr>
            <p:nvPr/>
          </p:nvSpPr>
          <p:spPr bwMode="auto">
            <a:xfrm>
              <a:off x="2756" y="2656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0 h 46"/>
                <a:gd name="T6" fmla="*/ 144 w 234"/>
                <a:gd name="T7" fmla="*/ 2 h 46"/>
                <a:gd name="T8" fmla="*/ 103 w 234"/>
                <a:gd name="T9" fmla="*/ 5 h 46"/>
                <a:gd name="T10" fmla="*/ 71 w 234"/>
                <a:gd name="T11" fmla="*/ 11 h 46"/>
                <a:gd name="T12" fmla="*/ 42 w 234"/>
                <a:gd name="T13" fmla="*/ 17 h 46"/>
                <a:gd name="T14" fmla="*/ 21 w 234"/>
                <a:gd name="T15" fmla="*/ 25 h 46"/>
                <a:gd name="T16" fmla="*/ 11 w 234"/>
                <a:gd name="T17" fmla="*/ 30 h 46"/>
                <a:gd name="T18" fmla="*/ 6 w 234"/>
                <a:gd name="T19" fmla="*/ 34 h 46"/>
                <a:gd name="T20" fmla="*/ 2 w 234"/>
                <a:gd name="T21" fmla="*/ 40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0 h 46"/>
                <a:gd name="T30" fmla="*/ 17 w 234"/>
                <a:gd name="T31" fmla="*/ 36 h 46"/>
                <a:gd name="T32" fmla="*/ 23 w 234"/>
                <a:gd name="T33" fmla="*/ 32 h 46"/>
                <a:gd name="T34" fmla="*/ 44 w 234"/>
                <a:gd name="T35" fmla="*/ 27 h 46"/>
                <a:gd name="T36" fmla="*/ 71 w 234"/>
                <a:gd name="T37" fmla="*/ 19 h 46"/>
                <a:gd name="T38" fmla="*/ 105 w 234"/>
                <a:gd name="T39" fmla="*/ 15 h 46"/>
                <a:gd name="T40" fmla="*/ 144 w 234"/>
                <a:gd name="T41" fmla="*/ 11 h 46"/>
                <a:gd name="T42" fmla="*/ 188 w 234"/>
                <a:gd name="T43" fmla="*/ 7 h 46"/>
                <a:gd name="T44" fmla="*/ 234 w 234"/>
                <a:gd name="T45" fmla="*/ 7 h 46"/>
                <a:gd name="T46" fmla="*/ 234 w 234"/>
                <a:gd name="T47" fmla="*/ 7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0"/>
                  </a:lnTo>
                  <a:lnTo>
                    <a:pt x="144" y="2"/>
                  </a:lnTo>
                  <a:lnTo>
                    <a:pt x="103" y="5"/>
                  </a:lnTo>
                  <a:lnTo>
                    <a:pt x="71" y="11"/>
                  </a:lnTo>
                  <a:lnTo>
                    <a:pt x="42" y="17"/>
                  </a:lnTo>
                  <a:lnTo>
                    <a:pt x="21" y="25"/>
                  </a:lnTo>
                  <a:lnTo>
                    <a:pt x="11" y="30"/>
                  </a:lnTo>
                  <a:lnTo>
                    <a:pt x="6" y="34"/>
                  </a:lnTo>
                  <a:lnTo>
                    <a:pt x="2" y="40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0"/>
                  </a:lnTo>
                  <a:lnTo>
                    <a:pt x="17" y="36"/>
                  </a:lnTo>
                  <a:lnTo>
                    <a:pt x="23" y="32"/>
                  </a:lnTo>
                  <a:lnTo>
                    <a:pt x="44" y="27"/>
                  </a:lnTo>
                  <a:lnTo>
                    <a:pt x="71" y="19"/>
                  </a:lnTo>
                  <a:lnTo>
                    <a:pt x="105" y="15"/>
                  </a:lnTo>
                  <a:lnTo>
                    <a:pt x="144" y="11"/>
                  </a:lnTo>
                  <a:lnTo>
                    <a:pt x="188" y="7"/>
                  </a:lnTo>
                  <a:lnTo>
                    <a:pt x="234" y="7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3" name="Freeform 4062"/>
            <p:cNvSpPr>
              <a:spLocks noChangeAspect="1"/>
            </p:cNvSpPr>
            <p:nvPr/>
          </p:nvSpPr>
          <p:spPr bwMode="auto">
            <a:xfrm>
              <a:off x="2990" y="2656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0 h 46"/>
                <a:gd name="T6" fmla="*/ 226 w 232"/>
                <a:gd name="T7" fmla="*/ 34 h 46"/>
                <a:gd name="T8" fmla="*/ 218 w 232"/>
                <a:gd name="T9" fmla="*/ 30 h 46"/>
                <a:gd name="T10" fmla="*/ 211 w 232"/>
                <a:gd name="T11" fmla="*/ 25 h 46"/>
                <a:gd name="T12" fmla="*/ 190 w 232"/>
                <a:gd name="T13" fmla="*/ 17 h 46"/>
                <a:gd name="T14" fmla="*/ 161 w 232"/>
                <a:gd name="T15" fmla="*/ 11 h 46"/>
                <a:gd name="T16" fmla="*/ 126 w 232"/>
                <a:gd name="T17" fmla="*/ 5 h 46"/>
                <a:gd name="T18" fmla="*/ 88 w 232"/>
                <a:gd name="T19" fmla="*/ 2 h 46"/>
                <a:gd name="T20" fmla="*/ 46 w 232"/>
                <a:gd name="T21" fmla="*/ 0 h 46"/>
                <a:gd name="T22" fmla="*/ 0 w 232"/>
                <a:gd name="T23" fmla="*/ 0 h 46"/>
                <a:gd name="T24" fmla="*/ 0 w 232"/>
                <a:gd name="T25" fmla="*/ 7 h 46"/>
                <a:gd name="T26" fmla="*/ 44 w 232"/>
                <a:gd name="T27" fmla="*/ 7 h 46"/>
                <a:gd name="T28" fmla="*/ 88 w 232"/>
                <a:gd name="T29" fmla="*/ 11 h 46"/>
                <a:gd name="T30" fmla="*/ 126 w 232"/>
                <a:gd name="T31" fmla="*/ 15 h 46"/>
                <a:gd name="T32" fmla="*/ 159 w 232"/>
                <a:gd name="T33" fmla="*/ 19 h 46"/>
                <a:gd name="T34" fmla="*/ 188 w 232"/>
                <a:gd name="T35" fmla="*/ 27 h 46"/>
                <a:gd name="T36" fmla="*/ 209 w 232"/>
                <a:gd name="T37" fmla="*/ 32 h 46"/>
                <a:gd name="T38" fmla="*/ 215 w 232"/>
                <a:gd name="T39" fmla="*/ 36 h 46"/>
                <a:gd name="T40" fmla="*/ 220 w 232"/>
                <a:gd name="T41" fmla="*/ 40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0"/>
                  </a:lnTo>
                  <a:lnTo>
                    <a:pt x="226" y="34"/>
                  </a:lnTo>
                  <a:lnTo>
                    <a:pt x="218" y="30"/>
                  </a:lnTo>
                  <a:lnTo>
                    <a:pt x="211" y="25"/>
                  </a:lnTo>
                  <a:lnTo>
                    <a:pt x="190" y="17"/>
                  </a:lnTo>
                  <a:lnTo>
                    <a:pt x="161" y="11"/>
                  </a:lnTo>
                  <a:lnTo>
                    <a:pt x="126" y="5"/>
                  </a:lnTo>
                  <a:lnTo>
                    <a:pt x="88" y="2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44" y="7"/>
                  </a:lnTo>
                  <a:lnTo>
                    <a:pt x="88" y="11"/>
                  </a:lnTo>
                  <a:lnTo>
                    <a:pt x="126" y="15"/>
                  </a:lnTo>
                  <a:lnTo>
                    <a:pt x="159" y="19"/>
                  </a:lnTo>
                  <a:lnTo>
                    <a:pt x="188" y="27"/>
                  </a:lnTo>
                  <a:lnTo>
                    <a:pt x="209" y="32"/>
                  </a:lnTo>
                  <a:lnTo>
                    <a:pt x="215" y="36"/>
                  </a:lnTo>
                  <a:lnTo>
                    <a:pt x="220" y="40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4" name="Freeform 4063"/>
            <p:cNvSpPr>
              <a:spLocks noChangeAspect="1"/>
            </p:cNvSpPr>
            <p:nvPr/>
          </p:nvSpPr>
          <p:spPr bwMode="auto">
            <a:xfrm>
              <a:off x="2990" y="2702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4 h 46"/>
                <a:gd name="T6" fmla="*/ 88 w 232"/>
                <a:gd name="T7" fmla="*/ 42 h 46"/>
                <a:gd name="T8" fmla="*/ 126 w 232"/>
                <a:gd name="T9" fmla="*/ 38 h 46"/>
                <a:gd name="T10" fmla="*/ 161 w 232"/>
                <a:gd name="T11" fmla="*/ 32 h 46"/>
                <a:gd name="T12" fmla="*/ 190 w 232"/>
                <a:gd name="T13" fmla="*/ 27 h 46"/>
                <a:gd name="T14" fmla="*/ 211 w 232"/>
                <a:gd name="T15" fmla="*/ 19 h 46"/>
                <a:gd name="T16" fmla="*/ 218 w 232"/>
                <a:gd name="T17" fmla="*/ 15 h 46"/>
                <a:gd name="T18" fmla="*/ 226 w 232"/>
                <a:gd name="T19" fmla="*/ 11 h 46"/>
                <a:gd name="T20" fmla="*/ 230 w 232"/>
                <a:gd name="T21" fmla="*/ 5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5 h 46"/>
                <a:gd name="T30" fmla="*/ 215 w 232"/>
                <a:gd name="T31" fmla="*/ 9 h 46"/>
                <a:gd name="T32" fmla="*/ 209 w 232"/>
                <a:gd name="T33" fmla="*/ 11 h 46"/>
                <a:gd name="T34" fmla="*/ 188 w 232"/>
                <a:gd name="T35" fmla="*/ 19 h 46"/>
                <a:gd name="T36" fmla="*/ 159 w 232"/>
                <a:gd name="T37" fmla="*/ 25 h 46"/>
                <a:gd name="T38" fmla="*/ 126 w 232"/>
                <a:gd name="T39" fmla="*/ 30 h 46"/>
                <a:gd name="T40" fmla="*/ 88 w 232"/>
                <a:gd name="T41" fmla="*/ 34 h 46"/>
                <a:gd name="T42" fmla="*/ 44 w 232"/>
                <a:gd name="T43" fmla="*/ 36 h 46"/>
                <a:gd name="T44" fmla="*/ 0 w 232"/>
                <a:gd name="T45" fmla="*/ 38 h 46"/>
                <a:gd name="T46" fmla="*/ 0 w 232"/>
                <a:gd name="T47" fmla="*/ 38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4"/>
                  </a:lnTo>
                  <a:lnTo>
                    <a:pt x="88" y="42"/>
                  </a:lnTo>
                  <a:lnTo>
                    <a:pt x="126" y="38"/>
                  </a:lnTo>
                  <a:lnTo>
                    <a:pt x="161" y="32"/>
                  </a:lnTo>
                  <a:lnTo>
                    <a:pt x="190" y="27"/>
                  </a:lnTo>
                  <a:lnTo>
                    <a:pt x="211" y="19"/>
                  </a:lnTo>
                  <a:lnTo>
                    <a:pt x="218" y="15"/>
                  </a:lnTo>
                  <a:lnTo>
                    <a:pt x="226" y="11"/>
                  </a:lnTo>
                  <a:lnTo>
                    <a:pt x="230" y="5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5"/>
                  </a:lnTo>
                  <a:lnTo>
                    <a:pt x="215" y="9"/>
                  </a:lnTo>
                  <a:lnTo>
                    <a:pt x="209" y="11"/>
                  </a:lnTo>
                  <a:lnTo>
                    <a:pt x="188" y="19"/>
                  </a:lnTo>
                  <a:lnTo>
                    <a:pt x="159" y="25"/>
                  </a:lnTo>
                  <a:lnTo>
                    <a:pt x="126" y="30"/>
                  </a:lnTo>
                  <a:lnTo>
                    <a:pt x="88" y="34"/>
                  </a:lnTo>
                  <a:lnTo>
                    <a:pt x="44" y="36"/>
                  </a:lnTo>
                  <a:lnTo>
                    <a:pt x="0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5" name="Freeform 4064"/>
            <p:cNvSpPr>
              <a:spLocks noChangeAspect="1"/>
            </p:cNvSpPr>
            <p:nvPr/>
          </p:nvSpPr>
          <p:spPr bwMode="auto">
            <a:xfrm>
              <a:off x="3214" y="2702"/>
              <a:ext cx="8" cy="151"/>
            </a:xfrm>
            <a:custGeom>
              <a:avLst/>
              <a:gdLst>
                <a:gd name="T0" fmla="*/ 4 w 8"/>
                <a:gd name="T1" fmla="*/ 151 h 151"/>
                <a:gd name="T2" fmla="*/ 8 w 8"/>
                <a:gd name="T3" fmla="*/ 151 h 151"/>
                <a:gd name="T4" fmla="*/ 8 w 8"/>
                <a:gd name="T5" fmla="*/ 0 h 151"/>
                <a:gd name="T6" fmla="*/ 0 w 8"/>
                <a:gd name="T7" fmla="*/ 0 h 151"/>
                <a:gd name="T8" fmla="*/ 0 w 8"/>
                <a:gd name="T9" fmla="*/ 151 h 151"/>
                <a:gd name="T10" fmla="*/ 4 w 8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1"/>
                <a:gd name="T20" fmla="*/ 8 w 8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1">
                  <a:moveTo>
                    <a:pt x="4" y="151"/>
                  </a:moveTo>
                  <a:lnTo>
                    <a:pt x="8" y="151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6" name="Freeform 4065"/>
            <p:cNvSpPr>
              <a:spLocks noChangeAspect="1"/>
            </p:cNvSpPr>
            <p:nvPr/>
          </p:nvSpPr>
          <p:spPr bwMode="auto">
            <a:xfrm>
              <a:off x="3015" y="2744"/>
              <a:ext cx="9" cy="152"/>
            </a:xfrm>
            <a:custGeom>
              <a:avLst/>
              <a:gdLst>
                <a:gd name="T0" fmla="*/ 4 w 9"/>
                <a:gd name="T1" fmla="*/ 152 h 152"/>
                <a:gd name="T2" fmla="*/ 9 w 9"/>
                <a:gd name="T3" fmla="*/ 152 h 152"/>
                <a:gd name="T4" fmla="*/ 9 w 9"/>
                <a:gd name="T5" fmla="*/ 0 h 152"/>
                <a:gd name="T6" fmla="*/ 0 w 9"/>
                <a:gd name="T7" fmla="*/ 0 h 152"/>
                <a:gd name="T8" fmla="*/ 0 w 9"/>
                <a:gd name="T9" fmla="*/ 152 h 152"/>
                <a:gd name="T10" fmla="*/ 4 w 9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2"/>
                <a:gd name="T20" fmla="*/ 9 w 9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2">
                  <a:moveTo>
                    <a:pt x="4" y="152"/>
                  </a:moveTo>
                  <a:lnTo>
                    <a:pt x="9" y="15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7" name="Freeform 4066"/>
            <p:cNvSpPr>
              <a:spLocks noChangeAspect="1"/>
            </p:cNvSpPr>
            <p:nvPr/>
          </p:nvSpPr>
          <p:spPr bwMode="auto">
            <a:xfrm>
              <a:off x="2984" y="2744"/>
              <a:ext cx="10" cy="152"/>
            </a:xfrm>
            <a:custGeom>
              <a:avLst/>
              <a:gdLst>
                <a:gd name="T0" fmla="*/ 6 w 10"/>
                <a:gd name="T1" fmla="*/ 152 h 152"/>
                <a:gd name="T2" fmla="*/ 10 w 10"/>
                <a:gd name="T3" fmla="*/ 152 h 152"/>
                <a:gd name="T4" fmla="*/ 10 w 10"/>
                <a:gd name="T5" fmla="*/ 0 h 152"/>
                <a:gd name="T6" fmla="*/ 0 w 10"/>
                <a:gd name="T7" fmla="*/ 0 h 152"/>
                <a:gd name="T8" fmla="*/ 0 w 10"/>
                <a:gd name="T9" fmla="*/ 152 h 152"/>
                <a:gd name="T10" fmla="*/ 6 w 10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2"/>
                <a:gd name="T20" fmla="*/ 10 w 10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2">
                  <a:moveTo>
                    <a:pt x="6" y="152"/>
                  </a:moveTo>
                  <a:lnTo>
                    <a:pt x="10" y="15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6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8" name="Freeform 4067"/>
            <p:cNvSpPr>
              <a:spLocks noChangeAspect="1"/>
            </p:cNvSpPr>
            <p:nvPr/>
          </p:nvSpPr>
          <p:spPr bwMode="auto">
            <a:xfrm>
              <a:off x="2955" y="2744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9" name="Freeform 4068"/>
            <p:cNvSpPr>
              <a:spLocks noChangeAspect="1"/>
            </p:cNvSpPr>
            <p:nvPr/>
          </p:nvSpPr>
          <p:spPr bwMode="auto">
            <a:xfrm>
              <a:off x="2813" y="2729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0" name="Freeform 4069"/>
            <p:cNvSpPr>
              <a:spLocks noChangeAspect="1"/>
            </p:cNvSpPr>
            <p:nvPr/>
          </p:nvSpPr>
          <p:spPr bwMode="auto">
            <a:xfrm>
              <a:off x="2840" y="2732"/>
              <a:ext cx="10" cy="154"/>
            </a:xfrm>
            <a:custGeom>
              <a:avLst/>
              <a:gdLst>
                <a:gd name="T0" fmla="*/ 6 w 10"/>
                <a:gd name="T1" fmla="*/ 154 h 154"/>
                <a:gd name="T2" fmla="*/ 10 w 10"/>
                <a:gd name="T3" fmla="*/ 154 h 154"/>
                <a:gd name="T4" fmla="*/ 10 w 10"/>
                <a:gd name="T5" fmla="*/ 0 h 154"/>
                <a:gd name="T6" fmla="*/ 0 w 10"/>
                <a:gd name="T7" fmla="*/ 0 h 154"/>
                <a:gd name="T8" fmla="*/ 0 w 10"/>
                <a:gd name="T9" fmla="*/ 154 h 154"/>
                <a:gd name="T10" fmla="*/ 6 w 10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4"/>
                <a:gd name="T20" fmla="*/ 10 w 10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4">
                  <a:moveTo>
                    <a:pt x="6" y="154"/>
                  </a:moveTo>
                  <a:lnTo>
                    <a:pt x="10" y="154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6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1" name="Freeform 4070"/>
            <p:cNvSpPr>
              <a:spLocks noChangeAspect="1"/>
            </p:cNvSpPr>
            <p:nvPr/>
          </p:nvSpPr>
          <p:spPr bwMode="auto">
            <a:xfrm>
              <a:off x="2898" y="2740"/>
              <a:ext cx="9" cy="154"/>
            </a:xfrm>
            <a:custGeom>
              <a:avLst/>
              <a:gdLst>
                <a:gd name="T0" fmla="*/ 5 w 9"/>
                <a:gd name="T1" fmla="*/ 154 h 154"/>
                <a:gd name="T2" fmla="*/ 9 w 9"/>
                <a:gd name="T3" fmla="*/ 154 h 154"/>
                <a:gd name="T4" fmla="*/ 9 w 9"/>
                <a:gd name="T5" fmla="*/ 0 h 154"/>
                <a:gd name="T6" fmla="*/ 0 w 9"/>
                <a:gd name="T7" fmla="*/ 0 h 154"/>
                <a:gd name="T8" fmla="*/ 0 w 9"/>
                <a:gd name="T9" fmla="*/ 154 h 154"/>
                <a:gd name="T10" fmla="*/ 5 w 9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4"/>
                <a:gd name="T20" fmla="*/ 9 w 9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4">
                  <a:moveTo>
                    <a:pt x="5" y="154"/>
                  </a:moveTo>
                  <a:lnTo>
                    <a:pt x="9" y="154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5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2" name="Freeform 4071"/>
            <p:cNvSpPr>
              <a:spLocks noChangeAspect="1"/>
            </p:cNvSpPr>
            <p:nvPr/>
          </p:nvSpPr>
          <p:spPr bwMode="auto">
            <a:xfrm>
              <a:off x="2926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3" name="Freeform 4072"/>
            <p:cNvSpPr>
              <a:spLocks noChangeAspect="1"/>
            </p:cNvSpPr>
            <p:nvPr/>
          </p:nvSpPr>
          <p:spPr bwMode="auto">
            <a:xfrm>
              <a:off x="2786" y="2721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4" name="Freeform 4073"/>
            <p:cNvSpPr>
              <a:spLocks noChangeAspect="1"/>
            </p:cNvSpPr>
            <p:nvPr/>
          </p:nvSpPr>
          <p:spPr bwMode="auto">
            <a:xfrm>
              <a:off x="2871" y="2738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5" name="Freeform 4074"/>
            <p:cNvSpPr>
              <a:spLocks noChangeAspect="1"/>
            </p:cNvSpPr>
            <p:nvPr/>
          </p:nvSpPr>
          <p:spPr bwMode="auto">
            <a:xfrm>
              <a:off x="3047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6" name="Freeform 4075"/>
            <p:cNvSpPr>
              <a:spLocks noChangeAspect="1"/>
            </p:cNvSpPr>
            <p:nvPr/>
          </p:nvSpPr>
          <p:spPr bwMode="auto">
            <a:xfrm>
              <a:off x="3078" y="2740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7" name="Freeform 4076"/>
            <p:cNvSpPr>
              <a:spLocks noChangeAspect="1"/>
            </p:cNvSpPr>
            <p:nvPr/>
          </p:nvSpPr>
          <p:spPr bwMode="auto">
            <a:xfrm>
              <a:off x="3111" y="2736"/>
              <a:ext cx="7" cy="152"/>
            </a:xfrm>
            <a:custGeom>
              <a:avLst/>
              <a:gdLst>
                <a:gd name="T0" fmla="*/ 3 w 7"/>
                <a:gd name="T1" fmla="*/ 152 h 152"/>
                <a:gd name="T2" fmla="*/ 7 w 7"/>
                <a:gd name="T3" fmla="*/ 152 h 152"/>
                <a:gd name="T4" fmla="*/ 7 w 7"/>
                <a:gd name="T5" fmla="*/ 0 h 152"/>
                <a:gd name="T6" fmla="*/ 0 w 7"/>
                <a:gd name="T7" fmla="*/ 0 h 152"/>
                <a:gd name="T8" fmla="*/ 0 w 7"/>
                <a:gd name="T9" fmla="*/ 152 h 152"/>
                <a:gd name="T10" fmla="*/ 3 w 7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2"/>
                <a:gd name="T20" fmla="*/ 7 w 7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2">
                  <a:moveTo>
                    <a:pt x="3" y="152"/>
                  </a:moveTo>
                  <a:lnTo>
                    <a:pt x="7" y="15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3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8" name="Freeform 4077"/>
            <p:cNvSpPr>
              <a:spLocks noChangeAspect="1"/>
            </p:cNvSpPr>
            <p:nvPr/>
          </p:nvSpPr>
          <p:spPr bwMode="auto">
            <a:xfrm>
              <a:off x="3145" y="273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9" name="Freeform 4078"/>
            <p:cNvSpPr>
              <a:spLocks noChangeAspect="1"/>
            </p:cNvSpPr>
            <p:nvPr/>
          </p:nvSpPr>
          <p:spPr bwMode="auto">
            <a:xfrm>
              <a:off x="3174" y="2725"/>
              <a:ext cx="10" cy="151"/>
            </a:xfrm>
            <a:custGeom>
              <a:avLst/>
              <a:gdLst>
                <a:gd name="T0" fmla="*/ 6 w 10"/>
                <a:gd name="T1" fmla="*/ 151 h 151"/>
                <a:gd name="T2" fmla="*/ 10 w 10"/>
                <a:gd name="T3" fmla="*/ 151 h 151"/>
                <a:gd name="T4" fmla="*/ 10 w 10"/>
                <a:gd name="T5" fmla="*/ 0 h 151"/>
                <a:gd name="T6" fmla="*/ 0 w 10"/>
                <a:gd name="T7" fmla="*/ 0 h 151"/>
                <a:gd name="T8" fmla="*/ 0 w 10"/>
                <a:gd name="T9" fmla="*/ 151 h 151"/>
                <a:gd name="T10" fmla="*/ 6 w 10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1"/>
                <a:gd name="T20" fmla="*/ 10 w 10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1">
                  <a:moveTo>
                    <a:pt x="6" y="151"/>
                  </a:moveTo>
                  <a:lnTo>
                    <a:pt x="10" y="15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6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0" name="Freeform 4079"/>
            <p:cNvSpPr>
              <a:spLocks noChangeAspect="1"/>
            </p:cNvSpPr>
            <p:nvPr/>
          </p:nvSpPr>
          <p:spPr bwMode="auto">
            <a:xfrm>
              <a:off x="2756" y="2704"/>
              <a:ext cx="7" cy="151"/>
            </a:xfrm>
            <a:custGeom>
              <a:avLst/>
              <a:gdLst>
                <a:gd name="T0" fmla="*/ 4 w 7"/>
                <a:gd name="T1" fmla="*/ 151 h 151"/>
                <a:gd name="T2" fmla="*/ 7 w 7"/>
                <a:gd name="T3" fmla="*/ 151 h 151"/>
                <a:gd name="T4" fmla="*/ 7 w 7"/>
                <a:gd name="T5" fmla="*/ 0 h 151"/>
                <a:gd name="T6" fmla="*/ 0 w 7"/>
                <a:gd name="T7" fmla="*/ 0 h 151"/>
                <a:gd name="T8" fmla="*/ 0 w 7"/>
                <a:gd name="T9" fmla="*/ 151 h 151"/>
                <a:gd name="T10" fmla="*/ 4 w 7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1"/>
                <a:gd name="T20" fmla="*/ 7 w 7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1">
                  <a:moveTo>
                    <a:pt x="4" y="151"/>
                  </a:moveTo>
                  <a:lnTo>
                    <a:pt x="7" y="151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1" name="Freeform 4080"/>
            <p:cNvSpPr>
              <a:spLocks noChangeAspect="1"/>
            </p:cNvSpPr>
            <p:nvPr/>
          </p:nvSpPr>
          <p:spPr bwMode="auto">
            <a:xfrm>
              <a:off x="2815" y="2663"/>
              <a:ext cx="346" cy="62"/>
            </a:xfrm>
            <a:custGeom>
              <a:avLst/>
              <a:gdLst>
                <a:gd name="T0" fmla="*/ 175 w 346"/>
                <a:gd name="T1" fmla="*/ 62 h 62"/>
                <a:gd name="T2" fmla="*/ 138 w 346"/>
                <a:gd name="T3" fmla="*/ 62 h 62"/>
                <a:gd name="T4" fmla="*/ 106 w 346"/>
                <a:gd name="T5" fmla="*/ 60 h 62"/>
                <a:gd name="T6" fmla="*/ 77 w 346"/>
                <a:gd name="T7" fmla="*/ 56 h 62"/>
                <a:gd name="T8" fmla="*/ 52 w 346"/>
                <a:gd name="T9" fmla="*/ 52 h 62"/>
                <a:gd name="T10" fmla="*/ 31 w 346"/>
                <a:gd name="T11" fmla="*/ 48 h 62"/>
                <a:gd name="T12" fmla="*/ 16 w 346"/>
                <a:gd name="T13" fmla="*/ 43 h 62"/>
                <a:gd name="T14" fmla="*/ 10 w 346"/>
                <a:gd name="T15" fmla="*/ 41 h 62"/>
                <a:gd name="T16" fmla="*/ 4 w 346"/>
                <a:gd name="T17" fmla="*/ 37 h 62"/>
                <a:gd name="T18" fmla="*/ 2 w 346"/>
                <a:gd name="T19" fmla="*/ 35 h 62"/>
                <a:gd name="T20" fmla="*/ 0 w 346"/>
                <a:gd name="T21" fmla="*/ 31 h 62"/>
                <a:gd name="T22" fmla="*/ 2 w 346"/>
                <a:gd name="T23" fmla="*/ 27 h 62"/>
                <a:gd name="T24" fmla="*/ 4 w 346"/>
                <a:gd name="T25" fmla="*/ 25 h 62"/>
                <a:gd name="T26" fmla="*/ 10 w 346"/>
                <a:gd name="T27" fmla="*/ 21 h 62"/>
                <a:gd name="T28" fmla="*/ 16 w 346"/>
                <a:gd name="T29" fmla="*/ 20 h 62"/>
                <a:gd name="T30" fmla="*/ 31 w 346"/>
                <a:gd name="T31" fmla="*/ 14 h 62"/>
                <a:gd name="T32" fmla="*/ 52 w 346"/>
                <a:gd name="T33" fmla="*/ 10 h 62"/>
                <a:gd name="T34" fmla="*/ 77 w 346"/>
                <a:gd name="T35" fmla="*/ 6 h 62"/>
                <a:gd name="T36" fmla="*/ 106 w 346"/>
                <a:gd name="T37" fmla="*/ 2 h 62"/>
                <a:gd name="T38" fmla="*/ 138 w 346"/>
                <a:gd name="T39" fmla="*/ 0 h 62"/>
                <a:gd name="T40" fmla="*/ 175 w 346"/>
                <a:gd name="T41" fmla="*/ 0 h 62"/>
                <a:gd name="T42" fmla="*/ 209 w 346"/>
                <a:gd name="T43" fmla="*/ 0 h 62"/>
                <a:gd name="T44" fmla="*/ 240 w 346"/>
                <a:gd name="T45" fmla="*/ 2 h 62"/>
                <a:gd name="T46" fmla="*/ 271 w 346"/>
                <a:gd name="T47" fmla="*/ 6 h 62"/>
                <a:gd name="T48" fmla="*/ 296 w 346"/>
                <a:gd name="T49" fmla="*/ 10 h 62"/>
                <a:gd name="T50" fmla="*/ 317 w 346"/>
                <a:gd name="T51" fmla="*/ 14 h 62"/>
                <a:gd name="T52" fmla="*/ 332 w 346"/>
                <a:gd name="T53" fmla="*/ 20 h 62"/>
                <a:gd name="T54" fmla="*/ 338 w 346"/>
                <a:gd name="T55" fmla="*/ 21 h 62"/>
                <a:gd name="T56" fmla="*/ 342 w 346"/>
                <a:gd name="T57" fmla="*/ 25 h 62"/>
                <a:gd name="T58" fmla="*/ 346 w 346"/>
                <a:gd name="T59" fmla="*/ 27 h 62"/>
                <a:gd name="T60" fmla="*/ 346 w 346"/>
                <a:gd name="T61" fmla="*/ 31 h 62"/>
                <a:gd name="T62" fmla="*/ 346 w 346"/>
                <a:gd name="T63" fmla="*/ 35 h 62"/>
                <a:gd name="T64" fmla="*/ 342 w 346"/>
                <a:gd name="T65" fmla="*/ 37 h 62"/>
                <a:gd name="T66" fmla="*/ 338 w 346"/>
                <a:gd name="T67" fmla="*/ 41 h 62"/>
                <a:gd name="T68" fmla="*/ 332 w 346"/>
                <a:gd name="T69" fmla="*/ 43 h 62"/>
                <a:gd name="T70" fmla="*/ 317 w 346"/>
                <a:gd name="T71" fmla="*/ 48 h 62"/>
                <a:gd name="T72" fmla="*/ 296 w 346"/>
                <a:gd name="T73" fmla="*/ 52 h 62"/>
                <a:gd name="T74" fmla="*/ 271 w 346"/>
                <a:gd name="T75" fmla="*/ 56 h 62"/>
                <a:gd name="T76" fmla="*/ 240 w 346"/>
                <a:gd name="T77" fmla="*/ 60 h 62"/>
                <a:gd name="T78" fmla="*/ 209 w 346"/>
                <a:gd name="T79" fmla="*/ 62 h 62"/>
                <a:gd name="T80" fmla="*/ 175 w 346"/>
                <a:gd name="T81" fmla="*/ 62 h 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46"/>
                <a:gd name="T124" fmla="*/ 0 h 62"/>
                <a:gd name="T125" fmla="*/ 346 w 346"/>
                <a:gd name="T126" fmla="*/ 62 h 6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46" h="62">
                  <a:moveTo>
                    <a:pt x="175" y="62"/>
                  </a:moveTo>
                  <a:lnTo>
                    <a:pt x="138" y="62"/>
                  </a:lnTo>
                  <a:lnTo>
                    <a:pt x="106" y="60"/>
                  </a:lnTo>
                  <a:lnTo>
                    <a:pt x="77" y="56"/>
                  </a:lnTo>
                  <a:lnTo>
                    <a:pt x="52" y="52"/>
                  </a:lnTo>
                  <a:lnTo>
                    <a:pt x="31" y="48"/>
                  </a:lnTo>
                  <a:lnTo>
                    <a:pt x="16" y="43"/>
                  </a:lnTo>
                  <a:lnTo>
                    <a:pt x="10" y="41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10" y="21"/>
                  </a:lnTo>
                  <a:lnTo>
                    <a:pt x="16" y="20"/>
                  </a:lnTo>
                  <a:lnTo>
                    <a:pt x="31" y="14"/>
                  </a:lnTo>
                  <a:lnTo>
                    <a:pt x="52" y="10"/>
                  </a:lnTo>
                  <a:lnTo>
                    <a:pt x="77" y="6"/>
                  </a:lnTo>
                  <a:lnTo>
                    <a:pt x="106" y="2"/>
                  </a:lnTo>
                  <a:lnTo>
                    <a:pt x="138" y="0"/>
                  </a:lnTo>
                  <a:lnTo>
                    <a:pt x="175" y="0"/>
                  </a:lnTo>
                  <a:lnTo>
                    <a:pt x="209" y="0"/>
                  </a:lnTo>
                  <a:lnTo>
                    <a:pt x="240" y="2"/>
                  </a:lnTo>
                  <a:lnTo>
                    <a:pt x="271" y="6"/>
                  </a:lnTo>
                  <a:lnTo>
                    <a:pt x="296" y="10"/>
                  </a:lnTo>
                  <a:lnTo>
                    <a:pt x="317" y="14"/>
                  </a:lnTo>
                  <a:lnTo>
                    <a:pt x="332" y="20"/>
                  </a:lnTo>
                  <a:lnTo>
                    <a:pt x="338" y="21"/>
                  </a:lnTo>
                  <a:lnTo>
                    <a:pt x="342" y="25"/>
                  </a:lnTo>
                  <a:lnTo>
                    <a:pt x="346" y="27"/>
                  </a:lnTo>
                  <a:lnTo>
                    <a:pt x="346" y="31"/>
                  </a:lnTo>
                  <a:lnTo>
                    <a:pt x="346" y="35"/>
                  </a:lnTo>
                  <a:lnTo>
                    <a:pt x="342" y="37"/>
                  </a:lnTo>
                  <a:lnTo>
                    <a:pt x="338" y="41"/>
                  </a:lnTo>
                  <a:lnTo>
                    <a:pt x="332" y="43"/>
                  </a:lnTo>
                  <a:lnTo>
                    <a:pt x="317" y="48"/>
                  </a:lnTo>
                  <a:lnTo>
                    <a:pt x="296" y="52"/>
                  </a:lnTo>
                  <a:lnTo>
                    <a:pt x="271" y="56"/>
                  </a:lnTo>
                  <a:lnTo>
                    <a:pt x="240" y="60"/>
                  </a:lnTo>
                  <a:lnTo>
                    <a:pt x="209" y="62"/>
                  </a:lnTo>
                  <a:lnTo>
                    <a:pt x="175" y="6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2" name="Freeform 4081"/>
            <p:cNvSpPr>
              <a:spLocks noChangeAspect="1"/>
            </p:cNvSpPr>
            <p:nvPr/>
          </p:nvSpPr>
          <p:spPr bwMode="auto">
            <a:xfrm>
              <a:off x="2811" y="2694"/>
              <a:ext cx="179" cy="35"/>
            </a:xfrm>
            <a:custGeom>
              <a:avLst/>
              <a:gdLst>
                <a:gd name="T0" fmla="*/ 0 w 179"/>
                <a:gd name="T1" fmla="*/ 0 h 35"/>
                <a:gd name="T2" fmla="*/ 0 w 179"/>
                <a:gd name="T3" fmla="*/ 0 h 35"/>
                <a:gd name="T4" fmla="*/ 2 w 179"/>
                <a:gd name="T5" fmla="*/ 6 h 35"/>
                <a:gd name="T6" fmla="*/ 6 w 179"/>
                <a:gd name="T7" fmla="*/ 10 h 35"/>
                <a:gd name="T8" fmla="*/ 10 w 179"/>
                <a:gd name="T9" fmla="*/ 13 h 35"/>
                <a:gd name="T10" fmla="*/ 18 w 179"/>
                <a:gd name="T11" fmla="*/ 15 h 35"/>
                <a:gd name="T12" fmla="*/ 33 w 179"/>
                <a:gd name="T13" fmla="*/ 21 h 35"/>
                <a:gd name="T14" fmla="*/ 54 w 179"/>
                <a:gd name="T15" fmla="*/ 25 h 35"/>
                <a:gd name="T16" fmla="*/ 81 w 179"/>
                <a:gd name="T17" fmla="*/ 29 h 35"/>
                <a:gd name="T18" fmla="*/ 110 w 179"/>
                <a:gd name="T19" fmla="*/ 33 h 35"/>
                <a:gd name="T20" fmla="*/ 142 w 179"/>
                <a:gd name="T21" fmla="*/ 35 h 35"/>
                <a:gd name="T22" fmla="*/ 179 w 179"/>
                <a:gd name="T23" fmla="*/ 35 h 35"/>
                <a:gd name="T24" fmla="*/ 179 w 179"/>
                <a:gd name="T25" fmla="*/ 27 h 35"/>
                <a:gd name="T26" fmla="*/ 142 w 179"/>
                <a:gd name="T27" fmla="*/ 27 h 35"/>
                <a:gd name="T28" fmla="*/ 112 w 179"/>
                <a:gd name="T29" fmla="*/ 25 h 35"/>
                <a:gd name="T30" fmla="*/ 81 w 179"/>
                <a:gd name="T31" fmla="*/ 21 h 35"/>
                <a:gd name="T32" fmla="*/ 56 w 179"/>
                <a:gd name="T33" fmla="*/ 17 h 35"/>
                <a:gd name="T34" fmla="*/ 35 w 179"/>
                <a:gd name="T35" fmla="*/ 13 h 35"/>
                <a:gd name="T36" fmla="*/ 20 w 179"/>
                <a:gd name="T37" fmla="*/ 8 h 35"/>
                <a:gd name="T38" fmla="*/ 16 w 179"/>
                <a:gd name="T39" fmla="*/ 6 h 35"/>
                <a:gd name="T40" fmla="*/ 12 w 179"/>
                <a:gd name="T41" fmla="*/ 4 h 35"/>
                <a:gd name="T42" fmla="*/ 10 w 179"/>
                <a:gd name="T43" fmla="*/ 2 h 35"/>
                <a:gd name="T44" fmla="*/ 10 w 179"/>
                <a:gd name="T45" fmla="*/ 0 h 35"/>
                <a:gd name="T46" fmla="*/ 10 w 179"/>
                <a:gd name="T47" fmla="*/ 0 h 35"/>
                <a:gd name="T48" fmla="*/ 0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0"/>
                  </a:lnTo>
                  <a:lnTo>
                    <a:pt x="10" y="13"/>
                  </a:lnTo>
                  <a:lnTo>
                    <a:pt x="18" y="15"/>
                  </a:lnTo>
                  <a:lnTo>
                    <a:pt x="33" y="21"/>
                  </a:lnTo>
                  <a:lnTo>
                    <a:pt x="54" y="25"/>
                  </a:lnTo>
                  <a:lnTo>
                    <a:pt x="81" y="29"/>
                  </a:lnTo>
                  <a:lnTo>
                    <a:pt x="110" y="33"/>
                  </a:lnTo>
                  <a:lnTo>
                    <a:pt x="142" y="35"/>
                  </a:lnTo>
                  <a:lnTo>
                    <a:pt x="179" y="35"/>
                  </a:lnTo>
                  <a:lnTo>
                    <a:pt x="179" y="27"/>
                  </a:lnTo>
                  <a:lnTo>
                    <a:pt x="142" y="27"/>
                  </a:lnTo>
                  <a:lnTo>
                    <a:pt x="112" y="25"/>
                  </a:lnTo>
                  <a:lnTo>
                    <a:pt x="81" y="21"/>
                  </a:lnTo>
                  <a:lnTo>
                    <a:pt x="56" y="17"/>
                  </a:lnTo>
                  <a:lnTo>
                    <a:pt x="35" y="13"/>
                  </a:lnTo>
                  <a:lnTo>
                    <a:pt x="20" y="8"/>
                  </a:lnTo>
                  <a:lnTo>
                    <a:pt x="16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3" name="Freeform 4082"/>
            <p:cNvSpPr>
              <a:spLocks noChangeAspect="1"/>
            </p:cNvSpPr>
            <p:nvPr/>
          </p:nvSpPr>
          <p:spPr bwMode="auto">
            <a:xfrm>
              <a:off x="2811" y="2659"/>
              <a:ext cx="179" cy="35"/>
            </a:xfrm>
            <a:custGeom>
              <a:avLst/>
              <a:gdLst>
                <a:gd name="T0" fmla="*/ 179 w 179"/>
                <a:gd name="T1" fmla="*/ 0 h 35"/>
                <a:gd name="T2" fmla="*/ 179 w 179"/>
                <a:gd name="T3" fmla="*/ 0 h 35"/>
                <a:gd name="T4" fmla="*/ 142 w 179"/>
                <a:gd name="T5" fmla="*/ 0 h 35"/>
                <a:gd name="T6" fmla="*/ 110 w 179"/>
                <a:gd name="T7" fmla="*/ 2 h 35"/>
                <a:gd name="T8" fmla="*/ 81 w 179"/>
                <a:gd name="T9" fmla="*/ 6 h 35"/>
                <a:gd name="T10" fmla="*/ 54 w 179"/>
                <a:gd name="T11" fmla="*/ 10 h 35"/>
                <a:gd name="T12" fmla="*/ 33 w 179"/>
                <a:gd name="T13" fmla="*/ 14 h 35"/>
                <a:gd name="T14" fmla="*/ 18 w 179"/>
                <a:gd name="T15" fmla="*/ 20 h 35"/>
                <a:gd name="T16" fmla="*/ 12 w 179"/>
                <a:gd name="T17" fmla="*/ 24 h 35"/>
                <a:gd name="T18" fmla="*/ 6 w 179"/>
                <a:gd name="T19" fmla="*/ 25 h 35"/>
                <a:gd name="T20" fmla="*/ 2 w 179"/>
                <a:gd name="T21" fmla="*/ 29 h 35"/>
                <a:gd name="T22" fmla="*/ 0 w 179"/>
                <a:gd name="T23" fmla="*/ 35 h 35"/>
                <a:gd name="T24" fmla="*/ 10 w 179"/>
                <a:gd name="T25" fmla="*/ 35 h 35"/>
                <a:gd name="T26" fmla="*/ 10 w 179"/>
                <a:gd name="T27" fmla="*/ 33 h 35"/>
                <a:gd name="T28" fmla="*/ 12 w 179"/>
                <a:gd name="T29" fmla="*/ 31 h 35"/>
                <a:gd name="T30" fmla="*/ 16 w 179"/>
                <a:gd name="T31" fmla="*/ 29 h 35"/>
                <a:gd name="T32" fmla="*/ 20 w 179"/>
                <a:gd name="T33" fmla="*/ 27 h 35"/>
                <a:gd name="T34" fmla="*/ 35 w 179"/>
                <a:gd name="T35" fmla="*/ 22 h 35"/>
                <a:gd name="T36" fmla="*/ 56 w 179"/>
                <a:gd name="T37" fmla="*/ 18 h 35"/>
                <a:gd name="T38" fmla="*/ 81 w 179"/>
                <a:gd name="T39" fmla="*/ 14 h 35"/>
                <a:gd name="T40" fmla="*/ 112 w 179"/>
                <a:gd name="T41" fmla="*/ 10 h 35"/>
                <a:gd name="T42" fmla="*/ 142 w 179"/>
                <a:gd name="T43" fmla="*/ 10 h 35"/>
                <a:gd name="T44" fmla="*/ 179 w 179"/>
                <a:gd name="T45" fmla="*/ 8 h 35"/>
                <a:gd name="T46" fmla="*/ 179 w 179"/>
                <a:gd name="T47" fmla="*/ 8 h 35"/>
                <a:gd name="T48" fmla="*/ 179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179" y="0"/>
                  </a:moveTo>
                  <a:lnTo>
                    <a:pt x="179" y="0"/>
                  </a:lnTo>
                  <a:lnTo>
                    <a:pt x="142" y="0"/>
                  </a:lnTo>
                  <a:lnTo>
                    <a:pt x="110" y="2"/>
                  </a:lnTo>
                  <a:lnTo>
                    <a:pt x="81" y="6"/>
                  </a:lnTo>
                  <a:lnTo>
                    <a:pt x="54" y="10"/>
                  </a:lnTo>
                  <a:lnTo>
                    <a:pt x="33" y="14"/>
                  </a:lnTo>
                  <a:lnTo>
                    <a:pt x="18" y="20"/>
                  </a:lnTo>
                  <a:lnTo>
                    <a:pt x="12" y="24"/>
                  </a:lnTo>
                  <a:lnTo>
                    <a:pt x="6" y="25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2" y="31"/>
                  </a:lnTo>
                  <a:lnTo>
                    <a:pt x="16" y="29"/>
                  </a:lnTo>
                  <a:lnTo>
                    <a:pt x="20" y="27"/>
                  </a:lnTo>
                  <a:lnTo>
                    <a:pt x="35" y="22"/>
                  </a:lnTo>
                  <a:lnTo>
                    <a:pt x="56" y="18"/>
                  </a:lnTo>
                  <a:lnTo>
                    <a:pt x="81" y="14"/>
                  </a:lnTo>
                  <a:lnTo>
                    <a:pt x="112" y="10"/>
                  </a:lnTo>
                  <a:lnTo>
                    <a:pt x="142" y="10"/>
                  </a:lnTo>
                  <a:lnTo>
                    <a:pt x="179" y="8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4" name="Freeform 4083"/>
            <p:cNvSpPr>
              <a:spLocks noChangeAspect="1"/>
            </p:cNvSpPr>
            <p:nvPr/>
          </p:nvSpPr>
          <p:spPr bwMode="auto">
            <a:xfrm>
              <a:off x="2990" y="2659"/>
              <a:ext cx="174" cy="35"/>
            </a:xfrm>
            <a:custGeom>
              <a:avLst/>
              <a:gdLst>
                <a:gd name="T0" fmla="*/ 174 w 174"/>
                <a:gd name="T1" fmla="*/ 35 h 35"/>
                <a:gd name="T2" fmla="*/ 174 w 174"/>
                <a:gd name="T3" fmla="*/ 35 h 35"/>
                <a:gd name="T4" fmla="*/ 174 w 174"/>
                <a:gd name="T5" fmla="*/ 29 h 35"/>
                <a:gd name="T6" fmla="*/ 171 w 174"/>
                <a:gd name="T7" fmla="*/ 25 h 35"/>
                <a:gd name="T8" fmla="*/ 165 w 174"/>
                <a:gd name="T9" fmla="*/ 24 h 35"/>
                <a:gd name="T10" fmla="*/ 159 w 174"/>
                <a:gd name="T11" fmla="*/ 20 h 35"/>
                <a:gd name="T12" fmla="*/ 142 w 174"/>
                <a:gd name="T13" fmla="*/ 14 h 35"/>
                <a:gd name="T14" fmla="*/ 121 w 174"/>
                <a:gd name="T15" fmla="*/ 10 h 35"/>
                <a:gd name="T16" fmla="*/ 96 w 174"/>
                <a:gd name="T17" fmla="*/ 6 h 35"/>
                <a:gd name="T18" fmla="*/ 67 w 174"/>
                <a:gd name="T19" fmla="*/ 2 h 35"/>
                <a:gd name="T20" fmla="*/ 34 w 174"/>
                <a:gd name="T21" fmla="*/ 0 h 35"/>
                <a:gd name="T22" fmla="*/ 0 w 174"/>
                <a:gd name="T23" fmla="*/ 0 h 35"/>
                <a:gd name="T24" fmla="*/ 0 w 174"/>
                <a:gd name="T25" fmla="*/ 8 h 35"/>
                <a:gd name="T26" fmla="*/ 34 w 174"/>
                <a:gd name="T27" fmla="*/ 10 h 35"/>
                <a:gd name="T28" fmla="*/ 65 w 174"/>
                <a:gd name="T29" fmla="*/ 10 h 35"/>
                <a:gd name="T30" fmla="*/ 94 w 174"/>
                <a:gd name="T31" fmla="*/ 14 h 35"/>
                <a:gd name="T32" fmla="*/ 121 w 174"/>
                <a:gd name="T33" fmla="*/ 18 h 35"/>
                <a:gd name="T34" fmla="*/ 140 w 174"/>
                <a:gd name="T35" fmla="*/ 22 h 35"/>
                <a:gd name="T36" fmla="*/ 157 w 174"/>
                <a:gd name="T37" fmla="*/ 27 h 35"/>
                <a:gd name="T38" fmla="*/ 161 w 174"/>
                <a:gd name="T39" fmla="*/ 29 h 35"/>
                <a:gd name="T40" fmla="*/ 165 w 174"/>
                <a:gd name="T41" fmla="*/ 31 h 35"/>
                <a:gd name="T42" fmla="*/ 167 w 174"/>
                <a:gd name="T43" fmla="*/ 33 h 35"/>
                <a:gd name="T44" fmla="*/ 167 w 174"/>
                <a:gd name="T45" fmla="*/ 35 h 35"/>
                <a:gd name="T46" fmla="*/ 167 w 174"/>
                <a:gd name="T47" fmla="*/ 35 h 35"/>
                <a:gd name="T48" fmla="*/ 174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174" y="35"/>
                  </a:moveTo>
                  <a:lnTo>
                    <a:pt x="174" y="35"/>
                  </a:lnTo>
                  <a:lnTo>
                    <a:pt x="174" y="29"/>
                  </a:lnTo>
                  <a:lnTo>
                    <a:pt x="171" y="25"/>
                  </a:lnTo>
                  <a:lnTo>
                    <a:pt x="165" y="24"/>
                  </a:lnTo>
                  <a:lnTo>
                    <a:pt x="159" y="20"/>
                  </a:lnTo>
                  <a:lnTo>
                    <a:pt x="142" y="14"/>
                  </a:lnTo>
                  <a:lnTo>
                    <a:pt x="121" y="10"/>
                  </a:lnTo>
                  <a:lnTo>
                    <a:pt x="96" y="6"/>
                  </a:lnTo>
                  <a:lnTo>
                    <a:pt x="67" y="2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34" y="10"/>
                  </a:lnTo>
                  <a:lnTo>
                    <a:pt x="65" y="10"/>
                  </a:lnTo>
                  <a:lnTo>
                    <a:pt x="94" y="14"/>
                  </a:lnTo>
                  <a:lnTo>
                    <a:pt x="121" y="18"/>
                  </a:lnTo>
                  <a:lnTo>
                    <a:pt x="140" y="22"/>
                  </a:lnTo>
                  <a:lnTo>
                    <a:pt x="157" y="27"/>
                  </a:lnTo>
                  <a:lnTo>
                    <a:pt x="161" y="29"/>
                  </a:lnTo>
                  <a:lnTo>
                    <a:pt x="165" y="31"/>
                  </a:lnTo>
                  <a:lnTo>
                    <a:pt x="167" y="33"/>
                  </a:lnTo>
                  <a:lnTo>
                    <a:pt x="167" y="35"/>
                  </a:lnTo>
                  <a:lnTo>
                    <a:pt x="174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5" name="Freeform 4084"/>
            <p:cNvSpPr>
              <a:spLocks noChangeAspect="1"/>
            </p:cNvSpPr>
            <p:nvPr/>
          </p:nvSpPr>
          <p:spPr bwMode="auto">
            <a:xfrm>
              <a:off x="2990" y="2694"/>
              <a:ext cx="174" cy="35"/>
            </a:xfrm>
            <a:custGeom>
              <a:avLst/>
              <a:gdLst>
                <a:gd name="T0" fmla="*/ 0 w 174"/>
                <a:gd name="T1" fmla="*/ 35 h 35"/>
                <a:gd name="T2" fmla="*/ 0 w 174"/>
                <a:gd name="T3" fmla="*/ 35 h 35"/>
                <a:gd name="T4" fmla="*/ 34 w 174"/>
                <a:gd name="T5" fmla="*/ 35 h 35"/>
                <a:gd name="T6" fmla="*/ 67 w 174"/>
                <a:gd name="T7" fmla="*/ 33 h 35"/>
                <a:gd name="T8" fmla="*/ 96 w 174"/>
                <a:gd name="T9" fmla="*/ 29 h 35"/>
                <a:gd name="T10" fmla="*/ 121 w 174"/>
                <a:gd name="T11" fmla="*/ 25 h 35"/>
                <a:gd name="T12" fmla="*/ 142 w 174"/>
                <a:gd name="T13" fmla="*/ 21 h 35"/>
                <a:gd name="T14" fmla="*/ 159 w 174"/>
                <a:gd name="T15" fmla="*/ 15 h 35"/>
                <a:gd name="T16" fmla="*/ 165 w 174"/>
                <a:gd name="T17" fmla="*/ 13 h 35"/>
                <a:gd name="T18" fmla="*/ 171 w 174"/>
                <a:gd name="T19" fmla="*/ 10 h 35"/>
                <a:gd name="T20" fmla="*/ 174 w 174"/>
                <a:gd name="T21" fmla="*/ 6 h 35"/>
                <a:gd name="T22" fmla="*/ 174 w 174"/>
                <a:gd name="T23" fmla="*/ 0 h 35"/>
                <a:gd name="T24" fmla="*/ 167 w 174"/>
                <a:gd name="T25" fmla="*/ 0 h 35"/>
                <a:gd name="T26" fmla="*/ 167 w 174"/>
                <a:gd name="T27" fmla="*/ 2 h 35"/>
                <a:gd name="T28" fmla="*/ 165 w 174"/>
                <a:gd name="T29" fmla="*/ 4 h 35"/>
                <a:gd name="T30" fmla="*/ 161 w 174"/>
                <a:gd name="T31" fmla="*/ 6 h 35"/>
                <a:gd name="T32" fmla="*/ 157 w 174"/>
                <a:gd name="T33" fmla="*/ 8 h 35"/>
                <a:gd name="T34" fmla="*/ 140 w 174"/>
                <a:gd name="T35" fmla="*/ 13 h 35"/>
                <a:gd name="T36" fmla="*/ 121 w 174"/>
                <a:gd name="T37" fmla="*/ 17 h 35"/>
                <a:gd name="T38" fmla="*/ 94 w 174"/>
                <a:gd name="T39" fmla="*/ 21 h 35"/>
                <a:gd name="T40" fmla="*/ 65 w 174"/>
                <a:gd name="T41" fmla="*/ 25 h 35"/>
                <a:gd name="T42" fmla="*/ 34 w 174"/>
                <a:gd name="T43" fmla="*/ 27 h 35"/>
                <a:gd name="T44" fmla="*/ 0 w 174"/>
                <a:gd name="T45" fmla="*/ 27 h 35"/>
                <a:gd name="T46" fmla="*/ 0 w 174"/>
                <a:gd name="T47" fmla="*/ 27 h 35"/>
                <a:gd name="T48" fmla="*/ 0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0" y="35"/>
                  </a:moveTo>
                  <a:lnTo>
                    <a:pt x="0" y="35"/>
                  </a:lnTo>
                  <a:lnTo>
                    <a:pt x="34" y="35"/>
                  </a:lnTo>
                  <a:lnTo>
                    <a:pt x="67" y="33"/>
                  </a:lnTo>
                  <a:lnTo>
                    <a:pt x="96" y="29"/>
                  </a:lnTo>
                  <a:lnTo>
                    <a:pt x="121" y="25"/>
                  </a:lnTo>
                  <a:lnTo>
                    <a:pt x="142" y="21"/>
                  </a:lnTo>
                  <a:lnTo>
                    <a:pt x="159" y="15"/>
                  </a:lnTo>
                  <a:lnTo>
                    <a:pt x="165" y="13"/>
                  </a:lnTo>
                  <a:lnTo>
                    <a:pt x="171" y="10"/>
                  </a:lnTo>
                  <a:lnTo>
                    <a:pt x="174" y="6"/>
                  </a:lnTo>
                  <a:lnTo>
                    <a:pt x="174" y="0"/>
                  </a:lnTo>
                  <a:lnTo>
                    <a:pt x="167" y="0"/>
                  </a:lnTo>
                  <a:lnTo>
                    <a:pt x="167" y="2"/>
                  </a:lnTo>
                  <a:lnTo>
                    <a:pt x="165" y="4"/>
                  </a:lnTo>
                  <a:lnTo>
                    <a:pt x="161" y="6"/>
                  </a:lnTo>
                  <a:lnTo>
                    <a:pt x="157" y="8"/>
                  </a:lnTo>
                  <a:lnTo>
                    <a:pt x="140" y="13"/>
                  </a:lnTo>
                  <a:lnTo>
                    <a:pt x="121" y="17"/>
                  </a:lnTo>
                  <a:lnTo>
                    <a:pt x="94" y="21"/>
                  </a:lnTo>
                  <a:lnTo>
                    <a:pt x="65" y="25"/>
                  </a:lnTo>
                  <a:lnTo>
                    <a:pt x="34" y="27"/>
                  </a:lnTo>
                  <a:lnTo>
                    <a:pt x="0" y="27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6" name="Freeform 4085"/>
            <p:cNvSpPr>
              <a:spLocks noChangeAspect="1"/>
            </p:cNvSpPr>
            <p:nvPr/>
          </p:nvSpPr>
          <p:spPr bwMode="auto">
            <a:xfrm>
              <a:off x="2815" y="2224"/>
              <a:ext cx="346" cy="470"/>
            </a:xfrm>
            <a:custGeom>
              <a:avLst/>
              <a:gdLst>
                <a:gd name="T0" fmla="*/ 346 w 346"/>
                <a:gd name="T1" fmla="*/ 468 h 470"/>
                <a:gd name="T2" fmla="*/ 232 w 346"/>
                <a:gd name="T3" fmla="*/ 0 h 470"/>
                <a:gd name="T4" fmla="*/ 31 w 346"/>
                <a:gd name="T5" fmla="*/ 203 h 470"/>
                <a:gd name="T6" fmla="*/ 0 w 346"/>
                <a:gd name="T7" fmla="*/ 470 h 470"/>
                <a:gd name="T8" fmla="*/ 346 w 346"/>
                <a:gd name="T9" fmla="*/ 468 h 4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6"/>
                <a:gd name="T16" fmla="*/ 0 h 470"/>
                <a:gd name="T17" fmla="*/ 346 w 346"/>
                <a:gd name="T18" fmla="*/ 470 h 4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6" h="470">
                  <a:moveTo>
                    <a:pt x="346" y="468"/>
                  </a:moveTo>
                  <a:lnTo>
                    <a:pt x="232" y="0"/>
                  </a:lnTo>
                  <a:lnTo>
                    <a:pt x="31" y="203"/>
                  </a:lnTo>
                  <a:lnTo>
                    <a:pt x="0" y="470"/>
                  </a:lnTo>
                  <a:lnTo>
                    <a:pt x="346" y="46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7" name="Freeform 4086"/>
            <p:cNvSpPr>
              <a:spLocks noChangeAspect="1"/>
            </p:cNvSpPr>
            <p:nvPr/>
          </p:nvSpPr>
          <p:spPr bwMode="auto">
            <a:xfrm>
              <a:off x="3044" y="2216"/>
              <a:ext cx="120" cy="478"/>
            </a:xfrm>
            <a:custGeom>
              <a:avLst/>
              <a:gdLst>
                <a:gd name="T0" fmla="*/ 5 w 120"/>
                <a:gd name="T1" fmla="*/ 10 h 478"/>
                <a:gd name="T2" fmla="*/ 0 w 120"/>
                <a:gd name="T3" fmla="*/ 8 h 478"/>
                <a:gd name="T4" fmla="*/ 113 w 120"/>
                <a:gd name="T5" fmla="*/ 478 h 478"/>
                <a:gd name="T6" fmla="*/ 120 w 120"/>
                <a:gd name="T7" fmla="*/ 476 h 478"/>
                <a:gd name="T8" fmla="*/ 7 w 120"/>
                <a:gd name="T9" fmla="*/ 6 h 478"/>
                <a:gd name="T10" fmla="*/ 0 w 120"/>
                <a:gd name="T11" fmla="*/ 4 h 478"/>
                <a:gd name="T12" fmla="*/ 7 w 120"/>
                <a:gd name="T13" fmla="*/ 6 h 478"/>
                <a:gd name="T14" fmla="*/ 5 w 120"/>
                <a:gd name="T15" fmla="*/ 0 h 478"/>
                <a:gd name="T16" fmla="*/ 0 w 120"/>
                <a:gd name="T17" fmla="*/ 4 h 478"/>
                <a:gd name="T18" fmla="*/ 5 w 120"/>
                <a:gd name="T19" fmla="*/ 10 h 4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0"/>
                <a:gd name="T31" fmla="*/ 0 h 478"/>
                <a:gd name="T32" fmla="*/ 120 w 120"/>
                <a:gd name="T33" fmla="*/ 478 h 47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0" h="478">
                  <a:moveTo>
                    <a:pt x="5" y="10"/>
                  </a:moveTo>
                  <a:lnTo>
                    <a:pt x="0" y="8"/>
                  </a:lnTo>
                  <a:lnTo>
                    <a:pt x="113" y="478"/>
                  </a:lnTo>
                  <a:lnTo>
                    <a:pt x="120" y="476"/>
                  </a:lnTo>
                  <a:lnTo>
                    <a:pt x="7" y="6"/>
                  </a:lnTo>
                  <a:lnTo>
                    <a:pt x="0" y="4"/>
                  </a:lnTo>
                  <a:lnTo>
                    <a:pt x="7" y="6"/>
                  </a:lnTo>
                  <a:lnTo>
                    <a:pt x="5" y="0"/>
                  </a:lnTo>
                  <a:lnTo>
                    <a:pt x="0" y="4"/>
                  </a:lnTo>
                  <a:lnTo>
                    <a:pt x="5" y="1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8" name="Freeform 4087"/>
            <p:cNvSpPr>
              <a:spLocks noChangeAspect="1"/>
            </p:cNvSpPr>
            <p:nvPr/>
          </p:nvSpPr>
          <p:spPr bwMode="auto">
            <a:xfrm>
              <a:off x="2842" y="2220"/>
              <a:ext cx="207" cy="211"/>
            </a:xfrm>
            <a:custGeom>
              <a:avLst/>
              <a:gdLst>
                <a:gd name="T0" fmla="*/ 8 w 207"/>
                <a:gd name="T1" fmla="*/ 207 h 211"/>
                <a:gd name="T2" fmla="*/ 8 w 207"/>
                <a:gd name="T3" fmla="*/ 211 h 211"/>
                <a:gd name="T4" fmla="*/ 207 w 207"/>
                <a:gd name="T5" fmla="*/ 6 h 211"/>
                <a:gd name="T6" fmla="*/ 202 w 207"/>
                <a:gd name="T7" fmla="*/ 0 h 211"/>
                <a:gd name="T8" fmla="*/ 2 w 207"/>
                <a:gd name="T9" fmla="*/ 205 h 211"/>
                <a:gd name="T10" fmla="*/ 0 w 207"/>
                <a:gd name="T11" fmla="*/ 207 h 211"/>
                <a:gd name="T12" fmla="*/ 8 w 207"/>
                <a:gd name="T13" fmla="*/ 207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7"/>
                <a:gd name="T22" fmla="*/ 0 h 211"/>
                <a:gd name="T23" fmla="*/ 207 w 207"/>
                <a:gd name="T24" fmla="*/ 211 h 2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7" h="211">
                  <a:moveTo>
                    <a:pt x="8" y="207"/>
                  </a:moveTo>
                  <a:lnTo>
                    <a:pt x="8" y="211"/>
                  </a:lnTo>
                  <a:lnTo>
                    <a:pt x="207" y="6"/>
                  </a:lnTo>
                  <a:lnTo>
                    <a:pt x="202" y="0"/>
                  </a:lnTo>
                  <a:lnTo>
                    <a:pt x="2" y="205"/>
                  </a:lnTo>
                  <a:lnTo>
                    <a:pt x="0" y="207"/>
                  </a:lnTo>
                  <a:lnTo>
                    <a:pt x="8" y="20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9" name="Freeform 4088"/>
            <p:cNvSpPr>
              <a:spLocks noChangeAspect="1"/>
            </p:cNvSpPr>
            <p:nvPr/>
          </p:nvSpPr>
          <p:spPr bwMode="auto">
            <a:xfrm>
              <a:off x="2811" y="2427"/>
              <a:ext cx="39" cy="267"/>
            </a:xfrm>
            <a:custGeom>
              <a:avLst/>
              <a:gdLst>
                <a:gd name="T0" fmla="*/ 4 w 39"/>
                <a:gd name="T1" fmla="*/ 267 h 267"/>
                <a:gd name="T2" fmla="*/ 10 w 39"/>
                <a:gd name="T3" fmla="*/ 267 h 267"/>
                <a:gd name="T4" fmla="*/ 39 w 39"/>
                <a:gd name="T5" fmla="*/ 0 h 267"/>
                <a:gd name="T6" fmla="*/ 31 w 39"/>
                <a:gd name="T7" fmla="*/ 0 h 267"/>
                <a:gd name="T8" fmla="*/ 0 w 39"/>
                <a:gd name="T9" fmla="*/ 267 h 267"/>
                <a:gd name="T10" fmla="*/ 4 w 39"/>
                <a:gd name="T11" fmla="*/ 267 h 2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67"/>
                <a:gd name="T20" fmla="*/ 39 w 39"/>
                <a:gd name="T21" fmla="*/ 267 h 2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67">
                  <a:moveTo>
                    <a:pt x="4" y="267"/>
                  </a:moveTo>
                  <a:lnTo>
                    <a:pt x="10" y="267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0" y="267"/>
                  </a:lnTo>
                  <a:lnTo>
                    <a:pt x="4" y="26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0" name="Freeform 4089"/>
            <p:cNvSpPr>
              <a:spLocks noChangeAspect="1"/>
            </p:cNvSpPr>
            <p:nvPr/>
          </p:nvSpPr>
          <p:spPr bwMode="auto">
            <a:xfrm>
              <a:off x="3178" y="2118"/>
              <a:ext cx="146" cy="198"/>
            </a:xfrm>
            <a:custGeom>
              <a:avLst/>
              <a:gdLst>
                <a:gd name="T0" fmla="*/ 57 w 146"/>
                <a:gd name="T1" fmla="*/ 198 h 198"/>
                <a:gd name="T2" fmla="*/ 52 w 146"/>
                <a:gd name="T3" fmla="*/ 196 h 198"/>
                <a:gd name="T4" fmla="*/ 44 w 146"/>
                <a:gd name="T5" fmla="*/ 194 h 198"/>
                <a:gd name="T6" fmla="*/ 36 w 146"/>
                <a:gd name="T7" fmla="*/ 192 h 198"/>
                <a:gd name="T8" fmla="*/ 30 w 146"/>
                <a:gd name="T9" fmla="*/ 190 h 198"/>
                <a:gd name="T10" fmla="*/ 21 w 146"/>
                <a:gd name="T11" fmla="*/ 181 h 198"/>
                <a:gd name="T12" fmla="*/ 11 w 146"/>
                <a:gd name="T13" fmla="*/ 169 h 198"/>
                <a:gd name="T14" fmla="*/ 4 w 146"/>
                <a:gd name="T15" fmla="*/ 154 h 198"/>
                <a:gd name="T16" fmla="*/ 0 w 146"/>
                <a:gd name="T17" fmla="*/ 137 h 198"/>
                <a:gd name="T18" fmla="*/ 0 w 146"/>
                <a:gd name="T19" fmla="*/ 119 h 198"/>
                <a:gd name="T20" fmla="*/ 0 w 146"/>
                <a:gd name="T21" fmla="*/ 98 h 198"/>
                <a:gd name="T22" fmla="*/ 6 w 146"/>
                <a:gd name="T23" fmla="*/ 79 h 198"/>
                <a:gd name="T24" fmla="*/ 11 w 146"/>
                <a:gd name="T25" fmla="*/ 62 h 198"/>
                <a:gd name="T26" fmla="*/ 21 w 146"/>
                <a:gd name="T27" fmla="*/ 44 h 198"/>
                <a:gd name="T28" fmla="*/ 32 w 146"/>
                <a:gd name="T29" fmla="*/ 29 h 198"/>
                <a:gd name="T30" fmla="*/ 44 w 146"/>
                <a:gd name="T31" fmla="*/ 18 h 198"/>
                <a:gd name="T32" fmla="*/ 57 w 146"/>
                <a:gd name="T33" fmla="*/ 8 h 198"/>
                <a:gd name="T34" fmla="*/ 73 w 146"/>
                <a:gd name="T35" fmla="*/ 4 h 198"/>
                <a:gd name="T36" fmla="*/ 88 w 146"/>
                <a:gd name="T37" fmla="*/ 0 h 198"/>
                <a:gd name="T38" fmla="*/ 94 w 146"/>
                <a:gd name="T39" fmla="*/ 2 h 198"/>
                <a:gd name="T40" fmla="*/ 101 w 146"/>
                <a:gd name="T41" fmla="*/ 4 h 198"/>
                <a:gd name="T42" fmla="*/ 107 w 146"/>
                <a:gd name="T43" fmla="*/ 6 h 198"/>
                <a:gd name="T44" fmla="*/ 115 w 146"/>
                <a:gd name="T45" fmla="*/ 10 h 198"/>
                <a:gd name="T46" fmla="*/ 124 w 146"/>
                <a:gd name="T47" fmla="*/ 18 h 198"/>
                <a:gd name="T48" fmla="*/ 134 w 146"/>
                <a:gd name="T49" fmla="*/ 31 h 198"/>
                <a:gd name="T50" fmla="*/ 140 w 146"/>
                <a:gd name="T51" fmla="*/ 44 h 198"/>
                <a:gd name="T52" fmla="*/ 146 w 146"/>
                <a:gd name="T53" fmla="*/ 62 h 198"/>
                <a:gd name="T54" fmla="*/ 146 w 146"/>
                <a:gd name="T55" fmla="*/ 81 h 198"/>
                <a:gd name="T56" fmla="*/ 146 w 146"/>
                <a:gd name="T57" fmla="*/ 100 h 198"/>
                <a:gd name="T58" fmla="*/ 140 w 146"/>
                <a:gd name="T59" fmla="*/ 119 h 198"/>
                <a:gd name="T60" fmla="*/ 134 w 146"/>
                <a:gd name="T61" fmla="*/ 138 h 198"/>
                <a:gd name="T62" fmla="*/ 124 w 146"/>
                <a:gd name="T63" fmla="*/ 154 h 198"/>
                <a:gd name="T64" fmla="*/ 113 w 146"/>
                <a:gd name="T65" fmla="*/ 169 h 198"/>
                <a:gd name="T66" fmla="*/ 101 w 146"/>
                <a:gd name="T67" fmla="*/ 181 h 198"/>
                <a:gd name="T68" fmla="*/ 86 w 146"/>
                <a:gd name="T69" fmla="*/ 190 h 198"/>
                <a:gd name="T70" fmla="*/ 73 w 146"/>
                <a:gd name="T71" fmla="*/ 196 h 198"/>
                <a:gd name="T72" fmla="*/ 57 w 146"/>
                <a:gd name="T73" fmla="*/ 198 h 19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6"/>
                <a:gd name="T112" fmla="*/ 0 h 198"/>
                <a:gd name="T113" fmla="*/ 146 w 146"/>
                <a:gd name="T114" fmla="*/ 198 h 19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6" h="198">
                  <a:moveTo>
                    <a:pt x="57" y="198"/>
                  </a:moveTo>
                  <a:lnTo>
                    <a:pt x="52" y="196"/>
                  </a:lnTo>
                  <a:lnTo>
                    <a:pt x="44" y="194"/>
                  </a:lnTo>
                  <a:lnTo>
                    <a:pt x="36" y="192"/>
                  </a:lnTo>
                  <a:lnTo>
                    <a:pt x="30" y="190"/>
                  </a:lnTo>
                  <a:lnTo>
                    <a:pt x="21" y="181"/>
                  </a:lnTo>
                  <a:lnTo>
                    <a:pt x="11" y="169"/>
                  </a:lnTo>
                  <a:lnTo>
                    <a:pt x="4" y="154"/>
                  </a:lnTo>
                  <a:lnTo>
                    <a:pt x="0" y="137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6" y="79"/>
                  </a:lnTo>
                  <a:lnTo>
                    <a:pt x="11" y="62"/>
                  </a:lnTo>
                  <a:lnTo>
                    <a:pt x="21" y="44"/>
                  </a:lnTo>
                  <a:lnTo>
                    <a:pt x="32" y="29"/>
                  </a:lnTo>
                  <a:lnTo>
                    <a:pt x="44" y="18"/>
                  </a:lnTo>
                  <a:lnTo>
                    <a:pt x="57" y="8"/>
                  </a:lnTo>
                  <a:lnTo>
                    <a:pt x="73" y="4"/>
                  </a:lnTo>
                  <a:lnTo>
                    <a:pt x="88" y="0"/>
                  </a:lnTo>
                  <a:lnTo>
                    <a:pt x="94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4" y="18"/>
                  </a:lnTo>
                  <a:lnTo>
                    <a:pt x="134" y="31"/>
                  </a:lnTo>
                  <a:lnTo>
                    <a:pt x="140" y="44"/>
                  </a:lnTo>
                  <a:lnTo>
                    <a:pt x="146" y="62"/>
                  </a:lnTo>
                  <a:lnTo>
                    <a:pt x="146" y="81"/>
                  </a:lnTo>
                  <a:lnTo>
                    <a:pt x="146" y="100"/>
                  </a:lnTo>
                  <a:lnTo>
                    <a:pt x="140" y="119"/>
                  </a:lnTo>
                  <a:lnTo>
                    <a:pt x="134" y="138"/>
                  </a:lnTo>
                  <a:lnTo>
                    <a:pt x="124" y="154"/>
                  </a:lnTo>
                  <a:lnTo>
                    <a:pt x="113" y="169"/>
                  </a:lnTo>
                  <a:lnTo>
                    <a:pt x="101" y="181"/>
                  </a:lnTo>
                  <a:lnTo>
                    <a:pt x="86" y="190"/>
                  </a:lnTo>
                  <a:lnTo>
                    <a:pt x="73" y="196"/>
                  </a:lnTo>
                  <a:lnTo>
                    <a:pt x="57" y="19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1" name="Freeform 4090"/>
            <p:cNvSpPr>
              <a:spLocks noChangeAspect="1"/>
            </p:cNvSpPr>
            <p:nvPr/>
          </p:nvSpPr>
          <p:spPr bwMode="auto">
            <a:xfrm>
              <a:off x="3172" y="2216"/>
              <a:ext cx="63" cy="104"/>
            </a:xfrm>
            <a:custGeom>
              <a:avLst/>
              <a:gdLst>
                <a:gd name="T0" fmla="*/ 2 w 63"/>
                <a:gd name="T1" fmla="*/ 0 h 104"/>
                <a:gd name="T2" fmla="*/ 2 w 63"/>
                <a:gd name="T3" fmla="*/ 0 h 104"/>
                <a:gd name="T4" fmla="*/ 0 w 63"/>
                <a:gd name="T5" fmla="*/ 21 h 104"/>
                <a:gd name="T6" fmla="*/ 2 w 63"/>
                <a:gd name="T7" fmla="*/ 40 h 104"/>
                <a:gd name="T8" fmla="*/ 8 w 63"/>
                <a:gd name="T9" fmla="*/ 58 h 104"/>
                <a:gd name="T10" fmla="*/ 13 w 63"/>
                <a:gd name="T11" fmla="*/ 73 h 104"/>
                <a:gd name="T12" fmla="*/ 23 w 63"/>
                <a:gd name="T13" fmla="*/ 85 h 104"/>
                <a:gd name="T14" fmla="*/ 35 w 63"/>
                <a:gd name="T15" fmla="*/ 94 h 104"/>
                <a:gd name="T16" fmla="*/ 42 w 63"/>
                <a:gd name="T17" fmla="*/ 98 h 104"/>
                <a:gd name="T18" fmla="*/ 48 w 63"/>
                <a:gd name="T19" fmla="*/ 102 h 104"/>
                <a:gd name="T20" fmla="*/ 56 w 63"/>
                <a:gd name="T21" fmla="*/ 102 h 104"/>
                <a:gd name="T22" fmla="*/ 63 w 63"/>
                <a:gd name="T23" fmla="*/ 104 h 104"/>
                <a:gd name="T24" fmla="*/ 63 w 63"/>
                <a:gd name="T25" fmla="*/ 94 h 104"/>
                <a:gd name="T26" fmla="*/ 58 w 63"/>
                <a:gd name="T27" fmla="*/ 94 h 104"/>
                <a:gd name="T28" fmla="*/ 50 w 63"/>
                <a:gd name="T29" fmla="*/ 92 h 104"/>
                <a:gd name="T30" fmla="*/ 44 w 63"/>
                <a:gd name="T31" fmla="*/ 90 h 104"/>
                <a:gd name="T32" fmla="*/ 40 w 63"/>
                <a:gd name="T33" fmla="*/ 88 h 104"/>
                <a:gd name="T34" fmla="*/ 29 w 63"/>
                <a:gd name="T35" fmla="*/ 79 h 104"/>
                <a:gd name="T36" fmla="*/ 21 w 63"/>
                <a:gd name="T37" fmla="*/ 69 h 104"/>
                <a:gd name="T38" fmla="*/ 13 w 63"/>
                <a:gd name="T39" fmla="*/ 54 h 104"/>
                <a:gd name="T40" fmla="*/ 10 w 63"/>
                <a:gd name="T41" fmla="*/ 39 h 104"/>
                <a:gd name="T42" fmla="*/ 10 w 63"/>
                <a:gd name="T43" fmla="*/ 21 h 104"/>
                <a:gd name="T44" fmla="*/ 10 w 63"/>
                <a:gd name="T45" fmla="*/ 2 h 104"/>
                <a:gd name="T46" fmla="*/ 10 w 63"/>
                <a:gd name="T47" fmla="*/ 2 h 104"/>
                <a:gd name="T48" fmla="*/ 2 w 63"/>
                <a:gd name="T49" fmla="*/ 0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4"/>
                <a:gd name="T77" fmla="*/ 63 w 63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4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8" y="58"/>
                  </a:lnTo>
                  <a:lnTo>
                    <a:pt x="13" y="73"/>
                  </a:lnTo>
                  <a:lnTo>
                    <a:pt x="23" y="85"/>
                  </a:lnTo>
                  <a:lnTo>
                    <a:pt x="35" y="94"/>
                  </a:lnTo>
                  <a:lnTo>
                    <a:pt x="42" y="98"/>
                  </a:lnTo>
                  <a:lnTo>
                    <a:pt x="48" y="102"/>
                  </a:lnTo>
                  <a:lnTo>
                    <a:pt x="56" y="102"/>
                  </a:lnTo>
                  <a:lnTo>
                    <a:pt x="63" y="104"/>
                  </a:lnTo>
                  <a:lnTo>
                    <a:pt x="63" y="94"/>
                  </a:lnTo>
                  <a:lnTo>
                    <a:pt x="58" y="94"/>
                  </a:lnTo>
                  <a:lnTo>
                    <a:pt x="50" y="92"/>
                  </a:lnTo>
                  <a:lnTo>
                    <a:pt x="44" y="90"/>
                  </a:lnTo>
                  <a:lnTo>
                    <a:pt x="40" y="88"/>
                  </a:lnTo>
                  <a:lnTo>
                    <a:pt x="29" y="79"/>
                  </a:lnTo>
                  <a:lnTo>
                    <a:pt x="21" y="69"/>
                  </a:lnTo>
                  <a:lnTo>
                    <a:pt x="13" y="54"/>
                  </a:lnTo>
                  <a:lnTo>
                    <a:pt x="10" y="39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2" name="Freeform 4091"/>
            <p:cNvSpPr>
              <a:spLocks noChangeAspect="1"/>
            </p:cNvSpPr>
            <p:nvPr/>
          </p:nvSpPr>
          <p:spPr bwMode="auto">
            <a:xfrm>
              <a:off x="3174" y="2114"/>
              <a:ext cx="92" cy="104"/>
            </a:xfrm>
            <a:custGeom>
              <a:avLst/>
              <a:gdLst>
                <a:gd name="T0" fmla="*/ 92 w 92"/>
                <a:gd name="T1" fmla="*/ 0 h 104"/>
                <a:gd name="T2" fmla="*/ 92 w 92"/>
                <a:gd name="T3" fmla="*/ 0 h 104"/>
                <a:gd name="T4" fmla="*/ 75 w 92"/>
                <a:gd name="T5" fmla="*/ 2 h 104"/>
                <a:gd name="T6" fmla="*/ 59 w 92"/>
                <a:gd name="T7" fmla="*/ 10 h 104"/>
                <a:gd name="T8" fmla="*/ 46 w 92"/>
                <a:gd name="T9" fmla="*/ 20 h 104"/>
                <a:gd name="T10" fmla="*/ 33 w 92"/>
                <a:gd name="T11" fmla="*/ 31 h 104"/>
                <a:gd name="T12" fmla="*/ 21 w 92"/>
                <a:gd name="T13" fmla="*/ 46 h 104"/>
                <a:gd name="T14" fmla="*/ 11 w 92"/>
                <a:gd name="T15" fmla="*/ 64 h 104"/>
                <a:gd name="T16" fmla="*/ 6 w 92"/>
                <a:gd name="T17" fmla="*/ 83 h 104"/>
                <a:gd name="T18" fmla="*/ 0 w 92"/>
                <a:gd name="T19" fmla="*/ 102 h 104"/>
                <a:gd name="T20" fmla="*/ 8 w 92"/>
                <a:gd name="T21" fmla="*/ 104 h 104"/>
                <a:gd name="T22" fmla="*/ 13 w 92"/>
                <a:gd name="T23" fmla="*/ 85 h 104"/>
                <a:gd name="T24" fmla="*/ 19 w 92"/>
                <a:gd name="T25" fmla="*/ 66 h 104"/>
                <a:gd name="T26" fmla="*/ 29 w 92"/>
                <a:gd name="T27" fmla="*/ 50 h 104"/>
                <a:gd name="T28" fmla="*/ 38 w 92"/>
                <a:gd name="T29" fmla="*/ 37 h 104"/>
                <a:gd name="T30" fmla="*/ 52 w 92"/>
                <a:gd name="T31" fmla="*/ 25 h 104"/>
                <a:gd name="T32" fmla="*/ 63 w 92"/>
                <a:gd name="T33" fmla="*/ 16 h 104"/>
                <a:gd name="T34" fmla="*/ 77 w 92"/>
                <a:gd name="T35" fmla="*/ 12 h 104"/>
                <a:gd name="T36" fmla="*/ 92 w 92"/>
                <a:gd name="T37" fmla="*/ 10 h 104"/>
                <a:gd name="T38" fmla="*/ 92 w 92"/>
                <a:gd name="T39" fmla="*/ 10 h 104"/>
                <a:gd name="T40" fmla="*/ 92 w 92"/>
                <a:gd name="T41" fmla="*/ 0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92" y="0"/>
                  </a:moveTo>
                  <a:lnTo>
                    <a:pt x="92" y="0"/>
                  </a:lnTo>
                  <a:lnTo>
                    <a:pt x="75" y="2"/>
                  </a:lnTo>
                  <a:lnTo>
                    <a:pt x="59" y="10"/>
                  </a:lnTo>
                  <a:lnTo>
                    <a:pt x="46" y="20"/>
                  </a:lnTo>
                  <a:lnTo>
                    <a:pt x="33" y="31"/>
                  </a:lnTo>
                  <a:lnTo>
                    <a:pt x="21" y="46"/>
                  </a:lnTo>
                  <a:lnTo>
                    <a:pt x="11" y="64"/>
                  </a:lnTo>
                  <a:lnTo>
                    <a:pt x="6" y="83"/>
                  </a:lnTo>
                  <a:lnTo>
                    <a:pt x="0" y="102"/>
                  </a:lnTo>
                  <a:lnTo>
                    <a:pt x="8" y="104"/>
                  </a:lnTo>
                  <a:lnTo>
                    <a:pt x="13" y="85"/>
                  </a:lnTo>
                  <a:lnTo>
                    <a:pt x="19" y="66"/>
                  </a:lnTo>
                  <a:lnTo>
                    <a:pt x="29" y="50"/>
                  </a:lnTo>
                  <a:lnTo>
                    <a:pt x="38" y="37"/>
                  </a:lnTo>
                  <a:lnTo>
                    <a:pt x="52" y="25"/>
                  </a:lnTo>
                  <a:lnTo>
                    <a:pt x="63" y="16"/>
                  </a:lnTo>
                  <a:lnTo>
                    <a:pt x="77" y="12"/>
                  </a:lnTo>
                  <a:lnTo>
                    <a:pt x="92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3" name="Freeform 4092"/>
            <p:cNvSpPr>
              <a:spLocks noChangeAspect="1"/>
            </p:cNvSpPr>
            <p:nvPr/>
          </p:nvSpPr>
          <p:spPr bwMode="auto">
            <a:xfrm>
              <a:off x="3266" y="2114"/>
              <a:ext cx="61" cy="104"/>
            </a:xfrm>
            <a:custGeom>
              <a:avLst/>
              <a:gdLst>
                <a:gd name="T0" fmla="*/ 61 w 61"/>
                <a:gd name="T1" fmla="*/ 104 h 104"/>
                <a:gd name="T2" fmla="*/ 61 w 61"/>
                <a:gd name="T3" fmla="*/ 104 h 104"/>
                <a:gd name="T4" fmla="*/ 61 w 61"/>
                <a:gd name="T5" fmla="*/ 85 h 104"/>
                <a:gd name="T6" fmla="*/ 61 w 61"/>
                <a:gd name="T7" fmla="*/ 66 h 104"/>
                <a:gd name="T8" fmla="*/ 56 w 61"/>
                <a:gd name="T9" fmla="*/ 48 h 104"/>
                <a:gd name="T10" fmla="*/ 50 w 61"/>
                <a:gd name="T11" fmla="*/ 33 h 104"/>
                <a:gd name="T12" fmla="*/ 40 w 61"/>
                <a:gd name="T13" fmla="*/ 20 h 104"/>
                <a:gd name="T14" fmla="*/ 29 w 61"/>
                <a:gd name="T15" fmla="*/ 10 h 104"/>
                <a:gd name="T16" fmla="*/ 21 w 61"/>
                <a:gd name="T17" fmla="*/ 6 h 104"/>
                <a:gd name="T18" fmla="*/ 15 w 61"/>
                <a:gd name="T19" fmla="*/ 4 h 104"/>
                <a:gd name="T20" fmla="*/ 8 w 61"/>
                <a:gd name="T21" fmla="*/ 2 h 104"/>
                <a:gd name="T22" fmla="*/ 0 w 61"/>
                <a:gd name="T23" fmla="*/ 0 h 104"/>
                <a:gd name="T24" fmla="*/ 0 w 61"/>
                <a:gd name="T25" fmla="*/ 10 h 104"/>
                <a:gd name="T26" fmla="*/ 6 w 61"/>
                <a:gd name="T27" fmla="*/ 10 h 104"/>
                <a:gd name="T28" fmla="*/ 12 w 61"/>
                <a:gd name="T29" fmla="*/ 12 h 104"/>
                <a:gd name="T30" fmla="*/ 19 w 61"/>
                <a:gd name="T31" fmla="*/ 14 h 104"/>
                <a:gd name="T32" fmla="*/ 23 w 61"/>
                <a:gd name="T33" fmla="*/ 16 h 104"/>
                <a:gd name="T34" fmla="*/ 35 w 61"/>
                <a:gd name="T35" fmla="*/ 25 h 104"/>
                <a:gd name="T36" fmla="*/ 42 w 61"/>
                <a:gd name="T37" fmla="*/ 37 h 104"/>
                <a:gd name="T38" fmla="*/ 48 w 61"/>
                <a:gd name="T39" fmla="*/ 50 h 104"/>
                <a:gd name="T40" fmla="*/ 54 w 61"/>
                <a:gd name="T41" fmla="*/ 66 h 104"/>
                <a:gd name="T42" fmla="*/ 54 w 61"/>
                <a:gd name="T43" fmla="*/ 85 h 104"/>
                <a:gd name="T44" fmla="*/ 54 w 61"/>
                <a:gd name="T45" fmla="*/ 102 h 104"/>
                <a:gd name="T46" fmla="*/ 54 w 61"/>
                <a:gd name="T47" fmla="*/ 102 h 104"/>
                <a:gd name="T48" fmla="*/ 61 w 61"/>
                <a:gd name="T49" fmla="*/ 104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"/>
                <a:gd name="T76" fmla="*/ 0 h 104"/>
                <a:gd name="T77" fmla="*/ 61 w 61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" h="104">
                  <a:moveTo>
                    <a:pt x="61" y="104"/>
                  </a:moveTo>
                  <a:lnTo>
                    <a:pt x="61" y="104"/>
                  </a:lnTo>
                  <a:lnTo>
                    <a:pt x="61" y="85"/>
                  </a:lnTo>
                  <a:lnTo>
                    <a:pt x="61" y="66"/>
                  </a:lnTo>
                  <a:lnTo>
                    <a:pt x="56" y="48"/>
                  </a:lnTo>
                  <a:lnTo>
                    <a:pt x="50" y="33"/>
                  </a:lnTo>
                  <a:lnTo>
                    <a:pt x="40" y="20"/>
                  </a:lnTo>
                  <a:lnTo>
                    <a:pt x="29" y="10"/>
                  </a:lnTo>
                  <a:lnTo>
                    <a:pt x="21" y="6"/>
                  </a:lnTo>
                  <a:lnTo>
                    <a:pt x="15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10"/>
                  </a:lnTo>
                  <a:lnTo>
                    <a:pt x="12" y="12"/>
                  </a:lnTo>
                  <a:lnTo>
                    <a:pt x="19" y="14"/>
                  </a:lnTo>
                  <a:lnTo>
                    <a:pt x="23" y="16"/>
                  </a:lnTo>
                  <a:lnTo>
                    <a:pt x="35" y="25"/>
                  </a:lnTo>
                  <a:lnTo>
                    <a:pt x="42" y="37"/>
                  </a:lnTo>
                  <a:lnTo>
                    <a:pt x="48" y="50"/>
                  </a:lnTo>
                  <a:lnTo>
                    <a:pt x="54" y="66"/>
                  </a:lnTo>
                  <a:lnTo>
                    <a:pt x="54" y="85"/>
                  </a:lnTo>
                  <a:lnTo>
                    <a:pt x="54" y="102"/>
                  </a:lnTo>
                  <a:lnTo>
                    <a:pt x="61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4" name="Freeform 4093"/>
            <p:cNvSpPr>
              <a:spLocks noChangeAspect="1"/>
            </p:cNvSpPr>
            <p:nvPr/>
          </p:nvSpPr>
          <p:spPr bwMode="auto">
            <a:xfrm>
              <a:off x="3235" y="2216"/>
              <a:ext cx="92" cy="104"/>
            </a:xfrm>
            <a:custGeom>
              <a:avLst/>
              <a:gdLst>
                <a:gd name="T0" fmla="*/ 0 w 92"/>
                <a:gd name="T1" fmla="*/ 104 h 104"/>
                <a:gd name="T2" fmla="*/ 0 w 92"/>
                <a:gd name="T3" fmla="*/ 104 h 104"/>
                <a:gd name="T4" fmla="*/ 18 w 92"/>
                <a:gd name="T5" fmla="*/ 102 h 104"/>
                <a:gd name="T6" fmla="*/ 31 w 92"/>
                <a:gd name="T7" fmla="*/ 94 h 104"/>
                <a:gd name="T8" fmla="*/ 46 w 92"/>
                <a:gd name="T9" fmla="*/ 86 h 104"/>
                <a:gd name="T10" fmla="*/ 60 w 92"/>
                <a:gd name="T11" fmla="*/ 73 h 104"/>
                <a:gd name="T12" fmla="*/ 71 w 92"/>
                <a:gd name="T13" fmla="*/ 58 h 104"/>
                <a:gd name="T14" fmla="*/ 79 w 92"/>
                <a:gd name="T15" fmla="*/ 42 h 104"/>
                <a:gd name="T16" fmla="*/ 87 w 92"/>
                <a:gd name="T17" fmla="*/ 23 h 104"/>
                <a:gd name="T18" fmla="*/ 92 w 92"/>
                <a:gd name="T19" fmla="*/ 2 h 104"/>
                <a:gd name="T20" fmla="*/ 85 w 92"/>
                <a:gd name="T21" fmla="*/ 0 h 104"/>
                <a:gd name="T22" fmla="*/ 79 w 92"/>
                <a:gd name="T23" fmla="*/ 19 h 104"/>
                <a:gd name="T24" fmla="*/ 73 w 92"/>
                <a:gd name="T25" fmla="*/ 39 h 104"/>
                <a:gd name="T26" fmla="*/ 64 w 92"/>
                <a:gd name="T27" fmla="*/ 54 h 104"/>
                <a:gd name="T28" fmla="*/ 52 w 92"/>
                <a:gd name="T29" fmla="*/ 67 h 104"/>
                <a:gd name="T30" fmla="*/ 41 w 92"/>
                <a:gd name="T31" fmla="*/ 79 h 104"/>
                <a:gd name="T32" fmla="*/ 29 w 92"/>
                <a:gd name="T33" fmla="*/ 88 h 104"/>
                <a:gd name="T34" fmla="*/ 14 w 92"/>
                <a:gd name="T35" fmla="*/ 92 h 104"/>
                <a:gd name="T36" fmla="*/ 0 w 92"/>
                <a:gd name="T37" fmla="*/ 94 h 104"/>
                <a:gd name="T38" fmla="*/ 0 w 92"/>
                <a:gd name="T39" fmla="*/ 94 h 104"/>
                <a:gd name="T40" fmla="*/ 0 w 92"/>
                <a:gd name="T41" fmla="*/ 104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0" y="104"/>
                  </a:moveTo>
                  <a:lnTo>
                    <a:pt x="0" y="104"/>
                  </a:lnTo>
                  <a:lnTo>
                    <a:pt x="18" y="102"/>
                  </a:lnTo>
                  <a:lnTo>
                    <a:pt x="31" y="94"/>
                  </a:lnTo>
                  <a:lnTo>
                    <a:pt x="46" y="86"/>
                  </a:lnTo>
                  <a:lnTo>
                    <a:pt x="60" y="73"/>
                  </a:lnTo>
                  <a:lnTo>
                    <a:pt x="71" y="58"/>
                  </a:lnTo>
                  <a:lnTo>
                    <a:pt x="79" y="42"/>
                  </a:lnTo>
                  <a:lnTo>
                    <a:pt x="87" y="23"/>
                  </a:lnTo>
                  <a:lnTo>
                    <a:pt x="92" y="2"/>
                  </a:lnTo>
                  <a:lnTo>
                    <a:pt x="85" y="0"/>
                  </a:lnTo>
                  <a:lnTo>
                    <a:pt x="79" y="19"/>
                  </a:lnTo>
                  <a:lnTo>
                    <a:pt x="73" y="39"/>
                  </a:lnTo>
                  <a:lnTo>
                    <a:pt x="64" y="54"/>
                  </a:lnTo>
                  <a:lnTo>
                    <a:pt x="52" y="67"/>
                  </a:lnTo>
                  <a:lnTo>
                    <a:pt x="41" y="79"/>
                  </a:lnTo>
                  <a:lnTo>
                    <a:pt x="29" y="88"/>
                  </a:lnTo>
                  <a:lnTo>
                    <a:pt x="14" y="92"/>
                  </a:lnTo>
                  <a:lnTo>
                    <a:pt x="0" y="94"/>
                  </a:lnTo>
                  <a:lnTo>
                    <a:pt x="0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5" name="Freeform 4094"/>
            <p:cNvSpPr>
              <a:spLocks noChangeAspect="1"/>
            </p:cNvSpPr>
            <p:nvPr/>
          </p:nvSpPr>
          <p:spPr bwMode="auto">
            <a:xfrm>
              <a:off x="3065" y="2043"/>
              <a:ext cx="228" cy="271"/>
            </a:xfrm>
            <a:custGeom>
              <a:avLst/>
              <a:gdLst>
                <a:gd name="T0" fmla="*/ 71 w 228"/>
                <a:gd name="T1" fmla="*/ 0 h 271"/>
                <a:gd name="T2" fmla="*/ 0 w 228"/>
                <a:gd name="T3" fmla="*/ 187 h 271"/>
                <a:gd name="T4" fmla="*/ 155 w 228"/>
                <a:gd name="T5" fmla="*/ 271 h 271"/>
                <a:gd name="T6" fmla="*/ 228 w 228"/>
                <a:gd name="T7" fmla="*/ 85 h 271"/>
                <a:gd name="T8" fmla="*/ 71 w 228"/>
                <a:gd name="T9" fmla="*/ 0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8"/>
                <a:gd name="T16" fmla="*/ 0 h 271"/>
                <a:gd name="T17" fmla="*/ 228 w 228"/>
                <a:gd name="T18" fmla="*/ 271 h 2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8" h="271">
                  <a:moveTo>
                    <a:pt x="71" y="0"/>
                  </a:moveTo>
                  <a:lnTo>
                    <a:pt x="0" y="187"/>
                  </a:lnTo>
                  <a:lnTo>
                    <a:pt x="155" y="271"/>
                  </a:lnTo>
                  <a:lnTo>
                    <a:pt x="228" y="85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6" name="Freeform 4095"/>
            <p:cNvSpPr>
              <a:spLocks noChangeAspect="1"/>
            </p:cNvSpPr>
            <p:nvPr/>
          </p:nvSpPr>
          <p:spPr bwMode="auto">
            <a:xfrm>
              <a:off x="3059" y="2041"/>
              <a:ext cx="80" cy="192"/>
            </a:xfrm>
            <a:custGeom>
              <a:avLst/>
              <a:gdLst>
                <a:gd name="T0" fmla="*/ 8 w 80"/>
                <a:gd name="T1" fmla="*/ 185 h 192"/>
                <a:gd name="T2" fmla="*/ 9 w 80"/>
                <a:gd name="T3" fmla="*/ 190 h 192"/>
                <a:gd name="T4" fmla="*/ 80 w 80"/>
                <a:gd name="T5" fmla="*/ 4 h 192"/>
                <a:gd name="T6" fmla="*/ 73 w 80"/>
                <a:gd name="T7" fmla="*/ 0 h 192"/>
                <a:gd name="T8" fmla="*/ 2 w 80"/>
                <a:gd name="T9" fmla="*/ 187 h 192"/>
                <a:gd name="T10" fmla="*/ 4 w 80"/>
                <a:gd name="T11" fmla="*/ 192 h 192"/>
                <a:gd name="T12" fmla="*/ 2 w 80"/>
                <a:gd name="T13" fmla="*/ 187 h 192"/>
                <a:gd name="T14" fmla="*/ 0 w 80"/>
                <a:gd name="T15" fmla="*/ 190 h 192"/>
                <a:gd name="T16" fmla="*/ 4 w 80"/>
                <a:gd name="T17" fmla="*/ 192 h 192"/>
                <a:gd name="T18" fmla="*/ 8 w 80"/>
                <a:gd name="T19" fmla="*/ 185 h 1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0"/>
                <a:gd name="T31" fmla="*/ 0 h 192"/>
                <a:gd name="T32" fmla="*/ 80 w 80"/>
                <a:gd name="T33" fmla="*/ 192 h 19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0" h="192">
                  <a:moveTo>
                    <a:pt x="8" y="185"/>
                  </a:moveTo>
                  <a:lnTo>
                    <a:pt x="9" y="190"/>
                  </a:lnTo>
                  <a:lnTo>
                    <a:pt x="80" y="4"/>
                  </a:lnTo>
                  <a:lnTo>
                    <a:pt x="73" y="0"/>
                  </a:lnTo>
                  <a:lnTo>
                    <a:pt x="2" y="187"/>
                  </a:lnTo>
                  <a:lnTo>
                    <a:pt x="4" y="192"/>
                  </a:lnTo>
                  <a:lnTo>
                    <a:pt x="2" y="187"/>
                  </a:lnTo>
                  <a:lnTo>
                    <a:pt x="0" y="190"/>
                  </a:lnTo>
                  <a:lnTo>
                    <a:pt x="4" y="192"/>
                  </a:lnTo>
                  <a:lnTo>
                    <a:pt x="8" y="1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7" name="Freeform 4096"/>
            <p:cNvSpPr>
              <a:spLocks noChangeAspect="1"/>
            </p:cNvSpPr>
            <p:nvPr/>
          </p:nvSpPr>
          <p:spPr bwMode="auto">
            <a:xfrm>
              <a:off x="3063" y="2226"/>
              <a:ext cx="161" cy="94"/>
            </a:xfrm>
            <a:custGeom>
              <a:avLst/>
              <a:gdLst>
                <a:gd name="T0" fmla="*/ 153 w 161"/>
                <a:gd name="T1" fmla="*/ 86 h 94"/>
                <a:gd name="T2" fmla="*/ 159 w 161"/>
                <a:gd name="T3" fmla="*/ 84 h 94"/>
                <a:gd name="T4" fmla="*/ 4 w 161"/>
                <a:gd name="T5" fmla="*/ 0 h 94"/>
                <a:gd name="T6" fmla="*/ 0 w 161"/>
                <a:gd name="T7" fmla="*/ 7 h 94"/>
                <a:gd name="T8" fmla="*/ 155 w 161"/>
                <a:gd name="T9" fmla="*/ 90 h 94"/>
                <a:gd name="T10" fmla="*/ 161 w 161"/>
                <a:gd name="T11" fmla="*/ 88 h 94"/>
                <a:gd name="T12" fmla="*/ 155 w 161"/>
                <a:gd name="T13" fmla="*/ 90 h 94"/>
                <a:gd name="T14" fmla="*/ 159 w 161"/>
                <a:gd name="T15" fmla="*/ 94 h 94"/>
                <a:gd name="T16" fmla="*/ 161 w 161"/>
                <a:gd name="T17" fmla="*/ 88 h 94"/>
                <a:gd name="T18" fmla="*/ 153 w 161"/>
                <a:gd name="T19" fmla="*/ 86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1"/>
                <a:gd name="T31" fmla="*/ 0 h 94"/>
                <a:gd name="T32" fmla="*/ 161 w 161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1" h="94">
                  <a:moveTo>
                    <a:pt x="153" y="86"/>
                  </a:moveTo>
                  <a:lnTo>
                    <a:pt x="159" y="84"/>
                  </a:lnTo>
                  <a:lnTo>
                    <a:pt x="4" y="0"/>
                  </a:lnTo>
                  <a:lnTo>
                    <a:pt x="0" y="7"/>
                  </a:lnTo>
                  <a:lnTo>
                    <a:pt x="155" y="90"/>
                  </a:lnTo>
                  <a:lnTo>
                    <a:pt x="161" y="88"/>
                  </a:lnTo>
                  <a:lnTo>
                    <a:pt x="155" y="90"/>
                  </a:lnTo>
                  <a:lnTo>
                    <a:pt x="159" y="94"/>
                  </a:lnTo>
                  <a:lnTo>
                    <a:pt x="161" y="88"/>
                  </a:lnTo>
                  <a:lnTo>
                    <a:pt x="153" y="8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8" name="Freeform 4097"/>
            <p:cNvSpPr>
              <a:spLocks noChangeAspect="1"/>
            </p:cNvSpPr>
            <p:nvPr/>
          </p:nvSpPr>
          <p:spPr bwMode="auto">
            <a:xfrm>
              <a:off x="3216" y="2124"/>
              <a:ext cx="81" cy="190"/>
            </a:xfrm>
            <a:custGeom>
              <a:avLst/>
              <a:gdLst>
                <a:gd name="T0" fmla="*/ 75 w 81"/>
                <a:gd name="T1" fmla="*/ 8 h 190"/>
                <a:gd name="T2" fmla="*/ 73 w 81"/>
                <a:gd name="T3" fmla="*/ 2 h 190"/>
                <a:gd name="T4" fmla="*/ 0 w 81"/>
                <a:gd name="T5" fmla="*/ 188 h 190"/>
                <a:gd name="T6" fmla="*/ 8 w 81"/>
                <a:gd name="T7" fmla="*/ 190 h 190"/>
                <a:gd name="T8" fmla="*/ 81 w 81"/>
                <a:gd name="T9" fmla="*/ 4 h 190"/>
                <a:gd name="T10" fmla="*/ 79 w 81"/>
                <a:gd name="T11" fmla="*/ 0 h 190"/>
                <a:gd name="T12" fmla="*/ 81 w 81"/>
                <a:gd name="T13" fmla="*/ 4 h 190"/>
                <a:gd name="T14" fmla="*/ 81 w 81"/>
                <a:gd name="T15" fmla="*/ 2 h 190"/>
                <a:gd name="T16" fmla="*/ 79 w 81"/>
                <a:gd name="T17" fmla="*/ 0 h 190"/>
                <a:gd name="T18" fmla="*/ 75 w 81"/>
                <a:gd name="T19" fmla="*/ 8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1"/>
                <a:gd name="T31" fmla="*/ 0 h 190"/>
                <a:gd name="T32" fmla="*/ 81 w 81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1" h="190">
                  <a:moveTo>
                    <a:pt x="75" y="8"/>
                  </a:moveTo>
                  <a:lnTo>
                    <a:pt x="73" y="2"/>
                  </a:lnTo>
                  <a:lnTo>
                    <a:pt x="0" y="188"/>
                  </a:lnTo>
                  <a:lnTo>
                    <a:pt x="8" y="190"/>
                  </a:lnTo>
                  <a:lnTo>
                    <a:pt x="81" y="4"/>
                  </a:lnTo>
                  <a:lnTo>
                    <a:pt x="79" y="0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79" y="0"/>
                  </a:lnTo>
                  <a:lnTo>
                    <a:pt x="75" y="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9" name="Freeform 4098"/>
            <p:cNvSpPr>
              <a:spLocks noChangeAspect="1"/>
            </p:cNvSpPr>
            <p:nvPr/>
          </p:nvSpPr>
          <p:spPr bwMode="auto">
            <a:xfrm>
              <a:off x="3132" y="2038"/>
              <a:ext cx="163" cy="94"/>
            </a:xfrm>
            <a:custGeom>
              <a:avLst/>
              <a:gdLst>
                <a:gd name="T0" fmla="*/ 7 w 163"/>
                <a:gd name="T1" fmla="*/ 7 h 94"/>
                <a:gd name="T2" fmla="*/ 2 w 163"/>
                <a:gd name="T3" fmla="*/ 9 h 94"/>
                <a:gd name="T4" fmla="*/ 159 w 163"/>
                <a:gd name="T5" fmla="*/ 94 h 94"/>
                <a:gd name="T6" fmla="*/ 163 w 163"/>
                <a:gd name="T7" fmla="*/ 86 h 94"/>
                <a:gd name="T8" fmla="*/ 6 w 163"/>
                <a:gd name="T9" fmla="*/ 2 h 94"/>
                <a:gd name="T10" fmla="*/ 0 w 163"/>
                <a:gd name="T11" fmla="*/ 3 h 94"/>
                <a:gd name="T12" fmla="*/ 6 w 163"/>
                <a:gd name="T13" fmla="*/ 2 h 94"/>
                <a:gd name="T14" fmla="*/ 2 w 163"/>
                <a:gd name="T15" fmla="*/ 0 h 94"/>
                <a:gd name="T16" fmla="*/ 0 w 163"/>
                <a:gd name="T17" fmla="*/ 3 h 94"/>
                <a:gd name="T18" fmla="*/ 7 w 163"/>
                <a:gd name="T19" fmla="*/ 7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3"/>
                <a:gd name="T31" fmla="*/ 0 h 94"/>
                <a:gd name="T32" fmla="*/ 163 w 163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3" h="94">
                  <a:moveTo>
                    <a:pt x="7" y="7"/>
                  </a:moveTo>
                  <a:lnTo>
                    <a:pt x="2" y="9"/>
                  </a:lnTo>
                  <a:lnTo>
                    <a:pt x="159" y="94"/>
                  </a:lnTo>
                  <a:lnTo>
                    <a:pt x="163" y="86"/>
                  </a:lnTo>
                  <a:lnTo>
                    <a:pt x="6" y="2"/>
                  </a:lnTo>
                  <a:lnTo>
                    <a:pt x="0" y="3"/>
                  </a:lnTo>
                  <a:lnTo>
                    <a:pt x="6" y="2"/>
                  </a:lnTo>
                  <a:lnTo>
                    <a:pt x="2" y="0"/>
                  </a:lnTo>
                  <a:lnTo>
                    <a:pt x="0" y="3"/>
                  </a:lnTo>
                  <a:lnTo>
                    <a:pt x="7" y="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0" name="Freeform 4099"/>
            <p:cNvSpPr>
              <a:spLocks noChangeAspect="1"/>
            </p:cNvSpPr>
            <p:nvPr/>
          </p:nvSpPr>
          <p:spPr bwMode="auto">
            <a:xfrm>
              <a:off x="3178" y="2076"/>
              <a:ext cx="124" cy="102"/>
            </a:xfrm>
            <a:custGeom>
              <a:avLst/>
              <a:gdLst>
                <a:gd name="T0" fmla="*/ 124 w 124"/>
                <a:gd name="T1" fmla="*/ 102 h 102"/>
                <a:gd name="T2" fmla="*/ 15 w 124"/>
                <a:gd name="T3" fmla="*/ 40 h 102"/>
                <a:gd name="T4" fmla="*/ 15 w 124"/>
                <a:gd name="T5" fmla="*/ 38 h 102"/>
                <a:gd name="T6" fmla="*/ 13 w 124"/>
                <a:gd name="T7" fmla="*/ 36 h 102"/>
                <a:gd name="T8" fmla="*/ 13 w 124"/>
                <a:gd name="T9" fmla="*/ 33 h 102"/>
                <a:gd name="T10" fmla="*/ 11 w 124"/>
                <a:gd name="T11" fmla="*/ 27 h 102"/>
                <a:gd name="T12" fmla="*/ 9 w 124"/>
                <a:gd name="T13" fmla="*/ 21 h 102"/>
                <a:gd name="T14" fmla="*/ 7 w 124"/>
                <a:gd name="T15" fmla="*/ 13 h 102"/>
                <a:gd name="T16" fmla="*/ 4 w 124"/>
                <a:gd name="T17" fmla="*/ 8 h 102"/>
                <a:gd name="T18" fmla="*/ 0 w 124"/>
                <a:gd name="T19" fmla="*/ 0 h 102"/>
                <a:gd name="T20" fmla="*/ 107 w 124"/>
                <a:gd name="T21" fmla="*/ 60 h 102"/>
                <a:gd name="T22" fmla="*/ 113 w 124"/>
                <a:gd name="T23" fmla="*/ 65 h 102"/>
                <a:gd name="T24" fmla="*/ 117 w 124"/>
                <a:gd name="T25" fmla="*/ 73 h 102"/>
                <a:gd name="T26" fmla="*/ 121 w 124"/>
                <a:gd name="T27" fmla="*/ 79 h 102"/>
                <a:gd name="T28" fmla="*/ 123 w 124"/>
                <a:gd name="T29" fmla="*/ 86 h 102"/>
                <a:gd name="T30" fmla="*/ 124 w 124"/>
                <a:gd name="T31" fmla="*/ 92 h 102"/>
                <a:gd name="T32" fmla="*/ 124 w 124"/>
                <a:gd name="T33" fmla="*/ 98 h 102"/>
                <a:gd name="T34" fmla="*/ 124 w 124"/>
                <a:gd name="T35" fmla="*/ 102 h 102"/>
                <a:gd name="T36" fmla="*/ 124 w 124"/>
                <a:gd name="T37" fmla="*/ 102 h 1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4"/>
                <a:gd name="T58" fmla="*/ 0 h 102"/>
                <a:gd name="T59" fmla="*/ 124 w 124"/>
                <a:gd name="T60" fmla="*/ 102 h 10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4" h="102">
                  <a:moveTo>
                    <a:pt x="124" y="102"/>
                  </a:moveTo>
                  <a:lnTo>
                    <a:pt x="15" y="40"/>
                  </a:lnTo>
                  <a:lnTo>
                    <a:pt x="15" y="38"/>
                  </a:lnTo>
                  <a:lnTo>
                    <a:pt x="13" y="36"/>
                  </a:lnTo>
                  <a:lnTo>
                    <a:pt x="13" y="33"/>
                  </a:lnTo>
                  <a:lnTo>
                    <a:pt x="11" y="27"/>
                  </a:lnTo>
                  <a:lnTo>
                    <a:pt x="9" y="21"/>
                  </a:lnTo>
                  <a:lnTo>
                    <a:pt x="7" y="13"/>
                  </a:lnTo>
                  <a:lnTo>
                    <a:pt x="4" y="8"/>
                  </a:lnTo>
                  <a:lnTo>
                    <a:pt x="0" y="0"/>
                  </a:lnTo>
                  <a:lnTo>
                    <a:pt x="107" y="60"/>
                  </a:lnTo>
                  <a:lnTo>
                    <a:pt x="113" y="65"/>
                  </a:lnTo>
                  <a:lnTo>
                    <a:pt x="117" y="73"/>
                  </a:lnTo>
                  <a:lnTo>
                    <a:pt x="121" y="79"/>
                  </a:lnTo>
                  <a:lnTo>
                    <a:pt x="123" y="86"/>
                  </a:lnTo>
                  <a:lnTo>
                    <a:pt x="124" y="92"/>
                  </a:lnTo>
                  <a:lnTo>
                    <a:pt x="124" y="98"/>
                  </a:lnTo>
                  <a:lnTo>
                    <a:pt x="124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1" name="Freeform 4100"/>
            <p:cNvSpPr>
              <a:spLocks noChangeAspect="1"/>
            </p:cNvSpPr>
            <p:nvPr/>
          </p:nvSpPr>
          <p:spPr bwMode="auto">
            <a:xfrm>
              <a:off x="3159" y="2182"/>
              <a:ext cx="134" cy="94"/>
            </a:xfrm>
            <a:custGeom>
              <a:avLst/>
              <a:gdLst>
                <a:gd name="T0" fmla="*/ 134 w 134"/>
                <a:gd name="T1" fmla="*/ 65 h 94"/>
                <a:gd name="T2" fmla="*/ 19 w 134"/>
                <a:gd name="T3" fmla="*/ 0 h 94"/>
                <a:gd name="T4" fmla="*/ 19 w 134"/>
                <a:gd name="T5" fmla="*/ 1 h 94"/>
                <a:gd name="T6" fmla="*/ 17 w 134"/>
                <a:gd name="T7" fmla="*/ 3 h 94"/>
                <a:gd name="T8" fmla="*/ 15 w 134"/>
                <a:gd name="T9" fmla="*/ 7 h 94"/>
                <a:gd name="T10" fmla="*/ 13 w 134"/>
                <a:gd name="T11" fmla="*/ 11 h 94"/>
                <a:gd name="T12" fmla="*/ 11 w 134"/>
                <a:gd name="T13" fmla="*/ 15 h 94"/>
                <a:gd name="T14" fmla="*/ 7 w 134"/>
                <a:gd name="T15" fmla="*/ 21 h 94"/>
                <a:gd name="T16" fmla="*/ 3 w 134"/>
                <a:gd name="T17" fmla="*/ 25 h 94"/>
                <a:gd name="T18" fmla="*/ 0 w 134"/>
                <a:gd name="T19" fmla="*/ 30 h 94"/>
                <a:gd name="T20" fmla="*/ 113 w 134"/>
                <a:gd name="T21" fmla="*/ 94 h 94"/>
                <a:gd name="T22" fmla="*/ 117 w 134"/>
                <a:gd name="T23" fmla="*/ 90 h 94"/>
                <a:gd name="T24" fmla="*/ 120 w 134"/>
                <a:gd name="T25" fmla="*/ 86 h 94"/>
                <a:gd name="T26" fmla="*/ 124 w 134"/>
                <a:gd name="T27" fmla="*/ 82 h 94"/>
                <a:gd name="T28" fmla="*/ 128 w 134"/>
                <a:gd name="T29" fmla="*/ 76 h 94"/>
                <a:gd name="T30" fmla="*/ 130 w 134"/>
                <a:gd name="T31" fmla="*/ 73 h 94"/>
                <a:gd name="T32" fmla="*/ 132 w 134"/>
                <a:gd name="T33" fmla="*/ 69 h 94"/>
                <a:gd name="T34" fmla="*/ 134 w 134"/>
                <a:gd name="T35" fmla="*/ 67 h 94"/>
                <a:gd name="T36" fmla="*/ 134 w 134"/>
                <a:gd name="T37" fmla="*/ 65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4"/>
                <a:gd name="T58" fmla="*/ 0 h 94"/>
                <a:gd name="T59" fmla="*/ 134 w 134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4" h="94">
                  <a:moveTo>
                    <a:pt x="134" y="65"/>
                  </a:moveTo>
                  <a:lnTo>
                    <a:pt x="19" y="0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5" y="7"/>
                  </a:lnTo>
                  <a:lnTo>
                    <a:pt x="13" y="11"/>
                  </a:lnTo>
                  <a:lnTo>
                    <a:pt x="11" y="15"/>
                  </a:lnTo>
                  <a:lnTo>
                    <a:pt x="7" y="21"/>
                  </a:lnTo>
                  <a:lnTo>
                    <a:pt x="3" y="25"/>
                  </a:lnTo>
                  <a:lnTo>
                    <a:pt x="0" y="30"/>
                  </a:lnTo>
                  <a:lnTo>
                    <a:pt x="113" y="94"/>
                  </a:lnTo>
                  <a:lnTo>
                    <a:pt x="117" y="90"/>
                  </a:lnTo>
                  <a:lnTo>
                    <a:pt x="120" y="86"/>
                  </a:lnTo>
                  <a:lnTo>
                    <a:pt x="124" y="82"/>
                  </a:lnTo>
                  <a:lnTo>
                    <a:pt x="128" y="76"/>
                  </a:lnTo>
                  <a:lnTo>
                    <a:pt x="130" y="73"/>
                  </a:lnTo>
                  <a:lnTo>
                    <a:pt x="132" y="69"/>
                  </a:lnTo>
                  <a:lnTo>
                    <a:pt x="134" y="67"/>
                  </a:lnTo>
                  <a:lnTo>
                    <a:pt x="134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2" name="Freeform 4101"/>
            <p:cNvSpPr>
              <a:spLocks noChangeAspect="1"/>
            </p:cNvSpPr>
            <p:nvPr/>
          </p:nvSpPr>
          <p:spPr bwMode="auto">
            <a:xfrm>
              <a:off x="3185" y="2132"/>
              <a:ext cx="119" cy="103"/>
            </a:xfrm>
            <a:custGeom>
              <a:avLst/>
              <a:gdLst>
                <a:gd name="T0" fmla="*/ 112 w 119"/>
                <a:gd name="T1" fmla="*/ 103 h 103"/>
                <a:gd name="T2" fmla="*/ 0 w 119"/>
                <a:gd name="T3" fmla="*/ 40 h 103"/>
                <a:gd name="T4" fmla="*/ 2 w 119"/>
                <a:gd name="T5" fmla="*/ 40 h 103"/>
                <a:gd name="T6" fmla="*/ 2 w 119"/>
                <a:gd name="T7" fmla="*/ 36 h 103"/>
                <a:gd name="T8" fmla="*/ 2 w 119"/>
                <a:gd name="T9" fmla="*/ 32 h 103"/>
                <a:gd name="T10" fmla="*/ 4 w 119"/>
                <a:gd name="T11" fmla="*/ 28 h 103"/>
                <a:gd name="T12" fmla="*/ 4 w 119"/>
                <a:gd name="T13" fmla="*/ 21 h 103"/>
                <a:gd name="T14" fmla="*/ 6 w 119"/>
                <a:gd name="T15" fmla="*/ 15 h 103"/>
                <a:gd name="T16" fmla="*/ 6 w 119"/>
                <a:gd name="T17" fmla="*/ 7 h 103"/>
                <a:gd name="T18" fmla="*/ 8 w 119"/>
                <a:gd name="T19" fmla="*/ 0 h 103"/>
                <a:gd name="T20" fmla="*/ 119 w 119"/>
                <a:gd name="T21" fmla="*/ 65 h 103"/>
                <a:gd name="T22" fmla="*/ 119 w 119"/>
                <a:gd name="T23" fmla="*/ 71 h 103"/>
                <a:gd name="T24" fmla="*/ 119 w 119"/>
                <a:gd name="T25" fmla="*/ 76 h 103"/>
                <a:gd name="T26" fmla="*/ 117 w 119"/>
                <a:gd name="T27" fmla="*/ 82 h 103"/>
                <a:gd name="T28" fmla="*/ 116 w 119"/>
                <a:gd name="T29" fmla="*/ 88 h 103"/>
                <a:gd name="T30" fmla="*/ 116 w 119"/>
                <a:gd name="T31" fmla="*/ 94 h 103"/>
                <a:gd name="T32" fmla="*/ 114 w 119"/>
                <a:gd name="T33" fmla="*/ 98 h 103"/>
                <a:gd name="T34" fmla="*/ 114 w 119"/>
                <a:gd name="T35" fmla="*/ 101 h 103"/>
                <a:gd name="T36" fmla="*/ 112 w 119"/>
                <a:gd name="T37" fmla="*/ 103 h 10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9"/>
                <a:gd name="T58" fmla="*/ 0 h 103"/>
                <a:gd name="T59" fmla="*/ 119 w 119"/>
                <a:gd name="T60" fmla="*/ 103 h 10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9" h="103">
                  <a:moveTo>
                    <a:pt x="112" y="103"/>
                  </a:moveTo>
                  <a:lnTo>
                    <a:pt x="0" y="40"/>
                  </a:lnTo>
                  <a:lnTo>
                    <a:pt x="2" y="40"/>
                  </a:lnTo>
                  <a:lnTo>
                    <a:pt x="2" y="36"/>
                  </a:lnTo>
                  <a:lnTo>
                    <a:pt x="2" y="32"/>
                  </a:lnTo>
                  <a:lnTo>
                    <a:pt x="4" y="28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6" y="7"/>
                  </a:lnTo>
                  <a:lnTo>
                    <a:pt x="8" y="0"/>
                  </a:lnTo>
                  <a:lnTo>
                    <a:pt x="119" y="65"/>
                  </a:lnTo>
                  <a:lnTo>
                    <a:pt x="119" y="71"/>
                  </a:lnTo>
                  <a:lnTo>
                    <a:pt x="119" y="76"/>
                  </a:lnTo>
                  <a:lnTo>
                    <a:pt x="117" y="82"/>
                  </a:lnTo>
                  <a:lnTo>
                    <a:pt x="116" y="88"/>
                  </a:lnTo>
                  <a:lnTo>
                    <a:pt x="116" y="94"/>
                  </a:lnTo>
                  <a:lnTo>
                    <a:pt x="114" y="98"/>
                  </a:lnTo>
                  <a:lnTo>
                    <a:pt x="114" y="101"/>
                  </a:lnTo>
                  <a:lnTo>
                    <a:pt x="112" y="10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3" name="Freeform 4102"/>
            <p:cNvSpPr>
              <a:spLocks noChangeAspect="1"/>
            </p:cNvSpPr>
            <p:nvPr/>
          </p:nvSpPr>
          <p:spPr bwMode="auto">
            <a:xfrm>
              <a:off x="3111" y="2220"/>
              <a:ext cx="149" cy="81"/>
            </a:xfrm>
            <a:custGeom>
              <a:avLst/>
              <a:gdLst>
                <a:gd name="T0" fmla="*/ 149 w 149"/>
                <a:gd name="T1" fmla="*/ 65 h 81"/>
                <a:gd name="T2" fmla="*/ 34 w 149"/>
                <a:gd name="T3" fmla="*/ 0 h 81"/>
                <a:gd name="T4" fmla="*/ 34 w 149"/>
                <a:gd name="T5" fmla="*/ 0 h 81"/>
                <a:gd name="T6" fmla="*/ 32 w 149"/>
                <a:gd name="T7" fmla="*/ 4 h 81"/>
                <a:gd name="T8" fmla="*/ 30 w 149"/>
                <a:gd name="T9" fmla="*/ 6 h 81"/>
                <a:gd name="T10" fmla="*/ 27 w 149"/>
                <a:gd name="T11" fmla="*/ 10 h 81"/>
                <a:gd name="T12" fmla="*/ 21 w 149"/>
                <a:gd name="T13" fmla="*/ 13 h 81"/>
                <a:gd name="T14" fmla="*/ 15 w 149"/>
                <a:gd name="T15" fmla="*/ 15 h 81"/>
                <a:gd name="T16" fmla="*/ 7 w 149"/>
                <a:gd name="T17" fmla="*/ 19 h 81"/>
                <a:gd name="T18" fmla="*/ 0 w 149"/>
                <a:gd name="T19" fmla="*/ 21 h 81"/>
                <a:gd name="T20" fmla="*/ 111 w 149"/>
                <a:gd name="T21" fmla="*/ 81 h 81"/>
                <a:gd name="T22" fmla="*/ 119 w 149"/>
                <a:gd name="T23" fmla="*/ 81 h 81"/>
                <a:gd name="T24" fmla="*/ 126 w 149"/>
                <a:gd name="T25" fmla="*/ 81 h 81"/>
                <a:gd name="T26" fmla="*/ 132 w 149"/>
                <a:gd name="T27" fmla="*/ 79 h 81"/>
                <a:gd name="T28" fmla="*/ 138 w 149"/>
                <a:gd name="T29" fmla="*/ 75 h 81"/>
                <a:gd name="T30" fmla="*/ 144 w 149"/>
                <a:gd name="T31" fmla="*/ 71 h 81"/>
                <a:gd name="T32" fmla="*/ 147 w 149"/>
                <a:gd name="T33" fmla="*/ 69 h 81"/>
                <a:gd name="T34" fmla="*/ 149 w 149"/>
                <a:gd name="T35" fmla="*/ 65 h 81"/>
                <a:gd name="T36" fmla="*/ 149 w 149"/>
                <a:gd name="T37" fmla="*/ 65 h 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9"/>
                <a:gd name="T58" fmla="*/ 0 h 81"/>
                <a:gd name="T59" fmla="*/ 149 w 149"/>
                <a:gd name="T60" fmla="*/ 81 h 8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9" h="81">
                  <a:moveTo>
                    <a:pt x="149" y="65"/>
                  </a:moveTo>
                  <a:lnTo>
                    <a:pt x="34" y="0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27" y="10"/>
                  </a:lnTo>
                  <a:lnTo>
                    <a:pt x="21" y="13"/>
                  </a:lnTo>
                  <a:lnTo>
                    <a:pt x="15" y="15"/>
                  </a:lnTo>
                  <a:lnTo>
                    <a:pt x="7" y="19"/>
                  </a:lnTo>
                  <a:lnTo>
                    <a:pt x="0" y="21"/>
                  </a:lnTo>
                  <a:lnTo>
                    <a:pt x="111" y="81"/>
                  </a:lnTo>
                  <a:lnTo>
                    <a:pt x="119" y="81"/>
                  </a:lnTo>
                  <a:lnTo>
                    <a:pt x="126" y="81"/>
                  </a:lnTo>
                  <a:lnTo>
                    <a:pt x="132" y="79"/>
                  </a:lnTo>
                  <a:lnTo>
                    <a:pt x="138" y="75"/>
                  </a:lnTo>
                  <a:lnTo>
                    <a:pt x="144" y="71"/>
                  </a:lnTo>
                  <a:lnTo>
                    <a:pt x="147" y="69"/>
                  </a:lnTo>
                  <a:lnTo>
                    <a:pt x="149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4" name="Freeform 4103"/>
            <p:cNvSpPr>
              <a:spLocks noChangeAspect="1"/>
            </p:cNvSpPr>
            <p:nvPr/>
          </p:nvSpPr>
          <p:spPr bwMode="auto">
            <a:xfrm>
              <a:off x="3045" y="2049"/>
              <a:ext cx="148" cy="196"/>
            </a:xfrm>
            <a:custGeom>
              <a:avLst/>
              <a:gdLst>
                <a:gd name="T0" fmla="*/ 60 w 148"/>
                <a:gd name="T1" fmla="*/ 196 h 196"/>
                <a:gd name="T2" fmla="*/ 52 w 148"/>
                <a:gd name="T3" fmla="*/ 196 h 196"/>
                <a:gd name="T4" fmla="*/ 45 w 148"/>
                <a:gd name="T5" fmla="*/ 194 h 196"/>
                <a:gd name="T6" fmla="*/ 39 w 148"/>
                <a:gd name="T7" fmla="*/ 192 h 196"/>
                <a:gd name="T8" fmla="*/ 33 w 148"/>
                <a:gd name="T9" fmla="*/ 188 h 196"/>
                <a:gd name="T10" fmla="*/ 22 w 148"/>
                <a:gd name="T11" fmla="*/ 179 h 196"/>
                <a:gd name="T12" fmla="*/ 14 w 148"/>
                <a:gd name="T13" fmla="*/ 167 h 196"/>
                <a:gd name="T14" fmla="*/ 6 w 148"/>
                <a:gd name="T15" fmla="*/ 152 h 196"/>
                <a:gd name="T16" fmla="*/ 2 w 148"/>
                <a:gd name="T17" fmla="*/ 136 h 196"/>
                <a:gd name="T18" fmla="*/ 0 w 148"/>
                <a:gd name="T19" fmla="*/ 117 h 196"/>
                <a:gd name="T20" fmla="*/ 2 w 148"/>
                <a:gd name="T21" fmla="*/ 98 h 196"/>
                <a:gd name="T22" fmla="*/ 6 w 148"/>
                <a:gd name="T23" fmla="*/ 79 h 196"/>
                <a:gd name="T24" fmla="*/ 14 w 148"/>
                <a:gd name="T25" fmla="*/ 60 h 196"/>
                <a:gd name="T26" fmla="*/ 23 w 148"/>
                <a:gd name="T27" fmla="*/ 42 h 196"/>
                <a:gd name="T28" fmla="*/ 35 w 148"/>
                <a:gd name="T29" fmla="*/ 29 h 196"/>
                <a:gd name="T30" fmla="*/ 46 w 148"/>
                <a:gd name="T31" fmla="*/ 17 h 196"/>
                <a:gd name="T32" fmla="*/ 60 w 148"/>
                <a:gd name="T33" fmla="*/ 8 h 196"/>
                <a:gd name="T34" fmla="*/ 75 w 148"/>
                <a:gd name="T35" fmla="*/ 2 h 196"/>
                <a:gd name="T36" fmla="*/ 89 w 148"/>
                <a:gd name="T37" fmla="*/ 0 h 196"/>
                <a:gd name="T38" fmla="*/ 96 w 148"/>
                <a:gd name="T39" fmla="*/ 0 h 196"/>
                <a:gd name="T40" fmla="*/ 104 w 148"/>
                <a:gd name="T41" fmla="*/ 2 h 196"/>
                <a:gd name="T42" fmla="*/ 110 w 148"/>
                <a:gd name="T43" fmla="*/ 4 h 196"/>
                <a:gd name="T44" fmla="*/ 116 w 148"/>
                <a:gd name="T45" fmla="*/ 8 h 196"/>
                <a:gd name="T46" fmla="*/ 127 w 148"/>
                <a:gd name="T47" fmla="*/ 17 h 196"/>
                <a:gd name="T48" fmla="*/ 137 w 148"/>
                <a:gd name="T49" fmla="*/ 29 h 196"/>
                <a:gd name="T50" fmla="*/ 142 w 148"/>
                <a:gd name="T51" fmla="*/ 44 h 196"/>
                <a:gd name="T52" fmla="*/ 146 w 148"/>
                <a:gd name="T53" fmla="*/ 60 h 196"/>
                <a:gd name="T54" fmla="*/ 148 w 148"/>
                <a:gd name="T55" fmla="*/ 79 h 196"/>
                <a:gd name="T56" fmla="*/ 146 w 148"/>
                <a:gd name="T57" fmla="*/ 98 h 196"/>
                <a:gd name="T58" fmla="*/ 142 w 148"/>
                <a:gd name="T59" fmla="*/ 117 h 196"/>
                <a:gd name="T60" fmla="*/ 135 w 148"/>
                <a:gd name="T61" fmla="*/ 136 h 196"/>
                <a:gd name="T62" fmla="*/ 125 w 148"/>
                <a:gd name="T63" fmla="*/ 154 h 196"/>
                <a:gd name="T64" fmla="*/ 116 w 148"/>
                <a:gd name="T65" fmla="*/ 167 h 196"/>
                <a:gd name="T66" fmla="*/ 102 w 148"/>
                <a:gd name="T67" fmla="*/ 179 h 196"/>
                <a:gd name="T68" fmla="*/ 89 w 148"/>
                <a:gd name="T69" fmla="*/ 188 h 196"/>
                <a:gd name="T70" fmla="*/ 75 w 148"/>
                <a:gd name="T71" fmla="*/ 194 h 196"/>
                <a:gd name="T72" fmla="*/ 60 w 148"/>
                <a:gd name="T73" fmla="*/ 196 h 1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6"/>
                <a:gd name="T113" fmla="*/ 148 w 148"/>
                <a:gd name="T114" fmla="*/ 196 h 19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6">
                  <a:moveTo>
                    <a:pt x="60" y="196"/>
                  </a:moveTo>
                  <a:lnTo>
                    <a:pt x="52" y="196"/>
                  </a:lnTo>
                  <a:lnTo>
                    <a:pt x="45" y="194"/>
                  </a:lnTo>
                  <a:lnTo>
                    <a:pt x="39" y="192"/>
                  </a:lnTo>
                  <a:lnTo>
                    <a:pt x="33" y="188"/>
                  </a:lnTo>
                  <a:lnTo>
                    <a:pt x="22" y="179"/>
                  </a:lnTo>
                  <a:lnTo>
                    <a:pt x="14" y="167"/>
                  </a:lnTo>
                  <a:lnTo>
                    <a:pt x="6" y="152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6" y="79"/>
                  </a:lnTo>
                  <a:lnTo>
                    <a:pt x="14" y="60"/>
                  </a:lnTo>
                  <a:lnTo>
                    <a:pt x="23" y="42"/>
                  </a:lnTo>
                  <a:lnTo>
                    <a:pt x="35" y="29"/>
                  </a:lnTo>
                  <a:lnTo>
                    <a:pt x="46" y="17"/>
                  </a:lnTo>
                  <a:lnTo>
                    <a:pt x="60" y="8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4"/>
                  </a:lnTo>
                  <a:lnTo>
                    <a:pt x="116" y="8"/>
                  </a:lnTo>
                  <a:lnTo>
                    <a:pt x="127" y="17"/>
                  </a:lnTo>
                  <a:lnTo>
                    <a:pt x="137" y="29"/>
                  </a:lnTo>
                  <a:lnTo>
                    <a:pt x="142" y="44"/>
                  </a:lnTo>
                  <a:lnTo>
                    <a:pt x="146" y="60"/>
                  </a:lnTo>
                  <a:lnTo>
                    <a:pt x="148" y="79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5" y="154"/>
                  </a:lnTo>
                  <a:lnTo>
                    <a:pt x="116" y="167"/>
                  </a:lnTo>
                  <a:lnTo>
                    <a:pt x="102" y="179"/>
                  </a:lnTo>
                  <a:lnTo>
                    <a:pt x="89" y="188"/>
                  </a:lnTo>
                  <a:lnTo>
                    <a:pt x="75" y="194"/>
                  </a:lnTo>
                  <a:lnTo>
                    <a:pt x="60" y="1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5" name="Freeform 4104"/>
            <p:cNvSpPr>
              <a:spLocks noChangeAspect="1"/>
            </p:cNvSpPr>
            <p:nvPr/>
          </p:nvSpPr>
          <p:spPr bwMode="auto">
            <a:xfrm>
              <a:off x="3042" y="2147"/>
              <a:ext cx="63" cy="102"/>
            </a:xfrm>
            <a:custGeom>
              <a:avLst/>
              <a:gdLst>
                <a:gd name="T0" fmla="*/ 2 w 63"/>
                <a:gd name="T1" fmla="*/ 0 h 102"/>
                <a:gd name="T2" fmla="*/ 2 w 63"/>
                <a:gd name="T3" fmla="*/ 0 h 102"/>
                <a:gd name="T4" fmla="*/ 0 w 63"/>
                <a:gd name="T5" fmla="*/ 19 h 102"/>
                <a:gd name="T6" fmla="*/ 2 w 63"/>
                <a:gd name="T7" fmla="*/ 38 h 102"/>
                <a:gd name="T8" fmla="*/ 5 w 63"/>
                <a:gd name="T9" fmla="*/ 56 h 102"/>
                <a:gd name="T10" fmla="*/ 13 w 63"/>
                <a:gd name="T11" fmla="*/ 71 h 102"/>
                <a:gd name="T12" fmla="*/ 23 w 63"/>
                <a:gd name="T13" fmla="*/ 84 h 102"/>
                <a:gd name="T14" fmla="*/ 34 w 63"/>
                <a:gd name="T15" fmla="*/ 94 h 102"/>
                <a:gd name="T16" fmla="*/ 40 w 63"/>
                <a:gd name="T17" fmla="*/ 98 h 102"/>
                <a:gd name="T18" fmla="*/ 48 w 63"/>
                <a:gd name="T19" fmla="*/ 100 h 102"/>
                <a:gd name="T20" fmla="*/ 55 w 63"/>
                <a:gd name="T21" fmla="*/ 102 h 102"/>
                <a:gd name="T22" fmla="*/ 63 w 63"/>
                <a:gd name="T23" fmla="*/ 102 h 102"/>
                <a:gd name="T24" fmla="*/ 63 w 63"/>
                <a:gd name="T25" fmla="*/ 94 h 102"/>
                <a:gd name="T26" fmla="*/ 55 w 63"/>
                <a:gd name="T27" fmla="*/ 94 h 102"/>
                <a:gd name="T28" fmla="*/ 49 w 63"/>
                <a:gd name="T29" fmla="*/ 92 h 102"/>
                <a:gd name="T30" fmla="*/ 44 w 63"/>
                <a:gd name="T31" fmla="*/ 90 h 102"/>
                <a:gd name="T32" fmla="*/ 38 w 63"/>
                <a:gd name="T33" fmla="*/ 86 h 102"/>
                <a:gd name="T34" fmla="*/ 28 w 63"/>
                <a:gd name="T35" fmla="*/ 79 h 102"/>
                <a:gd name="T36" fmla="*/ 19 w 63"/>
                <a:gd name="T37" fmla="*/ 67 h 102"/>
                <a:gd name="T38" fmla="*/ 13 w 63"/>
                <a:gd name="T39" fmla="*/ 54 h 102"/>
                <a:gd name="T40" fmla="*/ 9 w 63"/>
                <a:gd name="T41" fmla="*/ 36 h 102"/>
                <a:gd name="T42" fmla="*/ 7 w 63"/>
                <a:gd name="T43" fmla="*/ 19 h 102"/>
                <a:gd name="T44" fmla="*/ 9 w 63"/>
                <a:gd name="T45" fmla="*/ 0 h 102"/>
                <a:gd name="T46" fmla="*/ 9 w 63"/>
                <a:gd name="T47" fmla="*/ 0 h 102"/>
                <a:gd name="T48" fmla="*/ 2 w 63"/>
                <a:gd name="T49" fmla="*/ 0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2" y="0"/>
                  </a:moveTo>
                  <a:lnTo>
                    <a:pt x="2" y="0"/>
                  </a:lnTo>
                  <a:lnTo>
                    <a:pt x="0" y="19"/>
                  </a:lnTo>
                  <a:lnTo>
                    <a:pt x="2" y="38"/>
                  </a:lnTo>
                  <a:lnTo>
                    <a:pt x="5" y="56"/>
                  </a:lnTo>
                  <a:lnTo>
                    <a:pt x="13" y="71"/>
                  </a:lnTo>
                  <a:lnTo>
                    <a:pt x="23" y="84"/>
                  </a:lnTo>
                  <a:lnTo>
                    <a:pt x="34" y="94"/>
                  </a:lnTo>
                  <a:lnTo>
                    <a:pt x="40" y="98"/>
                  </a:lnTo>
                  <a:lnTo>
                    <a:pt x="48" y="100"/>
                  </a:lnTo>
                  <a:lnTo>
                    <a:pt x="55" y="102"/>
                  </a:lnTo>
                  <a:lnTo>
                    <a:pt x="63" y="102"/>
                  </a:lnTo>
                  <a:lnTo>
                    <a:pt x="63" y="94"/>
                  </a:lnTo>
                  <a:lnTo>
                    <a:pt x="55" y="94"/>
                  </a:lnTo>
                  <a:lnTo>
                    <a:pt x="49" y="92"/>
                  </a:lnTo>
                  <a:lnTo>
                    <a:pt x="44" y="90"/>
                  </a:lnTo>
                  <a:lnTo>
                    <a:pt x="38" y="86"/>
                  </a:lnTo>
                  <a:lnTo>
                    <a:pt x="28" y="79"/>
                  </a:lnTo>
                  <a:lnTo>
                    <a:pt x="19" y="67"/>
                  </a:lnTo>
                  <a:lnTo>
                    <a:pt x="13" y="54"/>
                  </a:lnTo>
                  <a:lnTo>
                    <a:pt x="9" y="36"/>
                  </a:lnTo>
                  <a:lnTo>
                    <a:pt x="7" y="19"/>
                  </a:lnTo>
                  <a:lnTo>
                    <a:pt x="9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6" name="Freeform 4105"/>
            <p:cNvSpPr>
              <a:spLocks noChangeAspect="1"/>
            </p:cNvSpPr>
            <p:nvPr/>
          </p:nvSpPr>
          <p:spPr bwMode="auto">
            <a:xfrm>
              <a:off x="3044" y="2045"/>
              <a:ext cx="90" cy="102"/>
            </a:xfrm>
            <a:custGeom>
              <a:avLst/>
              <a:gdLst>
                <a:gd name="T0" fmla="*/ 90 w 90"/>
                <a:gd name="T1" fmla="*/ 0 h 102"/>
                <a:gd name="T2" fmla="*/ 90 w 90"/>
                <a:gd name="T3" fmla="*/ 0 h 102"/>
                <a:gd name="T4" fmla="*/ 74 w 90"/>
                <a:gd name="T5" fmla="*/ 2 h 102"/>
                <a:gd name="T6" fmla="*/ 59 w 90"/>
                <a:gd name="T7" fmla="*/ 8 h 102"/>
                <a:gd name="T8" fmla="*/ 46 w 90"/>
                <a:gd name="T9" fmla="*/ 18 h 102"/>
                <a:gd name="T10" fmla="*/ 32 w 90"/>
                <a:gd name="T11" fmla="*/ 31 h 102"/>
                <a:gd name="T12" fmla="*/ 21 w 90"/>
                <a:gd name="T13" fmla="*/ 44 h 102"/>
                <a:gd name="T14" fmla="*/ 11 w 90"/>
                <a:gd name="T15" fmla="*/ 62 h 102"/>
                <a:gd name="T16" fmla="*/ 3 w 90"/>
                <a:gd name="T17" fmla="*/ 81 h 102"/>
                <a:gd name="T18" fmla="*/ 0 w 90"/>
                <a:gd name="T19" fmla="*/ 102 h 102"/>
                <a:gd name="T20" fmla="*/ 7 w 90"/>
                <a:gd name="T21" fmla="*/ 102 h 102"/>
                <a:gd name="T22" fmla="*/ 11 w 90"/>
                <a:gd name="T23" fmla="*/ 83 h 102"/>
                <a:gd name="T24" fmla="*/ 19 w 90"/>
                <a:gd name="T25" fmla="*/ 66 h 102"/>
                <a:gd name="T26" fmla="*/ 28 w 90"/>
                <a:gd name="T27" fmla="*/ 50 h 102"/>
                <a:gd name="T28" fmla="*/ 38 w 90"/>
                <a:gd name="T29" fmla="*/ 35 h 102"/>
                <a:gd name="T30" fmla="*/ 49 w 90"/>
                <a:gd name="T31" fmla="*/ 23 h 102"/>
                <a:gd name="T32" fmla="*/ 63 w 90"/>
                <a:gd name="T33" fmla="*/ 16 h 102"/>
                <a:gd name="T34" fmla="*/ 76 w 90"/>
                <a:gd name="T35" fmla="*/ 10 h 102"/>
                <a:gd name="T36" fmla="*/ 90 w 90"/>
                <a:gd name="T37" fmla="*/ 8 h 102"/>
                <a:gd name="T38" fmla="*/ 90 w 90"/>
                <a:gd name="T39" fmla="*/ 8 h 102"/>
                <a:gd name="T40" fmla="*/ 90 w 90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90" y="0"/>
                  </a:moveTo>
                  <a:lnTo>
                    <a:pt x="90" y="0"/>
                  </a:lnTo>
                  <a:lnTo>
                    <a:pt x="74" y="2"/>
                  </a:lnTo>
                  <a:lnTo>
                    <a:pt x="59" y="8"/>
                  </a:lnTo>
                  <a:lnTo>
                    <a:pt x="46" y="18"/>
                  </a:lnTo>
                  <a:lnTo>
                    <a:pt x="32" y="31"/>
                  </a:lnTo>
                  <a:lnTo>
                    <a:pt x="21" y="44"/>
                  </a:lnTo>
                  <a:lnTo>
                    <a:pt x="11" y="62"/>
                  </a:lnTo>
                  <a:lnTo>
                    <a:pt x="3" y="81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11" y="83"/>
                  </a:lnTo>
                  <a:lnTo>
                    <a:pt x="19" y="66"/>
                  </a:lnTo>
                  <a:lnTo>
                    <a:pt x="28" y="50"/>
                  </a:lnTo>
                  <a:lnTo>
                    <a:pt x="38" y="35"/>
                  </a:lnTo>
                  <a:lnTo>
                    <a:pt x="49" y="23"/>
                  </a:lnTo>
                  <a:lnTo>
                    <a:pt x="63" y="16"/>
                  </a:lnTo>
                  <a:lnTo>
                    <a:pt x="76" y="10"/>
                  </a:lnTo>
                  <a:lnTo>
                    <a:pt x="90" y="8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7" name="Freeform 4106"/>
            <p:cNvSpPr>
              <a:spLocks noChangeAspect="1"/>
            </p:cNvSpPr>
            <p:nvPr/>
          </p:nvSpPr>
          <p:spPr bwMode="auto">
            <a:xfrm>
              <a:off x="3134" y="2045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3 h 102"/>
                <a:gd name="T6" fmla="*/ 61 w 63"/>
                <a:gd name="T7" fmla="*/ 64 h 102"/>
                <a:gd name="T8" fmla="*/ 57 w 63"/>
                <a:gd name="T9" fmla="*/ 46 h 102"/>
                <a:gd name="T10" fmla="*/ 50 w 63"/>
                <a:gd name="T11" fmla="*/ 31 h 102"/>
                <a:gd name="T12" fmla="*/ 42 w 63"/>
                <a:gd name="T13" fmla="*/ 18 h 102"/>
                <a:gd name="T14" fmla="*/ 30 w 63"/>
                <a:gd name="T15" fmla="*/ 8 h 102"/>
                <a:gd name="T16" fmla="*/ 23 w 63"/>
                <a:gd name="T17" fmla="*/ 6 h 102"/>
                <a:gd name="T18" fmla="*/ 15 w 63"/>
                <a:gd name="T19" fmla="*/ 2 h 102"/>
                <a:gd name="T20" fmla="*/ 9 w 63"/>
                <a:gd name="T21" fmla="*/ 0 h 102"/>
                <a:gd name="T22" fmla="*/ 0 w 63"/>
                <a:gd name="T23" fmla="*/ 0 h 102"/>
                <a:gd name="T24" fmla="*/ 0 w 63"/>
                <a:gd name="T25" fmla="*/ 8 h 102"/>
                <a:gd name="T26" fmla="*/ 7 w 63"/>
                <a:gd name="T27" fmla="*/ 8 h 102"/>
                <a:gd name="T28" fmla="*/ 13 w 63"/>
                <a:gd name="T29" fmla="*/ 10 h 102"/>
                <a:gd name="T30" fmla="*/ 19 w 63"/>
                <a:gd name="T31" fmla="*/ 12 h 102"/>
                <a:gd name="T32" fmla="*/ 25 w 63"/>
                <a:gd name="T33" fmla="*/ 16 h 102"/>
                <a:gd name="T34" fmla="*/ 36 w 63"/>
                <a:gd name="T35" fmla="*/ 23 h 102"/>
                <a:gd name="T36" fmla="*/ 44 w 63"/>
                <a:gd name="T37" fmla="*/ 35 h 102"/>
                <a:gd name="T38" fmla="*/ 50 w 63"/>
                <a:gd name="T39" fmla="*/ 48 h 102"/>
                <a:gd name="T40" fmla="*/ 53 w 63"/>
                <a:gd name="T41" fmla="*/ 66 h 102"/>
                <a:gd name="T42" fmla="*/ 55 w 63"/>
                <a:gd name="T43" fmla="*/ 83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3"/>
                  </a:lnTo>
                  <a:lnTo>
                    <a:pt x="61" y="64"/>
                  </a:lnTo>
                  <a:lnTo>
                    <a:pt x="57" y="46"/>
                  </a:lnTo>
                  <a:lnTo>
                    <a:pt x="50" y="31"/>
                  </a:lnTo>
                  <a:lnTo>
                    <a:pt x="42" y="18"/>
                  </a:lnTo>
                  <a:lnTo>
                    <a:pt x="30" y="8"/>
                  </a:lnTo>
                  <a:lnTo>
                    <a:pt x="23" y="6"/>
                  </a:lnTo>
                  <a:lnTo>
                    <a:pt x="15" y="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13" y="10"/>
                  </a:lnTo>
                  <a:lnTo>
                    <a:pt x="19" y="12"/>
                  </a:lnTo>
                  <a:lnTo>
                    <a:pt x="25" y="16"/>
                  </a:lnTo>
                  <a:lnTo>
                    <a:pt x="36" y="23"/>
                  </a:lnTo>
                  <a:lnTo>
                    <a:pt x="44" y="35"/>
                  </a:lnTo>
                  <a:lnTo>
                    <a:pt x="50" y="48"/>
                  </a:lnTo>
                  <a:lnTo>
                    <a:pt x="53" y="66"/>
                  </a:lnTo>
                  <a:lnTo>
                    <a:pt x="55" y="83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8" name="Freeform 4107"/>
            <p:cNvSpPr>
              <a:spLocks noChangeAspect="1"/>
            </p:cNvSpPr>
            <p:nvPr/>
          </p:nvSpPr>
          <p:spPr bwMode="auto">
            <a:xfrm>
              <a:off x="3105" y="2147"/>
              <a:ext cx="90" cy="102"/>
            </a:xfrm>
            <a:custGeom>
              <a:avLst/>
              <a:gdLst>
                <a:gd name="T0" fmla="*/ 0 w 90"/>
                <a:gd name="T1" fmla="*/ 102 h 102"/>
                <a:gd name="T2" fmla="*/ 0 w 90"/>
                <a:gd name="T3" fmla="*/ 102 h 102"/>
                <a:gd name="T4" fmla="*/ 15 w 90"/>
                <a:gd name="T5" fmla="*/ 100 h 102"/>
                <a:gd name="T6" fmla="*/ 31 w 90"/>
                <a:gd name="T7" fmla="*/ 94 h 102"/>
                <a:gd name="T8" fmla="*/ 46 w 90"/>
                <a:gd name="T9" fmla="*/ 84 h 102"/>
                <a:gd name="T10" fmla="*/ 57 w 90"/>
                <a:gd name="T11" fmla="*/ 73 h 102"/>
                <a:gd name="T12" fmla="*/ 69 w 90"/>
                <a:gd name="T13" fmla="*/ 58 h 102"/>
                <a:gd name="T14" fmla="*/ 79 w 90"/>
                <a:gd name="T15" fmla="*/ 40 h 102"/>
                <a:gd name="T16" fmla="*/ 86 w 90"/>
                <a:gd name="T17" fmla="*/ 21 h 102"/>
                <a:gd name="T18" fmla="*/ 90 w 90"/>
                <a:gd name="T19" fmla="*/ 0 h 102"/>
                <a:gd name="T20" fmla="*/ 82 w 90"/>
                <a:gd name="T21" fmla="*/ 0 h 102"/>
                <a:gd name="T22" fmla="*/ 79 w 90"/>
                <a:gd name="T23" fmla="*/ 19 h 102"/>
                <a:gd name="T24" fmla="*/ 71 w 90"/>
                <a:gd name="T25" fmla="*/ 36 h 102"/>
                <a:gd name="T26" fmla="*/ 63 w 90"/>
                <a:gd name="T27" fmla="*/ 54 h 102"/>
                <a:gd name="T28" fmla="*/ 52 w 90"/>
                <a:gd name="T29" fmla="*/ 67 h 102"/>
                <a:gd name="T30" fmla="*/ 40 w 90"/>
                <a:gd name="T31" fmla="*/ 79 h 102"/>
                <a:gd name="T32" fmla="*/ 27 w 90"/>
                <a:gd name="T33" fmla="*/ 86 h 102"/>
                <a:gd name="T34" fmla="*/ 13 w 90"/>
                <a:gd name="T35" fmla="*/ 92 h 102"/>
                <a:gd name="T36" fmla="*/ 0 w 90"/>
                <a:gd name="T37" fmla="*/ 94 h 102"/>
                <a:gd name="T38" fmla="*/ 0 w 90"/>
                <a:gd name="T39" fmla="*/ 94 h 102"/>
                <a:gd name="T40" fmla="*/ 0 w 90"/>
                <a:gd name="T41" fmla="*/ 102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0" y="102"/>
                  </a:moveTo>
                  <a:lnTo>
                    <a:pt x="0" y="102"/>
                  </a:lnTo>
                  <a:lnTo>
                    <a:pt x="15" y="100"/>
                  </a:lnTo>
                  <a:lnTo>
                    <a:pt x="31" y="94"/>
                  </a:lnTo>
                  <a:lnTo>
                    <a:pt x="46" y="84"/>
                  </a:lnTo>
                  <a:lnTo>
                    <a:pt x="57" y="73"/>
                  </a:lnTo>
                  <a:lnTo>
                    <a:pt x="69" y="58"/>
                  </a:lnTo>
                  <a:lnTo>
                    <a:pt x="79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9" y="19"/>
                  </a:lnTo>
                  <a:lnTo>
                    <a:pt x="71" y="36"/>
                  </a:lnTo>
                  <a:lnTo>
                    <a:pt x="63" y="54"/>
                  </a:lnTo>
                  <a:lnTo>
                    <a:pt x="52" y="67"/>
                  </a:lnTo>
                  <a:lnTo>
                    <a:pt x="40" y="79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9" name="Freeform 4108"/>
            <p:cNvSpPr>
              <a:spLocks noChangeAspect="1"/>
            </p:cNvSpPr>
            <p:nvPr/>
          </p:nvSpPr>
          <p:spPr bwMode="auto">
            <a:xfrm>
              <a:off x="3205" y="2711"/>
              <a:ext cx="7" cy="154"/>
            </a:xfrm>
            <a:custGeom>
              <a:avLst/>
              <a:gdLst>
                <a:gd name="T0" fmla="*/ 3 w 7"/>
                <a:gd name="T1" fmla="*/ 154 h 154"/>
                <a:gd name="T2" fmla="*/ 7 w 7"/>
                <a:gd name="T3" fmla="*/ 154 h 154"/>
                <a:gd name="T4" fmla="*/ 7 w 7"/>
                <a:gd name="T5" fmla="*/ 0 h 154"/>
                <a:gd name="T6" fmla="*/ 0 w 7"/>
                <a:gd name="T7" fmla="*/ 0 h 154"/>
                <a:gd name="T8" fmla="*/ 0 w 7"/>
                <a:gd name="T9" fmla="*/ 154 h 154"/>
                <a:gd name="T10" fmla="*/ 3 w 7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4"/>
                <a:gd name="T20" fmla="*/ 7 w 7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4">
                  <a:moveTo>
                    <a:pt x="3" y="154"/>
                  </a:moveTo>
                  <a:lnTo>
                    <a:pt x="7" y="154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3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20" name="Freeform 4109"/>
            <p:cNvSpPr>
              <a:spLocks noChangeAspect="1"/>
            </p:cNvSpPr>
            <p:nvPr/>
          </p:nvSpPr>
          <p:spPr bwMode="auto">
            <a:xfrm>
              <a:off x="2765" y="2713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</p:grpSp>
      <p:sp>
        <p:nvSpPr>
          <p:cNvPr id="6239" name="Rectangle 84"/>
          <p:cNvSpPr>
            <a:spLocks noChangeArrowheads="1"/>
          </p:cNvSpPr>
          <p:nvPr/>
        </p:nvSpPr>
        <p:spPr bwMode="auto">
          <a:xfrm>
            <a:off x="1638300" y="5596467"/>
            <a:ext cx="215900" cy="867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Сеул</a:t>
            </a:r>
          </a:p>
        </p:txBody>
      </p:sp>
      <p:grpSp>
        <p:nvGrpSpPr>
          <p:cNvPr id="4226" name="Group 70"/>
          <p:cNvGrpSpPr>
            <a:grpSpLocks/>
          </p:cNvGrpSpPr>
          <p:nvPr/>
        </p:nvGrpSpPr>
        <p:grpSpPr bwMode="auto">
          <a:xfrm>
            <a:off x="6688139" y="1219201"/>
            <a:ext cx="71437" cy="99484"/>
            <a:chOff x="784" y="1700"/>
            <a:chExt cx="136" cy="136"/>
          </a:xfrm>
        </p:grpSpPr>
        <p:sp>
          <p:nvSpPr>
            <p:cNvPr id="5081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5082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4227" name="Группа 20"/>
          <p:cNvGrpSpPr>
            <a:grpSpLocks/>
          </p:cNvGrpSpPr>
          <p:nvPr/>
        </p:nvGrpSpPr>
        <p:grpSpPr bwMode="auto">
          <a:xfrm>
            <a:off x="3222625" y="5619751"/>
            <a:ext cx="552450" cy="351367"/>
            <a:chOff x="6408195" y="6858000"/>
            <a:chExt cx="792284" cy="473850"/>
          </a:xfrm>
        </p:grpSpPr>
        <p:sp>
          <p:nvSpPr>
            <p:cNvPr id="2878" name="Freeform 41"/>
            <p:cNvSpPr>
              <a:spLocks noChangeAspect="1"/>
            </p:cNvSpPr>
            <p:nvPr/>
          </p:nvSpPr>
          <p:spPr bwMode="auto">
            <a:xfrm flipH="1">
              <a:off x="6556180" y="6858000"/>
              <a:ext cx="512252" cy="473850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79" name="Text Box 45"/>
            <p:cNvSpPr txBox="1">
              <a:spLocks noChangeAspect="1" noChangeArrowheads="1"/>
            </p:cNvSpPr>
            <p:nvPr/>
          </p:nvSpPr>
          <p:spPr bwMode="auto">
            <a:xfrm>
              <a:off x="6408195" y="6960763"/>
              <a:ext cx="792284" cy="199601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ВС Японии</a:t>
              </a:r>
            </a:p>
          </p:txBody>
        </p:sp>
      </p:grpSp>
      <p:sp>
        <p:nvSpPr>
          <p:cNvPr id="2928" name="Rectangle 84"/>
          <p:cNvSpPr>
            <a:spLocks noChangeArrowheads="1"/>
          </p:cNvSpPr>
          <p:nvPr/>
        </p:nvSpPr>
        <p:spPr bwMode="auto">
          <a:xfrm flipH="1">
            <a:off x="-828600" y="6309320"/>
            <a:ext cx="576064" cy="129266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6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Восточно-Китайское море</a:t>
            </a:r>
          </a:p>
        </p:txBody>
      </p:sp>
      <p:sp>
        <p:nvSpPr>
          <p:cNvPr id="7176" name="Text Box 252"/>
          <p:cNvSpPr txBox="1">
            <a:spLocks noChangeArrowheads="1"/>
          </p:cNvSpPr>
          <p:nvPr/>
        </p:nvSpPr>
        <p:spPr bwMode="auto">
          <a:xfrm>
            <a:off x="2891104" y="5445224"/>
            <a:ext cx="505312" cy="20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C0504D">
                      <a:satMod val="175000"/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900" b="1" dirty="0">
                <a:solidFill>
                  <a:srgbClr val="000000"/>
                </a:solidFill>
                <a:effectLst>
                  <a:glow rad="139700">
                    <a:srgbClr val="3366CC"/>
                  </a:glow>
                </a:effectLst>
                <a:latin typeface="Arial Narrow" pitchFamily="34" charset="0"/>
                <a:cs typeface="Arial" pitchFamily="34" charset="0"/>
              </a:rPr>
              <a:t>Япония</a:t>
            </a:r>
          </a:p>
        </p:txBody>
      </p:sp>
      <p:grpSp>
        <p:nvGrpSpPr>
          <p:cNvPr id="4228" name="Group 70"/>
          <p:cNvGrpSpPr>
            <a:grpSpLocks/>
          </p:cNvGrpSpPr>
          <p:nvPr/>
        </p:nvGrpSpPr>
        <p:grpSpPr bwMode="auto">
          <a:xfrm>
            <a:off x="2381250" y="4279901"/>
            <a:ext cx="71438" cy="99484"/>
            <a:chOff x="784" y="1700"/>
            <a:chExt cx="136" cy="136"/>
          </a:xfrm>
        </p:grpSpPr>
        <p:sp>
          <p:nvSpPr>
            <p:cNvPr id="1802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1803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3865" name="Oval 3167"/>
          <p:cNvSpPr>
            <a:spLocks noChangeArrowheads="1"/>
          </p:cNvSpPr>
          <p:nvPr/>
        </p:nvSpPr>
        <p:spPr bwMode="auto">
          <a:xfrm>
            <a:off x="2354263" y="4394201"/>
            <a:ext cx="107950" cy="148167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FF0000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4255" name="Группа 2016"/>
          <p:cNvGrpSpPr>
            <a:grpSpLocks/>
          </p:cNvGrpSpPr>
          <p:nvPr/>
        </p:nvGrpSpPr>
        <p:grpSpPr bwMode="auto">
          <a:xfrm>
            <a:off x="3635375" y="1797051"/>
            <a:ext cx="107950" cy="143933"/>
            <a:chOff x="6166775" y="5370435"/>
            <a:chExt cx="229001" cy="213596"/>
          </a:xfrm>
        </p:grpSpPr>
        <p:sp>
          <p:nvSpPr>
            <p:cNvPr id="6339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3869" name="Прямая соединительная линия 3868"/>
            <p:cNvCxnSpPr/>
            <p:nvPr/>
          </p:nvCxnSpPr>
          <p:spPr>
            <a:xfrm>
              <a:off x="6281275" y="5455244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41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3873" name="Овал 3872"/>
            <p:cNvSpPr/>
            <p:nvPr/>
          </p:nvSpPr>
          <p:spPr>
            <a:xfrm>
              <a:off x="6257703" y="5408128"/>
              <a:ext cx="47147" cy="47116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3874" name="Прямая соединительная линия 3873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56" name="Группа 20"/>
          <p:cNvGrpSpPr>
            <a:grpSpLocks/>
          </p:cNvGrpSpPr>
          <p:nvPr/>
        </p:nvGrpSpPr>
        <p:grpSpPr bwMode="auto">
          <a:xfrm>
            <a:off x="7745413" y="1735667"/>
            <a:ext cx="615950" cy="391584"/>
            <a:chOff x="6352566" y="6858000"/>
            <a:chExt cx="792284" cy="527697"/>
          </a:xfrm>
        </p:grpSpPr>
        <p:sp>
          <p:nvSpPr>
            <p:cNvPr id="2041" name="Freeform 41"/>
            <p:cNvSpPr>
              <a:spLocks noChangeAspect="1"/>
            </p:cNvSpPr>
            <p:nvPr/>
          </p:nvSpPr>
          <p:spPr bwMode="auto">
            <a:xfrm flipH="1">
              <a:off x="6554720" y="6858000"/>
              <a:ext cx="436981" cy="473500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42" name="Text Box 45"/>
            <p:cNvSpPr txBox="1">
              <a:spLocks noChangeAspect="1" noChangeArrowheads="1"/>
            </p:cNvSpPr>
            <p:nvPr/>
          </p:nvSpPr>
          <p:spPr bwMode="auto">
            <a:xfrm>
              <a:off x="6352566" y="6920753"/>
              <a:ext cx="792284" cy="199454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>
                <a:lnSpc>
                  <a:spcPts val="400"/>
                </a:lnSpc>
                <a:defRPr/>
              </a:pPr>
              <a:r>
                <a:rPr lang="ru-RU" sz="6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3 ОФ</a:t>
              </a:r>
            </a:p>
          </p:txBody>
        </p:sp>
        <p:sp>
          <p:nvSpPr>
            <p:cNvPr id="2043" name="Line 65"/>
            <p:cNvSpPr>
              <a:spLocks noChangeAspect="1" noChangeShapeType="1"/>
            </p:cNvSpPr>
            <p:nvPr/>
          </p:nvSpPr>
          <p:spPr bwMode="auto">
            <a:xfrm>
              <a:off x="6556763" y="6895082"/>
              <a:ext cx="0" cy="490615"/>
            </a:xfrm>
            <a:prstGeom prst="line">
              <a:avLst/>
            </a:prstGeom>
            <a:noFill/>
            <a:ln w="1270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16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44" name="Oval 3167"/>
          <p:cNvSpPr>
            <a:spLocks noChangeArrowheads="1"/>
          </p:cNvSpPr>
          <p:nvPr/>
        </p:nvSpPr>
        <p:spPr bwMode="auto">
          <a:xfrm>
            <a:off x="7816851" y="2123018"/>
            <a:ext cx="142875" cy="196849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ВМБ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4257" name="Group 70"/>
          <p:cNvGrpSpPr>
            <a:grpSpLocks/>
          </p:cNvGrpSpPr>
          <p:nvPr/>
        </p:nvGrpSpPr>
        <p:grpSpPr bwMode="auto">
          <a:xfrm>
            <a:off x="7945439" y="2203451"/>
            <a:ext cx="71437" cy="97367"/>
            <a:chOff x="784" y="1700"/>
            <a:chExt cx="136" cy="136"/>
          </a:xfrm>
        </p:grpSpPr>
        <p:sp>
          <p:nvSpPr>
            <p:cNvPr id="2046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2047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50" name="Rectangle 84"/>
          <p:cNvSpPr>
            <a:spLocks noChangeArrowheads="1"/>
          </p:cNvSpPr>
          <p:nvPr/>
        </p:nvSpPr>
        <p:spPr bwMode="auto">
          <a:xfrm flipH="1">
            <a:off x="7948613" y="2330451"/>
            <a:ext cx="347662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Сан-Диего</a:t>
            </a:r>
          </a:p>
        </p:txBody>
      </p:sp>
      <p:sp>
        <p:nvSpPr>
          <p:cNvPr id="4819" name="Rectangle 84"/>
          <p:cNvSpPr>
            <a:spLocks noChangeArrowheads="1"/>
          </p:cNvSpPr>
          <p:nvPr/>
        </p:nvSpPr>
        <p:spPr bwMode="auto">
          <a:xfrm>
            <a:off x="7164288" y="1988840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авма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 «</a:t>
            </a: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Нимитц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»</a:t>
            </a:r>
            <a:endParaRPr lang="ru-RU" sz="5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4259" name="Группа 1998"/>
          <p:cNvGrpSpPr>
            <a:grpSpLocks/>
          </p:cNvGrpSpPr>
          <p:nvPr/>
        </p:nvGrpSpPr>
        <p:grpSpPr bwMode="auto">
          <a:xfrm>
            <a:off x="0" y="0"/>
            <a:ext cx="9145588" cy="791633"/>
            <a:chOff x="-1588" y="-38825"/>
            <a:chExt cx="9145589" cy="594351"/>
          </a:xfrm>
        </p:grpSpPr>
        <p:grpSp>
          <p:nvGrpSpPr>
            <p:cNvPr id="4267" name="Группа 3854"/>
            <p:cNvGrpSpPr>
              <a:grpSpLocks/>
            </p:cNvGrpSpPr>
            <p:nvPr/>
          </p:nvGrpSpPr>
          <p:grpSpPr bwMode="auto">
            <a:xfrm>
              <a:off x="-1588" y="-38825"/>
              <a:ext cx="9145589" cy="577444"/>
              <a:chOff x="-1588" y="-38825"/>
              <a:chExt cx="9145589" cy="577444"/>
            </a:xfrm>
          </p:grpSpPr>
          <p:grpSp>
            <p:nvGrpSpPr>
              <p:cNvPr id="4275" name="Группа 552"/>
              <p:cNvGrpSpPr>
                <a:grpSpLocks/>
              </p:cNvGrpSpPr>
              <p:nvPr/>
            </p:nvGrpSpPr>
            <p:grpSpPr bwMode="auto">
              <a:xfrm>
                <a:off x="-1588" y="-38825"/>
                <a:ext cx="9145589" cy="577444"/>
                <a:chOff x="-1588" y="-39688"/>
                <a:chExt cx="9145589" cy="577444"/>
              </a:xfrm>
            </p:grpSpPr>
            <p:sp>
              <p:nvSpPr>
                <p:cNvPr id="2004" name="Rectangle 28"/>
                <p:cNvSpPr>
                  <a:spLocks noChangeArrowheads="1"/>
                </p:cNvSpPr>
                <p:nvPr/>
              </p:nvSpPr>
              <p:spPr bwMode="auto">
                <a:xfrm>
                  <a:off x="0" y="42"/>
                  <a:ext cx="9144001" cy="537141"/>
                </a:xfrm>
                <a:prstGeom prst="rect">
                  <a:avLst/>
                </a:prstGeom>
                <a:gradFill flip="none" rotWithShape="1">
                  <a:gsLst>
                    <a:gs pos="50000">
                      <a:schemeClr val="bg1"/>
                    </a:gs>
                    <a:gs pos="100000">
                      <a:srgbClr val="FF818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>
                  <a:noFill/>
                  <a:miter lim="800000"/>
                  <a:headEnd/>
                  <a:tailEnd/>
                </a:ln>
              </p:spPr>
              <p:txBody>
                <a:bodyPr lIns="0" tIns="0" rIns="0" bIns="0" anchor="ctr" anchorCtr="1"/>
                <a:lstStyle/>
                <a:p>
                  <a:pPr algn="ctr">
                    <a:defRPr/>
                  </a:pPr>
                  <a:r>
                    <a:rPr lang="ru-RU" sz="1600" b="1" dirty="0" smtClean="0">
                      <a:solidFill>
                        <a:srgbClr val="000000"/>
                      </a:solidFill>
                      <a:cs typeface="Arial" pitchFamily="34" charset="0"/>
                    </a:rPr>
                    <a:t>МЕТОДИКА ПРОВЕДЕНИЯ ЗАНЯТИЯ ПО РХБ  ЗАЩИТЕ</a:t>
                  </a:r>
                  <a:endParaRPr lang="ru-RU" sz="1600" b="1" dirty="0">
                    <a:solidFill>
                      <a:srgbClr val="000000"/>
                    </a:solidFill>
                    <a:cs typeface="Arial" pitchFamily="34" charset="0"/>
                  </a:endParaRPr>
                </a:p>
              </p:txBody>
            </p:sp>
            <p:pic>
              <p:nvPicPr>
                <p:cNvPr id="6332" name="Picture 20"/>
                <p:cNvPicPr>
                  <a:picLocks noChangeAspect="1" noChangeArrowheads="1"/>
                </p:cNvPicPr>
                <p:nvPr/>
              </p:nvPicPr>
              <p:blipFill>
                <a:blip r:embed="rId5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rcRect/>
                <a:stretch>
                  <a:fillRect/>
                </a:stretch>
              </p:blipFill>
              <p:spPr bwMode="auto">
                <a:xfrm>
                  <a:off x="-1588" y="-39688"/>
                  <a:ext cx="1470026" cy="52387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6333" name="Picture 21"/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rcRect/>
                <a:stretch>
                  <a:fillRect/>
                </a:stretch>
              </p:blipFill>
              <p:spPr bwMode="auto">
                <a:xfrm>
                  <a:off x="138113" y="11136"/>
                  <a:ext cx="842962" cy="45720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2003" name="Овал 2002"/>
              <p:cNvSpPr>
                <a:spLocks/>
              </p:cNvSpPr>
              <p:nvPr/>
            </p:nvSpPr>
            <p:spPr bwMode="auto">
              <a:xfrm>
                <a:off x="8588376" y="45402"/>
                <a:ext cx="360363" cy="359153"/>
              </a:xfrm>
              <a:prstGeom prst="ellipse">
                <a:avLst/>
              </a:prstGeom>
              <a:solidFill>
                <a:srgbClr val="FFFF7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ru-RU" sz="1400" b="1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8</a:t>
                </a:r>
                <a:endParaRPr lang="ru-RU" sz="1400" b="1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328" name="Line 6"/>
            <p:cNvSpPr>
              <a:spLocks noChangeShapeType="1"/>
            </p:cNvSpPr>
            <p:nvPr/>
          </p:nvSpPr>
          <p:spPr bwMode="auto">
            <a:xfrm>
              <a:off x="0" y="555526"/>
              <a:ext cx="9144000" cy="0"/>
            </a:xfrm>
            <a:prstGeom prst="line">
              <a:avLst/>
            </a:prstGeom>
            <a:noFill/>
            <a:ln w="57150" cmpd="thickThin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253" name="Rectangle 84"/>
          <p:cNvSpPr>
            <a:spLocks noChangeArrowheads="1"/>
          </p:cNvSpPr>
          <p:nvPr/>
        </p:nvSpPr>
        <p:spPr bwMode="auto">
          <a:xfrm>
            <a:off x="4927600" y="831851"/>
            <a:ext cx="390525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м. Шмидта</a:t>
            </a:r>
          </a:p>
        </p:txBody>
      </p:sp>
      <p:sp>
        <p:nvSpPr>
          <p:cNvPr id="6254" name="Rectangle 84"/>
          <p:cNvSpPr>
            <a:spLocks noChangeArrowheads="1"/>
          </p:cNvSpPr>
          <p:nvPr/>
        </p:nvSpPr>
        <p:spPr bwMode="auto">
          <a:xfrm>
            <a:off x="5586413" y="1130300"/>
            <a:ext cx="431800" cy="613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Провидения</a:t>
            </a:r>
          </a:p>
        </p:txBody>
      </p:sp>
      <p:grpSp>
        <p:nvGrpSpPr>
          <p:cNvPr id="4276" name="Группа 2022"/>
          <p:cNvGrpSpPr>
            <a:grpSpLocks/>
          </p:cNvGrpSpPr>
          <p:nvPr/>
        </p:nvGrpSpPr>
        <p:grpSpPr bwMode="auto">
          <a:xfrm>
            <a:off x="5619750" y="954618"/>
            <a:ext cx="107950" cy="143933"/>
            <a:chOff x="6166775" y="5370435"/>
            <a:chExt cx="229001" cy="213596"/>
          </a:xfrm>
        </p:grpSpPr>
        <p:sp>
          <p:nvSpPr>
            <p:cNvPr id="6322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4881" name="Прямая соединительная линия 4880"/>
            <p:cNvCxnSpPr/>
            <p:nvPr/>
          </p:nvCxnSpPr>
          <p:spPr>
            <a:xfrm>
              <a:off x="6281276" y="5455244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24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4883" name="Овал 4882"/>
            <p:cNvSpPr/>
            <p:nvPr/>
          </p:nvSpPr>
          <p:spPr>
            <a:xfrm>
              <a:off x="6257703" y="5408128"/>
              <a:ext cx="47147" cy="47116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4884" name="Прямая соединительная линия 4883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81" name="Группа 2028"/>
          <p:cNvGrpSpPr>
            <a:grpSpLocks/>
          </p:cNvGrpSpPr>
          <p:nvPr/>
        </p:nvGrpSpPr>
        <p:grpSpPr bwMode="auto">
          <a:xfrm>
            <a:off x="5353050" y="787400"/>
            <a:ext cx="107950" cy="143933"/>
            <a:chOff x="6166775" y="5370435"/>
            <a:chExt cx="229001" cy="213596"/>
          </a:xfrm>
        </p:grpSpPr>
        <p:sp>
          <p:nvSpPr>
            <p:cNvPr id="6317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4887" name="Прямая соединительная линия 4886"/>
            <p:cNvCxnSpPr/>
            <p:nvPr/>
          </p:nvCxnSpPr>
          <p:spPr>
            <a:xfrm>
              <a:off x="6281275" y="5455246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19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4889" name="Овал 4888"/>
            <p:cNvSpPr/>
            <p:nvPr/>
          </p:nvSpPr>
          <p:spPr>
            <a:xfrm>
              <a:off x="6257703" y="5408128"/>
              <a:ext cx="47147" cy="47118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4890" name="Прямая соединительная линия 4889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89" name="Group 70"/>
          <p:cNvGrpSpPr>
            <a:grpSpLocks/>
          </p:cNvGrpSpPr>
          <p:nvPr/>
        </p:nvGrpSpPr>
        <p:grpSpPr bwMode="auto">
          <a:xfrm>
            <a:off x="5499100" y="927101"/>
            <a:ext cx="71438" cy="99484"/>
            <a:chOff x="784" y="1700"/>
            <a:chExt cx="136" cy="136"/>
          </a:xfrm>
        </p:grpSpPr>
        <p:sp>
          <p:nvSpPr>
            <p:cNvPr id="4892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4893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58" name="Rectangle 84"/>
          <p:cNvSpPr>
            <a:spLocks noChangeArrowheads="1"/>
          </p:cNvSpPr>
          <p:nvPr/>
        </p:nvSpPr>
        <p:spPr bwMode="auto">
          <a:xfrm>
            <a:off x="2203451" y="2743200"/>
            <a:ext cx="379413" cy="84667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Белогорск</a:t>
            </a:r>
          </a:p>
        </p:txBody>
      </p:sp>
      <p:grpSp>
        <p:nvGrpSpPr>
          <p:cNvPr id="4346" name="Группа 5172"/>
          <p:cNvGrpSpPr>
            <a:grpSpLocks/>
          </p:cNvGrpSpPr>
          <p:nvPr/>
        </p:nvGrpSpPr>
        <p:grpSpPr bwMode="auto">
          <a:xfrm>
            <a:off x="2416175" y="2810934"/>
            <a:ext cx="698500" cy="814917"/>
            <a:chOff x="1676421" y="2010667"/>
            <a:chExt cx="699000" cy="493202"/>
          </a:xfrm>
        </p:grpSpPr>
        <p:grpSp>
          <p:nvGrpSpPr>
            <p:cNvPr id="4351" name="Группа 726"/>
            <p:cNvGrpSpPr>
              <a:grpSpLocks/>
            </p:cNvGrpSpPr>
            <p:nvPr/>
          </p:nvGrpSpPr>
          <p:grpSpPr bwMode="auto">
            <a:xfrm>
              <a:off x="1676421" y="2010667"/>
              <a:ext cx="669873" cy="361234"/>
              <a:chOff x="2259747" y="2695183"/>
              <a:chExt cx="398776" cy="209753"/>
            </a:xfrm>
          </p:grpSpPr>
          <p:grpSp>
            <p:nvGrpSpPr>
              <p:cNvPr id="4359" name="Группа 436"/>
              <p:cNvGrpSpPr>
                <a:grpSpLocks/>
              </p:cNvGrpSpPr>
              <p:nvPr/>
            </p:nvGrpSpPr>
            <p:grpSpPr bwMode="auto">
              <a:xfrm>
                <a:off x="2259747" y="2695183"/>
                <a:ext cx="398776" cy="183658"/>
                <a:chOff x="4438368" y="2390194"/>
                <a:chExt cx="494809" cy="186319"/>
              </a:xfrm>
            </p:grpSpPr>
            <p:grpSp>
              <p:nvGrpSpPr>
                <p:cNvPr id="4360" name="Group 39"/>
                <p:cNvGrpSpPr>
                  <a:grpSpLocks noChangeAspect="1"/>
                </p:cNvGrpSpPr>
                <p:nvPr/>
              </p:nvGrpSpPr>
              <p:grpSpPr bwMode="auto">
                <a:xfrm>
                  <a:off x="4468247" y="2390194"/>
                  <a:ext cx="331117" cy="186319"/>
                  <a:chOff x="7378" y="-660"/>
                  <a:chExt cx="737" cy="485"/>
                </a:xfrm>
              </p:grpSpPr>
              <p:sp>
                <p:nvSpPr>
                  <p:cNvPr id="5182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7377" y="-652"/>
                    <a:ext cx="734" cy="475"/>
                  </a:xfrm>
                  <a:custGeom>
                    <a:avLst/>
                    <a:gdLst>
                      <a:gd name="T0" fmla="*/ 5 w 935"/>
                      <a:gd name="T1" fmla="*/ 9 h 583"/>
                      <a:gd name="T2" fmla="*/ 5 w 935"/>
                      <a:gd name="T3" fmla="*/ 9 h 583"/>
                      <a:gd name="T4" fmla="*/ 5 w 935"/>
                      <a:gd name="T5" fmla="*/ 9 h 583"/>
                      <a:gd name="T6" fmla="*/ 5 w 935"/>
                      <a:gd name="T7" fmla="*/ 9 h 583"/>
                      <a:gd name="T8" fmla="*/ 5 w 935"/>
                      <a:gd name="T9" fmla="*/ 9 h 583"/>
                      <a:gd name="T10" fmla="*/ 5 w 935"/>
                      <a:gd name="T11" fmla="*/ 1 h 583"/>
                      <a:gd name="T12" fmla="*/ 5 w 935"/>
                      <a:gd name="T13" fmla="*/ 1 h 583"/>
                      <a:gd name="T14" fmla="*/ 5 w 935"/>
                      <a:gd name="T15" fmla="*/ 9 h 583"/>
                      <a:gd name="T16" fmla="*/ 5 w 935"/>
                      <a:gd name="T17" fmla="*/ 9 h 583"/>
                      <a:gd name="T18" fmla="*/ 5 w 935"/>
                      <a:gd name="T19" fmla="*/ 9 h 583"/>
                      <a:gd name="T20" fmla="*/ 5 w 935"/>
                      <a:gd name="T21" fmla="*/ 9 h 583"/>
                      <a:gd name="T22" fmla="*/ 5 w 935"/>
                      <a:gd name="T23" fmla="*/ 9 h 583"/>
                      <a:gd name="T24" fmla="*/ 5 w 935"/>
                      <a:gd name="T25" fmla="*/ 9 h 583"/>
                      <a:gd name="T26" fmla="*/ 5 w 935"/>
                      <a:gd name="T27" fmla="*/ 9 h 583"/>
                      <a:gd name="T28" fmla="*/ 5 w 935"/>
                      <a:gd name="T29" fmla="*/ 9 h 583"/>
                      <a:gd name="T30" fmla="*/ 5 w 935"/>
                      <a:gd name="T31" fmla="*/ 9 h 583"/>
                      <a:gd name="T32" fmla="*/ 5 w 935"/>
                      <a:gd name="T33" fmla="*/ 9 h 583"/>
                      <a:gd name="T34" fmla="*/ 5 w 935"/>
                      <a:gd name="T35" fmla="*/ 9 h 583"/>
                      <a:gd name="T36" fmla="*/ 5 w 935"/>
                      <a:gd name="T37" fmla="*/ 9 h 583"/>
                      <a:gd name="T38" fmla="*/ 0 w 935"/>
                      <a:gd name="T39" fmla="*/ 9 h 583"/>
                      <a:gd name="T40" fmla="*/ 0 w 935"/>
                      <a:gd name="T41" fmla="*/ 9 h 583"/>
                      <a:gd name="T42" fmla="*/ 5 w 935"/>
                      <a:gd name="T43" fmla="*/ 9 h 583"/>
                      <a:gd name="T44" fmla="*/ 5 w 935"/>
                      <a:gd name="T45" fmla="*/ 9 h 583"/>
                      <a:gd name="T46" fmla="*/ 5 w 935"/>
                      <a:gd name="T47" fmla="*/ 9 h 583"/>
                      <a:gd name="T48" fmla="*/ 5 w 935"/>
                      <a:gd name="T49" fmla="*/ 9 h 583"/>
                      <a:gd name="T50" fmla="*/ 5 w 935"/>
                      <a:gd name="T51" fmla="*/ 9 h 583"/>
                      <a:gd name="T52" fmla="*/ 5 w 935"/>
                      <a:gd name="T53" fmla="*/ 9 h 583"/>
                      <a:gd name="T54" fmla="*/ 5 w 935"/>
                      <a:gd name="T55" fmla="*/ 9 h 583"/>
                      <a:gd name="T56" fmla="*/ 5 w 935"/>
                      <a:gd name="T57" fmla="*/ 9 h 583"/>
                      <a:gd name="T58" fmla="*/ 5 w 935"/>
                      <a:gd name="T59" fmla="*/ 9 h 583"/>
                      <a:gd name="T60" fmla="*/ 5 w 935"/>
                      <a:gd name="T61" fmla="*/ 9 h 583"/>
                      <a:gd name="T62" fmla="*/ 5 w 935"/>
                      <a:gd name="T63" fmla="*/ 9 h 583"/>
                      <a:gd name="T64" fmla="*/ 5 w 935"/>
                      <a:gd name="T65" fmla="*/ 9 h 583"/>
                      <a:gd name="T66" fmla="*/ 5 w 935"/>
                      <a:gd name="T67" fmla="*/ 9 h 583"/>
                      <a:gd name="T68" fmla="*/ 5 w 935"/>
                      <a:gd name="T69" fmla="*/ 9 h 583"/>
                      <a:gd name="T70" fmla="*/ 5 w 935"/>
                      <a:gd name="T71" fmla="*/ 9 h 583"/>
                      <a:gd name="T72" fmla="*/ 5 w 935"/>
                      <a:gd name="T73" fmla="*/ 9 h 583"/>
                      <a:gd name="T74" fmla="*/ 5 w 935"/>
                      <a:gd name="T75" fmla="*/ 9 h 583"/>
                      <a:gd name="T76" fmla="*/ 5 w 935"/>
                      <a:gd name="T77" fmla="*/ 9 h 583"/>
                      <a:gd name="T78" fmla="*/ 5 w 935"/>
                      <a:gd name="T79" fmla="*/ 9 h 583"/>
                      <a:gd name="T80" fmla="*/ 5 w 935"/>
                      <a:gd name="T81" fmla="*/ 9 h 583"/>
                      <a:gd name="T82" fmla="*/ 5 w 935"/>
                      <a:gd name="T83" fmla="*/ 9 h 583"/>
                      <a:gd name="T84" fmla="*/ 5 w 935"/>
                      <a:gd name="T85" fmla="*/ 9 h 583"/>
                      <a:gd name="T86" fmla="*/ 5 w 935"/>
                      <a:gd name="T87" fmla="*/ 9 h 583"/>
                      <a:gd name="T88" fmla="*/ 5 w 935"/>
                      <a:gd name="T89" fmla="*/ 9 h 583"/>
                      <a:gd name="T90" fmla="*/ 5 w 935"/>
                      <a:gd name="T91" fmla="*/ 9 h 583"/>
                      <a:gd name="T92" fmla="*/ 5 w 935"/>
                      <a:gd name="T93" fmla="*/ 9 h 583"/>
                      <a:gd name="T94" fmla="*/ 5 w 935"/>
                      <a:gd name="T95" fmla="*/ 9 h 583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w 935"/>
                      <a:gd name="T145" fmla="*/ 0 h 583"/>
                      <a:gd name="T146" fmla="*/ 935 w 935"/>
                      <a:gd name="T147" fmla="*/ 583 h 583"/>
                    </a:gdLst>
                    <a:ahLst/>
                    <a:cxnLst>
                      <a:cxn ang="T96">
                        <a:pos x="T0" y="T1"/>
                      </a:cxn>
                      <a:cxn ang="T97">
                        <a:pos x="T2" y="T3"/>
                      </a:cxn>
                      <a:cxn ang="T98">
                        <a:pos x="T4" y="T5"/>
                      </a:cxn>
                      <a:cxn ang="T99">
                        <a:pos x="T6" y="T7"/>
                      </a:cxn>
                      <a:cxn ang="T100">
                        <a:pos x="T8" y="T9"/>
                      </a:cxn>
                      <a:cxn ang="T101">
                        <a:pos x="T10" y="T11"/>
                      </a:cxn>
                      <a:cxn ang="T102">
                        <a:pos x="T12" y="T13"/>
                      </a:cxn>
                      <a:cxn ang="T103">
                        <a:pos x="T14" y="T15"/>
                      </a:cxn>
                      <a:cxn ang="T104">
                        <a:pos x="T16" y="T17"/>
                      </a:cxn>
                      <a:cxn ang="T105">
                        <a:pos x="T18" y="T19"/>
                      </a:cxn>
                      <a:cxn ang="T106">
                        <a:pos x="T20" y="T21"/>
                      </a:cxn>
                      <a:cxn ang="T107">
                        <a:pos x="T22" y="T23"/>
                      </a:cxn>
                      <a:cxn ang="T108">
                        <a:pos x="T24" y="T25"/>
                      </a:cxn>
                      <a:cxn ang="T109">
                        <a:pos x="T26" y="T27"/>
                      </a:cxn>
                      <a:cxn ang="T110">
                        <a:pos x="T28" y="T29"/>
                      </a:cxn>
                      <a:cxn ang="T111">
                        <a:pos x="T30" y="T31"/>
                      </a:cxn>
                      <a:cxn ang="T112">
                        <a:pos x="T32" y="T33"/>
                      </a:cxn>
                      <a:cxn ang="T113">
                        <a:pos x="T34" y="T35"/>
                      </a:cxn>
                      <a:cxn ang="T114">
                        <a:pos x="T36" y="T37"/>
                      </a:cxn>
                      <a:cxn ang="T115">
                        <a:pos x="T38" y="T39"/>
                      </a:cxn>
                      <a:cxn ang="T116">
                        <a:pos x="T40" y="T41"/>
                      </a:cxn>
                      <a:cxn ang="T117">
                        <a:pos x="T42" y="T43"/>
                      </a:cxn>
                      <a:cxn ang="T118">
                        <a:pos x="T44" y="T45"/>
                      </a:cxn>
                      <a:cxn ang="T119">
                        <a:pos x="T46" y="T47"/>
                      </a:cxn>
                      <a:cxn ang="T120">
                        <a:pos x="T48" y="T49"/>
                      </a:cxn>
                      <a:cxn ang="T121">
                        <a:pos x="T50" y="T51"/>
                      </a:cxn>
                      <a:cxn ang="T122">
                        <a:pos x="T52" y="T53"/>
                      </a:cxn>
                      <a:cxn ang="T123">
                        <a:pos x="T54" y="T55"/>
                      </a:cxn>
                      <a:cxn ang="T124">
                        <a:pos x="T56" y="T57"/>
                      </a:cxn>
                      <a:cxn ang="T125">
                        <a:pos x="T58" y="T59"/>
                      </a:cxn>
                      <a:cxn ang="T126">
                        <a:pos x="T60" y="T61"/>
                      </a:cxn>
                      <a:cxn ang="T127">
                        <a:pos x="T62" y="T63"/>
                      </a:cxn>
                      <a:cxn ang="T128">
                        <a:pos x="T64" y="T65"/>
                      </a:cxn>
                      <a:cxn ang="T129">
                        <a:pos x="T66" y="T67"/>
                      </a:cxn>
                      <a:cxn ang="T130">
                        <a:pos x="T68" y="T69"/>
                      </a:cxn>
                      <a:cxn ang="T131">
                        <a:pos x="T70" y="T71"/>
                      </a:cxn>
                      <a:cxn ang="T132">
                        <a:pos x="T72" y="T73"/>
                      </a:cxn>
                      <a:cxn ang="T133">
                        <a:pos x="T74" y="T75"/>
                      </a:cxn>
                      <a:cxn ang="T134">
                        <a:pos x="T76" y="T77"/>
                      </a:cxn>
                      <a:cxn ang="T135">
                        <a:pos x="T78" y="T79"/>
                      </a:cxn>
                      <a:cxn ang="T136">
                        <a:pos x="T80" y="T81"/>
                      </a:cxn>
                      <a:cxn ang="T137">
                        <a:pos x="T82" y="T83"/>
                      </a:cxn>
                      <a:cxn ang="T138">
                        <a:pos x="T84" y="T85"/>
                      </a:cxn>
                      <a:cxn ang="T139">
                        <a:pos x="T86" y="T87"/>
                      </a:cxn>
                      <a:cxn ang="T140">
                        <a:pos x="T88" y="T89"/>
                      </a:cxn>
                      <a:cxn ang="T141">
                        <a:pos x="T90" y="T91"/>
                      </a:cxn>
                      <a:cxn ang="T142">
                        <a:pos x="T92" y="T93"/>
                      </a:cxn>
                      <a:cxn ang="T143">
                        <a:pos x="T94" y="T95"/>
                      </a:cxn>
                    </a:cxnLst>
                    <a:rect l="T144" t="T145" r="T146" b="T147"/>
                    <a:pathLst>
                      <a:path w="935" h="583">
                        <a:moveTo>
                          <a:pt x="931" y="53"/>
                        </a:moveTo>
                        <a:lnTo>
                          <a:pt x="908" y="61"/>
                        </a:lnTo>
                        <a:lnTo>
                          <a:pt x="884" y="67"/>
                        </a:lnTo>
                        <a:lnTo>
                          <a:pt x="861" y="72"/>
                        </a:lnTo>
                        <a:lnTo>
                          <a:pt x="838" y="75"/>
                        </a:lnTo>
                        <a:lnTo>
                          <a:pt x="815" y="78"/>
                        </a:lnTo>
                        <a:lnTo>
                          <a:pt x="792" y="79"/>
                        </a:lnTo>
                        <a:lnTo>
                          <a:pt x="769" y="81"/>
                        </a:lnTo>
                        <a:lnTo>
                          <a:pt x="746" y="81"/>
                        </a:lnTo>
                        <a:lnTo>
                          <a:pt x="701" y="79"/>
                        </a:lnTo>
                        <a:lnTo>
                          <a:pt x="656" y="73"/>
                        </a:lnTo>
                        <a:lnTo>
                          <a:pt x="612" y="67"/>
                        </a:lnTo>
                        <a:lnTo>
                          <a:pt x="568" y="58"/>
                        </a:lnTo>
                        <a:lnTo>
                          <a:pt x="481" y="39"/>
                        </a:lnTo>
                        <a:lnTo>
                          <a:pt x="396" y="20"/>
                        </a:lnTo>
                        <a:lnTo>
                          <a:pt x="356" y="12"/>
                        </a:lnTo>
                        <a:lnTo>
                          <a:pt x="315" y="4"/>
                        </a:lnTo>
                        <a:lnTo>
                          <a:pt x="277" y="1"/>
                        </a:lnTo>
                        <a:lnTo>
                          <a:pt x="239" y="0"/>
                        </a:lnTo>
                        <a:lnTo>
                          <a:pt x="222" y="0"/>
                        </a:lnTo>
                        <a:lnTo>
                          <a:pt x="208" y="1"/>
                        </a:lnTo>
                        <a:lnTo>
                          <a:pt x="196" y="3"/>
                        </a:lnTo>
                        <a:lnTo>
                          <a:pt x="186" y="6"/>
                        </a:lnTo>
                        <a:lnTo>
                          <a:pt x="176" y="9"/>
                        </a:lnTo>
                        <a:lnTo>
                          <a:pt x="169" y="13"/>
                        </a:lnTo>
                        <a:lnTo>
                          <a:pt x="163" y="18"/>
                        </a:lnTo>
                        <a:lnTo>
                          <a:pt x="158" y="24"/>
                        </a:lnTo>
                        <a:lnTo>
                          <a:pt x="155" y="30"/>
                        </a:lnTo>
                        <a:lnTo>
                          <a:pt x="152" y="36"/>
                        </a:lnTo>
                        <a:lnTo>
                          <a:pt x="151" y="44"/>
                        </a:lnTo>
                        <a:lnTo>
                          <a:pt x="149" y="52"/>
                        </a:lnTo>
                        <a:lnTo>
                          <a:pt x="151" y="67"/>
                        </a:lnTo>
                        <a:lnTo>
                          <a:pt x="155" y="84"/>
                        </a:lnTo>
                        <a:lnTo>
                          <a:pt x="163" y="101"/>
                        </a:lnTo>
                        <a:lnTo>
                          <a:pt x="172" y="119"/>
                        </a:lnTo>
                        <a:lnTo>
                          <a:pt x="181" y="136"/>
                        </a:lnTo>
                        <a:lnTo>
                          <a:pt x="192" y="152"/>
                        </a:lnTo>
                        <a:lnTo>
                          <a:pt x="213" y="183"/>
                        </a:lnTo>
                        <a:lnTo>
                          <a:pt x="230" y="207"/>
                        </a:lnTo>
                        <a:lnTo>
                          <a:pt x="228" y="209"/>
                        </a:lnTo>
                        <a:lnTo>
                          <a:pt x="225" y="209"/>
                        </a:lnTo>
                        <a:lnTo>
                          <a:pt x="218" y="207"/>
                        </a:lnTo>
                        <a:lnTo>
                          <a:pt x="207" y="206"/>
                        </a:lnTo>
                        <a:lnTo>
                          <a:pt x="179" y="201"/>
                        </a:lnTo>
                        <a:lnTo>
                          <a:pt x="146" y="195"/>
                        </a:lnTo>
                        <a:lnTo>
                          <a:pt x="128" y="194"/>
                        </a:lnTo>
                        <a:lnTo>
                          <a:pt x="109" y="192"/>
                        </a:lnTo>
                        <a:lnTo>
                          <a:pt x="91" y="192"/>
                        </a:lnTo>
                        <a:lnTo>
                          <a:pt x="73" y="194"/>
                        </a:lnTo>
                        <a:lnTo>
                          <a:pt x="56" y="197"/>
                        </a:lnTo>
                        <a:lnTo>
                          <a:pt x="41" y="203"/>
                        </a:lnTo>
                        <a:lnTo>
                          <a:pt x="33" y="206"/>
                        </a:lnTo>
                        <a:lnTo>
                          <a:pt x="27" y="211"/>
                        </a:lnTo>
                        <a:lnTo>
                          <a:pt x="21" y="215"/>
                        </a:lnTo>
                        <a:lnTo>
                          <a:pt x="15" y="220"/>
                        </a:lnTo>
                        <a:lnTo>
                          <a:pt x="10" y="226"/>
                        </a:lnTo>
                        <a:lnTo>
                          <a:pt x="6" y="232"/>
                        </a:lnTo>
                        <a:lnTo>
                          <a:pt x="3" y="240"/>
                        </a:lnTo>
                        <a:lnTo>
                          <a:pt x="1" y="246"/>
                        </a:lnTo>
                        <a:lnTo>
                          <a:pt x="0" y="253"/>
                        </a:lnTo>
                        <a:lnTo>
                          <a:pt x="0" y="262"/>
                        </a:lnTo>
                        <a:lnTo>
                          <a:pt x="0" y="270"/>
                        </a:lnTo>
                        <a:lnTo>
                          <a:pt x="0" y="278"/>
                        </a:lnTo>
                        <a:lnTo>
                          <a:pt x="4" y="296"/>
                        </a:lnTo>
                        <a:lnTo>
                          <a:pt x="10" y="313"/>
                        </a:lnTo>
                        <a:lnTo>
                          <a:pt x="18" y="333"/>
                        </a:lnTo>
                        <a:lnTo>
                          <a:pt x="27" y="351"/>
                        </a:lnTo>
                        <a:lnTo>
                          <a:pt x="48" y="388"/>
                        </a:lnTo>
                        <a:lnTo>
                          <a:pt x="71" y="423"/>
                        </a:lnTo>
                        <a:lnTo>
                          <a:pt x="91" y="455"/>
                        </a:lnTo>
                        <a:lnTo>
                          <a:pt x="105" y="482"/>
                        </a:lnTo>
                        <a:lnTo>
                          <a:pt x="111" y="496"/>
                        </a:lnTo>
                        <a:lnTo>
                          <a:pt x="112" y="508"/>
                        </a:lnTo>
                        <a:lnTo>
                          <a:pt x="114" y="521"/>
                        </a:lnTo>
                        <a:lnTo>
                          <a:pt x="114" y="533"/>
                        </a:lnTo>
                        <a:lnTo>
                          <a:pt x="111" y="557"/>
                        </a:lnTo>
                        <a:lnTo>
                          <a:pt x="108" y="583"/>
                        </a:lnTo>
                        <a:lnTo>
                          <a:pt x="125" y="582"/>
                        </a:lnTo>
                        <a:lnTo>
                          <a:pt x="164" y="571"/>
                        </a:lnTo>
                        <a:lnTo>
                          <a:pt x="189" y="565"/>
                        </a:lnTo>
                        <a:lnTo>
                          <a:pt x="215" y="559"/>
                        </a:lnTo>
                        <a:lnTo>
                          <a:pt x="240" y="554"/>
                        </a:lnTo>
                        <a:lnTo>
                          <a:pt x="263" y="553"/>
                        </a:lnTo>
                        <a:lnTo>
                          <a:pt x="318" y="554"/>
                        </a:lnTo>
                        <a:lnTo>
                          <a:pt x="364" y="554"/>
                        </a:lnTo>
                        <a:lnTo>
                          <a:pt x="385" y="553"/>
                        </a:lnTo>
                        <a:lnTo>
                          <a:pt x="407" y="548"/>
                        </a:lnTo>
                        <a:lnTo>
                          <a:pt x="426" y="542"/>
                        </a:lnTo>
                        <a:lnTo>
                          <a:pt x="448" y="533"/>
                        </a:lnTo>
                        <a:lnTo>
                          <a:pt x="452" y="530"/>
                        </a:lnTo>
                        <a:lnTo>
                          <a:pt x="457" y="527"/>
                        </a:lnTo>
                        <a:lnTo>
                          <a:pt x="460" y="522"/>
                        </a:lnTo>
                        <a:lnTo>
                          <a:pt x="461" y="519"/>
                        </a:lnTo>
                        <a:lnTo>
                          <a:pt x="461" y="515"/>
                        </a:lnTo>
                        <a:lnTo>
                          <a:pt x="461" y="512"/>
                        </a:lnTo>
                        <a:lnTo>
                          <a:pt x="460" y="507"/>
                        </a:lnTo>
                        <a:lnTo>
                          <a:pt x="458" y="504"/>
                        </a:lnTo>
                        <a:lnTo>
                          <a:pt x="452" y="495"/>
                        </a:lnTo>
                        <a:lnTo>
                          <a:pt x="443" y="487"/>
                        </a:lnTo>
                        <a:lnTo>
                          <a:pt x="432" y="479"/>
                        </a:lnTo>
                        <a:lnTo>
                          <a:pt x="420" y="470"/>
                        </a:lnTo>
                        <a:lnTo>
                          <a:pt x="394" y="457"/>
                        </a:lnTo>
                        <a:lnTo>
                          <a:pt x="368" y="444"/>
                        </a:lnTo>
                        <a:lnTo>
                          <a:pt x="350" y="435"/>
                        </a:lnTo>
                        <a:lnTo>
                          <a:pt x="339" y="431"/>
                        </a:lnTo>
                        <a:lnTo>
                          <a:pt x="327" y="426"/>
                        </a:lnTo>
                        <a:lnTo>
                          <a:pt x="315" y="421"/>
                        </a:lnTo>
                        <a:lnTo>
                          <a:pt x="306" y="415"/>
                        </a:lnTo>
                        <a:lnTo>
                          <a:pt x="298" y="411"/>
                        </a:lnTo>
                        <a:lnTo>
                          <a:pt x="294" y="406"/>
                        </a:lnTo>
                        <a:lnTo>
                          <a:pt x="289" y="400"/>
                        </a:lnTo>
                        <a:lnTo>
                          <a:pt x="288" y="395"/>
                        </a:lnTo>
                        <a:lnTo>
                          <a:pt x="286" y="391"/>
                        </a:lnTo>
                        <a:lnTo>
                          <a:pt x="288" y="386"/>
                        </a:lnTo>
                        <a:lnTo>
                          <a:pt x="289" y="380"/>
                        </a:lnTo>
                        <a:lnTo>
                          <a:pt x="292" y="376"/>
                        </a:lnTo>
                        <a:lnTo>
                          <a:pt x="297" y="372"/>
                        </a:lnTo>
                        <a:lnTo>
                          <a:pt x="309" y="363"/>
                        </a:lnTo>
                        <a:lnTo>
                          <a:pt x="326" y="357"/>
                        </a:lnTo>
                        <a:lnTo>
                          <a:pt x="344" y="351"/>
                        </a:lnTo>
                        <a:lnTo>
                          <a:pt x="365" y="347"/>
                        </a:lnTo>
                        <a:lnTo>
                          <a:pt x="388" y="343"/>
                        </a:lnTo>
                        <a:lnTo>
                          <a:pt x="413" y="343"/>
                        </a:lnTo>
                        <a:lnTo>
                          <a:pt x="437" y="345"/>
                        </a:lnTo>
                        <a:lnTo>
                          <a:pt x="460" y="348"/>
                        </a:lnTo>
                        <a:lnTo>
                          <a:pt x="472" y="351"/>
                        </a:lnTo>
                        <a:lnTo>
                          <a:pt x="483" y="354"/>
                        </a:lnTo>
                        <a:lnTo>
                          <a:pt x="493" y="359"/>
                        </a:lnTo>
                        <a:lnTo>
                          <a:pt x="504" y="363"/>
                        </a:lnTo>
                        <a:lnTo>
                          <a:pt x="538" y="377"/>
                        </a:lnTo>
                        <a:lnTo>
                          <a:pt x="594" y="395"/>
                        </a:lnTo>
                        <a:lnTo>
                          <a:pt x="664" y="417"/>
                        </a:lnTo>
                        <a:lnTo>
                          <a:pt x="740" y="437"/>
                        </a:lnTo>
                        <a:lnTo>
                          <a:pt x="777" y="446"/>
                        </a:lnTo>
                        <a:lnTo>
                          <a:pt x="813" y="452"/>
                        </a:lnTo>
                        <a:lnTo>
                          <a:pt x="847" y="458"/>
                        </a:lnTo>
                        <a:lnTo>
                          <a:pt x="876" y="461"/>
                        </a:lnTo>
                        <a:lnTo>
                          <a:pt x="890" y="461"/>
                        </a:lnTo>
                        <a:lnTo>
                          <a:pt x="900" y="461"/>
                        </a:lnTo>
                        <a:lnTo>
                          <a:pt x="911" y="461"/>
                        </a:lnTo>
                        <a:lnTo>
                          <a:pt x="920" y="460"/>
                        </a:lnTo>
                        <a:lnTo>
                          <a:pt x="926" y="457"/>
                        </a:lnTo>
                        <a:lnTo>
                          <a:pt x="932" y="453"/>
                        </a:lnTo>
                        <a:lnTo>
                          <a:pt x="935" y="449"/>
                        </a:lnTo>
                        <a:lnTo>
                          <a:pt x="935" y="443"/>
                        </a:lnTo>
                        <a:lnTo>
                          <a:pt x="931" y="53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3300"/>
                      </a:gs>
                      <a:gs pos="50000">
                        <a:srgbClr val="FFFFFF"/>
                      </a:gs>
                      <a:gs pos="100000">
                        <a:srgbClr val="FF3300"/>
                      </a:gs>
                    </a:gsLst>
                    <a:lin ang="5400000" scaled="1"/>
                  </a:gra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83" name="Freeform 42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377" y="-660"/>
                    <a:ext cx="739" cy="485"/>
                  </a:xfrm>
                  <a:custGeom>
                    <a:avLst/>
                    <a:gdLst>
                      <a:gd name="T0" fmla="*/ 5 w 945"/>
                      <a:gd name="T1" fmla="*/ 10 h 589"/>
                      <a:gd name="T2" fmla="*/ 5 w 945"/>
                      <a:gd name="T3" fmla="*/ 10 h 589"/>
                      <a:gd name="T4" fmla="*/ 5 w 945"/>
                      <a:gd name="T5" fmla="*/ 10 h 589"/>
                      <a:gd name="T6" fmla="*/ 5 w 945"/>
                      <a:gd name="T7" fmla="*/ 10 h 589"/>
                      <a:gd name="T8" fmla="*/ 5 w 945"/>
                      <a:gd name="T9" fmla="*/ 10 h 589"/>
                      <a:gd name="T10" fmla="*/ 5 w 945"/>
                      <a:gd name="T11" fmla="*/ 10 h 589"/>
                      <a:gd name="T12" fmla="*/ 5 w 945"/>
                      <a:gd name="T13" fmla="*/ 7 h 589"/>
                      <a:gd name="T14" fmla="*/ 5 w 945"/>
                      <a:gd name="T15" fmla="*/ 10 h 589"/>
                      <a:gd name="T16" fmla="*/ 5 w 945"/>
                      <a:gd name="T17" fmla="*/ 10 h 589"/>
                      <a:gd name="T18" fmla="*/ 5 w 945"/>
                      <a:gd name="T19" fmla="*/ 10 h 589"/>
                      <a:gd name="T20" fmla="*/ 5 w 945"/>
                      <a:gd name="T21" fmla="*/ 6 h 589"/>
                      <a:gd name="T22" fmla="*/ 5 w 945"/>
                      <a:gd name="T23" fmla="*/ 10 h 589"/>
                      <a:gd name="T24" fmla="*/ 5 w 945"/>
                      <a:gd name="T25" fmla="*/ 10 h 589"/>
                      <a:gd name="T26" fmla="*/ 5 w 945"/>
                      <a:gd name="T27" fmla="*/ 10 h 589"/>
                      <a:gd name="T28" fmla="*/ 5 w 945"/>
                      <a:gd name="T29" fmla="*/ 10 h 589"/>
                      <a:gd name="T30" fmla="*/ 5 w 945"/>
                      <a:gd name="T31" fmla="*/ 10 h 589"/>
                      <a:gd name="T32" fmla="*/ 5 w 945"/>
                      <a:gd name="T33" fmla="*/ 10 h 589"/>
                      <a:gd name="T34" fmla="*/ 5 w 945"/>
                      <a:gd name="T35" fmla="*/ 10 h 589"/>
                      <a:gd name="T36" fmla="*/ 5 w 945"/>
                      <a:gd name="T37" fmla="*/ 10 h 589"/>
                      <a:gd name="T38" fmla="*/ 5 w 945"/>
                      <a:gd name="T39" fmla="*/ 10 h 589"/>
                      <a:gd name="T40" fmla="*/ 5 w 945"/>
                      <a:gd name="T41" fmla="*/ 10 h 589"/>
                      <a:gd name="T42" fmla="*/ 3 w 945"/>
                      <a:gd name="T43" fmla="*/ 10 h 589"/>
                      <a:gd name="T44" fmla="*/ 5 w 945"/>
                      <a:gd name="T45" fmla="*/ 10 h 589"/>
                      <a:gd name="T46" fmla="*/ 5 w 945"/>
                      <a:gd name="T47" fmla="*/ 10 h 589"/>
                      <a:gd name="T48" fmla="*/ 5 w 945"/>
                      <a:gd name="T49" fmla="*/ 10 h 589"/>
                      <a:gd name="T50" fmla="*/ 5 w 945"/>
                      <a:gd name="T51" fmla="*/ 10 h 589"/>
                      <a:gd name="T52" fmla="*/ 5 w 945"/>
                      <a:gd name="T53" fmla="*/ 10 h 589"/>
                      <a:gd name="T54" fmla="*/ 5 w 945"/>
                      <a:gd name="T55" fmla="*/ 10 h 589"/>
                      <a:gd name="T56" fmla="*/ 5 w 945"/>
                      <a:gd name="T57" fmla="*/ 10 h 589"/>
                      <a:gd name="T58" fmla="*/ 5 w 945"/>
                      <a:gd name="T59" fmla="*/ 10 h 589"/>
                      <a:gd name="T60" fmla="*/ 5 w 945"/>
                      <a:gd name="T61" fmla="*/ 10 h 589"/>
                      <a:gd name="T62" fmla="*/ 5 w 945"/>
                      <a:gd name="T63" fmla="*/ 10 h 589"/>
                      <a:gd name="T64" fmla="*/ 5 w 945"/>
                      <a:gd name="T65" fmla="*/ 10 h 589"/>
                      <a:gd name="T66" fmla="*/ 5 w 945"/>
                      <a:gd name="T67" fmla="*/ 10 h 589"/>
                      <a:gd name="T68" fmla="*/ 5 w 945"/>
                      <a:gd name="T69" fmla="*/ 10 h 589"/>
                      <a:gd name="T70" fmla="*/ 5 w 945"/>
                      <a:gd name="T71" fmla="*/ 10 h 589"/>
                      <a:gd name="T72" fmla="*/ 5 w 945"/>
                      <a:gd name="T73" fmla="*/ 10 h 589"/>
                      <a:gd name="T74" fmla="*/ 5 w 945"/>
                      <a:gd name="T75" fmla="*/ 10 h 589"/>
                      <a:gd name="T76" fmla="*/ 5 w 945"/>
                      <a:gd name="T77" fmla="*/ 10 h 589"/>
                      <a:gd name="T78" fmla="*/ 5 w 945"/>
                      <a:gd name="T79" fmla="*/ 10 h 589"/>
                      <a:gd name="T80" fmla="*/ 5 w 945"/>
                      <a:gd name="T81" fmla="*/ 10 h 589"/>
                      <a:gd name="T82" fmla="*/ 5 w 945"/>
                      <a:gd name="T83" fmla="*/ 10 h 589"/>
                      <a:gd name="T84" fmla="*/ 5 w 945"/>
                      <a:gd name="T85" fmla="*/ 10 h 589"/>
                      <a:gd name="T86" fmla="*/ 5 w 945"/>
                      <a:gd name="T87" fmla="*/ 10 h 589"/>
                      <a:gd name="T88" fmla="*/ 5 w 945"/>
                      <a:gd name="T89" fmla="*/ 10 h 589"/>
                      <a:gd name="T90" fmla="*/ 5 w 945"/>
                      <a:gd name="T91" fmla="*/ 10 h 589"/>
                      <a:gd name="T92" fmla="*/ 5 w 945"/>
                      <a:gd name="T93" fmla="*/ 10 h 589"/>
                      <a:gd name="T94" fmla="*/ 5 w 945"/>
                      <a:gd name="T95" fmla="*/ 10 h 589"/>
                      <a:gd name="T96" fmla="*/ 5 w 945"/>
                      <a:gd name="T97" fmla="*/ 10 h 589"/>
                      <a:gd name="T98" fmla="*/ 5 w 945"/>
                      <a:gd name="T99" fmla="*/ 10 h 589"/>
                      <a:gd name="T100" fmla="*/ 5 w 945"/>
                      <a:gd name="T101" fmla="*/ 10 h 589"/>
                      <a:gd name="T102" fmla="*/ 5 w 945"/>
                      <a:gd name="T103" fmla="*/ 10 h 589"/>
                      <a:gd name="T104" fmla="*/ 5 w 945"/>
                      <a:gd name="T105" fmla="*/ 10 h 589"/>
                      <a:gd name="T106" fmla="*/ 5 w 945"/>
                      <a:gd name="T107" fmla="*/ 10 h 589"/>
                      <a:gd name="T108" fmla="*/ 5 w 945"/>
                      <a:gd name="T109" fmla="*/ 10 h 589"/>
                      <a:gd name="T110" fmla="*/ 5 w 945"/>
                      <a:gd name="T111" fmla="*/ 10 h 589"/>
                      <a:gd name="T112" fmla="*/ 5 w 945"/>
                      <a:gd name="T113" fmla="*/ 10 h 589"/>
                      <a:gd name="T114" fmla="*/ 5 w 945"/>
                      <a:gd name="T115" fmla="*/ 10 h 589"/>
                      <a:gd name="T116" fmla="*/ 5 w 945"/>
                      <a:gd name="T117" fmla="*/ 10 h 589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945"/>
                      <a:gd name="T178" fmla="*/ 0 h 589"/>
                      <a:gd name="T179" fmla="*/ 945 w 945"/>
                      <a:gd name="T180" fmla="*/ 589 h 589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945" h="589">
                        <a:moveTo>
                          <a:pt x="244" y="6"/>
                        </a:moveTo>
                        <a:lnTo>
                          <a:pt x="244" y="0"/>
                        </a:lnTo>
                        <a:lnTo>
                          <a:pt x="253" y="0"/>
                        </a:lnTo>
                        <a:lnTo>
                          <a:pt x="262" y="0"/>
                        </a:lnTo>
                        <a:lnTo>
                          <a:pt x="271" y="0"/>
                        </a:lnTo>
                        <a:lnTo>
                          <a:pt x="282" y="1"/>
                        </a:lnTo>
                        <a:lnTo>
                          <a:pt x="291" y="1"/>
                        </a:lnTo>
                        <a:lnTo>
                          <a:pt x="302" y="3"/>
                        </a:lnTo>
                        <a:lnTo>
                          <a:pt x="311" y="3"/>
                        </a:lnTo>
                        <a:lnTo>
                          <a:pt x="322" y="4"/>
                        </a:lnTo>
                        <a:lnTo>
                          <a:pt x="341" y="7"/>
                        </a:lnTo>
                        <a:lnTo>
                          <a:pt x="361" y="12"/>
                        </a:lnTo>
                        <a:lnTo>
                          <a:pt x="381" y="15"/>
                        </a:lnTo>
                        <a:lnTo>
                          <a:pt x="402" y="20"/>
                        </a:lnTo>
                        <a:lnTo>
                          <a:pt x="444" y="29"/>
                        </a:lnTo>
                        <a:lnTo>
                          <a:pt x="486" y="39"/>
                        </a:lnTo>
                        <a:lnTo>
                          <a:pt x="508" y="44"/>
                        </a:lnTo>
                        <a:lnTo>
                          <a:pt x="529" y="49"/>
                        </a:lnTo>
                        <a:lnTo>
                          <a:pt x="552" y="53"/>
                        </a:lnTo>
                        <a:lnTo>
                          <a:pt x="573" y="58"/>
                        </a:lnTo>
                        <a:lnTo>
                          <a:pt x="594" y="62"/>
                        </a:lnTo>
                        <a:lnTo>
                          <a:pt x="617" y="67"/>
                        </a:lnTo>
                        <a:lnTo>
                          <a:pt x="639" y="70"/>
                        </a:lnTo>
                        <a:lnTo>
                          <a:pt x="661" y="73"/>
                        </a:lnTo>
                        <a:lnTo>
                          <a:pt x="672" y="75"/>
                        </a:lnTo>
                        <a:lnTo>
                          <a:pt x="684" y="76"/>
                        </a:lnTo>
                        <a:lnTo>
                          <a:pt x="695" y="78"/>
                        </a:lnTo>
                        <a:lnTo>
                          <a:pt x="707" y="79"/>
                        </a:lnTo>
                        <a:lnTo>
                          <a:pt x="718" y="79"/>
                        </a:lnTo>
                        <a:lnTo>
                          <a:pt x="729" y="81"/>
                        </a:lnTo>
                        <a:lnTo>
                          <a:pt x="741" y="81"/>
                        </a:lnTo>
                        <a:lnTo>
                          <a:pt x="751" y="81"/>
                        </a:lnTo>
                        <a:lnTo>
                          <a:pt x="764" y="81"/>
                        </a:lnTo>
                        <a:lnTo>
                          <a:pt x="774" y="81"/>
                        </a:lnTo>
                        <a:lnTo>
                          <a:pt x="786" y="81"/>
                        </a:lnTo>
                        <a:lnTo>
                          <a:pt x="797" y="79"/>
                        </a:lnTo>
                        <a:lnTo>
                          <a:pt x="809" y="79"/>
                        </a:lnTo>
                        <a:lnTo>
                          <a:pt x="820" y="78"/>
                        </a:lnTo>
                        <a:lnTo>
                          <a:pt x="832" y="76"/>
                        </a:lnTo>
                        <a:lnTo>
                          <a:pt x="843" y="75"/>
                        </a:lnTo>
                        <a:lnTo>
                          <a:pt x="853" y="73"/>
                        </a:lnTo>
                        <a:lnTo>
                          <a:pt x="866" y="71"/>
                        </a:lnTo>
                        <a:lnTo>
                          <a:pt x="876" y="68"/>
                        </a:lnTo>
                        <a:lnTo>
                          <a:pt x="889" y="67"/>
                        </a:lnTo>
                        <a:lnTo>
                          <a:pt x="901" y="64"/>
                        </a:lnTo>
                        <a:lnTo>
                          <a:pt x="911" y="61"/>
                        </a:lnTo>
                        <a:lnTo>
                          <a:pt x="924" y="56"/>
                        </a:lnTo>
                        <a:lnTo>
                          <a:pt x="934" y="53"/>
                        </a:lnTo>
                        <a:lnTo>
                          <a:pt x="936" y="59"/>
                        </a:lnTo>
                        <a:lnTo>
                          <a:pt x="925" y="62"/>
                        </a:lnTo>
                        <a:lnTo>
                          <a:pt x="913" y="67"/>
                        </a:lnTo>
                        <a:lnTo>
                          <a:pt x="902" y="70"/>
                        </a:lnTo>
                        <a:lnTo>
                          <a:pt x="890" y="73"/>
                        </a:lnTo>
                        <a:lnTo>
                          <a:pt x="878" y="75"/>
                        </a:lnTo>
                        <a:lnTo>
                          <a:pt x="867" y="78"/>
                        </a:lnTo>
                        <a:lnTo>
                          <a:pt x="855" y="79"/>
                        </a:lnTo>
                        <a:lnTo>
                          <a:pt x="844" y="82"/>
                        </a:lnTo>
                        <a:lnTo>
                          <a:pt x="832" y="84"/>
                        </a:lnTo>
                        <a:lnTo>
                          <a:pt x="820" y="84"/>
                        </a:lnTo>
                        <a:lnTo>
                          <a:pt x="809" y="85"/>
                        </a:lnTo>
                        <a:lnTo>
                          <a:pt x="797" y="87"/>
                        </a:lnTo>
                        <a:lnTo>
                          <a:pt x="786" y="87"/>
                        </a:lnTo>
                        <a:lnTo>
                          <a:pt x="774" y="87"/>
                        </a:lnTo>
                        <a:lnTo>
                          <a:pt x="764" y="87"/>
                        </a:lnTo>
                        <a:lnTo>
                          <a:pt x="751" y="87"/>
                        </a:lnTo>
                        <a:lnTo>
                          <a:pt x="741" y="87"/>
                        </a:lnTo>
                        <a:lnTo>
                          <a:pt x="729" y="87"/>
                        </a:lnTo>
                        <a:lnTo>
                          <a:pt x="718" y="85"/>
                        </a:lnTo>
                        <a:lnTo>
                          <a:pt x="706" y="85"/>
                        </a:lnTo>
                        <a:lnTo>
                          <a:pt x="695" y="84"/>
                        </a:lnTo>
                        <a:lnTo>
                          <a:pt x="683" y="82"/>
                        </a:lnTo>
                        <a:lnTo>
                          <a:pt x="672" y="81"/>
                        </a:lnTo>
                        <a:lnTo>
                          <a:pt x="661" y="81"/>
                        </a:lnTo>
                        <a:lnTo>
                          <a:pt x="639" y="76"/>
                        </a:lnTo>
                        <a:lnTo>
                          <a:pt x="616" y="73"/>
                        </a:lnTo>
                        <a:lnTo>
                          <a:pt x="594" y="68"/>
                        </a:lnTo>
                        <a:lnTo>
                          <a:pt x="572" y="64"/>
                        </a:lnTo>
                        <a:lnTo>
                          <a:pt x="550" y="59"/>
                        </a:lnTo>
                        <a:lnTo>
                          <a:pt x="527" y="55"/>
                        </a:lnTo>
                        <a:lnTo>
                          <a:pt x="506" y="50"/>
                        </a:lnTo>
                        <a:lnTo>
                          <a:pt x="485" y="45"/>
                        </a:lnTo>
                        <a:lnTo>
                          <a:pt x="442" y="35"/>
                        </a:lnTo>
                        <a:lnTo>
                          <a:pt x="401" y="26"/>
                        </a:lnTo>
                        <a:lnTo>
                          <a:pt x="380" y="21"/>
                        </a:lnTo>
                        <a:lnTo>
                          <a:pt x="360" y="18"/>
                        </a:lnTo>
                        <a:lnTo>
                          <a:pt x="340" y="13"/>
                        </a:lnTo>
                        <a:lnTo>
                          <a:pt x="320" y="10"/>
                        </a:lnTo>
                        <a:lnTo>
                          <a:pt x="311" y="10"/>
                        </a:lnTo>
                        <a:lnTo>
                          <a:pt x="300" y="9"/>
                        </a:lnTo>
                        <a:lnTo>
                          <a:pt x="291" y="7"/>
                        </a:lnTo>
                        <a:lnTo>
                          <a:pt x="280" y="7"/>
                        </a:lnTo>
                        <a:lnTo>
                          <a:pt x="271" y="6"/>
                        </a:lnTo>
                        <a:lnTo>
                          <a:pt x="262" y="6"/>
                        </a:lnTo>
                        <a:lnTo>
                          <a:pt x="253" y="6"/>
                        </a:lnTo>
                        <a:lnTo>
                          <a:pt x="244" y="6"/>
                        </a:lnTo>
                        <a:close/>
                        <a:moveTo>
                          <a:pt x="238" y="209"/>
                        </a:moveTo>
                        <a:lnTo>
                          <a:pt x="232" y="212"/>
                        </a:lnTo>
                        <a:lnTo>
                          <a:pt x="224" y="201"/>
                        </a:lnTo>
                        <a:lnTo>
                          <a:pt x="215" y="188"/>
                        </a:lnTo>
                        <a:lnTo>
                          <a:pt x="206" y="174"/>
                        </a:lnTo>
                        <a:lnTo>
                          <a:pt x="195" y="157"/>
                        </a:lnTo>
                        <a:lnTo>
                          <a:pt x="189" y="149"/>
                        </a:lnTo>
                        <a:lnTo>
                          <a:pt x="184" y="140"/>
                        </a:lnTo>
                        <a:lnTo>
                          <a:pt x="178" y="131"/>
                        </a:lnTo>
                        <a:lnTo>
                          <a:pt x="174" y="123"/>
                        </a:lnTo>
                        <a:lnTo>
                          <a:pt x="169" y="114"/>
                        </a:lnTo>
                        <a:lnTo>
                          <a:pt x="165" y="105"/>
                        </a:lnTo>
                        <a:lnTo>
                          <a:pt x="162" y="96"/>
                        </a:lnTo>
                        <a:lnTo>
                          <a:pt x="157" y="87"/>
                        </a:lnTo>
                        <a:lnTo>
                          <a:pt x="156" y="84"/>
                        </a:lnTo>
                        <a:lnTo>
                          <a:pt x="156" y="79"/>
                        </a:lnTo>
                        <a:lnTo>
                          <a:pt x="154" y="75"/>
                        </a:lnTo>
                        <a:lnTo>
                          <a:pt x="152" y="70"/>
                        </a:lnTo>
                        <a:lnTo>
                          <a:pt x="152" y="65"/>
                        </a:lnTo>
                        <a:lnTo>
                          <a:pt x="152" y="62"/>
                        </a:lnTo>
                        <a:lnTo>
                          <a:pt x="151" y="58"/>
                        </a:lnTo>
                        <a:lnTo>
                          <a:pt x="151" y="55"/>
                        </a:lnTo>
                        <a:lnTo>
                          <a:pt x="151" y="50"/>
                        </a:lnTo>
                        <a:lnTo>
                          <a:pt x="152" y="45"/>
                        </a:lnTo>
                        <a:lnTo>
                          <a:pt x="152" y="42"/>
                        </a:lnTo>
                        <a:lnTo>
                          <a:pt x="154" y="39"/>
                        </a:lnTo>
                        <a:lnTo>
                          <a:pt x="156" y="35"/>
                        </a:lnTo>
                        <a:lnTo>
                          <a:pt x="157" y="32"/>
                        </a:lnTo>
                        <a:lnTo>
                          <a:pt x="159" y="29"/>
                        </a:lnTo>
                        <a:lnTo>
                          <a:pt x="160" y="26"/>
                        </a:lnTo>
                        <a:lnTo>
                          <a:pt x="163" y="23"/>
                        </a:lnTo>
                        <a:lnTo>
                          <a:pt x="166" y="20"/>
                        </a:lnTo>
                        <a:lnTo>
                          <a:pt x="169" y="16"/>
                        </a:lnTo>
                        <a:lnTo>
                          <a:pt x="172" y="13"/>
                        </a:lnTo>
                        <a:lnTo>
                          <a:pt x="177" y="12"/>
                        </a:lnTo>
                        <a:lnTo>
                          <a:pt x="181" y="9"/>
                        </a:lnTo>
                        <a:lnTo>
                          <a:pt x="186" y="7"/>
                        </a:lnTo>
                        <a:lnTo>
                          <a:pt x="191" y="6"/>
                        </a:lnTo>
                        <a:lnTo>
                          <a:pt x="195" y="4"/>
                        </a:lnTo>
                        <a:lnTo>
                          <a:pt x="201" y="3"/>
                        </a:lnTo>
                        <a:lnTo>
                          <a:pt x="207" y="1"/>
                        </a:lnTo>
                        <a:lnTo>
                          <a:pt x="213" y="1"/>
                        </a:lnTo>
                        <a:lnTo>
                          <a:pt x="221" y="0"/>
                        </a:lnTo>
                        <a:lnTo>
                          <a:pt x="227" y="0"/>
                        </a:lnTo>
                        <a:lnTo>
                          <a:pt x="235" y="0"/>
                        </a:lnTo>
                        <a:lnTo>
                          <a:pt x="244" y="0"/>
                        </a:lnTo>
                        <a:lnTo>
                          <a:pt x="244" y="6"/>
                        </a:lnTo>
                        <a:lnTo>
                          <a:pt x="235" y="6"/>
                        </a:lnTo>
                        <a:lnTo>
                          <a:pt x="229" y="6"/>
                        </a:lnTo>
                        <a:lnTo>
                          <a:pt x="221" y="6"/>
                        </a:lnTo>
                        <a:lnTo>
                          <a:pt x="215" y="7"/>
                        </a:lnTo>
                        <a:lnTo>
                          <a:pt x="209" y="7"/>
                        </a:lnTo>
                        <a:lnTo>
                          <a:pt x="203" y="9"/>
                        </a:lnTo>
                        <a:lnTo>
                          <a:pt x="197" y="10"/>
                        </a:lnTo>
                        <a:lnTo>
                          <a:pt x="192" y="12"/>
                        </a:lnTo>
                        <a:lnTo>
                          <a:pt x="188" y="13"/>
                        </a:lnTo>
                        <a:lnTo>
                          <a:pt x="183" y="15"/>
                        </a:lnTo>
                        <a:lnTo>
                          <a:pt x="180" y="18"/>
                        </a:lnTo>
                        <a:lnTo>
                          <a:pt x="177" y="20"/>
                        </a:lnTo>
                        <a:lnTo>
                          <a:pt x="174" y="21"/>
                        </a:lnTo>
                        <a:lnTo>
                          <a:pt x="171" y="24"/>
                        </a:lnTo>
                        <a:lnTo>
                          <a:pt x="168" y="27"/>
                        </a:lnTo>
                        <a:lnTo>
                          <a:pt x="166" y="29"/>
                        </a:lnTo>
                        <a:lnTo>
                          <a:pt x="165" y="32"/>
                        </a:lnTo>
                        <a:lnTo>
                          <a:pt x="162" y="35"/>
                        </a:lnTo>
                        <a:lnTo>
                          <a:pt x="162" y="38"/>
                        </a:lnTo>
                        <a:lnTo>
                          <a:pt x="160" y="41"/>
                        </a:lnTo>
                        <a:lnTo>
                          <a:pt x="159" y="44"/>
                        </a:lnTo>
                        <a:lnTo>
                          <a:pt x="159" y="47"/>
                        </a:lnTo>
                        <a:lnTo>
                          <a:pt x="159" y="50"/>
                        </a:lnTo>
                        <a:lnTo>
                          <a:pt x="159" y="55"/>
                        </a:lnTo>
                        <a:lnTo>
                          <a:pt x="159" y="58"/>
                        </a:lnTo>
                        <a:lnTo>
                          <a:pt x="159" y="61"/>
                        </a:lnTo>
                        <a:lnTo>
                          <a:pt x="159" y="65"/>
                        </a:lnTo>
                        <a:lnTo>
                          <a:pt x="159" y="68"/>
                        </a:lnTo>
                        <a:lnTo>
                          <a:pt x="160" y="73"/>
                        </a:lnTo>
                        <a:lnTo>
                          <a:pt x="162" y="78"/>
                        </a:lnTo>
                        <a:lnTo>
                          <a:pt x="162" y="81"/>
                        </a:lnTo>
                        <a:lnTo>
                          <a:pt x="163" y="85"/>
                        </a:lnTo>
                        <a:lnTo>
                          <a:pt x="166" y="94"/>
                        </a:lnTo>
                        <a:lnTo>
                          <a:pt x="171" y="102"/>
                        </a:lnTo>
                        <a:lnTo>
                          <a:pt x="175" y="111"/>
                        </a:lnTo>
                        <a:lnTo>
                          <a:pt x="180" y="120"/>
                        </a:lnTo>
                        <a:lnTo>
                          <a:pt x="184" y="128"/>
                        </a:lnTo>
                        <a:lnTo>
                          <a:pt x="189" y="137"/>
                        </a:lnTo>
                        <a:lnTo>
                          <a:pt x="195" y="145"/>
                        </a:lnTo>
                        <a:lnTo>
                          <a:pt x="200" y="154"/>
                        </a:lnTo>
                        <a:lnTo>
                          <a:pt x="210" y="169"/>
                        </a:lnTo>
                        <a:lnTo>
                          <a:pt x="221" y="185"/>
                        </a:lnTo>
                        <a:lnTo>
                          <a:pt x="230" y="198"/>
                        </a:lnTo>
                        <a:lnTo>
                          <a:pt x="238" y="209"/>
                        </a:lnTo>
                        <a:close/>
                        <a:moveTo>
                          <a:pt x="238" y="209"/>
                        </a:moveTo>
                        <a:lnTo>
                          <a:pt x="238" y="209"/>
                        </a:lnTo>
                        <a:close/>
                        <a:moveTo>
                          <a:pt x="23" y="224"/>
                        </a:moveTo>
                        <a:lnTo>
                          <a:pt x="18" y="221"/>
                        </a:lnTo>
                        <a:lnTo>
                          <a:pt x="21" y="218"/>
                        </a:lnTo>
                        <a:lnTo>
                          <a:pt x="23" y="215"/>
                        </a:lnTo>
                        <a:lnTo>
                          <a:pt x="28" y="212"/>
                        </a:lnTo>
                        <a:lnTo>
                          <a:pt x="31" y="210"/>
                        </a:lnTo>
                        <a:lnTo>
                          <a:pt x="34" y="207"/>
                        </a:lnTo>
                        <a:lnTo>
                          <a:pt x="37" y="206"/>
                        </a:lnTo>
                        <a:lnTo>
                          <a:pt x="41" y="204"/>
                        </a:lnTo>
                        <a:lnTo>
                          <a:pt x="44" y="203"/>
                        </a:lnTo>
                        <a:lnTo>
                          <a:pt x="49" y="201"/>
                        </a:lnTo>
                        <a:lnTo>
                          <a:pt x="52" y="200"/>
                        </a:lnTo>
                        <a:lnTo>
                          <a:pt x="56" y="198"/>
                        </a:lnTo>
                        <a:lnTo>
                          <a:pt x="61" y="197"/>
                        </a:lnTo>
                        <a:lnTo>
                          <a:pt x="69" y="195"/>
                        </a:lnTo>
                        <a:lnTo>
                          <a:pt x="78" y="194"/>
                        </a:lnTo>
                        <a:lnTo>
                          <a:pt x="87" y="194"/>
                        </a:lnTo>
                        <a:lnTo>
                          <a:pt x="96" y="192"/>
                        </a:lnTo>
                        <a:lnTo>
                          <a:pt x="105" y="192"/>
                        </a:lnTo>
                        <a:lnTo>
                          <a:pt x="114" y="192"/>
                        </a:lnTo>
                        <a:lnTo>
                          <a:pt x="124" y="194"/>
                        </a:lnTo>
                        <a:lnTo>
                          <a:pt x="133" y="194"/>
                        </a:lnTo>
                        <a:lnTo>
                          <a:pt x="142" y="195"/>
                        </a:lnTo>
                        <a:lnTo>
                          <a:pt x="151" y="195"/>
                        </a:lnTo>
                        <a:lnTo>
                          <a:pt x="169" y="198"/>
                        </a:lnTo>
                        <a:lnTo>
                          <a:pt x="184" y="201"/>
                        </a:lnTo>
                        <a:lnTo>
                          <a:pt x="200" y="204"/>
                        </a:lnTo>
                        <a:lnTo>
                          <a:pt x="212" y="206"/>
                        </a:lnTo>
                        <a:lnTo>
                          <a:pt x="223" y="207"/>
                        </a:lnTo>
                        <a:lnTo>
                          <a:pt x="230" y="209"/>
                        </a:lnTo>
                        <a:lnTo>
                          <a:pt x="232" y="209"/>
                        </a:lnTo>
                        <a:lnTo>
                          <a:pt x="233" y="209"/>
                        </a:lnTo>
                        <a:lnTo>
                          <a:pt x="232" y="210"/>
                        </a:lnTo>
                        <a:lnTo>
                          <a:pt x="232" y="212"/>
                        </a:lnTo>
                        <a:lnTo>
                          <a:pt x="238" y="209"/>
                        </a:lnTo>
                        <a:lnTo>
                          <a:pt x="238" y="210"/>
                        </a:lnTo>
                        <a:lnTo>
                          <a:pt x="238" y="214"/>
                        </a:lnTo>
                        <a:lnTo>
                          <a:pt x="236" y="215"/>
                        </a:lnTo>
                        <a:lnTo>
                          <a:pt x="235" y="215"/>
                        </a:lnTo>
                        <a:lnTo>
                          <a:pt x="232" y="215"/>
                        </a:lnTo>
                        <a:lnTo>
                          <a:pt x="229" y="215"/>
                        </a:lnTo>
                        <a:lnTo>
                          <a:pt x="221" y="214"/>
                        </a:lnTo>
                        <a:lnTo>
                          <a:pt x="210" y="212"/>
                        </a:lnTo>
                        <a:lnTo>
                          <a:pt x="198" y="210"/>
                        </a:lnTo>
                        <a:lnTo>
                          <a:pt x="183" y="207"/>
                        </a:lnTo>
                        <a:lnTo>
                          <a:pt x="168" y="204"/>
                        </a:lnTo>
                        <a:lnTo>
                          <a:pt x="151" y="201"/>
                        </a:lnTo>
                        <a:lnTo>
                          <a:pt x="142" y="201"/>
                        </a:lnTo>
                        <a:lnTo>
                          <a:pt x="133" y="200"/>
                        </a:lnTo>
                        <a:lnTo>
                          <a:pt x="124" y="200"/>
                        </a:lnTo>
                        <a:lnTo>
                          <a:pt x="114" y="198"/>
                        </a:lnTo>
                        <a:lnTo>
                          <a:pt x="105" y="198"/>
                        </a:lnTo>
                        <a:lnTo>
                          <a:pt x="96" y="200"/>
                        </a:lnTo>
                        <a:lnTo>
                          <a:pt x="87" y="200"/>
                        </a:lnTo>
                        <a:lnTo>
                          <a:pt x="79" y="200"/>
                        </a:lnTo>
                        <a:lnTo>
                          <a:pt x="70" y="201"/>
                        </a:lnTo>
                        <a:lnTo>
                          <a:pt x="63" y="203"/>
                        </a:lnTo>
                        <a:lnTo>
                          <a:pt x="58" y="204"/>
                        </a:lnTo>
                        <a:lnTo>
                          <a:pt x="55" y="206"/>
                        </a:lnTo>
                        <a:lnTo>
                          <a:pt x="50" y="207"/>
                        </a:lnTo>
                        <a:lnTo>
                          <a:pt x="47" y="209"/>
                        </a:lnTo>
                        <a:lnTo>
                          <a:pt x="43" y="210"/>
                        </a:lnTo>
                        <a:lnTo>
                          <a:pt x="40" y="212"/>
                        </a:lnTo>
                        <a:lnTo>
                          <a:pt x="37" y="214"/>
                        </a:lnTo>
                        <a:lnTo>
                          <a:pt x="34" y="215"/>
                        </a:lnTo>
                        <a:lnTo>
                          <a:pt x="31" y="218"/>
                        </a:lnTo>
                        <a:lnTo>
                          <a:pt x="28" y="220"/>
                        </a:lnTo>
                        <a:lnTo>
                          <a:pt x="24" y="223"/>
                        </a:lnTo>
                        <a:lnTo>
                          <a:pt x="23" y="224"/>
                        </a:lnTo>
                        <a:close/>
                        <a:moveTo>
                          <a:pt x="113" y="484"/>
                        </a:moveTo>
                        <a:lnTo>
                          <a:pt x="108" y="485"/>
                        </a:lnTo>
                        <a:lnTo>
                          <a:pt x="108" y="487"/>
                        </a:lnTo>
                        <a:lnTo>
                          <a:pt x="105" y="481"/>
                        </a:lnTo>
                        <a:lnTo>
                          <a:pt x="101" y="473"/>
                        </a:lnTo>
                        <a:lnTo>
                          <a:pt x="98" y="467"/>
                        </a:lnTo>
                        <a:lnTo>
                          <a:pt x="93" y="460"/>
                        </a:lnTo>
                        <a:lnTo>
                          <a:pt x="84" y="444"/>
                        </a:lnTo>
                        <a:lnTo>
                          <a:pt x="73" y="427"/>
                        </a:lnTo>
                        <a:lnTo>
                          <a:pt x="63" y="411"/>
                        </a:lnTo>
                        <a:lnTo>
                          <a:pt x="52" y="392"/>
                        </a:lnTo>
                        <a:lnTo>
                          <a:pt x="46" y="383"/>
                        </a:lnTo>
                        <a:lnTo>
                          <a:pt x="40" y="374"/>
                        </a:lnTo>
                        <a:lnTo>
                          <a:pt x="35" y="365"/>
                        </a:lnTo>
                        <a:lnTo>
                          <a:pt x="29" y="356"/>
                        </a:lnTo>
                        <a:lnTo>
                          <a:pt x="24" y="346"/>
                        </a:lnTo>
                        <a:lnTo>
                          <a:pt x="20" y="336"/>
                        </a:lnTo>
                        <a:lnTo>
                          <a:pt x="15" y="327"/>
                        </a:lnTo>
                        <a:lnTo>
                          <a:pt x="12" y="317"/>
                        </a:lnTo>
                        <a:lnTo>
                          <a:pt x="9" y="308"/>
                        </a:lnTo>
                        <a:lnTo>
                          <a:pt x="6" y="299"/>
                        </a:lnTo>
                        <a:lnTo>
                          <a:pt x="5" y="295"/>
                        </a:lnTo>
                        <a:lnTo>
                          <a:pt x="3" y="290"/>
                        </a:lnTo>
                        <a:lnTo>
                          <a:pt x="3" y="285"/>
                        </a:lnTo>
                        <a:lnTo>
                          <a:pt x="2" y="282"/>
                        </a:lnTo>
                        <a:lnTo>
                          <a:pt x="2" y="278"/>
                        </a:lnTo>
                        <a:lnTo>
                          <a:pt x="2" y="273"/>
                        </a:lnTo>
                        <a:lnTo>
                          <a:pt x="2" y="269"/>
                        </a:lnTo>
                        <a:lnTo>
                          <a:pt x="0" y="264"/>
                        </a:lnTo>
                        <a:lnTo>
                          <a:pt x="2" y="261"/>
                        </a:lnTo>
                        <a:lnTo>
                          <a:pt x="2" y="256"/>
                        </a:lnTo>
                        <a:lnTo>
                          <a:pt x="2" y="253"/>
                        </a:lnTo>
                        <a:lnTo>
                          <a:pt x="3" y="249"/>
                        </a:lnTo>
                        <a:lnTo>
                          <a:pt x="3" y="244"/>
                        </a:lnTo>
                        <a:lnTo>
                          <a:pt x="5" y="241"/>
                        </a:lnTo>
                        <a:lnTo>
                          <a:pt x="6" y="238"/>
                        </a:lnTo>
                        <a:lnTo>
                          <a:pt x="8" y="233"/>
                        </a:lnTo>
                        <a:lnTo>
                          <a:pt x="11" y="230"/>
                        </a:lnTo>
                        <a:lnTo>
                          <a:pt x="12" y="227"/>
                        </a:lnTo>
                        <a:lnTo>
                          <a:pt x="15" y="224"/>
                        </a:lnTo>
                        <a:lnTo>
                          <a:pt x="18" y="221"/>
                        </a:lnTo>
                        <a:lnTo>
                          <a:pt x="23" y="224"/>
                        </a:lnTo>
                        <a:lnTo>
                          <a:pt x="20" y="227"/>
                        </a:lnTo>
                        <a:lnTo>
                          <a:pt x="18" y="230"/>
                        </a:lnTo>
                        <a:lnTo>
                          <a:pt x="15" y="233"/>
                        </a:lnTo>
                        <a:lnTo>
                          <a:pt x="14" y="236"/>
                        </a:lnTo>
                        <a:lnTo>
                          <a:pt x="12" y="240"/>
                        </a:lnTo>
                        <a:lnTo>
                          <a:pt x="11" y="243"/>
                        </a:lnTo>
                        <a:lnTo>
                          <a:pt x="9" y="247"/>
                        </a:lnTo>
                        <a:lnTo>
                          <a:pt x="9" y="250"/>
                        </a:lnTo>
                        <a:lnTo>
                          <a:pt x="8" y="253"/>
                        </a:lnTo>
                        <a:lnTo>
                          <a:pt x="8" y="258"/>
                        </a:lnTo>
                        <a:lnTo>
                          <a:pt x="8" y="261"/>
                        </a:lnTo>
                        <a:lnTo>
                          <a:pt x="8" y="265"/>
                        </a:lnTo>
                        <a:lnTo>
                          <a:pt x="8" y="269"/>
                        </a:lnTo>
                        <a:lnTo>
                          <a:pt x="8" y="273"/>
                        </a:lnTo>
                        <a:lnTo>
                          <a:pt x="8" y="276"/>
                        </a:lnTo>
                        <a:lnTo>
                          <a:pt x="8" y="281"/>
                        </a:lnTo>
                        <a:lnTo>
                          <a:pt x="9" y="285"/>
                        </a:lnTo>
                        <a:lnTo>
                          <a:pt x="9" y="288"/>
                        </a:lnTo>
                        <a:lnTo>
                          <a:pt x="11" y="293"/>
                        </a:lnTo>
                        <a:lnTo>
                          <a:pt x="12" y="298"/>
                        </a:lnTo>
                        <a:lnTo>
                          <a:pt x="15" y="307"/>
                        </a:lnTo>
                        <a:lnTo>
                          <a:pt x="18" y="316"/>
                        </a:lnTo>
                        <a:lnTo>
                          <a:pt x="21" y="325"/>
                        </a:lnTo>
                        <a:lnTo>
                          <a:pt x="26" y="334"/>
                        </a:lnTo>
                        <a:lnTo>
                          <a:pt x="31" y="343"/>
                        </a:lnTo>
                        <a:lnTo>
                          <a:pt x="35" y="353"/>
                        </a:lnTo>
                        <a:lnTo>
                          <a:pt x="40" y="362"/>
                        </a:lnTo>
                        <a:lnTo>
                          <a:pt x="46" y="371"/>
                        </a:lnTo>
                        <a:lnTo>
                          <a:pt x="50" y="380"/>
                        </a:lnTo>
                        <a:lnTo>
                          <a:pt x="56" y="389"/>
                        </a:lnTo>
                        <a:lnTo>
                          <a:pt x="67" y="408"/>
                        </a:lnTo>
                        <a:lnTo>
                          <a:pt x="79" y="424"/>
                        </a:lnTo>
                        <a:lnTo>
                          <a:pt x="90" y="441"/>
                        </a:lnTo>
                        <a:lnTo>
                          <a:pt x="99" y="456"/>
                        </a:lnTo>
                        <a:lnTo>
                          <a:pt x="104" y="464"/>
                        </a:lnTo>
                        <a:lnTo>
                          <a:pt x="107" y="470"/>
                        </a:lnTo>
                        <a:lnTo>
                          <a:pt x="110" y="478"/>
                        </a:lnTo>
                        <a:lnTo>
                          <a:pt x="113" y="484"/>
                        </a:lnTo>
                        <a:close/>
                        <a:moveTo>
                          <a:pt x="113" y="484"/>
                        </a:moveTo>
                        <a:lnTo>
                          <a:pt x="113" y="484"/>
                        </a:lnTo>
                        <a:close/>
                        <a:moveTo>
                          <a:pt x="116" y="586"/>
                        </a:moveTo>
                        <a:lnTo>
                          <a:pt x="110" y="586"/>
                        </a:lnTo>
                        <a:lnTo>
                          <a:pt x="110" y="579"/>
                        </a:lnTo>
                        <a:lnTo>
                          <a:pt x="111" y="573"/>
                        </a:lnTo>
                        <a:lnTo>
                          <a:pt x="111" y="565"/>
                        </a:lnTo>
                        <a:lnTo>
                          <a:pt x="113" y="559"/>
                        </a:lnTo>
                        <a:lnTo>
                          <a:pt x="114" y="547"/>
                        </a:lnTo>
                        <a:lnTo>
                          <a:pt x="114" y="536"/>
                        </a:lnTo>
                        <a:lnTo>
                          <a:pt x="116" y="530"/>
                        </a:lnTo>
                        <a:lnTo>
                          <a:pt x="116" y="524"/>
                        </a:lnTo>
                        <a:lnTo>
                          <a:pt x="116" y="518"/>
                        </a:lnTo>
                        <a:lnTo>
                          <a:pt x="114" y="511"/>
                        </a:lnTo>
                        <a:lnTo>
                          <a:pt x="114" y="505"/>
                        </a:lnTo>
                        <a:lnTo>
                          <a:pt x="113" y="499"/>
                        </a:lnTo>
                        <a:lnTo>
                          <a:pt x="111" y="496"/>
                        </a:lnTo>
                        <a:lnTo>
                          <a:pt x="110" y="493"/>
                        </a:lnTo>
                        <a:lnTo>
                          <a:pt x="110" y="490"/>
                        </a:lnTo>
                        <a:lnTo>
                          <a:pt x="108" y="485"/>
                        </a:lnTo>
                        <a:lnTo>
                          <a:pt x="113" y="484"/>
                        </a:lnTo>
                        <a:lnTo>
                          <a:pt x="114" y="487"/>
                        </a:lnTo>
                        <a:lnTo>
                          <a:pt x="116" y="492"/>
                        </a:lnTo>
                        <a:lnTo>
                          <a:pt x="117" y="495"/>
                        </a:lnTo>
                        <a:lnTo>
                          <a:pt x="119" y="498"/>
                        </a:lnTo>
                        <a:lnTo>
                          <a:pt x="120" y="505"/>
                        </a:lnTo>
                        <a:lnTo>
                          <a:pt x="120" y="511"/>
                        </a:lnTo>
                        <a:lnTo>
                          <a:pt x="122" y="518"/>
                        </a:lnTo>
                        <a:lnTo>
                          <a:pt x="122" y="524"/>
                        </a:lnTo>
                        <a:lnTo>
                          <a:pt x="122" y="530"/>
                        </a:lnTo>
                        <a:lnTo>
                          <a:pt x="122" y="536"/>
                        </a:lnTo>
                        <a:lnTo>
                          <a:pt x="120" y="548"/>
                        </a:lnTo>
                        <a:lnTo>
                          <a:pt x="119" y="560"/>
                        </a:lnTo>
                        <a:lnTo>
                          <a:pt x="117" y="566"/>
                        </a:lnTo>
                        <a:lnTo>
                          <a:pt x="117" y="573"/>
                        </a:lnTo>
                        <a:lnTo>
                          <a:pt x="116" y="579"/>
                        </a:lnTo>
                        <a:lnTo>
                          <a:pt x="116" y="586"/>
                        </a:lnTo>
                        <a:close/>
                        <a:moveTo>
                          <a:pt x="268" y="553"/>
                        </a:moveTo>
                        <a:lnTo>
                          <a:pt x="268" y="560"/>
                        </a:lnTo>
                        <a:lnTo>
                          <a:pt x="264" y="560"/>
                        </a:lnTo>
                        <a:lnTo>
                          <a:pt x="258" y="560"/>
                        </a:lnTo>
                        <a:lnTo>
                          <a:pt x="252" y="560"/>
                        </a:lnTo>
                        <a:lnTo>
                          <a:pt x="245" y="562"/>
                        </a:lnTo>
                        <a:lnTo>
                          <a:pt x="233" y="563"/>
                        </a:lnTo>
                        <a:lnTo>
                          <a:pt x="220" y="565"/>
                        </a:lnTo>
                        <a:lnTo>
                          <a:pt x="207" y="568"/>
                        </a:lnTo>
                        <a:lnTo>
                          <a:pt x="194" y="571"/>
                        </a:lnTo>
                        <a:lnTo>
                          <a:pt x="181" y="574"/>
                        </a:lnTo>
                        <a:lnTo>
                          <a:pt x="169" y="577"/>
                        </a:lnTo>
                        <a:lnTo>
                          <a:pt x="148" y="583"/>
                        </a:lnTo>
                        <a:lnTo>
                          <a:pt x="130" y="588"/>
                        </a:lnTo>
                        <a:lnTo>
                          <a:pt x="124" y="589"/>
                        </a:lnTo>
                        <a:lnTo>
                          <a:pt x="117" y="589"/>
                        </a:lnTo>
                        <a:lnTo>
                          <a:pt x="116" y="589"/>
                        </a:lnTo>
                        <a:lnTo>
                          <a:pt x="114" y="589"/>
                        </a:lnTo>
                        <a:lnTo>
                          <a:pt x="111" y="589"/>
                        </a:lnTo>
                        <a:lnTo>
                          <a:pt x="110" y="586"/>
                        </a:lnTo>
                        <a:lnTo>
                          <a:pt x="116" y="586"/>
                        </a:lnTo>
                        <a:lnTo>
                          <a:pt x="116" y="583"/>
                        </a:lnTo>
                        <a:lnTo>
                          <a:pt x="114" y="583"/>
                        </a:lnTo>
                        <a:lnTo>
                          <a:pt x="116" y="583"/>
                        </a:lnTo>
                        <a:lnTo>
                          <a:pt x="117" y="583"/>
                        </a:lnTo>
                        <a:lnTo>
                          <a:pt x="122" y="583"/>
                        </a:lnTo>
                        <a:lnTo>
                          <a:pt x="128" y="582"/>
                        </a:lnTo>
                        <a:lnTo>
                          <a:pt x="146" y="577"/>
                        </a:lnTo>
                        <a:lnTo>
                          <a:pt x="168" y="571"/>
                        </a:lnTo>
                        <a:lnTo>
                          <a:pt x="180" y="568"/>
                        </a:lnTo>
                        <a:lnTo>
                          <a:pt x="192" y="565"/>
                        </a:lnTo>
                        <a:lnTo>
                          <a:pt x="206" y="562"/>
                        </a:lnTo>
                        <a:lnTo>
                          <a:pt x="220" y="559"/>
                        </a:lnTo>
                        <a:lnTo>
                          <a:pt x="232" y="557"/>
                        </a:lnTo>
                        <a:lnTo>
                          <a:pt x="244" y="554"/>
                        </a:lnTo>
                        <a:lnTo>
                          <a:pt x="252" y="554"/>
                        </a:lnTo>
                        <a:lnTo>
                          <a:pt x="258" y="554"/>
                        </a:lnTo>
                        <a:lnTo>
                          <a:pt x="262" y="553"/>
                        </a:lnTo>
                        <a:lnTo>
                          <a:pt x="268" y="553"/>
                        </a:lnTo>
                        <a:close/>
                        <a:moveTo>
                          <a:pt x="451" y="533"/>
                        </a:moveTo>
                        <a:lnTo>
                          <a:pt x="454" y="539"/>
                        </a:lnTo>
                        <a:lnTo>
                          <a:pt x="448" y="540"/>
                        </a:lnTo>
                        <a:lnTo>
                          <a:pt x="444" y="544"/>
                        </a:lnTo>
                        <a:lnTo>
                          <a:pt x="437" y="547"/>
                        </a:lnTo>
                        <a:lnTo>
                          <a:pt x="433" y="548"/>
                        </a:lnTo>
                        <a:lnTo>
                          <a:pt x="427" y="550"/>
                        </a:lnTo>
                        <a:lnTo>
                          <a:pt x="422" y="551"/>
                        </a:lnTo>
                        <a:lnTo>
                          <a:pt x="416" y="553"/>
                        </a:lnTo>
                        <a:lnTo>
                          <a:pt x="412" y="554"/>
                        </a:lnTo>
                        <a:lnTo>
                          <a:pt x="407" y="556"/>
                        </a:lnTo>
                        <a:lnTo>
                          <a:pt x="401" y="557"/>
                        </a:lnTo>
                        <a:lnTo>
                          <a:pt x="396" y="557"/>
                        </a:lnTo>
                        <a:lnTo>
                          <a:pt x="390" y="559"/>
                        </a:lnTo>
                        <a:lnTo>
                          <a:pt x="380" y="560"/>
                        </a:lnTo>
                        <a:lnTo>
                          <a:pt x="369" y="560"/>
                        </a:lnTo>
                        <a:lnTo>
                          <a:pt x="358" y="560"/>
                        </a:lnTo>
                        <a:lnTo>
                          <a:pt x="346" y="560"/>
                        </a:lnTo>
                        <a:lnTo>
                          <a:pt x="335" y="560"/>
                        </a:lnTo>
                        <a:lnTo>
                          <a:pt x="323" y="560"/>
                        </a:lnTo>
                        <a:lnTo>
                          <a:pt x="309" y="560"/>
                        </a:lnTo>
                        <a:lnTo>
                          <a:pt x="297" y="560"/>
                        </a:lnTo>
                        <a:lnTo>
                          <a:pt x="284" y="560"/>
                        </a:lnTo>
                        <a:lnTo>
                          <a:pt x="268" y="560"/>
                        </a:lnTo>
                        <a:lnTo>
                          <a:pt x="268" y="553"/>
                        </a:lnTo>
                        <a:lnTo>
                          <a:pt x="284" y="553"/>
                        </a:lnTo>
                        <a:lnTo>
                          <a:pt x="297" y="554"/>
                        </a:lnTo>
                        <a:lnTo>
                          <a:pt x="311" y="554"/>
                        </a:lnTo>
                        <a:lnTo>
                          <a:pt x="323" y="554"/>
                        </a:lnTo>
                        <a:lnTo>
                          <a:pt x="335" y="554"/>
                        </a:lnTo>
                        <a:lnTo>
                          <a:pt x="346" y="554"/>
                        </a:lnTo>
                        <a:lnTo>
                          <a:pt x="358" y="554"/>
                        </a:lnTo>
                        <a:lnTo>
                          <a:pt x="369" y="554"/>
                        </a:lnTo>
                        <a:lnTo>
                          <a:pt x="380" y="553"/>
                        </a:lnTo>
                        <a:lnTo>
                          <a:pt x="390" y="553"/>
                        </a:lnTo>
                        <a:lnTo>
                          <a:pt x="395" y="551"/>
                        </a:lnTo>
                        <a:lnTo>
                          <a:pt x="399" y="551"/>
                        </a:lnTo>
                        <a:lnTo>
                          <a:pt x="405" y="550"/>
                        </a:lnTo>
                        <a:lnTo>
                          <a:pt x="410" y="548"/>
                        </a:lnTo>
                        <a:lnTo>
                          <a:pt x="415" y="547"/>
                        </a:lnTo>
                        <a:lnTo>
                          <a:pt x="421" y="545"/>
                        </a:lnTo>
                        <a:lnTo>
                          <a:pt x="425" y="544"/>
                        </a:lnTo>
                        <a:lnTo>
                          <a:pt x="430" y="542"/>
                        </a:lnTo>
                        <a:lnTo>
                          <a:pt x="436" y="540"/>
                        </a:lnTo>
                        <a:lnTo>
                          <a:pt x="440" y="537"/>
                        </a:lnTo>
                        <a:lnTo>
                          <a:pt x="445" y="536"/>
                        </a:lnTo>
                        <a:lnTo>
                          <a:pt x="451" y="533"/>
                        </a:lnTo>
                        <a:close/>
                        <a:moveTo>
                          <a:pt x="344" y="437"/>
                        </a:moveTo>
                        <a:lnTo>
                          <a:pt x="346" y="432"/>
                        </a:lnTo>
                        <a:lnTo>
                          <a:pt x="349" y="432"/>
                        </a:lnTo>
                        <a:lnTo>
                          <a:pt x="355" y="435"/>
                        </a:lnTo>
                        <a:lnTo>
                          <a:pt x="364" y="440"/>
                        </a:lnTo>
                        <a:lnTo>
                          <a:pt x="375" y="444"/>
                        </a:lnTo>
                        <a:lnTo>
                          <a:pt x="387" y="450"/>
                        </a:lnTo>
                        <a:lnTo>
                          <a:pt x="401" y="456"/>
                        </a:lnTo>
                        <a:lnTo>
                          <a:pt x="407" y="460"/>
                        </a:lnTo>
                        <a:lnTo>
                          <a:pt x="413" y="464"/>
                        </a:lnTo>
                        <a:lnTo>
                          <a:pt x="421" y="467"/>
                        </a:lnTo>
                        <a:lnTo>
                          <a:pt x="427" y="472"/>
                        </a:lnTo>
                        <a:lnTo>
                          <a:pt x="433" y="475"/>
                        </a:lnTo>
                        <a:lnTo>
                          <a:pt x="439" y="479"/>
                        </a:lnTo>
                        <a:lnTo>
                          <a:pt x="445" y="484"/>
                        </a:lnTo>
                        <a:lnTo>
                          <a:pt x="450" y="487"/>
                        </a:lnTo>
                        <a:lnTo>
                          <a:pt x="454" y="492"/>
                        </a:lnTo>
                        <a:lnTo>
                          <a:pt x="459" y="496"/>
                        </a:lnTo>
                        <a:lnTo>
                          <a:pt x="460" y="498"/>
                        </a:lnTo>
                        <a:lnTo>
                          <a:pt x="463" y="501"/>
                        </a:lnTo>
                        <a:lnTo>
                          <a:pt x="465" y="502"/>
                        </a:lnTo>
                        <a:lnTo>
                          <a:pt x="466" y="505"/>
                        </a:lnTo>
                        <a:lnTo>
                          <a:pt x="466" y="507"/>
                        </a:lnTo>
                        <a:lnTo>
                          <a:pt x="468" y="510"/>
                        </a:lnTo>
                        <a:lnTo>
                          <a:pt x="469" y="511"/>
                        </a:lnTo>
                        <a:lnTo>
                          <a:pt x="469" y="515"/>
                        </a:lnTo>
                        <a:lnTo>
                          <a:pt x="469" y="516"/>
                        </a:lnTo>
                        <a:lnTo>
                          <a:pt x="469" y="519"/>
                        </a:lnTo>
                        <a:lnTo>
                          <a:pt x="469" y="521"/>
                        </a:lnTo>
                        <a:lnTo>
                          <a:pt x="469" y="524"/>
                        </a:lnTo>
                        <a:lnTo>
                          <a:pt x="468" y="525"/>
                        </a:lnTo>
                        <a:lnTo>
                          <a:pt x="466" y="527"/>
                        </a:lnTo>
                        <a:lnTo>
                          <a:pt x="465" y="530"/>
                        </a:lnTo>
                        <a:lnTo>
                          <a:pt x="463" y="531"/>
                        </a:lnTo>
                        <a:lnTo>
                          <a:pt x="462" y="533"/>
                        </a:lnTo>
                        <a:lnTo>
                          <a:pt x="459" y="534"/>
                        </a:lnTo>
                        <a:lnTo>
                          <a:pt x="457" y="537"/>
                        </a:lnTo>
                        <a:lnTo>
                          <a:pt x="454" y="539"/>
                        </a:lnTo>
                        <a:lnTo>
                          <a:pt x="451" y="533"/>
                        </a:lnTo>
                        <a:lnTo>
                          <a:pt x="453" y="531"/>
                        </a:lnTo>
                        <a:lnTo>
                          <a:pt x="456" y="530"/>
                        </a:lnTo>
                        <a:lnTo>
                          <a:pt x="457" y="528"/>
                        </a:lnTo>
                        <a:lnTo>
                          <a:pt x="459" y="527"/>
                        </a:lnTo>
                        <a:lnTo>
                          <a:pt x="460" y="525"/>
                        </a:lnTo>
                        <a:lnTo>
                          <a:pt x="462" y="524"/>
                        </a:lnTo>
                        <a:lnTo>
                          <a:pt x="462" y="522"/>
                        </a:lnTo>
                        <a:lnTo>
                          <a:pt x="463" y="521"/>
                        </a:lnTo>
                        <a:lnTo>
                          <a:pt x="463" y="519"/>
                        </a:lnTo>
                        <a:lnTo>
                          <a:pt x="463" y="518"/>
                        </a:lnTo>
                        <a:lnTo>
                          <a:pt x="463" y="516"/>
                        </a:lnTo>
                        <a:lnTo>
                          <a:pt x="463" y="515"/>
                        </a:lnTo>
                        <a:lnTo>
                          <a:pt x="463" y="513"/>
                        </a:lnTo>
                        <a:lnTo>
                          <a:pt x="462" y="511"/>
                        </a:lnTo>
                        <a:lnTo>
                          <a:pt x="462" y="510"/>
                        </a:lnTo>
                        <a:lnTo>
                          <a:pt x="460" y="508"/>
                        </a:lnTo>
                        <a:lnTo>
                          <a:pt x="459" y="507"/>
                        </a:lnTo>
                        <a:lnTo>
                          <a:pt x="457" y="504"/>
                        </a:lnTo>
                        <a:lnTo>
                          <a:pt x="456" y="502"/>
                        </a:lnTo>
                        <a:lnTo>
                          <a:pt x="454" y="501"/>
                        </a:lnTo>
                        <a:lnTo>
                          <a:pt x="450" y="496"/>
                        </a:lnTo>
                        <a:lnTo>
                          <a:pt x="447" y="493"/>
                        </a:lnTo>
                        <a:lnTo>
                          <a:pt x="440" y="489"/>
                        </a:lnTo>
                        <a:lnTo>
                          <a:pt x="436" y="484"/>
                        </a:lnTo>
                        <a:lnTo>
                          <a:pt x="430" y="481"/>
                        </a:lnTo>
                        <a:lnTo>
                          <a:pt x="424" y="476"/>
                        </a:lnTo>
                        <a:lnTo>
                          <a:pt x="418" y="473"/>
                        </a:lnTo>
                        <a:lnTo>
                          <a:pt x="410" y="469"/>
                        </a:lnTo>
                        <a:lnTo>
                          <a:pt x="404" y="466"/>
                        </a:lnTo>
                        <a:lnTo>
                          <a:pt x="398" y="463"/>
                        </a:lnTo>
                        <a:lnTo>
                          <a:pt x="384" y="455"/>
                        </a:lnTo>
                        <a:lnTo>
                          <a:pt x="373" y="450"/>
                        </a:lnTo>
                        <a:lnTo>
                          <a:pt x="363" y="444"/>
                        </a:lnTo>
                        <a:lnTo>
                          <a:pt x="354" y="441"/>
                        </a:lnTo>
                        <a:lnTo>
                          <a:pt x="348" y="438"/>
                        </a:lnTo>
                        <a:lnTo>
                          <a:pt x="344" y="437"/>
                        </a:lnTo>
                        <a:close/>
                        <a:moveTo>
                          <a:pt x="511" y="363"/>
                        </a:moveTo>
                        <a:lnTo>
                          <a:pt x="508" y="368"/>
                        </a:lnTo>
                        <a:lnTo>
                          <a:pt x="503" y="366"/>
                        </a:lnTo>
                        <a:lnTo>
                          <a:pt x="497" y="363"/>
                        </a:lnTo>
                        <a:lnTo>
                          <a:pt x="492" y="362"/>
                        </a:lnTo>
                        <a:lnTo>
                          <a:pt x="488" y="360"/>
                        </a:lnTo>
                        <a:lnTo>
                          <a:pt x="482" y="359"/>
                        </a:lnTo>
                        <a:lnTo>
                          <a:pt x="476" y="357"/>
                        </a:lnTo>
                        <a:lnTo>
                          <a:pt x="471" y="356"/>
                        </a:lnTo>
                        <a:lnTo>
                          <a:pt x="465" y="354"/>
                        </a:lnTo>
                        <a:lnTo>
                          <a:pt x="459" y="353"/>
                        </a:lnTo>
                        <a:lnTo>
                          <a:pt x="453" y="353"/>
                        </a:lnTo>
                        <a:lnTo>
                          <a:pt x="448" y="351"/>
                        </a:lnTo>
                        <a:lnTo>
                          <a:pt x="442" y="351"/>
                        </a:lnTo>
                        <a:lnTo>
                          <a:pt x="436" y="350"/>
                        </a:lnTo>
                        <a:lnTo>
                          <a:pt x="430" y="350"/>
                        </a:lnTo>
                        <a:lnTo>
                          <a:pt x="424" y="350"/>
                        </a:lnTo>
                        <a:lnTo>
                          <a:pt x="418" y="350"/>
                        </a:lnTo>
                        <a:lnTo>
                          <a:pt x="405" y="350"/>
                        </a:lnTo>
                        <a:lnTo>
                          <a:pt x="393" y="350"/>
                        </a:lnTo>
                        <a:lnTo>
                          <a:pt x="383" y="351"/>
                        </a:lnTo>
                        <a:lnTo>
                          <a:pt x="372" y="353"/>
                        </a:lnTo>
                        <a:lnTo>
                          <a:pt x="361" y="354"/>
                        </a:lnTo>
                        <a:lnTo>
                          <a:pt x="351" y="357"/>
                        </a:lnTo>
                        <a:lnTo>
                          <a:pt x="346" y="359"/>
                        </a:lnTo>
                        <a:lnTo>
                          <a:pt x="340" y="360"/>
                        </a:lnTo>
                        <a:lnTo>
                          <a:pt x="335" y="362"/>
                        </a:lnTo>
                        <a:lnTo>
                          <a:pt x="332" y="363"/>
                        </a:lnTo>
                        <a:lnTo>
                          <a:pt x="328" y="365"/>
                        </a:lnTo>
                        <a:lnTo>
                          <a:pt x="323" y="366"/>
                        </a:lnTo>
                        <a:lnTo>
                          <a:pt x="320" y="368"/>
                        </a:lnTo>
                        <a:lnTo>
                          <a:pt x="316" y="369"/>
                        </a:lnTo>
                        <a:lnTo>
                          <a:pt x="312" y="371"/>
                        </a:lnTo>
                        <a:lnTo>
                          <a:pt x="309" y="374"/>
                        </a:lnTo>
                        <a:lnTo>
                          <a:pt x="306" y="375"/>
                        </a:lnTo>
                        <a:lnTo>
                          <a:pt x="305" y="377"/>
                        </a:lnTo>
                        <a:lnTo>
                          <a:pt x="302" y="380"/>
                        </a:lnTo>
                        <a:lnTo>
                          <a:pt x="300" y="382"/>
                        </a:lnTo>
                        <a:lnTo>
                          <a:pt x="299" y="383"/>
                        </a:lnTo>
                        <a:lnTo>
                          <a:pt x="297" y="386"/>
                        </a:lnTo>
                        <a:lnTo>
                          <a:pt x="296" y="388"/>
                        </a:lnTo>
                        <a:lnTo>
                          <a:pt x="296" y="389"/>
                        </a:lnTo>
                        <a:lnTo>
                          <a:pt x="294" y="391"/>
                        </a:lnTo>
                        <a:lnTo>
                          <a:pt x="294" y="394"/>
                        </a:lnTo>
                        <a:lnTo>
                          <a:pt x="294" y="395"/>
                        </a:lnTo>
                        <a:lnTo>
                          <a:pt x="296" y="397"/>
                        </a:lnTo>
                        <a:lnTo>
                          <a:pt x="296" y="400"/>
                        </a:lnTo>
                        <a:lnTo>
                          <a:pt x="297" y="401"/>
                        </a:lnTo>
                        <a:lnTo>
                          <a:pt x="299" y="405"/>
                        </a:lnTo>
                        <a:lnTo>
                          <a:pt x="300" y="406"/>
                        </a:lnTo>
                        <a:lnTo>
                          <a:pt x="303" y="409"/>
                        </a:lnTo>
                        <a:lnTo>
                          <a:pt x="306" y="411"/>
                        </a:lnTo>
                        <a:lnTo>
                          <a:pt x="309" y="414"/>
                        </a:lnTo>
                        <a:lnTo>
                          <a:pt x="312" y="417"/>
                        </a:lnTo>
                        <a:lnTo>
                          <a:pt x="317" y="418"/>
                        </a:lnTo>
                        <a:lnTo>
                          <a:pt x="322" y="421"/>
                        </a:lnTo>
                        <a:lnTo>
                          <a:pt x="328" y="424"/>
                        </a:lnTo>
                        <a:lnTo>
                          <a:pt x="332" y="426"/>
                        </a:lnTo>
                        <a:lnTo>
                          <a:pt x="340" y="429"/>
                        </a:lnTo>
                        <a:lnTo>
                          <a:pt x="346" y="432"/>
                        </a:lnTo>
                        <a:lnTo>
                          <a:pt x="344" y="437"/>
                        </a:lnTo>
                        <a:lnTo>
                          <a:pt x="337" y="435"/>
                        </a:lnTo>
                        <a:lnTo>
                          <a:pt x="331" y="432"/>
                        </a:lnTo>
                        <a:lnTo>
                          <a:pt x="325" y="429"/>
                        </a:lnTo>
                        <a:lnTo>
                          <a:pt x="319" y="427"/>
                        </a:lnTo>
                        <a:lnTo>
                          <a:pt x="314" y="424"/>
                        </a:lnTo>
                        <a:lnTo>
                          <a:pt x="309" y="421"/>
                        </a:lnTo>
                        <a:lnTo>
                          <a:pt x="305" y="418"/>
                        </a:lnTo>
                        <a:lnTo>
                          <a:pt x="302" y="417"/>
                        </a:lnTo>
                        <a:lnTo>
                          <a:pt x="299" y="414"/>
                        </a:lnTo>
                        <a:lnTo>
                          <a:pt x="296" y="411"/>
                        </a:lnTo>
                        <a:lnTo>
                          <a:pt x="294" y="408"/>
                        </a:lnTo>
                        <a:lnTo>
                          <a:pt x="291" y="405"/>
                        </a:lnTo>
                        <a:lnTo>
                          <a:pt x="290" y="401"/>
                        </a:lnTo>
                        <a:lnTo>
                          <a:pt x="290" y="400"/>
                        </a:lnTo>
                        <a:lnTo>
                          <a:pt x="288" y="397"/>
                        </a:lnTo>
                        <a:lnTo>
                          <a:pt x="288" y="394"/>
                        </a:lnTo>
                        <a:lnTo>
                          <a:pt x="288" y="391"/>
                        </a:lnTo>
                        <a:lnTo>
                          <a:pt x="290" y="388"/>
                        </a:lnTo>
                        <a:lnTo>
                          <a:pt x="290" y="385"/>
                        </a:lnTo>
                        <a:lnTo>
                          <a:pt x="291" y="382"/>
                        </a:lnTo>
                        <a:lnTo>
                          <a:pt x="293" y="380"/>
                        </a:lnTo>
                        <a:lnTo>
                          <a:pt x="296" y="377"/>
                        </a:lnTo>
                        <a:lnTo>
                          <a:pt x="297" y="375"/>
                        </a:lnTo>
                        <a:lnTo>
                          <a:pt x="300" y="372"/>
                        </a:lnTo>
                        <a:lnTo>
                          <a:pt x="303" y="371"/>
                        </a:lnTo>
                        <a:lnTo>
                          <a:pt x="306" y="368"/>
                        </a:lnTo>
                        <a:lnTo>
                          <a:pt x="309" y="366"/>
                        </a:lnTo>
                        <a:lnTo>
                          <a:pt x="312" y="363"/>
                        </a:lnTo>
                        <a:lnTo>
                          <a:pt x="317" y="362"/>
                        </a:lnTo>
                        <a:lnTo>
                          <a:pt x="320" y="360"/>
                        </a:lnTo>
                        <a:lnTo>
                          <a:pt x="325" y="359"/>
                        </a:lnTo>
                        <a:lnTo>
                          <a:pt x="329" y="357"/>
                        </a:lnTo>
                        <a:lnTo>
                          <a:pt x="334" y="356"/>
                        </a:lnTo>
                        <a:lnTo>
                          <a:pt x="338" y="354"/>
                        </a:lnTo>
                        <a:lnTo>
                          <a:pt x="343" y="353"/>
                        </a:lnTo>
                        <a:lnTo>
                          <a:pt x="349" y="351"/>
                        </a:lnTo>
                        <a:lnTo>
                          <a:pt x="360" y="348"/>
                        </a:lnTo>
                        <a:lnTo>
                          <a:pt x="370" y="346"/>
                        </a:lnTo>
                        <a:lnTo>
                          <a:pt x="381" y="345"/>
                        </a:lnTo>
                        <a:lnTo>
                          <a:pt x="393" y="343"/>
                        </a:lnTo>
                        <a:lnTo>
                          <a:pt x="405" y="343"/>
                        </a:lnTo>
                        <a:lnTo>
                          <a:pt x="418" y="343"/>
                        </a:lnTo>
                        <a:lnTo>
                          <a:pt x="424" y="343"/>
                        </a:lnTo>
                        <a:lnTo>
                          <a:pt x="430" y="343"/>
                        </a:lnTo>
                        <a:lnTo>
                          <a:pt x="436" y="343"/>
                        </a:lnTo>
                        <a:lnTo>
                          <a:pt x="442" y="345"/>
                        </a:lnTo>
                        <a:lnTo>
                          <a:pt x="448" y="345"/>
                        </a:lnTo>
                        <a:lnTo>
                          <a:pt x="454" y="346"/>
                        </a:lnTo>
                        <a:lnTo>
                          <a:pt x="460" y="346"/>
                        </a:lnTo>
                        <a:lnTo>
                          <a:pt x="466" y="348"/>
                        </a:lnTo>
                        <a:lnTo>
                          <a:pt x="473" y="350"/>
                        </a:lnTo>
                        <a:lnTo>
                          <a:pt x="477" y="351"/>
                        </a:lnTo>
                        <a:lnTo>
                          <a:pt x="483" y="353"/>
                        </a:lnTo>
                        <a:lnTo>
                          <a:pt x="489" y="354"/>
                        </a:lnTo>
                        <a:lnTo>
                          <a:pt x="494" y="356"/>
                        </a:lnTo>
                        <a:lnTo>
                          <a:pt x="500" y="359"/>
                        </a:lnTo>
                        <a:lnTo>
                          <a:pt x="505" y="360"/>
                        </a:lnTo>
                        <a:lnTo>
                          <a:pt x="511" y="363"/>
                        </a:lnTo>
                        <a:close/>
                        <a:moveTo>
                          <a:pt x="508" y="368"/>
                        </a:moveTo>
                        <a:lnTo>
                          <a:pt x="508" y="368"/>
                        </a:lnTo>
                        <a:lnTo>
                          <a:pt x="509" y="369"/>
                        </a:lnTo>
                        <a:lnTo>
                          <a:pt x="508" y="368"/>
                        </a:lnTo>
                        <a:close/>
                        <a:moveTo>
                          <a:pt x="937" y="446"/>
                        </a:moveTo>
                        <a:lnTo>
                          <a:pt x="943" y="446"/>
                        </a:lnTo>
                        <a:lnTo>
                          <a:pt x="945" y="446"/>
                        </a:lnTo>
                        <a:lnTo>
                          <a:pt x="943" y="447"/>
                        </a:lnTo>
                        <a:lnTo>
                          <a:pt x="943" y="450"/>
                        </a:lnTo>
                        <a:lnTo>
                          <a:pt x="943" y="452"/>
                        </a:lnTo>
                        <a:lnTo>
                          <a:pt x="943" y="453"/>
                        </a:lnTo>
                        <a:lnTo>
                          <a:pt x="942" y="455"/>
                        </a:lnTo>
                        <a:lnTo>
                          <a:pt x="942" y="456"/>
                        </a:lnTo>
                        <a:lnTo>
                          <a:pt x="940" y="456"/>
                        </a:lnTo>
                        <a:lnTo>
                          <a:pt x="939" y="458"/>
                        </a:lnTo>
                        <a:lnTo>
                          <a:pt x="936" y="461"/>
                        </a:lnTo>
                        <a:lnTo>
                          <a:pt x="933" y="463"/>
                        </a:lnTo>
                        <a:lnTo>
                          <a:pt x="930" y="464"/>
                        </a:lnTo>
                        <a:lnTo>
                          <a:pt x="925" y="466"/>
                        </a:lnTo>
                        <a:lnTo>
                          <a:pt x="921" y="466"/>
                        </a:lnTo>
                        <a:lnTo>
                          <a:pt x="916" y="467"/>
                        </a:lnTo>
                        <a:lnTo>
                          <a:pt x="911" y="467"/>
                        </a:lnTo>
                        <a:lnTo>
                          <a:pt x="905" y="467"/>
                        </a:lnTo>
                        <a:lnTo>
                          <a:pt x="901" y="467"/>
                        </a:lnTo>
                        <a:lnTo>
                          <a:pt x="895" y="467"/>
                        </a:lnTo>
                        <a:lnTo>
                          <a:pt x="887" y="467"/>
                        </a:lnTo>
                        <a:lnTo>
                          <a:pt x="881" y="467"/>
                        </a:lnTo>
                        <a:lnTo>
                          <a:pt x="867" y="466"/>
                        </a:lnTo>
                        <a:lnTo>
                          <a:pt x="850" y="464"/>
                        </a:lnTo>
                        <a:lnTo>
                          <a:pt x="835" y="461"/>
                        </a:lnTo>
                        <a:lnTo>
                          <a:pt x="818" y="458"/>
                        </a:lnTo>
                        <a:lnTo>
                          <a:pt x="800" y="455"/>
                        </a:lnTo>
                        <a:lnTo>
                          <a:pt x="782" y="452"/>
                        </a:lnTo>
                        <a:lnTo>
                          <a:pt x="764" y="447"/>
                        </a:lnTo>
                        <a:lnTo>
                          <a:pt x="744" y="443"/>
                        </a:lnTo>
                        <a:lnTo>
                          <a:pt x="725" y="438"/>
                        </a:lnTo>
                        <a:lnTo>
                          <a:pt x="706" y="434"/>
                        </a:lnTo>
                        <a:lnTo>
                          <a:pt x="687" y="427"/>
                        </a:lnTo>
                        <a:lnTo>
                          <a:pt x="668" y="423"/>
                        </a:lnTo>
                        <a:lnTo>
                          <a:pt x="649" y="417"/>
                        </a:lnTo>
                        <a:lnTo>
                          <a:pt x="633" y="412"/>
                        </a:lnTo>
                        <a:lnTo>
                          <a:pt x="614" y="406"/>
                        </a:lnTo>
                        <a:lnTo>
                          <a:pt x="597" y="401"/>
                        </a:lnTo>
                        <a:lnTo>
                          <a:pt x="582" y="397"/>
                        </a:lnTo>
                        <a:lnTo>
                          <a:pt x="567" y="391"/>
                        </a:lnTo>
                        <a:lnTo>
                          <a:pt x="553" y="386"/>
                        </a:lnTo>
                        <a:lnTo>
                          <a:pt x="541" y="383"/>
                        </a:lnTo>
                        <a:lnTo>
                          <a:pt x="530" y="379"/>
                        </a:lnTo>
                        <a:lnTo>
                          <a:pt x="521" y="374"/>
                        </a:lnTo>
                        <a:lnTo>
                          <a:pt x="514" y="371"/>
                        </a:lnTo>
                        <a:lnTo>
                          <a:pt x="508" y="368"/>
                        </a:lnTo>
                        <a:lnTo>
                          <a:pt x="511" y="363"/>
                        </a:lnTo>
                        <a:lnTo>
                          <a:pt x="517" y="366"/>
                        </a:lnTo>
                        <a:lnTo>
                          <a:pt x="524" y="369"/>
                        </a:lnTo>
                        <a:lnTo>
                          <a:pt x="533" y="372"/>
                        </a:lnTo>
                        <a:lnTo>
                          <a:pt x="544" y="377"/>
                        </a:lnTo>
                        <a:lnTo>
                          <a:pt x="556" y="382"/>
                        </a:lnTo>
                        <a:lnTo>
                          <a:pt x="570" y="386"/>
                        </a:lnTo>
                        <a:lnTo>
                          <a:pt x="584" y="391"/>
                        </a:lnTo>
                        <a:lnTo>
                          <a:pt x="601" y="395"/>
                        </a:lnTo>
                        <a:lnTo>
                          <a:pt x="616" y="400"/>
                        </a:lnTo>
                        <a:lnTo>
                          <a:pt x="634" y="406"/>
                        </a:lnTo>
                        <a:lnTo>
                          <a:pt x="652" y="411"/>
                        </a:lnTo>
                        <a:lnTo>
                          <a:pt x="671" y="417"/>
                        </a:lnTo>
                        <a:lnTo>
                          <a:pt x="689" y="421"/>
                        </a:lnTo>
                        <a:lnTo>
                          <a:pt x="707" y="427"/>
                        </a:lnTo>
                        <a:lnTo>
                          <a:pt x="727" y="432"/>
                        </a:lnTo>
                        <a:lnTo>
                          <a:pt x="745" y="437"/>
                        </a:lnTo>
                        <a:lnTo>
                          <a:pt x="765" y="441"/>
                        </a:lnTo>
                        <a:lnTo>
                          <a:pt x="783" y="446"/>
                        </a:lnTo>
                        <a:lnTo>
                          <a:pt x="802" y="449"/>
                        </a:lnTo>
                        <a:lnTo>
                          <a:pt x="818" y="452"/>
                        </a:lnTo>
                        <a:lnTo>
                          <a:pt x="835" y="455"/>
                        </a:lnTo>
                        <a:lnTo>
                          <a:pt x="852" y="458"/>
                        </a:lnTo>
                        <a:lnTo>
                          <a:pt x="867" y="460"/>
                        </a:lnTo>
                        <a:lnTo>
                          <a:pt x="881" y="461"/>
                        </a:lnTo>
                        <a:lnTo>
                          <a:pt x="889" y="461"/>
                        </a:lnTo>
                        <a:lnTo>
                          <a:pt x="895" y="461"/>
                        </a:lnTo>
                        <a:lnTo>
                          <a:pt x="901" y="461"/>
                        </a:lnTo>
                        <a:lnTo>
                          <a:pt x="905" y="461"/>
                        </a:lnTo>
                        <a:lnTo>
                          <a:pt x="911" y="461"/>
                        </a:lnTo>
                        <a:lnTo>
                          <a:pt x="916" y="461"/>
                        </a:lnTo>
                        <a:lnTo>
                          <a:pt x="921" y="460"/>
                        </a:lnTo>
                        <a:lnTo>
                          <a:pt x="924" y="460"/>
                        </a:lnTo>
                        <a:lnTo>
                          <a:pt x="927" y="458"/>
                        </a:lnTo>
                        <a:lnTo>
                          <a:pt x="930" y="456"/>
                        </a:lnTo>
                        <a:lnTo>
                          <a:pt x="933" y="455"/>
                        </a:lnTo>
                        <a:lnTo>
                          <a:pt x="934" y="453"/>
                        </a:lnTo>
                        <a:lnTo>
                          <a:pt x="936" y="453"/>
                        </a:lnTo>
                        <a:lnTo>
                          <a:pt x="936" y="452"/>
                        </a:lnTo>
                        <a:lnTo>
                          <a:pt x="937" y="452"/>
                        </a:lnTo>
                        <a:lnTo>
                          <a:pt x="937" y="450"/>
                        </a:lnTo>
                        <a:lnTo>
                          <a:pt x="937" y="449"/>
                        </a:lnTo>
                        <a:lnTo>
                          <a:pt x="937" y="447"/>
                        </a:lnTo>
                        <a:lnTo>
                          <a:pt x="937" y="446"/>
                        </a:lnTo>
                        <a:close/>
                        <a:moveTo>
                          <a:pt x="943" y="446"/>
                        </a:moveTo>
                        <a:lnTo>
                          <a:pt x="945" y="446"/>
                        </a:lnTo>
                        <a:lnTo>
                          <a:pt x="945" y="447"/>
                        </a:lnTo>
                        <a:lnTo>
                          <a:pt x="943" y="446"/>
                        </a:lnTo>
                        <a:close/>
                        <a:moveTo>
                          <a:pt x="934" y="53"/>
                        </a:moveTo>
                        <a:lnTo>
                          <a:pt x="939" y="56"/>
                        </a:lnTo>
                        <a:lnTo>
                          <a:pt x="943" y="446"/>
                        </a:lnTo>
                        <a:lnTo>
                          <a:pt x="937" y="446"/>
                        </a:lnTo>
                        <a:lnTo>
                          <a:pt x="933" y="56"/>
                        </a:lnTo>
                        <a:lnTo>
                          <a:pt x="934" y="53"/>
                        </a:lnTo>
                        <a:close/>
                        <a:moveTo>
                          <a:pt x="934" y="53"/>
                        </a:moveTo>
                        <a:lnTo>
                          <a:pt x="939" y="52"/>
                        </a:lnTo>
                        <a:lnTo>
                          <a:pt x="939" y="56"/>
                        </a:lnTo>
                        <a:lnTo>
                          <a:pt x="934" y="53"/>
                        </a:lnTo>
                        <a:close/>
                      </a:path>
                    </a:pathLst>
                  </a:custGeom>
                  <a:solidFill>
                    <a:srgbClr val="DA251D"/>
                  </a:soli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84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7607" y="-365"/>
                    <a:ext cx="123" cy="104"/>
                  </a:xfrm>
                  <a:custGeom>
                    <a:avLst/>
                    <a:gdLst>
                      <a:gd name="T0" fmla="*/ 5 w 136"/>
                      <a:gd name="T1" fmla="*/ 0 h 110"/>
                      <a:gd name="T2" fmla="*/ 5 w 136"/>
                      <a:gd name="T3" fmla="*/ 9 h 110"/>
                      <a:gd name="T4" fmla="*/ 5 w 136"/>
                      <a:gd name="T5" fmla="*/ 9 h 110"/>
                      <a:gd name="T6" fmla="*/ 5 w 136"/>
                      <a:gd name="T7" fmla="*/ 9 h 110"/>
                      <a:gd name="T8" fmla="*/ 5 w 136"/>
                      <a:gd name="T9" fmla="*/ 9 h 110"/>
                      <a:gd name="T10" fmla="*/ 5 w 136"/>
                      <a:gd name="T11" fmla="*/ 9 h 110"/>
                      <a:gd name="T12" fmla="*/ 3 w 136"/>
                      <a:gd name="T13" fmla="*/ 9 h 110"/>
                      <a:gd name="T14" fmla="*/ 0 w 136"/>
                      <a:gd name="T15" fmla="*/ 9 h 110"/>
                      <a:gd name="T16" fmla="*/ 2 w 136"/>
                      <a:gd name="T17" fmla="*/ 9 h 110"/>
                      <a:gd name="T18" fmla="*/ 5 w 136"/>
                      <a:gd name="T19" fmla="*/ 9 h 110"/>
                      <a:gd name="T20" fmla="*/ 5 w 136"/>
                      <a:gd name="T21" fmla="*/ 6 h 110"/>
                      <a:gd name="T22" fmla="*/ 5 w 136"/>
                      <a:gd name="T23" fmla="*/ 0 h 110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36"/>
                      <a:gd name="T37" fmla="*/ 0 h 110"/>
                      <a:gd name="T38" fmla="*/ 136 w 136"/>
                      <a:gd name="T39" fmla="*/ 110 h 110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36" h="110">
                        <a:moveTo>
                          <a:pt x="28" y="0"/>
                        </a:moveTo>
                        <a:lnTo>
                          <a:pt x="136" y="110"/>
                        </a:lnTo>
                        <a:lnTo>
                          <a:pt x="89" y="83"/>
                        </a:lnTo>
                        <a:lnTo>
                          <a:pt x="57" y="67"/>
                        </a:lnTo>
                        <a:lnTo>
                          <a:pt x="28" y="57"/>
                        </a:lnTo>
                        <a:lnTo>
                          <a:pt x="11" y="45"/>
                        </a:lnTo>
                        <a:lnTo>
                          <a:pt x="3" y="37"/>
                        </a:lnTo>
                        <a:lnTo>
                          <a:pt x="0" y="29"/>
                        </a:lnTo>
                        <a:lnTo>
                          <a:pt x="2" y="20"/>
                        </a:lnTo>
                        <a:lnTo>
                          <a:pt x="6" y="14"/>
                        </a:lnTo>
                        <a:lnTo>
                          <a:pt x="15" y="6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FF9904"/>
                  </a:soli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85" name="Freeform 44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604" y="-367"/>
                    <a:ext cx="141" cy="120"/>
                  </a:xfrm>
                  <a:custGeom>
                    <a:avLst/>
                    <a:gdLst>
                      <a:gd name="T0" fmla="*/ 5 w 157"/>
                      <a:gd name="T1" fmla="*/ 10 h 127"/>
                      <a:gd name="T2" fmla="*/ 5 w 157"/>
                      <a:gd name="T3" fmla="*/ 2 h 127"/>
                      <a:gd name="T4" fmla="*/ 5 w 157"/>
                      <a:gd name="T5" fmla="*/ 10 h 127"/>
                      <a:gd name="T6" fmla="*/ 5 w 157"/>
                      <a:gd name="T7" fmla="*/ 10 h 127"/>
                      <a:gd name="T8" fmla="*/ 5 w 157"/>
                      <a:gd name="T9" fmla="*/ 10 h 127"/>
                      <a:gd name="T10" fmla="*/ 5 w 157"/>
                      <a:gd name="T11" fmla="*/ 10 h 127"/>
                      <a:gd name="T12" fmla="*/ 5 w 157"/>
                      <a:gd name="T13" fmla="*/ 10 h 127"/>
                      <a:gd name="T14" fmla="*/ 5 w 157"/>
                      <a:gd name="T15" fmla="*/ 10 h 127"/>
                      <a:gd name="T16" fmla="*/ 5 w 157"/>
                      <a:gd name="T17" fmla="*/ 10 h 127"/>
                      <a:gd name="T18" fmla="*/ 5 w 157"/>
                      <a:gd name="T19" fmla="*/ 10 h 127"/>
                      <a:gd name="T20" fmla="*/ 5 w 157"/>
                      <a:gd name="T21" fmla="*/ 10 h 127"/>
                      <a:gd name="T22" fmla="*/ 5 w 157"/>
                      <a:gd name="T23" fmla="*/ 10 h 127"/>
                      <a:gd name="T24" fmla="*/ 5 w 157"/>
                      <a:gd name="T25" fmla="*/ 10 h 127"/>
                      <a:gd name="T26" fmla="*/ 5 w 157"/>
                      <a:gd name="T27" fmla="*/ 10 h 127"/>
                      <a:gd name="T28" fmla="*/ 5 w 157"/>
                      <a:gd name="T29" fmla="*/ 10 h 127"/>
                      <a:gd name="T30" fmla="*/ 5 w 157"/>
                      <a:gd name="T31" fmla="*/ 10 h 127"/>
                      <a:gd name="T32" fmla="*/ 5 w 157"/>
                      <a:gd name="T33" fmla="*/ 10 h 127"/>
                      <a:gd name="T34" fmla="*/ 5 w 157"/>
                      <a:gd name="T35" fmla="*/ 10 h 127"/>
                      <a:gd name="T36" fmla="*/ 5 w 157"/>
                      <a:gd name="T37" fmla="*/ 10 h 127"/>
                      <a:gd name="T38" fmla="*/ 5 w 157"/>
                      <a:gd name="T39" fmla="*/ 10 h 127"/>
                      <a:gd name="T40" fmla="*/ 5 w 157"/>
                      <a:gd name="T41" fmla="*/ 10 h 127"/>
                      <a:gd name="T42" fmla="*/ 5 w 157"/>
                      <a:gd name="T43" fmla="*/ 10 h 127"/>
                      <a:gd name="T44" fmla="*/ 5 w 157"/>
                      <a:gd name="T45" fmla="*/ 10 h 127"/>
                      <a:gd name="T46" fmla="*/ 5 w 157"/>
                      <a:gd name="T47" fmla="*/ 10 h 127"/>
                      <a:gd name="T48" fmla="*/ 5 w 157"/>
                      <a:gd name="T49" fmla="*/ 10 h 127"/>
                      <a:gd name="T50" fmla="*/ 5 w 157"/>
                      <a:gd name="T51" fmla="*/ 10 h 127"/>
                      <a:gd name="T52" fmla="*/ 5 w 157"/>
                      <a:gd name="T53" fmla="*/ 10 h 127"/>
                      <a:gd name="T54" fmla="*/ 3 w 157"/>
                      <a:gd name="T55" fmla="*/ 10 h 127"/>
                      <a:gd name="T56" fmla="*/ 3 w 157"/>
                      <a:gd name="T57" fmla="*/ 10 h 127"/>
                      <a:gd name="T58" fmla="*/ 5 w 157"/>
                      <a:gd name="T59" fmla="*/ 10 h 127"/>
                      <a:gd name="T60" fmla="*/ 5 w 157"/>
                      <a:gd name="T61" fmla="*/ 10 h 127"/>
                      <a:gd name="T62" fmla="*/ 3 w 157"/>
                      <a:gd name="T63" fmla="*/ 10 h 127"/>
                      <a:gd name="T64" fmla="*/ 0 w 157"/>
                      <a:gd name="T65" fmla="*/ 10 h 127"/>
                      <a:gd name="T66" fmla="*/ 0 w 157"/>
                      <a:gd name="T67" fmla="*/ 10 h 127"/>
                      <a:gd name="T68" fmla="*/ 0 w 157"/>
                      <a:gd name="T69" fmla="*/ 10 h 127"/>
                      <a:gd name="T70" fmla="*/ 5 w 157"/>
                      <a:gd name="T71" fmla="*/ 10 h 127"/>
                      <a:gd name="T72" fmla="*/ 0 w 157"/>
                      <a:gd name="T73" fmla="*/ 10 h 127"/>
                      <a:gd name="T74" fmla="*/ 3 w 157"/>
                      <a:gd name="T75" fmla="*/ 10 h 127"/>
                      <a:gd name="T76" fmla="*/ 2 w 157"/>
                      <a:gd name="T77" fmla="*/ 10 h 127"/>
                      <a:gd name="T78" fmla="*/ 2 w 157"/>
                      <a:gd name="T79" fmla="*/ 10 h 127"/>
                      <a:gd name="T80" fmla="*/ 5 w 157"/>
                      <a:gd name="T81" fmla="*/ 10 h 127"/>
                      <a:gd name="T82" fmla="*/ 3 w 157"/>
                      <a:gd name="T83" fmla="*/ 10 h 127"/>
                      <a:gd name="T84" fmla="*/ 5 w 157"/>
                      <a:gd name="T85" fmla="*/ 10 h 127"/>
                      <a:gd name="T86" fmla="*/ 5 w 157"/>
                      <a:gd name="T87" fmla="*/ 10 h 127"/>
                      <a:gd name="T88" fmla="*/ 5 w 157"/>
                      <a:gd name="T89" fmla="*/ 10 h 127"/>
                      <a:gd name="T90" fmla="*/ 5 w 157"/>
                      <a:gd name="T91" fmla="*/ 10 h 127"/>
                      <a:gd name="T92" fmla="*/ 5 w 157"/>
                      <a:gd name="T93" fmla="*/ 10 h 127"/>
                      <a:gd name="T94" fmla="*/ 5 w 157"/>
                      <a:gd name="T95" fmla="*/ 8 h 127"/>
                      <a:gd name="T96" fmla="*/ 5 w 157"/>
                      <a:gd name="T97" fmla="*/ 8 h 127"/>
                      <a:gd name="T98" fmla="*/ 5 w 157"/>
                      <a:gd name="T99" fmla="*/ 8 h 127"/>
                      <a:gd name="T100" fmla="*/ 5 w 157"/>
                      <a:gd name="T101" fmla="*/ 6 h 127"/>
                      <a:gd name="T102" fmla="*/ 5 w 157"/>
                      <a:gd name="T103" fmla="*/ 8 h 127"/>
                      <a:gd name="T104" fmla="*/ 5 w 157"/>
                      <a:gd name="T105" fmla="*/ 2 h 127"/>
                      <a:gd name="T106" fmla="*/ 5 w 157"/>
                      <a:gd name="T107" fmla="*/ 0 h 127"/>
                      <a:gd name="T108" fmla="*/ 5 w 157"/>
                      <a:gd name="T109" fmla="*/ 0 h 127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7"/>
                      <a:gd name="T166" fmla="*/ 0 h 127"/>
                      <a:gd name="T167" fmla="*/ 157 w 157"/>
                      <a:gd name="T168" fmla="*/ 127 h 127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7" h="127">
                        <a:moveTo>
                          <a:pt x="137" y="115"/>
                        </a:moveTo>
                        <a:lnTo>
                          <a:pt x="136" y="115"/>
                        </a:lnTo>
                        <a:lnTo>
                          <a:pt x="28" y="6"/>
                        </a:lnTo>
                        <a:lnTo>
                          <a:pt x="32" y="2"/>
                        </a:lnTo>
                        <a:lnTo>
                          <a:pt x="140" y="110"/>
                        </a:lnTo>
                        <a:lnTo>
                          <a:pt x="137" y="115"/>
                        </a:lnTo>
                        <a:close/>
                        <a:moveTo>
                          <a:pt x="140" y="110"/>
                        </a:moveTo>
                        <a:lnTo>
                          <a:pt x="157" y="127"/>
                        </a:lnTo>
                        <a:lnTo>
                          <a:pt x="137" y="115"/>
                        </a:lnTo>
                        <a:lnTo>
                          <a:pt x="140" y="110"/>
                        </a:lnTo>
                        <a:close/>
                        <a:moveTo>
                          <a:pt x="93" y="83"/>
                        </a:moveTo>
                        <a:lnTo>
                          <a:pt x="93" y="83"/>
                        </a:lnTo>
                        <a:lnTo>
                          <a:pt x="140" y="110"/>
                        </a:lnTo>
                        <a:lnTo>
                          <a:pt x="137" y="115"/>
                        </a:lnTo>
                        <a:lnTo>
                          <a:pt x="90" y="87"/>
                        </a:lnTo>
                        <a:lnTo>
                          <a:pt x="93" y="83"/>
                        </a:lnTo>
                        <a:close/>
                        <a:moveTo>
                          <a:pt x="93" y="83"/>
                        </a:moveTo>
                        <a:lnTo>
                          <a:pt x="93" y="83"/>
                        </a:lnTo>
                        <a:close/>
                        <a:moveTo>
                          <a:pt x="61" y="67"/>
                        </a:moveTo>
                        <a:lnTo>
                          <a:pt x="61" y="67"/>
                        </a:lnTo>
                        <a:lnTo>
                          <a:pt x="93" y="83"/>
                        </a:lnTo>
                        <a:lnTo>
                          <a:pt x="90" y="89"/>
                        </a:lnTo>
                        <a:lnTo>
                          <a:pt x="58" y="74"/>
                        </a:lnTo>
                        <a:lnTo>
                          <a:pt x="61" y="67"/>
                        </a:lnTo>
                        <a:close/>
                        <a:moveTo>
                          <a:pt x="61" y="67"/>
                        </a:moveTo>
                        <a:lnTo>
                          <a:pt x="61" y="67"/>
                        </a:lnTo>
                        <a:close/>
                        <a:moveTo>
                          <a:pt x="29" y="63"/>
                        </a:moveTo>
                        <a:lnTo>
                          <a:pt x="32" y="57"/>
                        </a:lnTo>
                        <a:lnTo>
                          <a:pt x="61" y="67"/>
                        </a:lnTo>
                        <a:lnTo>
                          <a:pt x="58" y="74"/>
                        </a:lnTo>
                        <a:lnTo>
                          <a:pt x="29" y="63"/>
                        </a:lnTo>
                        <a:close/>
                        <a:moveTo>
                          <a:pt x="29" y="63"/>
                        </a:moveTo>
                        <a:lnTo>
                          <a:pt x="29" y="63"/>
                        </a:lnTo>
                        <a:close/>
                        <a:moveTo>
                          <a:pt x="12" y="51"/>
                        </a:moveTo>
                        <a:lnTo>
                          <a:pt x="15" y="46"/>
                        </a:lnTo>
                        <a:lnTo>
                          <a:pt x="32" y="57"/>
                        </a:lnTo>
                        <a:lnTo>
                          <a:pt x="29" y="63"/>
                        </a:lnTo>
                        <a:lnTo>
                          <a:pt x="12" y="51"/>
                        </a:lnTo>
                        <a:close/>
                        <a:moveTo>
                          <a:pt x="12" y="51"/>
                        </a:moveTo>
                        <a:lnTo>
                          <a:pt x="12" y="51"/>
                        </a:lnTo>
                        <a:close/>
                        <a:moveTo>
                          <a:pt x="3" y="41"/>
                        </a:moveTo>
                        <a:lnTo>
                          <a:pt x="9" y="38"/>
                        </a:lnTo>
                        <a:lnTo>
                          <a:pt x="17" y="46"/>
                        </a:lnTo>
                        <a:lnTo>
                          <a:pt x="12" y="51"/>
                        </a:lnTo>
                        <a:lnTo>
                          <a:pt x="5" y="43"/>
                        </a:lnTo>
                        <a:lnTo>
                          <a:pt x="3" y="41"/>
                        </a:lnTo>
                        <a:close/>
                        <a:moveTo>
                          <a:pt x="5" y="43"/>
                        </a:moveTo>
                        <a:lnTo>
                          <a:pt x="3" y="41"/>
                        </a:lnTo>
                        <a:lnTo>
                          <a:pt x="5" y="43"/>
                        </a:lnTo>
                        <a:close/>
                        <a:moveTo>
                          <a:pt x="0" y="31"/>
                        </a:moveTo>
                        <a:lnTo>
                          <a:pt x="6" y="31"/>
                        </a:lnTo>
                        <a:lnTo>
                          <a:pt x="9" y="38"/>
                        </a:lnTo>
                        <a:lnTo>
                          <a:pt x="3" y="41"/>
                        </a:lnTo>
                        <a:lnTo>
                          <a:pt x="0" y="34"/>
                        </a:lnTo>
                        <a:lnTo>
                          <a:pt x="0" y="31"/>
                        </a:lnTo>
                        <a:close/>
                        <a:moveTo>
                          <a:pt x="0" y="34"/>
                        </a:moveTo>
                        <a:lnTo>
                          <a:pt x="0" y="32"/>
                        </a:lnTo>
                        <a:lnTo>
                          <a:pt x="0" y="31"/>
                        </a:lnTo>
                        <a:lnTo>
                          <a:pt x="0" y="34"/>
                        </a:lnTo>
                        <a:close/>
                        <a:moveTo>
                          <a:pt x="3" y="22"/>
                        </a:moveTo>
                        <a:lnTo>
                          <a:pt x="8" y="25"/>
                        </a:lnTo>
                        <a:lnTo>
                          <a:pt x="6" y="32"/>
                        </a:lnTo>
                        <a:lnTo>
                          <a:pt x="0" y="31"/>
                        </a:lnTo>
                        <a:lnTo>
                          <a:pt x="2" y="23"/>
                        </a:lnTo>
                        <a:lnTo>
                          <a:pt x="3" y="22"/>
                        </a:lnTo>
                        <a:close/>
                        <a:moveTo>
                          <a:pt x="2" y="23"/>
                        </a:moveTo>
                        <a:lnTo>
                          <a:pt x="2" y="22"/>
                        </a:lnTo>
                        <a:lnTo>
                          <a:pt x="3" y="22"/>
                        </a:lnTo>
                        <a:lnTo>
                          <a:pt x="2" y="23"/>
                        </a:lnTo>
                        <a:close/>
                        <a:moveTo>
                          <a:pt x="8" y="14"/>
                        </a:moveTo>
                        <a:lnTo>
                          <a:pt x="12" y="19"/>
                        </a:lnTo>
                        <a:lnTo>
                          <a:pt x="8" y="25"/>
                        </a:lnTo>
                        <a:lnTo>
                          <a:pt x="3" y="22"/>
                        </a:lnTo>
                        <a:lnTo>
                          <a:pt x="8" y="15"/>
                        </a:lnTo>
                        <a:lnTo>
                          <a:pt x="8" y="14"/>
                        </a:lnTo>
                        <a:close/>
                        <a:moveTo>
                          <a:pt x="8" y="15"/>
                        </a:moveTo>
                        <a:lnTo>
                          <a:pt x="8" y="15"/>
                        </a:lnTo>
                        <a:lnTo>
                          <a:pt x="8" y="14"/>
                        </a:lnTo>
                        <a:lnTo>
                          <a:pt x="8" y="15"/>
                        </a:lnTo>
                        <a:close/>
                        <a:moveTo>
                          <a:pt x="17" y="8"/>
                        </a:moveTo>
                        <a:lnTo>
                          <a:pt x="20" y="12"/>
                        </a:lnTo>
                        <a:lnTo>
                          <a:pt x="12" y="20"/>
                        </a:lnTo>
                        <a:lnTo>
                          <a:pt x="8" y="14"/>
                        </a:lnTo>
                        <a:lnTo>
                          <a:pt x="17" y="8"/>
                        </a:lnTo>
                        <a:close/>
                        <a:moveTo>
                          <a:pt x="17" y="8"/>
                        </a:moveTo>
                        <a:lnTo>
                          <a:pt x="17" y="8"/>
                        </a:lnTo>
                        <a:close/>
                        <a:moveTo>
                          <a:pt x="32" y="2"/>
                        </a:moveTo>
                        <a:lnTo>
                          <a:pt x="32" y="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29" y="0"/>
                        </a:lnTo>
                        <a:lnTo>
                          <a:pt x="32" y="2"/>
                        </a:lnTo>
                        <a:close/>
                        <a:moveTo>
                          <a:pt x="29" y="0"/>
                        </a:moveTo>
                        <a:lnTo>
                          <a:pt x="31" y="0"/>
                        </a:lnTo>
                        <a:lnTo>
                          <a:pt x="32" y="2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solidFill>
                    <a:srgbClr val="1F1A17"/>
                  </a:soli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6310" name="Text Box 45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438368" y="2409756"/>
                  <a:ext cx="494809" cy="78370"/>
                </a:xfrm>
                <a:prstGeom prst="rect">
                  <a:avLst/>
                </a:prstGeom>
                <a:noFill/>
                <a:ln w="6350">
                  <a:noFill/>
                  <a:miter lim="800000"/>
                  <a:headEnd/>
                  <a:tailEnd/>
                </a:ln>
              </p:spPr>
              <p:txBody>
                <a:bodyPr lIns="95775" tIns="47888" rIns="95775" bIns="47888">
                  <a:spAutoFit/>
                </a:bodyPr>
                <a:lstStyle/>
                <a:p>
                  <a:pPr algn="ctr" defTabSz="957263">
                    <a:lnSpc>
                      <a:spcPct val="80000"/>
                    </a:lnSpc>
                  </a:pPr>
                  <a:r>
                    <a:rPr lang="ru-RU" altLang="ru-RU" sz="1000" b="1">
                      <a:solidFill>
                        <a:srgbClr val="000000"/>
                      </a:solidFill>
                      <a:latin typeface="Arial Narrow" pitchFamily="34" charset="0"/>
                    </a:rPr>
                    <a:t>ВВО</a:t>
                  </a:r>
                </a:p>
              </p:txBody>
            </p:sp>
          </p:grpSp>
          <p:sp>
            <p:nvSpPr>
              <p:cNvPr id="5179" name="Line 65"/>
              <p:cNvSpPr>
                <a:spLocks noChangeAspect="1" noChangeShapeType="1"/>
              </p:cNvSpPr>
              <p:nvPr/>
            </p:nvSpPr>
            <p:spPr bwMode="auto">
              <a:xfrm flipH="1">
                <a:off x="2551028" y="2718242"/>
                <a:ext cx="0" cy="18670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Arial Narrow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306" name="Rectangle 84"/>
            <p:cNvSpPr>
              <a:spLocks noChangeArrowheads="1"/>
            </p:cNvSpPr>
            <p:nvPr/>
          </p:nvSpPr>
          <p:spPr bwMode="auto">
            <a:xfrm>
              <a:off x="1998831" y="2443840"/>
              <a:ext cx="376590" cy="60029"/>
            </a:xfrm>
            <a:prstGeom prst="rect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 type="none" w="sm" len="sm"/>
              <a:tailEnd type="none" w="sm" len="sm"/>
            </a:ln>
          </p:spPr>
          <p:txBody>
            <a:bodyPr lIns="0" tIns="0" rIns="0" bIns="0" anchor="ctr"/>
            <a:lstStyle/>
            <a:p>
              <a:pPr algn="ctr" defTabSz="957263" eaLnBrk="0" hangingPunct="0"/>
              <a:r>
                <a:rPr lang="ru-RU" altLang="ru-RU" sz="600" b="1">
                  <a:solidFill>
                    <a:srgbClr val="000000"/>
                  </a:solidFill>
                  <a:latin typeface="Arial Narrow" pitchFamily="34" charset="0"/>
                </a:rPr>
                <a:t>Хабаровск</a:t>
              </a:r>
            </a:p>
          </p:txBody>
        </p:sp>
      </p:grpSp>
      <p:sp>
        <p:nvSpPr>
          <p:cNvPr id="4899" name="Text Box 39"/>
          <p:cNvSpPr txBox="1">
            <a:spLocks noChangeArrowheads="1"/>
          </p:cNvSpPr>
          <p:nvPr/>
        </p:nvSpPr>
        <p:spPr bwMode="auto">
          <a:xfrm>
            <a:off x="3347864" y="1412777"/>
            <a:ext cx="1116012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/>
          <a:p>
            <a:pPr algn="ctr" defTabSz="685800" eaLnBrk="0" hangingPunct="0">
              <a:lnSpc>
                <a:spcPts val="900"/>
              </a:lnSpc>
              <a:defRPr/>
            </a:pPr>
            <a:r>
              <a:rPr lang="ru-RU" sz="900" b="1" dirty="0">
                <a:solidFill>
                  <a:srgbClr val="000000"/>
                </a:solidFill>
                <a:effectLst>
                  <a:glow rad="635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Восточный военный округ</a:t>
            </a:r>
          </a:p>
        </p:txBody>
      </p:sp>
      <p:pic>
        <p:nvPicPr>
          <p:cNvPr id="6261" name="Picture 6" descr="O:\БД\2012\11\06 Доклады\подложки\Герб.gif"/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727451" y="956734"/>
            <a:ext cx="301625" cy="4550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4372" name="Группа 549"/>
          <p:cNvGrpSpPr>
            <a:grpSpLocks/>
          </p:cNvGrpSpPr>
          <p:nvPr/>
        </p:nvGrpSpPr>
        <p:grpSpPr bwMode="auto">
          <a:xfrm flipH="1">
            <a:off x="555626" y="4569884"/>
            <a:ext cx="504825" cy="336549"/>
            <a:chOff x="3214016" y="5298648"/>
            <a:chExt cx="742940" cy="291300"/>
          </a:xfrm>
        </p:grpSpPr>
        <p:sp>
          <p:nvSpPr>
            <p:cNvPr id="6302" name="Freeform 41"/>
            <p:cNvSpPr>
              <a:spLocks noChangeAspect="1"/>
            </p:cNvSpPr>
            <p:nvPr/>
          </p:nvSpPr>
          <p:spPr bwMode="auto">
            <a:xfrm flipH="1">
              <a:off x="3442772" y="5298648"/>
              <a:ext cx="481535" cy="291299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rgbClr val="CC6600"/>
                </a:gs>
                <a:gs pos="50000">
                  <a:srgbClr val="FFFFFF"/>
                </a:gs>
                <a:gs pos="100000">
                  <a:srgbClr val="993300"/>
                </a:gs>
              </a:gsLst>
              <a:lin ang="5400000" scaled="1"/>
            </a:gradFill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ru-RU"/>
            </a:p>
          </p:txBody>
        </p:sp>
        <p:sp>
          <p:nvSpPr>
            <p:cNvPr id="6303" name="Text Box 45"/>
            <p:cNvSpPr txBox="1">
              <a:spLocks noChangeAspect="1" noChangeArrowheads="1"/>
            </p:cNvSpPr>
            <p:nvPr/>
          </p:nvSpPr>
          <p:spPr bwMode="auto">
            <a:xfrm>
              <a:off x="3214016" y="5321123"/>
              <a:ext cx="742940" cy="147644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>
                <a:lnSpc>
                  <a:spcPct val="80000"/>
                </a:lnSpc>
              </a:pPr>
              <a:r>
                <a:rPr lang="ru-RU" altLang="ru-RU" sz="600" b="1">
                  <a:solidFill>
                    <a:srgbClr val="990000"/>
                  </a:solidFill>
                  <a:latin typeface="Arial Narrow" pitchFamily="34" charset="0"/>
                </a:rPr>
                <a:t>ГШ</a:t>
              </a:r>
              <a:endParaRPr lang="ru-RU" altLang="ru-RU" sz="700" b="1">
                <a:solidFill>
                  <a:srgbClr val="990000"/>
                </a:solidFill>
                <a:latin typeface="Arial Narrow" pitchFamily="34" charset="0"/>
              </a:endParaRPr>
            </a:p>
          </p:txBody>
        </p:sp>
        <p:sp>
          <p:nvSpPr>
            <p:cNvPr id="6304" name="Line 65"/>
            <p:cNvSpPr>
              <a:spLocks noChangeAspect="1" noChangeShapeType="1"/>
            </p:cNvSpPr>
            <p:nvPr/>
          </p:nvSpPr>
          <p:spPr bwMode="auto">
            <a:xfrm>
              <a:off x="3440729" y="5340803"/>
              <a:ext cx="0" cy="249145"/>
            </a:xfrm>
            <a:prstGeom prst="line">
              <a:avLst/>
            </a:prstGeom>
            <a:noFill/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263" name="Rectangle 84"/>
          <p:cNvSpPr>
            <a:spLocks noChangeArrowheads="1"/>
          </p:cNvSpPr>
          <p:nvPr/>
        </p:nvSpPr>
        <p:spPr bwMode="auto">
          <a:xfrm>
            <a:off x="638176" y="4927600"/>
            <a:ext cx="250825" cy="76200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Пекин</a:t>
            </a:r>
          </a:p>
        </p:txBody>
      </p:sp>
      <p:grpSp>
        <p:nvGrpSpPr>
          <p:cNvPr id="4373" name="Группа 7147"/>
          <p:cNvGrpSpPr>
            <a:grpSpLocks/>
          </p:cNvGrpSpPr>
          <p:nvPr/>
        </p:nvGrpSpPr>
        <p:grpSpPr bwMode="auto">
          <a:xfrm>
            <a:off x="3094038" y="3092451"/>
            <a:ext cx="144462" cy="188383"/>
            <a:chOff x="-312072" y="2068921"/>
            <a:chExt cx="144091" cy="139067"/>
          </a:xfrm>
        </p:grpSpPr>
        <p:pic>
          <p:nvPicPr>
            <p:cNvPr id="6300" name="Picture 461"/>
            <p:cNvPicPr preferRelativeResize="0">
              <a:picLocks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-312072" y="2068921"/>
              <a:ext cx="144091" cy="137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908" name="Овал 4907"/>
            <p:cNvSpPr/>
            <p:nvPr/>
          </p:nvSpPr>
          <p:spPr>
            <a:xfrm>
              <a:off x="-308905" y="2070483"/>
              <a:ext cx="137757" cy="137505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65" name="Rectangle 84"/>
          <p:cNvSpPr>
            <a:spLocks noChangeArrowheads="1"/>
          </p:cNvSpPr>
          <p:nvPr/>
        </p:nvSpPr>
        <p:spPr bwMode="auto">
          <a:xfrm>
            <a:off x="3203575" y="3014134"/>
            <a:ext cx="330200" cy="82551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К-на-Амуре</a:t>
            </a:r>
          </a:p>
        </p:txBody>
      </p:sp>
      <p:grpSp>
        <p:nvGrpSpPr>
          <p:cNvPr id="4545" name="Group 70"/>
          <p:cNvGrpSpPr>
            <a:grpSpLocks/>
          </p:cNvGrpSpPr>
          <p:nvPr/>
        </p:nvGrpSpPr>
        <p:grpSpPr bwMode="auto">
          <a:xfrm>
            <a:off x="3097214" y="2992967"/>
            <a:ext cx="71437" cy="99484"/>
            <a:chOff x="784" y="1700"/>
            <a:chExt cx="136" cy="136"/>
          </a:xfrm>
        </p:grpSpPr>
        <p:sp>
          <p:nvSpPr>
            <p:cNvPr id="4911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4912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cxnSp>
        <p:nvCxnSpPr>
          <p:cNvPr id="6267" name="Прямая соединительная линия 1736"/>
          <p:cNvCxnSpPr>
            <a:cxnSpLocks noChangeShapeType="1"/>
            <a:stCxn id="25074" idx="5"/>
          </p:cNvCxnSpPr>
          <p:nvPr/>
        </p:nvCxnSpPr>
        <p:spPr bwMode="auto">
          <a:xfrm>
            <a:off x="3097214" y="6119285"/>
            <a:ext cx="230187" cy="205316"/>
          </a:xfrm>
          <a:prstGeom prst="line">
            <a:avLst/>
          </a:prstGeom>
          <a:noFill/>
          <a:ln w="6350">
            <a:solidFill>
              <a:srgbClr val="0000CC"/>
            </a:solidFill>
            <a:round/>
            <a:headEnd/>
            <a:tailEnd/>
          </a:ln>
        </p:spPr>
      </p:cxnSp>
      <p:grpSp>
        <p:nvGrpSpPr>
          <p:cNvPr id="4546" name="Группа 2944"/>
          <p:cNvGrpSpPr>
            <a:grpSpLocks/>
          </p:cNvGrpSpPr>
          <p:nvPr/>
        </p:nvGrpSpPr>
        <p:grpSpPr bwMode="auto">
          <a:xfrm>
            <a:off x="1116014" y="6212418"/>
            <a:ext cx="769937" cy="501649"/>
            <a:chOff x="7876754" y="4107329"/>
            <a:chExt cx="770328" cy="375780"/>
          </a:xfrm>
        </p:grpSpPr>
        <p:sp>
          <p:nvSpPr>
            <p:cNvPr id="1743" name="Freeform 143"/>
            <p:cNvSpPr>
              <a:spLocks/>
            </p:cNvSpPr>
            <p:nvPr/>
          </p:nvSpPr>
          <p:spPr bwMode="auto">
            <a:xfrm rot="19455415" flipH="1">
              <a:off x="8134064" y="4215364"/>
              <a:ext cx="315401" cy="267745"/>
            </a:xfrm>
            <a:custGeom>
              <a:avLst/>
              <a:gdLst>
                <a:gd name="T0" fmla="*/ 0 w 774"/>
                <a:gd name="T1" fmla="*/ 0 h 685"/>
                <a:gd name="T2" fmla="*/ 0 w 774"/>
                <a:gd name="T3" fmla="*/ 0 h 685"/>
                <a:gd name="T4" fmla="*/ 0 w 774"/>
                <a:gd name="T5" fmla="*/ 0 h 685"/>
                <a:gd name="T6" fmla="*/ 0 w 774"/>
                <a:gd name="T7" fmla="*/ 0 h 685"/>
                <a:gd name="T8" fmla="*/ 0 w 774"/>
                <a:gd name="T9" fmla="*/ 0 h 685"/>
                <a:gd name="T10" fmla="*/ 0 w 774"/>
                <a:gd name="T11" fmla="*/ 0 h 685"/>
                <a:gd name="T12" fmla="*/ 0 w 774"/>
                <a:gd name="T13" fmla="*/ 0 h 685"/>
                <a:gd name="T14" fmla="*/ 0 w 774"/>
                <a:gd name="T15" fmla="*/ 0 h 685"/>
                <a:gd name="T16" fmla="*/ 0 w 774"/>
                <a:gd name="T17" fmla="*/ 0 h 685"/>
                <a:gd name="T18" fmla="*/ 0 w 774"/>
                <a:gd name="T19" fmla="*/ 0 h 685"/>
                <a:gd name="T20" fmla="*/ 0 w 774"/>
                <a:gd name="T21" fmla="*/ 0 h 685"/>
                <a:gd name="T22" fmla="*/ 0 w 774"/>
                <a:gd name="T23" fmla="*/ 0 h 685"/>
                <a:gd name="T24" fmla="*/ 0 w 774"/>
                <a:gd name="T25" fmla="*/ 0 h 685"/>
                <a:gd name="T26" fmla="*/ 0 w 774"/>
                <a:gd name="T27" fmla="*/ 0 h 685"/>
                <a:gd name="T28" fmla="*/ 0 w 774"/>
                <a:gd name="T29" fmla="*/ 0 h 685"/>
                <a:gd name="T30" fmla="*/ 0 w 774"/>
                <a:gd name="T31" fmla="*/ 0 h 685"/>
                <a:gd name="T32" fmla="*/ 0 w 774"/>
                <a:gd name="T33" fmla="*/ 0 h 685"/>
                <a:gd name="T34" fmla="*/ 0 w 774"/>
                <a:gd name="T35" fmla="*/ 0 h 685"/>
                <a:gd name="T36" fmla="*/ 0 w 774"/>
                <a:gd name="T37" fmla="*/ 0 h 685"/>
                <a:gd name="T38" fmla="*/ 0 w 774"/>
                <a:gd name="T39" fmla="*/ 0 h 685"/>
                <a:gd name="T40" fmla="*/ 0 w 774"/>
                <a:gd name="T41" fmla="*/ 0 h 685"/>
                <a:gd name="T42" fmla="*/ 0 w 774"/>
                <a:gd name="T43" fmla="*/ 0 h 685"/>
                <a:gd name="T44" fmla="*/ 0 w 774"/>
                <a:gd name="T45" fmla="*/ 0 h 685"/>
                <a:gd name="T46" fmla="*/ 0 w 774"/>
                <a:gd name="T47" fmla="*/ 0 h 685"/>
                <a:gd name="T48" fmla="*/ 0 w 774"/>
                <a:gd name="T49" fmla="*/ 0 h 685"/>
                <a:gd name="T50" fmla="*/ 0 w 774"/>
                <a:gd name="T51" fmla="*/ 0 h 685"/>
                <a:gd name="T52" fmla="*/ 0 w 774"/>
                <a:gd name="T53" fmla="*/ 0 h 685"/>
                <a:gd name="T54" fmla="*/ 0 w 774"/>
                <a:gd name="T55" fmla="*/ 0 h 685"/>
                <a:gd name="T56" fmla="*/ 0 w 774"/>
                <a:gd name="T57" fmla="*/ 0 h 685"/>
                <a:gd name="T58" fmla="*/ 0 w 774"/>
                <a:gd name="T59" fmla="*/ 0 h 685"/>
                <a:gd name="T60" fmla="*/ 0 w 774"/>
                <a:gd name="T61" fmla="*/ 0 h 685"/>
                <a:gd name="T62" fmla="*/ 0 w 774"/>
                <a:gd name="T63" fmla="*/ 0 h 685"/>
                <a:gd name="T64" fmla="*/ 0 w 774"/>
                <a:gd name="T65" fmla="*/ 0 h 685"/>
                <a:gd name="T66" fmla="*/ 0 w 774"/>
                <a:gd name="T67" fmla="*/ 0 h 685"/>
                <a:gd name="T68" fmla="*/ 0 w 774"/>
                <a:gd name="T69" fmla="*/ 0 h 685"/>
                <a:gd name="T70" fmla="*/ 0 w 774"/>
                <a:gd name="T71" fmla="*/ 0 h 685"/>
                <a:gd name="T72" fmla="*/ 0 w 774"/>
                <a:gd name="T73" fmla="*/ 0 h 685"/>
                <a:gd name="T74" fmla="*/ 0 w 774"/>
                <a:gd name="T75" fmla="*/ 0 h 685"/>
                <a:gd name="T76" fmla="*/ 0 w 774"/>
                <a:gd name="T77" fmla="*/ 0 h 685"/>
                <a:gd name="T78" fmla="*/ 0 w 774"/>
                <a:gd name="T79" fmla="*/ 0 h 68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4"/>
                <a:gd name="T121" fmla="*/ 0 h 685"/>
                <a:gd name="T122" fmla="*/ 774 w 774"/>
                <a:gd name="T123" fmla="*/ 685 h 68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4" h="685">
                  <a:moveTo>
                    <a:pt x="267" y="69"/>
                  </a:moveTo>
                  <a:lnTo>
                    <a:pt x="326" y="151"/>
                  </a:lnTo>
                  <a:lnTo>
                    <a:pt x="364" y="193"/>
                  </a:lnTo>
                  <a:lnTo>
                    <a:pt x="405" y="228"/>
                  </a:lnTo>
                  <a:lnTo>
                    <a:pt x="462" y="245"/>
                  </a:lnTo>
                  <a:lnTo>
                    <a:pt x="526" y="248"/>
                  </a:lnTo>
                  <a:lnTo>
                    <a:pt x="574" y="249"/>
                  </a:lnTo>
                  <a:lnTo>
                    <a:pt x="634" y="253"/>
                  </a:lnTo>
                  <a:lnTo>
                    <a:pt x="698" y="277"/>
                  </a:lnTo>
                  <a:lnTo>
                    <a:pt x="744" y="315"/>
                  </a:lnTo>
                  <a:lnTo>
                    <a:pt x="764" y="353"/>
                  </a:lnTo>
                  <a:lnTo>
                    <a:pt x="774" y="401"/>
                  </a:lnTo>
                  <a:lnTo>
                    <a:pt x="770" y="447"/>
                  </a:lnTo>
                  <a:lnTo>
                    <a:pt x="752" y="499"/>
                  </a:lnTo>
                  <a:lnTo>
                    <a:pt x="728" y="529"/>
                  </a:lnTo>
                  <a:lnTo>
                    <a:pt x="700" y="557"/>
                  </a:lnTo>
                  <a:lnTo>
                    <a:pt x="672" y="583"/>
                  </a:lnTo>
                  <a:lnTo>
                    <a:pt x="642" y="607"/>
                  </a:lnTo>
                  <a:lnTo>
                    <a:pt x="610" y="627"/>
                  </a:lnTo>
                  <a:lnTo>
                    <a:pt x="572" y="651"/>
                  </a:lnTo>
                  <a:lnTo>
                    <a:pt x="530" y="669"/>
                  </a:lnTo>
                  <a:lnTo>
                    <a:pt x="484" y="681"/>
                  </a:lnTo>
                  <a:lnTo>
                    <a:pt x="428" y="685"/>
                  </a:lnTo>
                  <a:lnTo>
                    <a:pt x="360" y="681"/>
                  </a:lnTo>
                  <a:lnTo>
                    <a:pt x="298" y="669"/>
                  </a:lnTo>
                  <a:lnTo>
                    <a:pt x="240" y="647"/>
                  </a:lnTo>
                  <a:lnTo>
                    <a:pt x="186" y="615"/>
                  </a:lnTo>
                  <a:lnTo>
                    <a:pt x="128" y="563"/>
                  </a:lnTo>
                  <a:lnTo>
                    <a:pt x="68" y="491"/>
                  </a:lnTo>
                  <a:lnTo>
                    <a:pt x="35" y="438"/>
                  </a:lnTo>
                  <a:lnTo>
                    <a:pt x="14" y="391"/>
                  </a:lnTo>
                  <a:lnTo>
                    <a:pt x="0" y="315"/>
                  </a:lnTo>
                  <a:lnTo>
                    <a:pt x="3" y="227"/>
                  </a:lnTo>
                  <a:lnTo>
                    <a:pt x="18" y="161"/>
                  </a:lnTo>
                  <a:lnTo>
                    <a:pt x="46" y="99"/>
                  </a:lnTo>
                  <a:lnTo>
                    <a:pt x="78" y="55"/>
                  </a:lnTo>
                  <a:lnTo>
                    <a:pt x="116" y="17"/>
                  </a:lnTo>
                  <a:cubicBezTo>
                    <a:pt x="135" y="4"/>
                    <a:pt x="154" y="0"/>
                    <a:pt x="174" y="1"/>
                  </a:cubicBezTo>
                  <a:cubicBezTo>
                    <a:pt x="194" y="2"/>
                    <a:pt x="218" y="14"/>
                    <a:pt x="234" y="25"/>
                  </a:cubicBezTo>
                  <a:lnTo>
                    <a:pt x="267" y="69"/>
                  </a:lnTo>
                  <a:close/>
                </a:path>
              </a:pathLst>
            </a:custGeom>
            <a:gradFill flip="none" rotWithShape="1">
              <a:gsLst>
                <a:gs pos="66000">
                  <a:srgbClr val="4BACC6">
                    <a:lumMod val="40000"/>
                    <a:lumOff val="60000"/>
                  </a:srgbClr>
                </a:gs>
                <a:gs pos="17000">
                  <a:srgbClr val="EEECE1"/>
                </a:gs>
                <a:gs pos="77000">
                  <a:srgbClr val="4BACC6">
                    <a:lumMod val="60000"/>
                    <a:lumOff val="4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rgbClr val="010485"/>
              </a:solidFill>
              <a:miter lim="800000"/>
              <a:headEnd/>
              <a:tailEnd/>
            </a:ln>
          </p:spPr>
          <p:txBody>
            <a:bodyPr lIns="180000" tIns="0" rIns="180000" bIns="0" anchor="ctr"/>
            <a:lstStyle/>
            <a:p>
              <a:pPr>
                <a:defRPr/>
              </a:pPr>
              <a:endParaRPr lang="ru-RU" kern="0">
                <a:solidFill>
                  <a:srgbClr val="010485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547" name="Group 40"/>
            <p:cNvGrpSpPr>
              <a:grpSpLocks/>
            </p:cNvGrpSpPr>
            <p:nvPr/>
          </p:nvGrpSpPr>
          <p:grpSpPr bwMode="auto">
            <a:xfrm flipH="1">
              <a:off x="8334837" y="4335806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48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3992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3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4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5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6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7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8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9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0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1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2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3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4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5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6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7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8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9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0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1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2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3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4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5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6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7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8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9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0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1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2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3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5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6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7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8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9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0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1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2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3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4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5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6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7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8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9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0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1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2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3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4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5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6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7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8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9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0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1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2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3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solidFill>
                  <a:srgbClr val="98CDFE"/>
                </a:solidFill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4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5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6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7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8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9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0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1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2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3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4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5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6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7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8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9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0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1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2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3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4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5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6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7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8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9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0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1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2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3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4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5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6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7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8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9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0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1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2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3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4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5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6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7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8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9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0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1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2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3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4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5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6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7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8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9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0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1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2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3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4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5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6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7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8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9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0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1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2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3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4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5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6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7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8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9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0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1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2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3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4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5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6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7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8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9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0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1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2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3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4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5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6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7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8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9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0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1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2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3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4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5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6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7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8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9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0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1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2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3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4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5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6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7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8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9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0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1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2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3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4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5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6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7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8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9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0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1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2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3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4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5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6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7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8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9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90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91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92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49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3635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6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7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8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9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0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1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2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3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4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5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6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7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8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9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0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1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2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3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4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5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6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7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8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9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6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7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8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9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1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2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3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4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721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763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766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6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7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8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9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0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1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2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3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4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5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6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7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8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9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0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1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2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3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4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5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6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7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8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9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0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1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2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3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4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5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6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7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8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9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0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1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2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3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4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5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6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7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8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9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0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1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2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4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6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7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8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9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62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63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67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0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2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5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7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1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3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6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7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8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9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0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1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2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3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4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5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6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0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1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2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3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4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5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6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7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8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9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0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1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2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3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4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5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6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7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8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9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0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1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2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3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4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5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6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7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8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9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0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1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2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3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4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5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6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7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8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9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0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1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2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3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4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5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6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7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8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9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0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1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2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3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4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5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6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7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8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9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0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1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2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3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4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5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6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7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8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9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0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1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2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3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4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5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6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7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8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9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0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1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2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3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4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5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6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7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8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9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0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1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3298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99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0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1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2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3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4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5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6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7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8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9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0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1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2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3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4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5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6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7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8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9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0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1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2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3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4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5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6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7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8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9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0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1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2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3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4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5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6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7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8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9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0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1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2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3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4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9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0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2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3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4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5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6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7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8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9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3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4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5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6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7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8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9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01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47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21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23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32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33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0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1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2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3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5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6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7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8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5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6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7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8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9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0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1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2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3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4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5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6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7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8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9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0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1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2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3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4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5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6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7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8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9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0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1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2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3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4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5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6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7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8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9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0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1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2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3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4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0" name="Group 40"/>
            <p:cNvGrpSpPr>
              <a:grpSpLocks/>
            </p:cNvGrpSpPr>
            <p:nvPr/>
          </p:nvGrpSpPr>
          <p:grpSpPr bwMode="auto">
            <a:xfrm flipH="1">
              <a:off x="8139983" y="4107329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51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3070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71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3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4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5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6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7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8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9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1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2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3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4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5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6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7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0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1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2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3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4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5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6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7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8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9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0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3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4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5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6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7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8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9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0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1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2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3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4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5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6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7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8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9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0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1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2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3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4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5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6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7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8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9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0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1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2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3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4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5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6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7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8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9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0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1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2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3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4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5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6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9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0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1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2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3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4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5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6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7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8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9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0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1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2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3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4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5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6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7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8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9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0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1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2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3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4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5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6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7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8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9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0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1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2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3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4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5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6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7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8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9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0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1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2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3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4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5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6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7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8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9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0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1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2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3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4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5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6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7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8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9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0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1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2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3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4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5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6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7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8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9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0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1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2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3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4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5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6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7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8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9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0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1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2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3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4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5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6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7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8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9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0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1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2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3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4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5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6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7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8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9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0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1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2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3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4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5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6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7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8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9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0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1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2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3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4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5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6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7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8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9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0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1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2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3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4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5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52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2134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42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43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48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56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57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76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84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85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90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98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99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04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12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13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25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26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05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5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6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7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8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9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00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01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02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74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75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86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87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1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2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3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4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5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6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8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9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39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40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47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67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0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1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2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3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4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5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6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7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8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9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0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1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2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3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4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5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6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7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8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9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0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1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2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3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4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5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6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7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8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9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10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11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4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5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6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7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8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9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0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1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2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3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4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5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6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7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8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9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0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1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2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3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4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5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6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7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8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9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0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1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2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3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4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5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6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7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8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9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0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1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2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3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4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5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6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7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8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9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0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1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2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3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4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5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6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7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8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9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0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1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2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3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4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5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6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7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8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9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0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1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2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3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4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5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6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7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8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9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0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1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2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3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4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5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6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7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8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9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0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1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2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3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4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5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6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7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8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9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0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1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2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3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4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5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6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7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8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9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0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1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2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3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4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5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6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7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8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9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0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1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2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3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4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5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6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7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8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9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928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29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0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1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2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3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4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5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6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7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8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9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0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1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2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3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4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5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6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7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8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9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0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1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2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3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4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5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6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7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8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9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0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1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2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3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4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5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6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7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8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9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0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1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2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3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4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5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6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7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8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9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0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1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2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3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4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5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6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7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8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9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0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1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2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3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4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5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6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7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8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9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0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2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7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8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0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1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2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3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4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5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7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3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4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5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6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7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8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9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0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1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2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3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4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5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6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7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9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0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5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9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1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2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3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5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7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8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9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0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1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08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09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0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2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0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8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9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3" name="Group 603"/>
            <p:cNvGrpSpPr>
              <a:grpSpLocks noChangeAspect="1"/>
            </p:cNvGrpSpPr>
            <p:nvPr/>
          </p:nvGrpSpPr>
          <p:grpSpPr bwMode="auto">
            <a:xfrm>
              <a:off x="7876754" y="4240461"/>
              <a:ext cx="576064" cy="164017"/>
              <a:chOff x="50" y="306"/>
              <a:chExt cx="826" cy="194"/>
            </a:xfrm>
            <a:solidFill>
              <a:schemeClr val="accent5">
                <a:lumMod val="60000"/>
                <a:lumOff val="40000"/>
              </a:schemeClr>
            </a:solidFill>
          </p:grpSpPr>
          <p:sp>
            <p:nvSpPr>
              <p:cNvPr id="1747" name="Freeform 604"/>
              <p:cNvSpPr>
                <a:spLocks noChangeAspect="1"/>
              </p:cNvSpPr>
              <p:nvPr/>
            </p:nvSpPr>
            <p:spPr bwMode="auto">
              <a:xfrm>
                <a:off x="89" y="439"/>
                <a:ext cx="13" cy="11"/>
              </a:xfrm>
              <a:custGeom>
                <a:avLst/>
                <a:gdLst>
                  <a:gd name="T0" fmla="*/ 1 w 26"/>
                  <a:gd name="T1" fmla="*/ 0 h 20"/>
                  <a:gd name="T2" fmla="*/ 1 w 26"/>
                  <a:gd name="T3" fmla="*/ 1 h 20"/>
                  <a:gd name="T4" fmla="*/ 1 w 26"/>
                  <a:gd name="T5" fmla="*/ 1 h 20"/>
                  <a:gd name="T6" fmla="*/ 1 w 26"/>
                  <a:gd name="T7" fmla="*/ 1 h 20"/>
                  <a:gd name="T8" fmla="*/ 1 w 26"/>
                  <a:gd name="T9" fmla="*/ 1 h 20"/>
                  <a:gd name="T10" fmla="*/ 0 w 26"/>
                  <a:gd name="T11" fmla="*/ 1 h 20"/>
                  <a:gd name="T12" fmla="*/ 1 w 26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20"/>
                  <a:gd name="T23" fmla="*/ 26 w 26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20">
                    <a:moveTo>
                      <a:pt x="8" y="0"/>
                    </a:moveTo>
                    <a:lnTo>
                      <a:pt x="26" y="9"/>
                    </a:lnTo>
                    <a:lnTo>
                      <a:pt x="18" y="13"/>
                    </a:lnTo>
                    <a:lnTo>
                      <a:pt x="17" y="20"/>
                    </a:lnTo>
                    <a:lnTo>
                      <a:pt x="8" y="9"/>
                    </a:lnTo>
                    <a:lnTo>
                      <a:pt x="0" y="6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54" name="Group 605"/>
              <p:cNvGrpSpPr>
                <a:grpSpLocks noChangeAspect="1"/>
              </p:cNvGrpSpPr>
              <p:nvPr/>
            </p:nvGrpSpPr>
            <p:grpSpPr bwMode="auto">
              <a:xfrm>
                <a:off x="329" y="423"/>
                <a:ext cx="44" cy="17"/>
                <a:chOff x="2769" y="979"/>
                <a:chExt cx="230" cy="90"/>
              </a:xfrm>
              <a:grpFill/>
            </p:grpSpPr>
            <p:sp>
              <p:nvSpPr>
                <p:cNvPr id="1919" name="Freeform 606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0" name="Freeform 607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1" name="Freeform 608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2" name="Freeform 609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3" name="Freeform 610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4" name="Freeform 611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5" name="Freeform 612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749" name="Freeform 614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6" cy="99"/>
              </a:xfrm>
              <a:custGeom>
                <a:avLst/>
                <a:gdLst>
                  <a:gd name="T0" fmla="*/ 0 w 1188"/>
                  <a:gd name="T1" fmla="*/ 3 h 141"/>
                  <a:gd name="T2" fmla="*/ 6 w 1188"/>
                  <a:gd name="T3" fmla="*/ 6 h 141"/>
                  <a:gd name="T4" fmla="*/ 8 w 1188"/>
                  <a:gd name="T5" fmla="*/ 8 h 141"/>
                  <a:gd name="T6" fmla="*/ 12 w 1188"/>
                  <a:gd name="T7" fmla="*/ 10 h 141"/>
                  <a:gd name="T8" fmla="*/ 17 w 1188"/>
                  <a:gd name="T9" fmla="*/ 14 h 141"/>
                  <a:gd name="T10" fmla="*/ 29 w 1188"/>
                  <a:gd name="T11" fmla="*/ 16 h 141"/>
                  <a:gd name="T12" fmla="*/ 56 w 1188"/>
                  <a:gd name="T13" fmla="*/ 19 h 141"/>
                  <a:gd name="T14" fmla="*/ 82 w 1188"/>
                  <a:gd name="T15" fmla="*/ 20 h 141"/>
                  <a:gd name="T16" fmla="*/ 114 w 1188"/>
                  <a:gd name="T17" fmla="*/ 22 h 141"/>
                  <a:gd name="T18" fmla="*/ 146 w 1188"/>
                  <a:gd name="T19" fmla="*/ 23 h 141"/>
                  <a:gd name="T20" fmla="*/ 185 w 1188"/>
                  <a:gd name="T21" fmla="*/ 24 h 141"/>
                  <a:gd name="T22" fmla="*/ 188 w 1188"/>
                  <a:gd name="T23" fmla="*/ 22 h 141"/>
                  <a:gd name="T24" fmla="*/ 191 w 1188"/>
                  <a:gd name="T25" fmla="*/ 19 h 141"/>
                  <a:gd name="T26" fmla="*/ 193 w 1188"/>
                  <a:gd name="T27" fmla="*/ 14 h 141"/>
                  <a:gd name="T28" fmla="*/ 193 w 1188"/>
                  <a:gd name="T29" fmla="*/ 10 h 141"/>
                  <a:gd name="T30" fmla="*/ 193 w 1188"/>
                  <a:gd name="T31" fmla="*/ 8 h 141"/>
                  <a:gd name="T32" fmla="*/ 182 w 1188"/>
                  <a:gd name="T33" fmla="*/ 6 h 141"/>
                  <a:gd name="T34" fmla="*/ 155 w 1188"/>
                  <a:gd name="T35" fmla="*/ 4 h 141"/>
                  <a:gd name="T36" fmla="*/ 139 w 1188"/>
                  <a:gd name="T37" fmla="*/ 4 h 141"/>
                  <a:gd name="T38" fmla="*/ 75 w 1188"/>
                  <a:gd name="T39" fmla="*/ 3 h 141"/>
                  <a:gd name="T40" fmla="*/ 74 w 1188"/>
                  <a:gd name="T41" fmla="*/ 4 h 141"/>
                  <a:gd name="T42" fmla="*/ 56 w 1188"/>
                  <a:gd name="T43" fmla="*/ 4 h 141"/>
                  <a:gd name="T44" fmla="*/ 40 w 1188"/>
                  <a:gd name="T45" fmla="*/ 4 h 141"/>
                  <a:gd name="T46" fmla="*/ 26 w 1188"/>
                  <a:gd name="T47" fmla="*/ 3 h 141"/>
                  <a:gd name="T48" fmla="*/ 17 w 1188"/>
                  <a:gd name="T49" fmla="*/ 2 h 141"/>
                  <a:gd name="T50" fmla="*/ 10 w 1188"/>
                  <a:gd name="T51" fmla="*/ 0 h 141"/>
                  <a:gd name="T52" fmla="*/ 0 w 1188"/>
                  <a:gd name="T53" fmla="*/ 3 h 14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8"/>
                  <a:gd name="T82" fmla="*/ 0 h 141"/>
                  <a:gd name="T83" fmla="*/ 1188 w 1188"/>
                  <a:gd name="T84" fmla="*/ 141 h 14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8" h="141">
                    <a:moveTo>
                      <a:pt x="0" y="16"/>
                    </a:moveTo>
                    <a:lnTo>
                      <a:pt x="39" y="38"/>
                    </a:lnTo>
                    <a:lnTo>
                      <a:pt x="51" y="48"/>
                    </a:lnTo>
                    <a:lnTo>
                      <a:pt x="75" y="60"/>
                    </a:lnTo>
                    <a:lnTo>
                      <a:pt x="100" y="83"/>
                    </a:lnTo>
                    <a:lnTo>
                      <a:pt x="182" y="96"/>
                    </a:lnTo>
                    <a:lnTo>
                      <a:pt x="344" y="111"/>
                    </a:lnTo>
                    <a:lnTo>
                      <a:pt x="503" y="121"/>
                    </a:lnTo>
                    <a:lnTo>
                      <a:pt x="703" y="133"/>
                    </a:lnTo>
                    <a:lnTo>
                      <a:pt x="899" y="137"/>
                    </a:lnTo>
                    <a:lnTo>
                      <a:pt x="1140" y="141"/>
                    </a:lnTo>
                    <a:lnTo>
                      <a:pt x="1161" y="133"/>
                    </a:lnTo>
                    <a:lnTo>
                      <a:pt x="1180" y="110"/>
                    </a:lnTo>
                    <a:lnTo>
                      <a:pt x="1188" y="86"/>
                    </a:lnTo>
                    <a:lnTo>
                      <a:pt x="1187" y="59"/>
                    </a:lnTo>
                    <a:lnTo>
                      <a:pt x="1184" y="45"/>
                    </a:lnTo>
                    <a:lnTo>
                      <a:pt x="1120" y="34"/>
                    </a:lnTo>
                    <a:lnTo>
                      <a:pt x="957" y="24"/>
                    </a:lnTo>
                    <a:lnTo>
                      <a:pt x="854" y="24"/>
                    </a:lnTo>
                    <a:lnTo>
                      <a:pt x="465" y="16"/>
                    </a:lnTo>
                    <a:lnTo>
                      <a:pt x="451" y="20"/>
                    </a:lnTo>
                    <a:lnTo>
                      <a:pt x="342" y="22"/>
                    </a:lnTo>
                    <a:lnTo>
                      <a:pt x="245" y="21"/>
                    </a:lnTo>
                    <a:lnTo>
                      <a:pt x="164" y="17"/>
                    </a:lnTo>
                    <a:lnTo>
                      <a:pt x="108" y="10"/>
                    </a:lnTo>
                    <a:lnTo>
                      <a:pt x="64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0" name="Freeform 615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1" cy="62"/>
              </a:xfrm>
              <a:custGeom>
                <a:avLst/>
                <a:gdLst>
                  <a:gd name="T0" fmla="*/ 0 w 1183"/>
                  <a:gd name="T1" fmla="*/ 3 h 90"/>
                  <a:gd name="T2" fmla="*/ 11 w 1183"/>
                  <a:gd name="T3" fmla="*/ 6 h 90"/>
                  <a:gd name="T4" fmla="*/ 24 w 1183"/>
                  <a:gd name="T5" fmla="*/ 8 h 90"/>
                  <a:gd name="T6" fmla="*/ 39 w 1183"/>
                  <a:gd name="T7" fmla="*/ 8 h 90"/>
                  <a:gd name="T8" fmla="*/ 48 w 1183"/>
                  <a:gd name="T9" fmla="*/ 8 h 90"/>
                  <a:gd name="T10" fmla="*/ 46 w 1183"/>
                  <a:gd name="T11" fmla="*/ 12 h 90"/>
                  <a:gd name="T12" fmla="*/ 55 w 1183"/>
                  <a:gd name="T13" fmla="*/ 12 h 90"/>
                  <a:gd name="T14" fmla="*/ 74 w 1183"/>
                  <a:gd name="T15" fmla="*/ 12 h 90"/>
                  <a:gd name="T16" fmla="*/ 74 w 1183"/>
                  <a:gd name="T17" fmla="*/ 11 h 90"/>
                  <a:gd name="T18" fmla="*/ 99 w 1183"/>
                  <a:gd name="T19" fmla="*/ 12 h 90"/>
                  <a:gd name="T20" fmla="*/ 120 w 1183"/>
                  <a:gd name="T21" fmla="*/ 13 h 90"/>
                  <a:gd name="T22" fmla="*/ 146 w 1183"/>
                  <a:gd name="T23" fmla="*/ 13 h 90"/>
                  <a:gd name="T24" fmla="*/ 157 w 1183"/>
                  <a:gd name="T25" fmla="*/ 14 h 90"/>
                  <a:gd name="T26" fmla="*/ 159 w 1183"/>
                  <a:gd name="T27" fmla="*/ 12 h 90"/>
                  <a:gd name="T28" fmla="*/ 188 w 1183"/>
                  <a:gd name="T29" fmla="*/ 12 h 90"/>
                  <a:gd name="T30" fmla="*/ 191 w 1183"/>
                  <a:gd name="T31" fmla="*/ 7 h 90"/>
                  <a:gd name="T32" fmla="*/ 177 w 1183"/>
                  <a:gd name="T33" fmla="*/ 6 h 90"/>
                  <a:gd name="T34" fmla="*/ 151 w 1183"/>
                  <a:gd name="T35" fmla="*/ 4 h 90"/>
                  <a:gd name="T36" fmla="*/ 75 w 1183"/>
                  <a:gd name="T37" fmla="*/ 2 h 90"/>
                  <a:gd name="T38" fmla="*/ 73 w 1183"/>
                  <a:gd name="T39" fmla="*/ 4 h 90"/>
                  <a:gd name="T40" fmla="*/ 62 w 1183"/>
                  <a:gd name="T41" fmla="*/ 3 h 90"/>
                  <a:gd name="T42" fmla="*/ 56 w 1183"/>
                  <a:gd name="T43" fmla="*/ 4 h 90"/>
                  <a:gd name="T44" fmla="*/ 40 w 1183"/>
                  <a:gd name="T45" fmla="*/ 4 h 90"/>
                  <a:gd name="T46" fmla="*/ 28 w 1183"/>
                  <a:gd name="T47" fmla="*/ 3 h 90"/>
                  <a:gd name="T48" fmla="*/ 15 w 1183"/>
                  <a:gd name="T49" fmla="*/ 1 h 90"/>
                  <a:gd name="T50" fmla="*/ 9 w 1183"/>
                  <a:gd name="T51" fmla="*/ 0 h 90"/>
                  <a:gd name="T52" fmla="*/ 0 w 1183"/>
                  <a:gd name="T53" fmla="*/ 3 h 9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3"/>
                  <a:gd name="T82" fmla="*/ 0 h 90"/>
                  <a:gd name="T83" fmla="*/ 1183 w 1183"/>
                  <a:gd name="T84" fmla="*/ 90 h 9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3" h="90">
                    <a:moveTo>
                      <a:pt x="0" y="18"/>
                    </a:moveTo>
                    <a:lnTo>
                      <a:pt x="68" y="41"/>
                    </a:lnTo>
                    <a:lnTo>
                      <a:pt x="154" y="49"/>
                    </a:lnTo>
                    <a:lnTo>
                      <a:pt x="243" y="54"/>
                    </a:lnTo>
                    <a:lnTo>
                      <a:pt x="296" y="53"/>
                    </a:lnTo>
                    <a:lnTo>
                      <a:pt x="284" y="75"/>
                    </a:lnTo>
                    <a:lnTo>
                      <a:pt x="340" y="77"/>
                    </a:lnTo>
                    <a:lnTo>
                      <a:pt x="457" y="80"/>
                    </a:lnTo>
                    <a:lnTo>
                      <a:pt x="457" y="72"/>
                    </a:lnTo>
                    <a:lnTo>
                      <a:pt x="611" y="80"/>
                    </a:lnTo>
                    <a:lnTo>
                      <a:pt x="745" y="85"/>
                    </a:lnTo>
                    <a:lnTo>
                      <a:pt x="905" y="87"/>
                    </a:lnTo>
                    <a:lnTo>
                      <a:pt x="976" y="90"/>
                    </a:lnTo>
                    <a:lnTo>
                      <a:pt x="989" y="77"/>
                    </a:lnTo>
                    <a:lnTo>
                      <a:pt x="1170" y="79"/>
                    </a:lnTo>
                    <a:lnTo>
                      <a:pt x="1183" y="45"/>
                    </a:lnTo>
                    <a:lnTo>
                      <a:pt x="1101" y="34"/>
                    </a:lnTo>
                    <a:lnTo>
                      <a:pt x="935" y="26"/>
                    </a:lnTo>
                    <a:lnTo>
                      <a:pt x="462" y="15"/>
                    </a:lnTo>
                    <a:lnTo>
                      <a:pt x="453" y="23"/>
                    </a:lnTo>
                    <a:lnTo>
                      <a:pt x="388" y="20"/>
                    </a:lnTo>
                    <a:lnTo>
                      <a:pt x="346" y="23"/>
                    </a:lnTo>
                    <a:lnTo>
                      <a:pt x="252" y="24"/>
                    </a:lnTo>
                    <a:lnTo>
                      <a:pt x="170" y="20"/>
                    </a:lnTo>
                    <a:lnTo>
                      <a:pt x="94" y="10"/>
                    </a:lnTo>
                    <a:lnTo>
                      <a:pt x="59" y="0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1" name="Freeform 616"/>
              <p:cNvSpPr>
                <a:spLocks noChangeAspect="1"/>
              </p:cNvSpPr>
              <p:nvPr/>
            </p:nvSpPr>
            <p:spPr bwMode="auto">
              <a:xfrm>
                <a:off x="391" y="459"/>
                <a:ext cx="471" cy="27"/>
              </a:xfrm>
              <a:custGeom>
                <a:avLst/>
                <a:gdLst>
                  <a:gd name="T0" fmla="*/ 111 w 677"/>
                  <a:gd name="T1" fmla="*/ 0 h 41"/>
                  <a:gd name="T2" fmla="*/ 110 w 677"/>
                  <a:gd name="T3" fmla="*/ 2 h 41"/>
                  <a:gd name="T4" fmla="*/ 106 w 677"/>
                  <a:gd name="T5" fmla="*/ 5 h 41"/>
                  <a:gd name="T6" fmla="*/ 100 w 677"/>
                  <a:gd name="T7" fmla="*/ 5 h 41"/>
                  <a:gd name="T8" fmla="*/ 99 w 677"/>
                  <a:gd name="T9" fmla="*/ 5 h 41"/>
                  <a:gd name="T10" fmla="*/ 0 w 677"/>
                  <a:gd name="T11" fmla="*/ 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77"/>
                  <a:gd name="T19" fmla="*/ 0 h 41"/>
                  <a:gd name="T20" fmla="*/ 677 w 67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77" h="41">
                    <a:moveTo>
                      <a:pt x="677" y="0"/>
                    </a:moveTo>
                    <a:lnTo>
                      <a:pt x="676" y="18"/>
                    </a:lnTo>
                    <a:lnTo>
                      <a:pt x="650" y="41"/>
                    </a:lnTo>
                    <a:lnTo>
                      <a:pt x="617" y="39"/>
                    </a:lnTo>
                    <a:lnTo>
                      <a:pt x="608" y="35"/>
                    </a:lnTo>
                    <a:lnTo>
                      <a:pt x="0" y="12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2" name="Line 617"/>
              <p:cNvSpPr>
                <a:spLocks noChangeAspect="1" noChangeShapeType="1"/>
              </p:cNvSpPr>
              <p:nvPr/>
            </p:nvSpPr>
            <p:spPr bwMode="auto">
              <a:xfrm>
                <a:off x="821" y="475"/>
                <a:ext cx="20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3" name="Line 618"/>
              <p:cNvSpPr>
                <a:spLocks noChangeAspect="1" noChangeShapeType="1"/>
              </p:cNvSpPr>
              <p:nvPr/>
            </p:nvSpPr>
            <p:spPr bwMode="auto">
              <a:xfrm flipV="1">
                <a:off x="844" y="475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4" name="Line 619"/>
              <p:cNvSpPr>
                <a:spLocks noChangeAspect="1" noChangeShapeType="1"/>
              </p:cNvSpPr>
              <p:nvPr/>
            </p:nvSpPr>
            <p:spPr bwMode="auto">
              <a:xfrm>
                <a:off x="749" y="465"/>
                <a:ext cx="44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5" name="Line 620"/>
              <p:cNvSpPr>
                <a:spLocks noChangeAspect="1" noChangeShapeType="1"/>
              </p:cNvSpPr>
              <p:nvPr/>
            </p:nvSpPr>
            <p:spPr bwMode="auto">
              <a:xfrm>
                <a:off x="793" y="472"/>
                <a:ext cx="25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6" name="Line 621"/>
              <p:cNvSpPr>
                <a:spLocks noChangeAspect="1" noChangeShapeType="1"/>
              </p:cNvSpPr>
              <p:nvPr/>
            </p:nvSpPr>
            <p:spPr bwMode="auto">
              <a:xfrm flipV="1">
                <a:off x="821" y="468"/>
                <a:ext cx="7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7" name="Line 622"/>
              <p:cNvSpPr>
                <a:spLocks noChangeAspect="1" noChangeShapeType="1"/>
              </p:cNvSpPr>
              <p:nvPr/>
            </p:nvSpPr>
            <p:spPr bwMode="auto">
              <a:xfrm flipV="1">
                <a:off x="793" y="463"/>
                <a:ext cx="7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8" name="Line 623"/>
              <p:cNvSpPr>
                <a:spLocks noChangeAspect="1" noChangeShapeType="1"/>
              </p:cNvSpPr>
              <p:nvPr/>
            </p:nvSpPr>
            <p:spPr bwMode="auto">
              <a:xfrm flipH="1">
                <a:off x="795" y="468"/>
                <a:ext cx="5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9" name="Line 624"/>
              <p:cNvSpPr>
                <a:spLocks noChangeAspect="1" noChangeShapeType="1"/>
              </p:cNvSpPr>
              <p:nvPr/>
            </p:nvSpPr>
            <p:spPr bwMode="auto">
              <a:xfrm flipH="1">
                <a:off x="825" y="470"/>
                <a:ext cx="37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0" name="Line 625"/>
              <p:cNvSpPr>
                <a:spLocks noChangeAspect="1" noChangeShapeType="1"/>
              </p:cNvSpPr>
              <p:nvPr/>
            </p:nvSpPr>
            <p:spPr bwMode="auto">
              <a:xfrm>
                <a:off x="802" y="468"/>
                <a:ext cx="23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1" name="Oval 626"/>
              <p:cNvSpPr>
                <a:spLocks noChangeAspect="1" noChangeArrowheads="1"/>
              </p:cNvSpPr>
              <p:nvPr/>
            </p:nvSpPr>
            <p:spPr bwMode="auto">
              <a:xfrm>
                <a:off x="251" y="431"/>
                <a:ext cx="30" cy="4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2" name="Oval 627"/>
              <p:cNvSpPr>
                <a:spLocks noChangeAspect="1" noChangeArrowheads="1"/>
              </p:cNvSpPr>
              <p:nvPr/>
            </p:nvSpPr>
            <p:spPr bwMode="auto">
              <a:xfrm>
                <a:off x="200" y="426"/>
                <a:ext cx="28" cy="7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3" name="Freeform 628"/>
              <p:cNvSpPr>
                <a:spLocks noChangeAspect="1"/>
              </p:cNvSpPr>
              <p:nvPr/>
            </p:nvSpPr>
            <p:spPr bwMode="auto">
              <a:xfrm>
                <a:off x="362" y="437"/>
                <a:ext cx="507" cy="13"/>
              </a:xfrm>
              <a:custGeom>
                <a:avLst/>
                <a:gdLst>
                  <a:gd name="T0" fmla="*/ 4 w 1044"/>
                  <a:gd name="T1" fmla="*/ 0 h 44"/>
                  <a:gd name="T2" fmla="*/ 8 w 1044"/>
                  <a:gd name="T3" fmla="*/ 0 h 44"/>
                  <a:gd name="T4" fmla="*/ 12 w 1044"/>
                  <a:gd name="T5" fmla="*/ 0 h 44"/>
                  <a:gd name="T6" fmla="*/ 17 w 1044"/>
                  <a:gd name="T7" fmla="*/ 0 h 44"/>
                  <a:gd name="T8" fmla="*/ 22 w 1044"/>
                  <a:gd name="T9" fmla="*/ 0 h 44"/>
                  <a:gd name="T10" fmla="*/ 28 w 1044"/>
                  <a:gd name="T11" fmla="*/ 0 h 44"/>
                  <a:gd name="T12" fmla="*/ 28 w 1044"/>
                  <a:gd name="T13" fmla="*/ 0 h 44"/>
                  <a:gd name="T14" fmla="*/ 28 w 1044"/>
                  <a:gd name="T15" fmla="*/ 0 h 44"/>
                  <a:gd name="T16" fmla="*/ 25 w 1044"/>
                  <a:gd name="T17" fmla="*/ 0 h 44"/>
                  <a:gd name="T18" fmla="*/ 17 w 1044"/>
                  <a:gd name="T19" fmla="*/ 0 h 44"/>
                  <a:gd name="T20" fmla="*/ 10 w 1044"/>
                  <a:gd name="T21" fmla="*/ 0 h 44"/>
                  <a:gd name="T22" fmla="*/ 5 w 1044"/>
                  <a:gd name="T23" fmla="*/ 0 h 44"/>
                  <a:gd name="T24" fmla="*/ 0 w 1044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44"/>
                  <a:gd name="T40" fmla="*/ 0 h 44"/>
                  <a:gd name="T41" fmla="*/ 1044 w 1044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44" h="44">
                    <a:moveTo>
                      <a:pt x="165" y="38"/>
                    </a:moveTo>
                    <a:lnTo>
                      <a:pt x="303" y="37"/>
                    </a:lnTo>
                    <a:lnTo>
                      <a:pt x="450" y="37"/>
                    </a:lnTo>
                    <a:lnTo>
                      <a:pt x="632" y="39"/>
                    </a:lnTo>
                    <a:lnTo>
                      <a:pt x="801" y="39"/>
                    </a:lnTo>
                    <a:lnTo>
                      <a:pt x="1023" y="44"/>
                    </a:lnTo>
                    <a:lnTo>
                      <a:pt x="1044" y="0"/>
                    </a:lnTo>
                    <a:lnTo>
                      <a:pt x="1043" y="6"/>
                    </a:lnTo>
                    <a:lnTo>
                      <a:pt x="925" y="5"/>
                    </a:lnTo>
                    <a:lnTo>
                      <a:pt x="659" y="4"/>
                    </a:lnTo>
                    <a:lnTo>
                      <a:pt x="381" y="5"/>
                    </a:lnTo>
                    <a:lnTo>
                      <a:pt x="190" y="5"/>
                    </a:lnTo>
                    <a:lnTo>
                      <a:pt x="0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4" name="Freeform 629"/>
              <p:cNvSpPr>
                <a:spLocks noChangeAspect="1"/>
              </p:cNvSpPr>
              <p:nvPr/>
            </p:nvSpPr>
            <p:spPr bwMode="auto">
              <a:xfrm>
                <a:off x="377" y="447"/>
                <a:ext cx="484" cy="3"/>
              </a:xfrm>
              <a:custGeom>
                <a:avLst/>
                <a:gdLst>
                  <a:gd name="T0" fmla="*/ 0 w 996"/>
                  <a:gd name="T1" fmla="*/ 0 h 5"/>
                  <a:gd name="T2" fmla="*/ 3 w 996"/>
                  <a:gd name="T3" fmla="*/ 0 h 5"/>
                  <a:gd name="T4" fmla="*/ 8 w 996"/>
                  <a:gd name="T5" fmla="*/ 1 h 5"/>
                  <a:gd name="T6" fmla="*/ 13 w 996"/>
                  <a:gd name="T7" fmla="*/ 1 h 5"/>
                  <a:gd name="T8" fmla="*/ 17 w 996"/>
                  <a:gd name="T9" fmla="*/ 1 h 5"/>
                  <a:gd name="T10" fmla="*/ 23 w 996"/>
                  <a:gd name="T11" fmla="*/ 1 h 5"/>
                  <a:gd name="T12" fmla="*/ 25 w 996"/>
                  <a:gd name="T13" fmla="*/ 1 h 5"/>
                  <a:gd name="T14" fmla="*/ 27 w 996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6"/>
                  <a:gd name="T25" fmla="*/ 0 h 5"/>
                  <a:gd name="T26" fmla="*/ 996 w 99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6" h="5">
                    <a:moveTo>
                      <a:pt x="0" y="0"/>
                    </a:moveTo>
                    <a:lnTo>
                      <a:pt x="130" y="0"/>
                    </a:lnTo>
                    <a:lnTo>
                      <a:pt x="294" y="2"/>
                    </a:lnTo>
                    <a:lnTo>
                      <a:pt x="461" y="2"/>
                    </a:lnTo>
                    <a:lnTo>
                      <a:pt x="655" y="2"/>
                    </a:lnTo>
                    <a:lnTo>
                      <a:pt x="837" y="4"/>
                    </a:lnTo>
                    <a:lnTo>
                      <a:pt x="937" y="4"/>
                    </a:lnTo>
                    <a:lnTo>
                      <a:pt x="996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5" name="Freeform 630"/>
              <p:cNvSpPr>
                <a:spLocks noChangeAspect="1"/>
              </p:cNvSpPr>
              <p:nvPr/>
            </p:nvSpPr>
            <p:spPr bwMode="auto">
              <a:xfrm>
                <a:off x="360" y="420"/>
                <a:ext cx="509" cy="10"/>
              </a:xfrm>
              <a:custGeom>
                <a:avLst/>
                <a:gdLst>
                  <a:gd name="T0" fmla="*/ 0 w 1047"/>
                  <a:gd name="T1" fmla="*/ 0 h 34"/>
                  <a:gd name="T2" fmla="*/ 1 w 1047"/>
                  <a:gd name="T3" fmla="*/ 0 h 34"/>
                  <a:gd name="T4" fmla="*/ 0 w 1047"/>
                  <a:gd name="T5" fmla="*/ 0 h 34"/>
                  <a:gd name="T6" fmla="*/ 5 w 1047"/>
                  <a:gd name="T7" fmla="*/ 0 h 34"/>
                  <a:gd name="T8" fmla="*/ 18 w 1047"/>
                  <a:gd name="T9" fmla="*/ 0 h 34"/>
                  <a:gd name="T10" fmla="*/ 23 w 1047"/>
                  <a:gd name="T11" fmla="*/ 0 h 34"/>
                  <a:gd name="T12" fmla="*/ 28 w 1047"/>
                  <a:gd name="T13" fmla="*/ 0 h 34"/>
                  <a:gd name="T14" fmla="*/ 28 w 1047"/>
                  <a:gd name="T15" fmla="*/ 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47"/>
                  <a:gd name="T25" fmla="*/ 0 h 34"/>
                  <a:gd name="T26" fmla="*/ 1047 w 1047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47" h="34">
                    <a:moveTo>
                      <a:pt x="0" y="0"/>
                    </a:moveTo>
                    <a:lnTo>
                      <a:pt x="40" y="0"/>
                    </a:lnTo>
                    <a:lnTo>
                      <a:pt x="23" y="13"/>
                    </a:lnTo>
                    <a:lnTo>
                      <a:pt x="176" y="31"/>
                    </a:lnTo>
                    <a:lnTo>
                      <a:pt x="645" y="30"/>
                    </a:lnTo>
                    <a:lnTo>
                      <a:pt x="857" y="34"/>
                    </a:lnTo>
                    <a:lnTo>
                      <a:pt x="1043" y="33"/>
                    </a:lnTo>
                    <a:cubicBezTo>
                      <a:pt x="1047" y="28"/>
                      <a:pt x="1047" y="30"/>
                      <a:pt x="1047" y="27"/>
                    </a:cubicBez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6" name="Freeform 631"/>
              <p:cNvSpPr>
                <a:spLocks noChangeAspect="1"/>
              </p:cNvSpPr>
              <p:nvPr/>
            </p:nvSpPr>
            <p:spPr bwMode="auto">
              <a:xfrm>
                <a:off x="87" y="405"/>
                <a:ext cx="252" cy="9"/>
              </a:xfrm>
              <a:custGeom>
                <a:avLst/>
                <a:gdLst>
                  <a:gd name="T0" fmla="*/ 14 w 518"/>
                  <a:gd name="T1" fmla="*/ 0 h 31"/>
                  <a:gd name="T2" fmla="*/ 12 w 518"/>
                  <a:gd name="T3" fmla="*/ 0 h 31"/>
                  <a:gd name="T4" fmla="*/ 11 w 518"/>
                  <a:gd name="T5" fmla="*/ 0 h 31"/>
                  <a:gd name="T6" fmla="*/ 7 w 518"/>
                  <a:gd name="T7" fmla="*/ 0 h 31"/>
                  <a:gd name="T8" fmla="*/ 4 w 518"/>
                  <a:gd name="T9" fmla="*/ 0 h 31"/>
                  <a:gd name="T10" fmla="*/ 2 w 518"/>
                  <a:gd name="T11" fmla="*/ 0 h 31"/>
                  <a:gd name="T12" fmla="*/ 1 w 518"/>
                  <a:gd name="T13" fmla="*/ 0 h 31"/>
                  <a:gd name="T14" fmla="*/ 0 w 518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8"/>
                  <a:gd name="T25" fmla="*/ 0 h 31"/>
                  <a:gd name="T26" fmla="*/ 518 w 518"/>
                  <a:gd name="T27" fmla="*/ 31 h 3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8" h="31">
                    <a:moveTo>
                      <a:pt x="518" y="30"/>
                    </a:moveTo>
                    <a:lnTo>
                      <a:pt x="441" y="30"/>
                    </a:lnTo>
                    <a:lnTo>
                      <a:pt x="405" y="31"/>
                    </a:lnTo>
                    <a:lnTo>
                      <a:pt x="262" y="31"/>
                    </a:lnTo>
                    <a:lnTo>
                      <a:pt x="168" y="28"/>
                    </a:lnTo>
                    <a:lnTo>
                      <a:pt x="93" y="20"/>
                    </a:lnTo>
                    <a:lnTo>
                      <a:pt x="45" y="1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7" name="Line 63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7" y="446"/>
                <a:ext cx="11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8" name="Freeform 633"/>
              <p:cNvSpPr>
                <a:spLocks noChangeAspect="1"/>
              </p:cNvSpPr>
              <p:nvPr/>
            </p:nvSpPr>
            <p:spPr bwMode="auto">
              <a:xfrm>
                <a:off x="71" y="409"/>
                <a:ext cx="346" cy="20"/>
              </a:xfrm>
              <a:custGeom>
                <a:avLst/>
                <a:gdLst>
                  <a:gd name="T0" fmla="*/ 19 w 712"/>
                  <a:gd name="T1" fmla="*/ 0 h 71"/>
                  <a:gd name="T2" fmla="*/ 15 w 712"/>
                  <a:gd name="T3" fmla="*/ 0 h 71"/>
                  <a:gd name="T4" fmla="*/ 8 w 712"/>
                  <a:gd name="T5" fmla="*/ 0 h 71"/>
                  <a:gd name="T6" fmla="*/ 4 w 712"/>
                  <a:gd name="T7" fmla="*/ 0 h 71"/>
                  <a:gd name="T8" fmla="*/ 2 w 712"/>
                  <a:gd name="T9" fmla="*/ 0 h 71"/>
                  <a:gd name="T10" fmla="*/ 0 w 712"/>
                  <a:gd name="T11" fmla="*/ 0 h 71"/>
                  <a:gd name="T12" fmla="*/ 0 w 712"/>
                  <a:gd name="T13" fmla="*/ 0 h 71"/>
                  <a:gd name="T14" fmla="*/ 1 w 712"/>
                  <a:gd name="T15" fmla="*/ 0 h 71"/>
                  <a:gd name="T16" fmla="*/ 4 w 712"/>
                  <a:gd name="T17" fmla="*/ 0 h 71"/>
                  <a:gd name="T18" fmla="*/ 7 w 712"/>
                  <a:gd name="T19" fmla="*/ 0 h 71"/>
                  <a:gd name="T20" fmla="*/ 9 w 712"/>
                  <a:gd name="T21" fmla="*/ 0 h 71"/>
                  <a:gd name="T22" fmla="*/ 11 w 712"/>
                  <a:gd name="T23" fmla="*/ 0 h 71"/>
                  <a:gd name="T24" fmla="*/ 13 w 712"/>
                  <a:gd name="T25" fmla="*/ 0 h 71"/>
                  <a:gd name="T26" fmla="*/ 15 w 712"/>
                  <a:gd name="T27" fmla="*/ 0 h 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12"/>
                  <a:gd name="T43" fmla="*/ 0 h 71"/>
                  <a:gd name="T44" fmla="*/ 712 w 712"/>
                  <a:gd name="T45" fmla="*/ 71 h 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12" h="71">
                    <a:moveTo>
                      <a:pt x="712" y="71"/>
                    </a:moveTo>
                    <a:lnTo>
                      <a:pt x="547" y="62"/>
                    </a:lnTo>
                    <a:lnTo>
                      <a:pt x="310" y="49"/>
                    </a:lnTo>
                    <a:lnTo>
                      <a:pt x="158" y="40"/>
                    </a:lnTo>
                    <a:lnTo>
                      <a:pt x="84" y="27"/>
                    </a:lnTo>
                    <a:lnTo>
                      <a:pt x="22" y="12"/>
                    </a:lnTo>
                    <a:lnTo>
                      <a:pt x="0" y="0"/>
                    </a:lnTo>
                    <a:lnTo>
                      <a:pt x="62" y="16"/>
                    </a:lnTo>
                    <a:lnTo>
                      <a:pt x="146" y="28"/>
                    </a:lnTo>
                    <a:lnTo>
                      <a:pt x="240" y="32"/>
                    </a:lnTo>
                    <a:lnTo>
                      <a:pt x="327" y="32"/>
                    </a:lnTo>
                    <a:lnTo>
                      <a:pt x="412" y="32"/>
                    </a:lnTo>
                    <a:lnTo>
                      <a:pt x="480" y="32"/>
                    </a:lnTo>
                    <a:lnTo>
                      <a:pt x="543" y="3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9" name="Freeform 634"/>
              <p:cNvSpPr>
                <a:spLocks noChangeAspect="1"/>
              </p:cNvSpPr>
              <p:nvPr/>
            </p:nvSpPr>
            <p:spPr bwMode="auto">
              <a:xfrm>
                <a:off x="175" y="436"/>
                <a:ext cx="42" cy="16"/>
              </a:xfrm>
              <a:custGeom>
                <a:avLst/>
                <a:gdLst>
                  <a:gd name="T0" fmla="*/ 0 w 82"/>
                  <a:gd name="T1" fmla="*/ 1 h 30"/>
                  <a:gd name="T2" fmla="*/ 1 w 82"/>
                  <a:gd name="T3" fmla="*/ 1 h 30"/>
                  <a:gd name="T4" fmla="*/ 1 w 82"/>
                  <a:gd name="T5" fmla="*/ 0 h 30"/>
                  <a:gd name="T6" fmla="*/ 1 w 82"/>
                  <a:gd name="T7" fmla="*/ 1 h 30"/>
                  <a:gd name="T8" fmla="*/ 2 w 82"/>
                  <a:gd name="T9" fmla="*/ 1 h 30"/>
                  <a:gd name="T10" fmla="*/ 2 w 82"/>
                  <a:gd name="T11" fmla="*/ 1 h 30"/>
                  <a:gd name="T12" fmla="*/ 2 w 82"/>
                  <a:gd name="T13" fmla="*/ 1 h 30"/>
                  <a:gd name="T14" fmla="*/ 2 w 82"/>
                  <a:gd name="T15" fmla="*/ 1 h 30"/>
                  <a:gd name="T16" fmla="*/ 3 w 82"/>
                  <a:gd name="T17" fmla="*/ 1 h 30"/>
                  <a:gd name="T18" fmla="*/ 3 w 82"/>
                  <a:gd name="T19" fmla="*/ 1 h 30"/>
                  <a:gd name="T20" fmla="*/ 3 w 82"/>
                  <a:gd name="T21" fmla="*/ 1 h 30"/>
                  <a:gd name="T22" fmla="*/ 2 w 82"/>
                  <a:gd name="T23" fmla="*/ 1 h 30"/>
                  <a:gd name="T24" fmla="*/ 2 w 82"/>
                  <a:gd name="T25" fmla="*/ 1 h 30"/>
                  <a:gd name="T26" fmla="*/ 2 w 82"/>
                  <a:gd name="T27" fmla="*/ 1 h 30"/>
                  <a:gd name="T28" fmla="*/ 2 w 82"/>
                  <a:gd name="T29" fmla="*/ 1 h 30"/>
                  <a:gd name="T30" fmla="*/ 1 w 82"/>
                  <a:gd name="T31" fmla="*/ 1 h 30"/>
                  <a:gd name="T32" fmla="*/ 1 w 82"/>
                  <a:gd name="T33" fmla="*/ 1 h 30"/>
                  <a:gd name="T34" fmla="*/ 1 w 82"/>
                  <a:gd name="T35" fmla="*/ 2 h 30"/>
                  <a:gd name="T36" fmla="*/ 1 w 82"/>
                  <a:gd name="T37" fmla="*/ 2 h 30"/>
                  <a:gd name="T38" fmla="*/ 1 w 82"/>
                  <a:gd name="T39" fmla="*/ 1 h 30"/>
                  <a:gd name="T40" fmla="*/ 0 w 82"/>
                  <a:gd name="T41" fmla="*/ 1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2"/>
                  <a:gd name="T64" fmla="*/ 0 h 30"/>
                  <a:gd name="T65" fmla="*/ 82 w 82"/>
                  <a:gd name="T66" fmla="*/ 30 h 3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2" h="30">
                    <a:moveTo>
                      <a:pt x="0" y="18"/>
                    </a:moveTo>
                    <a:lnTo>
                      <a:pt x="28" y="15"/>
                    </a:lnTo>
                    <a:lnTo>
                      <a:pt x="18" y="0"/>
                    </a:lnTo>
                    <a:lnTo>
                      <a:pt x="26" y="1"/>
                    </a:lnTo>
                    <a:lnTo>
                      <a:pt x="43" y="18"/>
                    </a:lnTo>
                    <a:lnTo>
                      <a:pt x="56" y="18"/>
                    </a:lnTo>
                    <a:lnTo>
                      <a:pt x="44" y="4"/>
                    </a:lnTo>
                    <a:lnTo>
                      <a:pt x="51" y="4"/>
                    </a:lnTo>
                    <a:lnTo>
                      <a:pt x="67" y="18"/>
                    </a:lnTo>
                    <a:lnTo>
                      <a:pt x="82" y="22"/>
                    </a:lnTo>
                    <a:lnTo>
                      <a:pt x="65" y="28"/>
                    </a:lnTo>
                    <a:lnTo>
                      <a:pt x="59" y="24"/>
                    </a:lnTo>
                    <a:lnTo>
                      <a:pt x="43" y="23"/>
                    </a:lnTo>
                    <a:lnTo>
                      <a:pt x="49" y="28"/>
                    </a:lnTo>
                    <a:lnTo>
                      <a:pt x="40" y="29"/>
                    </a:lnTo>
                    <a:lnTo>
                      <a:pt x="31" y="21"/>
                    </a:lnTo>
                    <a:lnTo>
                      <a:pt x="20" y="21"/>
                    </a:lnTo>
                    <a:lnTo>
                      <a:pt x="10" y="30"/>
                    </a:lnTo>
                    <a:lnTo>
                      <a:pt x="3" y="30"/>
                    </a:lnTo>
                    <a:lnTo>
                      <a:pt x="6" y="19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55" name="Group 635"/>
              <p:cNvGrpSpPr>
                <a:grpSpLocks noChangeAspect="1"/>
              </p:cNvGrpSpPr>
              <p:nvPr/>
            </p:nvGrpSpPr>
            <p:grpSpPr bwMode="auto">
              <a:xfrm>
                <a:off x="670" y="407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4556" name="Group 63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907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08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09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0" name="Line 64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1" name="Line 64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2" name="Line 6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57" name="Group 6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917" name="Freeform 64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18" name="Oval 6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58" name="Group 6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915" name="Freeform 64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16" name="Oval 6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906" name="Line 6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59" name="Group 650"/>
              <p:cNvGrpSpPr>
                <a:grpSpLocks noChangeAspect="1"/>
              </p:cNvGrpSpPr>
              <p:nvPr/>
            </p:nvGrpSpPr>
            <p:grpSpPr bwMode="auto">
              <a:xfrm>
                <a:off x="715" y="408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4560" name="Group 651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93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4" name="Freeform 653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5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6" name="Line 65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7" name="Line 6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8" name="Line 6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61" name="Group 65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903" name="Freeform 65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04" name="Oval 6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62" name="Group 66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901" name="Freeform 66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02" name="Oval 6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92" name="Line 6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63" name="Group 665"/>
              <p:cNvGrpSpPr>
                <a:grpSpLocks noChangeAspect="1"/>
              </p:cNvGrpSpPr>
              <p:nvPr/>
            </p:nvGrpSpPr>
            <p:grpSpPr bwMode="auto">
              <a:xfrm>
                <a:off x="767" y="409"/>
                <a:ext cx="56" cy="20"/>
                <a:chOff x="2402" y="867"/>
                <a:chExt cx="268" cy="97"/>
              </a:xfrm>
              <a:grpFill/>
            </p:grpSpPr>
            <p:grpSp>
              <p:nvGrpSpPr>
                <p:cNvPr id="4564" name="Group 66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79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0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1" name="Freeform 66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2" name="Line 67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3" name="Line 6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4" name="Line 67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65" name="Group 6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89" name="Freeform 67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90" name="Oval 6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66" name="Group 6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87" name="Freeform 67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88" name="Oval 6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78" name="Line 6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67" name="Group 680"/>
              <p:cNvGrpSpPr>
                <a:grpSpLocks noChangeAspect="1"/>
              </p:cNvGrpSpPr>
              <p:nvPr/>
            </p:nvGrpSpPr>
            <p:grpSpPr bwMode="auto">
              <a:xfrm flipH="1">
                <a:off x="580" y="433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1870" name="Freeform 681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1" name="Freeform 682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2" name="Freeform 683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3" name="Freeform 684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4" name="Freeform 685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5" name="Freeform 686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6" name="Freeform 687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68" name="Group 688"/>
              <p:cNvGrpSpPr>
                <a:grpSpLocks noChangeAspect="1"/>
              </p:cNvGrpSpPr>
              <p:nvPr/>
            </p:nvGrpSpPr>
            <p:grpSpPr bwMode="auto">
              <a:xfrm>
                <a:off x="705" y="429"/>
                <a:ext cx="43" cy="18"/>
                <a:chOff x="2769" y="979"/>
                <a:chExt cx="230" cy="90"/>
              </a:xfrm>
              <a:grpFill/>
            </p:grpSpPr>
            <p:sp>
              <p:nvSpPr>
                <p:cNvPr id="1863" name="Freeform 68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4" name="Freeform 69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5" name="Freeform 69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6" name="Freeform 69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7" name="Freeform 69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8" name="Freeform 69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9" name="Freeform 69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775" name="Freeform 696"/>
              <p:cNvSpPr>
                <a:spLocks noChangeAspect="1"/>
              </p:cNvSpPr>
              <p:nvPr/>
            </p:nvSpPr>
            <p:spPr bwMode="auto">
              <a:xfrm>
                <a:off x="446" y="321"/>
                <a:ext cx="205" cy="105"/>
              </a:xfrm>
              <a:custGeom>
                <a:avLst/>
                <a:gdLst>
                  <a:gd name="T0" fmla="*/ 1 w 396"/>
                  <a:gd name="T1" fmla="*/ 7 h 203"/>
                  <a:gd name="T2" fmla="*/ 13 w 396"/>
                  <a:gd name="T3" fmla="*/ 7 h 203"/>
                  <a:gd name="T4" fmla="*/ 14 w 396"/>
                  <a:gd name="T5" fmla="*/ 7 h 203"/>
                  <a:gd name="T6" fmla="*/ 14 w 396"/>
                  <a:gd name="T7" fmla="*/ 7 h 203"/>
                  <a:gd name="T8" fmla="*/ 14 w 396"/>
                  <a:gd name="T9" fmla="*/ 6 h 203"/>
                  <a:gd name="T10" fmla="*/ 14 w 396"/>
                  <a:gd name="T11" fmla="*/ 6 h 203"/>
                  <a:gd name="T12" fmla="*/ 14 w 396"/>
                  <a:gd name="T13" fmla="*/ 6 h 203"/>
                  <a:gd name="T14" fmla="*/ 14 w 396"/>
                  <a:gd name="T15" fmla="*/ 5 h 203"/>
                  <a:gd name="T16" fmla="*/ 14 w 396"/>
                  <a:gd name="T17" fmla="*/ 5 h 203"/>
                  <a:gd name="T18" fmla="*/ 14 w 396"/>
                  <a:gd name="T19" fmla="*/ 5 h 203"/>
                  <a:gd name="T20" fmla="*/ 13 w 396"/>
                  <a:gd name="T21" fmla="*/ 5 h 203"/>
                  <a:gd name="T22" fmla="*/ 13 w 396"/>
                  <a:gd name="T23" fmla="*/ 4 h 203"/>
                  <a:gd name="T24" fmla="*/ 12 w 396"/>
                  <a:gd name="T25" fmla="*/ 3 h 203"/>
                  <a:gd name="T26" fmla="*/ 10 w 396"/>
                  <a:gd name="T27" fmla="*/ 3 h 203"/>
                  <a:gd name="T28" fmla="*/ 10 w 396"/>
                  <a:gd name="T29" fmla="*/ 2 h 203"/>
                  <a:gd name="T30" fmla="*/ 10 w 396"/>
                  <a:gd name="T31" fmla="*/ 2 h 203"/>
                  <a:gd name="T32" fmla="*/ 9 w 396"/>
                  <a:gd name="T33" fmla="*/ 2 h 203"/>
                  <a:gd name="T34" fmla="*/ 9 w 396"/>
                  <a:gd name="T35" fmla="*/ 2 h 203"/>
                  <a:gd name="T36" fmla="*/ 8 w 396"/>
                  <a:gd name="T37" fmla="*/ 2 h 203"/>
                  <a:gd name="T38" fmla="*/ 8 w 396"/>
                  <a:gd name="T39" fmla="*/ 2 h 203"/>
                  <a:gd name="T40" fmla="*/ 7 w 396"/>
                  <a:gd name="T41" fmla="*/ 3 h 203"/>
                  <a:gd name="T42" fmla="*/ 7 w 396"/>
                  <a:gd name="T43" fmla="*/ 2 h 203"/>
                  <a:gd name="T44" fmla="*/ 7 w 396"/>
                  <a:gd name="T45" fmla="*/ 2 h 203"/>
                  <a:gd name="T46" fmla="*/ 7 w 396"/>
                  <a:gd name="T47" fmla="*/ 2 h 203"/>
                  <a:gd name="T48" fmla="*/ 7 w 396"/>
                  <a:gd name="T49" fmla="*/ 1 h 203"/>
                  <a:gd name="T50" fmla="*/ 6 w 396"/>
                  <a:gd name="T51" fmla="*/ 0 h 203"/>
                  <a:gd name="T52" fmla="*/ 6 w 396"/>
                  <a:gd name="T53" fmla="*/ 1 h 203"/>
                  <a:gd name="T54" fmla="*/ 5 w 396"/>
                  <a:gd name="T55" fmla="*/ 1 h 203"/>
                  <a:gd name="T56" fmla="*/ 5 w 396"/>
                  <a:gd name="T57" fmla="*/ 1 h 203"/>
                  <a:gd name="T58" fmla="*/ 5 w 396"/>
                  <a:gd name="T59" fmla="*/ 2 h 203"/>
                  <a:gd name="T60" fmla="*/ 5 w 396"/>
                  <a:gd name="T61" fmla="*/ 2 h 203"/>
                  <a:gd name="T62" fmla="*/ 5 w 396"/>
                  <a:gd name="T63" fmla="*/ 2 h 203"/>
                  <a:gd name="T64" fmla="*/ 5 w 396"/>
                  <a:gd name="T65" fmla="*/ 3 h 203"/>
                  <a:gd name="T66" fmla="*/ 5 w 396"/>
                  <a:gd name="T67" fmla="*/ 3 h 203"/>
                  <a:gd name="T68" fmla="*/ 5 w 396"/>
                  <a:gd name="T69" fmla="*/ 2 h 203"/>
                  <a:gd name="T70" fmla="*/ 5 w 396"/>
                  <a:gd name="T71" fmla="*/ 2 h 203"/>
                  <a:gd name="T72" fmla="*/ 5 w 396"/>
                  <a:gd name="T73" fmla="*/ 2 h 203"/>
                  <a:gd name="T74" fmla="*/ 5 w 396"/>
                  <a:gd name="T75" fmla="*/ 3 h 203"/>
                  <a:gd name="T76" fmla="*/ 3 w 396"/>
                  <a:gd name="T77" fmla="*/ 3 h 203"/>
                  <a:gd name="T78" fmla="*/ 4 w 396"/>
                  <a:gd name="T79" fmla="*/ 3 h 203"/>
                  <a:gd name="T80" fmla="*/ 3 w 396"/>
                  <a:gd name="T81" fmla="*/ 3 h 203"/>
                  <a:gd name="T82" fmla="*/ 2 w 396"/>
                  <a:gd name="T83" fmla="*/ 5 h 203"/>
                  <a:gd name="T84" fmla="*/ 2 w 396"/>
                  <a:gd name="T85" fmla="*/ 5 h 203"/>
                  <a:gd name="T86" fmla="*/ 2 w 396"/>
                  <a:gd name="T87" fmla="*/ 5 h 203"/>
                  <a:gd name="T88" fmla="*/ 1 w 396"/>
                  <a:gd name="T89" fmla="*/ 5 h 203"/>
                  <a:gd name="T90" fmla="*/ 1 w 396"/>
                  <a:gd name="T91" fmla="*/ 5 h 203"/>
                  <a:gd name="T92" fmla="*/ 0 w 396"/>
                  <a:gd name="T93" fmla="*/ 6 h 203"/>
                  <a:gd name="T94" fmla="*/ 1 w 396"/>
                  <a:gd name="T95" fmla="*/ 5 h 203"/>
                  <a:gd name="T96" fmla="*/ 1 w 396"/>
                  <a:gd name="T97" fmla="*/ 6 h 203"/>
                  <a:gd name="T98" fmla="*/ 1 w 396"/>
                  <a:gd name="T99" fmla="*/ 7 h 203"/>
                  <a:gd name="T100" fmla="*/ 1 w 396"/>
                  <a:gd name="T101" fmla="*/ 7 h 20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96"/>
                  <a:gd name="T154" fmla="*/ 0 h 203"/>
                  <a:gd name="T155" fmla="*/ 396 w 396"/>
                  <a:gd name="T156" fmla="*/ 203 h 20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96" h="203">
                    <a:moveTo>
                      <a:pt x="20" y="189"/>
                    </a:moveTo>
                    <a:lnTo>
                      <a:pt x="362" y="203"/>
                    </a:lnTo>
                    <a:lnTo>
                      <a:pt x="380" y="197"/>
                    </a:lnTo>
                    <a:lnTo>
                      <a:pt x="387" y="188"/>
                    </a:lnTo>
                    <a:lnTo>
                      <a:pt x="378" y="164"/>
                    </a:lnTo>
                    <a:lnTo>
                      <a:pt x="390" y="158"/>
                    </a:lnTo>
                    <a:lnTo>
                      <a:pt x="396" y="153"/>
                    </a:lnTo>
                    <a:lnTo>
                      <a:pt x="396" y="137"/>
                    </a:lnTo>
                    <a:lnTo>
                      <a:pt x="387" y="133"/>
                    </a:lnTo>
                    <a:lnTo>
                      <a:pt x="385" y="121"/>
                    </a:lnTo>
                    <a:lnTo>
                      <a:pt x="368" y="119"/>
                    </a:lnTo>
                    <a:lnTo>
                      <a:pt x="362" y="115"/>
                    </a:lnTo>
                    <a:lnTo>
                      <a:pt x="340" y="73"/>
                    </a:lnTo>
                    <a:lnTo>
                      <a:pt x="281" y="74"/>
                    </a:lnTo>
                    <a:lnTo>
                      <a:pt x="270" y="45"/>
                    </a:lnTo>
                    <a:lnTo>
                      <a:pt x="258" y="41"/>
                    </a:lnTo>
                    <a:lnTo>
                      <a:pt x="239" y="41"/>
                    </a:lnTo>
                    <a:lnTo>
                      <a:pt x="226" y="42"/>
                    </a:lnTo>
                    <a:lnTo>
                      <a:pt x="214" y="46"/>
                    </a:lnTo>
                    <a:lnTo>
                      <a:pt x="209" y="57"/>
                    </a:lnTo>
                    <a:lnTo>
                      <a:pt x="202" y="61"/>
                    </a:lnTo>
                    <a:lnTo>
                      <a:pt x="198" y="48"/>
                    </a:lnTo>
                    <a:lnTo>
                      <a:pt x="189" y="38"/>
                    </a:lnTo>
                    <a:lnTo>
                      <a:pt x="182" y="38"/>
                    </a:lnTo>
                    <a:lnTo>
                      <a:pt x="182" y="6"/>
                    </a:lnTo>
                    <a:lnTo>
                      <a:pt x="169" y="0"/>
                    </a:lnTo>
                    <a:lnTo>
                      <a:pt x="153" y="2"/>
                    </a:lnTo>
                    <a:lnTo>
                      <a:pt x="135" y="4"/>
                    </a:lnTo>
                    <a:lnTo>
                      <a:pt x="135" y="10"/>
                    </a:lnTo>
                    <a:lnTo>
                      <a:pt x="135" y="44"/>
                    </a:lnTo>
                    <a:lnTo>
                      <a:pt x="147" y="46"/>
                    </a:lnTo>
                    <a:lnTo>
                      <a:pt x="147" y="53"/>
                    </a:lnTo>
                    <a:lnTo>
                      <a:pt x="145" y="62"/>
                    </a:lnTo>
                    <a:lnTo>
                      <a:pt x="139" y="62"/>
                    </a:lnTo>
                    <a:lnTo>
                      <a:pt x="131" y="60"/>
                    </a:lnTo>
                    <a:lnTo>
                      <a:pt x="131" y="44"/>
                    </a:lnTo>
                    <a:lnTo>
                      <a:pt x="117" y="44"/>
                    </a:lnTo>
                    <a:lnTo>
                      <a:pt x="117" y="65"/>
                    </a:lnTo>
                    <a:lnTo>
                      <a:pt x="91" y="64"/>
                    </a:lnTo>
                    <a:lnTo>
                      <a:pt x="98" y="75"/>
                    </a:lnTo>
                    <a:lnTo>
                      <a:pt x="78" y="76"/>
                    </a:lnTo>
                    <a:lnTo>
                      <a:pt x="57" y="120"/>
                    </a:lnTo>
                    <a:lnTo>
                      <a:pt x="47" y="125"/>
                    </a:lnTo>
                    <a:lnTo>
                      <a:pt x="45" y="132"/>
                    </a:lnTo>
                    <a:lnTo>
                      <a:pt x="17" y="132"/>
                    </a:lnTo>
                    <a:lnTo>
                      <a:pt x="5" y="130"/>
                    </a:lnTo>
                    <a:lnTo>
                      <a:pt x="0" y="148"/>
                    </a:lnTo>
                    <a:lnTo>
                      <a:pt x="22" y="146"/>
                    </a:lnTo>
                    <a:lnTo>
                      <a:pt x="30" y="154"/>
                    </a:lnTo>
                    <a:lnTo>
                      <a:pt x="12" y="189"/>
                    </a:lnTo>
                    <a:lnTo>
                      <a:pt x="20" y="18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6" name="Freeform 697"/>
              <p:cNvSpPr>
                <a:spLocks noChangeAspect="1"/>
              </p:cNvSpPr>
              <p:nvPr/>
            </p:nvSpPr>
            <p:spPr bwMode="auto">
              <a:xfrm>
                <a:off x="487" y="355"/>
                <a:ext cx="142" cy="40"/>
              </a:xfrm>
              <a:custGeom>
                <a:avLst/>
                <a:gdLst>
                  <a:gd name="T0" fmla="*/ 0 w 275"/>
                  <a:gd name="T1" fmla="*/ 1 h 77"/>
                  <a:gd name="T2" fmla="*/ 1 w 275"/>
                  <a:gd name="T3" fmla="*/ 1 h 77"/>
                  <a:gd name="T4" fmla="*/ 2 w 275"/>
                  <a:gd name="T5" fmla="*/ 0 h 77"/>
                  <a:gd name="T6" fmla="*/ 2 w 275"/>
                  <a:gd name="T7" fmla="*/ 0 h 77"/>
                  <a:gd name="T8" fmla="*/ 3 w 275"/>
                  <a:gd name="T9" fmla="*/ 1 h 77"/>
                  <a:gd name="T10" fmla="*/ 5 w 275"/>
                  <a:gd name="T11" fmla="*/ 1 h 77"/>
                  <a:gd name="T12" fmla="*/ 5 w 275"/>
                  <a:gd name="T13" fmla="*/ 1 h 77"/>
                  <a:gd name="T14" fmla="*/ 8 w 275"/>
                  <a:gd name="T15" fmla="*/ 1 h 77"/>
                  <a:gd name="T16" fmla="*/ 8 w 275"/>
                  <a:gd name="T17" fmla="*/ 3 h 77"/>
                  <a:gd name="T18" fmla="*/ 9 w 275"/>
                  <a:gd name="T19" fmla="*/ 3 h 77"/>
                  <a:gd name="T20" fmla="*/ 10 w 275"/>
                  <a:gd name="T21" fmla="*/ 3 h 77"/>
                  <a:gd name="T22" fmla="*/ 10 w 275"/>
                  <a:gd name="T23" fmla="*/ 3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5"/>
                  <a:gd name="T37" fmla="*/ 0 h 77"/>
                  <a:gd name="T38" fmla="*/ 275 w 275"/>
                  <a:gd name="T39" fmla="*/ 77 h 7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5" h="77">
                    <a:moveTo>
                      <a:pt x="0" y="14"/>
                    </a:moveTo>
                    <a:lnTo>
                      <a:pt x="26" y="14"/>
                    </a:lnTo>
                    <a:lnTo>
                      <a:pt x="38" y="0"/>
                    </a:lnTo>
                    <a:lnTo>
                      <a:pt x="56" y="0"/>
                    </a:lnTo>
                    <a:lnTo>
                      <a:pt x="65" y="5"/>
                    </a:lnTo>
                    <a:lnTo>
                      <a:pt x="134" y="7"/>
                    </a:lnTo>
                    <a:lnTo>
                      <a:pt x="133" y="23"/>
                    </a:lnTo>
                    <a:lnTo>
                      <a:pt x="226" y="25"/>
                    </a:lnTo>
                    <a:lnTo>
                      <a:pt x="226" y="74"/>
                    </a:lnTo>
                    <a:lnTo>
                      <a:pt x="250" y="77"/>
                    </a:lnTo>
                    <a:lnTo>
                      <a:pt x="263" y="76"/>
                    </a:lnTo>
                    <a:lnTo>
                      <a:pt x="275" y="7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8" name="Freeform 698"/>
              <p:cNvSpPr>
                <a:spLocks noChangeAspect="1"/>
              </p:cNvSpPr>
              <p:nvPr/>
            </p:nvSpPr>
            <p:spPr bwMode="auto">
              <a:xfrm>
                <a:off x="605" y="363"/>
                <a:ext cx="8" cy="12"/>
              </a:xfrm>
              <a:custGeom>
                <a:avLst/>
                <a:gdLst>
                  <a:gd name="T0" fmla="*/ 0 w 16"/>
                  <a:gd name="T1" fmla="*/ 1 h 24"/>
                  <a:gd name="T2" fmla="*/ 1 w 16"/>
                  <a:gd name="T3" fmla="*/ 0 h 24"/>
                  <a:gd name="T4" fmla="*/ 1 w 16"/>
                  <a:gd name="T5" fmla="*/ 1 h 24"/>
                  <a:gd name="T6" fmla="*/ 1 w 16"/>
                  <a:gd name="T7" fmla="*/ 1 h 24"/>
                  <a:gd name="T8" fmla="*/ 1 w 16"/>
                  <a:gd name="T9" fmla="*/ 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4"/>
                  <a:gd name="T17" fmla="*/ 16 w 1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4">
                    <a:moveTo>
                      <a:pt x="0" y="6"/>
                    </a:moveTo>
                    <a:lnTo>
                      <a:pt x="8" y="0"/>
                    </a:lnTo>
                    <a:lnTo>
                      <a:pt x="16" y="7"/>
                    </a:lnTo>
                    <a:lnTo>
                      <a:pt x="15" y="21"/>
                    </a:lnTo>
                    <a:lnTo>
                      <a:pt x="2" y="2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9" name="Freeform 699"/>
              <p:cNvSpPr>
                <a:spLocks noChangeAspect="1"/>
              </p:cNvSpPr>
              <p:nvPr/>
            </p:nvSpPr>
            <p:spPr bwMode="auto">
              <a:xfrm>
                <a:off x="612" y="359"/>
                <a:ext cx="22" cy="30"/>
              </a:xfrm>
              <a:custGeom>
                <a:avLst/>
                <a:gdLst>
                  <a:gd name="T0" fmla="*/ 1 w 42"/>
                  <a:gd name="T1" fmla="*/ 0 h 58"/>
                  <a:gd name="T2" fmla="*/ 0 w 42"/>
                  <a:gd name="T3" fmla="*/ 1 h 58"/>
                  <a:gd name="T4" fmla="*/ 1 w 42"/>
                  <a:gd name="T5" fmla="*/ 2 h 58"/>
                  <a:gd name="T6" fmla="*/ 2 w 42"/>
                  <a:gd name="T7" fmla="*/ 2 h 5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58"/>
                  <a:gd name="T14" fmla="*/ 42 w 42"/>
                  <a:gd name="T15" fmla="*/ 58 h 5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58">
                    <a:moveTo>
                      <a:pt x="18" y="0"/>
                    </a:moveTo>
                    <a:lnTo>
                      <a:pt x="0" y="12"/>
                    </a:lnTo>
                    <a:lnTo>
                      <a:pt x="24" y="58"/>
                    </a:lnTo>
                    <a:lnTo>
                      <a:pt x="42" y="4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0" name="Freeform 700"/>
              <p:cNvSpPr>
                <a:spLocks noChangeAspect="1"/>
              </p:cNvSpPr>
              <p:nvPr/>
            </p:nvSpPr>
            <p:spPr bwMode="auto">
              <a:xfrm>
                <a:off x="523" y="306"/>
                <a:ext cx="12" cy="17"/>
              </a:xfrm>
              <a:custGeom>
                <a:avLst/>
                <a:gdLst>
                  <a:gd name="T0" fmla="*/ 1 w 24"/>
                  <a:gd name="T1" fmla="*/ 1 h 33"/>
                  <a:gd name="T2" fmla="*/ 1 w 24"/>
                  <a:gd name="T3" fmla="*/ 1 h 33"/>
                  <a:gd name="T4" fmla="*/ 1 w 24"/>
                  <a:gd name="T5" fmla="*/ 1 h 33"/>
                  <a:gd name="T6" fmla="*/ 0 w 24"/>
                  <a:gd name="T7" fmla="*/ 1 h 33"/>
                  <a:gd name="T8" fmla="*/ 1 w 24"/>
                  <a:gd name="T9" fmla="*/ 1 h 33"/>
                  <a:gd name="T10" fmla="*/ 1 w 24"/>
                  <a:gd name="T11" fmla="*/ 0 h 33"/>
                  <a:gd name="T12" fmla="*/ 1 w 24"/>
                  <a:gd name="T13" fmla="*/ 1 h 33"/>
                  <a:gd name="T14" fmla="*/ 1 w 24"/>
                  <a:gd name="T15" fmla="*/ 1 h 33"/>
                  <a:gd name="T16" fmla="*/ 1 w 24"/>
                  <a:gd name="T17" fmla="*/ 1 h 33"/>
                  <a:gd name="T18" fmla="*/ 1 w 24"/>
                  <a:gd name="T19" fmla="*/ 1 h 33"/>
                  <a:gd name="T20" fmla="*/ 1 w 24"/>
                  <a:gd name="T21" fmla="*/ 1 h 33"/>
                  <a:gd name="T22" fmla="*/ 1 w 24"/>
                  <a:gd name="T23" fmla="*/ 1 h 33"/>
                  <a:gd name="T24" fmla="*/ 1 w 24"/>
                  <a:gd name="T25" fmla="*/ 1 h 33"/>
                  <a:gd name="T26" fmla="*/ 1 w 24"/>
                  <a:gd name="T27" fmla="*/ 2 h 33"/>
                  <a:gd name="T28" fmla="*/ 1 w 24"/>
                  <a:gd name="T29" fmla="*/ 1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4"/>
                  <a:gd name="T46" fmla="*/ 0 h 33"/>
                  <a:gd name="T47" fmla="*/ 24 w 24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4" h="33">
                    <a:moveTo>
                      <a:pt x="6" y="29"/>
                    </a:moveTo>
                    <a:lnTo>
                      <a:pt x="6" y="21"/>
                    </a:lnTo>
                    <a:lnTo>
                      <a:pt x="2" y="15"/>
                    </a:lnTo>
                    <a:lnTo>
                      <a:pt x="0" y="7"/>
                    </a:lnTo>
                    <a:lnTo>
                      <a:pt x="4" y="1"/>
                    </a:lnTo>
                    <a:lnTo>
                      <a:pt x="15" y="0"/>
                    </a:lnTo>
                    <a:lnTo>
                      <a:pt x="16" y="7"/>
                    </a:lnTo>
                    <a:lnTo>
                      <a:pt x="19" y="21"/>
                    </a:lnTo>
                    <a:lnTo>
                      <a:pt x="10" y="21"/>
                    </a:lnTo>
                    <a:lnTo>
                      <a:pt x="8" y="4"/>
                    </a:lnTo>
                    <a:lnTo>
                      <a:pt x="8" y="21"/>
                    </a:lnTo>
                    <a:lnTo>
                      <a:pt x="20" y="21"/>
                    </a:lnTo>
                    <a:lnTo>
                      <a:pt x="14" y="27"/>
                    </a:lnTo>
                    <a:lnTo>
                      <a:pt x="24" y="33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3" name="Freeform 701"/>
              <p:cNvSpPr>
                <a:spLocks noChangeAspect="1"/>
              </p:cNvSpPr>
              <p:nvPr/>
            </p:nvSpPr>
            <p:spPr bwMode="auto">
              <a:xfrm>
                <a:off x="516" y="341"/>
                <a:ext cx="26" cy="2"/>
              </a:xfrm>
              <a:custGeom>
                <a:avLst/>
                <a:gdLst>
                  <a:gd name="T0" fmla="*/ 0 w 50"/>
                  <a:gd name="T1" fmla="*/ 1 h 4"/>
                  <a:gd name="T2" fmla="*/ 1 w 50"/>
                  <a:gd name="T3" fmla="*/ 1 h 4"/>
                  <a:gd name="T4" fmla="*/ 2 w 50"/>
                  <a:gd name="T5" fmla="*/ 1 h 4"/>
                  <a:gd name="T6" fmla="*/ 2 w 50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4"/>
                  <a:gd name="T14" fmla="*/ 50 w 50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4">
                    <a:moveTo>
                      <a:pt x="0" y="2"/>
                    </a:moveTo>
                    <a:lnTo>
                      <a:pt x="21" y="4"/>
                    </a:lnTo>
                    <a:lnTo>
                      <a:pt x="39" y="3"/>
                    </a:lnTo>
                    <a:lnTo>
                      <a:pt x="5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4" name="Freeform 702"/>
              <p:cNvSpPr>
                <a:spLocks noChangeAspect="1"/>
              </p:cNvSpPr>
              <p:nvPr/>
            </p:nvSpPr>
            <p:spPr bwMode="auto">
              <a:xfrm>
                <a:off x="560" y="346"/>
                <a:ext cx="24" cy="2"/>
              </a:xfrm>
              <a:custGeom>
                <a:avLst/>
                <a:gdLst>
                  <a:gd name="T0" fmla="*/ 0 w 46"/>
                  <a:gd name="T1" fmla="*/ 0 h 3"/>
                  <a:gd name="T2" fmla="*/ 1 w 46"/>
                  <a:gd name="T3" fmla="*/ 1 h 3"/>
                  <a:gd name="T4" fmla="*/ 2 w 46"/>
                  <a:gd name="T5" fmla="*/ 1 h 3"/>
                  <a:gd name="T6" fmla="*/ 2 w 46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3"/>
                  <a:gd name="T14" fmla="*/ 46 w 4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3">
                    <a:moveTo>
                      <a:pt x="0" y="0"/>
                    </a:moveTo>
                    <a:lnTo>
                      <a:pt x="20" y="2"/>
                    </a:lnTo>
                    <a:lnTo>
                      <a:pt x="35" y="3"/>
                    </a:lnTo>
                    <a:lnTo>
                      <a:pt x="46" y="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5" name="Freeform 703"/>
              <p:cNvSpPr>
                <a:spLocks noChangeAspect="1"/>
              </p:cNvSpPr>
              <p:nvPr/>
            </p:nvSpPr>
            <p:spPr bwMode="auto">
              <a:xfrm>
                <a:off x="516" y="324"/>
                <a:ext cx="25" cy="3"/>
              </a:xfrm>
              <a:custGeom>
                <a:avLst/>
                <a:gdLst>
                  <a:gd name="T0" fmla="*/ 0 w 48"/>
                  <a:gd name="T1" fmla="*/ 1 h 6"/>
                  <a:gd name="T2" fmla="*/ 1 w 48"/>
                  <a:gd name="T3" fmla="*/ 1 h 6"/>
                  <a:gd name="T4" fmla="*/ 1 w 48"/>
                  <a:gd name="T5" fmla="*/ 1 h 6"/>
                  <a:gd name="T6" fmla="*/ 2 w 48"/>
                  <a:gd name="T7" fmla="*/ 1 h 6"/>
                  <a:gd name="T8" fmla="*/ 2 w 48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6"/>
                  <a:gd name="T17" fmla="*/ 48 w 4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6">
                    <a:moveTo>
                      <a:pt x="0" y="2"/>
                    </a:moveTo>
                    <a:lnTo>
                      <a:pt x="10" y="5"/>
                    </a:lnTo>
                    <a:lnTo>
                      <a:pt x="27" y="6"/>
                    </a:lnTo>
                    <a:lnTo>
                      <a:pt x="40" y="6"/>
                    </a:lnTo>
                    <a:lnTo>
                      <a:pt x="4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7" name="Freeform 704"/>
              <p:cNvSpPr>
                <a:spLocks noChangeAspect="1"/>
              </p:cNvSpPr>
              <p:nvPr/>
            </p:nvSpPr>
            <p:spPr bwMode="auto">
              <a:xfrm>
                <a:off x="606" y="404"/>
                <a:ext cx="38" cy="4"/>
              </a:xfrm>
              <a:custGeom>
                <a:avLst/>
                <a:gdLst>
                  <a:gd name="T0" fmla="*/ 0 w 73"/>
                  <a:gd name="T1" fmla="*/ 1 h 7"/>
                  <a:gd name="T2" fmla="*/ 1 w 73"/>
                  <a:gd name="T3" fmla="*/ 1 h 7"/>
                  <a:gd name="T4" fmla="*/ 2 w 73"/>
                  <a:gd name="T5" fmla="*/ 1 h 7"/>
                  <a:gd name="T6" fmla="*/ 2 w 73"/>
                  <a:gd name="T7" fmla="*/ 0 h 7"/>
                  <a:gd name="T8" fmla="*/ 3 w 7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7"/>
                  <a:gd name="T17" fmla="*/ 73 w 73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7">
                    <a:moveTo>
                      <a:pt x="0" y="3"/>
                    </a:moveTo>
                    <a:lnTo>
                      <a:pt x="20" y="7"/>
                    </a:lnTo>
                    <a:lnTo>
                      <a:pt x="44" y="4"/>
                    </a:lnTo>
                    <a:lnTo>
                      <a:pt x="51" y="0"/>
                    </a:lnTo>
                    <a:lnTo>
                      <a:pt x="7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8" name="Line 705"/>
              <p:cNvSpPr>
                <a:spLocks noChangeAspect="1" noChangeShapeType="1"/>
              </p:cNvSpPr>
              <p:nvPr/>
            </p:nvSpPr>
            <p:spPr bwMode="auto">
              <a:xfrm>
                <a:off x="631" y="398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1" name="Line 706"/>
              <p:cNvSpPr>
                <a:spLocks noChangeAspect="1" noChangeShapeType="1"/>
              </p:cNvSpPr>
              <p:nvPr/>
            </p:nvSpPr>
            <p:spPr bwMode="auto">
              <a:xfrm>
                <a:off x="644" y="397"/>
                <a:ext cx="0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2" name="Line 707"/>
              <p:cNvSpPr>
                <a:spLocks noChangeAspect="1" noChangeShapeType="1"/>
              </p:cNvSpPr>
              <p:nvPr/>
            </p:nvSpPr>
            <p:spPr bwMode="auto">
              <a:xfrm>
                <a:off x="618" y="400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3" name="Line 708"/>
              <p:cNvSpPr>
                <a:spLocks noChangeAspect="1" noChangeShapeType="1"/>
              </p:cNvSpPr>
              <p:nvPr/>
            </p:nvSpPr>
            <p:spPr bwMode="auto">
              <a:xfrm>
                <a:off x="604" y="394"/>
                <a:ext cx="5" cy="1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4" name="Freeform 709"/>
              <p:cNvSpPr>
                <a:spLocks noChangeAspect="1"/>
              </p:cNvSpPr>
              <p:nvPr/>
            </p:nvSpPr>
            <p:spPr bwMode="auto">
              <a:xfrm>
                <a:off x="604" y="394"/>
                <a:ext cx="46" cy="4"/>
              </a:xfrm>
              <a:custGeom>
                <a:avLst/>
                <a:gdLst>
                  <a:gd name="T0" fmla="*/ 0 w 88"/>
                  <a:gd name="T1" fmla="*/ 0 h 9"/>
                  <a:gd name="T2" fmla="*/ 1 w 88"/>
                  <a:gd name="T3" fmla="*/ 0 h 9"/>
                  <a:gd name="T4" fmla="*/ 1 w 88"/>
                  <a:gd name="T5" fmla="*/ 0 h 9"/>
                  <a:gd name="T6" fmla="*/ 2 w 88"/>
                  <a:gd name="T7" fmla="*/ 0 h 9"/>
                  <a:gd name="T8" fmla="*/ 2 w 88"/>
                  <a:gd name="T9" fmla="*/ 0 h 9"/>
                  <a:gd name="T10" fmla="*/ 2 w 88"/>
                  <a:gd name="T11" fmla="*/ 0 h 9"/>
                  <a:gd name="T12" fmla="*/ 3 w 88"/>
                  <a:gd name="T13" fmla="*/ 0 h 9"/>
                  <a:gd name="T14" fmla="*/ 4 w 88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8"/>
                  <a:gd name="T25" fmla="*/ 0 h 9"/>
                  <a:gd name="T26" fmla="*/ 88 w 88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8" h="9">
                    <a:moveTo>
                      <a:pt x="0" y="3"/>
                    </a:moveTo>
                    <a:lnTo>
                      <a:pt x="10" y="9"/>
                    </a:lnTo>
                    <a:lnTo>
                      <a:pt x="30" y="9"/>
                    </a:lnTo>
                    <a:lnTo>
                      <a:pt x="36" y="8"/>
                    </a:lnTo>
                    <a:lnTo>
                      <a:pt x="44" y="9"/>
                    </a:lnTo>
                    <a:lnTo>
                      <a:pt x="50" y="9"/>
                    </a:lnTo>
                    <a:lnTo>
                      <a:pt x="75" y="8"/>
                    </a:lnTo>
                    <a:lnTo>
                      <a:pt x="8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5" name="Freeform 710"/>
              <p:cNvSpPr>
                <a:spLocks noChangeAspect="1"/>
              </p:cNvSpPr>
              <p:nvPr/>
            </p:nvSpPr>
            <p:spPr bwMode="auto">
              <a:xfrm>
                <a:off x="629" y="384"/>
                <a:ext cx="16" cy="11"/>
              </a:xfrm>
              <a:custGeom>
                <a:avLst/>
                <a:gdLst>
                  <a:gd name="T0" fmla="*/ 1 w 31"/>
                  <a:gd name="T1" fmla="*/ 1 h 21"/>
                  <a:gd name="T2" fmla="*/ 0 w 31"/>
                  <a:gd name="T3" fmla="*/ 1 h 21"/>
                  <a:gd name="T4" fmla="*/ 1 w 31"/>
                  <a:gd name="T5" fmla="*/ 1 h 21"/>
                  <a:gd name="T6" fmla="*/ 1 w 31"/>
                  <a:gd name="T7" fmla="*/ 1 h 21"/>
                  <a:gd name="T8" fmla="*/ 1 w 31"/>
                  <a:gd name="T9" fmla="*/ 0 h 21"/>
                  <a:gd name="T10" fmla="*/ 1 w 31"/>
                  <a:gd name="T11" fmla="*/ 1 h 21"/>
                  <a:gd name="T12" fmla="*/ 1 w 31"/>
                  <a:gd name="T13" fmla="*/ 1 h 21"/>
                  <a:gd name="T14" fmla="*/ 1 w 31"/>
                  <a:gd name="T15" fmla="*/ 1 h 21"/>
                  <a:gd name="T16" fmla="*/ 1 w 31"/>
                  <a:gd name="T17" fmla="*/ 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1"/>
                  <a:gd name="T29" fmla="*/ 31 w 31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1">
                    <a:moveTo>
                      <a:pt x="1" y="18"/>
                    </a:moveTo>
                    <a:lnTo>
                      <a:pt x="0" y="7"/>
                    </a:lnTo>
                    <a:lnTo>
                      <a:pt x="9" y="3"/>
                    </a:lnTo>
                    <a:lnTo>
                      <a:pt x="19" y="5"/>
                    </a:lnTo>
                    <a:lnTo>
                      <a:pt x="26" y="0"/>
                    </a:lnTo>
                    <a:lnTo>
                      <a:pt x="31" y="16"/>
                    </a:lnTo>
                    <a:lnTo>
                      <a:pt x="17" y="17"/>
                    </a:lnTo>
                    <a:lnTo>
                      <a:pt x="11" y="21"/>
                    </a:lnTo>
                    <a:lnTo>
                      <a:pt x="1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6" name="Freeform 711"/>
              <p:cNvSpPr>
                <a:spLocks noChangeAspect="1"/>
              </p:cNvSpPr>
              <p:nvPr/>
            </p:nvSpPr>
            <p:spPr bwMode="auto">
              <a:xfrm>
                <a:off x="458" y="358"/>
                <a:ext cx="81" cy="39"/>
              </a:xfrm>
              <a:custGeom>
                <a:avLst/>
                <a:gdLst>
                  <a:gd name="T0" fmla="*/ 1 w 156"/>
                  <a:gd name="T1" fmla="*/ 2 h 75"/>
                  <a:gd name="T2" fmla="*/ 1 w 156"/>
                  <a:gd name="T3" fmla="*/ 3 h 75"/>
                  <a:gd name="T4" fmla="*/ 0 w 156"/>
                  <a:gd name="T5" fmla="*/ 3 h 75"/>
                  <a:gd name="T6" fmla="*/ 1 w 156"/>
                  <a:gd name="T7" fmla="*/ 3 h 75"/>
                  <a:gd name="T8" fmla="*/ 1 w 156"/>
                  <a:gd name="T9" fmla="*/ 3 h 75"/>
                  <a:gd name="T10" fmla="*/ 2 w 156"/>
                  <a:gd name="T11" fmla="*/ 3 h 75"/>
                  <a:gd name="T12" fmla="*/ 2 w 156"/>
                  <a:gd name="T13" fmla="*/ 3 h 75"/>
                  <a:gd name="T14" fmla="*/ 2 w 156"/>
                  <a:gd name="T15" fmla="*/ 2 h 75"/>
                  <a:gd name="T16" fmla="*/ 2 w 156"/>
                  <a:gd name="T17" fmla="*/ 2 h 75"/>
                  <a:gd name="T18" fmla="*/ 2 w 156"/>
                  <a:gd name="T19" fmla="*/ 2 h 75"/>
                  <a:gd name="T20" fmla="*/ 2 w 156"/>
                  <a:gd name="T21" fmla="*/ 3 h 75"/>
                  <a:gd name="T22" fmla="*/ 2 w 156"/>
                  <a:gd name="T23" fmla="*/ 3 h 75"/>
                  <a:gd name="T24" fmla="*/ 3 w 156"/>
                  <a:gd name="T25" fmla="*/ 3 h 75"/>
                  <a:gd name="T26" fmla="*/ 6 w 156"/>
                  <a:gd name="T27" fmla="*/ 3 h 75"/>
                  <a:gd name="T28" fmla="*/ 6 w 156"/>
                  <a:gd name="T29" fmla="*/ 2 h 75"/>
                  <a:gd name="T30" fmla="*/ 5 w 156"/>
                  <a:gd name="T31" fmla="*/ 2 h 75"/>
                  <a:gd name="T32" fmla="*/ 5 w 156"/>
                  <a:gd name="T33" fmla="*/ 2 h 75"/>
                  <a:gd name="T34" fmla="*/ 5 w 156"/>
                  <a:gd name="T35" fmla="*/ 2 h 75"/>
                  <a:gd name="T36" fmla="*/ 6 w 156"/>
                  <a:gd name="T37" fmla="*/ 2 h 75"/>
                  <a:gd name="T38" fmla="*/ 6 w 156"/>
                  <a:gd name="T39" fmla="*/ 1 h 75"/>
                  <a:gd name="T40" fmla="*/ 5 w 156"/>
                  <a:gd name="T41" fmla="*/ 1 h 75"/>
                  <a:gd name="T42" fmla="*/ 5 w 156"/>
                  <a:gd name="T43" fmla="*/ 1 h 75"/>
                  <a:gd name="T44" fmla="*/ 5 w 156"/>
                  <a:gd name="T45" fmla="*/ 1 h 75"/>
                  <a:gd name="T46" fmla="*/ 5 w 156"/>
                  <a:gd name="T47" fmla="*/ 1 h 75"/>
                  <a:gd name="T48" fmla="*/ 5 w 156"/>
                  <a:gd name="T49" fmla="*/ 0 h 7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6"/>
                  <a:gd name="T76" fmla="*/ 0 h 75"/>
                  <a:gd name="T77" fmla="*/ 156 w 156"/>
                  <a:gd name="T78" fmla="*/ 75 h 7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6" h="75">
                    <a:moveTo>
                      <a:pt x="17" y="57"/>
                    </a:moveTo>
                    <a:lnTo>
                      <a:pt x="17" y="70"/>
                    </a:lnTo>
                    <a:lnTo>
                      <a:pt x="0" y="71"/>
                    </a:lnTo>
                    <a:lnTo>
                      <a:pt x="18" y="72"/>
                    </a:lnTo>
                    <a:lnTo>
                      <a:pt x="30" y="75"/>
                    </a:lnTo>
                    <a:lnTo>
                      <a:pt x="44" y="72"/>
                    </a:lnTo>
                    <a:lnTo>
                      <a:pt x="44" y="61"/>
                    </a:lnTo>
                    <a:lnTo>
                      <a:pt x="44" y="52"/>
                    </a:lnTo>
                    <a:lnTo>
                      <a:pt x="32" y="49"/>
                    </a:lnTo>
                    <a:lnTo>
                      <a:pt x="45" y="49"/>
                    </a:lnTo>
                    <a:lnTo>
                      <a:pt x="44" y="74"/>
                    </a:lnTo>
                    <a:lnTo>
                      <a:pt x="53" y="74"/>
                    </a:lnTo>
                    <a:lnTo>
                      <a:pt x="80" y="70"/>
                    </a:lnTo>
                    <a:lnTo>
                      <a:pt x="156" y="74"/>
                    </a:lnTo>
                    <a:lnTo>
                      <a:pt x="156" y="58"/>
                    </a:lnTo>
                    <a:lnTo>
                      <a:pt x="141" y="57"/>
                    </a:lnTo>
                    <a:lnTo>
                      <a:pt x="147" y="50"/>
                    </a:lnTo>
                    <a:lnTo>
                      <a:pt x="146" y="41"/>
                    </a:lnTo>
                    <a:lnTo>
                      <a:pt x="151" y="35"/>
                    </a:lnTo>
                    <a:lnTo>
                      <a:pt x="154" y="28"/>
                    </a:lnTo>
                    <a:lnTo>
                      <a:pt x="142" y="25"/>
                    </a:lnTo>
                    <a:lnTo>
                      <a:pt x="142" y="18"/>
                    </a:lnTo>
                    <a:lnTo>
                      <a:pt x="135" y="16"/>
                    </a:lnTo>
                    <a:lnTo>
                      <a:pt x="137" y="10"/>
                    </a:lnTo>
                    <a:lnTo>
                      <a:pt x="14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7" name="Freeform 712"/>
              <p:cNvSpPr>
                <a:spLocks noChangeAspect="1"/>
              </p:cNvSpPr>
              <p:nvPr/>
            </p:nvSpPr>
            <p:spPr bwMode="auto">
              <a:xfrm>
                <a:off x="516" y="357"/>
                <a:ext cx="21" cy="39"/>
              </a:xfrm>
              <a:custGeom>
                <a:avLst/>
                <a:gdLst>
                  <a:gd name="T0" fmla="*/ 1 w 40"/>
                  <a:gd name="T1" fmla="*/ 0 h 75"/>
                  <a:gd name="T2" fmla="*/ 1 w 40"/>
                  <a:gd name="T3" fmla="*/ 1 h 75"/>
                  <a:gd name="T4" fmla="*/ 1 w 40"/>
                  <a:gd name="T5" fmla="*/ 1 h 75"/>
                  <a:gd name="T6" fmla="*/ 1 w 40"/>
                  <a:gd name="T7" fmla="*/ 1 h 75"/>
                  <a:gd name="T8" fmla="*/ 1 w 40"/>
                  <a:gd name="T9" fmla="*/ 1 h 75"/>
                  <a:gd name="T10" fmla="*/ 1 w 40"/>
                  <a:gd name="T11" fmla="*/ 1 h 75"/>
                  <a:gd name="T12" fmla="*/ 1 w 40"/>
                  <a:gd name="T13" fmla="*/ 1 h 75"/>
                  <a:gd name="T14" fmla="*/ 0 w 40"/>
                  <a:gd name="T15" fmla="*/ 1 h 75"/>
                  <a:gd name="T16" fmla="*/ 1 w 40"/>
                  <a:gd name="T17" fmla="*/ 1 h 75"/>
                  <a:gd name="T18" fmla="*/ 1 w 40"/>
                  <a:gd name="T19" fmla="*/ 1 h 75"/>
                  <a:gd name="T20" fmla="*/ 1 w 40"/>
                  <a:gd name="T21" fmla="*/ 2 h 75"/>
                  <a:gd name="T22" fmla="*/ 2 w 40"/>
                  <a:gd name="T23" fmla="*/ 1 h 75"/>
                  <a:gd name="T24" fmla="*/ 1 w 40"/>
                  <a:gd name="T25" fmla="*/ 1 h 75"/>
                  <a:gd name="T26" fmla="*/ 1 w 40"/>
                  <a:gd name="T27" fmla="*/ 1 h 75"/>
                  <a:gd name="T28" fmla="*/ 1 w 40"/>
                  <a:gd name="T29" fmla="*/ 1 h 75"/>
                  <a:gd name="T30" fmla="*/ 1 w 40"/>
                  <a:gd name="T31" fmla="*/ 1 h 75"/>
                  <a:gd name="T32" fmla="*/ 1 w 40"/>
                  <a:gd name="T33" fmla="*/ 2 h 75"/>
                  <a:gd name="T34" fmla="*/ 1 w 40"/>
                  <a:gd name="T35" fmla="*/ 2 h 75"/>
                  <a:gd name="T36" fmla="*/ 1 w 40"/>
                  <a:gd name="T37" fmla="*/ 2 h 75"/>
                  <a:gd name="T38" fmla="*/ 1 w 40"/>
                  <a:gd name="T39" fmla="*/ 2 h 75"/>
                  <a:gd name="T40" fmla="*/ 1 w 40"/>
                  <a:gd name="T41" fmla="*/ 2 h 75"/>
                  <a:gd name="T42" fmla="*/ 2 w 40"/>
                  <a:gd name="T43" fmla="*/ 2 h 75"/>
                  <a:gd name="T44" fmla="*/ 2 w 40"/>
                  <a:gd name="T45" fmla="*/ 2 h 75"/>
                  <a:gd name="T46" fmla="*/ 1 w 40"/>
                  <a:gd name="T47" fmla="*/ 2 h 75"/>
                  <a:gd name="T48" fmla="*/ 1 w 40"/>
                  <a:gd name="T49" fmla="*/ 2 h 75"/>
                  <a:gd name="T50" fmla="*/ 1 w 40"/>
                  <a:gd name="T51" fmla="*/ 2 h 75"/>
                  <a:gd name="T52" fmla="*/ 1 w 40"/>
                  <a:gd name="T53" fmla="*/ 3 h 75"/>
                  <a:gd name="T54" fmla="*/ 1 w 40"/>
                  <a:gd name="T55" fmla="*/ 3 h 75"/>
                  <a:gd name="T56" fmla="*/ 1 w 40"/>
                  <a:gd name="T57" fmla="*/ 3 h 75"/>
                  <a:gd name="T58" fmla="*/ 1 w 40"/>
                  <a:gd name="T59" fmla="*/ 3 h 75"/>
                  <a:gd name="T60" fmla="*/ 1 w 40"/>
                  <a:gd name="T61" fmla="*/ 2 h 75"/>
                  <a:gd name="T62" fmla="*/ 1 w 40"/>
                  <a:gd name="T63" fmla="*/ 3 h 75"/>
                  <a:gd name="T64" fmla="*/ 1 w 40"/>
                  <a:gd name="T65" fmla="*/ 3 h 7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0"/>
                  <a:gd name="T100" fmla="*/ 0 h 75"/>
                  <a:gd name="T101" fmla="*/ 40 w 40"/>
                  <a:gd name="T102" fmla="*/ 75 h 7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0" h="75">
                    <a:moveTo>
                      <a:pt x="3" y="0"/>
                    </a:moveTo>
                    <a:lnTo>
                      <a:pt x="1" y="14"/>
                    </a:lnTo>
                    <a:lnTo>
                      <a:pt x="14" y="14"/>
                    </a:lnTo>
                    <a:lnTo>
                      <a:pt x="22" y="11"/>
                    </a:lnTo>
                    <a:lnTo>
                      <a:pt x="12" y="15"/>
                    </a:lnTo>
                    <a:lnTo>
                      <a:pt x="3" y="15"/>
                    </a:lnTo>
                    <a:lnTo>
                      <a:pt x="5" y="22"/>
                    </a:lnTo>
                    <a:lnTo>
                      <a:pt x="0" y="31"/>
                    </a:lnTo>
                    <a:lnTo>
                      <a:pt x="13" y="31"/>
                    </a:lnTo>
                    <a:lnTo>
                      <a:pt x="19" y="30"/>
                    </a:lnTo>
                    <a:lnTo>
                      <a:pt x="29" y="35"/>
                    </a:lnTo>
                    <a:lnTo>
                      <a:pt x="40" y="29"/>
                    </a:lnTo>
                    <a:lnTo>
                      <a:pt x="28" y="29"/>
                    </a:lnTo>
                    <a:lnTo>
                      <a:pt x="20" y="25"/>
                    </a:lnTo>
                    <a:lnTo>
                      <a:pt x="16" y="14"/>
                    </a:lnTo>
                    <a:lnTo>
                      <a:pt x="9" y="23"/>
                    </a:lnTo>
                    <a:lnTo>
                      <a:pt x="3" y="37"/>
                    </a:lnTo>
                    <a:lnTo>
                      <a:pt x="10" y="47"/>
                    </a:lnTo>
                    <a:lnTo>
                      <a:pt x="19" y="42"/>
                    </a:lnTo>
                    <a:lnTo>
                      <a:pt x="18" y="32"/>
                    </a:lnTo>
                    <a:lnTo>
                      <a:pt x="21" y="45"/>
                    </a:lnTo>
                    <a:lnTo>
                      <a:pt x="32" y="43"/>
                    </a:lnTo>
                    <a:lnTo>
                      <a:pt x="33" y="49"/>
                    </a:lnTo>
                    <a:lnTo>
                      <a:pt x="29" y="58"/>
                    </a:lnTo>
                    <a:lnTo>
                      <a:pt x="9" y="58"/>
                    </a:lnTo>
                    <a:lnTo>
                      <a:pt x="9" y="51"/>
                    </a:lnTo>
                    <a:lnTo>
                      <a:pt x="7" y="63"/>
                    </a:lnTo>
                    <a:lnTo>
                      <a:pt x="6" y="70"/>
                    </a:lnTo>
                    <a:lnTo>
                      <a:pt x="16" y="72"/>
                    </a:lnTo>
                    <a:lnTo>
                      <a:pt x="19" y="63"/>
                    </a:lnTo>
                    <a:lnTo>
                      <a:pt x="25" y="59"/>
                    </a:lnTo>
                    <a:lnTo>
                      <a:pt x="27" y="66"/>
                    </a:lnTo>
                    <a:lnTo>
                      <a:pt x="27" y="7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8" name="Freeform 713"/>
              <p:cNvSpPr>
                <a:spLocks noChangeAspect="1"/>
              </p:cNvSpPr>
              <p:nvPr/>
            </p:nvSpPr>
            <p:spPr bwMode="auto">
              <a:xfrm>
                <a:off x="493" y="366"/>
                <a:ext cx="15" cy="22"/>
              </a:xfrm>
              <a:custGeom>
                <a:avLst/>
                <a:gdLst>
                  <a:gd name="T0" fmla="*/ 0 w 29"/>
                  <a:gd name="T1" fmla="*/ 1 h 44"/>
                  <a:gd name="T2" fmla="*/ 1 w 29"/>
                  <a:gd name="T3" fmla="*/ 1 h 44"/>
                  <a:gd name="T4" fmla="*/ 1 w 29"/>
                  <a:gd name="T5" fmla="*/ 1 h 44"/>
                  <a:gd name="T6" fmla="*/ 0 w 29"/>
                  <a:gd name="T7" fmla="*/ 0 h 44"/>
                  <a:gd name="T8" fmla="*/ 0 w 29"/>
                  <a:gd name="T9" fmla="*/ 1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44"/>
                  <a:gd name="T17" fmla="*/ 29 w 29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44">
                    <a:moveTo>
                      <a:pt x="0" y="44"/>
                    </a:moveTo>
                    <a:lnTo>
                      <a:pt x="29" y="43"/>
                    </a:lnTo>
                    <a:lnTo>
                      <a:pt x="28" y="1"/>
                    </a:lnTo>
                    <a:lnTo>
                      <a:pt x="0" y="0"/>
                    </a:lnTo>
                    <a:lnTo>
                      <a:pt x="0" y="4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9" name="Freeform 714"/>
              <p:cNvSpPr>
                <a:spLocks noChangeAspect="1"/>
              </p:cNvSpPr>
              <p:nvPr/>
            </p:nvSpPr>
            <p:spPr bwMode="auto">
              <a:xfrm>
                <a:off x="544" y="384"/>
                <a:ext cx="40" cy="20"/>
              </a:xfrm>
              <a:custGeom>
                <a:avLst/>
                <a:gdLst>
                  <a:gd name="T0" fmla="*/ 0 w 76"/>
                  <a:gd name="T1" fmla="*/ 1 h 40"/>
                  <a:gd name="T2" fmla="*/ 0 w 76"/>
                  <a:gd name="T3" fmla="*/ 1 h 40"/>
                  <a:gd name="T4" fmla="*/ 1 w 76"/>
                  <a:gd name="T5" fmla="*/ 1 h 40"/>
                  <a:gd name="T6" fmla="*/ 1 w 76"/>
                  <a:gd name="T7" fmla="*/ 0 h 40"/>
                  <a:gd name="T8" fmla="*/ 3 w 76"/>
                  <a:gd name="T9" fmla="*/ 1 h 40"/>
                  <a:gd name="T10" fmla="*/ 3 w 76"/>
                  <a:gd name="T11" fmla="*/ 1 h 40"/>
                  <a:gd name="T12" fmla="*/ 1 w 76"/>
                  <a:gd name="T13" fmla="*/ 1 h 40"/>
                  <a:gd name="T14" fmla="*/ 1 w 76"/>
                  <a:gd name="T15" fmla="*/ 1 h 40"/>
                  <a:gd name="T16" fmla="*/ 1 w 76"/>
                  <a:gd name="T17" fmla="*/ 1 h 40"/>
                  <a:gd name="T18" fmla="*/ 0 w 76"/>
                  <a:gd name="T19" fmla="*/ 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6"/>
                  <a:gd name="T31" fmla="*/ 0 h 40"/>
                  <a:gd name="T32" fmla="*/ 76 w 76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6" h="40">
                    <a:moveTo>
                      <a:pt x="0" y="34"/>
                    </a:moveTo>
                    <a:lnTo>
                      <a:pt x="0" y="6"/>
                    </a:lnTo>
                    <a:lnTo>
                      <a:pt x="17" y="7"/>
                    </a:lnTo>
                    <a:lnTo>
                      <a:pt x="17" y="0"/>
                    </a:lnTo>
                    <a:lnTo>
                      <a:pt x="76" y="3"/>
                    </a:lnTo>
                    <a:lnTo>
                      <a:pt x="73" y="40"/>
                    </a:lnTo>
                    <a:lnTo>
                      <a:pt x="17" y="36"/>
                    </a:lnTo>
                    <a:lnTo>
                      <a:pt x="16" y="11"/>
                    </a:lnTo>
                    <a:lnTo>
                      <a:pt x="16" y="35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0" name="Freeform 715"/>
              <p:cNvSpPr>
                <a:spLocks noChangeAspect="1"/>
              </p:cNvSpPr>
              <p:nvPr/>
            </p:nvSpPr>
            <p:spPr bwMode="auto">
              <a:xfrm>
                <a:off x="460" y="402"/>
                <a:ext cx="84" cy="2"/>
              </a:xfrm>
              <a:custGeom>
                <a:avLst/>
                <a:gdLst>
                  <a:gd name="T0" fmla="*/ 0 w 163"/>
                  <a:gd name="T1" fmla="*/ 1 h 4"/>
                  <a:gd name="T2" fmla="*/ 1 w 163"/>
                  <a:gd name="T3" fmla="*/ 1 h 4"/>
                  <a:gd name="T4" fmla="*/ 2 w 163"/>
                  <a:gd name="T5" fmla="*/ 1 h 4"/>
                  <a:gd name="T6" fmla="*/ 2 w 163"/>
                  <a:gd name="T7" fmla="*/ 0 h 4"/>
                  <a:gd name="T8" fmla="*/ 3 w 163"/>
                  <a:gd name="T9" fmla="*/ 1 h 4"/>
                  <a:gd name="T10" fmla="*/ 3 w 163"/>
                  <a:gd name="T11" fmla="*/ 1 h 4"/>
                  <a:gd name="T12" fmla="*/ 3 w 163"/>
                  <a:gd name="T13" fmla="*/ 0 h 4"/>
                  <a:gd name="T14" fmla="*/ 4 w 163"/>
                  <a:gd name="T15" fmla="*/ 0 h 4"/>
                  <a:gd name="T16" fmla="*/ 6 w 16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3"/>
                  <a:gd name="T28" fmla="*/ 0 h 4"/>
                  <a:gd name="T29" fmla="*/ 163 w 16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3" h="4">
                    <a:moveTo>
                      <a:pt x="0" y="2"/>
                    </a:moveTo>
                    <a:lnTo>
                      <a:pt x="26" y="3"/>
                    </a:lnTo>
                    <a:lnTo>
                      <a:pt x="36" y="3"/>
                    </a:lnTo>
                    <a:lnTo>
                      <a:pt x="57" y="0"/>
                    </a:lnTo>
                    <a:lnTo>
                      <a:pt x="69" y="1"/>
                    </a:lnTo>
                    <a:lnTo>
                      <a:pt x="83" y="4"/>
                    </a:lnTo>
                    <a:lnTo>
                      <a:pt x="91" y="0"/>
                    </a:lnTo>
                    <a:lnTo>
                      <a:pt x="118" y="0"/>
                    </a:lnTo>
                    <a:lnTo>
                      <a:pt x="16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1" name="Line 716"/>
              <p:cNvSpPr>
                <a:spLocks noChangeAspect="1" noChangeShapeType="1"/>
              </p:cNvSpPr>
              <p:nvPr/>
            </p:nvSpPr>
            <p:spPr bwMode="auto">
              <a:xfrm flipH="1">
                <a:off x="532" y="344"/>
                <a:ext cx="3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4" name="Line 717"/>
              <p:cNvSpPr>
                <a:spLocks noChangeAspect="1" noChangeShapeType="1"/>
              </p:cNvSpPr>
              <p:nvPr/>
            </p:nvSpPr>
            <p:spPr bwMode="auto">
              <a:xfrm>
                <a:off x="521" y="344"/>
                <a:ext cx="4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5" name="Line 718"/>
              <p:cNvSpPr>
                <a:spLocks noChangeAspect="1" noChangeShapeType="1"/>
              </p:cNvSpPr>
              <p:nvPr/>
            </p:nvSpPr>
            <p:spPr bwMode="auto">
              <a:xfrm>
                <a:off x="538" y="342"/>
                <a:ext cx="7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6" name="Line 719"/>
              <p:cNvSpPr>
                <a:spLocks noChangeAspect="1" noChangeShapeType="1"/>
              </p:cNvSpPr>
              <p:nvPr/>
            </p:nvSpPr>
            <p:spPr bwMode="auto">
              <a:xfrm flipV="1">
                <a:off x="544" y="348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7" name="Line 720"/>
              <p:cNvSpPr>
                <a:spLocks noChangeAspect="1" noChangeShapeType="1"/>
              </p:cNvSpPr>
              <p:nvPr/>
            </p:nvSpPr>
            <p:spPr bwMode="auto">
              <a:xfrm>
                <a:off x="525" y="352"/>
                <a:ext cx="14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8" name="Line 721"/>
              <p:cNvSpPr>
                <a:spLocks noChangeAspect="1" noChangeShapeType="1"/>
              </p:cNvSpPr>
              <p:nvPr/>
            </p:nvSpPr>
            <p:spPr bwMode="auto">
              <a:xfrm flipH="1">
                <a:off x="518" y="351"/>
                <a:ext cx="6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69" name="Group 722"/>
              <p:cNvGrpSpPr>
                <a:grpSpLocks noChangeAspect="1"/>
              </p:cNvGrpSpPr>
              <p:nvPr/>
            </p:nvGrpSpPr>
            <p:grpSpPr bwMode="auto">
              <a:xfrm>
                <a:off x="503" y="410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4570" name="Group 72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51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2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3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4" name="Line 72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5" name="Line 7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6" name="Line 72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71" name="Group 73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61" name="Freeform 7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62" name="Oval 7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72" name="Group 7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59" name="Freeform 7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60" name="Oval 7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50" name="Line 7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73" name="Group 737"/>
              <p:cNvGrpSpPr>
                <a:grpSpLocks noChangeAspect="1"/>
              </p:cNvGrpSpPr>
              <p:nvPr/>
            </p:nvGrpSpPr>
            <p:grpSpPr bwMode="auto">
              <a:xfrm>
                <a:off x="548" y="412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4575" name="Group 738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37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8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9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0" name="Line 7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1" name="Line 74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2" name="Line 74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77" name="Group 74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47" name="Freeform 7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48" name="Oval 7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78" name="Group 74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45" name="Freeform 7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46" name="Oval 7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36" name="Line 7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79" name="Group 752"/>
              <p:cNvGrpSpPr>
                <a:grpSpLocks noChangeAspect="1"/>
              </p:cNvGrpSpPr>
              <p:nvPr/>
            </p:nvGrpSpPr>
            <p:grpSpPr bwMode="auto">
              <a:xfrm>
                <a:off x="427" y="408"/>
                <a:ext cx="50" cy="18"/>
                <a:chOff x="2402" y="867"/>
                <a:chExt cx="268" cy="97"/>
              </a:xfrm>
              <a:grpFill/>
            </p:grpSpPr>
            <p:grpSp>
              <p:nvGrpSpPr>
                <p:cNvPr id="4580" name="Group 75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23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4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5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6" name="Line 7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7" name="Line 75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8" name="Line 75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81" name="Group 7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33" name="Freeform 7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34" name="Oval 7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82" name="Group 7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31" name="Freeform 7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32" name="Oval 7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22" name="Line 7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812" name="Freeform 767"/>
              <p:cNvSpPr>
                <a:spLocks noChangeAspect="1"/>
              </p:cNvSpPr>
              <p:nvPr/>
            </p:nvSpPr>
            <p:spPr bwMode="auto">
              <a:xfrm>
                <a:off x="732" y="454"/>
                <a:ext cx="109" cy="18"/>
              </a:xfrm>
              <a:custGeom>
                <a:avLst/>
                <a:gdLst>
                  <a:gd name="T0" fmla="*/ 8 w 210"/>
                  <a:gd name="T1" fmla="*/ 1 h 35"/>
                  <a:gd name="T2" fmla="*/ 6 w 210"/>
                  <a:gd name="T3" fmla="*/ 1 h 35"/>
                  <a:gd name="T4" fmla="*/ 6 w 210"/>
                  <a:gd name="T5" fmla="*/ 1 h 35"/>
                  <a:gd name="T6" fmla="*/ 3 w 210"/>
                  <a:gd name="T7" fmla="*/ 1 h 35"/>
                  <a:gd name="T8" fmla="*/ 3 w 210"/>
                  <a:gd name="T9" fmla="*/ 1 h 35"/>
                  <a:gd name="T10" fmla="*/ 1 w 210"/>
                  <a:gd name="T11" fmla="*/ 0 h 35"/>
                  <a:gd name="T12" fmla="*/ 0 w 210"/>
                  <a:gd name="T13" fmla="*/ 1 h 35"/>
                  <a:gd name="T14" fmla="*/ 3 w 210"/>
                  <a:gd name="T15" fmla="*/ 1 h 35"/>
                  <a:gd name="T16" fmla="*/ 2 w 210"/>
                  <a:gd name="T17" fmla="*/ 1 h 35"/>
                  <a:gd name="T18" fmla="*/ 5 w 210"/>
                  <a:gd name="T19" fmla="*/ 1 h 35"/>
                  <a:gd name="T20" fmla="*/ 5 w 210"/>
                  <a:gd name="T21" fmla="*/ 1 h 35"/>
                  <a:gd name="T22" fmla="*/ 7 w 210"/>
                  <a:gd name="T23" fmla="*/ 2 h 35"/>
                  <a:gd name="T24" fmla="*/ 8 w 210"/>
                  <a:gd name="T25" fmla="*/ 1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0"/>
                  <a:gd name="T40" fmla="*/ 0 h 35"/>
                  <a:gd name="T41" fmla="*/ 210 w 210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0" h="35">
                    <a:moveTo>
                      <a:pt x="210" y="27"/>
                    </a:moveTo>
                    <a:lnTo>
                      <a:pt x="157" y="27"/>
                    </a:lnTo>
                    <a:lnTo>
                      <a:pt x="157" y="17"/>
                    </a:lnTo>
                    <a:lnTo>
                      <a:pt x="80" y="12"/>
                    </a:lnTo>
                    <a:lnTo>
                      <a:pt x="79" y="1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62" y="8"/>
                    </a:lnTo>
                    <a:lnTo>
                      <a:pt x="59" y="19"/>
                    </a:lnTo>
                    <a:lnTo>
                      <a:pt x="142" y="23"/>
                    </a:lnTo>
                    <a:lnTo>
                      <a:pt x="141" y="32"/>
                    </a:lnTo>
                    <a:lnTo>
                      <a:pt x="195" y="35"/>
                    </a:lnTo>
                    <a:lnTo>
                      <a:pt x="210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83" name="Group 768"/>
              <p:cNvGrpSpPr>
                <a:grpSpLocks noChangeAspect="1"/>
              </p:cNvGrpSpPr>
              <p:nvPr/>
            </p:nvGrpSpPr>
            <p:grpSpPr bwMode="auto">
              <a:xfrm flipH="1">
                <a:off x="250" y="415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1814" name="Freeform 76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5" name="Freeform 77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6" name="Freeform 77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7" name="Freeform 77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8" name="Freeform 77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9" name="Freeform 77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20" name="Freeform 77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4193" name="Rectangle 84"/>
          <p:cNvSpPr>
            <a:spLocks noChangeArrowheads="1"/>
          </p:cNvSpPr>
          <p:nvPr/>
        </p:nvSpPr>
        <p:spPr bwMode="auto">
          <a:xfrm>
            <a:off x="1076960" y="6657386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6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ЭУГ «</a:t>
            </a:r>
            <a:r>
              <a:rPr lang="ru-RU" sz="6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Уосп</a:t>
            </a:r>
            <a:r>
              <a:rPr lang="ru-RU" sz="6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»</a:t>
            </a:r>
            <a:endParaRPr lang="ru-RU" sz="6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4194" name="Oval 3167"/>
          <p:cNvSpPr>
            <a:spLocks noChangeArrowheads="1"/>
          </p:cNvSpPr>
          <p:nvPr/>
        </p:nvSpPr>
        <p:spPr bwMode="auto">
          <a:xfrm>
            <a:off x="1763713" y="6309785"/>
            <a:ext cx="144462" cy="196849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ВМБ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6271" name="Rectangle 84"/>
          <p:cNvSpPr>
            <a:spLocks noChangeArrowheads="1"/>
          </p:cNvSpPr>
          <p:nvPr/>
        </p:nvSpPr>
        <p:spPr bwMode="auto">
          <a:xfrm>
            <a:off x="1887538" y="6500284"/>
            <a:ext cx="189154" cy="76944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wrap="none" lIns="0" tIns="0" rIns="0" bIns="0" anchor="ctr">
            <a:spAutoFit/>
          </a:bodyPr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Сасебо</a:t>
            </a:r>
          </a:p>
        </p:txBody>
      </p:sp>
      <p:grpSp>
        <p:nvGrpSpPr>
          <p:cNvPr id="4585" name="Группа 2944"/>
          <p:cNvGrpSpPr>
            <a:grpSpLocks/>
          </p:cNvGrpSpPr>
          <p:nvPr/>
        </p:nvGrpSpPr>
        <p:grpSpPr bwMode="auto">
          <a:xfrm>
            <a:off x="2862264" y="6184900"/>
            <a:ext cx="769937" cy="501651"/>
            <a:chOff x="7876754" y="4107329"/>
            <a:chExt cx="770328" cy="375780"/>
          </a:xfrm>
        </p:grpSpPr>
        <p:sp>
          <p:nvSpPr>
            <p:cNvPr id="4197" name="Freeform 143"/>
            <p:cNvSpPr>
              <a:spLocks/>
            </p:cNvSpPr>
            <p:nvPr/>
          </p:nvSpPr>
          <p:spPr bwMode="auto">
            <a:xfrm rot="19455415" flipH="1">
              <a:off x="8134064" y="4215364"/>
              <a:ext cx="315401" cy="267745"/>
            </a:xfrm>
            <a:custGeom>
              <a:avLst/>
              <a:gdLst>
                <a:gd name="T0" fmla="*/ 0 w 774"/>
                <a:gd name="T1" fmla="*/ 0 h 685"/>
                <a:gd name="T2" fmla="*/ 0 w 774"/>
                <a:gd name="T3" fmla="*/ 0 h 685"/>
                <a:gd name="T4" fmla="*/ 0 w 774"/>
                <a:gd name="T5" fmla="*/ 0 h 685"/>
                <a:gd name="T6" fmla="*/ 0 w 774"/>
                <a:gd name="T7" fmla="*/ 0 h 685"/>
                <a:gd name="T8" fmla="*/ 0 w 774"/>
                <a:gd name="T9" fmla="*/ 0 h 685"/>
                <a:gd name="T10" fmla="*/ 0 w 774"/>
                <a:gd name="T11" fmla="*/ 0 h 685"/>
                <a:gd name="T12" fmla="*/ 0 w 774"/>
                <a:gd name="T13" fmla="*/ 0 h 685"/>
                <a:gd name="T14" fmla="*/ 0 w 774"/>
                <a:gd name="T15" fmla="*/ 0 h 685"/>
                <a:gd name="T16" fmla="*/ 0 w 774"/>
                <a:gd name="T17" fmla="*/ 0 h 685"/>
                <a:gd name="T18" fmla="*/ 0 w 774"/>
                <a:gd name="T19" fmla="*/ 0 h 685"/>
                <a:gd name="T20" fmla="*/ 0 w 774"/>
                <a:gd name="T21" fmla="*/ 0 h 685"/>
                <a:gd name="T22" fmla="*/ 0 w 774"/>
                <a:gd name="T23" fmla="*/ 0 h 685"/>
                <a:gd name="T24" fmla="*/ 0 w 774"/>
                <a:gd name="T25" fmla="*/ 0 h 685"/>
                <a:gd name="T26" fmla="*/ 0 w 774"/>
                <a:gd name="T27" fmla="*/ 0 h 685"/>
                <a:gd name="T28" fmla="*/ 0 w 774"/>
                <a:gd name="T29" fmla="*/ 0 h 685"/>
                <a:gd name="T30" fmla="*/ 0 w 774"/>
                <a:gd name="T31" fmla="*/ 0 h 685"/>
                <a:gd name="T32" fmla="*/ 0 w 774"/>
                <a:gd name="T33" fmla="*/ 0 h 685"/>
                <a:gd name="T34" fmla="*/ 0 w 774"/>
                <a:gd name="T35" fmla="*/ 0 h 685"/>
                <a:gd name="T36" fmla="*/ 0 w 774"/>
                <a:gd name="T37" fmla="*/ 0 h 685"/>
                <a:gd name="T38" fmla="*/ 0 w 774"/>
                <a:gd name="T39" fmla="*/ 0 h 685"/>
                <a:gd name="T40" fmla="*/ 0 w 774"/>
                <a:gd name="T41" fmla="*/ 0 h 685"/>
                <a:gd name="T42" fmla="*/ 0 w 774"/>
                <a:gd name="T43" fmla="*/ 0 h 685"/>
                <a:gd name="T44" fmla="*/ 0 w 774"/>
                <a:gd name="T45" fmla="*/ 0 h 685"/>
                <a:gd name="T46" fmla="*/ 0 w 774"/>
                <a:gd name="T47" fmla="*/ 0 h 685"/>
                <a:gd name="T48" fmla="*/ 0 w 774"/>
                <a:gd name="T49" fmla="*/ 0 h 685"/>
                <a:gd name="T50" fmla="*/ 0 w 774"/>
                <a:gd name="T51" fmla="*/ 0 h 685"/>
                <a:gd name="T52" fmla="*/ 0 w 774"/>
                <a:gd name="T53" fmla="*/ 0 h 685"/>
                <a:gd name="T54" fmla="*/ 0 w 774"/>
                <a:gd name="T55" fmla="*/ 0 h 685"/>
                <a:gd name="T56" fmla="*/ 0 w 774"/>
                <a:gd name="T57" fmla="*/ 0 h 685"/>
                <a:gd name="T58" fmla="*/ 0 w 774"/>
                <a:gd name="T59" fmla="*/ 0 h 685"/>
                <a:gd name="T60" fmla="*/ 0 w 774"/>
                <a:gd name="T61" fmla="*/ 0 h 685"/>
                <a:gd name="T62" fmla="*/ 0 w 774"/>
                <a:gd name="T63" fmla="*/ 0 h 685"/>
                <a:gd name="T64" fmla="*/ 0 w 774"/>
                <a:gd name="T65" fmla="*/ 0 h 685"/>
                <a:gd name="T66" fmla="*/ 0 w 774"/>
                <a:gd name="T67" fmla="*/ 0 h 685"/>
                <a:gd name="T68" fmla="*/ 0 w 774"/>
                <a:gd name="T69" fmla="*/ 0 h 685"/>
                <a:gd name="T70" fmla="*/ 0 w 774"/>
                <a:gd name="T71" fmla="*/ 0 h 685"/>
                <a:gd name="T72" fmla="*/ 0 w 774"/>
                <a:gd name="T73" fmla="*/ 0 h 685"/>
                <a:gd name="T74" fmla="*/ 0 w 774"/>
                <a:gd name="T75" fmla="*/ 0 h 685"/>
                <a:gd name="T76" fmla="*/ 0 w 774"/>
                <a:gd name="T77" fmla="*/ 0 h 685"/>
                <a:gd name="T78" fmla="*/ 0 w 774"/>
                <a:gd name="T79" fmla="*/ 0 h 68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4"/>
                <a:gd name="T121" fmla="*/ 0 h 685"/>
                <a:gd name="T122" fmla="*/ 774 w 774"/>
                <a:gd name="T123" fmla="*/ 685 h 68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4" h="685">
                  <a:moveTo>
                    <a:pt x="267" y="69"/>
                  </a:moveTo>
                  <a:lnTo>
                    <a:pt x="326" y="151"/>
                  </a:lnTo>
                  <a:lnTo>
                    <a:pt x="364" y="193"/>
                  </a:lnTo>
                  <a:lnTo>
                    <a:pt x="405" y="228"/>
                  </a:lnTo>
                  <a:lnTo>
                    <a:pt x="462" y="245"/>
                  </a:lnTo>
                  <a:lnTo>
                    <a:pt x="526" y="248"/>
                  </a:lnTo>
                  <a:lnTo>
                    <a:pt x="574" y="249"/>
                  </a:lnTo>
                  <a:lnTo>
                    <a:pt x="634" y="253"/>
                  </a:lnTo>
                  <a:lnTo>
                    <a:pt x="698" y="277"/>
                  </a:lnTo>
                  <a:lnTo>
                    <a:pt x="744" y="315"/>
                  </a:lnTo>
                  <a:lnTo>
                    <a:pt x="764" y="353"/>
                  </a:lnTo>
                  <a:lnTo>
                    <a:pt x="774" y="401"/>
                  </a:lnTo>
                  <a:lnTo>
                    <a:pt x="770" y="447"/>
                  </a:lnTo>
                  <a:lnTo>
                    <a:pt x="752" y="499"/>
                  </a:lnTo>
                  <a:lnTo>
                    <a:pt x="728" y="529"/>
                  </a:lnTo>
                  <a:lnTo>
                    <a:pt x="700" y="557"/>
                  </a:lnTo>
                  <a:lnTo>
                    <a:pt x="672" y="583"/>
                  </a:lnTo>
                  <a:lnTo>
                    <a:pt x="642" y="607"/>
                  </a:lnTo>
                  <a:lnTo>
                    <a:pt x="610" y="627"/>
                  </a:lnTo>
                  <a:lnTo>
                    <a:pt x="572" y="651"/>
                  </a:lnTo>
                  <a:lnTo>
                    <a:pt x="530" y="669"/>
                  </a:lnTo>
                  <a:lnTo>
                    <a:pt x="484" y="681"/>
                  </a:lnTo>
                  <a:lnTo>
                    <a:pt x="428" y="685"/>
                  </a:lnTo>
                  <a:lnTo>
                    <a:pt x="360" y="681"/>
                  </a:lnTo>
                  <a:lnTo>
                    <a:pt x="298" y="669"/>
                  </a:lnTo>
                  <a:lnTo>
                    <a:pt x="240" y="647"/>
                  </a:lnTo>
                  <a:lnTo>
                    <a:pt x="186" y="615"/>
                  </a:lnTo>
                  <a:lnTo>
                    <a:pt x="128" y="563"/>
                  </a:lnTo>
                  <a:lnTo>
                    <a:pt x="68" y="491"/>
                  </a:lnTo>
                  <a:lnTo>
                    <a:pt x="35" y="438"/>
                  </a:lnTo>
                  <a:lnTo>
                    <a:pt x="14" y="391"/>
                  </a:lnTo>
                  <a:lnTo>
                    <a:pt x="0" y="315"/>
                  </a:lnTo>
                  <a:lnTo>
                    <a:pt x="3" y="227"/>
                  </a:lnTo>
                  <a:lnTo>
                    <a:pt x="18" y="161"/>
                  </a:lnTo>
                  <a:lnTo>
                    <a:pt x="46" y="99"/>
                  </a:lnTo>
                  <a:lnTo>
                    <a:pt x="78" y="55"/>
                  </a:lnTo>
                  <a:lnTo>
                    <a:pt x="116" y="17"/>
                  </a:lnTo>
                  <a:cubicBezTo>
                    <a:pt x="135" y="4"/>
                    <a:pt x="154" y="0"/>
                    <a:pt x="174" y="1"/>
                  </a:cubicBezTo>
                  <a:cubicBezTo>
                    <a:pt x="194" y="2"/>
                    <a:pt x="218" y="14"/>
                    <a:pt x="234" y="25"/>
                  </a:cubicBezTo>
                  <a:lnTo>
                    <a:pt x="267" y="69"/>
                  </a:lnTo>
                  <a:close/>
                </a:path>
              </a:pathLst>
            </a:custGeom>
            <a:gradFill flip="none" rotWithShape="1">
              <a:gsLst>
                <a:gs pos="66000">
                  <a:srgbClr val="4BACC6">
                    <a:lumMod val="40000"/>
                    <a:lumOff val="60000"/>
                  </a:srgbClr>
                </a:gs>
                <a:gs pos="17000">
                  <a:srgbClr val="EEECE1"/>
                </a:gs>
                <a:gs pos="77000">
                  <a:srgbClr val="4BACC6">
                    <a:lumMod val="60000"/>
                    <a:lumOff val="4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rgbClr val="010485"/>
              </a:solidFill>
              <a:miter lim="800000"/>
              <a:headEnd/>
              <a:tailEnd/>
            </a:ln>
          </p:spPr>
          <p:txBody>
            <a:bodyPr lIns="180000" tIns="0" rIns="180000" bIns="0" anchor="ctr"/>
            <a:lstStyle/>
            <a:p>
              <a:pPr>
                <a:defRPr/>
              </a:pPr>
              <a:endParaRPr lang="ru-RU" kern="0">
                <a:solidFill>
                  <a:srgbClr val="010485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587" name="Group 40"/>
            <p:cNvGrpSpPr>
              <a:grpSpLocks/>
            </p:cNvGrpSpPr>
            <p:nvPr/>
          </p:nvGrpSpPr>
          <p:grpSpPr bwMode="auto">
            <a:xfrm flipH="1">
              <a:off x="8334837" y="4335806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88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5593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4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5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6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7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8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9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0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1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2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3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4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5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6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7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8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9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0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1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2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3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4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5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6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7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8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9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0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1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2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3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4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5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6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7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8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9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0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1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2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3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4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5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6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7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8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9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0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1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2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3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4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5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6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7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8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9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0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1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2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3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solidFill>
                  <a:srgbClr val="98CDFE"/>
                </a:solidFill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4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5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6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7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8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9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0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1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2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3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4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5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6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7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8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9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0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1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2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3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4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5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6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7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8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9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0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1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2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3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4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5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6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7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8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9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0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1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2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3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4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5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6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7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8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9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0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1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2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3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4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5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6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7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8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9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0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1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2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3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4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5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6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7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8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9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0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1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2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3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4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5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6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7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8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9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0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1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2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3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4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5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6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7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8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9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0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1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2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3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4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5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6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7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8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9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0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1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2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3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4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5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6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7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8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9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0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1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2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3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4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5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6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7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8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9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0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1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2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3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4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5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6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7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8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9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0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1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2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3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4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5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6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7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8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9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90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91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92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89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5380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1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2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3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4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5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6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7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8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9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0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1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2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3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4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5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6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7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8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9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0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1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2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3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4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5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6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7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8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9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0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1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2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3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4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5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6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7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8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9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0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1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2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3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4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5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6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7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8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9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0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1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2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3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4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5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6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7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8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9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0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1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2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3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4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5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6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8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5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6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7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8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9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0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1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2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3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4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5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6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7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8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9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0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1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2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3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4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5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6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7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8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0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4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5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6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8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0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1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2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3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4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5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6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7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8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9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0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1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2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3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4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5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6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7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8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9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0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1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2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3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4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5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6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7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8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9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0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1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2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3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4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5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6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7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8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9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0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1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2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3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4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5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6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7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8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9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0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1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2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3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4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5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6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7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8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9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0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1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2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3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4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5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6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7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8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9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0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1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2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3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4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5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6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7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8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9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0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1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2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3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4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5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6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7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8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9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0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1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2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3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4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5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6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7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8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9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0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1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2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5254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5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6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7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8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9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0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1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2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3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4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5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6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7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8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9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0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1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2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3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4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5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6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7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8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9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0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1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2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3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4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5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6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7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8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9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0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1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2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3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4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8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9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0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1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3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4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5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6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7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8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9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0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1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2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3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4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5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6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7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8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9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0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1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2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3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4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5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6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7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8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9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0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1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2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3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4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5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6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7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8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0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2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4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5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6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7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9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0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1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2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3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4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5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6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7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8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9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0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1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2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3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4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5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6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7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8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9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0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1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2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3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4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5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6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7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8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9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90" name="Group 40"/>
            <p:cNvGrpSpPr>
              <a:grpSpLocks/>
            </p:cNvGrpSpPr>
            <p:nvPr/>
          </p:nvGrpSpPr>
          <p:grpSpPr bwMode="auto">
            <a:xfrm flipH="1">
              <a:off x="8139983" y="4107329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91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5034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5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6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8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9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0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1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4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5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6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7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8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9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0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1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2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3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4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5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6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7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8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9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0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2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3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4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5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6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7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8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0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1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2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3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4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5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6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7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8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9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0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3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6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7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8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9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1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2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3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4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5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6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7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8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9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0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1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2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3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4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5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6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7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8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9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0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1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2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3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4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5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6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7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8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9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0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1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2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90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95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5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6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7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8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9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03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1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04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3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4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5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6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7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8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9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0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1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2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31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32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37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45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74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8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88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5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2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3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4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4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5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6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5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6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9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8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9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0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63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64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1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2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3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4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5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0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6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2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7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5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6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8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9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0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86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87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88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1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2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4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5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8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6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7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8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0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2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3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4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5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7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9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66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71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78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79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0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1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2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3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3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4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4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5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6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8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9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7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8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22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9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0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25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1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2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28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3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4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5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6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7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8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9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0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37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1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2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3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4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5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6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7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8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46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47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9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10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50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51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92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4492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3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4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5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6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7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8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9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0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1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2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3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4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5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6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7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8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9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0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1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2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3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4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5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6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7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8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9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0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1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2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3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4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5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6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7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8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9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0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1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2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3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4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5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6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7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8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9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0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1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2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3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4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76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84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86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0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1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7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8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34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35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1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2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3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5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6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7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8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9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50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66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67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73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79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85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1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4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1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6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0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3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4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5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6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7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8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9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0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1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2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3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4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5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6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7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8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9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0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1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2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3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4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5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6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7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8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9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0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1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2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3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4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5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6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7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8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9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0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1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2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3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4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5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6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7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8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9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0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1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2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3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4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5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6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7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8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9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0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1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2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3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4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5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6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7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8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9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0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1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2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3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4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5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6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7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8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9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0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1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2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3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4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5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6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7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8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0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1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2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4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5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6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7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8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9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0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1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2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3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4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5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6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7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8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9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0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1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2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3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4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5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6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7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8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9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0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1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2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3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374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5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6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7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8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9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0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1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2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3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4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5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6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7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8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9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0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1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2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3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4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5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6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7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8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9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0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1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2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3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4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5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6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7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8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9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0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1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2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3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4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5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6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7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8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9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0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1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2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3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4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5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6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7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8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9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0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1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2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3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4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5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6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7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8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9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0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1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2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3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4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5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6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7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8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9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0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1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2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3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4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5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6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7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8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9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0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1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2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3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4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5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6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7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8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9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0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1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2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3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4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5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6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7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8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9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0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1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2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3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4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5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6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7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8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9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90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91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93" name="Group 603"/>
            <p:cNvGrpSpPr>
              <a:grpSpLocks noChangeAspect="1"/>
            </p:cNvGrpSpPr>
            <p:nvPr/>
          </p:nvGrpSpPr>
          <p:grpSpPr bwMode="auto">
            <a:xfrm>
              <a:off x="7876754" y="4240461"/>
              <a:ext cx="576064" cy="164017"/>
              <a:chOff x="50" y="306"/>
              <a:chExt cx="826" cy="194"/>
            </a:xfrm>
            <a:solidFill>
              <a:schemeClr val="accent5">
                <a:lumMod val="60000"/>
                <a:lumOff val="40000"/>
              </a:schemeClr>
            </a:solidFill>
          </p:grpSpPr>
          <p:sp>
            <p:nvSpPr>
              <p:cNvPr id="4201" name="Freeform 604"/>
              <p:cNvSpPr>
                <a:spLocks noChangeAspect="1"/>
              </p:cNvSpPr>
              <p:nvPr/>
            </p:nvSpPr>
            <p:spPr bwMode="auto">
              <a:xfrm>
                <a:off x="89" y="439"/>
                <a:ext cx="13" cy="11"/>
              </a:xfrm>
              <a:custGeom>
                <a:avLst/>
                <a:gdLst>
                  <a:gd name="T0" fmla="*/ 1 w 26"/>
                  <a:gd name="T1" fmla="*/ 0 h 20"/>
                  <a:gd name="T2" fmla="*/ 1 w 26"/>
                  <a:gd name="T3" fmla="*/ 1 h 20"/>
                  <a:gd name="T4" fmla="*/ 1 w 26"/>
                  <a:gd name="T5" fmla="*/ 1 h 20"/>
                  <a:gd name="T6" fmla="*/ 1 w 26"/>
                  <a:gd name="T7" fmla="*/ 1 h 20"/>
                  <a:gd name="T8" fmla="*/ 1 w 26"/>
                  <a:gd name="T9" fmla="*/ 1 h 20"/>
                  <a:gd name="T10" fmla="*/ 0 w 26"/>
                  <a:gd name="T11" fmla="*/ 1 h 20"/>
                  <a:gd name="T12" fmla="*/ 1 w 26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20"/>
                  <a:gd name="T23" fmla="*/ 26 w 26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20">
                    <a:moveTo>
                      <a:pt x="8" y="0"/>
                    </a:moveTo>
                    <a:lnTo>
                      <a:pt x="26" y="9"/>
                    </a:lnTo>
                    <a:lnTo>
                      <a:pt x="18" y="13"/>
                    </a:lnTo>
                    <a:lnTo>
                      <a:pt x="17" y="20"/>
                    </a:lnTo>
                    <a:lnTo>
                      <a:pt x="8" y="9"/>
                    </a:lnTo>
                    <a:lnTo>
                      <a:pt x="0" y="6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94" name="Group 605"/>
              <p:cNvGrpSpPr>
                <a:grpSpLocks noChangeAspect="1"/>
              </p:cNvGrpSpPr>
              <p:nvPr/>
            </p:nvGrpSpPr>
            <p:grpSpPr bwMode="auto">
              <a:xfrm>
                <a:off x="329" y="423"/>
                <a:ext cx="44" cy="17"/>
                <a:chOff x="2769" y="979"/>
                <a:chExt cx="230" cy="90"/>
              </a:xfrm>
              <a:grpFill/>
            </p:grpSpPr>
            <p:sp>
              <p:nvSpPr>
                <p:cNvPr id="4365" name="Freeform 606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6" name="Freeform 607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7" name="Freeform 608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8" name="Freeform 609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9" name="Freeform 610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70" name="Freeform 611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71" name="Freeform 612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203" name="Freeform 614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6" cy="99"/>
              </a:xfrm>
              <a:custGeom>
                <a:avLst/>
                <a:gdLst>
                  <a:gd name="T0" fmla="*/ 0 w 1188"/>
                  <a:gd name="T1" fmla="*/ 3 h 141"/>
                  <a:gd name="T2" fmla="*/ 6 w 1188"/>
                  <a:gd name="T3" fmla="*/ 6 h 141"/>
                  <a:gd name="T4" fmla="*/ 8 w 1188"/>
                  <a:gd name="T5" fmla="*/ 8 h 141"/>
                  <a:gd name="T6" fmla="*/ 12 w 1188"/>
                  <a:gd name="T7" fmla="*/ 10 h 141"/>
                  <a:gd name="T8" fmla="*/ 17 w 1188"/>
                  <a:gd name="T9" fmla="*/ 14 h 141"/>
                  <a:gd name="T10" fmla="*/ 29 w 1188"/>
                  <a:gd name="T11" fmla="*/ 16 h 141"/>
                  <a:gd name="T12" fmla="*/ 56 w 1188"/>
                  <a:gd name="T13" fmla="*/ 19 h 141"/>
                  <a:gd name="T14" fmla="*/ 82 w 1188"/>
                  <a:gd name="T15" fmla="*/ 20 h 141"/>
                  <a:gd name="T16" fmla="*/ 114 w 1188"/>
                  <a:gd name="T17" fmla="*/ 22 h 141"/>
                  <a:gd name="T18" fmla="*/ 146 w 1188"/>
                  <a:gd name="T19" fmla="*/ 23 h 141"/>
                  <a:gd name="T20" fmla="*/ 185 w 1188"/>
                  <a:gd name="T21" fmla="*/ 24 h 141"/>
                  <a:gd name="T22" fmla="*/ 188 w 1188"/>
                  <a:gd name="T23" fmla="*/ 22 h 141"/>
                  <a:gd name="T24" fmla="*/ 191 w 1188"/>
                  <a:gd name="T25" fmla="*/ 19 h 141"/>
                  <a:gd name="T26" fmla="*/ 193 w 1188"/>
                  <a:gd name="T27" fmla="*/ 14 h 141"/>
                  <a:gd name="T28" fmla="*/ 193 w 1188"/>
                  <a:gd name="T29" fmla="*/ 10 h 141"/>
                  <a:gd name="T30" fmla="*/ 193 w 1188"/>
                  <a:gd name="T31" fmla="*/ 8 h 141"/>
                  <a:gd name="T32" fmla="*/ 182 w 1188"/>
                  <a:gd name="T33" fmla="*/ 6 h 141"/>
                  <a:gd name="T34" fmla="*/ 155 w 1188"/>
                  <a:gd name="T35" fmla="*/ 4 h 141"/>
                  <a:gd name="T36" fmla="*/ 139 w 1188"/>
                  <a:gd name="T37" fmla="*/ 4 h 141"/>
                  <a:gd name="T38" fmla="*/ 75 w 1188"/>
                  <a:gd name="T39" fmla="*/ 3 h 141"/>
                  <a:gd name="T40" fmla="*/ 74 w 1188"/>
                  <a:gd name="T41" fmla="*/ 4 h 141"/>
                  <a:gd name="T42" fmla="*/ 56 w 1188"/>
                  <a:gd name="T43" fmla="*/ 4 h 141"/>
                  <a:gd name="T44" fmla="*/ 40 w 1188"/>
                  <a:gd name="T45" fmla="*/ 4 h 141"/>
                  <a:gd name="T46" fmla="*/ 26 w 1188"/>
                  <a:gd name="T47" fmla="*/ 3 h 141"/>
                  <a:gd name="T48" fmla="*/ 17 w 1188"/>
                  <a:gd name="T49" fmla="*/ 2 h 141"/>
                  <a:gd name="T50" fmla="*/ 10 w 1188"/>
                  <a:gd name="T51" fmla="*/ 0 h 141"/>
                  <a:gd name="T52" fmla="*/ 0 w 1188"/>
                  <a:gd name="T53" fmla="*/ 3 h 14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8"/>
                  <a:gd name="T82" fmla="*/ 0 h 141"/>
                  <a:gd name="T83" fmla="*/ 1188 w 1188"/>
                  <a:gd name="T84" fmla="*/ 141 h 14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8" h="141">
                    <a:moveTo>
                      <a:pt x="0" y="16"/>
                    </a:moveTo>
                    <a:lnTo>
                      <a:pt x="39" y="38"/>
                    </a:lnTo>
                    <a:lnTo>
                      <a:pt x="51" y="48"/>
                    </a:lnTo>
                    <a:lnTo>
                      <a:pt x="75" y="60"/>
                    </a:lnTo>
                    <a:lnTo>
                      <a:pt x="100" y="83"/>
                    </a:lnTo>
                    <a:lnTo>
                      <a:pt x="182" y="96"/>
                    </a:lnTo>
                    <a:lnTo>
                      <a:pt x="344" y="111"/>
                    </a:lnTo>
                    <a:lnTo>
                      <a:pt x="503" y="121"/>
                    </a:lnTo>
                    <a:lnTo>
                      <a:pt x="703" y="133"/>
                    </a:lnTo>
                    <a:lnTo>
                      <a:pt x="899" y="137"/>
                    </a:lnTo>
                    <a:lnTo>
                      <a:pt x="1140" y="141"/>
                    </a:lnTo>
                    <a:lnTo>
                      <a:pt x="1161" y="133"/>
                    </a:lnTo>
                    <a:lnTo>
                      <a:pt x="1180" y="110"/>
                    </a:lnTo>
                    <a:lnTo>
                      <a:pt x="1188" y="86"/>
                    </a:lnTo>
                    <a:lnTo>
                      <a:pt x="1187" y="59"/>
                    </a:lnTo>
                    <a:lnTo>
                      <a:pt x="1184" y="45"/>
                    </a:lnTo>
                    <a:lnTo>
                      <a:pt x="1120" y="34"/>
                    </a:lnTo>
                    <a:lnTo>
                      <a:pt x="957" y="24"/>
                    </a:lnTo>
                    <a:lnTo>
                      <a:pt x="854" y="24"/>
                    </a:lnTo>
                    <a:lnTo>
                      <a:pt x="465" y="16"/>
                    </a:lnTo>
                    <a:lnTo>
                      <a:pt x="451" y="20"/>
                    </a:lnTo>
                    <a:lnTo>
                      <a:pt x="342" y="22"/>
                    </a:lnTo>
                    <a:lnTo>
                      <a:pt x="245" y="21"/>
                    </a:lnTo>
                    <a:lnTo>
                      <a:pt x="164" y="17"/>
                    </a:lnTo>
                    <a:lnTo>
                      <a:pt x="108" y="10"/>
                    </a:lnTo>
                    <a:lnTo>
                      <a:pt x="64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4" name="Freeform 615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1" cy="62"/>
              </a:xfrm>
              <a:custGeom>
                <a:avLst/>
                <a:gdLst>
                  <a:gd name="T0" fmla="*/ 0 w 1183"/>
                  <a:gd name="T1" fmla="*/ 3 h 90"/>
                  <a:gd name="T2" fmla="*/ 11 w 1183"/>
                  <a:gd name="T3" fmla="*/ 6 h 90"/>
                  <a:gd name="T4" fmla="*/ 24 w 1183"/>
                  <a:gd name="T5" fmla="*/ 8 h 90"/>
                  <a:gd name="T6" fmla="*/ 39 w 1183"/>
                  <a:gd name="T7" fmla="*/ 8 h 90"/>
                  <a:gd name="T8" fmla="*/ 48 w 1183"/>
                  <a:gd name="T9" fmla="*/ 8 h 90"/>
                  <a:gd name="T10" fmla="*/ 46 w 1183"/>
                  <a:gd name="T11" fmla="*/ 12 h 90"/>
                  <a:gd name="T12" fmla="*/ 55 w 1183"/>
                  <a:gd name="T13" fmla="*/ 12 h 90"/>
                  <a:gd name="T14" fmla="*/ 74 w 1183"/>
                  <a:gd name="T15" fmla="*/ 12 h 90"/>
                  <a:gd name="T16" fmla="*/ 74 w 1183"/>
                  <a:gd name="T17" fmla="*/ 11 h 90"/>
                  <a:gd name="T18" fmla="*/ 99 w 1183"/>
                  <a:gd name="T19" fmla="*/ 12 h 90"/>
                  <a:gd name="T20" fmla="*/ 120 w 1183"/>
                  <a:gd name="T21" fmla="*/ 13 h 90"/>
                  <a:gd name="T22" fmla="*/ 146 w 1183"/>
                  <a:gd name="T23" fmla="*/ 13 h 90"/>
                  <a:gd name="T24" fmla="*/ 157 w 1183"/>
                  <a:gd name="T25" fmla="*/ 14 h 90"/>
                  <a:gd name="T26" fmla="*/ 159 w 1183"/>
                  <a:gd name="T27" fmla="*/ 12 h 90"/>
                  <a:gd name="T28" fmla="*/ 188 w 1183"/>
                  <a:gd name="T29" fmla="*/ 12 h 90"/>
                  <a:gd name="T30" fmla="*/ 191 w 1183"/>
                  <a:gd name="T31" fmla="*/ 7 h 90"/>
                  <a:gd name="T32" fmla="*/ 177 w 1183"/>
                  <a:gd name="T33" fmla="*/ 6 h 90"/>
                  <a:gd name="T34" fmla="*/ 151 w 1183"/>
                  <a:gd name="T35" fmla="*/ 4 h 90"/>
                  <a:gd name="T36" fmla="*/ 75 w 1183"/>
                  <a:gd name="T37" fmla="*/ 2 h 90"/>
                  <a:gd name="T38" fmla="*/ 73 w 1183"/>
                  <a:gd name="T39" fmla="*/ 4 h 90"/>
                  <a:gd name="T40" fmla="*/ 62 w 1183"/>
                  <a:gd name="T41" fmla="*/ 3 h 90"/>
                  <a:gd name="T42" fmla="*/ 56 w 1183"/>
                  <a:gd name="T43" fmla="*/ 4 h 90"/>
                  <a:gd name="T44" fmla="*/ 40 w 1183"/>
                  <a:gd name="T45" fmla="*/ 4 h 90"/>
                  <a:gd name="T46" fmla="*/ 28 w 1183"/>
                  <a:gd name="T47" fmla="*/ 3 h 90"/>
                  <a:gd name="T48" fmla="*/ 15 w 1183"/>
                  <a:gd name="T49" fmla="*/ 1 h 90"/>
                  <a:gd name="T50" fmla="*/ 9 w 1183"/>
                  <a:gd name="T51" fmla="*/ 0 h 90"/>
                  <a:gd name="T52" fmla="*/ 0 w 1183"/>
                  <a:gd name="T53" fmla="*/ 3 h 9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3"/>
                  <a:gd name="T82" fmla="*/ 0 h 90"/>
                  <a:gd name="T83" fmla="*/ 1183 w 1183"/>
                  <a:gd name="T84" fmla="*/ 90 h 9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3" h="90">
                    <a:moveTo>
                      <a:pt x="0" y="18"/>
                    </a:moveTo>
                    <a:lnTo>
                      <a:pt x="68" y="41"/>
                    </a:lnTo>
                    <a:lnTo>
                      <a:pt x="154" y="49"/>
                    </a:lnTo>
                    <a:lnTo>
                      <a:pt x="243" y="54"/>
                    </a:lnTo>
                    <a:lnTo>
                      <a:pt x="296" y="53"/>
                    </a:lnTo>
                    <a:lnTo>
                      <a:pt x="284" y="75"/>
                    </a:lnTo>
                    <a:lnTo>
                      <a:pt x="340" y="77"/>
                    </a:lnTo>
                    <a:lnTo>
                      <a:pt x="457" y="80"/>
                    </a:lnTo>
                    <a:lnTo>
                      <a:pt x="457" y="72"/>
                    </a:lnTo>
                    <a:lnTo>
                      <a:pt x="611" y="80"/>
                    </a:lnTo>
                    <a:lnTo>
                      <a:pt x="745" y="85"/>
                    </a:lnTo>
                    <a:lnTo>
                      <a:pt x="905" y="87"/>
                    </a:lnTo>
                    <a:lnTo>
                      <a:pt x="976" y="90"/>
                    </a:lnTo>
                    <a:lnTo>
                      <a:pt x="989" y="77"/>
                    </a:lnTo>
                    <a:lnTo>
                      <a:pt x="1170" y="79"/>
                    </a:lnTo>
                    <a:lnTo>
                      <a:pt x="1183" y="45"/>
                    </a:lnTo>
                    <a:lnTo>
                      <a:pt x="1101" y="34"/>
                    </a:lnTo>
                    <a:lnTo>
                      <a:pt x="935" y="26"/>
                    </a:lnTo>
                    <a:lnTo>
                      <a:pt x="462" y="15"/>
                    </a:lnTo>
                    <a:lnTo>
                      <a:pt x="453" y="23"/>
                    </a:lnTo>
                    <a:lnTo>
                      <a:pt x="388" y="20"/>
                    </a:lnTo>
                    <a:lnTo>
                      <a:pt x="346" y="23"/>
                    </a:lnTo>
                    <a:lnTo>
                      <a:pt x="252" y="24"/>
                    </a:lnTo>
                    <a:lnTo>
                      <a:pt x="170" y="20"/>
                    </a:lnTo>
                    <a:lnTo>
                      <a:pt x="94" y="10"/>
                    </a:lnTo>
                    <a:lnTo>
                      <a:pt x="59" y="0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5" name="Freeform 616"/>
              <p:cNvSpPr>
                <a:spLocks noChangeAspect="1"/>
              </p:cNvSpPr>
              <p:nvPr/>
            </p:nvSpPr>
            <p:spPr bwMode="auto">
              <a:xfrm>
                <a:off x="391" y="459"/>
                <a:ext cx="471" cy="27"/>
              </a:xfrm>
              <a:custGeom>
                <a:avLst/>
                <a:gdLst>
                  <a:gd name="T0" fmla="*/ 111 w 677"/>
                  <a:gd name="T1" fmla="*/ 0 h 41"/>
                  <a:gd name="T2" fmla="*/ 110 w 677"/>
                  <a:gd name="T3" fmla="*/ 2 h 41"/>
                  <a:gd name="T4" fmla="*/ 106 w 677"/>
                  <a:gd name="T5" fmla="*/ 5 h 41"/>
                  <a:gd name="T6" fmla="*/ 100 w 677"/>
                  <a:gd name="T7" fmla="*/ 5 h 41"/>
                  <a:gd name="T8" fmla="*/ 99 w 677"/>
                  <a:gd name="T9" fmla="*/ 5 h 41"/>
                  <a:gd name="T10" fmla="*/ 0 w 677"/>
                  <a:gd name="T11" fmla="*/ 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77"/>
                  <a:gd name="T19" fmla="*/ 0 h 41"/>
                  <a:gd name="T20" fmla="*/ 677 w 67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77" h="41">
                    <a:moveTo>
                      <a:pt x="677" y="0"/>
                    </a:moveTo>
                    <a:lnTo>
                      <a:pt x="676" y="18"/>
                    </a:lnTo>
                    <a:lnTo>
                      <a:pt x="650" y="41"/>
                    </a:lnTo>
                    <a:lnTo>
                      <a:pt x="617" y="39"/>
                    </a:lnTo>
                    <a:lnTo>
                      <a:pt x="608" y="35"/>
                    </a:lnTo>
                    <a:lnTo>
                      <a:pt x="0" y="12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6" name="Line 617"/>
              <p:cNvSpPr>
                <a:spLocks noChangeAspect="1" noChangeShapeType="1"/>
              </p:cNvSpPr>
              <p:nvPr/>
            </p:nvSpPr>
            <p:spPr bwMode="auto">
              <a:xfrm>
                <a:off x="821" y="475"/>
                <a:ext cx="20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7" name="Line 618"/>
              <p:cNvSpPr>
                <a:spLocks noChangeAspect="1" noChangeShapeType="1"/>
              </p:cNvSpPr>
              <p:nvPr/>
            </p:nvSpPr>
            <p:spPr bwMode="auto">
              <a:xfrm flipV="1">
                <a:off x="844" y="475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8" name="Line 619"/>
              <p:cNvSpPr>
                <a:spLocks noChangeAspect="1" noChangeShapeType="1"/>
              </p:cNvSpPr>
              <p:nvPr/>
            </p:nvSpPr>
            <p:spPr bwMode="auto">
              <a:xfrm>
                <a:off x="749" y="465"/>
                <a:ext cx="44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9" name="Line 620"/>
              <p:cNvSpPr>
                <a:spLocks noChangeAspect="1" noChangeShapeType="1"/>
              </p:cNvSpPr>
              <p:nvPr/>
            </p:nvSpPr>
            <p:spPr bwMode="auto">
              <a:xfrm>
                <a:off x="793" y="472"/>
                <a:ext cx="25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0" name="Line 621"/>
              <p:cNvSpPr>
                <a:spLocks noChangeAspect="1" noChangeShapeType="1"/>
              </p:cNvSpPr>
              <p:nvPr/>
            </p:nvSpPr>
            <p:spPr bwMode="auto">
              <a:xfrm flipV="1">
                <a:off x="821" y="468"/>
                <a:ext cx="7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1" name="Line 622"/>
              <p:cNvSpPr>
                <a:spLocks noChangeAspect="1" noChangeShapeType="1"/>
              </p:cNvSpPr>
              <p:nvPr/>
            </p:nvSpPr>
            <p:spPr bwMode="auto">
              <a:xfrm flipV="1">
                <a:off x="793" y="463"/>
                <a:ext cx="7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2" name="Line 623"/>
              <p:cNvSpPr>
                <a:spLocks noChangeAspect="1" noChangeShapeType="1"/>
              </p:cNvSpPr>
              <p:nvPr/>
            </p:nvSpPr>
            <p:spPr bwMode="auto">
              <a:xfrm flipH="1">
                <a:off x="795" y="468"/>
                <a:ext cx="5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3" name="Line 624"/>
              <p:cNvSpPr>
                <a:spLocks noChangeAspect="1" noChangeShapeType="1"/>
              </p:cNvSpPr>
              <p:nvPr/>
            </p:nvSpPr>
            <p:spPr bwMode="auto">
              <a:xfrm flipH="1">
                <a:off x="825" y="470"/>
                <a:ext cx="37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4" name="Line 625"/>
              <p:cNvSpPr>
                <a:spLocks noChangeAspect="1" noChangeShapeType="1"/>
              </p:cNvSpPr>
              <p:nvPr/>
            </p:nvSpPr>
            <p:spPr bwMode="auto">
              <a:xfrm>
                <a:off x="802" y="468"/>
                <a:ext cx="23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5" name="Oval 626"/>
              <p:cNvSpPr>
                <a:spLocks noChangeAspect="1" noChangeArrowheads="1"/>
              </p:cNvSpPr>
              <p:nvPr/>
            </p:nvSpPr>
            <p:spPr bwMode="auto">
              <a:xfrm>
                <a:off x="251" y="431"/>
                <a:ext cx="30" cy="4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6" name="Oval 627"/>
              <p:cNvSpPr>
                <a:spLocks noChangeAspect="1" noChangeArrowheads="1"/>
              </p:cNvSpPr>
              <p:nvPr/>
            </p:nvSpPr>
            <p:spPr bwMode="auto">
              <a:xfrm>
                <a:off x="200" y="426"/>
                <a:ext cx="28" cy="7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7" name="Freeform 628"/>
              <p:cNvSpPr>
                <a:spLocks noChangeAspect="1"/>
              </p:cNvSpPr>
              <p:nvPr/>
            </p:nvSpPr>
            <p:spPr bwMode="auto">
              <a:xfrm>
                <a:off x="362" y="437"/>
                <a:ext cx="507" cy="13"/>
              </a:xfrm>
              <a:custGeom>
                <a:avLst/>
                <a:gdLst>
                  <a:gd name="T0" fmla="*/ 4 w 1044"/>
                  <a:gd name="T1" fmla="*/ 0 h 44"/>
                  <a:gd name="T2" fmla="*/ 8 w 1044"/>
                  <a:gd name="T3" fmla="*/ 0 h 44"/>
                  <a:gd name="T4" fmla="*/ 12 w 1044"/>
                  <a:gd name="T5" fmla="*/ 0 h 44"/>
                  <a:gd name="T6" fmla="*/ 17 w 1044"/>
                  <a:gd name="T7" fmla="*/ 0 h 44"/>
                  <a:gd name="T8" fmla="*/ 22 w 1044"/>
                  <a:gd name="T9" fmla="*/ 0 h 44"/>
                  <a:gd name="T10" fmla="*/ 28 w 1044"/>
                  <a:gd name="T11" fmla="*/ 0 h 44"/>
                  <a:gd name="T12" fmla="*/ 28 w 1044"/>
                  <a:gd name="T13" fmla="*/ 0 h 44"/>
                  <a:gd name="T14" fmla="*/ 28 w 1044"/>
                  <a:gd name="T15" fmla="*/ 0 h 44"/>
                  <a:gd name="T16" fmla="*/ 25 w 1044"/>
                  <a:gd name="T17" fmla="*/ 0 h 44"/>
                  <a:gd name="T18" fmla="*/ 17 w 1044"/>
                  <a:gd name="T19" fmla="*/ 0 h 44"/>
                  <a:gd name="T20" fmla="*/ 10 w 1044"/>
                  <a:gd name="T21" fmla="*/ 0 h 44"/>
                  <a:gd name="T22" fmla="*/ 5 w 1044"/>
                  <a:gd name="T23" fmla="*/ 0 h 44"/>
                  <a:gd name="T24" fmla="*/ 0 w 1044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44"/>
                  <a:gd name="T40" fmla="*/ 0 h 44"/>
                  <a:gd name="T41" fmla="*/ 1044 w 1044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44" h="44">
                    <a:moveTo>
                      <a:pt x="165" y="38"/>
                    </a:moveTo>
                    <a:lnTo>
                      <a:pt x="303" y="37"/>
                    </a:lnTo>
                    <a:lnTo>
                      <a:pt x="450" y="37"/>
                    </a:lnTo>
                    <a:lnTo>
                      <a:pt x="632" y="39"/>
                    </a:lnTo>
                    <a:lnTo>
                      <a:pt x="801" y="39"/>
                    </a:lnTo>
                    <a:lnTo>
                      <a:pt x="1023" y="44"/>
                    </a:lnTo>
                    <a:lnTo>
                      <a:pt x="1044" y="0"/>
                    </a:lnTo>
                    <a:lnTo>
                      <a:pt x="1043" y="6"/>
                    </a:lnTo>
                    <a:lnTo>
                      <a:pt x="925" y="5"/>
                    </a:lnTo>
                    <a:lnTo>
                      <a:pt x="659" y="4"/>
                    </a:lnTo>
                    <a:lnTo>
                      <a:pt x="381" y="5"/>
                    </a:lnTo>
                    <a:lnTo>
                      <a:pt x="190" y="5"/>
                    </a:lnTo>
                    <a:lnTo>
                      <a:pt x="0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8" name="Freeform 629"/>
              <p:cNvSpPr>
                <a:spLocks noChangeAspect="1"/>
              </p:cNvSpPr>
              <p:nvPr/>
            </p:nvSpPr>
            <p:spPr bwMode="auto">
              <a:xfrm>
                <a:off x="377" y="447"/>
                <a:ext cx="484" cy="3"/>
              </a:xfrm>
              <a:custGeom>
                <a:avLst/>
                <a:gdLst>
                  <a:gd name="T0" fmla="*/ 0 w 996"/>
                  <a:gd name="T1" fmla="*/ 0 h 5"/>
                  <a:gd name="T2" fmla="*/ 3 w 996"/>
                  <a:gd name="T3" fmla="*/ 0 h 5"/>
                  <a:gd name="T4" fmla="*/ 8 w 996"/>
                  <a:gd name="T5" fmla="*/ 1 h 5"/>
                  <a:gd name="T6" fmla="*/ 13 w 996"/>
                  <a:gd name="T7" fmla="*/ 1 h 5"/>
                  <a:gd name="T8" fmla="*/ 17 w 996"/>
                  <a:gd name="T9" fmla="*/ 1 h 5"/>
                  <a:gd name="T10" fmla="*/ 23 w 996"/>
                  <a:gd name="T11" fmla="*/ 1 h 5"/>
                  <a:gd name="T12" fmla="*/ 25 w 996"/>
                  <a:gd name="T13" fmla="*/ 1 h 5"/>
                  <a:gd name="T14" fmla="*/ 27 w 996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6"/>
                  <a:gd name="T25" fmla="*/ 0 h 5"/>
                  <a:gd name="T26" fmla="*/ 996 w 99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6" h="5">
                    <a:moveTo>
                      <a:pt x="0" y="0"/>
                    </a:moveTo>
                    <a:lnTo>
                      <a:pt x="130" y="0"/>
                    </a:lnTo>
                    <a:lnTo>
                      <a:pt x="294" y="2"/>
                    </a:lnTo>
                    <a:lnTo>
                      <a:pt x="461" y="2"/>
                    </a:lnTo>
                    <a:lnTo>
                      <a:pt x="655" y="2"/>
                    </a:lnTo>
                    <a:lnTo>
                      <a:pt x="837" y="4"/>
                    </a:lnTo>
                    <a:lnTo>
                      <a:pt x="937" y="4"/>
                    </a:lnTo>
                    <a:lnTo>
                      <a:pt x="996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9" name="Freeform 630"/>
              <p:cNvSpPr>
                <a:spLocks noChangeAspect="1"/>
              </p:cNvSpPr>
              <p:nvPr/>
            </p:nvSpPr>
            <p:spPr bwMode="auto">
              <a:xfrm>
                <a:off x="360" y="420"/>
                <a:ext cx="509" cy="10"/>
              </a:xfrm>
              <a:custGeom>
                <a:avLst/>
                <a:gdLst>
                  <a:gd name="T0" fmla="*/ 0 w 1047"/>
                  <a:gd name="T1" fmla="*/ 0 h 34"/>
                  <a:gd name="T2" fmla="*/ 1 w 1047"/>
                  <a:gd name="T3" fmla="*/ 0 h 34"/>
                  <a:gd name="T4" fmla="*/ 0 w 1047"/>
                  <a:gd name="T5" fmla="*/ 0 h 34"/>
                  <a:gd name="T6" fmla="*/ 5 w 1047"/>
                  <a:gd name="T7" fmla="*/ 0 h 34"/>
                  <a:gd name="T8" fmla="*/ 18 w 1047"/>
                  <a:gd name="T9" fmla="*/ 0 h 34"/>
                  <a:gd name="T10" fmla="*/ 23 w 1047"/>
                  <a:gd name="T11" fmla="*/ 0 h 34"/>
                  <a:gd name="T12" fmla="*/ 28 w 1047"/>
                  <a:gd name="T13" fmla="*/ 0 h 34"/>
                  <a:gd name="T14" fmla="*/ 28 w 1047"/>
                  <a:gd name="T15" fmla="*/ 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47"/>
                  <a:gd name="T25" fmla="*/ 0 h 34"/>
                  <a:gd name="T26" fmla="*/ 1047 w 1047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47" h="34">
                    <a:moveTo>
                      <a:pt x="0" y="0"/>
                    </a:moveTo>
                    <a:lnTo>
                      <a:pt x="40" y="0"/>
                    </a:lnTo>
                    <a:lnTo>
                      <a:pt x="23" y="13"/>
                    </a:lnTo>
                    <a:lnTo>
                      <a:pt x="176" y="31"/>
                    </a:lnTo>
                    <a:lnTo>
                      <a:pt x="645" y="30"/>
                    </a:lnTo>
                    <a:lnTo>
                      <a:pt x="857" y="34"/>
                    </a:lnTo>
                    <a:lnTo>
                      <a:pt x="1043" y="33"/>
                    </a:lnTo>
                    <a:cubicBezTo>
                      <a:pt x="1047" y="28"/>
                      <a:pt x="1047" y="30"/>
                      <a:pt x="1047" y="27"/>
                    </a:cubicBez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0" name="Freeform 631"/>
              <p:cNvSpPr>
                <a:spLocks noChangeAspect="1"/>
              </p:cNvSpPr>
              <p:nvPr/>
            </p:nvSpPr>
            <p:spPr bwMode="auto">
              <a:xfrm>
                <a:off x="87" y="405"/>
                <a:ext cx="252" cy="9"/>
              </a:xfrm>
              <a:custGeom>
                <a:avLst/>
                <a:gdLst>
                  <a:gd name="T0" fmla="*/ 14 w 518"/>
                  <a:gd name="T1" fmla="*/ 0 h 31"/>
                  <a:gd name="T2" fmla="*/ 12 w 518"/>
                  <a:gd name="T3" fmla="*/ 0 h 31"/>
                  <a:gd name="T4" fmla="*/ 11 w 518"/>
                  <a:gd name="T5" fmla="*/ 0 h 31"/>
                  <a:gd name="T6" fmla="*/ 7 w 518"/>
                  <a:gd name="T7" fmla="*/ 0 h 31"/>
                  <a:gd name="T8" fmla="*/ 4 w 518"/>
                  <a:gd name="T9" fmla="*/ 0 h 31"/>
                  <a:gd name="T10" fmla="*/ 2 w 518"/>
                  <a:gd name="T11" fmla="*/ 0 h 31"/>
                  <a:gd name="T12" fmla="*/ 1 w 518"/>
                  <a:gd name="T13" fmla="*/ 0 h 31"/>
                  <a:gd name="T14" fmla="*/ 0 w 518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8"/>
                  <a:gd name="T25" fmla="*/ 0 h 31"/>
                  <a:gd name="T26" fmla="*/ 518 w 518"/>
                  <a:gd name="T27" fmla="*/ 31 h 3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8" h="31">
                    <a:moveTo>
                      <a:pt x="518" y="30"/>
                    </a:moveTo>
                    <a:lnTo>
                      <a:pt x="441" y="30"/>
                    </a:lnTo>
                    <a:lnTo>
                      <a:pt x="405" y="31"/>
                    </a:lnTo>
                    <a:lnTo>
                      <a:pt x="262" y="31"/>
                    </a:lnTo>
                    <a:lnTo>
                      <a:pt x="168" y="28"/>
                    </a:lnTo>
                    <a:lnTo>
                      <a:pt x="93" y="20"/>
                    </a:lnTo>
                    <a:lnTo>
                      <a:pt x="45" y="1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1" name="Line 63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7" y="446"/>
                <a:ext cx="11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2" name="Freeform 633"/>
              <p:cNvSpPr>
                <a:spLocks noChangeAspect="1"/>
              </p:cNvSpPr>
              <p:nvPr/>
            </p:nvSpPr>
            <p:spPr bwMode="auto">
              <a:xfrm>
                <a:off x="71" y="409"/>
                <a:ext cx="346" cy="20"/>
              </a:xfrm>
              <a:custGeom>
                <a:avLst/>
                <a:gdLst>
                  <a:gd name="T0" fmla="*/ 19 w 712"/>
                  <a:gd name="T1" fmla="*/ 0 h 71"/>
                  <a:gd name="T2" fmla="*/ 15 w 712"/>
                  <a:gd name="T3" fmla="*/ 0 h 71"/>
                  <a:gd name="T4" fmla="*/ 8 w 712"/>
                  <a:gd name="T5" fmla="*/ 0 h 71"/>
                  <a:gd name="T6" fmla="*/ 4 w 712"/>
                  <a:gd name="T7" fmla="*/ 0 h 71"/>
                  <a:gd name="T8" fmla="*/ 2 w 712"/>
                  <a:gd name="T9" fmla="*/ 0 h 71"/>
                  <a:gd name="T10" fmla="*/ 0 w 712"/>
                  <a:gd name="T11" fmla="*/ 0 h 71"/>
                  <a:gd name="T12" fmla="*/ 0 w 712"/>
                  <a:gd name="T13" fmla="*/ 0 h 71"/>
                  <a:gd name="T14" fmla="*/ 1 w 712"/>
                  <a:gd name="T15" fmla="*/ 0 h 71"/>
                  <a:gd name="T16" fmla="*/ 4 w 712"/>
                  <a:gd name="T17" fmla="*/ 0 h 71"/>
                  <a:gd name="T18" fmla="*/ 7 w 712"/>
                  <a:gd name="T19" fmla="*/ 0 h 71"/>
                  <a:gd name="T20" fmla="*/ 9 w 712"/>
                  <a:gd name="T21" fmla="*/ 0 h 71"/>
                  <a:gd name="T22" fmla="*/ 11 w 712"/>
                  <a:gd name="T23" fmla="*/ 0 h 71"/>
                  <a:gd name="T24" fmla="*/ 13 w 712"/>
                  <a:gd name="T25" fmla="*/ 0 h 71"/>
                  <a:gd name="T26" fmla="*/ 15 w 712"/>
                  <a:gd name="T27" fmla="*/ 0 h 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12"/>
                  <a:gd name="T43" fmla="*/ 0 h 71"/>
                  <a:gd name="T44" fmla="*/ 712 w 712"/>
                  <a:gd name="T45" fmla="*/ 71 h 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12" h="71">
                    <a:moveTo>
                      <a:pt x="712" y="71"/>
                    </a:moveTo>
                    <a:lnTo>
                      <a:pt x="547" y="62"/>
                    </a:lnTo>
                    <a:lnTo>
                      <a:pt x="310" y="49"/>
                    </a:lnTo>
                    <a:lnTo>
                      <a:pt x="158" y="40"/>
                    </a:lnTo>
                    <a:lnTo>
                      <a:pt x="84" y="27"/>
                    </a:lnTo>
                    <a:lnTo>
                      <a:pt x="22" y="12"/>
                    </a:lnTo>
                    <a:lnTo>
                      <a:pt x="0" y="0"/>
                    </a:lnTo>
                    <a:lnTo>
                      <a:pt x="62" y="16"/>
                    </a:lnTo>
                    <a:lnTo>
                      <a:pt x="146" y="28"/>
                    </a:lnTo>
                    <a:lnTo>
                      <a:pt x="240" y="32"/>
                    </a:lnTo>
                    <a:lnTo>
                      <a:pt x="327" y="32"/>
                    </a:lnTo>
                    <a:lnTo>
                      <a:pt x="412" y="32"/>
                    </a:lnTo>
                    <a:lnTo>
                      <a:pt x="480" y="32"/>
                    </a:lnTo>
                    <a:lnTo>
                      <a:pt x="543" y="3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3" name="Freeform 634"/>
              <p:cNvSpPr>
                <a:spLocks noChangeAspect="1"/>
              </p:cNvSpPr>
              <p:nvPr/>
            </p:nvSpPr>
            <p:spPr bwMode="auto">
              <a:xfrm>
                <a:off x="175" y="436"/>
                <a:ext cx="42" cy="16"/>
              </a:xfrm>
              <a:custGeom>
                <a:avLst/>
                <a:gdLst>
                  <a:gd name="T0" fmla="*/ 0 w 82"/>
                  <a:gd name="T1" fmla="*/ 1 h 30"/>
                  <a:gd name="T2" fmla="*/ 1 w 82"/>
                  <a:gd name="T3" fmla="*/ 1 h 30"/>
                  <a:gd name="T4" fmla="*/ 1 w 82"/>
                  <a:gd name="T5" fmla="*/ 0 h 30"/>
                  <a:gd name="T6" fmla="*/ 1 w 82"/>
                  <a:gd name="T7" fmla="*/ 1 h 30"/>
                  <a:gd name="T8" fmla="*/ 2 w 82"/>
                  <a:gd name="T9" fmla="*/ 1 h 30"/>
                  <a:gd name="T10" fmla="*/ 2 w 82"/>
                  <a:gd name="T11" fmla="*/ 1 h 30"/>
                  <a:gd name="T12" fmla="*/ 2 w 82"/>
                  <a:gd name="T13" fmla="*/ 1 h 30"/>
                  <a:gd name="T14" fmla="*/ 2 w 82"/>
                  <a:gd name="T15" fmla="*/ 1 h 30"/>
                  <a:gd name="T16" fmla="*/ 3 w 82"/>
                  <a:gd name="T17" fmla="*/ 1 h 30"/>
                  <a:gd name="T18" fmla="*/ 3 w 82"/>
                  <a:gd name="T19" fmla="*/ 1 h 30"/>
                  <a:gd name="T20" fmla="*/ 3 w 82"/>
                  <a:gd name="T21" fmla="*/ 1 h 30"/>
                  <a:gd name="T22" fmla="*/ 2 w 82"/>
                  <a:gd name="T23" fmla="*/ 1 h 30"/>
                  <a:gd name="T24" fmla="*/ 2 w 82"/>
                  <a:gd name="T25" fmla="*/ 1 h 30"/>
                  <a:gd name="T26" fmla="*/ 2 w 82"/>
                  <a:gd name="T27" fmla="*/ 1 h 30"/>
                  <a:gd name="T28" fmla="*/ 2 w 82"/>
                  <a:gd name="T29" fmla="*/ 1 h 30"/>
                  <a:gd name="T30" fmla="*/ 1 w 82"/>
                  <a:gd name="T31" fmla="*/ 1 h 30"/>
                  <a:gd name="T32" fmla="*/ 1 w 82"/>
                  <a:gd name="T33" fmla="*/ 1 h 30"/>
                  <a:gd name="T34" fmla="*/ 1 w 82"/>
                  <a:gd name="T35" fmla="*/ 2 h 30"/>
                  <a:gd name="T36" fmla="*/ 1 w 82"/>
                  <a:gd name="T37" fmla="*/ 2 h 30"/>
                  <a:gd name="T38" fmla="*/ 1 w 82"/>
                  <a:gd name="T39" fmla="*/ 1 h 30"/>
                  <a:gd name="T40" fmla="*/ 0 w 82"/>
                  <a:gd name="T41" fmla="*/ 1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2"/>
                  <a:gd name="T64" fmla="*/ 0 h 30"/>
                  <a:gd name="T65" fmla="*/ 82 w 82"/>
                  <a:gd name="T66" fmla="*/ 30 h 3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2" h="30">
                    <a:moveTo>
                      <a:pt x="0" y="18"/>
                    </a:moveTo>
                    <a:lnTo>
                      <a:pt x="28" y="15"/>
                    </a:lnTo>
                    <a:lnTo>
                      <a:pt x="18" y="0"/>
                    </a:lnTo>
                    <a:lnTo>
                      <a:pt x="26" y="1"/>
                    </a:lnTo>
                    <a:lnTo>
                      <a:pt x="43" y="18"/>
                    </a:lnTo>
                    <a:lnTo>
                      <a:pt x="56" y="18"/>
                    </a:lnTo>
                    <a:lnTo>
                      <a:pt x="44" y="4"/>
                    </a:lnTo>
                    <a:lnTo>
                      <a:pt x="51" y="4"/>
                    </a:lnTo>
                    <a:lnTo>
                      <a:pt x="67" y="18"/>
                    </a:lnTo>
                    <a:lnTo>
                      <a:pt x="82" y="22"/>
                    </a:lnTo>
                    <a:lnTo>
                      <a:pt x="65" y="28"/>
                    </a:lnTo>
                    <a:lnTo>
                      <a:pt x="59" y="24"/>
                    </a:lnTo>
                    <a:lnTo>
                      <a:pt x="43" y="23"/>
                    </a:lnTo>
                    <a:lnTo>
                      <a:pt x="49" y="28"/>
                    </a:lnTo>
                    <a:lnTo>
                      <a:pt x="40" y="29"/>
                    </a:lnTo>
                    <a:lnTo>
                      <a:pt x="31" y="21"/>
                    </a:lnTo>
                    <a:lnTo>
                      <a:pt x="20" y="21"/>
                    </a:lnTo>
                    <a:lnTo>
                      <a:pt x="10" y="30"/>
                    </a:lnTo>
                    <a:lnTo>
                      <a:pt x="3" y="30"/>
                    </a:lnTo>
                    <a:lnTo>
                      <a:pt x="6" y="19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95" name="Group 635"/>
              <p:cNvGrpSpPr>
                <a:grpSpLocks noChangeAspect="1"/>
              </p:cNvGrpSpPr>
              <p:nvPr/>
            </p:nvGrpSpPr>
            <p:grpSpPr bwMode="auto">
              <a:xfrm>
                <a:off x="670" y="407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4596" name="Group 63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353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4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5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6" name="Line 64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7" name="Line 64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8" name="Line 6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97" name="Group 6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63" name="Freeform 64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64" name="Oval 6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98" name="Group 6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61" name="Freeform 64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62" name="Oval 6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352" name="Line 6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99" name="Group 650"/>
              <p:cNvGrpSpPr>
                <a:grpSpLocks noChangeAspect="1"/>
              </p:cNvGrpSpPr>
              <p:nvPr/>
            </p:nvGrpSpPr>
            <p:grpSpPr bwMode="auto">
              <a:xfrm>
                <a:off x="715" y="408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4600" name="Group 651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339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0" name="Freeform 653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1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2" name="Line 65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3" name="Line 6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4" name="Line 6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601" name="Group 65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49" name="Freeform 65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50" name="Oval 6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602" name="Group 66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47" name="Freeform 66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48" name="Oval 6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338" name="Line 6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603" name="Group 665"/>
              <p:cNvGrpSpPr>
                <a:grpSpLocks noChangeAspect="1"/>
              </p:cNvGrpSpPr>
              <p:nvPr/>
            </p:nvGrpSpPr>
            <p:grpSpPr bwMode="auto">
              <a:xfrm>
                <a:off x="767" y="409"/>
                <a:ext cx="56" cy="20"/>
                <a:chOff x="2402" y="867"/>
                <a:chExt cx="268" cy="97"/>
              </a:xfrm>
              <a:grpFill/>
            </p:grpSpPr>
            <p:grpSp>
              <p:nvGrpSpPr>
                <p:cNvPr id="4604" name="Group 66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325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6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7" name="Freeform 66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8" name="Line 67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9" name="Line 6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30" name="Line 67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605" name="Group 6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35" name="Freeform 67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36" name="Oval 6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606" name="Group 6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33" name="Freeform 67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34" name="Oval 6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324" name="Line 6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607" name="Group 680"/>
              <p:cNvGrpSpPr>
                <a:grpSpLocks noChangeAspect="1"/>
              </p:cNvGrpSpPr>
              <p:nvPr/>
            </p:nvGrpSpPr>
            <p:grpSpPr bwMode="auto">
              <a:xfrm flipH="1">
                <a:off x="580" y="433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4316" name="Freeform 681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7" name="Freeform 682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8" name="Freeform 683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9" name="Freeform 684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0" name="Freeform 685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1" name="Freeform 686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2" name="Freeform 687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056" name="Group 688"/>
              <p:cNvGrpSpPr>
                <a:grpSpLocks noChangeAspect="1"/>
              </p:cNvGrpSpPr>
              <p:nvPr/>
            </p:nvGrpSpPr>
            <p:grpSpPr bwMode="auto">
              <a:xfrm>
                <a:off x="705" y="429"/>
                <a:ext cx="43" cy="18"/>
                <a:chOff x="2769" y="979"/>
                <a:chExt cx="230" cy="90"/>
              </a:xfrm>
              <a:grpFill/>
            </p:grpSpPr>
            <p:sp>
              <p:nvSpPr>
                <p:cNvPr id="4309" name="Freeform 68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0" name="Freeform 69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1" name="Freeform 69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2" name="Freeform 69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3" name="Freeform 69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4" name="Freeform 69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5" name="Freeform 69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229" name="Freeform 696"/>
              <p:cNvSpPr>
                <a:spLocks noChangeAspect="1"/>
              </p:cNvSpPr>
              <p:nvPr/>
            </p:nvSpPr>
            <p:spPr bwMode="auto">
              <a:xfrm>
                <a:off x="446" y="321"/>
                <a:ext cx="205" cy="105"/>
              </a:xfrm>
              <a:custGeom>
                <a:avLst/>
                <a:gdLst>
                  <a:gd name="T0" fmla="*/ 1 w 396"/>
                  <a:gd name="T1" fmla="*/ 7 h 203"/>
                  <a:gd name="T2" fmla="*/ 13 w 396"/>
                  <a:gd name="T3" fmla="*/ 7 h 203"/>
                  <a:gd name="T4" fmla="*/ 14 w 396"/>
                  <a:gd name="T5" fmla="*/ 7 h 203"/>
                  <a:gd name="T6" fmla="*/ 14 w 396"/>
                  <a:gd name="T7" fmla="*/ 7 h 203"/>
                  <a:gd name="T8" fmla="*/ 14 w 396"/>
                  <a:gd name="T9" fmla="*/ 6 h 203"/>
                  <a:gd name="T10" fmla="*/ 14 w 396"/>
                  <a:gd name="T11" fmla="*/ 6 h 203"/>
                  <a:gd name="T12" fmla="*/ 14 w 396"/>
                  <a:gd name="T13" fmla="*/ 6 h 203"/>
                  <a:gd name="T14" fmla="*/ 14 w 396"/>
                  <a:gd name="T15" fmla="*/ 5 h 203"/>
                  <a:gd name="T16" fmla="*/ 14 w 396"/>
                  <a:gd name="T17" fmla="*/ 5 h 203"/>
                  <a:gd name="T18" fmla="*/ 14 w 396"/>
                  <a:gd name="T19" fmla="*/ 5 h 203"/>
                  <a:gd name="T20" fmla="*/ 13 w 396"/>
                  <a:gd name="T21" fmla="*/ 5 h 203"/>
                  <a:gd name="T22" fmla="*/ 13 w 396"/>
                  <a:gd name="T23" fmla="*/ 4 h 203"/>
                  <a:gd name="T24" fmla="*/ 12 w 396"/>
                  <a:gd name="T25" fmla="*/ 3 h 203"/>
                  <a:gd name="T26" fmla="*/ 10 w 396"/>
                  <a:gd name="T27" fmla="*/ 3 h 203"/>
                  <a:gd name="T28" fmla="*/ 10 w 396"/>
                  <a:gd name="T29" fmla="*/ 2 h 203"/>
                  <a:gd name="T30" fmla="*/ 10 w 396"/>
                  <a:gd name="T31" fmla="*/ 2 h 203"/>
                  <a:gd name="T32" fmla="*/ 9 w 396"/>
                  <a:gd name="T33" fmla="*/ 2 h 203"/>
                  <a:gd name="T34" fmla="*/ 9 w 396"/>
                  <a:gd name="T35" fmla="*/ 2 h 203"/>
                  <a:gd name="T36" fmla="*/ 8 w 396"/>
                  <a:gd name="T37" fmla="*/ 2 h 203"/>
                  <a:gd name="T38" fmla="*/ 8 w 396"/>
                  <a:gd name="T39" fmla="*/ 2 h 203"/>
                  <a:gd name="T40" fmla="*/ 7 w 396"/>
                  <a:gd name="T41" fmla="*/ 3 h 203"/>
                  <a:gd name="T42" fmla="*/ 7 w 396"/>
                  <a:gd name="T43" fmla="*/ 2 h 203"/>
                  <a:gd name="T44" fmla="*/ 7 w 396"/>
                  <a:gd name="T45" fmla="*/ 2 h 203"/>
                  <a:gd name="T46" fmla="*/ 7 w 396"/>
                  <a:gd name="T47" fmla="*/ 2 h 203"/>
                  <a:gd name="T48" fmla="*/ 7 w 396"/>
                  <a:gd name="T49" fmla="*/ 1 h 203"/>
                  <a:gd name="T50" fmla="*/ 6 w 396"/>
                  <a:gd name="T51" fmla="*/ 0 h 203"/>
                  <a:gd name="T52" fmla="*/ 6 w 396"/>
                  <a:gd name="T53" fmla="*/ 1 h 203"/>
                  <a:gd name="T54" fmla="*/ 5 w 396"/>
                  <a:gd name="T55" fmla="*/ 1 h 203"/>
                  <a:gd name="T56" fmla="*/ 5 w 396"/>
                  <a:gd name="T57" fmla="*/ 1 h 203"/>
                  <a:gd name="T58" fmla="*/ 5 w 396"/>
                  <a:gd name="T59" fmla="*/ 2 h 203"/>
                  <a:gd name="T60" fmla="*/ 5 w 396"/>
                  <a:gd name="T61" fmla="*/ 2 h 203"/>
                  <a:gd name="T62" fmla="*/ 5 w 396"/>
                  <a:gd name="T63" fmla="*/ 2 h 203"/>
                  <a:gd name="T64" fmla="*/ 5 w 396"/>
                  <a:gd name="T65" fmla="*/ 3 h 203"/>
                  <a:gd name="T66" fmla="*/ 5 w 396"/>
                  <a:gd name="T67" fmla="*/ 3 h 203"/>
                  <a:gd name="T68" fmla="*/ 5 w 396"/>
                  <a:gd name="T69" fmla="*/ 2 h 203"/>
                  <a:gd name="T70" fmla="*/ 5 w 396"/>
                  <a:gd name="T71" fmla="*/ 2 h 203"/>
                  <a:gd name="T72" fmla="*/ 5 w 396"/>
                  <a:gd name="T73" fmla="*/ 2 h 203"/>
                  <a:gd name="T74" fmla="*/ 5 w 396"/>
                  <a:gd name="T75" fmla="*/ 3 h 203"/>
                  <a:gd name="T76" fmla="*/ 3 w 396"/>
                  <a:gd name="T77" fmla="*/ 3 h 203"/>
                  <a:gd name="T78" fmla="*/ 4 w 396"/>
                  <a:gd name="T79" fmla="*/ 3 h 203"/>
                  <a:gd name="T80" fmla="*/ 3 w 396"/>
                  <a:gd name="T81" fmla="*/ 3 h 203"/>
                  <a:gd name="T82" fmla="*/ 2 w 396"/>
                  <a:gd name="T83" fmla="*/ 5 h 203"/>
                  <a:gd name="T84" fmla="*/ 2 w 396"/>
                  <a:gd name="T85" fmla="*/ 5 h 203"/>
                  <a:gd name="T86" fmla="*/ 2 w 396"/>
                  <a:gd name="T87" fmla="*/ 5 h 203"/>
                  <a:gd name="T88" fmla="*/ 1 w 396"/>
                  <a:gd name="T89" fmla="*/ 5 h 203"/>
                  <a:gd name="T90" fmla="*/ 1 w 396"/>
                  <a:gd name="T91" fmla="*/ 5 h 203"/>
                  <a:gd name="T92" fmla="*/ 0 w 396"/>
                  <a:gd name="T93" fmla="*/ 6 h 203"/>
                  <a:gd name="T94" fmla="*/ 1 w 396"/>
                  <a:gd name="T95" fmla="*/ 5 h 203"/>
                  <a:gd name="T96" fmla="*/ 1 w 396"/>
                  <a:gd name="T97" fmla="*/ 6 h 203"/>
                  <a:gd name="T98" fmla="*/ 1 w 396"/>
                  <a:gd name="T99" fmla="*/ 7 h 203"/>
                  <a:gd name="T100" fmla="*/ 1 w 396"/>
                  <a:gd name="T101" fmla="*/ 7 h 20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96"/>
                  <a:gd name="T154" fmla="*/ 0 h 203"/>
                  <a:gd name="T155" fmla="*/ 396 w 396"/>
                  <a:gd name="T156" fmla="*/ 203 h 20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96" h="203">
                    <a:moveTo>
                      <a:pt x="20" y="189"/>
                    </a:moveTo>
                    <a:lnTo>
                      <a:pt x="362" y="203"/>
                    </a:lnTo>
                    <a:lnTo>
                      <a:pt x="380" y="197"/>
                    </a:lnTo>
                    <a:lnTo>
                      <a:pt x="387" y="188"/>
                    </a:lnTo>
                    <a:lnTo>
                      <a:pt x="378" y="164"/>
                    </a:lnTo>
                    <a:lnTo>
                      <a:pt x="390" y="158"/>
                    </a:lnTo>
                    <a:lnTo>
                      <a:pt x="396" y="153"/>
                    </a:lnTo>
                    <a:lnTo>
                      <a:pt x="396" y="137"/>
                    </a:lnTo>
                    <a:lnTo>
                      <a:pt x="387" y="133"/>
                    </a:lnTo>
                    <a:lnTo>
                      <a:pt x="385" y="121"/>
                    </a:lnTo>
                    <a:lnTo>
                      <a:pt x="368" y="119"/>
                    </a:lnTo>
                    <a:lnTo>
                      <a:pt x="362" y="115"/>
                    </a:lnTo>
                    <a:lnTo>
                      <a:pt x="340" y="73"/>
                    </a:lnTo>
                    <a:lnTo>
                      <a:pt x="281" y="74"/>
                    </a:lnTo>
                    <a:lnTo>
                      <a:pt x="270" y="45"/>
                    </a:lnTo>
                    <a:lnTo>
                      <a:pt x="258" y="41"/>
                    </a:lnTo>
                    <a:lnTo>
                      <a:pt x="239" y="41"/>
                    </a:lnTo>
                    <a:lnTo>
                      <a:pt x="226" y="42"/>
                    </a:lnTo>
                    <a:lnTo>
                      <a:pt x="214" y="46"/>
                    </a:lnTo>
                    <a:lnTo>
                      <a:pt x="209" y="57"/>
                    </a:lnTo>
                    <a:lnTo>
                      <a:pt x="202" y="61"/>
                    </a:lnTo>
                    <a:lnTo>
                      <a:pt x="198" y="48"/>
                    </a:lnTo>
                    <a:lnTo>
                      <a:pt x="189" y="38"/>
                    </a:lnTo>
                    <a:lnTo>
                      <a:pt x="182" y="38"/>
                    </a:lnTo>
                    <a:lnTo>
                      <a:pt x="182" y="6"/>
                    </a:lnTo>
                    <a:lnTo>
                      <a:pt x="169" y="0"/>
                    </a:lnTo>
                    <a:lnTo>
                      <a:pt x="153" y="2"/>
                    </a:lnTo>
                    <a:lnTo>
                      <a:pt x="135" y="4"/>
                    </a:lnTo>
                    <a:lnTo>
                      <a:pt x="135" y="10"/>
                    </a:lnTo>
                    <a:lnTo>
                      <a:pt x="135" y="44"/>
                    </a:lnTo>
                    <a:lnTo>
                      <a:pt x="147" y="46"/>
                    </a:lnTo>
                    <a:lnTo>
                      <a:pt x="147" y="53"/>
                    </a:lnTo>
                    <a:lnTo>
                      <a:pt x="145" y="62"/>
                    </a:lnTo>
                    <a:lnTo>
                      <a:pt x="139" y="62"/>
                    </a:lnTo>
                    <a:lnTo>
                      <a:pt x="131" y="60"/>
                    </a:lnTo>
                    <a:lnTo>
                      <a:pt x="131" y="44"/>
                    </a:lnTo>
                    <a:lnTo>
                      <a:pt x="117" y="44"/>
                    </a:lnTo>
                    <a:lnTo>
                      <a:pt x="117" y="65"/>
                    </a:lnTo>
                    <a:lnTo>
                      <a:pt x="91" y="64"/>
                    </a:lnTo>
                    <a:lnTo>
                      <a:pt x="98" y="75"/>
                    </a:lnTo>
                    <a:lnTo>
                      <a:pt x="78" y="76"/>
                    </a:lnTo>
                    <a:lnTo>
                      <a:pt x="57" y="120"/>
                    </a:lnTo>
                    <a:lnTo>
                      <a:pt x="47" y="125"/>
                    </a:lnTo>
                    <a:lnTo>
                      <a:pt x="45" y="132"/>
                    </a:lnTo>
                    <a:lnTo>
                      <a:pt x="17" y="132"/>
                    </a:lnTo>
                    <a:lnTo>
                      <a:pt x="5" y="130"/>
                    </a:lnTo>
                    <a:lnTo>
                      <a:pt x="0" y="148"/>
                    </a:lnTo>
                    <a:lnTo>
                      <a:pt x="22" y="146"/>
                    </a:lnTo>
                    <a:lnTo>
                      <a:pt x="30" y="154"/>
                    </a:lnTo>
                    <a:lnTo>
                      <a:pt x="12" y="189"/>
                    </a:lnTo>
                    <a:lnTo>
                      <a:pt x="20" y="18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0" name="Freeform 697"/>
              <p:cNvSpPr>
                <a:spLocks noChangeAspect="1"/>
              </p:cNvSpPr>
              <p:nvPr/>
            </p:nvSpPr>
            <p:spPr bwMode="auto">
              <a:xfrm>
                <a:off x="487" y="355"/>
                <a:ext cx="142" cy="40"/>
              </a:xfrm>
              <a:custGeom>
                <a:avLst/>
                <a:gdLst>
                  <a:gd name="T0" fmla="*/ 0 w 275"/>
                  <a:gd name="T1" fmla="*/ 1 h 77"/>
                  <a:gd name="T2" fmla="*/ 1 w 275"/>
                  <a:gd name="T3" fmla="*/ 1 h 77"/>
                  <a:gd name="T4" fmla="*/ 2 w 275"/>
                  <a:gd name="T5" fmla="*/ 0 h 77"/>
                  <a:gd name="T6" fmla="*/ 2 w 275"/>
                  <a:gd name="T7" fmla="*/ 0 h 77"/>
                  <a:gd name="T8" fmla="*/ 3 w 275"/>
                  <a:gd name="T9" fmla="*/ 1 h 77"/>
                  <a:gd name="T10" fmla="*/ 5 w 275"/>
                  <a:gd name="T11" fmla="*/ 1 h 77"/>
                  <a:gd name="T12" fmla="*/ 5 w 275"/>
                  <a:gd name="T13" fmla="*/ 1 h 77"/>
                  <a:gd name="T14" fmla="*/ 8 w 275"/>
                  <a:gd name="T15" fmla="*/ 1 h 77"/>
                  <a:gd name="T16" fmla="*/ 8 w 275"/>
                  <a:gd name="T17" fmla="*/ 3 h 77"/>
                  <a:gd name="T18" fmla="*/ 9 w 275"/>
                  <a:gd name="T19" fmla="*/ 3 h 77"/>
                  <a:gd name="T20" fmla="*/ 10 w 275"/>
                  <a:gd name="T21" fmla="*/ 3 h 77"/>
                  <a:gd name="T22" fmla="*/ 10 w 275"/>
                  <a:gd name="T23" fmla="*/ 3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5"/>
                  <a:gd name="T37" fmla="*/ 0 h 77"/>
                  <a:gd name="T38" fmla="*/ 275 w 275"/>
                  <a:gd name="T39" fmla="*/ 77 h 7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5" h="77">
                    <a:moveTo>
                      <a:pt x="0" y="14"/>
                    </a:moveTo>
                    <a:lnTo>
                      <a:pt x="26" y="14"/>
                    </a:lnTo>
                    <a:lnTo>
                      <a:pt x="38" y="0"/>
                    </a:lnTo>
                    <a:lnTo>
                      <a:pt x="56" y="0"/>
                    </a:lnTo>
                    <a:lnTo>
                      <a:pt x="65" y="5"/>
                    </a:lnTo>
                    <a:lnTo>
                      <a:pt x="134" y="7"/>
                    </a:lnTo>
                    <a:lnTo>
                      <a:pt x="133" y="23"/>
                    </a:lnTo>
                    <a:lnTo>
                      <a:pt x="226" y="25"/>
                    </a:lnTo>
                    <a:lnTo>
                      <a:pt x="226" y="74"/>
                    </a:lnTo>
                    <a:lnTo>
                      <a:pt x="250" y="77"/>
                    </a:lnTo>
                    <a:lnTo>
                      <a:pt x="263" y="76"/>
                    </a:lnTo>
                    <a:lnTo>
                      <a:pt x="275" y="7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1" name="Freeform 698"/>
              <p:cNvSpPr>
                <a:spLocks noChangeAspect="1"/>
              </p:cNvSpPr>
              <p:nvPr/>
            </p:nvSpPr>
            <p:spPr bwMode="auto">
              <a:xfrm>
                <a:off x="605" y="363"/>
                <a:ext cx="8" cy="12"/>
              </a:xfrm>
              <a:custGeom>
                <a:avLst/>
                <a:gdLst>
                  <a:gd name="T0" fmla="*/ 0 w 16"/>
                  <a:gd name="T1" fmla="*/ 1 h 24"/>
                  <a:gd name="T2" fmla="*/ 1 w 16"/>
                  <a:gd name="T3" fmla="*/ 0 h 24"/>
                  <a:gd name="T4" fmla="*/ 1 w 16"/>
                  <a:gd name="T5" fmla="*/ 1 h 24"/>
                  <a:gd name="T6" fmla="*/ 1 w 16"/>
                  <a:gd name="T7" fmla="*/ 1 h 24"/>
                  <a:gd name="T8" fmla="*/ 1 w 16"/>
                  <a:gd name="T9" fmla="*/ 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4"/>
                  <a:gd name="T17" fmla="*/ 16 w 1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4">
                    <a:moveTo>
                      <a:pt x="0" y="6"/>
                    </a:moveTo>
                    <a:lnTo>
                      <a:pt x="8" y="0"/>
                    </a:lnTo>
                    <a:lnTo>
                      <a:pt x="16" y="7"/>
                    </a:lnTo>
                    <a:lnTo>
                      <a:pt x="15" y="21"/>
                    </a:lnTo>
                    <a:lnTo>
                      <a:pt x="2" y="2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2" name="Freeform 699"/>
              <p:cNvSpPr>
                <a:spLocks noChangeAspect="1"/>
              </p:cNvSpPr>
              <p:nvPr/>
            </p:nvSpPr>
            <p:spPr bwMode="auto">
              <a:xfrm>
                <a:off x="612" y="359"/>
                <a:ext cx="22" cy="30"/>
              </a:xfrm>
              <a:custGeom>
                <a:avLst/>
                <a:gdLst>
                  <a:gd name="T0" fmla="*/ 1 w 42"/>
                  <a:gd name="T1" fmla="*/ 0 h 58"/>
                  <a:gd name="T2" fmla="*/ 0 w 42"/>
                  <a:gd name="T3" fmla="*/ 1 h 58"/>
                  <a:gd name="T4" fmla="*/ 1 w 42"/>
                  <a:gd name="T5" fmla="*/ 2 h 58"/>
                  <a:gd name="T6" fmla="*/ 2 w 42"/>
                  <a:gd name="T7" fmla="*/ 2 h 5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58"/>
                  <a:gd name="T14" fmla="*/ 42 w 42"/>
                  <a:gd name="T15" fmla="*/ 58 h 5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58">
                    <a:moveTo>
                      <a:pt x="18" y="0"/>
                    </a:moveTo>
                    <a:lnTo>
                      <a:pt x="0" y="12"/>
                    </a:lnTo>
                    <a:lnTo>
                      <a:pt x="24" y="58"/>
                    </a:lnTo>
                    <a:lnTo>
                      <a:pt x="42" y="4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3" name="Freeform 700"/>
              <p:cNvSpPr>
                <a:spLocks noChangeAspect="1"/>
              </p:cNvSpPr>
              <p:nvPr/>
            </p:nvSpPr>
            <p:spPr bwMode="auto">
              <a:xfrm>
                <a:off x="523" y="306"/>
                <a:ext cx="12" cy="17"/>
              </a:xfrm>
              <a:custGeom>
                <a:avLst/>
                <a:gdLst>
                  <a:gd name="T0" fmla="*/ 1 w 24"/>
                  <a:gd name="T1" fmla="*/ 1 h 33"/>
                  <a:gd name="T2" fmla="*/ 1 w 24"/>
                  <a:gd name="T3" fmla="*/ 1 h 33"/>
                  <a:gd name="T4" fmla="*/ 1 w 24"/>
                  <a:gd name="T5" fmla="*/ 1 h 33"/>
                  <a:gd name="T6" fmla="*/ 0 w 24"/>
                  <a:gd name="T7" fmla="*/ 1 h 33"/>
                  <a:gd name="T8" fmla="*/ 1 w 24"/>
                  <a:gd name="T9" fmla="*/ 1 h 33"/>
                  <a:gd name="T10" fmla="*/ 1 w 24"/>
                  <a:gd name="T11" fmla="*/ 0 h 33"/>
                  <a:gd name="T12" fmla="*/ 1 w 24"/>
                  <a:gd name="T13" fmla="*/ 1 h 33"/>
                  <a:gd name="T14" fmla="*/ 1 w 24"/>
                  <a:gd name="T15" fmla="*/ 1 h 33"/>
                  <a:gd name="T16" fmla="*/ 1 w 24"/>
                  <a:gd name="T17" fmla="*/ 1 h 33"/>
                  <a:gd name="T18" fmla="*/ 1 w 24"/>
                  <a:gd name="T19" fmla="*/ 1 h 33"/>
                  <a:gd name="T20" fmla="*/ 1 w 24"/>
                  <a:gd name="T21" fmla="*/ 1 h 33"/>
                  <a:gd name="T22" fmla="*/ 1 w 24"/>
                  <a:gd name="T23" fmla="*/ 1 h 33"/>
                  <a:gd name="T24" fmla="*/ 1 w 24"/>
                  <a:gd name="T25" fmla="*/ 1 h 33"/>
                  <a:gd name="T26" fmla="*/ 1 w 24"/>
                  <a:gd name="T27" fmla="*/ 2 h 33"/>
                  <a:gd name="T28" fmla="*/ 1 w 24"/>
                  <a:gd name="T29" fmla="*/ 1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4"/>
                  <a:gd name="T46" fmla="*/ 0 h 33"/>
                  <a:gd name="T47" fmla="*/ 24 w 24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4" h="33">
                    <a:moveTo>
                      <a:pt x="6" y="29"/>
                    </a:moveTo>
                    <a:lnTo>
                      <a:pt x="6" y="21"/>
                    </a:lnTo>
                    <a:lnTo>
                      <a:pt x="2" y="15"/>
                    </a:lnTo>
                    <a:lnTo>
                      <a:pt x="0" y="7"/>
                    </a:lnTo>
                    <a:lnTo>
                      <a:pt x="4" y="1"/>
                    </a:lnTo>
                    <a:lnTo>
                      <a:pt x="15" y="0"/>
                    </a:lnTo>
                    <a:lnTo>
                      <a:pt x="16" y="7"/>
                    </a:lnTo>
                    <a:lnTo>
                      <a:pt x="19" y="21"/>
                    </a:lnTo>
                    <a:lnTo>
                      <a:pt x="10" y="21"/>
                    </a:lnTo>
                    <a:lnTo>
                      <a:pt x="8" y="4"/>
                    </a:lnTo>
                    <a:lnTo>
                      <a:pt x="8" y="21"/>
                    </a:lnTo>
                    <a:lnTo>
                      <a:pt x="20" y="21"/>
                    </a:lnTo>
                    <a:lnTo>
                      <a:pt x="14" y="27"/>
                    </a:lnTo>
                    <a:lnTo>
                      <a:pt x="24" y="33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4" name="Freeform 701"/>
              <p:cNvSpPr>
                <a:spLocks noChangeAspect="1"/>
              </p:cNvSpPr>
              <p:nvPr/>
            </p:nvSpPr>
            <p:spPr bwMode="auto">
              <a:xfrm>
                <a:off x="516" y="341"/>
                <a:ext cx="26" cy="2"/>
              </a:xfrm>
              <a:custGeom>
                <a:avLst/>
                <a:gdLst>
                  <a:gd name="T0" fmla="*/ 0 w 50"/>
                  <a:gd name="T1" fmla="*/ 1 h 4"/>
                  <a:gd name="T2" fmla="*/ 1 w 50"/>
                  <a:gd name="T3" fmla="*/ 1 h 4"/>
                  <a:gd name="T4" fmla="*/ 2 w 50"/>
                  <a:gd name="T5" fmla="*/ 1 h 4"/>
                  <a:gd name="T6" fmla="*/ 2 w 50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4"/>
                  <a:gd name="T14" fmla="*/ 50 w 50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4">
                    <a:moveTo>
                      <a:pt x="0" y="2"/>
                    </a:moveTo>
                    <a:lnTo>
                      <a:pt x="21" y="4"/>
                    </a:lnTo>
                    <a:lnTo>
                      <a:pt x="39" y="3"/>
                    </a:lnTo>
                    <a:lnTo>
                      <a:pt x="5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5" name="Freeform 702"/>
              <p:cNvSpPr>
                <a:spLocks noChangeAspect="1"/>
              </p:cNvSpPr>
              <p:nvPr/>
            </p:nvSpPr>
            <p:spPr bwMode="auto">
              <a:xfrm>
                <a:off x="560" y="346"/>
                <a:ext cx="24" cy="2"/>
              </a:xfrm>
              <a:custGeom>
                <a:avLst/>
                <a:gdLst>
                  <a:gd name="T0" fmla="*/ 0 w 46"/>
                  <a:gd name="T1" fmla="*/ 0 h 3"/>
                  <a:gd name="T2" fmla="*/ 1 w 46"/>
                  <a:gd name="T3" fmla="*/ 1 h 3"/>
                  <a:gd name="T4" fmla="*/ 2 w 46"/>
                  <a:gd name="T5" fmla="*/ 1 h 3"/>
                  <a:gd name="T6" fmla="*/ 2 w 46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3"/>
                  <a:gd name="T14" fmla="*/ 46 w 4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3">
                    <a:moveTo>
                      <a:pt x="0" y="0"/>
                    </a:moveTo>
                    <a:lnTo>
                      <a:pt x="20" y="2"/>
                    </a:lnTo>
                    <a:lnTo>
                      <a:pt x="35" y="3"/>
                    </a:lnTo>
                    <a:lnTo>
                      <a:pt x="46" y="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6" name="Freeform 703"/>
              <p:cNvSpPr>
                <a:spLocks noChangeAspect="1"/>
              </p:cNvSpPr>
              <p:nvPr/>
            </p:nvSpPr>
            <p:spPr bwMode="auto">
              <a:xfrm>
                <a:off x="516" y="324"/>
                <a:ext cx="25" cy="3"/>
              </a:xfrm>
              <a:custGeom>
                <a:avLst/>
                <a:gdLst>
                  <a:gd name="T0" fmla="*/ 0 w 48"/>
                  <a:gd name="T1" fmla="*/ 1 h 6"/>
                  <a:gd name="T2" fmla="*/ 1 w 48"/>
                  <a:gd name="T3" fmla="*/ 1 h 6"/>
                  <a:gd name="T4" fmla="*/ 1 w 48"/>
                  <a:gd name="T5" fmla="*/ 1 h 6"/>
                  <a:gd name="T6" fmla="*/ 2 w 48"/>
                  <a:gd name="T7" fmla="*/ 1 h 6"/>
                  <a:gd name="T8" fmla="*/ 2 w 48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6"/>
                  <a:gd name="T17" fmla="*/ 48 w 4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6">
                    <a:moveTo>
                      <a:pt x="0" y="2"/>
                    </a:moveTo>
                    <a:lnTo>
                      <a:pt x="10" y="5"/>
                    </a:lnTo>
                    <a:lnTo>
                      <a:pt x="27" y="6"/>
                    </a:lnTo>
                    <a:lnTo>
                      <a:pt x="40" y="6"/>
                    </a:lnTo>
                    <a:lnTo>
                      <a:pt x="4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7" name="Freeform 704"/>
              <p:cNvSpPr>
                <a:spLocks noChangeAspect="1"/>
              </p:cNvSpPr>
              <p:nvPr/>
            </p:nvSpPr>
            <p:spPr bwMode="auto">
              <a:xfrm>
                <a:off x="606" y="404"/>
                <a:ext cx="38" cy="4"/>
              </a:xfrm>
              <a:custGeom>
                <a:avLst/>
                <a:gdLst>
                  <a:gd name="T0" fmla="*/ 0 w 73"/>
                  <a:gd name="T1" fmla="*/ 1 h 7"/>
                  <a:gd name="T2" fmla="*/ 1 w 73"/>
                  <a:gd name="T3" fmla="*/ 1 h 7"/>
                  <a:gd name="T4" fmla="*/ 2 w 73"/>
                  <a:gd name="T5" fmla="*/ 1 h 7"/>
                  <a:gd name="T6" fmla="*/ 2 w 73"/>
                  <a:gd name="T7" fmla="*/ 0 h 7"/>
                  <a:gd name="T8" fmla="*/ 3 w 7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7"/>
                  <a:gd name="T17" fmla="*/ 73 w 73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7">
                    <a:moveTo>
                      <a:pt x="0" y="3"/>
                    </a:moveTo>
                    <a:lnTo>
                      <a:pt x="20" y="7"/>
                    </a:lnTo>
                    <a:lnTo>
                      <a:pt x="44" y="4"/>
                    </a:lnTo>
                    <a:lnTo>
                      <a:pt x="51" y="0"/>
                    </a:lnTo>
                    <a:lnTo>
                      <a:pt x="7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8" name="Line 705"/>
              <p:cNvSpPr>
                <a:spLocks noChangeAspect="1" noChangeShapeType="1"/>
              </p:cNvSpPr>
              <p:nvPr/>
            </p:nvSpPr>
            <p:spPr bwMode="auto">
              <a:xfrm>
                <a:off x="631" y="398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9" name="Line 706"/>
              <p:cNvSpPr>
                <a:spLocks noChangeAspect="1" noChangeShapeType="1"/>
              </p:cNvSpPr>
              <p:nvPr/>
            </p:nvSpPr>
            <p:spPr bwMode="auto">
              <a:xfrm>
                <a:off x="644" y="397"/>
                <a:ext cx="0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0" name="Line 707"/>
              <p:cNvSpPr>
                <a:spLocks noChangeAspect="1" noChangeShapeType="1"/>
              </p:cNvSpPr>
              <p:nvPr/>
            </p:nvSpPr>
            <p:spPr bwMode="auto">
              <a:xfrm>
                <a:off x="618" y="400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1" name="Line 708"/>
              <p:cNvSpPr>
                <a:spLocks noChangeAspect="1" noChangeShapeType="1"/>
              </p:cNvSpPr>
              <p:nvPr/>
            </p:nvSpPr>
            <p:spPr bwMode="auto">
              <a:xfrm>
                <a:off x="604" y="394"/>
                <a:ext cx="5" cy="1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2" name="Freeform 709"/>
              <p:cNvSpPr>
                <a:spLocks noChangeAspect="1"/>
              </p:cNvSpPr>
              <p:nvPr/>
            </p:nvSpPr>
            <p:spPr bwMode="auto">
              <a:xfrm>
                <a:off x="604" y="394"/>
                <a:ext cx="46" cy="4"/>
              </a:xfrm>
              <a:custGeom>
                <a:avLst/>
                <a:gdLst>
                  <a:gd name="T0" fmla="*/ 0 w 88"/>
                  <a:gd name="T1" fmla="*/ 0 h 9"/>
                  <a:gd name="T2" fmla="*/ 1 w 88"/>
                  <a:gd name="T3" fmla="*/ 0 h 9"/>
                  <a:gd name="T4" fmla="*/ 1 w 88"/>
                  <a:gd name="T5" fmla="*/ 0 h 9"/>
                  <a:gd name="T6" fmla="*/ 2 w 88"/>
                  <a:gd name="T7" fmla="*/ 0 h 9"/>
                  <a:gd name="T8" fmla="*/ 2 w 88"/>
                  <a:gd name="T9" fmla="*/ 0 h 9"/>
                  <a:gd name="T10" fmla="*/ 2 w 88"/>
                  <a:gd name="T11" fmla="*/ 0 h 9"/>
                  <a:gd name="T12" fmla="*/ 3 w 88"/>
                  <a:gd name="T13" fmla="*/ 0 h 9"/>
                  <a:gd name="T14" fmla="*/ 4 w 88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8"/>
                  <a:gd name="T25" fmla="*/ 0 h 9"/>
                  <a:gd name="T26" fmla="*/ 88 w 88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8" h="9">
                    <a:moveTo>
                      <a:pt x="0" y="3"/>
                    </a:moveTo>
                    <a:lnTo>
                      <a:pt x="10" y="9"/>
                    </a:lnTo>
                    <a:lnTo>
                      <a:pt x="30" y="9"/>
                    </a:lnTo>
                    <a:lnTo>
                      <a:pt x="36" y="8"/>
                    </a:lnTo>
                    <a:lnTo>
                      <a:pt x="44" y="9"/>
                    </a:lnTo>
                    <a:lnTo>
                      <a:pt x="50" y="9"/>
                    </a:lnTo>
                    <a:lnTo>
                      <a:pt x="75" y="8"/>
                    </a:lnTo>
                    <a:lnTo>
                      <a:pt x="8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3" name="Freeform 710"/>
              <p:cNvSpPr>
                <a:spLocks noChangeAspect="1"/>
              </p:cNvSpPr>
              <p:nvPr/>
            </p:nvSpPr>
            <p:spPr bwMode="auto">
              <a:xfrm>
                <a:off x="629" y="384"/>
                <a:ext cx="16" cy="11"/>
              </a:xfrm>
              <a:custGeom>
                <a:avLst/>
                <a:gdLst>
                  <a:gd name="T0" fmla="*/ 1 w 31"/>
                  <a:gd name="T1" fmla="*/ 1 h 21"/>
                  <a:gd name="T2" fmla="*/ 0 w 31"/>
                  <a:gd name="T3" fmla="*/ 1 h 21"/>
                  <a:gd name="T4" fmla="*/ 1 w 31"/>
                  <a:gd name="T5" fmla="*/ 1 h 21"/>
                  <a:gd name="T6" fmla="*/ 1 w 31"/>
                  <a:gd name="T7" fmla="*/ 1 h 21"/>
                  <a:gd name="T8" fmla="*/ 1 w 31"/>
                  <a:gd name="T9" fmla="*/ 0 h 21"/>
                  <a:gd name="T10" fmla="*/ 1 w 31"/>
                  <a:gd name="T11" fmla="*/ 1 h 21"/>
                  <a:gd name="T12" fmla="*/ 1 w 31"/>
                  <a:gd name="T13" fmla="*/ 1 h 21"/>
                  <a:gd name="T14" fmla="*/ 1 w 31"/>
                  <a:gd name="T15" fmla="*/ 1 h 21"/>
                  <a:gd name="T16" fmla="*/ 1 w 31"/>
                  <a:gd name="T17" fmla="*/ 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1"/>
                  <a:gd name="T29" fmla="*/ 31 w 31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1">
                    <a:moveTo>
                      <a:pt x="1" y="18"/>
                    </a:moveTo>
                    <a:lnTo>
                      <a:pt x="0" y="7"/>
                    </a:lnTo>
                    <a:lnTo>
                      <a:pt x="9" y="3"/>
                    </a:lnTo>
                    <a:lnTo>
                      <a:pt x="19" y="5"/>
                    </a:lnTo>
                    <a:lnTo>
                      <a:pt x="26" y="0"/>
                    </a:lnTo>
                    <a:lnTo>
                      <a:pt x="31" y="16"/>
                    </a:lnTo>
                    <a:lnTo>
                      <a:pt x="17" y="17"/>
                    </a:lnTo>
                    <a:lnTo>
                      <a:pt x="11" y="21"/>
                    </a:lnTo>
                    <a:lnTo>
                      <a:pt x="1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4" name="Freeform 711"/>
              <p:cNvSpPr>
                <a:spLocks noChangeAspect="1"/>
              </p:cNvSpPr>
              <p:nvPr/>
            </p:nvSpPr>
            <p:spPr bwMode="auto">
              <a:xfrm>
                <a:off x="458" y="358"/>
                <a:ext cx="81" cy="39"/>
              </a:xfrm>
              <a:custGeom>
                <a:avLst/>
                <a:gdLst>
                  <a:gd name="T0" fmla="*/ 1 w 156"/>
                  <a:gd name="T1" fmla="*/ 2 h 75"/>
                  <a:gd name="T2" fmla="*/ 1 w 156"/>
                  <a:gd name="T3" fmla="*/ 3 h 75"/>
                  <a:gd name="T4" fmla="*/ 0 w 156"/>
                  <a:gd name="T5" fmla="*/ 3 h 75"/>
                  <a:gd name="T6" fmla="*/ 1 w 156"/>
                  <a:gd name="T7" fmla="*/ 3 h 75"/>
                  <a:gd name="T8" fmla="*/ 1 w 156"/>
                  <a:gd name="T9" fmla="*/ 3 h 75"/>
                  <a:gd name="T10" fmla="*/ 2 w 156"/>
                  <a:gd name="T11" fmla="*/ 3 h 75"/>
                  <a:gd name="T12" fmla="*/ 2 w 156"/>
                  <a:gd name="T13" fmla="*/ 3 h 75"/>
                  <a:gd name="T14" fmla="*/ 2 w 156"/>
                  <a:gd name="T15" fmla="*/ 2 h 75"/>
                  <a:gd name="T16" fmla="*/ 2 w 156"/>
                  <a:gd name="T17" fmla="*/ 2 h 75"/>
                  <a:gd name="T18" fmla="*/ 2 w 156"/>
                  <a:gd name="T19" fmla="*/ 2 h 75"/>
                  <a:gd name="T20" fmla="*/ 2 w 156"/>
                  <a:gd name="T21" fmla="*/ 3 h 75"/>
                  <a:gd name="T22" fmla="*/ 2 w 156"/>
                  <a:gd name="T23" fmla="*/ 3 h 75"/>
                  <a:gd name="T24" fmla="*/ 3 w 156"/>
                  <a:gd name="T25" fmla="*/ 3 h 75"/>
                  <a:gd name="T26" fmla="*/ 6 w 156"/>
                  <a:gd name="T27" fmla="*/ 3 h 75"/>
                  <a:gd name="T28" fmla="*/ 6 w 156"/>
                  <a:gd name="T29" fmla="*/ 2 h 75"/>
                  <a:gd name="T30" fmla="*/ 5 w 156"/>
                  <a:gd name="T31" fmla="*/ 2 h 75"/>
                  <a:gd name="T32" fmla="*/ 5 w 156"/>
                  <a:gd name="T33" fmla="*/ 2 h 75"/>
                  <a:gd name="T34" fmla="*/ 5 w 156"/>
                  <a:gd name="T35" fmla="*/ 2 h 75"/>
                  <a:gd name="T36" fmla="*/ 6 w 156"/>
                  <a:gd name="T37" fmla="*/ 2 h 75"/>
                  <a:gd name="T38" fmla="*/ 6 w 156"/>
                  <a:gd name="T39" fmla="*/ 1 h 75"/>
                  <a:gd name="T40" fmla="*/ 5 w 156"/>
                  <a:gd name="T41" fmla="*/ 1 h 75"/>
                  <a:gd name="T42" fmla="*/ 5 w 156"/>
                  <a:gd name="T43" fmla="*/ 1 h 75"/>
                  <a:gd name="T44" fmla="*/ 5 w 156"/>
                  <a:gd name="T45" fmla="*/ 1 h 75"/>
                  <a:gd name="T46" fmla="*/ 5 w 156"/>
                  <a:gd name="T47" fmla="*/ 1 h 75"/>
                  <a:gd name="T48" fmla="*/ 5 w 156"/>
                  <a:gd name="T49" fmla="*/ 0 h 7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6"/>
                  <a:gd name="T76" fmla="*/ 0 h 75"/>
                  <a:gd name="T77" fmla="*/ 156 w 156"/>
                  <a:gd name="T78" fmla="*/ 75 h 7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6" h="75">
                    <a:moveTo>
                      <a:pt x="17" y="57"/>
                    </a:moveTo>
                    <a:lnTo>
                      <a:pt x="17" y="70"/>
                    </a:lnTo>
                    <a:lnTo>
                      <a:pt x="0" y="71"/>
                    </a:lnTo>
                    <a:lnTo>
                      <a:pt x="18" y="72"/>
                    </a:lnTo>
                    <a:lnTo>
                      <a:pt x="30" y="75"/>
                    </a:lnTo>
                    <a:lnTo>
                      <a:pt x="44" y="72"/>
                    </a:lnTo>
                    <a:lnTo>
                      <a:pt x="44" y="61"/>
                    </a:lnTo>
                    <a:lnTo>
                      <a:pt x="44" y="52"/>
                    </a:lnTo>
                    <a:lnTo>
                      <a:pt x="32" y="49"/>
                    </a:lnTo>
                    <a:lnTo>
                      <a:pt x="45" y="49"/>
                    </a:lnTo>
                    <a:lnTo>
                      <a:pt x="44" y="74"/>
                    </a:lnTo>
                    <a:lnTo>
                      <a:pt x="53" y="74"/>
                    </a:lnTo>
                    <a:lnTo>
                      <a:pt x="80" y="70"/>
                    </a:lnTo>
                    <a:lnTo>
                      <a:pt x="156" y="74"/>
                    </a:lnTo>
                    <a:lnTo>
                      <a:pt x="156" y="58"/>
                    </a:lnTo>
                    <a:lnTo>
                      <a:pt x="141" y="57"/>
                    </a:lnTo>
                    <a:lnTo>
                      <a:pt x="147" y="50"/>
                    </a:lnTo>
                    <a:lnTo>
                      <a:pt x="146" y="41"/>
                    </a:lnTo>
                    <a:lnTo>
                      <a:pt x="151" y="35"/>
                    </a:lnTo>
                    <a:lnTo>
                      <a:pt x="154" y="28"/>
                    </a:lnTo>
                    <a:lnTo>
                      <a:pt x="142" y="25"/>
                    </a:lnTo>
                    <a:lnTo>
                      <a:pt x="142" y="18"/>
                    </a:lnTo>
                    <a:lnTo>
                      <a:pt x="135" y="16"/>
                    </a:lnTo>
                    <a:lnTo>
                      <a:pt x="137" y="10"/>
                    </a:lnTo>
                    <a:lnTo>
                      <a:pt x="14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5" name="Freeform 712"/>
              <p:cNvSpPr>
                <a:spLocks noChangeAspect="1"/>
              </p:cNvSpPr>
              <p:nvPr/>
            </p:nvSpPr>
            <p:spPr bwMode="auto">
              <a:xfrm>
                <a:off x="516" y="357"/>
                <a:ext cx="21" cy="39"/>
              </a:xfrm>
              <a:custGeom>
                <a:avLst/>
                <a:gdLst>
                  <a:gd name="T0" fmla="*/ 1 w 40"/>
                  <a:gd name="T1" fmla="*/ 0 h 75"/>
                  <a:gd name="T2" fmla="*/ 1 w 40"/>
                  <a:gd name="T3" fmla="*/ 1 h 75"/>
                  <a:gd name="T4" fmla="*/ 1 w 40"/>
                  <a:gd name="T5" fmla="*/ 1 h 75"/>
                  <a:gd name="T6" fmla="*/ 1 w 40"/>
                  <a:gd name="T7" fmla="*/ 1 h 75"/>
                  <a:gd name="T8" fmla="*/ 1 w 40"/>
                  <a:gd name="T9" fmla="*/ 1 h 75"/>
                  <a:gd name="T10" fmla="*/ 1 w 40"/>
                  <a:gd name="T11" fmla="*/ 1 h 75"/>
                  <a:gd name="T12" fmla="*/ 1 w 40"/>
                  <a:gd name="T13" fmla="*/ 1 h 75"/>
                  <a:gd name="T14" fmla="*/ 0 w 40"/>
                  <a:gd name="T15" fmla="*/ 1 h 75"/>
                  <a:gd name="T16" fmla="*/ 1 w 40"/>
                  <a:gd name="T17" fmla="*/ 1 h 75"/>
                  <a:gd name="T18" fmla="*/ 1 w 40"/>
                  <a:gd name="T19" fmla="*/ 1 h 75"/>
                  <a:gd name="T20" fmla="*/ 1 w 40"/>
                  <a:gd name="T21" fmla="*/ 2 h 75"/>
                  <a:gd name="T22" fmla="*/ 2 w 40"/>
                  <a:gd name="T23" fmla="*/ 1 h 75"/>
                  <a:gd name="T24" fmla="*/ 1 w 40"/>
                  <a:gd name="T25" fmla="*/ 1 h 75"/>
                  <a:gd name="T26" fmla="*/ 1 w 40"/>
                  <a:gd name="T27" fmla="*/ 1 h 75"/>
                  <a:gd name="T28" fmla="*/ 1 w 40"/>
                  <a:gd name="T29" fmla="*/ 1 h 75"/>
                  <a:gd name="T30" fmla="*/ 1 w 40"/>
                  <a:gd name="T31" fmla="*/ 1 h 75"/>
                  <a:gd name="T32" fmla="*/ 1 w 40"/>
                  <a:gd name="T33" fmla="*/ 2 h 75"/>
                  <a:gd name="T34" fmla="*/ 1 w 40"/>
                  <a:gd name="T35" fmla="*/ 2 h 75"/>
                  <a:gd name="T36" fmla="*/ 1 w 40"/>
                  <a:gd name="T37" fmla="*/ 2 h 75"/>
                  <a:gd name="T38" fmla="*/ 1 w 40"/>
                  <a:gd name="T39" fmla="*/ 2 h 75"/>
                  <a:gd name="T40" fmla="*/ 1 w 40"/>
                  <a:gd name="T41" fmla="*/ 2 h 75"/>
                  <a:gd name="T42" fmla="*/ 2 w 40"/>
                  <a:gd name="T43" fmla="*/ 2 h 75"/>
                  <a:gd name="T44" fmla="*/ 2 w 40"/>
                  <a:gd name="T45" fmla="*/ 2 h 75"/>
                  <a:gd name="T46" fmla="*/ 1 w 40"/>
                  <a:gd name="T47" fmla="*/ 2 h 75"/>
                  <a:gd name="T48" fmla="*/ 1 w 40"/>
                  <a:gd name="T49" fmla="*/ 2 h 75"/>
                  <a:gd name="T50" fmla="*/ 1 w 40"/>
                  <a:gd name="T51" fmla="*/ 2 h 75"/>
                  <a:gd name="T52" fmla="*/ 1 w 40"/>
                  <a:gd name="T53" fmla="*/ 3 h 75"/>
                  <a:gd name="T54" fmla="*/ 1 w 40"/>
                  <a:gd name="T55" fmla="*/ 3 h 75"/>
                  <a:gd name="T56" fmla="*/ 1 w 40"/>
                  <a:gd name="T57" fmla="*/ 3 h 75"/>
                  <a:gd name="T58" fmla="*/ 1 w 40"/>
                  <a:gd name="T59" fmla="*/ 3 h 75"/>
                  <a:gd name="T60" fmla="*/ 1 w 40"/>
                  <a:gd name="T61" fmla="*/ 2 h 75"/>
                  <a:gd name="T62" fmla="*/ 1 w 40"/>
                  <a:gd name="T63" fmla="*/ 3 h 75"/>
                  <a:gd name="T64" fmla="*/ 1 w 40"/>
                  <a:gd name="T65" fmla="*/ 3 h 7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0"/>
                  <a:gd name="T100" fmla="*/ 0 h 75"/>
                  <a:gd name="T101" fmla="*/ 40 w 40"/>
                  <a:gd name="T102" fmla="*/ 75 h 7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0" h="75">
                    <a:moveTo>
                      <a:pt x="3" y="0"/>
                    </a:moveTo>
                    <a:lnTo>
                      <a:pt x="1" y="14"/>
                    </a:lnTo>
                    <a:lnTo>
                      <a:pt x="14" y="14"/>
                    </a:lnTo>
                    <a:lnTo>
                      <a:pt x="22" y="11"/>
                    </a:lnTo>
                    <a:lnTo>
                      <a:pt x="12" y="15"/>
                    </a:lnTo>
                    <a:lnTo>
                      <a:pt x="3" y="15"/>
                    </a:lnTo>
                    <a:lnTo>
                      <a:pt x="5" y="22"/>
                    </a:lnTo>
                    <a:lnTo>
                      <a:pt x="0" y="31"/>
                    </a:lnTo>
                    <a:lnTo>
                      <a:pt x="13" y="31"/>
                    </a:lnTo>
                    <a:lnTo>
                      <a:pt x="19" y="30"/>
                    </a:lnTo>
                    <a:lnTo>
                      <a:pt x="29" y="35"/>
                    </a:lnTo>
                    <a:lnTo>
                      <a:pt x="40" y="29"/>
                    </a:lnTo>
                    <a:lnTo>
                      <a:pt x="28" y="29"/>
                    </a:lnTo>
                    <a:lnTo>
                      <a:pt x="20" y="25"/>
                    </a:lnTo>
                    <a:lnTo>
                      <a:pt x="16" y="14"/>
                    </a:lnTo>
                    <a:lnTo>
                      <a:pt x="9" y="23"/>
                    </a:lnTo>
                    <a:lnTo>
                      <a:pt x="3" y="37"/>
                    </a:lnTo>
                    <a:lnTo>
                      <a:pt x="10" y="47"/>
                    </a:lnTo>
                    <a:lnTo>
                      <a:pt x="19" y="42"/>
                    </a:lnTo>
                    <a:lnTo>
                      <a:pt x="18" y="32"/>
                    </a:lnTo>
                    <a:lnTo>
                      <a:pt x="21" y="45"/>
                    </a:lnTo>
                    <a:lnTo>
                      <a:pt x="32" y="43"/>
                    </a:lnTo>
                    <a:lnTo>
                      <a:pt x="33" y="49"/>
                    </a:lnTo>
                    <a:lnTo>
                      <a:pt x="29" y="58"/>
                    </a:lnTo>
                    <a:lnTo>
                      <a:pt x="9" y="58"/>
                    </a:lnTo>
                    <a:lnTo>
                      <a:pt x="9" y="51"/>
                    </a:lnTo>
                    <a:lnTo>
                      <a:pt x="7" y="63"/>
                    </a:lnTo>
                    <a:lnTo>
                      <a:pt x="6" y="70"/>
                    </a:lnTo>
                    <a:lnTo>
                      <a:pt x="16" y="72"/>
                    </a:lnTo>
                    <a:lnTo>
                      <a:pt x="19" y="63"/>
                    </a:lnTo>
                    <a:lnTo>
                      <a:pt x="25" y="59"/>
                    </a:lnTo>
                    <a:lnTo>
                      <a:pt x="27" y="66"/>
                    </a:lnTo>
                    <a:lnTo>
                      <a:pt x="27" y="7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6" name="Freeform 713"/>
              <p:cNvSpPr>
                <a:spLocks noChangeAspect="1"/>
              </p:cNvSpPr>
              <p:nvPr/>
            </p:nvSpPr>
            <p:spPr bwMode="auto">
              <a:xfrm>
                <a:off x="493" y="366"/>
                <a:ext cx="15" cy="22"/>
              </a:xfrm>
              <a:custGeom>
                <a:avLst/>
                <a:gdLst>
                  <a:gd name="T0" fmla="*/ 0 w 29"/>
                  <a:gd name="T1" fmla="*/ 1 h 44"/>
                  <a:gd name="T2" fmla="*/ 1 w 29"/>
                  <a:gd name="T3" fmla="*/ 1 h 44"/>
                  <a:gd name="T4" fmla="*/ 1 w 29"/>
                  <a:gd name="T5" fmla="*/ 1 h 44"/>
                  <a:gd name="T6" fmla="*/ 0 w 29"/>
                  <a:gd name="T7" fmla="*/ 0 h 44"/>
                  <a:gd name="T8" fmla="*/ 0 w 29"/>
                  <a:gd name="T9" fmla="*/ 1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44"/>
                  <a:gd name="T17" fmla="*/ 29 w 29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44">
                    <a:moveTo>
                      <a:pt x="0" y="44"/>
                    </a:moveTo>
                    <a:lnTo>
                      <a:pt x="29" y="43"/>
                    </a:lnTo>
                    <a:lnTo>
                      <a:pt x="28" y="1"/>
                    </a:lnTo>
                    <a:lnTo>
                      <a:pt x="0" y="0"/>
                    </a:lnTo>
                    <a:lnTo>
                      <a:pt x="0" y="4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7" name="Freeform 714"/>
              <p:cNvSpPr>
                <a:spLocks noChangeAspect="1"/>
              </p:cNvSpPr>
              <p:nvPr/>
            </p:nvSpPr>
            <p:spPr bwMode="auto">
              <a:xfrm>
                <a:off x="544" y="384"/>
                <a:ext cx="40" cy="20"/>
              </a:xfrm>
              <a:custGeom>
                <a:avLst/>
                <a:gdLst>
                  <a:gd name="T0" fmla="*/ 0 w 76"/>
                  <a:gd name="T1" fmla="*/ 1 h 40"/>
                  <a:gd name="T2" fmla="*/ 0 w 76"/>
                  <a:gd name="T3" fmla="*/ 1 h 40"/>
                  <a:gd name="T4" fmla="*/ 1 w 76"/>
                  <a:gd name="T5" fmla="*/ 1 h 40"/>
                  <a:gd name="T6" fmla="*/ 1 w 76"/>
                  <a:gd name="T7" fmla="*/ 0 h 40"/>
                  <a:gd name="T8" fmla="*/ 3 w 76"/>
                  <a:gd name="T9" fmla="*/ 1 h 40"/>
                  <a:gd name="T10" fmla="*/ 3 w 76"/>
                  <a:gd name="T11" fmla="*/ 1 h 40"/>
                  <a:gd name="T12" fmla="*/ 1 w 76"/>
                  <a:gd name="T13" fmla="*/ 1 h 40"/>
                  <a:gd name="T14" fmla="*/ 1 w 76"/>
                  <a:gd name="T15" fmla="*/ 1 h 40"/>
                  <a:gd name="T16" fmla="*/ 1 w 76"/>
                  <a:gd name="T17" fmla="*/ 1 h 40"/>
                  <a:gd name="T18" fmla="*/ 0 w 76"/>
                  <a:gd name="T19" fmla="*/ 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6"/>
                  <a:gd name="T31" fmla="*/ 0 h 40"/>
                  <a:gd name="T32" fmla="*/ 76 w 76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6" h="40">
                    <a:moveTo>
                      <a:pt x="0" y="34"/>
                    </a:moveTo>
                    <a:lnTo>
                      <a:pt x="0" y="6"/>
                    </a:lnTo>
                    <a:lnTo>
                      <a:pt x="17" y="7"/>
                    </a:lnTo>
                    <a:lnTo>
                      <a:pt x="17" y="0"/>
                    </a:lnTo>
                    <a:lnTo>
                      <a:pt x="76" y="3"/>
                    </a:lnTo>
                    <a:lnTo>
                      <a:pt x="73" y="40"/>
                    </a:lnTo>
                    <a:lnTo>
                      <a:pt x="17" y="36"/>
                    </a:lnTo>
                    <a:lnTo>
                      <a:pt x="16" y="11"/>
                    </a:lnTo>
                    <a:lnTo>
                      <a:pt x="16" y="35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8" name="Freeform 715"/>
              <p:cNvSpPr>
                <a:spLocks noChangeAspect="1"/>
              </p:cNvSpPr>
              <p:nvPr/>
            </p:nvSpPr>
            <p:spPr bwMode="auto">
              <a:xfrm>
                <a:off x="460" y="402"/>
                <a:ext cx="84" cy="2"/>
              </a:xfrm>
              <a:custGeom>
                <a:avLst/>
                <a:gdLst>
                  <a:gd name="T0" fmla="*/ 0 w 163"/>
                  <a:gd name="T1" fmla="*/ 1 h 4"/>
                  <a:gd name="T2" fmla="*/ 1 w 163"/>
                  <a:gd name="T3" fmla="*/ 1 h 4"/>
                  <a:gd name="T4" fmla="*/ 2 w 163"/>
                  <a:gd name="T5" fmla="*/ 1 h 4"/>
                  <a:gd name="T6" fmla="*/ 2 w 163"/>
                  <a:gd name="T7" fmla="*/ 0 h 4"/>
                  <a:gd name="T8" fmla="*/ 3 w 163"/>
                  <a:gd name="T9" fmla="*/ 1 h 4"/>
                  <a:gd name="T10" fmla="*/ 3 w 163"/>
                  <a:gd name="T11" fmla="*/ 1 h 4"/>
                  <a:gd name="T12" fmla="*/ 3 w 163"/>
                  <a:gd name="T13" fmla="*/ 0 h 4"/>
                  <a:gd name="T14" fmla="*/ 4 w 163"/>
                  <a:gd name="T15" fmla="*/ 0 h 4"/>
                  <a:gd name="T16" fmla="*/ 6 w 16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3"/>
                  <a:gd name="T28" fmla="*/ 0 h 4"/>
                  <a:gd name="T29" fmla="*/ 163 w 16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3" h="4">
                    <a:moveTo>
                      <a:pt x="0" y="2"/>
                    </a:moveTo>
                    <a:lnTo>
                      <a:pt x="26" y="3"/>
                    </a:lnTo>
                    <a:lnTo>
                      <a:pt x="36" y="3"/>
                    </a:lnTo>
                    <a:lnTo>
                      <a:pt x="57" y="0"/>
                    </a:lnTo>
                    <a:lnTo>
                      <a:pt x="69" y="1"/>
                    </a:lnTo>
                    <a:lnTo>
                      <a:pt x="83" y="4"/>
                    </a:lnTo>
                    <a:lnTo>
                      <a:pt x="91" y="0"/>
                    </a:lnTo>
                    <a:lnTo>
                      <a:pt x="118" y="0"/>
                    </a:lnTo>
                    <a:lnTo>
                      <a:pt x="16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9" name="Line 716"/>
              <p:cNvSpPr>
                <a:spLocks noChangeAspect="1" noChangeShapeType="1"/>
              </p:cNvSpPr>
              <p:nvPr/>
            </p:nvSpPr>
            <p:spPr bwMode="auto">
              <a:xfrm flipH="1">
                <a:off x="532" y="344"/>
                <a:ext cx="3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0" name="Line 717"/>
              <p:cNvSpPr>
                <a:spLocks noChangeAspect="1" noChangeShapeType="1"/>
              </p:cNvSpPr>
              <p:nvPr/>
            </p:nvSpPr>
            <p:spPr bwMode="auto">
              <a:xfrm>
                <a:off x="521" y="344"/>
                <a:ext cx="4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1" name="Line 718"/>
              <p:cNvSpPr>
                <a:spLocks noChangeAspect="1" noChangeShapeType="1"/>
              </p:cNvSpPr>
              <p:nvPr/>
            </p:nvSpPr>
            <p:spPr bwMode="auto">
              <a:xfrm>
                <a:off x="538" y="342"/>
                <a:ext cx="7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2" name="Line 719"/>
              <p:cNvSpPr>
                <a:spLocks noChangeAspect="1" noChangeShapeType="1"/>
              </p:cNvSpPr>
              <p:nvPr/>
            </p:nvSpPr>
            <p:spPr bwMode="auto">
              <a:xfrm flipV="1">
                <a:off x="544" y="348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3" name="Line 720"/>
              <p:cNvSpPr>
                <a:spLocks noChangeAspect="1" noChangeShapeType="1"/>
              </p:cNvSpPr>
              <p:nvPr/>
            </p:nvSpPr>
            <p:spPr bwMode="auto">
              <a:xfrm>
                <a:off x="525" y="352"/>
                <a:ext cx="14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4" name="Line 721"/>
              <p:cNvSpPr>
                <a:spLocks noChangeAspect="1" noChangeShapeType="1"/>
              </p:cNvSpPr>
              <p:nvPr/>
            </p:nvSpPr>
            <p:spPr bwMode="auto">
              <a:xfrm flipH="1">
                <a:off x="518" y="351"/>
                <a:ext cx="6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057" name="Group 722"/>
              <p:cNvGrpSpPr>
                <a:grpSpLocks noChangeAspect="1"/>
              </p:cNvGrpSpPr>
              <p:nvPr/>
            </p:nvGrpSpPr>
            <p:grpSpPr bwMode="auto">
              <a:xfrm>
                <a:off x="503" y="410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25058" name="Group 72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297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98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99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00" name="Line 72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01" name="Line 7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02" name="Line 72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059" name="Group 73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07" name="Freeform 7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08" name="Oval 7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25060" name="Group 7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05" name="Freeform 7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06" name="Oval 7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296" name="Line 7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061" name="Group 737"/>
              <p:cNvGrpSpPr>
                <a:grpSpLocks noChangeAspect="1"/>
              </p:cNvGrpSpPr>
              <p:nvPr/>
            </p:nvGrpSpPr>
            <p:grpSpPr bwMode="auto">
              <a:xfrm>
                <a:off x="548" y="412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25062" name="Group 738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283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4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5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6" name="Line 7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7" name="Line 74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8" name="Line 74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063" name="Group 74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293" name="Freeform 7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94" name="Oval 7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25064" name="Group 74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291" name="Freeform 7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92" name="Oval 7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282" name="Line 7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065" name="Group 752"/>
              <p:cNvGrpSpPr>
                <a:grpSpLocks noChangeAspect="1"/>
              </p:cNvGrpSpPr>
              <p:nvPr/>
            </p:nvGrpSpPr>
            <p:grpSpPr bwMode="auto">
              <a:xfrm>
                <a:off x="427" y="408"/>
                <a:ext cx="50" cy="18"/>
                <a:chOff x="2402" y="867"/>
                <a:chExt cx="268" cy="97"/>
              </a:xfrm>
              <a:grpFill/>
            </p:grpSpPr>
            <p:grpSp>
              <p:nvGrpSpPr>
                <p:cNvPr id="25066" name="Group 75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269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0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1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2" name="Line 7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3" name="Line 75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4" name="Line 75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067" name="Group 7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279" name="Freeform 7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80" name="Oval 7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25068" name="Group 7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277" name="Freeform 7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78" name="Oval 7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268" name="Line 7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258" name="Freeform 767"/>
              <p:cNvSpPr>
                <a:spLocks noChangeAspect="1"/>
              </p:cNvSpPr>
              <p:nvPr/>
            </p:nvSpPr>
            <p:spPr bwMode="auto">
              <a:xfrm>
                <a:off x="732" y="454"/>
                <a:ext cx="109" cy="18"/>
              </a:xfrm>
              <a:custGeom>
                <a:avLst/>
                <a:gdLst>
                  <a:gd name="T0" fmla="*/ 8 w 210"/>
                  <a:gd name="T1" fmla="*/ 1 h 35"/>
                  <a:gd name="T2" fmla="*/ 6 w 210"/>
                  <a:gd name="T3" fmla="*/ 1 h 35"/>
                  <a:gd name="T4" fmla="*/ 6 w 210"/>
                  <a:gd name="T5" fmla="*/ 1 h 35"/>
                  <a:gd name="T6" fmla="*/ 3 w 210"/>
                  <a:gd name="T7" fmla="*/ 1 h 35"/>
                  <a:gd name="T8" fmla="*/ 3 w 210"/>
                  <a:gd name="T9" fmla="*/ 1 h 35"/>
                  <a:gd name="T10" fmla="*/ 1 w 210"/>
                  <a:gd name="T11" fmla="*/ 0 h 35"/>
                  <a:gd name="T12" fmla="*/ 0 w 210"/>
                  <a:gd name="T13" fmla="*/ 1 h 35"/>
                  <a:gd name="T14" fmla="*/ 3 w 210"/>
                  <a:gd name="T15" fmla="*/ 1 h 35"/>
                  <a:gd name="T16" fmla="*/ 2 w 210"/>
                  <a:gd name="T17" fmla="*/ 1 h 35"/>
                  <a:gd name="T18" fmla="*/ 5 w 210"/>
                  <a:gd name="T19" fmla="*/ 1 h 35"/>
                  <a:gd name="T20" fmla="*/ 5 w 210"/>
                  <a:gd name="T21" fmla="*/ 1 h 35"/>
                  <a:gd name="T22" fmla="*/ 7 w 210"/>
                  <a:gd name="T23" fmla="*/ 2 h 35"/>
                  <a:gd name="T24" fmla="*/ 8 w 210"/>
                  <a:gd name="T25" fmla="*/ 1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0"/>
                  <a:gd name="T40" fmla="*/ 0 h 35"/>
                  <a:gd name="T41" fmla="*/ 210 w 210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0" h="35">
                    <a:moveTo>
                      <a:pt x="210" y="27"/>
                    </a:moveTo>
                    <a:lnTo>
                      <a:pt x="157" y="27"/>
                    </a:lnTo>
                    <a:lnTo>
                      <a:pt x="157" y="17"/>
                    </a:lnTo>
                    <a:lnTo>
                      <a:pt x="80" y="12"/>
                    </a:lnTo>
                    <a:lnTo>
                      <a:pt x="79" y="1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62" y="8"/>
                    </a:lnTo>
                    <a:lnTo>
                      <a:pt x="59" y="19"/>
                    </a:lnTo>
                    <a:lnTo>
                      <a:pt x="142" y="23"/>
                    </a:lnTo>
                    <a:lnTo>
                      <a:pt x="141" y="32"/>
                    </a:lnTo>
                    <a:lnTo>
                      <a:pt x="195" y="35"/>
                    </a:lnTo>
                    <a:lnTo>
                      <a:pt x="210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069" name="Group 768"/>
              <p:cNvGrpSpPr>
                <a:grpSpLocks noChangeAspect="1"/>
              </p:cNvGrpSpPr>
              <p:nvPr/>
            </p:nvGrpSpPr>
            <p:grpSpPr bwMode="auto">
              <a:xfrm flipH="1">
                <a:off x="250" y="415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4260" name="Freeform 76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1" name="Freeform 77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2" name="Freeform 77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3" name="Freeform 77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4" name="Freeform 77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5" name="Freeform 77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6" name="Freeform 77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5793" name="Rectangle 84"/>
          <p:cNvSpPr>
            <a:spLocks noChangeArrowheads="1"/>
          </p:cNvSpPr>
          <p:nvPr/>
        </p:nvSpPr>
        <p:spPr bwMode="auto">
          <a:xfrm>
            <a:off x="2781910" y="6635574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6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АУГ «Рейган»</a:t>
            </a:r>
            <a:endParaRPr lang="ru-RU" sz="6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5794" name="Oval 3167"/>
          <p:cNvSpPr>
            <a:spLocks noChangeArrowheads="1"/>
          </p:cNvSpPr>
          <p:nvPr/>
        </p:nvSpPr>
        <p:spPr bwMode="auto">
          <a:xfrm>
            <a:off x="7229476" y="1473200"/>
            <a:ext cx="144463" cy="1968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6275" name="Rectangle 84"/>
          <p:cNvSpPr>
            <a:spLocks noChangeArrowheads="1"/>
          </p:cNvSpPr>
          <p:nvPr/>
        </p:nvSpPr>
        <p:spPr bwMode="auto">
          <a:xfrm flipH="1">
            <a:off x="7404101" y="1517651"/>
            <a:ext cx="347663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Бремертон</a:t>
            </a:r>
          </a:p>
        </p:txBody>
      </p:sp>
      <p:sp>
        <p:nvSpPr>
          <p:cNvPr id="6276" name="Rectangle 84"/>
          <p:cNvSpPr>
            <a:spLocks noChangeArrowheads="1"/>
          </p:cNvSpPr>
          <p:nvPr/>
        </p:nvSpPr>
        <p:spPr bwMode="auto">
          <a:xfrm flipH="1">
            <a:off x="7505701" y="1693334"/>
            <a:ext cx="190757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Китсап</a:t>
            </a:r>
          </a:p>
        </p:txBody>
      </p:sp>
      <p:sp>
        <p:nvSpPr>
          <p:cNvPr id="5797" name="Oval 3167"/>
          <p:cNvSpPr>
            <a:spLocks noChangeArrowheads="1"/>
          </p:cNvSpPr>
          <p:nvPr/>
        </p:nvSpPr>
        <p:spPr bwMode="auto">
          <a:xfrm>
            <a:off x="7354888" y="1629833"/>
            <a:ext cx="144462" cy="1968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25071" name="Group 603"/>
          <p:cNvGrpSpPr>
            <a:grpSpLocks noChangeAspect="1"/>
          </p:cNvGrpSpPr>
          <p:nvPr/>
        </p:nvGrpSpPr>
        <p:grpSpPr bwMode="auto">
          <a:xfrm>
            <a:off x="7148289" y="1818753"/>
            <a:ext cx="576064" cy="218689"/>
            <a:chOff x="50" y="306"/>
            <a:chExt cx="826" cy="194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5976" name="Freeform 604"/>
            <p:cNvSpPr>
              <a:spLocks noChangeAspect="1"/>
            </p:cNvSpPr>
            <p:nvPr/>
          </p:nvSpPr>
          <p:spPr bwMode="auto">
            <a:xfrm>
              <a:off x="89" y="439"/>
              <a:ext cx="13" cy="11"/>
            </a:xfrm>
            <a:custGeom>
              <a:avLst/>
              <a:gdLst>
                <a:gd name="T0" fmla="*/ 1 w 26"/>
                <a:gd name="T1" fmla="*/ 0 h 20"/>
                <a:gd name="T2" fmla="*/ 1 w 26"/>
                <a:gd name="T3" fmla="*/ 1 h 20"/>
                <a:gd name="T4" fmla="*/ 1 w 26"/>
                <a:gd name="T5" fmla="*/ 1 h 20"/>
                <a:gd name="T6" fmla="*/ 1 w 26"/>
                <a:gd name="T7" fmla="*/ 1 h 20"/>
                <a:gd name="T8" fmla="*/ 1 w 26"/>
                <a:gd name="T9" fmla="*/ 1 h 20"/>
                <a:gd name="T10" fmla="*/ 0 w 26"/>
                <a:gd name="T11" fmla="*/ 1 h 20"/>
                <a:gd name="T12" fmla="*/ 1 w 26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8" y="0"/>
                  </a:moveTo>
                  <a:lnTo>
                    <a:pt x="26" y="9"/>
                  </a:lnTo>
                  <a:lnTo>
                    <a:pt x="18" y="13"/>
                  </a:lnTo>
                  <a:lnTo>
                    <a:pt x="17" y="20"/>
                  </a:lnTo>
                  <a:lnTo>
                    <a:pt x="8" y="9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5072" name="Group 605"/>
            <p:cNvGrpSpPr>
              <a:grpSpLocks noChangeAspect="1"/>
            </p:cNvGrpSpPr>
            <p:nvPr/>
          </p:nvGrpSpPr>
          <p:grpSpPr bwMode="auto">
            <a:xfrm>
              <a:off x="329" y="423"/>
              <a:ext cx="44" cy="17"/>
              <a:chOff x="2769" y="979"/>
              <a:chExt cx="230" cy="90"/>
            </a:xfrm>
            <a:grpFill/>
          </p:grpSpPr>
          <p:sp>
            <p:nvSpPr>
              <p:cNvPr id="6140" name="Freeform 606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1" name="Freeform 607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2" name="Freeform 608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3" name="Freeform 609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4" name="Freeform 610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5" name="Freeform 611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6" name="Freeform 612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5978" name="Freeform 614"/>
            <p:cNvSpPr>
              <a:spLocks noChangeAspect="1"/>
            </p:cNvSpPr>
            <p:nvPr/>
          </p:nvSpPr>
          <p:spPr bwMode="auto">
            <a:xfrm>
              <a:off x="50" y="401"/>
              <a:ext cx="826" cy="99"/>
            </a:xfrm>
            <a:custGeom>
              <a:avLst/>
              <a:gdLst>
                <a:gd name="T0" fmla="*/ 0 w 1188"/>
                <a:gd name="T1" fmla="*/ 3 h 141"/>
                <a:gd name="T2" fmla="*/ 6 w 1188"/>
                <a:gd name="T3" fmla="*/ 6 h 141"/>
                <a:gd name="T4" fmla="*/ 8 w 1188"/>
                <a:gd name="T5" fmla="*/ 8 h 141"/>
                <a:gd name="T6" fmla="*/ 12 w 1188"/>
                <a:gd name="T7" fmla="*/ 10 h 141"/>
                <a:gd name="T8" fmla="*/ 17 w 1188"/>
                <a:gd name="T9" fmla="*/ 14 h 141"/>
                <a:gd name="T10" fmla="*/ 29 w 1188"/>
                <a:gd name="T11" fmla="*/ 16 h 141"/>
                <a:gd name="T12" fmla="*/ 56 w 1188"/>
                <a:gd name="T13" fmla="*/ 19 h 141"/>
                <a:gd name="T14" fmla="*/ 82 w 1188"/>
                <a:gd name="T15" fmla="*/ 20 h 141"/>
                <a:gd name="T16" fmla="*/ 114 w 1188"/>
                <a:gd name="T17" fmla="*/ 22 h 141"/>
                <a:gd name="T18" fmla="*/ 146 w 1188"/>
                <a:gd name="T19" fmla="*/ 23 h 141"/>
                <a:gd name="T20" fmla="*/ 185 w 1188"/>
                <a:gd name="T21" fmla="*/ 24 h 141"/>
                <a:gd name="T22" fmla="*/ 188 w 1188"/>
                <a:gd name="T23" fmla="*/ 22 h 141"/>
                <a:gd name="T24" fmla="*/ 191 w 1188"/>
                <a:gd name="T25" fmla="*/ 19 h 141"/>
                <a:gd name="T26" fmla="*/ 193 w 1188"/>
                <a:gd name="T27" fmla="*/ 14 h 141"/>
                <a:gd name="T28" fmla="*/ 193 w 1188"/>
                <a:gd name="T29" fmla="*/ 10 h 141"/>
                <a:gd name="T30" fmla="*/ 193 w 1188"/>
                <a:gd name="T31" fmla="*/ 8 h 141"/>
                <a:gd name="T32" fmla="*/ 182 w 1188"/>
                <a:gd name="T33" fmla="*/ 6 h 141"/>
                <a:gd name="T34" fmla="*/ 155 w 1188"/>
                <a:gd name="T35" fmla="*/ 4 h 141"/>
                <a:gd name="T36" fmla="*/ 139 w 1188"/>
                <a:gd name="T37" fmla="*/ 4 h 141"/>
                <a:gd name="T38" fmla="*/ 75 w 1188"/>
                <a:gd name="T39" fmla="*/ 3 h 141"/>
                <a:gd name="T40" fmla="*/ 74 w 1188"/>
                <a:gd name="T41" fmla="*/ 4 h 141"/>
                <a:gd name="T42" fmla="*/ 56 w 1188"/>
                <a:gd name="T43" fmla="*/ 4 h 141"/>
                <a:gd name="T44" fmla="*/ 40 w 1188"/>
                <a:gd name="T45" fmla="*/ 4 h 141"/>
                <a:gd name="T46" fmla="*/ 26 w 1188"/>
                <a:gd name="T47" fmla="*/ 3 h 141"/>
                <a:gd name="T48" fmla="*/ 17 w 1188"/>
                <a:gd name="T49" fmla="*/ 2 h 141"/>
                <a:gd name="T50" fmla="*/ 10 w 1188"/>
                <a:gd name="T51" fmla="*/ 0 h 141"/>
                <a:gd name="T52" fmla="*/ 0 w 1188"/>
                <a:gd name="T53" fmla="*/ 3 h 1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8"/>
                <a:gd name="T82" fmla="*/ 0 h 141"/>
                <a:gd name="T83" fmla="*/ 1188 w 1188"/>
                <a:gd name="T84" fmla="*/ 141 h 1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8" h="141">
                  <a:moveTo>
                    <a:pt x="0" y="16"/>
                  </a:moveTo>
                  <a:lnTo>
                    <a:pt x="39" y="38"/>
                  </a:lnTo>
                  <a:lnTo>
                    <a:pt x="51" y="48"/>
                  </a:lnTo>
                  <a:lnTo>
                    <a:pt x="75" y="60"/>
                  </a:lnTo>
                  <a:lnTo>
                    <a:pt x="100" y="83"/>
                  </a:lnTo>
                  <a:lnTo>
                    <a:pt x="182" y="96"/>
                  </a:lnTo>
                  <a:lnTo>
                    <a:pt x="344" y="111"/>
                  </a:lnTo>
                  <a:lnTo>
                    <a:pt x="503" y="121"/>
                  </a:lnTo>
                  <a:lnTo>
                    <a:pt x="703" y="133"/>
                  </a:lnTo>
                  <a:lnTo>
                    <a:pt x="899" y="137"/>
                  </a:lnTo>
                  <a:lnTo>
                    <a:pt x="1140" y="141"/>
                  </a:lnTo>
                  <a:lnTo>
                    <a:pt x="1161" y="133"/>
                  </a:lnTo>
                  <a:lnTo>
                    <a:pt x="1180" y="110"/>
                  </a:lnTo>
                  <a:lnTo>
                    <a:pt x="1188" y="86"/>
                  </a:lnTo>
                  <a:lnTo>
                    <a:pt x="1187" y="59"/>
                  </a:lnTo>
                  <a:lnTo>
                    <a:pt x="1184" y="45"/>
                  </a:lnTo>
                  <a:lnTo>
                    <a:pt x="1120" y="34"/>
                  </a:lnTo>
                  <a:lnTo>
                    <a:pt x="957" y="24"/>
                  </a:lnTo>
                  <a:lnTo>
                    <a:pt x="854" y="24"/>
                  </a:lnTo>
                  <a:lnTo>
                    <a:pt x="465" y="16"/>
                  </a:lnTo>
                  <a:lnTo>
                    <a:pt x="451" y="20"/>
                  </a:lnTo>
                  <a:lnTo>
                    <a:pt x="342" y="22"/>
                  </a:lnTo>
                  <a:lnTo>
                    <a:pt x="245" y="21"/>
                  </a:lnTo>
                  <a:lnTo>
                    <a:pt x="164" y="17"/>
                  </a:lnTo>
                  <a:lnTo>
                    <a:pt x="108" y="10"/>
                  </a:lnTo>
                  <a:lnTo>
                    <a:pt x="64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79" name="Freeform 615"/>
            <p:cNvSpPr>
              <a:spLocks noChangeAspect="1"/>
            </p:cNvSpPr>
            <p:nvPr/>
          </p:nvSpPr>
          <p:spPr bwMode="auto">
            <a:xfrm>
              <a:off x="50" y="401"/>
              <a:ext cx="821" cy="62"/>
            </a:xfrm>
            <a:custGeom>
              <a:avLst/>
              <a:gdLst>
                <a:gd name="T0" fmla="*/ 0 w 1183"/>
                <a:gd name="T1" fmla="*/ 3 h 90"/>
                <a:gd name="T2" fmla="*/ 11 w 1183"/>
                <a:gd name="T3" fmla="*/ 6 h 90"/>
                <a:gd name="T4" fmla="*/ 24 w 1183"/>
                <a:gd name="T5" fmla="*/ 8 h 90"/>
                <a:gd name="T6" fmla="*/ 39 w 1183"/>
                <a:gd name="T7" fmla="*/ 8 h 90"/>
                <a:gd name="T8" fmla="*/ 48 w 1183"/>
                <a:gd name="T9" fmla="*/ 8 h 90"/>
                <a:gd name="T10" fmla="*/ 46 w 1183"/>
                <a:gd name="T11" fmla="*/ 12 h 90"/>
                <a:gd name="T12" fmla="*/ 55 w 1183"/>
                <a:gd name="T13" fmla="*/ 12 h 90"/>
                <a:gd name="T14" fmla="*/ 74 w 1183"/>
                <a:gd name="T15" fmla="*/ 12 h 90"/>
                <a:gd name="T16" fmla="*/ 74 w 1183"/>
                <a:gd name="T17" fmla="*/ 11 h 90"/>
                <a:gd name="T18" fmla="*/ 99 w 1183"/>
                <a:gd name="T19" fmla="*/ 12 h 90"/>
                <a:gd name="T20" fmla="*/ 120 w 1183"/>
                <a:gd name="T21" fmla="*/ 13 h 90"/>
                <a:gd name="T22" fmla="*/ 146 w 1183"/>
                <a:gd name="T23" fmla="*/ 13 h 90"/>
                <a:gd name="T24" fmla="*/ 157 w 1183"/>
                <a:gd name="T25" fmla="*/ 14 h 90"/>
                <a:gd name="T26" fmla="*/ 159 w 1183"/>
                <a:gd name="T27" fmla="*/ 12 h 90"/>
                <a:gd name="T28" fmla="*/ 188 w 1183"/>
                <a:gd name="T29" fmla="*/ 12 h 90"/>
                <a:gd name="T30" fmla="*/ 191 w 1183"/>
                <a:gd name="T31" fmla="*/ 7 h 90"/>
                <a:gd name="T32" fmla="*/ 177 w 1183"/>
                <a:gd name="T33" fmla="*/ 6 h 90"/>
                <a:gd name="T34" fmla="*/ 151 w 1183"/>
                <a:gd name="T35" fmla="*/ 4 h 90"/>
                <a:gd name="T36" fmla="*/ 75 w 1183"/>
                <a:gd name="T37" fmla="*/ 2 h 90"/>
                <a:gd name="T38" fmla="*/ 73 w 1183"/>
                <a:gd name="T39" fmla="*/ 4 h 90"/>
                <a:gd name="T40" fmla="*/ 62 w 1183"/>
                <a:gd name="T41" fmla="*/ 3 h 90"/>
                <a:gd name="T42" fmla="*/ 56 w 1183"/>
                <a:gd name="T43" fmla="*/ 4 h 90"/>
                <a:gd name="T44" fmla="*/ 40 w 1183"/>
                <a:gd name="T45" fmla="*/ 4 h 90"/>
                <a:gd name="T46" fmla="*/ 28 w 1183"/>
                <a:gd name="T47" fmla="*/ 3 h 90"/>
                <a:gd name="T48" fmla="*/ 15 w 1183"/>
                <a:gd name="T49" fmla="*/ 1 h 90"/>
                <a:gd name="T50" fmla="*/ 9 w 1183"/>
                <a:gd name="T51" fmla="*/ 0 h 90"/>
                <a:gd name="T52" fmla="*/ 0 w 1183"/>
                <a:gd name="T53" fmla="*/ 3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3"/>
                <a:gd name="T82" fmla="*/ 0 h 90"/>
                <a:gd name="T83" fmla="*/ 1183 w 1183"/>
                <a:gd name="T84" fmla="*/ 90 h 9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3" h="90">
                  <a:moveTo>
                    <a:pt x="0" y="18"/>
                  </a:moveTo>
                  <a:lnTo>
                    <a:pt x="68" y="41"/>
                  </a:lnTo>
                  <a:lnTo>
                    <a:pt x="154" y="49"/>
                  </a:lnTo>
                  <a:lnTo>
                    <a:pt x="243" y="54"/>
                  </a:lnTo>
                  <a:lnTo>
                    <a:pt x="296" y="53"/>
                  </a:lnTo>
                  <a:lnTo>
                    <a:pt x="284" y="75"/>
                  </a:lnTo>
                  <a:lnTo>
                    <a:pt x="340" y="77"/>
                  </a:lnTo>
                  <a:lnTo>
                    <a:pt x="457" y="80"/>
                  </a:lnTo>
                  <a:lnTo>
                    <a:pt x="457" y="72"/>
                  </a:lnTo>
                  <a:lnTo>
                    <a:pt x="611" y="80"/>
                  </a:lnTo>
                  <a:lnTo>
                    <a:pt x="745" y="85"/>
                  </a:lnTo>
                  <a:lnTo>
                    <a:pt x="905" y="87"/>
                  </a:lnTo>
                  <a:lnTo>
                    <a:pt x="976" y="90"/>
                  </a:lnTo>
                  <a:lnTo>
                    <a:pt x="989" y="77"/>
                  </a:lnTo>
                  <a:lnTo>
                    <a:pt x="1170" y="79"/>
                  </a:lnTo>
                  <a:lnTo>
                    <a:pt x="1183" y="45"/>
                  </a:lnTo>
                  <a:lnTo>
                    <a:pt x="1101" y="34"/>
                  </a:lnTo>
                  <a:lnTo>
                    <a:pt x="935" y="26"/>
                  </a:lnTo>
                  <a:lnTo>
                    <a:pt x="462" y="15"/>
                  </a:lnTo>
                  <a:lnTo>
                    <a:pt x="453" y="23"/>
                  </a:lnTo>
                  <a:lnTo>
                    <a:pt x="388" y="20"/>
                  </a:lnTo>
                  <a:lnTo>
                    <a:pt x="346" y="23"/>
                  </a:lnTo>
                  <a:lnTo>
                    <a:pt x="252" y="24"/>
                  </a:lnTo>
                  <a:lnTo>
                    <a:pt x="170" y="20"/>
                  </a:lnTo>
                  <a:lnTo>
                    <a:pt x="94" y="10"/>
                  </a:lnTo>
                  <a:lnTo>
                    <a:pt x="59" y="0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0" name="Freeform 616"/>
            <p:cNvSpPr>
              <a:spLocks noChangeAspect="1"/>
            </p:cNvSpPr>
            <p:nvPr/>
          </p:nvSpPr>
          <p:spPr bwMode="auto">
            <a:xfrm>
              <a:off x="391" y="459"/>
              <a:ext cx="471" cy="27"/>
            </a:xfrm>
            <a:custGeom>
              <a:avLst/>
              <a:gdLst>
                <a:gd name="T0" fmla="*/ 111 w 677"/>
                <a:gd name="T1" fmla="*/ 0 h 41"/>
                <a:gd name="T2" fmla="*/ 110 w 677"/>
                <a:gd name="T3" fmla="*/ 2 h 41"/>
                <a:gd name="T4" fmla="*/ 106 w 677"/>
                <a:gd name="T5" fmla="*/ 5 h 41"/>
                <a:gd name="T6" fmla="*/ 100 w 677"/>
                <a:gd name="T7" fmla="*/ 5 h 41"/>
                <a:gd name="T8" fmla="*/ 99 w 677"/>
                <a:gd name="T9" fmla="*/ 5 h 41"/>
                <a:gd name="T10" fmla="*/ 0 w 677"/>
                <a:gd name="T11" fmla="*/ 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7"/>
                <a:gd name="T19" fmla="*/ 0 h 41"/>
                <a:gd name="T20" fmla="*/ 677 w 677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7" h="41">
                  <a:moveTo>
                    <a:pt x="677" y="0"/>
                  </a:moveTo>
                  <a:lnTo>
                    <a:pt x="676" y="18"/>
                  </a:lnTo>
                  <a:lnTo>
                    <a:pt x="650" y="41"/>
                  </a:lnTo>
                  <a:lnTo>
                    <a:pt x="617" y="39"/>
                  </a:lnTo>
                  <a:lnTo>
                    <a:pt x="608" y="35"/>
                  </a:lnTo>
                  <a:lnTo>
                    <a:pt x="0" y="12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1" name="Line 617"/>
            <p:cNvSpPr>
              <a:spLocks noChangeAspect="1" noChangeShapeType="1"/>
            </p:cNvSpPr>
            <p:nvPr/>
          </p:nvSpPr>
          <p:spPr bwMode="auto">
            <a:xfrm>
              <a:off x="821" y="475"/>
              <a:ext cx="20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2" name="Line 618"/>
            <p:cNvSpPr>
              <a:spLocks noChangeAspect="1" noChangeShapeType="1"/>
            </p:cNvSpPr>
            <p:nvPr/>
          </p:nvSpPr>
          <p:spPr bwMode="auto">
            <a:xfrm flipV="1">
              <a:off x="844" y="475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3" name="Line 619"/>
            <p:cNvSpPr>
              <a:spLocks noChangeAspect="1" noChangeShapeType="1"/>
            </p:cNvSpPr>
            <p:nvPr/>
          </p:nvSpPr>
          <p:spPr bwMode="auto">
            <a:xfrm>
              <a:off x="749" y="465"/>
              <a:ext cx="44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4" name="Line 620"/>
            <p:cNvSpPr>
              <a:spLocks noChangeAspect="1" noChangeShapeType="1"/>
            </p:cNvSpPr>
            <p:nvPr/>
          </p:nvSpPr>
          <p:spPr bwMode="auto">
            <a:xfrm>
              <a:off x="793" y="472"/>
              <a:ext cx="25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5" name="Line 621"/>
            <p:cNvSpPr>
              <a:spLocks noChangeAspect="1" noChangeShapeType="1"/>
            </p:cNvSpPr>
            <p:nvPr/>
          </p:nvSpPr>
          <p:spPr bwMode="auto">
            <a:xfrm flipV="1">
              <a:off x="821" y="468"/>
              <a:ext cx="7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6" name="Line 622"/>
            <p:cNvSpPr>
              <a:spLocks noChangeAspect="1" noChangeShapeType="1"/>
            </p:cNvSpPr>
            <p:nvPr/>
          </p:nvSpPr>
          <p:spPr bwMode="auto">
            <a:xfrm flipV="1">
              <a:off x="793" y="463"/>
              <a:ext cx="7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7" name="Line 623"/>
            <p:cNvSpPr>
              <a:spLocks noChangeAspect="1" noChangeShapeType="1"/>
            </p:cNvSpPr>
            <p:nvPr/>
          </p:nvSpPr>
          <p:spPr bwMode="auto">
            <a:xfrm flipH="1">
              <a:off x="795" y="468"/>
              <a:ext cx="5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8" name="Line 624"/>
            <p:cNvSpPr>
              <a:spLocks noChangeAspect="1" noChangeShapeType="1"/>
            </p:cNvSpPr>
            <p:nvPr/>
          </p:nvSpPr>
          <p:spPr bwMode="auto">
            <a:xfrm flipH="1">
              <a:off x="825" y="470"/>
              <a:ext cx="37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9" name="Line 625"/>
            <p:cNvSpPr>
              <a:spLocks noChangeAspect="1" noChangeShapeType="1"/>
            </p:cNvSpPr>
            <p:nvPr/>
          </p:nvSpPr>
          <p:spPr bwMode="auto">
            <a:xfrm>
              <a:off x="802" y="468"/>
              <a:ext cx="23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0" name="Oval 626"/>
            <p:cNvSpPr>
              <a:spLocks noChangeAspect="1" noChangeArrowheads="1"/>
            </p:cNvSpPr>
            <p:nvPr/>
          </p:nvSpPr>
          <p:spPr bwMode="auto">
            <a:xfrm>
              <a:off x="251" y="431"/>
              <a:ext cx="30" cy="4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1" name="Oval 627"/>
            <p:cNvSpPr>
              <a:spLocks noChangeAspect="1" noChangeArrowheads="1"/>
            </p:cNvSpPr>
            <p:nvPr/>
          </p:nvSpPr>
          <p:spPr bwMode="auto">
            <a:xfrm>
              <a:off x="200" y="426"/>
              <a:ext cx="28" cy="7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2" name="Freeform 628"/>
            <p:cNvSpPr>
              <a:spLocks noChangeAspect="1"/>
            </p:cNvSpPr>
            <p:nvPr/>
          </p:nvSpPr>
          <p:spPr bwMode="auto">
            <a:xfrm>
              <a:off x="362" y="437"/>
              <a:ext cx="507" cy="13"/>
            </a:xfrm>
            <a:custGeom>
              <a:avLst/>
              <a:gdLst>
                <a:gd name="T0" fmla="*/ 4 w 1044"/>
                <a:gd name="T1" fmla="*/ 0 h 44"/>
                <a:gd name="T2" fmla="*/ 8 w 1044"/>
                <a:gd name="T3" fmla="*/ 0 h 44"/>
                <a:gd name="T4" fmla="*/ 12 w 1044"/>
                <a:gd name="T5" fmla="*/ 0 h 44"/>
                <a:gd name="T6" fmla="*/ 17 w 1044"/>
                <a:gd name="T7" fmla="*/ 0 h 44"/>
                <a:gd name="T8" fmla="*/ 22 w 1044"/>
                <a:gd name="T9" fmla="*/ 0 h 44"/>
                <a:gd name="T10" fmla="*/ 28 w 1044"/>
                <a:gd name="T11" fmla="*/ 0 h 44"/>
                <a:gd name="T12" fmla="*/ 28 w 1044"/>
                <a:gd name="T13" fmla="*/ 0 h 44"/>
                <a:gd name="T14" fmla="*/ 28 w 1044"/>
                <a:gd name="T15" fmla="*/ 0 h 44"/>
                <a:gd name="T16" fmla="*/ 25 w 1044"/>
                <a:gd name="T17" fmla="*/ 0 h 44"/>
                <a:gd name="T18" fmla="*/ 17 w 1044"/>
                <a:gd name="T19" fmla="*/ 0 h 44"/>
                <a:gd name="T20" fmla="*/ 10 w 1044"/>
                <a:gd name="T21" fmla="*/ 0 h 44"/>
                <a:gd name="T22" fmla="*/ 5 w 1044"/>
                <a:gd name="T23" fmla="*/ 0 h 44"/>
                <a:gd name="T24" fmla="*/ 0 w 1044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44"/>
                <a:gd name="T40" fmla="*/ 0 h 44"/>
                <a:gd name="T41" fmla="*/ 1044 w 1044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44" h="44">
                  <a:moveTo>
                    <a:pt x="165" y="38"/>
                  </a:moveTo>
                  <a:lnTo>
                    <a:pt x="303" y="37"/>
                  </a:lnTo>
                  <a:lnTo>
                    <a:pt x="450" y="37"/>
                  </a:lnTo>
                  <a:lnTo>
                    <a:pt x="632" y="39"/>
                  </a:lnTo>
                  <a:lnTo>
                    <a:pt x="801" y="39"/>
                  </a:lnTo>
                  <a:lnTo>
                    <a:pt x="1023" y="44"/>
                  </a:lnTo>
                  <a:lnTo>
                    <a:pt x="1044" y="0"/>
                  </a:lnTo>
                  <a:lnTo>
                    <a:pt x="1043" y="6"/>
                  </a:lnTo>
                  <a:lnTo>
                    <a:pt x="925" y="5"/>
                  </a:lnTo>
                  <a:lnTo>
                    <a:pt x="659" y="4"/>
                  </a:lnTo>
                  <a:lnTo>
                    <a:pt x="381" y="5"/>
                  </a:lnTo>
                  <a:lnTo>
                    <a:pt x="190" y="5"/>
                  </a:lnTo>
                  <a:lnTo>
                    <a:pt x="0" y="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3" name="Freeform 629"/>
            <p:cNvSpPr>
              <a:spLocks noChangeAspect="1"/>
            </p:cNvSpPr>
            <p:nvPr/>
          </p:nvSpPr>
          <p:spPr bwMode="auto">
            <a:xfrm>
              <a:off x="377" y="447"/>
              <a:ext cx="484" cy="3"/>
            </a:xfrm>
            <a:custGeom>
              <a:avLst/>
              <a:gdLst>
                <a:gd name="T0" fmla="*/ 0 w 996"/>
                <a:gd name="T1" fmla="*/ 0 h 5"/>
                <a:gd name="T2" fmla="*/ 3 w 996"/>
                <a:gd name="T3" fmla="*/ 0 h 5"/>
                <a:gd name="T4" fmla="*/ 8 w 996"/>
                <a:gd name="T5" fmla="*/ 1 h 5"/>
                <a:gd name="T6" fmla="*/ 13 w 996"/>
                <a:gd name="T7" fmla="*/ 1 h 5"/>
                <a:gd name="T8" fmla="*/ 17 w 996"/>
                <a:gd name="T9" fmla="*/ 1 h 5"/>
                <a:gd name="T10" fmla="*/ 23 w 996"/>
                <a:gd name="T11" fmla="*/ 1 h 5"/>
                <a:gd name="T12" fmla="*/ 25 w 996"/>
                <a:gd name="T13" fmla="*/ 1 h 5"/>
                <a:gd name="T14" fmla="*/ 27 w 996"/>
                <a:gd name="T15" fmla="*/ 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6"/>
                <a:gd name="T25" fmla="*/ 0 h 5"/>
                <a:gd name="T26" fmla="*/ 996 w 996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6" h="5">
                  <a:moveTo>
                    <a:pt x="0" y="0"/>
                  </a:moveTo>
                  <a:lnTo>
                    <a:pt x="130" y="0"/>
                  </a:lnTo>
                  <a:lnTo>
                    <a:pt x="294" y="2"/>
                  </a:lnTo>
                  <a:lnTo>
                    <a:pt x="461" y="2"/>
                  </a:lnTo>
                  <a:lnTo>
                    <a:pt x="655" y="2"/>
                  </a:lnTo>
                  <a:lnTo>
                    <a:pt x="837" y="4"/>
                  </a:lnTo>
                  <a:lnTo>
                    <a:pt x="937" y="4"/>
                  </a:lnTo>
                  <a:lnTo>
                    <a:pt x="996" y="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4" name="Freeform 630"/>
            <p:cNvSpPr>
              <a:spLocks noChangeAspect="1"/>
            </p:cNvSpPr>
            <p:nvPr/>
          </p:nvSpPr>
          <p:spPr bwMode="auto">
            <a:xfrm>
              <a:off x="360" y="420"/>
              <a:ext cx="509" cy="10"/>
            </a:xfrm>
            <a:custGeom>
              <a:avLst/>
              <a:gdLst>
                <a:gd name="T0" fmla="*/ 0 w 1047"/>
                <a:gd name="T1" fmla="*/ 0 h 34"/>
                <a:gd name="T2" fmla="*/ 1 w 1047"/>
                <a:gd name="T3" fmla="*/ 0 h 34"/>
                <a:gd name="T4" fmla="*/ 0 w 1047"/>
                <a:gd name="T5" fmla="*/ 0 h 34"/>
                <a:gd name="T6" fmla="*/ 5 w 1047"/>
                <a:gd name="T7" fmla="*/ 0 h 34"/>
                <a:gd name="T8" fmla="*/ 18 w 1047"/>
                <a:gd name="T9" fmla="*/ 0 h 34"/>
                <a:gd name="T10" fmla="*/ 23 w 1047"/>
                <a:gd name="T11" fmla="*/ 0 h 34"/>
                <a:gd name="T12" fmla="*/ 28 w 1047"/>
                <a:gd name="T13" fmla="*/ 0 h 34"/>
                <a:gd name="T14" fmla="*/ 28 w 1047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47"/>
                <a:gd name="T25" fmla="*/ 0 h 34"/>
                <a:gd name="T26" fmla="*/ 1047 w 1047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47" h="34">
                  <a:moveTo>
                    <a:pt x="0" y="0"/>
                  </a:moveTo>
                  <a:lnTo>
                    <a:pt x="40" y="0"/>
                  </a:lnTo>
                  <a:lnTo>
                    <a:pt x="23" y="13"/>
                  </a:lnTo>
                  <a:lnTo>
                    <a:pt x="176" y="31"/>
                  </a:lnTo>
                  <a:lnTo>
                    <a:pt x="645" y="30"/>
                  </a:lnTo>
                  <a:lnTo>
                    <a:pt x="857" y="34"/>
                  </a:lnTo>
                  <a:lnTo>
                    <a:pt x="1043" y="33"/>
                  </a:lnTo>
                  <a:cubicBezTo>
                    <a:pt x="1047" y="28"/>
                    <a:pt x="1047" y="30"/>
                    <a:pt x="1047" y="27"/>
                  </a:cubicBez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5" name="Freeform 631"/>
            <p:cNvSpPr>
              <a:spLocks noChangeAspect="1"/>
            </p:cNvSpPr>
            <p:nvPr/>
          </p:nvSpPr>
          <p:spPr bwMode="auto">
            <a:xfrm>
              <a:off x="87" y="405"/>
              <a:ext cx="252" cy="9"/>
            </a:xfrm>
            <a:custGeom>
              <a:avLst/>
              <a:gdLst>
                <a:gd name="T0" fmla="*/ 14 w 518"/>
                <a:gd name="T1" fmla="*/ 0 h 31"/>
                <a:gd name="T2" fmla="*/ 12 w 518"/>
                <a:gd name="T3" fmla="*/ 0 h 31"/>
                <a:gd name="T4" fmla="*/ 11 w 518"/>
                <a:gd name="T5" fmla="*/ 0 h 31"/>
                <a:gd name="T6" fmla="*/ 7 w 518"/>
                <a:gd name="T7" fmla="*/ 0 h 31"/>
                <a:gd name="T8" fmla="*/ 4 w 518"/>
                <a:gd name="T9" fmla="*/ 0 h 31"/>
                <a:gd name="T10" fmla="*/ 2 w 518"/>
                <a:gd name="T11" fmla="*/ 0 h 31"/>
                <a:gd name="T12" fmla="*/ 1 w 518"/>
                <a:gd name="T13" fmla="*/ 0 h 31"/>
                <a:gd name="T14" fmla="*/ 0 w 518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8"/>
                <a:gd name="T25" fmla="*/ 0 h 31"/>
                <a:gd name="T26" fmla="*/ 518 w 518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8" h="31">
                  <a:moveTo>
                    <a:pt x="518" y="30"/>
                  </a:moveTo>
                  <a:lnTo>
                    <a:pt x="441" y="30"/>
                  </a:lnTo>
                  <a:lnTo>
                    <a:pt x="405" y="31"/>
                  </a:lnTo>
                  <a:lnTo>
                    <a:pt x="262" y="31"/>
                  </a:lnTo>
                  <a:lnTo>
                    <a:pt x="168" y="28"/>
                  </a:lnTo>
                  <a:lnTo>
                    <a:pt x="93" y="20"/>
                  </a:lnTo>
                  <a:lnTo>
                    <a:pt x="45" y="12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6" name="Line 632"/>
            <p:cNvSpPr>
              <a:spLocks noChangeAspect="1" noChangeShapeType="1"/>
            </p:cNvSpPr>
            <p:nvPr/>
          </p:nvSpPr>
          <p:spPr bwMode="auto">
            <a:xfrm flipH="1" flipV="1">
              <a:off x="257" y="446"/>
              <a:ext cx="112" cy="1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7" name="Freeform 633"/>
            <p:cNvSpPr>
              <a:spLocks noChangeAspect="1"/>
            </p:cNvSpPr>
            <p:nvPr/>
          </p:nvSpPr>
          <p:spPr bwMode="auto">
            <a:xfrm>
              <a:off x="71" y="409"/>
              <a:ext cx="346" cy="20"/>
            </a:xfrm>
            <a:custGeom>
              <a:avLst/>
              <a:gdLst>
                <a:gd name="T0" fmla="*/ 19 w 712"/>
                <a:gd name="T1" fmla="*/ 0 h 71"/>
                <a:gd name="T2" fmla="*/ 15 w 712"/>
                <a:gd name="T3" fmla="*/ 0 h 71"/>
                <a:gd name="T4" fmla="*/ 8 w 712"/>
                <a:gd name="T5" fmla="*/ 0 h 71"/>
                <a:gd name="T6" fmla="*/ 4 w 712"/>
                <a:gd name="T7" fmla="*/ 0 h 71"/>
                <a:gd name="T8" fmla="*/ 2 w 712"/>
                <a:gd name="T9" fmla="*/ 0 h 71"/>
                <a:gd name="T10" fmla="*/ 0 w 712"/>
                <a:gd name="T11" fmla="*/ 0 h 71"/>
                <a:gd name="T12" fmla="*/ 0 w 712"/>
                <a:gd name="T13" fmla="*/ 0 h 71"/>
                <a:gd name="T14" fmla="*/ 1 w 712"/>
                <a:gd name="T15" fmla="*/ 0 h 71"/>
                <a:gd name="T16" fmla="*/ 4 w 712"/>
                <a:gd name="T17" fmla="*/ 0 h 71"/>
                <a:gd name="T18" fmla="*/ 7 w 712"/>
                <a:gd name="T19" fmla="*/ 0 h 71"/>
                <a:gd name="T20" fmla="*/ 9 w 712"/>
                <a:gd name="T21" fmla="*/ 0 h 71"/>
                <a:gd name="T22" fmla="*/ 11 w 712"/>
                <a:gd name="T23" fmla="*/ 0 h 71"/>
                <a:gd name="T24" fmla="*/ 13 w 712"/>
                <a:gd name="T25" fmla="*/ 0 h 71"/>
                <a:gd name="T26" fmla="*/ 15 w 712"/>
                <a:gd name="T27" fmla="*/ 0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12"/>
                <a:gd name="T43" fmla="*/ 0 h 71"/>
                <a:gd name="T44" fmla="*/ 712 w 712"/>
                <a:gd name="T45" fmla="*/ 71 h 7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12" h="71">
                  <a:moveTo>
                    <a:pt x="712" y="71"/>
                  </a:moveTo>
                  <a:lnTo>
                    <a:pt x="547" y="62"/>
                  </a:lnTo>
                  <a:lnTo>
                    <a:pt x="310" y="49"/>
                  </a:lnTo>
                  <a:lnTo>
                    <a:pt x="158" y="40"/>
                  </a:lnTo>
                  <a:lnTo>
                    <a:pt x="84" y="27"/>
                  </a:lnTo>
                  <a:lnTo>
                    <a:pt x="22" y="12"/>
                  </a:lnTo>
                  <a:lnTo>
                    <a:pt x="0" y="0"/>
                  </a:lnTo>
                  <a:lnTo>
                    <a:pt x="62" y="16"/>
                  </a:lnTo>
                  <a:lnTo>
                    <a:pt x="146" y="28"/>
                  </a:lnTo>
                  <a:lnTo>
                    <a:pt x="240" y="32"/>
                  </a:lnTo>
                  <a:lnTo>
                    <a:pt x="327" y="32"/>
                  </a:lnTo>
                  <a:lnTo>
                    <a:pt x="412" y="32"/>
                  </a:lnTo>
                  <a:lnTo>
                    <a:pt x="480" y="32"/>
                  </a:lnTo>
                  <a:lnTo>
                    <a:pt x="543" y="3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8" name="Freeform 634"/>
            <p:cNvSpPr>
              <a:spLocks noChangeAspect="1"/>
            </p:cNvSpPr>
            <p:nvPr/>
          </p:nvSpPr>
          <p:spPr bwMode="auto">
            <a:xfrm>
              <a:off x="175" y="436"/>
              <a:ext cx="42" cy="16"/>
            </a:xfrm>
            <a:custGeom>
              <a:avLst/>
              <a:gdLst>
                <a:gd name="T0" fmla="*/ 0 w 82"/>
                <a:gd name="T1" fmla="*/ 1 h 30"/>
                <a:gd name="T2" fmla="*/ 1 w 82"/>
                <a:gd name="T3" fmla="*/ 1 h 30"/>
                <a:gd name="T4" fmla="*/ 1 w 82"/>
                <a:gd name="T5" fmla="*/ 0 h 30"/>
                <a:gd name="T6" fmla="*/ 1 w 82"/>
                <a:gd name="T7" fmla="*/ 1 h 30"/>
                <a:gd name="T8" fmla="*/ 2 w 82"/>
                <a:gd name="T9" fmla="*/ 1 h 30"/>
                <a:gd name="T10" fmla="*/ 2 w 82"/>
                <a:gd name="T11" fmla="*/ 1 h 30"/>
                <a:gd name="T12" fmla="*/ 2 w 82"/>
                <a:gd name="T13" fmla="*/ 1 h 30"/>
                <a:gd name="T14" fmla="*/ 2 w 82"/>
                <a:gd name="T15" fmla="*/ 1 h 30"/>
                <a:gd name="T16" fmla="*/ 3 w 82"/>
                <a:gd name="T17" fmla="*/ 1 h 30"/>
                <a:gd name="T18" fmla="*/ 3 w 82"/>
                <a:gd name="T19" fmla="*/ 1 h 30"/>
                <a:gd name="T20" fmla="*/ 3 w 82"/>
                <a:gd name="T21" fmla="*/ 1 h 30"/>
                <a:gd name="T22" fmla="*/ 2 w 82"/>
                <a:gd name="T23" fmla="*/ 1 h 30"/>
                <a:gd name="T24" fmla="*/ 2 w 82"/>
                <a:gd name="T25" fmla="*/ 1 h 30"/>
                <a:gd name="T26" fmla="*/ 2 w 82"/>
                <a:gd name="T27" fmla="*/ 1 h 30"/>
                <a:gd name="T28" fmla="*/ 2 w 82"/>
                <a:gd name="T29" fmla="*/ 1 h 30"/>
                <a:gd name="T30" fmla="*/ 1 w 82"/>
                <a:gd name="T31" fmla="*/ 1 h 30"/>
                <a:gd name="T32" fmla="*/ 1 w 82"/>
                <a:gd name="T33" fmla="*/ 1 h 30"/>
                <a:gd name="T34" fmla="*/ 1 w 82"/>
                <a:gd name="T35" fmla="*/ 2 h 30"/>
                <a:gd name="T36" fmla="*/ 1 w 82"/>
                <a:gd name="T37" fmla="*/ 2 h 30"/>
                <a:gd name="T38" fmla="*/ 1 w 82"/>
                <a:gd name="T39" fmla="*/ 1 h 30"/>
                <a:gd name="T40" fmla="*/ 0 w 82"/>
                <a:gd name="T41" fmla="*/ 1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30"/>
                <a:gd name="T65" fmla="*/ 82 w 82"/>
                <a:gd name="T66" fmla="*/ 30 h 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30">
                  <a:moveTo>
                    <a:pt x="0" y="18"/>
                  </a:moveTo>
                  <a:lnTo>
                    <a:pt x="28" y="15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43" y="18"/>
                  </a:lnTo>
                  <a:lnTo>
                    <a:pt x="56" y="18"/>
                  </a:lnTo>
                  <a:lnTo>
                    <a:pt x="44" y="4"/>
                  </a:lnTo>
                  <a:lnTo>
                    <a:pt x="51" y="4"/>
                  </a:lnTo>
                  <a:lnTo>
                    <a:pt x="67" y="18"/>
                  </a:lnTo>
                  <a:lnTo>
                    <a:pt x="82" y="22"/>
                  </a:lnTo>
                  <a:lnTo>
                    <a:pt x="65" y="28"/>
                  </a:lnTo>
                  <a:lnTo>
                    <a:pt x="59" y="24"/>
                  </a:lnTo>
                  <a:lnTo>
                    <a:pt x="43" y="23"/>
                  </a:lnTo>
                  <a:lnTo>
                    <a:pt x="49" y="28"/>
                  </a:lnTo>
                  <a:lnTo>
                    <a:pt x="40" y="29"/>
                  </a:lnTo>
                  <a:lnTo>
                    <a:pt x="31" y="21"/>
                  </a:lnTo>
                  <a:lnTo>
                    <a:pt x="20" y="21"/>
                  </a:lnTo>
                  <a:lnTo>
                    <a:pt x="10" y="30"/>
                  </a:lnTo>
                  <a:lnTo>
                    <a:pt x="3" y="30"/>
                  </a:lnTo>
                  <a:lnTo>
                    <a:pt x="6" y="19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5073" name="Group 635"/>
            <p:cNvGrpSpPr>
              <a:grpSpLocks noChangeAspect="1"/>
            </p:cNvGrpSpPr>
            <p:nvPr/>
          </p:nvGrpSpPr>
          <p:grpSpPr bwMode="auto">
            <a:xfrm>
              <a:off x="670" y="407"/>
              <a:ext cx="52" cy="19"/>
              <a:chOff x="2402" y="867"/>
              <a:chExt cx="268" cy="97"/>
            </a:xfrm>
            <a:grpFill/>
          </p:grpSpPr>
          <p:grpSp>
            <p:nvGrpSpPr>
              <p:cNvPr id="25075" name="Group 63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128" name="Freeform 63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29" name="Freeform 63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0" name="Freeform 63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1" name="Line 64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2" name="Line 64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3" name="Line 6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5076" name="Group 64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138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39" name="Oval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077" name="Group 64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136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37" name="Oval 6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127" name="Line 64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78" name="Group 650"/>
            <p:cNvGrpSpPr>
              <a:grpSpLocks noChangeAspect="1"/>
            </p:cNvGrpSpPr>
            <p:nvPr/>
          </p:nvGrpSpPr>
          <p:grpSpPr bwMode="auto">
            <a:xfrm>
              <a:off x="715" y="408"/>
              <a:ext cx="53" cy="19"/>
              <a:chOff x="2402" y="867"/>
              <a:chExt cx="268" cy="97"/>
            </a:xfrm>
            <a:grpFill/>
          </p:grpSpPr>
          <p:grpSp>
            <p:nvGrpSpPr>
              <p:cNvPr id="25079" name="Group 651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114" name="Freeform 652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5" name="Freeform 653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6" name="Freeform 654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7" name="Line 65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8" name="Line 656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9" name="Line 6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5080" name="Group 658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124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25" name="Oval 6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081" name="Group 661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122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23" name="Oval 6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113" name="Line 664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82" name="Group 665"/>
            <p:cNvGrpSpPr>
              <a:grpSpLocks noChangeAspect="1"/>
            </p:cNvGrpSpPr>
            <p:nvPr/>
          </p:nvGrpSpPr>
          <p:grpSpPr bwMode="auto">
            <a:xfrm>
              <a:off x="767" y="409"/>
              <a:ext cx="56" cy="20"/>
              <a:chOff x="2402" y="867"/>
              <a:chExt cx="268" cy="97"/>
            </a:xfrm>
            <a:grpFill/>
          </p:grpSpPr>
          <p:grpSp>
            <p:nvGrpSpPr>
              <p:cNvPr id="25083" name="Group 66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100" name="Freeform 66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1" name="Freeform 66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2" name="Freeform 66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3" name="Line 67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4" name="Line 67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5" name="Line 67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5084" name="Group 67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110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11" name="Oval 6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085" name="Group 67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108" name="Freeform 67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09" name="Oval 6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99" name="Line 67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86" name="Group 680"/>
            <p:cNvGrpSpPr>
              <a:grpSpLocks noChangeAspect="1"/>
            </p:cNvGrpSpPr>
            <p:nvPr/>
          </p:nvGrpSpPr>
          <p:grpSpPr bwMode="auto">
            <a:xfrm flipH="1">
              <a:off x="580" y="433"/>
              <a:ext cx="46" cy="19"/>
              <a:chOff x="2769" y="979"/>
              <a:chExt cx="230" cy="90"/>
            </a:xfrm>
            <a:grpFill/>
          </p:grpSpPr>
          <p:sp>
            <p:nvSpPr>
              <p:cNvPr id="6091" name="Freeform 681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2" name="Freeform 682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3" name="Freeform 683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4" name="Freeform 684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5" name="Freeform 685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6" name="Freeform 686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7" name="Freeform 687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87" name="Group 688"/>
            <p:cNvGrpSpPr>
              <a:grpSpLocks noChangeAspect="1"/>
            </p:cNvGrpSpPr>
            <p:nvPr/>
          </p:nvGrpSpPr>
          <p:grpSpPr bwMode="auto">
            <a:xfrm>
              <a:off x="705" y="429"/>
              <a:ext cx="43" cy="18"/>
              <a:chOff x="2769" y="979"/>
              <a:chExt cx="230" cy="90"/>
            </a:xfrm>
            <a:grpFill/>
          </p:grpSpPr>
          <p:sp>
            <p:nvSpPr>
              <p:cNvPr id="6084" name="Freeform 68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5" name="Freeform 69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6" name="Freeform 69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7" name="Freeform 69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8" name="Freeform 69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9" name="Freeform 69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0" name="Freeform 69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004" name="Freeform 696"/>
            <p:cNvSpPr>
              <a:spLocks noChangeAspect="1"/>
            </p:cNvSpPr>
            <p:nvPr/>
          </p:nvSpPr>
          <p:spPr bwMode="auto">
            <a:xfrm>
              <a:off x="446" y="321"/>
              <a:ext cx="205" cy="105"/>
            </a:xfrm>
            <a:custGeom>
              <a:avLst/>
              <a:gdLst>
                <a:gd name="T0" fmla="*/ 1 w 396"/>
                <a:gd name="T1" fmla="*/ 7 h 203"/>
                <a:gd name="T2" fmla="*/ 13 w 396"/>
                <a:gd name="T3" fmla="*/ 7 h 203"/>
                <a:gd name="T4" fmla="*/ 14 w 396"/>
                <a:gd name="T5" fmla="*/ 7 h 203"/>
                <a:gd name="T6" fmla="*/ 14 w 396"/>
                <a:gd name="T7" fmla="*/ 7 h 203"/>
                <a:gd name="T8" fmla="*/ 14 w 396"/>
                <a:gd name="T9" fmla="*/ 6 h 203"/>
                <a:gd name="T10" fmla="*/ 14 w 396"/>
                <a:gd name="T11" fmla="*/ 6 h 203"/>
                <a:gd name="T12" fmla="*/ 14 w 396"/>
                <a:gd name="T13" fmla="*/ 6 h 203"/>
                <a:gd name="T14" fmla="*/ 14 w 396"/>
                <a:gd name="T15" fmla="*/ 5 h 203"/>
                <a:gd name="T16" fmla="*/ 14 w 396"/>
                <a:gd name="T17" fmla="*/ 5 h 203"/>
                <a:gd name="T18" fmla="*/ 14 w 396"/>
                <a:gd name="T19" fmla="*/ 5 h 203"/>
                <a:gd name="T20" fmla="*/ 13 w 396"/>
                <a:gd name="T21" fmla="*/ 5 h 203"/>
                <a:gd name="T22" fmla="*/ 13 w 396"/>
                <a:gd name="T23" fmla="*/ 4 h 203"/>
                <a:gd name="T24" fmla="*/ 12 w 396"/>
                <a:gd name="T25" fmla="*/ 3 h 203"/>
                <a:gd name="T26" fmla="*/ 10 w 396"/>
                <a:gd name="T27" fmla="*/ 3 h 203"/>
                <a:gd name="T28" fmla="*/ 10 w 396"/>
                <a:gd name="T29" fmla="*/ 2 h 203"/>
                <a:gd name="T30" fmla="*/ 10 w 396"/>
                <a:gd name="T31" fmla="*/ 2 h 203"/>
                <a:gd name="T32" fmla="*/ 9 w 396"/>
                <a:gd name="T33" fmla="*/ 2 h 203"/>
                <a:gd name="T34" fmla="*/ 9 w 396"/>
                <a:gd name="T35" fmla="*/ 2 h 203"/>
                <a:gd name="T36" fmla="*/ 8 w 396"/>
                <a:gd name="T37" fmla="*/ 2 h 203"/>
                <a:gd name="T38" fmla="*/ 8 w 396"/>
                <a:gd name="T39" fmla="*/ 2 h 203"/>
                <a:gd name="T40" fmla="*/ 7 w 396"/>
                <a:gd name="T41" fmla="*/ 3 h 203"/>
                <a:gd name="T42" fmla="*/ 7 w 396"/>
                <a:gd name="T43" fmla="*/ 2 h 203"/>
                <a:gd name="T44" fmla="*/ 7 w 396"/>
                <a:gd name="T45" fmla="*/ 2 h 203"/>
                <a:gd name="T46" fmla="*/ 7 w 396"/>
                <a:gd name="T47" fmla="*/ 2 h 203"/>
                <a:gd name="T48" fmla="*/ 7 w 396"/>
                <a:gd name="T49" fmla="*/ 1 h 203"/>
                <a:gd name="T50" fmla="*/ 6 w 396"/>
                <a:gd name="T51" fmla="*/ 0 h 203"/>
                <a:gd name="T52" fmla="*/ 6 w 396"/>
                <a:gd name="T53" fmla="*/ 1 h 203"/>
                <a:gd name="T54" fmla="*/ 5 w 396"/>
                <a:gd name="T55" fmla="*/ 1 h 203"/>
                <a:gd name="T56" fmla="*/ 5 w 396"/>
                <a:gd name="T57" fmla="*/ 1 h 203"/>
                <a:gd name="T58" fmla="*/ 5 w 396"/>
                <a:gd name="T59" fmla="*/ 2 h 203"/>
                <a:gd name="T60" fmla="*/ 5 w 396"/>
                <a:gd name="T61" fmla="*/ 2 h 203"/>
                <a:gd name="T62" fmla="*/ 5 w 396"/>
                <a:gd name="T63" fmla="*/ 2 h 203"/>
                <a:gd name="T64" fmla="*/ 5 w 396"/>
                <a:gd name="T65" fmla="*/ 3 h 203"/>
                <a:gd name="T66" fmla="*/ 5 w 396"/>
                <a:gd name="T67" fmla="*/ 3 h 203"/>
                <a:gd name="T68" fmla="*/ 5 w 396"/>
                <a:gd name="T69" fmla="*/ 2 h 203"/>
                <a:gd name="T70" fmla="*/ 5 w 396"/>
                <a:gd name="T71" fmla="*/ 2 h 203"/>
                <a:gd name="T72" fmla="*/ 5 w 396"/>
                <a:gd name="T73" fmla="*/ 2 h 203"/>
                <a:gd name="T74" fmla="*/ 5 w 396"/>
                <a:gd name="T75" fmla="*/ 3 h 203"/>
                <a:gd name="T76" fmla="*/ 3 w 396"/>
                <a:gd name="T77" fmla="*/ 3 h 203"/>
                <a:gd name="T78" fmla="*/ 4 w 396"/>
                <a:gd name="T79" fmla="*/ 3 h 203"/>
                <a:gd name="T80" fmla="*/ 3 w 396"/>
                <a:gd name="T81" fmla="*/ 3 h 203"/>
                <a:gd name="T82" fmla="*/ 2 w 396"/>
                <a:gd name="T83" fmla="*/ 5 h 203"/>
                <a:gd name="T84" fmla="*/ 2 w 396"/>
                <a:gd name="T85" fmla="*/ 5 h 203"/>
                <a:gd name="T86" fmla="*/ 2 w 396"/>
                <a:gd name="T87" fmla="*/ 5 h 203"/>
                <a:gd name="T88" fmla="*/ 1 w 396"/>
                <a:gd name="T89" fmla="*/ 5 h 203"/>
                <a:gd name="T90" fmla="*/ 1 w 396"/>
                <a:gd name="T91" fmla="*/ 5 h 203"/>
                <a:gd name="T92" fmla="*/ 0 w 396"/>
                <a:gd name="T93" fmla="*/ 6 h 203"/>
                <a:gd name="T94" fmla="*/ 1 w 396"/>
                <a:gd name="T95" fmla="*/ 5 h 203"/>
                <a:gd name="T96" fmla="*/ 1 w 396"/>
                <a:gd name="T97" fmla="*/ 6 h 203"/>
                <a:gd name="T98" fmla="*/ 1 w 396"/>
                <a:gd name="T99" fmla="*/ 7 h 203"/>
                <a:gd name="T100" fmla="*/ 1 w 396"/>
                <a:gd name="T101" fmla="*/ 7 h 2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96"/>
                <a:gd name="T154" fmla="*/ 0 h 203"/>
                <a:gd name="T155" fmla="*/ 396 w 396"/>
                <a:gd name="T156" fmla="*/ 203 h 20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96" h="203">
                  <a:moveTo>
                    <a:pt x="20" y="189"/>
                  </a:moveTo>
                  <a:lnTo>
                    <a:pt x="362" y="203"/>
                  </a:lnTo>
                  <a:lnTo>
                    <a:pt x="380" y="197"/>
                  </a:lnTo>
                  <a:lnTo>
                    <a:pt x="387" y="188"/>
                  </a:lnTo>
                  <a:lnTo>
                    <a:pt x="378" y="164"/>
                  </a:lnTo>
                  <a:lnTo>
                    <a:pt x="390" y="158"/>
                  </a:lnTo>
                  <a:lnTo>
                    <a:pt x="396" y="153"/>
                  </a:lnTo>
                  <a:lnTo>
                    <a:pt x="396" y="137"/>
                  </a:lnTo>
                  <a:lnTo>
                    <a:pt x="387" y="133"/>
                  </a:lnTo>
                  <a:lnTo>
                    <a:pt x="385" y="121"/>
                  </a:lnTo>
                  <a:lnTo>
                    <a:pt x="368" y="119"/>
                  </a:lnTo>
                  <a:lnTo>
                    <a:pt x="362" y="115"/>
                  </a:lnTo>
                  <a:lnTo>
                    <a:pt x="340" y="73"/>
                  </a:lnTo>
                  <a:lnTo>
                    <a:pt x="281" y="74"/>
                  </a:lnTo>
                  <a:lnTo>
                    <a:pt x="270" y="45"/>
                  </a:lnTo>
                  <a:lnTo>
                    <a:pt x="258" y="41"/>
                  </a:lnTo>
                  <a:lnTo>
                    <a:pt x="239" y="41"/>
                  </a:lnTo>
                  <a:lnTo>
                    <a:pt x="226" y="42"/>
                  </a:lnTo>
                  <a:lnTo>
                    <a:pt x="214" y="46"/>
                  </a:lnTo>
                  <a:lnTo>
                    <a:pt x="209" y="57"/>
                  </a:lnTo>
                  <a:lnTo>
                    <a:pt x="202" y="61"/>
                  </a:lnTo>
                  <a:lnTo>
                    <a:pt x="198" y="48"/>
                  </a:lnTo>
                  <a:lnTo>
                    <a:pt x="189" y="38"/>
                  </a:lnTo>
                  <a:lnTo>
                    <a:pt x="182" y="38"/>
                  </a:lnTo>
                  <a:lnTo>
                    <a:pt x="182" y="6"/>
                  </a:lnTo>
                  <a:lnTo>
                    <a:pt x="169" y="0"/>
                  </a:lnTo>
                  <a:lnTo>
                    <a:pt x="153" y="2"/>
                  </a:lnTo>
                  <a:lnTo>
                    <a:pt x="135" y="4"/>
                  </a:lnTo>
                  <a:lnTo>
                    <a:pt x="135" y="10"/>
                  </a:lnTo>
                  <a:lnTo>
                    <a:pt x="135" y="44"/>
                  </a:lnTo>
                  <a:lnTo>
                    <a:pt x="147" y="46"/>
                  </a:lnTo>
                  <a:lnTo>
                    <a:pt x="147" y="53"/>
                  </a:lnTo>
                  <a:lnTo>
                    <a:pt x="145" y="62"/>
                  </a:lnTo>
                  <a:lnTo>
                    <a:pt x="139" y="62"/>
                  </a:lnTo>
                  <a:lnTo>
                    <a:pt x="131" y="60"/>
                  </a:lnTo>
                  <a:lnTo>
                    <a:pt x="131" y="44"/>
                  </a:lnTo>
                  <a:lnTo>
                    <a:pt x="117" y="44"/>
                  </a:lnTo>
                  <a:lnTo>
                    <a:pt x="117" y="65"/>
                  </a:lnTo>
                  <a:lnTo>
                    <a:pt x="91" y="64"/>
                  </a:lnTo>
                  <a:lnTo>
                    <a:pt x="98" y="75"/>
                  </a:lnTo>
                  <a:lnTo>
                    <a:pt x="78" y="76"/>
                  </a:lnTo>
                  <a:lnTo>
                    <a:pt x="57" y="120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17" y="132"/>
                  </a:lnTo>
                  <a:lnTo>
                    <a:pt x="5" y="130"/>
                  </a:lnTo>
                  <a:lnTo>
                    <a:pt x="0" y="148"/>
                  </a:lnTo>
                  <a:lnTo>
                    <a:pt x="22" y="146"/>
                  </a:lnTo>
                  <a:lnTo>
                    <a:pt x="30" y="154"/>
                  </a:lnTo>
                  <a:lnTo>
                    <a:pt x="12" y="189"/>
                  </a:lnTo>
                  <a:lnTo>
                    <a:pt x="20" y="18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5" name="Freeform 697"/>
            <p:cNvSpPr>
              <a:spLocks noChangeAspect="1"/>
            </p:cNvSpPr>
            <p:nvPr/>
          </p:nvSpPr>
          <p:spPr bwMode="auto">
            <a:xfrm>
              <a:off x="487" y="355"/>
              <a:ext cx="142" cy="40"/>
            </a:xfrm>
            <a:custGeom>
              <a:avLst/>
              <a:gdLst>
                <a:gd name="T0" fmla="*/ 0 w 275"/>
                <a:gd name="T1" fmla="*/ 1 h 77"/>
                <a:gd name="T2" fmla="*/ 1 w 275"/>
                <a:gd name="T3" fmla="*/ 1 h 77"/>
                <a:gd name="T4" fmla="*/ 2 w 275"/>
                <a:gd name="T5" fmla="*/ 0 h 77"/>
                <a:gd name="T6" fmla="*/ 2 w 275"/>
                <a:gd name="T7" fmla="*/ 0 h 77"/>
                <a:gd name="T8" fmla="*/ 3 w 275"/>
                <a:gd name="T9" fmla="*/ 1 h 77"/>
                <a:gd name="T10" fmla="*/ 5 w 275"/>
                <a:gd name="T11" fmla="*/ 1 h 77"/>
                <a:gd name="T12" fmla="*/ 5 w 275"/>
                <a:gd name="T13" fmla="*/ 1 h 77"/>
                <a:gd name="T14" fmla="*/ 8 w 275"/>
                <a:gd name="T15" fmla="*/ 1 h 77"/>
                <a:gd name="T16" fmla="*/ 8 w 275"/>
                <a:gd name="T17" fmla="*/ 3 h 77"/>
                <a:gd name="T18" fmla="*/ 9 w 275"/>
                <a:gd name="T19" fmla="*/ 3 h 77"/>
                <a:gd name="T20" fmla="*/ 10 w 275"/>
                <a:gd name="T21" fmla="*/ 3 h 77"/>
                <a:gd name="T22" fmla="*/ 10 w 275"/>
                <a:gd name="T23" fmla="*/ 3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5"/>
                <a:gd name="T37" fmla="*/ 0 h 77"/>
                <a:gd name="T38" fmla="*/ 275 w 275"/>
                <a:gd name="T39" fmla="*/ 77 h 7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5" h="77">
                  <a:moveTo>
                    <a:pt x="0" y="14"/>
                  </a:moveTo>
                  <a:lnTo>
                    <a:pt x="26" y="14"/>
                  </a:lnTo>
                  <a:lnTo>
                    <a:pt x="38" y="0"/>
                  </a:lnTo>
                  <a:lnTo>
                    <a:pt x="56" y="0"/>
                  </a:lnTo>
                  <a:lnTo>
                    <a:pt x="65" y="5"/>
                  </a:lnTo>
                  <a:lnTo>
                    <a:pt x="134" y="7"/>
                  </a:lnTo>
                  <a:lnTo>
                    <a:pt x="133" y="23"/>
                  </a:lnTo>
                  <a:lnTo>
                    <a:pt x="226" y="25"/>
                  </a:lnTo>
                  <a:lnTo>
                    <a:pt x="226" y="74"/>
                  </a:lnTo>
                  <a:lnTo>
                    <a:pt x="250" y="77"/>
                  </a:lnTo>
                  <a:lnTo>
                    <a:pt x="263" y="76"/>
                  </a:lnTo>
                  <a:lnTo>
                    <a:pt x="275" y="7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6" name="Freeform 698"/>
            <p:cNvSpPr>
              <a:spLocks noChangeAspect="1"/>
            </p:cNvSpPr>
            <p:nvPr/>
          </p:nvSpPr>
          <p:spPr bwMode="auto">
            <a:xfrm>
              <a:off x="605" y="363"/>
              <a:ext cx="8" cy="12"/>
            </a:xfrm>
            <a:custGeom>
              <a:avLst/>
              <a:gdLst>
                <a:gd name="T0" fmla="*/ 0 w 16"/>
                <a:gd name="T1" fmla="*/ 1 h 24"/>
                <a:gd name="T2" fmla="*/ 1 w 16"/>
                <a:gd name="T3" fmla="*/ 0 h 24"/>
                <a:gd name="T4" fmla="*/ 1 w 16"/>
                <a:gd name="T5" fmla="*/ 1 h 24"/>
                <a:gd name="T6" fmla="*/ 1 w 16"/>
                <a:gd name="T7" fmla="*/ 1 h 24"/>
                <a:gd name="T8" fmla="*/ 1 w 1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24"/>
                <a:gd name="T17" fmla="*/ 16 w 16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24">
                  <a:moveTo>
                    <a:pt x="0" y="6"/>
                  </a:moveTo>
                  <a:lnTo>
                    <a:pt x="8" y="0"/>
                  </a:lnTo>
                  <a:lnTo>
                    <a:pt x="16" y="7"/>
                  </a:lnTo>
                  <a:lnTo>
                    <a:pt x="15" y="21"/>
                  </a:lnTo>
                  <a:lnTo>
                    <a:pt x="2" y="2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7" name="Freeform 699"/>
            <p:cNvSpPr>
              <a:spLocks noChangeAspect="1"/>
            </p:cNvSpPr>
            <p:nvPr/>
          </p:nvSpPr>
          <p:spPr bwMode="auto">
            <a:xfrm>
              <a:off x="612" y="359"/>
              <a:ext cx="22" cy="30"/>
            </a:xfrm>
            <a:custGeom>
              <a:avLst/>
              <a:gdLst>
                <a:gd name="T0" fmla="*/ 1 w 42"/>
                <a:gd name="T1" fmla="*/ 0 h 58"/>
                <a:gd name="T2" fmla="*/ 0 w 42"/>
                <a:gd name="T3" fmla="*/ 1 h 58"/>
                <a:gd name="T4" fmla="*/ 1 w 42"/>
                <a:gd name="T5" fmla="*/ 2 h 58"/>
                <a:gd name="T6" fmla="*/ 2 w 42"/>
                <a:gd name="T7" fmla="*/ 2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58"/>
                <a:gd name="T14" fmla="*/ 42 w 42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58">
                  <a:moveTo>
                    <a:pt x="18" y="0"/>
                  </a:moveTo>
                  <a:lnTo>
                    <a:pt x="0" y="12"/>
                  </a:lnTo>
                  <a:lnTo>
                    <a:pt x="24" y="58"/>
                  </a:lnTo>
                  <a:lnTo>
                    <a:pt x="42" y="4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8" name="Freeform 700"/>
            <p:cNvSpPr>
              <a:spLocks noChangeAspect="1"/>
            </p:cNvSpPr>
            <p:nvPr/>
          </p:nvSpPr>
          <p:spPr bwMode="auto">
            <a:xfrm>
              <a:off x="523" y="306"/>
              <a:ext cx="12" cy="17"/>
            </a:xfrm>
            <a:custGeom>
              <a:avLst/>
              <a:gdLst>
                <a:gd name="T0" fmla="*/ 1 w 24"/>
                <a:gd name="T1" fmla="*/ 1 h 33"/>
                <a:gd name="T2" fmla="*/ 1 w 24"/>
                <a:gd name="T3" fmla="*/ 1 h 33"/>
                <a:gd name="T4" fmla="*/ 1 w 24"/>
                <a:gd name="T5" fmla="*/ 1 h 33"/>
                <a:gd name="T6" fmla="*/ 0 w 24"/>
                <a:gd name="T7" fmla="*/ 1 h 33"/>
                <a:gd name="T8" fmla="*/ 1 w 24"/>
                <a:gd name="T9" fmla="*/ 1 h 33"/>
                <a:gd name="T10" fmla="*/ 1 w 24"/>
                <a:gd name="T11" fmla="*/ 0 h 33"/>
                <a:gd name="T12" fmla="*/ 1 w 24"/>
                <a:gd name="T13" fmla="*/ 1 h 33"/>
                <a:gd name="T14" fmla="*/ 1 w 24"/>
                <a:gd name="T15" fmla="*/ 1 h 33"/>
                <a:gd name="T16" fmla="*/ 1 w 24"/>
                <a:gd name="T17" fmla="*/ 1 h 33"/>
                <a:gd name="T18" fmla="*/ 1 w 24"/>
                <a:gd name="T19" fmla="*/ 1 h 33"/>
                <a:gd name="T20" fmla="*/ 1 w 24"/>
                <a:gd name="T21" fmla="*/ 1 h 33"/>
                <a:gd name="T22" fmla="*/ 1 w 24"/>
                <a:gd name="T23" fmla="*/ 1 h 33"/>
                <a:gd name="T24" fmla="*/ 1 w 24"/>
                <a:gd name="T25" fmla="*/ 1 h 33"/>
                <a:gd name="T26" fmla="*/ 1 w 24"/>
                <a:gd name="T27" fmla="*/ 2 h 33"/>
                <a:gd name="T28" fmla="*/ 1 w 24"/>
                <a:gd name="T29" fmla="*/ 1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33"/>
                <a:gd name="T47" fmla="*/ 24 w 24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33">
                  <a:moveTo>
                    <a:pt x="6" y="29"/>
                  </a:moveTo>
                  <a:lnTo>
                    <a:pt x="6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4" y="1"/>
                  </a:lnTo>
                  <a:lnTo>
                    <a:pt x="15" y="0"/>
                  </a:lnTo>
                  <a:lnTo>
                    <a:pt x="16" y="7"/>
                  </a:lnTo>
                  <a:lnTo>
                    <a:pt x="19" y="21"/>
                  </a:lnTo>
                  <a:lnTo>
                    <a:pt x="10" y="21"/>
                  </a:lnTo>
                  <a:lnTo>
                    <a:pt x="8" y="4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14" y="27"/>
                  </a:lnTo>
                  <a:lnTo>
                    <a:pt x="24" y="33"/>
                  </a:lnTo>
                  <a:lnTo>
                    <a:pt x="6" y="2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9" name="Freeform 701"/>
            <p:cNvSpPr>
              <a:spLocks noChangeAspect="1"/>
            </p:cNvSpPr>
            <p:nvPr/>
          </p:nvSpPr>
          <p:spPr bwMode="auto">
            <a:xfrm>
              <a:off x="516" y="341"/>
              <a:ext cx="26" cy="2"/>
            </a:xfrm>
            <a:custGeom>
              <a:avLst/>
              <a:gdLst>
                <a:gd name="T0" fmla="*/ 0 w 50"/>
                <a:gd name="T1" fmla="*/ 1 h 4"/>
                <a:gd name="T2" fmla="*/ 1 w 50"/>
                <a:gd name="T3" fmla="*/ 1 h 4"/>
                <a:gd name="T4" fmla="*/ 2 w 50"/>
                <a:gd name="T5" fmla="*/ 1 h 4"/>
                <a:gd name="T6" fmla="*/ 2 w 5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4"/>
                <a:gd name="T14" fmla="*/ 50 w 50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4">
                  <a:moveTo>
                    <a:pt x="0" y="2"/>
                  </a:moveTo>
                  <a:lnTo>
                    <a:pt x="21" y="4"/>
                  </a:lnTo>
                  <a:lnTo>
                    <a:pt x="39" y="3"/>
                  </a:lnTo>
                  <a:lnTo>
                    <a:pt x="5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0" name="Freeform 702"/>
            <p:cNvSpPr>
              <a:spLocks noChangeAspect="1"/>
            </p:cNvSpPr>
            <p:nvPr/>
          </p:nvSpPr>
          <p:spPr bwMode="auto">
            <a:xfrm>
              <a:off x="560" y="346"/>
              <a:ext cx="24" cy="2"/>
            </a:xfrm>
            <a:custGeom>
              <a:avLst/>
              <a:gdLst>
                <a:gd name="T0" fmla="*/ 0 w 46"/>
                <a:gd name="T1" fmla="*/ 0 h 3"/>
                <a:gd name="T2" fmla="*/ 1 w 46"/>
                <a:gd name="T3" fmla="*/ 1 h 3"/>
                <a:gd name="T4" fmla="*/ 2 w 46"/>
                <a:gd name="T5" fmla="*/ 1 h 3"/>
                <a:gd name="T6" fmla="*/ 2 w 46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3"/>
                <a:gd name="T14" fmla="*/ 46 w 4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3">
                  <a:moveTo>
                    <a:pt x="0" y="0"/>
                  </a:moveTo>
                  <a:lnTo>
                    <a:pt x="20" y="2"/>
                  </a:lnTo>
                  <a:lnTo>
                    <a:pt x="35" y="3"/>
                  </a:lnTo>
                  <a:lnTo>
                    <a:pt x="46" y="1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1" name="Freeform 703"/>
            <p:cNvSpPr>
              <a:spLocks noChangeAspect="1"/>
            </p:cNvSpPr>
            <p:nvPr/>
          </p:nvSpPr>
          <p:spPr bwMode="auto">
            <a:xfrm>
              <a:off x="516" y="324"/>
              <a:ext cx="25" cy="3"/>
            </a:xfrm>
            <a:custGeom>
              <a:avLst/>
              <a:gdLst>
                <a:gd name="T0" fmla="*/ 0 w 48"/>
                <a:gd name="T1" fmla="*/ 1 h 6"/>
                <a:gd name="T2" fmla="*/ 1 w 48"/>
                <a:gd name="T3" fmla="*/ 1 h 6"/>
                <a:gd name="T4" fmla="*/ 1 w 48"/>
                <a:gd name="T5" fmla="*/ 1 h 6"/>
                <a:gd name="T6" fmla="*/ 2 w 48"/>
                <a:gd name="T7" fmla="*/ 1 h 6"/>
                <a:gd name="T8" fmla="*/ 2 w 4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6"/>
                <a:gd name="T17" fmla="*/ 48 w 4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6">
                  <a:moveTo>
                    <a:pt x="0" y="2"/>
                  </a:moveTo>
                  <a:lnTo>
                    <a:pt x="10" y="5"/>
                  </a:lnTo>
                  <a:lnTo>
                    <a:pt x="27" y="6"/>
                  </a:lnTo>
                  <a:lnTo>
                    <a:pt x="40" y="6"/>
                  </a:lnTo>
                  <a:lnTo>
                    <a:pt x="4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2" name="Freeform 704"/>
            <p:cNvSpPr>
              <a:spLocks noChangeAspect="1"/>
            </p:cNvSpPr>
            <p:nvPr/>
          </p:nvSpPr>
          <p:spPr bwMode="auto">
            <a:xfrm>
              <a:off x="606" y="404"/>
              <a:ext cx="38" cy="4"/>
            </a:xfrm>
            <a:custGeom>
              <a:avLst/>
              <a:gdLst>
                <a:gd name="T0" fmla="*/ 0 w 73"/>
                <a:gd name="T1" fmla="*/ 1 h 7"/>
                <a:gd name="T2" fmla="*/ 1 w 73"/>
                <a:gd name="T3" fmla="*/ 1 h 7"/>
                <a:gd name="T4" fmla="*/ 2 w 73"/>
                <a:gd name="T5" fmla="*/ 1 h 7"/>
                <a:gd name="T6" fmla="*/ 2 w 73"/>
                <a:gd name="T7" fmla="*/ 0 h 7"/>
                <a:gd name="T8" fmla="*/ 3 w 7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"/>
                <a:gd name="T16" fmla="*/ 0 h 7"/>
                <a:gd name="T17" fmla="*/ 73 w 73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" h="7">
                  <a:moveTo>
                    <a:pt x="0" y="3"/>
                  </a:moveTo>
                  <a:lnTo>
                    <a:pt x="20" y="7"/>
                  </a:lnTo>
                  <a:lnTo>
                    <a:pt x="44" y="4"/>
                  </a:lnTo>
                  <a:lnTo>
                    <a:pt x="51" y="0"/>
                  </a:lnTo>
                  <a:lnTo>
                    <a:pt x="7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3" name="Line 705"/>
            <p:cNvSpPr>
              <a:spLocks noChangeAspect="1" noChangeShapeType="1"/>
            </p:cNvSpPr>
            <p:nvPr/>
          </p:nvSpPr>
          <p:spPr bwMode="auto">
            <a:xfrm>
              <a:off x="631" y="398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4" name="Line 706"/>
            <p:cNvSpPr>
              <a:spLocks noChangeAspect="1" noChangeShapeType="1"/>
            </p:cNvSpPr>
            <p:nvPr/>
          </p:nvSpPr>
          <p:spPr bwMode="auto">
            <a:xfrm>
              <a:off x="644" y="397"/>
              <a:ext cx="0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5" name="Line 707"/>
            <p:cNvSpPr>
              <a:spLocks noChangeAspect="1" noChangeShapeType="1"/>
            </p:cNvSpPr>
            <p:nvPr/>
          </p:nvSpPr>
          <p:spPr bwMode="auto">
            <a:xfrm>
              <a:off x="618" y="400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6" name="Line 708"/>
            <p:cNvSpPr>
              <a:spLocks noChangeAspect="1" noChangeShapeType="1"/>
            </p:cNvSpPr>
            <p:nvPr/>
          </p:nvSpPr>
          <p:spPr bwMode="auto">
            <a:xfrm>
              <a:off x="604" y="394"/>
              <a:ext cx="5" cy="1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7" name="Freeform 709"/>
            <p:cNvSpPr>
              <a:spLocks noChangeAspect="1"/>
            </p:cNvSpPr>
            <p:nvPr/>
          </p:nvSpPr>
          <p:spPr bwMode="auto">
            <a:xfrm>
              <a:off x="604" y="394"/>
              <a:ext cx="46" cy="4"/>
            </a:xfrm>
            <a:custGeom>
              <a:avLst/>
              <a:gdLst>
                <a:gd name="T0" fmla="*/ 0 w 88"/>
                <a:gd name="T1" fmla="*/ 0 h 9"/>
                <a:gd name="T2" fmla="*/ 1 w 88"/>
                <a:gd name="T3" fmla="*/ 0 h 9"/>
                <a:gd name="T4" fmla="*/ 1 w 88"/>
                <a:gd name="T5" fmla="*/ 0 h 9"/>
                <a:gd name="T6" fmla="*/ 2 w 88"/>
                <a:gd name="T7" fmla="*/ 0 h 9"/>
                <a:gd name="T8" fmla="*/ 2 w 88"/>
                <a:gd name="T9" fmla="*/ 0 h 9"/>
                <a:gd name="T10" fmla="*/ 2 w 88"/>
                <a:gd name="T11" fmla="*/ 0 h 9"/>
                <a:gd name="T12" fmla="*/ 3 w 88"/>
                <a:gd name="T13" fmla="*/ 0 h 9"/>
                <a:gd name="T14" fmla="*/ 4 w 88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"/>
                <a:gd name="T25" fmla="*/ 0 h 9"/>
                <a:gd name="T26" fmla="*/ 88 w 88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" h="9">
                  <a:moveTo>
                    <a:pt x="0" y="3"/>
                  </a:moveTo>
                  <a:lnTo>
                    <a:pt x="10" y="9"/>
                  </a:lnTo>
                  <a:lnTo>
                    <a:pt x="30" y="9"/>
                  </a:lnTo>
                  <a:lnTo>
                    <a:pt x="36" y="8"/>
                  </a:lnTo>
                  <a:lnTo>
                    <a:pt x="44" y="9"/>
                  </a:lnTo>
                  <a:lnTo>
                    <a:pt x="50" y="9"/>
                  </a:lnTo>
                  <a:lnTo>
                    <a:pt x="75" y="8"/>
                  </a:lnTo>
                  <a:lnTo>
                    <a:pt x="8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8" name="Freeform 710"/>
            <p:cNvSpPr>
              <a:spLocks noChangeAspect="1"/>
            </p:cNvSpPr>
            <p:nvPr/>
          </p:nvSpPr>
          <p:spPr bwMode="auto">
            <a:xfrm>
              <a:off x="629" y="384"/>
              <a:ext cx="16" cy="11"/>
            </a:xfrm>
            <a:custGeom>
              <a:avLst/>
              <a:gdLst>
                <a:gd name="T0" fmla="*/ 1 w 31"/>
                <a:gd name="T1" fmla="*/ 1 h 21"/>
                <a:gd name="T2" fmla="*/ 0 w 31"/>
                <a:gd name="T3" fmla="*/ 1 h 21"/>
                <a:gd name="T4" fmla="*/ 1 w 31"/>
                <a:gd name="T5" fmla="*/ 1 h 21"/>
                <a:gd name="T6" fmla="*/ 1 w 31"/>
                <a:gd name="T7" fmla="*/ 1 h 21"/>
                <a:gd name="T8" fmla="*/ 1 w 31"/>
                <a:gd name="T9" fmla="*/ 0 h 21"/>
                <a:gd name="T10" fmla="*/ 1 w 31"/>
                <a:gd name="T11" fmla="*/ 1 h 21"/>
                <a:gd name="T12" fmla="*/ 1 w 31"/>
                <a:gd name="T13" fmla="*/ 1 h 21"/>
                <a:gd name="T14" fmla="*/ 1 w 31"/>
                <a:gd name="T15" fmla="*/ 1 h 21"/>
                <a:gd name="T16" fmla="*/ 1 w 31"/>
                <a:gd name="T17" fmla="*/ 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21"/>
                <a:gd name="T29" fmla="*/ 31 w 31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21">
                  <a:moveTo>
                    <a:pt x="1" y="18"/>
                  </a:moveTo>
                  <a:lnTo>
                    <a:pt x="0" y="7"/>
                  </a:lnTo>
                  <a:lnTo>
                    <a:pt x="9" y="3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1" y="16"/>
                  </a:lnTo>
                  <a:lnTo>
                    <a:pt x="17" y="17"/>
                  </a:lnTo>
                  <a:lnTo>
                    <a:pt x="11" y="21"/>
                  </a:lnTo>
                  <a:lnTo>
                    <a:pt x="1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9" name="Freeform 711"/>
            <p:cNvSpPr>
              <a:spLocks noChangeAspect="1"/>
            </p:cNvSpPr>
            <p:nvPr/>
          </p:nvSpPr>
          <p:spPr bwMode="auto">
            <a:xfrm>
              <a:off x="458" y="358"/>
              <a:ext cx="81" cy="39"/>
            </a:xfrm>
            <a:custGeom>
              <a:avLst/>
              <a:gdLst>
                <a:gd name="T0" fmla="*/ 1 w 156"/>
                <a:gd name="T1" fmla="*/ 2 h 75"/>
                <a:gd name="T2" fmla="*/ 1 w 156"/>
                <a:gd name="T3" fmla="*/ 3 h 75"/>
                <a:gd name="T4" fmla="*/ 0 w 156"/>
                <a:gd name="T5" fmla="*/ 3 h 75"/>
                <a:gd name="T6" fmla="*/ 1 w 156"/>
                <a:gd name="T7" fmla="*/ 3 h 75"/>
                <a:gd name="T8" fmla="*/ 1 w 156"/>
                <a:gd name="T9" fmla="*/ 3 h 75"/>
                <a:gd name="T10" fmla="*/ 2 w 156"/>
                <a:gd name="T11" fmla="*/ 3 h 75"/>
                <a:gd name="T12" fmla="*/ 2 w 156"/>
                <a:gd name="T13" fmla="*/ 3 h 75"/>
                <a:gd name="T14" fmla="*/ 2 w 156"/>
                <a:gd name="T15" fmla="*/ 2 h 75"/>
                <a:gd name="T16" fmla="*/ 2 w 156"/>
                <a:gd name="T17" fmla="*/ 2 h 75"/>
                <a:gd name="T18" fmla="*/ 2 w 156"/>
                <a:gd name="T19" fmla="*/ 2 h 75"/>
                <a:gd name="T20" fmla="*/ 2 w 156"/>
                <a:gd name="T21" fmla="*/ 3 h 75"/>
                <a:gd name="T22" fmla="*/ 2 w 156"/>
                <a:gd name="T23" fmla="*/ 3 h 75"/>
                <a:gd name="T24" fmla="*/ 3 w 156"/>
                <a:gd name="T25" fmla="*/ 3 h 75"/>
                <a:gd name="T26" fmla="*/ 6 w 156"/>
                <a:gd name="T27" fmla="*/ 3 h 75"/>
                <a:gd name="T28" fmla="*/ 6 w 156"/>
                <a:gd name="T29" fmla="*/ 2 h 75"/>
                <a:gd name="T30" fmla="*/ 5 w 156"/>
                <a:gd name="T31" fmla="*/ 2 h 75"/>
                <a:gd name="T32" fmla="*/ 5 w 156"/>
                <a:gd name="T33" fmla="*/ 2 h 75"/>
                <a:gd name="T34" fmla="*/ 5 w 156"/>
                <a:gd name="T35" fmla="*/ 2 h 75"/>
                <a:gd name="T36" fmla="*/ 6 w 156"/>
                <a:gd name="T37" fmla="*/ 2 h 75"/>
                <a:gd name="T38" fmla="*/ 6 w 156"/>
                <a:gd name="T39" fmla="*/ 1 h 75"/>
                <a:gd name="T40" fmla="*/ 5 w 156"/>
                <a:gd name="T41" fmla="*/ 1 h 75"/>
                <a:gd name="T42" fmla="*/ 5 w 156"/>
                <a:gd name="T43" fmla="*/ 1 h 75"/>
                <a:gd name="T44" fmla="*/ 5 w 156"/>
                <a:gd name="T45" fmla="*/ 1 h 75"/>
                <a:gd name="T46" fmla="*/ 5 w 156"/>
                <a:gd name="T47" fmla="*/ 1 h 75"/>
                <a:gd name="T48" fmla="*/ 5 w 156"/>
                <a:gd name="T49" fmla="*/ 0 h 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6"/>
                <a:gd name="T76" fmla="*/ 0 h 75"/>
                <a:gd name="T77" fmla="*/ 156 w 156"/>
                <a:gd name="T78" fmla="*/ 75 h 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6" h="75">
                  <a:moveTo>
                    <a:pt x="17" y="57"/>
                  </a:moveTo>
                  <a:lnTo>
                    <a:pt x="17" y="70"/>
                  </a:lnTo>
                  <a:lnTo>
                    <a:pt x="0" y="71"/>
                  </a:lnTo>
                  <a:lnTo>
                    <a:pt x="18" y="72"/>
                  </a:lnTo>
                  <a:lnTo>
                    <a:pt x="30" y="75"/>
                  </a:lnTo>
                  <a:lnTo>
                    <a:pt x="44" y="72"/>
                  </a:lnTo>
                  <a:lnTo>
                    <a:pt x="44" y="61"/>
                  </a:lnTo>
                  <a:lnTo>
                    <a:pt x="44" y="52"/>
                  </a:lnTo>
                  <a:lnTo>
                    <a:pt x="32" y="49"/>
                  </a:lnTo>
                  <a:lnTo>
                    <a:pt x="45" y="49"/>
                  </a:lnTo>
                  <a:lnTo>
                    <a:pt x="44" y="74"/>
                  </a:lnTo>
                  <a:lnTo>
                    <a:pt x="53" y="74"/>
                  </a:lnTo>
                  <a:lnTo>
                    <a:pt x="80" y="70"/>
                  </a:lnTo>
                  <a:lnTo>
                    <a:pt x="156" y="74"/>
                  </a:lnTo>
                  <a:lnTo>
                    <a:pt x="156" y="58"/>
                  </a:lnTo>
                  <a:lnTo>
                    <a:pt x="141" y="57"/>
                  </a:lnTo>
                  <a:lnTo>
                    <a:pt x="147" y="50"/>
                  </a:lnTo>
                  <a:lnTo>
                    <a:pt x="146" y="41"/>
                  </a:lnTo>
                  <a:lnTo>
                    <a:pt x="151" y="35"/>
                  </a:lnTo>
                  <a:lnTo>
                    <a:pt x="154" y="28"/>
                  </a:lnTo>
                  <a:lnTo>
                    <a:pt x="142" y="25"/>
                  </a:lnTo>
                  <a:lnTo>
                    <a:pt x="142" y="18"/>
                  </a:lnTo>
                  <a:lnTo>
                    <a:pt x="135" y="16"/>
                  </a:lnTo>
                  <a:lnTo>
                    <a:pt x="137" y="10"/>
                  </a:lnTo>
                  <a:lnTo>
                    <a:pt x="14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0" name="Freeform 712"/>
            <p:cNvSpPr>
              <a:spLocks noChangeAspect="1"/>
            </p:cNvSpPr>
            <p:nvPr/>
          </p:nvSpPr>
          <p:spPr bwMode="auto">
            <a:xfrm>
              <a:off x="516" y="357"/>
              <a:ext cx="21" cy="39"/>
            </a:xfrm>
            <a:custGeom>
              <a:avLst/>
              <a:gdLst>
                <a:gd name="T0" fmla="*/ 1 w 40"/>
                <a:gd name="T1" fmla="*/ 0 h 75"/>
                <a:gd name="T2" fmla="*/ 1 w 40"/>
                <a:gd name="T3" fmla="*/ 1 h 75"/>
                <a:gd name="T4" fmla="*/ 1 w 40"/>
                <a:gd name="T5" fmla="*/ 1 h 75"/>
                <a:gd name="T6" fmla="*/ 1 w 40"/>
                <a:gd name="T7" fmla="*/ 1 h 75"/>
                <a:gd name="T8" fmla="*/ 1 w 40"/>
                <a:gd name="T9" fmla="*/ 1 h 75"/>
                <a:gd name="T10" fmla="*/ 1 w 40"/>
                <a:gd name="T11" fmla="*/ 1 h 75"/>
                <a:gd name="T12" fmla="*/ 1 w 40"/>
                <a:gd name="T13" fmla="*/ 1 h 75"/>
                <a:gd name="T14" fmla="*/ 0 w 40"/>
                <a:gd name="T15" fmla="*/ 1 h 75"/>
                <a:gd name="T16" fmla="*/ 1 w 40"/>
                <a:gd name="T17" fmla="*/ 1 h 75"/>
                <a:gd name="T18" fmla="*/ 1 w 40"/>
                <a:gd name="T19" fmla="*/ 1 h 75"/>
                <a:gd name="T20" fmla="*/ 1 w 40"/>
                <a:gd name="T21" fmla="*/ 2 h 75"/>
                <a:gd name="T22" fmla="*/ 2 w 40"/>
                <a:gd name="T23" fmla="*/ 1 h 75"/>
                <a:gd name="T24" fmla="*/ 1 w 40"/>
                <a:gd name="T25" fmla="*/ 1 h 75"/>
                <a:gd name="T26" fmla="*/ 1 w 40"/>
                <a:gd name="T27" fmla="*/ 1 h 75"/>
                <a:gd name="T28" fmla="*/ 1 w 40"/>
                <a:gd name="T29" fmla="*/ 1 h 75"/>
                <a:gd name="T30" fmla="*/ 1 w 40"/>
                <a:gd name="T31" fmla="*/ 1 h 75"/>
                <a:gd name="T32" fmla="*/ 1 w 40"/>
                <a:gd name="T33" fmla="*/ 2 h 75"/>
                <a:gd name="T34" fmla="*/ 1 w 40"/>
                <a:gd name="T35" fmla="*/ 2 h 75"/>
                <a:gd name="T36" fmla="*/ 1 w 40"/>
                <a:gd name="T37" fmla="*/ 2 h 75"/>
                <a:gd name="T38" fmla="*/ 1 w 40"/>
                <a:gd name="T39" fmla="*/ 2 h 75"/>
                <a:gd name="T40" fmla="*/ 1 w 40"/>
                <a:gd name="T41" fmla="*/ 2 h 75"/>
                <a:gd name="T42" fmla="*/ 2 w 40"/>
                <a:gd name="T43" fmla="*/ 2 h 75"/>
                <a:gd name="T44" fmla="*/ 2 w 40"/>
                <a:gd name="T45" fmla="*/ 2 h 75"/>
                <a:gd name="T46" fmla="*/ 1 w 40"/>
                <a:gd name="T47" fmla="*/ 2 h 75"/>
                <a:gd name="T48" fmla="*/ 1 w 40"/>
                <a:gd name="T49" fmla="*/ 2 h 75"/>
                <a:gd name="T50" fmla="*/ 1 w 40"/>
                <a:gd name="T51" fmla="*/ 2 h 75"/>
                <a:gd name="T52" fmla="*/ 1 w 40"/>
                <a:gd name="T53" fmla="*/ 3 h 75"/>
                <a:gd name="T54" fmla="*/ 1 w 40"/>
                <a:gd name="T55" fmla="*/ 3 h 75"/>
                <a:gd name="T56" fmla="*/ 1 w 40"/>
                <a:gd name="T57" fmla="*/ 3 h 75"/>
                <a:gd name="T58" fmla="*/ 1 w 40"/>
                <a:gd name="T59" fmla="*/ 3 h 75"/>
                <a:gd name="T60" fmla="*/ 1 w 40"/>
                <a:gd name="T61" fmla="*/ 2 h 75"/>
                <a:gd name="T62" fmla="*/ 1 w 40"/>
                <a:gd name="T63" fmla="*/ 3 h 75"/>
                <a:gd name="T64" fmla="*/ 1 w 40"/>
                <a:gd name="T65" fmla="*/ 3 h 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75"/>
                <a:gd name="T101" fmla="*/ 40 w 40"/>
                <a:gd name="T102" fmla="*/ 75 h 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75">
                  <a:moveTo>
                    <a:pt x="3" y="0"/>
                  </a:moveTo>
                  <a:lnTo>
                    <a:pt x="1" y="14"/>
                  </a:lnTo>
                  <a:lnTo>
                    <a:pt x="14" y="14"/>
                  </a:lnTo>
                  <a:lnTo>
                    <a:pt x="22" y="11"/>
                  </a:lnTo>
                  <a:lnTo>
                    <a:pt x="12" y="15"/>
                  </a:lnTo>
                  <a:lnTo>
                    <a:pt x="3" y="15"/>
                  </a:lnTo>
                  <a:lnTo>
                    <a:pt x="5" y="22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9" y="30"/>
                  </a:lnTo>
                  <a:lnTo>
                    <a:pt x="29" y="35"/>
                  </a:lnTo>
                  <a:lnTo>
                    <a:pt x="40" y="29"/>
                  </a:lnTo>
                  <a:lnTo>
                    <a:pt x="28" y="29"/>
                  </a:lnTo>
                  <a:lnTo>
                    <a:pt x="20" y="25"/>
                  </a:lnTo>
                  <a:lnTo>
                    <a:pt x="16" y="14"/>
                  </a:lnTo>
                  <a:lnTo>
                    <a:pt x="9" y="23"/>
                  </a:lnTo>
                  <a:lnTo>
                    <a:pt x="3" y="37"/>
                  </a:lnTo>
                  <a:lnTo>
                    <a:pt x="10" y="47"/>
                  </a:lnTo>
                  <a:lnTo>
                    <a:pt x="19" y="42"/>
                  </a:lnTo>
                  <a:lnTo>
                    <a:pt x="18" y="32"/>
                  </a:lnTo>
                  <a:lnTo>
                    <a:pt x="21" y="45"/>
                  </a:lnTo>
                  <a:lnTo>
                    <a:pt x="32" y="43"/>
                  </a:lnTo>
                  <a:lnTo>
                    <a:pt x="33" y="49"/>
                  </a:lnTo>
                  <a:lnTo>
                    <a:pt x="29" y="58"/>
                  </a:lnTo>
                  <a:lnTo>
                    <a:pt x="9" y="58"/>
                  </a:lnTo>
                  <a:lnTo>
                    <a:pt x="9" y="51"/>
                  </a:lnTo>
                  <a:lnTo>
                    <a:pt x="7" y="63"/>
                  </a:lnTo>
                  <a:lnTo>
                    <a:pt x="6" y="70"/>
                  </a:lnTo>
                  <a:lnTo>
                    <a:pt x="16" y="72"/>
                  </a:lnTo>
                  <a:lnTo>
                    <a:pt x="19" y="63"/>
                  </a:lnTo>
                  <a:lnTo>
                    <a:pt x="25" y="59"/>
                  </a:lnTo>
                  <a:lnTo>
                    <a:pt x="27" y="66"/>
                  </a:lnTo>
                  <a:lnTo>
                    <a:pt x="27" y="7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1" name="Freeform 713"/>
            <p:cNvSpPr>
              <a:spLocks noChangeAspect="1"/>
            </p:cNvSpPr>
            <p:nvPr/>
          </p:nvSpPr>
          <p:spPr bwMode="auto">
            <a:xfrm>
              <a:off x="493" y="366"/>
              <a:ext cx="15" cy="22"/>
            </a:xfrm>
            <a:custGeom>
              <a:avLst/>
              <a:gdLst>
                <a:gd name="T0" fmla="*/ 0 w 29"/>
                <a:gd name="T1" fmla="*/ 1 h 44"/>
                <a:gd name="T2" fmla="*/ 1 w 29"/>
                <a:gd name="T3" fmla="*/ 1 h 44"/>
                <a:gd name="T4" fmla="*/ 1 w 29"/>
                <a:gd name="T5" fmla="*/ 1 h 44"/>
                <a:gd name="T6" fmla="*/ 0 w 29"/>
                <a:gd name="T7" fmla="*/ 0 h 44"/>
                <a:gd name="T8" fmla="*/ 0 w 29"/>
                <a:gd name="T9" fmla="*/ 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44"/>
                <a:gd name="T17" fmla="*/ 29 w 29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44">
                  <a:moveTo>
                    <a:pt x="0" y="44"/>
                  </a:moveTo>
                  <a:lnTo>
                    <a:pt x="29" y="43"/>
                  </a:lnTo>
                  <a:lnTo>
                    <a:pt x="28" y="1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2" name="Freeform 714"/>
            <p:cNvSpPr>
              <a:spLocks noChangeAspect="1"/>
            </p:cNvSpPr>
            <p:nvPr/>
          </p:nvSpPr>
          <p:spPr bwMode="auto">
            <a:xfrm>
              <a:off x="544" y="384"/>
              <a:ext cx="40" cy="20"/>
            </a:xfrm>
            <a:custGeom>
              <a:avLst/>
              <a:gdLst>
                <a:gd name="T0" fmla="*/ 0 w 76"/>
                <a:gd name="T1" fmla="*/ 1 h 40"/>
                <a:gd name="T2" fmla="*/ 0 w 76"/>
                <a:gd name="T3" fmla="*/ 1 h 40"/>
                <a:gd name="T4" fmla="*/ 1 w 76"/>
                <a:gd name="T5" fmla="*/ 1 h 40"/>
                <a:gd name="T6" fmla="*/ 1 w 76"/>
                <a:gd name="T7" fmla="*/ 0 h 40"/>
                <a:gd name="T8" fmla="*/ 3 w 76"/>
                <a:gd name="T9" fmla="*/ 1 h 40"/>
                <a:gd name="T10" fmla="*/ 3 w 76"/>
                <a:gd name="T11" fmla="*/ 1 h 40"/>
                <a:gd name="T12" fmla="*/ 1 w 76"/>
                <a:gd name="T13" fmla="*/ 1 h 40"/>
                <a:gd name="T14" fmla="*/ 1 w 76"/>
                <a:gd name="T15" fmla="*/ 1 h 40"/>
                <a:gd name="T16" fmla="*/ 1 w 76"/>
                <a:gd name="T17" fmla="*/ 1 h 40"/>
                <a:gd name="T18" fmla="*/ 0 w 76"/>
                <a:gd name="T19" fmla="*/ 1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6"/>
                <a:gd name="T31" fmla="*/ 0 h 40"/>
                <a:gd name="T32" fmla="*/ 76 w 76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6" h="40">
                  <a:moveTo>
                    <a:pt x="0" y="34"/>
                  </a:moveTo>
                  <a:lnTo>
                    <a:pt x="0" y="6"/>
                  </a:lnTo>
                  <a:lnTo>
                    <a:pt x="17" y="7"/>
                  </a:lnTo>
                  <a:lnTo>
                    <a:pt x="17" y="0"/>
                  </a:lnTo>
                  <a:lnTo>
                    <a:pt x="76" y="3"/>
                  </a:lnTo>
                  <a:lnTo>
                    <a:pt x="73" y="40"/>
                  </a:lnTo>
                  <a:lnTo>
                    <a:pt x="17" y="36"/>
                  </a:lnTo>
                  <a:lnTo>
                    <a:pt x="16" y="11"/>
                  </a:lnTo>
                  <a:lnTo>
                    <a:pt x="16" y="35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3" name="Freeform 715"/>
            <p:cNvSpPr>
              <a:spLocks noChangeAspect="1"/>
            </p:cNvSpPr>
            <p:nvPr/>
          </p:nvSpPr>
          <p:spPr bwMode="auto">
            <a:xfrm>
              <a:off x="460" y="402"/>
              <a:ext cx="84" cy="2"/>
            </a:xfrm>
            <a:custGeom>
              <a:avLst/>
              <a:gdLst>
                <a:gd name="T0" fmla="*/ 0 w 163"/>
                <a:gd name="T1" fmla="*/ 1 h 4"/>
                <a:gd name="T2" fmla="*/ 1 w 163"/>
                <a:gd name="T3" fmla="*/ 1 h 4"/>
                <a:gd name="T4" fmla="*/ 2 w 163"/>
                <a:gd name="T5" fmla="*/ 1 h 4"/>
                <a:gd name="T6" fmla="*/ 2 w 163"/>
                <a:gd name="T7" fmla="*/ 0 h 4"/>
                <a:gd name="T8" fmla="*/ 3 w 163"/>
                <a:gd name="T9" fmla="*/ 1 h 4"/>
                <a:gd name="T10" fmla="*/ 3 w 163"/>
                <a:gd name="T11" fmla="*/ 1 h 4"/>
                <a:gd name="T12" fmla="*/ 3 w 163"/>
                <a:gd name="T13" fmla="*/ 0 h 4"/>
                <a:gd name="T14" fmla="*/ 4 w 163"/>
                <a:gd name="T15" fmla="*/ 0 h 4"/>
                <a:gd name="T16" fmla="*/ 6 w 16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3"/>
                <a:gd name="T28" fmla="*/ 0 h 4"/>
                <a:gd name="T29" fmla="*/ 163 w 16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3" h="4">
                  <a:moveTo>
                    <a:pt x="0" y="2"/>
                  </a:moveTo>
                  <a:lnTo>
                    <a:pt x="26" y="3"/>
                  </a:lnTo>
                  <a:lnTo>
                    <a:pt x="36" y="3"/>
                  </a:lnTo>
                  <a:lnTo>
                    <a:pt x="57" y="0"/>
                  </a:lnTo>
                  <a:lnTo>
                    <a:pt x="69" y="1"/>
                  </a:lnTo>
                  <a:lnTo>
                    <a:pt x="83" y="4"/>
                  </a:lnTo>
                  <a:lnTo>
                    <a:pt x="91" y="0"/>
                  </a:lnTo>
                  <a:lnTo>
                    <a:pt x="118" y="0"/>
                  </a:lnTo>
                  <a:lnTo>
                    <a:pt x="16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4" name="Line 716"/>
            <p:cNvSpPr>
              <a:spLocks noChangeAspect="1" noChangeShapeType="1"/>
            </p:cNvSpPr>
            <p:nvPr/>
          </p:nvSpPr>
          <p:spPr bwMode="auto">
            <a:xfrm flipH="1">
              <a:off x="532" y="344"/>
              <a:ext cx="3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5" name="Line 717"/>
            <p:cNvSpPr>
              <a:spLocks noChangeAspect="1" noChangeShapeType="1"/>
            </p:cNvSpPr>
            <p:nvPr/>
          </p:nvSpPr>
          <p:spPr bwMode="auto">
            <a:xfrm>
              <a:off x="521" y="344"/>
              <a:ext cx="4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6" name="Line 718"/>
            <p:cNvSpPr>
              <a:spLocks noChangeAspect="1" noChangeShapeType="1"/>
            </p:cNvSpPr>
            <p:nvPr/>
          </p:nvSpPr>
          <p:spPr bwMode="auto">
            <a:xfrm>
              <a:off x="538" y="342"/>
              <a:ext cx="7" cy="9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7" name="Line 719"/>
            <p:cNvSpPr>
              <a:spLocks noChangeAspect="1" noChangeShapeType="1"/>
            </p:cNvSpPr>
            <p:nvPr/>
          </p:nvSpPr>
          <p:spPr bwMode="auto">
            <a:xfrm flipV="1">
              <a:off x="544" y="348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8" name="Line 720"/>
            <p:cNvSpPr>
              <a:spLocks noChangeAspect="1" noChangeShapeType="1"/>
            </p:cNvSpPr>
            <p:nvPr/>
          </p:nvSpPr>
          <p:spPr bwMode="auto">
            <a:xfrm>
              <a:off x="525" y="352"/>
              <a:ext cx="14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9" name="Line 721"/>
            <p:cNvSpPr>
              <a:spLocks noChangeAspect="1" noChangeShapeType="1"/>
            </p:cNvSpPr>
            <p:nvPr/>
          </p:nvSpPr>
          <p:spPr bwMode="auto">
            <a:xfrm flipH="1">
              <a:off x="518" y="351"/>
              <a:ext cx="6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00" name="Group 722"/>
            <p:cNvGrpSpPr>
              <a:grpSpLocks noChangeAspect="1"/>
            </p:cNvGrpSpPr>
            <p:nvPr/>
          </p:nvGrpSpPr>
          <p:grpSpPr bwMode="auto">
            <a:xfrm>
              <a:off x="503" y="410"/>
              <a:ext cx="52" cy="19"/>
              <a:chOff x="2402" y="867"/>
              <a:chExt cx="268" cy="97"/>
            </a:xfrm>
            <a:grpFill/>
          </p:grpSpPr>
          <p:grpSp>
            <p:nvGrpSpPr>
              <p:cNvPr id="4801" name="Group 72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072" name="Freeform 72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3" name="Freeform 72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4" name="Freeform 72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5" name="Line 72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6" name="Line 72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7" name="Line 72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02" name="Group 73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082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83" name="Oval 7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03" name="Group 73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080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81" name="Oval 7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71" name="Line 73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04" name="Group 737"/>
            <p:cNvGrpSpPr>
              <a:grpSpLocks noChangeAspect="1"/>
            </p:cNvGrpSpPr>
            <p:nvPr/>
          </p:nvGrpSpPr>
          <p:grpSpPr bwMode="auto">
            <a:xfrm>
              <a:off x="548" y="412"/>
              <a:ext cx="53" cy="19"/>
              <a:chOff x="2402" y="867"/>
              <a:chExt cx="268" cy="97"/>
            </a:xfrm>
            <a:grpFill/>
          </p:grpSpPr>
          <p:grpSp>
            <p:nvGrpSpPr>
              <p:cNvPr id="4805" name="Group 738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058" name="Freeform 739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59" name="Freeform 740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0" name="Freeform 741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1" name="Line 7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2" name="Line 743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3" name="Line 74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06" name="Group 745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068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69" name="Oval 7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07" name="Group 748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066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67" name="Oval 7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57" name="Line 751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08" name="Group 752"/>
            <p:cNvGrpSpPr>
              <a:grpSpLocks noChangeAspect="1"/>
            </p:cNvGrpSpPr>
            <p:nvPr/>
          </p:nvGrpSpPr>
          <p:grpSpPr bwMode="auto">
            <a:xfrm>
              <a:off x="427" y="408"/>
              <a:ext cx="50" cy="18"/>
              <a:chOff x="2402" y="867"/>
              <a:chExt cx="268" cy="97"/>
            </a:xfrm>
            <a:grpFill/>
          </p:grpSpPr>
          <p:grpSp>
            <p:nvGrpSpPr>
              <p:cNvPr id="4809" name="Group 75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044" name="Freeform 75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5" name="Freeform 75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6" name="Freeform 75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7" name="Line 7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8" name="Line 75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9" name="Line 75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11" name="Group 76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054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55" name="Oval 7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12" name="Group 76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052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53" name="Oval 7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43" name="Line 76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033" name="Freeform 767"/>
            <p:cNvSpPr>
              <a:spLocks noChangeAspect="1"/>
            </p:cNvSpPr>
            <p:nvPr/>
          </p:nvSpPr>
          <p:spPr bwMode="auto">
            <a:xfrm>
              <a:off x="732" y="454"/>
              <a:ext cx="109" cy="18"/>
            </a:xfrm>
            <a:custGeom>
              <a:avLst/>
              <a:gdLst>
                <a:gd name="T0" fmla="*/ 8 w 210"/>
                <a:gd name="T1" fmla="*/ 1 h 35"/>
                <a:gd name="T2" fmla="*/ 6 w 210"/>
                <a:gd name="T3" fmla="*/ 1 h 35"/>
                <a:gd name="T4" fmla="*/ 6 w 210"/>
                <a:gd name="T5" fmla="*/ 1 h 35"/>
                <a:gd name="T6" fmla="*/ 3 w 210"/>
                <a:gd name="T7" fmla="*/ 1 h 35"/>
                <a:gd name="T8" fmla="*/ 3 w 210"/>
                <a:gd name="T9" fmla="*/ 1 h 35"/>
                <a:gd name="T10" fmla="*/ 1 w 210"/>
                <a:gd name="T11" fmla="*/ 0 h 35"/>
                <a:gd name="T12" fmla="*/ 0 w 210"/>
                <a:gd name="T13" fmla="*/ 1 h 35"/>
                <a:gd name="T14" fmla="*/ 3 w 210"/>
                <a:gd name="T15" fmla="*/ 1 h 35"/>
                <a:gd name="T16" fmla="*/ 2 w 210"/>
                <a:gd name="T17" fmla="*/ 1 h 35"/>
                <a:gd name="T18" fmla="*/ 5 w 210"/>
                <a:gd name="T19" fmla="*/ 1 h 35"/>
                <a:gd name="T20" fmla="*/ 5 w 210"/>
                <a:gd name="T21" fmla="*/ 1 h 35"/>
                <a:gd name="T22" fmla="*/ 7 w 210"/>
                <a:gd name="T23" fmla="*/ 2 h 35"/>
                <a:gd name="T24" fmla="*/ 8 w 210"/>
                <a:gd name="T25" fmla="*/ 1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5"/>
                <a:gd name="T41" fmla="*/ 210 w 210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5">
                  <a:moveTo>
                    <a:pt x="210" y="27"/>
                  </a:moveTo>
                  <a:lnTo>
                    <a:pt x="157" y="27"/>
                  </a:lnTo>
                  <a:lnTo>
                    <a:pt x="157" y="17"/>
                  </a:lnTo>
                  <a:lnTo>
                    <a:pt x="80" y="12"/>
                  </a:lnTo>
                  <a:lnTo>
                    <a:pt x="79" y="1"/>
                  </a:lnTo>
                  <a:lnTo>
                    <a:pt x="6" y="0"/>
                  </a:lnTo>
                  <a:lnTo>
                    <a:pt x="0" y="6"/>
                  </a:lnTo>
                  <a:lnTo>
                    <a:pt x="62" y="8"/>
                  </a:lnTo>
                  <a:lnTo>
                    <a:pt x="59" y="19"/>
                  </a:lnTo>
                  <a:lnTo>
                    <a:pt x="142" y="23"/>
                  </a:lnTo>
                  <a:lnTo>
                    <a:pt x="141" y="32"/>
                  </a:lnTo>
                  <a:lnTo>
                    <a:pt x="195" y="35"/>
                  </a:lnTo>
                  <a:lnTo>
                    <a:pt x="210" y="27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13" name="Group 768"/>
            <p:cNvGrpSpPr>
              <a:grpSpLocks noChangeAspect="1"/>
            </p:cNvGrpSpPr>
            <p:nvPr/>
          </p:nvGrpSpPr>
          <p:grpSpPr bwMode="auto">
            <a:xfrm flipH="1">
              <a:off x="250" y="415"/>
              <a:ext cx="46" cy="19"/>
              <a:chOff x="2769" y="979"/>
              <a:chExt cx="230" cy="90"/>
            </a:xfrm>
            <a:grpFill/>
          </p:grpSpPr>
          <p:sp>
            <p:nvSpPr>
              <p:cNvPr id="6035" name="Freeform 76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6" name="Freeform 77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7" name="Freeform 77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8" name="Freeform 77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9" name="Freeform 77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40" name="Freeform 77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41" name="Freeform 77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7202" name="Rectangle 84"/>
          <p:cNvSpPr>
            <a:spLocks noChangeArrowheads="1"/>
          </p:cNvSpPr>
          <p:nvPr/>
        </p:nvSpPr>
        <p:spPr bwMode="auto">
          <a:xfrm>
            <a:off x="6613192" y="1591734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авма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 «Рузвельт»</a:t>
            </a:r>
            <a:endParaRPr lang="ru-RU" sz="5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4814" name="Group 603"/>
          <p:cNvGrpSpPr>
            <a:grpSpLocks noChangeAspect="1"/>
          </p:cNvGrpSpPr>
          <p:nvPr/>
        </p:nvGrpSpPr>
        <p:grpSpPr bwMode="auto">
          <a:xfrm>
            <a:off x="6660232" y="1412777"/>
            <a:ext cx="576064" cy="218689"/>
            <a:chOff x="50" y="306"/>
            <a:chExt cx="826" cy="194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7204" name="Freeform 604"/>
            <p:cNvSpPr>
              <a:spLocks noChangeAspect="1"/>
            </p:cNvSpPr>
            <p:nvPr/>
          </p:nvSpPr>
          <p:spPr bwMode="auto">
            <a:xfrm>
              <a:off x="89" y="439"/>
              <a:ext cx="13" cy="11"/>
            </a:xfrm>
            <a:custGeom>
              <a:avLst/>
              <a:gdLst>
                <a:gd name="T0" fmla="*/ 1 w 26"/>
                <a:gd name="T1" fmla="*/ 0 h 20"/>
                <a:gd name="T2" fmla="*/ 1 w 26"/>
                <a:gd name="T3" fmla="*/ 1 h 20"/>
                <a:gd name="T4" fmla="*/ 1 w 26"/>
                <a:gd name="T5" fmla="*/ 1 h 20"/>
                <a:gd name="T6" fmla="*/ 1 w 26"/>
                <a:gd name="T7" fmla="*/ 1 h 20"/>
                <a:gd name="T8" fmla="*/ 1 w 26"/>
                <a:gd name="T9" fmla="*/ 1 h 20"/>
                <a:gd name="T10" fmla="*/ 0 w 26"/>
                <a:gd name="T11" fmla="*/ 1 h 20"/>
                <a:gd name="T12" fmla="*/ 1 w 26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8" y="0"/>
                  </a:moveTo>
                  <a:lnTo>
                    <a:pt x="26" y="9"/>
                  </a:lnTo>
                  <a:lnTo>
                    <a:pt x="18" y="13"/>
                  </a:lnTo>
                  <a:lnTo>
                    <a:pt x="17" y="20"/>
                  </a:lnTo>
                  <a:lnTo>
                    <a:pt x="8" y="9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15" name="Group 605"/>
            <p:cNvGrpSpPr>
              <a:grpSpLocks noChangeAspect="1"/>
            </p:cNvGrpSpPr>
            <p:nvPr/>
          </p:nvGrpSpPr>
          <p:grpSpPr bwMode="auto">
            <a:xfrm>
              <a:off x="329" y="423"/>
              <a:ext cx="44" cy="17"/>
              <a:chOff x="2769" y="979"/>
              <a:chExt cx="230" cy="90"/>
            </a:xfrm>
            <a:grpFill/>
          </p:grpSpPr>
          <p:sp>
            <p:nvSpPr>
              <p:cNvPr id="7368" name="Freeform 606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69" name="Freeform 607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0" name="Freeform 608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1" name="Freeform 609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2" name="Freeform 610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3" name="Freeform 611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4" name="Freeform 612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206" name="Freeform 614"/>
            <p:cNvSpPr>
              <a:spLocks noChangeAspect="1"/>
            </p:cNvSpPr>
            <p:nvPr/>
          </p:nvSpPr>
          <p:spPr bwMode="auto">
            <a:xfrm>
              <a:off x="50" y="401"/>
              <a:ext cx="826" cy="99"/>
            </a:xfrm>
            <a:custGeom>
              <a:avLst/>
              <a:gdLst>
                <a:gd name="T0" fmla="*/ 0 w 1188"/>
                <a:gd name="T1" fmla="*/ 3 h 141"/>
                <a:gd name="T2" fmla="*/ 6 w 1188"/>
                <a:gd name="T3" fmla="*/ 6 h 141"/>
                <a:gd name="T4" fmla="*/ 8 w 1188"/>
                <a:gd name="T5" fmla="*/ 8 h 141"/>
                <a:gd name="T6" fmla="*/ 12 w 1188"/>
                <a:gd name="T7" fmla="*/ 10 h 141"/>
                <a:gd name="T8" fmla="*/ 17 w 1188"/>
                <a:gd name="T9" fmla="*/ 14 h 141"/>
                <a:gd name="T10" fmla="*/ 29 w 1188"/>
                <a:gd name="T11" fmla="*/ 16 h 141"/>
                <a:gd name="T12" fmla="*/ 56 w 1188"/>
                <a:gd name="T13" fmla="*/ 19 h 141"/>
                <a:gd name="T14" fmla="*/ 82 w 1188"/>
                <a:gd name="T15" fmla="*/ 20 h 141"/>
                <a:gd name="T16" fmla="*/ 114 w 1188"/>
                <a:gd name="T17" fmla="*/ 22 h 141"/>
                <a:gd name="T18" fmla="*/ 146 w 1188"/>
                <a:gd name="T19" fmla="*/ 23 h 141"/>
                <a:gd name="T20" fmla="*/ 185 w 1188"/>
                <a:gd name="T21" fmla="*/ 24 h 141"/>
                <a:gd name="T22" fmla="*/ 188 w 1188"/>
                <a:gd name="T23" fmla="*/ 22 h 141"/>
                <a:gd name="T24" fmla="*/ 191 w 1188"/>
                <a:gd name="T25" fmla="*/ 19 h 141"/>
                <a:gd name="T26" fmla="*/ 193 w 1188"/>
                <a:gd name="T27" fmla="*/ 14 h 141"/>
                <a:gd name="T28" fmla="*/ 193 w 1188"/>
                <a:gd name="T29" fmla="*/ 10 h 141"/>
                <a:gd name="T30" fmla="*/ 193 w 1188"/>
                <a:gd name="T31" fmla="*/ 8 h 141"/>
                <a:gd name="T32" fmla="*/ 182 w 1188"/>
                <a:gd name="T33" fmla="*/ 6 h 141"/>
                <a:gd name="T34" fmla="*/ 155 w 1188"/>
                <a:gd name="T35" fmla="*/ 4 h 141"/>
                <a:gd name="T36" fmla="*/ 139 w 1188"/>
                <a:gd name="T37" fmla="*/ 4 h 141"/>
                <a:gd name="T38" fmla="*/ 75 w 1188"/>
                <a:gd name="T39" fmla="*/ 3 h 141"/>
                <a:gd name="T40" fmla="*/ 74 w 1188"/>
                <a:gd name="T41" fmla="*/ 4 h 141"/>
                <a:gd name="T42" fmla="*/ 56 w 1188"/>
                <a:gd name="T43" fmla="*/ 4 h 141"/>
                <a:gd name="T44" fmla="*/ 40 w 1188"/>
                <a:gd name="T45" fmla="*/ 4 h 141"/>
                <a:gd name="T46" fmla="*/ 26 w 1188"/>
                <a:gd name="T47" fmla="*/ 3 h 141"/>
                <a:gd name="T48" fmla="*/ 17 w 1188"/>
                <a:gd name="T49" fmla="*/ 2 h 141"/>
                <a:gd name="T50" fmla="*/ 10 w 1188"/>
                <a:gd name="T51" fmla="*/ 0 h 141"/>
                <a:gd name="T52" fmla="*/ 0 w 1188"/>
                <a:gd name="T53" fmla="*/ 3 h 1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8"/>
                <a:gd name="T82" fmla="*/ 0 h 141"/>
                <a:gd name="T83" fmla="*/ 1188 w 1188"/>
                <a:gd name="T84" fmla="*/ 141 h 1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8" h="141">
                  <a:moveTo>
                    <a:pt x="0" y="16"/>
                  </a:moveTo>
                  <a:lnTo>
                    <a:pt x="39" y="38"/>
                  </a:lnTo>
                  <a:lnTo>
                    <a:pt x="51" y="48"/>
                  </a:lnTo>
                  <a:lnTo>
                    <a:pt x="75" y="60"/>
                  </a:lnTo>
                  <a:lnTo>
                    <a:pt x="100" y="83"/>
                  </a:lnTo>
                  <a:lnTo>
                    <a:pt x="182" y="96"/>
                  </a:lnTo>
                  <a:lnTo>
                    <a:pt x="344" y="111"/>
                  </a:lnTo>
                  <a:lnTo>
                    <a:pt x="503" y="121"/>
                  </a:lnTo>
                  <a:lnTo>
                    <a:pt x="703" y="133"/>
                  </a:lnTo>
                  <a:lnTo>
                    <a:pt x="899" y="137"/>
                  </a:lnTo>
                  <a:lnTo>
                    <a:pt x="1140" y="141"/>
                  </a:lnTo>
                  <a:lnTo>
                    <a:pt x="1161" y="133"/>
                  </a:lnTo>
                  <a:lnTo>
                    <a:pt x="1180" y="110"/>
                  </a:lnTo>
                  <a:lnTo>
                    <a:pt x="1188" y="86"/>
                  </a:lnTo>
                  <a:lnTo>
                    <a:pt x="1187" y="59"/>
                  </a:lnTo>
                  <a:lnTo>
                    <a:pt x="1184" y="45"/>
                  </a:lnTo>
                  <a:lnTo>
                    <a:pt x="1120" y="34"/>
                  </a:lnTo>
                  <a:lnTo>
                    <a:pt x="957" y="24"/>
                  </a:lnTo>
                  <a:lnTo>
                    <a:pt x="854" y="24"/>
                  </a:lnTo>
                  <a:lnTo>
                    <a:pt x="465" y="16"/>
                  </a:lnTo>
                  <a:lnTo>
                    <a:pt x="451" y="20"/>
                  </a:lnTo>
                  <a:lnTo>
                    <a:pt x="342" y="22"/>
                  </a:lnTo>
                  <a:lnTo>
                    <a:pt x="245" y="21"/>
                  </a:lnTo>
                  <a:lnTo>
                    <a:pt x="164" y="17"/>
                  </a:lnTo>
                  <a:lnTo>
                    <a:pt x="108" y="10"/>
                  </a:lnTo>
                  <a:lnTo>
                    <a:pt x="64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7" name="Freeform 615"/>
            <p:cNvSpPr>
              <a:spLocks noChangeAspect="1"/>
            </p:cNvSpPr>
            <p:nvPr/>
          </p:nvSpPr>
          <p:spPr bwMode="auto">
            <a:xfrm>
              <a:off x="50" y="401"/>
              <a:ext cx="821" cy="62"/>
            </a:xfrm>
            <a:custGeom>
              <a:avLst/>
              <a:gdLst>
                <a:gd name="T0" fmla="*/ 0 w 1183"/>
                <a:gd name="T1" fmla="*/ 3 h 90"/>
                <a:gd name="T2" fmla="*/ 11 w 1183"/>
                <a:gd name="T3" fmla="*/ 6 h 90"/>
                <a:gd name="T4" fmla="*/ 24 w 1183"/>
                <a:gd name="T5" fmla="*/ 8 h 90"/>
                <a:gd name="T6" fmla="*/ 39 w 1183"/>
                <a:gd name="T7" fmla="*/ 8 h 90"/>
                <a:gd name="T8" fmla="*/ 48 w 1183"/>
                <a:gd name="T9" fmla="*/ 8 h 90"/>
                <a:gd name="T10" fmla="*/ 46 w 1183"/>
                <a:gd name="T11" fmla="*/ 12 h 90"/>
                <a:gd name="T12" fmla="*/ 55 w 1183"/>
                <a:gd name="T13" fmla="*/ 12 h 90"/>
                <a:gd name="T14" fmla="*/ 74 w 1183"/>
                <a:gd name="T15" fmla="*/ 12 h 90"/>
                <a:gd name="T16" fmla="*/ 74 w 1183"/>
                <a:gd name="T17" fmla="*/ 11 h 90"/>
                <a:gd name="T18" fmla="*/ 99 w 1183"/>
                <a:gd name="T19" fmla="*/ 12 h 90"/>
                <a:gd name="T20" fmla="*/ 120 w 1183"/>
                <a:gd name="T21" fmla="*/ 13 h 90"/>
                <a:gd name="T22" fmla="*/ 146 w 1183"/>
                <a:gd name="T23" fmla="*/ 13 h 90"/>
                <a:gd name="T24" fmla="*/ 157 w 1183"/>
                <a:gd name="T25" fmla="*/ 14 h 90"/>
                <a:gd name="T26" fmla="*/ 159 w 1183"/>
                <a:gd name="T27" fmla="*/ 12 h 90"/>
                <a:gd name="T28" fmla="*/ 188 w 1183"/>
                <a:gd name="T29" fmla="*/ 12 h 90"/>
                <a:gd name="T30" fmla="*/ 191 w 1183"/>
                <a:gd name="T31" fmla="*/ 7 h 90"/>
                <a:gd name="T32" fmla="*/ 177 w 1183"/>
                <a:gd name="T33" fmla="*/ 6 h 90"/>
                <a:gd name="T34" fmla="*/ 151 w 1183"/>
                <a:gd name="T35" fmla="*/ 4 h 90"/>
                <a:gd name="T36" fmla="*/ 75 w 1183"/>
                <a:gd name="T37" fmla="*/ 2 h 90"/>
                <a:gd name="T38" fmla="*/ 73 w 1183"/>
                <a:gd name="T39" fmla="*/ 4 h 90"/>
                <a:gd name="T40" fmla="*/ 62 w 1183"/>
                <a:gd name="T41" fmla="*/ 3 h 90"/>
                <a:gd name="T42" fmla="*/ 56 w 1183"/>
                <a:gd name="T43" fmla="*/ 4 h 90"/>
                <a:gd name="T44" fmla="*/ 40 w 1183"/>
                <a:gd name="T45" fmla="*/ 4 h 90"/>
                <a:gd name="T46" fmla="*/ 28 w 1183"/>
                <a:gd name="T47" fmla="*/ 3 h 90"/>
                <a:gd name="T48" fmla="*/ 15 w 1183"/>
                <a:gd name="T49" fmla="*/ 1 h 90"/>
                <a:gd name="T50" fmla="*/ 9 w 1183"/>
                <a:gd name="T51" fmla="*/ 0 h 90"/>
                <a:gd name="T52" fmla="*/ 0 w 1183"/>
                <a:gd name="T53" fmla="*/ 3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3"/>
                <a:gd name="T82" fmla="*/ 0 h 90"/>
                <a:gd name="T83" fmla="*/ 1183 w 1183"/>
                <a:gd name="T84" fmla="*/ 90 h 9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3" h="90">
                  <a:moveTo>
                    <a:pt x="0" y="18"/>
                  </a:moveTo>
                  <a:lnTo>
                    <a:pt x="68" y="41"/>
                  </a:lnTo>
                  <a:lnTo>
                    <a:pt x="154" y="49"/>
                  </a:lnTo>
                  <a:lnTo>
                    <a:pt x="243" y="54"/>
                  </a:lnTo>
                  <a:lnTo>
                    <a:pt x="296" y="53"/>
                  </a:lnTo>
                  <a:lnTo>
                    <a:pt x="284" y="75"/>
                  </a:lnTo>
                  <a:lnTo>
                    <a:pt x="340" y="77"/>
                  </a:lnTo>
                  <a:lnTo>
                    <a:pt x="457" y="80"/>
                  </a:lnTo>
                  <a:lnTo>
                    <a:pt x="457" y="72"/>
                  </a:lnTo>
                  <a:lnTo>
                    <a:pt x="611" y="80"/>
                  </a:lnTo>
                  <a:lnTo>
                    <a:pt x="745" y="85"/>
                  </a:lnTo>
                  <a:lnTo>
                    <a:pt x="905" y="87"/>
                  </a:lnTo>
                  <a:lnTo>
                    <a:pt x="976" y="90"/>
                  </a:lnTo>
                  <a:lnTo>
                    <a:pt x="989" y="77"/>
                  </a:lnTo>
                  <a:lnTo>
                    <a:pt x="1170" y="79"/>
                  </a:lnTo>
                  <a:lnTo>
                    <a:pt x="1183" y="45"/>
                  </a:lnTo>
                  <a:lnTo>
                    <a:pt x="1101" y="34"/>
                  </a:lnTo>
                  <a:lnTo>
                    <a:pt x="935" y="26"/>
                  </a:lnTo>
                  <a:lnTo>
                    <a:pt x="462" y="15"/>
                  </a:lnTo>
                  <a:lnTo>
                    <a:pt x="453" y="23"/>
                  </a:lnTo>
                  <a:lnTo>
                    <a:pt x="388" y="20"/>
                  </a:lnTo>
                  <a:lnTo>
                    <a:pt x="346" y="23"/>
                  </a:lnTo>
                  <a:lnTo>
                    <a:pt x="252" y="24"/>
                  </a:lnTo>
                  <a:lnTo>
                    <a:pt x="170" y="20"/>
                  </a:lnTo>
                  <a:lnTo>
                    <a:pt x="94" y="10"/>
                  </a:lnTo>
                  <a:lnTo>
                    <a:pt x="59" y="0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8" name="Freeform 616"/>
            <p:cNvSpPr>
              <a:spLocks noChangeAspect="1"/>
            </p:cNvSpPr>
            <p:nvPr/>
          </p:nvSpPr>
          <p:spPr bwMode="auto">
            <a:xfrm>
              <a:off x="391" y="459"/>
              <a:ext cx="471" cy="27"/>
            </a:xfrm>
            <a:custGeom>
              <a:avLst/>
              <a:gdLst>
                <a:gd name="T0" fmla="*/ 111 w 677"/>
                <a:gd name="T1" fmla="*/ 0 h 41"/>
                <a:gd name="T2" fmla="*/ 110 w 677"/>
                <a:gd name="T3" fmla="*/ 2 h 41"/>
                <a:gd name="T4" fmla="*/ 106 w 677"/>
                <a:gd name="T5" fmla="*/ 5 h 41"/>
                <a:gd name="T6" fmla="*/ 100 w 677"/>
                <a:gd name="T7" fmla="*/ 5 h 41"/>
                <a:gd name="T8" fmla="*/ 99 w 677"/>
                <a:gd name="T9" fmla="*/ 5 h 41"/>
                <a:gd name="T10" fmla="*/ 0 w 677"/>
                <a:gd name="T11" fmla="*/ 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7"/>
                <a:gd name="T19" fmla="*/ 0 h 41"/>
                <a:gd name="T20" fmla="*/ 677 w 677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7" h="41">
                  <a:moveTo>
                    <a:pt x="677" y="0"/>
                  </a:moveTo>
                  <a:lnTo>
                    <a:pt x="676" y="18"/>
                  </a:lnTo>
                  <a:lnTo>
                    <a:pt x="650" y="41"/>
                  </a:lnTo>
                  <a:lnTo>
                    <a:pt x="617" y="39"/>
                  </a:lnTo>
                  <a:lnTo>
                    <a:pt x="608" y="35"/>
                  </a:lnTo>
                  <a:lnTo>
                    <a:pt x="0" y="12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9" name="Line 617"/>
            <p:cNvSpPr>
              <a:spLocks noChangeAspect="1" noChangeShapeType="1"/>
            </p:cNvSpPr>
            <p:nvPr/>
          </p:nvSpPr>
          <p:spPr bwMode="auto">
            <a:xfrm>
              <a:off x="821" y="475"/>
              <a:ext cx="20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0" name="Line 618"/>
            <p:cNvSpPr>
              <a:spLocks noChangeAspect="1" noChangeShapeType="1"/>
            </p:cNvSpPr>
            <p:nvPr/>
          </p:nvSpPr>
          <p:spPr bwMode="auto">
            <a:xfrm flipV="1">
              <a:off x="844" y="475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1" name="Line 619"/>
            <p:cNvSpPr>
              <a:spLocks noChangeAspect="1" noChangeShapeType="1"/>
            </p:cNvSpPr>
            <p:nvPr/>
          </p:nvSpPr>
          <p:spPr bwMode="auto">
            <a:xfrm>
              <a:off x="749" y="465"/>
              <a:ext cx="44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2" name="Line 620"/>
            <p:cNvSpPr>
              <a:spLocks noChangeAspect="1" noChangeShapeType="1"/>
            </p:cNvSpPr>
            <p:nvPr/>
          </p:nvSpPr>
          <p:spPr bwMode="auto">
            <a:xfrm>
              <a:off x="793" y="472"/>
              <a:ext cx="25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3" name="Line 621"/>
            <p:cNvSpPr>
              <a:spLocks noChangeAspect="1" noChangeShapeType="1"/>
            </p:cNvSpPr>
            <p:nvPr/>
          </p:nvSpPr>
          <p:spPr bwMode="auto">
            <a:xfrm flipV="1">
              <a:off x="821" y="468"/>
              <a:ext cx="7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4" name="Line 622"/>
            <p:cNvSpPr>
              <a:spLocks noChangeAspect="1" noChangeShapeType="1"/>
            </p:cNvSpPr>
            <p:nvPr/>
          </p:nvSpPr>
          <p:spPr bwMode="auto">
            <a:xfrm flipV="1">
              <a:off x="793" y="463"/>
              <a:ext cx="7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5" name="Line 623"/>
            <p:cNvSpPr>
              <a:spLocks noChangeAspect="1" noChangeShapeType="1"/>
            </p:cNvSpPr>
            <p:nvPr/>
          </p:nvSpPr>
          <p:spPr bwMode="auto">
            <a:xfrm flipH="1">
              <a:off x="795" y="468"/>
              <a:ext cx="5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6" name="Line 624"/>
            <p:cNvSpPr>
              <a:spLocks noChangeAspect="1" noChangeShapeType="1"/>
            </p:cNvSpPr>
            <p:nvPr/>
          </p:nvSpPr>
          <p:spPr bwMode="auto">
            <a:xfrm flipH="1">
              <a:off x="825" y="470"/>
              <a:ext cx="37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7" name="Line 625"/>
            <p:cNvSpPr>
              <a:spLocks noChangeAspect="1" noChangeShapeType="1"/>
            </p:cNvSpPr>
            <p:nvPr/>
          </p:nvSpPr>
          <p:spPr bwMode="auto">
            <a:xfrm>
              <a:off x="802" y="468"/>
              <a:ext cx="23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8" name="Oval 626"/>
            <p:cNvSpPr>
              <a:spLocks noChangeAspect="1" noChangeArrowheads="1"/>
            </p:cNvSpPr>
            <p:nvPr/>
          </p:nvSpPr>
          <p:spPr bwMode="auto">
            <a:xfrm>
              <a:off x="251" y="431"/>
              <a:ext cx="30" cy="4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9" name="Oval 627"/>
            <p:cNvSpPr>
              <a:spLocks noChangeAspect="1" noChangeArrowheads="1"/>
            </p:cNvSpPr>
            <p:nvPr/>
          </p:nvSpPr>
          <p:spPr bwMode="auto">
            <a:xfrm>
              <a:off x="200" y="426"/>
              <a:ext cx="28" cy="7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0" name="Freeform 628"/>
            <p:cNvSpPr>
              <a:spLocks noChangeAspect="1"/>
            </p:cNvSpPr>
            <p:nvPr/>
          </p:nvSpPr>
          <p:spPr bwMode="auto">
            <a:xfrm>
              <a:off x="362" y="437"/>
              <a:ext cx="507" cy="13"/>
            </a:xfrm>
            <a:custGeom>
              <a:avLst/>
              <a:gdLst>
                <a:gd name="T0" fmla="*/ 4 w 1044"/>
                <a:gd name="T1" fmla="*/ 0 h 44"/>
                <a:gd name="T2" fmla="*/ 8 w 1044"/>
                <a:gd name="T3" fmla="*/ 0 h 44"/>
                <a:gd name="T4" fmla="*/ 12 w 1044"/>
                <a:gd name="T5" fmla="*/ 0 h 44"/>
                <a:gd name="T6" fmla="*/ 17 w 1044"/>
                <a:gd name="T7" fmla="*/ 0 h 44"/>
                <a:gd name="T8" fmla="*/ 22 w 1044"/>
                <a:gd name="T9" fmla="*/ 0 h 44"/>
                <a:gd name="T10" fmla="*/ 28 w 1044"/>
                <a:gd name="T11" fmla="*/ 0 h 44"/>
                <a:gd name="T12" fmla="*/ 28 w 1044"/>
                <a:gd name="T13" fmla="*/ 0 h 44"/>
                <a:gd name="T14" fmla="*/ 28 w 1044"/>
                <a:gd name="T15" fmla="*/ 0 h 44"/>
                <a:gd name="T16" fmla="*/ 25 w 1044"/>
                <a:gd name="T17" fmla="*/ 0 h 44"/>
                <a:gd name="T18" fmla="*/ 17 w 1044"/>
                <a:gd name="T19" fmla="*/ 0 h 44"/>
                <a:gd name="T20" fmla="*/ 10 w 1044"/>
                <a:gd name="T21" fmla="*/ 0 h 44"/>
                <a:gd name="T22" fmla="*/ 5 w 1044"/>
                <a:gd name="T23" fmla="*/ 0 h 44"/>
                <a:gd name="T24" fmla="*/ 0 w 1044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44"/>
                <a:gd name="T40" fmla="*/ 0 h 44"/>
                <a:gd name="T41" fmla="*/ 1044 w 1044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44" h="44">
                  <a:moveTo>
                    <a:pt x="165" y="38"/>
                  </a:moveTo>
                  <a:lnTo>
                    <a:pt x="303" y="37"/>
                  </a:lnTo>
                  <a:lnTo>
                    <a:pt x="450" y="37"/>
                  </a:lnTo>
                  <a:lnTo>
                    <a:pt x="632" y="39"/>
                  </a:lnTo>
                  <a:lnTo>
                    <a:pt x="801" y="39"/>
                  </a:lnTo>
                  <a:lnTo>
                    <a:pt x="1023" y="44"/>
                  </a:lnTo>
                  <a:lnTo>
                    <a:pt x="1044" y="0"/>
                  </a:lnTo>
                  <a:lnTo>
                    <a:pt x="1043" y="6"/>
                  </a:lnTo>
                  <a:lnTo>
                    <a:pt x="925" y="5"/>
                  </a:lnTo>
                  <a:lnTo>
                    <a:pt x="659" y="4"/>
                  </a:lnTo>
                  <a:lnTo>
                    <a:pt x="381" y="5"/>
                  </a:lnTo>
                  <a:lnTo>
                    <a:pt x="190" y="5"/>
                  </a:lnTo>
                  <a:lnTo>
                    <a:pt x="0" y="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1" name="Freeform 629"/>
            <p:cNvSpPr>
              <a:spLocks noChangeAspect="1"/>
            </p:cNvSpPr>
            <p:nvPr/>
          </p:nvSpPr>
          <p:spPr bwMode="auto">
            <a:xfrm>
              <a:off x="377" y="447"/>
              <a:ext cx="484" cy="3"/>
            </a:xfrm>
            <a:custGeom>
              <a:avLst/>
              <a:gdLst>
                <a:gd name="T0" fmla="*/ 0 w 996"/>
                <a:gd name="T1" fmla="*/ 0 h 5"/>
                <a:gd name="T2" fmla="*/ 3 w 996"/>
                <a:gd name="T3" fmla="*/ 0 h 5"/>
                <a:gd name="T4" fmla="*/ 8 w 996"/>
                <a:gd name="T5" fmla="*/ 1 h 5"/>
                <a:gd name="T6" fmla="*/ 13 w 996"/>
                <a:gd name="T7" fmla="*/ 1 h 5"/>
                <a:gd name="T8" fmla="*/ 17 w 996"/>
                <a:gd name="T9" fmla="*/ 1 h 5"/>
                <a:gd name="T10" fmla="*/ 23 w 996"/>
                <a:gd name="T11" fmla="*/ 1 h 5"/>
                <a:gd name="T12" fmla="*/ 25 w 996"/>
                <a:gd name="T13" fmla="*/ 1 h 5"/>
                <a:gd name="T14" fmla="*/ 27 w 996"/>
                <a:gd name="T15" fmla="*/ 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6"/>
                <a:gd name="T25" fmla="*/ 0 h 5"/>
                <a:gd name="T26" fmla="*/ 996 w 996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6" h="5">
                  <a:moveTo>
                    <a:pt x="0" y="0"/>
                  </a:moveTo>
                  <a:lnTo>
                    <a:pt x="130" y="0"/>
                  </a:lnTo>
                  <a:lnTo>
                    <a:pt x="294" y="2"/>
                  </a:lnTo>
                  <a:lnTo>
                    <a:pt x="461" y="2"/>
                  </a:lnTo>
                  <a:lnTo>
                    <a:pt x="655" y="2"/>
                  </a:lnTo>
                  <a:lnTo>
                    <a:pt x="837" y="4"/>
                  </a:lnTo>
                  <a:lnTo>
                    <a:pt x="937" y="4"/>
                  </a:lnTo>
                  <a:lnTo>
                    <a:pt x="996" y="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2" name="Freeform 630"/>
            <p:cNvSpPr>
              <a:spLocks noChangeAspect="1"/>
            </p:cNvSpPr>
            <p:nvPr/>
          </p:nvSpPr>
          <p:spPr bwMode="auto">
            <a:xfrm>
              <a:off x="360" y="420"/>
              <a:ext cx="509" cy="10"/>
            </a:xfrm>
            <a:custGeom>
              <a:avLst/>
              <a:gdLst>
                <a:gd name="T0" fmla="*/ 0 w 1047"/>
                <a:gd name="T1" fmla="*/ 0 h 34"/>
                <a:gd name="T2" fmla="*/ 1 w 1047"/>
                <a:gd name="T3" fmla="*/ 0 h 34"/>
                <a:gd name="T4" fmla="*/ 0 w 1047"/>
                <a:gd name="T5" fmla="*/ 0 h 34"/>
                <a:gd name="T6" fmla="*/ 5 w 1047"/>
                <a:gd name="T7" fmla="*/ 0 h 34"/>
                <a:gd name="T8" fmla="*/ 18 w 1047"/>
                <a:gd name="T9" fmla="*/ 0 h 34"/>
                <a:gd name="T10" fmla="*/ 23 w 1047"/>
                <a:gd name="T11" fmla="*/ 0 h 34"/>
                <a:gd name="T12" fmla="*/ 28 w 1047"/>
                <a:gd name="T13" fmla="*/ 0 h 34"/>
                <a:gd name="T14" fmla="*/ 28 w 1047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47"/>
                <a:gd name="T25" fmla="*/ 0 h 34"/>
                <a:gd name="T26" fmla="*/ 1047 w 1047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47" h="34">
                  <a:moveTo>
                    <a:pt x="0" y="0"/>
                  </a:moveTo>
                  <a:lnTo>
                    <a:pt x="40" y="0"/>
                  </a:lnTo>
                  <a:lnTo>
                    <a:pt x="23" y="13"/>
                  </a:lnTo>
                  <a:lnTo>
                    <a:pt x="176" y="31"/>
                  </a:lnTo>
                  <a:lnTo>
                    <a:pt x="645" y="30"/>
                  </a:lnTo>
                  <a:lnTo>
                    <a:pt x="857" y="34"/>
                  </a:lnTo>
                  <a:lnTo>
                    <a:pt x="1043" y="33"/>
                  </a:lnTo>
                  <a:cubicBezTo>
                    <a:pt x="1047" y="28"/>
                    <a:pt x="1047" y="30"/>
                    <a:pt x="1047" y="27"/>
                  </a:cubicBez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3" name="Freeform 631"/>
            <p:cNvSpPr>
              <a:spLocks noChangeAspect="1"/>
            </p:cNvSpPr>
            <p:nvPr/>
          </p:nvSpPr>
          <p:spPr bwMode="auto">
            <a:xfrm>
              <a:off x="87" y="405"/>
              <a:ext cx="252" cy="9"/>
            </a:xfrm>
            <a:custGeom>
              <a:avLst/>
              <a:gdLst>
                <a:gd name="T0" fmla="*/ 14 w 518"/>
                <a:gd name="T1" fmla="*/ 0 h 31"/>
                <a:gd name="T2" fmla="*/ 12 w 518"/>
                <a:gd name="T3" fmla="*/ 0 h 31"/>
                <a:gd name="T4" fmla="*/ 11 w 518"/>
                <a:gd name="T5" fmla="*/ 0 h 31"/>
                <a:gd name="T6" fmla="*/ 7 w 518"/>
                <a:gd name="T7" fmla="*/ 0 h 31"/>
                <a:gd name="T8" fmla="*/ 4 w 518"/>
                <a:gd name="T9" fmla="*/ 0 h 31"/>
                <a:gd name="T10" fmla="*/ 2 w 518"/>
                <a:gd name="T11" fmla="*/ 0 h 31"/>
                <a:gd name="T12" fmla="*/ 1 w 518"/>
                <a:gd name="T13" fmla="*/ 0 h 31"/>
                <a:gd name="T14" fmla="*/ 0 w 518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8"/>
                <a:gd name="T25" fmla="*/ 0 h 31"/>
                <a:gd name="T26" fmla="*/ 518 w 518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8" h="31">
                  <a:moveTo>
                    <a:pt x="518" y="30"/>
                  </a:moveTo>
                  <a:lnTo>
                    <a:pt x="441" y="30"/>
                  </a:lnTo>
                  <a:lnTo>
                    <a:pt x="405" y="31"/>
                  </a:lnTo>
                  <a:lnTo>
                    <a:pt x="262" y="31"/>
                  </a:lnTo>
                  <a:lnTo>
                    <a:pt x="168" y="28"/>
                  </a:lnTo>
                  <a:lnTo>
                    <a:pt x="93" y="20"/>
                  </a:lnTo>
                  <a:lnTo>
                    <a:pt x="45" y="12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4" name="Line 632"/>
            <p:cNvSpPr>
              <a:spLocks noChangeAspect="1" noChangeShapeType="1"/>
            </p:cNvSpPr>
            <p:nvPr/>
          </p:nvSpPr>
          <p:spPr bwMode="auto">
            <a:xfrm flipH="1" flipV="1">
              <a:off x="257" y="446"/>
              <a:ext cx="112" cy="1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5" name="Freeform 633"/>
            <p:cNvSpPr>
              <a:spLocks noChangeAspect="1"/>
            </p:cNvSpPr>
            <p:nvPr/>
          </p:nvSpPr>
          <p:spPr bwMode="auto">
            <a:xfrm>
              <a:off x="71" y="409"/>
              <a:ext cx="346" cy="20"/>
            </a:xfrm>
            <a:custGeom>
              <a:avLst/>
              <a:gdLst>
                <a:gd name="T0" fmla="*/ 19 w 712"/>
                <a:gd name="T1" fmla="*/ 0 h 71"/>
                <a:gd name="T2" fmla="*/ 15 w 712"/>
                <a:gd name="T3" fmla="*/ 0 h 71"/>
                <a:gd name="T4" fmla="*/ 8 w 712"/>
                <a:gd name="T5" fmla="*/ 0 h 71"/>
                <a:gd name="T6" fmla="*/ 4 w 712"/>
                <a:gd name="T7" fmla="*/ 0 h 71"/>
                <a:gd name="T8" fmla="*/ 2 w 712"/>
                <a:gd name="T9" fmla="*/ 0 h 71"/>
                <a:gd name="T10" fmla="*/ 0 w 712"/>
                <a:gd name="T11" fmla="*/ 0 h 71"/>
                <a:gd name="T12" fmla="*/ 0 w 712"/>
                <a:gd name="T13" fmla="*/ 0 h 71"/>
                <a:gd name="T14" fmla="*/ 1 w 712"/>
                <a:gd name="T15" fmla="*/ 0 h 71"/>
                <a:gd name="T16" fmla="*/ 4 w 712"/>
                <a:gd name="T17" fmla="*/ 0 h 71"/>
                <a:gd name="T18" fmla="*/ 7 w 712"/>
                <a:gd name="T19" fmla="*/ 0 h 71"/>
                <a:gd name="T20" fmla="*/ 9 w 712"/>
                <a:gd name="T21" fmla="*/ 0 h 71"/>
                <a:gd name="T22" fmla="*/ 11 w 712"/>
                <a:gd name="T23" fmla="*/ 0 h 71"/>
                <a:gd name="T24" fmla="*/ 13 w 712"/>
                <a:gd name="T25" fmla="*/ 0 h 71"/>
                <a:gd name="T26" fmla="*/ 15 w 712"/>
                <a:gd name="T27" fmla="*/ 0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12"/>
                <a:gd name="T43" fmla="*/ 0 h 71"/>
                <a:gd name="T44" fmla="*/ 712 w 712"/>
                <a:gd name="T45" fmla="*/ 71 h 7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12" h="71">
                  <a:moveTo>
                    <a:pt x="712" y="71"/>
                  </a:moveTo>
                  <a:lnTo>
                    <a:pt x="547" y="62"/>
                  </a:lnTo>
                  <a:lnTo>
                    <a:pt x="310" y="49"/>
                  </a:lnTo>
                  <a:lnTo>
                    <a:pt x="158" y="40"/>
                  </a:lnTo>
                  <a:lnTo>
                    <a:pt x="84" y="27"/>
                  </a:lnTo>
                  <a:lnTo>
                    <a:pt x="22" y="12"/>
                  </a:lnTo>
                  <a:lnTo>
                    <a:pt x="0" y="0"/>
                  </a:lnTo>
                  <a:lnTo>
                    <a:pt x="62" y="16"/>
                  </a:lnTo>
                  <a:lnTo>
                    <a:pt x="146" y="28"/>
                  </a:lnTo>
                  <a:lnTo>
                    <a:pt x="240" y="32"/>
                  </a:lnTo>
                  <a:lnTo>
                    <a:pt x="327" y="32"/>
                  </a:lnTo>
                  <a:lnTo>
                    <a:pt x="412" y="32"/>
                  </a:lnTo>
                  <a:lnTo>
                    <a:pt x="480" y="32"/>
                  </a:lnTo>
                  <a:lnTo>
                    <a:pt x="543" y="3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6" name="Freeform 634"/>
            <p:cNvSpPr>
              <a:spLocks noChangeAspect="1"/>
            </p:cNvSpPr>
            <p:nvPr/>
          </p:nvSpPr>
          <p:spPr bwMode="auto">
            <a:xfrm>
              <a:off x="175" y="436"/>
              <a:ext cx="42" cy="16"/>
            </a:xfrm>
            <a:custGeom>
              <a:avLst/>
              <a:gdLst>
                <a:gd name="T0" fmla="*/ 0 w 82"/>
                <a:gd name="T1" fmla="*/ 1 h 30"/>
                <a:gd name="T2" fmla="*/ 1 w 82"/>
                <a:gd name="T3" fmla="*/ 1 h 30"/>
                <a:gd name="T4" fmla="*/ 1 w 82"/>
                <a:gd name="T5" fmla="*/ 0 h 30"/>
                <a:gd name="T6" fmla="*/ 1 w 82"/>
                <a:gd name="T7" fmla="*/ 1 h 30"/>
                <a:gd name="T8" fmla="*/ 2 w 82"/>
                <a:gd name="T9" fmla="*/ 1 h 30"/>
                <a:gd name="T10" fmla="*/ 2 w 82"/>
                <a:gd name="T11" fmla="*/ 1 h 30"/>
                <a:gd name="T12" fmla="*/ 2 w 82"/>
                <a:gd name="T13" fmla="*/ 1 h 30"/>
                <a:gd name="T14" fmla="*/ 2 w 82"/>
                <a:gd name="T15" fmla="*/ 1 h 30"/>
                <a:gd name="T16" fmla="*/ 3 w 82"/>
                <a:gd name="T17" fmla="*/ 1 h 30"/>
                <a:gd name="T18" fmla="*/ 3 w 82"/>
                <a:gd name="T19" fmla="*/ 1 h 30"/>
                <a:gd name="T20" fmla="*/ 3 w 82"/>
                <a:gd name="T21" fmla="*/ 1 h 30"/>
                <a:gd name="T22" fmla="*/ 2 w 82"/>
                <a:gd name="T23" fmla="*/ 1 h 30"/>
                <a:gd name="T24" fmla="*/ 2 w 82"/>
                <a:gd name="T25" fmla="*/ 1 h 30"/>
                <a:gd name="T26" fmla="*/ 2 w 82"/>
                <a:gd name="T27" fmla="*/ 1 h 30"/>
                <a:gd name="T28" fmla="*/ 2 w 82"/>
                <a:gd name="T29" fmla="*/ 1 h 30"/>
                <a:gd name="T30" fmla="*/ 1 w 82"/>
                <a:gd name="T31" fmla="*/ 1 h 30"/>
                <a:gd name="T32" fmla="*/ 1 w 82"/>
                <a:gd name="T33" fmla="*/ 1 h 30"/>
                <a:gd name="T34" fmla="*/ 1 w 82"/>
                <a:gd name="T35" fmla="*/ 2 h 30"/>
                <a:gd name="T36" fmla="*/ 1 w 82"/>
                <a:gd name="T37" fmla="*/ 2 h 30"/>
                <a:gd name="T38" fmla="*/ 1 w 82"/>
                <a:gd name="T39" fmla="*/ 1 h 30"/>
                <a:gd name="T40" fmla="*/ 0 w 82"/>
                <a:gd name="T41" fmla="*/ 1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30"/>
                <a:gd name="T65" fmla="*/ 82 w 82"/>
                <a:gd name="T66" fmla="*/ 30 h 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30">
                  <a:moveTo>
                    <a:pt x="0" y="18"/>
                  </a:moveTo>
                  <a:lnTo>
                    <a:pt x="28" y="15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43" y="18"/>
                  </a:lnTo>
                  <a:lnTo>
                    <a:pt x="56" y="18"/>
                  </a:lnTo>
                  <a:lnTo>
                    <a:pt x="44" y="4"/>
                  </a:lnTo>
                  <a:lnTo>
                    <a:pt x="51" y="4"/>
                  </a:lnTo>
                  <a:lnTo>
                    <a:pt x="67" y="18"/>
                  </a:lnTo>
                  <a:lnTo>
                    <a:pt x="82" y="22"/>
                  </a:lnTo>
                  <a:lnTo>
                    <a:pt x="65" y="28"/>
                  </a:lnTo>
                  <a:lnTo>
                    <a:pt x="59" y="24"/>
                  </a:lnTo>
                  <a:lnTo>
                    <a:pt x="43" y="23"/>
                  </a:lnTo>
                  <a:lnTo>
                    <a:pt x="49" y="28"/>
                  </a:lnTo>
                  <a:lnTo>
                    <a:pt x="40" y="29"/>
                  </a:lnTo>
                  <a:lnTo>
                    <a:pt x="31" y="21"/>
                  </a:lnTo>
                  <a:lnTo>
                    <a:pt x="20" y="21"/>
                  </a:lnTo>
                  <a:lnTo>
                    <a:pt x="10" y="30"/>
                  </a:lnTo>
                  <a:lnTo>
                    <a:pt x="3" y="30"/>
                  </a:lnTo>
                  <a:lnTo>
                    <a:pt x="6" y="19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16" name="Group 635"/>
            <p:cNvGrpSpPr>
              <a:grpSpLocks noChangeAspect="1"/>
            </p:cNvGrpSpPr>
            <p:nvPr/>
          </p:nvGrpSpPr>
          <p:grpSpPr bwMode="auto">
            <a:xfrm>
              <a:off x="670" y="407"/>
              <a:ext cx="52" cy="19"/>
              <a:chOff x="2402" y="867"/>
              <a:chExt cx="268" cy="97"/>
            </a:xfrm>
            <a:grpFill/>
          </p:grpSpPr>
          <p:grpSp>
            <p:nvGrpSpPr>
              <p:cNvPr id="4817" name="Group 63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56" name="Freeform 63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57" name="Freeform 63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58" name="Freeform 63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59" name="Line 64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60" name="Line 64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61" name="Line 6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18" name="Group 64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66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67" name="Oval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22" name="Group 64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64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65" name="Oval 6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355" name="Line 64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23" name="Group 650"/>
            <p:cNvGrpSpPr>
              <a:grpSpLocks noChangeAspect="1"/>
            </p:cNvGrpSpPr>
            <p:nvPr/>
          </p:nvGrpSpPr>
          <p:grpSpPr bwMode="auto">
            <a:xfrm>
              <a:off x="715" y="408"/>
              <a:ext cx="53" cy="19"/>
              <a:chOff x="2402" y="867"/>
              <a:chExt cx="268" cy="97"/>
            </a:xfrm>
            <a:grpFill/>
          </p:grpSpPr>
          <p:grpSp>
            <p:nvGrpSpPr>
              <p:cNvPr id="4824" name="Group 651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42" name="Freeform 652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3" name="Freeform 653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4" name="Freeform 654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5" name="Line 65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6" name="Line 656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7" name="Line 6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25" name="Group 658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52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53" name="Oval 6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26" name="Group 661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50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51" name="Oval 6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341" name="Line 664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29" name="Group 665"/>
            <p:cNvGrpSpPr>
              <a:grpSpLocks noChangeAspect="1"/>
            </p:cNvGrpSpPr>
            <p:nvPr/>
          </p:nvGrpSpPr>
          <p:grpSpPr bwMode="auto">
            <a:xfrm>
              <a:off x="767" y="409"/>
              <a:ext cx="56" cy="20"/>
              <a:chOff x="2402" y="867"/>
              <a:chExt cx="268" cy="97"/>
            </a:xfrm>
            <a:grpFill/>
          </p:grpSpPr>
          <p:grpSp>
            <p:nvGrpSpPr>
              <p:cNvPr id="4830" name="Group 66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28" name="Freeform 66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29" name="Freeform 66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0" name="Freeform 66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1" name="Line 67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2" name="Line 67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3" name="Line 67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31" name="Group 67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38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39" name="Oval 6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32" name="Group 67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36" name="Freeform 67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37" name="Oval 6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327" name="Line 67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33" name="Group 680"/>
            <p:cNvGrpSpPr>
              <a:grpSpLocks noChangeAspect="1"/>
            </p:cNvGrpSpPr>
            <p:nvPr/>
          </p:nvGrpSpPr>
          <p:grpSpPr bwMode="auto">
            <a:xfrm flipH="1">
              <a:off x="580" y="433"/>
              <a:ext cx="46" cy="19"/>
              <a:chOff x="2769" y="979"/>
              <a:chExt cx="230" cy="90"/>
            </a:xfrm>
            <a:grpFill/>
          </p:grpSpPr>
          <p:sp>
            <p:nvSpPr>
              <p:cNvPr id="7319" name="Freeform 681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0" name="Freeform 682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1" name="Freeform 683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2" name="Freeform 684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3" name="Freeform 685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4" name="Freeform 686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5" name="Freeform 687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36" name="Group 688"/>
            <p:cNvGrpSpPr>
              <a:grpSpLocks noChangeAspect="1"/>
            </p:cNvGrpSpPr>
            <p:nvPr/>
          </p:nvGrpSpPr>
          <p:grpSpPr bwMode="auto">
            <a:xfrm>
              <a:off x="705" y="429"/>
              <a:ext cx="43" cy="18"/>
              <a:chOff x="2769" y="979"/>
              <a:chExt cx="230" cy="90"/>
            </a:xfrm>
            <a:grpFill/>
          </p:grpSpPr>
          <p:sp>
            <p:nvSpPr>
              <p:cNvPr id="7312" name="Freeform 68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3" name="Freeform 69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4" name="Freeform 69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5" name="Freeform 69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6" name="Freeform 69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7" name="Freeform 69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8" name="Freeform 69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232" name="Freeform 696"/>
            <p:cNvSpPr>
              <a:spLocks noChangeAspect="1"/>
            </p:cNvSpPr>
            <p:nvPr/>
          </p:nvSpPr>
          <p:spPr bwMode="auto">
            <a:xfrm>
              <a:off x="446" y="321"/>
              <a:ext cx="205" cy="105"/>
            </a:xfrm>
            <a:custGeom>
              <a:avLst/>
              <a:gdLst>
                <a:gd name="T0" fmla="*/ 1 w 396"/>
                <a:gd name="T1" fmla="*/ 7 h 203"/>
                <a:gd name="T2" fmla="*/ 13 w 396"/>
                <a:gd name="T3" fmla="*/ 7 h 203"/>
                <a:gd name="T4" fmla="*/ 14 w 396"/>
                <a:gd name="T5" fmla="*/ 7 h 203"/>
                <a:gd name="T6" fmla="*/ 14 w 396"/>
                <a:gd name="T7" fmla="*/ 7 h 203"/>
                <a:gd name="T8" fmla="*/ 14 w 396"/>
                <a:gd name="T9" fmla="*/ 6 h 203"/>
                <a:gd name="T10" fmla="*/ 14 w 396"/>
                <a:gd name="T11" fmla="*/ 6 h 203"/>
                <a:gd name="T12" fmla="*/ 14 w 396"/>
                <a:gd name="T13" fmla="*/ 6 h 203"/>
                <a:gd name="T14" fmla="*/ 14 w 396"/>
                <a:gd name="T15" fmla="*/ 5 h 203"/>
                <a:gd name="T16" fmla="*/ 14 w 396"/>
                <a:gd name="T17" fmla="*/ 5 h 203"/>
                <a:gd name="T18" fmla="*/ 14 w 396"/>
                <a:gd name="T19" fmla="*/ 5 h 203"/>
                <a:gd name="T20" fmla="*/ 13 w 396"/>
                <a:gd name="T21" fmla="*/ 5 h 203"/>
                <a:gd name="T22" fmla="*/ 13 w 396"/>
                <a:gd name="T23" fmla="*/ 4 h 203"/>
                <a:gd name="T24" fmla="*/ 12 w 396"/>
                <a:gd name="T25" fmla="*/ 3 h 203"/>
                <a:gd name="T26" fmla="*/ 10 w 396"/>
                <a:gd name="T27" fmla="*/ 3 h 203"/>
                <a:gd name="T28" fmla="*/ 10 w 396"/>
                <a:gd name="T29" fmla="*/ 2 h 203"/>
                <a:gd name="T30" fmla="*/ 10 w 396"/>
                <a:gd name="T31" fmla="*/ 2 h 203"/>
                <a:gd name="T32" fmla="*/ 9 w 396"/>
                <a:gd name="T33" fmla="*/ 2 h 203"/>
                <a:gd name="T34" fmla="*/ 9 w 396"/>
                <a:gd name="T35" fmla="*/ 2 h 203"/>
                <a:gd name="T36" fmla="*/ 8 w 396"/>
                <a:gd name="T37" fmla="*/ 2 h 203"/>
                <a:gd name="T38" fmla="*/ 8 w 396"/>
                <a:gd name="T39" fmla="*/ 2 h 203"/>
                <a:gd name="T40" fmla="*/ 7 w 396"/>
                <a:gd name="T41" fmla="*/ 3 h 203"/>
                <a:gd name="T42" fmla="*/ 7 w 396"/>
                <a:gd name="T43" fmla="*/ 2 h 203"/>
                <a:gd name="T44" fmla="*/ 7 w 396"/>
                <a:gd name="T45" fmla="*/ 2 h 203"/>
                <a:gd name="T46" fmla="*/ 7 w 396"/>
                <a:gd name="T47" fmla="*/ 2 h 203"/>
                <a:gd name="T48" fmla="*/ 7 w 396"/>
                <a:gd name="T49" fmla="*/ 1 h 203"/>
                <a:gd name="T50" fmla="*/ 6 w 396"/>
                <a:gd name="T51" fmla="*/ 0 h 203"/>
                <a:gd name="T52" fmla="*/ 6 w 396"/>
                <a:gd name="T53" fmla="*/ 1 h 203"/>
                <a:gd name="T54" fmla="*/ 5 w 396"/>
                <a:gd name="T55" fmla="*/ 1 h 203"/>
                <a:gd name="T56" fmla="*/ 5 w 396"/>
                <a:gd name="T57" fmla="*/ 1 h 203"/>
                <a:gd name="T58" fmla="*/ 5 w 396"/>
                <a:gd name="T59" fmla="*/ 2 h 203"/>
                <a:gd name="T60" fmla="*/ 5 w 396"/>
                <a:gd name="T61" fmla="*/ 2 h 203"/>
                <a:gd name="T62" fmla="*/ 5 w 396"/>
                <a:gd name="T63" fmla="*/ 2 h 203"/>
                <a:gd name="T64" fmla="*/ 5 w 396"/>
                <a:gd name="T65" fmla="*/ 3 h 203"/>
                <a:gd name="T66" fmla="*/ 5 w 396"/>
                <a:gd name="T67" fmla="*/ 3 h 203"/>
                <a:gd name="T68" fmla="*/ 5 w 396"/>
                <a:gd name="T69" fmla="*/ 2 h 203"/>
                <a:gd name="T70" fmla="*/ 5 w 396"/>
                <a:gd name="T71" fmla="*/ 2 h 203"/>
                <a:gd name="T72" fmla="*/ 5 w 396"/>
                <a:gd name="T73" fmla="*/ 2 h 203"/>
                <a:gd name="T74" fmla="*/ 5 w 396"/>
                <a:gd name="T75" fmla="*/ 3 h 203"/>
                <a:gd name="T76" fmla="*/ 3 w 396"/>
                <a:gd name="T77" fmla="*/ 3 h 203"/>
                <a:gd name="T78" fmla="*/ 4 w 396"/>
                <a:gd name="T79" fmla="*/ 3 h 203"/>
                <a:gd name="T80" fmla="*/ 3 w 396"/>
                <a:gd name="T81" fmla="*/ 3 h 203"/>
                <a:gd name="T82" fmla="*/ 2 w 396"/>
                <a:gd name="T83" fmla="*/ 5 h 203"/>
                <a:gd name="T84" fmla="*/ 2 w 396"/>
                <a:gd name="T85" fmla="*/ 5 h 203"/>
                <a:gd name="T86" fmla="*/ 2 w 396"/>
                <a:gd name="T87" fmla="*/ 5 h 203"/>
                <a:gd name="T88" fmla="*/ 1 w 396"/>
                <a:gd name="T89" fmla="*/ 5 h 203"/>
                <a:gd name="T90" fmla="*/ 1 w 396"/>
                <a:gd name="T91" fmla="*/ 5 h 203"/>
                <a:gd name="T92" fmla="*/ 0 w 396"/>
                <a:gd name="T93" fmla="*/ 6 h 203"/>
                <a:gd name="T94" fmla="*/ 1 w 396"/>
                <a:gd name="T95" fmla="*/ 5 h 203"/>
                <a:gd name="T96" fmla="*/ 1 w 396"/>
                <a:gd name="T97" fmla="*/ 6 h 203"/>
                <a:gd name="T98" fmla="*/ 1 w 396"/>
                <a:gd name="T99" fmla="*/ 7 h 203"/>
                <a:gd name="T100" fmla="*/ 1 w 396"/>
                <a:gd name="T101" fmla="*/ 7 h 2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96"/>
                <a:gd name="T154" fmla="*/ 0 h 203"/>
                <a:gd name="T155" fmla="*/ 396 w 396"/>
                <a:gd name="T156" fmla="*/ 203 h 20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96" h="203">
                  <a:moveTo>
                    <a:pt x="20" y="189"/>
                  </a:moveTo>
                  <a:lnTo>
                    <a:pt x="362" y="203"/>
                  </a:lnTo>
                  <a:lnTo>
                    <a:pt x="380" y="197"/>
                  </a:lnTo>
                  <a:lnTo>
                    <a:pt x="387" y="188"/>
                  </a:lnTo>
                  <a:lnTo>
                    <a:pt x="378" y="164"/>
                  </a:lnTo>
                  <a:lnTo>
                    <a:pt x="390" y="158"/>
                  </a:lnTo>
                  <a:lnTo>
                    <a:pt x="396" y="153"/>
                  </a:lnTo>
                  <a:lnTo>
                    <a:pt x="396" y="137"/>
                  </a:lnTo>
                  <a:lnTo>
                    <a:pt x="387" y="133"/>
                  </a:lnTo>
                  <a:lnTo>
                    <a:pt x="385" y="121"/>
                  </a:lnTo>
                  <a:lnTo>
                    <a:pt x="368" y="119"/>
                  </a:lnTo>
                  <a:lnTo>
                    <a:pt x="362" y="115"/>
                  </a:lnTo>
                  <a:lnTo>
                    <a:pt x="340" y="73"/>
                  </a:lnTo>
                  <a:lnTo>
                    <a:pt x="281" y="74"/>
                  </a:lnTo>
                  <a:lnTo>
                    <a:pt x="270" y="45"/>
                  </a:lnTo>
                  <a:lnTo>
                    <a:pt x="258" y="41"/>
                  </a:lnTo>
                  <a:lnTo>
                    <a:pt x="239" y="41"/>
                  </a:lnTo>
                  <a:lnTo>
                    <a:pt x="226" y="42"/>
                  </a:lnTo>
                  <a:lnTo>
                    <a:pt x="214" y="46"/>
                  </a:lnTo>
                  <a:lnTo>
                    <a:pt x="209" y="57"/>
                  </a:lnTo>
                  <a:lnTo>
                    <a:pt x="202" y="61"/>
                  </a:lnTo>
                  <a:lnTo>
                    <a:pt x="198" y="48"/>
                  </a:lnTo>
                  <a:lnTo>
                    <a:pt x="189" y="38"/>
                  </a:lnTo>
                  <a:lnTo>
                    <a:pt x="182" y="38"/>
                  </a:lnTo>
                  <a:lnTo>
                    <a:pt x="182" y="6"/>
                  </a:lnTo>
                  <a:lnTo>
                    <a:pt x="169" y="0"/>
                  </a:lnTo>
                  <a:lnTo>
                    <a:pt x="153" y="2"/>
                  </a:lnTo>
                  <a:lnTo>
                    <a:pt x="135" y="4"/>
                  </a:lnTo>
                  <a:lnTo>
                    <a:pt x="135" y="10"/>
                  </a:lnTo>
                  <a:lnTo>
                    <a:pt x="135" y="44"/>
                  </a:lnTo>
                  <a:lnTo>
                    <a:pt x="147" y="46"/>
                  </a:lnTo>
                  <a:lnTo>
                    <a:pt x="147" y="53"/>
                  </a:lnTo>
                  <a:lnTo>
                    <a:pt x="145" y="62"/>
                  </a:lnTo>
                  <a:lnTo>
                    <a:pt x="139" y="62"/>
                  </a:lnTo>
                  <a:lnTo>
                    <a:pt x="131" y="60"/>
                  </a:lnTo>
                  <a:lnTo>
                    <a:pt x="131" y="44"/>
                  </a:lnTo>
                  <a:lnTo>
                    <a:pt x="117" y="44"/>
                  </a:lnTo>
                  <a:lnTo>
                    <a:pt x="117" y="65"/>
                  </a:lnTo>
                  <a:lnTo>
                    <a:pt x="91" y="64"/>
                  </a:lnTo>
                  <a:lnTo>
                    <a:pt x="98" y="75"/>
                  </a:lnTo>
                  <a:lnTo>
                    <a:pt x="78" y="76"/>
                  </a:lnTo>
                  <a:lnTo>
                    <a:pt x="57" y="120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17" y="132"/>
                  </a:lnTo>
                  <a:lnTo>
                    <a:pt x="5" y="130"/>
                  </a:lnTo>
                  <a:lnTo>
                    <a:pt x="0" y="148"/>
                  </a:lnTo>
                  <a:lnTo>
                    <a:pt x="22" y="146"/>
                  </a:lnTo>
                  <a:lnTo>
                    <a:pt x="30" y="154"/>
                  </a:lnTo>
                  <a:lnTo>
                    <a:pt x="12" y="189"/>
                  </a:lnTo>
                  <a:lnTo>
                    <a:pt x="20" y="18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3" name="Freeform 697"/>
            <p:cNvSpPr>
              <a:spLocks noChangeAspect="1"/>
            </p:cNvSpPr>
            <p:nvPr/>
          </p:nvSpPr>
          <p:spPr bwMode="auto">
            <a:xfrm>
              <a:off x="487" y="355"/>
              <a:ext cx="142" cy="40"/>
            </a:xfrm>
            <a:custGeom>
              <a:avLst/>
              <a:gdLst>
                <a:gd name="T0" fmla="*/ 0 w 275"/>
                <a:gd name="T1" fmla="*/ 1 h 77"/>
                <a:gd name="T2" fmla="*/ 1 w 275"/>
                <a:gd name="T3" fmla="*/ 1 h 77"/>
                <a:gd name="T4" fmla="*/ 2 w 275"/>
                <a:gd name="T5" fmla="*/ 0 h 77"/>
                <a:gd name="T6" fmla="*/ 2 w 275"/>
                <a:gd name="T7" fmla="*/ 0 h 77"/>
                <a:gd name="T8" fmla="*/ 3 w 275"/>
                <a:gd name="T9" fmla="*/ 1 h 77"/>
                <a:gd name="T10" fmla="*/ 5 w 275"/>
                <a:gd name="T11" fmla="*/ 1 h 77"/>
                <a:gd name="T12" fmla="*/ 5 w 275"/>
                <a:gd name="T13" fmla="*/ 1 h 77"/>
                <a:gd name="T14" fmla="*/ 8 w 275"/>
                <a:gd name="T15" fmla="*/ 1 h 77"/>
                <a:gd name="T16" fmla="*/ 8 w 275"/>
                <a:gd name="T17" fmla="*/ 3 h 77"/>
                <a:gd name="T18" fmla="*/ 9 w 275"/>
                <a:gd name="T19" fmla="*/ 3 h 77"/>
                <a:gd name="T20" fmla="*/ 10 w 275"/>
                <a:gd name="T21" fmla="*/ 3 h 77"/>
                <a:gd name="T22" fmla="*/ 10 w 275"/>
                <a:gd name="T23" fmla="*/ 3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5"/>
                <a:gd name="T37" fmla="*/ 0 h 77"/>
                <a:gd name="T38" fmla="*/ 275 w 275"/>
                <a:gd name="T39" fmla="*/ 77 h 7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5" h="77">
                  <a:moveTo>
                    <a:pt x="0" y="14"/>
                  </a:moveTo>
                  <a:lnTo>
                    <a:pt x="26" y="14"/>
                  </a:lnTo>
                  <a:lnTo>
                    <a:pt x="38" y="0"/>
                  </a:lnTo>
                  <a:lnTo>
                    <a:pt x="56" y="0"/>
                  </a:lnTo>
                  <a:lnTo>
                    <a:pt x="65" y="5"/>
                  </a:lnTo>
                  <a:lnTo>
                    <a:pt x="134" y="7"/>
                  </a:lnTo>
                  <a:lnTo>
                    <a:pt x="133" y="23"/>
                  </a:lnTo>
                  <a:lnTo>
                    <a:pt x="226" y="25"/>
                  </a:lnTo>
                  <a:lnTo>
                    <a:pt x="226" y="74"/>
                  </a:lnTo>
                  <a:lnTo>
                    <a:pt x="250" y="77"/>
                  </a:lnTo>
                  <a:lnTo>
                    <a:pt x="263" y="76"/>
                  </a:lnTo>
                  <a:lnTo>
                    <a:pt x="275" y="7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4" name="Freeform 698"/>
            <p:cNvSpPr>
              <a:spLocks noChangeAspect="1"/>
            </p:cNvSpPr>
            <p:nvPr/>
          </p:nvSpPr>
          <p:spPr bwMode="auto">
            <a:xfrm>
              <a:off x="605" y="363"/>
              <a:ext cx="8" cy="12"/>
            </a:xfrm>
            <a:custGeom>
              <a:avLst/>
              <a:gdLst>
                <a:gd name="T0" fmla="*/ 0 w 16"/>
                <a:gd name="T1" fmla="*/ 1 h 24"/>
                <a:gd name="T2" fmla="*/ 1 w 16"/>
                <a:gd name="T3" fmla="*/ 0 h 24"/>
                <a:gd name="T4" fmla="*/ 1 w 16"/>
                <a:gd name="T5" fmla="*/ 1 h 24"/>
                <a:gd name="T6" fmla="*/ 1 w 16"/>
                <a:gd name="T7" fmla="*/ 1 h 24"/>
                <a:gd name="T8" fmla="*/ 1 w 1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24"/>
                <a:gd name="T17" fmla="*/ 16 w 16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24">
                  <a:moveTo>
                    <a:pt x="0" y="6"/>
                  </a:moveTo>
                  <a:lnTo>
                    <a:pt x="8" y="0"/>
                  </a:lnTo>
                  <a:lnTo>
                    <a:pt x="16" y="7"/>
                  </a:lnTo>
                  <a:lnTo>
                    <a:pt x="15" y="21"/>
                  </a:lnTo>
                  <a:lnTo>
                    <a:pt x="2" y="2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5" name="Freeform 699"/>
            <p:cNvSpPr>
              <a:spLocks noChangeAspect="1"/>
            </p:cNvSpPr>
            <p:nvPr/>
          </p:nvSpPr>
          <p:spPr bwMode="auto">
            <a:xfrm>
              <a:off x="612" y="359"/>
              <a:ext cx="22" cy="30"/>
            </a:xfrm>
            <a:custGeom>
              <a:avLst/>
              <a:gdLst>
                <a:gd name="T0" fmla="*/ 1 w 42"/>
                <a:gd name="T1" fmla="*/ 0 h 58"/>
                <a:gd name="T2" fmla="*/ 0 w 42"/>
                <a:gd name="T3" fmla="*/ 1 h 58"/>
                <a:gd name="T4" fmla="*/ 1 w 42"/>
                <a:gd name="T5" fmla="*/ 2 h 58"/>
                <a:gd name="T6" fmla="*/ 2 w 42"/>
                <a:gd name="T7" fmla="*/ 2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58"/>
                <a:gd name="T14" fmla="*/ 42 w 42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58">
                  <a:moveTo>
                    <a:pt x="18" y="0"/>
                  </a:moveTo>
                  <a:lnTo>
                    <a:pt x="0" y="12"/>
                  </a:lnTo>
                  <a:lnTo>
                    <a:pt x="24" y="58"/>
                  </a:lnTo>
                  <a:lnTo>
                    <a:pt x="42" y="4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6" name="Freeform 700"/>
            <p:cNvSpPr>
              <a:spLocks noChangeAspect="1"/>
            </p:cNvSpPr>
            <p:nvPr/>
          </p:nvSpPr>
          <p:spPr bwMode="auto">
            <a:xfrm>
              <a:off x="523" y="306"/>
              <a:ext cx="12" cy="17"/>
            </a:xfrm>
            <a:custGeom>
              <a:avLst/>
              <a:gdLst>
                <a:gd name="T0" fmla="*/ 1 w 24"/>
                <a:gd name="T1" fmla="*/ 1 h 33"/>
                <a:gd name="T2" fmla="*/ 1 w 24"/>
                <a:gd name="T3" fmla="*/ 1 h 33"/>
                <a:gd name="T4" fmla="*/ 1 w 24"/>
                <a:gd name="T5" fmla="*/ 1 h 33"/>
                <a:gd name="T6" fmla="*/ 0 w 24"/>
                <a:gd name="T7" fmla="*/ 1 h 33"/>
                <a:gd name="T8" fmla="*/ 1 w 24"/>
                <a:gd name="T9" fmla="*/ 1 h 33"/>
                <a:gd name="T10" fmla="*/ 1 w 24"/>
                <a:gd name="T11" fmla="*/ 0 h 33"/>
                <a:gd name="T12" fmla="*/ 1 w 24"/>
                <a:gd name="T13" fmla="*/ 1 h 33"/>
                <a:gd name="T14" fmla="*/ 1 w 24"/>
                <a:gd name="T15" fmla="*/ 1 h 33"/>
                <a:gd name="T16" fmla="*/ 1 w 24"/>
                <a:gd name="T17" fmla="*/ 1 h 33"/>
                <a:gd name="T18" fmla="*/ 1 w 24"/>
                <a:gd name="T19" fmla="*/ 1 h 33"/>
                <a:gd name="T20" fmla="*/ 1 w 24"/>
                <a:gd name="T21" fmla="*/ 1 h 33"/>
                <a:gd name="T22" fmla="*/ 1 w 24"/>
                <a:gd name="T23" fmla="*/ 1 h 33"/>
                <a:gd name="T24" fmla="*/ 1 w 24"/>
                <a:gd name="T25" fmla="*/ 1 h 33"/>
                <a:gd name="T26" fmla="*/ 1 w 24"/>
                <a:gd name="T27" fmla="*/ 2 h 33"/>
                <a:gd name="T28" fmla="*/ 1 w 24"/>
                <a:gd name="T29" fmla="*/ 1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33"/>
                <a:gd name="T47" fmla="*/ 24 w 24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33">
                  <a:moveTo>
                    <a:pt x="6" y="29"/>
                  </a:moveTo>
                  <a:lnTo>
                    <a:pt x="6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4" y="1"/>
                  </a:lnTo>
                  <a:lnTo>
                    <a:pt x="15" y="0"/>
                  </a:lnTo>
                  <a:lnTo>
                    <a:pt x="16" y="7"/>
                  </a:lnTo>
                  <a:lnTo>
                    <a:pt x="19" y="21"/>
                  </a:lnTo>
                  <a:lnTo>
                    <a:pt x="10" y="21"/>
                  </a:lnTo>
                  <a:lnTo>
                    <a:pt x="8" y="4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14" y="27"/>
                  </a:lnTo>
                  <a:lnTo>
                    <a:pt x="24" y="33"/>
                  </a:lnTo>
                  <a:lnTo>
                    <a:pt x="6" y="2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7" name="Freeform 701"/>
            <p:cNvSpPr>
              <a:spLocks noChangeAspect="1"/>
            </p:cNvSpPr>
            <p:nvPr/>
          </p:nvSpPr>
          <p:spPr bwMode="auto">
            <a:xfrm>
              <a:off x="516" y="341"/>
              <a:ext cx="26" cy="2"/>
            </a:xfrm>
            <a:custGeom>
              <a:avLst/>
              <a:gdLst>
                <a:gd name="T0" fmla="*/ 0 w 50"/>
                <a:gd name="T1" fmla="*/ 1 h 4"/>
                <a:gd name="T2" fmla="*/ 1 w 50"/>
                <a:gd name="T3" fmla="*/ 1 h 4"/>
                <a:gd name="T4" fmla="*/ 2 w 50"/>
                <a:gd name="T5" fmla="*/ 1 h 4"/>
                <a:gd name="T6" fmla="*/ 2 w 5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4"/>
                <a:gd name="T14" fmla="*/ 50 w 50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4">
                  <a:moveTo>
                    <a:pt x="0" y="2"/>
                  </a:moveTo>
                  <a:lnTo>
                    <a:pt x="21" y="4"/>
                  </a:lnTo>
                  <a:lnTo>
                    <a:pt x="39" y="3"/>
                  </a:lnTo>
                  <a:lnTo>
                    <a:pt x="5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8" name="Freeform 702"/>
            <p:cNvSpPr>
              <a:spLocks noChangeAspect="1"/>
            </p:cNvSpPr>
            <p:nvPr/>
          </p:nvSpPr>
          <p:spPr bwMode="auto">
            <a:xfrm>
              <a:off x="560" y="346"/>
              <a:ext cx="24" cy="2"/>
            </a:xfrm>
            <a:custGeom>
              <a:avLst/>
              <a:gdLst>
                <a:gd name="T0" fmla="*/ 0 w 46"/>
                <a:gd name="T1" fmla="*/ 0 h 3"/>
                <a:gd name="T2" fmla="*/ 1 w 46"/>
                <a:gd name="T3" fmla="*/ 1 h 3"/>
                <a:gd name="T4" fmla="*/ 2 w 46"/>
                <a:gd name="T5" fmla="*/ 1 h 3"/>
                <a:gd name="T6" fmla="*/ 2 w 46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3"/>
                <a:gd name="T14" fmla="*/ 46 w 4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3">
                  <a:moveTo>
                    <a:pt x="0" y="0"/>
                  </a:moveTo>
                  <a:lnTo>
                    <a:pt x="20" y="2"/>
                  </a:lnTo>
                  <a:lnTo>
                    <a:pt x="35" y="3"/>
                  </a:lnTo>
                  <a:lnTo>
                    <a:pt x="46" y="1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9" name="Freeform 703"/>
            <p:cNvSpPr>
              <a:spLocks noChangeAspect="1"/>
            </p:cNvSpPr>
            <p:nvPr/>
          </p:nvSpPr>
          <p:spPr bwMode="auto">
            <a:xfrm>
              <a:off x="516" y="324"/>
              <a:ext cx="25" cy="3"/>
            </a:xfrm>
            <a:custGeom>
              <a:avLst/>
              <a:gdLst>
                <a:gd name="T0" fmla="*/ 0 w 48"/>
                <a:gd name="T1" fmla="*/ 1 h 6"/>
                <a:gd name="T2" fmla="*/ 1 w 48"/>
                <a:gd name="T3" fmla="*/ 1 h 6"/>
                <a:gd name="T4" fmla="*/ 1 w 48"/>
                <a:gd name="T5" fmla="*/ 1 h 6"/>
                <a:gd name="T6" fmla="*/ 2 w 48"/>
                <a:gd name="T7" fmla="*/ 1 h 6"/>
                <a:gd name="T8" fmla="*/ 2 w 4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6"/>
                <a:gd name="T17" fmla="*/ 48 w 4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6">
                  <a:moveTo>
                    <a:pt x="0" y="2"/>
                  </a:moveTo>
                  <a:lnTo>
                    <a:pt x="10" y="5"/>
                  </a:lnTo>
                  <a:lnTo>
                    <a:pt x="27" y="6"/>
                  </a:lnTo>
                  <a:lnTo>
                    <a:pt x="40" y="6"/>
                  </a:lnTo>
                  <a:lnTo>
                    <a:pt x="4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0" name="Freeform 704"/>
            <p:cNvSpPr>
              <a:spLocks noChangeAspect="1"/>
            </p:cNvSpPr>
            <p:nvPr/>
          </p:nvSpPr>
          <p:spPr bwMode="auto">
            <a:xfrm>
              <a:off x="606" y="404"/>
              <a:ext cx="38" cy="4"/>
            </a:xfrm>
            <a:custGeom>
              <a:avLst/>
              <a:gdLst>
                <a:gd name="T0" fmla="*/ 0 w 73"/>
                <a:gd name="T1" fmla="*/ 1 h 7"/>
                <a:gd name="T2" fmla="*/ 1 w 73"/>
                <a:gd name="T3" fmla="*/ 1 h 7"/>
                <a:gd name="T4" fmla="*/ 2 w 73"/>
                <a:gd name="T5" fmla="*/ 1 h 7"/>
                <a:gd name="T6" fmla="*/ 2 w 73"/>
                <a:gd name="T7" fmla="*/ 0 h 7"/>
                <a:gd name="T8" fmla="*/ 3 w 7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"/>
                <a:gd name="T16" fmla="*/ 0 h 7"/>
                <a:gd name="T17" fmla="*/ 73 w 73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" h="7">
                  <a:moveTo>
                    <a:pt x="0" y="3"/>
                  </a:moveTo>
                  <a:lnTo>
                    <a:pt x="20" y="7"/>
                  </a:lnTo>
                  <a:lnTo>
                    <a:pt x="44" y="4"/>
                  </a:lnTo>
                  <a:lnTo>
                    <a:pt x="51" y="0"/>
                  </a:lnTo>
                  <a:lnTo>
                    <a:pt x="7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1" name="Line 705"/>
            <p:cNvSpPr>
              <a:spLocks noChangeAspect="1" noChangeShapeType="1"/>
            </p:cNvSpPr>
            <p:nvPr/>
          </p:nvSpPr>
          <p:spPr bwMode="auto">
            <a:xfrm>
              <a:off x="631" y="398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2" name="Line 706"/>
            <p:cNvSpPr>
              <a:spLocks noChangeAspect="1" noChangeShapeType="1"/>
            </p:cNvSpPr>
            <p:nvPr/>
          </p:nvSpPr>
          <p:spPr bwMode="auto">
            <a:xfrm>
              <a:off x="644" y="397"/>
              <a:ext cx="0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3" name="Line 707"/>
            <p:cNvSpPr>
              <a:spLocks noChangeAspect="1" noChangeShapeType="1"/>
            </p:cNvSpPr>
            <p:nvPr/>
          </p:nvSpPr>
          <p:spPr bwMode="auto">
            <a:xfrm>
              <a:off x="618" y="400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4" name="Line 708"/>
            <p:cNvSpPr>
              <a:spLocks noChangeAspect="1" noChangeShapeType="1"/>
            </p:cNvSpPr>
            <p:nvPr/>
          </p:nvSpPr>
          <p:spPr bwMode="auto">
            <a:xfrm>
              <a:off x="604" y="394"/>
              <a:ext cx="5" cy="1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5" name="Freeform 709"/>
            <p:cNvSpPr>
              <a:spLocks noChangeAspect="1"/>
            </p:cNvSpPr>
            <p:nvPr/>
          </p:nvSpPr>
          <p:spPr bwMode="auto">
            <a:xfrm>
              <a:off x="604" y="394"/>
              <a:ext cx="46" cy="4"/>
            </a:xfrm>
            <a:custGeom>
              <a:avLst/>
              <a:gdLst>
                <a:gd name="T0" fmla="*/ 0 w 88"/>
                <a:gd name="T1" fmla="*/ 0 h 9"/>
                <a:gd name="T2" fmla="*/ 1 w 88"/>
                <a:gd name="T3" fmla="*/ 0 h 9"/>
                <a:gd name="T4" fmla="*/ 1 w 88"/>
                <a:gd name="T5" fmla="*/ 0 h 9"/>
                <a:gd name="T6" fmla="*/ 2 w 88"/>
                <a:gd name="T7" fmla="*/ 0 h 9"/>
                <a:gd name="T8" fmla="*/ 2 w 88"/>
                <a:gd name="T9" fmla="*/ 0 h 9"/>
                <a:gd name="T10" fmla="*/ 2 w 88"/>
                <a:gd name="T11" fmla="*/ 0 h 9"/>
                <a:gd name="T12" fmla="*/ 3 w 88"/>
                <a:gd name="T13" fmla="*/ 0 h 9"/>
                <a:gd name="T14" fmla="*/ 4 w 88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"/>
                <a:gd name="T25" fmla="*/ 0 h 9"/>
                <a:gd name="T26" fmla="*/ 88 w 88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" h="9">
                  <a:moveTo>
                    <a:pt x="0" y="3"/>
                  </a:moveTo>
                  <a:lnTo>
                    <a:pt x="10" y="9"/>
                  </a:lnTo>
                  <a:lnTo>
                    <a:pt x="30" y="9"/>
                  </a:lnTo>
                  <a:lnTo>
                    <a:pt x="36" y="8"/>
                  </a:lnTo>
                  <a:lnTo>
                    <a:pt x="44" y="9"/>
                  </a:lnTo>
                  <a:lnTo>
                    <a:pt x="50" y="9"/>
                  </a:lnTo>
                  <a:lnTo>
                    <a:pt x="75" y="8"/>
                  </a:lnTo>
                  <a:lnTo>
                    <a:pt x="8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6" name="Freeform 710"/>
            <p:cNvSpPr>
              <a:spLocks noChangeAspect="1"/>
            </p:cNvSpPr>
            <p:nvPr/>
          </p:nvSpPr>
          <p:spPr bwMode="auto">
            <a:xfrm>
              <a:off x="629" y="384"/>
              <a:ext cx="16" cy="11"/>
            </a:xfrm>
            <a:custGeom>
              <a:avLst/>
              <a:gdLst>
                <a:gd name="T0" fmla="*/ 1 w 31"/>
                <a:gd name="T1" fmla="*/ 1 h 21"/>
                <a:gd name="T2" fmla="*/ 0 w 31"/>
                <a:gd name="T3" fmla="*/ 1 h 21"/>
                <a:gd name="T4" fmla="*/ 1 w 31"/>
                <a:gd name="T5" fmla="*/ 1 h 21"/>
                <a:gd name="T6" fmla="*/ 1 w 31"/>
                <a:gd name="T7" fmla="*/ 1 h 21"/>
                <a:gd name="T8" fmla="*/ 1 w 31"/>
                <a:gd name="T9" fmla="*/ 0 h 21"/>
                <a:gd name="T10" fmla="*/ 1 w 31"/>
                <a:gd name="T11" fmla="*/ 1 h 21"/>
                <a:gd name="T12" fmla="*/ 1 w 31"/>
                <a:gd name="T13" fmla="*/ 1 h 21"/>
                <a:gd name="T14" fmla="*/ 1 w 31"/>
                <a:gd name="T15" fmla="*/ 1 h 21"/>
                <a:gd name="T16" fmla="*/ 1 w 31"/>
                <a:gd name="T17" fmla="*/ 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21"/>
                <a:gd name="T29" fmla="*/ 31 w 31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21">
                  <a:moveTo>
                    <a:pt x="1" y="18"/>
                  </a:moveTo>
                  <a:lnTo>
                    <a:pt x="0" y="7"/>
                  </a:lnTo>
                  <a:lnTo>
                    <a:pt x="9" y="3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1" y="16"/>
                  </a:lnTo>
                  <a:lnTo>
                    <a:pt x="17" y="17"/>
                  </a:lnTo>
                  <a:lnTo>
                    <a:pt x="11" y="21"/>
                  </a:lnTo>
                  <a:lnTo>
                    <a:pt x="1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7" name="Freeform 711"/>
            <p:cNvSpPr>
              <a:spLocks noChangeAspect="1"/>
            </p:cNvSpPr>
            <p:nvPr/>
          </p:nvSpPr>
          <p:spPr bwMode="auto">
            <a:xfrm>
              <a:off x="458" y="358"/>
              <a:ext cx="81" cy="39"/>
            </a:xfrm>
            <a:custGeom>
              <a:avLst/>
              <a:gdLst>
                <a:gd name="T0" fmla="*/ 1 w 156"/>
                <a:gd name="T1" fmla="*/ 2 h 75"/>
                <a:gd name="T2" fmla="*/ 1 w 156"/>
                <a:gd name="T3" fmla="*/ 3 h 75"/>
                <a:gd name="T4" fmla="*/ 0 w 156"/>
                <a:gd name="T5" fmla="*/ 3 h 75"/>
                <a:gd name="T6" fmla="*/ 1 w 156"/>
                <a:gd name="T7" fmla="*/ 3 h 75"/>
                <a:gd name="T8" fmla="*/ 1 w 156"/>
                <a:gd name="T9" fmla="*/ 3 h 75"/>
                <a:gd name="T10" fmla="*/ 2 w 156"/>
                <a:gd name="T11" fmla="*/ 3 h 75"/>
                <a:gd name="T12" fmla="*/ 2 w 156"/>
                <a:gd name="T13" fmla="*/ 3 h 75"/>
                <a:gd name="T14" fmla="*/ 2 w 156"/>
                <a:gd name="T15" fmla="*/ 2 h 75"/>
                <a:gd name="T16" fmla="*/ 2 w 156"/>
                <a:gd name="T17" fmla="*/ 2 h 75"/>
                <a:gd name="T18" fmla="*/ 2 w 156"/>
                <a:gd name="T19" fmla="*/ 2 h 75"/>
                <a:gd name="T20" fmla="*/ 2 w 156"/>
                <a:gd name="T21" fmla="*/ 3 h 75"/>
                <a:gd name="T22" fmla="*/ 2 w 156"/>
                <a:gd name="T23" fmla="*/ 3 h 75"/>
                <a:gd name="T24" fmla="*/ 3 w 156"/>
                <a:gd name="T25" fmla="*/ 3 h 75"/>
                <a:gd name="T26" fmla="*/ 6 w 156"/>
                <a:gd name="T27" fmla="*/ 3 h 75"/>
                <a:gd name="T28" fmla="*/ 6 w 156"/>
                <a:gd name="T29" fmla="*/ 2 h 75"/>
                <a:gd name="T30" fmla="*/ 5 w 156"/>
                <a:gd name="T31" fmla="*/ 2 h 75"/>
                <a:gd name="T32" fmla="*/ 5 w 156"/>
                <a:gd name="T33" fmla="*/ 2 h 75"/>
                <a:gd name="T34" fmla="*/ 5 w 156"/>
                <a:gd name="T35" fmla="*/ 2 h 75"/>
                <a:gd name="T36" fmla="*/ 6 w 156"/>
                <a:gd name="T37" fmla="*/ 2 h 75"/>
                <a:gd name="T38" fmla="*/ 6 w 156"/>
                <a:gd name="T39" fmla="*/ 1 h 75"/>
                <a:gd name="T40" fmla="*/ 5 w 156"/>
                <a:gd name="T41" fmla="*/ 1 h 75"/>
                <a:gd name="T42" fmla="*/ 5 w 156"/>
                <a:gd name="T43" fmla="*/ 1 h 75"/>
                <a:gd name="T44" fmla="*/ 5 w 156"/>
                <a:gd name="T45" fmla="*/ 1 h 75"/>
                <a:gd name="T46" fmla="*/ 5 w 156"/>
                <a:gd name="T47" fmla="*/ 1 h 75"/>
                <a:gd name="T48" fmla="*/ 5 w 156"/>
                <a:gd name="T49" fmla="*/ 0 h 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6"/>
                <a:gd name="T76" fmla="*/ 0 h 75"/>
                <a:gd name="T77" fmla="*/ 156 w 156"/>
                <a:gd name="T78" fmla="*/ 75 h 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6" h="75">
                  <a:moveTo>
                    <a:pt x="17" y="57"/>
                  </a:moveTo>
                  <a:lnTo>
                    <a:pt x="17" y="70"/>
                  </a:lnTo>
                  <a:lnTo>
                    <a:pt x="0" y="71"/>
                  </a:lnTo>
                  <a:lnTo>
                    <a:pt x="18" y="72"/>
                  </a:lnTo>
                  <a:lnTo>
                    <a:pt x="30" y="75"/>
                  </a:lnTo>
                  <a:lnTo>
                    <a:pt x="44" y="72"/>
                  </a:lnTo>
                  <a:lnTo>
                    <a:pt x="44" y="61"/>
                  </a:lnTo>
                  <a:lnTo>
                    <a:pt x="44" y="52"/>
                  </a:lnTo>
                  <a:lnTo>
                    <a:pt x="32" y="49"/>
                  </a:lnTo>
                  <a:lnTo>
                    <a:pt x="45" y="49"/>
                  </a:lnTo>
                  <a:lnTo>
                    <a:pt x="44" y="74"/>
                  </a:lnTo>
                  <a:lnTo>
                    <a:pt x="53" y="74"/>
                  </a:lnTo>
                  <a:lnTo>
                    <a:pt x="80" y="70"/>
                  </a:lnTo>
                  <a:lnTo>
                    <a:pt x="156" y="74"/>
                  </a:lnTo>
                  <a:lnTo>
                    <a:pt x="156" y="58"/>
                  </a:lnTo>
                  <a:lnTo>
                    <a:pt x="141" y="57"/>
                  </a:lnTo>
                  <a:lnTo>
                    <a:pt x="147" y="50"/>
                  </a:lnTo>
                  <a:lnTo>
                    <a:pt x="146" y="41"/>
                  </a:lnTo>
                  <a:lnTo>
                    <a:pt x="151" y="35"/>
                  </a:lnTo>
                  <a:lnTo>
                    <a:pt x="154" y="28"/>
                  </a:lnTo>
                  <a:lnTo>
                    <a:pt x="142" y="25"/>
                  </a:lnTo>
                  <a:lnTo>
                    <a:pt x="142" y="18"/>
                  </a:lnTo>
                  <a:lnTo>
                    <a:pt x="135" y="16"/>
                  </a:lnTo>
                  <a:lnTo>
                    <a:pt x="137" y="10"/>
                  </a:lnTo>
                  <a:lnTo>
                    <a:pt x="14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8" name="Freeform 712"/>
            <p:cNvSpPr>
              <a:spLocks noChangeAspect="1"/>
            </p:cNvSpPr>
            <p:nvPr/>
          </p:nvSpPr>
          <p:spPr bwMode="auto">
            <a:xfrm>
              <a:off x="516" y="357"/>
              <a:ext cx="21" cy="39"/>
            </a:xfrm>
            <a:custGeom>
              <a:avLst/>
              <a:gdLst>
                <a:gd name="T0" fmla="*/ 1 w 40"/>
                <a:gd name="T1" fmla="*/ 0 h 75"/>
                <a:gd name="T2" fmla="*/ 1 w 40"/>
                <a:gd name="T3" fmla="*/ 1 h 75"/>
                <a:gd name="T4" fmla="*/ 1 w 40"/>
                <a:gd name="T5" fmla="*/ 1 h 75"/>
                <a:gd name="T6" fmla="*/ 1 w 40"/>
                <a:gd name="T7" fmla="*/ 1 h 75"/>
                <a:gd name="T8" fmla="*/ 1 w 40"/>
                <a:gd name="T9" fmla="*/ 1 h 75"/>
                <a:gd name="T10" fmla="*/ 1 w 40"/>
                <a:gd name="T11" fmla="*/ 1 h 75"/>
                <a:gd name="T12" fmla="*/ 1 w 40"/>
                <a:gd name="T13" fmla="*/ 1 h 75"/>
                <a:gd name="T14" fmla="*/ 0 w 40"/>
                <a:gd name="T15" fmla="*/ 1 h 75"/>
                <a:gd name="T16" fmla="*/ 1 w 40"/>
                <a:gd name="T17" fmla="*/ 1 h 75"/>
                <a:gd name="T18" fmla="*/ 1 w 40"/>
                <a:gd name="T19" fmla="*/ 1 h 75"/>
                <a:gd name="T20" fmla="*/ 1 w 40"/>
                <a:gd name="T21" fmla="*/ 2 h 75"/>
                <a:gd name="T22" fmla="*/ 2 w 40"/>
                <a:gd name="T23" fmla="*/ 1 h 75"/>
                <a:gd name="T24" fmla="*/ 1 w 40"/>
                <a:gd name="T25" fmla="*/ 1 h 75"/>
                <a:gd name="T26" fmla="*/ 1 w 40"/>
                <a:gd name="T27" fmla="*/ 1 h 75"/>
                <a:gd name="T28" fmla="*/ 1 w 40"/>
                <a:gd name="T29" fmla="*/ 1 h 75"/>
                <a:gd name="T30" fmla="*/ 1 w 40"/>
                <a:gd name="T31" fmla="*/ 1 h 75"/>
                <a:gd name="T32" fmla="*/ 1 w 40"/>
                <a:gd name="T33" fmla="*/ 2 h 75"/>
                <a:gd name="T34" fmla="*/ 1 w 40"/>
                <a:gd name="T35" fmla="*/ 2 h 75"/>
                <a:gd name="T36" fmla="*/ 1 w 40"/>
                <a:gd name="T37" fmla="*/ 2 h 75"/>
                <a:gd name="T38" fmla="*/ 1 w 40"/>
                <a:gd name="T39" fmla="*/ 2 h 75"/>
                <a:gd name="T40" fmla="*/ 1 w 40"/>
                <a:gd name="T41" fmla="*/ 2 h 75"/>
                <a:gd name="T42" fmla="*/ 2 w 40"/>
                <a:gd name="T43" fmla="*/ 2 h 75"/>
                <a:gd name="T44" fmla="*/ 2 w 40"/>
                <a:gd name="T45" fmla="*/ 2 h 75"/>
                <a:gd name="T46" fmla="*/ 1 w 40"/>
                <a:gd name="T47" fmla="*/ 2 h 75"/>
                <a:gd name="T48" fmla="*/ 1 w 40"/>
                <a:gd name="T49" fmla="*/ 2 h 75"/>
                <a:gd name="T50" fmla="*/ 1 w 40"/>
                <a:gd name="T51" fmla="*/ 2 h 75"/>
                <a:gd name="T52" fmla="*/ 1 w 40"/>
                <a:gd name="T53" fmla="*/ 3 h 75"/>
                <a:gd name="T54" fmla="*/ 1 w 40"/>
                <a:gd name="T55" fmla="*/ 3 h 75"/>
                <a:gd name="T56" fmla="*/ 1 w 40"/>
                <a:gd name="T57" fmla="*/ 3 h 75"/>
                <a:gd name="T58" fmla="*/ 1 w 40"/>
                <a:gd name="T59" fmla="*/ 3 h 75"/>
                <a:gd name="T60" fmla="*/ 1 w 40"/>
                <a:gd name="T61" fmla="*/ 2 h 75"/>
                <a:gd name="T62" fmla="*/ 1 w 40"/>
                <a:gd name="T63" fmla="*/ 3 h 75"/>
                <a:gd name="T64" fmla="*/ 1 w 40"/>
                <a:gd name="T65" fmla="*/ 3 h 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75"/>
                <a:gd name="T101" fmla="*/ 40 w 40"/>
                <a:gd name="T102" fmla="*/ 75 h 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75">
                  <a:moveTo>
                    <a:pt x="3" y="0"/>
                  </a:moveTo>
                  <a:lnTo>
                    <a:pt x="1" y="14"/>
                  </a:lnTo>
                  <a:lnTo>
                    <a:pt x="14" y="14"/>
                  </a:lnTo>
                  <a:lnTo>
                    <a:pt x="22" y="11"/>
                  </a:lnTo>
                  <a:lnTo>
                    <a:pt x="12" y="15"/>
                  </a:lnTo>
                  <a:lnTo>
                    <a:pt x="3" y="15"/>
                  </a:lnTo>
                  <a:lnTo>
                    <a:pt x="5" y="22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9" y="30"/>
                  </a:lnTo>
                  <a:lnTo>
                    <a:pt x="29" y="35"/>
                  </a:lnTo>
                  <a:lnTo>
                    <a:pt x="40" y="29"/>
                  </a:lnTo>
                  <a:lnTo>
                    <a:pt x="28" y="29"/>
                  </a:lnTo>
                  <a:lnTo>
                    <a:pt x="20" y="25"/>
                  </a:lnTo>
                  <a:lnTo>
                    <a:pt x="16" y="14"/>
                  </a:lnTo>
                  <a:lnTo>
                    <a:pt x="9" y="23"/>
                  </a:lnTo>
                  <a:lnTo>
                    <a:pt x="3" y="37"/>
                  </a:lnTo>
                  <a:lnTo>
                    <a:pt x="10" y="47"/>
                  </a:lnTo>
                  <a:lnTo>
                    <a:pt x="19" y="42"/>
                  </a:lnTo>
                  <a:lnTo>
                    <a:pt x="18" y="32"/>
                  </a:lnTo>
                  <a:lnTo>
                    <a:pt x="21" y="45"/>
                  </a:lnTo>
                  <a:lnTo>
                    <a:pt x="32" y="43"/>
                  </a:lnTo>
                  <a:lnTo>
                    <a:pt x="33" y="49"/>
                  </a:lnTo>
                  <a:lnTo>
                    <a:pt x="29" y="58"/>
                  </a:lnTo>
                  <a:lnTo>
                    <a:pt x="9" y="58"/>
                  </a:lnTo>
                  <a:lnTo>
                    <a:pt x="9" y="51"/>
                  </a:lnTo>
                  <a:lnTo>
                    <a:pt x="7" y="63"/>
                  </a:lnTo>
                  <a:lnTo>
                    <a:pt x="6" y="70"/>
                  </a:lnTo>
                  <a:lnTo>
                    <a:pt x="16" y="72"/>
                  </a:lnTo>
                  <a:lnTo>
                    <a:pt x="19" y="63"/>
                  </a:lnTo>
                  <a:lnTo>
                    <a:pt x="25" y="59"/>
                  </a:lnTo>
                  <a:lnTo>
                    <a:pt x="27" y="66"/>
                  </a:lnTo>
                  <a:lnTo>
                    <a:pt x="27" y="7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9" name="Freeform 713"/>
            <p:cNvSpPr>
              <a:spLocks noChangeAspect="1"/>
            </p:cNvSpPr>
            <p:nvPr/>
          </p:nvSpPr>
          <p:spPr bwMode="auto">
            <a:xfrm>
              <a:off x="493" y="366"/>
              <a:ext cx="15" cy="22"/>
            </a:xfrm>
            <a:custGeom>
              <a:avLst/>
              <a:gdLst>
                <a:gd name="T0" fmla="*/ 0 w 29"/>
                <a:gd name="T1" fmla="*/ 1 h 44"/>
                <a:gd name="T2" fmla="*/ 1 w 29"/>
                <a:gd name="T3" fmla="*/ 1 h 44"/>
                <a:gd name="T4" fmla="*/ 1 w 29"/>
                <a:gd name="T5" fmla="*/ 1 h 44"/>
                <a:gd name="T6" fmla="*/ 0 w 29"/>
                <a:gd name="T7" fmla="*/ 0 h 44"/>
                <a:gd name="T8" fmla="*/ 0 w 29"/>
                <a:gd name="T9" fmla="*/ 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44"/>
                <a:gd name="T17" fmla="*/ 29 w 29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44">
                  <a:moveTo>
                    <a:pt x="0" y="44"/>
                  </a:moveTo>
                  <a:lnTo>
                    <a:pt x="29" y="43"/>
                  </a:lnTo>
                  <a:lnTo>
                    <a:pt x="28" y="1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0" name="Freeform 714"/>
            <p:cNvSpPr>
              <a:spLocks noChangeAspect="1"/>
            </p:cNvSpPr>
            <p:nvPr/>
          </p:nvSpPr>
          <p:spPr bwMode="auto">
            <a:xfrm>
              <a:off x="544" y="384"/>
              <a:ext cx="40" cy="20"/>
            </a:xfrm>
            <a:custGeom>
              <a:avLst/>
              <a:gdLst>
                <a:gd name="T0" fmla="*/ 0 w 76"/>
                <a:gd name="T1" fmla="*/ 1 h 40"/>
                <a:gd name="T2" fmla="*/ 0 w 76"/>
                <a:gd name="T3" fmla="*/ 1 h 40"/>
                <a:gd name="T4" fmla="*/ 1 w 76"/>
                <a:gd name="T5" fmla="*/ 1 h 40"/>
                <a:gd name="T6" fmla="*/ 1 w 76"/>
                <a:gd name="T7" fmla="*/ 0 h 40"/>
                <a:gd name="T8" fmla="*/ 3 w 76"/>
                <a:gd name="T9" fmla="*/ 1 h 40"/>
                <a:gd name="T10" fmla="*/ 3 w 76"/>
                <a:gd name="T11" fmla="*/ 1 h 40"/>
                <a:gd name="T12" fmla="*/ 1 w 76"/>
                <a:gd name="T13" fmla="*/ 1 h 40"/>
                <a:gd name="T14" fmla="*/ 1 w 76"/>
                <a:gd name="T15" fmla="*/ 1 h 40"/>
                <a:gd name="T16" fmla="*/ 1 w 76"/>
                <a:gd name="T17" fmla="*/ 1 h 40"/>
                <a:gd name="T18" fmla="*/ 0 w 76"/>
                <a:gd name="T19" fmla="*/ 1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6"/>
                <a:gd name="T31" fmla="*/ 0 h 40"/>
                <a:gd name="T32" fmla="*/ 76 w 76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6" h="40">
                  <a:moveTo>
                    <a:pt x="0" y="34"/>
                  </a:moveTo>
                  <a:lnTo>
                    <a:pt x="0" y="6"/>
                  </a:lnTo>
                  <a:lnTo>
                    <a:pt x="17" y="7"/>
                  </a:lnTo>
                  <a:lnTo>
                    <a:pt x="17" y="0"/>
                  </a:lnTo>
                  <a:lnTo>
                    <a:pt x="76" y="3"/>
                  </a:lnTo>
                  <a:lnTo>
                    <a:pt x="73" y="40"/>
                  </a:lnTo>
                  <a:lnTo>
                    <a:pt x="17" y="36"/>
                  </a:lnTo>
                  <a:lnTo>
                    <a:pt x="16" y="11"/>
                  </a:lnTo>
                  <a:lnTo>
                    <a:pt x="16" y="35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1" name="Freeform 715"/>
            <p:cNvSpPr>
              <a:spLocks noChangeAspect="1"/>
            </p:cNvSpPr>
            <p:nvPr/>
          </p:nvSpPr>
          <p:spPr bwMode="auto">
            <a:xfrm>
              <a:off x="460" y="402"/>
              <a:ext cx="84" cy="2"/>
            </a:xfrm>
            <a:custGeom>
              <a:avLst/>
              <a:gdLst>
                <a:gd name="T0" fmla="*/ 0 w 163"/>
                <a:gd name="T1" fmla="*/ 1 h 4"/>
                <a:gd name="T2" fmla="*/ 1 w 163"/>
                <a:gd name="T3" fmla="*/ 1 h 4"/>
                <a:gd name="T4" fmla="*/ 2 w 163"/>
                <a:gd name="T5" fmla="*/ 1 h 4"/>
                <a:gd name="T6" fmla="*/ 2 w 163"/>
                <a:gd name="T7" fmla="*/ 0 h 4"/>
                <a:gd name="T8" fmla="*/ 3 w 163"/>
                <a:gd name="T9" fmla="*/ 1 h 4"/>
                <a:gd name="T10" fmla="*/ 3 w 163"/>
                <a:gd name="T11" fmla="*/ 1 h 4"/>
                <a:gd name="T12" fmla="*/ 3 w 163"/>
                <a:gd name="T13" fmla="*/ 0 h 4"/>
                <a:gd name="T14" fmla="*/ 4 w 163"/>
                <a:gd name="T15" fmla="*/ 0 h 4"/>
                <a:gd name="T16" fmla="*/ 6 w 16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3"/>
                <a:gd name="T28" fmla="*/ 0 h 4"/>
                <a:gd name="T29" fmla="*/ 163 w 16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3" h="4">
                  <a:moveTo>
                    <a:pt x="0" y="2"/>
                  </a:moveTo>
                  <a:lnTo>
                    <a:pt x="26" y="3"/>
                  </a:lnTo>
                  <a:lnTo>
                    <a:pt x="36" y="3"/>
                  </a:lnTo>
                  <a:lnTo>
                    <a:pt x="57" y="0"/>
                  </a:lnTo>
                  <a:lnTo>
                    <a:pt x="69" y="1"/>
                  </a:lnTo>
                  <a:lnTo>
                    <a:pt x="83" y="4"/>
                  </a:lnTo>
                  <a:lnTo>
                    <a:pt x="91" y="0"/>
                  </a:lnTo>
                  <a:lnTo>
                    <a:pt x="118" y="0"/>
                  </a:lnTo>
                  <a:lnTo>
                    <a:pt x="16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2" name="Line 716"/>
            <p:cNvSpPr>
              <a:spLocks noChangeAspect="1" noChangeShapeType="1"/>
            </p:cNvSpPr>
            <p:nvPr/>
          </p:nvSpPr>
          <p:spPr bwMode="auto">
            <a:xfrm flipH="1">
              <a:off x="532" y="344"/>
              <a:ext cx="3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3" name="Line 717"/>
            <p:cNvSpPr>
              <a:spLocks noChangeAspect="1" noChangeShapeType="1"/>
            </p:cNvSpPr>
            <p:nvPr/>
          </p:nvSpPr>
          <p:spPr bwMode="auto">
            <a:xfrm>
              <a:off x="521" y="344"/>
              <a:ext cx="4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4" name="Line 718"/>
            <p:cNvSpPr>
              <a:spLocks noChangeAspect="1" noChangeShapeType="1"/>
            </p:cNvSpPr>
            <p:nvPr/>
          </p:nvSpPr>
          <p:spPr bwMode="auto">
            <a:xfrm>
              <a:off x="538" y="342"/>
              <a:ext cx="7" cy="9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5" name="Line 719"/>
            <p:cNvSpPr>
              <a:spLocks noChangeAspect="1" noChangeShapeType="1"/>
            </p:cNvSpPr>
            <p:nvPr/>
          </p:nvSpPr>
          <p:spPr bwMode="auto">
            <a:xfrm flipV="1">
              <a:off x="544" y="348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6" name="Line 720"/>
            <p:cNvSpPr>
              <a:spLocks noChangeAspect="1" noChangeShapeType="1"/>
            </p:cNvSpPr>
            <p:nvPr/>
          </p:nvSpPr>
          <p:spPr bwMode="auto">
            <a:xfrm>
              <a:off x="525" y="352"/>
              <a:ext cx="14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7" name="Line 721"/>
            <p:cNvSpPr>
              <a:spLocks noChangeAspect="1" noChangeShapeType="1"/>
            </p:cNvSpPr>
            <p:nvPr/>
          </p:nvSpPr>
          <p:spPr bwMode="auto">
            <a:xfrm flipH="1">
              <a:off x="518" y="351"/>
              <a:ext cx="6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37" name="Group 722"/>
            <p:cNvGrpSpPr>
              <a:grpSpLocks noChangeAspect="1"/>
            </p:cNvGrpSpPr>
            <p:nvPr/>
          </p:nvGrpSpPr>
          <p:grpSpPr bwMode="auto">
            <a:xfrm>
              <a:off x="503" y="410"/>
              <a:ext cx="52" cy="19"/>
              <a:chOff x="2402" y="867"/>
              <a:chExt cx="268" cy="97"/>
            </a:xfrm>
            <a:grpFill/>
          </p:grpSpPr>
          <p:grpSp>
            <p:nvGrpSpPr>
              <p:cNvPr id="4838" name="Group 72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00" name="Freeform 72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1" name="Freeform 72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2" name="Freeform 72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3" name="Line 72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4" name="Line 72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5" name="Line 72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39" name="Group 73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10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11" name="Oval 7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40" name="Group 73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08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09" name="Oval 7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299" name="Line 73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44" name="Group 737"/>
            <p:cNvGrpSpPr>
              <a:grpSpLocks noChangeAspect="1"/>
            </p:cNvGrpSpPr>
            <p:nvPr/>
          </p:nvGrpSpPr>
          <p:grpSpPr bwMode="auto">
            <a:xfrm>
              <a:off x="548" y="412"/>
              <a:ext cx="53" cy="19"/>
              <a:chOff x="2402" y="867"/>
              <a:chExt cx="268" cy="97"/>
            </a:xfrm>
            <a:grpFill/>
          </p:grpSpPr>
          <p:grpSp>
            <p:nvGrpSpPr>
              <p:cNvPr id="4851" name="Group 738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286" name="Freeform 739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87" name="Freeform 740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88" name="Freeform 741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89" name="Line 7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90" name="Line 743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91" name="Line 74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52" name="Group 745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296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97" name="Oval 7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53" name="Group 748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294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95" name="Oval 7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285" name="Line 751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54" name="Group 752"/>
            <p:cNvGrpSpPr>
              <a:grpSpLocks noChangeAspect="1"/>
            </p:cNvGrpSpPr>
            <p:nvPr/>
          </p:nvGrpSpPr>
          <p:grpSpPr bwMode="auto">
            <a:xfrm>
              <a:off x="427" y="408"/>
              <a:ext cx="50" cy="18"/>
              <a:chOff x="2402" y="867"/>
              <a:chExt cx="268" cy="97"/>
            </a:xfrm>
            <a:grpFill/>
          </p:grpSpPr>
          <p:grpSp>
            <p:nvGrpSpPr>
              <p:cNvPr id="4855" name="Group 75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272" name="Freeform 75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3" name="Freeform 75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4" name="Freeform 75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5" name="Line 7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6" name="Line 75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7" name="Line 75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56" name="Group 76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282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83" name="Oval 7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57" name="Group 76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280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81" name="Oval 7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271" name="Line 76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261" name="Freeform 767"/>
            <p:cNvSpPr>
              <a:spLocks noChangeAspect="1"/>
            </p:cNvSpPr>
            <p:nvPr/>
          </p:nvSpPr>
          <p:spPr bwMode="auto">
            <a:xfrm>
              <a:off x="732" y="454"/>
              <a:ext cx="109" cy="18"/>
            </a:xfrm>
            <a:custGeom>
              <a:avLst/>
              <a:gdLst>
                <a:gd name="T0" fmla="*/ 8 w 210"/>
                <a:gd name="T1" fmla="*/ 1 h 35"/>
                <a:gd name="T2" fmla="*/ 6 w 210"/>
                <a:gd name="T3" fmla="*/ 1 h 35"/>
                <a:gd name="T4" fmla="*/ 6 w 210"/>
                <a:gd name="T5" fmla="*/ 1 h 35"/>
                <a:gd name="T6" fmla="*/ 3 w 210"/>
                <a:gd name="T7" fmla="*/ 1 h 35"/>
                <a:gd name="T8" fmla="*/ 3 w 210"/>
                <a:gd name="T9" fmla="*/ 1 h 35"/>
                <a:gd name="T10" fmla="*/ 1 w 210"/>
                <a:gd name="T11" fmla="*/ 0 h 35"/>
                <a:gd name="T12" fmla="*/ 0 w 210"/>
                <a:gd name="T13" fmla="*/ 1 h 35"/>
                <a:gd name="T14" fmla="*/ 3 w 210"/>
                <a:gd name="T15" fmla="*/ 1 h 35"/>
                <a:gd name="T16" fmla="*/ 2 w 210"/>
                <a:gd name="T17" fmla="*/ 1 h 35"/>
                <a:gd name="T18" fmla="*/ 5 w 210"/>
                <a:gd name="T19" fmla="*/ 1 h 35"/>
                <a:gd name="T20" fmla="*/ 5 w 210"/>
                <a:gd name="T21" fmla="*/ 1 h 35"/>
                <a:gd name="T22" fmla="*/ 7 w 210"/>
                <a:gd name="T23" fmla="*/ 2 h 35"/>
                <a:gd name="T24" fmla="*/ 8 w 210"/>
                <a:gd name="T25" fmla="*/ 1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5"/>
                <a:gd name="T41" fmla="*/ 210 w 210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5">
                  <a:moveTo>
                    <a:pt x="210" y="27"/>
                  </a:moveTo>
                  <a:lnTo>
                    <a:pt x="157" y="27"/>
                  </a:lnTo>
                  <a:lnTo>
                    <a:pt x="157" y="17"/>
                  </a:lnTo>
                  <a:lnTo>
                    <a:pt x="80" y="12"/>
                  </a:lnTo>
                  <a:lnTo>
                    <a:pt x="79" y="1"/>
                  </a:lnTo>
                  <a:lnTo>
                    <a:pt x="6" y="0"/>
                  </a:lnTo>
                  <a:lnTo>
                    <a:pt x="0" y="6"/>
                  </a:lnTo>
                  <a:lnTo>
                    <a:pt x="62" y="8"/>
                  </a:lnTo>
                  <a:lnTo>
                    <a:pt x="59" y="19"/>
                  </a:lnTo>
                  <a:lnTo>
                    <a:pt x="142" y="23"/>
                  </a:lnTo>
                  <a:lnTo>
                    <a:pt x="141" y="32"/>
                  </a:lnTo>
                  <a:lnTo>
                    <a:pt x="195" y="35"/>
                  </a:lnTo>
                  <a:lnTo>
                    <a:pt x="210" y="27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58" name="Group 768"/>
            <p:cNvGrpSpPr>
              <a:grpSpLocks noChangeAspect="1"/>
            </p:cNvGrpSpPr>
            <p:nvPr/>
          </p:nvGrpSpPr>
          <p:grpSpPr bwMode="auto">
            <a:xfrm flipH="1">
              <a:off x="250" y="415"/>
              <a:ext cx="46" cy="19"/>
              <a:chOff x="2769" y="979"/>
              <a:chExt cx="230" cy="90"/>
            </a:xfrm>
            <a:grpFill/>
          </p:grpSpPr>
          <p:sp>
            <p:nvSpPr>
              <p:cNvPr id="7263" name="Freeform 76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4" name="Freeform 77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5" name="Freeform 77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6" name="Freeform 77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7" name="Freeform 77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8" name="Freeform 77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9" name="Freeform 77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4859" name="Group 603"/>
          <p:cNvGrpSpPr>
            <a:grpSpLocks noChangeAspect="1"/>
          </p:cNvGrpSpPr>
          <p:nvPr/>
        </p:nvGrpSpPr>
        <p:grpSpPr bwMode="auto">
          <a:xfrm>
            <a:off x="7248996" y="2138529"/>
            <a:ext cx="576064" cy="218689"/>
            <a:chOff x="50" y="306"/>
            <a:chExt cx="826" cy="194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7376" name="Freeform 604"/>
            <p:cNvSpPr>
              <a:spLocks noChangeAspect="1"/>
            </p:cNvSpPr>
            <p:nvPr/>
          </p:nvSpPr>
          <p:spPr bwMode="auto">
            <a:xfrm>
              <a:off x="89" y="439"/>
              <a:ext cx="13" cy="11"/>
            </a:xfrm>
            <a:custGeom>
              <a:avLst/>
              <a:gdLst>
                <a:gd name="T0" fmla="*/ 1 w 26"/>
                <a:gd name="T1" fmla="*/ 0 h 20"/>
                <a:gd name="T2" fmla="*/ 1 w 26"/>
                <a:gd name="T3" fmla="*/ 1 h 20"/>
                <a:gd name="T4" fmla="*/ 1 w 26"/>
                <a:gd name="T5" fmla="*/ 1 h 20"/>
                <a:gd name="T6" fmla="*/ 1 w 26"/>
                <a:gd name="T7" fmla="*/ 1 h 20"/>
                <a:gd name="T8" fmla="*/ 1 w 26"/>
                <a:gd name="T9" fmla="*/ 1 h 20"/>
                <a:gd name="T10" fmla="*/ 0 w 26"/>
                <a:gd name="T11" fmla="*/ 1 h 20"/>
                <a:gd name="T12" fmla="*/ 1 w 26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8" y="0"/>
                  </a:moveTo>
                  <a:lnTo>
                    <a:pt x="26" y="9"/>
                  </a:lnTo>
                  <a:lnTo>
                    <a:pt x="18" y="13"/>
                  </a:lnTo>
                  <a:lnTo>
                    <a:pt x="17" y="20"/>
                  </a:lnTo>
                  <a:lnTo>
                    <a:pt x="8" y="9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60" name="Group 605"/>
            <p:cNvGrpSpPr>
              <a:grpSpLocks noChangeAspect="1"/>
            </p:cNvGrpSpPr>
            <p:nvPr/>
          </p:nvGrpSpPr>
          <p:grpSpPr bwMode="auto">
            <a:xfrm>
              <a:off x="329" y="423"/>
              <a:ext cx="44" cy="17"/>
              <a:chOff x="2769" y="979"/>
              <a:chExt cx="230" cy="90"/>
            </a:xfrm>
            <a:grpFill/>
          </p:grpSpPr>
          <p:sp>
            <p:nvSpPr>
              <p:cNvPr id="7540" name="Freeform 606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1" name="Freeform 607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2" name="Freeform 608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3" name="Freeform 609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4" name="Freeform 610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5" name="Freeform 611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6" name="Freeform 612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378" name="Freeform 614"/>
            <p:cNvSpPr>
              <a:spLocks noChangeAspect="1"/>
            </p:cNvSpPr>
            <p:nvPr/>
          </p:nvSpPr>
          <p:spPr bwMode="auto">
            <a:xfrm>
              <a:off x="50" y="401"/>
              <a:ext cx="826" cy="99"/>
            </a:xfrm>
            <a:custGeom>
              <a:avLst/>
              <a:gdLst>
                <a:gd name="T0" fmla="*/ 0 w 1188"/>
                <a:gd name="T1" fmla="*/ 3 h 141"/>
                <a:gd name="T2" fmla="*/ 6 w 1188"/>
                <a:gd name="T3" fmla="*/ 6 h 141"/>
                <a:gd name="T4" fmla="*/ 8 w 1188"/>
                <a:gd name="T5" fmla="*/ 8 h 141"/>
                <a:gd name="T6" fmla="*/ 12 w 1188"/>
                <a:gd name="T7" fmla="*/ 10 h 141"/>
                <a:gd name="T8" fmla="*/ 17 w 1188"/>
                <a:gd name="T9" fmla="*/ 14 h 141"/>
                <a:gd name="T10" fmla="*/ 29 w 1188"/>
                <a:gd name="T11" fmla="*/ 16 h 141"/>
                <a:gd name="T12" fmla="*/ 56 w 1188"/>
                <a:gd name="T13" fmla="*/ 19 h 141"/>
                <a:gd name="T14" fmla="*/ 82 w 1188"/>
                <a:gd name="T15" fmla="*/ 20 h 141"/>
                <a:gd name="T16" fmla="*/ 114 w 1188"/>
                <a:gd name="T17" fmla="*/ 22 h 141"/>
                <a:gd name="T18" fmla="*/ 146 w 1188"/>
                <a:gd name="T19" fmla="*/ 23 h 141"/>
                <a:gd name="T20" fmla="*/ 185 w 1188"/>
                <a:gd name="T21" fmla="*/ 24 h 141"/>
                <a:gd name="T22" fmla="*/ 188 w 1188"/>
                <a:gd name="T23" fmla="*/ 22 h 141"/>
                <a:gd name="T24" fmla="*/ 191 w 1188"/>
                <a:gd name="T25" fmla="*/ 19 h 141"/>
                <a:gd name="T26" fmla="*/ 193 w 1188"/>
                <a:gd name="T27" fmla="*/ 14 h 141"/>
                <a:gd name="T28" fmla="*/ 193 w 1188"/>
                <a:gd name="T29" fmla="*/ 10 h 141"/>
                <a:gd name="T30" fmla="*/ 193 w 1188"/>
                <a:gd name="T31" fmla="*/ 8 h 141"/>
                <a:gd name="T32" fmla="*/ 182 w 1188"/>
                <a:gd name="T33" fmla="*/ 6 h 141"/>
                <a:gd name="T34" fmla="*/ 155 w 1188"/>
                <a:gd name="T35" fmla="*/ 4 h 141"/>
                <a:gd name="T36" fmla="*/ 139 w 1188"/>
                <a:gd name="T37" fmla="*/ 4 h 141"/>
                <a:gd name="T38" fmla="*/ 75 w 1188"/>
                <a:gd name="T39" fmla="*/ 3 h 141"/>
                <a:gd name="T40" fmla="*/ 74 w 1188"/>
                <a:gd name="T41" fmla="*/ 4 h 141"/>
                <a:gd name="T42" fmla="*/ 56 w 1188"/>
                <a:gd name="T43" fmla="*/ 4 h 141"/>
                <a:gd name="T44" fmla="*/ 40 w 1188"/>
                <a:gd name="T45" fmla="*/ 4 h 141"/>
                <a:gd name="T46" fmla="*/ 26 w 1188"/>
                <a:gd name="T47" fmla="*/ 3 h 141"/>
                <a:gd name="T48" fmla="*/ 17 w 1188"/>
                <a:gd name="T49" fmla="*/ 2 h 141"/>
                <a:gd name="T50" fmla="*/ 10 w 1188"/>
                <a:gd name="T51" fmla="*/ 0 h 141"/>
                <a:gd name="T52" fmla="*/ 0 w 1188"/>
                <a:gd name="T53" fmla="*/ 3 h 1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8"/>
                <a:gd name="T82" fmla="*/ 0 h 141"/>
                <a:gd name="T83" fmla="*/ 1188 w 1188"/>
                <a:gd name="T84" fmla="*/ 141 h 1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8" h="141">
                  <a:moveTo>
                    <a:pt x="0" y="16"/>
                  </a:moveTo>
                  <a:lnTo>
                    <a:pt x="39" y="38"/>
                  </a:lnTo>
                  <a:lnTo>
                    <a:pt x="51" y="48"/>
                  </a:lnTo>
                  <a:lnTo>
                    <a:pt x="75" y="60"/>
                  </a:lnTo>
                  <a:lnTo>
                    <a:pt x="100" y="83"/>
                  </a:lnTo>
                  <a:lnTo>
                    <a:pt x="182" y="96"/>
                  </a:lnTo>
                  <a:lnTo>
                    <a:pt x="344" y="111"/>
                  </a:lnTo>
                  <a:lnTo>
                    <a:pt x="503" y="121"/>
                  </a:lnTo>
                  <a:lnTo>
                    <a:pt x="703" y="133"/>
                  </a:lnTo>
                  <a:lnTo>
                    <a:pt x="899" y="137"/>
                  </a:lnTo>
                  <a:lnTo>
                    <a:pt x="1140" y="141"/>
                  </a:lnTo>
                  <a:lnTo>
                    <a:pt x="1161" y="133"/>
                  </a:lnTo>
                  <a:lnTo>
                    <a:pt x="1180" y="110"/>
                  </a:lnTo>
                  <a:lnTo>
                    <a:pt x="1188" y="86"/>
                  </a:lnTo>
                  <a:lnTo>
                    <a:pt x="1187" y="59"/>
                  </a:lnTo>
                  <a:lnTo>
                    <a:pt x="1184" y="45"/>
                  </a:lnTo>
                  <a:lnTo>
                    <a:pt x="1120" y="34"/>
                  </a:lnTo>
                  <a:lnTo>
                    <a:pt x="957" y="24"/>
                  </a:lnTo>
                  <a:lnTo>
                    <a:pt x="854" y="24"/>
                  </a:lnTo>
                  <a:lnTo>
                    <a:pt x="465" y="16"/>
                  </a:lnTo>
                  <a:lnTo>
                    <a:pt x="451" y="20"/>
                  </a:lnTo>
                  <a:lnTo>
                    <a:pt x="342" y="22"/>
                  </a:lnTo>
                  <a:lnTo>
                    <a:pt x="245" y="21"/>
                  </a:lnTo>
                  <a:lnTo>
                    <a:pt x="164" y="17"/>
                  </a:lnTo>
                  <a:lnTo>
                    <a:pt x="108" y="10"/>
                  </a:lnTo>
                  <a:lnTo>
                    <a:pt x="64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79" name="Freeform 615"/>
            <p:cNvSpPr>
              <a:spLocks noChangeAspect="1"/>
            </p:cNvSpPr>
            <p:nvPr/>
          </p:nvSpPr>
          <p:spPr bwMode="auto">
            <a:xfrm>
              <a:off x="50" y="401"/>
              <a:ext cx="821" cy="62"/>
            </a:xfrm>
            <a:custGeom>
              <a:avLst/>
              <a:gdLst>
                <a:gd name="T0" fmla="*/ 0 w 1183"/>
                <a:gd name="T1" fmla="*/ 3 h 90"/>
                <a:gd name="T2" fmla="*/ 11 w 1183"/>
                <a:gd name="T3" fmla="*/ 6 h 90"/>
                <a:gd name="T4" fmla="*/ 24 w 1183"/>
                <a:gd name="T5" fmla="*/ 8 h 90"/>
                <a:gd name="T6" fmla="*/ 39 w 1183"/>
                <a:gd name="T7" fmla="*/ 8 h 90"/>
                <a:gd name="T8" fmla="*/ 48 w 1183"/>
                <a:gd name="T9" fmla="*/ 8 h 90"/>
                <a:gd name="T10" fmla="*/ 46 w 1183"/>
                <a:gd name="T11" fmla="*/ 12 h 90"/>
                <a:gd name="T12" fmla="*/ 55 w 1183"/>
                <a:gd name="T13" fmla="*/ 12 h 90"/>
                <a:gd name="T14" fmla="*/ 74 w 1183"/>
                <a:gd name="T15" fmla="*/ 12 h 90"/>
                <a:gd name="T16" fmla="*/ 74 w 1183"/>
                <a:gd name="T17" fmla="*/ 11 h 90"/>
                <a:gd name="T18" fmla="*/ 99 w 1183"/>
                <a:gd name="T19" fmla="*/ 12 h 90"/>
                <a:gd name="T20" fmla="*/ 120 w 1183"/>
                <a:gd name="T21" fmla="*/ 13 h 90"/>
                <a:gd name="T22" fmla="*/ 146 w 1183"/>
                <a:gd name="T23" fmla="*/ 13 h 90"/>
                <a:gd name="T24" fmla="*/ 157 w 1183"/>
                <a:gd name="T25" fmla="*/ 14 h 90"/>
                <a:gd name="T26" fmla="*/ 159 w 1183"/>
                <a:gd name="T27" fmla="*/ 12 h 90"/>
                <a:gd name="T28" fmla="*/ 188 w 1183"/>
                <a:gd name="T29" fmla="*/ 12 h 90"/>
                <a:gd name="T30" fmla="*/ 191 w 1183"/>
                <a:gd name="T31" fmla="*/ 7 h 90"/>
                <a:gd name="T32" fmla="*/ 177 w 1183"/>
                <a:gd name="T33" fmla="*/ 6 h 90"/>
                <a:gd name="T34" fmla="*/ 151 w 1183"/>
                <a:gd name="T35" fmla="*/ 4 h 90"/>
                <a:gd name="T36" fmla="*/ 75 w 1183"/>
                <a:gd name="T37" fmla="*/ 2 h 90"/>
                <a:gd name="T38" fmla="*/ 73 w 1183"/>
                <a:gd name="T39" fmla="*/ 4 h 90"/>
                <a:gd name="T40" fmla="*/ 62 w 1183"/>
                <a:gd name="T41" fmla="*/ 3 h 90"/>
                <a:gd name="T42" fmla="*/ 56 w 1183"/>
                <a:gd name="T43" fmla="*/ 4 h 90"/>
                <a:gd name="T44" fmla="*/ 40 w 1183"/>
                <a:gd name="T45" fmla="*/ 4 h 90"/>
                <a:gd name="T46" fmla="*/ 28 w 1183"/>
                <a:gd name="T47" fmla="*/ 3 h 90"/>
                <a:gd name="T48" fmla="*/ 15 w 1183"/>
                <a:gd name="T49" fmla="*/ 1 h 90"/>
                <a:gd name="T50" fmla="*/ 9 w 1183"/>
                <a:gd name="T51" fmla="*/ 0 h 90"/>
                <a:gd name="T52" fmla="*/ 0 w 1183"/>
                <a:gd name="T53" fmla="*/ 3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3"/>
                <a:gd name="T82" fmla="*/ 0 h 90"/>
                <a:gd name="T83" fmla="*/ 1183 w 1183"/>
                <a:gd name="T84" fmla="*/ 90 h 9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3" h="90">
                  <a:moveTo>
                    <a:pt x="0" y="18"/>
                  </a:moveTo>
                  <a:lnTo>
                    <a:pt x="68" y="41"/>
                  </a:lnTo>
                  <a:lnTo>
                    <a:pt x="154" y="49"/>
                  </a:lnTo>
                  <a:lnTo>
                    <a:pt x="243" y="54"/>
                  </a:lnTo>
                  <a:lnTo>
                    <a:pt x="296" y="53"/>
                  </a:lnTo>
                  <a:lnTo>
                    <a:pt x="284" y="75"/>
                  </a:lnTo>
                  <a:lnTo>
                    <a:pt x="340" y="77"/>
                  </a:lnTo>
                  <a:lnTo>
                    <a:pt x="457" y="80"/>
                  </a:lnTo>
                  <a:lnTo>
                    <a:pt x="457" y="72"/>
                  </a:lnTo>
                  <a:lnTo>
                    <a:pt x="611" y="80"/>
                  </a:lnTo>
                  <a:lnTo>
                    <a:pt x="745" y="85"/>
                  </a:lnTo>
                  <a:lnTo>
                    <a:pt x="905" y="87"/>
                  </a:lnTo>
                  <a:lnTo>
                    <a:pt x="976" y="90"/>
                  </a:lnTo>
                  <a:lnTo>
                    <a:pt x="989" y="77"/>
                  </a:lnTo>
                  <a:lnTo>
                    <a:pt x="1170" y="79"/>
                  </a:lnTo>
                  <a:lnTo>
                    <a:pt x="1183" y="45"/>
                  </a:lnTo>
                  <a:lnTo>
                    <a:pt x="1101" y="34"/>
                  </a:lnTo>
                  <a:lnTo>
                    <a:pt x="935" y="26"/>
                  </a:lnTo>
                  <a:lnTo>
                    <a:pt x="462" y="15"/>
                  </a:lnTo>
                  <a:lnTo>
                    <a:pt x="453" y="23"/>
                  </a:lnTo>
                  <a:lnTo>
                    <a:pt x="388" y="20"/>
                  </a:lnTo>
                  <a:lnTo>
                    <a:pt x="346" y="23"/>
                  </a:lnTo>
                  <a:lnTo>
                    <a:pt x="252" y="24"/>
                  </a:lnTo>
                  <a:lnTo>
                    <a:pt x="170" y="20"/>
                  </a:lnTo>
                  <a:lnTo>
                    <a:pt x="94" y="10"/>
                  </a:lnTo>
                  <a:lnTo>
                    <a:pt x="59" y="0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0" name="Freeform 616"/>
            <p:cNvSpPr>
              <a:spLocks noChangeAspect="1"/>
            </p:cNvSpPr>
            <p:nvPr/>
          </p:nvSpPr>
          <p:spPr bwMode="auto">
            <a:xfrm>
              <a:off x="391" y="459"/>
              <a:ext cx="471" cy="27"/>
            </a:xfrm>
            <a:custGeom>
              <a:avLst/>
              <a:gdLst>
                <a:gd name="T0" fmla="*/ 111 w 677"/>
                <a:gd name="T1" fmla="*/ 0 h 41"/>
                <a:gd name="T2" fmla="*/ 110 w 677"/>
                <a:gd name="T3" fmla="*/ 2 h 41"/>
                <a:gd name="T4" fmla="*/ 106 w 677"/>
                <a:gd name="T5" fmla="*/ 5 h 41"/>
                <a:gd name="T6" fmla="*/ 100 w 677"/>
                <a:gd name="T7" fmla="*/ 5 h 41"/>
                <a:gd name="T8" fmla="*/ 99 w 677"/>
                <a:gd name="T9" fmla="*/ 5 h 41"/>
                <a:gd name="T10" fmla="*/ 0 w 677"/>
                <a:gd name="T11" fmla="*/ 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7"/>
                <a:gd name="T19" fmla="*/ 0 h 41"/>
                <a:gd name="T20" fmla="*/ 677 w 677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7" h="41">
                  <a:moveTo>
                    <a:pt x="677" y="0"/>
                  </a:moveTo>
                  <a:lnTo>
                    <a:pt x="676" y="18"/>
                  </a:lnTo>
                  <a:lnTo>
                    <a:pt x="650" y="41"/>
                  </a:lnTo>
                  <a:lnTo>
                    <a:pt x="617" y="39"/>
                  </a:lnTo>
                  <a:lnTo>
                    <a:pt x="608" y="35"/>
                  </a:lnTo>
                  <a:lnTo>
                    <a:pt x="0" y="12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1" name="Line 617"/>
            <p:cNvSpPr>
              <a:spLocks noChangeAspect="1" noChangeShapeType="1"/>
            </p:cNvSpPr>
            <p:nvPr/>
          </p:nvSpPr>
          <p:spPr bwMode="auto">
            <a:xfrm>
              <a:off x="821" y="475"/>
              <a:ext cx="20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2" name="Line 618"/>
            <p:cNvSpPr>
              <a:spLocks noChangeAspect="1" noChangeShapeType="1"/>
            </p:cNvSpPr>
            <p:nvPr/>
          </p:nvSpPr>
          <p:spPr bwMode="auto">
            <a:xfrm flipV="1">
              <a:off x="844" y="475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3" name="Line 619"/>
            <p:cNvSpPr>
              <a:spLocks noChangeAspect="1" noChangeShapeType="1"/>
            </p:cNvSpPr>
            <p:nvPr/>
          </p:nvSpPr>
          <p:spPr bwMode="auto">
            <a:xfrm>
              <a:off x="749" y="465"/>
              <a:ext cx="44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4" name="Line 620"/>
            <p:cNvSpPr>
              <a:spLocks noChangeAspect="1" noChangeShapeType="1"/>
            </p:cNvSpPr>
            <p:nvPr/>
          </p:nvSpPr>
          <p:spPr bwMode="auto">
            <a:xfrm>
              <a:off x="793" y="472"/>
              <a:ext cx="25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5" name="Line 621"/>
            <p:cNvSpPr>
              <a:spLocks noChangeAspect="1" noChangeShapeType="1"/>
            </p:cNvSpPr>
            <p:nvPr/>
          </p:nvSpPr>
          <p:spPr bwMode="auto">
            <a:xfrm flipV="1">
              <a:off x="821" y="468"/>
              <a:ext cx="7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6" name="Line 622"/>
            <p:cNvSpPr>
              <a:spLocks noChangeAspect="1" noChangeShapeType="1"/>
            </p:cNvSpPr>
            <p:nvPr/>
          </p:nvSpPr>
          <p:spPr bwMode="auto">
            <a:xfrm flipV="1">
              <a:off x="793" y="463"/>
              <a:ext cx="7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7" name="Line 623"/>
            <p:cNvSpPr>
              <a:spLocks noChangeAspect="1" noChangeShapeType="1"/>
            </p:cNvSpPr>
            <p:nvPr/>
          </p:nvSpPr>
          <p:spPr bwMode="auto">
            <a:xfrm flipH="1">
              <a:off x="795" y="468"/>
              <a:ext cx="5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8" name="Line 624"/>
            <p:cNvSpPr>
              <a:spLocks noChangeAspect="1" noChangeShapeType="1"/>
            </p:cNvSpPr>
            <p:nvPr/>
          </p:nvSpPr>
          <p:spPr bwMode="auto">
            <a:xfrm flipH="1">
              <a:off x="825" y="470"/>
              <a:ext cx="37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9" name="Line 625"/>
            <p:cNvSpPr>
              <a:spLocks noChangeAspect="1" noChangeShapeType="1"/>
            </p:cNvSpPr>
            <p:nvPr/>
          </p:nvSpPr>
          <p:spPr bwMode="auto">
            <a:xfrm>
              <a:off x="802" y="468"/>
              <a:ext cx="23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0" name="Oval 626"/>
            <p:cNvSpPr>
              <a:spLocks noChangeAspect="1" noChangeArrowheads="1"/>
            </p:cNvSpPr>
            <p:nvPr/>
          </p:nvSpPr>
          <p:spPr bwMode="auto">
            <a:xfrm>
              <a:off x="251" y="431"/>
              <a:ext cx="30" cy="4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1" name="Oval 627"/>
            <p:cNvSpPr>
              <a:spLocks noChangeAspect="1" noChangeArrowheads="1"/>
            </p:cNvSpPr>
            <p:nvPr/>
          </p:nvSpPr>
          <p:spPr bwMode="auto">
            <a:xfrm>
              <a:off x="200" y="426"/>
              <a:ext cx="28" cy="7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2" name="Freeform 628"/>
            <p:cNvSpPr>
              <a:spLocks noChangeAspect="1"/>
            </p:cNvSpPr>
            <p:nvPr/>
          </p:nvSpPr>
          <p:spPr bwMode="auto">
            <a:xfrm>
              <a:off x="362" y="437"/>
              <a:ext cx="507" cy="13"/>
            </a:xfrm>
            <a:custGeom>
              <a:avLst/>
              <a:gdLst>
                <a:gd name="T0" fmla="*/ 4 w 1044"/>
                <a:gd name="T1" fmla="*/ 0 h 44"/>
                <a:gd name="T2" fmla="*/ 8 w 1044"/>
                <a:gd name="T3" fmla="*/ 0 h 44"/>
                <a:gd name="T4" fmla="*/ 12 w 1044"/>
                <a:gd name="T5" fmla="*/ 0 h 44"/>
                <a:gd name="T6" fmla="*/ 17 w 1044"/>
                <a:gd name="T7" fmla="*/ 0 h 44"/>
                <a:gd name="T8" fmla="*/ 22 w 1044"/>
                <a:gd name="T9" fmla="*/ 0 h 44"/>
                <a:gd name="T10" fmla="*/ 28 w 1044"/>
                <a:gd name="T11" fmla="*/ 0 h 44"/>
                <a:gd name="T12" fmla="*/ 28 w 1044"/>
                <a:gd name="T13" fmla="*/ 0 h 44"/>
                <a:gd name="T14" fmla="*/ 28 w 1044"/>
                <a:gd name="T15" fmla="*/ 0 h 44"/>
                <a:gd name="T16" fmla="*/ 25 w 1044"/>
                <a:gd name="T17" fmla="*/ 0 h 44"/>
                <a:gd name="T18" fmla="*/ 17 w 1044"/>
                <a:gd name="T19" fmla="*/ 0 h 44"/>
                <a:gd name="T20" fmla="*/ 10 w 1044"/>
                <a:gd name="T21" fmla="*/ 0 h 44"/>
                <a:gd name="T22" fmla="*/ 5 w 1044"/>
                <a:gd name="T23" fmla="*/ 0 h 44"/>
                <a:gd name="T24" fmla="*/ 0 w 1044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44"/>
                <a:gd name="T40" fmla="*/ 0 h 44"/>
                <a:gd name="T41" fmla="*/ 1044 w 1044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44" h="44">
                  <a:moveTo>
                    <a:pt x="165" y="38"/>
                  </a:moveTo>
                  <a:lnTo>
                    <a:pt x="303" y="37"/>
                  </a:lnTo>
                  <a:lnTo>
                    <a:pt x="450" y="37"/>
                  </a:lnTo>
                  <a:lnTo>
                    <a:pt x="632" y="39"/>
                  </a:lnTo>
                  <a:lnTo>
                    <a:pt x="801" y="39"/>
                  </a:lnTo>
                  <a:lnTo>
                    <a:pt x="1023" y="44"/>
                  </a:lnTo>
                  <a:lnTo>
                    <a:pt x="1044" y="0"/>
                  </a:lnTo>
                  <a:lnTo>
                    <a:pt x="1043" y="6"/>
                  </a:lnTo>
                  <a:lnTo>
                    <a:pt x="925" y="5"/>
                  </a:lnTo>
                  <a:lnTo>
                    <a:pt x="659" y="4"/>
                  </a:lnTo>
                  <a:lnTo>
                    <a:pt x="381" y="5"/>
                  </a:lnTo>
                  <a:lnTo>
                    <a:pt x="190" y="5"/>
                  </a:lnTo>
                  <a:lnTo>
                    <a:pt x="0" y="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3" name="Freeform 629"/>
            <p:cNvSpPr>
              <a:spLocks noChangeAspect="1"/>
            </p:cNvSpPr>
            <p:nvPr/>
          </p:nvSpPr>
          <p:spPr bwMode="auto">
            <a:xfrm>
              <a:off x="377" y="447"/>
              <a:ext cx="484" cy="3"/>
            </a:xfrm>
            <a:custGeom>
              <a:avLst/>
              <a:gdLst>
                <a:gd name="T0" fmla="*/ 0 w 996"/>
                <a:gd name="T1" fmla="*/ 0 h 5"/>
                <a:gd name="T2" fmla="*/ 3 w 996"/>
                <a:gd name="T3" fmla="*/ 0 h 5"/>
                <a:gd name="T4" fmla="*/ 8 w 996"/>
                <a:gd name="T5" fmla="*/ 1 h 5"/>
                <a:gd name="T6" fmla="*/ 13 w 996"/>
                <a:gd name="T7" fmla="*/ 1 h 5"/>
                <a:gd name="T8" fmla="*/ 17 w 996"/>
                <a:gd name="T9" fmla="*/ 1 h 5"/>
                <a:gd name="T10" fmla="*/ 23 w 996"/>
                <a:gd name="T11" fmla="*/ 1 h 5"/>
                <a:gd name="T12" fmla="*/ 25 w 996"/>
                <a:gd name="T13" fmla="*/ 1 h 5"/>
                <a:gd name="T14" fmla="*/ 27 w 996"/>
                <a:gd name="T15" fmla="*/ 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6"/>
                <a:gd name="T25" fmla="*/ 0 h 5"/>
                <a:gd name="T26" fmla="*/ 996 w 996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6" h="5">
                  <a:moveTo>
                    <a:pt x="0" y="0"/>
                  </a:moveTo>
                  <a:lnTo>
                    <a:pt x="130" y="0"/>
                  </a:lnTo>
                  <a:lnTo>
                    <a:pt x="294" y="2"/>
                  </a:lnTo>
                  <a:lnTo>
                    <a:pt x="461" y="2"/>
                  </a:lnTo>
                  <a:lnTo>
                    <a:pt x="655" y="2"/>
                  </a:lnTo>
                  <a:lnTo>
                    <a:pt x="837" y="4"/>
                  </a:lnTo>
                  <a:lnTo>
                    <a:pt x="937" y="4"/>
                  </a:lnTo>
                  <a:lnTo>
                    <a:pt x="996" y="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4" name="Freeform 630"/>
            <p:cNvSpPr>
              <a:spLocks noChangeAspect="1"/>
            </p:cNvSpPr>
            <p:nvPr/>
          </p:nvSpPr>
          <p:spPr bwMode="auto">
            <a:xfrm>
              <a:off x="360" y="420"/>
              <a:ext cx="509" cy="10"/>
            </a:xfrm>
            <a:custGeom>
              <a:avLst/>
              <a:gdLst>
                <a:gd name="T0" fmla="*/ 0 w 1047"/>
                <a:gd name="T1" fmla="*/ 0 h 34"/>
                <a:gd name="T2" fmla="*/ 1 w 1047"/>
                <a:gd name="T3" fmla="*/ 0 h 34"/>
                <a:gd name="T4" fmla="*/ 0 w 1047"/>
                <a:gd name="T5" fmla="*/ 0 h 34"/>
                <a:gd name="T6" fmla="*/ 5 w 1047"/>
                <a:gd name="T7" fmla="*/ 0 h 34"/>
                <a:gd name="T8" fmla="*/ 18 w 1047"/>
                <a:gd name="T9" fmla="*/ 0 h 34"/>
                <a:gd name="T10" fmla="*/ 23 w 1047"/>
                <a:gd name="T11" fmla="*/ 0 h 34"/>
                <a:gd name="T12" fmla="*/ 28 w 1047"/>
                <a:gd name="T13" fmla="*/ 0 h 34"/>
                <a:gd name="T14" fmla="*/ 28 w 1047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47"/>
                <a:gd name="T25" fmla="*/ 0 h 34"/>
                <a:gd name="T26" fmla="*/ 1047 w 1047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47" h="34">
                  <a:moveTo>
                    <a:pt x="0" y="0"/>
                  </a:moveTo>
                  <a:lnTo>
                    <a:pt x="40" y="0"/>
                  </a:lnTo>
                  <a:lnTo>
                    <a:pt x="23" y="13"/>
                  </a:lnTo>
                  <a:lnTo>
                    <a:pt x="176" y="31"/>
                  </a:lnTo>
                  <a:lnTo>
                    <a:pt x="645" y="30"/>
                  </a:lnTo>
                  <a:lnTo>
                    <a:pt x="857" y="34"/>
                  </a:lnTo>
                  <a:lnTo>
                    <a:pt x="1043" y="33"/>
                  </a:lnTo>
                  <a:cubicBezTo>
                    <a:pt x="1047" y="28"/>
                    <a:pt x="1047" y="30"/>
                    <a:pt x="1047" y="27"/>
                  </a:cubicBez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5" name="Freeform 631"/>
            <p:cNvSpPr>
              <a:spLocks noChangeAspect="1"/>
            </p:cNvSpPr>
            <p:nvPr/>
          </p:nvSpPr>
          <p:spPr bwMode="auto">
            <a:xfrm>
              <a:off x="87" y="405"/>
              <a:ext cx="252" cy="9"/>
            </a:xfrm>
            <a:custGeom>
              <a:avLst/>
              <a:gdLst>
                <a:gd name="T0" fmla="*/ 14 w 518"/>
                <a:gd name="T1" fmla="*/ 0 h 31"/>
                <a:gd name="T2" fmla="*/ 12 w 518"/>
                <a:gd name="T3" fmla="*/ 0 h 31"/>
                <a:gd name="T4" fmla="*/ 11 w 518"/>
                <a:gd name="T5" fmla="*/ 0 h 31"/>
                <a:gd name="T6" fmla="*/ 7 w 518"/>
                <a:gd name="T7" fmla="*/ 0 h 31"/>
                <a:gd name="T8" fmla="*/ 4 w 518"/>
                <a:gd name="T9" fmla="*/ 0 h 31"/>
                <a:gd name="T10" fmla="*/ 2 w 518"/>
                <a:gd name="T11" fmla="*/ 0 h 31"/>
                <a:gd name="T12" fmla="*/ 1 w 518"/>
                <a:gd name="T13" fmla="*/ 0 h 31"/>
                <a:gd name="T14" fmla="*/ 0 w 518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8"/>
                <a:gd name="T25" fmla="*/ 0 h 31"/>
                <a:gd name="T26" fmla="*/ 518 w 518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8" h="31">
                  <a:moveTo>
                    <a:pt x="518" y="30"/>
                  </a:moveTo>
                  <a:lnTo>
                    <a:pt x="441" y="30"/>
                  </a:lnTo>
                  <a:lnTo>
                    <a:pt x="405" y="31"/>
                  </a:lnTo>
                  <a:lnTo>
                    <a:pt x="262" y="31"/>
                  </a:lnTo>
                  <a:lnTo>
                    <a:pt x="168" y="28"/>
                  </a:lnTo>
                  <a:lnTo>
                    <a:pt x="93" y="20"/>
                  </a:lnTo>
                  <a:lnTo>
                    <a:pt x="45" y="12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6" name="Line 632"/>
            <p:cNvSpPr>
              <a:spLocks noChangeAspect="1" noChangeShapeType="1"/>
            </p:cNvSpPr>
            <p:nvPr/>
          </p:nvSpPr>
          <p:spPr bwMode="auto">
            <a:xfrm flipH="1" flipV="1">
              <a:off x="257" y="446"/>
              <a:ext cx="112" cy="1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7" name="Freeform 633"/>
            <p:cNvSpPr>
              <a:spLocks noChangeAspect="1"/>
            </p:cNvSpPr>
            <p:nvPr/>
          </p:nvSpPr>
          <p:spPr bwMode="auto">
            <a:xfrm>
              <a:off x="71" y="409"/>
              <a:ext cx="346" cy="20"/>
            </a:xfrm>
            <a:custGeom>
              <a:avLst/>
              <a:gdLst>
                <a:gd name="T0" fmla="*/ 19 w 712"/>
                <a:gd name="T1" fmla="*/ 0 h 71"/>
                <a:gd name="T2" fmla="*/ 15 w 712"/>
                <a:gd name="T3" fmla="*/ 0 h 71"/>
                <a:gd name="T4" fmla="*/ 8 w 712"/>
                <a:gd name="T5" fmla="*/ 0 h 71"/>
                <a:gd name="T6" fmla="*/ 4 w 712"/>
                <a:gd name="T7" fmla="*/ 0 h 71"/>
                <a:gd name="T8" fmla="*/ 2 w 712"/>
                <a:gd name="T9" fmla="*/ 0 h 71"/>
                <a:gd name="T10" fmla="*/ 0 w 712"/>
                <a:gd name="T11" fmla="*/ 0 h 71"/>
                <a:gd name="T12" fmla="*/ 0 w 712"/>
                <a:gd name="T13" fmla="*/ 0 h 71"/>
                <a:gd name="T14" fmla="*/ 1 w 712"/>
                <a:gd name="T15" fmla="*/ 0 h 71"/>
                <a:gd name="T16" fmla="*/ 4 w 712"/>
                <a:gd name="T17" fmla="*/ 0 h 71"/>
                <a:gd name="T18" fmla="*/ 7 w 712"/>
                <a:gd name="T19" fmla="*/ 0 h 71"/>
                <a:gd name="T20" fmla="*/ 9 w 712"/>
                <a:gd name="T21" fmla="*/ 0 h 71"/>
                <a:gd name="T22" fmla="*/ 11 w 712"/>
                <a:gd name="T23" fmla="*/ 0 h 71"/>
                <a:gd name="T24" fmla="*/ 13 w 712"/>
                <a:gd name="T25" fmla="*/ 0 h 71"/>
                <a:gd name="T26" fmla="*/ 15 w 712"/>
                <a:gd name="T27" fmla="*/ 0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12"/>
                <a:gd name="T43" fmla="*/ 0 h 71"/>
                <a:gd name="T44" fmla="*/ 712 w 712"/>
                <a:gd name="T45" fmla="*/ 71 h 7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12" h="71">
                  <a:moveTo>
                    <a:pt x="712" y="71"/>
                  </a:moveTo>
                  <a:lnTo>
                    <a:pt x="547" y="62"/>
                  </a:lnTo>
                  <a:lnTo>
                    <a:pt x="310" y="49"/>
                  </a:lnTo>
                  <a:lnTo>
                    <a:pt x="158" y="40"/>
                  </a:lnTo>
                  <a:lnTo>
                    <a:pt x="84" y="27"/>
                  </a:lnTo>
                  <a:lnTo>
                    <a:pt x="22" y="12"/>
                  </a:lnTo>
                  <a:lnTo>
                    <a:pt x="0" y="0"/>
                  </a:lnTo>
                  <a:lnTo>
                    <a:pt x="62" y="16"/>
                  </a:lnTo>
                  <a:lnTo>
                    <a:pt x="146" y="28"/>
                  </a:lnTo>
                  <a:lnTo>
                    <a:pt x="240" y="32"/>
                  </a:lnTo>
                  <a:lnTo>
                    <a:pt x="327" y="32"/>
                  </a:lnTo>
                  <a:lnTo>
                    <a:pt x="412" y="32"/>
                  </a:lnTo>
                  <a:lnTo>
                    <a:pt x="480" y="32"/>
                  </a:lnTo>
                  <a:lnTo>
                    <a:pt x="543" y="3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8" name="Freeform 634"/>
            <p:cNvSpPr>
              <a:spLocks noChangeAspect="1"/>
            </p:cNvSpPr>
            <p:nvPr/>
          </p:nvSpPr>
          <p:spPr bwMode="auto">
            <a:xfrm>
              <a:off x="175" y="436"/>
              <a:ext cx="42" cy="16"/>
            </a:xfrm>
            <a:custGeom>
              <a:avLst/>
              <a:gdLst>
                <a:gd name="T0" fmla="*/ 0 w 82"/>
                <a:gd name="T1" fmla="*/ 1 h 30"/>
                <a:gd name="T2" fmla="*/ 1 w 82"/>
                <a:gd name="T3" fmla="*/ 1 h 30"/>
                <a:gd name="T4" fmla="*/ 1 w 82"/>
                <a:gd name="T5" fmla="*/ 0 h 30"/>
                <a:gd name="T6" fmla="*/ 1 w 82"/>
                <a:gd name="T7" fmla="*/ 1 h 30"/>
                <a:gd name="T8" fmla="*/ 2 w 82"/>
                <a:gd name="T9" fmla="*/ 1 h 30"/>
                <a:gd name="T10" fmla="*/ 2 w 82"/>
                <a:gd name="T11" fmla="*/ 1 h 30"/>
                <a:gd name="T12" fmla="*/ 2 w 82"/>
                <a:gd name="T13" fmla="*/ 1 h 30"/>
                <a:gd name="T14" fmla="*/ 2 w 82"/>
                <a:gd name="T15" fmla="*/ 1 h 30"/>
                <a:gd name="T16" fmla="*/ 3 w 82"/>
                <a:gd name="T17" fmla="*/ 1 h 30"/>
                <a:gd name="T18" fmla="*/ 3 w 82"/>
                <a:gd name="T19" fmla="*/ 1 h 30"/>
                <a:gd name="T20" fmla="*/ 3 w 82"/>
                <a:gd name="T21" fmla="*/ 1 h 30"/>
                <a:gd name="T22" fmla="*/ 2 w 82"/>
                <a:gd name="T23" fmla="*/ 1 h 30"/>
                <a:gd name="T24" fmla="*/ 2 w 82"/>
                <a:gd name="T25" fmla="*/ 1 h 30"/>
                <a:gd name="T26" fmla="*/ 2 w 82"/>
                <a:gd name="T27" fmla="*/ 1 h 30"/>
                <a:gd name="T28" fmla="*/ 2 w 82"/>
                <a:gd name="T29" fmla="*/ 1 h 30"/>
                <a:gd name="T30" fmla="*/ 1 w 82"/>
                <a:gd name="T31" fmla="*/ 1 h 30"/>
                <a:gd name="T32" fmla="*/ 1 w 82"/>
                <a:gd name="T33" fmla="*/ 1 h 30"/>
                <a:gd name="T34" fmla="*/ 1 w 82"/>
                <a:gd name="T35" fmla="*/ 2 h 30"/>
                <a:gd name="T36" fmla="*/ 1 w 82"/>
                <a:gd name="T37" fmla="*/ 2 h 30"/>
                <a:gd name="T38" fmla="*/ 1 w 82"/>
                <a:gd name="T39" fmla="*/ 1 h 30"/>
                <a:gd name="T40" fmla="*/ 0 w 82"/>
                <a:gd name="T41" fmla="*/ 1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30"/>
                <a:gd name="T65" fmla="*/ 82 w 82"/>
                <a:gd name="T66" fmla="*/ 30 h 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30">
                  <a:moveTo>
                    <a:pt x="0" y="18"/>
                  </a:moveTo>
                  <a:lnTo>
                    <a:pt x="28" y="15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43" y="18"/>
                  </a:lnTo>
                  <a:lnTo>
                    <a:pt x="56" y="18"/>
                  </a:lnTo>
                  <a:lnTo>
                    <a:pt x="44" y="4"/>
                  </a:lnTo>
                  <a:lnTo>
                    <a:pt x="51" y="4"/>
                  </a:lnTo>
                  <a:lnTo>
                    <a:pt x="67" y="18"/>
                  </a:lnTo>
                  <a:lnTo>
                    <a:pt x="82" y="22"/>
                  </a:lnTo>
                  <a:lnTo>
                    <a:pt x="65" y="28"/>
                  </a:lnTo>
                  <a:lnTo>
                    <a:pt x="59" y="24"/>
                  </a:lnTo>
                  <a:lnTo>
                    <a:pt x="43" y="23"/>
                  </a:lnTo>
                  <a:lnTo>
                    <a:pt x="49" y="28"/>
                  </a:lnTo>
                  <a:lnTo>
                    <a:pt x="40" y="29"/>
                  </a:lnTo>
                  <a:lnTo>
                    <a:pt x="31" y="21"/>
                  </a:lnTo>
                  <a:lnTo>
                    <a:pt x="20" y="21"/>
                  </a:lnTo>
                  <a:lnTo>
                    <a:pt x="10" y="30"/>
                  </a:lnTo>
                  <a:lnTo>
                    <a:pt x="3" y="30"/>
                  </a:lnTo>
                  <a:lnTo>
                    <a:pt x="6" y="19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61" name="Group 635"/>
            <p:cNvGrpSpPr>
              <a:grpSpLocks noChangeAspect="1"/>
            </p:cNvGrpSpPr>
            <p:nvPr/>
          </p:nvGrpSpPr>
          <p:grpSpPr bwMode="auto">
            <a:xfrm>
              <a:off x="670" y="407"/>
              <a:ext cx="52" cy="19"/>
              <a:chOff x="2402" y="867"/>
              <a:chExt cx="268" cy="97"/>
            </a:xfrm>
            <a:grpFill/>
          </p:grpSpPr>
          <p:grpSp>
            <p:nvGrpSpPr>
              <p:cNvPr id="4862" name="Group 63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528" name="Freeform 63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29" name="Freeform 63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0" name="Freeform 63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1" name="Line 64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2" name="Line 64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3" name="Line 6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63" name="Group 64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538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39" name="Oval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64" name="Group 64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536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37" name="Oval 6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527" name="Line 64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65" name="Group 650"/>
            <p:cNvGrpSpPr>
              <a:grpSpLocks noChangeAspect="1"/>
            </p:cNvGrpSpPr>
            <p:nvPr/>
          </p:nvGrpSpPr>
          <p:grpSpPr bwMode="auto">
            <a:xfrm>
              <a:off x="715" y="408"/>
              <a:ext cx="53" cy="19"/>
              <a:chOff x="2402" y="867"/>
              <a:chExt cx="268" cy="97"/>
            </a:xfrm>
            <a:grpFill/>
          </p:grpSpPr>
          <p:grpSp>
            <p:nvGrpSpPr>
              <p:cNvPr id="4868" name="Group 651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514" name="Freeform 652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5" name="Freeform 653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6" name="Freeform 654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7" name="Line 65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8" name="Line 656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9" name="Line 6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69" name="Group 658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524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25" name="Oval 6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70" name="Group 661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522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23" name="Oval 6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513" name="Line 664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71" name="Group 665"/>
            <p:cNvGrpSpPr>
              <a:grpSpLocks noChangeAspect="1"/>
            </p:cNvGrpSpPr>
            <p:nvPr/>
          </p:nvGrpSpPr>
          <p:grpSpPr bwMode="auto">
            <a:xfrm>
              <a:off x="767" y="409"/>
              <a:ext cx="56" cy="20"/>
              <a:chOff x="2402" y="867"/>
              <a:chExt cx="268" cy="97"/>
            </a:xfrm>
            <a:grpFill/>
          </p:grpSpPr>
          <p:grpSp>
            <p:nvGrpSpPr>
              <p:cNvPr id="4872" name="Group 66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500" name="Freeform 66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1" name="Freeform 66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2" name="Freeform 66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3" name="Line 67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4" name="Line 67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5" name="Line 67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74" name="Group 67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510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11" name="Oval 6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75" name="Group 67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508" name="Freeform 67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09" name="Oval 6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99" name="Line 67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76" name="Group 680"/>
            <p:cNvGrpSpPr>
              <a:grpSpLocks noChangeAspect="1"/>
            </p:cNvGrpSpPr>
            <p:nvPr/>
          </p:nvGrpSpPr>
          <p:grpSpPr bwMode="auto">
            <a:xfrm flipH="1">
              <a:off x="580" y="433"/>
              <a:ext cx="46" cy="19"/>
              <a:chOff x="2769" y="979"/>
              <a:chExt cx="230" cy="90"/>
            </a:xfrm>
            <a:grpFill/>
          </p:grpSpPr>
          <p:sp>
            <p:nvSpPr>
              <p:cNvPr id="7491" name="Freeform 681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2" name="Freeform 682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3" name="Freeform 683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4" name="Freeform 684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5" name="Freeform 685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6" name="Freeform 686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7" name="Freeform 687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77" name="Group 688"/>
            <p:cNvGrpSpPr>
              <a:grpSpLocks noChangeAspect="1"/>
            </p:cNvGrpSpPr>
            <p:nvPr/>
          </p:nvGrpSpPr>
          <p:grpSpPr bwMode="auto">
            <a:xfrm>
              <a:off x="705" y="429"/>
              <a:ext cx="43" cy="18"/>
              <a:chOff x="2769" y="979"/>
              <a:chExt cx="230" cy="90"/>
            </a:xfrm>
            <a:grpFill/>
          </p:grpSpPr>
          <p:sp>
            <p:nvSpPr>
              <p:cNvPr id="7484" name="Freeform 68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5" name="Freeform 69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6" name="Freeform 69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7" name="Freeform 69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8" name="Freeform 69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9" name="Freeform 69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0" name="Freeform 69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404" name="Freeform 696"/>
            <p:cNvSpPr>
              <a:spLocks noChangeAspect="1"/>
            </p:cNvSpPr>
            <p:nvPr/>
          </p:nvSpPr>
          <p:spPr bwMode="auto">
            <a:xfrm>
              <a:off x="446" y="321"/>
              <a:ext cx="205" cy="105"/>
            </a:xfrm>
            <a:custGeom>
              <a:avLst/>
              <a:gdLst>
                <a:gd name="T0" fmla="*/ 1 w 396"/>
                <a:gd name="T1" fmla="*/ 7 h 203"/>
                <a:gd name="T2" fmla="*/ 13 w 396"/>
                <a:gd name="T3" fmla="*/ 7 h 203"/>
                <a:gd name="T4" fmla="*/ 14 w 396"/>
                <a:gd name="T5" fmla="*/ 7 h 203"/>
                <a:gd name="T6" fmla="*/ 14 w 396"/>
                <a:gd name="T7" fmla="*/ 7 h 203"/>
                <a:gd name="T8" fmla="*/ 14 w 396"/>
                <a:gd name="T9" fmla="*/ 6 h 203"/>
                <a:gd name="T10" fmla="*/ 14 w 396"/>
                <a:gd name="T11" fmla="*/ 6 h 203"/>
                <a:gd name="T12" fmla="*/ 14 w 396"/>
                <a:gd name="T13" fmla="*/ 6 h 203"/>
                <a:gd name="T14" fmla="*/ 14 w 396"/>
                <a:gd name="T15" fmla="*/ 5 h 203"/>
                <a:gd name="T16" fmla="*/ 14 w 396"/>
                <a:gd name="T17" fmla="*/ 5 h 203"/>
                <a:gd name="T18" fmla="*/ 14 w 396"/>
                <a:gd name="T19" fmla="*/ 5 h 203"/>
                <a:gd name="T20" fmla="*/ 13 w 396"/>
                <a:gd name="T21" fmla="*/ 5 h 203"/>
                <a:gd name="T22" fmla="*/ 13 w 396"/>
                <a:gd name="T23" fmla="*/ 4 h 203"/>
                <a:gd name="T24" fmla="*/ 12 w 396"/>
                <a:gd name="T25" fmla="*/ 3 h 203"/>
                <a:gd name="T26" fmla="*/ 10 w 396"/>
                <a:gd name="T27" fmla="*/ 3 h 203"/>
                <a:gd name="T28" fmla="*/ 10 w 396"/>
                <a:gd name="T29" fmla="*/ 2 h 203"/>
                <a:gd name="T30" fmla="*/ 10 w 396"/>
                <a:gd name="T31" fmla="*/ 2 h 203"/>
                <a:gd name="T32" fmla="*/ 9 w 396"/>
                <a:gd name="T33" fmla="*/ 2 h 203"/>
                <a:gd name="T34" fmla="*/ 9 w 396"/>
                <a:gd name="T35" fmla="*/ 2 h 203"/>
                <a:gd name="T36" fmla="*/ 8 w 396"/>
                <a:gd name="T37" fmla="*/ 2 h 203"/>
                <a:gd name="T38" fmla="*/ 8 w 396"/>
                <a:gd name="T39" fmla="*/ 2 h 203"/>
                <a:gd name="T40" fmla="*/ 7 w 396"/>
                <a:gd name="T41" fmla="*/ 3 h 203"/>
                <a:gd name="T42" fmla="*/ 7 w 396"/>
                <a:gd name="T43" fmla="*/ 2 h 203"/>
                <a:gd name="T44" fmla="*/ 7 w 396"/>
                <a:gd name="T45" fmla="*/ 2 h 203"/>
                <a:gd name="T46" fmla="*/ 7 w 396"/>
                <a:gd name="T47" fmla="*/ 2 h 203"/>
                <a:gd name="T48" fmla="*/ 7 w 396"/>
                <a:gd name="T49" fmla="*/ 1 h 203"/>
                <a:gd name="T50" fmla="*/ 6 w 396"/>
                <a:gd name="T51" fmla="*/ 0 h 203"/>
                <a:gd name="T52" fmla="*/ 6 w 396"/>
                <a:gd name="T53" fmla="*/ 1 h 203"/>
                <a:gd name="T54" fmla="*/ 5 w 396"/>
                <a:gd name="T55" fmla="*/ 1 h 203"/>
                <a:gd name="T56" fmla="*/ 5 w 396"/>
                <a:gd name="T57" fmla="*/ 1 h 203"/>
                <a:gd name="T58" fmla="*/ 5 w 396"/>
                <a:gd name="T59" fmla="*/ 2 h 203"/>
                <a:gd name="T60" fmla="*/ 5 w 396"/>
                <a:gd name="T61" fmla="*/ 2 h 203"/>
                <a:gd name="T62" fmla="*/ 5 w 396"/>
                <a:gd name="T63" fmla="*/ 2 h 203"/>
                <a:gd name="T64" fmla="*/ 5 w 396"/>
                <a:gd name="T65" fmla="*/ 3 h 203"/>
                <a:gd name="T66" fmla="*/ 5 w 396"/>
                <a:gd name="T67" fmla="*/ 3 h 203"/>
                <a:gd name="T68" fmla="*/ 5 w 396"/>
                <a:gd name="T69" fmla="*/ 2 h 203"/>
                <a:gd name="T70" fmla="*/ 5 w 396"/>
                <a:gd name="T71" fmla="*/ 2 h 203"/>
                <a:gd name="T72" fmla="*/ 5 w 396"/>
                <a:gd name="T73" fmla="*/ 2 h 203"/>
                <a:gd name="T74" fmla="*/ 5 w 396"/>
                <a:gd name="T75" fmla="*/ 3 h 203"/>
                <a:gd name="T76" fmla="*/ 3 w 396"/>
                <a:gd name="T77" fmla="*/ 3 h 203"/>
                <a:gd name="T78" fmla="*/ 4 w 396"/>
                <a:gd name="T79" fmla="*/ 3 h 203"/>
                <a:gd name="T80" fmla="*/ 3 w 396"/>
                <a:gd name="T81" fmla="*/ 3 h 203"/>
                <a:gd name="T82" fmla="*/ 2 w 396"/>
                <a:gd name="T83" fmla="*/ 5 h 203"/>
                <a:gd name="T84" fmla="*/ 2 w 396"/>
                <a:gd name="T85" fmla="*/ 5 h 203"/>
                <a:gd name="T86" fmla="*/ 2 w 396"/>
                <a:gd name="T87" fmla="*/ 5 h 203"/>
                <a:gd name="T88" fmla="*/ 1 w 396"/>
                <a:gd name="T89" fmla="*/ 5 h 203"/>
                <a:gd name="T90" fmla="*/ 1 w 396"/>
                <a:gd name="T91" fmla="*/ 5 h 203"/>
                <a:gd name="T92" fmla="*/ 0 w 396"/>
                <a:gd name="T93" fmla="*/ 6 h 203"/>
                <a:gd name="T94" fmla="*/ 1 w 396"/>
                <a:gd name="T95" fmla="*/ 5 h 203"/>
                <a:gd name="T96" fmla="*/ 1 w 396"/>
                <a:gd name="T97" fmla="*/ 6 h 203"/>
                <a:gd name="T98" fmla="*/ 1 w 396"/>
                <a:gd name="T99" fmla="*/ 7 h 203"/>
                <a:gd name="T100" fmla="*/ 1 w 396"/>
                <a:gd name="T101" fmla="*/ 7 h 2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96"/>
                <a:gd name="T154" fmla="*/ 0 h 203"/>
                <a:gd name="T155" fmla="*/ 396 w 396"/>
                <a:gd name="T156" fmla="*/ 203 h 20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96" h="203">
                  <a:moveTo>
                    <a:pt x="20" y="189"/>
                  </a:moveTo>
                  <a:lnTo>
                    <a:pt x="362" y="203"/>
                  </a:lnTo>
                  <a:lnTo>
                    <a:pt x="380" y="197"/>
                  </a:lnTo>
                  <a:lnTo>
                    <a:pt x="387" y="188"/>
                  </a:lnTo>
                  <a:lnTo>
                    <a:pt x="378" y="164"/>
                  </a:lnTo>
                  <a:lnTo>
                    <a:pt x="390" y="158"/>
                  </a:lnTo>
                  <a:lnTo>
                    <a:pt x="396" y="153"/>
                  </a:lnTo>
                  <a:lnTo>
                    <a:pt x="396" y="137"/>
                  </a:lnTo>
                  <a:lnTo>
                    <a:pt x="387" y="133"/>
                  </a:lnTo>
                  <a:lnTo>
                    <a:pt x="385" y="121"/>
                  </a:lnTo>
                  <a:lnTo>
                    <a:pt x="368" y="119"/>
                  </a:lnTo>
                  <a:lnTo>
                    <a:pt x="362" y="115"/>
                  </a:lnTo>
                  <a:lnTo>
                    <a:pt x="340" y="73"/>
                  </a:lnTo>
                  <a:lnTo>
                    <a:pt x="281" y="74"/>
                  </a:lnTo>
                  <a:lnTo>
                    <a:pt x="270" y="45"/>
                  </a:lnTo>
                  <a:lnTo>
                    <a:pt x="258" y="41"/>
                  </a:lnTo>
                  <a:lnTo>
                    <a:pt x="239" y="41"/>
                  </a:lnTo>
                  <a:lnTo>
                    <a:pt x="226" y="42"/>
                  </a:lnTo>
                  <a:lnTo>
                    <a:pt x="214" y="46"/>
                  </a:lnTo>
                  <a:lnTo>
                    <a:pt x="209" y="57"/>
                  </a:lnTo>
                  <a:lnTo>
                    <a:pt x="202" y="61"/>
                  </a:lnTo>
                  <a:lnTo>
                    <a:pt x="198" y="48"/>
                  </a:lnTo>
                  <a:lnTo>
                    <a:pt x="189" y="38"/>
                  </a:lnTo>
                  <a:lnTo>
                    <a:pt x="182" y="38"/>
                  </a:lnTo>
                  <a:lnTo>
                    <a:pt x="182" y="6"/>
                  </a:lnTo>
                  <a:lnTo>
                    <a:pt x="169" y="0"/>
                  </a:lnTo>
                  <a:lnTo>
                    <a:pt x="153" y="2"/>
                  </a:lnTo>
                  <a:lnTo>
                    <a:pt x="135" y="4"/>
                  </a:lnTo>
                  <a:lnTo>
                    <a:pt x="135" y="10"/>
                  </a:lnTo>
                  <a:lnTo>
                    <a:pt x="135" y="44"/>
                  </a:lnTo>
                  <a:lnTo>
                    <a:pt x="147" y="46"/>
                  </a:lnTo>
                  <a:lnTo>
                    <a:pt x="147" y="53"/>
                  </a:lnTo>
                  <a:lnTo>
                    <a:pt x="145" y="62"/>
                  </a:lnTo>
                  <a:lnTo>
                    <a:pt x="139" y="62"/>
                  </a:lnTo>
                  <a:lnTo>
                    <a:pt x="131" y="60"/>
                  </a:lnTo>
                  <a:lnTo>
                    <a:pt x="131" y="44"/>
                  </a:lnTo>
                  <a:lnTo>
                    <a:pt x="117" y="44"/>
                  </a:lnTo>
                  <a:lnTo>
                    <a:pt x="117" y="65"/>
                  </a:lnTo>
                  <a:lnTo>
                    <a:pt x="91" y="64"/>
                  </a:lnTo>
                  <a:lnTo>
                    <a:pt x="98" y="75"/>
                  </a:lnTo>
                  <a:lnTo>
                    <a:pt x="78" y="76"/>
                  </a:lnTo>
                  <a:lnTo>
                    <a:pt x="57" y="120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17" y="132"/>
                  </a:lnTo>
                  <a:lnTo>
                    <a:pt x="5" y="130"/>
                  </a:lnTo>
                  <a:lnTo>
                    <a:pt x="0" y="148"/>
                  </a:lnTo>
                  <a:lnTo>
                    <a:pt x="22" y="146"/>
                  </a:lnTo>
                  <a:lnTo>
                    <a:pt x="30" y="154"/>
                  </a:lnTo>
                  <a:lnTo>
                    <a:pt x="12" y="189"/>
                  </a:lnTo>
                  <a:lnTo>
                    <a:pt x="20" y="18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5" name="Freeform 697"/>
            <p:cNvSpPr>
              <a:spLocks noChangeAspect="1"/>
            </p:cNvSpPr>
            <p:nvPr/>
          </p:nvSpPr>
          <p:spPr bwMode="auto">
            <a:xfrm>
              <a:off x="487" y="355"/>
              <a:ext cx="142" cy="40"/>
            </a:xfrm>
            <a:custGeom>
              <a:avLst/>
              <a:gdLst>
                <a:gd name="T0" fmla="*/ 0 w 275"/>
                <a:gd name="T1" fmla="*/ 1 h 77"/>
                <a:gd name="T2" fmla="*/ 1 w 275"/>
                <a:gd name="T3" fmla="*/ 1 h 77"/>
                <a:gd name="T4" fmla="*/ 2 w 275"/>
                <a:gd name="T5" fmla="*/ 0 h 77"/>
                <a:gd name="T6" fmla="*/ 2 w 275"/>
                <a:gd name="T7" fmla="*/ 0 h 77"/>
                <a:gd name="T8" fmla="*/ 3 w 275"/>
                <a:gd name="T9" fmla="*/ 1 h 77"/>
                <a:gd name="T10" fmla="*/ 5 w 275"/>
                <a:gd name="T11" fmla="*/ 1 h 77"/>
                <a:gd name="T12" fmla="*/ 5 w 275"/>
                <a:gd name="T13" fmla="*/ 1 h 77"/>
                <a:gd name="T14" fmla="*/ 8 w 275"/>
                <a:gd name="T15" fmla="*/ 1 h 77"/>
                <a:gd name="T16" fmla="*/ 8 w 275"/>
                <a:gd name="T17" fmla="*/ 3 h 77"/>
                <a:gd name="T18" fmla="*/ 9 w 275"/>
                <a:gd name="T19" fmla="*/ 3 h 77"/>
                <a:gd name="T20" fmla="*/ 10 w 275"/>
                <a:gd name="T21" fmla="*/ 3 h 77"/>
                <a:gd name="T22" fmla="*/ 10 w 275"/>
                <a:gd name="T23" fmla="*/ 3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5"/>
                <a:gd name="T37" fmla="*/ 0 h 77"/>
                <a:gd name="T38" fmla="*/ 275 w 275"/>
                <a:gd name="T39" fmla="*/ 77 h 7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5" h="77">
                  <a:moveTo>
                    <a:pt x="0" y="14"/>
                  </a:moveTo>
                  <a:lnTo>
                    <a:pt x="26" y="14"/>
                  </a:lnTo>
                  <a:lnTo>
                    <a:pt x="38" y="0"/>
                  </a:lnTo>
                  <a:lnTo>
                    <a:pt x="56" y="0"/>
                  </a:lnTo>
                  <a:lnTo>
                    <a:pt x="65" y="5"/>
                  </a:lnTo>
                  <a:lnTo>
                    <a:pt x="134" y="7"/>
                  </a:lnTo>
                  <a:lnTo>
                    <a:pt x="133" y="23"/>
                  </a:lnTo>
                  <a:lnTo>
                    <a:pt x="226" y="25"/>
                  </a:lnTo>
                  <a:lnTo>
                    <a:pt x="226" y="74"/>
                  </a:lnTo>
                  <a:lnTo>
                    <a:pt x="250" y="77"/>
                  </a:lnTo>
                  <a:lnTo>
                    <a:pt x="263" y="76"/>
                  </a:lnTo>
                  <a:lnTo>
                    <a:pt x="275" y="7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6" name="Freeform 698"/>
            <p:cNvSpPr>
              <a:spLocks noChangeAspect="1"/>
            </p:cNvSpPr>
            <p:nvPr/>
          </p:nvSpPr>
          <p:spPr bwMode="auto">
            <a:xfrm>
              <a:off x="605" y="363"/>
              <a:ext cx="8" cy="12"/>
            </a:xfrm>
            <a:custGeom>
              <a:avLst/>
              <a:gdLst>
                <a:gd name="T0" fmla="*/ 0 w 16"/>
                <a:gd name="T1" fmla="*/ 1 h 24"/>
                <a:gd name="T2" fmla="*/ 1 w 16"/>
                <a:gd name="T3" fmla="*/ 0 h 24"/>
                <a:gd name="T4" fmla="*/ 1 w 16"/>
                <a:gd name="T5" fmla="*/ 1 h 24"/>
                <a:gd name="T6" fmla="*/ 1 w 16"/>
                <a:gd name="T7" fmla="*/ 1 h 24"/>
                <a:gd name="T8" fmla="*/ 1 w 1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24"/>
                <a:gd name="T17" fmla="*/ 16 w 16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24">
                  <a:moveTo>
                    <a:pt x="0" y="6"/>
                  </a:moveTo>
                  <a:lnTo>
                    <a:pt x="8" y="0"/>
                  </a:lnTo>
                  <a:lnTo>
                    <a:pt x="16" y="7"/>
                  </a:lnTo>
                  <a:lnTo>
                    <a:pt x="15" y="21"/>
                  </a:lnTo>
                  <a:lnTo>
                    <a:pt x="2" y="2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7" name="Freeform 699"/>
            <p:cNvSpPr>
              <a:spLocks noChangeAspect="1"/>
            </p:cNvSpPr>
            <p:nvPr/>
          </p:nvSpPr>
          <p:spPr bwMode="auto">
            <a:xfrm>
              <a:off x="612" y="359"/>
              <a:ext cx="22" cy="30"/>
            </a:xfrm>
            <a:custGeom>
              <a:avLst/>
              <a:gdLst>
                <a:gd name="T0" fmla="*/ 1 w 42"/>
                <a:gd name="T1" fmla="*/ 0 h 58"/>
                <a:gd name="T2" fmla="*/ 0 w 42"/>
                <a:gd name="T3" fmla="*/ 1 h 58"/>
                <a:gd name="T4" fmla="*/ 1 w 42"/>
                <a:gd name="T5" fmla="*/ 2 h 58"/>
                <a:gd name="T6" fmla="*/ 2 w 42"/>
                <a:gd name="T7" fmla="*/ 2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58"/>
                <a:gd name="T14" fmla="*/ 42 w 42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58">
                  <a:moveTo>
                    <a:pt x="18" y="0"/>
                  </a:moveTo>
                  <a:lnTo>
                    <a:pt x="0" y="12"/>
                  </a:lnTo>
                  <a:lnTo>
                    <a:pt x="24" y="58"/>
                  </a:lnTo>
                  <a:lnTo>
                    <a:pt x="42" y="4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8" name="Freeform 700"/>
            <p:cNvSpPr>
              <a:spLocks noChangeAspect="1"/>
            </p:cNvSpPr>
            <p:nvPr/>
          </p:nvSpPr>
          <p:spPr bwMode="auto">
            <a:xfrm>
              <a:off x="523" y="306"/>
              <a:ext cx="12" cy="17"/>
            </a:xfrm>
            <a:custGeom>
              <a:avLst/>
              <a:gdLst>
                <a:gd name="T0" fmla="*/ 1 w 24"/>
                <a:gd name="T1" fmla="*/ 1 h 33"/>
                <a:gd name="T2" fmla="*/ 1 w 24"/>
                <a:gd name="T3" fmla="*/ 1 h 33"/>
                <a:gd name="T4" fmla="*/ 1 w 24"/>
                <a:gd name="T5" fmla="*/ 1 h 33"/>
                <a:gd name="T6" fmla="*/ 0 w 24"/>
                <a:gd name="T7" fmla="*/ 1 h 33"/>
                <a:gd name="T8" fmla="*/ 1 w 24"/>
                <a:gd name="T9" fmla="*/ 1 h 33"/>
                <a:gd name="T10" fmla="*/ 1 w 24"/>
                <a:gd name="T11" fmla="*/ 0 h 33"/>
                <a:gd name="T12" fmla="*/ 1 w 24"/>
                <a:gd name="T13" fmla="*/ 1 h 33"/>
                <a:gd name="T14" fmla="*/ 1 w 24"/>
                <a:gd name="T15" fmla="*/ 1 h 33"/>
                <a:gd name="T16" fmla="*/ 1 w 24"/>
                <a:gd name="T17" fmla="*/ 1 h 33"/>
                <a:gd name="T18" fmla="*/ 1 w 24"/>
                <a:gd name="T19" fmla="*/ 1 h 33"/>
                <a:gd name="T20" fmla="*/ 1 w 24"/>
                <a:gd name="T21" fmla="*/ 1 h 33"/>
                <a:gd name="T22" fmla="*/ 1 w 24"/>
                <a:gd name="T23" fmla="*/ 1 h 33"/>
                <a:gd name="T24" fmla="*/ 1 w 24"/>
                <a:gd name="T25" fmla="*/ 1 h 33"/>
                <a:gd name="T26" fmla="*/ 1 w 24"/>
                <a:gd name="T27" fmla="*/ 2 h 33"/>
                <a:gd name="T28" fmla="*/ 1 w 24"/>
                <a:gd name="T29" fmla="*/ 1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33"/>
                <a:gd name="T47" fmla="*/ 24 w 24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33">
                  <a:moveTo>
                    <a:pt x="6" y="29"/>
                  </a:moveTo>
                  <a:lnTo>
                    <a:pt x="6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4" y="1"/>
                  </a:lnTo>
                  <a:lnTo>
                    <a:pt x="15" y="0"/>
                  </a:lnTo>
                  <a:lnTo>
                    <a:pt x="16" y="7"/>
                  </a:lnTo>
                  <a:lnTo>
                    <a:pt x="19" y="21"/>
                  </a:lnTo>
                  <a:lnTo>
                    <a:pt x="10" y="21"/>
                  </a:lnTo>
                  <a:lnTo>
                    <a:pt x="8" y="4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14" y="27"/>
                  </a:lnTo>
                  <a:lnTo>
                    <a:pt x="24" y="33"/>
                  </a:lnTo>
                  <a:lnTo>
                    <a:pt x="6" y="2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9" name="Freeform 701"/>
            <p:cNvSpPr>
              <a:spLocks noChangeAspect="1"/>
            </p:cNvSpPr>
            <p:nvPr/>
          </p:nvSpPr>
          <p:spPr bwMode="auto">
            <a:xfrm>
              <a:off x="516" y="341"/>
              <a:ext cx="26" cy="2"/>
            </a:xfrm>
            <a:custGeom>
              <a:avLst/>
              <a:gdLst>
                <a:gd name="T0" fmla="*/ 0 w 50"/>
                <a:gd name="T1" fmla="*/ 1 h 4"/>
                <a:gd name="T2" fmla="*/ 1 w 50"/>
                <a:gd name="T3" fmla="*/ 1 h 4"/>
                <a:gd name="T4" fmla="*/ 2 w 50"/>
                <a:gd name="T5" fmla="*/ 1 h 4"/>
                <a:gd name="T6" fmla="*/ 2 w 5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4"/>
                <a:gd name="T14" fmla="*/ 50 w 50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4">
                  <a:moveTo>
                    <a:pt x="0" y="2"/>
                  </a:moveTo>
                  <a:lnTo>
                    <a:pt x="21" y="4"/>
                  </a:lnTo>
                  <a:lnTo>
                    <a:pt x="39" y="3"/>
                  </a:lnTo>
                  <a:lnTo>
                    <a:pt x="5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0" name="Freeform 702"/>
            <p:cNvSpPr>
              <a:spLocks noChangeAspect="1"/>
            </p:cNvSpPr>
            <p:nvPr/>
          </p:nvSpPr>
          <p:spPr bwMode="auto">
            <a:xfrm>
              <a:off x="560" y="346"/>
              <a:ext cx="24" cy="2"/>
            </a:xfrm>
            <a:custGeom>
              <a:avLst/>
              <a:gdLst>
                <a:gd name="T0" fmla="*/ 0 w 46"/>
                <a:gd name="T1" fmla="*/ 0 h 3"/>
                <a:gd name="T2" fmla="*/ 1 w 46"/>
                <a:gd name="T3" fmla="*/ 1 h 3"/>
                <a:gd name="T4" fmla="*/ 2 w 46"/>
                <a:gd name="T5" fmla="*/ 1 h 3"/>
                <a:gd name="T6" fmla="*/ 2 w 46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3"/>
                <a:gd name="T14" fmla="*/ 46 w 4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3">
                  <a:moveTo>
                    <a:pt x="0" y="0"/>
                  </a:moveTo>
                  <a:lnTo>
                    <a:pt x="20" y="2"/>
                  </a:lnTo>
                  <a:lnTo>
                    <a:pt x="35" y="3"/>
                  </a:lnTo>
                  <a:lnTo>
                    <a:pt x="46" y="1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1" name="Freeform 703"/>
            <p:cNvSpPr>
              <a:spLocks noChangeAspect="1"/>
            </p:cNvSpPr>
            <p:nvPr/>
          </p:nvSpPr>
          <p:spPr bwMode="auto">
            <a:xfrm>
              <a:off x="516" y="324"/>
              <a:ext cx="25" cy="3"/>
            </a:xfrm>
            <a:custGeom>
              <a:avLst/>
              <a:gdLst>
                <a:gd name="T0" fmla="*/ 0 w 48"/>
                <a:gd name="T1" fmla="*/ 1 h 6"/>
                <a:gd name="T2" fmla="*/ 1 w 48"/>
                <a:gd name="T3" fmla="*/ 1 h 6"/>
                <a:gd name="T4" fmla="*/ 1 w 48"/>
                <a:gd name="T5" fmla="*/ 1 h 6"/>
                <a:gd name="T6" fmla="*/ 2 w 48"/>
                <a:gd name="T7" fmla="*/ 1 h 6"/>
                <a:gd name="T8" fmla="*/ 2 w 4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6"/>
                <a:gd name="T17" fmla="*/ 48 w 4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6">
                  <a:moveTo>
                    <a:pt x="0" y="2"/>
                  </a:moveTo>
                  <a:lnTo>
                    <a:pt x="10" y="5"/>
                  </a:lnTo>
                  <a:lnTo>
                    <a:pt x="27" y="6"/>
                  </a:lnTo>
                  <a:lnTo>
                    <a:pt x="40" y="6"/>
                  </a:lnTo>
                  <a:lnTo>
                    <a:pt x="4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2" name="Freeform 704"/>
            <p:cNvSpPr>
              <a:spLocks noChangeAspect="1"/>
            </p:cNvSpPr>
            <p:nvPr/>
          </p:nvSpPr>
          <p:spPr bwMode="auto">
            <a:xfrm>
              <a:off x="606" y="404"/>
              <a:ext cx="38" cy="4"/>
            </a:xfrm>
            <a:custGeom>
              <a:avLst/>
              <a:gdLst>
                <a:gd name="T0" fmla="*/ 0 w 73"/>
                <a:gd name="T1" fmla="*/ 1 h 7"/>
                <a:gd name="T2" fmla="*/ 1 w 73"/>
                <a:gd name="T3" fmla="*/ 1 h 7"/>
                <a:gd name="T4" fmla="*/ 2 w 73"/>
                <a:gd name="T5" fmla="*/ 1 h 7"/>
                <a:gd name="T6" fmla="*/ 2 w 73"/>
                <a:gd name="T7" fmla="*/ 0 h 7"/>
                <a:gd name="T8" fmla="*/ 3 w 7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"/>
                <a:gd name="T16" fmla="*/ 0 h 7"/>
                <a:gd name="T17" fmla="*/ 73 w 73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" h="7">
                  <a:moveTo>
                    <a:pt x="0" y="3"/>
                  </a:moveTo>
                  <a:lnTo>
                    <a:pt x="20" y="7"/>
                  </a:lnTo>
                  <a:lnTo>
                    <a:pt x="44" y="4"/>
                  </a:lnTo>
                  <a:lnTo>
                    <a:pt x="51" y="0"/>
                  </a:lnTo>
                  <a:lnTo>
                    <a:pt x="7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3" name="Line 705"/>
            <p:cNvSpPr>
              <a:spLocks noChangeAspect="1" noChangeShapeType="1"/>
            </p:cNvSpPr>
            <p:nvPr/>
          </p:nvSpPr>
          <p:spPr bwMode="auto">
            <a:xfrm>
              <a:off x="631" y="398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4" name="Line 706"/>
            <p:cNvSpPr>
              <a:spLocks noChangeAspect="1" noChangeShapeType="1"/>
            </p:cNvSpPr>
            <p:nvPr/>
          </p:nvSpPr>
          <p:spPr bwMode="auto">
            <a:xfrm>
              <a:off x="644" y="397"/>
              <a:ext cx="0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5" name="Line 707"/>
            <p:cNvSpPr>
              <a:spLocks noChangeAspect="1" noChangeShapeType="1"/>
            </p:cNvSpPr>
            <p:nvPr/>
          </p:nvSpPr>
          <p:spPr bwMode="auto">
            <a:xfrm>
              <a:off x="618" y="400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6" name="Line 708"/>
            <p:cNvSpPr>
              <a:spLocks noChangeAspect="1" noChangeShapeType="1"/>
            </p:cNvSpPr>
            <p:nvPr/>
          </p:nvSpPr>
          <p:spPr bwMode="auto">
            <a:xfrm>
              <a:off x="604" y="394"/>
              <a:ext cx="5" cy="1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7" name="Freeform 709"/>
            <p:cNvSpPr>
              <a:spLocks noChangeAspect="1"/>
            </p:cNvSpPr>
            <p:nvPr/>
          </p:nvSpPr>
          <p:spPr bwMode="auto">
            <a:xfrm>
              <a:off x="604" y="394"/>
              <a:ext cx="46" cy="4"/>
            </a:xfrm>
            <a:custGeom>
              <a:avLst/>
              <a:gdLst>
                <a:gd name="T0" fmla="*/ 0 w 88"/>
                <a:gd name="T1" fmla="*/ 0 h 9"/>
                <a:gd name="T2" fmla="*/ 1 w 88"/>
                <a:gd name="T3" fmla="*/ 0 h 9"/>
                <a:gd name="T4" fmla="*/ 1 w 88"/>
                <a:gd name="T5" fmla="*/ 0 h 9"/>
                <a:gd name="T6" fmla="*/ 2 w 88"/>
                <a:gd name="T7" fmla="*/ 0 h 9"/>
                <a:gd name="T8" fmla="*/ 2 w 88"/>
                <a:gd name="T9" fmla="*/ 0 h 9"/>
                <a:gd name="T10" fmla="*/ 2 w 88"/>
                <a:gd name="T11" fmla="*/ 0 h 9"/>
                <a:gd name="T12" fmla="*/ 3 w 88"/>
                <a:gd name="T13" fmla="*/ 0 h 9"/>
                <a:gd name="T14" fmla="*/ 4 w 88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"/>
                <a:gd name="T25" fmla="*/ 0 h 9"/>
                <a:gd name="T26" fmla="*/ 88 w 88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" h="9">
                  <a:moveTo>
                    <a:pt x="0" y="3"/>
                  </a:moveTo>
                  <a:lnTo>
                    <a:pt x="10" y="9"/>
                  </a:lnTo>
                  <a:lnTo>
                    <a:pt x="30" y="9"/>
                  </a:lnTo>
                  <a:lnTo>
                    <a:pt x="36" y="8"/>
                  </a:lnTo>
                  <a:lnTo>
                    <a:pt x="44" y="9"/>
                  </a:lnTo>
                  <a:lnTo>
                    <a:pt x="50" y="9"/>
                  </a:lnTo>
                  <a:lnTo>
                    <a:pt x="75" y="8"/>
                  </a:lnTo>
                  <a:lnTo>
                    <a:pt x="8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8" name="Freeform 710"/>
            <p:cNvSpPr>
              <a:spLocks noChangeAspect="1"/>
            </p:cNvSpPr>
            <p:nvPr/>
          </p:nvSpPr>
          <p:spPr bwMode="auto">
            <a:xfrm>
              <a:off x="629" y="384"/>
              <a:ext cx="16" cy="11"/>
            </a:xfrm>
            <a:custGeom>
              <a:avLst/>
              <a:gdLst>
                <a:gd name="T0" fmla="*/ 1 w 31"/>
                <a:gd name="T1" fmla="*/ 1 h 21"/>
                <a:gd name="T2" fmla="*/ 0 w 31"/>
                <a:gd name="T3" fmla="*/ 1 h 21"/>
                <a:gd name="T4" fmla="*/ 1 w 31"/>
                <a:gd name="T5" fmla="*/ 1 h 21"/>
                <a:gd name="T6" fmla="*/ 1 w 31"/>
                <a:gd name="T7" fmla="*/ 1 h 21"/>
                <a:gd name="T8" fmla="*/ 1 w 31"/>
                <a:gd name="T9" fmla="*/ 0 h 21"/>
                <a:gd name="T10" fmla="*/ 1 w 31"/>
                <a:gd name="T11" fmla="*/ 1 h 21"/>
                <a:gd name="T12" fmla="*/ 1 w 31"/>
                <a:gd name="T13" fmla="*/ 1 h 21"/>
                <a:gd name="T14" fmla="*/ 1 w 31"/>
                <a:gd name="T15" fmla="*/ 1 h 21"/>
                <a:gd name="T16" fmla="*/ 1 w 31"/>
                <a:gd name="T17" fmla="*/ 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21"/>
                <a:gd name="T29" fmla="*/ 31 w 31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21">
                  <a:moveTo>
                    <a:pt x="1" y="18"/>
                  </a:moveTo>
                  <a:lnTo>
                    <a:pt x="0" y="7"/>
                  </a:lnTo>
                  <a:lnTo>
                    <a:pt x="9" y="3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1" y="16"/>
                  </a:lnTo>
                  <a:lnTo>
                    <a:pt x="17" y="17"/>
                  </a:lnTo>
                  <a:lnTo>
                    <a:pt x="11" y="21"/>
                  </a:lnTo>
                  <a:lnTo>
                    <a:pt x="1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9" name="Freeform 711"/>
            <p:cNvSpPr>
              <a:spLocks noChangeAspect="1"/>
            </p:cNvSpPr>
            <p:nvPr/>
          </p:nvSpPr>
          <p:spPr bwMode="auto">
            <a:xfrm>
              <a:off x="458" y="358"/>
              <a:ext cx="81" cy="39"/>
            </a:xfrm>
            <a:custGeom>
              <a:avLst/>
              <a:gdLst>
                <a:gd name="T0" fmla="*/ 1 w 156"/>
                <a:gd name="T1" fmla="*/ 2 h 75"/>
                <a:gd name="T2" fmla="*/ 1 w 156"/>
                <a:gd name="T3" fmla="*/ 3 h 75"/>
                <a:gd name="T4" fmla="*/ 0 w 156"/>
                <a:gd name="T5" fmla="*/ 3 h 75"/>
                <a:gd name="T6" fmla="*/ 1 w 156"/>
                <a:gd name="T7" fmla="*/ 3 h 75"/>
                <a:gd name="T8" fmla="*/ 1 w 156"/>
                <a:gd name="T9" fmla="*/ 3 h 75"/>
                <a:gd name="T10" fmla="*/ 2 w 156"/>
                <a:gd name="T11" fmla="*/ 3 h 75"/>
                <a:gd name="T12" fmla="*/ 2 w 156"/>
                <a:gd name="T13" fmla="*/ 3 h 75"/>
                <a:gd name="T14" fmla="*/ 2 w 156"/>
                <a:gd name="T15" fmla="*/ 2 h 75"/>
                <a:gd name="T16" fmla="*/ 2 w 156"/>
                <a:gd name="T17" fmla="*/ 2 h 75"/>
                <a:gd name="T18" fmla="*/ 2 w 156"/>
                <a:gd name="T19" fmla="*/ 2 h 75"/>
                <a:gd name="T20" fmla="*/ 2 w 156"/>
                <a:gd name="T21" fmla="*/ 3 h 75"/>
                <a:gd name="T22" fmla="*/ 2 w 156"/>
                <a:gd name="T23" fmla="*/ 3 h 75"/>
                <a:gd name="T24" fmla="*/ 3 w 156"/>
                <a:gd name="T25" fmla="*/ 3 h 75"/>
                <a:gd name="T26" fmla="*/ 6 w 156"/>
                <a:gd name="T27" fmla="*/ 3 h 75"/>
                <a:gd name="T28" fmla="*/ 6 w 156"/>
                <a:gd name="T29" fmla="*/ 2 h 75"/>
                <a:gd name="T30" fmla="*/ 5 w 156"/>
                <a:gd name="T31" fmla="*/ 2 h 75"/>
                <a:gd name="T32" fmla="*/ 5 w 156"/>
                <a:gd name="T33" fmla="*/ 2 h 75"/>
                <a:gd name="T34" fmla="*/ 5 w 156"/>
                <a:gd name="T35" fmla="*/ 2 h 75"/>
                <a:gd name="T36" fmla="*/ 6 w 156"/>
                <a:gd name="T37" fmla="*/ 2 h 75"/>
                <a:gd name="T38" fmla="*/ 6 w 156"/>
                <a:gd name="T39" fmla="*/ 1 h 75"/>
                <a:gd name="T40" fmla="*/ 5 w 156"/>
                <a:gd name="T41" fmla="*/ 1 h 75"/>
                <a:gd name="T42" fmla="*/ 5 w 156"/>
                <a:gd name="T43" fmla="*/ 1 h 75"/>
                <a:gd name="T44" fmla="*/ 5 w 156"/>
                <a:gd name="T45" fmla="*/ 1 h 75"/>
                <a:gd name="T46" fmla="*/ 5 w 156"/>
                <a:gd name="T47" fmla="*/ 1 h 75"/>
                <a:gd name="T48" fmla="*/ 5 w 156"/>
                <a:gd name="T49" fmla="*/ 0 h 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6"/>
                <a:gd name="T76" fmla="*/ 0 h 75"/>
                <a:gd name="T77" fmla="*/ 156 w 156"/>
                <a:gd name="T78" fmla="*/ 75 h 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6" h="75">
                  <a:moveTo>
                    <a:pt x="17" y="57"/>
                  </a:moveTo>
                  <a:lnTo>
                    <a:pt x="17" y="70"/>
                  </a:lnTo>
                  <a:lnTo>
                    <a:pt x="0" y="71"/>
                  </a:lnTo>
                  <a:lnTo>
                    <a:pt x="18" y="72"/>
                  </a:lnTo>
                  <a:lnTo>
                    <a:pt x="30" y="75"/>
                  </a:lnTo>
                  <a:lnTo>
                    <a:pt x="44" y="72"/>
                  </a:lnTo>
                  <a:lnTo>
                    <a:pt x="44" y="61"/>
                  </a:lnTo>
                  <a:lnTo>
                    <a:pt x="44" y="52"/>
                  </a:lnTo>
                  <a:lnTo>
                    <a:pt x="32" y="49"/>
                  </a:lnTo>
                  <a:lnTo>
                    <a:pt x="45" y="49"/>
                  </a:lnTo>
                  <a:lnTo>
                    <a:pt x="44" y="74"/>
                  </a:lnTo>
                  <a:lnTo>
                    <a:pt x="53" y="74"/>
                  </a:lnTo>
                  <a:lnTo>
                    <a:pt x="80" y="70"/>
                  </a:lnTo>
                  <a:lnTo>
                    <a:pt x="156" y="74"/>
                  </a:lnTo>
                  <a:lnTo>
                    <a:pt x="156" y="58"/>
                  </a:lnTo>
                  <a:lnTo>
                    <a:pt x="141" y="57"/>
                  </a:lnTo>
                  <a:lnTo>
                    <a:pt x="147" y="50"/>
                  </a:lnTo>
                  <a:lnTo>
                    <a:pt x="146" y="41"/>
                  </a:lnTo>
                  <a:lnTo>
                    <a:pt x="151" y="35"/>
                  </a:lnTo>
                  <a:lnTo>
                    <a:pt x="154" y="28"/>
                  </a:lnTo>
                  <a:lnTo>
                    <a:pt x="142" y="25"/>
                  </a:lnTo>
                  <a:lnTo>
                    <a:pt x="142" y="18"/>
                  </a:lnTo>
                  <a:lnTo>
                    <a:pt x="135" y="16"/>
                  </a:lnTo>
                  <a:lnTo>
                    <a:pt x="137" y="10"/>
                  </a:lnTo>
                  <a:lnTo>
                    <a:pt x="14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0" name="Freeform 712"/>
            <p:cNvSpPr>
              <a:spLocks noChangeAspect="1"/>
            </p:cNvSpPr>
            <p:nvPr/>
          </p:nvSpPr>
          <p:spPr bwMode="auto">
            <a:xfrm>
              <a:off x="516" y="357"/>
              <a:ext cx="21" cy="39"/>
            </a:xfrm>
            <a:custGeom>
              <a:avLst/>
              <a:gdLst>
                <a:gd name="T0" fmla="*/ 1 w 40"/>
                <a:gd name="T1" fmla="*/ 0 h 75"/>
                <a:gd name="T2" fmla="*/ 1 w 40"/>
                <a:gd name="T3" fmla="*/ 1 h 75"/>
                <a:gd name="T4" fmla="*/ 1 w 40"/>
                <a:gd name="T5" fmla="*/ 1 h 75"/>
                <a:gd name="T6" fmla="*/ 1 w 40"/>
                <a:gd name="T7" fmla="*/ 1 h 75"/>
                <a:gd name="T8" fmla="*/ 1 w 40"/>
                <a:gd name="T9" fmla="*/ 1 h 75"/>
                <a:gd name="T10" fmla="*/ 1 w 40"/>
                <a:gd name="T11" fmla="*/ 1 h 75"/>
                <a:gd name="T12" fmla="*/ 1 w 40"/>
                <a:gd name="T13" fmla="*/ 1 h 75"/>
                <a:gd name="T14" fmla="*/ 0 w 40"/>
                <a:gd name="T15" fmla="*/ 1 h 75"/>
                <a:gd name="T16" fmla="*/ 1 w 40"/>
                <a:gd name="T17" fmla="*/ 1 h 75"/>
                <a:gd name="T18" fmla="*/ 1 w 40"/>
                <a:gd name="T19" fmla="*/ 1 h 75"/>
                <a:gd name="T20" fmla="*/ 1 w 40"/>
                <a:gd name="T21" fmla="*/ 2 h 75"/>
                <a:gd name="T22" fmla="*/ 2 w 40"/>
                <a:gd name="T23" fmla="*/ 1 h 75"/>
                <a:gd name="T24" fmla="*/ 1 w 40"/>
                <a:gd name="T25" fmla="*/ 1 h 75"/>
                <a:gd name="T26" fmla="*/ 1 w 40"/>
                <a:gd name="T27" fmla="*/ 1 h 75"/>
                <a:gd name="T28" fmla="*/ 1 w 40"/>
                <a:gd name="T29" fmla="*/ 1 h 75"/>
                <a:gd name="T30" fmla="*/ 1 w 40"/>
                <a:gd name="T31" fmla="*/ 1 h 75"/>
                <a:gd name="T32" fmla="*/ 1 w 40"/>
                <a:gd name="T33" fmla="*/ 2 h 75"/>
                <a:gd name="T34" fmla="*/ 1 w 40"/>
                <a:gd name="T35" fmla="*/ 2 h 75"/>
                <a:gd name="T36" fmla="*/ 1 w 40"/>
                <a:gd name="T37" fmla="*/ 2 h 75"/>
                <a:gd name="T38" fmla="*/ 1 w 40"/>
                <a:gd name="T39" fmla="*/ 2 h 75"/>
                <a:gd name="T40" fmla="*/ 1 w 40"/>
                <a:gd name="T41" fmla="*/ 2 h 75"/>
                <a:gd name="T42" fmla="*/ 2 w 40"/>
                <a:gd name="T43" fmla="*/ 2 h 75"/>
                <a:gd name="T44" fmla="*/ 2 w 40"/>
                <a:gd name="T45" fmla="*/ 2 h 75"/>
                <a:gd name="T46" fmla="*/ 1 w 40"/>
                <a:gd name="T47" fmla="*/ 2 h 75"/>
                <a:gd name="T48" fmla="*/ 1 w 40"/>
                <a:gd name="T49" fmla="*/ 2 h 75"/>
                <a:gd name="T50" fmla="*/ 1 w 40"/>
                <a:gd name="T51" fmla="*/ 2 h 75"/>
                <a:gd name="T52" fmla="*/ 1 w 40"/>
                <a:gd name="T53" fmla="*/ 3 h 75"/>
                <a:gd name="T54" fmla="*/ 1 w 40"/>
                <a:gd name="T55" fmla="*/ 3 h 75"/>
                <a:gd name="T56" fmla="*/ 1 w 40"/>
                <a:gd name="T57" fmla="*/ 3 h 75"/>
                <a:gd name="T58" fmla="*/ 1 w 40"/>
                <a:gd name="T59" fmla="*/ 3 h 75"/>
                <a:gd name="T60" fmla="*/ 1 w 40"/>
                <a:gd name="T61" fmla="*/ 2 h 75"/>
                <a:gd name="T62" fmla="*/ 1 w 40"/>
                <a:gd name="T63" fmla="*/ 3 h 75"/>
                <a:gd name="T64" fmla="*/ 1 w 40"/>
                <a:gd name="T65" fmla="*/ 3 h 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75"/>
                <a:gd name="T101" fmla="*/ 40 w 40"/>
                <a:gd name="T102" fmla="*/ 75 h 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75">
                  <a:moveTo>
                    <a:pt x="3" y="0"/>
                  </a:moveTo>
                  <a:lnTo>
                    <a:pt x="1" y="14"/>
                  </a:lnTo>
                  <a:lnTo>
                    <a:pt x="14" y="14"/>
                  </a:lnTo>
                  <a:lnTo>
                    <a:pt x="22" y="11"/>
                  </a:lnTo>
                  <a:lnTo>
                    <a:pt x="12" y="15"/>
                  </a:lnTo>
                  <a:lnTo>
                    <a:pt x="3" y="15"/>
                  </a:lnTo>
                  <a:lnTo>
                    <a:pt x="5" y="22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9" y="30"/>
                  </a:lnTo>
                  <a:lnTo>
                    <a:pt x="29" y="35"/>
                  </a:lnTo>
                  <a:lnTo>
                    <a:pt x="40" y="29"/>
                  </a:lnTo>
                  <a:lnTo>
                    <a:pt x="28" y="29"/>
                  </a:lnTo>
                  <a:lnTo>
                    <a:pt x="20" y="25"/>
                  </a:lnTo>
                  <a:lnTo>
                    <a:pt x="16" y="14"/>
                  </a:lnTo>
                  <a:lnTo>
                    <a:pt x="9" y="23"/>
                  </a:lnTo>
                  <a:lnTo>
                    <a:pt x="3" y="37"/>
                  </a:lnTo>
                  <a:lnTo>
                    <a:pt x="10" y="47"/>
                  </a:lnTo>
                  <a:lnTo>
                    <a:pt x="19" y="42"/>
                  </a:lnTo>
                  <a:lnTo>
                    <a:pt x="18" y="32"/>
                  </a:lnTo>
                  <a:lnTo>
                    <a:pt x="21" y="45"/>
                  </a:lnTo>
                  <a:lnTo>
                    <a:pt x="32" y="43"/>
                  </a:lnTo>
                  <a:lnTo>
                    <a:pt x="33" y="49"/>
                  </a:lnTo>
                  <a:lnTo>
                    <a:pt x="29" y="58"/>
                  </a:lnTo>
                  <a:lnTo>
                    <a:pt x="9" y="58"/>
                  </a:lnTo>
                  <a:lnTo>
                    <a:pt x="9" y="51"/>
                  </a:lnTo>
                  <a:lnTo>
                    <a:pt x="7" y="63"/>
                  </a:lnTo>
                  <a:lnTo>
                    <a:pt x="6" y="70"/>
                  </a:lnTo>
                  <a:lnTo>
                    <a:pt x="16" y="72"/>
                  </a:lnTo>
                  <a:lnTo>
                    <a:pt x="19" y="63"/>
                  </a:lnTo>
                  <a:lnTo>
                    <a:pt x="25" y="59"/>
                  </a:lnTo>
                  <a:lnTo>
                    <a:pt x="27" y="66"/>
                  </a:lnTo>
                  <a:lnTo>
                    <a:pt x="27" y="7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1" name="Freeform 713"/>
            <p:cNvSpPr>
              <a:spLocks noChangeAspect="1"/>
            </p:cNvSpPr>
            <p:nvPr/>
          </p:nvSpPr>
          <p:spPr bwMode="auto">
            <a:xfrm>
              <a:off x="493" y="366"/>
              <a:ext cx="15" cy="22"/>
            </a:xfrm>
            <a:custGeom>
              <a:avLst/>
              <a:gdLst>
                <a:gd name="T0" fmla="*/ 0 w 29"/>
                <a:gd name="T1" fmla="*/ 1 h 44"/>
                <a:gd name="T2" fmla="*/ 1 w 29"/>
                <a:gd name="T3" fmla="*/ 1 h 44"/>
                <a:gd name="T4" fmla="*/ 1 w 29"/>
                <a:gd name="T5" fmla="*/ 1 h 44"/>
                <a:gd name="T6" fmla="*/ 0 w 29"/>
                <a:gd name="T7" fmla="*/ 0 h 44"/>
                <a:gd name="T8" fmla="*/ 0 w 29"/>
                <a:gd name="T9" fmla="*/ 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44"/>
                <a:gd name="T17" fmla="*/ 29 w 29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44">
                  <a:moveTo>
                    <a:pt x="0" y="44"/>
                  </a:moveTo>
                  <a:lnTo>
                    <a:pt x="29" y="43"/>
                  </a:lnTo>
                  <a:lnTo>
                    <a:pt x="28" y="1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2" name="Freeform 714"/>
            <p:cNvSpPr>
              <a:spLocks noChangeAspect="1"/>
            </p:cNvSpPr>
            <p:nvPr/>
          </p:nvSpPr>
          <p:spPr bwMode="auto">
            <a:xfrm>
              <a:off x="544" y="384"/>
              <a:ext cx="40" cy="20"/>
            </a:xfrm>
            <a:custGeom>
              <a:avLst/>
              <a:gdLst>
                <a:gd name="T0" fmla="*/ 0 w 76"/>
                <a:gd name="T1" fmla="*/ 1 h 40"/>
                <a:gd name="T2" fmla="*/ 0 w 76"/>
                <a:gd name="T3" fmla="*/ 1 h 40"/>
                <a:gd name="T4" fmla="*/ 1 w 76"/>
                <a:gd name="T5" fmla="*/ 1 h 40"/>
                <a:gd name="T6" fmla="*/ 1 w 76"/>
                <a:gd name="T7" fmla="*/ 0 h 40"/>
                <a:gd name="T8" fmla="*/ 3 w 76"/>
                <a:gd name="T9" fmla="*/ 1 h 40"/>
                <a:gd name="T10" fmla="*/ 3 w 76"/>
                <a:gd name="T11" fmla="*/ 1 h 40"/>
                <a:gd name="T12" fmla="*/ 1 w 76"/>
                <a:gd name="T13" fmla="*/ 1 h 40"/>
                <a:gd name="T14" fmla="*/ 1 w 76"/>
                <a:gd name="T15" fmla="*/ 1 h 40"/>
                <a:gd name="T16" fmla="*/ 1 w 76"/>
                <a:gd name="T17" fmla="*/ 1 h 40"/>
                <a:gd name="T18" fmla="*/ 0 w 76"/>
                <a:gd name="T19" fmla="*/ 1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6"/>
                <a:gd name="T31" fmla="*/ 0 h 40"/>
                <a:gd name="T32" fmla="*/ 76 w 76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6" h="40">
                  <a:moveTo>
                    <a:pt x="0" y="34"/>
                  </a:moveTo>
                  <a:lnTo>
                    <a:pt x="0" y="6"/>
                  </a:lnTo>
                  <a:lnTo>
                    <a:pt x="17" y="7"/>
                  </a:lnTo>
                  <a:lnTo>
                    <a:pt x="17" y="0"/>
                  </a:lnTo>
                  <a:lnTo>
                    <a:pt x="76" y="3"/>
                  </a:lnTo>
                  <a:lnTo>
                    <a:pt x="73" y="40"/>
                  </a:lnTo>
                  <a:lnTo>
                    <a:pt x="17" y="36"/>
                  </a:lnTo>
                  <a:lnTo>
                    <a:pt x="16" y="11"/>
                  </a:lnTo>
                  <a:lnTo>
                    <a:pt x="16" y="35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3" name="Freeform 715"/>
            <p:cNvSpPr>
              <a:spLocks noChangeAspect="1"/>
            </p:cNvSpPr>
            <p:nvPr/>
          </p:nvSpPr>
          <p:spPr bwMode="auto">
            <a:xfrm>
              <a:off x="460" y="402"/>
              <a:ext cx="84" cy="2"/>
            </a:xfrm>
            <a:custGeom>
              <a:avLst/>
              <a:gdLst>
                <a:gd name="T0" fmla="*/ 0 w 163"/>
                <a:gd name="T1" fmla="*/ 1 h 4"/>
                <a:gd name="T2" fmla="*/ 1 w 163"/>
                <a:gd name="T3" fmla="*/ 1 h 4"/>
                <a:gd name="T4" fmla="*/ 2 w 163"/>
                <a:gd name="T5" fmla="*/ 1 h 4"/>
                <a:gd name="T6" fmla="*/ 2 w 163"/>
                <a:gd name="T7" fmla="*/ 0 h 4"/>
                <a:gd name="T8" fmla="*/ 3 w 163"/>
                <a:gd name="T9" fmla="*/ 1 h 4"/>
                <a:gd name="T10" fmla="*/ 3 w 163"/>
                <a:gd name="T11" fmla="*/ 1 h 4"/>
                <a:gd name="T12" fmla="*/ 3 w 163"/>
                <a:gd name="T13" fmla="*/ 0 h 4"/>
                <a:gd name="T14" fmla="*/ 4 w 163"/>
                <a:gd name="T15" fmla="*/ 0 h 4"/>
                <a:gd name="T16" fmla="*/ 6 w 16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3"/>
                <a:gd name="T28" fmla="*/ 0 h 4"/>
                <a:gd name="T29" fmla="*/ 163 w 16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3" h="4">
                  <a:moveTo>
                    <a:pt x="0" y="2"/>
                  </a:moveTo>
                  <a:lnTo>
                    <a:pt x="26" y="3"/>
                  </a:lnTo>
                  <a:lnTo>
                    <a:pt x="36" y="3"/>
                  </a:lnTo>
                  <a:lnTo>
                    <a:pt x="57" y="0"/>
                  </a:lnTo>
                  <a:lnTo>
                    <a:pt x="69" y="1"/>
                  </a:lnTo>
                  <a:lnTo>
                    <a:pt x="83" y="4"/>
                  </a:lnTo>
                  <a:lnTo>
                    <a:pt x="91" y="0"/>
                  </a:lnTo>
                  <a:lnTo>
                    <a:pt x="118" y="0"/>
                  </a:lnTo>
                  <a:lnTo>
                    <a:pt x="16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4" name="Line 716"/>
            <p:cNvSpPr>
              <a:spLocks noChangeAspect="1" noChangeShapeType="1"/>
            </p:cNvSpPr>
            <p:nvPr/>
          </p:nvSpPr>
          <p:spPr bwMode="auto">
            <a:xfrm flipH="1">
              <a:off x="532" y="344"/>
              <a:ext cx="3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5" name="Line 717"/>
            <p:cNvSpPr>
              <a:spLocks noChangeAspect="1" noChangeShapeType="1"/>
            </p:cNvSpPr>
            <p:nvPr/>
          </p:nvSpPr>
          <p:spPr bwMode="auto">
            <a:xfrm>
              <a:off x="521" y="344"/>
              <a:ext cx="4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6" name="Line 718"/>
            <p:cNvSpPr>
              <a:spLocks noChangeAspect="1" noChangeShapeType="1"/>
            </p:cNvSpPr>
            <p:nvPr/>
          </p:nvSpPr>
          <p:spPr bwMode="auto">
            <a:xfrm>
              <a:off x="538" y="342"/>
              <a:ext cx="7" cy="9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7" name="Line 719"/>
            <p:cNvSpPr>
              <a:spLocks noChangeAspect="1" noChangeShapeType="1"/>
            </p:cNvSpPr>
            <p:nvPr/>
          </p:nvSpPr>
          <p:spPr bwMode="auto">
            <a:xfrm flipV="1">
              <a:off x="544" y="348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8" name="Line 720"/>
            <p:cNvSpPr>
              <a:spLocks noChangeAspect="1" noChangeShapeType="1"/>
            </p:cNvSpPr>
            <p:nvPr/>
          </p:nvSpPr>
          <p:spPr bwMode="auto">
            <a:xfrm>
              <a:off x="525" y="352"/>
              <a:ext cx="14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9" name="Line 721"/>
            <p:cNvSpPr>
              <a:spLocks noChangeAspect="1" noChangeShapeType="1"/>
            </p:cNvSpPr>
            <p:nvPr/>
          </p:nvSpPr>
          <p:spPr bwMode="auto">
            <a:xfrm flipH="1">
              <a:off x="518" y="351"/>
              <a:ext cx="6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78" name="Group 722"/>
            <p:cNvGrpSpPr>
              <a:grpSpLocks noChangeAspect="1"/>
            </p:cNvGrpSpPr>
            <p:nvPr/>
          </p:nvGrpSpPr>
          <p:grpSpPr bwMode="auto">
            <a:xfrm>
              <a:off x="503" y="410"/>
              <a:ext cx="52" cy="19"/>
              <a:chOff x="2402" y="867"/>
              <a:chExt cx="268" cy="97"/>
            </a:xfrm>
            <a:grpFill/>
          </p:grpSpPr>
          <p:grpSp>
            <p:nvGrpSpPr>
              <p:cNvPr id="4880" name="Group 72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472" name="Freeform 72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3" name="Freeform 72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4" name="Freeform 72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5" name="Line 72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6" name="Line 72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7" name="Line 72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82" name="Group 73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482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83" name="Oval 7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86" name="Group 73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480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81" name="Oval 7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71" name="Line 73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11" name="Group 737"/>
            <p:cNvGrpSpPr>
              <a:grpSpLocks noChangeAspect="1"/>
            </p:cNvGrpSpPr>
            <p:nvPr/>
          </p:nvGrpSpPr>
          <p:grpSpPr bwMode="auto">
            <a:xfrm>
              <a:off x="548" y="412"/>
              <a:ext cx="53" cy="19"/>
              <a:chOff x="2402" y="867"/>
              <a:chExt cx="268" cy="97"/>
            </a:xfrm>
            <a:grpFill/>
          </p:grpSpPr>
          <p:grpSp>
            <p:nvGrpSpPr>
              <p:cNvPr id="912" name="Group 738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458" name="Freeform 739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59" name="Freeform 740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0" name="Freeform 741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1" name="Line 7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2" name="Line 743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3" name="Line 74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913" name="Group 745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468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69" name="Oval 7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914" name="Group 748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466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67" name="Oval 7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57" name="Line 751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15" name="Group 752"/>
            <p:cNvGrpSpPr>
              <a:grpSpLocks noChangeAspect="1"/>
            </p:cNvGrpSpPr>
            <p:nvPr/>
          </p:nvGrpSpPr>
          <p:grpSpPr bwMode="auto">
            <a:xfrm>
              <a:off x="427" y="408"/>
              <a:ext cx="50" cy="18"/>
              <a:chOff x="2402" y="867"/>
              <a:chExt cx="268" cy="97"/>
            </a:xfrm>
            <a:grpFill/>
          </p:grpSpPr>
          <p:grpSp>
            <p:nvGrpSpPr>
              <p:cNvPr id="916" name="Group 75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444" name="Freeform 75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5" name="Freeform 75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6" name="Freeform 75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7" name="Line 7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8" name="Line 75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9" name="Line 75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917" name="Group 76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454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55" name="Oval 7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918" name="Group 76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452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53" name="Oval 7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43" name="Line 76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433" name="Freeform 767"/>
            <p:cNvSpPr>
              <a:spLocks noChangeAspect="1"/>
            </p:cNvSpPr>
            <p:nvPr/>
          </p:nvSpPr>
          <p:spPr bwMode="auto">
            <a:xfrm>
              <a:off x="732" y="454"/>
              <a:ext cx="109" cy="18"/>
            </a:xfrm>
            <a:custGeom>
              <a:avLst/>
              <a:gdLst>
                <a:gd name="T0" fmla="*/ 8 w 210"/>
                <a:gd name="T1" fmla="*/ 1 h 35"/>
                <a:gd name="T2" fmla="*/ 6 w 210"/>
                <a:gd name="T3" fmla="*/ 1 h 35"/>
                <a:gd name="T4" fmla="*/ 6 w 210"/>
                <a:gd name="T5" fmla="*/ 1 h 35"/>
                <a:gd name="T6" fmla="*/ 3 w 210"/>
                <a:gd name="T7" fmla="*/ 1 h 35"/>
                <a:gd name="T8" fmla="*/ 3 w 210"/>
                <a:gd name="T9" fmla="*/ 1 h 35"/>
                <a:gd name="T10" fmla="*/ 1 w 210"/>
                <a:gd name="T11" fmla="*/ 0 h 35"/>
                <a:gd name="T12" fmla="*/ 0 w 210"/>
                <a:gd name="T13" fmla="*/ 1 h 35"/>
                <a:gd name="T14" fmla="*/ 3 w 210"/>
                <a:gd name="T15" fmla="*/ 1 h 35"/>
                <a:gd name="T16" fmla="*/ 2 w 210"/>
                <a:gd name="T17" fmla="*/ 1 h 35"/>
                <a:gd name="T18" fmla="*/ 5 w 210"/>
                <a:gd name="T19" fmla="*/ 1 h 35"/>
                <a:gd name="T20" fmla="*/ 5 w 210"/>
                <a:gd name="T21" fmla="*/ 1 h 35"/>
                <a:gd name="T22" fmla="*/ 7 w 210"/>
                <a:gd name="T23" fmla="*/ 2 h 35"/>
                <a:gd name="T24" fmla="*/ 8 w 210"/>
                <a:gd name="T25" fmla="*/ 1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5"/>
                <a:gd name="T41" fmla="*/ 210 w 210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5">
                  <a:moveTo>
                    <a:pt x="210" y="27"/>
                  </a:moveTo>
                  <a:lnTo>
                    <a:pt x="157" y="27"/>
                  </a:lnTo>
                  <a:lnTo>
                    <a:pt x="157" y="17"/>
                  </a:lnTo>
                  <a:lnTo>
                    <a:pt x="80" y="12"/>
                  </a:lnTo>
                  <a:lnTo>
                    <a:pt x="79" y="1"/>
                  </a:lnTo>
                  <a:lnTo>
                    <a:pt x="6" y="0"/>
                  </a:lnTo>
                  <a:lnTo>
                    <a:pt x="0" y="6"/>
                  </a:lnTo>
                  <a:lnTo>
                    <a:pt x="62" y="8"/>
                  </a:lnTo>
                  <a:lnTo>
                    <a:pt x="59" y="19"/>
                  </a:lnTo>
                  <a:lnTo>
                    <a:pt x="142" y="23"/>
                  </a:lnTo>
                  <a:lnTo>
                    <a:pt x="141" y="32"/>
                  </a:lnTo>
                  <a:lnTo>
                    <a:pt x="195" y="35"/>
                  </a:lnTo>
                  <a:lnTo>
                    <a:pt x="210" y="27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19" name="Group 768"/>
            <p:cNvGrpSpPr>
              <a:grpSpLocks noChangeAspect="1"/>
            </p:cNvGrpSpPr>
            <p:nvPr/>
          </p:nvGrpSpPr>
          <p:grpSpPr bwMode="auto">
            <a:xfrm flipH="1">
              <a:off x="250" y="415"/>
              <a:ext cx="46" cy="19"/>
              <a:chOff x="2769" y="979"/>
              <a:chExt cx="230" cy="90"/>
            </a:xfrm>
            <a:grpFill/>
          </p:grpSpPr>
          <p:sp>
            <p:nvSpPr>
              <p:cNvPr id="7435" name="Freeform 76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6" name="Freeform 77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7" name="Freeform 77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8" name="Freeform 77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9" name="Freeform 77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40" name="Freeform 77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41" name="Freeform 77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7547" name="Rectangle 84"/>
          <p:cNvSpPr>
            <a:spLocks noChangeArrowheads="1"/>
          </p:cNvSpPr>
          <p:nvPr/>
        </p:nvSpPr>
        <p:spPr bwMode="auto">
          <a:xfrm>
            <a:off x="7265888" y="2310574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авма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 «Рузвельт»</a:t>
            </a:r>
            <a:endParaRPr lang="ru-RU" sz="5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pic>
        <p:nvPicPr>
          <p:cNvPr id="3522" name="Рисунок 3521" descr="https://present5.com/presentation/266201014_454802397/image-10.jpg"/>
          <p:cNvPicPr/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28600" y="685800"/>
            <a:ext cx="8686799" cy="67817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Rectangle 1"/>
          <p:cNvSpPr>
            <a:spLocks noChangeArrowheads="1"/>
          </p:cNvSpPr>
          <p:nvPr/>
        </p:nvSpPr>
        <p:spPr bwMode="auto">
          <a:xfrm>
            <a:off x="152400" y="76200"/>
            <a:ext cx="8839200" cy="6494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indent="630238" algn="just"/>
            <a:endParaRPr lang="ru-RU" sz="2000" dirty="0" smtClean="0"/>
          </a:p>
          <a:p>
            <a:pPr indent="630238" algn="just"/>
            <a:endParaRPr lang="ru-RU" sz="2000" dirty="0" smtClean="0"/>
          </a:p>
          <a:p>
            <a:pPr indent="630238" algn="just"/>
            <a:r>
              <a:rPr lang="ru-RU" sz="2000" dirty="0" smtClean="0"/>
              <a:t>Занятия по радиационной, химической и биологической защите проводятся в классах, на городке РХБ защиты, </a:t>
            </a:r>
            <a:r>
              <a:rPr lang="ru-RU" sz="2000" dirty="0" err="1" smtClean="0"/>
              <a:t>приказарменной</a:t>
            </a:r>
            <a:r>
              <a:rPr lang="ru-RU" sz="2000" dirty="0" smtClean="0"/>
              <a:t> учебной базе, тактическом поле общевойсковой подготовки и огневой штурмовой полосе.</a:t>
            </a:r>
          </a:p>
          <a:p>
            <a:pPr indent="630238" algn="just"/>
            <a:r>
              <a:rPr lang="ru-RU" sz="2000" dirty="0" smtClean="0"/>
              <a:t>Главное внимание </a:t>
            </a:r>
            <a:r>
              <a:rPr lang="ru-RU" sz="2000" i="1" dirty="0" smtClean="0"/>
              <a:t>обращается на усвоение обучаемыми боевых свойств оружия массового поражения и способов защиты от них, выработку у личного состава уверенности в том, что умелое использование защитных свойств техники, местности и других средств защиты значительно ослабит воздействие поражающих факторов ядерного оружия, токсичных химикатов и зажигательных средств.</a:t>
            </a:r>
            <a:endParaRPr lang="ru-RU" sz="2000" dirty="0" smtClean="0"/>
          </a:p>
          <a:p>
            <a:pPr indent="630238" algn="just"/>
            <a:r>
              <a:rPr lang="ru-RU" sz="2000" dirty="0" smtClean="0"/>
              <a:t>На занятие подразделение выводится в полном составе. Личный состав на занятие выходится с оружием и средствами индивидуальной защиты. Занятие проводится, как правило, под руководством командира обучаемого подразделения.</a:t>
            </a:r>
          </a:p>
          <a:p>
            <a:pPr indent="630238" algn="just"/>
            <a:r>
              <a:rPr lang="ru-RU" sz="2000" dirty="0" smtClean="0"/>
              <a:t>Выход обучаемых в район занятия, передвижение в ходе занятия и возвращение их в расположение могут проводиться на фоне тактической обстановке с отработкой действий подразделения на марше, при ядерном, химическом, биологическом и воздушном нападении противника, преодолении зараженных и разрушенных участков местности.</a:t>
            </a:r>
          </a:p>
        </p:txBody>
      </p:sp>
      <p:grpSp>
        <p:nvGrpSpPr>
          <p:cNvPr id="3" name="Группа 1998"/>
          <p:cNvGrpSpPr>
            <a:grpSpLocks/>
          </p:cNvGrpSpPr>
          <p:nvPr/>
        </p:nvGrpSpPr>
        <p:grpSpPr bwMode="auto">
          <a:xfrm>
            <a:off x="0" y="1"/>
            <a:ext cx="9145588" cy="685800"/>
            <a:chOff x="-1588" y="-38825"/>
            <a:chExt cx="9145589" cy="594351"/>
          </a:xfrm>
        </p:grpSpPr>
        <p:grpSp>
          <p:nvGrpSpPr>
            <p:cNvPr id="4" name="Группа 3854"/>
            <p:cNvGrpSpPr>
              <a:grpSpLocks/>
            </p:cNvGrpSpPr>
            <p:nvPr/>
          </p:nvGrpSpPr>
          <p:grpSpPr bwMode="auto">
            <a:xfrm>
              <a:off x="-1588" y="-38825"/>
              <a:ext cx="9145589" cy="576871"/>
              <a:chOff x="-1588" y="-38825"/>
              <a:chExt cx="9145589" cy="576871"/>
            </a:xfrm>
          </p:grpSpPr>
          <p:grpSp>
            <p:nvGrpSpPr>
              <p:cNvPr id="6" name="Группа 552"/>
              <p:cNvGrpSpPr>
                <a:grpSpLocks/>
              </p:cNvGrpSpPr>
              <p:nvPr/>
            </p:nvGrpSpPr>
            <p:grpSpPr bwMode="auto">
              <a:xfrm>
                <a:off x="-1588" y="-38825"/>
                <a:ext cx="9145589" cy="576871"/>
                <a:chOff x="-1588" y="-39688"/>
                <a:chExt cx="9145589" cy="576871"/>
              </a:xfrm>
            </p:grpSpPr>
            <p:sp>
              <p:nvSpPr>
                <p:cNvPr id="8" name="Rectangle 28"/>
                <p:cNvSpPr>
                  <a:spLocks noChangeArrowheads="1"/>
                </p:cNvSpPr>
                <p:nvPr/>
              </p:nvSpPr>
              <p:spPr bwMode="auto">
                <a:xfrm>
                  <a:off x="0" y="42"/>
                  <a:ext cx="9144001" cy="537141"/>
                </a:xfrm>
                <a:prstGeom prst="rect">
                  <a:avLst/>
                </a:prstGeom>
                <a:gradFill flip="none" rotWithShape="1">
                  <a:gsLst>
                    <a:gs pos="50000">
                      <a:schemeClr val="bg1"/>
                    </a:gs>
                    <a:gs pos="100000">
                      <a:srgbClr val="FF818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>
                  <a:noFill/>
                  <a:miter lim="800000"/>
                  <a:headEnd/>
                  <a:tailEnd/>
                </a:ln>
              </p:spPr>
              <p:txBody>
                <a:bodyPr lIns="0" tIns="0" rIns="0" bIns="0" anchor="ctr" anchorCtr="1"/>
                <a:lstStyle/>
                <a:p>
                  <a:pPr algn="ctr">
                    <a:defRPr/>
                  </a:pPr>
                  <a:r>
                    <a:rPr lang="ru-RU" sz="1600" b="1" dirty="0" smtClean="0">
                      <a:solidFill>
                        <a:srgbClr val="000000"/>
                      </a:solidFill>
                      <a:cs typeface="Arial" pitchFamily="34" charset="0"/>
                    </a:rPr>
                    <a:t>МЕТОДИКА ПРОВЕДЕНИЯ ЗАНЯТИЯ ПО РХБ  ЗАЩИТЕ</a:t>
                  </a:r>
                  <a:endParaRPr lang="ru-RU" sz="1600" b="1" dirty="0">
                    <a:solidFill>
                      <a:srgbClr val="000000"/>
                    </a:solidFill>
                    <a:cs typeface="Arial" pitchFamily="34" charset="0"/>
                  </a:endParaRPr>
                </a:p>
              </p:txBody>
            </p:sp>
            <p:pic>
              <p:nvPicPr>
                <p:cNvPr id="9" name="Picture 20"/>
                <p:cNvPicPr>
                  <a:picLocks noChangeAspect="1" noChangeArrowheads="1"/>
                </p:cNvPicPr>
                <p:nvPr/>
              </p:nvPicPr>
              <p:blipFill>
                <a:blip r:embed="rId2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rcRect/>
                <a:stretch>
                  <a:fillRect/>
                </a:stretch>
              </p:blipFill>
              <p:spPr bwMode="auto">
                <a:xfrm>
                  <a:off x="-1588" y="-39688"/>
                  <a:ext cx="1470026" cy="52387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10" name="Picture 21"/>
                <p:cNvPicPr>
                  <a:picLocks noChangeAspect="1" noChangeArrowheads="1"/>
                </p:cNvPicPr>
                <p:nvPr/>
              </p:nvPicPr>
              <p:blipFill>
                <a:blip r:embed="rId3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rcRect/>
                <a:stretch>
                  <a:fillRect/>
                </a:stretch>
              </p:blipFill>
              <p:spPr bwMode="auto">
                <a:xfrm>
                  <a:off x="138113" y="11136"/>
                  <a:ext cx="842962" cy="45720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7" name="Овал 6"/>
              <p:cNvSpPr>
                <a:spLocks/>
              </p:cNvSpPr>
              <p:nvPr/>
            </p:nvSpPr>
            <p:spPr bwMode="auto">
              <a:xfrm>
                <a:off x="8588376" y="45402"/>
                <a:ext cx="360363" cy="359153"/>
              </a:xfrm>
              <a:prstGeom prst="ellipse">
                <a:avLst/>
              </a:prstGeom>
              <a:solidFill>
                <a:srgbClr val="FFFF7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ru-RU" sz="1400" b="1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23</a:t>
                </a:r>
                <a:endParaRPr lang="ru-RU" sz="1400" b="1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5" name="Line 6"/>
            <p:cNvSpPr>
              <a:spLocks noChangeShapeType="1"/>
            </p:cNvSpPr>
            <p:nvPr/>
          </p:nvSpPr>
          <p:spPr bwMode="auto">
            <a:xfrm>
              <a:off x="0" y="555526"/>
              <a:ext cx="9144000" cy="0"/>
            </a:xfrm>
            <a:prstGeom prst="line">
              <a:avLst/>
            </a:prstGeom>
            <a:noFill/>
            <a:ln w="57150" cmpd="thickThin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Rectangle 1"/>
          <p:cNvSpPr>
            <a:spLocks noChangeArrowheads="1"/>
          </p:cNvSpPr>
          <p:nvPr/>
        </p:nvSpPr>
        <p:spPr bwMode="auto">
          <a:xfrm>
            <a:off x="228600" y="609600"/>
            <a:ext cx="8686800" cy="60324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45085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200" b="1" i="0" u="sng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Основной целью проведения занятий должно быть </a:t>
            </a:r>
            <a:r>
              <a:rPr kumimoji="0" lang="ru-RU" sz="2200" b="0" i="1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обучение личного состава своевременному и умелому использованию средств индивидуальной защиты, а подразделений – слаженным действиям при получении сигналов оповещения о РХБ заражении.</a:t>
            </a:r>
          </a:p>
          <a:p>
            <a:pPr indent="539750" algn="just"/>
            <a:r>
              <a:rPr lang="ru-RU" sz="2200" b="1" dirty="0" smtClean="0"/>
              <a:t>При изучении ядерного, химического и бактериологического оружия</a:t>
            </a:r>
            <a:r>
              <a:rPr lang="ru-RU" sz="2200" dirty="0" smtClean="0"/>
              <a:t> противника необходимо </a:t>
            </a:r>
            <a:r>
              <a:rPr lang="ru-RU" sz="2200" b="1" dirty="0" smtClean="0"/>
              <a:t>вырабатывать у обучаемых твердую уверенность</a:t>
            </a:r>
            <a:r>
              <a:rPr lang="ru-RU" sz="2200" dirty="0" smtClean="0"/>
              <a:t> в том, что при быстром и умелом использовании имеющихся средств и способов защиты потери личного состава резко уменьшаются. </a:t>
            </a:r>
          </a:p>
          <a:p>
            <a:pPr indent="539750" algn="just"/>
            <a:r>
              <a:rPr lang="ru-RU" sz="2200" dirty="0" smtClean="0"/>
              <a:t>При использовании на занятиях имитационных средств необходимо строго выполнять требования мер безопасности, указанные в инструкциях по применению средств имитации радиоактивного и химического заражения. </a:t>
            </a:r>
          </a:p>
          <a:p>
            <a:pPr indent="539750" algn="just"/>
            <a:r>
              <a:rPr lang="ru-RU" sz="2000" dirty="0" smtClean="0"/>
              <a:t>Местность, на которой проводится занятие, должна в наибольшей степени обеспечивать поучительность занятия, способствовать качественной отработке учебных вопросов и достижению поставленных учебных целей. Руководитель занятия должен хорошо ознакомиться с местом проведения и умело использовать его в целях достижения поучительности занятия. </a:t>
            </a:r>
            <a:endParaRPr lang="ru-RU" sz="2000" dirty="0"/>
          </a:p>
        </p:txBody>
      </p:sp>
      <p:grpSp>
        <p:nvGrpSpPr>
          <p:cNvPr id="4" name="Группа 1998"/>
          <p:cNvGrpSpPr>
            <a:grpSpLocks/>
          </p:cNvGrpSpPr>
          <p:nvPr/>
        </p:nvGrpSpPr>
        <p:grpSpPr bwMode="auto">
          <a:xfrm>
            <a:off x="0" y="1"/>
            <a:ext cx="9145588" cy="685800"/>
            <a:chOff x="-1588" y="-38825"/>
            <a:chExt cx="9145589" cy="594351"/>
          </a:xfrm>
        </p:grpSpPr>
        <p:grpSp>
          <p:nvGrpSpPr>
            <p:cNvPr id="5" name="Группа 3854"/>
            <p:cNvGrpSpPr>
              <a:grpSpLocks/>
            </p:cNvGrpSpPr>
            <p:nvPr/>
          </p:nvGrpSpPr>
          <p:grpSpPr bwMode="auto">
            <a:xfrm>
              <a:off x="-1588" y="-38825"/>
              <a:ext cx="9145589" cy="576871"/>
              <a:chOff x="-1588" y="-38825"/>
              <a:chExt cx="9145589" cy="576871"/>
            </a:xfrm>
          </p:grpSpPr>
          <p:grpSp>
            <p:nvGrpSpPr>
              <p:cNvPr id="7" name="Группа 552"/>
              <p:cNvGrpSpPr>
                <a:grpSpLocks/>
              </p:cNvGrpSpPr>
              <p:nvPr/>
            </p:nvGrpSpPr>
            <p:grpSpPr bwMode="auto">
              <a:xfrm>
                <a:off x="-1588" y="-38825"/>
                <a:ext cx="9145589" cy="576871"/>
                <a:chOff x="-1588" y="-39688"/>
                <a:chExt cx="9145589" cy="576871"/>
              </a:xfrm>
            </p:grpSpPr>
            <p:sp>
              <p:nvSpPr>
                <p:cNvPr id="9" name="Rectangle 28"/>
                <p:cNvSpPr>
                  <a:spLocks noChangeArrowheads="1"/>
                </p:cNvSpPr>
                <p:nvPr/>
              </p:nvSpPr>
              <p:spPr bwMode="auto">
                <a:xfrm>
                  <a:off x="0" y="42"/>
                  <a:ext cx="9144001" cy="537141"/>
                </a:xfrm>
                <a:prstGeom prst="rect">
                  <a:avLst/>
                </a:prstGeom>
                <a:gradFill flip="none" rotWithShape="1">
                  <a:gsLst>
                    <a:gs pos="50000">
                      <a:schemeClr val="bg1"/>
                    </a:gs>
                    <a:gs pos="100000">
                      <a:srgbClr val="FF818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>
                  <a:noFill/>
                  <a:miter lim="800000"/>
                  <a:headEnd/>
                  <a:tailEnd/>
                </a:ln>
              </p:spPr>
              <p:txBody>
                <a:bodyPr lIns="0" tIns="0" rIns="0" bIns="0" anchor="ctr" anchorCtr="1"/>
                <a:lstStyle/>
                <a:p>
                  <a:pPr algn="ctr">
                    <a:defRPr/>
                  </a:pPr>
                  <a:r>
                    <a:rPr lang="ru-RU" sz="1600" b="1" dirty="0" smtClean="0">
                      <a:solidFill>
                        <a:srgbClr val="000000"/>
                      </a:solidFill>
                      <a:cs typeface="Arial" pitchFamily="34" charset="0"/>
                    </a:rPr>
                    <a:t>МЕТОДИКА ПРОВЕДЕНИЯ ЗАНЯТИЯ ПО РХБ  ЗАЩИТЕ</a:t>
                  </a:r>
                  <a:endParaRPr lang="ru-RU" sz="1600" b="1" dirty="0">
                    <a:solidFill>
                      <a:srgbClr val="000000"/>
                    </a:solidFill>
                    <a:cs typeface="Arial" pitchFamily="34" charset="0"/>
                  </a:endParaRPr>
                </a:p>
              </p:txBody>
            </p:sp>
            <p:pic>
              <p:nvPicPr>
                <p:cNvPr id="10" name="Picture 20"/>
                <p:cNvPicPr>
                  <a:picLocks noChangeAspect="1" noChangeArrowheads="1"/>
                </p:cNvPicPr>
                <p:nvPr/>
              </p:nvPicPr>
              <p:blipFill>
                <a:blip r:embed="rId2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rcRect/>
                <a:stretch>
                  <a:fillRect/>
                </a:stretch>
              </p:blipFill>
              <p:spPr bwMode="auto">
                <a:xfrm>
                  <a:off x="-1588" y="-39688"/>
                  <a:ext cx="1470026" cy="52387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11" name="Picture 21"/>
                <p:cNvPicPr>
                  <a:picLocks noChangeAspect="1" noChangeArrowheads="1"/>
                </p:cNvPicPr>
                <p:nvPr/>
              </p:nvPicPr>
              <p:blipFill>
                <a:blip r:embed="rId3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rcRect/>
                <a:stretch>
                  <a:fillRect/>
                </a:stretch>
              </p:blipFill>
              <p:spPr bwMode="auto">
                <a:xfrm>
                  <a:off x="138113" y="11136"/>
                  <a:ext cx="842962" cy="45720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8" name="Овал 7"/>
              <p:cNvSpPr>
                <a:spLocks/>
              </p:cNvSpPr>
              <p:nvPr/>
            </p:nvSpPr>
            <p:spPr bwMode="auto">
              <a:xfrm>
                <a:off x="8588376" y="45402"/>
                <a:ext cx="360363" cy="359153"/>
              </a:xfrm>
              <a:prstGeom prst="ellipse">
                <a:avLst/>
              </a:prstGeom>
              <a:solidFill>
                <a:srgbClr val="FFFF7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ru-RU" sz="1400" b="1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24</a:t>
                </a:r>
                <a:endParaRPr lang="ru-RU" sz="1400" b="1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" name="Line 6"/>
            <p:cNvSpPr>
              <a:spLocks noChangeShapeType="1"/>
            </p:cNvSpPr>
            <p:nvPr/>
          </p:nvSpPr>
          <p:spPr bwMode="auto">
            <a:xfrm>
              <a:off x="0" y="555526"/>
              <a:ext cx="9144000" cy="0"/>
            </a:xfrm>
            <a:prstGeom prst="line">
              <a:avLst/>
            </a:prstGeom>
            <a:noFill/>
            <a:ln w="57150" cmpd="thickThin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Rectangle 1"/>
          <p:cNvSpPr>
            <a:spLocks noChangeArrowheads="1"/>
          </p:cNvSpPr>
          <p:nvPr/>
        </p:nvSpPr>
        <p:spPr bwMode="auto">
          <a:xfrm>
            <a:off x="228600" y="609600"/>
            <a:ext cx="8686800" cy="6494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indent="360363" algn="just"/>
            <a:r>
              <a:rPr lang="ru-RU" sz="2000" b="1" dirty="0" smtClean="0"/>
              <a:t>Во вводной части</a:t>
            </a:r>
            <a:r>
              <a:rPr lang="ru-RU" sz="2000" dirty="0" smtClean="0"/>
              <a:t> занятия руководитель занятия организует получение военнослужащими оружия, индивидуальных средств защиты и экипировки. Затем выводит подразделение к месту проведения занятия. При проверке внешнего вида он обращает особе внимание на правильность подгонки обмундирования и снаряжения подчиненных, проверяет оружие, средства индивидуальной защиты на наличие и комплектность. </a:t>
            </a:r>
          </a:p>
          <a:p>
            <a:pPr indent="360363" algn="just"/>
            <a:r>
              <a:rPr lang="ru-RU" sz="2000" b="1" dirty="0" smtClean="0"/>
              <a:t>В ходе  занятия </a:t>
            </a:r>
            <a:r>
              <a:rPr lang="ru-RU" sz="2000" dirty="0" smtClean="0"/>
              <a:t>необходимо довести до сознания каждого военнослужащего, что только таким образом достигается:</a:t>
            </a:r>
          </a:p>
          <a:p>
            <a:pPr indent="360363" algn="just"/>
            <a:r>
              <a:rPr lang="ru-RU" sz="2000" dirty="0" smtClean="0"/>
              <a:t>- максимальное ослабление воздействия ядерного, химического и биологического оружия, аварийных химически опасных веществ и радиоактивных веществ;</a:t>
            </a:r>
          </a:p>
          <a:p>
            <a:pPr indent="449263" algn="just">
              <a:buFontTx/>
              <a:buChar char="-"/>
            </a:pPr>
            <a:r>
              <a:rPr lang="ru-RU" sz="2000" dirty="0" smtClean="0"/>
              <a:t>сохраняется личная безопасность и боеспособность подразделения в целом;</a:t>
            </a:r>
          </a:p>
          <a:p>
            <a:pPr indent="360363" algn="just">
              <a:buFontTx/>
              <a:buChar char="-"/>
            </a:pPr>
            <a:r>
              <a:rPr lang="ru-RU" sz="2000" b="1" dirty="0" smtClean="0"/>
              <a:t>После отработки всех учебных вопр</a:t>
            </a:r>
            <a:r>
              <a:rPr lang="ru-RU" sz="2000" dirty="0" smtClean="0"/>
              <a:t>осов руководитель проводит З</a:t>
            </a:r>
            <a:r>
              <a:rPr lang="ru-RU" sz="2000" b="1" dirty="0" smtClean="0"/>
              <a:t>аключительную часть</a:t>
            </a:r>
            <a:r>
              <a:rPr lang="ru-RU" sz="2000" dirty="0" smtClean="0"/>
              <a:t> занятия. В первую очередь он проверяет наличие оружия средств защиты и экипировки. </a:t>
            </a:r>
          </a:p>
          <a:p>
            <a:pPr indent="630238" algn="just"/>
            <a:r>
              <a:rPr lang="ru-RU" sz="1600" b="1" dirty="0" smtClean="0"/>
              <a:t>При подведении итогов занятия</a:t>
            </a:r>
            <a:r>
              <a:rPr lang="ru-RU" sz="1600" dirty="0" smtClean="0"/>
              <a:t> руководитель напоминает обучаемым тему, учебные цели и основные вопросы, отработанные в ходе </a:t>
            </a:r>
            <a:r>
              <a:rPr lang="ru-RU" sz="1600" dirty="0" err="1" smtClean="0"/>
              <a:t>эанятия</a:t>
            </a:r>
            <a:r>
              <a:rPr lang="ru-RU" sz="1600" dirty="0" smtClean="0"/>
              <a:t>. Отмечает положительное в действиях личного состава, подробно разбирает характерные ошибки. Затем он объявляет военнослужащим оценки, полученные за отработку нормативов (практических действий) в основной части, отмечает лучших военнослужащих по отработке вопросов текущего занятия. </a:t>
            </a:r>
          </a:p>
          <a:p>
            <a:pPr algn="just"/>
            <a:endParaRPr lang="ru-RU" sz="1600" dirty="0"/>
          </a:p>
        </p:txBody>
      </p:sp>
      <p:grpSp>
        <p:nvGrpSpPr>
          <p:cNvPr id="2" name="Группа 1998"/>
          <p:cNvGrpSpPr>
            <a:grpSpLocks/>
          </p:cNvGrpSpPr>
          <p:nvPr/>
        </p:nvGrpSpPr>
        <p:grpSpPr bwMode="auto">
          <a:xfrm>
            <a:off x="0" y="1"/>
            <a:ext cx="9145588" cy="685800"/>
            <a:chOff x="-1588" y="-38825"/>
            <a:chExt cx="9145589" cy="594351"/>
          </a:xfrm>
        </p:grpSpPr>
        <p:grpSp>
          <p:nvGrpSpPr>
            <p:cNvPr id="3" name="Группа 3854"/>
            <p:cNvGrpSpPr>
              <a:grpSpLocks/>
            </p:cNvGrpSpPr>
            <p:nvPr/>
          </p:nvGrpSpPr>
          <p:grpSpPr bwMode="auto">
            <a:xfrm>
              <a:off x="-1588" y="-38825"/>
              <a:ext cx="9145589" cy="576871"/>
              <a:chOff x="-1588" y="-38825"/>
              <a:chExt cx="9145589" cy="576871"/>
            </a:xfrm>
          </p:grpSpPr>
          <p:grpSp>
            <p:nvGrpSpPr>
              <p:cNvPr id="4" name="Группа 552"/>
              <p:cNvGrpSpPr>
                <a:grpSpLocks/>
              </p:cNvGrpSpPr>
              <p:nvPr/>
            </p:nvGrpSpPr>
            <p:grpSpPr bwMode="auto">
              <a:xfrm>
                <a:off x="-1588" y="-38825"/>
                <a:ext cx="9145589" cy="576871"/>
                <a:chOff x="-1588" y="-39688"/>
                <a:chExt cx="9145589" cy="576871"/>
              </a:xfrm>
            </p:grpSpPr>
            <p:sp>
              <p:nvSpPr>
                <p:cNvPr id="9" name="Rectangle 28"/>
                <p:cNvSpPr>
                  <a:spLocks noChangeArrowheads="1"/>
                </p:cNvSpPr>
                <p:nvPr/>
              </p:nvSpPr>
              <p:spPr bwMode="auto">
                <a:xfrm>
                  <a:off x="0" y="42"/>
                  <a:ext cx="9144001" cy="537141"/>
                </a:xfrm>
                <a:prstGeom prst="rect">
                  <a:avLst/>
                </a:prstGeom>
                <a:gradFill flip="none" rotWithShape="1">
                  <a:gsLst>
                    <a:gs pos="50000">
                      <a:schemeClr val="bg1"/>
                    </a:gs>
                    <a:gs pos="100000">
                      <a:srgbClr val="FF818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>
                  <a:noFill/>
                  <a:miter lim="800000"/>
                  <a:headEnd/>
                  <a:tailEnd/>
                </a:ln>
              </p:spPr>
              <p:txBody>
                <a:bodyPr lIns="0" tIns="0" rIns="0" bIns="0" anchor="ctr" anchorCtr="1"/>
                <a:lstStyle/>
                <a:p>
                  <a:pPr algn="ctr">
                    <a:defRPr/>
                  </a:pPr>
                  <a:r>
                    <a:rPr lang="ru-RU" sz="1600" b="1" dirty="0" smtClean="0">
                      <a:solidFill>
                        <a:srgbClr val="000000"/>
                      </a:solidFill>
                      <a:cs typeface="Arial" pitchFamily="34" charset="0"/>
                    </a:rPr>
                    <a:t>МЕТОДИКА ПРОВЕДЕНИЯ ЗАНЯТИЯ ПО РХБ  ЗАЩИТЕ</a:t>
                  </a:r>
                  <a:endParaRPr lang="ru-RU" sz="1600" b="1" dirty="0">
                    <a:solidFill>
                      <a:srgbClr val="000000"/>
                    </a:solidFill>
                    <a:cs typeface="Arial" pitchFamily="34" charset="0"/>
                  </a:endParaRPr>
                </a:p>
              </p:txBody>
            </p:sp>
            <p:pic>
              <p:nvPicPr>
                <p:cNvPr id="10" name="Picture 20"/>
                <p:cNvPicPr>
                  <a:picLocks noChangeAspect="1" noChangeArrowheads="1"/>
                </p:cNvPicPr>
                <p:nvPr/>
              </p:nvPicPr>
              <p:blipFill>
                <a:blip r:embed="rId2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rcRect/>
                <a:stretch>
                  <a:fillRect/>
                </a:stretch>
              </p:blipFill>
              <p:spPr bwMode="auto">
                <a:xfrm>
                  <a:off x="-1588" y="-39688"/>
                  <a:ext cx="1470026" cy="52387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11" name="Picture 21"/>
                <p:cNvPicPr>
                  <a:picLocks noChangeAspect="1" noChangeArrowheads="1"/>
                </p:cNvPicPr>
                <p:nvPr/>
              </p:nvPicPr>
              <p:blipFill>
                <a:blip r:embed="rId3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rcRect/>
                <a:stretch>
                  <a:fillRect/>
                </a:stretch>
              </p:blipFill>
              <p:spPr bwMode="auto">
                <a:xfrm>
                  <a:off x="138113" y="11136"/>
                  <a:ext cx="842962" cy="45720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8" name="Овал 7"/>
              <p:cNvSpPr>
                <a:spLocks/>
              </p:cNvSpPr>
              <p:nvPr/>
            </p:nvSpPr>
            <p:spPr bwMode="auto">
              <a:xfrm>
                <a:off x="8588376" y="45402"/>
                <a:ext cx="360363" cy="359153"/>
              </a:xfrm>
              <a:prstGeom prst="ellipse">
                <a:avLst/>
              </a:prstGeom>
              <a:solidFill>
                <a:srgbClr val="FFFF7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ru-RU" sz="1400" b="1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25</a:t>
                </a:r>
                <a:endParaRPr lang="ru-RU" sz="1400" b="1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" name="Line 6"/>
            <p:cNvSpPr>
              <a:spLocks noChangeShapeType="1"/>
            </p:cNvSpPr>
            <p:nvPr/>
          </p:nvSpPr>
          <p:spPr bwMode="auto">
            <a:xfrm>
              <a:off x="0" y="555526"/>
              <a:ext cx="9144000" cy="0"/>
            </a:xfrm>
            <a:prstGeom prst="line">
              <a:avLst/>
            </a:prstGeom>
            <a:noFill/>
            <a:ln w="57150" cmpd="thickThin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998"/>
          <p:cNvGrpSpPr>
            <a:grpSpLocks/>
          </p:cNvGrpSpPr>
          <p:nvPr/>
        </p:nvGrpSpPr>
        <p:grpSpPr bwMode="auto">
          <a:xfrm>
            <a:off x="0" y="1"/>
            <a:ext cx="9145588" cy="685800"/>
            <a:chOff x="-1588" y="-38825"/>
            <a:chExt cx="9145589" cy="594351"/>
          </a:xfrm>
        </p:grpSpPr>
        <p:grpSp>
          <p:nvGrpSpPr>
            <p:cNvPr id="3" name="Группа 3854"/>
            <p:cNvGrpSpPr>
              <a:grpSpLocks/>
            </p:cNvGrpSpPr>
            <p:nvPr/>
          </p:nvGrpSpPr>
          <p:grpSpPr bwMode="auto">
            <a:xfrm>
              <a:off x="-1588" y="-38825"/>
              <a:ext cx="9145589" cy="576871"/>
              <a:chOff x="-1588" y="-38825"/>
              <a:chExt cx="9145589" cy="576871"/>
            </a:xfrm>
          </p:grpSpPr>
          <p:grpSp>
            <p:nvGrpSpPr>
              <p:cNvPr id="4" name="Группа 552"/>
              <p:cNvGrpSpPr>
                <a:grpSpLocks/>
              </p:cNvGrpSpPr>
              <p:nvPr/>
            </p:nvGrpSpPr>
            <p:grpSpPr bwMode="auto">
              <a:xfrm>
                <a:off x="-1588" y="-38825"/>
                <a:ext cx="9145589" cy="576871"/>
                <a:chOff x="-1588" y="-39688"/>
                <a:chExt cx="9145589" cy="576871"/>
              </a:xfrm>
            </p:grpSpPr>
            <p:sp>
              <p:nvSpPr>
                <p:cNvPr id="9" name="Rectangle 28"/>
                <p:cNvSpPr>
                  <a:spLocks noChangeArrowheads="1"/>
                </p:cNvSpPr>
                <p:nvPr/>
              </p:nvSpPr>
              <p:spPr bwMode="auto">
                <a:xfrm>
                  <a:off x="0" y="42"/>
                  <a:ext cx="9144001" cy="537141"/>
                </a:xfrm>
                <a:prstGeom prst="rect">
                  <a:avLst/>
                </a:prstGeom>
                <a:gradFill flip="none" rotWithShape="1">
                  <a:gsLst>
                    <a:gs pos="50000">
                      <a:schemeClr val="bg1"/>
                    </a:gs>
                    <a:gs pos="100000">
                      <a:srgbClr val="FF818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>
                  <a:noFill/>
                  <a:miter lim="800000"/>
                  <a:headEnd/>
                  <a:tailEnd/>
                </a:ln>
              </p:spPr>
              <p:txBody>
                <a:bodyPr lIns="0" tIns="0" rIns="0" bIns="0" anchor="ctr" anchorCtr="1"/>
                <a:lstStyle/>
                <a:p>
                  <a:pPr algn="ctr">
                    <a:defRPr/>
                  </a:pPr>
                  <a:r>
                    <a:rPr lang="ru-RU" sz="1600" b="1" dirty="0" smtClean="0">
                      <a:solidFill>
                        <a:srgbClr val="000000"/>
                      </a:solidFill>
                      <a:cs typeface="Arial" pitchFamily="34" charset="0"/>
                    </a:rPr>
                    <a:t>МЕТОДИКА ПРОВЕДЕНИЯ ЗАНЯТИЯ ПО РХБ  ЗАЩИТЕ</a:t>
                  </a:r>
                  <a:endParaRPr lang="ru-RU" sz="1600" b="1" dirty="0">
                    <a:solidFill>
                      <a:srgbClr val="000000"/>
                    </a:solidFill>
                    <a:cs typeface="Arial" pitchFamily="34" charset="0"/>
                  </a:endParaRPr>
                </a:p>
              </p:txBody>
            </p:sp>
            <p:pic>
              <p:nvPicPr>
                <p:cNvPr id="10" name="Picture 20"/>
                <p:cNvPicPr>
                  <a:picLocks noChangeAspect="1" noChangeArrowheads="1"/>
                </p:cNvPicPr>
                <p:nvPr/>
              </p:nvPicPr>
              <p:blipFill>
                <a:blip r:embed="rId2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rcRect/>
                <a:stretch>
                  <a:fillRect/>
                </a:stretch>
              </p:blipFill>
              <p:spPr bwMode="auto">
                <a:xfrm>
                  <a:off x="-1588" y="-39688"/>
                  <a:ext cx="1470026" cy="52387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11" name="Picture 21"/>
                <p:cNvPicPr>
                  <a:picLocks noChangeAspect="1" noChangeArrowheads="1"/>
                </p:cNvPicPr>
                <p:nvPr/>
              </p:nvPicPr>
              <p:blipFill>
                <a:blip r:embed="rId3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rcRect/>
                <a:stretch>
                  <a:fillRect/>
                </a:stretch>
              </p:blipFill>
              <p:spPr bwMode="auto">
                <a:xfrm>
                  <a:off x="138113" y="11136"/>
                  <a:ext cx="842962" cy="45720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8" name="Овал 7"/>
              <p:cNvSpPr>
                <a:spLocks/>
              </p:cNvSpPr>
              <p:nvPr/>
            </p:nvSpPr>
            <p:spPr bwMode="auto">
              <a:xfrm>
                <a:off x="8588376" y="45402"/>
                <a:ext cx="360363" cy="359153"/>
              </a:xfrm>
              <a:prstGeom prst="ellipse">
                <a:avLst/>
              </a:prstGeom>
              <a:solidFill>
                <a:srgbClr val="FFFF7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ru-RU" sz="1400" b="1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26</a:t>
                </a:r>
                <a:endParaRPr lang="ru-RU" sz="1400" b="1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" name="Line 6"/>
            <p:cNvSpPr>
              <a:spLocks noChangeShapeType="1"/>
            </p:cNvSpPr>
            <p:nvPr/>
          </p:nvSpPr>
          <p:spPr bwMode="auto">
            <a:xfrm>
              <a:off x="0" y="555526"/>
              <a:ext cx="9144000" cy="0"/>
            </a:xfrm>
            <a:prstGeom prst="line">
              <a:avLst/>
            </a:prstGeom>
            <a:noFill/>
            <a:ln w="57150" cmpd="thickThin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12" name="Рисунок 11" descr="https://fhd.multiurok.ru/b/1/a/b1aac4156b9319a4310d49fd8bc2adc5ee9d01fb/img16.jpg"/>
          <p:cNvPicPr/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838200"/>
            <a:ext cx="8915399" cy="6019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Рисунок 3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27517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342" name="Rectangle 2" descr="Large confetti"/>
          <p:cNvSpPr>
            <a:spLocks noChangeArrowheads="1"/>
          </p:cNvSpPr>
          <p:nvPr/>
        </p:nvSpPr>
        <p:spPr bwMode="auto">
          <a:xfrm>
            <a:off x="152400" y="2095500"/>
            <a:ext cx="8839200" cy="44301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indent="452438" algn="just"/>
            <a:r>
              <a:rPr lang="ru-RU" sz="2600" dirty="0" smtClean="0"/>
              <a:t>Занятия по радиационной, химической и биологической защите проводятся в классах, на городке РХБ </a:t>
            </a:r>
            <a:r>
              <a:rPr lang="ru-RU" sz="2600" dirty="0" smtClean="0"/>
              <a:t>защиты  при казарменной </a:t>
            </a:r>
            <a:r>
              <a:rPr lang="ru-RU" sz="2600" dirty="0" smtClean="0"/>
              <a:t>учебной </a:t>
            </a:r>
            <a:r>
              <a:rPr lang="ru-RU" sz="2600" dirty="0" smtClean="0"/>
              <a:t>базы, </a:t>
            </a:r>
            <a:r>
              <a:rPr lang="ru-RU" sz="2600" dirty="0" smtClean="0"/>
              <a:t>тактическом поле общевойсковой подготовки и огневой штурмовой полосе.</a:t>
            </a:r>
          </a:p>
          <a:p>
            <a:pPr indent="452438" algn="just"/>
            <a:r>
              <a:rPr lang="ru-RU" sz="2600" dirty="0" smtClean="0">
                <a:solidFill>
                  <a:srgbClr val="FF0000"/>
                </a:solidFill>
              </a:rPr>
              <a:t>Главное внимание </a:t>
            </a:r>
            <a:r>
              <a:rPr lang="ru-RU" sz="2600" dirty="0" smtClean="0"/>
              <a:t>обращается на усвоение обучаемыми боевых свойств </a:t>
            </a:r>
            <a:r>
              <a:rPr lang="ru-RU" sz="2600" dirty="0" smtClean="0">
                <a:solidFill>
                  <a:srgbClr val="FF0000"/>
                </a:solidFill>
              </a:rPr>
              <a:t>оружия массового поражения </a:t>
            </a:r>
            <a:r>
              <a:rPr lang="ru-RU" sz="2600" dirty="0" smtClean="0"/>
              <a:t>и </a:t>
            </a:r>
            <a:r>
              <a:rPr lang="ru-RU" sz="2600" dirty="0" smtClean="0">
                <a:solidFill>
                  <a:srgbClr val="FF0000"/>
                </a:solidFill>
              </a:rPr>
              <a:t>способов защиты </a:t>
            </a:r>
            <a:r>
              <a:rPr lang="ru-RU" sz="2600" dirty="0" smtClean="0"/>
              <a:t>от них, </a:t>
            </a:r>
            <a:r>
              <a:rPr lang="ru-RU" sz="2600" dirty="0" smtClean="0">
                <a:solidFill>
                  <a:srgbClr val="FF0000"/>
                </a:solidFill>
              </a:rPr>
              <a:t>выработку</a:t>
            </a:r>
            <a:r>
              <a:rPr lang="ru-RU" sz="2600" dirty="0" smtClean="0"/>
              <a:t> у личного состава </a:t>
            </a:r>
            <a:r>
              <a:rPr lang="ru-RU" sz="2600" dirty="0" smtClean="0">
                <a:solidFill>
                  <a:srgbClr val="FF0000"/>
                </a:solidFill>
              </a:rPr>
              <a:t>уверенности</a:t>
            </a:r>
            <a:r>
              <a:rPr lang="ru-RU" sz="2600" dirty="0" smtClean="0"/>
              <a:t> в том, </a:t>
            </a:r>
            <a:r>
              <a:rPr lang="ru-RU" sz="2600" dirty="0" smtClean="0">
                <a:solidFill>
                  <a:srgbClr val="FF0000"/>
                </a:solidFill>
              </a:rPr>
              <a:t>что умелое использование защитных свойств </a:t>
            </a:r>
            <a:r>
              <a:rPr lang="ru-RU" sz="2600" dirty="0" smtClean="0"/>
              <a:t>техники, местности и других средств защиты значительно </a:t>
            </a:r>
            <a:r>
              <a:rPr lang="ru-RU" sz="2600" dirty="0" smtClean="0">
                <a:solidFill>
                  <a:srgbClr val="FF0000"/>
                </a:solidFill>
              </a:rPr>
              <a:t>ослабит воздействие поражающих факторов</a:t>
            </a:r>
            <a:r>
              <a:rPr lang="ru-RU" sz="2600" dirty="0" smtClean="0"/>
              <a:t> ядерного оружия, </a:t>
            </a:r>
            <a:r>
              <a:rPr lang="ru-RU" sz="2600" dirty="0" smtClean="0"/>
              <a:t> и </a:t>
            </a:r>
            <a:r>
              <a:rPr lang="ru-RU" sz="2600" dirty="0" smtClean="0"/>
              <a:t>зажигательных средств.</a:t>
            </a:r>
          </a:p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400" dirty="0">
              <a:latin typeface="+mn-lt"/>
              <a:cs typeface="+mn-cs"/>
            </a:endParaRPr>
          </a:p>
        </p:txBody>
      </p:sp>
      <p:pic>
        <p:nvPicPr>
          <p:cNvPr id="3076" name="Рисунок 1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929064" y="-2117"/>
            <a:ext cx="1692275" cy="17166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Рисунок 3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27517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342" name="Rectangle 2" descr="Large confetti"/>
          <p:cNvSpPr>
            <a:spLocks noChangeArrowheads="1"/>
          </p:cNvSpPr>
          <p:nvPr/>
        </p:nvSpPr>
        <p:spPr bwMode="auto">
          <a:xfrm>
            <a:off x="152400" y="1676400"/>
            <a:ext cx="8839200" cy="48492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400" dirty="0">
              <a:latin typeface="+mn-lt"/>
              <a:cs typeface="+mn-cs"/>
            </a:endParaRPr>
          </a:p>
        </p:txBody>
      </p:sp>
      <p:pic>
        <p:nvPicPr>
          <p:cNvPr id="3076" name="Рисунок 1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929064" y="-2117"/>
            <a:ext cx="1692275" cy="17166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Рисунок 4" descr="https://cf.ppt-online.org/files/slide/x/xM28XWIP1lb3Gg5jeVEoBZr9tyfiYAdvqSwhk4/slide-15.jpg"/>
          <p:cNvPicPr/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0" y="1676400"/>
            <a:ext cx="91440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Рисунок 3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27517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342" name="Rectangle 2" descr="Large confetti"/>
          <p:cNvSpPr>
            <a:spLocks noChangeArrowheads="1"/>
          </p:cNvSpPr>
          <p:nvPr/>
        </p:nvSpPr>
        <p:spPr bwMode="auto">
          <a:xfrm>
            <a:off x="228600" y="1524000"/>
            <a:ext cx="8686800" cy="518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indent="541338" algn="just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400" dirty="0">
              <a:latin typeface="+mn-lt"/>
              <a:cs typeface="+mn-cs"/>
            </a:endParaRPr>
          </a:p>
        </p:txBody>
      </p:sp>
      <p:pic>
        <p:nvPicPr>
          <p:cNvPr id="3076" name="Рисунок 1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733800" y="0"/>
            <a:ext cx="1279118" cy="12975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Рисунок 4" descr="https://cf.ppt-online.org/files/slide/y/ynTiPchspeR0bYjfwOMXdVC6BGLgqS2ZQU5I83/slide-54.jpg"/>
          <p:cNvPicPr/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0" y="1387658"/>
            <a:ext cx="9144000" cy="54703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Рисунок 3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27517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342" name="Rectangle 2" descr="Large confetti"/>
          <p:cNvSpPr>
            <a:spLocks noChangeArrowheads="1"/>
          </p:cNvSpPr>
          <p:nvPr/>
        </p:nvSpPr>
        <p:spPr bwMode="auto">
          <a:xfrm>
            <a:off x="228600" y="1524000"/>
            <a:ext cx="8686800" cy="518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ru-RU" sz="2400" b="1" dirty="0" smtClean="0">
                <a:solidFill>
                  <a:srgbClr val="FF0000"/>
                </a:solidFill>
              </a:rPr>
              <a:t>Общие основы методики  проведения занятий по РХБ защите</a:t>
            </a:r>
            <a:endParaRPr lang="ru-RU" sz="2400" dirty="0" smtClean="0">
              <a:solidFill>
                <a:srgbClr val="FF0000"/>
              </a:solidFill>
            </a:endParaRPr>
          </a:p>
          <a:p>
            <a:pPr indent="541338" algn="just"/>
            <a:r>
              <a:rPr lang="ru-RU" sz="2000" dirty="0" smtClean="0"/>
              <a:t>При отработке тем РХБ защиты командиры отделений проводят занятия самостоятельно или могут назначаться руководителями учебных мест. </a:t>
            </a:r>
          </a:p>
          <a:p>
            <a:pPr indent="541338" algn="just"/>
            <a:r>
              <a:rPr lang="ru-RU" sz="2000" b="1" dirty="0" smtClean="0">
                <a:solidFill>
                  <a:srgbClr val="FF0000"/>
                </a:solidFill>
              </a:rPr>
              <a:t>Формы</a:t>
            </a:r>
            <a:r>
              <a:rPr lang="ru-RU" sz="2000" b="1" dirty="0" smtClean="0"/>
              <a:t> </a:t>
            </a:r>
            <a:r>
              <a:rPr lang="ru-RU" sz="2000" b="1" dirty="0" smtClean="0">
                <a:solidFill>
                  <a:srgbClr val="FF0000"/>
                </a:solidFill>
              </a:rPr>
              <a:t>обучения</a:t>
            </a:r>
            <a:r>
              <a:rPr lang="ru-RU" sz="2000" b="1" dirty="0" smtClean="0"/>
              <a:t> </a:t>
            </a:r>
            <a:r>
              <a:rPr lang="ru-RU" sz="2000" dirty="0" smtClean="0"/>
              <a:t>- Подготовка личного состава осуществляется на теоретических занятиях, тренировках, сборах, командирских, показных и инструкторско-методических занятиях, инструктажах и совершенствуется в ходе боевой учебы. </a:t>
            </a:r>
          </a:p>
          <a:p>
            <a:pPr indent="541338" algn="just"/>
            <a:r>
              <a:rPr lang="ru-RU" sz="2000" dirty="0" smtClean="0"/>
              <a:t>На занятиях по  РХБЗ  применяются следующие </a:t>
            </a:r>
            <a:r>
              <a:rPr lang="ru-RU" sz="2000" b="1" dirty="0" smtClean="0">
                <a:solidFill>
                  <a:srgbClr val="FF0000"/>
                </a:solidFill>
              </a:rPr>
              <a:t>методы обучения: </a:t>
            </a:r>
            <a:endParaRPr lang="ru-RU" sz="2000" dirty="0" smtClean="0">
              <a:solidFill>
                <a:srgbClr val="FF0000"/>
              </a:solidFill>
            </a:endParaRPr>
          </a:p>
          <a:p>
            <a:pPr indent="541338" algn="just"/>
            <a:r>
              <a:rPr lang="ru-RU" sz="2000" dirty="0" smtClean="0"/>
              <a:t>1. Устное изложение учебного материала; </a:t>
            </a:r>
          </a:p>
          <a:p>
            <a:pPr indent="541338" algn="just"/>
            <a:r>
              <a:rPr lang="ru-RU" sz="2000" dirty="0" smtClean="0"/>
              <a:t>2. Практический показ с кратким пояснением; </a:t>
            </a:r>
          </a:p>
          <a:p>
            <a:pPr indent="541338" algn="just"/>
            <a:r>
              <a:rPr lang="ru-RU" sz="2000" dirty="0" smtClean="0"/>
              <a:t>3. Упражнение (тренировка); </a:t>
            </a:r>
          </a:p>
          <a:p>
            <a:pPr indent="541338" algn="just"/>
            <a:r>
              <a:rPr lang="ru-RU" sz="2000" dirty="0" smtClean="0"/>
              <a:t>4. Самостоятельная работа; </a:t>
            </a:r>
          </a:p>
          <a:p>
            <a:pPr indent="541338" algn="just"/>
            <a:r>
              <a:rPr lang="ru-RU" sz="2000" dirty="0" smtClean="0"/>
              <a:t>5. Практическая работа.</a:t>
            </a:r>
          </a:p>
          <a:p>
            <a:pPr indent="541338" algn="just"/>
            <a:r>
              <a:rPr lang="ru-RU" sz="2000" dirty="0" smtClean="0"/>
              <a:t>Методы обучения - это способы работы обучающего и руководимых им обучаемых. Выбор метода обучения определяется целью обучения и содержания занятий. </a:t>
            </a:r>
          </a:p>
          <a:p>
            <a:pPr indent="541338" algn="just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400" dirty="0">
              <a:latin typeface="+mn-lt"/>
              <a:cs typeface="+mn-cs"/>
            </a:endParaRPr>
          </a:p>
        </p:txBody>
      </p:sp>
      <p:pic>
        <p:nvPicPr>
          <p:cNvPr id="3076" name="Рисунок 1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733800" y="0"/>
            <a:ext cx="1279118" cy="12975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Рисунок 3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27517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342" name="Rectangle 2" descr="Large confetti"/>
          <p:cNvSpPr>
            <a:spLocks noChangeArrowheads="1"/>
          </p:cNvSpPr>
          <p:nvPr/>
        </p:nvSpPr>
        <p:spPr bwMode="auto">
          <a:xfrm>
            <a:off x="152400" y="1524000"/>
            <a:ext cx="8763000" cy="510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endParaRPr lang="ru-RU" sz="2400" b="1" dirty="0" smtClean="0"/>
          </a:p>
          <a:p>
            <a:pPr algn="ctr"/>
            <a:r>
              <a:rPr lang="ru-RU" sz="2400" b="1" dirty="0" smtClean="0">
                <a:solidFill>
                  <a:srgbClr val="FF0000"/>
                </a:solidFill>
              </a:rPr>
              <a:t>МЕТОДЫ ОБУЧЕНИЯ</a:t>
            </a:r>
          </a:p>
          <a:p>
            <a:pPr indent="452438" algn="just"/>
            <a:r>
              <a:rPr lang="ru-RU" sz="2400" b="1" dirty="0" smtClean="0"/>
              <a:t>Устное изложение</a:t>
            </a:r>
            <a:r>
              <a:rPr lang="ru-RU" sz="2400" dirty="0" smtClean="0"/>
              <a:t> учебного материала применяется для раскрытия изучаемого материала. Оно заключается в кратком устном изложении руководителем того или другого изучаемого положения, материала. В целях лучшего запоминания материала целесообразно в ходе занятий в классе пользоваться доской, различными наглядными пособиями, а также рекомендовать обучаемым делать соответствующие записи. </a:t>
            </a:r>
          </a:p>
          <a:p>
            <a:pPr indent="452438" algn="just"/>
            <a:r>
              <a:rPr lang="ru-RU" sz="2400" b="1" dirty="0" smtClean="0"/>
              <a:t>Практический показ с кратким пояснением</a:t>
            </a:r>
            <a:r>
              <a:rPr lang="ru-RU" sz="2400" dirty="0" smtClean="0"/>
              <a:t> применяется для формирования у обучаемых правильных представлений о содержании изучаемого учебного материала, выполнения того или другого действия или приема. Он заключается в образцовом исполнении действий или приема самим командиром и кратким пояснением. </a:t>
            </a:r>
          </a:p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400" dirty="0">
              <a:latin typeface="+mn-lt"/>
              <a:cs typeface="+mn-cs"/>
            </a:endParaRPr>
          </a:p>
        </p:txBody>
      </p:sp>
      <p:pic>
        <p:nvPicPr>
          <p:cNvPr id="3076" name="Рисунок 1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810000" y="0"/>
            <a:ext cx="1430339" cy="1450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7" name="Picture 7"/>
          <p:cNvPicPr>
            <a:picLocks noChangeAspect="1" noChangeArrowheads="1"/>
          </p:cNvPicPr>
          <p:nvPr/>
        </p:nvPicPr>
        <p:blipFill rotWithShape="1">
          <a:blip r:embed="rId2" cstate="print"/>
          <a:srcRect l="45501" t="21004"/>
          <a:stretch/>
        </p:blipFill>
        <p:spPr bwMode="auto">
          <a:xfrm>
            <a:off x="0" y="1238235"/>
            <a:ext cx="9151938" cy="6174316"/>
          </a:xfrm>
          <a:prstGeom prst="rect">
            <a:avLst/>
          </a:prstGeom>
          <a:noFill/>
          <a:ln w="19050">
            <a:noFill/>
            <a:prstDash val="dash"/>
          </a:ln>
          <a:effectLst>
            <a:glow rad="12700">
              <a:schemeClr val="bg1">
                <a:alpha val="40000"/>
              </a:schemeClr>
            </a:glow>
          </a:effectLst>
        </p:spPr>
      </p:pic>
      <p:grpSp>
        <p:nvGrpSpPr>
          <p:cNvPr id="2" name="Группа 7075"/>
          <p:cNvGrpSpPr>
            <a:grpSpLocks/>
          </p:cNvGrpSpPr>
          <p:nvPr/>
        </p:nvGrpSpPr>
        <p:grpSpPr bwMode="auto">
          <a:xfrm>
            <a:off x="1263651" y="698501"/>
            <a:ext cx="6500813" cy="833967"/>
            <a:chOff x="1263393" y="501673"/>
            <a:chExt cx="6501739" cy="624782"/>
          </a:xfrm>
        </p:grpSpPr>
        <p:sp>
          <p:nvSpPr>
            <p:cNvPr id="853" name="Дуга 852"/>
            <p:cNvSpPr/>
            <p:nvPr/>
          </p:nvSpPr>
          <p:spPr>
            <a:xfrm rot="10800000">
              <a:off x="1263393" y="693548"/>
              <a:ext cx="6501739" cy="204560"/>
            </a:xfrm>
            <a:prstGeom prst="arc">
              <a:avLst>
                <a:gd name="adj1" fmla="val 10665707"/>
                <a:gd name="adj2" fmla="val 137035"/>
              </a:avLst>
            </a:prstGeom>
            <a:ln w="3175"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91388" tIns="45692" rIns="91388" bIns="45692"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srgbClr val="000000"/>
                </a:solidFill>
              </a:endParaRPr>
            </a:p>
          </p:txBody>
        </p:sp>
        <p:grpSp>
          <p:nvGrpSpPr>
            <p:cNvPr id="3" name="Group 2"/>
            <p:cNvGrpSpPr>
              <a:grpSpLocks noChangeAspect="1"/>
            </p:cNvGrpSpPr>
            <p:nvPr/>
          </p:nvGrpSpPr>
          <p:grpSpPr bwMode="auto">
            <a:xfrm rot="18502218" flipH="1">
              <a:off x="1366817" y="687906"/>
              <a:ext cx="624782" cy="252316"/>
              <a:chOff x="483" y="605"/>
              <a:chExt cx="82" cy="44"/>
            </a:xfrm>
          </p:grpSpPr>
          <p:sp>
            <p:nvSpPr>
              <p:cNvPr id="856" name="Oval 3"/>
              <p:cNvSpPr>
                <a:spLocks noChangeAspect="1" noChangeArrowheads="1"/>
              </p:cNvSpPr>
              <p:nvPr/>
            </p:nvSpPr>
            <p:spPr bwMode="auto">
              <a:xfrm rot="-1211715">
                <a:off x="507" y="606"/>
                <a:ext cx="9" cy="11"/>
              </a:xfrm>
              <a:prstGeom prst="ellipse">
                <a:avLst/>
              </a:prstGeom>
              <a:solidFill>
                <a:srgbClr val="3366FF"/>
              </a:solidFill>
              <a:ln w="9525">
                <a:round/>
                <a:headEnd/>
                <a:tailEnd/>
              </a:ln>
              <a:scene3d>
                <a:camera prst="legacyObliqueTopRight">
                  <a:rot lat="600000" lon="18600000" rev="0"/>
                </a:camera>
                <a:lightRig rig="legacyFlat3" dir="b"/>
              </a:scene3d>
              <a:sp3d extrusionH="36500" prstMaterial="legacyMatte">
                <a:bevelT w="13500" h="13500" prst="angle"/>
                <a:bevelB w="13500" h="13500" prst="angle"/>
                <a:extrusionClr>
                  <a:srgbClr val="3366FF"/>
                </a:extrusionClr>
              </a:sp3d>
            </p:spPr>
            <p:txBody>
              <a:bodyPr>
                <a:flatTx/>
              </a:bodyPr>
              <a:lstStyle/>
              <a:p>
                <a:pPr defTabSz="685800">
                  <a:defRPr/>
                </a:pPr>
                <a:endParaRPr lang="ru-RU" altLang="ru-RU" sz="1350">
                  <a:solidFill>
                    <a:srgbClr val="000000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57" name="Oval 4"/>
              <p:cNvSpPr>
                <a:spLocks noChangeAspect="1" noChangeArrowheads="1"/>
              </p:cNvSpPr>
              <p:nvPr/>
            </p:nvSpPr>
            <p:spPr bwMode="auto">
              <a:xfrm rot="-1211715">
                <a:off x="515" y="607"/>
                <a:ext cx="20" cy="18"/>
              </a:xfrm>
              <a:prstGeom prst="ellipse">
                <a:avLst/>
              </a:prstGeom>
              <a:solidFill>
                <a:srgbClr val="3366FF"/>
              </a:solidFill>
              <a:ln w="9525">
                <a:round/>
                <a:headEnd/>
                <a:tailEnd/>
              </a:ln>
              <a:scene3d>
                <a:camera prst="legacyObliqueTopRight">
                  <a:rot lat="0" lon="18600000" rev="0"/>
                </a:camera>
                <a:lightRig rig="legacyFlat3" dir="b"/>
              </a:scene3d>
              <a:sp3d extrusionH="100000" prstMaterial="legacyMatte">
                <a:bevelT w="13500" h="13500" prst="angle"/>
                <a:bevelB w="13500" h="13500" prst="angle"/>
                <a:extrusionClr>
                  <a:srgbClr val="3366FF"/>
                </a:extrusionClr>
              </a:sp3d>
            </p:spPr>
            <p:txBody>
              <a:bodyPr>
                <a:flatTx/>
              </a:bodyPr>
              <a:lstStyle/>
              <a:p>
                <a:pPr defTabSz="685800">
                  <a:defRPr/>
                </a:pPr>
                <a:endParaRPr lang="ru-RU" altLang="ru-RU" sz="1350">
                  <a:solidFill>
                    <a:srgbClr val="000000"/>
                  </a:solidFill>
                  <a:latin typeface="Calibri"/>
                  <a:cs typeface="Arial" pitchFamily="34" charset="0"/>
                </a:endParaRPr>
              </a:p>
            </p:txBody>
          </p:sp>
          <p:grpSp>
            <p:nvGrpSpPr>
              <p:cNvPr id="4" name="Group 5"/>
              <p:cNvGrpSpPr>
                <a:grpSpLocks noChangeAspect="1"/>
              </p:cNvGrpSpPr>
              <p:nvPr/>
            </p:nvGrpSpPr>
            <p:grpSpPr bwMode="auto">
              <a:xfrm>
                <a:off x="483" y="605"/>
                <a:ext cx="81" cy="44"/>
                <a:chOff x="0" y="475"/>
                <a:chExt cx="680" cy="367"/>
              </a:xfrm>
            </p:grpSpPr>
            <p:grpSp>
              <p:nvGrpSpPr>
                <p:cNvPr id="5" name="Group 6"/>
                <p:cNvGrpSpPr>
                  <a:grpSpLocks noChangeAspect="1"/>
                </p:cNvGrpSpPr>
                <p:nvPr/>
              </p:nvGrpSpPr>
              <p:grpSpPr bwMode="auto">
                <a:xfrm>
                  <a:off x="429" y="488"/>
                  <a:ext cx="251" cy="114"/>
                  <a:chOff x="717" y="496"/>
                  <a:chExt cx="419" cy="191"/>
                </a:xfrm>
              </p:grpSpPr>
              <p:sp>
                <p:nvSpPr>
                  <p:cNvPr id="876" name="Freeform 7"/>
                  <p:cNvSpPr>
                    <a:spLocks noChangeAspect="1"/>
                  </p:cNvSpPr>
                  <p:nvPr/>
                </p:nvSpPr>
                <p:spPr bwMode="auto">
                  <a:xfrm>
                    <a:off x="653" y="340"/>
                    <a:ext cx="452" cy="170"/>
                  </a:xfrm>
                  <a:custGeom>
                    <a:avLst/>
                    <a:gdLst>
                      <a:gd name="T0" fmla="*/ 174 w 419"/>
                      <a:gd name="T1" fmla="*/ 6 h 191"/>
                      <a:gd name="T2" fmla="*/ 200 w 419"/>
                      <a:gd name="T3" fmla="*/ 0 h 191"/>
                      <a:gd name="T4" fmla="*/ 244 w 419"/>
                      <a:gd name="T5" fmla="*/ 10 h 191"/>
                      <a:gd name="T6" fmla="*/ 276 w 419"/>
                      <a:gd name="T7" fmla="*/ 32 h 191"/>
                      <a:gd name="T8" fmla="*/ 284 w 419"/>
                      <a:gd name="T9" fmla="*/ 39 h 191"/>
                      <a:gd name="T10" fmla="*/ 325 w 419"/>
                      <a:gd name="T11" fmla="*/ 40 h 191"/>
                      <a:gd name="T12" fmla="*/ 358 w 419"/>
                      <a:gd name="T13" fmla="*/ 50 h 191"/>
                      <a:gd name="T14" fmla="*/ 398 w 419"/>
                      <a:gd name="T15" fmla="*/ 72 h 191"/>
                      <a:gd name="T16" fmla="*/ 419 w 419"/>
                      <a:gd name="T17" fmla="*/ 97 h 191"/>
                      <a:gd name="T18" fmla="*/ 243 w 419"/>
                      <a:gd name="T19" fmla="*/ 191 h 191"/>
                      <a:gd name="T20" fmla="*/ 222 w 419"/>
                      <a:gd name="T21" fmla="*/ 165 h 191"/>
                      <a:gd name="T22" fmla="*/ 183 w 419"/>
                      <a:gd name="T23" fmla="*/ 145 h 191"/>
                      <a:gd name="T24" fmla="*/ 134 w 419"/>
                      <a:gd name="T25" fmla="*/ 133 h 191"/>
                      <a:gd name="T26" fmla="*/ 13 w 419"/>
                      <a:gd name="T27" fmla="*/ 85 h 191"/>
                      <a:gd name="T28" fmla="*/ 0 w 419"/>
                      <a:gd name="T29" fmla="*/ 79 h 191"/>
                      <a:gd name="T30" fmla="*/ 174 w 419"/>
                      <a:gd name="T31" fmla="*/ 6 h 191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419"/>
                      <a:gd name="T49" fmla="*/ 0 h 191"/>
                      <a:gd name="T50" fmla="*/ 419 w 419"/>
                      <a:gd name="T51" fmla="*/ 191 h 191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419" h="191">
                        <a:moveTo>
                          <a:pt x="174" y="6"/>
                        </a:moveTo>
                        <a:lnTo>
                          <a:pt x="200" y="0"/>
                        </a:lnTo>
                        <a:lnTo>
                          <a:pt x="244" y="10"/>
                        </a:lnTo>
                        <a:lnTo>
                          <a:pt x="276" y="32"/>
                        </a:lnTo>
                        <a:lnTo>
                          <a:pt x="284" y="39"/>
                        </a:lnTo>
                        <a:lnTo>
                          <a:pt x="325" y="40"/>
                        </a:lnTo>
                        <a:lnTo>
                          <a:pt x="358" y="50"/>
                        </a:lnTo>
                        <a:lnTo>
                          <a:pt x="398" y="72"/>
                        </a:lnTo>
                        <a:lnTo>
                          <a:pt x="419" y="97"/>
                        </a:lnTo>
                        <a:lnTo>
                          <a:pt x="243" y="191"/>
                        </a:lnTo>
                        <a:lnTo>
                          <a:pt x="222" y="165"/>
                        </a:lnTo>
                        <a:lnTo>
                          <a:pt x="183" y="145"/>
                        </a:lnTo>
                        <a:lnTo>
                          <a:pt x="134" y="133"/>
                        </a:lnTo>
                        <a:lnTo>
                          <a:pt x="13" y="85"/>
                        </a:lnTo>
                        <a:lnTo>
                          <a:pt x="0" y="79"/>
                        </a:lnTo>
                        <a:lnTo>
                          <a:pt x="174" y="6"/>
                        </a:lnTo>
                        <a:close/>
                      </a:path>
                    </a:pathLst>
                  </a:custGeom>
                  <a:solidFill>
                    <a:srgbClr val="3366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  <p:sp>
                <p:nvSpPr>
                  <p:cNvPr id="877" name="Line 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59" y="372"/>
                    <a:ext cx="192" cy="8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867" name="Freeform 9"/>
                <p:cNvSpPr>
                  <a:spLocks noChangeAspect="1"/>
                </p:cNvSpPr>
                <p:nvPr/>
              </p:nvSpPr>
              <p:spPr bwMode="auto">
                <a:xfrm>
                  <a:off x="253" y="487"/>
                  <a:ext cx="215" cy="143"/>
                </a:xfrm>
                <a:custGeom>
                  <a:avLst/>
                  <a:gdLst>
                    <a:gd name="T0" fmla="*/ 0 w 360"/>
                    <a:gd name="T1" fmla="*/ 1 h 238"/>
                    <a:gd name="T2" fmla="*/ 1 w 360"/>
                    <a:gd name="T3" fmla="*/ 1 h 238"/>
                    <a:gd name="T4" fmla="*/ 1 w 360"/>
                    <a:gd name="T5" fmla="*/ 1 h 238"/>
                    <a:gd name="T6" fmla="*/ 1 w 360"/>
                    <a:gd name="T7" fmla="*/ 1 h 238"/>
                    <a:gd name="T8" fmla="*/ 1 w 360"/>
                    <a:gd name="T9" fmla="*/ 1 h 238"/>
                    <a:gd name="T10" fmla="*/ 1 w 360"/>
                    <a:gd name="T11" fmla="*/ 1 h 238"/>
                    <a:gd name="T12" fmla="*/ 1 w 360"/>
                    <a:gd name="T13" fmla="*/ 0 h 238"/>
                    <a:gd name="T14" fmla="*/ 0 w 360"/>
                    <a:gd name="T15" fmla="*/ 1 h 23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60"/>
                    <a:gd name="T25" fmla="*/ 0 h 238"/>
                    <a:gd name="T26" fmla="*/ 360 w 360"/>
                    <a:gd name="T27" fmla="*/ 238 h 23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60" h="238">
                      <a:moveTo>
                        <a:pt x="0" y="38"/>
                      </a:moveTo>
                      <a:lnTo>
                        <a:pt x="21" y="108"/>
                      </a:lnTo>
                      <a:lnTo>
                        <a:pt x="205" y="238"/>
                      </a:lnTo>
                      <a:lnTo>
                        <a:pt x="274" y="217"/>
                      </a:lnTo>
                      <a:lnTo>
                        <a:pt x="329" y="181"/>
                      </a:lnTo>
                      <a:lnTo>
                        <a:pt x="360" y="122"/>
                      </a:lnTo>
                      <a:lnTo>
                        <a:pt x="78" y="0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68" name="Freeform 10"/>
                <p:cNvSpPr>
                  <a:spLocks noChangeAspect="1"/>
                </p:cNvSpPr>
                <p:nvPr/>
              </p:nvSpPr>
              <p:spPr bwMode="auto">
                <a:xfrm>
                  <a:off x="280" y="385"/>
                  <a:ext cx="238" cy="97"/>
                </a:xfrm>
                <a:custGeom>
                  <a:avLst/>
                  <a:gdLst>
                    <a:gd name="T0" fmla="*/ 1 w 400"/>
                    <a:gd name="T1" fmla="*/ 1 h 169"/>
                    <a:gd name="T2" fmla="*/ 0 w 400"/>
                    <a:gd name="T3" fmla="*/ 1 h 169"/>
                    <a:gd name="T4" fmla="*/ 1 w 400"/>
                    <a:gd name="T5" fmla="*/ 1 h 169"/>
                    <a:gd name="T6" fmla="*/ 1 w 400"/>
                    <a:gd name="T7" fmla="*/ 1 h 169"/>
                    <a:gd name="T8" fmla="*/ 1 w 400"/>
                    <a:gd name="T9" fmla="*/ 0 h 169"/>
                    <a:gd name="T10" fmla="*/ 1 w 400"/>
                    <a:gd name="T11" fmla="*/ 1 h 169"/>
                    <a:gd name="T12" fmla="*/ 1 w 400"/>
                    <a:gd name="T13" fmla="*/ 1 h 169"/>
                    <a:gd name="T14" fmla="*/ 1 w 400"/>
                    <a:gd name="T15" fmla="*/ 1 h 169"/>
                    <a:gd name="T16" fmla="*/ 1 w 400"/>
                    <a:gd name="T17" fmla="*/ 1 h 169"/>
                    <a:gd name="T18" fmla="*/ 1 w 400"/>
                    <a:gd name="T19" fmla="*/ 1 h 169"/>
                    <a:gd name="T20" fmla="*/ 1 w 400"/>
                    <a:gd name="T21" fmla="*/ 1 h 16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400"/>
                    <a:gd name="T34" fmla="*/ 0 h 169"/>
                    <a:gd name="T35" fmla="*/ 400 w 400"/>
                    <a:gd name="T36" fmla="*/ 169 h 16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400" h="169">
                      <a:moveTo>
                        <a:pt x="212" y="169"/>
                      </a:moveTo>
                      <a:lnTo>
                        <a:pt x="0" y="83"/>
                      </a:lnTo>
                      <a:lnTo>
                        <a:pt x="33" y="43"/>
                      </a:lnTo>
                      <a:lnTo>
                        <a:pt x="84" y="11"/>
                      </a:lnTo>
                      <a:lnTo>
                        <a:pt x="149" y="0"/>
                      </a:lnTo>
                      <a:lnTo>
                        <a:pt x="191" y="2"/>
                      </a:lnTo>
                      <a:lnTo>
                        <a:pt x="400" y="90"/>
                      </a:lnTo>
                      <a:lnTo>
                        <a:pt x="361" y="77"/>
                      </a:lnTo>
                      <a:lnTo>
                        <a:pt x="294" y="93"/>
                      </a:lnTo>
                      <a:lnTo>
                        <a:pt x="248" y="137"/>
                      </a:lnTo>
                      <a:lnTo>
                        <a:pt x="212" y="169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69" name="Freeform 11"/>
                <p:cNvSpPr>
                  <a:spLocks noChangeAspect="1"/>
                </p:cNvSpPr>
                <p:nvPr/>
              </p:nvSpPr>
              <p:spPr bwMode="auto">
                <a:xfrm>
                  <a:off x="282" y="430"/>
                  <a:ext cx="129" cy="159"/>
                </a:xfrm>
                <a:custGeom>
                  <a:avLst/>
                  <a:gdLst>
                    <a:gd name="T0" fmla="*/ 1 w 208"/>
                    <a:gd name="T1" fmla="*/ 1 h 252"/>
                    <a:gd name="T2" fmla="*/ 1 w 208"/>
                    <a:gd name="T3" fmla="*/ 0 h 252"/>
                    <a:gd name="T4" fmla="*/ 0 w 208"/>
                    <a:gd name="T5" fmla="*/ 1 h 252"/>
                    <a:gd name="T6" fmla="*/ 1 w 208"/>
                    <a:gd name="T7" fmla="*/ 1 h 252"/>
                    <a:gd name="T8" fmla="*/ 1 w 208"/>
                    <a:gd name="T9" fmla="*/ 1 h 2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8"/>
                    <a:gd name="T16" fmla="*/ 0 h 252"/>
                    <a:gd name="T17" fmla="*/ 208 w 208"/>
                    <a:gd name="T18" fmla="*/ 252 h 2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8" h="252">
                      <a:moveTo>
                        <a:pt x="208" y="89"/>
                      </a:moveTo>
                      <a:lnTo>
                        <a:pt x="1" y="0"/>
                      </a:lnTo>
                      <a:lnTo>
                        <a:pt x="0" y="142"/>
                      </a:lnTo>
                      <a:lnTo>
                        <a:pt x="190" y="252"/>
                      </a:lnTo>
                      <a:lnTo>
                        <a:pt x="208" y="89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70" name="Freeform 12"/>
                <p:cNvSpPr>
                  <a:spLocks noChangeAspect="1"/>
                </p:cNvSpPr>
                <p:nvPr/>
              </p:nvSpPr>
              <p:spPr bwMode="auto">
                <a:xfrm>
                  <a:off x="396" y="423"/>
                  <a:ext cx="121" cy="173"/>
                </a:xfrm>
                <a:custGeom>
                  <a:avLst/>
                  <a:gdLst>
                    <a:gd name="T0" fmla="*/ 1 w 205"/>
                    <a:gd name="T1" fmla="*/ 1 h 291"/>
                    <a:gd name="T2" fmla="*/ 1 w 205"/>
                    <a:gd name="T3" fmla="*/ 0 h 291"/>
                    <a:gd name="T4" fmla="*/ 1 w 205"/>
                    <a:gd name="T5" fmla="*/ 1 h 291"/>
                    <a:gd name="T6" fmla="*/ 1 w 205"/>
                    <a:gd name="T7" fmla="*/ 1 h 291"/>
                    <a:gd name="T8" fmla="*/ 1 w 205"/>
                    <a:gd name="T9" fmla="*/ 1 h 291"/>
                    <a:gd name="T10" fmla="*/ 1 w 205"/>
                    <a:gd name="T11" fmla="*/ 1 h 291"/>
                    <a:gd name="T12" fmla="*/ 1 w 205"/>
                    <a:gd name="T13" fmla="*/ 1 h 291"/>
                    <a:gd name="T14" fmla="*/ 0 w 205"/>
                    <a:gd name="T15" fmla="*/ 1 h 291"/>
                    <a:gd name="T16" fmla="*/ 1 w 205"/>
                    <a:gd name="T17" fmla="*/ 1 h 291"/>
                    <a:gd name="T18" fmla="*/ 1 w 205"/>
                    <a:gd name="T19" fmla="*/ 1 h 291"/>
                    <a:gd name="T20" fmla="*/ 1 w 205"/>
                    <a:gd name="T21" fmla="*/ 1 h 291"/>
                    <a:gd name="T22" fmla="*/ 1 w 205"/>
                    <a:gd name="T23" fmla="*/ 1 h 291"/>
                    <a:gd name="T24" fmla="*/ 1 w 205"/>
                    <a:gd name="T25" fmla="*/ 1 h 291"/>
                    <a:gd name="T26" fmla="*/ 1 w 205"/>
                    <a:gd name="T27" fmla="*/ 1 h 2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5"/>
                    <a:gd name="T43" fmla="*/ 0 h 291"/>
                    <a:gd name="T44" fmla="*/ 205 w 205"/>
                    <a:gd name="T45" fmla="*/ 291 h 29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5" h="291">
                      <a:moveTo>
                        <a:pt x="205" y="20"/>
                      </a:moveTo>
                      <a:lnTo>
                        <a:pt x="165" y="0"/>
                      </a:lnTo>
                      <a:lnTo>
                        <a:pt x="119" y="1"/>
                      </a:lnTo>
                      <a:lnTo>
                        <a:pt x="79" y="23"/>
                      </a:lnTo>
                      <a:lnTo>
                        <a:pt x="41" y="63"/>
                      </a:lnTo>
                      <a:lnTo>
                        <a:pt x="16" y="92"/>
                      </a:lnTo>
                      <a:lnTo>
                        <a:pt x="6" y="170"/>
                      </a:lnTo>
                      <a:lnTo>
                        <a:pt x="0" y="264"/>
                      </a:lnTo>
                      <a:lnTo>
                        <a:pt x="38" y="291"/>
                      </a:lnTo>
                      <a:lnTo>
                        <a:pt x="112" y="281"/>
                      </a:lnTo>
                      <a:lnTo>
                        <a:pt x="146" y="261"/>
                      </a:lnTo>
                      <a:lnTo>
                        <a:pt x="180" y="226"/>
                      </a:lnTo>
                      <a:lnTo>
                        <a:pt x="190" y="208"/>
                      </a:lnTo>
                      <a:lnTo>
                        <a:pt x="205" y="20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grpSp>
              <p:nvGrpSpPr>
                <p:cNvPr id="6" name="Group 13"/>
                <p:cNvGrpSpPr>
                  <a:grpSpLocks noChangeAspect="1"/>
                </p:cNvGrpSpPr>
                <p:nvPr/>
              </p:nvGrpSpPr>
              <p:grpSpPr bwMode="auto">
                <a:xfrm>
                  <a:off x="0" y="600"/>
                  <a:ext cx="393" cy="242"/>
                  <a:chOff x="0" y="684"/>
                  <a:chExt cx="656" cy="404"/>
                </a:xfrm>
              </p:grpSpPr>
              <p:sp>
                <p:nvSpPr>
                  <p:cNvPr id="874" name="Freeform 14"/>
                  <p:cNvSpPr>
                    <a:spLocks noChangeAspect="1"/>
                  </p:cNvSpPr>
                  <p:nvPr/>
                </p:nvSpPr>
                <p:spPr bwMode="auto">
                  <a:xfrm>
                    <a:off x="-83" y="456"/>
                    <a:ext cx="656" cy="416"/>
                  </a:xfrm>
                  <a:custGeom>
                    <a:avLst/>
                    <a:gdLst>
                      <a:gd name="T0" fmla="*/ 390 w 656"/>
                      <a:gd name="T1" fmla="*/ 0 h 404"/>
                      <a:gd name="T2" fmla="*/ 424 w 656"/>
                      <a:gd name="T3" fmla="*/ 2 h 404"/>
                      <a:gd name="T4" fmla="*/ 461 w 656"/>
                      <a:gd name="T5" fmla="*/ 24 h 404"/>
                      <a:gd name="T6" fmla="*/ 497 w 656"/>
                      <a:gd name="T7" fmla="*/ 52 h 404"/>
                      <a:gd name="T8" fmla="*/ 518 w 656"/>
                      <a:gd name="T9" fmla="*/ 74 h 404"/>
                      <a:gd name="T10" fmla="*/ 561 w 656"/>
                      <a:gd name="T11" fmla="*/ 84 h 404"/>
                      <a:gd name="T12" fmla="*/ 599 w 656"/>
                      <a:gd name="T13" fmla="*/ 110 h 404"/>
                      <a:gd name="T14" fmla="*/ 642 w 656"/>
                      <a:gd name="T15" fmla="*/ 147 h 404"/>
                      <a:gd name="T16" fmla="*/ 656 w 656"/>
                      <a:gd name="T17" fmla="*/ 172 h 404"/>
                      <a:gd name="T18" fmla="*/ 206 w 656"/>
                      <a:gd name="T19" fmla="*/ 404 h 404"/>
                      <a:gd name="T20" fmla="*/ 164 w 656"/>
                      <a:gd name="T21" fmla="*/ 351 h 404"/>
                      <a:gd name="T22" fmla="*/ 120 w 656"/>
                      <a:gd name="T23" fmla="*/ 303 h 404"/>
                      <a:gd name="T24" fmla="*/ 82 w 656"/>
                      <a:gd name="T25" fmla="*/ 273 h 404"/>
                      <a:gd name="T26" fmla="*/ 69 w 656"/>
                      <a:gd name="T27" fmla="*/ 238 h 404"/>
                      <a:gd name="T28" fmla="*/ 38 w 656"/>
                      <a:gd name="T29" fmla="*/ 200 h 404"/>
                      <a:gd name="T30" fmla="*/ 0 w 656"/>
                      <a:gd name="T31" fmla="*/ 158 h 404"/>
                      <a:gd name="T32" fmla="*/ 400 w 656"/>
                      <a:gd name="T33" fmla="*/ 0 h 40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56"/>
                      <a:gd name="T52" fmla="*/ 0 h 404"/>
                      <a:gd name="T53" fmla="*/ 656 w 656"/>
                      <a:gd name="T54" fmla="*/ 404 h 40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56" h="404">
                        <a:moveTo>
                          <a:pt x="390" y="0"/>
                        </a:moveTo>
                        <a:lnTo>
                          <a:pt x="424" y="2"/>
                        </a:lnTo>
                        <a:lnTo>
                          <a:pt x="461" y="24"/>
                        </a:lnTo>
                        <a:lnTo>
                          <a:pt x="497" y="52"/>
                        </a:lnTo>
                        <a:lnTo>
                          <a:pt x="518" y="74"/>
                        </a:lnTo>
                        <a:lnTo>
                          <a:pt x="561" y="84"/>
                        </a:lnTo>
                        <a:lnTo>
                          <a:pt x="599" y="110"/>
                        </a:lnTo>
                        <a:lnTo>
                          <a:pt x="642" y="147"/>
                        </a:lnTo>
                        <a:lnTo>
                          <a:pt x="656" y="172"/>
                        </a:lnTo>
                        <a:lnTo>
                          <a:pt x="206" y="404"/>
                        </a:lnTo>
                        <a:lnTo>
                          <a:pt x="164" y="351"/>
                        </a:lnTo>
                        <a:lnTo>
                          <a:pt x="120" y="303"/>
                        </a:lnTo>
                        <a:lnTo>
                          <a:pt x="82" y="273"/>
                        </a:lnTo>
                        <a:lnTo>
                          <a:pt x="69" y="238"/>
                        </a:lnTo>
                        <a:lnTo>
                          <a:pt x="38" y="200"/>
                        </a:lnTo>
                        <a:lnTo>
                          <a:pt x="0" y="158"/>
                        </a:lnTo>
                        <a:lnTo>
                          <a:pt x="400" y="0"/>
                        </a:lnTo>
                      </a:path>
                    </a:pathLst>
                  </a:custGeom>
                  <a:solidFill>
                    <a:srgbClr val="3366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  <p:sp>
                <p:nvSpPr>
                  <p:cNvPr id="875" name="Line 1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36" y="544"/>
                    <a:ext cx="437" cy="20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872" name="Freeform 16"/>
                <p:cNvSpPr>
                  <a:spLocks noChangeAspect="1"/>
                </p:cNvSpPr>
                <p:nvPr/>
              </p:nvSpPr>
              <p:spPr bwMode="auto">
                <a:xfrm>
                  <a:off x="360" y="370"/>
                  <a:ext cx="58" cy="46"/>
                </a:xfrm>
                <a:custGeom>
                  <a:avLst/>
                  <a:gdLst>
                    <a:gd name="T0" fmla="*/ 1 w 100"/>
                    <a:gd name="T1" fmla="*/ 1 h 72"/>
                    <a:gd name="T2" fmla="*/ 0 w 100"/>
                    <a:gd name="T3" fmla="*/ 1 h 72"/>
                    <a:gd name="T4" fmla="*/ 1 w 100"/>
                    <a:gd name="T5" fmla="*/ 1 h 72"/>
                    <a:gd name="T6" fmla="*/ 1 w 100"/>
                    <a:gd name="T7" fmla="*/ 1 h 72"/>
                    <a:gd name="T8" fmla="*/ 1 w 100"/>
                    <a:gd name="T9" fmla="*/ 1 h 72"/>
                    <a:gd name="T10" fmla="*/ 1 w 100"/>
                    <a:gd name="T11" fmla="*/ 0 h 72"/>
                    <a:gd name="T12" fmla="*/ 1 w 100"/>
                    <a:gd name="T13" fmla="*/ 1 h 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0"/>
                    <a:gd name="T22" fmla="*/ 0 h 72"/>
                    <a:gd name="T23" fmla="*/ 100 w 100"/>
                    <a:gd name="T24" fmla="*/ 72 h 7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0" h="72">
                      <a:moveTo>
                        <a:pt x="1" y="19"/>
                      </a:moveTo>
                      <a:lnTo>
                        <a:pt x="0" y="55"/>
                      </a:lnTo>
                      <a:lnTo>
                        <a:pt x="45" y="72"/>
                      </a:lnTo>
                      <a:lnTo>
                        <a:pt x="100" y="50"/>
                      </a:lnTo>
                      <a:lnTo>
                        <a:pt x="99" y="16"/>
                      </a:lnTo>
                      <a:lnTo>
                        <a:pt x="57" y="0"/>
                      </a:lnTo>
                      <a:lnTo>
                        <a:pt x="1" y="19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73" name="Freeform 17"/>
                <p:cNvSpPr>
                  <a:spLocks noChangeAspect="1"/>
                </p:cNvSpPr>
                <p:nvPr/>
              </p:nvSpPr>
              <p:spPr bwMode="auto">
                <a:xfrm>
                  <a:off x="357" y="382"/>
                  <a:ext cx="58" cy="30"/>
                </a:xfrm>
                <a:custGeom>
                  <a:avLst/>
                  <a:gdLst>
                    <a:gd name="T0" fmla="*/ 0 w 98"/>
                    <a:gd name="T1" fmla="*/ 1 h 53"/>
                    <a:gd name="T2" fmla="*/ 1 w 98"/>
                    <a:gd name="T3" fmla="*/ 1 h 53"/>
                    <a:gd name="T4" fmla="*/ 1 w 98"/>
                    <a:gd name="T5" fmla="*/ 1 h 53"/>
                    <a:gd name="T6" fmla="*/ 1 w 98"/>
                    <a:gd name="T7" fmla="*/ 1 h 53"/>
                    <a:gd name="T8" fmla="*/ 1 w 98"/>
                    <a:gd name="T9" fmla="*/ 0 h 5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8"/>
                    <a:gd name="T16" fmla="*/ 0 h 53"/>
                    <a:gd name="T17" fmla="*/ 98 w 98"/>
                    <a:gd name="T18" fmla="*/ 53 h 5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8" h="53">
                      <a:moveTo>
                        <a:pt x="0" y="4"/>
                      </a:moveTo>
                      <a:lnTo>
                        <a:pt x="46" y="20"/>
                      </a:lnTo>
                      <a:lnTo>
                        <a:pt x="46" y="53"/>
                      </a:lnTo>
                      <a:lnTo>
                        <a:pt x="46" y="17"/>
                      </a:lnTo>
                      <a:lnTo>
                        <a:pt x="98" y="0"/>
                      </a:lnTo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</p:grpSp>
          <p:sp>
            <p:nvSpPr>
              <p:cNvPr id="859" name="Line 18"/>
              <p:cNvSpPr>
                <a:spLocks noChangeAspect="1" noChangeShapeType="1"/>
              </p:cNvSpPr>
              <p:nvPr/>
            </p:nvSpPr>
            <p:spPr bwMode="auto">
              <a:xfrm>
                <a:off x="541" y="615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0" name="Line 19"/>
              <p:cNvSpPr>
                <a:spLocks noChangeAspect="1" noChangeShapeType="1"/>
              </p:cNvSpPr>
              <p:nvPr/>
            </p:nvSpPr>
            <p:spPr bwMode="auto">
              <a:xfrm>
                <a:off x="537" y="619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1" name="Line 20"/>
              <p:cNvSpPr>
                <a:spLocks noChangeAspect="1" noChangeShapeType="1"/>
              </p:cNvSpPr>
              <p:nvPr/>
            </p:nvSpPr>
            <p:spPr bwMode="auto">
              <a:xfrm>
                <a:off x="534" y="624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2" name="Line 21"/>
              <p:cNvSpPr>
                <a:spLocks noChangeAspect="1" noChangeShapeType="1"/>
              </p:cNvSpPr>
              <p:nvPr/>
            </p:nvSpPr>
            <p:spPr bwMode="auto">
              <a:xfrm>
                <a:off x="536" y="622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3" name="Line 22"/>
              <p:cNvSpPr>
                <a:spLocks noChangeAspect="1" noChangeShapeType="1"/>
              </p:cNvSpPr>
              <p:nvPr/>
            </p:nvSpPr>
            <p:spPr bwMode="auto">
              <a:xfrm>
                <a:off x="542" y="621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4" name="Line 23"/>
              <p:cNvSpPr>
                <a:spLocks noChangeAspect="1" noChangeShapeType="1"/>
              </p:cNvSpPr>
              <p:nvPr/>
            </p:nvSpPr>
            <p:spPr bwMode="auto">
              <a:xfrm>
                <a:off x="536" y="629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5" name="Line 24"/>
              <p:cNvSpPr>
                <a:spLocks noChangeAspect="1" noChangeShapeType="1"/>
              </p:cNvSpPr>
              <p:nvPr/>
            </p:nvSpPr>
            <p:spPr bwMode="auto">
              <a:xfrm>
                <a:off x="539" y="627"/>
                <a:ext cx="26" cy="1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</p:grpSp>
      </p:grpSp>
      <p:sp>
        <p:nvSpPr>
          <p:cNvPr id="6148" name="Rectangle 193"/>
          <p:cNvSpPr>
            <a:spLocks noChangeArrowheads="1"/>
          </p:cNvSpPr>
          <p:nvPr/>
        </p:nvSpPr>
        <p:spPr bwMode="auto">
          <a:xfrm>
            <a:off x="0" y="-137583"/>
            <a:ext cx="184731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ru-RU" altLang="ru-RU" sz="800" b="1">
              <a:solidFill>
                <a:srgbClr val="000000"/>
              </a:solidFill>
            </a:endParaRPr>
          </a:p>
        </p:txBody>
      </p:sp>
      <p:sp>
        <p:nvSpPr>
          <p:cNvPr id="5479" name="Полилиния 5478"/>
          <p:cNvSpPr/>
          <p:nvPr/>
        </p:nvSpPr>
        <p:spPr>
          <a:xfrm>
            <a:off x="2290764" y="1123951"/>
            <a:ext cx="841375" cy="550333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673502"/>
              <a:gd name="connsiteY0" fmla="*/ 1598212 h 1598212"/>
              <a:gd name="connsiteX1" fmla="*/ 111318 w 3673502"/>
              <a:gd name="connsiteY1" fmla="*/ 1526650 h 1598212"/>
              <a:gd name="connsiteX2" fmla="*/ 238539 w 3673502"/>
              <a:gd name="connsiteY2" fmla="*/ 1463040 h 1598212"/>
              <a:gd name="connsiteX3" fmla="*/ 318052 w 3673502"/>
              <a:gd name="connsiteY3" fmla="*/ 1311965 h 1598212"/>
              <a:gd name="connsiteX4" fmla="*/ 405516 w 3673502"/>
              <a:gd name="connsiteY4" fmla="*/ 1232452 h 1598212"/>
              <a:gd name="connsiteX5" fmla="*/ 445273 w 3673502"/>
              <a:gd name="connsiteY5" fmla="*/ 1137036 h 1598212"/>
              <a:gd name="connsiteX6" fmla="*/ 564542 w 3673502"/>
              <a:gd name="connsiteY6" fmla="*/ 1049572 h 1598212"/>
              <a:gd name="connsiteX7" fmla="*/ 723569 w 3673502"/>
              <a:gd name="connsiteY7" fmla="*/ 962107 h 1598212"/>
              <a:gd name="connsiteX8" fmla="*/ 771276 w 3673502"/>
              <a:gd name="connsiteY8" fmla="*/ 858740 h 1598212"/>
              <a:gd name="connsiteX9" fmla="*/ 842838 w 3673502"/>
              <a:gd name="connsiteY9" fmla="*/ 779227 h 1598212"/>
              <a:gd name="connsiteX10" fmla="*/ 922351 w 3673502"/>
              <a:gd name="connsiteY10" fmla="*/ 739471 h 1598212"/>
              <a:gd name="connsiteX11" fmla="*/ 1017767 w 3673502"/>
              <a:gd name="connsiteY11" fmla="*/ 707666 h 1598212"/>
              <a:gd name="connsiteX12" fmla="*/ 1152939 w 3673502"/>
              <a:gd name="connsiteY12" fmla="*/ 644055 h 1598212"/>
              <a:gd name="connsiteX13" fmla="*/ 1304014 w 3673502"/>
              <a:gd name="connsiteY13" fmla="*/ 572493 h 1598212"/>
              <a:gd name="connsiteX14" fmla="*/ 1391478 w 3673502"/>
              <a:gd name="connsiteY14" fmla="*/ 492980 h 1598212"/>
              <a:gd name="connsiteX15" fmla="*/ 1510748 w 3673502"/>
              <a:gd name="connsiteY15" fmla="*/ 413467 h 1598212"/>
              <a:gd name="connsiteX16" fmla="*/ 1725433 w 3673502"/>
              <a:gd name="connsiteY16" fmla="*/ 357808 h 1598212"/>
              <a:gd name="connsiteX17" fmla="*/ 1868556 w 3673502"/>
              <a:gd name="connsiteY17" fmla="*/ 278295 h 1598212"/>
              <a:gd name="connsiteX18" fmla="*/ 1940118 w 3673502"/>
              <a:gd name="connsiteY18" fmla="*/ 206733 h 1598212"/>
              <a:gd name="connsiteX19" fmla="*/ 2019631 w 3673502"/>
              <a:gd name="connsiteY19" fmla="*/ 262393 h 1598212"/>
              <a:gd name="connsiteX20" fmla="*/ 2107096 w 3673502"/>
              <a:gd name="connsiteY20" fmla="*/ 262393 h 1598212"/>
              <a:gd name="connsiteX21" fmla="*/ 2250219 w 3673502"/>
              <a:gd name="connsiteY21" fmla="*/ 206733 h 1598212"/>
              <a:gd name="connsiteX22" fmla="*/ 2353586 w 3673502"/>
              <a:gd name="connsiteY22" fmla="*/ 206733 h 1598212"/>
              <a:gd name="connsiteX23" fmla="*/ 2512612 w 3673502"/>
              <a:gd name="connsiteY23" fmla="*/ 174928 h 1598212"/>
              <a:gd name="connsiteX24" fmla="*/ 2600076 w 3673502"/>
              <a:gd name="connsiteY24" fmla="*/ 166977 h 1598212"/>
              <a:gd name="connsiteX25" fmla="*/ 2727297 w 3673502"/>
              <a:gd name="connsiteY25" fmla="*/ 190831 h 1598212"/>
              <a:gd name="connsiteX26" fmla="*/ 2997642 w 3673502"/>
              <a:gd name="connsiteY26" fmla="*/ 190831 h 1598212"/>
              <a:gd name="connsiteX27" fmla="*/ 3172570 w 3673502"/>
              <a:gd name="connsiteY27" fmla="*/ 182880 h 1598212"/>
              <a:gd name="connsiteX28" fmla="*/ 3252083 w 3673502"/>
              <a:gd name="connsiteY28" fmla="*/ 174928 h 1598212"/>
              <a:gd name="connsiteX29" fmla="*/ 3411109 w 3673502"/>
              <a:gd name="connsiteY29" fmla="*/ 174928 h 1598212"/>
              <a:gd name="connsiteX30" fmla="*/ 3514476 w 3673502"/>
              <a:gd name="connsiteY30" fmla="*/ 222636 h 1598212"/>
              <a:gd name="connsiteX31" fmla="*/ 3673502 w 3673502"/>
              <a:gd name="connsiteY31" fmla="*/ 206733 h 1598212"/>
              <a:gd name="connsiteX32" fmla="*/ 3371353 w 3673502"/>
              <a:gd name="connsiteY32" fmla="*/ 0 h 1598212"/>
              <a:gd name="connsiteX0" fmla="*/ 0 w 3562184"/>
              <a:gd name="connsiteY0" fmla="*/ 1526650 h 1526650"/>
              <a:gd name="connsiteX1" fmla="*/ 127221 w 3562184"/>
              <a:gd name="connsiteY1" fmla="*/ 1463040 h 1526650"/>
              <a:gd name="connsiteX2" fmla="*/ 206734 w 3562184"/>
              <a:gd name="connsiteY2" fmla="*/ 1311965 h 1526650"/>
              <a:gd name="connsiteX3" fmla="*/ 294198 w 3562184"/>
              <a:gd name="connsiteY3" fmla="*/ 1232452 h 1526650"/>
              <a:gd name="connsiteX4" fmla="*/ 333955 w 3562184"/>
              <a:gd name="connsiteY4" fmla="*/ 1137036 h 1526650"/>
              <a:gd name="connsiteX5" fmla="*/ 453224 w 3562184"/>
              <a:gd name="connsiteY5" fmla="*/ 1049572 h 1526650"/>
              <a:gd name="connsiteX6" fmla="*/ 612251 w 3562184"/>
              <a:gd name="connsiteY6" fmla="*/ 962107 h 1526650"/>
              <a:gd name="connsiteX7" fmla="*/ 659958 w 3562184"/>
              <a:gd name="connsiteY7" fmla="*/ 858740 h 1526650"/>
              <a:gd name="connsiteX8" fmla="*/ 731520 w 3562184"/>
              <a:gd name="connsiteY8" fmla="*/ 779227 h 1526650"/>
              <a:gd name="connsiteX9" fmla="*/ 811033 w 3562184"/>
              <a:gd name="connsiteY9" fmla="*/ 739471 h 1526650"/>
              <a:gd name="connsiteX10" fmla="*/ 906449 w 3562184"/>
              <a:gd name="connsiteY10" fmla="*/ 707666 h 1526650"/>
              <a:gd name="connsiteX11" fmla="*/ 1041621 w 3562184"/>
              <a:gd name="connsiteY11" fmla="*/ 644055 h 1526650"/>
              <a:gd name="connsiteX12" fmla="*/ 1192696 w 3562184"/>
              <a:gd name="connsiteY12" fmla="*/ 572493 h 1526650"/>
              <a:gd name="connsiteX13" fmla="*/ 1280160 w 3562184"/>
              <a:gd name="connsiteY13" fmla="*/ 492980 h 1526650"/>
              <a:gd name="connsiteX14" fmla="*/ 1399430 w 3562184"/>
              <a:gd name="connsiteY14" fmla="*/ 413467 h 1526650"/>
              <a:gd name="connsiteX15" fmla="*/ 1614115 w 3562184"/>
              <a:gd name="connsiteY15" fmla="*/ 357808 h 1526650"/>
              <a:gd name="connsiteX16" fmla="*/ 1757238 w 3562184"/>
              <a:gd name="connsiteY16" fmla="*/ 278295 h 1526650"/>
              <a:gd name="connsiteX17" fmla="*/ 1828800 w 3562184"/>
              <a:gd name="connsiteY17" fmla="*/ 206733 h 1526650"/>
              <a:gd name="connsiteX18" fmla="*/ 1908313 w 3562184"/>
              <a:gd name="connsiteY18" fmla="*/ 262393 h 1526650"/>
              <a:gd name="connsiteX19" fmla="*/ 1995778 w 3562184"/>
              <a:gd name="connsiteY19" fmla="*/ 262393 h 1526650"/>
              <a:gd name="connsiteX20" fmla="*/ 2138901 w 3562184"/>
              <a:gd name="connsiteY20" fmla="*/ 206733 h 1526650"/>
              <a:gd name="connsiteX21" fmla="*/ 2242268 w 3562184"/>
              <a:gd name="connsiteY21" fmla="*/ 206733 h 1526650"/>
              <a:gd name="connsiteX22" fmla="*/ 2401294 w 3562184"/>
              <a:gd name="connsiteY22" fmla="*/ 174928 h 1526650"/>
              <a:gd name="connsiteX23" fmla="*/ 2488758 w 3562184"/>
              <a:gd name="connsiteY23" fmla="*/ 166977 h 1526650"/>
              <a:gd name="connsiteX24" fmla="*/ 2615979 w 3562184"/>
              <a:gd name="connsiteY24" fmla="*/ 190831 h 1526650"/>
              <a:gd name="connsiteX25" fmla="*/ 2886324 w 3562184"/>
              <a:gd name="connsiteY25" fmla="*/ 190831 h 1526650"/>
              <a:gd name="connsiteX26" fmla="*/ 3061252 w 3562184"/>
              <a:gd name="connsiteY26" fmla="*/ 182880 h 1526650"/>
              <a:gd name="connsiteX27" fmla="*/ 3140765 w 3562184"/>
              <a:gd name="connsiteY27" fmla="*/ 174928 h 1526650"/>
              <a:gd name="connsiteX28" fmla="*/ 3299791 w 3562184"/>
              <a:gd name="connsiteY28" fmla="*/ 174928 h 1526650"/>
              <a:gd name="connsiteX29" fmla="*/ 3403158 w 3562184"/>
              <a:gd name="connsiteY29" fmla="*/ 222636 h 1526650"/>
              <a:gd name="connsiteX30" fmla="*/ 3562184 w 3562184"/>
              <a:gd name="connsiteY30" fmla="*/ 206733 h 1526650"/>
              <a:gd name="connsiteX31" fmla="*/ 3260035 w 3562184"/>
              <a:gd name="connsiteY31" fmla="*/ 0 h 1526650"/>
              <a:gd name="connsiteX0" fmla="*/ 0 w 3434963"/>
              <a:gd name="connsiteY0" fmla="*/ 1463040 h 1463040"/>
              <a:gd name="connsiteX1" fmla="*/ 79513 w 3434963"/>
              <a:gd name="connsiteY1" fmla="*/ 1311965 h 1463040"/>
              <a:gd name="connsiteX2" fmla="*/ 166977 w 3434963"/>
              <a:gd name="connsiteY2" fmla="*/ 1232452 h 1463040"/>
              <a:gd name="connsiteX3" fmla="*/ 206734 w 3434963"/>
              <a:gd name="connsiteY3" fmla="*/ 1137036 h 1463040"/>
              <a:gd name="connsiteX4" fmla="*/ 326003 w 3434963"/>
              <a:gd name="connsiteY4" fmla="*/ 1049572 h 1463040"/>
              <a:gd name="connsiteX5" fmla="*/ 485030 w 3434963"/>
              <a:gd name="connsiteY5" fmla="*/ 962107 h 1463040"/>
              <a:gd name="connsiteX6" fmla="*/ 532737 w 3434963"/>
              <a:gd name="connsiteY6" fmla="*/ 858740 h 1463040"/>
              <a:gd name="connsiteX7" fmla="*/ 604299 w 3434963"/>
              <a:gd name="connsiteY7" fmla="*/ 779227 h 1463040"/>
              <a:gd name="connsiteX8" fmla="*/ 683812 w 3434963"/>
              <a:gd name="connsiteY8" fmla="*/ 739471 h 1463040"/>
              <a:gd name="connsiteX9" fmla="*/ 779228 w 3434963"/>
              <a:gd name="connsiteY9" fmla="*/ 707666 h 1463040"/>
              <a:gd name="connsiteX10" fmla="*/ 914400 w 3434963"/>
              <a:gd name="connsiteY10" fmla="*/ 644055 h 1463040"/>
              <a:gd name="connsiteX11" fmla="*/ 1065475 w 3434963"/>
              <a:gd name="connsiteY11" fmla="*/ 572493 h 1463040"/>
              <a:gd name="connsiteX12" fmla="*/ 1152939 w 3434963"/>
              <a:gd name="connsiteY12" fmla="*/ 492980 h 1463040"/>
              <a:gd name="connsiteX13" fmla="*/ 1272209 w 3434963"/>
              <a:gd name="connsiteY13" fmla="*/ 413467 h 1463040"/>
              <a:gd name="connsiteX14" fmla="*/ 1486894 w 3434963"/>
              <a:gd name="connsiteY14" fmla="*/ 357808 h 1463040"/>
              <a:gd name="connsiteX15" fmla="*/ 1630017 w 3434963"/>
              <a:gd name="connsiteY15" fmla="*/ 278295 h 1463040"/>
              <a:gd name="connsiteX16" fmla="*/ 1701579 w 3434963"/>
              <a:gd name="connsiteY16" fmla="*/ 206733 h 1463040"/>
              <a:gd name="connsiteX17" fmla="*/ 1781092 w 3434963"/>
              <a:gd name="connsiteY17" fmla="*/ 262393 h 1463040"/>
              <a:gd name="connsiteX18" fmla="*/ 1868557 w 3434963"/>
              <a:gd name="connsiteY18" fmla="*/ 262393 h 1463040"/>
              <a:gd name="connsiteX19" fmla="*/ 2011680 w 3434963"/>
              <a:gd name="connsiteY19" fmla="*/ 206733 h 1463040"/>
              <a:gd name="connsiteX20" fmla="*/ 2115047 w 3434963"/>
              <a:gd name="connsiteY20" fmla="*/ 206733 h 1463040"/>
              <a:gd name="connsiteX21" fmla="*/ 2274073 w 3434963"/>
              <a:gd name="connsiteY21" fmla="*/ 174928 h 1463040"/>
              <a:gd name="connsiteX22" fmla="*/ 2361537 w 3434963"/>
              <a:gd name="connsiteY22" fmla="*/ 166977 h 1463040"/>
              <a:gd name="connsiteX23" fmla="*/ 2488758 w 3434963"/>
              <a:gd name="connsiteY23" fmla="*/ 190831 h 1463040"/>
              <a:gd name="connsiteX24" fmla="*/ 2759103 w 3434963"/>
              <a:gd name="connsiteY24" fmla="*/ 190831 h 1463040"/>
              <a:gd name="connsiteX25" fmla="*/ 2934031 w 3434963"/>
              <a:gd name="connsiteY25" fmla="*/ 182880 h 1463040"/>
              <a:gd name="connsiteX26" fmla="*/ 3013544 w 3434963"/>
              <a:gd name="connsiteY26" fmla="*/ 174928 h 1463040"/>
              <a:gd name="connsiteX27" fmla="*/ 3172570 w 3434963"/>
              <a:gd name="connsiteY27" fmla="*/ 174928 h 1463040"/>
              <a:gd name="connsiteX28" fmla="*/ 3275937 w 3434963"/>
              <a:gd name="connsiteY28" fmla="*/ 222636 h 1463040"/>
              <a:gd name="connsiteX29" fmla="*/ 3434963 w 3434963"/>
              <a:gd name="connsiteY29" fmla="*/ 206733 h 1463040"/>
              <a:gd name="connsiteX30" fmla="*/ 3132814 w 3434963"/>
              <a:gd name="connsiteY30" fmla="*/ 0 h 1463040"/>
              <a:gd name="connsiteX0" fmla="*/ 0 w 3355450"/>
              <a:gd name="connsiteY0" fmla="*/ 1311965 h 1311965"/>
              <a:gd name="connsiteX1" fmla="*/ 87464 w 3355450"/>
              <a:gd name="connsiteY1" fmla="*/ 1232452 h 1311965"/>
              <a:gd name="connsiteX2" fmla="*/ 127221 w 3355450"/>
              <a:gd name="connsiteY2" fmla="*/ 1137036 h 1311965"/>
              <a:gd name="connsiteX3" fmla="*/ 246490 w 3355450"/>
              <a:gd name="connsiteY3" fmla="*/ 1049572 h 1311965"/>
              <a:gd name="connsiteX4" fmla="*/ 405517 w 3355450"/>
              <a:gd name="connsiteY4" fmla="*/ 962107 h 1311965"/>
              <a:gd name="connsiteX5" fmla="*/ 453224 w 3355450"/>
              <a:gd name="connsiteY5" fmla="*/ 858740 h 1311965"/>
              <a:gd name="connsiteX6" fmla="*/ 524786 w 3355450"/>
              <a:gd name="connsiteY6" fmla="*/ 779227 h 1311965"/>
              <a:gd name="connsiteX7" fmla="*/ 604299 w 3355450"/>
              <a:gd name="connsiteY7" fmla="*/ 739471 h 1311965"/>
              <a:gd name="connsiteX8" fmla="*/ 699715 w 3355450"/>
              <a:gd name="connsiteY8" fmla="*/ 707666 h 1311965"/>
              <a:gd name="connsiteX9" fmla="*/ 834887 w 3355450"/>
              <a:gd name="connsiteY9" fmla="*/ 644055 h 1311965"/>
              <a:gd name="connsiteX10" fmla="*/ 985962 w 3355450"/>
              <a:gd name="connsiteY10" fmla="*/ 572493 h 1311965"/>
              <a:gd name="connsiteX11" fmla="*/ 1073426 w 3355450"/>
              <a:gd name="connsiteY11" fmla="*/ 492980 h 1311965"/>
              <a:gd name="connsiteX12" fmla="*/ 1192696 w 3355450"/>
              <a:gd name="connsiteY12" fmla="*/ 413467 h 1311965"/>
              <a:gd name="connsiteX13" fmla="*/ 1407381 w 3355450"/>
              <a:gd name="connsiteY13" fmla="*/ 357808 h 1311965"/>
              <a:gd name="connsiteX14" fmla="*/ 1550504 w 3355450"/>
              <a:gd name="connsiteY14" fmla="*/ 278295 h 1311965"/>
              <a:gd name="connsiteX15" fmla="*/ 1622066 w 3355450"/>
              <a:gd name="connsiteY15" fmla="*/ 206733 h 1311965"/>
              <a:gd name="connsiteX16" fmla="*/ 1701579 w 3355450"/>
              <a:gd name="connsiteY16" fmla="*/ 262393 h 1311965"/>
              <a:gd name="connsiteX17" fmla="*/ 1789044 w 3355450"/>
              <a:gd name="connsiteY17" fmla="*/ 262393 h 1311965"/>
              <a:gd name="connsiteX18" fmla="*/ 1932167 w 3355450"/>
              <a:gd name="connsiteY18" fmla="*/ 206733 h 1311965"/>
              <a:gd name="connsiteX19" fmla="*/ 2035534 w 3355450"/>
              <a:gd name="connsiteY19" fmla="*/ 206733 h 1311965"/>
              <a:gd name="connsiteX20" fmla="*/ 2194560 w 3355450"/>
              <a:gd name="connsiteY20" fmla="*/ 174928 h 1311965"/>
              <a:gd name="connsiteX21" fmla="*/ 2282024 w 3355450"/>
              <a:gd name="connsiteY21" fmla="*/ 166977 h 1311965"/>
              <a:gd name="connsiteX22" fmla="*/ 2409245 w 3355450"/>
              <a:gd name="connsiteY22" fmla="*/ 190831 h 1311965"/>
              <a:gd name="connsiteX23" fmla="*/ 2679590 w 3355450"/>
              <a:gd name="connsiteY23" fmla="*/ 190831 h 1311965"/>
              <a:gd name="connsiteX24" fmla="*/ 2854518 w 3355450"/>
              <a:gd name="connsiteY24" fmla="*/ 182880 h 1311965"/>
              <a:gd name="connsiteX25" fmla="*/ 2934031 w 3355450"/>
              <a:gd name="connsiteY25" fmla="*/ 174928 h 1311965"/>
              <a:gd name="connsiteX26" fmla="*/ 3093057 w 3355450"/>
              <a:gd name="connsiteY26" fmla="*/ 174928 h 1311965"/>
              <a:gd name="connsiteX27" fmla="*/ 3196424 w 3355450"/>
              <a:gd name="connsiteY27" fmla="*/ 222636 h 1311965"/>
              <a:gd name="connsiteX28" fmla="*/ 3355450 w 3355450"/>
              <a:gd name="connsiteY28" fmla="*/ 206733 h 1311965"/>
              <a:gd name="connsiteX29" fmla="*/ 3053301 w 3355450"/>
              <a:gd name="connsiteY29" fmla="*/ 0 h 1311965"/>
              <a:gd name="connsiteX0" fmla="*/ 0 w 3267986"/>
              <a:gd name="connsiteY0" fmla="*/ 1232452 h 1232452"/>
              <a:gd name="connsiteX1" fmla="*/ 39757 w 3267986"/>
              <a:gd name="connsiteY1" fmla="*/ 1137036 h 1232452"/>
              <a:gd name="connsiteX2" fmla="*/ 159026 w 3267986"/>
              <a:gd name="connsiteY2" fmla="*/ 1049572 h 1232452"/>
              <a:gd name="connsiteX3" fmla="*/ 318053 w 3267986"/>
              <a:gd name="connsiteY3" fmla="*/ 962107 h 1232452"/>
              <a:gd name="connsiteX4" fmla="*/ 365760 w 3267986"/>
              <a:gd name="connsiteY4" fmla="*/ 858740 h 1232452"/>
              <a:gd name="connsiteX5" fmla="*/ 437322 w 3267986"/>
              <a:gd name="connsiteY5" fmla="*/ 779227 h 1232452"/>
              <a:gd name="connsiteX6" fmla="*/ 516835 w 3267986"/>
              <a:gd name="connsiteY6" fmla="*/ 739471 h 1232452"/>
              <a:gd name="connsiteX7" fmla="*/ 612251 w 3267986"/>
              <a:gd name="connsiteY7" fmla="*/ 707666 h 1232452"/>
              <a:gd name="connsiteX8" fmla="*/ 747423 w 3267986"/>
              <a:gd name="connsiteY8" fmla="*/ 644055 h 1232452"/>
              <a:gd name="connsiteX9" fmla="*/ 898498 w 3267986"/>
              <a:gd name="connsiteY9" fmla="*/ 572493 h 1232452"/>
              <a:gd name="connsiteX10" fmla="*/ 985962 w 3267986"/>
              <a:gd name="connsiteY10" fmla="*/ 492980 h 1232452"/>
              <a:gd name="connsiteX11" fmla="*/ 1105232 w 3267986"/>
              <a:gd name="connsiteY11" fmla="*/ 413467 h 1232452"/>
              <a:gd name="connsiteX12" fmla="*/ 1319917 w 3267986"/>
              <a:gd name="connsiteY12" fmla="*/ 357808 h 1232452"/>
              <a:gd name="connsiteX13" fmla="*/ 1463040 w 3267986"/>
              <a:gd name="connsiteY13" fmla="*/ 278295 h 1232452"/>
              <a:gd name="connsiteX14" fmla="*/ 1534602 w 3267986"/>
              <a:gd name="connsiteY14" fmla="*/ 206733 h 1232452"/>
              <a:gd name="connsiteX15" fmla="*/ 1614115 w 3267986"/>
              <a:gd name="connsiteY15" fmla="*/ 262393 h 1232452"/>
              <a:gd name="connsiteX16" fmla="*/ 1701580 w 3267986"/>
              <a:gd name="connsiteY16" fmla="*/ 262393 h 1232452"/>
              <a:gd name="connsiteX17" fmla="*/ 1844703 w 3267986"/>
              <a:gd name="connsiteY17" fmla="*/ 206733 h 1232452"/>
              <a:gd name="connsiteX18" fmla="*/ 1948070 w 3267986"/>
              <a:gd name="connsiteY18" fmla="*/ 206733 h 1232452"/>
              <a:gd name="connsiteX19" fmla="*/ 2107096 w 3267986"/>
              <a:gd name="connsiteY19" fmla="*/ 174928 h 1232452"/>
              <a:gd name="connsiteX20" fmla="*/ 2194560 w 3267986"/>
              <a:gd name="connsiteY20" fmla="*/ 166977 h 1232452"/>
              <a:gd name="connsiteX21" fmla="*/ 2321781 w 3267986"/>
              <a:gd name="connsiteY21" fmla="*/ 190831 h 1232452"/>
              <a:gd name="connsiteX22" fmla="*/ 2592126 w 3267986"/>
              <a:gd name="connsiteY22" fmla="*/ 190831 h 1232452"/>
              <a:gd name="connsiteX23" fmla="*/ 2767054 w 3267986"/>
              <a:gd name="connsiteY23" fmla="*/ 182880 h 1232452"/>
              <a:gd name="connsiteX24" fmla="*/ 2846567 w 3267986"/>
              <a:gd name="connsiteY24" fmla="*/ 174928 h 1232452"/>
              <a:gd name="connsiteX25" fmla="*/ 3005593 w 3267986"/>
              <a:gd name="connsiteY25" fmla="*/ 174928 h 1232452"/>
              <a:gd name="connsiteX26" fmla="*/ 3108960 w 3267986"/>
              <a:gd name="connsiteY26" fmla="*/ 222636 h 1232452"/>
              <a:gd name="connsiteX27" fmla="*/ 3267986 w 3267986"/>
              <a:gd name="connsiteY27" fmla="*/ 206733 h 1232452"/>
              <a:gd name="connsiteX28" fmla="*/ 2965837 w 3267986"/>
              <a:gd name="connsiteY28" fmla="*/ 0 h 1232452"/>
              <a:gd name="connsiteX0" fmla="*/ 0 w 3228229"/>
              <a:gd name="connsiteY0" fmla="*/ 1137036 h 1137036"/>
              <a:gd name="connsiteX1" fmla="*/ 119269 w 3228229"/>
              <a:gd name="connsiteY1" fmla="*/ 1049572 h 1137036"/>
              <a:gd name="connsiteX2" fmla="*/ 278296 w 3228229"/>
              <a:gd name="connsiteY2" fmla="*/ 962107 h 1137036"/>
              <a:gd name="connsiteX3" fmla="*/ 326003 w 3228229"/>
              <a:gd name="connsiteY3" fmla="*/ 858740 h 1137036"/>
              <a:gd name="connsiteX4" fmla="*/ 397565 w 3228229"/>
              <a:gd name="connsiteY4" fmla="*/ 779227 h 1137036"/>
              <a:gd name="connsiteX5" fmla="*/ 477078 w 3228229"/>
              <a:gd name="connsiteY5" fmla="*/ 739471 h 1137036"/>
              <a:gd name="connsiteX6" fmla="*/ 572494 w 3228229"/>
              <a:gd name="connsiteY6" fmla="*/ 707666 h 1137036"/>
              <a:gd name="connsiteX7" fmla="*/ 707666 w 3228229"/>
              <a:gd name="connsiteY7" fmla="*/ 644055 h 1137036"/>
              <a:gd name="connsiteX8" fmla="*/ 858741 w 3228229"/>
              <a:gd name="connsiteY8" fmla="*/ 572493 h 1137036"/>
              <a:gd name="connsiteX9" fmla="*/ 946205 w 3228229"/>
              <a:gd name="connsiteY9" fmla="*/ 492980 h 1137036"/>
              <a:gd name="connsiteX10" fmla="*/ 1065475 w 3228229"/>
              <a:gd name="connsiteY10" fmla="*/ 413467 h 1137036"/>
              <a:gd name="connsiteX11" fmla="*/ 1280160 w 3228229"/>
              <a:gd name="connsiteY11" fmla="*/ 357808 h 1137036"/>
              <a:gd name="connsiteX12" fmla="*/ 1423283 w 3228229"/>
              <a:gd name="connsiteY12" fmla="*/ 278295 h 1137036"/>
              <a:gd name="connsiteX13" fmla="*/ 1494845 w 3228229"/>
              <a:gd name="connsiteY13" fmla="*/ 206733 h 1137036"/>
              <a:gd name="connsiteX14" fmla="*/ 1574358 w 3228229"/>
              <a:gd name="connsiteY14" fmla="*/ 262393 h 1137036"/>
              <a:gd name="connsiteX15" fmla="*/ 1661823 w 3228229"/>
              <a:gd name="connsiteY15" fmla="*/ 262393 h 1137036"/>
              <a:gd name="connsiteX16" fmla="*/ 1804946 w 3228229"/>
              <a:gd name="connsiteY16" fmla="*/ 206733 h 1137036"/>
              <a:gd name="connsiteX17" fmla="*/ 1908313 w 3228229"/>
              <a:gd name="connsiteY17" fmla="*/ 206733 h 1137036"/>
              <a:gd name="connsiteX18" fmla="*/ 2067339 w 3228229"/>
              <a:gd name="connsiteY18" fmla="*/ 174928 h 1137036"/>
              <a:gd name="connsiteX19" fmla="*/ 2154803 w 3228229"/>
              <a:gd name="connsiteY19" fmla="*/ 166977 h 1137036"/>
              <a:gd name="connsiteX20" fmla="*/ 2282024 w 3228229"/>
              <a:gd name="connsiteY20" fmla="*/ 190831 h 1137036"/>
              <a:gd name="connsiteX21" fmla="*/ 2552369 w 3228229"/>
              <a:gd name="connsiteY21" fmla="*/ 190831 h 1137036"/>
              <a:gd name="connsiteX22" fmla="*/ 2727297 w 3228229"/>
              <a:gd name="connsiteY22" fmla="*/ 182880 h 1137036"/>
              <a:gd name="connsiteX23" fmla="*/ 2806810 w 3228229"/>
              <a:gd name="connsiteY23" fmla="*/ 174928 h 1137036"/>
              <a:gd name="connsiteX24" fmla="*/ 2965836 w 3228229"/>
              <a:gd name="connsiteY24" fmla="*/ 174928 h 1137036"/>
              <a:gd name="connsiteX25" fmla="*/ 3069203 w 3228229"/>
              <a:gd name="connsiteY25" fmla="*/ 222636 h 1137036"/>
              <a:gd name="connsiteX26" fmla="*/ 3228229 w 3228229"/>
              <a:gd name="connsiteY26" fmla="*/ 206733 h 1137036"/>
              <a:gd name="connsiteX27" fmla="*/ 2926080 w 3228229"/>
              <a:gd name="connsiteY27" fmla="*/ 0 h 1137036"/>
              <a:gd name="connsiteX0" fmla="*/ 0 w 3108960"/>
              <a:gd name="connsiteY0" fmla="*/ 1049572 h 1049572"/>
              <a:gd name="connsiteX1" fmla="*/ 159027 w 3108960"/>
              <a:gd name="connsiteY1" fmla="*/ 962107 h 1049572"/>
              <a:gd name="connsiteX2" fmla="*/ 206734 w 3108960"/>
              <a:gd name="connsiteY2" fmla="*/ 858740 h 1049572"/>
              <a:gd name="connsiteX3" fmla="*/ 278296 w 3108960"/>
              <a:gd name="connsiteY3" fmla="*/ 779227 h 1049572"/>
              <a:gd name="connsiteX4" fmla="*/ 357809 w 3108960"/>
              <a:gd name="connsiteY4" fmla="*/ 739471 h 1049572"/>
              <a:gd name="connsiteX5" fmla="*/ 453225 w 3108960"/>
              <a:gd name="connsiteY5" fmla="*/ 707666 h 1049572"/>
              <a:gd name="connsiteX6" fmla="*/ 588397 w 3108960"/>
              <a:gd name="connsiteY6" fmla="*/ 644055 h 1049572"/>
              <a:gd name="connsiteX7" fmla="*/ 739472 w 3108960"/>
              <a:gd name="connsiteY7" fmla="*/ 572493 h 1049572"/>
              <a:gd name="connsiteX8" fmla="*/ 826936 w 3108960"/>
              <a:gd name="connsiteY8" fmla="*/ 492980 h 1049572"/>
              <a:gd name="connsiteX9" fmla="*/ 946206 w 3108960"/>
              <a:gd name="connsiteY9" fmla="*/ 413467 h 1049572"/>
              <a:gd name="connsiteX10" fmla="*/ 1160891 w 3108960"/>
              <a:gd name="connsiteY10" fmla="*/ 357808 h 1049572"/>
              <a:gd name="connsiteX11" fmla="*/ 1304014 w 3108960"/>
              <a:gd name="connsiteY11" fmla="*/ 278295 h 1049572"/>
              <a:gd name="connsiteX12" fmla="*/ 1375576 w 3108960"/>
              <a:gd name="connsiteY12" fmla="*/ 206733 h 1049572"/>
              <a:gd name="connsiteX13" fmla="*/ 1455089 w 3108960"/>
              <a:gd name="connsiteY13" fmla="*/ 262393 h 1049572"/>
              <a:gd name="connsiteX14" fmla="*/ 1542554 w 3108960"/>
              <a:gd name="connsiteY14" fmla="*/ 262393 h 1049572"/>
              <a:gd name="connsiteX15" fmla="*/ 1685677 w 3108960"/>
              <a:gd name="connsiteY15" fmla="*/ 206733 h 1049572"/>
              <a:gd name="connsiteX16" fmla="*/ 1789044 w 3108960"/>
              <a:gd name="connsiteY16" fmla="*/ 206733 h 1049572"/>
              <a:gd name="connsiteX17" fmla="*/ 1948070 w 3108960"/>
              <a:gd name="connsiteY17" fmla="*/ 174928 h 1049572"/>
              <a:gd name="connsiteX18" fmla="*/ 2035534 w 3108960"/>
              <a:gd name="connsiteY18" fmla="*/ 166977 h 1049572"/>
              <a:gd name="connsiteX19" fmla="*/ 2162755 w 3108960"/>
              <a:gd name="connsiteY19" fmla="*/ 190831 h 1049572"/>
              <a:gd name="connsiteX20" fmla="*/ 2433100 w 3108960"/>
              <a:gd name="connsiteY20" fmla="*/ 190831 h 1049572"/>
              <a:gd name="connsiteX21" fmla="*/ 2608028 w 3108960"/>
              <a:gd name="connsiteY21" fmla="*/ 182880 h 1049572"/>
              <a:gd name="connsiteX22" fmla="*/ 2687541 w 3108960"/>
              <a:gd name="connsiteY22" fmla="*/ 174928 h 1049572"/>
              <a:gd name="connsiteX23" fmla="*/ 2846567 w 3108960"/>
              <a:gd name="connsiteY23" fmla="*/ 174928 h 1049572"/>
              <a:gd name="connsiteX24" fmla="*/ 2949934 w 3108960"/>
              <a:gd name="connsiteY24" fmla="*/ 222636 h 1049572"/>
              <a:gd name="connsiteX25" fmla="*/ 3108960 w 3108960"/>
              <a:gd name="connsiteY25" fmla="*/ 206733 h 1049572"/>
              <a:gd name="connsiteX26" fmla="*/ 2806811 w 3108960"/>
              <a:gd name="connsiteY26" fmla="*/ 0 h 1049572"/>
              <a:gd name="connsiteX0" fmla="*/ 0 w 2949933"/>
              <a:gd name="connsiteY0" fmla="*/ 962107 h 962107"/>
              <a:gd name="connsiteX1" fmla="*/ 47707 w 2949933"/>
              <a:gd name="connsiteY1" fmla="*/ 858740 h 962107"/>
              <a:gd name="connsiteX2" fmla="*/ 119269 w 2949933"/>
              <a:gd name="connsiteY2" fmla="*/ 779227 h 962107"/>
              <a:gd name="connsiteX3" fmla="*/ 198782 w 2949933"/>
              <a:gd name="connsiteY3" fmla="*/ 739471 h 962107"/>
              <a:gd name="connsiteX4" fmla="*/ 294198 w 2949933"/>
              <a:gd name="connsiteY4" fmla="*/ 707666 h 962107"/>
              <a:gd name="connsiteX5" fmla="*/ 429370 w 2949933"/>
              <a:gd name="connsiteY5" fmla="*/ 644055 h 962107"/>
              <a:gd name="connsiteX6" fmla="*/ 580445 w 2949933"/>
              <a:gd name="connsiteY6" fmla="*/ 572493 h 962107"/>
              <a:gd name="connsiteX7" fmla="*/ 667909 w 2949933"/>
              <a:gd name="connsiteY7" fmla="*/ 492980 h 962107"/>
              <a:gd name="connsiteX8" fmla="*/ 787179 w 2949933"/>
              <a:gd name="connsiteY8" fmla="*/ 413467 h 962107"/>
              <a:gd name="connsiteX9" fmla="*/ 1001864 w 2949933"/>
              <a:gd name="connsiteY9" fmla="*/ 357808 h 962107"/>
              <a:gd name="connsiteX10" fmla="*/ 1144987 w 2949933"/>
              <a:gd name="connsiteY10" fmla="*/ 278295 h 962107"/>
              <a:gd name="connsiteX11" fmla="*/ 1216549 w 2949933"/>
              <a:gd name="connsiteY11" fmla="*/ 206733 h 962107"/>
              <a:gd name="connsiteX12" fmla="*/ 1296062 w 2949933"/>
              <a:gd name="connsiteY12" fmla="*/ 262393 h 962107"/>
              <a:gd name="connsiteX13" fmla="*/ 1383527 w 2949933"/>
              <a:gd name="connsiteY13" fmla="*/ 262393 h 962107"/>
              <a:gd name="connsiteX14" fmla="*/ 1526650 w 2949933"/>
              <a:gd name="connsiteY14" fmla="*/ 206733 h 962107"/>
              <a:gd name="connsiteX15" fmla="*/ 1630017 w 2949933"/>
              <a:gd name="connsiteY15" fmla="*/ 206733 h 962107"/>
              <a:gd name="connsiteX16" fmla="*/ 1789043 w 2949933"/>
              <a:gd name="connsiteY16" fmla="*/ 174928 h 962107"/>
              <a:gd name="connsiteX17" fmla="*/ 1876507 w 2949933"/>
              <a:gd name="connsiteY17" fmla="*/ 166977 h 962107"/>
              <a:gd name="connsiteX18" fmla="*/ 2003728 w 2949933"/>
              <a:gd name="connsiteY18" fmla="*/ 190831 h 962107"/>
              <a:gd name="connsiteX19" fmla="*/ 2274073 w 2949933"/>
              <a:gd name="connsiteY19" fmla="*/ 190831 h 962107"/>
              <a:gd name="connsiteX20" fmla="*/ 2449001 w 2949933"/>
              <a:gd name="connsiteY20" fmla="*/ 182880 h 962107"/>
              <a:gd name="connsiteX21" fmla="*/ 2528514 w 2949933"/>
              <a:gd name="connsiteY21" fmla="*/ 174928 h 962107"/>
              <a:gd name="connsiteX22" fmla="*/ 2687540 w 2949933"/>
              <a:gd name="connsiteY22" fmla="*/ 174928 h 962107"/>
              <a:gd name="connsiteX23" fmla="*/ 2790907 w 2949933"/>
              <a:gd name="connsiteY23" fmla="*/ 222636 h 962107"/>
              <a:gd name="connsiteX24" fmla="*/ 2949933 w 2949933"/>
              <a:gd name="connsiteY24" fmla="*/ 206733 h 962107"/>
              <a:gd name="connsiteX25" fmla="*/ 2647784 w 2949933"/>
              <a:gd name="connsiteY25" fmla="*/ 0 h 962107"/>
              <a:gd name="connsiteX0" fmla="*/ 0 w 2902226"/>
              <a:gd name="connsiteY0" fmla="*/ 858740 h 858740"/>
              <a:gd name="connsiteX1" fmla="*/ 71562 w 2902226"/>
              <a:gd name="connsiteY1" fmla="*/ 779227 h 858740"/>
              <a:gd name="connsiteX2" fmla="*/ 151075 w 2902226"/>
              <a:gd name="connsiteY2" fmla="*/ 739471 h 858740"/>
              <a:gd name="connsiteX3" fmla="*/ 246491 w 2902226"/>
              <a:gd name="connsiteY3" fmla="*/ 707666 h 858740"/>
              <a:gd name="connsiteX4" fmla="*/ 381663 w 2902226"/>
              <a:gd name="connsiteY4" fmla="*/ 644055 h 858740"/>
              <a:gd name="connsiteX5" fmla="*/ 532738 w 2902226"/>
              <a:gd name="connsiteY5" fmla="*/ 572493 h 858740"/>
              <a:gd name="connsiteX6" fmla="*/ 620202 w 2902226"/>
              <a:gd name="connsiteY6" fmla="*/ 492980 h 858740"/>
              <a:gd name="connsiteX7" fmla="*/ 739472 w 2902226"/>
              <a:gd name="connsiteY7" fmla="*/ 413467 h 858740"/>
              <a:gd name="connsiteX8" fmla="*/ 954157 w 2902226"/>
              <a:gd name="connsiteY8" fmla="*/ 357808 h 858740"/>
              <a:gd name="connsiteX9" fmla="*/ 1097280 w 2902226"/>
              <a:gd name="connsiteY9" fmla="*/ 278295 h 858740"/>
              <a:gd name="connsiteX10" fmla="*/ 1168842 w 2902226"/>
              <a:gd name="connsiteY10" fmla="*/ 206733 h 858740"/>
              <a:gd name="connsiteX11" fmla="*/ 1248355 w 2902226"/>
              <a:gd name="connsiteY11" fmla="*/ 262393 h 858740"/>
              <a:gd name="connsiteX12" fmla="*/ 1335820 w 2902226"/>
              <a:gd name="connsiteY12" fmla="*/ 262393 h 858740"/>
              <a:gd name="connsiteX13" fmla="*/ 1478943 w 2902226"/>
              <a:gd name="connsiteY13" fmla="*/ 206733 h 858740"/>
              <a:gd name="connsiteX14" fmla="*/ 1582310 w 2902226"/>
              <a:gd name="connsiteY14" fmla="*/ 206733 h 858740"/>
              <a:gd name="connsiteX15" fmla="*/ 1741336 w 2902226"/>
              <a:gd name="connsiteY15" fmla="*/ 174928 h 858740"/>
              <a:gd name="connsiteX16" fmla="*/ 1828800 w 2902226"/>
              <a:gd name="connsiteY16" fmla="*/ 166977 h 858740"/>
              <a:gd name="connsiteX17" fmla="*/ 1956021 w 2902226"/>
              <a:gd name="connsiteY17" fmla="*/ 190831 h 858740"/>
              <a:gd name="connsiteX18" fmla="*/ 2226366 w 2902226"/>
              <a:gd name="connsiteY18" fmla="*/ 190831 h 858740"/>
              <a:gd name="connsiteX19" fmla="*/ 2401294 w 2902226"/>
              <a:gd name="connsiteY19" fmla="*/ 182880 h 858740"/>
              <a:gd name="connsiteX20" fmla="*/ 2480807 w 2902226"/>
              <a:gd name="connsiteY20" fmla="*/ 174928 h 858740"/>
              <a:gd name="connsiteX21" fmla="*/ 2639833 w 2902226"/>
              <a:gd name="connsiteY21" fmla="*/ 174928 h 858740"/>
              <a:gd name="connsiteX22" fmla="*/ 2743200 w 2902226"/>
              <a:gd name="connsiteY22" fmla="*/ 222636 h 858740"/>
              <a:gd name="connsiteX23" fmla="*/ 2902226 w 2902226"/>
              <a:gd name="connsiteY23" fmla="*/ 206733 h 858740"/>
              <a:gd name="connsiteX24" fmla="*/ 2600077 w 2902226"/>
              <a:gd name="connsiteY24" fmla="*/ 0 h 858740"/>
              <a:gd name="connsiteX0" fmla="*/ 0 w 2830664"/>
              <a:gd name="connsiteY0" fmla="*/ 779227 h 779227"/>
              <a:gd name="connsiteX1" fmla="*/ 79513 w 2830664"/>
              <a:gd name="connsiteY1" fmla="*/ 739471 h 779227"/>
              <a:gd name="connsiteX2" fmla="*/ 174929 w 2830664"/>
              <a:gd name="connsiteY2" fmla="*/ 707666 h 779227"/>
              <a:gd name="connsiteX3" fmla="*/ 310101 w 2830664"/>
              <a:gd name="connsiteY3" fmla="*/ 644055 h 779227"/>
              <a:gd name="connsiteX4" fmla="*/ 461176 w 2830664"/>
              <a:gd name="connsiteY4" fmla="*/ 572493 h 779227"/>
              <a:gd name="connsiteX5" fmla="*/ 548640 w 2830664"/>
              <a:gd name="connsiteY5" fmla="*/ 492980 h 779227"/>
              <a:gd name="connsiteX6" fmla="*/ 667910 w 2830664"/>
              <a:gd name="connsiteY6" fmla="*/ 413467 h 779227"/>
              <a:gd name="connsiteX7" fmla="*/ 882595 w 2830664"/>
              <a:gd name="connsiteY7" fmla="*/ 357808 h 779227"/>
              <a:gd name="connsiteX8" fmla="*/ 1025718 w 2830664"/>
              <a:gd name="connsiteY8" fmla="*/ 278295 h 779227"/>
              <a:gd name="connsiteX9" fmla="*/ 1097280 w 2830664"/>
              <a:gd name="connsiteY9" fmla="*/ 206733 h 779227"/>
              <a:gd name="connsiteX10" fmla="*/ 1176793 w 2830664"/>
              <a:gd name="connsiteY10" fmla="*/ 262393 h 779227"/>
              <a:gd name="connsiteX11" fmla="*/ 1264258 w 2830664"/>
              <a:gd name="connsiteY11" fmla="*/ 262393 h 779227"/>
              <a:gd name="connsiteX12" fmla="*/ 1407381 w 2830664"/>
              <a:gd name="connsiteY12" fmla="*/ 206733 h 779227"/>
              <a:gd name="connsiteX13" fmla="*/ 1510748 w 2830664"/>
              <a:gd name="connsiteY13" fmla="*/ 206733 h 779227"/>
              <a:gd name="connsiteX14" fmla="*/ 1669774 w 2830664"/>
              <a:gd name="connsiteY14" fmla="*/ 174928 h 779227"/>
              <a:gd name="connsiteX15" fmla="*/ 1757238 w 2830664"/>
              <a:gd name="connsiteY15" fmla="*/ 166977 h 779227"/>
              <a:gd name="connsiteX16" fmla="*/ 1884459 w 2830664"/>
              <a:gd name="connsiteY16" fmla="*/ 190831 h 779227"/>
              <a:gd name="connsiteX17" fmla="*/ 2154804 w 2830664"/>
              <a:gd name="connsiteY17" fmla="*/ 190831 h 779227"/>
              <a:gd name="connsiteX18" fmla="*/ 2329732 w 2830664"/>
              <a:gd name="connsiteY18" fmla="*/ 182880 h 779227"/>
              <a:gd name="connsiteX19" fmla="*/ 2409245 w 2830664"/>
              <a:gd name="connsiteY19" fmla="*/ 174928 h 779227"/>
              <a:gd name="connsiteX20" fmla="*/ 2568271 w 2830664"/>
              <a:gd name="connsiteY20" fmla="*/ 174928 h 779227"/>
              <a:gd name="connsiteX21" fmla="*/ 2671638 w 2830664"/>
              <a:gd name="connsiteY21" fmla="*/ 222636 h 779227"/>
              <a:gd name="connsiteX22" fmla="*/ 2830664 w 2830664"/>
              <a:gd name="connsiteY22" fmla="*/ 206733 h 779227"/>
              <a:gd name="connsiteX23" fmla="*/ 2528515 w 2830664"/>
              <a:gd name="connsiteY23" fmla="*/ 0 h 779227"/>
              <a:gd name="connsiteX0" fmla="*/ 0 w 2814761"/>
              <a:gd name="connsiteY0" fmla="*/ 842837 h 842837"/>
              <a:gd name="connsiteX1" fmla="*/ 63610 w 2814761"/>
              <a:gd name="connsiteY1" fmla="*/ 739471 h 842837"/>
              <a:gd name="connsiteX2" fmla="*/ 159026 w 2814761"/>
              <a:gd name="connsiteY2" fmla="*/ 707666 h 842837"/>
              <a:gd name="connsiteX3" fmla="*/ 294198 w 2814761"/>
              <a:gd name="connsiteY3" fmla="*/ 644055 h 842837"/>
              <a:gd name="connsiteX4" fmla="*/ 445273 w 2814761"/>
              <a:gd name="connsiteY4" fmla="*/ 572493 h 842837"/>
              <a:gd name="connsiteX5" fmla="*/ 532737 w 2814761"/>
              <a:gd name="connsiteY5" fmla="*/ 492980 h 842837"/>
              <a:gd name="connsiteX6" fmla="*/ 652007 w 2814761"/>
              <a:gd name="connsiteY6" fmla="*/ 413467 h 842837"/>
              <a:gd name="connsiteX7" fmla="*/ 866692 w 2814761"/>
              <a:gd name="connsiteY7" fmla="*/ 357808 h 842837"/>
              <a:gd name="connsiteX8" fmla="*/ 1009815 w 2814761"/>
              <a:gd name="connsiteY8" fmla="*/ 278295 h 842837"/>
              <a:gd name="connsiteX9" fmla="*/ 1081377 w 2814761"/>
              <a:gd name="connsiteY9" fmla="*/ 206733 h 842837"/>
              <a:gd name="connsiteX10" fmla="*/ 1160890 w 2814761"/>
              <a:gd name="connsiteY10" fmla="*/ 262393 h 842837"/>
              <a:gd name="connsiteX11" fmla="*/ 1248355 w 2814761"/>
              <a:gd name="connsiteY11" fmla="*/ 262393 h 842837"/>
              <a:gd name="connsiteX12" fmla="*/ 1391478 w 2814761"/>
              <a:gd name="connsiteY12" fmla="*/ 206733 h 842837"/>
              <a:gd name="connsiteX13" fmla="*/ 1494845 w 2814761"/>
              <a:gd name="connsiteY13" fmla="*/ 206733 h 842837"/>
              <a:gd name="connsiteX14" fmla="*/ 1653871 w 2814761"/>
              <a:gd name="connsiteY14" fmla="*/ 174928 h 842837"/>
              <a:gd name="connsiteX15" fmla="*/ 1741335 w 2814761"/>
              <a:gd name="connsiteY15" fmla="*/ 166977 h 842837"/>
              <a:gd name="connsiteX16" fmla="*/ 1868556 w 2814761"/>
              <a:gd name="connsiteY16" fmla="*/ 190831 h 842837"/>
              <a:gd name="connsiteX17" fmla="*/ 2138901 w 2814761"/>
              <a:gd name="connsiteY17" fmla="*/ 190831 h 842837"/>
              <a:gd name="connsiteX18" fmla="*/ 2313829 w 2814761"/>
              <a:gd name="connsiteY18" fmla="*/ 182880 h 842837"/>
              <a:gd name="connsiteX19" fmla="*/ 2393342 w 2814761"/>
              <a:gd name="connsiteY19" fmla="*/ 174928 h 842837"/>
              <a:gd name="connsiteX20" fmla="*/ 2552368 w 2814761"/>
              <a:gd name="connsiteY20" fmla="*/ 174928 h 842837"/>
              <a:gd name="connsiteX21" fmla="*/ 2655735 w 2814761"/>
              <a:gd name="connsiteY21" fmla="*/ 222636 h 842837"/>
              <a:gd name="connsiteX22" fmla="*/ 2814761 w 2814761"/>
              <a:gd name="connsiteY22" fmla="*/ 206733 h 842837"/>
              <a:gd name="connsiteX23" fmla="*/ 2512612 w 2814761"/>
              <a:gd name="connsiteY23" fmla="*/ 0 h 842837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66977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44417 w 2814761"/>
              <a:gd name="connsiteY20" fmla="*/ 206733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655735"/>
              <a:gd name="connsiteY0" fmla="*/ 803080 h 803080"/>
              <a:gd name="connsiteX1" fmla="*/ 63610 w 2655735"/>
              <a:gd name="connsiteY1" fmla="*/ 739471 h 803080"/>
              <a:gd name="connsiteX2" fmla="*/ 159026 w 2655735"/>
              <a:gd name="connsiteY2" fmla="*/ 707666 h 803080"/>
              <a:gd name="connsiteX3" fmla="*/ 294198 w 2655735"/>
              <a:gd name="connsiteY3" fmla="*/ 644055 h 803080"/>
              <a:gd name="connsiteX4" fmla="*/ 445273 w 2655735"/>
              <a:gd name="connsiteY4" fmla="*/ 572493 h 803080"/>
              <a:gd name="connsiteX5" fmla="*/ 532737 w 2655735"/>
              <a:gd name="connsiteY5" fmla="*/ 492980 h 803080"/>
              <a:gd name="connsiteX6" fmla="*/ 652007 w 2655735"/>
              <a:gd name="connsiteY6" fmla="*/ 413467 h 803080"/>
              <a:gd name="connsiteX7" fmla="*/ 866692 w 2655735"/>
              <a:gd name="connsiteY7" fmla="*/ 357808 h 803080"/>
              <a:gd name="connsiteX8" fmla="*/ 1009815 w 2655735"/>
              <a:gd name="connsiteY8" fmla="*/ 278295 h 803080"/>
              <a:gd name="connsiteX9" fmla="*/ 1081377 w 2655735"/>
              <a:gd name="connsiteY9" fmla="*/ 206733 h 803080"/>
              <a:gd name="connsiteX10" fmla="*/ 1160890 w 2655735"/>
              <a:gd name="connsiteY10" fmla="*/ 262393 h 803080"/>
              <a:gd name="connsiteX11" fmla="*/ 1248355 w 2655735"/>
              <a:gd name="connsiteY11" fmla="*/ 262393 h 803080"/>
              <a:gd name="connsiteX12" fmla="*/ 1391478 w 2655735"/>
              <a:gd name="connsiteY12" fmla="*/ 206733 h 803080"/>
              <a:gd name="connsiteX13" fmla="*/ 1494845 w 2655735"/>
              <a:gd name="connsiteY13" fmla="*/ 206733 h 803080"/>
              <a:gd name="connsiteX14" fmla="*/ 1653871 w 2655735"/>
              <a:gd name="connsiteY14" fmla="*/ 174928 h 803080"/>
              <a:gd name="connsiteX15" fmla="*/ 1741335 w 2655735"/>
              <a:gd name="connsiteY15" fmla="*/ 198782 h 803080"/>
              <a:gd name="connsiteX16" fmla="*/ 1868556 w 2655735"/>
              <a:gd name="connsiteY16" fmla="*/ 214684 h 803080"/>
              <a:gd name="connsiteX17" fmla="*/ 2138901 w 2655735"/>
              <a:gd name="connsiteY17" fmla="*/ 222636 h 803080"/>
              <a:gd name="connsiteX18" fmla="*/ 2313829 w 2655735"/>
              <a:gd name="connsiteY18" fmla="*/ 206733 h 803080"/>
              <a:gd name="connsiteX19" fmla="*/ 2393342 w 2655735"/>
              <a:gd name="connsiteY19" fmla="*/ 206733 h 803080"/>
              <a:gd name="connsiteX20" fmla="*/ 2544417 w 2655735"/>
              <a:gd name="connsiteY20" fmla="*/ 206733 h 803080"/>
              <a:gd name="connsiteX21" fmla="*/ 2655735 w 2655735"/>
              <a:gd name="connsiteY21" fmla="*/ 222636 h 803080"/>
              <a:gd name="connsiteX22" fmla="*/ 2512612 w 2655735"/>
              <a:gd name="connsiteY22" fmla="*/ 0 h 803080"/>
              <a:gd name="connsiteX0" fmla="*/ 0 w 2655735"/>
              <a:gd name="connsiteY0" fmla="*/ 628152 h 628152"/>
              <a:gd name="connsiteX1" fmla="*/ 63610 w 2655735"/>
              <a:gd name="connsiteY1" fmla="*/ 564543 h 628152"/>
              <a:gd name="connsiteX2" fmla="*/ 159026 w 2655735"/>
              <a:gd name="connsiteY2" fmla="*/ 532738 h 628152"/>
              <a:gd name="connsiteX3" fmla="*/ 294198 w 2655735"/>
              <a:gd name="connsiteY3" fmla="*/ 469127 h 628152"/>
              <a:gd name="connsiteX4" fmla="*/ 445273 w 2655735"/>
              <a:gd name="connsiteY4" fmla="*/ 397565 h 628152"/>
              <a:gd name="connsiteX5" fmla="*/ 532737 w 2655735"/>
              <a:gd name="connsiteY5" fmla="*/ 318052 h 628152"/>
              <a:gd name="connsiteX6" fmla="*/ 652007 w 2655735"/>
              <a:gd name="connsiteY6" fmla="*/ 238539 h 628152"/>
              <a:gd name="connsiteX7" fmla="*/ 866692 w 2655735"/>
              <a:gd name="connsiteY7" fmla="*/ 182880 h 628152"/>
              <a:gd name="connsiteX8" fmla="*/ 1009815 w 2655735"/>
              <a:gd name="connsiteY8" fmla="*/ 103367 h 628152"/>
              <a:gd name="connsiteX9" fmla="*/ 1081377 w 2655735"/>
              <a:gd name="connsiteY9" fmla="*/ 31805 h 628152"/>
              <a:gd name="connsiteX10" fmla="*/ 1160890 w 2655735"/>
              <a:gd name="connsiteY10" fmla="*/ 87465 h 628152"/>
              <a:gd name="connsiteX11" fmla="*/ 1248355 w 2655735"/>
              <a:gd name="connsiteY11" fmla="*/ 87465 h 628152"/>
              <a:gd name="connsiteX12" fmla="*/ 1391478 w 2655735"/>
              <a:gd name="connsiteY12" fmla="*/ 31805 h 628152"/>
              <a:gd name="connsiteX13" fmla="*/ 1494845 w 2655735"/>
              <a:gd name="connsiteY13" fmla="*/ 31805 h 628152"/>
              <a:gd name="connsiteX14" fmla="*/ 1653871 w 2655735"/>
              <a:gd name="connsiteY14" fmla="*/ 0 h 628152"/>
              <a:gd name="connsiteX15" fmla="*/ 1741335 w 2655735"/>
              <a:gd name="connsiteY15" fmla="*/ 23854 h 628152"/>
              <a:gd name="connsiteX16" fmla="*/ 1868556 w 2655735"/>
              <a:gd name="connsiteY16" fmla="*/ 39756 h 628152"/>
              <a:gd name="connsiteX17" fmla="*/ 2138901 w 2655735"/>
              <a:gd name="connsiteY17" fmla="*/ 47708 h 628152"/>
              <a:gd name="connsiteX18" fmla="*/ 2313829 w 2655735"/>
              <a:gd name="connsiteY18" fmla="*/ 31805 h 628152"/>
              <a:gd name="connsiteX19" fmla="*/ 2393342 w 2655735"/>
              <a:gd name="connsiteY19" fmla="*/ 31805 h 628152"/>
              <a:gd name="connsiteX20" fmla="*/ 2544417 w 2655735"/>
              <a:gd name="connsiteY20" fmla="*/ 31805 h 628152"/>
              <a:gd name="connsiteX21" fmla="*/ 2655735 w 2655735"/>
              <a:gd name="connsiteY21" fmla="*/ 47708 h 628152"/>
              <a:gd name="connsiteX0" fmla="*/ 0 w 2544417"/>
              <a:gd name="connsiteY0" fmla="*/ 628152 h 628152"/>
              <a:gd name="connsiteX1" fmla="*/ 63610 w 2544417"/>
              <a:gd name="connsiteY1" fmla="*/ 564543 h 628152"/>
              <a:gd name="connsiteX2" fmla="*/ 159026 w 2544417"/>
              <a:gd name="connsiteY2" fmla="*/ 532738 h 628152"/>
              <a:gd name="connsiteX3" fmla="*/ 294198 w 2544417"/>
              <a:gd name="connsiteY3" fmla="*/ 469127 h 628152"/>
              <a:gd name="connsiteX4" fmla="*/ 445273 w 2544417"/>
              <a:gd name="connsiteY4" fmla="*/ 397565 h 628152"/>
              <a:gd name="connsiteX5" fmla="*/ 532737 w 2544417"/>
              <a:gd name="connsiteY5" fmla="*/ 318052 h 628152"/>
              <a:gd name="connsiteX6" fmla="*/ 652007 w 2544417"/>
              <a:gd name="connsiteY6" fmla="*/ 238539 h 628152"/>
              <a:gd name="connsiteX7" fmla="*/ 866692 w 2544417"/>
              <a:gd name="connsiteY7" fmla="*/ 182880 h 628152"/>
              <a:gd name="connsiteX8" fmla="*/ 1009815 w 2544417"/>
              <a:gd name="connsiteY8" fmla="*/ 103367 h 628152"/>
              <a:gd name="connsiteX9" fmla="*/ 1081377 w 2544417"/>
              <a:gd name="connsiteY9" fmla="*/ 31805 h 628152"/>
              <a:gd name="connsiteX10" fmla="*/ 1160890 w 2544417"/>
              <a:gd name="connsiteY10" fmla="*/ 87465 h 628152"/>
              <a:gd name="connsiteX11" fmla="*/ 1248355 w 2544417"/>
              <a:gd name="connsiteY11" fmla="*/ 87465 h 628152"/>
              <a:gd name="connsiteX12" fmla="*/ 1391478 w 2544417"/>
              <a:gd name="connsiteY12" fmla="*/ 31805 h 628152"/>
              <a:gd name="connsiteX13" fmla="*/ 1494845 w 2544417"/>
              <a:gd name="connsiteY13" fmla="*/ 31805 h 628152"/>
              <a:gd name="connsiteX14" fmla="*/ 1653871 w 2544417"/>
              <a:gd name="connsiteY14" fmla="*/ 0 h 628152"/>
              <a:gd name="connsiteX15" fmla="*/ 1741335 w 2544417"/>
              <a:gd name="connsiteY15" fmla="*/ 23854 h 628152"/>
              <a:gd name="connsiteX16" fmla="*/ 1868556 w 2544417"/>
              <a:gd name="connsiteY16" fmla="*/ 39756 h 628152"/>
              <a:gd name="connsiteX17" fmla="*/ 2138901 w 2544417"/>
              <a:gd name="connsiteY17" fmla="*/ 47708 h 628152"/>
              <a:gd name="connsiteX18" fmla="*/ 2313829 w 2544417"/>
              <a:gd name="connsiteY18" fmla="*/ 31805 h 628152"/>
              <a:gd name="connsiteX19" fmla="*/ 2393342 w 2544417"/>
              <a:gd name="connsiteY19" fmla="*/ 31805 h 628152"/>
              <a:gd name="connsiteX20" fmla="*/ 2544417 w 2544417"/>
              <a:gd name="connsiteY20" fmla="*/ 31805 h 628152"/>
              <a:gd name="connsiteX0" fmla="*/ 0 w 2393342"/>
              <a:gd name="connsiteY0" fmla="*/ 628152 h 628152"/>
              <a:gd name="connsiteX1" fmla="*/ 63610 w 2393342"/>
              <a:gd name="connsiteY1" fmla="*/ 564543 h 628152"/>
              <a:gd name="connsiteX2" fmla="*/ 159026 w 2393342"/>
              <a:gd name="connsiteY2" fmla="*/ 532738 h 628152"/>
              <a:gd name="connsiteX3" fmla="*/ 294198 w 2393342"/>
              <a:gd name="connsiteY3" fmla="*/ 469127 h 628152"/>
              <a:gd name="connsiteX4" fmla="*/ 445273 w 2393342"/>
              <a:gd name="connsiteY4" fmla="*/ 397565 h 628152"/>
              <a:gd name="connsiteX5" fmla="*/ 532737 w 2393342"/>
              <a:gd name="connsiteY5" fmla="*/ 318052 h 628152"/>
              <a:gd name="connsiteX6" fmla="*/ 652007 w 2393342"/>
              <a:gd name="connsiteY6" fmla="*/ 238539 h 628152"/>
              <a:gd name="connsiteX7" fmla="*/ 866692 w 2393342"/>
              <a:gd name="connsiteY7" fmla="*/ 182880 h 628152"/>
              <a:gd name="connsiteX8" fmla="*/ 1009815 w 2393342"/>
              <a:gd name="connsiteY8" fmla="*/ 103367 h 628152"/>
              <a:gd name="connsiteX9" fmla="*/ 1081377 w 2393342"/>
              <a:gd name="connsiteY9" fmla="*/ 31805 h 628152"/>
              <a:gd name="connsiteX10" fmla="*/ 1160890 w 2393342"/>
              <a:gd name="connsiteY10" fmla="*/ 87465 h 628152"/>
              <a:gd name="connsiteX11" fmla="*/ 1248355 w 2393342"/>
              <a:gd name="connsiteY11" fmla="*/ 87465 h 628152"/>
              <a:gd name="connsiteX12" fmla="*/ 1391478 w 2393342"/>
              <a:gd name="connsiteY12" fmla="*/ 31805 h 628152"/>
              <a:gd name="connsiteX13" fmla="*/ 1494845 w 2393342"/>
              <a:gd name="connsiteY13" fmla="*/ 31805 h 628152"/>
              <a:gd name="connsiteX14" fmla="*/ 1653871 w 2393342"/>
              <a:gd name="connsiteY14" fmla="*/ 0 h 628152"/>
              <a:gd name="connsiteX15" fmla="*/ 1741335 w 2393342"/>
              <a:gd name="connsiteY15" fmla="*/ 23854 h 628152"/>
              <a:gd name="connsiteX16" fmla="*/ 1868556 w 2393342"/>
              <a:gd name="connsiteY16" fmla="*/ 39756 h 628152"/>
              <a:gd name="connsiteX17" fmla="*/ 2138901 w 2393342"/>
              <a:gd name="connsiteY17" fmla="*/ 47708 h 628152"/>
              <a:gd name="connsiteX18" fmla="*/ 2313829 w 2393342"/>
              <a:gd name="connsiteY18" fmla="*/ 31805 h 628152"/>
              <a:gd name="connsiteX19" fmla="*/ 2393342 w 2393342"/>
              <a:gd name="connsiteY19" fmla="*/ 31805 h 628152"/>
              <a:gd name="connsiteX0" fmla="*/ 0 w 2313829"/>
              <a:gd name="connsiteY0" fmla="*/ 628152 h 628152"/>
              <a:gd name="connsiteX1" fmla="*/ 63610 w 2313829"/>
              <a:gd name="connsiteY1" fmla="*/ 564543 h 628152"/>
              <a:gd name="connsiteX2" fmla="*/ 159026 w 2313829"/>
              <a:gd name="connsiteY2" fmla="*/ 532738 h 628152"/>
              <a:gd name="connsiteX3" fmla="*/ 294198 w 2313829"/>
              <a:gd name="connsiteY3" fmla="*/ 469127 h 628152"/>
              <a:gd name="connsiteX4" fmla="*/ 445273 w 2313829"/>
              <a:gd name="connsiteY4" fmla="*/ 397565 h 628152"/>
              <a:gd name="connsiteX5" fmla="*/ 532737 w 2313829"/>
              <a:gd name="connsiteY5" fmla="*/ 318052 h 628152"/>
              <a:gd name="connsiteX6" fmla="*/ 652007 w 2313829"/>
              <a:gd name="connsiteY6" fmla="*/ 238539 h 628152"/>
              <a:gd name="connsiteX7" fmla="*/ 866692 w 2313829"/>
              <a:gd name="connsiteY7" fmla="*/ 182880 h 628152"/>
              <a:gd name="connsiteX8" fmla="*/ 1009815 w 2313829"/>
              <a:gd name="connsiteY8" fmla="*/ 103367 h 628152"/>
              <a:gd name="connsiteX9" fmla="*/ 1081377 w 2313829"/>
              <a:gd name="connsiteY9" fmla="*/ 31805 h 628152"/>
              <a:gd name="connsiteX10" fmla="*/ 1160890 w 2313829"/>
              <a:gd name="connsiteY10" fmla="*/ 87465 h 628152"/>
              <a:gd name="connsiteX11" fmla="*/ 1248355 w 2313829"/>
              <a:gd name="connsiteY11" fmla="*/ 87465 h 628152"/>
              <a:gd name="connsiteX12" fmla="*/ 1391478 w 2313829"/>
              <a:gd name="connsiteY12" fmla="*/ 31805 h 628152"/>
              <a:gd name="connsiteX13" fmla="*/ 1494845 w 2313829"/>
              <a:gd name="connsiteY13" fmla="*/ 31805 h 628152"/>
              <a:gd name="connsiteX14" fmla="*/ 1653871 w 2313829"/>
              <a:gd name="connsiteY14" fmla="*/ 0 h 628152"/>
              <a:gd name="connsiteX15" fmla="*/ 1741335 w 2313829"/>
              <a:gd name="connsiteY15" fmla="*/ 23854 h 628152"/>
              <a:gd name="connsiteX16" fmla="*/ 1868556 w 2313829"/>
              <a:gd name="connsiteY16" fmla="*/ 39756 h 628152"/>
              <a:gd name="connsiteX17" fmla="*/ 2138901 w 2313829"/>
              <a:gd name="connsiteY17" fmla="*/ 47708 h 628152"/>
              <a:gd name="connsiteX18" fmla="*/ 2313829 w 2313829"/>
              <a:gd name="connsiteY18" fmla="*/ 31805 h 628152"/>
              <a:gd name="connsiteX0" fmla="*/ 0 w 2138901"/>
              <a:gd name="connsiteY0" fmla="*/ 628152 h 628152"/>
              <a:gd name="connsiteX1" fmla="*/ 63610 w 2138901"/>
              <a:gd name="connsiteY1" fmla="*/ 564543 h 628152"/>
              <a:gd name="connsiteX2" fmla="*/ 159026 w 2138901"/>
              <a:gd name="connsiteY2" fmla="*/ 532738 h 628152"/>
              <a:gd name="connsiteX3" fmla="*/ 294198 w 2138901"/>
              <a:gd name="connsiteY3" fmla="*/ 469127 h 628152"/>
              <a:gd name="connsiteX4" fmla="*/ 445273 w 2138901"/>
              <a:gd name="connsiteY4" fmla="*/ 397565 h 628152"/>
              <a:gd name="connsiteX5" fmla="*/ 532737 w 2138901"/>
              <a:gd name="connsiteY5" fmla="*/ 318052 h 628152"/>
              <a:gd name="connsiteX6" fmla="*/ 652007 w 2138901"/>
              <a:gd name="connsiteY6" fmla="*/ 238539 h 628152"/>
              <a:gd name="connsiteX7" fmla="*/ 866692 w 2138901"/>
              <a:gd name="connsiteY7" fmla="*/ 182880 h 628152"/>
              <a:gd name="connsiteX8" fmla="*/ 1009815 w 2138901"/>
              <a:gd name="connsiteY8" fmla="*/ 103367 h 628152"/>
              <a:gd name="connsiteX9" fmla="*/ 1081377 w 2138901"/>
              <a:gd name="connsiteY9" fmla="*/ 31805 h 628152"/>
              <a:gd name="connsiteX10" fmla="*/ 1160890 w 2138901"/>
              <a:gd name="connsiteY10" fmla="*/ 87465 h 628152"/>
              <a:gd name="connsiteX11" fmla="*/ 1248355 w 2138901"/>
              <a:gd name="connsiteY11" fmla="*/ 87465 h 628152"/>
              <a:gd name="connsiteX12" fmla="*/ 1391478 w 2138901"/>
              <a:gd name="connsiteY12" fmla="*/ 31805 h 628152"/>
              <a:gd name="connsiteX13" fmla="*/ 1494845 w 2138901"/>
              <a:gd name="connsiteY13" fmla="*/ 31805 h 628152"/>
              <a:gd name="connsiteX14" fmla="*/ 1653871 w 2138901"/>
              <a:gd name="connsiteY14" fmla="*/ 0 h 628152"/>
              <a:gd name="connsiteX15" fmla="*/ 1741335 w 2138901"/>
              <a:gd name="connsiteY15" fmla="*/ 23854 h 628152"/>
              <a:gd name="connsiteX16" fmla="*/ 1868556 w 2138901"/>
              <a:gd name="connsiteY16" fmla="*/ 39756 h 628152"/>
              <a:gd name="connsiteX17" fmla="*/ 2138901 w 2138901"/>
              <a:gd name="connsiteY17" fmla="*/ 47708 h 628152"/>
              <a:gd name="connsiteX0" fmla="*/ 0 w 1868556"/>
              <a:gd name="connsiteY0" fmla="*/ 628152 h 628152"/>
              <a:gd name="connsiteX1" fmla="*/ 63610 w 1868556"/>
              <a:gd name="connsiteY1" fmla="*/ 564543 h 628152"/>
              <a:gd name="connsiteX2" fmla="*/ 159026 w 1868556"/>
              <a:gd name="connsiteY2" fmla="*/ 532738 h 628152"/>
              <a:gd name="connsiteX3" fmla="*/ 294198 w 1868556"/>
              <a:gd name="connsiteY3" fmla="*/ 469127 h 628152"/>
              <a:gd name="connsiteX4" fmla="*/ 445273 w 1868556"/>
              <a:gd name="connsiteY4" fmla="*/ 397565 h 628152"/>
              <a:gd name="connsiteX5" fmla="*/ 532737 w 1868556"/>
              <a:gd name="connsiteY5" fmla="*/ 318052 h 628152"/>
              <a:gd name="connsiteX6" fmla="*/ 652007 w 1868556"/>
              <a:gd name="connsiteY6" fmla="*/ 238539 h 628152"/>
              <a:gd name="connsiteX7" fmla="*/ 866692 w 1868556"/>
              <a:gd name="connsiteY7" fmla="*/ 182880 h 628152"/>
              <a:gd name="connsiteX8" fmla="*/ 1009815 w 1868556"/>
              <a:gd name="connsiteY8" fmla="*/ 103367 h 628152"/>
              <a:gd name="connsiteX9" fmla="*/ 1081377 w 1868556"/>
              <a:gd name="connsiteY9" fmla="*/ 31805 h 628152"/>
              <a:gd name="connsiteX10" fmla="*/ 1160890 w 1868556"/>
              <a:gd name="connsiteY10" fmla="*/ 87465 h 628152"/>
              <a:gd name="connsiteX11" fmla="*/ 1248355 w 1868556"/>
              <a:gd name="connsiteY11" fmla="*/ 87465 h 628152"/>
              <a:gd name="connsiteX12" fmla="*/ 1391478 w 1868556"/>
              <a:gd name="connsiteY12" fmla="*/ 31805 h 628152"/>
              <a:gd name="connsiteX13" fmla="*/ 1494845 w 1868556"/>
              <a:gd name="connsiteY13" fmla="*/ 31805 h 628152"/>
              <a:gd name="connsiteX14" fmla="*/ 1653871 w 1868556"/>
              <a:gd name="connsiteY14" fmla="*/ 0 h 628152"/>
              <a:gd name="connsiteX15" fmla="*/ 1741335 w 1868556"/>
              <a:gd name="connsiteY15" fmla="*/ 23854 h 628152"/>
              <a:gd name="connsiteX16" fmla="*/ 1868556 w 1868556"/>
              <a:gd name="connsiteY16" fmla="*/ 39756 h 628152"/>
              <a:gd name="connsiteX0" fmla="*/ 0 w 2001906"/>
              <a:gd name="connsiteY0" fmla="*/ 786902 h 786902"/>
              <a:gd name="connsiteX1" fmla="*/ 196960 w 2001906"/>
              <a:gd name="connsiteY1" fmla="*/ 564543 h 786902"/>
              <a:gd name="connsiteX2" fmla="*/ 292376 w 2001906"/>
              <a:gd name="connsiteY2" fmla="*/ 532738 h 786902"/>
              <a:gd name="connsiteX3" fmla="*/ 427548 w 2001906"/>
              <a:gd name="connsiteY3" fmla="*/ 469127 h 786902"/>
              <a:gd name="connsiteX4" fmla="*/ 578623 w 2001906"/>
              <a:gd name="connsiteY4" fmla="*/ 397565 h 786902"/>
              <a:gd name="connsiteX5" fmla="*/ 666087 w 2001906"/>
              <a:gd name="connsiteY5" fmla="*/ 318052 h 786902"/>
              <a:gd name="connsiteX6" fmla="*/ 785357 w 2001906"/>
              <a:gd name="connsiteY6" fmla="*/ 238539 h 786902"/>
              <a:gd name="connsiteX7" fmla="*/ 1000042 w 2001906"/>
              <a:gd name="connsiteY7" fmla="*/ 182880 h 786902"/>
              <a:gd name="connsiteX8" fmla="*/ 1143165 w 2001906"/>
              <a:gd name="connsiteY8" fmla="*/ 103367 h 786902"/>
              <a:gd name="connsiteX9" fmla="*/ 1214727 w 2001906"/>
              <a:gd name="connsiteY9" fmla="*/ 31805 h 786902"/>
              <a:gd name="connsiteX10" fmla="*/ 1294240 w 2001906"/>
              <a:gd name="connsiteY10" fmla="*/ 87465 h 786902"/>
              <a:gd name="connsiteX11" fmla="*/ 1381705 w 2001906"/>
              <a:gd name="connsiteY11" fmla="*/ 87465 h 786902"/>
              <a:gd name="connsiteX12" fmla="*/ 1524828 w 2001906"/>
              <a:gd name="connsiteY12" fmla="*/ 31805 h 786902"/>
              <a:gd name="connsiteX13" fmla="*/ 1628195 w 2001906"/>
              <a:gd name="connsiteY13" fmla="*/ 31805 h 786902"/>
              <a:gd name="connsiteX14" fmla="*/ 1787221 w 2001906"/>
              <a:gd name="connsiteY14" fmla="*/ 0 h 786902"/>
              <a:gd name="connsiteX15" fmla="*/ 1874685 w 2001906"/>
              <a:gd name="connsiteY15" fmla="*/ 23854 h 786902"/>
              <a:gd name="connsiteX16" fmla="*/ 2001906 w 2001906"/>
              <a:gd name="connsiteY16" fmla="*/ 39756 h 786902"/>
              <a:gd name="connsiteX0" fmla="*/ 0 w 1995556"/>
              <a:gd name="connsiteY0" fmla="*/ 761502 h 761502"/>
              <a:gd name="connsiteX1" fmla="*/ 190610 w 1995556"/>
              <a:gd name="connsiteY1" fmla="*/ 564543 h 761502"/>
              <a:gd name="connsiteX2" fmla="*/ 286026 w 1995556"/>
              <a:gd name="connsiteY2" fmla="*/ 532738 h 761502"/>
              <a:gd name="connsiteX3" fmla="*/ 421198 w 1995556"/>
              <a:gd name="connsiteY3" fmla="*/ 469127 h 761502"/>
              <a:gd name="connsiteX4" fmla="*/ 572273 w 1995556"/>
              <a:gd name="connsiteY4" fmla="*/ 397565 h 761502"/>
              <a:gd name="connsiteX5" fmla="*/ 659737 w 1995556"/>
              <a:gd name="connsiteY5" fmla="*/ 318052 h 761502"/>
              <a:gd name="connsiteX6" fmla="*/ 779007 w 1995556"/>
              <a:gd name="connsiteY6" fmla="*/ 238539 h 761502"/>
              <a:gd name="connsiteX7" fmla="*/ 993692 w 1995556"/>
              <a:gd name="connsiteY7" fmla="*/ 182880 h 761502"/>
              <a:gd name="connsiteX8" fmla="*/ 1136815 w 1995556"/>
              <a:gd name="connsiteY8" fmla="*/ 103367 h 761502"/>
              <a:gd name="connsiteX9" fmla="*/ 1208377 w 1995556"/>
              <a:gd name="connsiteY9" fmla="*/ 31805 h 761502"/>
              <a:gd name="connsiteX10" fmla="*/ 1287890 w 1995556"/>
              <a:gd name="connsiteY10" fmla="*/ 87465 h 761502"/>
              <a:gd name="connsiteX11" fmla="*/ 1375355 w 1995556"/>
              <a:gd name="connsiteY11" fmla="*/ 87465 h 761502"/>
              <a:gd name="connsiteX12" fmla="*/ 1518478 w 1995556"/>
              <a:gd name="connsiteY12" fmla="*/ 31805 h 761502"/>
              <a:gd name="connsiteX13" fmla="*/ 1621845 w 1995556"/>
              <a:gd name="connsiteY13" fmla="*/ 31805 h 761502"/>
              <a:gd name="connsiteX14" fmla="*/ 1780871 w 1995556"/>
              <a:gd name="connsiteY14" fmla="*/ 0 h 761502"/>
              <a:gd name="connsiteX15" fmla="*/ 1868335 w 1995556"/>
              <a:gd name="connsiteY15" fmla="*/ 23854 h 761502"/>
              <a:gd name="connsiteX16" fmla="*/ 1995556 w 1995556"/>
              <a:gd name="connsiteY16" fmla="*/ 39756 h 761502"/>
              <a:gd name="connsiteX0" fmla="*/ 0 w 1868335"/>
              <a:gd name="connsiteY0" fmla="*/ 761502 h 761502"/>
              <a:gd name="connsiteX1" fmla="*/ 190610 w 1868335"/>
              <a:gd name="connsiteY1" fmla="*/ 564543 h 761502"/>
              <a:gd name="connsiteX2" fmla="*/ 286026 w 1868335"/>
              <a:gd name="connsiteY2" fmla="*/ 532738 h 761502"/>
              <a:gd name="connsiteX3" fmla="*/ 421198 w 1868335"/>
              <a:gd name="connsiteY3" fmla="*/ 469127 h 761502"/>
              <a:gd name="connsiteX4" fmla="*/ 572273 w 1868335"/>
              <a:gd name="connsiteY4" fmla="*/ 397565 h 761502"/>
              <a:gd name="connsiteX5" fmla="*/ 659737 w 1868335"/>
              <a:gd name="connsiteY5" fmla="*/ 318052 h 761502"/>
              <a:gd name="connsiteX6" fmla="*/ 779007 w 1868335"/>
              <a:gd name="connsiteY6" fmla="*/ 238539 h 761502"/>
              <a:gd name="connsiteX7" fmla="*/ 993692 w 1868335"/>
              <a:gd name="connsiteY7" fmla="*/ 182880 h 761502"/>
              <a:gd name="connsiteX8" fmla="*/ 1136815 w 1868335"/>
              <a:gd name="connsiteY8" fmla="*/ 103367 h 761502"/>
              <a:gd name="connsiteX9" fmla="*/ 1208377 w 1868335"/>
              <a:gd name="connsiteY9" fmla="*/ 31805 h 761502"/>
              <a:gd name="connsiteX10" fmla="*/ 1287890 w 1868335"/>
              <a:gd name="connsiteY10" fmla="*/ 87465 h 761502"/>
              <a:gd name="connsiteX11" fmla="*/ 1375355 w 1868335"/>
              <a:gd name="connsiteY11" fmla="*/ 87465 h 761502"/>
              <a:gd name="connsiteX12" fmla="*/ 1518478 w 1868335"/>
              <a:gd name="connsiteY12" fmla="*/ 31805 h 761502"/>
              <a:gd name="connsiteX13" fmla="*/ 1621845 w 1868335"/>
              <a:gd name="connsiteY13" fmla="*/ 31805 h 761502"/>
              <a:gd name="connsiteX14" fmla="*/ 1780871 w 1868335"/>
              <a:gd name="connsiteY14" fmla="*/ 0 h 761502"/>
              <a:gd name="connsiteX15" fmla="*/ 1868335 w 1868335"/>
              <a:gd name="connsiteY15" fmla="*/ 23854 h 761502"/>
              <a:gd name="connsiteX0" fmla="*/ 0 w 1780871"/>
              <a:gd name="connsiteY0" fmla="*/ 761502 h 761502"/>
              <a:gd name="connsiteX1" fmla="*/ 190610 w 1780871"/>
              <a:gd name="connsiteY1" fmla="*/ 564543 h 761502"/>
              <a:gd name="connsiteX2" fmla="*/ 286026 w 1780871"/>
              <a:gd name="connsiteY2" fmla="*/ 532738 h 761502"/>
              <a:gd name="connsiteX3" fmla="*/ 421198 w 1780871"/>
              <a:gd name="connsiteY3" fmla="*/ 469127 h 761502"/>
              <a:gd name="connsiteX4" fmla="*/ 572273 w 1780871"/>
              <a:gd name="connsiteY4" fmla="*/ 397565 h 761502"/>
              <a:gd name="connsiteX5" fmla="*/ 659737 w 1780871"/>
              <a:gd name="connsiteY5" fmla="*/ 318052 h 761502"/>
              <a:gd name="connsiteX6" fmla="*/ 779007 w 1780871"/>
              <a:gd name="connsiteY6" fmla="*/ 238539 h 761502"/>
              <a:gd name="connsiteX7" fmla="*/ 993692 w 1780871"/>
              <a:gd name="connsiteY7" fmla="*/ 182880 h 761502"/>
              <a:gd name="connsiteX8" fmla="*/ 1136815 w 1780871"/>
              <a:gd name="connsiteY8" fmla="*/ 103367 h 761502"/>
              <a:gd name="connsiteX9" fmla="*/ 1208377 w 1780871"/>
              <a:gd name="connsiteY9" fmla="*/ 31805 h 761502"/>
              <a:gd name="connsiteX10" fmla="*/ 1287890 w 1780871"/>
              <a:gd name="connsiteY10" fmla="*/ 87465 h 761502"/>
              <a:gd name="connsiteX11" fmla="*/ 1375355 w 1780871"/>
              <a:gd name="connsiteY11" fmla="*/ 87465 h 761502"/>
              <a:gd name="connsiteX12" fmla="*/ 1518478 w 1780871"/>
              <a:gd name="connsiteY12" fmla="*/ 31805 h 761502"/>
              <a:gd name="connsiteX13" fmla="*/ 1621845 w 1780871"/>
              <a:gd name="connsiteY13" fmla="*/ 31805 h 761502"/>
              <a:gd name="connsiteX14" fmla="*/ 1780871 w 1780871"/>
              <a:gd name="connsiteY14" fmla="*/ 0 h 761502"/>
              <a:gd name="connsiteX0" fmla="*/ 0 w 1621845"/>
              <a:gd name="connsiteY0" fmla="*/ 729697 h 729697"/>
              <a:gd name="connsiteX1" fmla="*/ 190610 w 1621845"/>
              <a:gd name="connsiteY1" fmla="*/ 532738 h 729697"/>
              <a:gd name="connsiteX2" fmla="*/ 286026 w 1621845"/>
              <a:gd name="connsiteY2" fmla="*/ 500933 h 729697"/>
              <a:gd name="connsiteX3" fmla="*/ 421198 w 1621845"/>
              <a:gd name="connsiteY3" fmla="*/ 437322 h 729697"/>
              <a:gd name="connsiteX4" fmla="*/ 572273 w 1621845"/>
              <a:gd name="connsiteY4" fmla="*/ 365760 h 729697"/>
              <a:gd name="connsiteX5" fmla="*/ 659737 w 1621845"/>
              <a:gd name="connsiteY5" fmla="*/ 286247 h 729697"/>
              <a:gd name="connsiteX6" fmla="*/ 779007 w 1621845"/>
              <a:gd name="connsiteY6" fmla="*/ 206734 h 729697"/>
              <a:gd name="connsiteX7" fmla="*/ 993692 w 1621845"/>
              <a:gd name="connsiteY7" fmla="*/ 151075 h 729697"/>
              <a:gd name="connsiteX8" fmla="*/ 1136815 w 1621845"/>
              <a:gd name="connsiteY8" fmla="*/ 71562 h 729697"/>
              <a:gd name="connsiteX9" fmla="*/ 1208377 w 1621845"/>
              <a:gd name="connsiteY9" fmla="*/ 0 h 729697"/>
              <a:gd name="connsiteX10" fmla="*/ 1287890 w 1621845"/>
              <a:gd name="connsiteY10" fmla="*/ 55660 h 729697"/>
              <a:gd name="connsiteX11" fmla="*/ 1375355 w 1621845"/>
              <a:gd name="connsiteY11" fmla="*/ 55660 h 729697"/>
              <a:gd name="connsiteX12" fmla="*/ 1518478 w 1621845"/>
              <a:gd name="connsiteY12" fmla="*/ 0 h 729697"/>
              <a:gd name="connsiteX13" fmla="*/ 1621845 w 1621845"/>
              <a:gd name="connsiteY13" fmla="*/ 0 h 729697"/>
              <a:gd name="connsiteX0" fmla="*/ 0 w 1518478"/>
              <a:gd name="connsiteY0" fmla="*/ 729697 h 729697"/>
              <a:gd name="connsiteX1" fmla="*/ 190610 w 1518478"/>
              <a:gd name="connsiteY1" fmla="*/ 532738 h 729697"/>
              <a:gd name="connsiteX2" fmla="*/ 286026 w 1518478"/>
              <a:gd name="connsiteY2" fmla="*/ 500933 h 729697"/>
              <a:gd name="connsiteX3" fmla="*/ 421198 w 1518478"/>
              <a:gd name="connsiteY3" fmla="*/ 437322 h 729697"/>
              <a:gd name="connsiteX4" fmla="*/ 572273 w 1518478"/>
              <a:gd name="connsiteY4" fmla="*/ 365760 h 729697"/>
              <a:gd name="connsiteX5" fmla="*/ 659737 w 1518478"/>
              <a:gd name="connsiteY5" fmla="*/ 286247 h 729697"/>
              <a:gd name="connsiteX6" fmla="*/ 779007 w 1518478"/>
              <a:gd name="connsiteY6" fmla="*/ 206734 h 729697"/>
              <a:gd name="connsiteX7" fmla="*/ 993692 w 1518478"/>
              <a:gd name="connsiteY7" fmla="*/ 151075 h 729697"/>
              <a:gd name="connsiteX8" fmla="*/ 1136815 w 1518478"/>
              <a:gd name="connsiteY8" fmla="*/ 71562 h 729697"/>
              <a:gd name="connsiteX9" fmla="*/ 1208377 w 1518478"/>
              <a:gd name="connsiteY9" fmla="*/ 0 h 729697"/>
              <a:gd name="connsiteX10" fmla="*/ 1287890 w 1518478"/>
              <a:gd name="connsiteY10" fmla="*/ 55660 h 729697"/>
              <a:gd name="connsiteX11" fmla="*/ 1375355 w 1518478"/>
              <a:gd name="connsiteY11" fmla="*/ 55660 h 729697"/>
              <a:gd name="connsiteX12" fmla="*/ 1518478 w 1518478"/>
              <a:gd name="connsiteY12" fmla="*/ 0 h 729697"/>
              <a:gd name="connsiteX0" fmla="*/ 0 w 1375355"/>
              <a:gd name="connsiteY0" fmla="*/ 729697 h 729697"/>
              <a:gd name="connsiteX1" fmla="*/ 190610 w 1375355"/>
              <a:gd name="connsiteY1" fmla="*/ 532738 h 729697"/>
              <a:gd name="connsiteX2" fmla="*/ 286026 w 1375355"/>
              <a:gd name="connsiteY2" fmla="*/ 500933 h 729697"/>
              <a:gd name="connsiteX3" fmla="*/ 421198 w 1375355"/>
              <a:gd name="connsiteY3" fmla="*/ 437322 h 729697"/>
              <a:gd name="connsiteX4" fmla="*/ 572273 w 1375355"/>
              <a:gd name="connsiteY4" fmla="*/ 365760 h 729697"/>
              <a:gd name="connsiteX5" fmla="*/ 659737 w 1375355"/>
              <a:gd name="connsiteY5" fmla="*/ 286247 h 729697"/>
              <a:gd name="connsiteX6" fmla="*/ 779007 w 1375355"/>
              <a:gd name="connsiteY6" fmla="*/ 206734 h 729697"/>
              <a:gd name="connsiteX7" fmla="*/ 993692 w 1375355"/>
              <a:gd name="connsiteY7" fmla="*/ 151075 h 729697"/>
              <a:gd name="connsiteX8" fmla="*/ 1136815 w 1375355"/>
              <a:gd name="connsiteY8" fmla="*/ 71562 h 729697"/>
              <a:gd name="connsiteX9" fmla="*/ 1208377 w 1375355"/>
              <a:gd name="connsiteY9" fmla="*/ 0 h 729697"/>
              <a:gd name="connsiteX10" fmla="*/ 1287890 w 1375355"/>
              <a:gd name="connsiteY10" fmla="*/ 55660 h 729697"/>
              <a:gd name="connsiteX11" fmla="*/ 1375355 w 1375355"/>
              <a:gd name="connsiteY11" fmla="*/ 55660 h 729697"/>
              <a:gd name="connsiteX0" fmla="*/ 0 w 1287890"/>
              <a:gd name="connsiteY0" fmla="*/ 729697 h 729697"/>
              <a:gd name="connsiteX1" fmla="*/ 190610 w 1287890"/>
              <a:gd name="connsiteY1" fmla="*/ 532738 h 729697"/>
              <a:gd name="connsiteX2" fmla="*/ 286026 w 1287890"/>
              <a:gd name="connsiteY2" fmla="*/ 500933 h 729697"/>
              <a:gd name="connsiteX3" fmla="*/ 421198 w 1287890"/>
              <a:gd name="connsiteY3" fmla="*/ 437322 h 729697"/>
              <a:gd name="connsiteX4" fmla="*/ 572273 w 1287890"/>
              <a:gd name="connsiteY4" fmla="*/ 365760 h 729697"/>
              <a:gd name="connsiteX5" fmla="*/ 659737 w 1287890"/>
              <a:gd name="connsiteY5" fmla="*/ 286247 h 729697"/>
              <a:gd name="connsiteX6" fmla="*/ 779007 w 1287890"/>
              <a:gd name="connsiteY6" fmla="*/ 206734 h 729697"/>
              <a:gd name="connsiteX7" fmla="*/ 993692 w 1287890"/>
              <a:gd name="connsiteY7" fmla="*/ 151075 h 729697"/>
              <a:gd name="connsiteX8" fmla="*/ 1136815 w 1287890"/>
              <a:gd name="connsiteY8" fmla="*/ 71562 h 729697"/>
              <a:gd name="connsiteX9" fmla="*/ 1208377 w 1287890"/>
              <a:gd name="connsiteY9" fmla="*/ 0 h 729697"/>
              <a:gd name="connsiteX10" fmla="*/ 1287890 w 1287890"/>
              <a:gd name="connsiteY10" fmla="*/ 55660 h 729697"/>
              <a:gd name="connsiteX0" fmla="*/ 0 w 1208377"/>
              <a:gd name="connsiteY0" fmla="*/ 729697 h 729697"/>
              <a:gd name="connsiteX1" fmla="*/ 190610 w 1208377"/>
              <a:gd name="connsiteY1" fmla="*/ 532738 h 729697"/>
              <a:gd name="connsiteX2" fmla="*/ 286026 w 1208377"/>
              <a:gd name="connsiteY2" fmla="*/ 500933 h 729697"/>
              <a:gd name="connsiteX3" fmla="*/ 421198 w 1208377"/>
              <a:gd name="connsiteY3" fmla="*/ 437322 h 729697"/>
              <a:gd name="connsiteX4" fmla="*/ 572273 w 1208377"/>
              <a:gd name="connsiteY4" fmla="*/ 365760 h 729697"/>
              <a:gd name="connsiteX5" fmla="*/ 659737 w 1208377"/>
              <a:gd name="connsiteY5" fmla="*/ 286247 h 729697"/>
              <a:gd name="connsiteX6" fmla="*/ 779007 w 1208377"/>
              <a:gd name="connsiteY6" fmla="*/ 206734 h 729697"/>
              <a:gd name="connsiteX7" fmla="*/ 993692 w 1208377"/>
              <a:gd name="connsiteY7" fmla="*/ 151075 h 729697"/>
              <a:gd name="connsiteX8" fmla="*/ 1136815 w 1208377"/>
              <a:gd name="connsiteY8" fmla="*/ 71562 h 729697"/>
              <a:gd name="connsiteX9" fmla="*/ 1208377 w 1208377"/>
              <a:gd name="connsiteY9" fmla="*/ 0 h 729697"/>
              <a:gd name="connsiteX0" fmla="*/ 0 w 1136815"/>
              <a:gd name="connsiteY0" fmla="*/ 658135 h 658135"/>
              <a:gd name="connsiteX1" fmla="*/ 190610 w 1136815"/>
              <a:gd name="connsiteY1" fmla="*/ 461176 h 658135"/>
              <a:gd name="connsiteX2" fmla="*/ 286026 w 1136815"/>
              <a:gd name="connsiteY2" fmla="*/ 429371 h 658135"/>
              <a:gd name="connsiteX3" fmla="*/ 421198 w 1136815"/>
              <a:gd name="connsiteY3" fmla="*/ 365760 h 658135"/>
              <a:gd name="connsiteX4" fmla="*/ 572273 w 1136815"/>
              <a:gd name="connsiteY4" fmla="*/ 294198 h 658135"/>
              <a:gd name="connsiteX5" fmla="*/ 659737 w 1136815"/>
              <a:gd name="connsiteY5" fmla="*/ 214685 h 658135"/>
              <a:gd name="connsiteX6" fmla="*/ 779007 w 1136815"/>
              <a:gd name="connsiteY6" fmla="*/ 135172 h 658135"/>
              <a:gd name="connsiteX7" fmla="*/ 993692 w 1136815"/>
              <a:gd name="connsiteY7" fmla="*/ 79513 h 658135"/>
              <a:gd name="connsiteX8" fmla="*/ 1136815 w 1136815"/>
              <a:gd name="connsiteY8" fmla="*/ 0 h 658135"/>
              <a:gd name="connsiteX0" fmla="*/ 0 w 993692"/>
              <a:gd name="connsiteY0" fmla="*/ 578622 h 578622"/>
              <a:gd name="connsiteX1" fmla="*/ 190610 w 993692"/>
              <a:gd name="connsiteY1" fmla="*/ 381663 h 578622"/>
              <a:gd name="connsiteX2" fmla="*/ 286026 w 993692"/>
              <a:gd name="connsiteY2" fmla="*/ 349858 h 578622"/>
              <a:gd name="connsiteX3" fmla="*/ 421198 w 993692"/>
              <a:gd name="connsiteY3" fmla="*/ 286247 h 578622"/>
              <a:gd name="connsiteX4" fmla="*/ 572273 w 993692"/>
              <a:gd name="connsiteY4" fmla="*/ 214685 h 578622"/>
              <a:gd name="connsiteX5" fmla="*/ 659737 w 993692"/>
              <a:gd name="connsiteY5" fmla="*/ 135172 h 578622"/>
              <a:gd name="connsiteX6" fmla="*/ 779007 w 993692"/>
              <a:gd name="connsiteY6" fmla="*/ 55659 h 578622"/>
              <a:gd name="connsiteX7" fmla="*/ 993692 w 993692"/>
              <a:gd name="connsiteY7" fmla="*/ 0 h 578622"/>
              <a:gd name="connsiteX0" fmla="*/ 0 w 841292"/>
              <a:gd name="connsiteY0" fmla="*/ 402410 h 402410"/>
              <a:gd name="connsiteX1" fmla="*/ 38210 w 841292"/>
              <a:gd name="connsiteY1" fmla="*/ 381663 h 402410"/>
              <a:gd name="connsiteX2" fmla="*/ 133626 w 841292"/>
              <a:gd name="connsiteY2" fmla="*/ 349858 h 402410"/>
              <a:gd name="connsiteX3" fmla="*/ 268798 w 841292"/>
              <a:gd name="connsiteY3" fmla="*/ 286247 h 402410"/>
              <a:gd name="connsiteX4" fmla="*/ 419873 w 841292"/>
              <a:gd name="connsiteY4" fmla="*/ 214685 h 402410"/>
              <a:gd name="connsiteX5" fmla="*/ 507337 w 841292"/>
              <a:gd name="connsiteY5" fmla="*/ 135172 h 402410"/>
              <a:gd name="connsiteX6" fmla="*/ 626607 w 841292"/>
              <a:gd name="connsiteY6" fmla="*/ 55659 h 402410"/>
              <a:gd name="connsiteX7" fmla="*/ 841292 w 841292"/>
              <a:gd name="connsiteY7" fmla="*/ 0 h 40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1292" h="402410">
                <a:moveTo>
                  <a:pt x="0" y="402410"/>
                </a:moveTo>
                <a:lnTo>
                  <a:pt x="38210" y="381663"/>
                </a:lnTo>
                <a:lnTo>
                  <a:pt x="133626" y="349858"/>
                </a:lnTo>
                <a:lnTo>
                  <a:pt x="268798" y="286247"/>
                </a:lnTo>
                <a:lnTo>
                  <a:pt x="419873" y="214685"/>
                </a:lnTo>
                <a:lnTo>
                  <a:pt x="507337" y="135172"/>
                </a:lnTo>
                <a:lnTo>
                  <a:pt x="626607" y="55659"/>
                </a:lnTo>
                <a:lnTo>
                  <a:pt x="841292" y="0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929" name="Text Box 252"/>
          <p:cNvSpPr txBox="1">
            <a:spLocks noChangeArrowheads="1"/>
          </p:cNvSpPr>
          <p:nvPr/>
        </p:nvSpPr>
        <p:spPr bwMode="auto">
          <a:xfrm>
            <a:off x="1547664" y="4197086"/>
            <a:ext cx="501430" cy="1873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996633"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800" b="1" dirty="0">
                <a:latin typeface="Arial Narrow" pitchFamily="34" charset="0"/>
                <a:cs typeface="Arial" pitchFamily="34" charset="0"/>
              </a:rPr>
              <a:t>Китай</a:t>
            </a:r>
          </a:p>
        </p:txBody>
      </p:sp>
      <p:sp>
        <p:nvSpPr>
          <p:cNvPr id="5295" name="Полилиния 5294"/>
          <p:cNvSpPr/>
          <p:nvPr/>
        </p:nvSpPr>
        <p:spPr>
          <a:xfrm>
            <a:off x="747713" y="2678953"/>
            <a:ext cx="2105025" cy="1853219"/>
          </a:xfrm>
          <a:custGeom>
            <a:avLst/>
            <a:gdLst>
              <a:gd name="connsiteX0" fmla="*/ 1708150 w 2105025"/>
              <a:gd name="connsiteY0" fmla="*/ 981075 h 981075"/>
              <a:gd name="connsiteX1" fmla="*/ 1749425 w 2105025"/>
              <a:gd name="connsiteY1" fmla="*/ 949325 h 981075"/>
              <a:gd name="connsiteX2" fmla="*/ 1768475 w 2105025"/>
              <a:gd name="connsiteY2" fmla="*/ 949325 h 981075"/>
              <a:gd name="connsiteX3" fmla="*/ 1793875 w 2105025"/>
              <a:gd name="connsiteY3" fmla="*/ 962025 h 981075"/>
              <a:gd name="connsiteX4" fmla="*/ 1838325 w 2105025"/>
              <a:gd name="connsiteY4" fmla="*/ 974725 h 981075"/>
              <a:gd name="connsiteX5" fmla="*/ 1838325 w 2105025"/>
              <a:gd name="connsiteY5" fmla="*/ 974725 h 981075"/>
              <a:gd name="connsiteX6" fmla="*/ 1866900 w 2105025"/>
              <a:gd name="connsiteY6" fmla="*/ 930275 h 981075"/>
              <a:gd name="connsiteX7" fmla="*/ 1889125 w 2105025"/>
              <a:gd name="connsiteY7" fmla="*/ 911225 h 981075"/>
              <a:gd name="connsiteX8" fmla="*/ 1914525 w 2105025"/>
              <a:gd name="connsiteY8" fmla="*/ 879475 h 981075"/>
              <a:gd name="connsiteX9" fmla="*/ 1936750 w 2105025"/>
              <a:gd name="connsiteY9" fmla="*/ 850900 h 981075"/>
              <a:gd name="connsiteX10" fmla="*/ 1958975 w 2105025"/>
              <a:gd name="connsiteY10" fmla="*/ 828675 h 981075"/>
              <a:gd name="connsiteX11" fmla="*/ 1965325 w 2105025"/>
              <a:gd name="connsiteY11" fmla="*/ 803275 h 981075"/>
              <a:gd name="connsiteX12" fmla="*/ 1987550 w 2105025"/>
              <a:gd name="connsiteY12" fmla="*/ 768350 h 981075"/>
              <a:gd name="connsiteX13" fmla="*/ 1997075 w 2105025"/>
              <a:gd name="connsiteY13" fmla="*/ 733425 h 981075"/>
              <a:gd name="connsiteX14" fmla="*/ 2032000 w 2105025"/>
              <a:gd name="connsiteY14" fmla="*/ 682625 h 981075"/>
              <a:gd name="connsiteX15" fmla="*/ 2032000 w 2105025"/>
              <a:gd name="connsiteY15" fmla="*/ 682625 h 981075"/>
              <a:gd name="connsiteX16" fmla="*/ 2073275 w 2105025"/>
              <a:gd name="connsiteY16" fmla="*/ 650875 h 981075"/>
              <a:gd name="connsiteX17" fmla="*/ 2073275 w 2105025"/>
              <a:gd name="connsiteY17" fmla="*/ 650875 h 981075"/>
              <a:gd name="connsiteX18" fmla="*/ 2079625 w 2105025"/>
              <a:gd name="connsiteY18" fmla="*/ 603250 h 981075"/>
              <a:gd name="connsiteX19" fmla="*/ 2089150 w 2105025"/>
              <a:gd name="connsiteY19" fmla="*/ 577850 h 981075"/>
              <a:gd name="connsiteX20" fmla="*/ 2098675 w 2105025"/>
              <a:gd name="connsiteY20" fmla="*/ 565150 h 981075"/>
              <a:gd name="connsiteX21" fmla="*/ 2105025 w 2105025"/>
              <a:gd name="connsiteY21" fmla="*/ 552450 h 981075"/>
              <a:gd name="connsiteX22" fmla="*/ 2070100 w 2105025"/>
              <a:gd name="connsiteY22" fmla="*/ 549275 h 981075"/>
              <a:gd name="connsiteX23" fmla="*/ 2051050 w 2105025"/>
              <a:gd name="connsiteY23" fmla="*/ 565150 h 981075"/>
              <a:gd name="connsiteX24" fmla="*/ 2028825 w 2105025"/>
              <a:gd name="connsiteY24" fmla="*/ 571500 h 981075"/>
              <a:gd name="connsiteX25" fmla="*/ 2003425 w 2105025"/>
              <a:gd name="connsiteY25" fmla="*/ 584200 h 981075"/>
              <a:gd name="connsiteX26" fmla="*/ 1984375 w 2105025"/>
              <a:gd name="connsiteY26" fmla="*/ 584200 h 981075"/>
              <a:gd name="connsiteX27" fmla="*/ 1965325 w 2105025"/>
              <a:gd name="connsiteY27" fmla="*/ 587375 h 981075"/>
              <a:gd name="connsiteX28" fmla="*/ 1939925 w 2105025"/>
              <a:gd name="connsiteY28" fmla="*/ 593725 h 981075"/>
              <a:gd name="connsiteX29" fmla="*/ 1930400 w 2105025"/>
              <a:gd name="connsiteY29" fmla="*/ 606425 h 981075"/>
              <a:gd name="connsiteX30" fmla="*/ 1905000 w 2105025"/>
              <a:gd name="connsiteY30" fmla="*/ 619125 h 981075"/>
              <a:gd name="connsiteX31" fmla="*/ 1895475 w 2105025"/>
              <a:gd name="connsiteY31" fmla="*/ 635000 h 981075"/>
              <a:gd name="connsiteX32" fmla="*/ 1857375 w 2105025"/>
              <a:gd name="connsiteY32" fmla="*/ 644525 h 981075"/>
              <a:gd name="connsiteX33" fmla="*/ 1825625 w 2105025"/>
              <a:gd name="connsiteY33" fmla="*/ 650875 h 981075"/>
              <a:gd name="connsiteX34" fmla="*/ 1800225 w 2105025"/>
              <a:gd name="connsiteY34" fmla="*/ 644525 h 981075"/>
              <a:gd name="connsiteX35" fmla="*/ 1765300 w 2105025"/>
              <a:gd name="connsiteY35" fmla="*/ 638175 h 981075"/>
              <a:gd name="connsiteX36" fmla="*/ 1762125 w 2105025"/>
              <a:gd name="connsiteY36" fmla="*/ 615950 h 981075"/>
              <a:gd name="connsiteX37" fmla="*/ 1762125 w 2105025"/>
              <a:gd name="connsiteY37" fmla="*/ 587375 h 981075"/>
              <a:gd name="connsiteX38" fmla="*/ 1771650 w 2105025"/>
              <a:gd name="connsiteY38" fmla="*/ 555625 h 981075"/>
              <a:gd name="connsiteX39" fmla="*/ 1768475 w 2105025"/>
              <a:gd name="connsiteY39" fmla="*/ 533400 h 981075"/>
              <a:gd name="connsiteX40" fmla="*/ 1768475 w 2105025"/>
              <a:gd name="connsiteY40" fmla="*/ 533400 h 981075"/>
              <a:gd name="connsiteX41" fmla="*/ 1784350 w 2105025"/>
              <a:gd name="connsiteY41" fmla="*/ 495300 h 981075"/>
              <a:gd name="connsiteX42" fmla="*/ 1746250 w 2105025"/>
              <a:gd name="connsiteY42" fmla="*/ 485775 h 981075"/>
              <a:gd name="connsiteX43" fmla="*/ 1746250 w 2105025"/>
              <a:gd name="connsiteY43" fmla="*/ 485775 h 981075"/>
              <a:gd name="connsiteX44" fmla="*/ 1724025 w 2105025"/>
              <a:gd name="connsiteY44" fmla="*/ 444500 h 981075"/>
              <a:gd name="connsiteX45" fmla="*/ 1701800 w 2105025"/>
              <a:gd name="connsiteY45" fmla="*/ 431800 h 981075"/>
              <a:gd name="connsiteX46" fmla="*/ 1701800 w 2105025"/>
              <a:gd name="connsiteY46" fmla="*/ 431800 h 981075"/>
              <a:gd name="connsiteX47" fmla="*/ 1660525 w 2105025"/>
              <a:gd name="connsiteY47" fmla="*/ 415925 h 981075"/>
              <a:gd name="connsiteX48" fmla="*/ 1641475 w 2105025"/>
              <a:gd name="connsiteY48" fmla="*/ 412750 h 981075"/>
              <a:gd name="connsiteX49" fmla="*/ 1600200 w 2105025"/>
              <a:gd name="connsiteY49" fmla="*/ 422275 h 981075"/>
              <a:gd name="connsiteX50" fmla="*/ 1600200 w 2105025"/>
              <a:gd name="connsiteY50" fmla="*/ 384175 h 981075"/>
              <a:gd name="connsiteX51" fmla="*/ 1600200 w 2105025"/>
              <a:gd name="connsiteY51" fmla="*/ 358775 h 981075"/>
              <a:gd name="connsiteX52" fmla="*/ 1600200 w 2105025"/>
              <a:gd name="connsiteY52" fmla="*/ 358775 h 981075"/>
              <a:gd name="connsiteX53" fmla="*/ 1600200 w 2105025"/>
              <a:gd name="connsiteY53" fmla="*/ 358775 h 981075"/>
              <a:gd name="connsiteX54" fmla="*/ 1597025 w 2105025"/>
              <a:gd name="connsiteY54" fmla="*/ 314325 h 981075"/>
              <a:gd name="connsiteX55" fmla="*/ 1606550 w 2105025"/>
              <a:gd name="connsiteY55" fmla="*/ 295275 h 981075"/>
              <a:gd name="connsiteX56" fmla="*/ 1622425 w 2105025"/>
              <a:gd name="connsiteY56" fmla="*/ 254000 h 981075"/>
              <a:gd name="connsiteX57" fmla="*/ 1619250 w 2105025"/>
              <a:gd name="connsiteY57" fmla="*/ 231775 h 981075"/>
              <a:gd name="connsiteX58" fmla="*/ 1619250 w 2105025"/>
              <a:gd name="connsiteY58" fmla="*/ 203200 h 981075"/>
              <a:gd name="connsiteX59" fmla="*/ 1625600 w 2105025"/>
              <a:gd name="connsiteY59" fmla="*/ 171450 h 981075"/>
              <a:gd name="connsiteX60" fmla="*/ 1628775 w 2105025"/>
              <a:gd name="connsiteY60" fmla="*/ 136525 h 981075"/>
              <a:gd name="connsiteX61" fmla="*/ 1631950 w 2105025"/>
              <a:gd name="connsiteY61" fmla="*/ 98425 h 981075"/>
              <a:gd name="connsiteX62" fmla="*/ 1625600 w 2105025"/>
              <a:gd name="connsiteY62" fmla="*/ 76200 h 981075"/>
              <a:gd name="connsiteX63" fmla="*/ 1625600 w 2105025"/>
              <a:gd name="connsiteY63" fmla="*/ 50800 h 981075"/>
              <a:gd name="connsiteX64" fmla="*/ 1603375 w 2105025"/>
              <a:gd name="connsiteY64" fmla="*/ 38100 h 981075"/>
              <a:gd name="connsiteX65" fmla="*/ 1577975 w 2105025"/>
              <a:gd name="connsiteY65" fmla="*/ 22225 h 981075"/>
              <a:gd name="connsiteX66" fmla="*/ 1577975 w 2105025"/>
              <a:gd name="connsiteY66" fmla="*/ 22225 h 981075"/>
              <a:gd name="connsiteX67" fmla="*/ 1552575 w 2105025"/>
              <a:gd name="connsiteY67" fmla="*/ 19050 h 981075"/>
              <a:gd name="connsiteX68" fmla="*/ 1508125 w 2105025"/>
              <a:gd name="connsiteY68" fmla="*/ 0 h 981075"/>
              <a:gd name="connsiteX69" fmla="*/ 1460500 w 2105025"/>
              <a:gd name="connsiteY69" fmla="*/ 3175 h 981075"/>
              <a:gd name="connsiteX70" fmla="*/ 1431925 w 2105025"/>
              <a:gd name="connsiteY70" fmla="*/ 6350 h 981075"/>
              <a:gd name="connsiteX71" fmla="*/ 1406525 w 2105025"/>
              <a:gd name="connsiteY71" fmla="*/ 15875 h 981075"/>
              <a:gd name="connsiteX72" fmla="*/ 1374775 w 2105025"/>
              <a:gd name="connsiteY72" fmla="*/ 22225 h 981075"/>
              <a:gd name="connsiteX73" fmla="*/ 1355725 w 2105025"/>
              <a:gd name="connsiteY73" fmla="*/ 22225 h 981075"/>
              <a:gd name="connsiteX74" fmla="*/ 1323975 w 2105025"/>
              <a:gd name="connsiteY74" fmla="*/ 41275 h 981075"/>
              <a:gd name="connsiteX75" fmla="*/ 1295400 w 2105025"/>
              <a:gd name="connsiteY75" fmla="*/ 63500 h 981075"/>
              <a:gd name="connsiteX76" fmla="*/ 1270000 w 2105025"/>
              <a:gd name="connsiteY76" fmla="*/ 76200 h 981075"/>
              <a:gd name="connsiteX77" fmla="*/ 1270000 w 2105025"/>
              <a:gd name="connsiteY77" fmla="*/ 76200 h 981075"/>
              <a:gd name="connsiteX78" fmla="*/ 1289050 w 2105025"/>
              <a:gd name="connsiteY78" fmla="*/ 98425 h 981075"/>
              <a:gd name="connsiteX79" fmla="*/ 1285875 w 2105025"/>
              <a:gd name="connsiteY79" fmla="*/ 127000 h 981075"/>
              <a:gd name="connsiteX80" fmla="*/ 1266825 w 2105025"/>
              <a:gd name="connsiteY80" fmla="*/ 146050 h 981075"/>
              <a:gd name="connsiteX81" fmla="*/ 1235075 w 2105025"/>
              <a:gd name="connsiteY81" fmla="*/ 165100 h 981075"/>
              <a:gd name="connsiteX82" fmla="*/ 1196975 w 2105025"/>
              <a:gd name="connsiteY82" fmla="*/ 206375 h 981075"/>
              <a:gd name="connsiteX83" fmla="*/ 1168400 w 2105025"/>
              <a:gd name="connsiteY83" fmla="*/ 215900 h 981075"/>
              <a:gd name="connsiteX84" fmla="*/ 1152525 w 2105025"/>
              <a:gd name="connsiteY84" fmla="*/ 247650 h 981075"/>
              <a:gd name="connsiteX85" fmla="*/ 1152525 w 2105025"/>
              <a:gd name="connsiteY85" fmla="*/ 247650 h 981075"/>
              <a:gd name="connsiteX86" fmla="*/ 1095375 w 2105025"/>
              <a:gd name="connsiteY86" fmla="*/ 279400 h 981075"/>
              <a:gd name="connsiteX87" fmla="*/ 1085850 w 2105025"/>
              <a:gd name="connsiteY87" fmla="*/ 304800 h 981075"/>
              <a:gd name="connsiteX88" fmla="*/ 1076325 w 2105025"/>
              <a:gd name="connsiteY88" fmla="*/ 330200 h 981075"/>
              <a:gd name="connsiteX89" fmla="*/ 1063625 w 2105025"/>
              <a:gd name="connsiteY89" fmla="*/ 349250 h 981075"/>
              <a:gd name="connsiteX90" fmla="*/ 1044575 w 2105025"/>
              <a:gd name="connsiteY90" fmla="*/ 361950 h 981075"/>
              <a:gd name="connsiteX91" fmla="*/ 1016000 w 2105025"/>
              <a:gd name="connsiteY91" fmla="*/ 381000 h 981075"/>
              <a:gd name="connsiteX92" fmla="*/ 981075 w 2105025"/>
              <a:gd name="connsiteY92" fmla="*/ 396875 h 981075"/>
              <a:gd name="connsiteX93" fmla="*/ 952500 w 2105025"/>
              <a:gd name="connsiteY93" fmla="*/ 415925 h 981075"/>
              <a:gd name="connsiteX94" fmla="*/ 952500 w 2105025"/>
              <a:gd name="connsiteY94" fmla="*/ 415925 h 981075"/>
              <a:gd name="connsiteX95" fmla="*/ 914400 w 2105025"/>
              <a:gd name="connsiteY95" fmla="*/ 396875 h 981075"/>
              <a:gd name="connsiteX96" fmla="*/ 892175 w 2105025"/>
              <a:gd name="connsiteY96" fmla="*/ 368300 h 981075"/>
              <a:gd name="connsiteX97" fmla="*/ 876300 w 2105025"/>
              <a:gd name="connsiteY97" fmla="*/ 349250 h 981075"/>
              <a:gd name="connsiteX98" fmla="*/ 876300 w 2105025"/>
              <a:gd name="connsiteY98" fmla="*/ 349250 h 981075"/>
              <a:gd name="connsiteX99" fmla="*/ 838200 w 2105025"/>
              <a:gd name="connsiteY99" fmla="*/ 346075 h 981075"/>
              <a:gd name="connsiteX100" fmla="*/ 819150 w 2105025"/>
              <a:gd name="connsiteY100" fmla="*/ 330200 h 981075"/>
              <a:gd name="connsiteX101" fmla="*/ 812800 w 2105025"/>
              <a:gd name="connsiteY101" fmla="*/ 330200 h 981075"/>
              <a:gd name="connsiteX102" fmla="*/ 800100 w 2105025"/>
              <a:gd name="connsiteY102" fmla="*/ 327025 h 981075"/>
              <a:gd name="connsiteX103" fmla="*/ 765175 w 2105025"/>
              <a:gd name="connsiteY103" fmla="*/ 339725 h 981075"/>
              <a:gd name="connsiteX104" fmla="*/ 749300 w 2105025"/>
              <a:gd name="connsiteY104" fmla="*/ 349250 h 981075"/>
              <a:gd name="connsiteX105" fmla="*/ 727075 w 2105025"/>
              <a:gd name="connsiteY105" fmla="*/ 365125 h 981075"/>
              <a:gd name="connsiteX106" fmla="*/ 704850 w 2105025"/>
              <a:gd name="connsiteY106" fmla="*/ 381000 h 981075"/>
              <a:gd name="connsiteX107" fmla="*/ 679450 w 2105025"/>
              <a:gd name="connsiteY107" fmla="*/ 390525 h 981075"/>
              <a:gd name="connsiteX108" fmla="*/ 584200 w 2105025"/>
              <a:gd name="connsiteY108" fmla="*/ 406400 h 981075"/>
              <a:gd name="connsiteX109" fmla="*/ 542925 w 2105025"/>
              <a:gd name="connsiteY109" fmla="*/ 419100 h 981075"/>
              <a:gd name="connsiteX110" fmla="*/ 511175 w 2105025"/>
              <a:gd name="connsiteY110" fmla="*/ 412750 h 981075"/>
              <a:gd name="connsiteX111" fmla="*/ 485775 w 2105025"/>
              <a:gd name="connsiteY111" fmla="*/ 400050 h 981075"/>
              <a:gd name="connsiteX112" fmla="*/ 476250 w 2105025"/>
              <a:gd name="connsiteY112" fmla="*/ 377825 h 981075"/>
              <a:gd name="connsiteX113" fmla="*/ 479425 w 2105025"/>
              <a:gd name="connsiteY113" fmla="*/ 346075 h 981075"/>
              <a:gd name="connsiteX114" fmla="*/ 498475 w 2105025"/>
              <a:gd name="connsiteY114" fmla="*/ 330200 h 981075"/>
              <a:gd name="connsiteX115" fmla="*/ 498475 w 2105025"/>
              <a:gd name="connsiteY115" fmla="*/ 330200 h 981075"/>
              <a:gd name="connsiteX116" fmla="*/ 482600 w 2105025"/>
              <a:gd name="connsiteY116" fmla="*/ 304800 h 981075"/>
              <a:gd name="connsiteX117" fmla="*/ 485775 w 2105025"/>
              <a:gd name="connsiteY117" fmla="*/ 276225 h 981075"/>
              <a:gd name="connsiteX118" fmla="*/ 466725 w 2105025"/>
              <a:gd name="connsiteY118" fmla="*/ 263525 h 981075"/>
              <a:gd name="connsiteX119" fmla="*/ 441325 w 2105025"/>
              <a:gd name="connsiteY119" fmla="*/ 254000 h 981075"/>
              <a:gd name="connsiteX120" fmla="*/ 419100 w 2105025"/>
              <a:gd name="connsiteY120" fmla="*/ 266700 h 981075"/>
              <a:gd name="connsiteX121" fmla="*/ 387350 w 2105025"/>
              <a:gd name="connsiteY121" fmla="*/ 276225 h 981075"/>
              <a:gd name="connsiteX122" fmla="*/ 387350 w 2105025"/>
              <a:gd name="connsiteY122" fmla="*/ 276225 h 981075"/>
              <a:gd name="connsiteX123" fmla="*/ 361950 w 2105025"/>
              <a:gd name="connsiteY123" fmla="*/ 250825 h 981075"/>
              <a:gd name="connsiteX124" fmla="*/ 365125 w 2105025"/>
              <a:gd name="connsiteY124" fmla="*/ 225425 h 981075"/>
              <a:gd name="connsiteX125" fmla="*/ 381000 w 2105025"/>
              <a:gd name="connsiteY125" fmla="*/ 203200 h 981075"/>
              <a:gd name="connsiteX126" fmla="*/ 390525 w 2105025"/>
              <a:gd name="connsiteY126" fmla="*/ 174625 h 981075"/>
              <a:gd name="connsiteX127" fmla="*/ 412750 w 2105025"/>
              <a:gd name="connsiteY127" fmla="*/ 152400 h 981075"/>
              <a:gd name="connsiteX128" fmla="*/ 406400 w 2105025"/>
              <a:gd name="connsiteY128" fmla="*/ 139700 h 981075"/>
              <a:gd name="connsiteX129" fmla="*/ 406400 w 2105025"/>
              <a:gd name="connsiteY129" fmla="*/ 139700 h 981075"/>
              <a:gd name="connsiteX130" fmla="*/ 393700 w 2105025"/>
              <a:gd name="connsiteY130" fmla="*/ 101600 h 981075"/>
              <a:gd name="connsiteX131" fmla="*/ 381000 w 2105025"/>
              <a:gd name="connsiteY131" fmla="*/ 98425 h 981075"/>
              <a:gd name="connsiteX132" fmla="*/ 390525 w 2105025"/>
              <a:gd name="connsiteY132" fmla="*/ 79375 h 981075"/>
              <a:gd name="connsiteX133" fmla="*/ 381000 w 2105025"/>
              <a:gd name="connsiteY133" fmla="*/ 66675 h 981075"/>
              <a:gd name="connsiteX134" fmla="*/ 346075 w 2105025"/>
              <a:gd name="connsiteY134" fmla="*/ 95250 h 981075"/>
              <a:gd name="connsiteX135" fmla="*/ 282575 w 2105025"/>
              <a:gd name="connsiteY135" fmla="*/ 146050 h 981075"/>
              <a:gd name="connsiteX136" fmla="*/ 244475 w 2105025"/>
              <a:gd name="connsiteY136" fmla="*/ 203200 h 981075"/>
              <a:gd name="connsiteX137" fmla="*/ 244475 w 2105025"/>
              <a:gd name="connsiteY137" fmla="*/ 203200 h 981075"/>
              <a:gd name="connsiteX138" fmla="*/ 196850 w 2105025"/>
              <a:gd name="connsiteY138" fmla="*/ 247650 h 981075"/>
              <a:gd name="connsiteX139" fmla="*/ 174625 w 2105025"/>
              <a:gd name="connsiteY139" fmla="*/ 263525 h 981075"/>
              <a:gd name="connsiteX140" fmla="*/ 152400 w 2105025"/>
              <a:gd name="connsiteY140" fmla="*/ 231775 h 981075"/>
              <a:gd name="connsiteX141" fmla="*/ 139700 w 2105025"/>
              <a:gd name="connsiteY141" fmla="*/ 206375 h 981075"/>
              <a:gd name="connsiteX142" fmla="*/ 155575 w 2105025"/>
              <a:gd name="connsiteY142" fmla="*/ 180975 h 981075"/>
              <a:gd name="connsiteX143" fmla="*/ 168275 w 2105025"/>
              <a:gd name="connsiteY143" fmla="*/ 158750 h 981075"/>
              <a:gd name="connsiteX144" fmla="*/ 161925 w 2105025"/>
              <a:gd name="connsiteY144" fmla="*/ 136525 h 981075"/>
              <a:gd name="connsiteX145" fmla="*/ 161925 w 2105025"/>
              <a:gd name="connsiteY145" fmla="*/ 136525 h 981075"/>
              <a:gd name="connsiteX146" fmla="*/ 101600 w 2105025"/>
              <a:gd name="connsiteY146" fmla="*/ 161925 h 981075"/>
              <a:gd name="connsiteX147" fmla="*/ 82550 w 2105025"/>
              <a:gd name="connsiteY147" fmla="*/ 184150 h 981075"/>
              <a:gd name="connsiteX148" fmla="*/ 41275 w 2105025"/>
              <a:gd name="connsiteY148" fmla="*/ 203200 h 981075"/>
              <a:gd name="connsiteX149" fmla="*/ 22225 w 2105025"/>
              <a:gd name="connsiteY149" fmla="*/ 219075 h 981075"/>
              <a:gd name="connsiteX150" fmla="*/ 0 w 2105025"/>
              <a:gd name="connsiteY150" fmla="*/ 219075 h 981075"/>
              <a:gd name="connsiteX151" fmla="*/ 9525 w 2105025"/>
              <a:gd name="connsiteY151" fmla="*/ 200025 h 981075"/>
              <a:gd name="connsiteX152" fmla="*/ 25400 w 2105025"/>
              <a:gd name="connsiteY152" fmla="*/ 180975 h 981075"/>
              <a:gd name="connsiteX153" fmla="*/ 47625 w 2105025"/>
              <a:gd name="connsiteY153" fmla="*/ 139700 h 981075"/>
              <a:gd name="connsiteX154" fmla="*/ 63500 w 2105025"/>
              <a:gd name="connsiteY154" fmla="*/ 114300 h 981075"/>
              <a:gd name="connsiteX155" fmla="*/ 92075 w 2105025"/>
              <a:gd name="connsiteY155" fmla="*/ 82550 h 981075"/>
              <a:gd name="connsiteX156" fmla="*/ 98425 w 2105025"/>
              <a:gd name="connsiteY156" fmla="*/ 47625 h 981075"/>
              <a:gd name="connsiteX0" fmla="*/ 1639094 w 2105025"/>
              <a:gd name="connsiteY0" fmla="*/ 1183482 h 1183482"/>
              <a:gd name="connsiteX1" fmla="*/ 1749425 w 2105025"/>
              <a:gd name="connsiteY1" fmla="*/ 949325 h 1183482"/>
              <a:gd name="connsiteX2" fmla="*/ 1768475 w 2105025"/>
              <a:gd name="connsiteY2" fmla="*/ 949325 h 1183482"/>
              <a:gd name="connsiteX3" fmla="*/ 1793875 w 2105025"/>
              <a:gd name="connsiteY3" fmla="*/ 962025 h 1183482"/>
              <a:gd name="connsiteX4" fmla="*/ 1838325 w 2105025"/>
              <a:gd name="connsiteY4" fmla="*/ 974725 h 1183482"/>
              <a:gd name="connsiteX5" fmla="*/ 1838325 w 2105025"/>
              <a:gd name="connsiteY5" fmla="*/ 974725 h 1183482"/>
              <a:gd name="connsiteX6" fmla="*/ 1866900 w 2105025"/>
              <a:gd name="connsiteY6" fmla="*/ 930275 h 1183482"/>
              <a:gd name="connsiteX7" fmla="*/ 1889125 w 2105025"/>
              <a:gd name="connsiteY7" fmla="*/ 911225 h 1183482"/>
              <a:gd name="connsiteX8" fmla="*/ 1914525 w 2105025"/>
              <a:gd name="connsiteY8" fmla="*/ 879475 h 1183482"/>
              <a:gd name="connsiteX9" fmla="*/ 1936750 w 2105025"/>
              <a:gd name="connsiteY9" fmla="*/ 850900 h 1183482"/>
              <a:gd name="connsiteX10" fmla="*/ 1958975 w 2105025"/>
              <a:gd name="connsiteY10" fmla="*/ 828675 h 1183482"/>
              <a:gd name="connsiteX11" fmla="*/ 1965325 w 2105025"/>
              <a:gd name="connsiteY11" fmla="*/ 803275 h 1183482"/>
              <a:gd name="connsiteX12" fmla="*/ 1987550 w 2105025"/>
              <a:gd name="connsiteY12" fmla="*/ 768350 h 1183482"/>
              <a:gd name="connsiteX13" fmla="*/ 1997075 w 2105025"/>
              <a:gd name="connsiteY13" fmla="*/ 733425 h 1183482"/>
              <a:gd name="connsiteX14" fmla="*/ 2032000 w 2105025"/>
              <a:gd name="connsiteY14" fmla="*/ 682625 h 1183482"/>
              <a:gd name="connsiteX15" fmla="*/ 2032000 w 2105025"/>
              <a:gd name="connsiteY15" fmla="*/ 682625 h 1183482"/>
              <a:gd name="connsiteX16" fmla="*/ 2073275 w 2105025"/>
              <a:gd name="connsiteY16" fmla="*/ 650875 h 1183482"/>
              <a:gd name="connsiteX17" fmla="*/ 2073275 w 2105025"/>
              <a:gd name="connsiteY17" fmla="*/ 650875 h 1183482"/>
              <a:gd name="connsiteX18" fmla="*/ 2079625 w 2105025"/>
              <a:gd name="connsiteY18" fmla="*/ 603250 h 1183482"/>
              <a:gd name="connsiteX19" fmla="*/ 2089150 w 2105025"/>
              <a:gd name="connsiteY19" fmla="*/ 577850 h 1183482"/>
              <a:gd name="connsiteX20" fmla="*/ 2098675 w 2105025"/>
              <a:gd name="connsiteY20" fmla="*/ 565150 h 1183482"/>
              <a:gd name="connsiteX21" fmla="*/ 2105025 w 2105025"/>
              <a:gd name="connsiteY21" fmla="*/ 552450 h 1183482"/>
              <a:gd name="connsiteX22" fmla="*/ 2070100 w 2105025"/>
              <a:gd name="connsiteY22" fmla="*/ 549275 h 1183482"/>
              <a:gd name="connsiteX23" fmla="*/ 2051050 w 2105025"/>
              <a:gd name="connsiteY23" fmla="*/ 565150 h 1183482"/>
              <a:gd name="connsiteX24" fmla="*/ 2028825 w 2105025"/>
              <a:gd name="connsiteY24" fmla="*/ 571500 h 1183482"/>
              <a:gd name="connsiteX25" fmla="*/ 2003425 w 2105025"/>
              <a:gd name="connsiteY25" fmla="*/ 584200 h 1183482"/>
              <a:gd name="connsiteX26" fmla="*/ 1984375 w 2105025"/>
              <a:gd name="connsiteY26" fmla="*/ 584200 h 1183482"/>
              <a:gd name="connsiteX27" fmla="*/ 1965325 w 2105025"/>
              <a:gd name="connsiteY27" fmla="*/ 587375 h 1183482"/>
              <a:gd name="connsiteX28" fmla="*/ 1939925 w 2105025"/>
              <a:gd name="connsiteY28" fmla="*/ 593725 h 1183482"/>
              <a:gd name="connsiteX29" fmla="*/ 1930400 w 2105025"/>
              <a:gd name="connsiteY29" fmla="*/ 606425 h 1183482"/>
              <a:gd name="connsiteX30" fmla="*/ 1905000 w 2105025"/>
              <a:gd name="connsiteY30" fmla="*/ 619125 h 1183482"/>
              <a:gd name="connsiteX31" fmla="*/ 1895475 w 2105025"/>
              <a:gd name="connsiteY31" fmla="*/ 635000 h 1183482"/>
              <a:gd name="connsiteX32" fmla="*/ 1857375 w 2105025"/>
              <a:gd name="connsiteY32" fmla="*/ 644525 h 1183482"/>
              <a:gd name="connsiteX33" fmla="*/ 1825625 w 2105025"/>
              <a:gd name="connsiteY33" fmla="*/ 650875 h 1183482"/>
              <a:gd name="connsiteX34" fmla="*/ 1800225 w 2105025"/>
              <a:gd name="connsiteY34" fmla="*/ 644525 h 1183482"/>
              <a:gd name="connsiteX35" fmla="*/ 1765300 w 2105025"/>
              <a:gd name="connsiteY35" fmla="*/ 638175 h 1183482"/>
              <a:gd name="connsiteX36" fmla="*/ 1762125 w 2105025"/>
              <a:gd name="connsiteY36" fmla="*/ 615950 h 1183482"/>
              <a:gd name="connsiteX37" fmla="*/ 1762125 w 2105025"/>
              <a:gd name="connsiteY37" fmla="*/ 587375 h 1183482"/>
              <a:gd name="connsiteX38" fmla="*/ 1771650 w 2105025"/>
              <a:gd name="connsiteY38" fmla="*/ 555625 h 1183482"/>
              <a:gd name="connsiteX39" fmla="*/ 1768475 w 2105025"/>
              <a:gd name="connsiteY39" fmla="*/ 533400 h 1183482"/>
              <a:gd name="connsiteX40" fmla="*/ 1768475 w 2105025"/>
              <a:gd name="connsiteY40" fmla="*/ 533400 h 1183482"/>
              <a:gd name="connsiteX41" fmla="*/ 1784350 w 2105025"/>
              <a:gd name="connsiteY41" fmla="*/ 495300 h 1183482"/>
              <a:gd name="connsiteX42" fmla="*/ 1746250 w 2105025"/>
              <a:gd name="connsiteY42" fmla="*/ 485775 h 1183482"/>
              <a:gd name="connsiteX43" fmla="*/ 1746250 w 2105025"/>
              <a:gd name="connsiteY43" fmla="*/ 485775 h 1183482"/>
              <a:gd name="connsiteX44" fmla="*/ 1724025 w 2105025"/>
              <a:gd name="connsiteY44" fmla="*/ 444500 h 1183482"/>
              <a:gd name="connsiteX45" fmla="*/ 1701800 w 2105025"/>
              <a:gd name="connsiteY45" fmla="*/ 431800 h 1183482"/>
              <a:gd name="connsiteX46" fmla="*/ 1701800 w 2105025"/>
              <a:gd name="connsiteY46" fmla="*/ 431800 h 1183482"/>
              <a:gd name="connsiteX47" fmla="*/ 1660525 w 2105025"/>
              <a:gd name="connsiteY47" fmla="*/ 415925 h 1183482"/>
              <a:gd name="connsiteX48" fmla="*/ 1641475 w 2105025"/>
              <a:gd name="connsiteY48" fmla="*/ 412750 h 1183482"/>
              <a:gd name="connsiteX49" fmla="*/ 1600200 w 2105025"/>
              <a:gd name="connsiteY49" fmla="*/ 422275 h 1183482"/>
              <a:gd name="connsiteX50" fmla="*/ 1600200 w 2105025"/>
              <a:gd name="connsiteY50" fmla="*/ 384175 h 1183482"/>
              <a:gd name="connsiteX51" fmla="*/ 1600200 w 2105025"/>
              <a:gd name="connsiteY51" fmla="*/ 358775 h 1183482"/>
              <a:gd name="connsiteX52" fmla="*/ 1600200 w 2105025"/>
              <a:gd name="connsiteY52" fmla="*/ 358775 h 1183482"/>
              <a:gd name="connsiteX53" fmla="*/ 1600200 w 2105025"/>
              <a:gd name="connsiteY53" fmla="*/ 358775 h 1183482"/>
              <a:gd name="connsiteX54" fmla="*/ 1597025 w 2105025"/>
              <a:gd name="connsiteY54" fmla="*/ 314325 h 1183482"/>
              <a:gd name="connsiteX55" fmla="*/ 1606550 w 2105025"/>
              <a:gd name="connsiteY55" fmla="*/ 295275 h 1183482"/>
              <a:gd name="connsiteX56" fmla="*/ 1622425 w 2105025"/>
              <a:gd name="connsiteY56" fmla="*/ 254000 h 1183482"/>
              <a:gd name="connsiteX57" fmla="*/ 1619250 w 2105025"/>
              <a:gd name="connsiteY57" fmla="*/ 231775 h 1183482"/>
              <a:gd name="connsiteX58" fmla="*/ 1619250 w 2105025"/>
              <a:gd name="connsiteY58" fmla="*/ 203200 h 1183482"/>
              <a:gd name="connsiteX59" fmla="*/ 1625600 w 2105025"/>
              <a:gd name="connsiteY59" fmla="*/ 171450 h 1183482"/>
              <a:gd name="connsiteX60" fmla="*/ 1628775 w 2105025"/>
              <a:gd name="connsiteY60" fmla="*/ 136525 h 1183482"/>
              <a:gd name="connsiteX61" fmla="*/ 1631950 w 2105025"/>
              <a:gd name="connsiteY61" fmla="*/ 98425 h 1183482"/>
              <a:gd name="connsiteX62" fmla="*/ 1625600 w 2105025"/>
              <a:gd name="connsiteY62" fmla="*/ 76200 h 1183482"/>
              <a:gd name="connsiteX63" fmla="*/ 1625600 w 2105025"/>
              <a:gd name="connsiteY63" fmla="*/ 50800 h 1183482"/>
              <a:gd name="connsiteX64" fmla="*/ 1603375 w 2105025"/>
              <a:gd name="connsiteY64" fmla="*/ 38100 h 1183482"/>
              <a:gd name="connsiteX65" fmla="*/ 1577975 w 2105025"/>
              <a:gd name="connsiteY65" fmla="*/ 22225 h 1183482"/>
              <a:gd name="connsiteX66" fmla="*/ 1577975 w 2105025"/>
              <a:gd name="connsiteY66" fmla="*/ 22225 h 1183482"/>
              <a:gd name="connsiteX67" fmla="*/ 1552575 w 2105025"/>
              <a:gd name="connsiteY67" fmla="*/ 19050 h 1183482"/>
              <a:gd name="connsiteX68" fmla="*/ 1508125 w 2105025"/>
              <a:gd name="connsiteY68" fmla="*/ 0 h 1183482"/>
              <a:gd name="connsiteX69" fmla="*/ 1460500 w 2105025"/>
              <a:gd name="connsiteY69" fmla="*/ 3175 h 1183482"/>
              <a:gd name="connsiteX70" fmla="*/ 1431925 w 2105025"/>
              <a:gd name="connsiteY70" fmla="*/ 6350 h 1183482"/>
              <a:gd name="connsiteX71" fmla="*/ 1406525 w 2105025"/>
              <a:gd name="connsiteY71" fmla="*/ 15875 h 1183482"/>
              <a:gd name="connsiteX72" fmla="*/ 1374775 w 2105025"/>
              <a:gd name="connsiteY72" fmla="*/ 22225 h 1183482"/>
              <a:gd name="connsiteX73" fmla="*/ 1355725 w 2105025"/>
              <a:gd name="connsiteY73" fmla="*/ 22225 h 1183482"/>
              <a:gd name="connsiteX74" fmla="*/ 1323975 w 2105025"/>
              <a:gd name="connsiteY74" fmla="*/ 41275 h 1183482"/>
              <a:gd name="connsiteX75" fmla="*/ 1295400 w 2105025"/>
              <a:gd name="connsiteY75" fmla="*/ 63500 h 1183482"/>
              <a:gd name="connsiteX76" fmla="*/ 1270000 w 2105025"/>
              <a:gd name="connsiteY76" fmla="*/ 76200 h 1183482"/>
              <a:gd name="connsiteX77" fmla="*/ 1270000 w 2105025"/>
              <a:gd name="connsiteY77" fmla="*/ 76200 h 1183482"/>
              <a:gd name="connsiteX78" fmla="*/ 1289050 w 2105025"/>
              <a:gd name="connsiteY78" fmla="*/ 98425 h 1183482"/>
              <a:gd name="connsiteX79" fmla="*/ 1285875 w 2105025"/>
              <a:gd name="connsiteY79" fmla="*/ 127000 h 1183482"/>
              <a:gd name="connsiteX80" fmla="*/ 1266825 w 2105025"/>
              <a:gd name="connsiteY80" fmla="*/ 146050 h 1183482"/>
              <a:gd name="connsiteX81" fmla="*/ 1235075 w 2105025"/>
              <a:gd name="connsiteY81" fmla="*/ 165100 h 1183482"/>
              <a:gd name="connsiteX82" fmla="*/ 1196975 w 2105025"/>
              <a:gd name="connsiteY82" fmla="*/ 206375 h 1183482"/>
              <a:gd name="connsiteX83" fmla="*/ 1168400 w 2105025"/>
              <a:gd name="connsiteY83" fmla="*/ 215900 h 1183482"/>
              <a:gd name="connsiteX84" fmla="*/ 1152525 w 2105025"/>
              <a:gd name="connsiteY84" fmla="*/ 247650 h 1183482"/>
              <a:gd name="connsiteX85" fmla="*/ 1152525 w 2105025"/>
              <a:gd name="connsiteY85" fmla="*/ 247650 h 1183482"/>
              <a:gd name="connsiteX86" fmla="*/ 1095375 w 2105025"/>
              <a:gd name="connsiteY86" fmla="*/ 279400 h 1183482"/>
              <a:gd name="connsiteX87" fmla="*/ 1085850 w 2105025"/>
              <a:gd name="connsiteY87" fmla="*/ 304800 h 1183482"/>
              <a:gd name="connsiteX88" fmla="*/ 1076325 w 2105025"/>
              <a:gd name="connsiteY88" fmla="*/ 330200 h 1183482"/>
              <a:gd name="connsiteX89" fmla="*/ 1063625 w 2105025"/>
              <a:gd name="connsiteY89" fmla="*/ 349250 h 1183482"/>
              <a:gd name="connsiteX90" fmla="*/ 1044575 w 2105025"/>
              <a:gd name="connsiteY90" fmla="*/ 361950 h 1183482"/>
              <a:gd name="connsiteX91" fmla="*/ 1016000 w 2105025"/>
              <a:gd name="connsiteY91" fmla="*/ 381000 h 1183482"/>
              <a:gd name="connsiteX92" fmla="*/ 981075 w 2105025"/>
              <a:gd name="connsiteY92" fmla="*/ 396875 h 1183482"/>
              <a:gd name="connsiteX93" fmla="*/ 952500 w 2105025"/>
              <a:gd name="connsiteY93" fmla="*/ 415925 h 1183482"/>
              <a:gd name="connsiteX94" fmla="*/ 952500 w 2105025"/>
              <a:gd name="connsiteY94" fmla="*/ 415925 h 1183482"/>
              <a:gd name="connsiteX95" fmla="*/ 914400 w 2105025"/>
              <a:gd name="connsiteY95" fmla="*/ 396875 h 1183482"/>
              <a:gd name="connsiteX96" fmla="*/ 892175 w 2105025"/>
              <a:gd name="connsiteY96" fmla="*/ 368300 h 1183482"/>
              <a:gd name="connsiteX97" fmla="*/ 876300 w 2105025"/>
              <a:gd name="connsiteY97" fmla="*/ 349250 h 1183482"/>
              <a:gd name="connsiteX98" fmla="*/ 876300 w 2105025"/>
              <a:gd name="connsiteY98" fmla="*/ 349250 h 1183482"/>
              <a:gd name="connsiteX99" fmla="*/ 838200 w 2105025"/>
              <a:gd name="connsiteY99" fmla="*/ 346075 h 1183482"/>
              <a:gd name="connsiteX100" fmla="*/ 819150 w 2105025"/>
              <a:gd name="connsiteY100" fmla="*/ 330200 h 1183482"/>
              <a:gd name="connsiteX101" fmla="*/ 812800 w 2105025"/>
              <a:gd name="connsiteY101" fmla="*/ 330200 h 1183482"/>
              <a:gd name="connsiteX102" fmla="*/ 800100 w 2105025"/>
              <a:gd name="connsiteY102" fmla="*/ 327025 h 1183482"/>
              <a:gd name="connsiteX103" fmla="*/ 765175 w 2105025"/>
              <a:gd name="connsiteY103" fmla="*/ 339725 h 1183482"/>
              <a:gd name="connsiteX104" fmla="*/ 749300 w 2105025"/>
              <a:gd name="connsiteY104" fmla="*/ 349250 h 1183482"/>
              <a:gd name="connsiteX105" fmla="*/ 727075 w 2105025"/>
              <a:gd name="connsiteY105" fmla="*/ 365125 h 1183482"/>
              <a:gd name="connsiteX106" fmla="*/ 704850 w 2105025"/>
              <a:gd name="connsiteY106" fmla="*/ 381000 h 1183482"/>
              <a:gd name="connsiteX107" fmla="*/ 679450 w 2105025"/>
              <a:gd name="connsiteY107" fmla="*/ 390525 h 1183482"/>
              <a:gd name="connsiteX108" fmla="*/ 584200 w 2105025"/>
              <a:gd name="connsiteY108" fmla="*/ 406400 h 1183482"/>
              <a:gd name="connsiteX109" fmla="*/ 542925 w 2105025"/>
              <a:gd name="connsiteY109" fmla="*/ 419100 h 1183482"/>
              <a:gd name="connsiteX110" fmla="*/ 511175 w 2105025"/>
              <a:gd name="connsiteY110" fmla="*/ 412750 h 1183482"/>
              <a:gd name="connsiteX111" fmla="*/ 485775 w 2105025"/>
              <a:gd name="connsiteY111" fmla="*/ 400050 h 1183482"/>
              <a:gd name="connsiteX112" fmla="*/ 476250 w 2105025"/>
              <a:gd name="connsiteY112" fmla="*/ 377825 h 1183482"/>
              <a:gd name="connsiteX113" fmla="*/ 479425 w 2105025"/>
              <a:gd name="connsiteY113" fmla="*/ 346075 h 1183482"/>
              <a:gd name="connsiteX114" fmla="*/ 498475 w 2105025"/>
              <a:gd name="connsiteY114" fmla="*/ 330200 h 1183482"/>
              <a:gd name="connsiteX115" fmla="*/ 498475 w 2105025"/>
              <a:gd name="connsiteY115" fmla="*/ 330200 h 1183482"/>
              <a:gd name="connsiteX116" fmla="*/ 482600 w 2105025"/>
              <a:gd name="connsiteY116" fmla="*/ 304800 h 1183482"/>
              <a:gd name="connsiteX117" fmla="*/ 485775 w 2105025"/>
              <a:gd name="connsiteY117" fmla="*/ 276225 h 1183482"/>
              <a:gd name="connsiteX118" fmla="*/ 466725 w 2105025"/>
              <a:gd name="connsiteY118" fmla="*/ 263525 h 1183482"/>
              <a:gd name="connsiteX119" fmla="*/ 441325 w 2105025"/>
              <a:gd name="connsiteY119" fmla="*/ 254000 h 1183482"/>
              <a:gd name="connsiteX120" fmla="*/ 419100 w 2105025"/>
              <a:gd name="connsiteY120" fmla="*/ 266700 h 1183482"/>
              <a:gd name="connsiteX121" fmla="*/ 387350 w 2105025"/>
              <a:gd name="connsiteY121" fmla="*/ 276225 h 1183482"/>
              <a:gd name="connsiteX122" fmla="*/ 387350 w 2105025"/>
              <a:gd name="connsiteY122" fmla="*/ 276225 h 1183482"/>
              <a:gd name="connsiteX123" fmla="*/ 361950 w 2105025"/>
              <a:gd name="connsiteY123" fmla="*/ 250825 h 1183482"/>
              <a:gd name="connsiteX124" fmla="*/ 365125 w 2105025"/>
              <a:gd name="connsiteY124" fmla="*/ 225425 h 1183482"/>
              <a:gd name="connsiteX125" fmla="*/ 381000 w 2105025"/>
              <a:gd name="connsiteY125" fmla="*/ 203200 h 1183482"/>
              <a:gd name="connsiteX126" fmla="*/ 390525 w 2105025"/>
              <a:gd name="connsiteY126" fmla="*/ 174625 h 1183482"/>
              <a:gd name="connsiteX127" fmla="*/ 412750 w 2105025"/>
              <a:gd name="connsiteY127" fmla="*/ 152400 h 1183482"/>
              <a:gd name="connsiteX128" fmla="*/ 406400 w 2105025"/>
              <a:gd name="connsiteY128" fmla="*/ 139700 h 1183482"/>
              <a:gd name="connsiteX129" fmla="*/ 406400 w 2105025"/>
              <a:gd name="connsiteY129" fmla="*/ 139700 h 1183482"/>
              <a:gd name="connsiteX130" fmla="*/ 393700 w 2105025"/>
              <a:gd name="connsiteY130" fmla="*/ 101600 h 1183482"/>
              <a:gd name="connsiteX131" fmla="*/ 381000 w 2105025"/>
              <a:gd name="connsiteY131" fmla="*/ 98425 h 1183482"/>
              <a:gd name="connsiteX132" fmla="*/ 390525 w 2105025"/>
              <a:gd name="connsiteY132" fmla="*/ 79375 h 1183482"/>
              <a:gd name="connsiteX133" fmla="*/ 381000 w 2105025"/>
              <a:gd name="connsiteY133" fmla="*/ 66675 h 1183482"/>
              <a:gd name="connsiteX134" fmla="*/ 346075 w 2105025"/>
              <a:gd name="connsiteY134" fmla="*/ 95250 h 1183482"/>
              <a:gd name="connsiteX135" fmla="*/ 282575 w 2105025"/>
              <a:gd name="connsiteY135" fmla="*/ 146050 h 1183482"/>
              <a:gd name="connsiteX136" fmla="*/ 244475 w 2105025"/>
              <a:gd name="connsiteY136" fmla="*/ 203200 h 1183482"/>
              <a:gd name="connsiteX137" fmla="*/ 244475 w 2105025"/>
              <a:gd name="connsiteY137" fmla="*/ 203200 h 1183482"/>
              <a:gd name="connsiteX138" fmla="*/ 196850 w 2105025"/>
              <a:gd name="connsiteY138" fmla="*/ 247650 h 1183482"/>
              <a:gd name="connsiteX139" fmla="*/ 174625 w 2105025"/>
              <a:gd name="connsiteY139" fmla="*/ 263525 h 1183482"/>
              <a:gd name="connsiteX140" fmla="*/ 152400 w 2105025"/>
              <a:gd name="connsiteY140" fmla="*/ 231775 h 1183482"/>
              <a:gd name="connsiteX141" fmla="*/ 139700 w 2105025"/>
              <a:gd name="connsiteY141" fmla="*/ 206375 h 1183482"/>
              <a:gd name="connsiteX142" fmla="*/ 155575 w 2105025"/>
              <a:gd name="connsiteY142" fmla="*/ 180975 h 1183482"/>
              <a:gd name="connsiteX143" fmla="*/ 168275 w 2105025"/>
              <a:gd name="connsiteY143" fmla="*/ 158750 h 1183482"/>
              <a:gd name="connsiteX144" fmla="*/ 161925 w 2105025"/>
              <a:gd name="connsiteY144" fmla="*/ 136525 h 1183482"/>
              <a:gd name="connsiteX145" fmla="*/ 161925 w 2105025"/>
              <a:gd name="connsiteY145" fmla="*/ 136525 h 1183482"/>
              <a:gd name="connsiteX146" fmla="*/ 101600 w 2105025"/>
              <a:gd name="connsiteY146" fmla="*/ 161925 h 1183482"/>
              <a:gd name="connsiteX147" fmla="*/ 82550 w 2105025"/>
              <a:gd name="connsiteY147" fmla="*/ 184150 h 1183482"/>
              <a:gd name="connsiteX148" fmla="*/ 41275 w 2105025"/>
              <a:gd name="connsiteY148" fmla="*/ 203200 h 1183482"/>
              <a:gd name="connsiteX149" fmla="*/ 22225 w 2105025"/>
              <a:gd name="connsiteY149" fmla="*/ 219075 h 1183482"/>
              <a:gd name="connsiteX150" fmla="*/ 0 w 2105025"/>
              <a:gd name="connsiteY150" fmla="*/ 219075 h 1183482"/>
              <a:gd name="connsiteX151" fmla="*/ 9525 w 2105025"/>
              <a:gd name="connsiteY151" fmla="*/ 200025 h 1183482"/>
              <a:gd name="connsiteX152" fmla="*/ 25400 w 2105025"/>
              <a:gd name="connsiteY152" fmla="*/ 180975 h 1183482"/>
              <a:gd name="connsiteX153" fmla="*/ 47625 w 2105025"/>
              <a:gd name="connsiteY153" fmla="*/ 139700 h 1183482"/>
              <a:gd name="connsiteX154" fmla="*/ 63500 w 2105025"/>
              <a:gd name="connsiteY154" fmla="*/ 114300 h 1183482"/>
              <a:gd name="connsiteX155" fmla="*/ 92075 w 2105025"/>
              <a:gd name="connsiteY155" fmla="*/ 82550 h 1183482"/>
              <a:gd name="connsiteX156" fmla="*/ 98425 w 2105025"/>
              <a:gd name="connsiteY156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749425 w 2105025"/>
              <a:gd name="connsiteY2" fmla="*/ 949325 h 1183482"/>
              <a:gd name="connsiteX3" fmla="*/ 1768475 w 2105025"/>
              <a:gd name="connsiteY3" fmla="*/ 949325 h 1183482"/>
              <a:gd name="connsiteX4" fmla="*/ 1793875 w 2105025"/>
              <a:gd name="connsiteY4" fmla="*/ 962025 h 1183482"/>
              <a:gd name="connsiteX5" fmla="*/ 1838325 w 2105025"/>
              <a:gd name="connsiteY5" fmla="*/ 974725 h 1183482"/>
              <a:gd name="connsiteX6" fmla="*/ 1838325 w 2105025"/>
              <a:gd name="connsiteY6" fmla="*/ 974725 h 1183482"/>
              <a:gd name="connsiteX7" fmla="*/ 1866900 w 2105025"/>
              <a:gd name="connsiteY7" fmla="*/ 930275 h 1183482"/>
              <a:gd name="connsiteX8" fmla="*/ 1889125 w 2105025"/>
              <a:gd name="connsiteY8" fmla="*/ 911225 h 1183482"/>
              <a:gd name="connsiteX9" fmla="*/ 1914525 w 2105025"/>
              <a:gd name="connsiteY9" fmla="*/ 879475 h 1183482"/>
              <a:gd name="connsiteX10" fmla="*/ 1936750 w 2105025"/>
              <a:gd name="connsiteY10" fmla="*/ 850900 h 1183482"/>
              <a:gd name="connsiteX11" fmla="*/ 1958975 w 2105025"/>
              <a:gd name="connsiteY11" fmla="*/ 828675 h 1183482"/>
              <a:gd name="connsiteX12" fmla="*/ 1965325 w 2105025"/>
              <a:gd name="connsiteY12" fmla="*/ 803275 h 1183482"/>
              <a:gd name="connsiteX13" fmla="*/ 1987550 w 2105025"/>
              <a:gd name="connsiteY13" fmla="*/ 768350 h 1183482"/>
              <a:gd name="connsiteX14" fmla="*/ 1997075 w 2105025"/>
              <a:gd name="connsiteY14" fmla="*/ 733425 h 1183482"/>
              <a:gd name="connsiteX15" fmla="*/ 2032000 w 2105025"/>
              <a:gd name="connsiteY15" fmla="*/ 682625 h 1183482"/>
              <a:gd name="connsiteX16" fmla="*/ 2032000 w 2105025"/>
              <a:gd name="connsiteY16" fmla="*/ 682625 h 1183482"/>
              <a:gd name="connsiteX17" fmla="*/ 2073275 w 2105025"/>
              <a:gd name="connsiteY17" fmla="*/ 650875 h 1183482"/>
              <a:gd name="connsiteX18" fmla="*/ 2073275 w 2105025"/>
              <a:gd name="connsiteY18" fmla="*/ 650875 h 1183482"/>
              <a:gd name="connsiteX19" fmla="*/ 2079625 w 2105025"/>
              <a:gd name="connsiteY19" fmla="*/ 603250 h 1183482"/>
              <a:gd name="connsiteX20" fmla="*/ 2089150 w 2105025"/>
              <a:gd name="connsiteY20" fmla="*/ 577850 h 1183482"/>
              <a:gd name="connsiteX21" fmla="*/ 2098675 w 2105025"/>
              <a:gd name="connsiteY21" fmla="*/ 565150 h 1183482"/>
              <a:gd name="connsiteX22" fmla="*/ 2105025 w 2105025"/>
              <a:gd name="connsiteY22" fmla="*/ 552450 h 1183482"/>
              <a:gd name="connsiteX23" fmla="*/ 2070100 w 2105025"/>
              <a:gd name="connsiteY23" fmla="*/ 549275 h 1183482"/>
              <a:gd name="connsiteX24" fmla="*/ 2051050 w 2105025"/>
              <a:gd name="connsiteY24" fmla="*/ 565150 h 1183482"/>
              <a:gd name="connsiteX25" fmla="*/ 2028825 w 2105025"/>
              <a:gd name="connsiteY25" fmla="*/ 571500 h 1183482"/>
              <a:gd name="connsiteX26" fmla="*/ 2003425 w 2105025"/>
              <a:gd name="connsiteY26" fmla="*/ 584200 h 1183482"/>
              <a:gd name="connsiteX27" fmla="*/ 1984375 w 2105025"/>
              <a:gd name="connsiteY27" fmla="*/ 584200 h 1183482"/>
              <a:gd name="connsiteX28" fmla="*/ 1965325 w 2105025"/>
              <a:gd name="connsiteY28" fmla="*/ 587375 h 1183482"/>
              <a:gd name="connsiteX29" fmla="*/ 1939925 w 2105025"/>
              <a:gd name="connsiteY29" fmla="*/ 593725 h 1183482"/>
              <a:gd name="connsiteX30" fmla="*/ 1930400 w 2105025"/>
              <a:gd name="connsiteY30" fmla="*/ 606425 h 1183482"/>
              <a:gd name="connsiteX31" fmla="*/ 1905000 w 2105025"/>
              <a:gd name="connsiteY31" fmla="*/ 619125 h 1183482"/>
              <a:gd name="connsiteX32" fmla="*/ 1895475 w 2105025"/>
              <a:gd name="connsiteY32" fmla="*/ 635000 h 1183482"/>
              <a:gd name="connsiteX33" fmla="*/ 1857375 w 2105025"/>
              <a:gd name="connsiteY33" fmla="*/ 644525 h 1183482"/>
              <a:gd name="connsiteX34" fmla="*/ 1825625 w 2105025"/>
              <a:gd name="connsiteY34" fmla="*/ 650875 h 1183482"/>
              <a:gd name="connsiteX35" fmla="*/ 1800225 w 2105025"/>
              <a:gd name="connsiteY35" fmla="*/ 644525 h 1183482"/>
              <a:gd name="connsiteX36" fmla="*/ 1765300 w 2105025"/>
              <a:gd name="connsiteY36" fmla="*/ 638175 h 1183482"/>
              <a:gd name="connsiteX37" fmla="*/ 1762125 w 2105025"/>
              <a:gd name="connsiteY37" fmla="*/ 615950 h 1183482"/>
              <a:gd name="connsiteX38" fmla="*/ 1762125 w 2105025"/>
              <a:gd name="connsiteY38" fmla="*/ 587375 h 1183482"/>
              <a:gd name="connsiteX39" fmla="*/ 1771650 w 2105025"/>
              <a:gd name="connsiteY39" fmla="*/ 555625 h 1183482"/>
              <a:gd name="connsiteX40" fmla="*/ 1768475 w 2105025"/>
              <a:gd name="connsiteY40" fmla="*/ 533400 h 1183482"/>
              <a:gd name="connsiteX41" fmla="*/ 1768475 w 2105025"/>
              <a:gd name="connsiteY41" fmla="*/ 533400 h 1183482"/>
              <a:gd name="connsiteX42" fmla="*/ 1784350 w 2105025"/>
              <a:gd name="connsiteY42" fmla="*/ 495300 h 1183482"/>
              <a:gd name="connsiteX43" fmla="*/ 1746250 w 2105025"/>
              <a:gd name="connsiteY43" fmla="*/ 485775 h 1183482"/>
              <a:gd name="connsiteX44" fmla="*/ 1746250 w 2105025"/>
              <a:gd name="connsiteY44" fmla="*/ 485775 h 1183482"/>
              <a:gd name="connsiteX45" fmla="*/ 1724025 w 2105025"/>
              <a:gd name="connsiteY45" fmla="*/ 444500 h 1183482"/>
              <a:gd name="connsiteX46" fmla="*/ 1701800 w 2105025"/>
              <a:gd name="connsiteY46" fmla="*/ 431800 h 1183482"/>
              <a:gd name="connsiteX47" fmla="*/ 1701800 w 2105025"/>
              <a:gd name="connsiteY47" fmla="*/ 431800 h 1183482"/>
              <a:gd name="connsiteX48" fmla="*/ 1660525 w 2105025"/>
              <a:gd name="connsiteY48" fmla="*/ 415925 h 1183482"/>
              <a:gd name="connsiteX49" fmla="*/ 1641475 w 2105025"/>
              <a:gd name="connsiteY49" fmla="*/ 412750 h 1183482"/>
              <a:gd name="connsiteX50" fmla="*/ 1600200 w 2105025"/>
              <a:gd name="connsiteY50" fmla="*/ 422275 h 1183482"/>
              <a:gd name="connsiteX51" fmla="*/ 1600200 w 2105025"/>
              <a:gd name="connsiteY51" fmla="*/ 384175 h 1183482"/>
              <a:gd name="connsiteX52" fmla="*/ 1600200 w 2105025"/>
              <a:gd name="connsiteY52" fmla="*/ 358775 h 1183482"/>
              <a:gd name="connsiteX53" fmla="*/ 1600200 w 2105025"/>
              <a:gd name="connsiteY53" fmla="*/ 358775 h 1183482"/>
              <a:gd name="connsiteX54" fmla="*/ 1600200 w 2105025"/>
              <a:gd name="connsiteY54" fmla="*/ 358775 h 1183482"/>
              <a:gd name="connsiteX55" fmla="*/ 1597025 w 2105025"/>
              <a:gd name="connsiteY55" fmla="*/ 314325 h 1183482"/>
              <a:gd name="connsiteX56" fmla="*/ 1606550 w 2105025"/>
              <a:gd name="connsiteY56" fmla="*/ 295275 h 1183482"/>
              <a:gd name="connsiteX57" fmla="*/ 1622425 w 2105025"/>
              <a:gd name="connsiteY57" fmla="*/ 254000 h 1183482"/>
              <a:gd name="connsiteX58" fmla="*/ 1619250 w 2105025"/>
              <a:gd name="connsiteY58" fmla="*/ 231775 h 1183482"/>
              <a:gd name="connsiteX59" fmla="*/ 1619250 w 2105025"/>
              <a:gd name="connsiteY59" fmla="*/ 203200 h 1183482"/>
              <a:gd name="connsiteX60" fmla="*/ 1625600 w 2105025"/>
              <a:gd name="connsiteY60" fmla="*/ 171450 h 1183482"/>
              <a:gd name="connsiteX61" fmla="*/ 1628775 w 2105025"/>
              <a:gd name="connsiteY61" fmla="*/ 136525 h 1183482"/>
              <a:gd name="connsiteX62" fmla="*/ 1631950 w 2105025"/>
              <a:gd name="connsiteY62" fmla="*/ 98425 h 1183482"/>
              <a:gd name="connsiteX63" fmla="*/ 1625600 w 2105025"/>
              <a:gd name="connsiteY63" fmla="*/ 76200 h 1183482"/>
              <a:gd name="connsiteX64" fmla="*/ 1625600 w 2105025"/>
              <a:gd name="connsiteY64" fmla="*/ 50800 h 1183482"/>
              <a:gd name="connsiteX65" fmla="*/ 1603375 w 2105025"/>
              <a:gd name="connsiteY65" fmla="*/ 38100 h 1183482"/>
              <a:gd name="connsiteX66" fmla="*/ 1577975 w 2105025"/>
              <a:gd name="connsiteY66" fmla="*/ 22225 h 1183482"/>
              <a:gd name="connsiteX67" fmla="*/ 1577975 w 2105025"/>
              <a:gd name="connsiteY67" fmla="*/ 22225 h 1183482"/>
              <a:gd name="connsiteX68" fmla="*/ 1552575 w 2105025"/>
              <a:gd name="connsiteY68" fmla="*/ 19050 h 1183482"/>
              <a:gd name="connsiteX69" fmla="*/ 1508125 w 2105025"/>
              <a:gd name="connsiteY69" fmla="*/ 0 h 1183482"/>
              <a:gd name="connsiteX70" fmla="*/ 1460500 w 2105025"/>
              <a:gd name="connsiteY70" fmla="*/ 3175 h 1183482"/>
              <a:gd name="connsiteX71" fmla="*/ 1431925 w 2105025"/>
              <a:gd name="connsiteY71" fmla="*/ 6350 h 1183482"/>
              <a:gd name="connsiteX72" fmla="*/ 1406525 w 2105025"/>
              <a:gd name="connsiteY72" fmla="*/ 15875 h 1183482"/>
              <a:gd name="connsiteX73" fmla="*/ 1374775 w 2105025"/>
              <a:gd name="connsiteY73" fmla="*/ 22225 h 1183482"/>
              <a:gd name="connsiteX74" fmla="*/ 1355725 w 2105025"/>
              <a:gd name="connsiteY74" fmla="*/ 22225 h 1183482"/>
              <a:gd name="connsiteX75" fmla="*/ 1323975 w 2105025"/>
              <a:gd name="connsiteY75" fmla="*/ 41275 h 1183482"/>
              <a:gd name="connsiteX76" fmla="*/ 1295400 w 2105025"/>
              <a:gd name="connsiteY76" fmla="*/ 63500 h 1183482"/>
              <a:gd name="connsiteX77" fmla="*/ 1270000 w 2105025"/>
              <a:gd name="connsiteY77" fmla="*/ 76200 h 1183482"/>
              <a:gd name="connsiteX78" fmla="*/ 1270000 w 2105025"/>
              <a:gd name="connsiteY78" fmla="*/ 76200 h 1183482"/>
              <a:gd name="connsiteX79" fmla="*/ 1289050 w 2105025"/>
              <a:gd name="connsiteY79" fmla="*/ 98425 h 1183482"/>
              <a:gd name="connsiteX80" fmla="*/ 1285875 w 2105025"/>
              <a:gd name="connsiteY80" fmla="*/ 127000 h 1183482"/>
              <a:gd name="connsiteX81" fmla="*/ 1266825 w 2105025"/>
              <a:gd name="connsiteY81" fmla="*/ 146050 h 1183482"/>
              <a:gd name="connsiteX82" fmla="*/ 1235075 w 2105025"/>
              <a:gd name="connsiteY82" fmla="*/ 165100 h 1183482"/>
              <a:gd name="connsiteX83" fmla="*/ 1196975 w 2105025"/>
              <a:gd name="connsiteY83" fmla="*/ 206375 h 1183482"/>
              <a:gd name="connsiteX84" fmla="*/ 1168400 w 2105025"/>
              <a:gd name="connsiteY84" fmla="*/ 215900 h 1183482"/>
              <a:gd name="connsiteX85" fmla="*/ 1152525 w 2105025"/>
              <a:gd name="connsiteY85" fmla="*/ 247650 h 1183482"/>
              <a:gd name="connsiteX86" fmla="*/ 1152525 w 2105025"/>
              <a:gd name="connsiteY86" fmla="*/ 247650 h 1183482"/>
              <a:gd name="connsiteX87" fmla="*/ 1095375 w 2105025"/>
              <a:gd name="connsiteY87" fmla="*/ 279400 h 1183482"/>
              <a:gd name="connsiteX88" fmla="*/ 1085850 w 2105025"/>
              <a:gd name="connsiteY88" fmla="*/ 304800 h 1183482"/>
              <a:gd name="connsiteX89" fmla="*/ 1076325 w 2105025"/>
              <a:gd name="connsiteY89" fmla="*/ 330200 h 1183482"/>
              <a:gd name="connsiteX90" fmla="*/ 1063625 w 2105025"/>
              <a:gd name="connsiteY90" fmla="*/ 349250 h 1183482"/>
              <a:gd name="connsiteX91" fmla="*/ 1044575 w 2105025"/>
              <a:gd name="connsiteY91" fmla="*/ 361950 h 1183482"/>
              <a:gd name="connsiteX92" fmla="*/ 1016000 w 2105025"/>
              <a:gd name="connsiteY92" fmla="*/ 381000 h 1183482"/>
              <a:gd name="connsiteX93" fmla="*/ 981075 w 2105025"/>
              <a:gd name="connsiteY93" fmla="*/ 396875 h 1183482"/>
              <a:gd name="connsiteX94" fmla="*/ 952500 w 2105025"/>
              <a:gd name="connsiteY94" fmla="*/ 415925 h 1183482"/>
              <a:gd name="connsiteX95" fmla="*/ 952500 w 2105025"/>
              <a:gd name="connsiteY95" fmla="*/ 415925 h 1183482"/>
              <a:gd name="connsiteX96" fmla="*/ 914400 w 2105025"/>
              <a:gd name="connsiteY96" fmla="*/ 396875 h 1183482"/>
              <a:gd name="connsiteX97" fmla="*/ 892175 w 2105025"/>
              <a:gd name="connsiteY97" fmla="*/ 368300 h 1183482"/>
              <a:gd name="connsiteX98" fmla="*/ 876300 w 2105025"/>
              <a:gd name="connsiteY98" fmla="*/ 349250 h 1183482"/>
              <a:gd name="connsiteX99" fmla="*/ 876300 w 2105025"/>
              <a:gd name="connsiteY99" fmla="*/ 349250 h 1183482"/>
              <a:gd name="connsiteX100" fmla="*/ 838200 w 2105025"/>
              <a:gd name="connsiteY100" fmla="*/ 346075 h 1183482"/>
              <a:gd name="connsiteX101" fmla="*/ 819150 w 2105025"/>
              <a:gd name="connsiteY101" fmla="*/ 330200 h 1183482"/>
              <a:gd name="connsiteX102" fmla="*/ 812800 w 2105025"/>
              <a:gd name="connsiteY102" fmla="*/ 330200 h 1183482"/>
              <a:gd name="connsiteX103" fmla="*/ 800100 w 2105025"/>
              <a:gd name="connsiteY103" fmla="*/ 327025 h 1183482"/>
              <a:gd name="connsiteX104" fmla="*/ 765175 w 2105025"/>
              <a:gd name="connsiteY104" fmla="*/ 339725 h 1183482"/>
              <a:gd name="connsiteX105" fmla="*/ 749300 w 2105025"/>
              <a:gd name="connsiteY105" fmla="*/ 349250 h 1183482"/>
              <a:gd name="connsiteX106" fmla="*/ 727075 w 2105025"/>
              <a:gd name="connsiteY106" fmla="*/ 365125 h 1183482"/>
              <a:gd name="connsiteX107" fmla="*/ 704850 w 2105025"/>
              <a:gd name="connsiteY107" fmla="*/ 381000 h 1183482"/>
              <a:gd name="connsiteX108" fmla="*/ 679450 w 2105025"/>
              <a:gd name="connsiteY108" fmla="*/ 390525 h 1183482"/>
              <a:gd name="connsiteX109" fmla="*/ 584200 w 2105025"/>
              <a:gd name="connsiteY109" fmla="*/ 406400 h 1183482"/>
              <a:gd name="connsiteX110" fmla="*/ 542925 w 2105025"/>
              <a:gd name="connsiteY110" fmla="*/ 419100 h 1183482"/>
              <a:gd name="connsiteX111" fmla="*/ 511175 w 2105025"/>
              <a:gd name="connsiteY111" fmla="*/ 412750 h 1183482"/>
              <a:gd name="connsiteX112" fmla="*/ 485775 w 2105025"/>
              <a:gd name="connsiteY112" fmla="*/ 400050 h 1183482"/>
              <a:gd name="connsiteX113" fmla="*/ 476250 w 2105025"/>
              <a:gd name="connsiteY113" fmla="*/ 377825 h 1183482"/>
              <a:gd name="connsiteX114" fmla="*/ 479425 w 2105025"/>
              <a:gd name="connsiteY114" fmla="*/ 346075 h 1183482"/>
              <a:gd name="connsiteX115" fmla="*/ 498475 w 2105025"/>
              <a:gd name="connsiteY115" fmla="*/ 330200 h 1183482"/>
              <a:gd name="connsiteX116" fmla="*/ 498475 w 2105025"/>
              <a:gd name="connsiteY116" fmla="*/ 330200 h 1183482"/>
              <a:gd name="connsiteX117" fmla="*/ 482600 w 2105025"/>
              <a:gd name="connsiteY117" fmla="*/ 304800 h 1183482"/>
              <a:gd name="connsiteX118" fmla="*/ 485775 w 2105025"/>
              <a:gd name="connsiteY118" fmla="*/ 276225 h 1183482"/>
              <a:gd name="connsiteX119" fmla="*/ 466725 w 2105025"/>
              <a:gd name="connsiteY119" fmla="*/ 263525 h 1183482"/>
              <a:gd name="connsiteX120" fmla="*/ 441325 w 2105025"/>
              <a:gd name="connsiteY120" fmla="*/ 254000 h 1183482"/>
              <a:gd name="connsiteX121" fmla="*/ 419100 w 2105025"/>
              <a:gd name="connsiteY121" fmla="*/ 266700 h 1183482"/>
              <a:gd name="connsiteX122" fmla="*/ 387350 w 2105025"/>
              <a:gd name="connsiteY122" fmla="*/ 276225 h 1183482"/>
              <a:gd name="connsiteX123" fmla="*/ 387350 w 2105025"/>
              <a:gd name="connsiteY123" fmla="*/ 276225 h 1183482"/>
              <a:gd name="connsiteX124" fmla="*/ 361950 w 2105025"/>
              <a:gd name="connsiteY124" fmla="*/ 250825 h 1183482"/>
              <a:gd name="connsiteX125" fmla="*/ 365125 w 2105025"/>
              <a:gd name="connsiteY125" fmla="*/ 225425 h 1183482"/>
              <a:gd name="connsiteX126" fmla="*/ 381000 w 2105025"/>
              <a:gd name="connsiteY126" fmla="*/ 203200 h 1183482"/>
              <a:gd name="connsiteX127" fmla="*/ 390525 w 2105025"/>
              <a:gd name="connsiteY127" fmla="*/ 174625 h 1183482"/>
              <a:gd name="connsiteX128" fmla="*/ 412750 w 2105025"/>
              <a:gd name="connsiteY128" fmla="*/ 152400 h 1183482"/>
              <a:gd name="connsiteX129" fmla="*/ 406400 w 2105025"/>
              <a:gd name="connsiteY129" fmla="*/ 139700 h 1183482"/>
              <a:gd name="connsiteX130" fmla="*/ 406400 w 2105025"/>
              <a:gd name="connsiteY130" fmla="*/ 139700 h 1183482"/>
              <a:gd name="connsiteX131" fmla="*/ 393700 w 2105025"/>
              <a:gd name="connsiteY131" fmla="*/ 101600 h 1183482"/>
              <a:gd name="connsiteX132" fmla="*/ 381000 w 2105025"/>
              <a:gd name="connsiteY132" fmla="*/ 98425 h 1183482"/>
              <a:gd name="connsiteX133" fmla="*/ 390525 w 2105025"/>
              <a:gd name="connsiteY133" fmla="*/ 79375 h 1183482"/>
              <a:gd name="connsiteX134" fmla="*/ 381000 w 2105025"/>
              <a:gd name="connsiteY134" fmla="*/ 66675 h 1183482"/>
              <a:gd name="connsiteX135" fmla="*/ 346075 w 2105025"/>
              <a:gd name="connsiteY135" fmla="*/ 95250 h 1183482"/>
              <a:gd name="connsiteX136" fmla="*/ 282575 w 2105025"/>
              <a:gd name="connsiteY136" fmla="*/ 146050 h 1183482"/>
              <a:gd name="connsiteX137" fmla="*/ 244475 w 2105025"/>
              <a:gd name="connsiteY137" fmla="*/ 203200 h 1183482"/>
              <a:gd name="connsiteX138" fmla="*/ 244475 w 2105025"/>
              <a:gd name="connsiteY138" fmla="*/ 203200 h 1183482"/>
              <a:gd name="connsiteX139" fmla="*/ 196850 w 2105025"/>
              <a:gd name="connsiteY139" fmla="*/ 247650 h 1183482"/>
              <a:gd name="connsiteX140" fmla="*/ 174625 w 2105025"/>
              <a:gd name="connsiteY140" fmla="*/ 263525 h 1183482"/>
              <a:gd name="connsiteX141" fmla="*/ 152400 w 2105025"/>
              <a:gd name="connsiteY141" fmla="*/ 231775 h 1183482"/>
              <a:gd name="connsiteX142" fmla="*/ 139700 w 2105025"/>
              <a:gd name="connsiteY142" fmla="*/ 206375 h 1183482"/>
              <a:gd name="connsiteX143" fmla="*/ 155575 w 2105025"/>
              <a:gd name="connsiteY143" fmla="*/ 180975 h 1183482"/>
              <a:gd name="connsiteX144" fmla="*/ 168275 w 2105025"/>
              <a:gd name="connsiteY144" fmla="*/ 158750 h 1183482"/>
              <a:gd name="connsiteX145" fmla="*/ 161925 w 2105025"/>
              <a:gd name="connsiteY145" fmla="*/ 136525 h 1183482"/>
              <a:gd name="connsiteX146" fmla="*/ 161925 w 2105025"/>
              <a:gd name="connsiteY146" fmla="*/ 136525 h 1183482"/>
              <a:gd name="connsiteX147" fmla="*/ 101600 w 2105025"/>
              <a:gd name="connsiteY147" fmla="*/ 161925 h 1183482"/>
              <a:gd name="connsiteX148" fmla="*/ 82550 w 2105025"/>
              <a:gd name="connsiteY148" fmla="*/ 184150 h 1183482"/>
              <a:gd name="connsiteX149" fmla="*/ 41275 w 2105025"/>
              <a:gd name="connsiteY149" fmla="*/ 203200 h 1183482"/>
              <a:gd name="connsiteX150" fmla="*/ 22225 w 2105025"/>
              <a:gd name="connsiteY150" fmla="*/ 219075 h 1183482"/>
              <a:gd name="connsiteX151" fmla="*/ 0 w 2105025"/>
              <a:gd name="connsiteY151" fmla="*/ 219075 h 1183482"/>
              <a:gd name="connsiteX152" fmla="*/ 9525 w 2105025"/>
              <a:gd name="connsiteY152" fmla="*/ 200025 h 1183482"/>
              <a:gd name="connsiteX153" fmla="*/ 25400 w 2105025"/>
              <a:gd name="connsiteY153" fmla="*/ 180975 h 1183482"/>
              <a:gd name="connsiteX154" fmla="*/ 47625 w 2105025"/>
              <a:gd name="connsiteY154" fmla="*/ 139700 h 1183482"/>
              <a:gd name="connsiteX155" fmla="*/ 63500 w 2105025"/>
              <a:gd name="connsiteY155" fmla="*/ 114300 h 1183482"/>
              <a:gd name="connsiteX156" fmla="*/ 92075 w 2105025"/>
              <a:gd name="connsiteY156" fmla="*/ 82550 h 1183482"/>
              <a:gd name="connsiteX157" fmla="*/ 98425 w 2105025"/>
              <a:gd name="connsiteY157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652588 w 2105025"/>
              <a:gd name="connsiteY2" fmla="*/ 1073149 h 1183482"/>
              <a:gd name="connsiteX3" fmla="*/ 1749425 w 2105025"/>
              <a:gd name="connsiteY3" fmla="*/ 949325 h 1183482"/>
              <a:gd name="connsiteX4" fmla="*/ 1768475 w 2105025"/>
              <a:gd name="connsiteY4" fmla="*/ 949325 h 1183482"/>
              <a:gd name="connsiteX5" fmla="*/ 1793875 w 2105025"/>
              <a:gd name="connsiteY5" fmla="*/ 962025 h 1183482"/>
              <a:gd name="connsiteX6" fmla="*/ 1838325 w 2105025"/>
              <a:gd name="connsiteY6" fmla="*/ 974725 h 1183482"/>
              <a:gd name="connsiteX7" fmla="*/ 1838325 w 2105025"/>
              <a:gd name="connsiteY7" fmla="*/ 974725 h 1183482"/>
              <a:gd name="connsiteX8" fmla="*/ 1866900 w 2105025"/>
              <a:gd name="connsiteY8" fmla="*/ 930275 h 1183482"/>
              <a:gd name="connsiteX9" fmla="*/ 1889125 w 2105025"/>
              <a:gd name="connsiteY9" fmla="*/ 911225 h 1183482"/>
              <a:gd name="connsiteX10" fmla="*/ 1914525 w 2105025"/>
              <a:gd name="connsiteY10" fmla="*/ 879475 h 1183482"/>
              <a:gd name="connsiteX11" fmla="*/ 1936750 w 2105025"/>
              <a:gd name="connsiteY11" fmla="*/ 850900 h 1183482"/>
              <a:gd name="connsiteX12" fmla="*/ 1958975 w 2105025"/>
              <a:gd name="connsiteY12" fmla="*/ 828675 h 1183482"/>
              <a:gd name="connsiteX13" fmla="*/ 1965325 w 2105025"/>
              <a:gd name="connsiteY13" fmla="*/ 803275 h 1183482"/>
              <a:gd name="connsiteX14" fmla="*/ 1987550 w 2105025"/>
              <a:gd name="connsiteY14" fmla="*/ 768350 h 1183482"/>
              <a:gd name="connsiteX15" fmla="*/ 1997075 w 2105025"/>
              <a:gd name="connsiteY15" fmla="*/ 733425 h 1183482"/>
              <a:gd name="connsiteX16" fmla="*/ 2032000 w 2105025"/>
              <a:gd name="connsiteY16" fmla="*/ 682625 h 1183482"/>
              <a:gd name="connsiteX17" fmla="*/ 2032000 w 2105025"/>
              <a:gd name="connsiteY17" fmla="*/ 682625 h 1183482"/>
              <a:gd name="connsiteX18" fmla="*/ 2073275 w 2105025"/>
              <a:gd name="connsiteY18" fmla="*/ 650875 h 1183482"/>
              <a:gd name="connsiteX19" fmla="*/ 2073275 w 2105025"/>
              <a:gd name="connsiteY19" fmla="*/ 650875 h 1183482"/>
              <a:gd name="connsiteX20" fmla="*/ 2079625 w 2105025"/>
              <a:gd name="connsiteY20" fmla="*/ 603250 h 1183482"/>
              <a:gd name="connsiteX21" fmla="*/ 2089150 w 2105025"/>
              <a:gd name="connsiteY21" fmla="*/ 577850 h 1183482"/>
              <a:gd name="connsiteX22" fmla="*/ 2098675 w 2105025"/>
              <a:gd name="connsiteY22" fmla="*/ 565150 h 1183482"/>
              <a:gd name="connsiteX23" fmla="*/ 2105025 w 2105025"/>
              <a:gd name="connsiteY23" fmla="*/ 552450 h 1183482"/>
              <a:gd name="connsiteX24" fmla="*/ 2070100 w 2105025"/>
              <a:gd name="connsiteY24" fmla="*/ 549275 h 1183482"/>
              <a:gd name="connsiteX25" fmla="*/ 2051050 w 2105025"/>
              <a:gd name="connsiteY25" fmla="*/ 565150 h 1183482"/>
              <a:gd name="connsiteX26" fmla="*/ 2028825 w 2105025"/>
              <a:gd name="connsiteY26" fmla="*/ 571500 h 1183482"/>
              <a:gd name="connsiteX27" fmla="*/ 2003425 w 2105025"/>
              <a:gd name="connsiteY27" fmla="*/ 584200 h 1183482"/>
              <a:gd name="connsiteX28" fmla="*/ 1984375 w 2105025"/>
              <a:gd name="connsiteY28" fmla="*/ 584200 h 1183482"/>
              <a:gd name="connsiteX29" fmla="*/ 1965325 w 2105025"/>
              <a:gd name="connsiteY29" fmla="*/ 587375 h 1183482"/>
              <a:gd name="connsiteX30" fmla="*/ 1939925 w 2105025"/>
              <a:gd name="connsiteY30" fmla="*/ 593725 h 1183482"/>
              <a:gd name="connsiteX31" fmla="*/ 1930400 w 2105025"/>
              <a:gd name="connsiteY31" fmla="*/ 606425 h 1183482"/>
              <a:gd name="connsiteX32" fmla="*/ 1905000 w 2105025"/>
              <a:gd name="connsiteY32" fmla="*/ 619125 h 1183482"/>
              <a:gd name="connsiteX33" fmla="*/ 1895475 w 2105025"/>
              <a:gd name="connsiteY33" fmla="*/ 635000 h 1183482"/>
              <a:gd name="connsiteX34" fmla="*/ 1857375 w 2105025"/>
              <a:gd name="connsiteY34" fmla="*/ 644525 h 1183482"/>
              <a:gd name="connsiteX35" fmla="*/ 1825625 w 2105025"/>
              <a:gd name="connsiteY35" fmla="*/ 650875 h 1183482"/>
              <a:gd name="connsiteX36" fmla="*/ 1800225 w 2105025"/>
              <a:gd name="connsiteY36" fmla="*/ 644525 h 1183482"/>
              <a:gd name="connsiteX37" fmla="*/ 1765300 w 2105025"/>
              <a:gd name="connsiteY37" fmla="*/ 638175 h 1183482"/>
              <a:gd name="connsiteX38" fmla="*/ 1762125 w 2105025"/>
              <a:gd name="connsiteY38" fmla="*/ 615950 h 1183482"/>
              <a:gd name="connsiteX39" fmla="*/ 1762125 w 2105025"/>
              <a:gd name="connsiteY39" fmla="*/ 587375 h 1183482"/>
              <a:gd name="connsiteX40" fmla="*/ 1771650 w 2105025"/>
              <a:gd name="connsiteY40" fmla="*/ 555625 h 1183482"/>
              <a:gd name="connsiteX41" fmla="*/ 1768475 w 2105025"/>
              <a:gd name="connsiteY41" fmla="*/ 533400 h 1183482"/>
              <a:gd name="connsiteX42" fmla="*/ 1768475 w 2105025"/>
              <a:gd name="connsiteY42" fmla="*/ 533400 h 1183482"/>
              <a:gd name="connsiteX43" fmla="*/ 1784350 w 2105025"/>
              <a:gd name="connsiteY43" fmla="*/ 495300 h 1183482"/>
              <a:gd name="connsiteX44" fmla="*/ 1746250 w 2105025"/>
              <a:gd name="connsiteY44" fmla="*/ 485775 h 1183482"/>
              <a:gd name="connsiteX45" fmla="*/ 1746250 w 2105025"/>
              <a:gd name="connsiteY45" fmla="*/ 485775 h 1183482"/>
              <a:gd name="connsiteX46" fmla="*/ 1724025 w 2105025"/>
              <a:gd name="connsiteY46" fmla="*/ 444500 h 1183482"/>
              <a:gd name="connsiteX47" fmla="*/ 1701800 w 2105025"/>
              <a:gd name="connsiteY47" fmla="*/ 431800 h 1183482"/>
              <a:gd name="connsiteX48" fmla="*/ 1701800 w 2105025"/>
              <a:gd name="connsiteY48" fmla="*/ 431800 h 1183482"/>
              <a:gd name="connsiteX49" fmla="*/ 1660525 w 2105025"/>
              <a:gd name="connsiteY49" fmla="*/ 415925 h 1183482"/>
              <a:gd name="connsiteX50" fmla="*/ 1641475 w 2105025"/>
              <a:gd name="connsiteY50" fmla="*/ 412750 h 1183482"/>
              <a:gd name="connsiteX51" fmla="*/ 1600200 w 2105025"/>
              <a:gd name="connsiteY51" fmla="*/ 422275 h 1183482"/>
              <a:gd name="connsiteX52" fmla="*/ 1600200 w 2105025"/>
              <a:gd name="connsiteY52" fmla="*/ 384175 h 1183482"/>
              <a:gd name="connsiteX53" fmla="*/ 1600200 w 2105025"/>
              <a:gd name="connsiteY53" fmla="*/ 358775 h 1183482"/>
              <a:gd name="connsiteX54" fmla="*/ 1600200 w 2105025"/>
              <a:gd name="connsiteY54" fmla="*/ 358775 h 1183482"/>
              <a:gd name="connsiteX55" fmla="*/ 1600200 w 2105025"/>
              <a:gd name="connsiteY55" fmla="*/ 358775 h 1183482"/>
              <a:gd name="connsiteX56" fmla="*/ 1597025 w 2105025"/>
              <a:gd name="connsiteY56" fmla="*/ 314325 h 1183482"/>
              <a:gd name="connsiteX57" fmla="*/ 1606550 w 2105025"/>
              <a:gd name="connsiteY57" fmla="*/ 295275 h 1183482"/>
              <a:gd name="connsiteX58" fmla="*/ 1622425 w 2105025"/>
              <a:gd name="connsiteY58" fmla="*/ 254000 h 1183482"/>
              <a:gd name="connsiteX59" fmla="*/ 1619250 w 2105025"/>
              <a:gd name="connsiteY59" fmla="*/ 231775 h 1183482"/>
              <a:gd name="connsiteX60" fmla="*/ 1619250 w 2105025"/>
              <a:gd name="connsiteY60" fmla="*/ 203200 h 1183482"/>
              <a:gd name="connsiteX61" fmla="*/ 1625600 w 2105025"/>
              <a:gd name="connsiteY61" fmla="*/ 171450 h 1183482"/>
              <a:gd name="connsiteX62" fmla="*/ 1628775 w 2105025"/>
              <a:gd name="connsiteY62" fmla="*/ 136525 h 1183482"/>
              <a:gd name="connsiteX63" fmla="*/ 1631950 w 2105025"/>
              <a:gd name="connsiteY63" fmla="*/ 98425 h 1183482"/>
              <a:gd name="connsiteX64" fmla="*/ 1625600 w 2105025"/>
              <a:gd name="connsiteY64" fmla="*/ 76200 h 1183482"/>
              <a:gd name="connsiteX65" fmla="*/ 1625600 w 2105025"/>
              <a:gd name="connsiteY65" fmla="*/ 50800 h 1183482"/>
              <a:gd name="connsiteX66" fmla="*/ 1603375 w 2105025"/>
              <a:gd name="connsiteY66" fmla="*/ 38100 h 1183482"/>
              <a:gd name="connsiteX67" fmla="*/ 1577975 w 2105025"/>
              <a:gd name="connsiteY67" fmla="*/ 22225 h 1183482"/>
              <a:gd name="connsiteX68" fmla="*/ 1577975 w 2105025"/>
              <a:gd name="connsiteY68" fmla="*/ 22225 h 1183482"/>
              <a:gd name="connsiteX69" fmla="*/ 1552575 w 2105025"/>
              <a:gd name="connsiteY69" fmla="*/ 19050 h 1183482"/>
              <a:gd name="connsiteX70" fmla="*/ 1508125 w 2105025"/>
              <a:gd name="connsiteY70" fmla="*/ 0 h 1183482"/>
              <a:gd name="connsiteX71" fmla="*/ 1460500 w 2105025"/>
              <a:gd name="connsiteY71" fmla="*/ 3175 h 1183482"/>
              <a:gd name="connsiteX72" fmla="*/ 1431925 w 2105025"/>
              <a:gd name="connsiteY72" fmla="*/ 6350 h 1183482"/>
              <a:gd name="connsiteX73" fmla="*/ 1406525 w 2105025"/>
              <a:gd name="connsiteY73" fmla="*/ 15875 h 1183482"/>
              <a:gd name="connsiteX74" fmla="*/ 1374775 w 2105025"/>
              <a:gd name="connsiteY74" fmla="*/ 22225 h 1183482"/>
              <a:gd name="connsiteX75" fmla="*/ 1355725 w 2105025"/>
              <a:gd name="connsiteY75" fmla="*/ 22225 h 1183482"/>
              <a:gd name="connsiteX76" fmla="*/ 1323975 w 2105025"/>
              <a:gd name="connsiteY76" fmla="*/ 41275 h 1183482"/>
              <a:gd name="connsiteX77" fmla="*/ 1295400 w 2105025"/>
              <a:gd name="connsiteY77" fmla="*/ 63500 h 1183482"/>
              <a:gd name="connsiteX78" fmla="*/ 1270000 w 2105025"/>
              <a:gd name="connsiteY78" fmla="*/ 76200 h 1183482"/>
              <a:gd name="connsiteX79" fmla="*/ 1270000 w 2105025"/>
              <a:gd name="connsiteY79" fmla="*/ 76200 h 1183482"/>
              <a:gd name="connsiteX80" fmla="*/ 1289050 w 2105025"/>
              <a:gd name="connsiteY80" fmla="*/ 98425 h 1183482"/>
              <a:gd name="connsiteX81" fmla="*/ 1285875 w 2105025"/>
              <a:gd name="connsiteY81" fmla="*/ 127000 h 1183482"/>
              <a:gd name="connsiteX82" fmla="*/ 1266825 w 2105025"/>
              <a:gd name="connsiteY82" fmla="*/ 146050 h 1183482"/>
              <a:gd name="connsiteX83" fmla="*/ 1235075 w 2105025"/>
              <a:gd name="connsiteY83" fmla="*/ 165100 h 1183482"/>
              <a:gd name="connsiteX84" fmla="*/ 1196975 w 2105025"/>
              <a:gd name="connsiteY84" fmla="*/ 206375 h 1183482"/>
              <a:gd name="connsiteX85" fmla="*/ 1168400 w 2105025"/>
              <a:gd name="connsiteY85" fmla="*/ 215900 h 1183482"/>
              <a:gd name="connsiteX86" fmla="*/ 1152525 w 2105025"/>
              <a:gd name="connsiteY86" fmla="*/ 247650 h 1183482"/>
              <a:gd name="connsiteX87" fmla="*/ 1152525 w 2105025"/>
              <a:gd name="connsiteY87" fmla="*/ 247650 h 1183482"/>
              <a:gd name="connsiteX88" fmla="*/ 1095375 w 2105025"/>
              <a:gd name="connsiteY88" fmla="*/ 279400 h 1183482"/>
              <a:gd name="connsiteX89" fmla="*/ 1085850 w 2105025"/>
              <a:gd name="connsiteY89" fmla="*/ 304800 h 1183482"/>
              <a:gd name="connsiteX90" fmla="*/ 1076325 w 2105025"/>
              <a:gd name="connsiteY90" fmla="*/ 330200 h 1183482"/>
              <a:gd name="connsiteX91" fmla="*/ 1063625 w 2105025"/>
              <a:gd name="connsiteY91" fmla="*/ 349250 h 1183482"/>
              <a:gd name="connsiteX92" fmla="*/ 1044575 w 2105025"/>
              <a:gd name="connsiteY92" fmla="*/ 361950 h 1183482"/>
              <a:gd name="connsiteX93" fmla="*/ 1016000 w 2105025"/>
              <a:gd name="connsiteY93" fmla="*/ 381000 h 1183482"/>
              <a:gd name="connsiteX94" fmla="*/ 981075 w 2105025"/>
              <a:gd name="connsiteY94" fmla="*/ 396875 h 1183482"/>
              <a:gd name="connsiteX95" fmla="*/ 952500 w 2105025"/>
              <a:gd name="connsiteY95" fmla="*/ 415925 h 1183482"/>
              <a:gd name="connsiteX96" fmla="*/ 952500 w 2105025"/>
              <a:gd name="connsiteY96" fmla="*/ 415925 h 1183482"/>
              <a:gd name="connsiteX97" fmla="*/ 914400 w 2105025"/>
              <a:gd name="connsiteY97" fmla="*/ 396875 h 1183482"/>
              <a:gd name="connsiteX98" fmla="*/ 892175 w 2105025"/>
              <a:gd name="connsiteY98" fmla="*/ 368300 h 1183482"/>
              <a:gd name="connsiteX99" fmla="*/ 876300 w 2105025"/>
              <a:gd name="connsiteY99" fmla="*/ 349250 h 1183482"/>
              <a:gd name="connsiteX100" fmla="*/ 876300 w 2105025"/>
              <a:gd name="connsiteY100" fmla="*/ 349250 h 1183482"/>
              <a:gd name="connsiteX101" fmla="*/ 838200 w 2105025"/>
              <a:gd name="connsiteY101" fmla="*/ 346075 h 1183482"/>
              <a:gd name="connsiteX102" fmla="*/ 819150 w 2105025"/>
              <a:gd name="connsiteY102" fmla="*/ 330200 h 1183482"/>
              <a:gd name="connsiteX103" fmla="*/ 812800 w 2105025"/>
              <a:gd name="connsiteY103" fmla="*/ 330200 h 1183482"/>
              <a:gd name="connsiteX104" fmla="*/ 800100 w 2105025"/>
              <a:gd name="connsiteY104" fmla="*/ 327025 h 1183482"/>
              <a:gd name="connsiteX105" fmla="*/ 765175 w 2105025"/>
              <a:gd name="connsiteY105" fmla="*/ 339725 h 1183482"/>
              <a:gd name="connsiteX106" fmla="*/ 749300 w 2105025"/>
              <a:gd name="connsiteY106" fmla="*/ 349250 h 1183482"/>
              <a:gd name="connsiteX107" fmla="*/ 727075 w 2105025"/>
              <a:gd name="connsiteY107" fmla="*/ 365125 h 1183482"/>
              <a:gd name="connsiteX108" fmla="*/ 704850 w 2105025"/>
              <a:gd name="connsiteY108" fmla="*/ 381000 h 1183482"/>
              <a:gd name="connsiteX109" fmla="*/ 679450 w 2105025"/>
              <a:gd name="connsiteY109" fmla="*/ 390525 h 1183482"/>
              <a:gd name="connsiteX110" fmla="*/ 584200 w 2105025"/>
              <a:gd name="connsiteY110" fmla="*/ 406400 h 1183482"/>
              <a:gd name="connsiteX111" fmla="*/ 542925 w 2105025"/>
              <a:gd name="connsiteY111" fmla="*/ 419100 h 1183482"/>
              <a:gd name="connsiteX112" fmla="*/ 511175 w 2105025"/>
              <a:gd name="connsiteY112" fmla="*/ 412750 h 1183482"/>
              <a:gd name="connsiteX113" fmla="*/ 485775 w 2105025"/>
              <a:gd name="connsiteY113" fmla="*/ 400050 h 1183482"/>
              <a:gd name="connsiteX114" fmla="*/ 476250 w 2105025"/>
              <a:gd name="connsiteY114" fmla="*/ 377825 h 1183482"/>
              <a:gd name="connsiteX115" fmla="*/ 479425 w 2105025"/>
              <a:gd name="connsiteY115" fmla="*/ 346075 h 1183482"/>
              <a:gd name="connsiteX116" fmla="*/ 498475 w 2105025"/>
              <a:gd name="connsiteY116" fmla="*/ 330200 h 1183482"/>
              <a:gd name="connsiteX117" fmla="*/ 498475 w 2105025"/>
              <a:gd name="connsiteY117" fmla="*/ 330200 h 1183482"/>
              <a:gd name="connsiteX118" fmla="*/ 482600 w 2105025"/>
              <a:gd name="connsiteY118" fmla="*/ 304800 h 1183482"/>
              <a:gd name="connsiteX119" fmla="*/ 485775 w 2105025"/>
              <a:gd name="connsiteY119" fmla="*/ 276225 h 1183482"/>
              <a:gd name="connsiteX120" fmla="*/ 466725 w 2105025"/>
              <a:gd name="connsiteY120" fmla="*/ 263525 h 1183482"/>
              <a:gd name="connsiteX121" fmla="*/ 441325 w 2105025"/>
              <a:gd name="connsiteY121" fmla="*/ 254000 h 1183482"/>
              <a:gd name="connsiteX122" fmla="*/ 419100 w 2105025"/>
              <a:gd name="connsiteY122" fmla="*/ 266700 h 1183482"/>
              <a:gd name="connsiteX123" fmla="*/ 387350 w 2105025"/>
              <a:gd name="connsiteY123" fmla="*/ 276225 h 1183482"/>
              <a:gd name="connsiteX124" fmla="*/ 387350 w 2105025"/>
              <a:gd name="connsiteY124" fmla="*/ 276225 h 1183482"/>
              <a:gd name="connsiteX125" fmla="*/ 361950 w 2105025"/>
              <a:gd name="connsiteY125" fmla="*/ 250825 h 1183482"/>
              <a:gd name="connsiteX126" fmla="*/ 365125 w 2105025"/>
              <a:gd name="connsiteY126" fmla="*/ 225425 h 1183482"/>
              <a:gd name="connsiteX127" fmla="*/ 381000 w 2105025"/>
              <a:gd name="connsiteY127" fmla="*/ 203200 h 1183482"/>
              <a:gd name="connsiteX128" fmla="*/ 390525 w 2105025"/>
              <a:gd name="connsiteY128" fmla="*/ 174625 h 1183482"/>
              <a:gd name="connsiteX129" fmla="*/ 412750 w 2105025"/>
              <a:gd name="connsiteY129" fmla="*/ 152400 h 1183482"/>
              <a:gd name="connsiteX130" fmla="*/ 406400 w 2105025"/>
              <a:gd name="connsiteY130" fmla="*/ 139700 h 1183482"/>
              <a:gd name="connsiteX131" fmla="*/ 406400 w 2105025"/>
              <a:gd name="connsiteY131" fmla="*/ 139700 h 1183482"/>
              <a:gd name="connsiteX132" fmla="*/ 393700 w 2105025"/>
              <a:gd name="connsiteY132" fmla="*/ 101600 h 1183482"/>
              <a:gd name="connsiteX133" fmla="*/ 381000 w 2105025"/>
              <a:gd name="connsiteY133" fmla="*/ 98425 h 1183482"/>
              <a:gd name="connsiteX134" fmla="*/ 390525 w 2105025"/>
              <a:gd name="connsiteY134" fmla="*/ 79375 h 1183482"/>
              <a:gd name="connsiteX135" fmla="*/ 381000 w 2105025"/>
              <a:gd name="connsiteY135" fmla="*/ 66675 h 1183482"/>
              <a:gd name="connsiteX136" fmla="*/ 346075 w 2105025"/>
              <a:gd name="connsiteY136" fmla="*/ 95250 h 1183482"/>
              <a:gd name="connsiteX137" fmla="*/ 282575 w 2105025"/>
              <a:gd name="connsiteY137" fmla="*/ 146050 h 1183482"/>
              <a:gd name="connsiteX138" fmla="*/ 244475 w 2105025"/>
              <a:gd name="connsiteY138" fmla="*/ 203200 h 1183482"/>
              <a:gd name="connsiteX139" fmla="*/ 244475 w 2105025"/>
              <a:gd name="connsiteY139" fmla="*/ 203200 h 1183482"/>
              <a:gd name="connsiteX140" fmla="*/ 196850 w 2105025"/>
              <a:gd name="connsiteY140" fmla="*/ 247650 h 1183482"/>
              <a:gd name="connsiteX141" fmla="*/ 174625 w 2105025"/>
              <a:gd name="connsiteY141" fmla="*/ 263525 h 1183482"/>
              <a:gd name="connsiteX142" fmla="*/ 152400 w 2105025"/>
              <a:gd name="connsiteY142" fmla="*/ 231775 h 1183482"/>
              <a:gd name="connsiteX143" fmla="*/ 139700 w 2105025"/>
              <a:gd name="connsiteY143" fmla="*/ 206375 h 1183482"/>
              <a:gd name="connsiteX144" fmla="*/ 155575 w 2105025"/>
              <a:gd name="connsiteY144" fmla="*/ 180975 h 1183482"/>
              <a:gd name="connsiteX145" fmla="*/ 168275 w 2105025"/>
              <a:gd name="connsiteY145" fmla="*/ 158750 h 1183482"/>
              <a:gd name="connsiteX146" fmla="*/ 161925 w 2105025"/>
              <a:gd name="connsiteY146" fmla="*/ 136525 h 1183482"/>
              <a:gd name="connsiteX147" fmla="*/ 161925 w 2105025"/>
              <a:gd name="connsiteY147" fmla="*/ 136525 h 1183482"/>
              <a:gd name="connsiteX148" fmla="*/ 101600 w 2105025"/>
              <a:gd name="connsiteY148" fmla="*/ 161925 h 1183482"/>
              <a:gd name="connsiteX149" fmla="*/ 82550 w 2105025"/>
              <a:gd name="connsiteY149" fmla="*/ 184150 h 1183482"/>
              <a:gd name="connsiteX150" fmla="*/ 41275 w 2105025"/>
              <a:gd name="connsiteY150" fmla="*/ 203200 h 1183482"/>
              <a:gd name="connsiteX151" fmla="*/ 22225 w 2105025"/>
              <a:gd name="connsiteY151" fmla="*/ 219075 h 1183482"/>
              <a:gd name="connsiteX152" fmla="*/ 0 w 2105025"/>
              <a:gd name="connsiteY152" fmla="*/ 219075 h 1183482"/>
              <a:gd name="connsiteX153" fmla="*/ 9525 w 2105025"/>
              <a:gd name="connsiteY153" fmla="*/ 200025 h 1183482"/>
              <a:gd name="connsiteX154" fmla="*/ 25400 w 2105025"/>
              <a:gd name="connsiteY154" fmla="*/ 180975 h 1183482"/>
              <a:gd name="connsiteX155" fmla="*/ 47625 w 2105025"/>
              <a:gd name="connsiteY155" fmla="*/ 139700 h 1183482"/>
              <a:gd name="connsiteX156" fmla="*/ 63500 w 2105025"/>
              <a:gd name="connsiteY156" fmla="*/ 114300 h 1183482"/>
              <a:gd name="connsiteX157" fmla="*/ 92075 w 2105025"/>
              <a:gd name="connsiteY157" fmla="*/ 82550 h 1183482"/>
              <a:gd name="connsiteX158" fmla="*/ 98425 w 2105025"/>
              <a:gd name="connsiteY158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652588 w 2105025"/>
              <a:gd name="connsiteY2" fmla="*/ 1073149 h 1183482"/>
              <a:gd name="connsiteX3" fmla="*/ 1749425 w 2105025"/>
              <a:gd name="connsiteY3" fmla="*/ 949325 h 1183482"/>
              <a:gd name="connsiteX4" fmla="*/ 1768475 w 2105025"/>
              <a:gd name="connsiteY4" fmla="*/ 949325 h 1183482"/>
              <a:gd name="connsiteX5" fmla="*/ 1793875 w 2105025"/>
              <a:gd name="connsiteY5" fmla="*/ 962025 h 1183482"/>
              <a:gd name="connsiteX6" fmla="*/ 1838325 w 2105025"/>
              <a:gd name="connsiteY6" fmla="*/ 974725 h 1183482"/>
              <a:gd name="connsiteX7" fmla="*/ 1838325 w 2105025"/>
              <a:gd name="connsiteY7" fmla="*/ 974725 h 1183482"/>
              <a:gd name="connsiteX8" fmla="*/ 1866900 w 2105025"/>
              <a:gd name="connsiteY8" fmla="*/ 930275 h 1183482"/>
              <a:gd name="connsiteX9" fmla="*/ 1889125 w 2105025"/>
              <a:gd name="connsiteY9" fmla="*/ 911225 h 1183482"/>
              <a:gd name="connsiteX10" fmla="*/ 1914525 w 2105025"/>
              <a:gd name="connsiteY10" fmla="*/ 879475 h 1183482"/>
              <a:gd name="connsiteX11" fmla="*/ 1936750 w 2105025"/>
              <a:gd name="connsiteY11" fmla="*/ 850900 h 1183482"/>
              <a:gd name="connsiteX12" fmla="*/ 1958975 w 2105025"/>
              <a:gd name="connsiteY12" fmla="*/ 828675 h 1183482"/>
              <a:gd name="connsiteX13" fmla="*/ 1965325 w 2105025"/>
              <a:gd name="connsiteY13" fmla="*/ 803275 h 1183482"/>
              <a:gd name="connsiteX14" fmla="*/ 1987550 w 2105025"/>
              <a:gd name="connsiteY14" fmla="*/ 768350 h 1183482"/>
              <a:gd name="connsiteX15" fmla="*/ 1997075 w 2105025"/>
              <a:gd name="connsiteY15" fmla="*/ 733425 h 1183482"/>
              <a:gd name="connsiteX16" fmla="*/ 2032000 w 2105025"/>
              <a:gd name="connsiteY16" fmla="*/ 682625 h 1183482"/>
              <a:gd name="connsiteX17" fmla="*/ 2032000 w 2105025"/>
              <a:gd name="connsiteY17" fmla="*/ 682625 h 1183482"/>
              <a:gd name="connsiteX18" fmla="*/ 2073275 w 2105025"/>
              <a:gd name="connsiteY18" fmla="*/ 650875 h 1183482"/>
              <a:gd name="connsiteX19" fmla="*/ 2073275 w 2105025"/>
              <a:gd name="connsiteY19" fmla="*/ 650875 h 1183482"/>
              <a:gd name="connsiteX20" fmla="*/ 2079625 w 2105025"/>
              <a:gd name="connsiteY20" fmla="*/ 603250 h 1183482"/>
              <a:gd name="connsiteX21" fmla="*/ 2089150 w 2105025"/>
              <a:gd name="connsiteY21" fmla="*/ 577850 h 1183482"/>
              <a:gd name="connsiteX22" fmla="*/ 2098675 w 2105025"/>
              <a:gd name="connsiteY22" fmla="*/ 565150 h 1183482"/>
              <a:gd name="connsiteX23" fmla="*/ 2105025 w 2105025"/>
              <a:gd name="connsiteY23" fmla="*/ 552450 h 1183482"/>
              <a:gd name="connsiteX24" fmla="*/ 2070100 w 2105025"/>
              <a:gd name="connsiteY24" fmla="*/ 549275 h 1183482"/>
              <a:gd name="connsiteX25" fmla="*/ 2051050 w 2105025"/>
              <a:gd name="connsiteY25" fmla="*/ 565150 h 1183482"/>
              <a:gd name="connsiteX26" fmla="*/ 2028825 w 2105025"/>
              <a:gd name="connsiteY26" fmla="*/ 571500 h 1183482"/>
              <a:gd name="connsiteX27" fmla="*/ 2003425 w 2105025"/>
              <a:gd name="connsiteY27" fmla="*/ 584200 h 1183482"/>
              <a:gd name="connsiteX28" fmla="*/ 1984375 w 2105025"/>
              <a:gd name="connsiteY28" fmla="*/ 584200 h 1183482"/>
              <a:gd name="connsiteX29" fmla="*/ 1965325 w 2105025"/>
              <a:gd name="connsiteY29" fmla="*/ 587375 h 1183482"/>
              <a:gd name="connsiteX30" fmla="*/ 1939925 w 2105025"/>
              <a:gd name="connsiteY30" fmla="*/ 593725 h 1183482"/>
              <a:gd name="connsiteX31" fmla="*/ 1930400 w 2105025"/>
              <a:gd name="connsiteY31" fmla="*/ 606425 h 1183482"/>
              <a:gd name="connsiteX32" fmla="*/ 1905000 w 2105025"/>
              <a:gd name="connsiteY32" fmla="*/ 619125 h 1183482"/>
              <a:gd name="connsiteX33" fmla="*/ 1895475 w 2105025"/>
              <a:gd name="connsiteY33" fmla="*/ 635000 h 1183482"/>
              <a:gd name="connsiteX34" fmla="*/ 1857375 w 2105025"/>
              <a:gd name="connsiteY34" fmla="*/ 644525 h 1183482"/>
              <a:gd name="connsiteX35" fmla="*/ 1825625 w 2105025"/>
              <a:gd name="connsiteY35" fmla="*/ 650875 h 1183482"/>
              <a:gd name="connsiteX36" fmla="*/ 1800225 w 2105025"/>
              <a:gd name="connsiteY36" fmla="*/ 644525 h 1183482"/>
              <a:gd name="connsiteX37" fmla="*/ 1765300 w 2105025"/>
              <a:gd name="connsiteY37" fmla="*/ 638175 h 1183482"/>
              <a:gd name="connsiteX38" fmla="*/ 1762125 w 2105025"/>
              <a:gd name="connsiteY38" fmla="*/ 615950 h 1183482"/>
              <a:gd name="connsiteX39" fmla="*/ 1762125 w 2105025"/>
              <a:gd name="connsiteY39" fmla="*/ 587375 h 1183482"/>
              <a:gd name="connsiteX40" fmla="*/ 1771650 w 2105025"/>
              <a:gd name="connsiteY40" fmla="*/ 555625 h 1183482"/>
              <a:gd name="connsiteX41" fmla="*/ 1768475 w 2105025"/>
              <a:gd name="connsiteY41" fmla="*/ 533400 h 1183482"/>
              <a:gd name="connsiteX42" fmla="*/ 1768475 w 2105025"/>
              <a:gd name="connsiteY42" fmla="*/ 533400 h 1183482"/>
              <a:gd name="connsiteX43" fmla="*/ 1784350 w 2105025"/>
              <a:gd name="connsiteY43" fmla="*/ 495300 h 1183482"/>
              <a:gd name="connsiteX44" fmla="*/ 1746250 w 2105025"/>
              <a:gd name="connsiteY44" fmla="*/ 485775 h 1183482"/>
              <a:gd name="connsiteX45" fmla="*/ 1746250 w 2105025"/>
              <a:gd name="connsiteY45" fmla="*/ 485775 h 1183482"/>
              <a:gd name="connsiteX46" fmla="*/ 1724025 w 2105025"/>
              <a:gd name="connsiteY46" fmla="*/ 444500 h 1183482"/>
              <a:gd name="connsiteX47" fmla="*/ 1701800 w 2105025"/>
              <a:gd name="connsiteY47" fmla="*/ 431800 h 1183482"/>
              <a:gd name="connsiteX48" fmla="*/ 1701800 w 2105025"/>
              <a:gd name="connsiteY48" fmla="*/ 431800 h 1183482"/>
              <a:gd name="connsiteX49" fmla="*/ 1660525 w 2105025"/>
              <a:gd name="connsiteY49" fmla="*/ 415925 h 1183482"/>
              <a:gd name="connsiteX50" fmla="*/ 1641475 w 2105025"/>
              <a:gd name="connsiteY50" fmla="*/ 412750 h 1183482"/>
              <a:gd name="connsiteX51" fmla="*/ 1600200 w 2105025"/>
              <a:gd name="connsiteY51" fmla="*/ 422275 h 1183482"/>
              <a:gd name="connsiteX52" fmla="*/ 1600200 w 2105025"/>
              <a:gd name="connsiteY52" fmla="*/ 384175 h 1183482"/>
              <a:gd name="connsiteX53" fmla="*/ 1600200 w 2105025"/>
              <a:gd name="connsiteY53" fmla="*/ 358775 h 1183482"/>
              <a:gd name="connsiteX54" fmla="*/ 1600200 w 2105025"/>
              <a:gd name="connsiteY54" fmla="*/ 358775 h 1183482"/>
              <a:gd name="connsiteX55" fmla="*/ 1600200 w 2105025"/>
              <a:gd name="connsiteY55" fmla="*/ 358775 h 1183482"/>
              <a:gd name="connsiteX56" fmla="*/ 1597025 w 2105025"/>
              <a:gd name="connsiteY56" fmla="*/ 314325 h 1183482"/>
              <a:gd name="connsiteX57" fmla="*/ 1606550 w 2105025"/>
              <a:gd name="connsiteY57" fmla="*/ 295275 h 1183482"/>
              <a:gd name="connsiteX58" fmla="*/ 1622425 w 2105025"/>
              <a:gd name="connsiteY58" fmla="*/ 254000 h 1183482"/>
              <a:gd name="connsiteX59" fmla="*/ 1619250 w 2105025"/>
              <a:gd name="connsiteY59" fmla="*/ 231775 h 1183482"/>
              <a:gd name="connsiteX60" fmla="*/ 1619250 w 2105025"/>
              <a:gd name="connsiteY60" fmla="*/ 203200 h 1183482"/>
              <a:gd name="connsiteX61" fmla="*/ 1625600 w 2105025"/>
              <a:gd name="connsiteY61" fmla="*/ 171450 h 1183482"/>
              <a:gd name="connsiteX62" fmla="*/ 1628775 w 2105025"/>
              <a:gd name="connsiteY62" fmla="*/ 136525 h 1183482"/>
              <a:gd name="connsiteX63" fmla="*/ 1631950 w 2105025"/>
              <a:gd name="connsiteY63" fmla="*/ 98425 h 1183482"/>
              <a:gd name="connsiteX64" fmla="*/ 1625600 w 2105025"/>
              <a:gd name="connsiteY64" fmla="*/ 76200 h 1183482"/>
              <a:gd name="connsiteX65" fmla="*/ 1625600 w 2105025"/>
              <a:gd name="connsiteY65" fmla="*/ 50800 h 1183482"/>
              <a:gd name="connsiteX66" fmla="*/ 1603375 w 2105025"/>
              <a:gd name="connsiteY66" fmla="*/ 38100 h 1183482"/>
              <a:gd name="connsiteX67" fmla="*/ 1577975 w 2105025"/>
              <a:gd name="connsiteY67" fmla="*/ 22225 h 1183482"/>
              <a:gd name="connsiteX68" fmla="*/ 1577975 w 2105025"/>
              <a:gd name="connsiteY68" fmla="*/ 22225 h 1183482"/>
              <a:gd name="connsiteX69" fmla="*/ 1552575 w 2105025"/>
              <a:gd name="connsiteY69" fmla="*/ 19050 h 1183482"/>
              <a:gd name="connsiteX70" fmla="*/ 1508125 w 2105025"/>
              <a:gd name="connsiteY70" fmla="*/ 0 h 1183482"/>
              <a:gd name="connsiteX71" fmla="*/ 1460500 w 2105025"/>
              <a:gd name="connsiteY71" fmla="*/ 3175 h 1183482"/>
              <a:gd name="connsiteX72" fmla="*/ 1431925 w 2105025"/>
              <a:gd name="connsiteY72" fmla="*/ 6350 h 1183482"/>
              <a:gd name="connsiteX73" fmla="*/ 1406525 w 2105025"/>
              <a:gd name="connsiteY73" fmla="*/ 15875 h 1183482"/>
              <a:gd name="connsiteX74" fmla="*/ 1374775 w 2105025"/>
              <a:gd name="connsiteY74" fmla="*/ 22225 h 1183482"/>
              <a:gd name="connsiteX75" fmla="*/ 1355725 w 2105025"/>
              <a:gd name="connsiteY75" fmla="*/ 22225 h 1183482"/>
              <a:gd name="connsiteX76" fmla="*/ 1323975 w 2105025"/>
              <a:gd name="connsiteY76" fmla="*/ 41275 h 1183482"/>
              <a:gd name="connsiteX77" fmla="*/ 1295400 w 2105025"/>
              <a:gd name="connsiteY77" fmla="*/ 63500 h 1183482"/>
              <a:gd name="connsiteX78" fmla="*/ 1270000 w 2105025"/>
              <a:gd name="connsiteY78" fmla="*/ 76200 h 1183482"/>
              <a:gd name="connsiteX79" fmla="*/ 1270000 w 2105025"/>
              <a:gd name="connsiteY79" fmla="*/ 76200 h 1183482"/>
              <a:gd name="connsiteX80" fmla="*/ 1289050 w 2105025"/>
              <a:gd name="connsiteY80" fmla="*/ 98425 h 1183482"/>
              <a:gd name="connsiteX81" fmla="*/ 1285875 w 2105025"/>
              <a:gd name="connsiteY81" fmla="*/ 127000 h 1183482"/>
              <a:gd name="connsiteX82" fmla="*/ 1266825 w 2105025"/>
              <a:gd name="connsiteY82" fmla="*/ 146050 h 1183482"/>
              <a:gd name="connsiteX83" fmla="*/ 1235075 w 2105025"/>
              <a:gd name="connsiteY83" fmla="*/ 165100 h 1183482"/>
              <a:gd name="connsiteX84" fmla="*/ 1196975 w 2105025"/>
              <a:gd name="connsiteY84" fmla="*/ 206375 h 1183482"/>
              <a:gd name="connsiteX85" fmla="*/ 1168400 w 2105025"/>
              <a:gd name="connsiteY85" fmla="*/ 215900 h 1183482"/>
              <a:gd name="connsiteX86" fmla="*/ 1152525 w 2105025"/>
              <a:gd name="connsiteY86" fmla="*/ 247650 h 1183482"/>
              <a:gd name="connsiteX87" fmla="*/ 1152525 w 2105025"/>
              <a:gd name="connsiteY87" fmla="*/ 247650 h 1183482"/>
              <a:gd name="connsiteX88" fmla="*/ 1095375 w 2105025"/>
              <a:gd name="connsiteY88" fmla="*/ 279400 h 1183482"/>
              <a:gd name="connsiteX89" fmla="*/ 1085850 w 2105025"/>
              <a:gd name="connsiteY89" fmla="*/ 304800 h 1183482"/>
              <a:gd name="connsiteX90" fmla="*/ 1076325 w 2105025"/>
              <a:gd name="connsiteY90" fmla="*/ 330200 h 1183482"/>
              <a:gd name="connsiteX91" fmla="*/ 1063625 w 2105025"/>
              <a:gd name="connsiteY91" fmla="*/ 349250 h 1183482"/>
              <a:gd name="connsiteX92" fmla="*/ 1044575 w 2105025"/>
              <a:gd name="connsiteY92" fmla="*/ 361950 h 1183482"/>
              <a:gd name="connsiteX93" fmla="*/ 1016000 w 2105025"/>
              <a:gd name="connsiteY93" fmla="*/ 381000 h 1183482"/>
              <a:gd name="connsiteX94" fmla="*/ 981075 w 2105025"/>
              <a:gd name="connsiteY94" fmla="*/ 396875 h 1183482"/>
              <a:gd name="connsiteX95" fmla="*/ 952500 w 2105025"/>
              <a:gd name="connsiteY95" fmla="*/ 415925 h 1183482"/>
              <a:gd name="connsiteX96" fmla="*/ 952500 w 2105025"/>
              <a:gd name="connsiteY96" fmla="*/ 415925 h 1183482"/>
              <a:gd name="connsiteX97" fmla="*/ 914400 w 2105025"/>
              <a:gd name="connsiteY97" fmla="*/ 396875 h 1183482"/>
              <a:gd name="connsiteX98" fmla="*/ 892175 w 2105025"/>
              <a:gd name="connsiteY98" fmla="*/ 368300 h 1183482"/>
              <a:gd name="connsiteX99" fmla="*/ 876300 w 2105025"/>
              <a:gd name="connsiteY99" fmla="*/ 349250 h 1183482"/>
              <a:gd name="connsiteX100" fmla="*/ 876300 w 2105025"/>
              <a:gd name="connsiteY100" fmla="*/ 349250 h 1183482"/>
              <a:gd name="connsiteX101" fmla="*/ 838200 w 2105025"/>
              <a:gd name="connsiteY101" fmla="*/ 346075 h 1183482"/>
              <a:gd name="connsiteX102" fmla="*/ 819150 w 2105025"/>
              <a:gd name="connsiteY102" fmla="*/ 330200 h 1183482"/>
              <a:gd name="connsiteX103" fmla="*/ 812800 w 2105025"/>
              <a:gd name="connsiteY103" fmla="*/ 330200 h 1183482"/>
              <a:gd name="connsiteX104" fmla="*/ 800100 w 2105025"/>
              <a:gd name="connsiteY104" fmla="*/ 327025 h 1183482"/>
              <a:gd name="connsiteX105" fmla="*/ 765175 w 2105025"/>
              <a:gd name="connsiteY105" fmla="*/ 339725 h 1183482"/>
              <a:gd name="connsiteX106" fmla="*/ 749300 w 2105025"/>
              <a:gd name="connsiteY106" fmla="*/ 349250 h 1183482"/>
              <a:gd name="connsiteX107" fmla="*/ 727075 w 2105025"/>
              <a:gd name="connsiteY107" fmla="*/ 365125 h 1183482"/>
              <a:gd name="connsiteX108" fmla="*/ 704850 w 2105025"/>
              <a:gd name="connsiteY108" fmla="*/ 381000 h 1183482"/>
              <a:gd name="connsiteX109" fmla="*/ 679450 w 2105025"/>
              <a:gd name="connsiteY109" fmla="*/ 390525 h 1183482"/>
              <a:gd name="connsiteX110" fmla="*/ 584200 w 2105025"/>
              <a:gd name="connsiteY110" fmla="*/ 406400 h 1183482"/>
              <a:gd name="connsiteX111" fmla="*/ 542925 w 2105025"/>
              <a:gd name="connsiteY111" fmla="*/ 419100 h 1183482"/>
              <a:gd name="connsiteX112" fmla="*/ 511175 w 2105025"/>
              <a:gd name="connsiteY112" fmla="*/ 412750 h 1183482"/>
              <a:gd name="connsiteX113" fmla="*/ 485775 w 2105025"/>
              <a:gd name="connsiteY113" fmla="*/ 400050 h 1183482"/>
              <a:gd name="connsiteX114" fmla="*/ 476250 w 2105025"/>
              <a:gd name="connsiteY114" fmla="*/ 377825 h 1183482"/>
              <a:gd name="connsiteX115" fmla="*/ 479425 w 2105025"/>
              <a:gd name="connsiteY115" fmla="*/ 346075 h 1183482"/>
              <a:gd name="connsiteX116" fmla="*/ 498475 w 2105025"/>
              <a:gd name="connsiteY116" fmla="*/ 330200 h 1183482"/>
              <a:gd name="connsiteX117" fmla="*/ 498475 w 2105025"/>
              <a:gd name="connsiteY117" fmla="*/ 330200 h 1183482"/>
              <a:gd name="connsiteX118" fmla="*/ 482600 w 2105025"/>
              <a:gd name="connsiteY118" fmla="*/ 304800 h 1183482"/>
              <a:gd name="connsiteX119" fmla="*/ 485775 w 2105025"/>
              <a:gd name="connsiteY119" fmla="*/ 276225 h 1183482"/>
              <a:gd name="connsiteX120" fmla="*/ 466725 w 2105025"/>
              <a:gd name="connsiteY120" fmla="*/ 263525 h 1183482"/>
              <a:gd name="connsiteX121" fmla="*/ 441325 w 2105025"/>
              <a:gd name="connsiteY121" fmla="*/ 254000 h 1183482"/>
              <a:gd name="connsiteX122" fmla="*/ 419100 w 2105025"/>
              <a:gd name="connsiteY122" fmla="*/ 266700 h 1183482"/>
              <a:gd name="connsiteX123" fmla="*/ 387350 w 2105025"/>
              <a:gd name="connsiteY123" fmla="*/ 276225 h 1183482"/>
              <a:gd name="connsiteX124" fmla="*/ 387350 w 2105025"/>
              <a:gd name="connsiteY124" fmla="*/ 276225 h 1183482"/>
              <a:gd name="connsiteX125" fmla="*/ 361950 w 2105025"/>
              <a:gd name="connsiteY125" fmla="*/ 250825 h 1183482"/>
              <a:gd name="connsiteX126" fmla="*/ 365125 w 2105025"/>
              <a:gd name="connsiteY126" fmla="*/ 225425 h 1183482"/>
              <a:gd name="connsiteX127" fmla="*/ 381000 w 2105025"/>
              <a:gd name="connsiteY127" fmla="*/ 203200 h 1183482"/>
              <a:gd name="connsiteX128" fmla="*/ 390525 w 2105025"/>
              <a:gd name="connsiteY128" fmla="*/ 174625 h 1183482"/>
              <a:gd name="connsiteX129" fmla="*/ 412750 w 2105025"/>
              <a:gd name="connsiteY129" fmla="*/ 152400 h 1183482"/>
              <a:gd name="connsiteX130" fmla="*/ 406400 w 2105025"/>
              <a:gd name="connsiteY130" fmla="*/ 139700 h 1183482"/>
              <a:gd name="connsiteX131" fmla="*/ 406400 w 2105025"/>
              <a:gd name="connsiteY131" fmla="*/ 139700 h 1183482"/>
              <a:gd name="connsiteX132" fmla="*/ 393700 w 2105025"/>
              <a:gd name="connsiteY132" fmla="*/ 101600 h 1183482"/>
              <a:gd name="connsiteX133" fmla="*/ 381000 w 2105025"/>
              <a:gd name="connsiteY133" fmla="*/ 98425 h 1183482"/>
              <a:gd name="connsiteX134" fmla="*/ 390525 w 2105025"/>
              <a:gd name="connsiteY134" fmla="*/ 79375 h 1183482"/>
              <a:gd name="connsiteX135" fmla="*/ 381000 w 2105025"/>
              <a:gd name="connsiteY135" fmla="*/ 66675 h 1183482"/>
              <a:gd name="connsiteX136" fmla="*/ 346075 w 2105025"/>
              <a:gd name="connsiteY136" fmla="*/ 95250 h 1183482"/>
              <a:gd name="connsiteX137" fmla="*/ 282575 w 2105025"/>
              <a:gd name="connsiteY137" fmla="*/ 146050 h 1183482"/>
              <a:gd name="connsiteX138" fmla="*/ 244475 w 2105025"/>
              <a:gd name="connsiteY138" fmla="*/ 203200 h 1183482"/>
              <a:gd name="connsiteX139" fmla="*/ 244475 w 2105025"/>
              <a:gd name="connsiteY139" fmla="*/ 203200 h 1183482"/>
              <a:gd name="connsiteX140" fmla="*/ 196850 w 2105025"/>
              <a:gd name="connsiteY140" fmla="*/ 247650 h 1183482"/>
              <a:gd name="connsiteX141" fmla="*/ 174625 w 2105025"/>
              <a:gd name="connsiteY141" fmla="*/ 263525 h 1183482"/>
              <a:gd name="connsiteX142" fmla="*/ 152400 w 2105025"/>
              <a:gd name="connsiteY142" fmla="*/ 231775 h 1183482"/>
              <a:gd name="connsiteX143" fmla="*/ 139700 w 2105025"/>
              <a:gd name="connsiteY143" fmla="*/ 206375 h 1183482"/>
              <a:gd name="connsiteX144" fmla="*/ 155575 w 2105025"/>
              <a:gd name="connsiteY144" fmla="*/ 180975 h 1183482"/>
              <a:gd name="connsiteX145" fmla="*/ 168275 w 2105025"/>
              <a:gd name="connsiteY145" fmla="*/ 158750 h 1183482"/>
              <a:gd name="connsiteX146" fmla="*/ 161925 w 2105025"/>
              <a:gd name="connsiteY146" fmla="*/ 136525 h 1183482"/>
              <a:gd name="connsiteX147" fmla="*/ 161925 w 2105025"/>
              <a:gd name="connsiteY147" fmla="*/ 136525 h 1183482"/>
              <a:gd name="connsiteX148" fmla="*/ 101600 w 2105025"/>
              <a:gd name="connsiteY148" fmla="*/ 161925 h 1183482"/>
              <a:gd name="connsiteX149" fmla="*/ 82550 w 2105025"/>
              <a:gd name="connsiteY149" fmla="*/ 184150 h 1183482"/>
              <a:gd name="connsiteX150" fmla="*/ 41275 w 2105025"/>
              <a:gd name="connsiteY150" fmla="*/ 203200 h 1183482"/>
              <a:gd name="connsiteX151" fmla="*/ 22225 w 2105025"/>
              <a:gd name="connsiteY151" fmla="*/ 219075 h 1183482"/>
              <a:gd name="connsiteX152" fmla="*/ 0 w 2105025"/>
              <a:gd name="connsiteY152" fmla="*/ 219075 h 1183482"/>
              <a:gd name="connsiteX153" fmla="*/ 9525 w 2105025"/>
              <a:gd name="connsiteY153" fmla="*/ 200025 h 1183482"/>
              <a:gd name="connsiteX154" fmla="*/ 25400 w 2105025"/>
              <a:gd name="connsiteY154" fmla="*/ 180975 h 1183482"/>
              <a:gd name="connsiteX155" fmla="*/ 47625 w 2105025"/>
              <a:gd name="connsiteY155" fmla="*/ 139700 h 1183482"/>
              <a:gd name="connsiteX156" fmla="*/ 63500 w 2105025"/>
              <a:gd name="connsiteY156" fmla="*/ 114300 h 1183482"/>
              <a:gd name="connsiteX157" fmla="*/ 92075 w 2105025"/>
              <a:gd name="connsiteY157" fmla="*/ 82550 h 1183482"/>
              <a:gd name="connsiteX158" fmla="*/ 98425 w 2105025"/>
              <a:gd name="connsiteY158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652588 w 2105025"/>
              <a:gd name="connsiteY2" fmla="*/ 1073149 h 1183482"/>
              <a:gd name="connsiteX3" fmla="*/ 1666875 w 2105025"/>
              <a:gd name="connsiteY3" fmla="*/ 1006474 h 1183482"/>
              <a:gd name="connsiteX4" fmla="*/ 1749425 w 2105025"/>
              <a:gd name="connsiteY4" fmla="*/ 949325 h 1183482"/>
              <a:gd name="connsiteX5" fmla="*/ 1768475 w 2105025"/>
              <a:gd name="connsiteY5" fmla="*/ 949325 h 1183482"/>
              <a:gd name="connsiteX6" fmla="*/ 1793875 w 2105025"/>
              <a:gd name="connsiteY6" fmla="*/ 962025 h 1183482"/>
              <a:gd name="connsiteX7" fmla="*/ 1838325 w 2105025"/>
              <a:gd name="connsiteY7" fmla="*/ 974725 h 1183482"/>
              <a:gd name="connsiteX8" fmla="*/ 1838325 w 2105025"/>
              <a:gd name="connsiteY8" fmla="*/ 974725 h 1183482"/>
              <a:gd name="connsiteX9" fmla="*/ 1866900 w 2105025"/>
              <a:gd name="connsiteY9" fmla="*/ 930275 h 1183482"/>
              <a:gd name="connsiteX10" fmla="*/ 1889125 w 2105025"/>
              <a:gd name="connsiteY10" fmla="*/ 911225 h 1183482"/>
              <a:gd name="connsiteX11" fmla="*/ 1914525 w 2105025"/>
              <a:gd name="connsiteY11" fmla="*/ 879475 h 1183482"/>
              <a:gd name="connsiteX12" fmla="*/ 1936750 w 2105025"/>
              <a:gd name="connsiteY12" fmla="*/ 850900 h 1183482"/>
              <a:gd name="connsiteX13" fmla="*/ 1958975 w 2105025"/>
              <a:gd name="connsiteY13" fmla="*/ 828675 h 1183482"/>
              <a:gd name="connsiteX14" fmla="*/ 1965325 w 2105025"/>
              <a:gd name="connsiteY14" fmla="*/ 803275 h 1183482"/>
              <a:gd name="connsiteX15" fmla="*/ 1987550 w 2105025"/>
              <a:gd name="connsiteY15" fmla="*/ 768350 h 1183482"/>
              <a:gd name="connsiteX16" fmla="*/ 1997075 w 2105025"/>
              <a:gd name="connsiteY16" fmla="*/ 733425 h 1183482"/>
              <a:gd name="connsiteX17" fmla="*/ 2032000 w 2105025"/>
              <a:gd name="connsiteY17" fmla="*/ 682625 h 1183482"/>
              <a:gd name="connsiteX18" fmla="*/ 2032000 w 2105025"/>
              <a:gd name="connsiteY18" fmla="*/ 682625 h 1183482"/>
              <a:gd name="connsiteX19" fmla="*/ 2073275 w 2105025"/>
              <a:gd name="connsiteY19" fmla="*/ 650875 h 1183482"/>
              <a:gd name="connsiteX20" fmla="*/ 2073275 w 2105025"/>
              <a:gd name="connsiteY20" fmla="*/ 650875 h 1183482"/>
              <a:gd name="connsiteX21" fmla="*/ 2079625 w 2105025"/>
              <a:gd name="connsiteY21" fmla="*/ 603250 h 1183482"/>
              <a:gd name="connsiteX22" fmla="*/ 2089150 w 2105025"/>
              <a:gd name="connsiteY22" fmla="*/ 577850 h 1183482"/>
              <a:gd name="connsiteX23" fmla="*/ 2098675 w 2105025"/>
              <a:gd name="connsiteY23" fmla="*/ 565150 h 1183482"/>
              <a:gd name="connsiteX24" fmla="*/ 2105025 w 2105025"/>
              <a:gd name="connsiteY24" fmla="*/ 552450 h 1183482"/>
              <a:gd name="connsiteX25" fmla="*/ 2070100 w 2105025"/>
              <a:gd name="connsiteY25" fmla="*/ 549275 h 1183482"/>
              <a:gd name="connsiteX26" fmla="*/ 2051050 w 2105025"/>
              <a:gd name="connsiteY26" fmla="*/ 565150 h 1183482"/>
              <a:gd name="connsiteX27" fmla="*/ 2028825 w 2105025"/>
              <a:gd name="connsiteY27" fmla="*/ 571500 h 1183482"/>
              <a:gd name="connsiteX28" fmla="*/ 2003425 w 2105025"/>
              <a:gd name="connsiteY28" fmla="*/ 584200 h 1183482"/>
              <a:gd name="connsiteX29" fmla="*/ 1984375 w 2105025"/>
              <a:gd name="connsiteY29" fmla="*/ 584200 h 1183482"/>
              <a:gd name="connsiteX30" fmla="*/ 1965325 w 2105025"/>
              <a:gd name="connsiteY30" fmla="*/ 587375 h 1183482"/>
              <a:gd name="connsiteX31" fmla="*/ 1939925 w 2105025"/>
              <a:gd name="connsiteY31" fmla="*/ 593725 h 1183482"/>
              <a:gd name="connsiteX32" fmla="*/ 1930400 w 2105025"/>
              <a:gd name="connsiteY32" fmla="*/ 606425 h 1183482"/>
              <a:gd name="connsiteX33" fmla="*/ 1905000 w 2105025"/>
              <a:gd name="connsiteY33" fmla="*/ 619125 h 1183482"/>
              <a:gd name="connsiteX34" fmla="*/ 1895475 w 2105025"/>
              <a:gd name="connsiteY34" fmla="*/ 635000 h 1183482"/>
              <a:gd name="connsiteX35" fmla="*/ 1857375 w 2105025"/>
              <a:gd name="connsiteY35" fmla="*/ 644525 h 1183482"/>
              <a:gd name="connsiteX36" fmla="*/ 1825625 w 2105025"/>
              <a:gd name="connsiteY36" fmla="*/ 650875 h 1183482"/>
              <a:gd name="connsiteX37" fmla="*/ 1800225 w 2105025"/>
              <a:gd name="connsiteY37" fmla="*/ 644525 h 1183482"/>
              <a:gd name="connsiteX38" fmla="*/ 1765300 w 2105025"/>
              <a:gd name="connsiteY38" fmla="*/ 638175 h 1183482"/>
              <a:gd name="connsiteX39" fmla="*/ 1762125 w 2105025"/>
              <a:gd name="connsiteY39" fmla="*/ 615950 h 1183482"/>
              <a:gd name="connsiteX40" fmla="*/ 1762125 w 2105025"/>
              <a:gd name="connsiteY40" fmla="*/ 587375 h 1183482"/>
              <a:gd name="connsiteX41" fmla="*/ 1771650 w 2105025"/>
              <a:gd name="connsiteY41" fmla="*/ 555625 h 1183482"/>
              <a:gd name="connsiteX42" fmla="*/ 1768475 w 2105025"/>
              <a:gd name="connsiteY42" fmla="*/ 533400 h 1183482"/>
              <a:gd name="connsiteX43" fmla="*/ 1768475 w 2105025"/>
              <a:gd name="connsiteY43" fmla="*/ 533400 h 1183482"/>
              <a:gd name="connsiteX44" fmla="*/ 1784350 w 2105025"/>
              <a:gd name="connsiteY44" fmla="*/ 495300 h 1183482"/>
              <a:gd name="connsiteX45" fmla="*/ 1746250 w 2105025"/>
              <a:gd name="connsiteY45" fmla="*/ 485775 h 1183482"/>
              <a:gd name="connsiteX46" fmla="*/ 1746250 w 2105025"/>
              <a:gd name="connsiteY46" fmla="*/ 485775 h 1183482"/>
              <a:gd name="connsiteX47" fmla="*/ 1724025 w 2105025"/>
              <a:gd name="connsiteY47" fmla="*/ 444500 h 1183482"/>
              <a:gd name="connsiteX48" fmla="*/ 1701800 w 2105025"/>
              <a:gd name="connsiteY48" fmla="*/ 431800 h 1183482"/>
              <a:gd name="connsiteX49" fmla="*/ 1701800 w 2105025"/>
              <a:gd name="connsiteY49" fmla="*/ 431800 h 1183482"/>
              <a:gd name="connsiteX50" fmla="*/ 1660525 w 2105025"/>
              <a:gd name="connsiteY50" fmla="*/ 415925 h 1183482"/>
              <a:gd name="connsiteX51" fmla="*/ 1641475 w 2105025"/>
              <a:gd name="connsiteY51" fmla="*/ 412750 h 1183482"/>
              <a:gd name="connsiteX52" fmla="*/ 1600200 w 2105025"/>
              <a:gd name="connsiteY52" fmla="*/ 422275 h 1183482"/>
              <a:gd name="connsiteX53" fmla="*/ 1600200 w 2105025"/>
              <a:gd name="connsiteY53" fmla="*/ 384175 h 1183482"/>
              <a:gd name="connsiteX54" fmla="*/ 1600200 w 2105025"/>
              <a:gd name="connsiteY54" fmla="*/ 358775 h 1183482"/>
              <a:gd name="connsiteX55" fmla="*/ 1600200 w 2105025"/>
              <a:gd name="connsiteY55" fmla="*/ 358775 h 1183482"/>
              <a:gd name="connsiteX56" fmla="*/ 1600200 w 2105025"/>
              <a:gd name="connsiteY56" fmla="*/ 358775 h 1183482"/>
              <a:gd name="connsiteX57" fmla="*/ 1597025 w 2105025"/>
              <a:gd name="connsiteY57" fmla="*/ 314325 h 1183482"/>
              <a:gd name="connsiteX58" fmla="*/ 1606550 w 2105025"/>
              <a:gd name="connsiteY58" fmla="*/ 295275 h 1183482"/>
              <a:gd name="connsiteX59" fmla="*/ 1622425 w 2105025"/>
              <a:gd name="connsiteY59" fmla="*/ 254000 h 1183482"/>
              <a:gd name="connsiteX60" fmla="*/ 1619250 w 2105025"/>
              <a:gd name="connsiteY60" fmla="*/ 231775 h 1183482"/>
              <a:gd name="connsiteX61" fmla="*/ 1619250 w 2105025"/>
              <a:gd name="connsiteY61" fmla="*/ 203200 h 1183482"/>
              <a:gd name="connsiteX62" fmla="*/ 1625600 w 2105025"/>
              <a:gd name="connsiteY62" fmla="*/ 171450 h 1183482"/>
              <a:gd name="connsiteX63" fmla="*/ 1628775 w 2105025"/>
              <a:gd name="connsiteY63" fmla="*/ 136525 h 1183482"/>
              <a:gd name="connsiteX64" fmla="*/ 1631950 w 2105025"/>
              <a:gd name="connsiteY64" fmla="*/ 98425 h 1183482"/>
              <a:gd name="connsiteX65" fmla="*/ 1625600 w 2105025"/>
              <a:gd name="connsiteY65" fmla="*/ 76200 h 1183482"/>
              <a:gd name="connsiteX66" fmla="*/ 1625600 w 2105025"/>
              <a:gd name="connsiteY66" fmla="*/ 50800 h 1183482"/>
              <a:gd name="connsiteX67" fmla="*/ 1603375 w 2105025"/>
              <a:gd name="connsiteY67" fmla="*/ 38100 h 1183482"/>
              <a:gd name="connsiteX68" fmla="*/ 1577975 w 2105025"/>
              <a:gd name="connsiteY68" fmla="*/ 22225 h 1183482"/>
              <a:gd name="connsiteX69" fmla="*/ 1577975 w 2105025"/>
              <a:gd name="connsiteY69" fmla="*/ 22225 h 1183482"/>
              <a:gd name="connsiteX70" fmla="*/ 1552575 w 2105025"/>
              <a:gd name="connsiteY70" fmla="*/ 19050 h 1183482"/>
              <a:gd name="connsiteX71" fmla="*/ 1508125 w 2105025"/>
              <a:gd name="connsiteY71" fmla="*/ 0 h 1183482"/>
              <a:gd name="connsiteX72" fmla="*/ 1460500 w 2105025"/>
              <a:gd name="connsiteY72" fmla="*/ 3175 h 1183482"/>
              <a:gd name="connsiteX73" fmla="*/ 1431925 w 2105025"/>
              <a:gd name="connsiteY73" fmla="*/ 6350 h 1183482"/>
              <a:gd name="connsiteX74" fmla="*/ 1406525 w 2105025"/>
              <a:gd name="connsiteY74" fmla="*/ 15875 h 1183482"/>
              <a:gd name="connsiteX75" fmla="*/ 1374775 w 2105025"/>
              <a:gd name="connsiteY75" fmla="*/ 22225 h 1183482"/>
              <a:gd name="connsiteX76" fmla="*/ 1355725 w 2105025"/>
              <a:gd name="connsiteY76" fmla="*/ 22225 h 1183482"/>
              <a:gd name="connsiteX77" fmla="*/ 1323975 w 2105025"/>
              <a:gd name="connsiteY77" fmla="*/ 41275 h 1183482"/>
              <a:gd name="connsiteX78" fmla="*/ 1295400 w 2105025"/>
              <a:gd name="connsiteY78" fmla="*/ 63500 h 1183482"/>
              <a:gd name="connsiteX79" fmla="*/ 1270000 w 2105025"/>
              <a:gd name="connsiteY79" fmla="*/ 76200 h 1183482"/>
              <a:gd name="connsiteX80" fmla="*/ 1270000 w 2105025"/>
              <a:gd name="connsiteY80" fmla="*/ 76200 h 1183482"/>
              <a:gd name="connsiteX81" fmla="*/ 1289050 w 2105025"/>
              <a:gd name="connsiteY81" fmla="*/ 98425 h 1183482"/>
              <a:gd name="connsiteX82" fmla="*/ 1285875 w 2105025"/>
              <a:gd name="connsiteY82" fmla="*/ 127000 h 1183482"/>
              <a:gd name="connsiteX83" fmla="*/ 1266825 w 2105025"/>
              <a:gd name="connsiteY83" fmla="*/ 146050 h 1183482"/>
              <a:gd name="connsiteX84" fmla="*/ 1235075 w 2105025"/>
              <a:gd name="connsiteY84" fmla="*/ 165100 h 1183482"/>
              <a:gd name="connsiteX85" fmla="*/ 1196975 w 2105025"/>
              <a:gd name="connsiteY85" fmla="*/ 206375 h 1183482"/>
              <a:gd name="connsiteX86" fmla="*/ 1168400 w 2105025"/>
              <a:gd name="connsiteY86" fmla="*/ 215900 h 1183482"/>
              <a:gd name="connsiteX87" fmla="*/ 1152525 w 2105025"/>
              <a:gd name="connsiteY87" fmla="*/ 247650 h 1183482"/>
              <a:gd name="connsiteX88" fmla="*/ 1152525 w 2105025"/>
              <a:gd name="connsiteY88" fmla="*/ 247650 h 1183482"/>
              <a:gd name="connsiteX89" fmla="*/ 1095375 w 2105025"/>
              <a:gd name="connsiteY89" fmla="*/ 279400 h 1183482"/>
              <a:gd name="connsiteX90" fmla="*/ 1085850 w 2105025"/>
              <a:gd name="connsiteY90" fmla="*/ 304800 h 1183482"/>
              <a:gd name="connsiteX91" fmla="*/ 1076325 w 2105025"/>
              <a:gd name="connsiteY91" fmla="*/ 330200 h 1183482"/>
              <a:gd name="connsiteX92" fmla="*/ 1063625 w 2105025"/>
              <a:gd name="connsiteY92" fmla="*/ 349250 h 1183482"/>
              <a:gd name="connsiteX93" fmla="*/ 1044575 w 2105025"/>
              <a:gd name="connsiteY93" fmla="*/ 361950 h 1183482"/>
              <a:gd name="connsiteX94" fmla="*/ 1016000 w 2105025"/>
              <a:gd name="connsiteY94" fmla="*/ 381000 h 1183482"/>
              <a:gd name="connsiteX95" fmla="*/ 981075 w 2105025"/>
              <a:gd name="connsiteY95" fmla="*/ 396875 h 1183482"/>
              <a:gd name="connsiteX96" fmla="*/ 952500 w 2105025"/>
              <a:gd name="connsiteY96" fmla="*/ 415925 h 1183482"/>
              <a:gd name="connsiteX97" fmla="*/ 952500 w 2105025"/>
              <a:gd name="connsiteY97" fmla="*/ 415925 h 1183482"/>
              <a:gd name="connsiteX98" fmla="*/ 914400 w 2105025"/>
              <a:gd name="connsiteY98" fmla="*/ 396875 h 1183482"/>
              <a:gd name="connsiteX99" fmla="*/ 892175 w 2105025"/>
              <a:gd name="connsiteY99" fmla="*/ 368300 h 1183482"/>
              <a:gd name="connsiteX100" fmla="*/ 876300 w 2105025"/>
              <a:gd name="connsiteY100" fmla="*/ 349250 h 1183482"/>
              <a:gd name="connsiteX101" fmla="*/ 876300 w 2105025"/>
              <a:gd name="connsiteY101" fmla="*/ 349250 h 1183482"/>
              <a:gd name="connsiteX102" fmla="*/ 838200 w 2105025"/>
              <a:gd name="connsiteY102" fmla="*/ 346075 h 1183482"/>
              <a:gd name="connsiteX103" fmla="*/ 819150 w 2105025"/>
              <a:gd name="connsiteY103" fmla="*/ 330200 h 1183482"/>
              <a:gd name="connsiteX104" fmla="*/ 812800 w 2105025"/>
              <a:gd name="connsiteY104" fmla="*/ 330200 h 1183482"/>
              <a:gd name="connsiteX105" fmla="*/ 800100 w 2105025"/>
              <a:gd name="connsiteY105" fmla="*/ 327025 h 1183482"/>
              <a:gd name="connsiteX106" fmla="*/ 765175 w 2105025"/>
              <a:gd name="connsiteY106" fmla="*/ 339725 h 1183482"/>
              <a:gd name="connsiteX107" fmla="*/ 749300 w 2105025"/>
              <a:gd name="connsiteY107" fmla="*/ 349250 h 1183482"/>
              <a:gd name="connsiteX108" fmla="*/ 727075 w 2105025"/>
              <a:gd name="connsiteY108" fmla="*/ 365125 h 1183482"/>
              <a:gd name="connsiteX109" fmla="*/ 704850 w 2105025"/>
              <a:gd name="connsiteY109" fmla="*/ 381000 h 1183482"/>
              <a:gd name="connsiteX110" fmla="*/ 679450 w 2105025"/>
              <a:gd name="connsiteY110" fmla="*/ 390525 h 1183482"/>
              <a:gd name="connsiteX111" fmla="*/ 584200 w 2105025"/>
              <a:gd name="connsiteY111" fmla="*/ 406400 h 1183482"/>
              <a:gd name="connsiteX112" fmla="*/ 542925 w 2105025"/>
              <a:gd name="connsiteY112" fmla="*/ 419100 h 1183482"/>
              <a:gd name="connsiteX113" fmla="*/ 511175 w 2105025"/>
              <a:gd name="connsiteY113" fmla="*/ 412750 h 1183482"/>
              <a:gd name="connsiteX114" fmla="*/ 485775 w 2105025"/>
              <a:gd name="connsiteY114" fmla="*/ 400050 h 1183482"/>
              <a:gd name="connsiteX115" fmla="*/ 476250 w 2105025"/>
              <a:gd name="connsiteY115" fmla="*/ 377825 h 1183482"/>
              <a:gd name="connsiteX116" fmla="*/ 479425 w 2105025"/>
              <a:gd name="connsiteY116" fmla="*/ 346075 h 1183482"/>
              <a:gd name="connsiteX117" fmla="*/ 498475 w 2105025"/>
              <a:gd name="connsiteY117" fmla="*/ 330200 h 1183482"/>
              <a:gd name="connsiteX118" fmla="*/ 498475 w 2105025"/>
              <a:gd name="connsiteY118" fmla="*/ 330200 h 1183482"/>
              <a:gd name="connsiteX119" fmla="*/ 482600 w 2105025"/>
              <a:gd name="connsiteY119" fmla="*/ 304800 h 1183482"/>
              <a:gd name="connsiteX120" fmla="*/ 485775 w 2105025"/>
              <a:gd name="connsiteY120" fmla="*/ 276225 h 1183482"/>
              <a:gd name="connsiteX121" fmla="*/ 466725 w 2105025"/>
              <a:gd name="connsiteY121" fmla="*/ 263525 h 1183482"/>
              <a:gd name="connsiteX122" fmla="*/ 441325 w 2105025"/>
              <a:gd name="connsiteY122" fmla="*/ 254000 h 1183482"/>
              <a:gd name="connsiteX123" fmla="*/ 419100 w 2105025"/>
              <a:gd name="connsiteY123" fmla="*/ 266700 h 1183482"/>
              <a:gd name="connsiteX124" fmla="*/ 387350 w 2105025"/>
              <a:gd name="connsiteY124" fmla="*/ 276225 h 1183482"/>
              <a:gd name="connsiteX125" fmla="*/ 387350 w 2105025"/>
              <a:gd name="connsiteY125" fmla="*/ 276225 h 1183482"/>
              <a:gd name="connsiteX126" fmla="*/ 361950 w 2105025"/>
              <a:gd name="connsiteY126" fmla="*/ 250825 h 1183482"/>
              <a:gd name="connsiteX127" fmla="*/ 365125 w 2105025"/>
              <a:gd name="connsiteY127" fmla="*/ 225425 h 1183482"/>
              <a:gd name="connsiteX128" fmla="*/ 381000 w 2105025"/>
              <a:gd name="connsiteY128" fmla="*/ 203200 h 1183482"/>
              <a:gd name="connsiteX129" fmla="*/ 390525 w 2105025"/>
              <a:gd name="connsiteY129" fmla="*/ 174625 h 1183482"/>
              <a:gd name="connsiteX130" fmla="*/ 412750 w 2105025"/>
              <a:gd name="connsiteY130" fmla="*/ 152400 h 1183482"/>
              <a:gd name="connsiteX131" fmla="*/ 406400 w 2105025"/>
              <a:gd name="connsiteY131" fmla="*/ 139700 h 1183482"/>
              <a:gd name="connsiteX132" fmla="*/ 406400 w 2105025"/>
              <a:gd name="connsiteY132" fmla="*/ 139700 h 1183482"/>
              <a:gd name="connsiteX133" fmla="*/ 393700 w 2105025"/>
              <a:gd name="connsiteY133" fmla="*/ 101600 h 1183482"/>
              <a:gd name="connsiteX134" fmla="*/ 381000 w 2105025"/>
              <a:gd name="connsiteY134" fmla="*/ 98425 h 1183482"/>
              <a:gd name="connsiteX135" fmla="*/ 390525 w 2105025"/>
              <a:gd name="connsiteY135" fmla="*/ 79375 h 1183482"/>
              <a:gd name="connsiteX136" fmla="*/ 381000 w 2105025"/>
              <a:gd name="connsiteY136" fmla="*/ 66675 h 1183482"/>
              <a:gd name="connsiteX137" fmla="*/ 346075 w 2105025"/>
              <a:gd name="connsiteY137" fmla="*/ 95250 h 1183482"/>
              <a:gd name="connsiteX138" fmla="*/ 282575 w 2105025"/>
              <a:gd name="connsiteY138" fmla="*/ 146050 h 1183482"/>
              <a:gd name="connsiteX139" fmla="*/ 244475 w 2105025"/>
              <a:gd name="connsiteY139" fmla="*/ 203200 h 1183482"/>
              <a:gd name="connsiteX140" fmla="*/ 244475 w 2105025"/>
              <a:gd name="connsiteY140" fmla="*/ 203200 h 1183482"/>
              <a:gd name="connsiteX141" fmla="*/ 196850 w 2105025"/>
              <a:gd name="connsiteY141" fmla="*/ 247650 h 1183482"/>
              <a:gd name="connsiteX142" fmla="*/ 174625 w 2105025"/>
              <a:gd name="connsiteY142" fmla="*/ 263525 h 1183482"/>
              <a:gd name="connsiteX143" fmla="*/ 152400 w 2105025"/>
              <a:gd name="connsiteY143" fmla="*/ 231775 h 1183482"/>
              <a:gd name="connsiteX144" fmla="*/ 139700 w 2105025"/>
              <a:gd name="connsiteY144" fmla="*/ 206375 h 1183482"/>
              <a:gd name="connsiteX145" fmla="*/ 155575 w 2105025"/>
              <a:gd name="connsiteY145" fmla="*/ 180975 h 1183482"/>
              <a:gd name="connsiteX146" fmla="*/ 168275 w 2105025"/>
              <a:gd name="connsiteY146" fmla="*/ 158750 h 1183482"/>
              <a:gd name="connsiteX147" fmla="*/ 161925 w 2105025"/>
              <a:gd name="connsiteY147" fmla="*/ 136525 h 1183482"/>
              <a:gd name="connsiteX148" fmla="*/ 161925 w 2105025"/>
              <a:gd name="connsiteY148" fmla="*/ 136525 h 1183482"/>
              <a:gd name="connsiteX149" fmla="*/ 101600 w 2105025"/>
              <a:gd name="connsiteY149" fmla="*/ 161925 h 1183482"/>
              <a:gd name="connsiteX150" fmla="*/ 82550 w 2105025"/>
              <a:gd name="connsiteY150" fmla="*/ 184150 h 1183482"/>
              <a:gd name="connsiteX151" fmla="*/ 41275 w 2105025"/>
              <a:gd name="connsiteY151" fmla="*/ 203200 h 1183482"/>
              <a:gd name="connsiteX152" fmla="*/ 22225 w 2105025"/>
              <a:gd name="connsiteY152" fmla="*/ 219075 h 1183482"/>
              <a:gd name="connsiteX153" fmla="*/ 0 w 2105025"/>
              <a:gd name="connsiteY153" fmla="*/ 219075 h 1183482"/>
              <a:gd name="connsiteX154" fmla="*/ 9525 w 2105025"/>
              <a:gd name="connsiteY154" fmla="*/ 200025 h 1183482"/>
              <a:gd name="connsiteX155" fmla="*/ 25400 w 2105025"/>
              <a:gd name="connsiteY155" fmla="*/ 180975 h 1183482"/>
              <a:gd name="connsiteX156" fmla="*/ 47625 w 2105025"/>
              <a:gd name="connsiteY156" fmla="*/ 139700 h 1183482"/>
              <a:gd name="connsiteX157" fmla="*/ 63500 w 2105025"/>
              <a:gd name="connsiteY157" fmla="*/ 114300 h 1183482"/>
              <a:gd name="connsiteX158" fmla="*/ 92075 w 2105025"/>
              <a:gd name="connsiteY158" fmla="*/ 82550 h 1183482"/>
              <a:gd name="connsiteX159" fmla="*/ 98425 w 2105025"/>
              <a:gd name="connsiteY159" fmla="*/ 47625 h 1183482"/>
              <a:gd name="connsiteX0" fmla="*/ 1527176 w 2105025"/>
              <a:gd name="connsiteY0" fmla="*/ 1357314 h 1357314"/>
              <a:gd name="connsiteX1" fmla="*/ 1645444 w 2105025"/>
              <a:gd name="connsiteY1" fmla="*/ 1132680 h 1357314"/>
              <a:gd name="connsiteX2" fmla="*/ 1652588 w 2105025"/>
              <a:gd name="connsiteY2" fmla="*/ 1073149 h 1357314"/>
              <a:gd name="connsiteX3" fmla="*/ 1666875 w 2105025"/>
              <a:gd name="connsiteY3" fmla="*/ 1006474 h 1357314"/>
              <a:gd name="connsiteX4" fmla="*/ 1749425 w 2105025"/>
              <a:gd name="connsiteY4" fmla="*/ 949325 h 1357314"/>
              <a:gd name="connsiteX5" fmla="*/ 1768475 w 2105025"/>
              <a:gd name="connsiteY5" fmla="*/ 949325 h 1357314"/>
              <a:gd name="connsiteX6" fmla="*/ 1793875 w 2105025"/>
              <a:gd name="connsiteY6" fmla="*/ 962025 h 1357314"/>
              <a:gd name="connsiteX7" fmla="*/ 1838325 w 2105025"/>
              <a:gd name="connsiteY7" fmla="*/ 974725 h 1357314"/>
              <a:gd name="connsiteX8" fmla="*/ 1838325 w 2105025"/>
              <a:gd name="connsiteY8" fmla="*/ 974725 h 1357314"/>
              <a:gd name="connsiteX9" fmla="*/ 1866900 w 2105025"/>
              <a:gd name="connsiteY9" fmla="*/ 930275 h 1357314"/>
              <a:gd name="connsiteX10" fmla="*/ 1889125 w 2105025"/>
              <a:gd name="connsiteY10" fmla="*/ 911225 h 1357314"/>
              <a:gd name="connsiteX11" fmla="*/ 1914525 w 2105025"/>
              <a:gd name="connsiteY11" fmla="*/ 879475 h 1357314"/>
              <a:gd name="connsiteX12" fmla="*/ 1936750 w 2105025"/>
              <a:gd name="connsiteY12" fmla="*/ 850900 h 1357314"/>
              <a:gd name="connsiteX13" fmla="*/ 1958975 w 2105025"/>
              <a:gd name="connsiteY13" fmla="*/ 828675 h 1357314"/>
              <a:gd name="connsiteX14" fmla="*/ 1965325 w 2105025"/>
              <a:gd name="connsiteY14" fmla="*/ 803275 h 1357314"/>
              <a:gd name="connsiteX15" fmla="*/ 1987550 w 2105025"/>
              <a:gd name="connsiteY15" fmla="*/ 768350 h 1357314"/>
              <a:gd name="connsiteX16" fmla="*/ 1997075 w 2105025"/>
              <a:gd name="connsiteY16" fmla="*/ 733425 h 1357314"/>
              <a:gd name="connsiteX17" fmla="*/ 2032000 w 2105025"/>
              <a:gd name="connsiteY17" fmla="*/ 682625 h 1357314"/>
              <a:gd name="connsiteX18" fmla="*/ 2032000 w 2105025"/>
              <a:gd name="connsiteY18" fmla="*/ 682625 h 1357314"/>
              <a:gd name="connsiteX19" fmla="*/ 2073275 w 2105025"/>
              <a:gd name="connsiteY19" fmla="*/ 650875 h 1357314"/>
              <a:gd name="connsiteX20" fmla="*/ 2073275 w 2105025"/>
              <a:gd name="connsiteY20" fmla="*/ 650875 h 1357314"/>
              <a:gd name="connsiteX21" fmla="*/ 2079625 w 2105025"/>
              <a:gd name="connsiteY21" fmla="*/ 603250 h 1357314"/>
              <a:gd name="connsiteX22" fmla="*/ 2089150 w 2105025"/>
              <a:gd name="connsiteY22" fmla="*/ 577850 h 1357314"/>
              <a:gd name="connsiteX23" fmla="*/ 2098675 w 2105025"/>
              <a:gd name="connsiteY23" fmla="*/ 565150 h 1357314"/>
              <a:gd name="connsiteX24" fmla="*/ 2105025 w 2105025"/>
              <a:gd name="connsiteY24" fmla="*/ 552450 h 1357314"/>
              <a:gd name="connsiteX25" fmla="*/ 2070100 w 2105025"/>
              <a:gd name="connsiteY25" fmla="*/ 549275 h 1357314"/>
              <a:gd name="connsiteX26" fmla="*/ 2051050 w 2105025"/>
              <a:gd name="connsiteY26" fmla="*/ 565150 h 1357314"/>
              <a:gd name="connsiteX27" fmla="*/ 2028825 w 2105025"/>
              <a:gd name="connsiteY27" fmla="*/ 571500 h 1357314"/>
              <a:gd name="connsiteX28" fmla="*/ 2003425 w 2105025"/>
              <a:gd name="connsiteY28" fmla="*/ 584200 h 1357314"/>
              <a:gd name="connsiteX29" fmla="*/ 1984375 w 2105025"/>
              <a:gd name="connsiteY29" fmla="*/ 584200 h 1357314"/>
              <a:gd name="connsiteX30" fmla="*/ 1965325 w 2105025"/>
              <a:gd name="connsiteY30" fmla="*/ 587375 h 1357314"/>
              <a:gd name="connsiteX31" fmla="*/ 1939925 w 2105025"/>
              <a:gd name="connsiteY31" fmla="*/ 593725 h 1357314"/>
              <a:gd name="connsiteX32" fmla="*/ 1930400 w 2105025"/>
              <a:gd name="connsiteY32" fmla="*/ 606425 h 1357314"/>
              <a:gd name="connsiteX33" fmla="*/ 1905000 w 2105025"/>
              <a:gd name="connsiteY33" fmla="*/ 619125 h 1357314"/>
              <a:gd name="connsiteX34" fmla="*/ 1895475 w 2105025"/>
              <a:gd name="connsiteY34" fmla="*/ 635000 h 1357314"/>
              <a:gd name="connsiteX35" fmla="*/ 1857375 w 2105025"/>
              <a:gd name="connsiteY35" fmla="*/ 644525 h 1357314"/>
              <a:gd name="connsiteX36" fmla="*/ 1825625 w 2105025"/>
              <a:gd name="connsiteY36" fmla="*/ 650875 h 1357314"/>
              <a:gd name="connsiteX37" fmla="*/ 1800225 w 2105025"/>
              <a:gd name="connsiteY37" fmla="*/ 644525 h 1357314"/>
              <a:gd name="connsiteX38" fmla="*/ 1765300 w 2105025"/>
              <a:gd name="connsiteY38" fmla="*/ 638175 h 1357314"/>
              <a:gd name="connsiteX39" fmla="*/ 1762125 w 2105025"/>
              <a:gd name="connsiteY39" fmla="*/ 615950 h 1357314"/>
              <a:gd name="connsiteX40" fmla="*/ 1762125 w 2105025"/>
              <a:gd name="connsiteY40" fmla="*/ 587375 h 1357314"/>
              <a:gd name="connsiteX41" fmla="*/ 1771650 w 2105025"/>
              <a:gd name="connsiteY41" fmla="*/ 555625 h 1357314"/>
              <a:gd name="connsiteX42" fmla="*/ 1768475 w 2105025"/>
              <a:gd name="connsiteY42" fmla="*/ 533400 h 1357314"/>
              <a:gd name="connsiteX43" fmla="*/ 1768475 w 2105025"/>
              <a:gd name="connsiteY43" fmla="*/ 533400 h 1357314"/>
              <a:gd name="connsiteX44" fmla="*/ 1784350 w 2105025"/>
              <a:gd name="connsiteY44" fmla="*/ 495300 h 1357314"/>
              <a:gd name="connsiteX45" fmla="*/ 1746250 w 2105025"/>
              <a:gd name="connsiteY45" fmla="*/ 485775 h 1357314"/>
              <a:gd name="connsiteX46" fmla="*/ 1746250 w 2105025"/>
              <a:gd name="connsiteY46" fmla="*/ 485775 h 1357314"/>
              <a:gd name="connsiteX47" fmla="*/ 1724025 w 2105025"/>
              <a:gd name="connsiteY47" fmla="*/ 444500 h 1357314"/>
              <a:gd name="connsiteX48" fmla="*/ 1701800 w 2105025"/>
              <a:gd name="connsiteY48" fmla="*/ 431800 h 1357314"/>
              <a:gd name="connsiteX49" fmla="*/ 1701800 w 2105025"/>
              <a:gd name="connsiteY49" fmla="*/ 431800 h 1357314"/>
              <a:gd name="connsiteX50" fmla="*/ 1660525 w 2105025"/>
              <a:gd name="connsiteY50" fmla="*/ 415925 h 1357314"/>
              <a:gd name="connsiteX51" fmla="*/ 1641475 w 2105025"/>
              <a:gd name="connsiteY51" fmla="*/ 412750 h 1357314"/>
              <a:gd name="connsiteX52" fmla="*/ 1600200 w 2105025"/>
              <a:gd name="connsiteY52" fmla="*/ 422275 h 1357314"/>
              <a:gd name="connsiteX53" fmla="*/ 1600200 w 2105025"/>
              <a:gd name="connsiteY53" fmla="*/ 384175 h 1357314"/>
              <a:gd name="connsiteX54" fmla="*/ 1600200 w 2105025"/>
              <a:gd name="connsiteY54" fmla="*/ 358775 h 1357314"/>
              <a:gd name="connsiteX55" fmla="*/ 1600200 w 2105025"/>
              <a:gd name="connsiteY55" fmla="*/ 358775 h 1357314"/>
              <a:gd name="connsiteX56" fmla="*/ 1600200 w 2105025"/>
              <a:gd name="connsiteY56" fmla="*/ 358775 h 1357314"/>
              <a:gd name="connsiteX57" fmla="*/ 1597025 w 2105025"/>
              <a:gd name="connsiteY57" fmla="*/ 314325 h 1357314"/>
              <a:gd name="connsiteX58" fmla="*/ 1606550 w 2105025"/>
              <a:gd name="connsiteY58" fmla="*/ 295275 h 1357314"/>
              <a:gd name="connsiteX59" fmla="*/ 1622425 w 2105025"/>
              <a:gd name="connsiteY59" fmla="*/ 254000 h 1357314"/>
              <a:gd name="connsiteX60" fmla="*/ 1619250 w 2105025"/>
              <a:gd name="connsiteY60" fmla="*/ 231775 h 1357314"/>
              <a:gd name="connsiteX61" fmla="*/ 1619250 w 2105025"/>
              <a:gd name="connsiteY61" fmla="*/ 203200 h 1357314"/>
              <a:gd name="connsiteX62" fmla="*/ 1625600 w 2105025"/>
              <a:gd name="connsiteY62" fmla="*/ 171450 h 1357314"/>
              <a:gd name="connsiteX63" fmla="*/ 1628775 w 2105025"/>
              <a:gd name="connsiteY63" fmla="*/ 136525 h 1357314"/>
              <a:gd name="connsiteX64" fmla="*/ 1631950 w 2105025"/>
              <a:gd name="connsiteY64" fmla="*/ 98425 h 1357314"/>
              <a:gd name="connsiteX65" fmla="*/ 1625600 w 2105025"/>
              <a:gd name="connsiteY65" fmla="*/ 76200 h 1357314"/>
              <a:gd name="connsiteX66" fmla="*/ 1625600 w 2105025"/>
              <a:gd name="connsiteY66" fmla="*/ 50800 h 1357314"/>
              <a:gd name="connsiteX67" fmla="*/ 1603375 w 2105025"/>
              <a:gd name="connsiteY67" fmla="*/ 38100 h 1357314"/>
              <a:gd name="connsiteX68" fmla="*/ 1577975 w 2105025"/>
              <a:gd name="connsiteY68" fmla="*/ 22225 h 1357314"/>
              <a:gd name="connsiteX69" fmla="*/ 1577975 w 2105025"/>
              <a:gd name="connsiteY69" fmla="*/ 22225 h 1357314"/>
              <a:gd name="connsiteX70" fmla="*/ 1552575 w 2105025"/>
              <a:gd name="connsiteY70" fmla="*/ 19050 h 1357314"/>
              <a:gd name="connsiteX71" fmla="*/ 1508125 w 2105025"/>
              <a:gd name="connsiteY71" fmla="*/ 0 h 1357314"/>
              <a:gd name="connsiteX72" fmla="*/ 1460500 w 2105025"/>
              <a:gd name="connsiteY72" fmla="*/ 3175 h 1357314"/>
              <a:gd name="connsiteX73" fmla="*/ 1431925 w 2105025"/>
              <a:gd name="connsiteY73" fmla="*/ 6350 h 1357314"/>
              <a:gd name="connsiteX74" fmla="*/ 1406525 w 2105025"/>
              <a:gd name="connsiteY74" fmla="*/ 15875 h 1357314"/>
              <a:gd name="connsiteX75" fmla="*/ 1374775 w 2105025"/>
              <a:gd name="connsiteY75" fmla="*/ 22225 h 1357314"/>
              <a:gd name="connsiteX76" fmla="*/ 1355725 w 2105025"/>
              <a:gd name="connsiteY76" fmla="*/ 22225 h 1357314"/>
              <a:gd name="connsiteX77" fmla="*/ 1323975 w 2105025"/>
              <a:gd name="connsiteY77" fmla="*/ 41275 h 1357314"/>
              <a:gd name="connsiteX78" fmla="*/ 1295400 w 2105025"/>
              <a:gd name="connsiteY78" fmla="*/ 63500 h 1357314"/>
              <a:gd name="connsiteX79" fmla="*/ 1270000 w 2105025"/>
              <a:gd name="connsiteY79" fmla="*/ 76200 h 1357314"/>
              <a:gd name="connsiteX80" fmla="*/ 1270000 w 2105025"/>
              <a:gd name="connsiteY80" fmla="*/ 76200 h 1357314"/>
              <a:gd name="connsiteX81" fmla="*/ 1289050 w 2105025"/>
              <a:gd name="connsiteY81" fmla="*/ 98425 h 1357314"/>
              <a:gd name="connsiteX82" fmla="*/ 1285875 w 2105025"/>
              <a:gd name="connsiteY82" fmla="*/ 127000 h 1357314"/>
              <a:gd name="connsiteX83" fmla="*/ 1266825 w 2105025"/>
              <a:gd name="connsiteY83" fmla="*/ 146050 h 1357314"/>
              <a:gd name="connsiteX84" fmla="*/ 1235075 w 2105025"/>
              <a:gd name="connsiteY84" fmla="*/ 165100 h 1357314"/>
              <a:gd name="connsiteX85" fmla="*/ 1196975 w 2105025"/>
              <a:gd name="connsiteY85" fmla="*/ 206375 h 1357314"/>
              <a:gd name="connsiteX86" fmla="*/ 1168400 w 2105025"/>
              <a:gd name="connsiteY86" fmla="*/ 215900 h 1357314"/>
              <a:gd name="connsiteX87" fmla="*/ 1152525 w 2105025"/>
              <a:gd name="connsiteY87" fmla="*/ 247650 h 1357314"/>
              <a:gd name="connsiteX88" fmla="*/ 1152525 w 2105025"/>
              <a:gd name="connsiteY88" fmla="*/ 247650 h 1357314"/>
              <a:gd name="connsiteX89" fmla="*/ 1095375 w 2105025"/>
              <a:gd name="connsiteY89" fmla="*/ 279400 h 1357314"/>
              <a:gd name="connsiteX90" fmla="*/ 1085850 w 2105025"/>
              <a:gd name="connsiteY90" fmla="*/ 304800 h 1357314"/>
              <a:gd name="connsiteX91" fmla="*/ 1076325 w 2105025"/>
              <a:gd name="connsiteY91" fmla="*/ 330200 h 1357314"/>
              <a:gd name="connsiteX92" fmla="*/ 1063625 w 2105025"/>
              <a:gd name="connsiteY92" fmla="*/ 349250 h 1357314"/>
              <a:gd name="connsiteX93" fmla="*/ 1044575 w 2105025"/>
              <a:gd name="connsiteY93" fmla="*/ 361950 h 1357314"/>
              <a:gd name="connsiteX94" fmla="*/ 1016000 w 2105025"/>
              <a:gd name="connsiteY94" fmla="*/ 381000 h 1357314"/>
              <a:gd name="connsiteX95" fmla="*/ 981075 w 2105025"/>
              <a:gd name="connsiteY95" fmla="*/ 396875 h 1357314"/>
              <a:gd name="connsiteX96" fmla="*/ 952500 w 2105025"/>
              <a:gd name="connsiteY96" fmla="*/ 415925 h 1357314"/>
              <a:gd name="connsiteX97" fmla="*/ 952500 w 2105025"/>
              <a:gd name="connsiteY97" fmla="*/ 415925 h 1357314"/>
              <a:gd name="connsiteX98" fmla="*/ 914400 w 2105025"/>
              <a:gd name="connsiteY98" fmla="*/ 396875 h 1357314"/>
              <a:gd name="connsiteX99" fmla="*/ 892175 w 2105025"/>
              <a:gd name="connsiteY99" fmla="*/ 368300 h 1357314"/>
              <a:gd name="connsiteX100" fmla="*/ 876300 w 2105025"/>
              <a:gd name="connsiteY100" fmla="*/ 349250 h 1357314"/>
              <a:gd name="connsiteX101" fmla="*/ 876300 w 2105025"/>
              <a:gd name="connsiteY101" fmla="*/ 349250 h 1357314"/>
              <a:gd name="connsiteX102" fmla="*/ 838200 w 2105025"/>
              <a:gd name="connsiteY102" fmla="*/ 346075 h 1357314"/>
              <a:gd name="connsiteX103" fmla="*/ 819150 w 2105025"/>
              <a:gd name="connsiteY103" fmla="*/ 330200 h 1357314"/>
              <a:gd name="connsiteX104" fmla="*/ 812800 w 2105025"/>
              <a:gd name="connsiteY104" fmla="*/ 330200 h 1357314"/>
              <a:gd name="connsiteX105" fmla="*/ 800100 w 2105025"/>
              <a:gd name="connsiteY105" fmla="*/ 327025 h 1357314"/>
              <a:gd name="connsiteX106" fmla="*/ 765175 w 2105025"/>
              <a:gd name="connsiteY106" fmla="*/ 339725 h 1357314"/>
              <a:gd name="connsiteX107" fmla="*/ 749300 w 2105025"/>
              <a:gd name="connsiteY107" fmla="*/ 349250 h 1357314"/>
              <a:gd name="connsiteX108" fmla="*/ 727075 w 2105025"/>
              <a:gd name="connsiteY108" fmla="*/ 365125 h 1357314"/>
              <a:gd name="connsiteX109" fmla="*/ 704850 w 2105025"/>
              <a:gd name="connsiteY109" fmla="*/ 381000 h 1357314"/>
              <a:gd name="connsiteX110" fmla="*/ 679450 w 2105025"/>
              <a:gd name="connsiteY110" fmla="*/ 390525 h 1357314"/>
              <a:gd name="connsiteX111" fmla="*/ 584200 w 2105025"/>
              <a:gd name="connsiteY111" fmla="*/ 406400 h 1357314"/>
              <a:gd name="connsiteX112" fmla="*/ 542925 w 2105025"/>
              <a:gd name="connsiteY112" fmla="*/ 419100 h 1357314"/>
              <a:gd name="connsiteX113" fmla="*/ 511175 w 2105025"/>
              <a:gd name="connsiteY113" fmla="*/ 412750 h 1357314"/>
              <a:gd name="connsiteX114" fmla="*/ 485775 w 2105025"/>
              <a:gd name="connsiteY114" fmla="*/ 400050 h 1357314"/>
              <a:gd name="connsiteX115" fmla="*/ 476250 w 2105025"/>
              <a:gd name="connsiteY115" fmla="*/ 377825 h 1357314"/>
              <a:gd name="connsiteX116" fmla="*/ 479425 w 2105025"/>
              <a:gd name="connsiteY116" fmla="*/ 346075 h 1357314"/>
              <a:gd name="connsiteX117" fmla="*/ 498475 w 2105025"/>
              <a:gd name="connsiteY117" fmla="*/ 330200 h 1357314"/>
              <a:gd name="connsiteX118" fmla="*/ 498475 w 2105025"/>
              <a:gd name="connsiteY118" fmla="*/ 330200 h 1357314"/>
              <a:gd name="connsiteX119" fmla="*/ 482600 w 2105025"/>
              <a:gd name="connsiteY119" fmla="*/ 304800 h 1357314"/>
              <a:gd name="connsiteX120" fmla="*/ 485775 w 2105025"/>
              <a:gd name="connsiteY120" fmla="*/ 276225 h 1357314"/>
              <a:gd name="connsiteX121" fmla="*/ 466725 w 2105025"/>
              <a:gd name="connsiteY121" fmla="*/ 263525 h 1357314"/>
              <a:gd name="connsiteX122" fmla="*/ 441325 w 2105025"/>
              <a:gd name="connsiteY122" fmla="*/ 254000 h 1357314"/>
              <a:gd name="connsiteX123" fmla="*/ 419100 w 2105025"/>
              <a:gd name="connsiteY123" fmla="*/ 266700 h 1357314"/>
              <a:gd name="connsiteX124" fmla="*/ 387350 w 2105025"/>
              <a:gd name="connsiteY124" fmla="*/ 276225 h 1357314"/>
              <a:gd name="connsiteX125" fmla="*/ 387350 w 2105025"/>
              <a:gd name="connsiteY125" fmla="*/ 276225 h 1357314"/>
              <a:gd name="connsiteX126" fmla="*/ 361950 w 2105025"/>
              <a:gd name="connsiteY126" fmla="*/ 250825 h 1357314"/>
              <a:gd name="connsiteX127" fmla="*/ 365125 w 2105025"/>
              <a:gd name="connsiteY127" fmla="*/ 225425 h 1357314"/>
              <a:gd name="connsiteX128" fmla="*/ 381000 w 2105025"/>
              <a:gd name="connsiteY128" fmla="*/ 203200 h 1357314"/>
              <a:gd name="connsiteX129" fmla="*/ 390525 w 2105025"/>
              <a:gd name="connsiteY129" fmla="*/ 174625 h 1357314"/>
              <a:gd name="connsiteX130" fmla="*/ 412750 w 2105025"/>
              <a:gd name="connsiteY130" fmla="*/ 152400 h 1357314"/>
              <a:gd name="connsiteX131" fmla="*/ 406400 w 2105025"/>
              <a:gd name="connsiteY131" fmla="*/ 139700 h 1357314"/>
              <a:gd name="connsiteX132" fmla="*/ 406400 w 2105025"/>
              <a:gd name="connsiteY132" fmla="*/ 139700 h 1357314"/>
              <a:gd name="connsiteX133" fmla="*/ 393700 w 2105025"/>
              <a:gd name="connsiteY133" fmla="*/ 101600 h 1357314"/>
              <a:gd name="connsiteX134" fmla="*/ 381000 w 2105025"/>
              <a:gd name="connsiteY134" fmla="*/ 98425 h 1357314"/>
              <a:gd name="connsiteX135" fmla="*/ 390525 w 2105025"/>
              <a:gd name="connsiteY135" fmla="*/ 79375 h 1357314"/>
              <a:gd name="connsiteX136" fmla="*/ 381000 w 2105025"/>
              <a:gd name="connsiteY136" fmla="*/ 66675 h 1357314"/>
              <a:gd name="connsiteX137" fmla="*/ 346075 w 2105025"/>
              <a:gd name="connsiteY137" fmla="*/ 95250 h 1357314"/>
              <a:gd name="connsiteX138" fmla="*/ 282575 w 2105025"/>
              <a:gd name="connsiteY138" fmla="*/ 146050 h 1357314"/>
              <a:gd name="connsiteX139" fmla="*/ 244475 w 2105025"/>
              <a:gd name="connsiteY139" fmla="*/ 203200 h 1357314"/>
              <a:gd name="connsiteX140" fmla="*/ 244475 w 2105025"/>
              <a:gd name="connsiteY140" fmla="*/ 203200 h 1357314"/>
              <a:gd name="connsiteX141" fmla="*/ 196850 w 2105025"/>
              <a:gd name="connsiteY141" fmla="*/ 247650 h 1357314"/>
              <a:gd name="connsiteX142" fmla="*/ 174625 w 2105025"/>
              <a:gd name="connsiteY142" fmla="*/ 263525 h 1357314"/>
              <a:gd name="connsiteX143" fmla="*/ 152400 w 2105025"/>
              <a:gd name="connsiteY143" fmla="*/ 231775 h 1357314"/>
              <a:gd name="connsiteX144" fmla="*/ 139700 w 2105025"/>
              <a:gd name="connsiteY144" fmla="*/ 206375 h 1357314"/>
              <a:gd name="connsiteX145" fmla="*/ 155575 w 2105025"/>
              <a:gd name="connsiteY145" fmla="*/ 180975 h 1357314"/>
              <a:gd name="connsiteX146" fmla="*/ 168275 w 2105025"/>
              <a:gd name="connsiteY146" fmla="*/ 158750 h 1357314"/>
              <a:gd name="connsiteX147" fmla="*/ 161925 w 2105025"/>
              <a:gd name="connsiteY147" fmla="*/ 136525 h 1357314"/>
              <a:gd name="connsiteX148" fmla="*/ 161925 w 2105025"/>
              <a:gd name="connsiteY148" fmla="*/ 136525 h 1357314"/>
              <a:gd name="connsiteX149" fmla="*/ 101600 w 2105025"/>
              <a:gd name="connsiteY149" fmla="*/ 161925 h 1357314"/>
              <a:gd name="connsiteX150" fmla="*/ 82550 w 2105025"/>
              <a:gd name="connsiteY150" fmla="*/ 184150 h 1357314"/>
              <a:gd name="connsiteX151" fmla="*/ 41275 w 2105025"/>
              <a:gd name="connsiteY151" fmla="*/ 203200 h 1357314"/>
              <a:gd name="connsiteX152" fmla="*/ 22225 w 2105025"/>
              <a:gd name="connsiteY152" fmla="*/ 219075 h 1357314"/>
              <a:gd name="connsiteX153" fmla="*/ 0 w 2105025"/>
              <a:gd name="connsiteY153" fmla="*/ 219075 h 1357314"/>
              <a:gd name="connsiteX154" fmla="*/ 9525 w 2105025"/>
              <a:gd name="connsiteY154" fmla="*/ 200025 h 1357314"/>
              <a:gd name="connsiteX155" fmla="*/ 25400 w 2105025"/>
              <a:gd name="connsiteY155" fmla="*/ 180975 h 1357314"/>
              <a:gd name="connsiteX156" fmla="*/ 47625 w 2105025"/>
              <a:gd name="connsiteY156" fmla="*/ 139700 h 1357314"/>
              <a:gd name="connsiteX157" fmla="*/ 63500 w 2105025"/>
              <a:gd name="connsiteY157" fmla="*/ 114300 h 1357314"/>
              <a:gd name="connsiteX158" fmla="*/ 92075 w 2105025"/>
              <a:gd name="connsiteY158" fmla="*/ 82550 h 1357314"/>
              <a:gd name="connsiteX159" fmla="*/ 98425 w 2105025"/>
              <a:gd name="connsiteY159" fmla="*/ 47625 h 1357314"/>
              <a:gd name="connsiteX0" fmla="*/ 1527176 w 2105025"/>
              <a:gd name="connsiteY0" fmla="*/ 1357314 h 1357314"/>
              <a:gd name="connsiteX1" fmla="*/ 1533525 w 2105025"/>
              <a:gd name="connsiteY1" fmla="*/ 1296987 h 1357314"/>
              <a:gd name="connsiteX2" fmla="*/ 1645444 w 2105025"/>
              <a:gd name="connsiteY2" fmla="*/ 1132680 h 1357314"/>
              <a:gd name="connsiteX3" fmla="*/ 1652588 w 2105025"/>
              <a:gd name="connsiteY3" fmla="*/ 1073149 h 1357314"/>
              <a:gd name="connsiteX4" fmla="*/ 1666875 w 2105025"/>
              <a:gd name="connsiteY4" fmla="*/ 1006474 h 1357314"/>
              <a:gd name="connsiteX5" fmla="*/ 1749425 w 2105025"/>
              <a:gd name="connsiteY5" fmla="*/ 949325 h 1357314"/>
              <a:gd name="connsiteX6" fmla="*/ 1768475 w 2105025"/>
              <a:gd name="connsiteY6" fmla="*/ 949325 h 1357314"/>
              <a:gd name="connsiteX7" fmla="*/ 1793875 w 2105025"/>
              <a:gd name="connsiteY7" fmla="*/ 962025 h 1357314"/>
              <a:gd name="connsiteX8" fmla="*/ 1838325 w 2105025"/>
              <a:gd name="connsiteY8" fmla="*/ 974725 h 1357314"/>
              <a:gd name="connsiteX9" fmla="*/ 1838325 w 2105025"/>
              <a:gd name="connsiteY9" fmla="*/ 974725 h 1357314"/>
              <a:gd name="connsiteX10" fmla="*/ 1866900 w 2105025"/>
              <a:gd name="connsiteY10" fmla="*/ 930275 h 1357314"/>
              <a:gd name="connsiteX11" fmla="*/ 1889125 w 2105025"/>
              <a:gd name="connsiteY11" fmla="*/ 911225 h 1357314"/>
              <a:gd name="connsiteX12" fmla="*/ 1914525 w 2105025"/>
              <a:gd name="connsiteY12" fmla="*/ 879475 h 1357314"/>
              <a:gd name="connsiteX13" fmla="*/ 1936750 w 2105025"/>
              <a:gd name="connsiteY13" fmla="*/ 850900 h 1357314"/>
              <a:gd name="connsiteX14" fmla="*/ 1958975 w 2105025"/>
              <a:gd name="connsiteY14" fmla="*/ 828675 h 1357314"/>
              <a:gd name="connsiteX15" fmla="*/ 1965325 w 2105025"/>
              <a:gd name="connsiteY15" fmla="*/ 803275 h 1357314"/>
              <a:gd name="connsiteX16" fmla="*/ 1987550 w 2105025"/>
              <a:gd name="connsiteY16" fmla="*/ 768350 h 1357314"/>
              <a:gd name="connsiteX17" fmla="*/ 1997075 w 2105025"/>
              <a:gd name="connsiteY17" fmla="*/ 733425 h 1357314"/>
              <a:gd name="connsiteX18" fmla="*/ 2032000 w 2105025"/>
              <a:gd name="connsiteY18" fmla="*/ 682625 h 1357314"/>
              <a:gd name="connsiteX19" fmla="*/ 2032000 w 2105025"/>
              <a:gd name="connsiteY19" fmla="*/ 682625 h 1357314"/>
              <a:gd name="connsiteX20" fmla="*/ 2073275 w 2105025"/>
              <a:gd name="connsiteY20" fmla="*/ 650875 h 1357314"/>
              <a:gd name="connsiteX21" fmla="*/ 2073275 w 2105025"/>
              <a:gd name="connsiteY21" fmla="*/ 650875 h 1357314"/>
              <a:gd name="connsiteX22" fmla="*/ 2079625 w 2105025"/>
              <a:gd name="connsiteY22" fmla="*/ 603250 h 1357314"/>
              <a:gd name="connsiteX23" fmla="*/ 2089150 w 2105025"/>
              <a:gd name="connsiteY23" fmla="*/ 577850 h 1357314"/>
              <a:gd name="connsiteX24" fmla="*/ 2098675 w 2105025"/>
              <a:gd name="connsiteY24" fmla="*/ 565150 h 1357314"/>
              <a:gd name="connsiteX25" fmla="*/ 2105025 w 2105025"/>
              <a:gd name="connsiteY25" fmla="*/ 552450 h 1357314"/>
              <a:gd name="connsiteX26" fmla="*/ 2070100 w 2105025"/>
              <a:gd name="connsiteY26" fmla="*/ 549275 h 1357314"/>
              <a:gd name="connsiteX27" fmla="*/ 2051050 w 2105025"/>
              <a:gd name="connsiteY27" fmla="*/ 565150 h 1357314"/>
              <a:gd name="connsiteX28" fmla="*/ 2028825 w 2105025"/>
              <a:gd name="connsiteY28" fmla="*/ 571500 h 1357314"/>
              <a:gd name="connsiteX29" fmla="*/ 2003425 w 2105025"/>
              <a:gd name="connsiteY29" fmla="*/ 584200 h 1357314"/>
              <a:gd name="connsiteX30" fmla="*/ 1984375 w 2105025"/>
              <a:gd name="connsiteY30" fmla="*/ 584200 h 1357314"/>
              <a:gd name="connsiteX31" fmla="*/ 1965325 w 2105025"/>
              <a:gd name="connsiteY31" fmla="*/ 587375 h 1357314"/>
              <a:gd name="connsiteX32" fmla="*/ 1939925 w 2105025"/>
              <a:gd name="connsiteY32" fmla="*/ 593725 h 1357314"/>
              <a:gd name="connsiteX33" fmla="*/ 1930400 w 2105025"/>
              <a:gd name="connsiteY33" fmla="*/ 606425 h 1357314"/>
              <a:gd name="connsiteX34" fmla="*/ 1905000 w 2105025"/>
              <a:gd name="connsiteY34" fmla="*/ 619125 h 1357314"/>
              <a:gd name="connsiteX35" fmla="*/ 1895475 w 2105025"/>
              <a:gd name="connsiteY35" fmla="*/ 635000 h 1357314"/>
              <a:gd name="connsiteX36" fmla="*/ 1857375 w 2105025"/>
              <a:gd name="connsiteY36" fmla="*/ 644525 h 1357314"/>
              <a:gd name="connsiteX37" fmla="*/ 1825625 w 2105025"/>
              <a:gd name="connsiteY37" fmla="*/ 650875 h 1357314"/>
              <a:gd name="connsiteX38" fmla="*/ 1800225 w 2105025"/>
              <a:gd name="connsiteY38" fmla="*/ 644525 h 1357314"/>
              <a:gd name="connsiteX39" fmla="*/ 1765300 w 2105025"/>
              <a:gd name="connsiteY39" fmla="*/ 638175 h 1357314"/>
              <a:gd name="connsiteX40" fmla="*/ 1762125 w 2105025"/>
              <a:gd name="connsiteY40" fmla="*/ 615950 h 1357314"/>
              <a:gd name="connsiteX41" fmla="*/ 1762125 w 2105025"/>
              <a:gd name="connsiteY41" fmla="*/ 587375 h 1357314"/>
              <a:gd name="connsiteX42" fmla="*/ 1771650 w 2105025"/>
              <a:gd name="connsiteY42" fmla="*/ 555625 h 1357314"/>
              <a:gd name="connsiteX43" fmla="*/ 1768475 w 2105025"/>
              <a:gd name="connsiteY43" fmla="*/ 533400 h 1357314"/>
              <a:gd name="connsiteX44" fmla="*/ 1768475 w 2105025"/>
              <a:gd name="connsiteY44" fmla="*/ 533400 h 1357314"/>
              <a:gd name="connsiteX45" fmla="*/ 1784350 w 2105025"/>
              <a:gd name="connsiteY45" fmla="*/ 495300 h 1357314"/>
              <a:gd name="connsiteX46" fmla="*/ 1746250 w 2105025"/>
              <a:gd name="connsiteY46" fmla="*/ 485775 h 1357314"/>
              <a:gd name="connsiteX47" fmla="*/ 1746250 w 2105025"/>
              <a:gd name="connsiteY47" fmla="*/ 485775 h 1357314"/>
              <a:gd name="connsiteX48" fmla="*/ 1724025 w 2105025"/>
              <a:gd name="connsiteY48" fmla="*/ 444500 h 1357314"/>
              <a:gd name="connsiteX49" fmla="*/ 1701800 w 2105025"/>
              <a:gd name="connsiteY49" fmla="*/ 431800 h 1357314"/>
              <a:gd name="connsiteX50" fmla="*/ 1701800 w 2105025"/>
              <a:gd name="connsiteY50" fmla="*/ 431800 h 1357314"/>
              <a:gd name="connsiteX51" fmla="*/ 1660525 w 2105025"/>
              <a:gd name="connsiteY51" fmla="*/ 415925 h 1357314"/>
              <a:gd name="connsiteX52" fmla="*/ 1641475 w 2105025"/>
              <a:gd name="connsiteY52" fmla="*/ 412750 h 1357314"/>
              <a:gd name="connsiteX53" fmla="*/ 1600200 w 2105025"/>
              <a:gd name="connsiteY53" fmla="*/ 422275 h 1357314"/>
              <a:gd name="connsiteX54" fmla="*/ 1600200 w 2105025"/>
              <a:gd name="connsiteY54" fmla="*/ 384175 h 1357314"/>
              <a:gd name="connsiteX55" fmla="*/ 1600200 w 2105025"/>
              <a:gd name="connsiteY55" fmla="*/ 358775 h 1357314"/>
              <a:gd name="connsiteX56" fmla="*/ 1600200 w 2105025"/>
              <a:gd name="connsiteY56" fmla="*/ 358775 h 1357314"/>
              <a:gd name="connsiteX57" fmla="*/ 1600200 w 2105025"/>
              <a:gd name="connsiteY57" fmla="*/ 358775 h 1357314"/>
              <a:gd name="connsiteX58" fmla="*/ 1597025 w 2105025"/>
              <a:gd name="connsiteY58" fmla="*/ 314325 h 1357314"/>
              <a:gd name="connsiteX59" fmla="*/ 1606550 w 2105025"/>
              <a:gd name="connsiteY59" fmla="*/ 295275 h 1357314"/>
              <a:gd name="connsiteX60" fmla="*/ 1622425 w 2105025"/>
              <a:gd name="connsiteY60" fmla="*/ 254000 h 1357314"/>
              <a:gd name="connsiteX61" fmla="*/ 1619250 w 2105025"/>
              <a:gd name="connsiteY61" fmla="*/ 231775 h 1357314"/>
              <a:gd name="connsiteX62" fmla="*/ 1619250 w 2105025"/>
              <a:gd name="connsiteY62" fmla="*/ 203200 h 1357314"/>
              <a:gd name="connsiteX63" fmla="*/ 1625600 w 2105025"/>
              <a:gd name="connsiteY63" fmla="*/ 171450 h 1357314"/>
              <a:gd name="connsiteX64" fmla="*/ 1628775 w 2105025"/>
              <a:gd name="connsiteY64" fmla="*/ 136525 h 1357314"/>
              <a:gd name="connsiteX65" fmla="*/ 1631950 w 2105025"/>
              <a:gd name="connsiteY65" fmla="*/ 98425 h 1357314"/>
              <a:gd name="connsiteX66" fmla="*/ 1625600 w 2105025"/>
              <a:gd name="connsiteY66" fmla="*/ 76200 h 1357314"/>
              <a:gd name="connsiteX67" fmla="*/ 1625600 w 2105025"/>
              <a:gd name="connsiteY67" fmla="*/ 50800 h 1357314"/>
              <a:gd name="connsiteX68" fmla="*/ 1603375 w 2105025"/>
              <a:gd name="connsiteY68" fmla="*/ 38100 h 1357314"/>
              <a:gd name="connsiteX69" fmla="*/ 1577975 w 2105025"/>
              <a:gd name="connsiteY69" fmla="*/ 22225 h 1357314"/>
              <a:gd name="connsiteX70" fmla="*/ 1577975 w 2105025"/>
              <a:gd name="connsiteY70" fmla="*/ 22225 h 1357314"/>
              <a:gd name="connsiteX71" fmla="*/ 1552575 w 2105025"/>
              <a:gd name="connsiteY71" fmla="*/ 19050 h 1357314"/>
              <a:gd name="connsiteX72" fmla="*/ 1508125 w 2105025"/>
              <a:gd name="connsiteY72" fmla="*/ 0 h 1357314"/>
              <a:gd name="connsiteX73" fmla="*/ 1460500 w 2105025"/>
              <a:gd name="connsiteY73" fmla="*/ 3175 h 1357314"/>
              <a:gd name="connsiteX74" fmla="*/ 1431925 w 2105025"/>
              <a:gd name="connsiteY74" fmla="*/ 6350 h 1357314"/>
              <a:gd name="connsiteX75" fmla="*/ 1406525 w 2105025"/>
              <a:gd name="connsiteY75" fmla="*/ 15875 h 1357314"/>
              <a:gd name="connsiteX76" fmla="*/ 1374775 w 2105025"/>
              <a:gd name="connsiteY76" fmla="*/ 22225 h 1357314"/>
              <a:gd name="connsiteX77" fmla="*/ 1355725 w 2105025"/>
              <a:gd name="connsiteY77" fmla="*/ 22225 h 1357314"/>
              <a:gd name="connsiteX78" fmla="*/ 1323975 w 2105025"/>
              <a:gd name="connsiteY78" fmla="*/ 41275 h 1357314"/>
              <a:gd name="connsiteX79" fmla="*/ 1295400 w 2105025"/>
              <a:gd name="connsiteY79" fmla="*/ 63500 h 1357314"/>
              <a:gd name="connsiteX80" fmla="*/ 1270000 w 2105025"/>
              <a:gd name="connsiteY80" fmla="*/ 76200 h 1357314"/>
              <a:gd name="connsiteX81" fmla="*/ 1270000 w 2105025"/>
              <a:gd name="connsiteY81" fmla="*/ 76200 h 1357314"/>
              <a:gd name="connsiteX82" fmla="*/ 1289050 w 2105025"/>
              <a:gd name="connsiteY82" fmla="*/ 98425 h 1357314"/>
              <a:gd name="connsiteX83" fmla="*/ 1285875 w 2105025"/>
              <a:gd name="connsiteY83" fmla="*/ 127000 h 1357314"/>
              <a:gd name="connsiteX84" fmla="*/ 1266825 w 2105025"/>
              <a:gd name="connsiteY84" fmla="*/ 146050 h 1357314"/>
              <a:gd name="connsiteX85" fmla="*/ 1235075 w 2105025"/>
              <a:gd name="connsiteY85" fmla="*/ 165100 h 1357314"/>
              <a:gd name="connsiteX86" fmla="*/ 1196975 w 2105025"/>
              <a:gd name="connsiteY86" fmla="*/ 206375 h 1357314"/>
              <a:gd name="connsiteX87" fmla="*/ 1168400 w 2105025"/>
              <a:gd name="connsiteY87" fmla="*/ 215900 h 1357314"/>
              <a:gd name="connsiteX88" fmla="*/ 1152525 w 2105025"/>
              <a:gd name="connsiteY88" fmla="*/ 247650 h 1357314"/>
              <a:gd name="connsiteX89" fmla="*/ 1152525 w 2105025"/>
              <a:gd name="connsiteY89" fmla="*/ 247650 h 1357314"/>
              <a:gd name="connsiteX90" fmla="*/ 1095375 w 2105025"/>
              <a:gd name="connsiteY90" fmla="*/ 279400 h 1357314"/>
              <a:gd name="connsiteX91" fmla="*/ 1085850 w 2105025"/>
              <a:gd name="connsiteY91" fmla="*/ 304800 h 1357314"/>
              <a:gd name="connsiteX92" fmla="*/ 1076325 w 2105025"/>
              <a:gd name="connsiteY92" fmla="*/ 330200 h 1357314"/>
              <a:gd name="connsiteX93" fmla="*/ 1063625 w 2105025"/>
              <a:gd name="connsiteY93" fmla="*/ 349250 h 1357314"/>
              <a:gd name="connsiteX94" fmla="*/ 1044575 w 2105025"/>
              <a:gd name="connsiteY94" fmla="*/ 361950 h 1357314"/>
              <a:gd name="connsiteX95" fmla="*/ 1016000 w 2105025"/>
              <a:gd name="connsiteY95" fmla="*/ 381000 h 1357314"/>
              <a:gd name="connsiteX96" fmla="*/ 981075 w 2105025"/>
              <a:gd name="connsiteY96" fmla="*/ 396875 h 1357314"/>
              <a:gd name="connsiteX97" fmla="*/ 952500 w 2105025"/>
              <a:gd name="connsiteY97" fmla="*/ 415925 h 1357314"/>
              <a:gd name="connsiteX98" fmla="*/ 952500 w 2105025"/>
              <a:gd name="connsiteY98" fmla="*/ 415925 h 1357314"/>
              <a:gd name="connsiteX99" fmla="*/ 914400 w 2105025"/>
              <a:gd name="connsiteY99" fmla="*/ 396875 h 1357314"/>
              <a:gd name="connsiteX100" fmla="*/ 892175 w 2105025"/>
              <a:gd name="connsiteY100" fmla="*/ 368300 h 1357314"/>
              <a:gd name="connsiteX101" fmla="*/ 876300 w 2105025"/>
              <a:gd name="connsiteY101" fmla="*/ 349250 h 1357314"/>
              <a:gd name="connsiteX102" fmla="*/ 876300 w 2105025"/>
              <a:gd name="connsiteY102" fmla="*/ 349250 h 1357314"/>
              <a:gd name="connsiteX103" fmla="*/ 838200 w 2105025"/>
              <a:gd name="connsiteY103" fmla="*/ 346075 h 1357314"/>
              <a:gd name="connsiteX104" fmla="*/ 819150 w 2105025"/>
              <a:gd name="connsiteY104" fmla="*/ 330200 h 1357314"/>
              <a:gd name="connsiteX105" fmla="*/ 812800 w 2105025"/>
              <a:gd name="connsiteY105" fmla="*/ 330200 h 1357314"/>
              <a:gd name="connsiteX106" fmla="*/ 800100 w 2105025"/>
              <a:gd name="connsiteY106" fmla="*/ 327025 h 1357314"/>
              <a:gd name="connsiteX107" fmla="*/ 765175 w 2105025"/>
              <a:gd name="connsiteY107" fmla="*/ 339725 h 1357314"/>
              <a:gd name="connsiteX108" fmla="*/ 749300 w 2105025"/>
              <a:gd name="connsiteY108" fmla="*/ 349250 h 1357314"/>
              <a:gd name="connsiteX109" fmla="*/ 727075 w 2105025"/>
              <a:gd name="connsiteY109" fmla="*/ 365125 h 1357314"/>
              <a:gd name="connsiteX110" fmla="*/ 704850 w 2105025"/>
              <a:gd name="connsiteY110" fmla="*/ 381000 h 1357314"/>
              <a:gd name="connsiteX111" fmla="*/ 679450 w 2105025"/>
              <a:gd name="connsiteY111" fmla="*/ 390525 h 1357314"/>
              <a:gd name="connsiteX112" fmla="*/ 584200 w 2105025"/>
              <a:gd name="connsiteY112" fmla="*/ 406400 h 1357314"/>
              <a:gd name="connsiteX113" fmla="*/ 542925 w 2105025"/>
              <a:gd name="connsiteY113" fmla="*/ 419100 h 1357314"/>
              <a:gd name="connsiteX114" fmla="*/ 511175 w 2105025"/>
              <a:gd name="connsiteY114" fmla="*/ 412750 h 1357314"/>
              <a:gd name="connsiteX115" fmla="*/ 485775 w 2105025"/>
              <a:gd name="connsiteY115" fmla="*/ 400050 h 1357314"/>
              <a:gd name="connsiteX116" fmla="*/ 476250 w 2105025"/>
              <a:gd name="connsiteY116" fmla="*/ 377825 h 1357314"/>
              <a:gd name="connsiteX117" fmla="*/ 479425 w 2105025"/>
              <a:gd name="connsiteY117" fmla="*/ 346075 h 1357314"/>
              <a:gd name="connsiteX118" fmla="*/ 498475 w 2105025"/>
              <a:gd name="connsiteY118" fmla="*/ 330200 h 1357314"/>
              <a:gd name="connsiteX119" fmla="*/ 498475 w 2105025"/>
              <a:gd name="connsiteY119" fmla="*/ 330200 h 1357314"/>
              <a:gd name="connsiteX120" fmla="*/ 482600 w 2105025"/>
              <a:gd name="connsiteY120" fmla="*/ 304800 h 1357314"/>
              <a:gd name="connsiteX121" fmla="*/ 485775 w 2105025"/>
              <a:gd name="connsiteY121" fmla="*/ 276225 h 1357314"/>
              <a:gd name="connsiteX122" fmla="*/ 466725 w 2105025"/>
              <a:gd name="connsiteY122" fmla="*/ 263525 h 1357314"/>
              <a:gd name="connsiteX123" fmla="*/ 441325 w 2105025"/>
              <a:gd name="connsiteY123" fmla="*/ 254000 h 1357314"/>
              <a:gd name="connsiteX124" fmla="*/ 419100 w 2105025"/>
              <a:gd name="connsiteY124" fmla="*/ 266700 h 1357314"/>
              <a:gd name="connsiteX125" fmla="*/ 387350 w 2105025"/>
              <a:gd name="connsiteY125" fmla="*/ 276225 h 1357314"/>
              <a:gd name="connsiteX126" fmla="*/ 387350 w 2105025"/>
              <a:gd name="connsiteY126" fmla="*/ 276225 h 1357314"/>
              <a:gd name="connsiteX127" fmla="*/ 361950 w 2105025"/>
              <a:gd name="connsiteY127" fmla="*/ 250825 h 1357314"/>
              <a:gd name="connsiteX128" fmla="*/ 365125 w 2105025"/>
              <a:gd name="connsiteY128" fmla="*/ 225425 h 1357314"/>
              <a:gd name="connsiteX129" fmla="*/ 381000 w 2105025"/>
              <a:gd name="connsiteY129" fmla="*/ 203200 h 1357314"/>
              <a:gd name="connsiteX130" fmla="*/ 390525 w 2105025"/>
              <a:gd name="connsiteY130" fmla="*/ 174625 h 1357314"/>
              <a:gd name="connsiteX131" fmla="*/ 412750 w 2105025"/>
              <a:gd name="connsiteY131" fmla="*/ 152400 h 1357314"/>
              <a:gd name="connsiteX132" fmla="*/ 406400 w 2105025"/>
              <a:gd name="connsiteY132" fmla="*/ 139700 h 1357314"/>
              <a:gd name="connsiteX133" fmla="*/ 406400 w 2105025"/>
              <a:gd name="connsiteY133" fmla="*/ 139700 h 1357314"/>
              <a:gd name="connsiteX134" fmla="*/ 393700 w 2105025"/>
              <a:gd name="connsiteY134" fmla="*/ 101600 h 1357314"/>
              <a:gd name="connsiteX135" fmla="*/ 381000 w 2105025"/>
              <a:gd name="connsiteY135" fmla="*/ 98425 h 1357314"/>
              <a:gd name="connsiteX136" fmla="*/ 390525 w 2105025"/>
              <a:gd name="connsiteY136" fmla="*/ 79375 h 1357314"/>
              <a:gd name="connsiteX137" fmla="*/ 381000 w 2105025"/>
              <a:gd name="connsiteY137" fmla="*/ 66675 h 1357314"/>
              <a:gd name="connsiteX138" fmla="*/ 346075 w 2105025"/>
              <a:gd name="connsiteY138" fmla="*/ 95250 h 1357314"/>
              <a:gd name="connsiteX139" fmla="*/ 282575 w 2105025"/>
              <a:gd name="connsiteY139" fmla="*/ 146050 h 1357314"/>
              <a:gd name="connsiteX140" fmla="*/ 244475 w 2105025"/>
              <a:gd name="connsiteY140" fmla="*/ 203200 h 1357314"/>
              <a:gd name="connsiteX141" fmla="*/ 244475 w 2105025"/>
              <a:gd name="connsiteY141" fmla="*/ 203200 h 1357314"/>
              <a:gd name="connsiteX142" fmla="*/ 196850 w 2105025"/>
              <a:gd name="connsiteY142" fmla="*/ 247650 h 1357314"/>
              <a:gd name="connsiteX143" fmla="*/ 174625 w 2105025"/>
              <a:gd name="connsiteY143" fmla="*/ 263525 h 1357314"/>
              <a:gd name="connsiteX144" fmla="*/ 152400 w 2105025"/>
              <a:gd name="connsiteY144" fmla="*/ 231775 h 1357314"/>
              <a:gd name="connsiteX145" fmla="*/ 139700 w 2105025"/>
              <a:gd name="connsiteY145" fmla="*/ 206375 h 1357314"/>
              <a:gd name="connsiteX146" fmla="*/ 155575 w 2105025"/>
              <a:gd name="connsiteY146" fmla="*/ 180975 h 1357314"/>
              <a:gd name="connsiteX147" fmla="*/ 168275 w 2105025"/>
              <a:gd name="connsiteY147" fmla="*/ 158750 h 1357314"/>
              <a:gd name="connsiteX148" fmla="*/ 161925 w 2105025"/>
              <a:gd name="connsiteY148" fmla="*/ 136525 h 1357314"/>
              <a:gd name="connsiteX149" fmla="*/ 161925 w 2105025"/>
              <a:gd name="connsiteY149" fmla="*/ 136525 h 1357314"/>
              <a:gd name="connsiteX150" fmla="*/ 101600 w 2105025"/>
              <a:gd name="connsiteY150" fmla="*/ 161925 h 1357314"/>
              <a:gd name="connsiteX151" fmla="*/ 82550 w 2105025"/>
              <a:gd name="connsiteY151" fmla="*/ 184150 h 1357314"/>
              <a:gd name="connsiteX152" fmla="*/ 41275 w 2105025"/>
              <a:gd name="connsiteY152" fmla="*/ 203200 h 1357314"/>
              <a:gd name="connsiteX153" fmla="*/ 22225 w 2105025"/>
              <a:gd name="connsiteY153" fmla="*/ 219075 h 1357314"/>
              <a:gd name="connsiteX154" fmla="*/ 0 w 2105025"/>
              <a:gd name="connsiteY154" fmla="*/ 219075 h 1357314"/>
              <a:gd name="connsiteX155" fmla="*/ 9525 w 2105025"/>
              <a:gd name="connsiteY155" fmla="*/ 200025 h 1357314"/>
              <a:gd name="connsiteX156" fmla="*/ 25400 w 2105025"/>
              <a:gd name="connsiteY156" fmla="*/ 180975 h 1357314"/>
              <a:gd name="connsiteX157" fmla="*/ 47625 w 2105025"/>
              <a:gd name="connsiteY157" fmla="*/ 139700 h 1357314"/>
              <a:gd name="connsiteX158" fmla="*/ 63500 w 2105025"/>
              <a:gd name="connsiteY158" fmla="*/ 114300 h 1357314"/>
              <a:gd name="connsiteX159" fmla="*/ 92075 w 2105025"/>
              <a:gd name="connsiteY159" fmla="*/ 82550 h 1357314"/>
              <a:gd name="connsiteX160" fmla="*/ 98425 w 2105025"/>
              <a:gd name="connsiteY160" fmla="*/ 47625 h 1357314"/>
              <a:gd name="connsiteX0" fmla="*/ 1527176 w 2105025"/>
              <a:gd name="connsiteY0" fmla="*/ 1357314 h 1357314"/>
              <a:gd name="connsiteX1" fmla="*/ 1533525 w 2105025"/>
              <a:gd name="connsiteY1" fmla="*/ 1296987 h 1357314"/>
              <a:gd name="connsiteX2" fmla="*/ 1597819 w 2105025"/>
              <a:gd name="connsiteY2" fmla="*/ 1261268 h 1357314"/>
              <a:gd name="connsiteX3" fmla="*/ 1645444 w 2105025"/>
              <a:gd name="connsiteY3" fmla="*/ 1132680 h 1357314"/>
              <a:gd name="connsiteX4" fmla="*/ 1652588 w 2105025"/>
              <a:gd name="connsiteY4" fmla="*/ 1073149 h 1357314"/>
              <a:gd name="connsiteX5" fmla="*/ 1666875 w 2105025"/>
              <a:gd name="connsiteY5" fmla="*/ 1006474 h 1357314"/>
              <a:gd name="connsiteX6" fmla="*/ 1749425 w 2105025"/>
              <a:gd name="connsiteY6" fmla="*/ 949325 h 1357314"/>
              <a:gd name="connsiteX7" fmla="*/ 1768475 w 2105025"/>
              <a:gd name="connsiteY7" fmla="*/ 949325 h 1357314"/>
              <a:gd name="connsiteX8" fmla="*/ 1793875 w 2105025"/>
              <a:gd name="connsiteY8" fmla="*/ 962025 h 1357314"/>
              <a:gd name="connsiteX9" fmla="*/ 1838325 w 2105025"/>
              <a:gd name="connsiteY9" fmla="*/ 974725 h 1357314"/>
              <a:gd name="connsiteX10" fmla="*/ 1838325 w 2105025"/>
              <a:gd name="connsiteY10" fmla="*/ 974725 h 1357314"/>
              <a:gd name="connsiteX11" fmla="*/ 1866900 w 2105025"/>
              <a:gd name="connsiteY11" fmla="*/ 930275 h 1357314"/>
              <a:gd name="connsiteX12" fmla="*/ 1889125 w 2105025"/>
              <a:gd name="connsiteY12" fmla="*/ 911225 h 1357314"/>
              <a:gd name="connsiteX13" fmla="*/ 1914525 w 2105025"/>
              <a:gd name="connsiteY13" fmla="*/ 879475 h 1357314"/>
              <a:gd name="connsiteX14" fmla="*/ 1936750 w 2105025"/>
              <a:gd name="connsiteY14" fmla="*/ 850900 h 1357314"/>
              <a:gd name="connsiteX15" fmla="*/ 1958975 w 2105025"/>
              <a:gd name="connsiteY15" fmla="*/ 828675 h 1357314"/>
              <a:gd name="connsiteX16" fmla="*/ 1965325 w 2105025"/>
              <a:gd name="connsiteY16" fmla="*/ 803275 h 1357314"/>
              <a:gd name="connsiteX17" fmla="*/ 1987550 w 2105025"/>
              <a:gd name="connsiteY17" fmla="*/ 768350 h 1357314"/>
              <a:gd name="connsiteX18" fmla="*/ 1997075 w 2105025"/>
              <a:gd name="connsiteY18" fmla="*/ 733425 h 1357314"/>
              <a:gd name="connsiteX19" fmla="*/ 2032000 w 2105025"/>
              <a:gd name="connsiteY19" fmla="*/ 682625 h 1357314"/>
              <a:gd name="connsiteX20" fmla="*/ 2032000 w 2105025"/>
              <a:gd name="connsiteY20" fmla="*/ 682625 h 1357314"/>
              <a:gd name="connsiteX21" fmla="*/ 2073275 w 2105025"/>
              <a:gd name="connsiteY21" fmla="*/ 650875 h 1357314"/>
              <a:gd name="connsiteX22" fmla="*/ 2073275 w 2105025"/>
              <a:gd name="connsiteY22" fmla="*/ 650875 h 1357314"/>
              <a:gd name="connsiteX23" fmla="*/ 2079625 w 2105025"/>
              <a:gd name="connsiteY23" fmla="*/ 603250 h 1357314"/>
              <a:gd name="connsiteX24" fmla="*/ 2089150 w 2105025"/>
              <a:gd name="connsiteY24" fmla="*/ 577850 h 1357314"/>
              <a:gd name="connsiteX25" fmla="*/ 2098675 w 2105025"/>
              <a:gd name="connsiteY25" fmla="*/ 565150 h 1357314"/>
              <a:gd name="connsiteX26" fmla="*/ 2105025 w 2105025"/>
              <a:gd name="connsiteY26" fmla="*/ 552450 h 1357314"/>
              <a:gd name="connsiteX27" fmla="*/ 2070100 w 2105025"/>
              <a:gd name="connsiteY27" fmla="*/ 549275 h 1357314"/>
              <a:gd name="connsiteX28" fmla="*/ 2051050 w 2105025"/>
              <a:gd name="connsiteY28" fmla="*/ 565150 h 1357314"/>
              <a:gd name="connsiteX29" fmla="*/ 2028825 w 2105025"/>
              <a:gd name="connsiteY29" fmla="*/ 571500 h 1357314"/>
              <a:gd name="connsiteX30" fmla="*/ 2003425 w 2105025"/>
              <a:gd name="connsiteY30" fmla="*/ 584200 h 1357314"/>
              <a:gd name="connsiteX31" fmla="*/ 1984375 w 2105025"/>
              <a:gd name="connsiteY31" fmla="*/ 584200 h 1357314"/>
              <a:gd name="connsiteX32" fmla="*/ 1965325 w 2105025"/>
              <a:gd name="connsiteY32" fmla="*/ 587375 h 1357314"/>
              <a:gd name="connsiteX33" fmla="*/ 1939925 w 2105025"/>
              <a:gd name="connsiteY33" fmla="*/ 593725 h 1357314"/>
              <a:gd name="connsiteX34" fmla="*/ 1930400 w 2105025"/>
              <a:gd name="connsiteY34" fmla="*/ 606425 h 1357314"/>
              <a:gd name="connsiteX35" fmla="*/ 1905000 w 2105025"/>
              <a:gd name="connsiteY35" fmla="*/ 619125 h 1357314"/>
              <a:gd name="connsiteX36" fmla="*/ 1895475 w 2105025"/>
              <a:gd name="connsiteY36" fmla="*/ 635000 h 1357314"/>
              <a:gd name="connsiteX37" fmla="*/ 1857375 w 2105025"/>
              <a:gd name="connsiteY37" fmla="*/ 644525 h 1357314"/>
              <a:gd name="connsiteX38" fmla="*/ 1825625 w 2105025"/>
              <a:gd name="connsiteY38" fmla="*/ 650875 h 1357314"/>
              <a:gd name="connsiteX39" fmla="*/ 1800225 w 2105025"/>
              <a:gd name="connsiteY39" fmla="*/ 644525 h 1357314"/>
              <a:gd name="connsiteX40" fmla="*/ 1765300 w 2105025"/>
              <a:gd name="connsiteY40" fmla="*/ 638175 h 1357314"/>
              <a:gd name="connsiteX41" fmla="*/ 1762125 w 2105025"/>
              <a:gd name="connsiteY41" fmla="*/ 615950 h 1357314"/>
              <a:gd name="connsiteX42" fmla="*/ 1762125 w 2105025"/>
              <a:gd name="connsiteY42" fmla="*/ 587375 h 1357314"/>
              <a:gd name="connsiteX43" fmla="*/ 1771650 w 2105025"/>
              <a:gd name="connsiteY43" fmla="*/ 555625 h 1357314"/>
              <a:gd name="connsiteX44" fmla="*/ 1768475 w 2105025"/>
              <a:gd name="connsiteY44" fmla="*/ 533400 h 1357314"/>
              <a:gd name="connsiteX45" fmla="*/ 1768475 w 2105025"/>
              <a:gd name="connsiteY45" fmla="*/ 533400 h 1357314"/>
              <a:gd name="connsiteX46" fmla="*/ 1784350 w 2105025"/>
              <a:gd name="connsiteY46" fmla="*/ 495300 h 1357314"/>
              <a:gd name="connsiteX47" fmla="*/ 1746250 w 2105025"/>
              <a:gd name="connsiteY47" fmla="*/ 485775 h 1357314"/>
              <a:gd name="connsiteX48" fmla="*/ 1746250 w 2105025"/>
              <a:gd name="connsiteY48" fmla="*/ 485775 h 1357314"/>
              <a:gd name="connsiteX49" fmla="*/ 1724025 w 2105025"/>
              <a:gd name="connsiteY49" fmla="*/ 444500 h 1357314"/>
              <a:gd name="connsiteX50" fmla="*/ 1701800 w 2105025"/>
              <a:gd name="connsiteY50" fmla="*/ 431800 h 1357314"/>
              <a:gd name="connsiteX51" fmla="*/ 1701800 w 2105025"/>
              <a:gd name="connsiteY51" fmla="*/ 431800 h 1357314"/>
              <a:gd name="connsiteX52" fmla="*/ 1660525 w 2105025"/>
              <a:gd name="connsiteY52" fmla="*/ 415925 h 1357314"/>
              <a:gd name="connsiteX53" fmla="*/ 1641475 w 2105025"/>
              <a:gd name="connsiteY53" fmla="*/ 412750 h 1357314"/>
              <a:gd name="connsiteX54" fmla="*/ 1600200 w 2105025"/>
              <a:gd name="connsiteY54" fmla="*/ 422275 h 1357314"/>
              <a:gd name="connsiteX55" fmla="*/ 1600200 w 2105025"/>
              <a:gd name="connsiteY55" fmla="*/ 384175 h 1357314"/>
              <a:gd name="connsiteX56" fmla="*/ 1600200 w 2105025"/>
              <a:gd name="connsiteY56" fmla="*/ 358775 h 1357314"/>
              <a:gd name="connsiteX57" fmla="*/ 1600200 w 2105025"/>
              <a:gd name="connsiteY57" fmla="*/ 358775 h 1357314"/>
              <a:gd name="connsiteX58" fmla="*/ 1600200 w 2105025"/>
              <a:gd name="connsiteY58" fmla="*/ 358775 h 1357314"/>
              <a:gd name="connsiteX59" fmla="*/ 1597025 w 2105025"/>
              <a:gd name="connsiteY59" fmla="*/ 314325 h 1357314"/>
              <a:gd name="connsiteX60" fmla="*/ 1606550 w 2105025"/>
              <a:gd name="connsiteY60" fmla="*/ 295275 h 1357314"/>
              <a:gd name="connsiteX61" fmla="*/ 1622425 w 2105025"/>
              <a:gd name="connsiteY61" fmla="*/ 254000 h 1357314"/>
              <a:gd name="connsiteX62" fmla="*/ 1619250 w 2105025"/>
              <a:gd name="connsiteY62" fmla="*/ 231775 h 1357314"/>
              <a:gd name="connsiteX63" fmla="*/ 1619250 w 2105025"/>
              <a:gd name="connsiteY63" fmla="*/ 203200 h 1357314"/>
              <a:gd name="connsiteX64" fmla="*/ 1625600 w 2105025"/>
              <a:gd name="connsiteY64" fmla="*/ 171450 h 1357314"/>
              <a:gd name="connsiteX65" fmla="*/ 1628775 w 2105025"/>
              <a:gd name="connsiteY65" fmla="*/ 136525 h 1357314"/>
              <a:gd name="connsiteX66" fmla="*/ 1631950 w 2105025"/>
              <a:gd name="connsiteY66" fmla="*/ 98425 h 1357314"/>
              <a:gd name="connsiteX67" fmla="*/ 1625600 w 2105025"/>
              <a:gd name="connsiteY67" fmla="*/ 76200 h 1357314"/>
              <a:gd name="connsiteX68" fmla="*/ 1625600 w 2105025"/>
              <a:gd name="connsiteY68" fmla="*/ 50800 h 1357314"/>
              <a:gd name="connsiteX69" fmla="*/ 1603375 w 2105025"/>
              <a:gd name="connsiteY69" fmla="*/ 38100 h 1357314"/>
              <a:gd name="connsiteX70" fmla="*/ 1577975 w 2105025"/>
              <a:gd name="connsiteY70" fmla="*/ 22225 h 1357314"/>
              <a:gd name="connsiteX71" fmla="*/ 1577975 w 2105025"/>
              <a:gd name="connsiteY71" fmla="*/ 22225 h 1357314"/>
              <a:gd name="connsiteX72" fmla="*/ 1552575 w 2105025"/>
              <a:gd name="connsiteY72" fmla="*/ 19050 h 1357314"/>
              <a:gd name="connsiteX73" fmla="*/ 1508125 w 2105025"/>
              <a:gd name="connsiteY73" fmla="*/ 0 h 1357314"/>
              <a:gd name="connsiteX74" fmla="*/ 1460500 w 2105025"/>
              <a:gd name="connsiteY74" fmla="*/ 3175 h 1357314"/>
              <a:gd name="connsiteX75" fmla="*/ 1431925 w 2105025"/>
              <a:gd name="connsiteY75" fmla="*/ 6350 h 1357314"/>
              <a:gd name="connsiteX76" fmla="*/ 1406525 w 2105025"/>
              <a:gd name="connsiteY76" fmla="*/ 15875 h 1357314"/>
              <a:gd name="connsiteX77" fmla="*/ 1374775 w 2105025"/>
              <a:gd name="connsiteY77" fmla="*/ 22225 h 1357314"/>
              <a:gd name="connsiteX78" fmla="*/ 1355725 w 2105025"/>
              <a:gd name="connsiteY78" fmla="*/ 22225 h 1357314"/>
              <a:gd name="connsiteX79" fmla="*/ 1323975 w 2105025"/>
              <a:gd name="connsiteY79" fmla="*/ 41275 h 1357314"/>
              <a:gd name="connsiteX80" fmla="*/ 1295400 w 2105025"/>
              <a:gd name="connsiteY80" fmla="*/ 63500 h 1357314"/>
              <a:gd name="connsiteX81" fmla="*/ 1270000 w 2105025"/>
              <a:gd name="connsiteY81" fmla="*/ 76200 h 1357314"/>
              <a:gd name="connsiteX82" fmla="*/ 1270000 w 2105025"/>
              <a:gd name="connsiteY82" fmla="*/ 76200 h 1357314"/>
              <a:gd name="connsiteX83" fmla="*/ 1289050 w 2105025"/>
              <a:gd name="connsiteY83" fmla="*/ 98425 h 1357314"/>
              <a:gd name="connsiteX84" fmla="*/ 1285875 w 2105025"/>
              <a:gd name="connsiteY84" fmla="*/ 127000 h 1357314"/>
              <a:gd name="connsiteX85" fmla="*/ 1266825 w 2105025"/>
              <a:gd name="connsiteY85" fmla="*/ 146050 h 1357314"/>
              <a:gd name="connsiteX86" fmla="*/ 1235075 w 2105025"/>
              <a:gd name="connsiteY86" fmla="*/ 165100 h 1357314"/>
              <a:gd name="connsiteX87" fmla="*/ 1196975 w 2105025"/>
              <a:gd name="connsiteY87" fmla="*/ 206375 h 1357314"/>
              <a:gd name="connsiteX88" fmla="*/ 1168400 w 2105025"/>
              <a:gd name="connsiteY88" fmla="*/ 215900 h 1357314"/>
              <a:gd name="connsiteX89" fmla="*/ 1152525 w 2105025"/>
              <a:gd name="connsiteY89" fmla="*/ 247650 h 1357314"/>
              <a:gd name="connsiteX90" fmla="*/ 1152525 w 2105025"/>
              <a:gd name="connsiteY90" fmla="*/ 247650 h 1357314"/>
              <a:gd name="connsiteX91" fmla="*/ 1095375 w 2105025"/>
              <a:gd name="connsiteY91" fmla="*/ 279400 h 1357314"/>
              <a:gd name="connsiteX92" fmla="*/ 1085850 w 2105025"/>
              <a:gd name="connsiteY92" fmla="*/ 304800 h 1357314"/>
              <a:gd name="connsiteX93" fmla="*/ 1076325 w 2105025"/>
              <a:gd name="connsiteY93" fmla="*/ 330200 h 1357314"/>
              <a:gd name="connsiteX94" fmla="*/ 1063625 w 2105025"/>
              <a:gd name="connsiteY94" fmla="*/ 349250 h 1357314"/>
              <a:gd name="connsiteX95" fmla="*/ 1044575 w 2105025"/>
              <a:gd name="connsiteY95" fmla="*/ 361950 h 1357314"/>
              <a:gd name="connsiteX96" fmla="*/ 1016000 w 2105025"/>
              <a:gd name="connsiteY96" fmla="*/ 381000 h 1357314"/>
              <a:gd name="connsiteX97" fmla="*/ 981075 w 2105025"/>
              <a:gd name="connsiteY97" fmla="*/ 396875 h 1357314"/>
              <a:gd name="connsiteX98" fmla="*/ 952500 w 2105025"/>
              <a:gd name="connsiteY98" fmla="*/ 415925 h 1357314"/>
              <a:gd name="connsiteX99" fmla="*/ 952500 w 2105025"/>
              <a:gd name="connsiteY99" fmla="*/ 415925 h 1357314"/>
              <a:gd name="connsiteX100" fmla="*/ 914400 w 2105025"/>
              <a:gd name="connsiteY100" fmla="*/ 396875 h 1357314"/>
              <a:gd name="connsiteX101" fmla="*/ 892175 w 2105025"/>
              <a:gd name="connsiteY101" fmla="*/ 368300 h 1357314"/>
              <a:gd name="connsiteX102" fmla="*/ 876300 w 2105025"/>
              <a:gd name="connsiteY102" fmla="*/ 349250 h 1357314"/>
              <a:gd name="connsiteX103" fmla="*/ 876300 w 2105025"/>
              <a:gd name="connsiteY103" fmla="*/ 349250 h 1357314"/>
              <a:gd name="connsiteX104" fmla="*/ 838200 w 2105025"/>
              <a:gd name="connsiteY104" fmla="*/ 346075 h 1357314"/>
              <a:gd name="connsiteX105" fmla="*/ 819150 w 2105025"/>
              <a:gd name="connsiteY105" fmla="*/ 330200 h 1357314"/>
              <a:gd name="connsiteX106" fmla="*/ 812800 w 2105025"/>
              <a:gd name="connsiteY106" fmla="*/ 330200 h 1357314"/>
              <a:gd name="connsiteX107" fmla="*/ 800100 w 2105025"/>
              <a:gd name="connsiteY107" fmla="*/ 327025 h 1357314"/>
              <a:gd name="connsiteX108" fmla="*/ 765175 w 2105025"/>
              <a:gd name="connsiteY108" fmla="*/ 339725 h 1357314"/>
              <a:gd name="connsiteX109" fmla="*/ 749300 w 2105025"/>
              <a:gd name="connsiteY109" fmla="*/ 349250 h 1357314"/>
              <a:gd name="connsiteX110" fmla="*/ 727075 w 2105025"/>
              <a:gd name="connsiteY110" fmla="*/ 365125 h 1357314"/>
              <a:gd name="connsiteX111" fmla="*/ 704850 w 2105025"/>
              <a:gd name="connsiteY111" fmla="*/ 381000 h 1357314"/>
              <a:gd name="connsiteX112" fmla="*/ 679450 w 2105025"/>
              <a:gd name="connsiteY112" fmla="*/ 390525 h 1357314"/>
              <a:gd name="connsiteX113" fmla="*/ 584200 w 2105025"/>
              <a:gd name="connsiteY113" fmla="*/ 406400 h 1357314"/>
              <a:gd name="connsiteX114" fmla="*/ 542925 w 2105025"/>
              <a:gd name="connsiteY114" fmla="*/ 419100 h 1357314"/>
              <a:gd name="connsiteX115" fmla="*/ 511175 w 2105025"/>
              <a:gd name="connsiteY115" fmla="*/ 412750 h 1357314"/>
              <a:gd name="connsiteX116" fmla="*/ 485775 w 2105025"/>
              <a:gd name="connsiteY116" fmla="*/ 400050 h 1357314"/>
              <a:gd name="connsiteX117" fmla="*/ 476250 w 2105025"/>
              <a:gd name="connsiteY117" fmla="*/ 377825 h 1357314"/>
              <a:gd name="connsiteX118" fmla="*/ 479425 w 2105025"/>
              <a:gd name="connsiteY118" fmla="*/ 346075 h 1357314"/>
              <a:gd name="connsiteX119" fmla="*/ 498475 w 2105025"/>
              <a:gd name="connsiteY119" fmla="*/ 330200 h 1357314"/>
              <a:gd name="connsiteX120" fmla="*/ 498475 w 2105025"/>
              <a:gd name="connsiteY120" fmla="*/ 330200 h 1357314"/>
              <a:gd name="connsiteX121" fmla="*/ 482600 w 2105025"/>
              <a:gd name="connsiteY121" fmla="*/ 304800 h 1357314"/>
              <a:gd name="connsiteX122" fmla="*/ 485775 w 2105025"/>
              <a:gd name="connsiteY122" fmla="*/ 276225 h 1357314"/>
              <a:gd name="connsiteX123" fmla="*/ 466725 w 2105025"/>
              <a:gd name="connsiteY123" fmla="*/ 263525 h 1357314"/>
              <a:gd name="connsiteX124" fmla="*/ 441325 w 2105025"/>
              <a:gd name="connsiteY124" fmla="*/ 254000 h 1357314"/>
              <a:gd name="connsiteX125" fmla="*/ 419100 w 2105025"/>
              <a:gd name="connsiteY125" fmla="*/ 266700 h 1357314"/>
              <a:gd name="connsiteX126" fmla="*/ 387350 w 2105025"/>
              <a:gd name="connsiteY126" fmla="*/ 276225 h 1357314"/>
              <a:gd name="connsiteX127" fmla="*/ 387350 w 2105025"/>
              <a:gd name="connsiteY127" fmla="*/ 276225 h 1357314"/>
              <a:gd name="connsiteX128" fmla="*/ 361950 w 2105025"/>
              <a:gd name="connsiteY128" fmla="*/ 250825 h 1357314"/>
              <a:gd name="connsiteX129" fmla="*/ 365125 w 2105025"/>
              <a:gd name="connsiteY129" fmla="*/ 225425 h 1357314"/>
              <a:gd name="connsiteX130" fmla="*/ 381000 w 2105025"/>
              <a:gd name="connsiteY130" fmla="*/ 203200 h 1357314"/>
              <a:gd name="connsiteX131" fmla="*/ 390525 w 2105025"/>
              <a:gd name="connsiteY131" fmla="*/ 174625 h 1357314"/>
              <a:gd name="connsiteX132" fmla="*/ 412750 w 2105025"/>
              <a:gd name="connsiteY132" fmla="*/ 152400 h 1357314"/>
              <a:gd name="connsiteX133" fmla="*/ 406400 w 2105025"/>
              <a:gd name="connsiteY133" fmla="*/ 139700 h 1357314"/>
              <a:gd name="connsiteX134" fmla="*/ 406400 w 2105025"/>
              <a:gd name="connsiteY134" fmla="*/ 139700 h 1357314"/>
              <a:gd name="connsiteX135" fmla="*/ 393700 w 2105025"/>
              <a:gd name="connsiteY135" fmla="*/ 101600 h 1357314"/>
              <a:gd name="connsiteX136" fmla="*/ 381000 w 2105025"/>
              <a:gd name="connsiteY136" fmla="*/ 98425 h 1357314"/>
              <a:gd name="connsiteX137" fmla="*/ 390525 w 2105025"/>
              <a:gd name="connsiteY137" fmla="*/ 79375 h 1357314"/>
              <a:gd name="connsiteX138" fmla="*/ 381000 w 2105025"/>
              <a:gd name="connsiteY138" fmla="*/ 66675 h 1357314"/>
              <a:gd name="connsiteX139" fmla="*/ 346075 w 2105025"/>
              <a:gd name="connsiteY139" fmla="*/ 95250 h 1357314"/>
              <a:gd name="connsiteX140" fmla="*/ 282575 w 2105025"/>
              <a:gd name="connsiteY140" fmla="*/ 146050 h 1357314"/>
              <a:gd name="connsiteX141" fmla="*/ 244475 w 2105025"/>
              <a:gd name="connsiteY141" fmla="*/ 203200 h 1357314"/>
              <a:gd name="connsiteX142" fmla="*/ 244475 w 2105025"/>
              <a:gd name="connsiteY142" fmla="*/ 203200 h 1357314"/>
              <a:gd name="connsiteX143" fmla="*/ 196850 w 2105025"/>
              <a:gd name="connsiteY143" fmla="*/ 247650 h 1357314"/>
              <a:gd name="connsiteX144" fmla="*/ 174625 w 2105025"/>
              <a:gd name="connsiteY144" fmla="*/ 263525 h 1357314"/>
              <a:gd name="connsiteX145" fmla="*/ 152400 w 2105025"/>
              <a:gd name="connsiteY145" fmla="*/ 231775 h 1357314"/>
              <a:gd name="connsiteX146" fmla="*/ 139700 w 2105025"/>
              <a:gd name="connsiteY146" fmla="*/ 206375 h 1357314"/>
              <a:gd name="connsiteX147" fmla="*/ 155575 w 2105025"/>
              <a:gd name="connsiteY147" fmla="*/ 180975 h 1357314"/>
              <a:gd name="connsiteX148" fmla="*/ 168275 w 2105025"/>
              <a:gd name="connsiteY148" fmla="*/ 158750 h 1357314"/>
              <a:gd name="connsiteX149" fmla="*/ 161925 w 2105025"/>
              <a:gd name="connsiteY149" fmla="*/ 136525 h 1357314"/>
              <a:gd name="connsiteX150" fmla="*/ 161925 w 2105025"/>
              <a:gd name="connsiteY150" fmla="*/ 136525 h 1357314"/>
              <a:gd name="connsiteX151" fmla="*/ 101600 w 2105025"/>
              <a:gd name="connsiteY151" fmla="*/ 161925 h 1357314"/>
              <a:gd name="connsiteX152" fmla="*/ 82550 w 2105025"/>
              <a:gd name="connsiteY152" fmla="*/ 184150 h 1357314"/>
              <a:gd name="connsiteX153" fmla="*/ 41275 w 2105025"/>
              <a:gd name="connsiteY153" fmla="*/ 203200 h 1357314"/>
              <a:gd name="connsiteX154" fmla="*/ 22225 w 2105025"/>
              <a:gd name="connsiteY154" fmla="*/ 219075 h 1357314"/>
              <a:gd name="connsiteX155" fmla="*/ 0 w 2105025"/>
              <a:gd name="connsiteY155" fmla="*/ 219075 h 1357314"/>
              <a:gd name="connsiteX156" fmla="*/ 9525 w 2105025"/>
              <a:gd name="connsiteY156" fmla="*/ 200025 h 1357314"/>
              <a:gd name="connsiteX157" fmla="*/ 25400 w 2105025"/>
              <a:gd name="connsiteY157" fmla="*/ 180975 h 1357314"/>
              <a:gd name="connsiteX158" fmla="*/ 47625 w 2105025"/>
              <a:gd name="connsiteY158" fmla="*/ 139700 h 1357314"/>
              <a:gd name="connsiteX159" fmla="*/ 63500 w 2105025"/>
              <a:gd name="connsiteY159" fmla="*/ 114300 h 1357314"/>
              <a:gd name="connsiteX160" fmla="*/ 92075 w 2105025"/>
              <a:gd name="connsiteY160" fmla="*/ 82550 h 1357314"/>
              <a:gd name="connsiteX161" fmla="*/ 98425 w 2105025"/>
              <a:gd name="connsiteY161" fmla="*/ 47625 h 1357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2105025" h="1357314">
                <a:moveTo>
                  <a:pt x="1527176" y="1357314"/>
                </a:moveTo>
                <a:cubicBezTo>
                  <a:pt x="1532203" y="1349244"/>
                  <a:pt x="1513814" y="1334426"/>
                  <a:pt x="1533525" y="1296987"/>
                </a:cubicBezTo>
                <a:cubicBezTo>
                  <a:pt x="1541330" y="1276614"/>
                  <a:pt x="1579166" y="1288653"/>
                  <a:pt x="1597819" y="1261268"/>
                </a:cubicBezTo>
                <a:cubicBezTo>
                  <a:pt x="1616472" y="1233884"/>
                  <a:pt x="1632347" y="1159668"/>
                  <a:pt x="1645444" y="1132680"/>
                </a:cubicBezTo>
                <a:cubicBezTo>
                  <a:pt x="1653381" y="1119980"/>
                  <a:pt x="1644651" y="1085849"/>
                  <a:pt x="1652588" y="1073149"/>
                </a:cubicBezTo>
                <a:cubicBezTo>
                  <a:pt x="1662510" y="1049734"/>
                  <a:pt x="1650735" y="1027111"/>
                  <a:pt x="1666875" y="1006474"/>
                </a:cubicBezTo>
                <a:cubicBezTo>
                  <a:pt x="1683015" y="985837"/>
                  <a:pt x="1738842" y="956469"/>
                  <a:pt x="1749425" y="949325"/>
                </a:cubicBezTo>
                <a:lnTo>
                  <a:pt x="1768475" y="949325"/>
                </a:lnTo>
                <a:lnTo>
                  <a:pt x="1793875" y="962025"/>
                </a:lnTo>
                <a:lnTo>
                  <a:pt x="1838325" y="974725"/>
                </a:lnTo>
                <a:lnTo>
                  <a:pt x="1838325" y="974725"/>
                </a:lnTo>
                <a:lnTo>
                  <a:pt x="1866900" y="930275"/>
                </a:lnTo>
                <a:lnTo>
                  <a:pt x="1889125" y="911225"/>
                </a:lnTo>
                <a:lnTo>
                  <a:pt x="1914525" y="879475"/>
                </a:lnTo>
                <a:lnTo>
                  <a:pt x="1936750" y="850900"/>
                </a:lnTo>
                <a:lnTo>
                  <a:pt x="1958975" y="828675"/>
                </a:lnTo>
                <a:lnTo>
                  <a:pt x="1965325" y="803275"/>
                </a:lnTo>
                <a:lnTo>
                  <a:pt x="1987550" y="768350"/>
                </a:lnTo>
                <a:lnTo>
                  <a:pt x="1997075" y="733425"/>
                </a:lnTo>
                <a:lnTo>
                  <a:pt x="2032000" y="682625"/>
                </a:lnTo>
                <a:lnTo>
                  <a:pt x="2032000" y="682625"/>
                </a:lnTo>
                <a:lnTo>
                  <a:pt x="2073275" y="650875"/>
                </a:lnTo>
                <a:lnTo>
                  <a:pt x="2073275" y="650875"/>
                </a:lnTo>
                <a:lnTo>
                  <a:pt x="2079625" y="603250"/>
                </a:lnTo>
                <a:lnTo>
                  <a:pt x="2089150" y="577850"/>
                </a:lnTo>
                <a:lnTo>
                  <a:pt x="2098675" y="565150"/>
                </a:lnTo>
                <a:lnTo>
                  <a:pt x="2105025" y="552450"/>
                </a:lnTo>
                <a:lnTo>
                  <a:pt x="2070100" y="549275"/>
                </a:lnTo>
                <a:lnTo>
                  <a:pt x="2051050" y="565150"/>
                </a:lnTo>
                <a:lnTo>
                  <a:pt x="2028825" y="571500"/>
                </a:lnTo>
                <a:lnTo>
                  <a:pt x="2003425" y="584200"/>
                </a:lnTo>
                <a:lnTo>
                  <a:pt x="1984375" y="584200"/>
                </a:lnTo>
                <a:lnTo>
                  <a:pt x="1965325" y="587375"/>
                </a:lnTo>
                <a:lnTo>
                  <a:pt x="1939925" y="593725"/>
                </a:lnTo>
                <a:lnTo>
                  <a:pt x="1930400" y="606425"/>
                </a:lnTo>
                <a:lnTo>
                  <a:pt x="1905000" y="619125"/>
                </a:lnTo>
                <a:lnTo>
                  <a:pt x="1895475" y="635000"/>
                </a:lnTo>
                <a:lnTo>
                  <a:pt x="1857375" y="644525"/>
                </a:lnTo>
                <a:lnTo>
                  <a:pt x="1825625" y="650875"/>
                </a:lnTo>
                <a:lnTo>
                  <a:pt x="1800225" y="644525"/>
                </a:lnTo>
                <a:lnTo>
                  <a:pt x="1765300" y="638175"/>
                </a:lnTo>
                <a:lnTo>
                  <a:pt x="1762125" y="615950"/>
                </a:lnTo>
                <a:lnTo>
                  <a:pt x="1762125" y="587375"/>
                </a:lnTo>
                <a:lnTo>
                  <a:pt x="1771650" y="555625"/>
                </a:lnTo>
                <a:lnTo>
                  <a:pt x="1768475" y="533400"/>
                </a:lnTo>
                <a:lnTo>
                  <a:pt x="1768475" y="533400"/>
                </a:lnTo>
                <a:lnTo>
                  <a:pt x="1784350" y="495300"/>
                </a:lnTo>
                <a:lnTo>
                  <a:pt x="1746250" y="485775"/>
                </a:lnTo>
                <a:lnTo>
                  <a:pt x="1746250" y="485775"/>
                </a:lnTo>
                <a:lnTo>
                  <a:pt x="1724025" y="444500"/>
                </a:lnTo>
                <a:lnTo>
                  <a:pt x="1701800" y="431800"/>
                </a:lnTo>
                <a:lnTo>
                  <a:pt x="1701800" y="431800"/>
                </a:lnTo>
                <a:lnTo>
                  <a:pt x="1660525" y="415925"/>
                </a:lnTo>
                <a:lnTo>
                  <a:pt x="1641475" y="412750"/>
                </a:lnTo>
                <a:lnTo>
                  <a:pt x="1600200" y="422275"/>
                </a:lnTo>
                <a:lnTo>
                  <a:pt x="1600200" y="384175"/>
                </a:lnTo>
                <a:lnTo>
                  <a:pt x="1600200" y="358775"/>
                </a:lnTo>
                <a:lnTo>
                  <a:pt x="1600200" y="358775"/>
                </a:lnTo>
                <a:lnTo>
                  <a:pt x="1600200" y="358775"/>
                </a:lnTo>
                <a:lnTo>
                  <a:pt x="1597025" y="314325"/>
                </a:lnTo>
                <a:lnTo>
                  <a:pt x="1606550" y="295275"/>
                </a:lnTo>
                <a:lnTo>
                  <a:pt x="1622425" y="254000"/>
                </a:lnTo>
                <a:lnTo>
                  <a:pt x="1619250" y="231775"/>
                </a:lnTo>
                <a:lnTo>
                  <a:pt x="1619250" y="203200"/>
                </a:lnTo>
                <a:lnTo>
                  <a:pt x="1625600" y="171450"/>
                </a:lnTo>
                <a:lnTo>
                  <a:pt x="1628775" y="136525"/>
                </a:lnTo>
                <a:lnTo>
                  <a:pt x="1631950" y="98425"/>
                </a:lnTo>
                <a:lnTo>
                  <a:pt x="1625600" y="76200"/>
                </a:lnTo>
                <a:lnTo>
                  <a:pt x="1625600" y="50800"/>
                </a:lnTo>
                <a:lnTo>
                  <a:pt x="1603375" y="38100"/>
                </a:lnTo>
                <a:lnTo>
                  <a:pt x="1577975" y="22225"/>
                </a:lnTo>
                <a:lnTo>
                  <a:pt x="1577975" y="22225"/>
                </a:lnTo>
                <a:lnTo>
                  <a:pt x="1552575" y="19050"/>
                </a:lnTo>
                <a:lnTo>
                  <a:pt x="1508125" y="0"/>
                </a:lnTo>
                <a:lnTo>
                  <a:pt x="1460500" y="3175"/>
                </a:lnTo>
                <a:lnTo>
                  <a:pt x="1431925" y="6350"/>
                </a:lnTo>
                <a:lnTo>
                  <a:pt x="1406525" y="15875"/>
                </a:lnTo>
                <a:lnTo>
                  <a:pt x="1374775" y="22225"/>
                </a:lnTo>
                <a:lnTo>
                  <a:pt x="1355725" y="22225"/>
                </a:lnTo>
                <a:lnTo>
                  <a:pt x="1323975" y="41275"/>
                </a:lnTo>
                <a:lnTo>
                  <a:pt x="1295400" y="63500"/>
                </a:lnTo>
                <a:lnTo>
                  <a:pt x="1270000" y="76200"/>
                </a:lnTo>
                <a:lnTo>
                  <a:pt x="1270000" y="76200"/>
                </a:lnTo>
                <a:lnTo>
                  <a:pt x="1289050" y="98425"/>
                </a:lnTo>
                <a:lnTo>
                  <a:pt x="1285875" y="127000"/>
                </a:lnTo>
                <a:lnTo>
                  <a:pt x="1266825" y="146050"/>
                </a:lnTo>
                <a:lnTo>
                  <a:pt x="1235075" y="165100"/>
                </a:lnTo>
                <a:lnTo>
                  <a:pt x="1196975" y="206375"/>
                </a:lnTo>
                <a:lnTo>
                  <a:pt x="1168400" y="215900"/>
                </a:lnTo>
                <a:lnTo>
                  <a:pt x="1152525" y="247650"/>
                </a:lnTo>
                <a:lnTo>
                  <a:pt x="1152525" y="247650"/>
                </a:lnTo>
                <a:lnTo>
                  <a:pt x="1095375" y="279400"/>
                </a:lnTo>
                <a:lnTo>
                  <a:pt x="1085850" y="304800"/>
                </a:lnTo>
                <a:lnTo>
                  <a:pt x="1076325" y="330200"/>
                </a:lnTo>
                <a:lnTo>
                  <a:pt x="1063625" y="349250"/>
                </a:lnTo>
                <a:lnTo>
                  <a:pt x="1044575" y="361950"/>
                </a:lnTo>
                <a:lnTo>
                  <a:pt x="1016000" y="381000"/>
                </a:lnTo>
                <a:lnTo>
                  <a:pt x="981075" y="396875"/>
                </a:lnTo>
                <a:lnTo>
                  <a:pt x="952500" y="415925"/>
                </a:lnTo>
                <a:lnTo>
                  <a:pt x="952500" y="415925"/>
                </a:lnTo>
                <a:lnTo>
                  <a:pt x="914400" y="396875"/>
                </a:lnTo>
                <a:lnTo>
                  <a:pt x="892175" y="368300"/>
                </a:lnTo>
                <a:lnTo>
                  <a:pt x="876300" y="349250"/>
                </a:lnTo>
                <a:lnTo>
                  <a:pt x="876300" y="349250"/>
                </a:lnTo>
                <a:lnTo>
                  <a:pt x="838200" y="346075"/>
                </a:lnTo>
                <a:lnTo>
                  <a:pt x="819150" y="330200"/>
                </a:lnTo>
                <a:lnTo>
                  <a:pt x="812800" y="330200"/>
                </a:lnTo>
                <a:lnTo>
                  <a:pt x="800100" y="327025"/>
                </a:lnTo>
                <a:lnTo>
                  <a:pt x="765175" y="339725"/>
                </a:lnTo>
                <a:lnTo>
                  <a:pt x="749300" y="349250"/>
                </a:lnTo>
                <a:lnTo>
                  <a:pt x="727075" y="365125"/>
                </a:lnTo>
                <a:lnTo>
                  <a:pt x="704850" y="381000"/>
                </a:lnTo>
                <a:lnTo>
                  <a:pt x="679450" y="390525"/>
                </a:lnTo>
                <a:lnTo>
                  <a:pt x="584200" y="406400"/>
                </a:lnTo>
                <a:lnTo>
                  <a:pt x="542925" y="419100"/>
                </a:lnTo>
                <a:lnTo>
                  <a:pt x="511175" y="412750"/>
                </a:lnTo>
                <a:lnTo>
                  <a:pt x="485775" y="400050"/>
                </a:lnTo>
                <a:lnTo>
                  <a:pt x="476250" y="377825"/>
                </a:lnTo>
                <a:lnTo>
                  <a:pt x="479425" y="346075"/>
                </a:lnTo>
                <a:lnTo>
                  <a:pt x="498475" y="330200"/>
                </a:lnTo>
                <a:lnTo>
                  <a:pt x="498475" y="330200"/>
                </a:lnTo>
                <a:lnTo>
                  <a:pt x="482600" y="304800"/>
                </a:lnTo>
                <a:lnTo>
                  <a:pt x="485775" y="276225"/>
                </a:lnTo>
                <a:lnTo>
                  <a:pt x="466725" y="263525"/>
                </a:lnTo>
                <a:lnTo>
                  <a:pt x="441325" y="254000"/>
                </a:lnTo>
                <a:lnTo>
                  <a:pt x="419100" y="266700"/>
                </a:lnTo>
                <a:lnTo>
                  <a:pt x="387350" y="276225"/>
                </a:lnTo>
                <a:lnTo>
                  <a:pt x="387350" y="276225"/>
                </a:lnTo>
                <a:lnTo>
                  <a:pt x="361950" y="250825"/>
                </a:lnTo>
                <a:lnTo>
                  <a:pt x="365125" y="225425"/>
                </a:lnTo>
                <a:lnTo>
                  <a:pt x="381000" y="203200"/>
                </a:lnTo>
                <a:lnTo>
                  <a:pt x="390525" y="174625"/>
                </a:lnTo>
                <a:lnTo>
                  <a:pt x="412750" y="152400"/>
                </a:lnTo>
                <a:lnTo>
                  <a:pt x="406400" y="139700"/>
                </a:lnTo>
                <a:lnTo>
                  <a:pt x="406400" y="139700"/>
                </a:lnTo>
                <a:lnTo>
                  <a:pt x="393700" y="101600"/>
                </a:lnTo>
                <a:lnTo>
                  <a:pt x="381000" y="98425"/>
                </a:lnTo>
                <a:lnTo>
                  <a:pt x="390525" y="79375"/>
                </a:lnTo>
                <a:lnTo>
                  <a:pt x="381000" y="66675"/>
                </a:lnTo>
                <a:lnTo>
                  <a:pt x="346075" y="95250"/>
                </a:lnTo>
                <a:lnTo>
                  <a:pt x="282575" y="146050"/>
                </a:lnTo>
                <a:lnTo>
                  <a:pt x="244475" y="203200"/>
                </a:lnTo>
                <a:lnTo>
                  <a:pt x="244475" y="203200"/>
                </a:lnTo>
                <a:lnTo>
                  <a:pt x="196850" y="247650"/>
                </a:lnTo>
                <a:lnTo>
                  <a:pt x="174625" y="263525"/>
                </a:lnTo>
                <a:lnTo>
                  <a:pt x="152400" y="231775"/>
                </a:lnTo>
                <a:lnTo>
                  <a:pt x="139700" y="206375"/>
                </a:lnTo>
                <a:lnTo>
                  <a:pt x="155575" y="180975"/>
                </a:lnTo>
                <a:lnTo>
                  <a:pt x="168275" y="158750"/>
                </a:lnTo>
                <a:lnTo>
                  <a:pt x="161925" y="136525"/>
                </a:lnTo>
                <a:lnTo>
                  <a:pt x="161925" y="136525"/>
                </a:lnTo>
                <a:lnTo>
                  <a:pt x="101600" y="161925"/>
                </a:lnTo>
                <a:lnTo>
                  <a:pt x="82550" y="184150"/>
                </a:lnTo>
                <a:lnTo>
                  <a:pt x="41275" y="203200"/>
                </a:lnTo>
                <a:lnTo>
                  <a:pt x="22225" y="219075"/>
                </a:lnTo>
                <a:lnTo>
                  <a:pt x="0" y="219075"/>
                </a:lnTo>
                <a:lnTo>
                  <a:pt x="9525" y="200025"/>
                </a:lnTo>
                <a:lnTo>
                  <a:pt x="25400" y="180975"/>
                </a:lnTo>
                <a:lnTo>
                  <a:pt x="47625" y="139700"/>
                </a:lnTo>
                <a:lnTo>
                  <a:pt x="63500" y="114300"/>
                </a:lnTo>
                <a:lnTo>
                  <a:pt x="92075" y="82550"/>
                </a:lnTo>
                <a:lnTo>
                  <a:pt x="98425" y="47625"/>
                </a:lnTo>
              </a:path>
            </a:pathLst>
          </a:custGeom>
          <a:ln w="12700">
            <a:solidFill>
              <a:srgbClr val="FF0000"/>
            </a:solidFill>
            <a:prstDash val="solid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prstClr val="black"/>
              </a:solidFill>
              <a:latin typeface="Arial Narrow" pitchFamily="34" charset="0"/>
            </a:endParaRPr>
          </a:p>
        </p:txBody>
      </p:sp>
      <p:cxnSp>
        <p:nvCxnSpPr>
          <p:cNvPr id="6154" name="Прямая соединительная линия 802"/>
          <p:cNvCxnSpPr>
            <a:cxnSpLocks noChangeShapeType="1"/>
          </p:cNvCxnSpPr>
          <p:nvPr/>
        </p:nvCxnSpPr>
        <p:spPr bwMode="auto">
          <a:xfrm flipH="1">
            <a:off x="3492500" y="2660651"/>
            <a:ext cx="20638" cy="289983"/>
          </a:xfrm>
          <a:prstGeom prst="line">
            <a:avLst/>
          </a:prstGeom>
          <a:noFill/>
          <a:ln w="38100" cmpd="dbl" algn="ctr">
            <a:solidFill>
              <a:srgbClr val="663300"/>
            </a:solidFill>
            <a:round/>
            <a:headEnd/>
            <a:tailEnd/>
          </a:ln>
        </p:spPr>
      </p:cxnSp>
      <p:sp>
        <p:nvSpPr>
          <p:cNvPr id="5297" name="Rectangle 117"/>
          <p:cNvSpPr>
            <a:spLocks noChangeArrowheads="1"/>
          </p:cNvSpPr>
          <p:nvPr/>
        </p:nvSpPr>
        <p:spPr bwMode="auto">
          <a:xfrm>
            <a:off x="3515717" y="2938511"/>
            <a:ext cx="662768" cy="119477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Сахалинское ОН</a:t>
            </a:r>
          </a:p>
        </p:txBody>
      </p:sp>
      <p:cxnSp>
        <p:nvCxnSpPr>
          <p:cNvPr id="6156" name="Прямая соединительная линия 802"/>
          <p:cNvCxnSpPr>
            <a:cxnSpLocks noChangeShapeType="1"/>
          </p:cNvCxnSpPr>
          <p:nvPr/>
        </p:nvCxnSpPr>
        <p:spPr bwMode="auto">
          <a:xfrm>
            <a:off x="4583113" y="2559051"/>
            <a:ext cx="279400" cy="376767"/>
          </a:xfrm>
          <a:prstGeom prst="line">
            <a:avLst/>
          </a:prstGeom>
          <a:noFill/>
          <a:ln w="38100" cmpd="dbl" algn="ctr">
            <a:solidFill>
              <a:srgbClr val="663300"/>
            </a:solidFill>
            <a:round/>
            <a:headEnd/>
            <a:tailEnd/>
          </a:ln>
        </p:spPr>
      </p:cxnSp>
      <p:cxnSp>
        <p:nvCxnSpPr>
          <p:cNvPr id="6157" name="Прямая соединительная линия 802"/>
          <p:cNvCxnSpPr>
            <a:cxnSpLocks noChangeShapeType="1"/>
          </p:cNvCxnSpPr>
          <p:nvPr/>
        </p:nvCxnSpPr>
        <p:spPr bwMode="auto">
          <a:xfrm>
            <a:off x="4989513" y="1528234"/>
            <a:ext cx="241300" cy="215900"/>
          </a:xfrm>
          <a:prstGeom prst="line">
            <a:avLst/>
          </a:prstGeom>
          <a:noFill/>
          <a:ln w="38100" cmpd="dbl" algn="ctr">
            <a:solidFill>
              <a:srgbClr val="663300"/>
            </a:solidFill>
            <a:round/>
            <a:headEnd/>
            <a:tailEnd/>
          </a:ln>
        </p:spPr>
      </p:cxnSp>
      <p:sp>
        <p:nvSpPr>
          <p:cNvPr id="5343" name="Rectangle 117"/>
          <p:cNvSpPr>
            <a:spLocks noChangeArrowheads="1"/>
          </p:cNvSpPr>
          <p:nvPr/>
        </p:nvSpPr>
        <p:spPr bwMode="auto">
          <a:xfrm>
            <a:off x="4684489" y="1721610"/>
            <a:ext cx="500066" cy="119477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Камчатское ОН</a:t>
            </a:r>
          </a:p>
        </p:txBody>
      </p:sp>
      <p:sp>
        <p:nvSpPr>
          <p:cNvPr id="5348" name="Rectangle 117"/>
          <p:cNvSpPr>
            <a:spLocks noChangeArrowheads="1"/>
          </p:cNvSpPr>
          <p:nvPr/>
        </p:nvSpPr>
        <p:spPr bwMode="auto">
          <a:xfrm>
            <a:off x="4932040" y="1181258"/>
            <a:ext cx="662768" cy="119477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Чукотское ОН</a:t>
            </a:r>
          </a:p>
        </p:txBody>
      </p:sp>
      <p:sp>
        <p:nvSpPr>
          <p:cNvPr id="5481" name="Полилиния 5480"/>
          <p:cNvSpPr/>
          <p:nvPr/>
        </p:nvSpPr>
        <p:spPr>
          <a:xfrm>
            <a:off x="1677989" y="1672167"/>
            <a:ext cx="612775" cy="781051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888187"/>
              <a:gd name="connsiteY0" fmla="*/ 1478943 h 1478943"/>
              <a:gd name="connsiteX1" fmla="*/ 214685 w 3888187"/>
              <a:gd name="connsiteY1" fmla="*/ 1431235 h 1478943"/>
              <a:gd name="connsiteX2" fmla="*/ 326003 w 3888187"/>
              <a:gd name="connsiteY2" fmla="*/ 1359673 h 1478943"/>
              <a:gd name="connsiteX3" fmla="*/ 453224 w 3888187"/>
              <a:gd name="connsiteY3" fmla="*/ 1296063 h 1478943"/>
              <a:gd name="connsiteX4" fmla="*/ 532737 w 3888187"/>
              <a:gd name="connsiteY4" fmla="*/ 1144988 h 1478943"/>
              <a:gd name="connsiteX5" fmla="*/ 620201 w 3888187"/>
              <a:gd name="connsiteY5" fmla="*/ 1065475 h 1478943"/>
              <a:gd name="connsiteX6" fmla="*/ 659958 w 3888187"/>
              <a:gd name="connsiteY6" fmla="*/ 970059 h 1478943"/>
              <a:gd name="connsiteX7" fmla="*/ 779227 w 3888187"/>
              <a:gd name="connsiteY7" fmla="*/ 882595 h 1478943"/>
              <a:gd name="connsiteX8" fmla="*/ 938254 w 3888187"/>
              <a:gd name="connsiteY8" fmla="*/ 795130 h 1478943"/>
              <a:gd name="connsiteX9" fmla="*/ 985961 w 3888187"/>
              <a:gd name="connsiteY9" fmla="*/ 691763 h 1478943"/>
              <a:gd name="connsiteX10" fmla="*/ 1057523 w 3888187"/>
              <a:gd name="connsiteY10" fmla="*/ 612250 h 1478943"/>
              <a:gd name="connsiteX11" fmla="*/ 1137036 w 3888187"/>
              <a:gd name="connsiteY11" fmla="*/ 572494 h 1478943"/>
              <a:gd name="connsiteX12" fmla="*/ 1232452 w 3888187"/>
              <a:gd name="connsiteY12" fmla="*/ 540689 h 1478943"/>
              <a:gd name="connsiteX13" fmla="*/ 1367624 w 3888187"/>
              <a:gd name="connsiteY13" fmla="*/ 477078 h 1478943"/>
              <a:gd name="connsiteX14" fmla="*/ 1518699 w 3888187"/>
              <a:gd name="connsiteY14" fmla="*/ 405516 h 1478943"/>
              <a:gd name="connsiteX15" fmla="*/ 1606163 w 3888187"/>
              <a:gd name="connsiteY15" fmla="*/ 326003 h 1478943"/>
              <a:gd name="connsiteX16" fmla="*/ 1725433 w 3888187"/>
              <a:gd name="connsiteY16" fmla="*/ 246490 h 1478943"/>
              <a:gd name="connsiteX17" fmla="*/ 1940118 w 3888187"/>
              <a:gd name="connsiteY17" fmla="*/ 190831 h 1478943"/>
              <a:gd name="connsiteX18" fmla="*/ 2083241 w 3888187"/>
              <a:gd name="connsiteY18" fmla="*/ 111318 h 1478943"/>
              <a:gd name="connsiteX19" fmla="*/ 2154803 w 3888187"/>
              <a:gd name="connsiteY19" fmla="*/ 39756 h 1478943"/>
              <a:gd name="connsiteX20" fmla="*/ 2234316 w 3888187"/>
              <a:gd name="connsiteY20" fmla="*/ 95416 h 1478943"/>
              <a:gd name="connsiteX21" fmla="*/ 2321781 w 3888187"/>
              <a:gd name="connsiteY21" fmla="*/ 95416 h 1478943"/>
              <a:gd name="connsiteX22" fmla="*/ 2464904 w 3888187"/>
              <a:gd name="connsiteY22" fmla="*/ 39756 h 1478943"/>
              <a:gd name="connsiteX23" fmla="*/ 2568271 w 3888187"/>
              <a:gd name="connsiteY23" fmla="*/ 39756 h 1478943"/>
              <a:gd name="connsiteX24" fmla="*/ 2727297 w 3888187"/>
              <a:gd name="connsiteY24" fmla="*/ 7951 h 1478943"/>
              <a:gd name="connsiteX25" fmla="*/ 2814761 w 3888187"/>
              <a:gd name="connsiteY25" fmla="*/ 0 h 1478943"/>
              <a:gd name="connsiteX26" fmla="*/ 2941982 w 3888187"/>
              <a:gd name="connsiteY26" fmla="*/ 23854 h 1478943"/>
              <a:gd name="connsiteX27" fmla="*/ 3212327 w 3888187"/>
              <a:gd name="connsiteY27" fmla="*/ 23854 h 1478943"/>
              <a:gd name="connsiteX28" fmla="*/ 3387255 w 3888187"/>
              <a:gd name="connsiteY28" fmla="*/ 15903 h 1478943"/>
              <a:gd name="connsiteX29" fmla="*/ 3466768 w 3888187"/>
              <a:gd name="connsiteY29" fmla="*/ 7951 h 1478943"/>
              <a:gd name="connsiteX30" fmla="*/ 3625794 w 3888187"/>
              <a:gd name="connsiteY30" fmla="*/ 7951 h 1478943"/>
              <a:gd name="connsiteX31" fmla="*/ 3729161 w 3888187"/>
              <a:gd name="connsiteY31" fmla="*/ 55659 h 1478943"/>
              <a:gd name="connsiteX32" fmla="*/ 3888187 w 3888187"/>
              <a:gd name="connsiteY32" fmla="*/ 39756 h 1478943"/>
              <a:gd name="connsiteX0" fmla="*/ 0 w 3729161"/>
              <a:gd name="connsiteY0" fmla="*/ 1478943 h 1478943"/>
              <a:gd name="connsiteX1" fmla="*/ 214685 w 3729161"/>
              <a:gd name="connsiteY1" fmla="*/ 1431235 h 1478943"/>
              <a:gd name="connsiteX2" fmla="*/ 326003 w 3729161"/>
              <a:gd name="connsiteY2" fmla="*/ 1359673 h 1478943"/>
              <a:gd name="connsiteX3" fmla="*/ 453224 w 3729161"/>
              <a:gd name="connsiteY3" fmla="*/ 1296063 h 1478943"/>
              <a:gd name="connsiteX4" fmla="*/ 532737 w 3729161"/>
              <a:gd name="connsiteY4" fmla="*/ 1144988 h 1478943"/>
              <a:gd name="connsiteX5" fmla="*/ 620201 w 3729161"/>
              <a:gd name="connsiteY5" fmla="*/ 1065475 h 1478943"/>
              <a:gd name="connsiteX6" fmla="*/ 659958 w 3729161"/>
              <a:gd name="connsiteY6" fmla="*/ 970059 h 1478943"/>
              <a:gd name="connsiteX7" fmla="*/ 779227 w 3729161"/>
              <a:gd name="connsiteY7" fmla="*/ 882595 h 1478943"/>
              <a:gd name="connsiteX8" fmla="*/ 938254 w 3729161"/>
              <a:gd name="connsiteY8" fmla="*/ 795130 h 1478943"/>
              <a:gd name="connsiteX9" fmla="*/ 985961 w 3729161"/>
              <a:gd name="connsiteY9" fmla="*/ 691763 h 1478943"/>
              <a:gd name="connsiteX10" fmla="*/ 1057523 w 3729161"/>
              <a:gd name="connsiteY10" fmla="*/ 612250 h 1478943"/>
              <a:gd name="connsiteX11" fmla="*/ 1137036 w 3729161"/>
              <a:gd name="connsiteY11" fmla="*/ 572494 h 1478943"/>
              <a:gd name="connsiteX12" fmla="*/ 1232452 w 3729161"/>
              <a:gd name="connsiteY12" fmla="*/ 540689 h 1478943"/>
              <a:gd name="connsiteX13" fmla="*/ 1367624 w 3729161"/>
              <a:gd name="connsiteY13" fmla="*/ 477078 h 1478943"/>
              <a:gd name="connsiteX14" fmla="*/ 1518699 w 3729161"/>
              <a:gd name="connsiteY14" fmla="*/ 405516 h 1478943"/>
              <a:gd name="connsiteX15" fmla="*/ 1606163 w 3729161"/>
              <a:gd name="connsiteY15" fmla="*/ 326003 h 1478943"/>
              <a:gd name="connsiteX16" fmla="*/ 1725433 w 3729161"/>
              <a:gd name="connsiteY16" fmla="*/ 246490 h 1478943"/>
              <a:gd name="connsiteX17" fmla="*/ 1940118 w 3729161"/>
              <a:gd name="connsiteY17" fmla="*/ 190831 h 1478943"/>
              <a:gd name="connsiteX18" fmla="*/ 2083241 w 3729161"/>
              <a:gd name="connsiteY18" fmla="*/ 111318 h 1478943"/>
              <a:gd name="connsiteX19" fmla="*/ 2154803 w 3729161"/>
              <a:gd name="connsiteY19" fmla="*/ 39756 h 1478943"/>
              <a:gd name="connsiteX20" fmla="*/ 2234316 w 3729161"/>
              <a:gd name="connsiteY20" fmla="*/ 95416 h 1478943"/>
              <a:gd name="connsiteX21" fmla="*/ 2321781 w 3729161"/>
              <a:gd name="connsiteY21" fmla="*/ 95416 h 1478943"/>
              <a:gd name="connsiteX22" fmla="*/ 2464904 w 3729161"/>
              <a:gd name="connsiteY22" fmla="*/ 39756 h 1478943"/>
              <a:gd name="connsiteX23" fmla="*/ 2568271 w 3729161"/>
              <a:gd name="connsiteY23" fmla="*/ 39756 h 1478943"/>
              <a:gd name="connsiteX24" fmla="*/ 2727297 w 3729161"/>
              <a:gd name="connsiteY24" fmla="*/ 7951 h 1478943"/>
              <a:gd name="connsiteX25" fmla="*/ 2814761 w 3729161"/>
              <a:gd name="connsiteY25" fmla="*/ 0 h 1478943"/>
              <a:gd name="connsiteX26" fmla="*/ 2941982 w 3729161"/>
              <a:gd name="connsiteY26" fmla="*/ 23854 h 1478943"/>
              <a:gd name="connsiteX27" fmla="*/ 3212327 w 3729161"/>
              <a:gd name="connsiteY27" fmla="*/ 23854 h 1478943"/>
              <a:gd name="connsiteX28" fmla="*/ 3387255 w 3729161"/>
              <a:gd name="connsiteY28" fmla="*/ 15903 h 1478943"/>
              <a:gd name="connsiteX29" fmla="*/ 3466768 w 3729161"/>
              <a:gd name="connsiteY29" fmla="*/ 7951 h 1478943"/>
              <a:gd name="connsiteX30" fmla="*/ 3625794 w 3729161"/>
              <a:gd name="connsiteY30" fmla="*/ 7951 h 1478943"/>
              <a:gd name="connsiteX31" fmla="*/ 3729161 w 3729161"/>
              <a:gd name="connsiteY31" fmla="*/ 55659 h 1478943"/>
              <a:gd name="connsiteX0" fmla="*/ 0 w 3625794"/>
              <a:gd name="connsiteY0" fmla="*/ 1478943 h 1478943"/>
              <a:gd name="connsiteX1" fmla="*/ 214685 w 3625794"/>
              <a:gd name="connsiteY1" fmla="*/ 1431235 h 1478943"/>
              <a:gd name="connsiteX2" fmla="*/ 326003 w 3625794"/>
              <a:gd name="connsiteY2" fmla="*/ 1359673 h 1478943"/>
              <a:gd name="connsiteX3" fmla="*/ 453224 w 3625794"/>
              <a:gd name="connsiteY3" fmla="*/ 1296063 h 1478943"/>
              <a:gd name="connsiteX4" fmla="*/ 532737 w 3625794"/>
              <a:gd name="connsiteY4" fmla="*/ 1144988 h 1478943"/>
              <a:gd name="connsiteX5" fmla="*/ 620201 w 3625794"/>
              <a:gd name="connsiteY5" fmla="*/ 1065475 h 1478943"/>
              <a:gd name="connsiteX6" fmla="*/ 659958 w 3625794"/>
              <a:gd name="connsiteY6" fmla="*/ 970059 h 1478943"/>
              <a:gd name="connsiteX7" fmla="*/ 779227 w 3625794"/>
              <a:gd name="connsiteY7" fmla="*/ 882595 h 1478943"/>
              <a:gd name="connsiteX8" fmla="*/ 938254 w 3625794"/>
              <a:gd name="connsiteY8" fmla="*/ 795130 h 1478943"/>
              <a:gd name="connsiteX9" fmla="*/ 985961 w 3625794"/>
              <a:gd name="connsiteY9" fmla="*/ 691763 h 1478943"/>
              <a:gd name="connsiteX10" fmla="*/ 1057523 w 3625794"/>
              <a:gd name="connsiteY10" fmla="*/ 612250 h 1478943"/>
              <a:gd name="connsiteX11" fmla="*/ 1137036 w 3625794"/>
              <a:gd name="connsiteY11" fmla="*/ 572494 h 1478943"/>
              <a:gd name="connsiteX12" fmla="*/ 1232452 w 3625794"/>
              <a:gd name="connsiteY12" fmla="*/ 540689 h 1478943"/>
              <a:gd name="connsiteX13" fmla="*/ 1367624 w 3625794"/>
              <a:gd name="connsiteY13" fmla="*/ 477078 h 1478943"/>
              <a:gd name="connsiteX14" fmla="*/ 1518699 w 3625794"/>
              <a:gd name="connsiteY14" fmla="*/ 405516 h 1478943"/>
              <a:gd name="connsiteX15" fmla="*/ 1606163 w 3625794"/>
              <a:gd name="connsiteY15" fmla="*/ 326003 h 1478943"/>
              <a:gd name="connsiteX16" fmla="*/ 1725433 w 3625794"/>
              <a:gd name="connsiteY16" fmla="*/ 246490 h 1478943"/>
              <a:gd name="connsiteX17" fmla="*/ 1940118 w 3625794"/>
              <a:gd name="connsiteY17" fmla="*/ 190831 h 1478943"/>
              <a:gd name="connsiteX18" fmla="*/ 2083241 w 3625794"/>
              <a:gd name="connsiteY18" fmla="*/ 111318 h 1478943"/>
              <a:gd name="connsiteX19" fmla="*/ 2154803 w 3625794"/>
              <a:gd name="connsiteY19" fmla="*/ 39756 h 1478943"/>
              <a:gd name="connsiteX20" fmla="*/ 2234316 w 3625794"/>
              <a:gd name="connsiteY20" fmla="*/ 95416 h 1478943"/>
              <a:gd name="connsiteX21" fmla="*/ 2321781 w 3625794"/>
              <a:gd name="connsiteY21" fmla="*/ 95416 h 1478943"/>
              <a:gd name="connsiteX22" fmla="*/ 2464904 w 3625794"/>
              <a:gd name="connsiteY22" fmla="*/ 39756 h 1478943"/>
              <a:gd name="connsiteX23" fmla="*/ 2568271 w 3625794"/>
              <a:gd name="connsiteY23" fmla="*/ 39756 h 1478943"/>
              <a:gd name="connsiteX24" fmla="*/ 2727297 w 3625794"/>
              <a:gd name="connsiteY24" fmla="*/ 7951 h 1478943"/>
              <a:gd name="connsiteX25" fmla="*/ 2814761 w 3625794"/>
              <a:gd name="connsiteY25" fmla="*/ 0 h 1478943"/>
              <a:gd name="connsiteX26" fmla="*/ 2941982 w 3625794"/>
              <a:gd name="connsiteY26" fmla="*/ 23854 h 1478943"/>
              <a:gd name="connsiteX27" fmla="*/ 3212327 w 3625794"/>
              <a:gd name="connsiteY27" fmla="*/ 23854 h 1478943"/>
              <a:gd name="connsiteX28" fmla="*/ 3387255 w 3625794"/>
              <a:gd name="connsiteY28" fmla="*/ 15903 h 1478943"/>
              <a:gd name="connsiteX29" fmla="*/ 3466768 w 3625794"/>
              <a:gd name="connsiteY29" fmla="*/ 7951 h 1478943"/>
              <a:gd name="connsiteX30" fmla="*/ 3625794 w 3625794"/>
              <a:gd name="connsiteY30" fmla="*/ 7951 h 1478943"/>
              <a:gd name="connsiteX0" fmla="*/ 0 w 3466768"/>
              <a:gd name="connsiteY0" fmla="*/ 1478943 h 1478943"/>
              <a:gd name="connsiteX1" fmla="*/ 214685 w 3466768"/>
              <a:gd name="connsiteY1" fmla="*/ 1431235 h 1478943"/>
              <a:gd name="connsiteX2" fmla="*/ 326003 w 3466768"/>
              <a:gd name="connsiteY2" fmla="*/ 1359673 h 1478943"/>
              <a:gd name="connsiteX3" fmla="*/ 453224 w 3466768"/>
              <a:gd name="connsiteY3" fmla="*/ 1296063 h 1478943"/>
              <a:gd name="connsiteX4" fmla="*/ 532737 w 3466768"/>
              <a:gd name="connsiteY4" fmla="*/ 1144988 h 1478943"/>
              <a:gd name="connsiteX5" fmla="*/ 620201 w 3466768"/>
              <a:gd name="connsiteY5" fmla="*/ 1065475 h 1478943"/>
              <a:gd name="connsiteX6" fmla="*/ 659958 w 3466768"/>
              <a:gd name="connsiteY6" fmla="*/ 970059 h 1478943"/>
              <a:gd name="connsiteX7" fmla="*/ 779227 w 3466768"/>
              <a:gd name="connsiteY7" fmla="*/ 882595 h 1478943"/>
              <a:gd name="connsiteX8" fmla="*/ 938254 w 3466768"/>
              <a:gd name="connsiteY8" fmla="*/ 795130 h 1478943"/>
              <a:gd name="connsiteX9" fmla="*/ 985961 w 3466768"/>
              <a:gd name="connsiteY9" fmla="*/ 691763 h 1478943"/>
              <a:gd name="connsiteX10" fmla="*/ 1057523 w 3466768"/>
              <a:gd name="connsiteY10" fmla="*/ 612250 h 1478943"/>
              <a:gd name="connsiteX11" fmla="*/ 1137036 w 3466768"/>
              <a:gd name="connsiteY11" fmla="*/ 572494 h 1478943"/>
              <a:gd name="connsiteX12" fmla="*/ 1232452 w 3466768"/>
              <a:gd name="connsiteY12" fmla="*/ 540689 h 1478943"/>
              <a:gd name="connsiteX13" fmla="*/ 1367624 w 3466768"/>
              <a:gd name="connsiteY13" fmla="*/ 477078 h 1478943"/>
              <a:gd name="connsiteX14" fmla="*/ 1518699 w 3466768"/>
              <a:gd name="connsiteY14" fmla="*/ 405516 h 1478943"/>
              <a:gd name="connsiteX15" fmla="*/ 1606163 w 3466768"/>
              <a:gd name="connsiteY15" fmla="*/ 326003 h 1478943"/>
              <a:gd name="connsiteX16" fmla="*/ 1725433 w 3466768"/>
              <a:gd name="connsiteY16" fmla="*/ 246490 h 1478943"/>
              <a:gd name="connsiteX17" fmla="*/ 1940118 w 3466768"/>
              <a:gd name="connsiteY17" fmla="*/ 190831 h 1478943"/>
              <a:gd name="connsiteX18" fmla="*/ 2083241 w 3466768"/>
              <a:gd name="connsiteY18" fmla="*/ 111318 h 1478943"/>
              <a:gd name="connsiteX19" fmla="*/ 2154803 w 3466768"/>
              <a:gd name="connsiteY19" fmla="*/ 39756 h 1478943"/>
              <a:gd name="connsiteX20" fmla="*/ 2234316 w 3466768"/>
              <a:gd name="connsiteY20" fmla="*/ 95416 h 1478943"/>
              <a:gd name="connsiteX21" fmla="*/ 2321781 w 3466768"/>
              <a:gd name="connsiteY21" fmla="*/ 95416 h 1478943"/>
              <a:gd name="connsiteX22" fmla="*/ 2464904 w 3466768"/>
              <a:gd name="connsiteY22" fmla="*/ 39756 h 1478943"/>
              <a:gd name="connsiteX23" fmla="*/ 2568271 w 3466768"/>
              <a:gd name="connsiteY23" fmla="*/ 39756 h 1478943"/>
              <a:gd name="connsiteX24" fmla="*/ 2727297 w 3466768"/>
              <a:gd name="connsiteY24" fmla="*/ 7951 h 1478943"/>
              <a:gd name="connsiteX25" fmla="*/ 2814761 w 3466768"/>
              <a:gd name="connsiteY25" fmla="*/ 0 h 1478943"/>
              <a:gd name="connsiteX26" fmla="*/ 2941982 w 3466768"/>
              <a:gd name="connsiteY26" fmla="*/ 23854 h 1478943"/>
              <a:gd name="connsiteX27" fmla="*/ 3212327 w 3466768"/>
              <a:gd name="connsiteY27" fmla="*/ 23854 h 1478943"/>
              <a:gd name="connsiteX28" fmla="*/ 3387255 w 3466768"/>
              <a:gd name="connsiteY28" fmla="*/ 15903 h 1478943"/>
              <a:gd name="connsiteX29" fmla="*/ 3466768 w 3466768"/>
              <a:gd name="connsiteY29" fmla="*/ 7951 h 1478943"/>
              <a:gd name="connsiteX0" fmla="*/ 0 w 3387255"/>
              <a:gd name="connsiteY0" fmla="*/ 1478943 h 1478943"/>
              <a:gd name="connsiteX1" fmla="*/ 214685 w 3387255"/>
              <a:gd name="connsiteY1" fmla="*/ 1431235 h 1478943"/>
              <a:gd name="connsiteX2" fmla="*/ 326003 w 3387255"/>
              <a:gd name="connsiteY2" fmla="*/ 1359673 h 1478943"/>
              <a:gd name="connsiteX3" fmla="*/ 453224 w 3387255"/>
              <a:gd name="connsiteY3" fmla="*/ 1296063 h 1478943"/>
              <a:gd name="connsiteX4" fmla="*/ 532737 w 3387255"/>
              <a:gd name="connsiteY4" fmla="*/ 1144988 h 1478943"/>
              <a:gd name="connsiteX5" fmla="*/ 620201 w 3387255"/>
              <a:gd name="connsiteY5" fmla="*/ 1065475 h 1478943"/>
              <a:gd name="connsiteX6" fmla="*/ 659958 w 3387255"/>
              <a:gd name="connsiteY6" fmla="*/ 970059 h 1478943"/>
              <a:gd name="connsiteX7" fmla="*/ 779227 w 3387255"/>
              <a:gd name="connsiteY7" fmla="*/ 882595 h 1478943"/>
              <a:gd name="connsiteX8" fmla="*/ 938254 w 3387255"/>
              <a:gd name="connsiteY8" fmla="*/ 795130 h 1478943"/>
              <a:gd name="connsiteX9" fmla="*/ 985961 w 3387255"/>
              <a:gd name="connsiteY9" fmla="*/ 691763 h 1478943"/>
              <a:gd name="connsiteX10" fmla="*/ 1057523 w 3387255"/>
              <a:gd name="connsiteY10" fmla="*/ 612250 h 1478943"/>
              <a:gd name="connsiteX11" fmla="*/ 1137036 w 3387255"/>
              <a:gd name="connsiteY11" fmla="*/ 572494 h 1478943"/>
              <a:gd name="connsiteX12" fmla="*/ 1232452 w 3387255"/>
              <a:gd name="connsiteY12" fmla="*/ 540689 h 1478943"/>
              <a:gd name="connsiteX13" fmla="*/ 1367624 w 3387255"/>
              <a:gd name="connsiteY13" fmla="*/ 477078 h 1478943"/>
              <a:gd name="connsiteX14" fmla="*/ 1518699 w 3387255"/>
              <a:gd name="connsiteY14" fmla="*/ 405516 h 1478943"/>
              <a:gd name="connsiteX15" fmla="*/ 1606163 w 3387255"/>
              <a:gd name="connsiteY15" fmla="*/ 326003 h 1478943"/>
              <a:gd name="connsiteX16" fmla="*/ 1725433 w 3387255"/>
              <a:gd name="connsiteY16" fmla="*/ 246490 h 1478943"/>
              <a:gd name="connsiteX17" fmla="*/ 1940118 w 3387255"/>
              <a:gd name="connsiteY17" fmla="*/ 190831 h 1478943"/>
              <a:gd name="connsiteX18" fmla="*/ 2083241 w 3387255"/>
              <a:gd name="connsiteY18" fmla="*/ 111318 h 1478943"/>
              <a:gd name="connsiteX19" fmla="*/ 2154803 w 3387255"/>
              <a:gd name="connsiteY19" fmla="*/ 39756 h 1478943"/>
              <a:gd name="connsiteX20" fmla="*/ 2234316 w 3387255"/>
              <a:gd name="connsiteY20" fmla="*/ 95416 h 1478943"/>
              <a:gd name="connsiteX21" fmla="*/ 2321781 w 3387255"/>
              <a:gd name="connsiteY21" fmla="*/ 95416 h 1478943"/>
              <a:gd name="connsiteX22" fmla="*/ 2464904 w 3387255"/>
              <a:gd name="connsiteY22" fmla="*/ 39756 h 1478943"/>
              <a:gd name="connsiteX23" fmla="*/ 2568271 w 3387255"/>
              <a:gd name="connsiteY23" fmla="*/ 39756 h 1478943"/>
              <a:gd name="connsiteX24" fmla="*/ 2727297 w 3387255"/>
              <a:gd name="connsiteY24" fmla="*/ 7951 h 1478943"/>
              <a:gd name="connsiteX25" fmla="*/ 2814761 w 3387255"/>
              <a:gd name="connsiteY25" fmla="*/ 0 h 1478943"/>
              <a:gd name="connsiteX26" fmla="*/ 2941982 w 3387255"/>
              <a:gd name="connsiteY26" fmla="*/ 23854 h 1478943"/>
              <a:gd name="connsiteX27" fmla="*/ 3212327 w 3387255"/>
              <a:gd name="connsiteY27" fmla="*/ 23854 h 1478943"/>
              <a:gd name="connsiteX28" fmla="*/ 3387255 w 3387255"/>
              <a:gd name="connsiteY28" fmla="*/ 15903 h 1478943"/>
              <a:gd name="connsiteX0" fmla="*/ 0 w 3212327"/>
              <a:gd name="connsiteY0" fmla="*/ 1478943 h 1478943"/>
              <a:gd name="connsiteX1" fmla="*/ 214685 w 3212327"/>
              <a:gd name="connsiteY1" fmla="*/ 1431235 h 1478943"/>
              <a:gd name="connsiteX2" fmla="*/ 326003 w 3212327"/>
              <a:gd name="connsiteY2" fmla="*/ 1359673 h 1478943"/>
              <a:gd name="connsiteX3" fmla="*/ 453224 w 3212327"/>
              <a:gd name="connsiteY3" fmla="*/ 1296063 h 1478943"/>
              <a:gd name="connsiteX4" fmla="*/ 532737 w 3212327"/>
              <a:gd name="connsiteY4" fmla="*/ 1144988 h 1478943"/>
              <a:gd name="connsiteX5" fmla="*/ 620201 w 3212327"/>
              <a:gd name="connsiteY5" fmla="*/ 1065475 h 1478943"/>
              <a:gd name="connsiteX6" fmla="*/ 659958 w 3212327"/>
              <a:gd name="connsiteY6" fmla="*/ 970059 h 1478943"/>
              <a:gd name="connsiteX7" fmla="*/ 779227 w 3212327"/>
              <a:gd name="connsiteY7" fmla="*/ 882595 h 1478943"/>
              <a:gd name="connsiteX8" fmla="*/ 938254 w 3212327"/>
              <a:gd name="connsiteY8" fmla="*/ 795130 h 1478943"/>
              <a:gd name="connsiteX9" fmla="*/ 985961 w 3212327"/>
              <a:gd name="connsiteY9" fmla="*/ 691763 h 1478943"/>
              <a:gd name="connsiteX10" fmla="*/ 1057523 w 3212327"/>
              <a:gd name="connsiteY10" fmla="*/ 612250 h 1478943"/>
              <a:gd name="connsiteX11" fmla="*/ 1137036 w 3212327"/>
              <a:gd name="connsiteY11" fmla="*/ 572494 h 1478943"/>
              <a:gd name="connsiteX12" fmla="*/ 1232452 w 3212327"/>
              <a:gd name="connsiteY12" fmla="*/ 540689 h 1478943"/>
              <a:gd name="connsiteX13" fmla="*/ 1367624 w 3212327"/>
              <a:gd name="connsiteY13" fmla="*/ 477078 h 1478943"/>
              <a:gd name="connsiteX14" fmla="*/ 1518699 w 3212327"/>
              <a:gd name="connsiteY14" fmla="*/ 405516 h 1478943"/>
              <a:gd name="connsiteX15" fmla="*/ 1606163 w 3212327"/>
              <a:gd name="connsiteY15" fmla="*/ 326003 h 1478943"/>
              <a:gd name="connsiteX16" fmla="*/ 1725433 w 3212327"/>
              <a:gd name="connsiteY16" fmla="*/ 246490 h 1478943"/>
              <a:gd name="connsiteX17" fmla="*/ 1940118 w 3212327"/>
              <a:gd name="connsiteY17" fmla="*/ 190831 h 1478943"/>
              <a:gd name="connsiteX18" fmla="*/ 2083241 w 3212327"/>
              <a:gd name="connsiteY18" fmla="*/ 111318 h 1478943"/>
              <a:gd name="connsiteX19" fmla="*/ 2154803 w 3212327"/>
              <a:gd name="connsiteY19" fmla="*/ 39756 h 1478943"/>
              <a:gd name="connsiteX20" fmla="*/ 2234316 w 3212327"/>
              <a:gd name="connsiteY20" fmla="*/ 95416 h 1478943"/>
              <a:gd name="connsiteX21" fmla="*/ 2321781 w 3212327"/>
              <a:gd name="connsiteY21" fmla="*/ 95416 h 1478943"/>
              <a:gd name="connsiteX22" fmla="*/ 2464904 w 3212327"/>
              <a:gd name="connsiteY22" fmla="*/ 39756 h 1478943"/>
              <a:gd name="connsiteX23" fmla="*/ 2568271 w 3212327"/>
              <a:gd name="connsiteY23" fmla="*/ 39756 h 1478943"/>
              <a:gd name="connsiteX24" fmla="*/ 2727297 w 3212327"/>
              <a:gd name="connsiteY24" fmla="*/ 7951 h 1478943"/>
              <a:gd name="connsiteX25" fmla="*/ 2814761 w 3212327"/>
              <a:gd name="connsiteY25" fmla="*/ 0 h 1478943"/>
              <a:gd name="connsiteX26" fmla="*/ 2941982 w 3212327"/>
              <a:gd name="connsiteY26" fmla="*/ 23854 h 1478943"/>
              <a:gd name="connsiteX27" fmla="*/ 3212327 w 3212327"/>
              <a:gd name="connsiteY27" fmla="*/ 23854 h 1478943"/>
              <a:gd name="connsiteX0" fmla="*/ 0 w 2941982"/>
              <a:gd name="connsiteY0" fmla="*/ 1478943 h 1478943"/>
              <a:gd name="connsiteX1" fmla="*/ 214685 w 2941982"/>
              <a:gd name="connsiteY1" fmla="*/ 1431235 h 1478943"/>
              <a:gd name="connsiteX2" fmla="*/ 326003 w 2941982"/>
              <a:gd name="connsiteY2" fmla="*/ 1359673 h 1478943"/>
              <a:gd name="connsiteX3" fmla="*/ 453224 w 2941982"/>
              <a:gd name="connsiteY3" fmla="*/ 1296063 h 1478943"/>
              <a:gd name="connsiteX4" fmla="*/ 532737 w 2941982"/>
              <a:gd name="connsiteY4" fmla="*/ 1144988 h 1478943"/>
              <a:gd name="connsiteX5" fmla="*/ 620201 w 2941982"/>
              <a:gd name="connsiteY5" fmla="*/ 1065475 h 1478943"/>
              <a:gd name="connsiteX6" fmla="*/ 659958 w 2941982"/>
              <a:gd name="connsiteY6" fmla="*/ 970059 h 1478943"/>
              <a:gd name="connsiteX7" fmla="*/ 779227 w 2941982"/>
              <a:gd name="connsiteY7" fmla="*/ 882595 h 1478943"/>
              <a:gd name="connsiteX8" fmla="*/ 938254 w 2941982"/>
              <a:gd name="connsiteY8" fmla="*/ 795130 h 1478943"/>
              <a:gd name="connsiteX9" fmla="*/ 985961 w 2941982"/>
              <a:gd name="connsiteY9" fmla="*/ 691763 h 1478943"/>
              <a:gd name="connsiteX10" fmla="*/ 1057523 w 2941982"/>
              <a:gd name="connsiteY10" fmla="*/ 612250 h 1478943"/>
              <a:gd name="connsiteX11" fmla="*/ 1137036 w 2941982"/>
              <a:gd name="connsiteY11" fmla="*/ 572494 h 1478943"/>
              <a:gd name="connsiteX12" fmla="*/ 1232452 w 2941982"/>
              <a:gd name="connsiteY12" fmla="*/ 540689 h 1478943"/>
              <a:gd name="connsiteX13" fmla="*/ 1367624 w 2941982"/>
              <a:gd name="connsiteY13" fmla="*/ 477078 h 1478943"/>
              <a:gd name="connsiteX14" fmla="*/ 1518699 w 2941982"/>
              <a:gd name="connsiteY14" fmla="*/ 405516 h 1478943"/>
              <a:gd name="connsiteX15" fmla="*/ 1606163 w 2941982"/>
              <a:gd name="connsiteY15" fmla="*/ 326003 h 1478943"/>
              <a:gd name="connsiteX16" fmla="*/ 1725433 w 2941982"/>
              <a:gd name="connsiteY16" fmla="*/ 246490 h 1478943"/>
              <a:gd name="connsiteX17" fmla="*/ 1940118 w 2941982"/>
              <a:gd name="connsiteY17" fmla="*/ 190831 h 1478943"/>
              <a:gd name="connsiteX18" fmla="*/ 2083241 w 2941982"/>
              <a:gd name="connsiteY18" fmla="*/ 111318 h 1478943"/>
              <a:gd name="connsiteX19" fmla="*/ 2154803 w 2941982"/>
              <a:gd name="connsiteY19" fmla="*/ 39756 h 1478943"/>
              <a:gd name="connsiteX20" fmla="*/ 2234316 w 2941982"/>
              <a:gd name="connsiteY20" fmla="*/ 95416 h 1478943"/>
              <a:gd name="connsiteX21" fmla="*/ 2321781 w 2941982"/>
              <a:gd name="connsiteY21" fmla="*/ 95416 h 1478943"/>
              <a:gd name="connsiteX22" fmla="*/ 2464904 w 2941982"/>
              <a:gd name="connsiteY22" fmla="*/ 39756 h 1478943"/>
              <a:gd name="connsiteX23" fmla="*/ 2568271 w 2941982"/>
              <a:gd name="connsiteY23" fmla="*/ 39756 h 1478943"/>
              <a:gd name="connsiteX24" fmla="*/ 2727297 w 2941982"/>
              <a:gd name="connsiteY24" fmla="*/ 7951 h 1478943"/>
              <a:gd name="connsiteX25" fmla="*/ 2814761 w 2941982"/>
              <a:gd name="connsiteY25" fmla="*/ 0 h 1478943"/>
              <a:gd name="connsiteX26" fmla="*/ 2941982 w 2941982"/>
              <a:gd name="connsiteY26" fmla="*/ 23854 h 1478943"/>
              <a:gd name="connsiteX0" fmla="*/ 0 w 2814761"/>
              <a:gd name="connsiteY0" fmla="*/ 1478943 h 1478943"/>
              <a:gd name="connsiteX1" fmla="*/ 214685 w 2814761"/>
              <a:gd name="connsiteY1" fmla="*/ 1431235 h 1478943"/>
              <a:gd name="connsiteX2" fmla="*/ 326003 w 2814761"/>
              <a:gd name="connsiteY2" fmla="*/ 1359673 h 1478943"/>
              <a:gd name="connsiteX3" fmla="*/ 453224 w 2814761"/>
              <a:gd name="connsiteY3" fmla="*/ 1296063 h 1478943"/>
              <a:gd name="connsiteX4" fmla="*/ 532737 w 2814761"/>
              <a:gd name="connsiteY4" fmla="*/ 1144988 h 1478943"/>
              <a:gd name="connsiteX5" fmla="*/ 620201 w 2814761"/>
              <a:gd name="connsiteY5" fmla="*/ 1065475 h 1478943"/>
              <a:gd name="connsiteX6" fmla="*/ 659958 w 2814761"/>
              <a:gd name="connsiteY6" fmla="*/ 970059 h 1478943"/>
              <a:gd name="connsiteX7" fmla="*/ 779227 w 2814761"/>
              <a:gd name="connsiteY7" fmla="*/ 882595 h 1478943"/>
              <a:gd name="connsiteX8" fmla="*/ 938254 w 2814761"/>
              <a:gd name="connsiteY8" fmla="*/ 795130 h 1478943"/>
              <a:gd name="connsiteX9" fmla="*/ 985961 w 2814761"/>
              <a:gd name="connsiteY9" fmla="*/ 691763 h 1478943"/>
              <a:gd name="connsiteX10" fmla="*/ 1057523 w 2814761"/>
              <a:gd name="connsiteY10" fmla="*/ 612250 h 1478943"/>
              <a:gd name="connsiteX11" fmla="*/ 1137036 w 2814761"/>
              <a:gd name="connsiteY11" fmla="*/ 572494 h 1478943"/>
              <a:gd name="connsiteX12" fmla="*/ 1232452 w 2814761"/>
              <a:gd name="connsiteY12" fmla="*/ 540689 h 1478943"/>
              <a:gd name="connsiteX13" fmla="*/ 1367624 w 2814761"/>
              <a:gd name="connsiteY13" fmla="*/ 477078 h 1478943"/>
              <a:gd name="connsiteX14" fmla="*/ 1518699 w 2814761"/>
              <a:gd name="connsiteY14" fmla="*/ 405516 h 1478943"/>
              <a:gd name="connsiteX15" fmla="*/ 1606163 w 2814761"/>
              <a:gd name="connsiteY15" fmla="*/ 326003 h 1478943"/>
              <a:gd name="connsiteX16" fmla="*/ 1725433 w 2814761"/>
              <a:gd name="connsiteY16" fmla="*/ 246490 h 1478943"/>
              <a:gd name="connsiteX17" fmla="*/ 1940118 w 2814761"/>
              <a:gd name="connsiteY17" fmla="*/ 190831 h 1478943"/>
              <a:gd name="connsiteX18" fmla="*/ 2083241 w 2814761"/>
              <a:gd name="connsiteY18" fmla="*/ 111318 h 1478943"/>
              <a:gd name="connsiteX19" fmla="*/ 2154803 w 2814761"/>
              <a:gd name="connsiteY19" fmla="*/ 39756 h 1478943"/>
              <a:gd name="connsiteX20" fmla="*/ 2234316 w 2814761"/>
              <a:gd name="connsiteY20" fmla="*/ 95416 h 1478943"/>
              <a:gd name="connsiteX21" fmla="*/ 2321781 w 2814761"/>
              <a:gd name="connsiteY21" fmla="*/ 95416 h 1478943"/>
              <a:gd name="connsiteX22" fmla="*/ 2464904 w 2814761"/>
              <a:gd name="connsiteY22" fmla="*/ 39756 h 1478943"/>
              <a:gd name="connsiteX23" fmla="*/ 2568271 w 2814761"/>
              <a:gd name="connsiteY23" fmla="*/ 39756 h 1478943"/>
              <a:gd name="connsiteX24" fmla="*/ 2727297 w 2814761"/>
              <a:gd name="connsiteY24" fmla="*/ 7951 h 1478943"/>
              <a:gd name="connsiteX25" fmla="*/ 2814761 w 2814761"/>
              <a:gd name="connsiteY25" fmla="*/ 0 h 1478943"/>
              <a:gd name="connsiteX0" fmla="*/ 0 w 2727297"/>
              <a:gd name="connsiteY0" fmla="*/ 1470992 h 1470992"/>
              <a:gd name="connsiteX1" fmla="*/ 214685 w 2727297"/>
              <a:gd name="connsiteY1" fmla="*/ 1423284 h 1470992"/>
              <a:gd name="connsiteX2" fmla="*/ 326003 w 2727297"/>
              <a:gd name="connsiteY2" fmla="*/ 1351722 h 1470992"/>
              <a:gd name="connsiteX3" fmla="*/ 453224 w 2727297"/>
              <a:gd name="connsiteY3" fmla="*/ 1288112 h 1470992"/>
              <a:gd name="connsiteX4" fmla="*/ 532737 w 2727297"/>
              <a:gd name="connsiteY4" fmla="*/ 1137037 h 1470992"/>
              <a:gd name="connsiteX5" fmla="*/ 620201 w 2727297"/>
              <a:gd name="connsiteY5" fmla="*/ 1057524 h 1470992"/>
              <a:gd name="connsiteX6" fmla="*/ 659958 w 2727297"/>
              <a:gd name="connsiteY6" fmla="*/ 962108 h 1470992"/>
              <a:gd name="connsiteX7" fmla="*/ 779227 w 2727297"/>
              <a:gd name="connsiteY7" fmla="*/ 874644 h 1470992"/>
              <a:gd name="connsiteX8" fmla="*/ 938254 w 2727297"/>
              <a:gd name="connsiteY8" fmla="*/ 787179 h 1470992"/>
              <a:gd name="connsiteX9" fmla="*/ 985961 w 2727297"/>
              <a:gd name="connsiteY9" fmla="*/ 683812 h 1470992"/>
              <a:gd name="connsiteX10" fmla="*/ 1057523 w 2727297"/>
              <a:gd name="connsiteY10" fmla="*/ 604299 h 1470992"/>
              <a:gd name="connsiteX11" fmla="*/ 1137036 w 2727297"/>
              <a:gd name="connsiteY11" fmla="*/ 564543 h 1470992"/>
              <a:gd name="connsiteX12" fmla="*/ 1232452 w 2727297"/>
              <a:gd name="connsiteY12" fmla="*/ 532738 h 1470992"/>
              <a:gd name="connsiteX13" fmla="*/ 1367624 w 2727297"/>
              <a:gd name="connsiteY13" fmla="*/ 469127 h 1470992"/>
              <a:gd name="connsiteX14" fmla="*/ 1518699 w 2727297"/>
              <a:gd name="connsiteY14" fmla="*/ 397565 h 1470992"/>
              <a:gd name="connsiteX15" fmla="*/ 1606163 w 2727297"/>
              <a:gd name="connsiteY15" fmla="*/ 318052 h 1470992"/>
              <a:gd name="connsiteX16" fmla="*/ 1725433 w 2727297"/>
              <a:gd name="connsiteY16" fmla="*/ 238539 h 1470992"/>
              <a:gd name="connsiteX17" fmla="*/ 1940118 w 2727297"/>
              <a:gd name="connsiteY17" fmla="*/ 182880 h 1470992"/>
              <a:gd name="connsiteX18" fmla="*/ 2083241 w 2727297"/>
              <a:gd name="connsiteY18" fmla="*/ 103367 h 1470992"/>
              <a:gd name="connsiteX19" fmla="*/ 2154803 w 2727297"/>
              <a:gd name="connsiteY19" fmla="*/ 31805 h 1470992"/>
              <a:gd name="connsiteX20" fmla="*/ 2234316 w 2727297"/>
              <a:gd name="connsiteY20" fmla="*/ 87465 h 1470992"/>
              <a:gd name="connsiteX21" fmla="*/ 2321781 w 2727297"/>
              <a:gd name="connsiteY21" fmla="*/ 87465 h 1470992"/>
              <a:gd name="connsiteX22" fmla="*/ 2464904 w 2727297"/>
              <a:gd name="connsiteY22" fmla="*/ 31805 h 1470992"/>
              <a:gd name="connsiteX23" fmla="*/ 2568271 w 2727297"/>
              <a:gd name="connsiteY23" fmla="*/ 31805 h 1470992"/>
              <a:gd name="connsiteX24" fmla="*/ 2727297 w 2727297"/>
              <a:gd name="connsiteY24" fmla="*/ 0 h 1470992"/>
              <a:gd name="connsiteX0" fmla="*/ 0 w 2568271"/>
              <a:gd name="connsiteY0" fmla="*/ 1439187 h 1439187"/>
              <a:gd name="connsiteX1" fmla="*/ 214685 w 2568271"/>
              <a:gd name="connsiteY1" fmla="*/ 1391479 h 1439187"/>
              <a:gd name="connsiteX2" fmla="*/ 326003 w 2568271"/>
              <a:gd name="connsiteY2" fmla="*/ 1319917 h 1439187"/>
              <a:gd name="connsiteX3" fmla="*/ 453224 w 2568271"/>
              <a:gd name="connsiteY3" fmla="*/ 1256307 h 1439187"/>
              <a:gd name="connsiteX4" fmla="*/ 532737 w 2568271"/>
              <a:gd name="connsiteY4" fmla="*/ 1105232 h 1439187"/>
              <a:gd name="connsiteX5" fmla="*/ 620201 w 2568271"/>
              <a:gd name="connsiteY5" fmla="*/ 1025719 h 1439187"/>
              <a:gd name="connsiteX6" fmla="*/ 659958 w 2568271"/>
              <a:gd name="connsiteY6" fmla="*/ 930303 h 1439187"/>
              <a:gd name="connsiteX7" fmla="*/ 779227 w 2568271"/>
              <a:gd name="connsiteY7" fmla="*/ 842839 h 1439187"/>
              <a:gd name="connsiteX8" fmla="*/ 938254 w 2568271"/>
              <a:gd name="connsiteY8" fmla="*/ 755374 h 1439187"/>
              <a:gd name="connsiteX9" fmla="*/ 985961 w 2568271"/>
              <a:gd name="connsiteY9" fmla="*/ 652007 h 1439187"/>
              <a:gd name="connsiteX10" fmla="*/ 1057523 w 2568271"/>
              <a:gd name="connsiteY10" fmla="*/ 572494 h 1439187"/>
              <a:gd name="connsiteX11" fmla="*/ 1137036 w 2568271"/>
              <a:gd name="connsiteY11" fmla="*/ 532738 h 1439187"/>
              <a:gd name="connsiteX12" fmla="*/ 1232452 w 2568271"/>
              <a:gd name="connsiteY12" fmla="*/ 500933 h 1439187"/>
              <a:gd name="connsiteX13" fmla="*/ 1367624 w 2568271"/>
              <a:gd name="connsiteY13" fmla="*/ 437322 h 1439187"/>
              <a:gd name="connsiteX14" fmla="*/ 1518699 w 2568271"/>
              <a:gd name="connsiteY14" fmla="*/ 365760 h 1439187"/>
              <a:gd name="connsiteX15" fmla="*/ 1606163 w 2568271"/>
              <a:gd name="connsiteY15" fmla="*/ 286247 h 1439187"/>
              <a:gd name="connsiteX16" fmla="*/ 1725433 w 2568271"/>
              <a:gd name="connsiteY16" fmla="*/ 206734 h 1439187"/>
              <a:gd name="connsiteX17" fmla="*/ 1940118 w 2568271"/>
              <a:gd name="connsiteY17" fmla="*/ 151075 h 1439187"/>
              <a:gd name="connsiteX18" fmla="*/ 2083241 w 2568271"/>
              <a:gd name="connsiteY18" fmla="*/ 71562 h 1439187"/>
              <a:gd name="connsiteX19" fmla="*/ 2154803 w 2568271"/>
              <a:gd name="connsiteY19" fmla="*/ 0 h 1439187"/>
              <a:gd name="connsiteX20" fmla="*/ 2234316 w 2568271"/>
              <a:gd name="connsiteY20" fmla="*/ 55660 h 1439187"/>
              <a:gd name="connsiteX21" fmla="*/ 2321781 w 2568271"/>
              <a:gd name="connsiteY21" fmla="*/ 55660 h 1439187"/>
              <a:gd name="connsiteX22" fmla="*/ 2464904 w 2568271"/>
              <a:gd name="connsiteY22" fmla="*/ 0 h 1439187"/>
              <a:gd name="connsiteX23" fmla="*/ 2568271 w 2568271"/>
              <a:gd name="connsiteY23" fmla="*/ 0 h 1439187"/>
              <a:gd name="connsiteX0" fmla="*/ 0 w 2464904"/>
              <a:gd name="connsiteY0" fmla="*/ 1439187 h 1439187"/>
              <a:gd name="connsiteX1" fmla="*/ 214685 w 2464904"/>
              <a:gd name="connsiteY1" fmla="*/ 1391479 h 1439187"/>
              <a:gd name="connsiteX2" fmla="*/ 326003 w 2464904"/>
              <a:gd name="connsiteY2" fmla="*/ 1319917 h 1439187"/>
              <a:gd name="connsiteX3" fmla="*/ 453224 w 2464904"/>
              <a:gd name="connsiteY3" fmla="*/ 1256307 h 1439187"/>
              <a:gd name="connsiteX4" fmla="*/ 532737 w 2464904"/>
              <a:gd name="connsiteY4" fmla="*/ 1105232 h 1439187"/>
              <a:gd name="connsiteX5" fmla="*/ 620201 w 2464904"/>
              <a:gd name="connsiteY5" fmla="*/ 1025719 h 1439187"/>
              <a:gd name="connsiteX6" fmla="*/ 659958 w 2464904"/>
              <a:gd name="connsiteY6" fmla="*/ 930303 h 1439187"/>
              <a:gd name="connsiteX7" fmla="*/ 779227 w 2464904"/>
              <a:gd name="connsiteY7" fmla="*/ 842839 h 1439187"/>
              <a:gd name="connsiteX8" fmla="*/ 938254 w 2464904"/>
              <a:gd name="connsiteY8" fmla="*/ 755374 h 1439187"/>
              <a:gd name="connsiteX9" fmla="*/ 985961 w 2464904"/>
              <a:gd name="connsiteY9" fmla="*/ 652007 h 1439187"/>
              <a:gd name="connsiteX10" fmla="*/ 1057523 w 2464904"/>
              <a:gd name="connsiteY10" fmla="*/ 572494 h 1439187"/>
              <a:gd name="connsiteX11" fmla="*/ 1137036 w 2464904"/>
              <a:gd name="connsiteY11" fmla="*/ 532738 h 1439187"/>
              <a:gd name="connsiteX12" fmla="*/ 1232452 w 2464904"/>
              <a:gd name="connsiteY12" fmla="*/ 500933 h 1439187"/>
              <a:gd name="connsiteX13" fmla="*/ 1367624 w 2464904"/>
              <a:gd name="connsiteY13" fmla="*/ 437322 h 1439187"/>
              <a:gd name="connsiteX14" fmla="*/ 1518699 w 2464904"/>
              <a:gd name="connsiteY14" fmla="*/ 365760 h 1439187"/>
              <a:gd name="connsiteX15" fmla="*/ 1606163 w 2464904"/>
              <a:gd name="connsiteY15" fmla="*/ 286247 h 1439187"/>
              <a:gd name="connsiteX16" fmla="*/ 1725433 w 2464904"/>
              <a:gd name="connsiteY16" fmla="*/ 206734 h 1439187"/>
              <a:gd name="connsiteX17" fmla="*/ 1940118 w 2464904"/>
              <a:gd name="connsiteY17" fmla="*/ 151075 h 1439187"/>
              <a:gd name="connsiteX18" fmla="*/ 2083241 w 2464904"/>
              <a:gd name="connsiteY18" fmla="*/ 71562 h 1439187"/>
              <a:gd name="connsiteX19" fmla="*/ 2154803 w 2464904"/>
              <a:gd name="connsiteY19" fmla="*/ 0 h 1439187"/>
              <a:gd name="connsiteX20" fmla="*/ 2234316 w 2464904"/>
              <a:gd name="connsiteY20" fmla="*/ 55660 h 1439187"/>
              <a:gd name="connsiteX21" fmla="*/ 2321781 w 2464904"/>
              <a:gd name="connsiteY21" fmla="*/ 55660 h 1439187"/>
              <a:gd name="connsiteX22" fmla="*/ 2464904 w 2464904"/>
              <a:gd name="connsiteY22" fmla="*/ 0 h 1439187"/>
              <a:gd name="connsiteX0" fmla="*/ 0 w 2321781"/>
              <a:gd name="connsiteY0" fmla="*/ 1439187 h 1439187"/>
              <a:gd name="connsiteX1" fmla="*/ 214685 w 2321781"/>
              <a:gd name="connsiteY1" fmla="*/ 1391479 h 1439187"/>
              <a:gd name="connsiteX2" fmla="*/ 326003 w 2321781"/>
              <a:gd name="connsiteY2" fmla="*/ 1319917 h 1439187"/>
              <a:gd name="connsiteX3" fmla="*/ 453224 w 2321781"/>
              <a:gd name="connsiteY3" fmla="*/ 1256307 h 1439187"/>
              <a:gd name="connsiteX4" fmla="*/ 532737 w 2321781"/>
              <a:gd name="connsiteY4" fmla="*/ 1105232 h 1439187"/>
              <a:gd name="connsiteX5" fmla="*/ 620201 w 2321781"/>
              <a:gd name="connsiteY5" fmla="*/ 1025719 h 1439187"/>
              <a:gd name="connsiteX6" fmla="*/ 659958 w 2321781"/>
              <a:gd name="connsiteY6" fmla="*/ 930303 h 1439187"/>
              <a:gd name="connsiteX7" fmla="*/ 779227 w 2321781"/>
              <a:gd name="connsiteY7" fmla="*/ 842839 h 1439187"/>
              <a:gd name="connsiteX8" fmla="*/ 938254 w 2321781"/>
              <a:gd name="connsiteY8" fmla="*/ 755374 h 1439187"/>
              <a:gd name="connsiteX9" fmla="*/ 985961 w 2321781"/>
              <a:gd name="connsiteY9" fmla="*/ 652007 h 1439187"/>
              <a:gd name="connsiteX10" fmla="*/ 1057523 w 2321781"/>
              <a:gd name="connsiteY10" fmla="*/ 572494 h 1439187"/>
              <a:gd name="connsiteX11" fmla="*/ 1137036 w 2321781"/>
              <a:gd name="connsiteY11" fmla="*/ 532738 h 1439187"/>
              <a:gd name="connsiteX12" fmla="*/ 1232452 w 2321781"/>
              <a:gd name="connsiteY12" fmla="*/ 500933 h 1439187"/>
              <a:gd name="connsiteX13" fmla="*/ 1367624 w 2321781"/>
              <a:gd name="connsiteY13" fmla="*/ 437322 h 1439187"/>
              <a:gd name="connsiteX14" fmla="*/ 1518699 w 2321781"/>
              <a:gd name="connsiteY14" fmla="*/ 365760 h 1439187"/>
              <a:gd name="connsiteX15" fmla="*/ 1606163 w 2321781"/>
              <a:gd name="connsiteY15" fmla="*/ 286247 h 1439187"/>
              <a:gd name="connsiteX16" fmla="*/ 1725433 w 2321781"/>
              <a:gd name="connsiteY16" fmla="*/ 206734 h 1439187"/>
              <a:gd name="connsiteX17" fmla="*/ 1940118 w 2321781"/>
              <a:gd name="connsiteY17" fmla="*/ 151075 h 1439187"/>
              <a:gd name="connsiteX18" fmla="*/ 2083241 w 2321781"/>
              <a:gd name="connsiteY18" fmla="*/ 71562 h 1439187"/>
              <a:gd name="connsiteX19" fmla="*/ 2154803 w 2321781"/>
              <a:gd name="connsiteY19" fmla="*/ 0 h 1439187"/>
              <a:gd name="connsiteX20" fmla="*/ 2234316 w 2321781"/>
              <a:gd name="connsiteY20" fmla="*/ 55660 h 1439187"/>
              <a:gd name="connsiteX21" fmla="*/ 2321781 w 2321781"/>
              <a:gd name="connsiteY21" fmla="*/ 55660 h 1439187"/>
              <a:gd name="connsiteX0" fmla="*/ 0 w 2234316"/>
              <a:gd name="connsiteY0" fmla="*/ 1439187 h 1439187"/>
              <a:gd name="connsiteX1" fmla="*/ 214685 w 2234316"/>
              <a:gd name="connsiteY1" fmla="*/ 1391479 h 1439187"/>
              <a:gd name="connsiteX2" fmla="*/ 326003 w 2234316"/>
              <a:gd name="connsiteY2" fmla="*/ 1319917 h 1439187"/>
              <a:gd name="connsiteX3" fmla="*/ 453224 w 2234316"/>
              <a:gd name="connsiteY3" fmla="*/ 1256307 h 1439187"/>
              <a:gd name="connsiteX4" fmla="*/ 532737 w 2234316"/>
              <a:gd name="connsiteY4" fmla="*/ 1105232 h 1439187"/>
              <a:gd name="connsiteX5" fmla="*/ 620201 w 2234316"/>
              <a:gd name="connsiteY5" fmla="*/ 1025719 h 1439187"/>
              <a:gd name="connsiteX6" fmla="*/ 659958 w 2234316"/>
              <a:gd name="connsiteY6" fmla="*/ 930303 h 1439187"/>
              <a:gd name="connsiteX7" fmla="*/ 779227 w 2234316"/>
              <a:gd name="connsiteY7" fmla="*/ 842839 h 1439187"/>
              <a:gd name="connsiteX8" fmla="*/ 938254 w 2234316"/>
              <a:gd name="connsiteY8" fmla="*/ 755374 h 1439187"/>
              <a:gd name="connsiteX9" fmla="*/ 985961 w 2234316"/>
              <a:gd name="connsiteY9" fmla="*/ 652007 h 1439187"/>
              <a:gd name="connsiteX10" fmla="*/ 1057523 w 2234316"/>
              <a:gd name="connsiteY10" fmla="*/ 572494 h 1439187"/>
              <a:gd name="connsiteX11" fmla="*/ 1137036 w 2234316"/>
              <a:gd name="connsiteY11" fmla="*/ 532738 h 1439187"/>
              <a:gd name="connsiteX12" fmla="*/ 1232452 w 2234316"/>
              <a:gd name="connsiteY12" fmla="*/ 500933 h 1439187"/>
              <a:gd name="connsiteX13" fmla="*/ 1367624 w 2234316"/>
              <a:gd name="connsiteY13" fmla="*/ 437322 h 1439187"/>
              <a:gd name="connsiteX14" fmla="*/ 1518699 w 2234316"/>
              <a:gd name="connsiteY14" fmla="*/ 365760 h 1439187"/>
              <a:gd name="connsiteX15" fmla="*/ 1606163 w 2234316"/>
              <a:gd name="connsiteY15" fmla="*/ 286247 h 1439187"/>
              <a:gd name="connsiteX16" fmla="*/ 1725433 w 2234316"/>
              <a:gd name="connsiteY16" fmla="*/ 206734 h 1439187"/>
              <a:gd name="connsiteX17" fmla="*/ 1940118 w 2234316"/>
              <a:gd name="connsiteY17" fmla="*/ 151075 h 1439187"/>
              <a:gd name="connsiteX18" fmla="*/ 2083241 w 2234316"/>
              <a:gd name="connsiteY18" fmla="*/ 71562 h 1439187"/>
              <a:gd name="connsiteX19" fmla="*/ 2154803 w 2234316"/>
              <a:gd name="connsiteY19" fmla="*/ 0 h 1439187"/>
              <a:gd name="connsiteX20" fmla="*/ 2234316 w 2234316"/>
              <a:gd name="connsiteY20" fmla="*/ 55660 h 1439187"/>
              <a:gd name="connsiteX0" fmla="*/ 0 w 2154803"/>
              <a:gd name="connsiteY0" fmla="*/ 1439187 h 1439187"/>
              <a:gd name="connsiteX1" fmla="*/ 214685 w 2154803"/>
              <a:gd name="connsiteY1" fmla="*/ 1391479 h 1439187"/>
              <a:gd name="connsiteX2" fmla="*/ 326003 w 2154803"/>
              <a:gd name="connsiteY2" fmla="*/ 1319917 h 1439187"/>
              <a:gd name="connsiteX3" fmla="*/ 453224 w 2154803"/>
              <a:gd name="connsiteY3" fmla="*/ 1256307 h 1439187"/>
              <a:gd name="connsiteX4" fmla="*/ 532737 w 2154803"/>
              <a:gd name="connsiteY4" fmla="*/ 1105232 h 1439187"/>
              <a:gd name="connsiteX5" fmla="*/ 620201 w 2154803"/>
              <a:gd name="connsiteY5" fmla="*/ 1025719 h 1439187"/>
              <a:gd name="connsiteX6" fmla="*/ 659958 w 2154803"/>
              <a:gd name="connsiteY6" fmla="*/ 930303 h 1439187"/>
              <a:gd name="connsiteX7" fmla="*/ 779227 w 2154803"/>
              <a:gd name="connsiteY7" fmla="*/ 842839 h 1439187"/>
              <a:gd name="connsiteX8" fmla="*/ 938254 w 2154803"/>
              <a:gd name="connsiteY8" fmla="*/ 755374 h 1439187"/>
              <a:gd name="connsiteX9" fmla="*/ 985961 w 2154803"/>
              <a:gd name="connsiteY9" fmla="*/ 652007 h 1439187"/>
              <a:gd name="connsiteX10" fmla="*/ 1057523 w 2154803"/>
              <a:gd name="connsiteY10" fmla="*/ 572494 h 1439187"/>
              <a:gd name="connsiteX11" fmla="*/ 1137036 w 2154803"/>
              <a:gd name="connsiteY11" fmla="*/ 532738 h 1439187"/>
              <a:gd name="connsiteX12" fmla="*/ 1232452 w 2154803"/>
              <a:gd name="connsiteY12" fmla="*/ 500933 h 1439187"/>
              <a:gd name="connsiteX13" fmla="*/ 1367624 w 2154803"/>
              <a:gd name="connsiteY13" fmla="*/ 437322 h 1439187"/>
              <a:gd name="connsiteX14" fmla="*/ 1518699 w 2154803"/>
              <a:gd name="connsiteY14" fmla="*/ 365760 h 1439187"/>
              <a:gd name="connsiteX15" fmla="*/ 1606163 w 2154803"/>
              <a:gd name="connsiteY15" fmla="*/ 286247 h 1439187"/>
              <a:gd name="connsiteX16" fmla="*/ 1725433 w 2154803"/>
              <a:gd name="connsiteY16" fmla="*/ 206734 h 1439187"/>
              <a:gd name="connsiteX17" fmla="*/ 1940118 w 2154803"/>
              <a:gd name="connsiteY17" fmla="*/ 151075 h 1439187"/>
              <a:gd name="connsiteX18" fmla="*/ 2083241 w 2154803"/>
              <a:gd name="connsiteY18" fmla="*/ 71562 h 1439187"/>
              <a:gd name="connsiteX19" fmla="*/ 2154803 w 2154803"/>
              <a:gd name="connsiteY19" fmla="*/ 0 h 1439187"/>
              <a:gd name="connsiteX0" fmla="*/ 0 w 2083241"/>
              <a:gd name="connsiteY0" fmla="*/ 1367625 h 1367625"/>
              <a:gd name="connsiteX1" fmla="*/ 214685 w 2083241"/>
              <a:gd name="connsiteY1" fmla="*/ 1319917 h 1367625"/>
              <a:gd name="connsiteX2" fmla="*/ 326003 w 2083241"/>
              <a:gd name="connsiteY2" fmla="*/ 1248355 h 1367625"/>
              <a:gd name="connsiteX3" fmla="*/ 453224 w 2083241"/>
              <a:gd name="connsiteY3" fmla="*/ 1184745 h 1367625"/>
              <a:gd name="connsiteX4" fmla="*/ 532737 w 2083241"/>
              <a:gd name="connsiteY4" fmla="*/ 1033670 h 1367625"/>
              <a:gd name="connsiteX5" fmla="*/ 620201 w 2083241"/>
              <a:gd name="connsiteY5" fmla="*/ 954157 h 1367625"/>
              <a:gd name="connsiteX6" fmla="*/ 659958 w 2083241"/>
              <a:gd name="connsiteY6" fmla="*/ 858741 h 1367625"/>
              <a:gd name="connsiteX7" fmla="*/ 779227 w 2083241"/>
              <a:gd name="connsiteY7" fmla="*/ 771277 h 1367625"/>
              <a:gd name="connsiteX8" fmla="*/ 938254 w 2083241"/>
              <a:gd name="connsiteY8" fmla="*/ 683812 h 1367625"/>
              <a:gd name="connsiteX9" fmla="*/ 985961 w 2083241"/>
              <a:gd name="connsiteY9" fmla="*/ 580445 h 1367625"/>
              <a:gd name="connsiteX10" fmla="*/ 1057523 w 2083241"/>
              <a:gd name="connsiteY10" fmla="*/ 500932 h 1367625"/>
              <a:gd name="connsiteX11" fmla="*/ 1137036 w 2083241"/>
              <a:gd name="connsiteY11" fmla="*/ 461176 h 1367625"/>
              <a:gd name="connsiteX12" fmla="*/ 1232452 w 2083241"/>
              <a:gd name="connsiteY12" fmla="*/ 429371 h 1367625"/>
              <a:gd name="connsiteX13" fmla="*/ 1367624 w 2083241"/>
              <a:gd name="connsiteY13" fmla="*/ 365760 h 1367625"/>
              <a:gd name="connsiteX14" fmla="*/ 1518699 w 2083241"/>
              <a:gd name="connsiteY14" fmla="*/ 294198 h 1367625"/>
              <a:gd name="connsiteX15" fmla="*/ 1606163 w 2083241"/>
              <a:gd name="connsiteY15" fmla="*/ 214685 h 1367625"/>
              <a:gd name="connsiteX16" fmla="*/ 1725433 w 2083241"/>
              <a:gd name="connsiteY16" fmla="*/ 135172 h 1367625"/>
              <a:gd name="connsiteX17" fmla="*/ 1940118 w 2083241"/>
              <a:gd name="connsiteY17" fmla="*/ 79513 h 1367625"/>
              <a:gd name="connsiteX18" fmla="*/ 2083241 w 2083241"/>
              <a:gd name="connsiteY18" fmla="*/ 0 h 1367625"/>
              <a:gd name="connsiteX0" fmla="*/ 0 w 1940118"/>
              <a:gd name="connsiteY0" fmla="*/ 1288112 h 1288112"/>
              <a:gd name="connsiteX1" fmla="*/ 214685 w 1940118"/>
              <a:gd name="connsiteY1" fmla="*/ 1240404 h 1288112"/>
              <a:gd name="connsiteX2" fmla="*/ 326003 w 1940118"/>
              <a:gd name="connsiteY2" fmla="*/ 1168842 h 1288112"/>
              <a:gd name="connsiteX3" fmla="*/ 453224 w 1940118"/>
              <a:gd name="connsiteY3" fmla="*/ 1105232 h 1288112"/>
              <a:gd name="connsiteX4" fmla="*/ 532737 w 1940118"/>
              <a:gd name="connsiteY4" fmla="*/ 954157 h 1288112"/>
              <a:gd name="connsiteX5" fmla="*/ 620201 w 1940118"/>
              <a:gd name="connsiteY5" fmla="*/ 874644 h 1288112"/>
              <a:gd name="connsiteX6" fmla="*/ 659958 w 1940118"/>
              <a:gd name="connsiteY6" fmla="*/ 779228 h 1288112"/>
              <a:gd name="connsiteX7" fmla="*/ 779227 w 1940118"/>
              <a:gd name="connsiteY7" fmla="*/ 691764 h 1288112"/>
              <a:gd name="connsiteX8" fmla="*/ 938254 w 1940118"/>
              <a:gd name="connsiteY8" fmla="*/ 604299 h 1288112"/>
              <a:gd name="connsiteX9" fmla="*/ 985961 w 1940118"/>
              <a:gd name="connsiteY9" fmla="*/ 500932 h 1288112"/>
              <a:gd name="connsiteX10" fmla="*/ 1057523 w 1940118"/>
              <a:gd name="connsiteY10" fmla="*/ 421419 h 1288112"/>
              <a:gd name="connsiteX11" fmla="*/ 1137036 w 1940118"/>
              <a:gd name="connsiteY11" fmla="*/ 381663 h 1288112"/>
              <a:gd name="connsiteX12" fmla="*/ 1232452 w 1940118"/>
              <a:gd name="connsiteY12" fmla="*/ 349858 h 1288112"/>
              <a:gd name="connsiteX13" fmla="*/ 1367624 w 1940118"/>
              <a:gd name="connsiteY13" fmla="*/ 286247 h 1288112"/>
              <a:gd name="connsiteX14" fmla="*/ 1518699 w 1940118"/>
              <a:gd name="connsiteY14" fmla="*/ 214685 h 1288112"/>
              <a:gd name="connsiteX15" fmla="*/ 1606163 w 1940118"/>
              <a:gd name="connsiteY15" fmla="*/ 135172 h 1288112"/>
              <a:gd name="connsiteX16" fmla="*/ 1725433 w 1940118"/>
              <a:gd name="connsiteY16" fmla="*/ 55659 h 1288112"/>
              <a:gd name="connsiteX17" fmla="*/ 1940118 w 1940118"/>
              <a:gd name="connsiteY17" fmla="*/ 0 h 1288112"/>
              <a:gd name="connsiteX0" fmla="*/ 0 w 1725433"/>
              <a:gd name="connsiteY0" fmla="*/ 1232453 h 1232453"/>
              <a:gd name="connsiteX1" fmla="*/ 214685 w 1725433"/>
              <a:gd name="connsiteY1" fmla="*/ 1184745 h 1232453"/>
              <a:gd name="connsiteX2" fmla="*/ 326003 w 1725433"/>
              <a:gd name="connsiteY2" fmla="*/ 1113183 h 1232453"/>
              <a:gd name="connsiteX3" fmla="*/ 453224 w 1725433"/>
              <a:gd name="connsiteY3" fmla="*/ 1049573 h 1232453"/>
              <a:gd name="connsiteX4" fmla="*/ 532737 w 1725433"/>
              <a:gd name="connsiteY4" fmla="*/ 898498 h 1232453"/>
              <a:gd name="connsiteX5" fmla="*/ 620201 w 1725433"/>
              <a:gd name="connsiteY5" fmla="*/ 818985 h 1232453"/>
              <a:gd name="connsiteX6" fmla="*/ 659958 w 1725433"/>
              <a:gd name="connsiteY6" fmla="*/ 723569 h 1232453"/>
              <a:gd name="connsiteX7" fmla="*/ 779227 w 1725433"/>
              <a:gd name="connsiteY7" fmla="*/ 636105 h 1232453"/>
              <a:gd name="connsiteX8" fmla="*/ 938254 w 1725433"/>
              <a:gd name="connsiteY8" fmla="*/ 548640 h 1232453"/>
              <a:gd name="connsiteX9" fmla="*/ 985961 w 1725433"/>
              <a:gd name="connsiteY9" fmla="*/ 445273 h 1232453"/>
              <a:gd name="connsiteX10" fmla="*/ 1057523 w 1725433"/>
              <a:gd name="connsiteY10" fmla="*/ 365760 h 1232453"/>
              <a:gd name="connsiteX11" fmla="*/ 1137036 w 1725433"/>
              <a:gd name="connsiteY11" fmla="*/ 326004 h 1232453"/>
              <a:gd name="connsiteX12" fmla="*/ 1232452 w 1725433"/>
              <a:gd name="connsiteY12" fmla="*/ 294199 h 1232453"/>
              <a:gd name="connsiteX13" fmla="*/ 1367624 w 1725433"/>
              <a:gd name="connsiteY13" fmla="*/ 230588 h 1232453"/>
              <a:gd name="connsiteX14" fmla="*/ 1518699 w 1725433"/>
              <a:gd name="connsiteY14" fmla="*/ 159026 h 1232453"/>
              <a:gd name="connsiteX15" fmla="*/ 1606163 w 1725433"/>
              <a:gd name="connsiteY15" fmla="*/ 79513 h 1232453"/>
              <a:gd name="connsiteX16" fmla="*/ 1725433 w 1725433"/>
              <a:gd name="connsiteY16" fmla="*/ 0 h 1232453"/>
              <a:gd name="connsiteX0" fmla="*/ 0 w 1606163"/>
              <a:gd name="connsiteY0" fmla="*/ 1152940 h 1152940"/>
              <a:gd name="connsiteX1" fmla="*/ 214685 w 1606163"/>
              <a:gd name="connsiteY1" fmla="*/ 1105232 h 1152940"/>
              <a:gd name="connsiteX2" fmla="*/ 326003 w 1606163"/>
              <a:gd name="connsiteY2" fmla="*/ 1033670 h 1152940"/>
              <a:gd name="connsiteX3" fmla="*/ 453224 w 1606163"/>
              <a:gd name="connsiteY3" fmla="*/ 970060 h 1152940"/>
              <a:gd name="connsiteX4" fmla="*/ 532737 w 1606163"/>
              <a:gd name="connsiteY4" fmla="*/ 818985 h 1152940"/>
              <a:gd name="connsiteX5" fmla="*/ 620201 w 1606163"/>
              <a:gd name="connsiteY5" fmla="*/ 739472 h 1152940"/>
              <a:gd name="connsiteX6" fmla="*/ 659958 w 1606163"/>
              <a:gd name="connsiteY6" fmla="*/ 644056 h 1152940"/>
              <a:gd name="connsiteX7" fmla="*/ 779227 w 1606163"/>
              <a:gd name="connsiteY7" fmla="*/ 556592 h 1152940"/>
              <a:gd name="connsiteX8" fmla="*/ 938254 w 1606163"/>
              <a:gd name="connsiteY8" fmla="*/ 469127 h 1152940"/>
              <a:gd name="connsiteX9" fmla="*/ 985961 w 1606163"/>
              <a:gd name="connsiteY9" fmla="*/ 365760 h 1152940"/>
              <a:gd name="connsiteX10" fmla="*/ 1057523 w 1606163"/>
              <a:gd name="connsiteY10" fmla="*/ 286247 h 1152940"/>
              <a:gd name="connsiteX11" fmla="*/ 1137036 w 1606163"/>
              <a:gd name="connsiteY11" fmla="*/ 246491 h 1152940"/>
              <a:gd name="connsiteX12" fmla="*/ 1232452 w 1606163"/>
              <a:gd name="connsiteY12" fmla="*/ 214686 h 1152940"/>
              <a:gd name="connsiteX13" fmla="*/ 1367624 w 1606163"/>
              <a:gd name="connsiteY13" fmla="*/ 151075 h 1152940"/>
              <a:gd name="connsiteX14" fmla="*/ 1518699 w 1606163"/>
              <a:gd name="connsiteY14" fmla="*/ 79513 h 1152940"/>
              <a:gd name="connsiteX15" fmla="*/ 1606163 w 1606163"/>
              <a:gd name="connsiteY15" fmla="*/ 0 h 1152940"/>
              <a:gd name="connsiteX0" fmla="*/ 0 w 1518699"/>
              <a:gd name="connsiteY0" fmla="*/ 1073427 h 1073427"/>
              <a:gd name="connsiteX1" fmla="*/ 214685 w 1518699"/>
              <a:gd name="connsiteY1" fmla="*/ 1025719 h 1073427"/>
              <a:gd name="connsiteX2" fmla="*/ 326003 w 1518699"/>
              <a:gd name="connsiteY2" fmla="*/ 954157 h 1073427"/>
              <a:gd name="connsiteX3" fmla="*/ 453224 w 1518699"/>
              <a:gd name="connsiteY3" fmla="*/ 890547 h 1073427"/>
              <a:gd name="connsiteX4" fmla="*/ 532737 w 1518699"/>
              <a:gd name="connsiteY4" fmla="*/ 739472 h 1073427"/>
              <a:gd name="connsiteX5" fmla="*/ 620201 w 1518699"/>
              <a:gd name="connsiteY5" fmla="*/ 659959 h 1073427"/>
              <a:gd name="connsiteX6" fmla="*/ 659958 w 1518699"/>
              <a:gd name="connsiteY6" fmla="*/ 564543 h 1073427"/>
              <a:gd name="connsiteX7" fmla="*/ 779227 w 1518699"/>
              <a:gd name="connsiteY7" fmla="*/ 477079 h 1073427"/>
              <a:gd name="connsiteX8" fmla="*/ 938254 w 1518699"/>
              <a:gd name="connsiteY8" fmla="*/ 389614 h 1073427"/>
              <a:gd name="connsiteX9" fmla="*/ 985961 w 1518699"/>
              <a:gd name="connsiteY9" fmla="*/ 286247 h 1073427"/>
              <a:gd name="connsiteX10" fmla="*/ 1057523 w 1518699"/>
              <a:gd name="connsiteY10" fmla="*/ 206734 h 1073427"/>
              <a:gd name="connsiteX11" fmla="*/ 1137036 w 1518699"/>
              <a:gd name="connsiteY11" fmla="*/ 166978 h 1073427"/>
              <a:gd name="connsiteX12" fmla="*/ 1232452 w 1518699"/>
              <a:gd name="connsiteY12" fmla="*/ 135173 h 1073427"/>
              <a:gd name="connsiteX13" fmla="*/ 1367624 w 1518699"/>
              <a:gd name="connsiteY13" fmla="*/ 71562 h 1073427"/>
              <a:gd name="connsiteX14" fmla="*/ 1518699 w 1518699"/>
              <a:gd name="connsiteY14" fmla="*/ 0 h 1073427"/>
              <a:gd name="connsiteX0" fmla="*/ 0 w 1367624"/>
              <a:gd name="connsiteY0" fmla="*/ 1001865 h 1001865"/>
              <a:gd name="connsiteX1" fmla="*/ 214685 w 1367624"/>
              <a:gd name="connsiteY1" fmla="*/ 954157 h 1001865"/>
              <a:gd name="connsiteX2" fmla="*/ 326003 w 1367624"/>
              <a:gd name="connsiteY2" fmla="*/ 882595 h 1001865"/>
              <a:gd name="connsiteX3" fmla="*/ 453224 w 1367624"/>
              <a:gd name="connsiteY3" fmla="*/ 818985 h 1001865"/>
              <a:gd name="connsiteX4" fmla="*/ 532737 w 1367624"/>
              <a:gd name="connsiteY4" fmla="*/ 667910 h 1001865"/>
              <a:gd name="connsiteX5" fmla="*/ 620201 w 1367624"/>
              <a:gd name="connsiteY5" fmla="*/ 588397 h 1001865"/>
              <a:gd name="connsiteX6" fmla="*/ 659958 w 1367624"/>
              <a:gd name="connsiteY6" fmla="*/ 492981 h 1001865"/>
              <a:gd name="connsiteX7" fmla="*/ 779227 w 1367624"/>
              <a:gd name="connsiteY7" fmla="*/ 405517 h 1001865"/>
              <a:gd name="connsiteX8" fmla="*/ 938254 w 1367624"/>
              <a:gd name="connsiteY8" fmla="*/ 318052 h 1001865"/>
              <a:gd name="connsiteX9" fmla="*/ 985961 w 1367624"/>
              <a:gd name="connsiteY9" fmla="*/ 214685 h 1001865"/>
              <a:gd name="connsiteX10" fmla="*/ 1057523 w 1367624"/>
              <a:gd name="connsiteY10" fmla="*/ 135172 h 1001865"/>
              <a:gd name="connsiteX11" fmla="*/ 1137036 w 1367624"/>
              <a:gd name="connsiteY11" fmla="*/ 95416 h 1001865"/>
              <a:gd name="connsiteX12" fmla="*/ 1232452 w 1367624"/>
              <a:gd name="connsiteY12" fmla="*/ 63611 h 1001865"/>
              <a:gd name="connsiteX13" fmla="*/ 1367624 w 1367624"/>
              <a:gd name="connsiteY13" fmla="*/ 0 h 1001865"/>
              <a:gd name="connsiteX0" fmla="*/ 0 w 1232452"/>
              <a:gd name="connsiteY0" fmla="*/ 938254 h 938254"/>
              <a:gd name="connsiteX1" fmla="*/ 214685 w 1232452"/>
              <a:gd name="connsiteY1" fmla="*/ 890546 h 938254"/>
              <a:gd name="connsiteX2" fmla="*/ 326003 w 1232452"/>
              <a:gd name="connsiteY2" fmla="*/ 818984 h 938254"/>
              <a:gd name="connsiteX3" fmla="*/ 453224 w 1232452"/>
              <a:gd name="connsiteY3" fmla="*/ 755374 h 938254"/>
              <a:gd name="connsiteX4" fmla="*/ 532737 w 1232452"/>
              <a:gd name="connsiteY4" fmla="*/ 604299 h 938254"/>
              <a:gd name="connsiteX5" fmla="*/ 620201 w 1232452"/>
              <a:gd name="connsiteY5" fmla="*/ 524786 h 938254"/>
              <a:gd name="connsiteX6" fmla="*/ 659958 w 1232452"/>
              <a:gd name="connsiteY6" fmla="*/ 429370 h 938254"/>
              <a:gd name="connsiteX7" fmla="*/ 779227 w 1232452"/>
              <a:gd name="connsiteY7" fmla="*/ 341906 h 938254"/>
              <a:gd name="connsiteX8" fmla="*/ 938254 w 1232452"/>
              <a:gd name="connsiteY8" fmla="*/ 254441 h 938254"/>
              <a:gd name="connsiteX9" fmla="*/ 985961 w 1232452"/>
              <a:gd name="connsiteY9" fmla="*/ 151074 h 938254"/>
              <a:gd name="connsiteX10" fmla="*/ 1057523 w 1232452"/>
              <a:gd name="connsiteY10" fmla="*/ 71561 h 938254"/>
              <a:gd name="connsiteX11" fmla="*/ 1137036 w 1232452"/>
              <a:gd name="connsiteY11" fmla="*/ 31805 h 938254"/>
              <a:gd name="connsiteX12" fmla="*/ 1232452 w 1232452"/>
              <a:gd name="connsiteY12" fmla="*/ 0 h 938254"/>
              <a:gd name="connsiteX0" fmla="*/ 0 w 1137036"/>
              <a:gd name="connsiteY0" fmla="*/ 906449 h 906449"/>
              <a:gd name="connsiteX1" fmla="*/ 214685 w 1137036"/>
              <a:gd name="connsiteY1" fmla="*/ 858741 h 906449"/>
              <a:gd name="connsiteX2" fmla="*/ 326003 w 1137036"/>
              <a:gd name="connsiteY2" fmla="*/ 787179 h 906449"/>
              <a:gd name="connsiteX3" fmla="*/ 453224 w 1137036"/>
              <a:gd name="connsiteY3" fmla="*/ 723569 h 906449"/>
              <a:gd name="connsiteX4" fmla="*/ 532737 w 1137036"/>
              <a:gd name="connsiteY4" fmla="*/ 572494 h 906449"/>
              <a:gd name="connsiteX5" fmla="*/ 620201 w 1137036"/>
              <a:gd name="connsiteY5" fmla="*/ 492981 h 906449"/>
              <a:gd name="connsiteX6" fmla="*/ 659958 w 1137036"/>
              <a:gd name="connsiteY6" fmla="*/ 397565 h 906449"/>
              <a:gd name="connsiteX7" fmla="*/ 779227 w 1137036"/>
              <a:gd name="connsiteY7" fmla="*/ 310101 h 906449"/>
              <a:gd name="connsiteX8" fmla="*/ 938254 w 1137036"/>
              <a:gd name="connsiteY8" fmla="*/ 222636 h 906449"/>
              <a:gd name="connsiteX9" fmla="*/ 985961 w 1137036"/>
              <a:gd name="connsiteY9" fmla="*/ 119269 h 906449"/>
              <a:gd name="connsiteX10" fmla="*/ 1057523 w 1137036"/>
              <a:gd name="connsiteY10" fmla="*/ 39756 h 906449"/>
              <a:gd name="connsiteX11" fmla="*/ 1137036 w 1137036"/>
              <a:gd name="connsiteY11" fmla="*/ 0 h 906449"/>
              <a:gd name="connsiteX0" fmla="*/ 0 w 1057523"/>
              <a:gd name="connsiteY0" fmla="*/ 866693 h 866693"/>
              <a:gd name="connsiteX1" fmla="*/ 214685 w 1057523"/>
              <a:gd name="connsiteY1" fmla="*/ 818985 h 866693"/>
              <a:gd name="connsiteX2" fmla="*/ 326003 w 1057523"/>
              <a:gd name="connsiteY2" fmla="*/ 747423 h 866693"/>
              <a:gd name="connsiteX3" fmla="*/ 453224 w 1057523"/>
              <a:gd name="connsiteY3" fmla="*/ 683813 h 866693"/>
              <a:gd name="connsiteX4" fmla="*/ 532737 w 1057523"/>
              <a:gd name="connsiteY4" fmla="*/ 532738 h 866693"/>
              <a:gd name="connsiteX5" fmla="*/ 620201 w 1057523"/>
              <a:gd name="connsiteY5" fmla="*/ 453225 h 866693"/>
              <a:gd name="connsiteX6" fmla="*/ 659958 w 1057523"/>
              <a:gd name="connsiteY6" fmla="*/ 357809 h 866693"/>
              <a:gd name="connsiteX7" fmla="*/ 779227 w 1057523"/>
              <a:gd name="connsiteY7" fmla="*/ 270345 h 866693"/>
              <a:gd name="connsiteX8" fmla="*/ 938254 w 1057523"/>
              <a:gd name="connsiteY8" fmla="*/ 182880 h 866693"/>
              <a:gd name="connsiteX9" fmla="*/ 985961 w 1057523"/>
              <a:gd name="connsiteY9" fmla="*/ 79513 h 866693"/>
              <a:gd name="connsiteX10" fmla="*/ 1057523 w 1057523"/>
              <a:gd name="connsiteY10" fmla="*/ 0 h 866693"/>
              <a:gd name="connsiteX0" fmla="*/ 0 w 985961"/>
              <a:gd name="connsiteY0" fmla="*/ 787180 h 787180"/>
              <a:gd name="connsiteX1" fmla="*/ 214685 w 985961"/>
              <a:gd name="connsiteY1" fmla="*/ 739472 h 787180"/>
              <a:gd name="connsiteX2" fmla="*/ 326003 w 985961"/>
              <a:gd name="connsiteY2" fmla="*/ 667910 h 787180"/>
              <a:gd name="connsiteX3" fmla="*/ 453224 w 985961"/>
              <a:gd name="connsiteY3" fmla="*/ 604300 h 787180"/>
              <a:gd name="connsiteX4" fmla="*/ 532737 w 985961"/>
              <a:gd name="connsiteY4" fmla="*/ 453225 h 787180"/>
              <a:gd name="connsiteX5" fmla="*/ 620201 w 985961"/>
              <a:gd name="connsiteY5" fmla="*/ 373712 h 787180"/>
              <a:gd name="connsiteX6" fmla="*/ 659958 w 985961"/>
              <a:gd name="connsiteY6" fmla="*/ 278296 h 787180"/>
              <a:gd name="connsiteX7" fmla="*/ 779227 w 985961"/>
              <a:gd name="connsiteY7" fmla="*/ 190832 h 787180"/>
              <a:gd name="connsiteX8" fmla="*/ 938254 w 985961"/>
              <a:gd name="connsiteY8" fmla="*/ 103367 h 787180"/>
              <a:gd name="connsiteX9" fmla="*/ 985961 w 985961"/>
              <a:gd name="connsiteY9" fmla="*/ 0 h 787180"/>
              <a:gd name="connsiteX0" fmla="*/ 0 w 938254"/>
              <a:gd name="connsiteY0" fmla="*/ 683813 h 683813"/>
              <a:gd name="connsiteX1" fmla="*/ 214685 w 938254"/>
              <a:gd name="connsiteY1" fmla="*/ 636105 h 683813"/>
              <a:gd name="connsiteX2" fmla="*/ 326003 w 938254"/>
              <a:gd name="connsiteY2" fmla="*/ 564543 h 683813"/>
              <a:gd name="connsiteX3" fmla="*/ 453224 w 938254"/>
              <a:gd name="connsiteY3" fmla="*/ 500933 h 683813"/>
              <a:gd name="connsiteX4" fmla="*/ 532737 w 938254"/>
              <a:gd name="connsiteY4" fmla="*/ 349858 h 683813"/>
              <a:gd name="connsiteX5" fmla="*/ 620201 w 938254"/>
              <a:gd name="connsiteY5" fmla="*/ 270345 h 683813"/>
              <a:gd name="connsiteX6" fmla="*/ 659958 w 938254"/>
              <a:gd name="connsiteY6" fmla="*/ 174929 h 683813"/>
              <a:gd name="connsiteX7" fmla="*/ 779227 w 938254"/>
              <a:gd name="connsiteY7" fmla="*/ 87465 h 683813"/>
              <a:gd name="connsiteX8" fmla="*/ 938254 w 938254"/>
              <a:gd name="connsiteY8" fmla="*/ 0 h 683813"/>
              <a:gd name="connsiteX0" fmla="*/ 0 w 890546"/>
              <a:gd name="connsiteY0" fmla="*/ 715619 h 715619"/>
              <a:gd name="connsiteX1" fmla="*/ 214685 w 890546"/>
              <a:gd name="connsiteY1" fmla="*/ 667911 h 715619"/>
              <a:gd name="connsiteX2" fmla="*/ 326003 w 890546"/>
              <a:gd name="connsiteY2" fmla="*/ 596349 h 715619"/>
              <a:gd name="connsiteX3" fmla="*/ 453224 w 890546"/>
              <a:gd name="connsiteY3" fmla="*/ 532739 h 715619"/>
              <a:gd name="connsiteX4" fmla="*/ 532737 w 890546"/>
              <a:gd name="connsiteY4" fmla="*/ 381664 h 715619"/>
              <a:gd name="connsiteX5" fmla="*/ 620201 w 890546"/>
              <a:gd name="connsiteY5" fmla="*/ 302151 h 715619"/>
              <a:gd name="connsiteX6" fmla="*/ 659958 w 890546"/>
              <a:gd name="connsiteY6" fmla="*/ 206735 h 715619"/>
              <a:gd name="connsiteX7" fmla="*/ 779227 w 890546"/>
              <a:gd name="connsiteY7" fmla="*/ 119271 h 715619"/>
              <a:gd name="connsiteX8" fmla="*/ 890546 w 890546"/>
              <a:gd name="connsiteY8" fmla="*/ 0 h 715619"/>
              <a:gd name="connsiteX0" fmla="*/ 0 w 978010"/>
              <a:gd name="connsiteY0" fmla="*/ 755375 h 755375"/>
              <a:gd name="connsiteX1" fmla="*/ 214685 w 978010"/>
              <a:gd name="connsiteY1" fmla="*/ 707667 h 755375"/>
              <a:gd name="connsiteX2" fmla="*/ 326003 w 978010"/>
              <a:gd name="connsiteY2" fmla="*/ 636105 h 755375"/>
              <a:gd name="connsiteX3" fmla="*/ 453224 w 978010"/>
              <a:gd name="connsiteY3" fmla="*/ 572495 h 755375"/>
              <a:gd name="connsiteX4" fmla="*/ 532737 w 978010"/>
              <a:gd name="connsiteY4" fmla="*/ 421420 h 755375"/>
              <a:gd name="connsiteX5" fmla="*/ 620201 w 978010"/>
              <a:gd name="connsiteY5" fmla="*/ 341907 h 755375"/>
              <a:gd name="connsiteX6" fmla="*/ 659958 w 978010"/>
              <a:gd name="connsiteY6" fmla="*/ 246491 h 755375"/>
              <a:gd name="connsiteX7" fmla="*/ 779227 w 978010"/>
              <a:gd name="connsiteY7" fmla="*/ 159027 h 755375"/>
              <a:gd name="connsiteX8" fmla="*/ 978010 w 978010"/>
              <a:gd name="connsiteY8" fmla="*/ 0 h 755375"/>
              <a:gd name="connsiteX0" fmla="*/ 0 w 779227"/>
              <a:gd name="connsiteY0" fmla="*/ 596348 h 596348"/>
              <a:gd name="connsiteX1" fmla="*/ 214685 w 779227"/>
              <a:gd name="connsiteY1" fmla="*/ 548640 h 596348"/>
              <a:gd name="connsiteX2" fmla="*/ 326003 w 779227"/>
              <a:gd name="connsiteY2" fmla="*/ 477078 h 596348"/>
              <a:gd name="connsiteX3" fmla="*/ 453224 w 779227"/>
              <a:gd name="connsiteY3" fmla="*/ 413468 h 596348"/>
              <a:gd name="connsiteX4" fmla="*/ 532737 w 779227"/>
              <a:gd name="connsiteY4" fmla="*/ 262393 h 596348"/>
              <a:gd name="connsiteX5" fmla="*/ 620201 w 779227"/>
              <a:gd name="connsiteY5" fmla="*/ 182880 h 596348"/>
              <a:gd name="connsiteX6" fmla="*/ 659958 w 779227"/>
              <a:gd name="connsiteY6" fmla="*/ 87464 h 596348"/>
              <a:gd name="connsiteX7" fmla="*/ 779227 w 779227"/>
              <a:gd name="connsiteY7" fmla="*/ 0 h 5963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944327 w 944327"/>
              <a:gd name="connsiteY7" fmla="*/ 0 h 6090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823527 w 944327"/>
              <a:gd name="connsiteY7" fmla="*/ 119890 h 609048"/>
              <a:gd name="connsiteX8" fmla="*/ 944327 w 944327"/>
              <a:gd name="connsiteY8" fmla="*/ 0 h 609048"/>
              <a:gd name="connsiteX0" fmla="*/ 0 w 906227"/>
              <a:gd name="connsiteY0" fmla="*/ 615398 h 615398"/>
              <a:gd name="connsiteX1" fmla="*/ 214685 w 906227"/>
              <a:gd name="connsiteY1" fmla="*/ 567690 h 615398"/>
              <a:gd name="connsiteX2" fmla="*/ 326003 w 906227"/>
              <a:gd name="connsiteY2" fmla="*/ 496128 h 615398"/>
              <a:gd name="connsiteX3" fmla="*/ 453224 w 906227"/>
              <a:gd name="connsiteY3" fmla="*/ 432518 h 615398"/>
              <a:gd name="connsiteX4" fmla="*/ 532737 w 906227"/>
              <a:gd name="connsiteY4" fmla="*/ 281443 h 615398"/>
              <a:gd name="connsiteX5" fmla="*/ 620201 w 906227"/>
              <a:gd name="connsiteY5" fmla="*/ 201930 h 615398"/>
              <a:gd name="connsiteX6" fmla="*/ 659958 w 906227"/>
              <a:gd name="connsiteY6" fmla="*/ 106514 h 615398"/>
              <a:gd name="connsiteX7" fmla="*/ 823527 w 906227"/>
              <a:gd name="connsiteY7" fmla="*/ 126240 h 615398"/>
              <a:gd name="connsiteX8" fmla="*/ 906227 w 906227"/>
              <a:gd name="connsiteY8" fmla="*/ 0 h 615398"/>
              <a:gd name="connsiteX0" fmla="*/ 0 w 691542"/>
              <a:gd name="connsiteY0" fmla="*/ 567690 h 567690"/>
              <a:gd name="connsiteX1" fmla="*/ 111318 w 691542"/>
              <a:gd name="connsiteY1" fmla="*/ 496128 h 567690"/>
              <a:gd name="connsiteX2" fmla="*/ 238539 w 691542"/>
              <a:gd name="connsiteY2" fmla="*/ 432518 h 567690"/>
              <a:gd name="connsiteX3" fmla="*/ 318052 w 691542"/>
              <a:gd name="connsiteY3" fmla="*/ 281443 h 567690"/>
              <a:gd name="connsiteX4" fmla="*/ 405516 w 691542"/>
              <a:gd name="connsiteY4" fmla="*/ 201930 h 567690"/>
              <a:gd name="connsiteX5" fmla="*/ 445273 w 691542"/>
              <a:gd name="connsiteY5" fmla="*/ 106514 h 567690"/>
              <a:gd name="connsiteX6" fmla="*/ 608842 w 691542"/>
              <a:gd name="connsiteY6" fmla="*/ 126240 h 567690"/>
              <a:gd name="connsiteX7" fmla="*/ 691542 w 691542"/>
              <a:gd name="connsiteY7" fmla="*/ 0 h 567690"/>
              <a:gd name="connsiteX0" fmla="*/ 0 w 580224"/>
              <a:gd name="connsiteY0" fmla="*/ 496128 h 496128"/>
              <a:gd name="connsiteX1" fmla="*/ 127221 w 580224"/>
              <a:gd name="connsiteY1" fmla="*/ 432518 h 496128"/>
              <a:gd name="connsiteX2" fmla="*/ 206734 w 580224"/>
              <a:gd name="connsiteY2" fmla="*/ 281443 h 496128"/>
              <a:gd name="connsiteX3" fmla="*/ 294198 w 580224"/>
              <a:gd name="connsiteY3" fmla="*/ 201930 h 496128"/>
              <a:gd name="connsiteX4" fmla="*/ 333955 w 580224"/>
              <a:gd name="connsiteY4" fmla="*/ 106514 h 496128"/>
              <a:gd name="connsiteX5" fmla="*/ 497524 w 580224"/>
              <a:gd name="connsiteY5" fmla="*/ 126240 h 496128"/>
              <a:gd name="connsiteX6" fmla="*/ 580224 w 580224"/>
              <a:gd name="connsiteY6" fmla="*/ 0 h 496128"/>
              <a:gd name="connsiteX0" fmla="*/ 0 w 453003"/>
              <a:gd name="connsiteY0" fmla="*/ 432518 h 432518"/>
              <a:gd name="connsiteX1" fmla="*/ 79513 w 453003"/>
              <a:gd name="connsiteY1" fmla="*/ 281443 h 432518"/>
              <a:gd name="connsiteX2" fmla="*/ 166977 w 453003"/>
              <a:gd name="connsiteY2" fmla="*/ 201930 h 432518"/>
              <a:gd name="connsiteX3" fmla="*/ 206734 w 453003"/>
              <a:gd name="connsiteY3" fmla="*/ 106514 h 432518"/>
              <a:gd name="connsiteX4" fmla="*/ 370303 w 453003"/>
              <a:gd name="connsiteY4" fmla="*/ 126240 h 432518"/>
              <a:gd name="connsiteX5" fmla="*/ 453003 w 453003"/>
              <a:gd name="connsiteY5" fmla="*/ 0 h 432518"/>
              <a:gd name="connsiteX0" fmla="*/ 0 w 373490"/>
              <a:gd name="connsiteY0" fmla="*/ 281443 h 281443"/>
              <a:gd name="connsiteX1" fmla="*/ 87464 w 373490"/>
              <a:gd name="connsiteY1" fmla="*/ 201930 h 281443"/>
              <a:gd name="connsiteX2" fmla="*/ 127221 w 373490"/>
              <a:gd name="connsiteY2" fmla="*/ 106514 h 281443"/>
              <a:gd name="connsiteX3" fmla="*/ 290790 w 373490"/>
              <a:gd name="connsiteY3" fmla="*/ 126240 h 281443"/>
              <a:gd name="connsiteX4" fmla="*/ 373490 w 373490"/>
              <a:gd name="connsiteY4" fmla="*/ 0 h 28144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127221 w 463977"/>
              <a:gd name="connsiteY2" fmla="*/ 277964 h 452893"/>
              <a:gd name="connsiteX3" fmla="*/ 290790 w 463977"/>
              <a:gd name="connsiteY3" fmla="*/ 297690 h 452893"/>
              <a:gd name="connsiteX4" fmla="*/ 463977 w 463977"/>
              <a:gd name="connsiteY4" fmla="*/ 0 h 45289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127221 w 463977"/>
              <a:gd name="connsiteY2" fmla="*/ 277964 h 452893"/>
              <a:gd name="connsiteX3" fmla="*/ 290790 w 463977"/>
              <a:gd name="connsiteY3" fmla="*/ 297690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127221 w 463977"/>
              <a:gd name="connsiteY2" fmla="*/ 277964 h 452893"/>
              <a:gd name="connsiteX3" fmla="*/ 406729 w 463977"/>
              <a:gd name="connsiteY3" fmla="*/ 239491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313484 w 463977"/>
              <a:gd name="connsiteY2" fmla="*/ 345257 h 452893"/>
              <a:gd name="connsiteX3" fmla="*/ 406729 w 463977"/>
              <a:gd name="connsiteY3" fmla="*/ 239491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0 w 463977"/>
              <a:gd name="connsiteY0" fmla="*/ 452893 h 452893"/>
              <a:gd name="connsiteX1" fmla="*/ 121675 w 463977"/>
              <a:gd name="connsiteY1" fmla="*/ 317000 h 452893"/>
              <a:gd name="connsiteX2" fmla="*/ 313484 w 463977"/>
              <a:gd name="connsiteY2" fmla="*/ 345257 h 452893"/>
              <a:gd name="connsiteX3" fmla="*/ 406729 w 463977"/>
              <a:gd name="connsiteY3" fmla="*/ 239491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24489 w 488466"/>
              <a:gd name="connsiteY0" fmla="*/ 452893 h 452893"/>
              <a:gd name="connsiteX1" fmla="*/ 0 w 488466"/>
              <a:gd name="connsiteY1" fmla="*/ 447489 h 452893"/>
              <a:gd name="connsiteX2" fmla="*/ 146164 w 488466"/>
              <a:gd name="connsiteY2" fmla="*/ 317000 h 452893"/>
              <a:gd name="connsiteX3" fmla="*/ 337973 w 488466"/>
              <a:gd name="connsiteY3" fmla="*/ 345257 h 452893"/>
              <a:gd name="connsiteX4" fmla="*/ 431218 w 488466"/>
              <a:gd name="connsiteY4" fmla="*/ 239491 h 452893"/>
              <a:gd name="connsiteX5" fmla="*/ 386715 w 488466"/>
              <a:gd name="connsiteY5" fmla="*/ 121478 h 452893"/>
              <a:gd name="connsiteX6" fmla="*/ 488466 w 488466"/>
              <a:gd name="connsiteY6" fmla="*/ 0 h 452893"/>
              <a:gd name="connsiteX0" fmla="*/ 0 w 488466"/>
              <a:gd name="connsiteY0" fmla="*/ 447489 h 447489"/>
              <a:gd name="connsiteX1" fmla="*/ 146164 w 488466"/>
              <a:gd name="connsiteY1" fmla="*/ 317000 h 447489"/>
              <a:gd name="connsiteX2" fmla="*/ 337973 w 488466"/>
              <a:gd name="connsiteY2" fmla="*/ 345257 h 447489"/>
              <a:gd name="connsiteX3" fmla="*/ 431218 w 488466"/>
              <a:gd name="connsiteY3" fmla="*/ 239491 h 447489"/>
              <a:gd name="connsiteX4" fmla="*/ 386715 w 488466"/>
              <a:gd name="connsiteY4" fmla="*/ 121478 h 447489"/>
              <a:gd name="connsiteX5" fmla="*/ 488466 w 488466"/>
              <a:gd name="connsiteY5" fmla="*/ 0 h 447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8466" h="447489">
                <a:moveTo>
                  <a:pt x="0" y="447489"/>
                </a:moveTo>
                <a:lnTo>
                  <a:pt x="146164" y="317000"/>
                </a:lnTo>
                <a:lnTo>
                  <a:pt x="337973" y="345257"/>
                </a:lnTo>
                <a:cubicBezTo>
                  <a:pt x="367096" y="337016"/>
                  <a:pt x="402095" y="247732"/>
                  <a:pt x="431218" y="239491"/>
                </a:cubicBezTo>
                <a:cubicBezTo>
                  <a:pt x="472767" y="215791"/>
                  <a:pt x="377174" y="161393"/>
                  <a:pt x="386715" y="121478"/>
                </a:cubicBezTo>
                <a:cubicBezTo>
                  <a:pt x="396256" y="81563"/>
                  <a:pt x="473889" y="22628"/>
                  <a:pt x="488466" y="0"/>
                </a:cubicBez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927" name="Text Box 45"/>
          <p:cNvSpPr txBox="1">
            <a:spLocks noChangeAspect="1" noChangeArrowheads="1"/>
          </p:cNvSpPr>
          <p:nvPr/>
        </p:nvSpPr>
        <p:spPr bwMode="auto">
          <a:xfrm>
            <a:off x="2267744" y="932723"/>
            <a:ext cx="1346200" cy="20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/>
          <a:p>
            <a:pPr algn="ctr" defTabSz="815632" eaLnBrk="0" fontAlgn="auto" hangingPunct="0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glow rad="101600">
                    <a:srgbClr val="C0504D">
                      <a:satMod val="175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Российская Федерация</a:t>
            </a:r>
          </a:p>
        </p:txBody>
      </p:sp>
      <p:sp>
        <p:nvSpPr>
          <p:cNvPr id="5483" name="Полилиния 5482"/>
          <p:cNvSpPr/>
          <p:nvPr/>
        </p:nvSpPr>
        <p:spPr>
          <a:xfrm>
            <a:off x="4191000" y="668867"/>
            <a:ext cx="617538" cy="211667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673502"/>
              <a:gd name="connsiteY0" fmla="*/ 1598212 h 1598212"/>
              <a:gd name="connsiteX1" fmla="*/ 111318 w 3673502"/>
              <a:gd name="connsiteY1" fmla="*/ 1526650 h 1598212"/>
              <a:gd name="connsiteX2" fmla="*/ 238539 w 3673502"/>
              <a:gd name="connsiteY2" fmla="*/ 1463040 h 1598212"/>
              <a:gd name="connsiteX3" fmla="*/ 318052 w 3673502"/>
              <a:gd name="connsiteY3" fmla="*/ 1311965 h 1598212"/>
              <a:gd name="connsiteX4" fmla="*/ 405516 w 3673502"/>
              <a:gd name="connsiteY4" fmla="*/ 1232452 h 1598212"/>
              <a:gd name="connsiteX5" fmla="*/ 445273 w 3673502"/>
              <a:gd name="connsiteY5" fmla="*/ 1137036 h 1598212"/>
              <a:gd name="connsiteX6" fmla="*/ 564542 w 3673502"/>
              <a:gd name="connsiteY6" fmla="*/ 1049572 h 1598212"/>
              <a:gd name="connsiteX7" fmla="*/ 723569 w 3673502"/>
              <a:gd name="connsiteY7" fmla="*/ 962107 h 1598212"/>
              <a:gd name="connsiteX8" fmla="*/ 771276 w 3673502"/>
              <a:gd name="connsiteY8" fmla="*/ 858740 h 1598212"/>
              <a:gd name="connsiteX9" fmla="*/ 842838 w 3673502"/>
              <a:gd name="connsiteY9" fmla="*/ 779227 h 1598212"/>
              <a:gd name="connsiteX10" fmla="*/ 922351 w 3673502"/>
              <a:gd name="connsiteY10" fmla="*/ 739471 h 1598212"/>
              <a:gd name="connsiteX11" fmla="*/ 1017767 w 3673502"/>
              <a:gd name="connsiteY11" fmla="*/ 707666 h 1598212"/>
              <a:gd name="connsiteX12" fmla="*/ 1152939 w 3673502"/>
              <a:gd name="connsiteY12" fmla="*/ 644055 h 1598212"/>
              <a:gd name="connsiteX13" fmla="*/ 1304014 w 3673502"/>
              <a:gd name="connsiteY13" fmla="*/ 572493 h 1598212"/>
              <a:gd name="connsiteX14" fmla="*/ 1391478 w 3673502"/>
              <a:gd name="connsiteY14" fmla="*/ 492980 h 1598212"/>
              <a:gd name="connsiteX15" fmla="*/ 1510748 w 3673502"/>
              <a:gd name="connsiteY15" fmla="*/ 413467 h 1598212"/>
              <a:gd name="connsiteX16" fmla="*/ 1725433 w 3673502"/>
              <a:gd name="connsiteY16" fmla="*/ 357808 h 1598212"/>
              <a:gd name="connsiteX17" fmla="*/ 1868556 w 3673502"/>
              <a:gd name="connsiteY17" fmla="*/ 278295 h 1598212"/>
              <a:gd name="connsiteX18" fmla="*/ 1940118 w 3673502"/>
              <a:gd name="connsiteY18" fmla="*/ 206733 h 1598212"/>
              <a:gd name="connsiteX19" fmla="*/ 2019631 w 3673502"/>
              <a:gd name="connsiteY19" fmla="*/ 262393 h 1598212"/>
              <a:gd name="connsiteX20" fmla="*/ 2107096 w 3673502"/>
              <a:gd name="connsiteY20" fmla="*/ 262393 h 1598212"/>
              <a:gd name="connsiteX21" fmla="*/ 2250219 w 3673502"/>
              <a:gd name="connsiteY21" fmla="*/ 206733 h 1598212"/>
              <a:gd name="connsiteX22" fmla="*/ 2353586 w 3673502"/>
              <a:gd name="connsiteY22" fmla="*/ 206733 h 1598212"/>
              <a:gd name="connsiteX23" fmla="*/ 2512612 w 3673502"/>
              <a:gd name="connsiteY23" fmla="*/ 174928 h 1598212"/>
              <a:gd name="connsiteX24" fmla="*/ 2600076 w 3673502"/>
              <a:gd name="connsiteY24" fmla="*/ 166977 h 1598212"/>
              <a:gd name="connsiteX25" fmla="*/ 2727297 w 3673502"/>
              <a:gd name="connsiteY25" fmla="*/ 190831 h 1598212"/>
              <a:gd name="connsiteX26" fmla="*/ 2997642 w 3673502"/>
              <a:gd name="connsiteY26" fmla="*/ 190831 h 1598212"/>
              <a:gd name="connsiteX27" fmla="*/ 3172570 w 3673502"/>
              <a:gd name="connsiteY27" fmla="*/ 182880 h 1598212"/>
              <a:gd name="connsiteX28" fmla="*/ 3252083 w 3673502"/>
              <a:gd name="connsiteY28" fmla="*/ 174928 h 1598212"/>
              <a:gd name="connsiteX29" fmla="*/ 3411109 w 3673502"/>
              <a:gd name="connsiteY29" fmla="*/ 174928 h 1598212"/>
              <a:gd name="connsiteX30" fmla="*/ 3514476 w 3673502"/>
              <a:gd name="connsiteY30" fmla="*/ 222636 h 1598212"/>
              <a:gd name="connsiteX31" fmla="*/ 3673502 w 3673502"/>
              <a:gd name="connsiteY31" fmla="*/ 206733 h 1598212"/>
              <a:gd name="connsiteX32" fmla="*/ 3371353 w 3673502"/>
              <a:gd name="connsiteY32" fmla="*/ 0 h 1598212"/>
              <a:gd name="connsiteX0" fmla="*/ 0 w 3562184"/>
              <a:gd name="connsiteY0" fmla="*/ 1526650 h 1526650"/>
              <a:gd name="connsiteX1" fmla="*/ 127221 w 3562184"/>
              <a:gd name="connsiteY1" fmla="*/ 1463040 h 1526650"/>
              <a:gd name="connsiteX2" fmla="*/ 206734 w 3562184"/>
              <a:gd name="connsiteY2" fmla="*/ 1311965 h 1526650"/>
              <a:gd name="connsiteX3" fmla="*/ 294198 w 3562184"/>
              <a:gd name="connsiteY3" fmla="*/ 1232452 h 1526650"/>
              <a:gd name="connsiteX4" fmla="*/ 333955 w 3562184"/>
              <a:gd name="connsiteY4" fmla="*/ 1137036 h 1526650"/>
              <a:gd name="connsiteX5" fmla="*/ 453224 w 3562184"/>
              <a:gd name="connsiteY5" fmla="*/ 1049572 h 1526650"/>
              <a:gd name="connsiteX6" fmla="*/ 612251 w 3562184"/>
              <a:gd name="connsiteY6" fmla="*/ 962107 h 1526650"/>
              <a:gd name="connsiteX7" fmla="*/ 659958 w 3562184"/>
              <a:gd name="connsiteY7" fmla="*/ 858740 h 1526650"/>
              <a:gd name="connsiteX8" fmla="*/ 731520 w 3562184"/>
              <a:gd name="connsiteY8" fmla="*/ 779227 h 1526650"/>
              <a:gd name="connsiteX9" fmla="*/ 811033 w 3562184"/>
              <a:gd name="connsiteY9" fmla="*/ 739471 h 1526650"/>
              <a:gd name="connsiteX10" fmla="*/ 906449 w 3562184"/>
              <a:gd name="connsiteY10" fmla="*/ 707666 h 1526650"/>
              <a:gd name="connsiteX11" fmla="*/ 1041621 w 3562184"/>
              <a:gd name="connsiteY11" fmla="*/ 644055 h 1526650"/>
              <a:gd name="connsiteX12" fmla="*/ 1192696 w 3562184"/>
              <a:gd name="connsiteY12" fmla="*/ 572493 h 1526650"/>
              <a:gd name="connsiteX13" fmla="*/ 1280160 w 3562184"/>
              <a:gd name="connsiteY13" fmla="*/ 492980 h 1526650"/>
              <a:gd name="connsiteX14" fmla="*/ 1399430 w 3562184"/>
              <a:gd name="connsiteY14" fmla="*/ 413467 h 1526650"/>
              <a:gd name="connsiteX15" fmla="*/ 1614115 w 3562184"/>
              <a:gd name="connsiteY15" fmla="*/ 357808 h 1526650"/>
              <a:gd name="connsiteX16" fmla="*/ 1757238 w 3562184"/>
              <a:gd name="connsiteY16" fmla="*/ 278295 h 1526650"/>
              <a:gd name="connsiteX17" fmla="*/ 1828800 w 3562184"/>
              <a:gd name="connsiteY17" fmla="*/ 206733 h 1526650"/>
              <a:gd name="connsiteX18" fmla="*/ 1908313 w 3562184"/>
              <a:gd name="connsiteY18" fmla="*/ 262393 h 1526650"/>
              <a:gd name="connsiteX19" fmla="*/ 1995778 w 3562184"/>
              <a:gd name="connsiteY19" fmla="*/ 262393 h 1526650"/>
              <a:gd name="connsiteX20" fmla="*/ 2138901 w 3562184"/>
              <a:gd name="connsiteY20" fmla="*/ 206733 h 1526650"/>
              <a:gd name="connsiteX21" fmla="*/ 2242268 w 3562184"/>
              <a:gd name="connsiteY21" fmla="*/ 206733 h 1526650"/>
              <a:gd name="connsiteX22" fmla="*/ 2401294 w 3562184"/>
              <a:gd name="connsiteY22" fmla="*/ 174928 h 1526650"/>
              <a:gd name="connsiteX23" fmla="*/ 2488758 w 3562184"/>
              <a:gd name="connsiteY23" fmla="*/ 166977 h 1526650"/>
              <a:gd name="connsiteX24" fmla="*/ 2615979 w 3562184"/>
              <a:gd name="connsiteY24" fmla="*/ 190831 h 1526650"/>
              <a:gd name="connsiteX25" fmla="*/ 2886324 w 3562184"/>
              <a:gd name="connsiteY25" fmla="*/ 190831 h 1526650"/>
              <a:gd name="connsiteX26" fmla="*/ 3061252 w 3562184"/>
              <a:gd name="connsiteY26" fmla="*/ 182880 h 1526650"/>
              <a:gd name="connsiteX27" fmla="*/ 3140765 w 3562184"/>
              <a:gd name="connsiteY27" fmla="*/ 174928 h 1526650"/>
              <a:gd name="connsiteX28" fmla="*/ 3299791 w 3562184"/>
              <a:gd name="connsiteY28" fmla="*/ 174928 h 1526650"/>
              <a:gd name="connsiteX29" fmla="*/ 3403158 w 3562184"/>
              <a:gd name="connsiteY29" fmla="*/ 222636 h 1526650"/>
              <a:gd name="connsiteX30" fmla="*/ 3562184 w 3562184"/>
              <a:gd name="connsiteY30" fmla="*/ 206733 h 1526650"/>
              <a:gd name="connsiteX31" fmla="*/ 3260035 w 3562184"/>
              <a:gd name="connsiteY31" fmla="*/ 0 h 1526650"/>
              <a:gd name="connsiteX0" fmla="*/ 0 w 3434963"/>
              <a:gd name="connsiteY0" fmla="*/ 1463040 h 1463040"/>
              <a:gd name="connsiteX1" fmla="*/ 79513 w 3434963"/>
              <a:gd name="connsiteY1" fmla="*/ 1311965 h 1463040"/>
              <a:gd name="connsiteX2" fmla="*/ 166977 w 3434963"/>
              <a:gd name="connsiteY2" fmla="*/ 1232452 h 1463040"/>
              <a:gd name="connsiteX3" fmla="*/ 206734 w 3434963"/>
              <a:gd name="connsiteY3" fmla="*/ 1137036 h 1463040"/>
              <a:gd name="connsiteX4" fmla="*/ 326003 w 3434963"/>
              <a:gd name="connsiteY4" fmla="*/ 1049572 h 1463040"/>
              <a:gd name="connsiteX5" fmla="*/ 485030 w 3434963"/>
              <a:gd name="connsiteY5" fmla="*/ 962107 h 1463040"/>
              <a:gd name="connsiteX6" fmla="*/ 532737 w 3434963"/>
              <a:gd name="connsiteY6" fmla="*/ 858740 h 1463040"/>
              <a:gd name="connsiteX7" fmla="*/ 604299 w 3434963"/>
              <a:gd name="connsiteY7" fmla="*/ 779227 h 1463040"/>
              <a:gd name="connsiteX8" fmla="*/ 683812 w 3434963"/>
              <a:gd name="connsiteY8" fmla="*/ 739471 h 1463040"/>
              <a:gd name="connsiteX9" fmla="*/ 779228 w 3434963"/>
              <a:gd name="connsiteY9" fmla="*/ 707666 h 1463040"/>
              <a:gd name="connsiteX10" fmla="*/ 914400 w 3434963"/>
              <a:gd name="connsiteY10" fmla="*/ 644055 h 1463040"/>
              <a:gd name="connsiteX11" fmla="*/ 1065475 w 3434963"/>
              <a:gd name="connsiteY11" fmla="*/ 572493 h 1463040"/>
              <a:gd name="connsiteX12" fmla="*/ 1152939 w 3434963"/>
              <a:gd name="connsiteY12" fmla="*/ 492980 h 1463040"/>
              <a:gd name="connsiteX13" fmla="*/ 1272209 w 3434963"/>
              <a:gd name="connsiteY13" fmla="*/ 413467 h 1463040"/>
              <a:gd name="connsiteX14" fmla="*/ 1486894 w 3434963"/>
              <a:gd name="connsiteY14" fmla="*/ 357808 h 1463040"/>
              <a:gd name="connsiteX15" fmla="*/ 1630017 w 3434963"/>
              <a:gd name="connsiteY15" fmla="*/ 278295 h 1463040"/>
              <a:gd name="connsiteX16" fmla="*/ 1701579 w 3434963"/>
              <a:gd name="connsiteY16" fmla="*/ 206733 h 1463040"/>
              <a:gd name="connsiteX17" fmla="*/ 1781092 w 3434963"/>
              <a:gd name="connsiteY17" fmla="*/ 262393 h 1463040"/>
              <a:gd name="connsiteX18" fmla="*/ 1868557 w 3434963"/>
              <a:gd name="connsiteY18" fmla="*/ 262393 h 1463040"/>
              <a:gd name="connsiteX19" fmla="*/ 2011680 w 3434963"/>
              <a:gd name="connsiteY19" fmla="*/ 206733 h 1463040"/>
              <a:gd name="connsiteX20" fmla="*/ 2115047 w 3434963"/>
              <a:gd name="connsiteY20" fmla="*/ 206733 h 1463040"/>
              <a:gd name="connsiteX21" fmla="*/ 2274073 w 3434963"/>
              <a:gd name="connsiteY21" fmla="*/ 174928 h 1463040"/>
              <a:gd name="connsiteX22" fmla="*/ 2361537 w 3434963"/>
              <a:gd name="connsiteY22" fmla="*/ 166977 h 1463040"/>
              <a:gd name="connsiteX23" fmla="*/ 2488758 w 3434963"/>
              <a:gd name="connsiteY23" fmla="*/ 190831 h 1463040"/>
              <a:gd name="connsiteX24" fmla="*/ 2759103 w 3434963"/>
              <a:gd name="connsiteY24" fmla="*/ 190831 h 1463040"/>
              <a:gd name="connsiteX25" fmla="*/ 2934031 w 3434963"/>
              <a:gd name="connsiteY25" fmla="*/ 182880 h 1463040"/>
              <a:gd name="connsiteX26" fmla="*/ 3013544 w 3434963"/>
              <a:gd name="connsiteY26" fmla="*/ 174928 h 1463040"/>
              <a:gd name="connsiteX27" fmla="*/ 3172570 w 3434963"/>
              <a:gd name="connsiteY27" fmla="*/ 174928 h 1463040"/>
              <a:gd name="connsiteX28" fmla="*/ 3275937 w 3434963"/>
              <a:gd name="connsiteY28" fmla="*/ 222636 h 1463040"/>
              <a:gd name="connsiteX29" fmla="*/ 3434963 w 3434963"/>
              <a:gd name="connsiteY29" fmla="*/ 206733 h 1463040"/>
              <a:gd name="connsiteX30" fmla="*/ 3132814 w 3434963"/>
              <a:gd name="connsiteY30" fmla="*/ 0 h 1463040"/>
              <a:gd name="connsiteX0" fmla="*/ 0 w 3355450"/>
              <a:gd name="connsiteY0" fmla="*/ 1311965 h 1311965"/>
              <a:gd name="connsiteX1" fmla="*/ 87464 w 3355450"/>
              <a:gd name="connsiteY1" fmla="*/ 1232452 h 1311965"/>
              <a:gd name="connsiteX2" fmla="*/ 127221 w 3355450"/>
              <a:gd name="connsiteY2" fmla="*/ 1137036 h 1311965"/>
              <a:gd name="connsiteX3" fmla="*/ 246490 w 3355450"/>
              <a:gd name="connsiteY3" fmla="*/ 1049572 h 1311965"/>
              <a:gd name="connsiteX4" fmla="*/ 405517 w 3355450"/>
              <a:gd name="connsiteY4" fmla="*/ 962107 h 1311965"/>
              <a:gd name="connsiteX5" fmla="*/ 453224 w 3355450"/>
              <a:gd name="connsiteY5" fmla="*/ 858740 h 1311965"/>
              <a:gd name="connsiteX6" fmla="*/ 524786 w 3355450"/>
              <a:gd name="connsiteY6" fmla="*/ 779227 h 1311965"/>
              <a:gd name="connsiteX7" fmla="*/ 604299 w 3355450"/>
              <a:gd name="connsiteY7" fmla="*/ 739471 h 1311965"/>
              <a:gd name="connsiteX8" fmla="*/ 699715 w 3355450"/>
              <a:gd name="connsiteY8" fmla="*/ 707666 h 1311965"/>
              <a:gd name="connsiteX9" fmla="*/ 834887 w 3355450"/>
              <a:gd name="connsiteY9" fmla="*/ 644055 h 1311965"/>
              <a:gd name="connsiteX10" fmla="*/ 985962 w 3355450"/>
              <a:gd name="connsiteY10" fmla="*/ 572493 h 1311965"/>
              <a:gd name="connsiteX11" fmla="*/ 1073426 w 3355450"/>
              <a:gd name="connsiteY11" fmla="*/ 492980 h 1311965"/>
              <a:gd name="connsiteX12" fmla="*/ 1192696 w 3355450"/>
              <a:gd name="connsiteY12" fmla="*/ 413467 h 1311965"/>
              <a:gd name="connsiteX13" fmla="*/ 1407381 w 3355450"/>
              <a:gd name="connsiteY13" fmla="*/ 357808 h 1311965"/>
              <a:gd name="connsiteX14" fmla="*/ 1550504 w 3355450"/>
              <a:gd name="connsiteY14" fmla="*/ 278295 h 1311965"/>
              <a:gd name="connsiteX15" fmla="*/ 1622066 w 3355450"/>
              <a:gd name="connsiteY15" fmla="*/ 206733 h 1311965"/>
              <a:gd name="connsiteX16" fmla="*/ 1701579 w 3355450"/>
              <a:gd name="connsiteY16" fmla="*/ 262393 h 1311965"/>
              <a:gd name="connsiteX17" fmla="*/ 1789044 w 3355450"/>
              <a:gd name="connsiteY17" fmla="*/ 262393 h 1311965"/>
              <a:gd name="connsiteX18" fmla="*/ 1932167 w 3355450"/>
              <a:gd name="connsiteY18" fmla="*/ 206733 h 1311965"/>
              <a:gd name="connsiteX19" fmla="*/ 2035534 w 3355450"/>
              <a:gd name="connsiteY19" fmla="*/ 206733 h 1311965"/>
              <a:gd name="connsiteX20" fmla="*/ 2194560 w 3355450"/>
              <a:gd name="connsiteY20" fmla="*/ 174928 h 1311965"/>
              <a:gd name="connsiteX21" fmla="*/ 2282024 w 3355450"/>
              <a:gd name="connsiteY21" fmla="*/ 166977 h 1311965"/>
              <a:gd name="connsiteX22" fmla="*/ 2409245 w 3355450"/>
              <a:gd name="connsiteY22" fmla="*/ 190831 h 1311965"/>
              <a:gd name="connsiteX23" fmla="*/ 2679590 w 3355450"/>
              <a:gd name="connsiteY23" fmla="*/ 190831 h 1311965"/>
              <a:gd name="connsiteX24" fmla="*/ 2854518 w 3355450"/>
              <a:gd name="connsiteY24" fmla="*/ 182880 h 1311965"/>
              <a:gd name="connsiteX25" fmla="*/ 2934031 w 3355450"/>
              <a:gd name="connsiteY25" fmla="*/ 174928 h 1311965"/>
              <a:gd name="connsiteX26" fmla="*/ 3093057 w 3355450"/>
              <a:gd name="connsiteY26" fmla="*/ 174928 h 1311965"/>
              <a:gd name="connsiteX27" fmla="*/ 3196424 w 3355450"/>
              <a:gd name="connsiteY27" fmla="*/ 222636 h 1311965"/>
              <a:gd name="connsiteX28" fmla="*/ 3355450 w 3355450"/>
              <a:gd name="connsiteY28" fmla="*/ 206733 h 1311965"/>
              <a:gd name="connsiteX29" fmla="*/ 3053301 w 3355450"/>
              <a:gd name="connsiteY29" fmla="*/ 0 h 1311965"/>
              <a:gd name="connsiteX0" fmla="*/ 0 w 3267986"/>
              <a:gd name="connsiteY0" fmla="*/ 1232452 h 1232452"/>
              <a:gd name="connsiteX1" fmla="*/ 39757 w 3267986"/>
              <a:gd name="connsiteY1" fmla="*/ 1137036 h 1232452"/>
              <a:gd name="connsiteX2" fmla="*/ 159026 w 3267986"/>
              <a:gd name="connsiteY2" fmla="*/ 1049572 h 1232452"/>
              <a:gd name="connsiteX3" fmla="*/ 318053 w 3267986"/>
              <a:gd name="connsiteY3" fmla="*/ 962107 h 1232452"/>
              <a:gd name="connsiteX4" fmla="*/ 365760 w 3267986"/>
              <a:gd name="connsiteY4" fmla="*/ 858740 h 1232452"/>
              <a:gd name="connsiteX5" fmla="*/ 437322 w 3267986"/>
              <a:gd name="connsiteY5" fmla="*/ 779227 h 1232452"/>
              <a:gd name="connsiteX6" fmla="*/ 516835 w 3267986"/>
              <a:gd name="connsiteY6" fmla="*/ 739471 h 1232452"/>
              <a:gd name="connsiteX7" fmla="*/ 612251 w 3267986"/>
              <a:gd name="connsiteY7" fmla="*/ 707666 h 1232452"/>
              <a:gd name="connsiteX8" fmla="*/ 747423 w 3267986"/>
              <a:gd name="connsiteY8" fmla="*/ 644055 h 1232452"/>
              <a:gd name="connsiteX9" fmla="*/ 898498 w 3267986"/>
              <a:gd name="connsiteY9" fmla="*/ 572493 h 1232452"/>
              <a:gd name="connsiteX10" fmla="*/ 985962 w 3267986"/>
              <a:gd name="connsiteY10" fmla="*/ 492980 h 1232452"/>
              <a:gd name="connsiteX11" fmla="*/ 1105232 w 3267986"/>
              <a:gd name="connsiteY11" fmla="*/ 413467 h 1232452"/>
              <a:gd name="connsiteX12" fmla="*/ 1319917 w 3267986"/>
              <a:gd name="connsiteY12" fmla="*/ 357808 h 1232452"/>
              <a:gd name="connsiteX13" fmla="*/ 1463040 w 3267986"/>
              <a:gd name="connsiteY13" fmla="*/ 278295 h 1232452"/>
              <a:gd name="connsiteX14" fmla="*/ 1534602 w 3267986"/>
              <a:gd name="connsiteY14" fmla="*/ 206733 h 1232452"/>
              <a:gd name="connsiteX15" fmla="*/ 1614115 w 3267986"/>
              <a:gd name="connsiteY15" fmla="*/ 262393 h 1232452"/>
              <a:gd name="connsiteX16" fmla="*/ 1701580 w 3267986"/>
              <a:gd name="connsiteY16" fmla="*/ 262393 h 1232452"/>
              <a:gd name="connsiteX17" fmla="*/ 1844703 w 3267986"/>
              <a:gd name="connsiteY17" fmla="*/ 206733 h 1232452"/>
              <a:gd name="connsiteX18" fmla="*/ 1948070 w 3267986"/>
              <a:gd name="connsiteY18" fmla="*/ 206733 h 1232452"/>
              <a:gd name="connsiteX19" fmla="*/ 2107096 w 3267986"/>
              <a:gd name="connsiteY19" fmla="*/ 174928 h 1232452"/>
              <a:gd name="connsiteX20" fmla="*/ 2194560 w 3267986"/>
              <a:gd name="connsiteY20" fmla="*/ 166977 h 1232452"/>
              <a:gd name="connsiteX21" fmla="*/ 2321781 w 3267986"/>
              <a:gd name="connsiteY21" fmla="*/ 190831 h 1232452"/>
              <a:gd name="connsiteX22" fmla="*/ 2592126 w 3267986"/>
              <a:gd name="connsiteY22" fmla="*/ 190831 h 1232452"/>
              <a:gd name="connsiteX23" fmla="*/ 2767054 w 3267986"/>
              <a:gd name="connsiteY23" fmla="*/ 182880 h 1232452"/>
              <a:gd name="connsiteX24" fmla="*/ 2846567 w 3267986"/>
              <a:gd name="connsiteY24" fmla="*/ 174928 h 1232452"/>
              <a:gd name="connsiteX25" fmla="*/ 3005593 w 3267986"/>
              <a:gd name="connsiteY25" fmla="*/ 174928 h 1232452"/>
              <a:gd name="connsiteX26" fmla="*/ 3108960 w 3267986"/>
              <a:gd name="connsiteY26" fmla="*/ 222636 h 1232452"/>
              <a:gd name="connsiteX27" fmla="*/ 3267986 w 3267986"/>
              <a:gd name="connsiteY27" fmla="*/ 206733 h 1232452"/>
              <a:gd name="connsiteX28" fmla="*/ 2965837 w 3267986"/>
              <a:gd name="connsiteY28" fmla="*/ 0 h 1232452"/>
              <a:gd name="connsiteX0" fmla="*/ 0 w 3228229"/>
              <a:gd name="connsiteY0" fmla="*/ 1137036 h 1137036"/>
              <a:gd name="connsiteX1" fmla="*/ 119269 w 3228229"/>
              <a:gd name="connsiteY1" fmla="*/ 1049572 h 1137036"/>
              <a:gd name="connsiteX2" fmla="*/ 278296 w 3228229"/>
              <a:gd name="connsiteY2" fmla="*/ 962107 h 1137036"/>
              <a:gd name="connsiteX3" fmla="*/ 326003 w 3228229"/>
              <a:gd name="connsiteY3" fmla="*/ 858740 h 1137036"/>
              <a:gd name="connsiteX4" fmla="*/ 397565 w 3228229"/>
              <a:gd name="connsiteY4" fmla="*/ 779227 h 1137036"/>
              <a:gd name="connsiteX5" fmla="*/ 477078 w 3228229"/>
              <a:gd name="connsiteY5" fmla="*/ 739471 h 1137036"/>
              <a:gd name="connsiteX6" fmla="*/ 572494 w 3228229"/>
              <a:gd name="connsiteY6" fmla="*/ 707666 h 1137036"/>
              <a:gd name="connsiteX7" fmla="*/ 707666 w 3228229"/>
              <a:gd name="connsiteY7" fmla="*/ 644055 h 1137036"/>
              <a:gd name="connsiteX8" fmla="*/ 858741 w 3228229"/>
              <a:gd name="connsiteY8" fmla="*/ 572493 h 1137036"/>
              <a:gd name="connsiteX9" fmla="*/ 946205 w 3228229"/>
              <a:gd name="connsiteY9" fmla="*/ 492980 h 1137036"/>
              <a:gd name="connsiteX10" fmla="*/ 1065475 w 3228229"/>
              <a:gd name="connsiteY10" fmla="*/ 413467 h 1137036"/>
              <a:gd name="connsiteX11" fmla="*/ 1280160 w 3228229"/>
              <a:gd name="connsiteY11" fmla="*/ 357808 h 1137036"/>
              <a:gd name="connsiteX12" fmla="*/ 1423283 w 3228229"/>
              <a:gd name="connsiteY12" fmla="*/ 278295 h 1137036"/>
              <a:gd name="connsiteX13" fmla="*/ 1494845 w 3228229"/>
              <a:gd name="connsiteY13" fmla="*/ 206733 h 1137036"/>
              <a:gd name="connsiteX14" fmla="*/ 1574358 w 3228229"/>
              <a:gd name="connsiteY14" fmla="*/ 262393 h 1137036"/>
              <a:gd name="connsiteX15" fmla="*/ 1661823 w 3228229"/>
              <a:gd name="connsiteY15" fmla="*/ 262393 h 1137036"/>
              <a:gd name="connsiteX16" fmla="*/ 1804946 w 3228229"/>
              <a:gd name="connsiteY16" fmla="*/ 206733 h 1137036"/>
              <a:gd name="connsiteX17" fmla="*/ 1908313 w 3228229"/>
              <a:gd name="connsiteY17" fmla="*/ 206733 h 1137036"/>
              <a:gd name="connsiteX18" fmla="*/ 2067339 w 3228229"/>
              <a:gd name="connsiteY18" fmla="*/ 174928 h 1137036"/>
              <a:gd name="connsiteX19" fmla="*/ 2154803 w 3228229"/>
              <a:gd name="connsiteY19" fmla="*/ 166977 h 1137036"/>
              <a:gd name="connsiteX20" fmla="*/ 2282024 w 3228229"/>
              <a:gd name="connsiteY20" fmla="*/ 190831 h 1137036"/>
              <a:gd name="connsiteX21" fmla="*/ 2552369 w 3228229"/>
              <a:gd name="connsiteY21" fmla="*/ 190831 h 1137036"/>
              <a:gd name="connsiteX22" fmla="*/ 2727297 w 3228229"/>
              <a:gd name="connsiteY22" fmla="*/ 182880 h 1137036"/>
              <a:gd name="connsiteX23" fmla="*/ 2806810 w 3228229"/>
              <a:gd name="connsiteY23" fmla="*/ 174928 h 1137036"/>
              <a:gd name="connsiteX24" fmla="*/ 2965836 w 3228229"/>
              <a:gd name="connsiteY24" fmla="*/ 174928 h 1137036"/>
              <a:gd name="connsiteX25" fmla="*/ 3069203 w 3228229"/>
              <a:gd name="connsiteY25" fmla="*/ 222636 h 1137036"/>
              <a:gd name="connsiteX26" fmla="*/ 3228229 w 3228229"/>
              <a:gd name="connsiteY26" fmla="*/ 206733 h 1137036"/>
              <a:gd name="connsiteX27" fmla="*/ 2926080 w 3228229"/>
              <a:gd name="connsiteY27" fmla="*/ 0 h 1137036"/>
              <a:gd name="connsiteX0" fmla="*/ 0 w 3108960"/>
              <a:gd name="connsiteY0" fmla="*/ 1049572 h 1049572"/>
              <a:gd name="connsiteX1" fmla="*/ 159027 w 3108960"/>
              <a:gd name="connsiteY1" fmla="*/ 962107 h 1049572"/>
              <a:gd name="connsiteX2" fmla="*/ 206734 w 3108960"/>
              <a:gd name="connsiteY2" fmla="*/ 858740 h 1049572"/>
              <a:gd name="connsiteX3" fmla="*/ 278296 w 3108960"/>
              <a:gd name="connsiteY3" fmla="*/ 779227 h 1049572"/>
              <a:gd name="connsiteX4" fmla="*/ 357809 w 3108960"/>
              <a:gd name="connsiteY4" fmla="*/ 739471 h 1049572"/>
              <a:gd name="connsiteX5" fmla="*/ 453225 w 3108960"/>
              <a:gd name="connsiteY5" fmla="*/ 707666 h 1049572"/>
              <a:gd name="connsiteX6" fmla="*/ 588397 w 3108960"/>
              <a:gd name="connsiteY6" fmla="*/ 644055 h 1049572"/>
              <a:gd name="connsiteX7" fmla="*/ 739472 w 3108960"/>
              <a:gd name="connsiteY7" fmla="*/ 572493 h 1049572"/>
              <a:gd name="connsiteX8" fmla="*/ 826936 w 3108960"/>
              <a:gd name="connsiteY8" fmla="*/ 492980 h 1049572"/>
              <a:gd name="connsiteX9" fmla="*/ 946206 w 3108960"/>
              <a:gd name="connsiteY9" fmla="*/ 413467 h 1049572"/>
              <a:gd name="connsiteX10" fmla="*/ 1160891 w 3108960"/>
              <a:gd name="connsiteY10" fmla="*/ 357808 h 1049572"/>
              <a:gd name="connsiteX11" fmla="*/ 1304014 w 3108960"/>
              <a:gd name="connsiteY11" fmla="*/ 278295 h 1049572"/>
              <a:gd name="connsiteX12" fmla="*/ 1375576 w 3108960"/>
              <a:gd name="connsiteY12" fmla="*/ 206733 h 1049572"/>
              <a:gd name="connsiteX13" fmla="*/ 1455089 w 3108960"/>
              <a:gd name="connsiteY13" fmla="*/ 262393 h 1049572"/>
              <a:gd name="connsiteX14" fmla="*/ 1542554 w 3108960"/>
              <a:gd name="connsiteY14" fmla="*/ 262393 h 1049572"/>
              <a:gd name="connsiteX15" fmla="*/ 1685677 w 3108960"/>
              <a:gd name="connsiteY15" fmla="*/ 206733 h 1049572"/>
              <a:gd name="connsiteX16" fmla="*/ 1789044 w 3108960"/>
              <a:gd name="connsiteY16" fmla="*/ 206733 h 1049572"/>
              <a:gd name="connsiteX17" fmla="*/ 1948070 w 3108960"/>
              <a:gd name="connsiteY17" fmla="*/ 174928 h 1049572"/>
              <a:gd name="connsiteX18" fmla="*/ 2035534 w 3108960"/>
              <a:gd name="connsiteY18" fmla="*/ 166977 h 1049572"/>
              <a:gd name="connsiteX19" fmla="*/ 2162755 w 3108960"/>
              <a:gd name="connsiteY19" fmla="*/ 190831 h 1049572"/>
              <a:gd name="connsiteX20" fmla="*/ 2433100 w 3108960"/>
              <a:gd name="connsiteY20" fmla="*/ 190831 h 1049572"/>
              <a:gd name="connsiteX21" fmla="*/ 2608028 w 3108960"/>
              <a:gd name="connsiteY21" fmla="*/ 182880 h 1049572"/>
              <a:gd name="connsiteX22" fmla="*/ 2687541 w 3108960"/>
              <a:gd name="connsiteY22" fmla="*/ 174928 h 1049572"/>
              <a:gd name="connsiteX23" fmla="*/ 2846567 w 3108960"/>
              <a:gd name="connsiteY23" fmla="*/ 174928 h 1049572"/>
              <a:gd name="connsiteX24" fmla="*/ 2949934 w 3108960"/>
              <a:gd name="connsiteY24" fmla="*/ 222636 h 1049572"/>
              <a:gd name="connsiteX25" fmla="*/ 3108960 w 3108960"/>
              <a:gd name="connsiteY25" fmla="*/ 206733 h 1049572"/>
              <a:gd name="connsiteX26" fmla="*/ 2806811 w 3108960"/>
              <a:gd name="connsiteY26" fmla="*/ 0 h 1049572"/>
              <a:gd name="connsiteX0" fmla="*/ 0 w 2949933"/>
              <a:gd name="connsiteY0" fmla="*/ 962107 h 962107"/>
              <a:gd name="connsiteX1" fmla="*/ 47707 w 2949933"/>
              <a:gd name="connsiteY1" fmla="*/ 858740 h 962107"/>
              <a:gd name="connsiteX2" fmla="*/ 119269 w 2949933"/>
              <a:gd name="connsiteY2" fmla="*/ 779227 h 962107"/>
              <a:gd name="connsiteX3" fmla="*/ 198782 w 2949933"/>
              <a:gd name="connsiteY3" fmla="*/ 739471 h 962107"/>
              <a:gd name="connsiteX4" fmla="*/ 294198 w 2949933"/>
              <a:gd name="connsiteY4" fmla="*/ 707666 h 962107"/>
              <a:gd name="connsiteX5" fmla="*/ 429370 w 2949933"/>
              <a:gd name="connsiteY5" fmla="*/ 644055 h 962107"/>
              <a:gd name="connsiteX6" fmla="*/ 580445 w 2949933"/>
              <a:gd name="connsiteY6" fmla="*/ 572493 h 962107"/>
              <a:gd name="connsiteX7" fmla="*/ 667909 w 2949933"/>
              <a:gd name="connsiteY7" fmla="*/ 492980 h 962107"/>
              <a:gd name="connsiteX8" fmla="*/ 787179 w 2949933"/>
              <a:gd name="connsiteY8" fmla="*/ 413467 h 962107"/>
              <a:gd name="connsiteX9" fmla="*/ 1001864 w 2949933"/>
              <a:gd name="connsiteY9" fmla="*/ 357808 h 962107"/>
              <a:gd name="connsiteX10" fmla="*/ 1144987 w 2949933"/>
              <a:gd name="connsiteY10" fmla="*/ 278295 h 962107"/>
              <a:gd name="connsiteX11" fmla="*/ 1216549 w 2949933"/>
              <a:gd name="connsiteY11" fmla="*/ 206733 h 962107"/>
              <a:gd name="connsiteX12" fmla="*/ 1296062 w 2949933"/>
              <a:gd name="connsiteY12" fmla="*/ 262393 h 962107"/>
              <a:gd name="connsiteX13" fmla="*/ 1383527 w 2949933"/>
              <a:gd name="connsiteY13" fmla="*/ 262393 h 962107"/>
              <a:gd name="connsiteX14" fmla="*/ 1526650 w 2949933"/>
              <a:gd name="connsiteY14" fmla="*/ 206733 h 962107"/>
              <a:gd name="connsiteX15" fmla="*/ 1630017 w 2949933"/>
              <a:gd name="connsiteY15" fmla="*/ 206733 h 962107"/>
              <a:gd name="connsiteX16" fmla="*/ 1789043 w 2949933"/>
              <a:gd name="connsiteY16" fmla="*/ 174928 h 962107"/>
              <a:gd name="connsiteX17" fmla="*/ 1876507 w 2949933"/>
              <a:gd name="connsiteY17" fmla="*/ 166977 h 962107"/>
              <a:gd name="connsiteX18" fmla="*/ 2003728 w 2949933"/>
              <a:gd name="connsiteY18" fmla="*/ 190831 h 962107"/>
              <a:gd name="connsiteX19" fmla="*/ 2274073 w 2949933"/>
              <a:gd name="connsiteY19" fmla="*/ 190831 h 962107"/>
              <a:gd name="connsiteX20" fmla="*/ 2449001 w 2949933"/>
              <a:gd name="connsiteY20" fmla="*/ 182880 h 962107"/>
              <a:gd name="connsiteX21" fmla="*/ 2528514 w 2949933"/>
              <a:gd name="connsiteY21" fmla="*/ 174928 h 962107"/>
              <a:gd name="connsiteX22" fmla="*/ 2687540 w 2949933"/>
              <a:gd name="connsiteY22" fmla="*/ 174928 h 962107"/>
              <a:gd name="connsiteX23" fmla="*/ 2790907 w 2949933"/>
              <a:gd name="connsiteY23" fmla="*/ 222636 h 962107"/>
              <a:gd name="connsiteX24" fmla="*/ 2949933 w 2949933"/>
              <a:gd name="connsiteY24" fmla="*/ 206733 h 962107"/>
              <a:gd name="connsiteX25" fmla="*/ 2647784 w 2949933"/>
              <a:gd name="connsiteY25" fmla="*/ 0 h 962107"/>
              <a:gd name="connsiteX0" fmla="*/ 0 w 2902226"/>
              <a:gd name="connsiteY0" fmla="*/ 858740 h 858740"/>
              <a:gd name="connsiteX1" fmla="*/ 71562 w 2902226"/>
              <a:gd name="connsiteY1" fmla="*/ 779227 h 858740"/>
              <a:gd name="connsiteX2" fmla="*/ 151075 w 2902226"/>
              <a:gd name="connsiteY2" fmla="*/ 739471 h 858740"/>
              <a:gd name="connsiteX3" fmla="*/ 246491 w 2902226"/>
              <a:gd name="connsiteY3" fmla="*/ 707666 h 858740"/>
              <a:gd name="connsiteX4" fmla="*/ 381663 w 2902226"/>
              <a:gd name="connsiteY4" fmla="*/ 644055 h 858740"/>
              <a:gd name="connsiteX5" fmla="*/ 532738 w 2902226"/>
              <a:gd name="connsiteY5" fmla="*/ 572493 h 858740"/>
              <a:gd name="connsiteX6" fmla="*/ 620202 w 2902226"/>
              <a:gd name="connsiteY6" fmla="*/ 492980 h 858740"/>
              <a:gd name="connsiteX7" fmla="*/ 739472 w 2902226"/>
              <a:gd name="connsiteY7" fmla="*/ 413467 h 858740"/>
              <a:gd name="connsiteX8" fmla="*/ 954157 w 2902226"/>
              <a:gd name="connsiteY8" fmla="*/ 357808 h 858740"/>
              <a:gd name="connsiteX9" fmla="*/ 1097280 w 2902226"/>
              <a:gd name="connsiteY9" fmla="*/ 278295 h 858740"/>
              <a:gd name="connsiteX10" fmla="*/ 1168842 w 2902226"/>
              <a:gd name="connsiteY10" fmla="*/ 206733 h 858740"/>
              <a:gd name="connsiteX11" fmla="*/ 1248355 w 2902226"/>
              <a:gd name="connsiteY11" fmla="*/ 262393 h 858740"/>
              <a:gd name="connsiteX12" fmla="*/ 1335820 w 2902226"/>
              <a:gd name="connsiteY12" fmla="*/ 262393 h 858740"/>
              <a:gd name="connsiteX13" fmla="*/ 1478943 w 2902226"/>
              <a:gd name="connsiteY13" fmla="*/ 206733 h 858740"/>
              <a:gd name="connsiteX14" fmla="*/ 1582310 w 2902226"/>
              <a:gd name="connsiteY14" fmla="*/ 206733 h 858740"/>
              <a:gd name="connsiteX15" fmla="*/ 1741336 w 2902226"/>
              <a:gd name="connsiteY15" fmla="*/ 174928 h 858740"/>
              <a:gd name="connsiteX16" fmla="*/ 1828800 w 2902226"/>
              <a:gd name="connsiteY16" fmla="*/ 166977 h 858740"/>
              <a:gd name="connsiteX17" fmla="*/ 1956021 w 2902226"/>
              <a:gd name="connsiteY17" fmla="*/ 190831 h 858740"/>
              <a:gd name="connsiteX18" fmla="*/ 2226366 w 2902226"/>
              <a:gd name="connsiteY18" fmla="*/ 190831 h 858740"/>
              <a:gd name="connsiteX19" fmla="*/ 2401294 w 2902226"/>
              <a:gd name="connsiteY19" fmla="*/ 182880 h 858740"/>
              <a:gd name="connsiteX20" fmla="*/ 2480807 w 2902226"/>
              <a:gd name="connsiteY20" fmla="*/ 174928 h 858740"/>
              <a:gd name="connsiteX21" fmla="*/ 2639833 w 2902226"/>
              <a:gd name="connsiteY21" fmla="*/ 174928 h 858740"/>
              <a:gd name="connsiteX22" fmla="*/ 2743200 w 2902226"/>
              <a:gd name="connsiteY22" fmla="*/ 222636 h 858740"/>
              <a:gd name="connsiteX23" fmla="*/ 2902226 w 2902226"/>
              <a:gd name="connsiteY23" fmla="*/ 206733 h 858740"/>
              <a:gd name="connsiteX24" fmla="*/ 2600077 w 2902226"/>
              <a:gd name="connsiteY24" fmla="*/ 0 h 858740"/>
              <a:gd name="connsiteX0" fmla="*/ 0 w 2830664"/>
              <a:gd name="connsiteY0" fmla="*/ 779227 h 779227"/>
              <a:gd name="connsiteX1" fmla="*/ 79513 w 2830664"/>
              <a:gd name="connsiteY1" fmla="*/ 739471 h 779227"/>
              <a:gd name="connsiteX2" fmla="*/ 174929 w 2830664"/>
              <a:gd name="connsiteY2" fmla="*/ 707666 h 779227"/>
              <a:gd name="connsiteX3" fmla="*/ 310101 w 2830664"/>
              <a:gd name="connsiteY3" fmla="*/ 644055 h 779227"/>
              <a:gd name="connsiteX4" fmla="*/ 461176 w 2830664"/>
              <a:gd name="connsiteY4" fmla="*/ 572493 h 779227"/>
              <a:gd name="connsiteX5" fmla="*/ 548640 w 2830664"/>
              <a:gd name="connsiteY5" fmla="*/ 492980 h 779227"/>
              <a:gd name="connsiteX6" fmla="*/ 667910 w 2830664"/>
              <a:gd name="connsiteY6" fmla="*/ 413467 h 779227"/>
              <a:gd name="connsiteX7" fmla="*/ 882595 w 2830664"/>
              <a:gd name="connsiteY7" fmla="*/ 357808 h 779227"/>
              <a:gd name="connsiteX8" fmla="*/ 1025718 w 2830664"/>
              <a:gd name="connsiteY8" fmla="*/ 278295 h 779227"/>
              <a:gd name="connsiteX9" fmla="*/ 1097280 w 2830664"/>
              <a:gd name="connsiteY9" fmla="*/ 206733 h 779227"/>
              <a:gd name="connsiteX10" fmla="*/ 1176793 w 2830664"/>
              <a:gd name="connsiteY10" fmla="*/ 262393 h 779227"/>
              <a:gd name="connsiteX11" fmla="*/ 1264258 w 2830664"/>
              <a:gd name="connsiteY11" fmla="*/ 262393 h 779227"/>
              <a:gd name="connsiteX12" fmla="*/ 1407381 w 2830664"/>
              <a:gd name="connsiteY12" fmla="*/ 206733 h 779227"/>
              <a:gd name="connsiteX13" fmla="*/ 1510748 w 2830664"/>
              <a:gd name="connsiteY13" fmla="*/ 206733 h 779227"/>
              <a:gd name="connsiteX14" fmla="*/ 1669774 w 2830664"/>
              <a:gd name="connsiteY14" fmla="*/ 174928 h 779227"/>
              <a:gd name="connsiteX15" fmla="*/ 1757238 w 2830664"/>
              <a:gd name="connsiteY15" fmla="*/ 166977 h 779227"/>
              <a:gd name="connsiteX16" fmla="*/ 1884459 w 2830664"/>
              <a:gd name="connsiteY16" fmla="*/ 190831 h 779227"/>
              <a:gd name="connsiteX17" fmla="*/ 2154804 w 2830664"/>
              <a:gd name="connsiteY17" fmla="*/ 190831 h 779227"/>
              <a:gd name="connsiteX18" fmla="*/ 2329732 w 2830664"/>
              <a:gd name="connsiteY18" fmla="*/ 182880 h 779227"/>
              <a:gd name="connsiteX19" fmla="*/ 2409245 w 2830664"/>
              <a:gd name="connsiteY19" fmla="*/ 174928 h 779227"/>
              <a:gd name="connsiteX20" fmla="*/ 2568271 w 2830664"/>
              <a:gd name="connsiteY20" fmla="*/ 174928 h 779227"/>
              <a:gd name="connsiteX21" fmla="*/ 2671638 w 2830664"/>
              <a:gd name="connsiteY21" fmla="*/ 222636 h 779227"/>
              <a:gd name="connsiteX22" fmla="*/ 2830664 w 2830664"/>
              <a:gd name="connsiteY22" fmla="*/ 206733 h 779227"/>
              <a:gd name="connsiteX23" fmla="*/ 2528515 w 2830664"/>
              <a:gd name="connsiteY23" fmla="*/ 0 h 779227"/>
              <a:gd name="connsiteX0" fmla="*/ 0 w 2814761"/>
              <a:gd name="connsiteY0" fmla="*/ 842837 h 842837"/>
              <a:gd name="connsiteX1" fmla="*/ 63610 w 2814761"/>
              <a:gd name="connsiteY1" fmla="*/ 739471 h 842837"/>
              <a:gd name="connsiteX2" fmla="*/ 159026 w 2814761"/>
              <a:gd name="connsiteY2" fmla="*/ 707666 h 842837"/>
              <a:gd name="connsiteX3" fmla="*/ 294198 w 2814761"/>
              <a:gd name="connsiteY3" fmla="*/ 644055 h 842837"/>
              <a:gd name="connsiteX4" fmla="*/ 445273 w 2814761"/>
              <a:gd name="connsiteY4" fmla="*/ 572493 h 842837"/>
              <a:gd name="connsiteX5" fmla="*/ 532737 w 2814761"/>
              <a:gd name="connsiteY5" fmla="*/ 492980 h 842837"/>
              <a:gd name="connsiteX6" fmla="*/ 652007 w 2814761"/>
              <a:gd name="connsiteY6" fmla="*/ 413467 h 842837"/>
              <a:gd name="connsiteX7" fmla="*/ 866692 w 2814761"/>
              <a:gd name="connsiteY7" fmla="*/ 357808 h 842837"/>
              <a:gd name="connsiteX8" fmla="*/ 1009815 w 2814761"/>
              <a:gd name="connsiteY8" fmla="*/ 278295 h 842837"/>
              <a:gd name="connsiteX9" fmla="*/ 1081377 w 2814761"/>
              <a:gd name="connsiteY9" fmla="*/ 206733 h 842837"/>
              <a:gd name="connsiteX10" fmla="*/ 1160890 w 2814761"/>
              <a:gd name="connsiteY10" fmla="*/ 262393 h 842837"/>
              <a:gd name="connsiteX11" fmla="*/ 1248355 w 2814761"/>
              <a:gd name="connsiteY11" fmla="*/ 262393 h 842837"/>
              <a:gd name="connsiteX12" fmla="*/ 1391478 w 2814761"/>
              <a:gd name="connsiteY12" fmla="*/ 206733 h 842837"/>
              <a:gd name="connsiteX13" fmla="*/ 1494845 w 2814761"/>
              <a:gd name="connsiteY13" fmla="*/ 206733 h 842837"/>
              <a:gd name="connsiteX14" fmla="*/ 1653871 w 2814761"/>
              <a:gd name="connsiteY14" fmla="*/ 174928 h 842837"/>
              <a:gd name="connsiteX15" fmla="*/ 1741335 w 2814761"/>
              <a:gd name="connsiteY15" fmla="*/ 166977 h 842837"/>
              <a:gd name="connsiteX16" fmla="*/ 1868556 w 2814761"/>
              <a:gd name="connsiteY16" fmla="*/ 190831 h 842837"/>
              <a:gd name="connsiteX17" fmla="*/ 2138901 w 2814761"/>
              <a:gd name="connsiteY17" fmla="*/ 190831 h 842837"/>
              <a:gd name="connsiteX18" fmla="*/ 2313829 w 2814761"/>
              <a:gd name="connsiteY18" fmla="*/ 182880 h 842837"/>
              <a:gd name="connsiteX19" fmla="*/ 2393342 w 2814761"/>
              <a:gd name="connsiteY19" fmla="*/ 174928 h 842837"/>
              <a:gd name="connsiteX20" fmla="*/ 2552368 w 2814761"/>
              <a:gd name="connsiteY20" fmla="*/ 174928 h 842837"/>
              <a:gd name="connsiteX21" fmla="*/ 2655735 w 2814761"/>
              <a:gd name="connsiteY21" fmla="*/ 222636 h 842837"/>
              <a:gd name="connsiteX22" fmla="*/ 2814761 w 2814761"/>
              <a:gd name="connsiteY22" fmla="*/ 206733 h 842837"/>
              <a:gd name="connsiteX23" fmla="*/ 2512612 w 2814761"/>
              <a:gd name="connsiteY23" fmla="*/ 0 h 842837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66977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44417 w 2814761"/>
              <a:gd name="connsiteY20" fmla="*/ 206733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655735"/>
              <a:gd name="connsiteY0" fmla="*/ 803080 h 803080"/>
              <a:gd name="connsiteX1" fmla="*/ 63610 w 2655735"/>
              <a:gd name="connsiteY1" fmla="*/ 739471 h 803080"/>
              <a:gd name="connsiteX2" fmla="*/ 159026 w 2655735"/>
              <a:gd name="connsiteY2" fmla="*/ 707666 h 803080"/>
              <a:gd name="connsiteX3" fmla="*/ 294198 w 2655735"/>
              <a:gd name="connsiteY3" fmla="*/ 644055 h 803080"/>
              <a:gd name="connsiteX4" fmla="*/ 445273 w 2655735"/>
              <a:gd name="connsiteY4" fmla="*/ 572493 h 803080"/>
              <a:gd name="connsiteX5" fmla="*/ 532737 w 2655735"/>
              <a:gd name="connsiteY5" fmla="*/ 492980 h 803080"/>
              <a:gd name="connsiteX6" fmla="*/ 652007 w 2655735"/>
              <a:gd name="connsiteY6" fmla="*/ 413467 h 803080"/>
              <a:gd name="connsiteX7" fmla="*/ 866692 w 2655735"/>
              <a:gd name="connsiteY7" fmla="*/ 357808 h 803080"/>
              <a:gd name="connsiteX8" fmla="*/ 1009815 w 2655735"/>
              <a:gd name="connsiteY8" fmla="*/ 278295 h 803080"/>
              <a:gd name="connsiteX9" fmla="*/ 1081377 w 2655735"/>
              <a:gd name="connsiteY9" fmla="*/ 206733 h 803080"/>
              <a:gd name="connsiteX10" fmla="*/ 1160890 w 2655735"/>
              <a:gd name="connsiteY10" fmla="*/ 262393 h 803080"/>
              <a:gd name="connsiteX11" fmla="*/ 1248355 w 2655735"/>
              <a:gd name="connsiteY11" fmla="*/ 262393 h 803080"/>
              <a:gd name="connsiteX12" fmla="*/ 1391478 w 2655735"/>
              <a:gd name="connsiteY12" fmla="*/ 206733 h 803080"/>
              <a:gd name="connsiteX13" fmla="*/ 1494845 w 2655735"/>
              <a:gd name="connsiteY13" fmla="*/ 206733 h 803080"/>
              <a:gd name="connsiteX14" fmla="*/ 1653871 w 2655735"/>
              <a:gd name="connsiteY14" fmla="*/ 174928 h 803080"/>
              <a:gd name="connsiteX15" fmla="*/ 1741335 w 2655735"/>
              <a:gd name="connsiteY15" fmla="*/ 198782 h 803080"/>
              <a:gd name="connsiteX16" fmla="*/ 1868556 w 2655735"/>
              <a:gd name="connsiteY16" fmla="*/ 214684 h 803080"/>
              <a:gd name="connsiteX17" fmla="*/ 2138901 w 2655735"/>
              <a:gd name="connsiteY17" fmla="*/ 222636 h 803080"/>
              <a:gd name="connsiteX18" fmla="*/ 2313829 w 2655735"/>
              <a:gd name="connsiteY18" fmla="*/ 206733 h 803080"/>
              <a:gd name="connsiteX19" fmla="*/ 2393342 w 2655735"/>
              <a:gd name="connsiteY19" fmla="*/ 206733 h 803080"/>
              <a:gd name="connsiteX20" fmla="*/ 2544417 w 2655735"/>
              <a:gd name="connsiteY20" fmla="*/ 206733 h 803080"/>
              <a:gd name="connsiteX21" fmla="*/ 2655735 w 2655735"/>
              <a:gd name="connsiteY21" fmla="*/ 222636 h 803080"/>
              <a:gd name="connsiteX22" fmla="*/ 2512612 w 2655735"/>
              <a:gd name="connsiteY22" fmla="*/ 0 h 803080"/>
              <a:gd name="connsiteX0" fmla="*/ 0 w 2592125"/>
              <a:gd name="connsiteY0" fmla="*/ 739471 h 739471"/>
              <a:gd name="connsiteX1" fmla="*/ 95416 w 2592125"/>
              <a:gd name="connsiteY1" fmla="*/ 707666 h 739471"/>
              <a:gd name="connsiteX2" fmla="*/ 230588 w 2592125"/>
              <a:gd name="connsiteY2" fmla="*/ 644055 h 739471"/>
              <a:gd name="connsiteX3" fmla="*/ 381663 w 2592125"/>
              <a:gd name="connsiteY3" fmla="*/ 572493 h 739471"/>
              <a:gd name="connsiteX4" fmla="*/ 469127 w 2592125"/>
              <a:gd name="connsiteY4" fmla="*/ 492980 h 739471"/>
              <a:gd name="connsiteX5" fmla="*/ 588397 w 2592125"/>
              <a:gd name="connsiteY5" fmla="*/ 413467 h 739471"/>
              <a:gd name="connsiteX6" fmla="*/ 803082 w 2592125"/>
              <a:gd name="connsiteY6" fmla="*/ 357808 h 739471"/>
              <a:gd name="connsiteX7" fmla="*/ 946205 w 2592125"/>
              <a:gd name="connsiteY7" fmla="*/ 278295 h 739471"/>
              <a:gd name="connsiteX8" fmla="*/ 1017767 w 2592125"/>
              <a:gd name="connsiteY8" fmla="*/ 206733 h 739471"/>
              <a:gd name="connsiteX9" fmla="*/ 1097280 w 2592125"/>
              <a:gd name="connsiteY9" fmla="*/ 262393 h 739471"/>
              <a:gd name="connsiteX10" fmla="*/ 1184745 w 2592125"/>
              <a:gd name="connsiteY10" fmla="*/ 262393 h 739471"/>
              <a:gd name="connsiteX11" fmla="*/ 1327868 w 2592125"/>
              <a:gd name="connsiteY11" fmla="*/ 206733 h 739471"/>
              <a:gd name="connsiteX12" fmla="*/ 1431235 w 2592125"/>
              <a:gd name="connsiteY12" fmla="*/ 206733 h 739471"/>
              <a:gd name="connsiteX13" fmla="*/ 1590261 w 2592125"/>
              <a:gd name="connsiteY13" fmla="*/ 174928 h 739471"/>
              <a:gd name="connsiteX14" fmla="*/ 1677725 w 2592125"/>
              <a:gd name="connsiteY14" fmla="*/ 198782 h 739471"/>
              <a:gd name="connsiteX15" fmla="*/ 1804946 w 2592125"/>
              <a:gd name="connsiteY15" fmla="*/ 214684 h 739471"/>
              <a:gd name="connsiteX16" fmla="*/ 2075291 w 2592125"/>
              <a:gd name="connsiteY16" fmla="*/ 222636 h 739471"/>
              <a:gd name="connsiteX17" fmla="*/ 2250219 w 2592125"/>
              <a:gd name="connsiteY17" fmla="*/ 206733 h 739471"/>
              <a:gd name="connsiteX18" fmla="*/ 2329732 w 2592125"/>
              <a:gd name="connsiteY18" fmla="*/ 206733 h 739471"/>
              <a:gd name="connsiteX19" fmla="*/ 2480807 w 2592125"/>
              <a:gd name="connsiteY19" fmla="*/ 206733 h 739471"/>
              <a:gd name="connsiteX20" fmla="*/ 2592125 w 2592125"/>
              <a:gd name="connsiteY20" fmla="*/ 222636 h 739471"/>
              <a:gd name="connsiteX21" fmla="*/ 2449002 w 2592125"/>
              <a:gd name="connsiteY21" fmla="*/ 0 h 739471"/>
              <a:gd name="connsiteX0" fmla="*/ 0 w 2496709"/>
              <a:gd name="connsiteY0" fmla="*/ 707666 h 707666"/>
              <a:gd name="connsiteX1" fmla="*/ 135172 w 2496709"/>
              <a:gd name="connsiteY1" fmla="*/ 644055 h 707666"/>
              <a:gd name="connsiteX2" fmla="*/ 286247 w 2496709"/>
              <a:gd name="connsiteY2" fmla="*/ 572493 h 707666"/>
              <a:gd name="connsiteX3" fmla="*/ 373711 w 2496709"/>
              <a:gd name="connsiteY3" fmla="*/ 492980 h 707666"/>
              <a:gd name="connsiteX4" fmla="*/ 492981 w 2496709"/>
              <a:gd name="connsiteY4" fmla="*/ 413467 h 707666"/>
              <a:gd name="connsiteX5" fmla="*/ 707666 w 2496709"/>
              <a:gd name="connsiteY5" fmla="*/ 357808 h 707666"/>
              <a:gd name="connsiteX6" fmla="*/ 850789 w 2496709"/>
              <a:gd name="connsiteY6" fmla="*/ 278295 h 707666"/>
              <a:gd name="connsiteX7" fmla="*/ 922351 w 2496709"/>
              <a:gd name="connsiteY7" fmla="*/ 206733 h 707666"/>
              <a:gd name="connsiteX8" fmla="*/ 1001864 w 2496709"/>
              <a:gd name="connsiteY8" fmla="*/ 262393 h 707666"/>
              <a:gd name="connsiteX9" fmla="*/ 1089329 w 2496709"/>
              <a:gd name="connsiteY9" fmla="*/ 262393 h 707666"/>
              <a:gd name="connsiteX10" fmla="*/ 1232452 w 2496709"/>
              <a:gd name="connsiteY10" fmla="*/ 206733 h 707666"/>
              <a:gd name="connsiteX11" fmla="*/ 1335819 w 2496709"/>
              <a:gd name="connsiteY11" fmla="*/ 206733 h 707666"/>
              <a:gd name="connsiteX12" fmla="*/ 1494845 w 2496709"/>
              <a:gd name="connsiteY12" fmla="*/ 174928 h 707666"/>
              <a:gd name="connsiteX13" fmla="*/ 1582309 w 2496709"/>
              <a:gd name="connsiteY13" fmla="*/ 198782 h 707666"/>
              <a:gd name="connsiteX14" fmla="*/ 1709530 w 2496709"/>
              <a:gd name="connsiteY14" fmla="*/ 214684 h 707666"/>
              <a:gd name="connsiteX15" fmla="*/ 1979875 w 2496709"/>
              <a:gd name="connsiteY15" fmla="*/ 222636 h 707666"/>
              <a:gd name="connsiteX16" fmla="*/ 2154803 w 2496709"/>
              <a:gd name="connsiteY16" fmla="*/ 206733 h 707666"/>
              <a:gd name="connsiteX17" fmla="*/ 2234316 w 2496709"/>
              <a:gd name="connsiteY17" fmla="*/ 206733 h 707666"/>
              <a:gd name="connsiteX18" fmla="*/ 2385391 w 2496709"/>
              <a:gd name="connsiteY18" fmla="*/ 206733 h 707666"/>
              <a:gd name="connsiteX19" fmla="*/ 2496709 w 2496709"/>
              <a:gd name="connsiteY19" fmla="*/ 222636 h 707666"/>
              <a:gd name="connsiteX20" fmla="*/ 2353586 w 2496709"/>
              <a:gd name="connsiteY20" fmla="*/ 0 h 707666"/>
              <a:gd name="connsiteX0" fmla="*/ 0 w 2361537"/>
              <a:gd name="connsiteY0" fmla="*/ 644055 h 644055"/>
              <a:gd name="connsiteX1" fmla="*/ 151075 w 2361537"/>
              <a:gd name="connsiteY1" fmla="*/ 572493 h 644055"/>
              <a:gd name="connsiteX2" fmla="*/ 238539 w 2361537"/>
              <a:gd name="connsiteY2" fmla="*/ 492980 h 644055"/>
              <a:gd name="connsiteX3" fmla="*/ 357809 w 2361537"/>
              <a:gd name="connsiteY3" fmla="*/ 413467 h 644055"/>
              <a:gd name="connsiteX4" fmla="*/ 572494 w 2361537"/>
              <a:gd name="connsiteY4" fmla="*/ 357808 h 644055"/>
              <a:gd name="connsiteX5" fmla="*/ 715617 w 2361537"/>
              <a:gd name="connsiteY5" fmla="*/ 278295 h 644055"/>
              <a:gd name="connsiteX6" fmla="*/ 787179 w 2361537"/>
              <a:gd name="connsiteY6" fmla="*/ 206733 h 644055"/>
              <a:gd name="connsiteX7" fmla="*/ 866692 w 2361537"/>
              <a:gd name="connsiteY7" fmla="*/ 262393 h 644055"/>
              <a:gd name="connsiteX8" fmla="*/ 954157 w 2361537"/>
              <a:gd name="connsiteY8" fmla="*/ 262393 h 644055"/>
              <a:gd name="connsiteX9" fmla="*/ 1097280 w 2361537"/>
              <a:gd name="connsiteY9" fmla="*/ 206733 h 644055"/>
              <a:gd name="connsiteX10" fmla="*/ 1200647 w 2361537"/>
              <a:gd name="connsiteY10" fmla="*/ 206733 h 644055"/>
              <a:gd name="connsiteX11" fmla="*/ 1359673 w 2361537"/>
              <a:gd name="connsiteY11" fmla="*/ 174928 h 644055"/>
              <a:gd name="connsiteX12" fmla="*/ 1447137 w 2361537"/>
              <a:gd name="connsiteY12" fmla="*/ 198782 h 644055"/>
              <a:gd name="connsiteX13" fmla="*/ 1574358 w 2361537"/>
              <a:gd name="connsiteY13" fmla="*/ 214684 h 644055"/>
              <a:gd name="connsiteX14" fmla="*/ 1844703 w 2361537"/>
              <a:gd name="connsiteY14" fmla="*/ 222636 h 644055"/>
              <a:gd name="connsiteX15" fmla="*/ 2019631 w 2361537"/>
              <a:gd name="connsiteY15" fmla="*/ 206733 h 644055"/>
              <a:gd name="connsiteX16" fmla="*/ 2099144 w 2361537"/>
              <a:gd name="connsiteY16" fmla="*/ 206733 h 644055"/>
              <a:gd name="connsiteX17" fmla="*/ 2250219 w 2361537"/>
              <a:gd name="connsiteY17" fmla="*/ 206733 h 644055"/>
              <a:gd name="connsiteX18" fmla="*/ 2361537 w 2361537"/>
              <a:gd name="connsiteY18" fmla="*/ 222636 h 644055"/>
              <a:gd name="connsiteX19" fmla="*/ 2218414 w 2361537"/>
              <a:gd name="connsiteY19" fmla="*/ 0 h 644055"/>
              <a:gd name="connsiteX0" fmla="*/ 0 w 2210462"/>
              <a:gd name="connsiteY0" fmla="*/ 572493 h 572493"/>
              <a:gd name="connsiteX1" fmla="*/ 87464 w 2210462"/>
              <a:gd name="connsiteY1" fmla="*/ 492980 h 572493"/>
              <a:gd name="connsiteX2" fmla="*/ 206734 w 2210462"/>
              <a:gd name="connsiteY2" fmla="*/ 413467 h 572493"/>
              <a:gd name="connsiteX3" fmla="*/ 421419 w 2210462"/>
              <a:gd name="connsiteY3" fmla="*/ 357808 h 572493"/>
              <a:gd name="connsiteX4" fmla="*/ 564542 w 2210462"/>
              <a:gd name="connsiteY4" fmla="*/ 278295 h 572493"/>
              <a:gd name="connsiteX5" fmla="*/ 636104 w 2210462"/>
              <a:gd name="connsiteY5" fmla="*/ 206733 h 572493"/>
              <a:gd name="connsiteX6" fmla="*/ 715617 w 2210462"/>
              <a:gd name="connsiteY6" fmla="*/ 262393 h 572493"/>
              <a:gd name="connsiteX7" fmla="*/ 803082 w 2210462"/>
              <a:gd name="connsiteY7" fmla="*/ 262393 h 572493"/>
              <a:gd name="connsiteX8" fmla="*/ 946205 w 2210462"/>
              <a:gd name="connsiteY8" fmla="*/ 206733 h 572493"/>
              <a:gd name="connsiteX9" fmla="*/ 1049572 w 2210462"/>
              <a:gd name="connsiteY9" fmla="*/ 206733 h 572493"/>
              <a:gd name="connsiteX10" fmla="*/ 1208598 w 2210462"/>
              <a:gd name="connsiteY10" fmla="*/ 174928 h 572493"/>
              <a:gd name="connsiteX11" fmla="*/ 1296062 w 2210462"/>
              <a:gd name="connsiteY11" fmla="*/ 198782 h 572493"/>
              <a:gd name="connsiteX12" fmla="*/ 1423283 w 2210462"/>
              <a:gd name="connsiteY12" fmla="*/ 214684 h 572493"/>
              <a:gd name="connsiteX13" fmla="*/ 1693628 w 2210462"/>
              <a:gd name="connsiteY13" fmla="*/ 222636 h 572493"/>
              <a:gd name="connsiteX14" fmla="*/ 1868556 w 2210462"/>
              <a:gd name="connsiteY14" fmla="*/ 206733 h 572493"/>
              <a:gd name="connsiteX15" fmla="*/ 1948069 w 2210462"/>
              <a:gd name="connsiteY15" fmla="*/ 206733 h 572493"/>
              <a:gd name="connsiteX16" fmla="*/ 2099144 w 2210462"/>
              <a:gd name="connsiteY16" fmla="*/ 206733 h 572493"/>
              <a:gd name="connsiteX17" fmla="*/ 2210462 w 2210462"/>
              <a:gd name="connsiteY17" fmla="*/ 222636 h 572493"/>
              <a:gd name="connsiteX18" fmla="*/ 2067339 w 2210462"/>
              <a:gd name="connsiteY18" fmla="*/ 0 h 572493"/>
              <a:gd name="connsiteX0" fmla="*/ 0 w 2122998"/>
              <a:gd name="connsiteY0" fmla="*/ 492980 h 492980"/>
              <a:gd name="connsiteX1" fmla="*/ 119270 w 2122998"/>
              <a:gd name="connsiteY1" fmla="*/ 413467 h 492980"/>
              <a:gd name="connsiteX2" fmla="*/ 333955 w 2122998"/>
              <a:gd name="connsiteY2" fmla="*/ 357808 h 492980"/>
              <a:gd name="connsiteX3" fmla="*/ 477078 w 2122998"/>
              <a:gd name="connsiteY3" fmla="*/ 278295 h 492980"/>
              <a:gd name="connsiteX4" fmla="*/ 548640 w 2122998"/>
              <a:gd name="connsiteY4" fmla="*/ 206733 h 492980"/>
              <a:gd name="connsiteX5" fmla="*/ 628153 w 2122998"/>
              <a:gd name="connsiteY5" fmla="*/ 262393 h 492980"/>
              <a:gd name="connsiteX6" fmla="*/ 715618 w 2122998"/>
              <a:gd name="connsiteY6" fmla="*/ 262393 h 492980"/>
              <a:gd name="connsiteX7" fmla="*/ 858741 w 2122998"/>
              <a:gd name="connsiteY7" fmla="*/ 206733 h 492980"/>
              <a:gd name="connsiteX8" fmla="*/ 962108 w 2122998"/>
              <a:gd name="connsiteY8" fmla="*/ 206733 h 492980"/>
              <a:gd name="connsiteX9" fmla="*/ 1121134 w 2122998"/>
              <a:gd name="connsiteY9" fmla="*/ 174928 h 492980"/>
              <a:gd name="connsiteX10" fmla="*/ 1208598 w 2122998"/>
              <a:gd name="connsiteY10" fmla="*/ 198782 h 492980"/>
              <a:gd name="connsiteX11" fmla="*/ 1335819 w 2122998"/>
              <a:gd name="connsiteY11" fmla="*/ 214684 h 492980"/>
              <a:gd name="connsiteX12" fmla="*/ 1606164 w 2122998"/>
              <a:gd name="connsiteY12" fmla="*/ 222636 h 492980"/>
              <a:gd name="connsiteX13" fmla="*/ 1781092 w 2122998"/>
              <a:gd name="connsiteY13" fmla="*/ 206733 h 492980"/>
              <a:gd name="connsiteX14" fmla="*/ 1860605 w 2122998"/>
              <a:gd name="connsiteY14" fmla="*/ 206733 h 492980"/>
              <a:gd name="connsiteX15" fmla="*/ 2011680 w 2122998"/>
              <a:gd name="connsiteY15" fmla="*/ 206733 h 492980"/>
              <a:gd name="connsiteX16" fmla="*/ 2122998 w 2122998"/>
              <a:gd name="connsiteY16" fmla="*/ 222636 h 492980"/>
              <a:gd name="connsiteX17" fmla="*/ 1979875 w 2122998"/>
              <a:gd name="connsiteY17" fmla="*/ 0 h 492980"/>
              <a:gd name="connsiteX0" fmla="*/ 0 w 2003728"/>
              <a:gd name="connsiteY0" fmla="*/ 413467 h 413467"/>
              <a:gd name="connsiteX1" fmla="*/ 214685 w 2003728"/>
              <a:gd name="connsiteY1" fmla="*/ 357808 h 413467"/>
              <a:gd name="connsiteX2" fmla="*/ 357808 w 2003728"/>
              <a:gd name="connsiteY2" fmla="*/ 278295 h 413467"/>
              <a:gd name="connsiteX3" fmla="*/ 429370 w 2003728"/>
              <a:gd name="connsiteY3" fmla="*/ 206733 h 413467"/>
              <a:gd name="connsiteX4" fmla="*/ 508883 w 2003728"/>
              <a:gd name="connsiteY4" fmla="*/ 262393 h 413467"/>
              <a:gd name="connsiteX5" fmla="*/ 596348 w 2003728"/>
              <a:gd name="connsiteY5" fmla="*/ 262393 h 413467"/>
              <a:gd name="connsiteX6" fmla="*/ 739471 w 2003728"/>
              <a:gd name="connsiteY6" fmla="*/ 206733 h 413467"/>
              <a:gd name="connsiteX7" fmla="*/ 842838 w 2003728"/>
              <a:gd name="connsiteY7" fmla="*/ 206733 h 413467"/>
              <a:gd name="connsiteX8" fmla="*/ 1001864 w 2003728"/>
              <a:gd name="connsiteY8" fmla="*/ 174928 h 413467"/>
              <a:gd name="connsiteX9" fmla="*/ 1089328 w 2003728"/>
              <a:gd name="connsiteY9" fmla="*/ 198782 h 413467"/>
              <a:gd name="connsiteX10" fmla="*/ 1216549 w 2003728"/>
              <a:gd name="connsiteY10" fmla="*/ 214684 h 413467"/>
              <a:gd name="connsiteX11" fmla="*/ 1486894 w 2003728"/>
              <a:gd name="connsiteY11" fmla="*/ 222636 h 413467"/>
              <a:gd name="connsiteX12" fmla="*/ 1661822 w 2003728"/>
              <a:gd name="connsiteY12" fmla="*/ 206733 h 413467"/>
              <a:gd name="connsiteX13" fmla="*/ 1741335 w 2003728"/>
              <a:gd name="connsiteY13" fmla="*/ 206733 h 413467"/>
              <a:gd name="connsiteX14" fmla="*/ 1892410 w 2003728"/>
              <a:gd name="connsiteY14" fmla="*/ 206733 h 413467"/>
              <a:gd name="connsiteX15" fmla="*/ 2003728 w 2003728"/>
              <a:gd name="connsiteY15" fmla="*/ 222636 h 413467"/>
              <a:gd name="connsiteX16" fmla="*/ 1860605 w 2003728"/>
              <a:gd name="connsiteY16" fmla="*/ 0 h 413467"/>
              <a:gd name="connsiteX0" fmla="*/ 0 w 1789043"/>
              <a:gd name="connsiteY0" fmla="*/ 357808 h 357808"/>
              <a:gd name="connsiteX1" fmla="*/ 143123 w 1789043"/>
              <a:gd name="connsiteY1" fmla="*/ 278295 h 357808"/>
              <a:gd name="connsiteX2" fmla="*/ 214685 w 1789043"/>
              <a:gd name="connsiteY2" fmla="*/ 206733 h 357808"/>
              <a:gd name="connsiteX3" fmla="*/ 294198 w 1789043"/>
              <a:gd name="connsiteY3" fmla="*/ 262393 h 357808"/>
              <a:gd name="connsiteX4" fmla="*/ 381663 w 1789043"/>
              <a:gd name="connsiteY4" fmla="*/ 262393 h 357808"/>
              <a:gd name="connsiteX5" fmla="*/ 524786 w 1789043"/>
              <a:gd name="connsiteY5" fmla="*/ 206733 h 357808"/>
              <a:gd name="connsiteX6" fmla="*/ 628153 w 1789043"/>
              <a:gd name="connsiteY6" fmla="*/ 206733 h 357808"/>
              <a:gd name="connsiteX7" fmla="*/ 787179 w 1789043"/>
              <a:gd name="connsiteY7" fmla="*/ 174928 h 357808"/>
              <a:gd name="connsiteX8" fmla="*/ 874643 w 1789043"/>
              <a:gd name="connsiteY8" fmla="*/ 198782 h 357808"/>
              <a:gd name="connsiteX9" fmla="*/ 1001864 w 1789043"/>
              <a:gd name="connsiteY9" fmla="*/ 214684 h 357808"/>
              <a:gd name="connsiteX10" fmla="*/ 1272209 w 1789043"/>
              <a:gd name="connsiteY10" fmla="*/ 222636 h 357808"/>
              <a:gd name="connsiteX11" fmla="*/ 1447137 w 1789043"/>
              <a:gd name="connsiteY11" fmla="*/ 206733 h 357808"/>
              <a:gd name="connsiteX12" fmla="*/ 1526650 w 1789043"/>
              <a:gd name="connsiteY12" fmla="*/ 206733 h 357808"/>
              <a:gd name="connsiteX13" fmla="*/ 1677725 w 1789043"/>
              <a:gd name="connsiteY13" fmla="*/ 206733 h 357808"/>
              <a:gd name="connsiteX14" fmla="*/ 1789043 w 1789043"/>
              <a:gd name="connsiteY14" fmla="*/ 222636 h 357808"/>
              <a:gd name="connsiteX15" fmla="*/ 1645920 w 1789043"/>
              <a:gd name="connsiteY15" fmla="*/ 0 h 357808"/>
              <a:gd name="connsiteX0" fmla="*/ 0 w 1645920"/>
              <a:gd name="connsiteY0" fmla="*/ 278295 h 278295"/>
              <a:gd name="connsiteX1" fmla="*/ 71562 w 1645920"/>
              <a:gd name="connsiteY1" fmla="*/ 206733 h 278295"/>
              <a:gd name="connsiteX2" fmla="*/ 151075 w 1645920"/>
              <a:gd name="connsiteY2" fmla="*/ 262393 h 278295"/>
              <a:gd name="connsiteX3" fmla="*/ 238540 w 1645920"/>
              <a:gd name="connsiteY3" fmla="*/ 262393 h 278295"/>
              <a:gd name="connsiteX4" fmla="*/ 381663 w 1645920"/>
              <a:gd name="connsiteY4" fmla="*/ 206733 h 278295"/>
              <a:gd name="connsiteX5" fmla="*/ 485030 w 1645920"/>
              <a:gd name="connsiteY5" fmla="*/ 206733 h 278295"/>
              <a:gd name="connsiteX6" fmla="*/ 644056 w 1645920"/>
              <a:gd name="connsiteY6" fmla="*/ 174928 h 278295"/>
              <a:gd name="connsiteX7" fmla="*/ 731520 w 1645920"/>
              <a:gd name="connsiteY7" fmla="*/ 198782 h 278295"/>
              <a:gd name="connsiteX8" fmla="*/ 858741 w 1645920"/>
              <a:gd name="connsiteY8" fmla="*/ 214684 h 278295"/>
              <a:gd name="connsiteX9" fmla="*/ 1129086 w 1645920"/>
              <a:gd name="connsiteY9" fmla="*/ 222636 h 278295"/>
              <a:gd name="connsiteX10" fmla="*/ 1304014 w 1645920"/>
              <a:gd name="connsiteY10" fmla="*/ 206733 h 278295"/>
              <a:gd name="connsiteX11" fmla="*/ 1383527 w 1645920"/>
              <a:gd name="connsiteY11" fmla="*/ 206733 h 278295"/>
              <a:gd name="connsiteX12" fmla="*/ 1534602 w 1645920"/>
              <a:gd name="connsiteY12" fmla="*/ 206733 h 278295"/>
              <a:gd name="connsiteX13" fmla="*/ 1645920 w 1645920"/>
              <a:gd name="connsiteY13" fmla="*/ 222636 h 278295"/>
              <a:gd name="connsiteX14" fmla="*/ 1502797 w 1645920"/>
              <a:gd name="connsiteY14" fmla="*/ 0 h 278295"/>
              <a:gd name="connsiteX0" fmla="*/ 0 w 1574358"/>
              <a:gd name="connsiteY0" fmla="*/ 206733 h 262393"/>
              <a:gd name="connsiteX1" fmla="*/ 79513 w 1574358"/>
              <a:gd name="connsiteY1" fmla="*/ 262393 h 262393"/>
              <a:gd name="connsiteX2" fmla="*/ 166978 w 1574358"/>
              <a:gd name="connsiteY2" fmla="*/ 262393 h 262393"/>
              <a:gd name="connsiteX3" fmla="*/ 310101 w 1574358"/>
              <a:gd name="connsiteY3" fmla="*/ 206733 h 262393"/>
              <a:gd name="connsiteX4" fmla="*/ 413468 w 1574358"/>
              <a:gd name="connsiteY4" fmla="*/ 206733 h 262393"/>
              <a:gd name="connsiteX5" fmla="*/ 572494 w 1574358"/>
              <a:gd name="connsiteY5" fmla="*/ 174928 h 262393"/>
              <a:gd name="connsiteX6" fmla="*/ 659958 w 1574358"/>
              <a:gd name="connsiteY6" fmla="*/ 198782 h 262393"/>
              <a:gd name="connsiteX7" fmla="*/ 787179 w 1574358"/>
              <a:gd name="connsiteY7" fmla="*/ 214684 h 262393"/>
              <a:gd name="connsiteX8" fmla="*/ 1057524 w 1574358"/>
              <a:gd name="connsiteY8" fmla="*/ 222636 h 262393"/>
              <a:gd name="connsiteX9" fmla="*/ 1232452 w 1574358"/>
              <a:gd name="connsiteY9" fmla="*/ 206733 h 262393"/>
              <a:gd name="connsiteX10" fmla="*/ 1311965 w 1574358"/>
              <a:gd name="connsiteY10" fmla="*/ 206733 h 262393"/>
              <a:gd name="connsiteX11" fmla="*/ 1463040 w 1574358"/>
              <a:gd name="connsiteY11" fmla="*/ 206733 h 262393"/>
              <a:gd name="connsiteX12" fmla="*/ 1574358 w 1574358"/>
              <a:gd name="connsiteY12" fmla="*/ 222636 h 262393"/>
              <a:gd name="connsiteX13" fmla="*/ 1431235 w 1574358"/>
              <a:gd name="connsiteY13" fmla="*/ 0 h 262393"/>
              <a:gd name="connsiteX0" fmla="*/ 0 w 1494845"/>
              <a:gd name="connsiteY0" fmla="*/ 262393 h 262393"/>
              <a:gd name="connsiteX1" fmla="*/ 87465 w 1494845"/>
              <a:gd name="connsiteY1" fmla="*/ 262393 h 262393"/>
              <a:gd name="connsiteX2" fmla="*/ 230588 w 1494845"/>
              <a:gd name="connsiteY2" fmla="*/ 206733 h 262393"/>
              <a:gd name="connsiteX3" fmla="*/ 333955 w 1494845"/>
              <a:gd name="connsiteY3" fmla="*/ 206733 h 262393"/>
              <a:gd name="connsiteX4" fmla="*/ 492981 w 1494845"/>
              <a:gd name="connsiteY4" fmla="*/ 174928 h 262393"/>
              <a:gd name="connsiteX5" fmla="*/ 580445 w 1494845"/>
              <a:gd name="connsiteY5" fmla="*/ 198782 h 262393"/>
              <a:gd name="connsiteX6" fmla="*/ 707666 w 1494845"/>
              <a:gd name="connsiteY6" fmla="*/ 214684 h 262393"/>
              <a:gd name="connsiteX7" fmla="*/ 978011 w 1494845"/>
              <a:gd name="connsiteY7" fmla="*/ 222636 h 262393"/>
              <a:gd name="connsiteX8" fmla="*/ 1152939 w 1494845"/>
              <a:gd name="connsiteY8" fmla="*/ 206733 h 262393"/>
              <a:gd name="connsiteX9" fmla="*/ 1232452 w 1494845"/>
              <a:gd name="connsiteY9" fmla="*/ 206733 h 262393"/>
              <a:gd name="connsiteX10" fmla="*/ 1383527 w 1494845"/>
              <a:gd name="connsiteY10" fmla="*/ 206733 h 262393"/>
              <a:gd name="connsiteX11" fmla="*/ 1494845 w 1494845"/>
              <a:gd name="connsiteY11" fmla="*/ 222636 h 262393"/>
              <a:gd name="connsiteX12" fmla="*/ 1351722 w 1494845"/>
              <a:gd name="connsiteY12" fmla="*/ 0 h 262393"/>
              <a:gd name="connsiteX0" fmla="*/ 0 w 1407380"/>
              <a:gd name="connsiteY0" fmla="*/ 262393 h 262393"/>
              <a:gd name="connsiteX1" fmla="*/ 143123 w 1407380"/>
              <a:gd name="connsiteY1" fmla="*/ 206733 h 262393"/>
              <a:gd name="connsiteX2" fmla="*/ 246490 w 1407380"/>
              <a:gd name="connsiteY2" fmla="*/ 206733 h 262393"/>
              <a:gd name="connsiteX3" fmla="*/ 405516 w 1407380"/>
              <a:gd name="connsiteY3" fmla="*/ 174928 h 262393"/>
              <a:gd name="connsiteX4" fmla="*/ 492980 w 1407380"/>
              <a:gd name="connsiteY4" fmla="*/ 198782 h 262393"/>
              <a:gd name="connsiteX5" fmla="*/ 620201 w 1407380"/>
              <a:gd name="connsiteY5" fmla="*/ 214684 h 262393"/>
              <a:gd name="connsiteX6" fmla="*/ 890546 w 1407380"/>
              <a:gd name="connsiteY6" fmla="*/ 222636 h 262393"/>
              <a:gd name="connsiteX7" fmla="*/ 1065474 w 1407380"/>
              <a:gd name="connsiteY7" fmla="*/ 206733 h 262393"/>
              <a:gd name="connsiteX8" fmla="*/ 1144987 w 1407380"/>
              <a:gd name="connsiteY8" fmla="*/ 206733 h 262393"/>
              <a:gd name="connsiteX9" fmla="*/ 1296062 w 1407380"/>
              <a:gd name="connsiteY9" fmla="*/ 206733 h 262393"/>
              <a:gd name="connsiteX10" fmla="*/ 1407380 w 1407380"/>
              <a:gd name="connsiteY10" fmla="*/ 222636 h 262393"/>
              <a:gd name="connsiteX11" fmla="*/ 1264257 w 1407380"/>
              <a:gd name="connsiteY11" fmla="*/ 0 h 262393"/>
              <a:gd name="connsiteX0" fmla="*/ 0 w 1264257"/>
              <a:gd name="connsiteY0" fmla="*/ 206733 h 222636"/>
              <a:gd name="connsiteX1" fmla="*/ 103367 w 1264257"/>
              <a:gd name="connsiteY1" fmla="*/ 206733 h 222636"/>
              <a:gd name="connsiteX2" fmla="*/ 262393 w 1264257"/>
              <a:gd name="connsiteY2" fmla="*/ 174928 h 222636"/>
              <a:gd name="connsiteX3" fmla="*/ 349857 w 1264257"/>
              <a:gd name="connsiteY3" fmla="*/ 198782 h 222636"/>
              <a:gd name="connsiteX4" fmla="*/ 477078 w 1264257"/>
              <a:gd name="connsiteY4" fmla="*/ 214684 h 222636"/>
              <a:gd name="connsiteX5" fmla="*/ 747423 w 1264257"/>
              <a:gd name="connsiteY5" fmla="*/ 222636 h 222636"/>
              <a:gd name="connsiteX6" fmla="*/ 922351 w 1264257"/>
              <a:gd name="connsiteY6" fmla="*/ 206733 h 222636"/>
              <a:gd name="connsiteX7" fmla="*/ 1001864 w 1264257"/>
              <a:gd name="connsiteY7" fmla="*/ 206733 h 222636"/>
              <a:gd name="connsiteX8" fmla="*/ 1152939 w 1264257"/>
              <a:gd name="connsiteY8" fmla="*/ 206733 h 222636"/>
              <a:gd name="connsiteX9" fmla="*/ 1264257 w 1264257"/>
              <a:gd name="connsiteY9" fmla="*/ 222636 h 222636"/>
              <a:gd name="connsiteX10" fmla="*/ 1121134 w 1264257"/>
              <a:gd name="connsiteY10" fmla="*/ 0 h 222636"/>
              <a:gd name="connsiteX0" fmla="*/ 0 w 1160890"/>
              <a:gd name="connsiteY0" fmla="*/ 206733 h 222636"/>
              <a:gd name="connsiteX1" fmla="*/ 159026 w 1160890"/>
              <a:gd name="connsiteY1" fmla="*/ 174928 h 222636"/>
              <a:gd name="connsiteX2" fmla="*/ 246490 w 1160890"/>
              <a:gd name="connsiteY2" fmla="*/ 198782 h 222636"/>
              <a:gd name="connsiteX3" fmla="*/ 373711 w 1160890"/>
              <a:gd name="connsiteY3" fmla="*/ 214684 h 222636"/>
              <a:gd name="connsiteX4" fmla="*/ 644056 w 1160890"/>
              <a:gd name="connsiteY4" fmla="*/ 222636 h 222636"/>
              <a:gd name="connsiteX5" fmla="*/ 818984 w 1160890"/>
              <a:gd name="connsiteY5" fmla="*/ 206733 h 222636"/>
              <a:gd name="connsiteX6" fmla="*/ 898497 w 1160890"/>
              <a:gd name="connsiteY6" fmla="*/ 206733 h 222636"/>
              <a:gd name="connsiteX7" fmla="*/ 1049572 w 1160890"/>
              <a:gd name="connsiteY7" fmla="*/ 206733 h 222636"/>
              <a:gd name="connsiteX8" fmla="*/ 1160890 w 1160890"/>
              <a:gd name="connsiteY8" fmla="*/ 222636 h 222636"/>
              <a:gd name="connsiteX9" fmla="*/ 1017767 w 1160890"/>
              <a:gd name="connsiteY9" fmla="*/ 0 h 222636"/>
              <a:gd name="connsiteX0" fmla="*/ 0 w 1001864"/>
              <a:gd name="connsiteY0" fmla="*/ 174928 h 222636"/>
              <a:gd name="connsiteX1" fmla="*/ 87464 w 1001864"/>
              <a:gd name="connsiteY1" fmla="*/ 198782 h 222636"/>
              <a:gd name="connsiteX2" fmla="*/ 214685 w 1001864"/>
              <a:gd name="connsiteY2" fmla="*/ 214684 h 222636"/>
              <a:gd name="connsiteX3" fmla="*/ 485030 w 1001864"/>
              <a:gd name="connsiteY3" fmla="*/ 222636 h 222636"/>
              <a:gd name="connsiteX4" fmla="*/ 659958 w 1001864"/>
              <a:gd name="connsiteY4" fmla="*/ 206733 h 222636"/>
              <a:gd name="connsiteX5" fmla="*/ 739471 w 1001864"/>
              <a:gd name="connsiteY5" fmla="*/ 206733 h 222636"/>
              <a:gd name="connsiteX6" fmla="*/ 890546 w 1001864"/>
              <a:gd name="connsiteY6" fmla="*/ 206733 h 222636"/>
              <a:gd name="connsiteX7" fmla="*/ 1001864 w 1001864"/>
              <a:gd name="connsiteY7" fmla="*/ 222636 h 222636"/>
              <a:gd name="connsiteX8" fmla="*/ 858741 w 1001864"/>
              <a:gd name="connsiteY8" fmla="*/ 0 h 222636"/>
              <a:gd name="connsiteX0" fmla="*/ 0 w 914400"/>
              <a:gd name="connsiteY0" fmla="*/ 198782 h 222636"/>
              <a:gd name="connsiteX1" fmla="*/ 127221 w 914400"/>
              <a:gd name="connsiteY1" fmla="*/ 214684 h 222636"/>
              <a:gd name="connsiteX2" fmla="*/ 397566 w 914400"/>
              <a:gd name="connsiteY2" fmla="*/ 222636 h 222636"/>
              <a:gd name="connsiteX3" fmla="*/ 572494 w 914400"/>
              <a:gd name="connsiteY3" fmla="*/ 206733 h 222636"/>
              <a:gd name="connsiteX4" fmla="*/ 652007 w 914400"/>
              <a:gd name="connsiteY4" fmla="*/ 206733 h 222636"/>
              <a:gd name="connsiteX5" fmla="*/ 803082 w 914400"/>
              <a:gd name="connsiteY5" fmla="*/ 206733 h 222636"/>
              <a:gd name="connsiteX6" fmla="*/ 914400 w 914400"/>
              <a:gd name="connsiteY6" fmla="*/ 222636 h 222636"/>
              <a:gd name="connsiteX7" fmla="*/ 771277 w 914400"/>
              <a:gd name="connsiteY7" fmla="*/ 0 h 222636"/>
              <a:gd name="connsiteX0" fmla="*/ 0 w 787179"/>
              <a:gd name="connsiteY0" fmla="*/ 214684 h 222636"/>
              <a:gd name="connsiteX1" fmla="*/ 270345 w 787179"/>
              <a:gd name="connsiteY1" fmla="*/ 222636 h 222636"/>
              <a:gd name="connsiteX2" fmla="*/ 445273 w 787179"/>
              <a:gd name="connsiteY2" fmla="*/ 206733 h 222636"/>
              <a:gd name="connsiteX3" fmla="*/ 524786 w 787179"/>
              <a:gd name="connsiteY3" fmla="*/ 206733 h 222636"/>
              <a:gd name="connsiteX4" fmla="*/ 675861 w 787179"/>
              <a:gd name="connsiteY4" fmla="*/ 206733 h 222636"/>
              <a:gd name="connsiteX5" fmla="*/ 787179 w 787179"/>
              <a:gd name="connsiteY5" fmla="*/ 222636 h 222636"/>
              <a:gd name="connsiteX6" fmla="*/ 644056 w 787179"/>
              <a:gd name="connsiteY6" fmla="*/ 0 h 222636"/>
              <a:gd name="connsiteX0" fmla="*/ 0 w 516834"/>
              <a:gd name="connsiteY0" fmla="*/ 222636 h 222636"/>
              <a:gd name="connsiteX1" fmla="*/ 174928 w 516834"/>
              <a:gd name="connsiteY1" fmla="*/ 206733 h 222636"/>
              <a:gd name="connsiteX2" fmla="*/ 254441 w 516834"/>
              <a:gd name="connsiteY2" fmla="*/ 206733 h 222636"/>
              <a:gd name="connsiteX3" fmla="*/ 405516 w 516834"/>
              <a:gd name="connsiteY3" fmla="*/ 206733 h 222636"/>
              <a:gd name="connsiteX4" fmla="*/ 516834 w 516834"/>
              <a:gd name="connsiteY4" fmla="*/ 222636 h 222636"/>
              <a:gd name="connsiteX5" fmla="*/ 373711 w 516834"/>
              <a:gd name="connsiteY5" fmla="*/ 0 h 222636"/>
              <a:gd name="connsiteX0" fmla="*/ 0 w 516834"/>
              <a:gd name="connsiteY0" fmla="*/ 201205 h 201205"/>
              <a:gd name="connsiteX1" fmla="*/ 174928 w 516834"/>
              <a:gd name="connsiteY1" fmla="*/ 185302 h 201205"/>
              <a:gd name="connsiteX2" fmla="*/ 254441 w 516834"/>
              <a:gd name="connsiteY2" fmla="*/ 185302 h 201205"/>
              <a:gd name="connsiteX3" fmla="*/ 405516 w 516834"/>
              <a:gd name="connsiteY3" fmla="*/ 185302 h 201205"/>
              <a:gd name="connsiteX4" fmla="*/ 516834 w 516834"/>
              <a:gd name="connsiteY4" fmla="*/ 201205 h 201205"/>
              <a:gd name="connsiteX5" fmla="*/ 387999 w 516834"/>
              <a:gd name="connsiteY5" fmla="*/ 0 h 201205"/>
              <a:gd name="connsiteX0" fmla="*/ 81207 w 598041"/>
              <a:gd name="connsiteY0" fmla="*/ 201205 h 201205"/>
              <a:gd name="connsiteX1" fmla="*/ 0 w 598041"/>
              <a:gd name="connsiteY1" fmla="*/ 137531 h 201205"/>
              <a:gd name="connsiteX2" fmla="*/ 256135 w 598041"/>
              <a:gd name="connsiteY2" fmla="*/ 185302 h 201205"/>
              <a:gd name="connsiteX3" fmla="*/ 335648 w 598041"/>
              <a:gd name="connsiteY3" fmla="*/ 185302 h 201205"/>
              <a:gd name="connsiteX4" fmla="*/ 486723 w 598041"/>
              <a:gd name="connsiteY4" fmla="*/ 185302 h 201205"/>
              <a:gd name="connsiteX5" fmla="*/ 598041 w 598041"/>
              <a:gd name="connsiteY5" fmla="*/ 201205 h 201205"/>
              <a:gd name="connsiteX6" fmla="*/ 469206 w 598041"/>
              <a:gd name="connsiteY6" fmla="*/ 0 h 201205"/>
              <a:gd name="connsiteX0" fmla="*/ 0 w 598041"/>
              <a:gd name="connsiteY0" fmla="*/ 137531 h 201205"/>
              <a:gd name="connsiteX1" fmla="*/ 256135 w 598041"/>
              <a:gd name="connsiteY1" fmla="*/ 185302 h 201205"/>
              <a:gd name="connsiteX2" fmla="*/ 335648 w 598041"/>
              <a:gd name="connsiteY2" fmla="*/ 185302 h 201205"/>
              <a:gd name="connsiteX3" fmla="*/ 486723 w 598041"/>
              <a:gd name="connsiteY3" fmla="*/ 185302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598041"/>
              <a:gd name="connsiteY0" fmla="*/ 137531 h 201205"/>
              <a:gd name="connsiteX1" fmla="*/ 220416 w 598041"/>
              <a:gd name="connsiteY1" fmla="*/ 106239 h 201205"/>
              <a:gd name="connsiteX2" fmla="*/ 335648 w 598041"/>
              <a:gd name="connsiteY2" fmla="*/ 185302 h 201205"/>
              <a:gd name="connsiteX3" fmla="*/ 486723 w 598041"/>
              <a:gd name="connsiteY3" fmla="*/ 185302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598041"/>
              <a:gd name="connsiteY0" fmla="*/ 137531 h 201205"/>
              <a:gd name="connsiteX1" fmla="*/ 220416 w 598041"/>
              <a:gd name="connsiteY1" fmla="*/ 106239 h 201205"/>
              <a:gd name="connsiteX2" fmla="*/ 335648 w 598041"/>
              <a:gd name="connsiteY2" fmla="*/ 157397 h 201205"/>
              <a:gd name="connsiteX3" fmla="*/ 486723 w 598041"/>
              <a:gd name="connsiteY3" fmla="*/ 185302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598041"/>
              <a:gd name="connsiteY0" fmla="*/ 137531 h 201205"/>
              <a:gd name="connsiteX1" fmla="*/ 220416 w 598041"/>
              <a:gd name="connsiteY1" fmla="*/ 106239 h 201205"/>
              <a:gd name="connsiteX2" fmla="*/ 335648 w 598041"/>
              <a:gd name="connsiteY2" fmla="*/ 157397 h 201205"/>
              <a:gd name="connsiteX3" fmla="*/ 423670 w 598041"/>
              <a:gd name="connsiteY3" fmla="*/ 148629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617091"/>
              <a:gd name="connsiteY0" fmla="*/ 137531 h 157397"/>
              <a:gd name="connsiteX1" fmla="*/ 220416 w 617091"/>
              <a:gd name="connsiteY1" fmla="*/ 106239 h 157397"/>
              <a:gd name="connsiteX2" fmla="*/ 335648 w 617091"/>
              <a:gd name="connsiteY2" fmla="*/ 157397 h 157397"/>
              <a:gd name="connsiteX3" fmla="*/ 423670 w 617091"/>
              <a:gd name="connsiteY3" fmla="*/ 148629 h 157397"/>
              <a:gd name="connsiteX4" fmla="*/ 617091 w 617091"/>
              <a:gd name="connsiteY4" fmla="*/ 133769 h 157397"/>
              <a:gd name="connsiteX5" fmla="*/ 469206 w 617091"/>
              <a:gd name="connsiteY5" fmla="*/ 0 h 157397"/>
              <a:gd name="connsiteX0" fmla="*/ 0 w 617091"/>
              <a:gd name="connsiteY0" fmla="*/ 107422 h 127288"/>
              <a:gd name="connsiteX1" fmla="*/ 220416 w 617091"/>
              <a:gd name="connsiteY1" fmla="*/ 76130 h 127288"/>
              <a:gd name="connsiteX2" fmla="*/ 335648 w 617091"/>
              <a:gd name="connsiteY2" fmla="*/ 127288 h 127288"/>
              <a:gd name="connsiteX3" fmla="*/ 423670 w 617091"/>
              <a:gd name="connsiteY3" fmla="*/ 118520 h 127288"/>
              <a:gd name="connsiteX4" fmla="*/ 617091 w 617091"/>
              <a:gd name="connsiteY4" fmla="*/ 103660 h 127288"/>
              <a:gd name="connsiteX5" fmla="*/ 611511 w 617091"/>
              <a:gd name="connsiteY5" fmla="*/ 0 h 127288"/>
              <a:gd name="connsiteX0" fmla="*/ 0 w 617091"/>
              <a:gd name="connsiteY0" fmla="*/ 135327 h 155193"/>
              <a:gd name="connsiteX1" fmla="*/ 220416 w 617091"/>
              <a:gd name="connsiteY1" fmla="*/ 104035 h 155193"/>
              <a:gd name="connsiteX2" fmla="*/ 335648 w 617091"/>
              <a:gd name="connsiteY2" fmla="*/ 155193 h 155193"/>
              <a:gd name="connsiteX3" fmla="*/ 423670 w 617091"/>
              <a:gd name="connsiteY3" fmla="*/ 146425 h 155193"/>
              <a:gd name="connsiteX4" fmla="*/ 617091 w 617091"/>
              <a:gd name="connsiteY4" fmla="*/ 131565 h 155193"/>
              <a:gd name="connsiteX5" fmla="*/ 611511 w 617091"/>
              <a:gd name="connsiteY5" fmla="*/ 0 h 155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7091" h="155193">
                <a:moveTo>
                  <a:pt x="0" y="135327"/>
                </a:moveTo>
                <a:lnTo>
                  <a:pt x="220416" y="104035"/>
                </a:lnTo>
                <a:lnTo>
                  <a:pt x="335648" y="155193"/>
                </a:lnTo>
                <a:lnTo>
                  <a:pt x="423670" y="146425"/>
                </a:lnTo>
                <a:lnTo>
                  <a:pt x="617091" y="131565"/>
                </a:lnTo>
                <a:lnTo>
                  <a:pt x="611511" y="0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5487" name="Полилиния 5486"/>
          <p:cNvSpPr/>
          <p:nvPr/>
        </p:nvSpPr>
        <p:spPr>
          <a:xfrm>
            <a:off x="1176339" y="2846917"/>
            <a:ext cx="92075" cy="74083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888187"/>
              <a:gd name="connsiteY0" fmla="*/ 1478943 h 1478943"/>
              <a:gd name="connsiteX1" fmla="*/ 214685 w 3888187"/>
              <a:gd name="connsiteY1" fmla="*/ 1431235 h 1478943"/>
              <a:gd name="connsiteX2" fmla="*/ 326003 w 3888187"/>
              <a:gd name="connsiteY2" fmla="*/ 1359673 h 1478943"/>
              <a:gd name="connsiteX3" fmla="*/ 453224 w 3888187"/>
              <a:gd name="connsiteY3" fmla="*/ 1296063 h 1478943"/>
              <a:gd name="connsiteX4" fmla="*/ 532737 w 3888187"/>
              <a:gd name="connsiteY4" fmla="*/ 1144988 h 1478943"/>
              <a:gd name="connsiteX5" fmla="*/ 620201 w 3888187"/>
              <a:gd name="connsiteY5" fmla="*/ 1065475 h 1478943"/>
              <a:gd name="connsiteX6" fmla="*/ 659958 w 3888187"/>
              <a:gd name="connsiteY6" fmla="*/ 970059 h 1478943"/>
              <a:gd name="connsiteX7" fmla="*/ 779227 w 3888187"/>
              <a:gd name="connsiteY7" fmla="*/ 882595 h 1478943"/>
              <a:gd name="connsiteX8" fmla="*/ 938254 w 3888187"/>
              <a:gd name="connsiteY8" fmla="*/ 795130 h 1478943"/>
              <a:gd name="connsiteX9" fmla="*/ 985961 w 3888187"/>
              <a:gd name="connsiteY9" fmla="*/ 691763 h 1478943"/>
              <a:gd name="connsiteX10" fmla="*/ 1057523 w 3888187"/>
              <a:gd name="connsiteY10" fmla="*/ 612250 h 1478943"/>
              <a:gd name="connsiteX11" fmla="*/ 1137036 w 3888187"/>
              <a:gd name="connsiteY11" fmla="*/ 572494 h 1478943"/>
              <a:gd name="connsiteX12" fmla="*/ 1232452 w 3888187"/>
              <a:gd name="connsiteY12" fmla="*/ 540689 h 1478943"/>
              <a:gd name="connsiteX13" fmla="*/ 1367624 w 3888187"/>
              <a:gd name="connsiteY13" fmla="*/ 477078 h 1478943"/>
              <a:gd name="connsiteX14" fmla="*/ 1518699 w 3888187"/>
              <a:gd name="connsiteY14" fmla="*/ 405516 h 1478943"/>
              <a:gd name="connsiteX15" fmla="*/ 1606163 w 3888187"/>
              <a:gd name="connsiteY15" fmla="*/ 326003 h 1478943"/>
              <a:gd name="connsiteX16" fmla="*/ 1725433 w 3888187"/>
              <a:gd name="connsiteY16" fmla="*/ 246490 h 1478943"/>
              <a:gd name="connsiteX17" fmla="*/ 1940118 w 3888187"/>
              <a:gd name="connsiteY17" fmla="*/ 190831 h 1478943"/>
              <a:gd name="connsiteX18" fmla="*/ 2083241 w 3888187"/>
              <a:gd name="connsiteY18" fmla="*/ 111318 h 1478943"/>
              <a:gd name="connsiteX19" fmla="*/ 2154803 w 3888187"/>
              <a:gd name="connsiteY19" fmla="*/ 39756 h 1478943"/>
              <a:gd name="connsiteX20" fmla="*/ 2234316 w 3888187"/>
              <a:gd name="connsiteY20" fmla="*/ 95416 h 1478943"/>
              <a:gd name="connsiteX21" fmla="*/ 2321781 w 3888187"/>
              <a:gd name="connsiteY21" fmla="*/ 95416 h 1478943"/>
              <a:gd name="connsiteX22" fmla="*/ 2464904 w 3888187"/>
              <a:gd name="connsiteY22" fmla="*/ 39756 h 1478943"/>
              <a:gd name="connsiteX23" fmla="*/ 2568271 w 3888187"/>
              <a:gd name="connsiteY23" fmla="*/ 39756 h 1478943"/>
              <a:gd name="connsiteX24" fmla="*/ 2727297 w 3888187"/>
              <a:gd name="connsiteY24" fmla="*/ 7951 h 1478943"/>
              <a:gd name="connsiteX25" fmla="*/ 2814761 w 3888187"/>
              <a:gd name="connsiteY25" fmla="*/ 0 h 1478943"/>
              <a:gd name="connsiteX26" fmla="*/ 2941982 w 3888187"/>
              <a:gd name="connsiteY26" fmla="*/ 23854 h 1478943"/>
              <a:gd name="connsiteX27" fmla="*/ 3212327 w 3888187"/>
              <a:gd name="connsiteY27" fmla="*/ 23854 h 1478943"/>
              <a:gd name="connsiteX28" fmla="*/ 3387255 w 3888187"/>
              <a:gd name="connsiteY28" fmla="*/ 15903 h 1478943"/>
              <a:gd name="connsiteX29" fmla="*/ 3466768 w 3888187"/>
              <a:gd name="connsiteY29" fmla="*/ 7951 h 1478943"/>
              <a:gd name="connsiteX30" fmla="*/ 3625794 w 3888187"/>
              <a:gd name="connsiteY30" fmla="*/ 7951 h 1478943"/>
              <a:gd name="connsiteX31" fmla="*/ 3729161 w 3888187"/>
              <a:gd name="connsiteY31" fmla="*/ 55659 h 1478943"/>
              <a:gd name="connsiteX32" fmla="*/ 3888187 w 3888187"/>
              <a:gd name="connsiteY32" fmla="*/ 39756 h 1478943"/>
              <a:gd name="connsiteX0" fmla="*/ 0 w 3729161"/>
              <a:gd name="connsiteY0" fmla="*/ 1478943 h 1478943"/>
              <a:gd name="connsiteX1" fmla="*/ 214685 w 3729161"/>
              <a:gd name="connsiteY1" fmla="*/ 1431235 h 1478943"/>
              <a:gd name="connsiteX2" fmla="*/ 326003 w 3729161"/>
              <a:gd name="connsiteY2" fmla="*/ 1359673 h 1478943"/>
              <a:gd name="connsiteX3" fmla="*/ 453224 w 3729161"/>
              <a:gd name="connsiteY3" fmla="*/ 1296063 h 1478943"/>
              <a:gd name="connsiteX4" fmla="*/ 532737 w 3729161"/>
              <a:gd name="connsiteY4" fmla="*/ 1144988 h 1478943"/>
              <a:gd name="connsiteX5" fmla="*/ 620201 w 3729161"/>
              <a:gd name="connsiteY5" fmla="*/ 1065475 h 1478943"/>
              <a:gd name="connsiteX6" fmla="*/ 659958 w 3729161"/>
              <a:gd name="connsiteY6" fmla="*/ 970059 h 1478943"/>
              <a:gd name="connsiteX7" fmla="*/ 779227 w 3729161"/>
              <a:gd name="connsiteY7" fmla="*/ 882595 h 1478943"/>
              <a:gd name="connsiteX8" fmla="*/ 938254 w 3729161"/>
              <a:gd name="connsiteY8" fmla="*/ 795130 h 1478943"/>
              <a:gd name="connsiteX9" fmla="*/ 985961 w 3729161"/>
              <a:gd name="connsiteY9" fmla="*/ 691763 h 1478943"/>
              <a:gd name="connsiteX10" fmla="*/ 1057523 w 3729161"/>
              <a:gd name="connsiteY10" fmla="*/ 612250 h 1478943"/>
              <a:gd name="connsiteX11" fmla="*/ 1137036 w 3729161"/>
              <a:gd name="connsiteY11" fmla="*/ 572494 h 1478943"/>
              <a:gd name="connsiteX12" fmla="*/ 1232452 w 3729161"/>
              <a:gd name="connsiteY12" fmla="*/ 540689 h 1478943"/>
              <a:gd name="connsiteX13" fmla="*/ 1367624 w 3729161"/>
              <a:gd name="connsiteY13" fmla="*/ 477078 h 1478943"/>
              <a:gd name="connsiteX14" fmla="*/ 1518699 w 3729161"/>
              <a:gd name="connsiteY14" fmla="*/ 405516 h 1478943"/>
              <a:gd name="connsiteX15" fmla="*/ 1606163 w 3729161"/>
              <a:gd name="connsiteY15" fmla="*/ 326003 h 1478943"/>
              <a:gd name="connsiteX16" fmla="*/ 1725433 w 3729161"/>
              <a:gd name="connsiteY16" fmla="*/ 246490 h 1478943"/>
              <a:gd name="connsiteX17" fmla="*/ 1940118 w 3729161"/>
              <a:gd name="connsiteY17" fmla="*/ 190831 h 1478943"/>
              <a:gd name="connsiteX18" fmla="*/ 2083241 w 3729161"/>
              <a:gd name="connsiteY18" fmla="*/ 111318 h 1478943"/>
              <a:gd name="connsiteX19" fmla="*/ 2154803 w 3729161"/>
              <a:gd name="connsiteY19" fmla="*/ 39756 h 1478943"/>
              <a:gd name="connsiteX20" fmla="*/ 2234316 w 3729161"/>
              <a:gd name="connsiteY20" fmla="*/ 95416 h 1478943"/>
              <a:gd name="connsiteX21" fmla="*/ 2321781 w 3729161"/>
              <a:gd name="connsiteY21" fmla="*/ 95416 h 1478943"/>
              <a:gd name="connsiteX22" fmla="*/ 2464904 w 3729161"/>
              <a:gd name="connsiteY22" fmla="*/ 39756 h 1478943"/>
              <a:gd name="connsiteX23" fmla="*/ 2568271 w 3729161"/>
              <a:gd name="connsiteY23" fmla="*/ 39756 h 1478943"/>
              <a:gd name="connsiteX24" fmla="*/ 2727297 w 3729161"/>
              <a:gd name="connsiteY24" fmla="*/ 7951 h 1478943"/>
              <a:gd name="connsiteX25" fmla="*/ 2814761 w 3729161"/>
              <a:gd name="connsiteY25" fmla="*/ 0 h 1478943"/>
              <a:gd name="connsiteX26" fmla="*/ 2941982 w 3729161"/>
              <a:gd name="connsiteY26" fmla="*/ 23854 h 1478943"/>
              <a:gd name="connsiteX27" fmla="*/ 3212327 w 3729161"/>
              <a:gd name="connsiteY27" fmla="*/ 23854 h 1478943"/>
              <a:gd name="connsiteX28" fmla="*/ 3387255 w 3729161"/>
              <a:gd name="connsiteY28" fmla="*/ 15903 h 1478943"/>
              <a:gd name="connsiteX29" fmla="*/ 3466768 w 3729161"/>
              <a:gd name="connsiteY29" fmla="*/ 7951 h 1478943"/>
              <a:gd name="connsiteX30" fmla="*/ 3625794 w 3729161"/>
              <a:gd name="connsiteY30" fmla="*/ 7951 h 1478943"/>
              <a:gd name="connsiteX31" fmla="*/ 3729161 w 3729161"/>
              <a:gd name="connsiteY31" fmla="*/ 55659 h 1478943"/>
              <a:gd name="connsiteX0" fmla="*/ 0 w 3625794"/>
              <a:gd name="connsiteY0" fmla="*/ 1478943 h 1478943"/>
              <a:gd name="connsiteX1" fmla="*/ 214685 w 3625794"/>
              <a:gd name="connsiteY1" fmla="*/ 1431235 h 1478943"/>
              <a:gd name="connsiteX2" fmla="*/ 326003 w 3625794"/>
              <a:gd name="connsiteY2" fmla="*/ 1359673 h 1478943"/>
              <a:gd name="connsiteX3" fmla="*/ 453224 w 3625794"/>
              <a:gd name="connsiteY3" fmla="*/ 1296063 h 1478943"/>
              <a:gd name="connsiteX4" fmla="*/ 532737 w 3625794"/>
              <a:gd name="connsiteY4" fmla="*/ 1144988 h 1478943"/>
              <a:gd name="connsiteX5" fmla="*/ 620201 w 3625794"/>
              <a:gd name="connsiteY5" fmla="*/ 1065475 h 1478943"/>
              <a:gd name="connsiteX6" fmla="*/ 659958 w 3625794"/>
              <a:gd name="connsiteY6" fmla="*/ 970059 h 1478943"/>
              <a:gd name="connsiteX7" fmla="*/ 779227 w 3625794"/>
              <a:gd name="connsiteY7" fmla="*/ 882595 h 1478943"/>
              <a:gd name="connsiteX8" fmla="*/ 938254 w 3625794"/>
              <a:gd name="connsiteY8" fmla="*/ 795130 h 1478943"/>
              <a:gd name="connsiteX9" fmla="*/ 985961 w 3625794"/>
              <a:gd name="connsiteY9" fmla="*/ 691763 h 1478943"/>
              <a:gd name="connsiteX10" fmla="*/ 1057523 w 3625794"/>
              <a:gd name="connsiteY10" fmla="*/ 612250 h 1478943"/>
              <a:gd name="connsiteX11" fmla="*/ 1137036 w 3625794"/>
              <a:gd name="connsiteY11" fmla="*/ 572494 h 1478943"/>
              <a:gd name="connsiteX12" fmla="*/ 1232452 w 3625794"/>
              <a:gd name="connsiteY12" fmla="*/ 540689 h 1478943"/>
              <a:gd name="connsiteX13" fmla="*/ 1367624 w 3625794"/>
              <a:gd name="connsiteY13" fmla="*/ 477078 h 1478943"/>
              <a:gd name="connsiteX14" fmla="*/ 1518699 w 3625794"/>
              <a:gd name="connsiteY14" fmla="*/ 405516 h 1478943"/>
              <a:gd name="connsiteX15" fmla="*/ 1606163 w 3625794"/>
              <a:gd name="connsiteY15" fmla="*/ 326003 h 1478943"/>
              <a:gd name="connsiteX16" fmla="*/ 1725433 w 3625794"/>
              <a:gd name="connsiteY16" fmla="*/ 246490 h 1478943"/>
              <a:gd name="connsiteX17" fmla="*/ 1940118 w 3625794"/>
              <a:gd name="connsiteY17" fmla="*/ 190831 h 1478943"/>
              <a:gd name="connsiteX18" fmla="*/ 2083241 w 3625794"/>
              <a:gd name="connsiteY18" fmla="*/ 111318 h 1478943"/>
              <a:gd name="connsiteX19" fmla="*/ 2154803 w 3625794"/>
              <a:gd name="connsiteY19" fmla="*/ 39756 h 1478943"/>
              <a:gd name="connsiteX20" fmla="*/ 2234316 w 3625794"/>
              <a:gd name="connsiteY20" fmla="*/ 95416 h 1478943"/>
              <a:gd name="connsiteX21" fmla="*/ 2321781 w 3625794"/>
              <a:gd name="connsiteY21" fmla="*/ 95416 h 1478943"/>
              <a:gd name="connsiteX22" fmla="*/ 2464904 w 3625794"/>
              <a:gd name="connsiteY22" fmla="*/ 39756 h 1478943"/>
              <a:gd name="connsiteX23" fmla="*/ 2568271 w 3625794"/>
              <a:gd name="connsiteY23" fmla="*/ 39756 h 1478943"/>
              <a:gd name="connsiteX24" fmla="*/ 2727297 w 3625794"/>
              <a:gd name="connsiteY24" fmla="*/ 7951 h 1478943"/>
              <a:gd name="connsiteX25" fmla="*/ 2814761 w 3625794"/>
              <a:gd name="connsiteY25" fmla="*/ 0 h 1478943"/>
              <a:gd name="connsiteX26" fmla="*/ 2941982 w 3625794"/>
              <a:gd name="connsiteY26" fmla="*/ 23854 h 1478943"/>
              <a:gd name="connsiteX27" fmla="*/ 3212327 w 3625794"/>
              <a:gd name="connsiteY27" fmla="*/ 23854 h 1478943"/>
              <a:gd name="connsiteX28" fmla="*/ 3387255 w 3625794"/>
              <a:gd name="connsiteY28" fmla="*/ 15903 h 1478943"/>
              <a:gd name="connsiteX29" fmla="*/ 3466768 w 3625794"/>
              <a:gd name="connsiteY29" fmla="*/ 7951 h 1478943"/>
              <a:gd name="connsiteX30" fmla="*/ 3625794 w 3625794"/>
              <a:gd name="connsiteY30" fmla="*/ 7951 h 1478943"/>
              <a:gd name="connsiteX0" fmla="*/ 0 w 3466768"/>
              <a:gd name="connsiteY0" fmla="*/ 1478943 h 1478943"/>
              <a:gd name="connsiteX1" fmla="*/ 214685 w 3466768"/>
              <a:gd name="connsiteY1" fmla="*/ 1431235 h 1478943"/>
              <a:gd name="connsiteX2" fmla="*/ 326003 w 3466768"/>
              <a:gd name="connsiteY2" fmla="*/ 1359673 h 1478943"/>
              <a:gd name="connsiteX3" fmla="*/ 453224 w 3466768"/>
              <a:gd name="connsiteY3" fmla="*/ 1296063 h 1478943"/>
              <a:gd name="connsiteX4" fmla="*/ 532737 w 3466768"/>
              <a:gd name="connsiteY4" fmla="*/ 1144988 h 1478943"/>
              <a:gd name="connsiteX5" fmla="*/ 620201 w 3466768"/>
              <a:gd name="connsiteY5" fmla="*/ 1065475 h 1478943"/>
              <a:gd name="connsiteX6" fmla="*/ 659958 w 3466768"/>
              <a:gd name="connsiteY6" fmla="*/ 970059 h 1478943"/>
              <a:gd name="connsiteX7" fmla="*/ 779227 w 3466768"/>
              <a:gd name="connsiteY7" fmla="*/ 882595 h 1478943"/>
              <a:gd name="connsiteX8" fmla="*/ 938254 w 3466768"/>
              <a:gd name="connsiteY8" fmla="*/ 795130 h 1478943"/>
              <a:gd name="connsiteX9" fmla="*/ 985961 w 3466768"/>
              <a:gd name="connsiteY9" fmla="*/ 691763 h 1478943"/>
              <a:gd name="connsiteX10" fmla="*/ 1057523 w 3466768"/>
              <a:gd name="connsiteY10" fmla="*/ 612250 h 1478943"/>
              <a:gd name="connsiteX11" fmla="*/ 1137036 w 3466768"/>
              <a:gd name="connsiteY11" fmla="*/ 572494 h 1478943"/>
              <a:gd name="connsiteX12" fmla="*/ 1232452 w 3466768"/>
              <a:gd name="connsiteY12" fmla="*/ 540689 h 1478943"/>
              <a:gd name="connsiteX13" fmla="*/ 1367624 w 3466768"/>
              <a:gd name="connsiteY13" fmla="*/ 477078 h 1478943"/>
              <a:gd name="connsiteX14" fmla="*/ 1518699 w 3466768"/>
              <a:gd name="connsiteY14" fmla="*/ 405516 h 1478943"/>
              <a:gd name="connsiteX15" fmla="*/ 1606163 w 3466768"/>
              <a:gd name="connsiteY15" fmla="*/ 326003 h 1478943"/>
              <a:gd name="connsiteX16" fmla="*/ 1725433 w 3466768"/>
              <a:gd name="connsiteY16" fmla="*/ 246490 h 1478943"/>
              <a:gd name="connsiteX17" fmla="*/ 1940118 w 3466768"/>
              <a:gd name="connsiteY17" fmla="*/ 190831 h 1478943"/>
              <a:gd name="connsiteX18" fmla="*/ 2083241 w 3466768"/>
              <a:gd name="connsiteY18" fmla="*/ 111318 h 1478943"/>
              <a:gd name="connsiteX19" fmla="*/ 2154803 w 3466768"/>
              <a:gd name="connsiteY19" fmla="*/ 39756 h 1478943"/>
              <a:gd name="connsiteX20" fmla="*/ 2234316 w 3466768"/>
              <a:gd name="connsiteY20" fmla="*/ 95416 h 1478943"/>
              <a:gd name="connsiteX21" fmla="*/ 2321781 w 3466768"/>
              <a:gd name="connsiteY21" fmla="*/ 95416 h 1478943"/>
              <a:gd name="connsiteX22" fmla="*/ 2464904 w 3466768"/>
              <a:gd name="connsiteY22" fmla="*/ 39756 h 1478943"/>
              <a:gd name="connsiteX23" fmla="*/ 2568271 w 3466768"/>
              <a:gd name="connsiteY23" fmla="*/ 39756 h 1478943"/>
              <a:gd name="connsiteX24" fmla="*/ 2727297 w 3466768"/>
              <a:gd name="connsiteY24" fmla="*/ 7951 h 1478943"/>
              <a:gd name="connsiteX25" fmla="*/ 2814761 w 3466768"/>
              <a:gd name="connsiteY25" fmla="*/ 0 h 1478943"/>
              <a:gd name="connsiteX26" fmla="*/ 2941982 w 3466768"/>
              <a:gd name="connsiteY26" fmla="*/ 23854 h 1478943"/>
              <a:gd name="connsiteX27" fmla="*/ 3212327 w 3466768"/>
              <a:gd name="connsiteY27" fmla="*/ 23854 h 1478943"/>
              <a:gd name="connsiteX28" fmla="*/ 3387255 w 3466768"/>
              <a:gd name="connsiteY28" fmla="*/ 15903 h 1478943"/>
              <a:gd name="connsiteX29" fmla="*/ 3466768 w 3466768"/>
              <a:gd name="connsiteY29" fmla="*/ 7951 h 1478943"/>
              <a:gd name="connsiteX0" fmla="*/ 0 w 3387255"/>
              <a:gd name="connsiteY0" fmla="*/ 1478943 h 1478943"/>
              <a:gd name="connsiteX1" fmla="*/ 214685 w 3387255"/>
              <a:gd name="connsiteY1" fmla="*/ 1431235 h 1478943"/>
              <a:gd name="connsiteX2" fmla="*/ 326003 w 3387255"/>
              <a:gd name="connsiteY2" fmla="*/ 1359673 h 1478943"/>
              <a:gd name="connsiteX3" fmla="*/ 453224 w 3387255"/>
              <a:gd name="connsiteY3" fmla="*/ 1296063 h 1478943"/>
              <a:gd name="connsiteX4" fmla="*/ 532737 w 3387255"/>
              <a:gd name="connsiteY4" fmla="*/ 1144988 h 1478943"/>
              <a:gd name="connsiteX5" fmla="*/ 620201 w 3387255"/>
              <a:gd name="connsiteY5" fmla="*/ 1065475 h 1478943"/>
              <a:gd name="connsiteX6" fmla="*/ 659958 w 3387255"/>
              <a:gd name="connsiteY6" fmla="*/ 970059 h 1478943"/>
              <a:gd name="connsiteX7" fmla="*/ 779227 w 3387255"/>
              <a:gd name="connsiteY7" fmla="*/ 882595 h 1478943"/>
              <a:gd name="connsiteX8" fmla="*/ 938254 w 3387255"/>
              <a:gd name="connsiteY8" fmla="*/ 795130 h 1478943"/>
              <a:gd name="connsiteX9" fmla="*/ 985961 w 3387255"/>
              <a:gd name="connsiteY9" fmla="*/ 691763 h 1478943"/>
              <a:gd name="connsiteX10" fmla="*/ 1057523 w 3387255"/>
              <a:gd name="connsiteY10" fmla="*/ 612250 h 1478943"/>
              <a:gd name="connsiteX11" fmla="*/ 1137036 w 3387255"/>
              <a:gd name="connsiteY11" fmla="*/ 572494 h 1478943"/>
              <a:gd name="connsiteX12" fmla="*/ 1232452 w 3387255"/>
              <a:gd name="connsiteY12" fmla="*/ 540689 h 1478943"/>
              <a:gd name="connsiteX13" fmla="*/ 1367624 w 3387255"/>
              <a:gd name="connsiteY13" fmla="*/ 477078 h 1478943"/>
              <a:gd name="connsiteX14" fmla="*/ 1518699 w 3387255"/>
              <a:gd name="connsiteY14" fmla="*/ 405516 h 1478943"/>
              <a:gd name="connsiteX15" fmla="*/ 1606163 w 3387255"/>
              <a:gd name="connsiteY15" fmla="*/ 326003 h 1478943"/>
              <a:gd name="connsiteX16" fmla="*/ 1725433 w 3387255"/>
              <a:gd name="connsiteY16" fmla="*/ 246490 h 1478943"/>
              <a:gd name="connsiteX17" fmla="*/ 1940118 w 3387255"/>
              <a:gd name="connsiteY17" fmla="*/ 190831 h 1478943"/>
              <a:gd name="connsiteX18" fmla="*/ 2083241 w 3387255"/>
              <a:gd name="connsiteY18" fmla="*/ 111318 h 1478943"/>
              <a:gd name="connsiteX19" fmla="*/ 2154803 w 3387255"/>
              <a:gd name="connsiteY19" fmla="*/ 39756 h 1478943"/>
              <a:gd name="connsiteX20" fmla="*/ 2234316 w 3387255"/>
              <a:gd name="connsiteY20" fmla="*/ 95416 h 1478943"/>
              <a:gd name="connsiteX21" fmla="*/ 2321781 w 3387255"/>
              <a:gd name="connsiteY21" fmla="*/ 95416 h 1478943"/>
              <a:gd name="connsiteX22" fmla="*/ 2464904 w 3387255"/>
              <a:gd name="connsiteY22" fmla="*/ 39756 h 1478943"/>
              <a:gd name="connsiteX23" fmla="*/ 2568271 w 3387255"/>
              <a:gd name="connsiteY23" fmla="*/ 39756 h 1478943"/>
              <a:gd name="connsiteX24" fmla="*/ 2727297 w 3387255"/>
              <a:gd name="connsiteY24" fmla="*/ 7951 h 1478943"/>
              <a:gd name="connsiteX25" fmla="*/ 2814761 w 3387255"/>
              <a:gd name="connsiteY25" fmla="*/ 0 h 1478943"/>
              <a:gd name="connsiteX26" fmla="*/ 2941982 w 3387255"/>
              <a:gd name="connsiteY26" fmla="*/ 23854 h 1478943"/>
              <a:gd name="connsiteX27" fmla="*/ 3212327 w 3387255"/>
              <a:gd name="connsiteY27" fmla="*/ 23854 h 1478943"/>
              <a:gd name="connsiteX28" fmla="*/ 3387255 w 3387255"/>
              <a:gd name="connsiteY28" fmla="*/ 15903 h 1478943"/>
              <a:gd name="connsiteX0" fmla="*/ 0 w 3212327"/>
              <a:gd name="connsiteY0" fmla="*/ 1478943 h 1478943"/>
              <a:gd name="connsiteX1" fmla="*/ 214685 w 3212327"/>
              <a:gd name="connsiteY1" fmla="*/ 1431235 h 1478943"/>
              <a:gd name="connsiteX2" fmla="*/ 326003 w 3212327"/>
              <a:gd name="connsiteY2" fmla="*/ 1359673 h 1478943"/>
              <a:gd name="connsiteX3" fmla="*/ 453224 w 3212327"/>
              <a:gd name="connsiteY3" fmla="*/ 1296063 h 1478943"/>
              <a:gd name="connsiteX4" fmla="*/ 532737 w 3212327"/>
              <a:gd name="connsiteY4" fmla="*/ 1144988 h 1478943"/>
              <a:gd name="connsiteX5" fmla="*/ 620201 w 3212327"/>
              <a:gd name="connsiteY5" fmla="*/ 1065475 h 1478943"/>
              <a:gd name="connsiteX6" fmla="*/ 659958 w 3212327"/>
              <a:gd name="connsiteY6" fmla="*/ 970059 h 1478943"/>
              <a:gd name="connsiteX7" fmla="*/ 779227 w 3212327"/>
              <a:gd name="connsiteY7" fmla="*/ 882595 h 1478943"/>
              <a:gd name="connsiteX8" fmla="*/ 938254 w 3212327"/>
              <a:gd name="connsiteY8" fmla="*/ 795130 h 1478943"/>
              <a:gd name="connsiteX9" fmla="*/ 985961 w 3212327"/>
              <a:gd name="connsiteY9" fmla="*/ 691763 h 1478943"/>
              <a:gd name="connsiteX10" fmla="*/ 1057523 w 3212327"/>
              <a:gd name="connsiteY10" fmla="*/ 612250 h 1478943"/>
              <a:gd name="connsiteX11" fmla="*/ 1137036 w 3212327"/>
              <a:gd name="connsiteY11" fmla="*/ 572494 h 1478943"/>
              <a:gd name="connsiteX12" fmla="*/ 1232452 w 3212327"/>
              <a:gd name="connsiteY12" fmla="*/ 540689 h 1478943"/>
              <a:gd name="connsiteX13" fmla="*/ 1367624 w 3212327"/>
              <a:gd name="connsiteY13" fmla="*/ 477078 h 1478943"/>
              <a:gd name="connsiteX14" fmla="*/ 1518699 w 3212327"/>
              <a:gd name="connsiteY14" fmla="*/ 405516 h 1478943"/>
              <a:gd name="connsiteX15" fmla="*/ 1606163 w 3212327"/>
              <a:gd name="connsiteY15" fmla="*/ 326003 h 1478943"/>
              <a:gd name="connsiteX16" fmla="*/ 1725433 w 3212327"/>
              <a:gd name="connsiteY16" fmla="*/ 246490 h 1478943"/>
              <a:gd name="connsiteX17" fmla="*/ 1940118 w 3212327"/>
              <a:gd name="connsiteY17" fmla="*/ 190831 h 1478943"/>
              <a:gd name="connsiteX18" fmla="*/ 2083241 w 3212327"/>
              <a:gd name="connsiteY18" fmla="*/ 111318 h 1478943"/>
              <a:gd name="connsiteX19" fmla="*/ 2154803 w 3212327"/>
              <a:gd name="connsiteY19" fmla="*/ 39756 h 1478943"/>
              <a:gd name="connsiteX20" fmla="*/ 2234316 w 3212327"/>
              <a:gd name="connsiteY20" fmla="*/ 95416 h 1478943"/>
              <a:gd name="connsiteX21" fmla="*/ 2321781 w 3212327"/>
              <a:gd name="connsiteY21" fmla="*/ 95416 h 1478943"/>
              <a:gd name="connsiteX22" fmla="*/ 2464904 w 3212327"/>
              <a:gd name="connsiteY22" fmla="*/ 39756 h 1478943"/>
              <a:gd name="connsiteX23" fmla="*/ 2568271 w 3212327"/>
              <a:gd name="connsiteY23" fmla="*/ 39756 h 1478943"/>
              <a:gd name="connsiteX24" fmla="*/ 2727297 w 3212327"/>
              <a:gd name="connsiteY24" fmla="*/ 7951 h 1478943"/>
              <a:gd name="connsiteX25" fmla="*/ 2814761 w 3212327"/>
              <a:gd name="connsiteY25" fmla="*/ 0 h 1478943"/>
              <a:gd name="connsiteX26" fmla="*/ 2941982 w 3212327"/>
              <a:gd name="connsiteY26" fmla="*/ 23854 h 1478943"/>
              <a:gd name="connsiteX27" fmla="*/ 3212327 w 3212327"/>
              <a:gd name="connsiteY27" fmla="*/ 23854 h 1478943"/>
              <a:gd name="connsiteX0" fmla="*/ 0 w 2941982"/>
              <a:gd name="connsiteY0" fmla="*/ 1478943 h 1478943"/>
              <a:gd name="connsiteX1" fmla="*/ 214685 w 2941982"/>
              <a:gd name="connsiteY1" fmla="*/ 1431235 h 1478943"/>
              <a:gd name="connsiteX2" fmla="*/ 326003 w 2941982"/>
              <a:gd name="connsiteY2" fmla="*/ 1359673 h 1478943"/>
              <a:gd name="connsiteX3" fmla="*/ 453224 w 2941982"/>
              <a:gd name="connsiteY3" fmla="*/ 1296063 h 1478943"/>
              <a:gd name="connsiteX4" fmla="*/ 532737 w 2941982"/>
              <a:gd name="connsiteY4" fmla="*/ 1144988 h 1478943"/>
              <a:gd name="connsiteX5" fmla="*/ 620201 w 2941982"/>
              <a:gd name="connsiteY5" fmla="*/ 1065475 h 1478943"/>
              <a:gd name="connsiteX6" fmla="*/ 659958 w 2941982"/>
              <a:gd name="connsiteY6" fmla="*/ 970059 h 1478943"/>
              <a:gd name="connsiteX7" fmla="*/ 779227 w 2941982"/>
              <a:gd name="connsiteY7" fmla="*/ 882595 h 1478943"/>
              <a:gd name="connsiteX8" fmla="*/ 938254 w 2941982"/>
              <a:gd name="connsiteY8" fmla="*/ 795130 h 1478943"/>
              <a:gd name="connsiteX9" fmla="*/ 985961 w 2941982"/>
              <a:gd name="connsiteY9" fmla="*/ 691763 h 1478943"/>
              <a:gd name="connsiteX10" fmla="*/ 1057523 w 2941982"/>
              <a:gd name="connsiteY10" fmla="*/ 612250 h 1478943"/>
              <a:gd name="connsiteX11" fmla="*/ 1137036 w 2941982"/>
              <a:gd name="connsiteY11" fmla="*/ 572494 h 1478943"/>
              <a:gd name="connsiteX12" fmla="*/ 1232452 w 2941982"/>
              <a:gd name="connsiteY12" fmla="*/ 540689 h 1478943"/>
              <a:gd name="connsiteX13" fmla="*/ 1367624 w 2941982"/>
              <a:gd name="connsiteY13" fmla="*/ 477078 h 1478943"/>
              <a:gd name="connsiteX14" fmla="*/ 1518699 w 2941982"/>
              <a:gd name="connsiteY14" fmla="*/ 405516 h 1478943"/>
              <a:gd name="connsiteX15" fmla="*/ 1606163 w 2941982"/>
              <a:gd name="connsiteY15" fmla="*/ 326003 h 1478943"/>
              <a:gd name="connsiteX16" fmla="*/ 1725433 w 2941982"/>
              <a:gd name="connsiteY16" fmla="*/ 246490 h 1478943"/>
              <a:gd name="connsiteX17" fmla="*/ 1940118 w 2941982"/>
              <a:gd name="connsiteY17" fmla="*/ 190831 h 1478943"/>
              <a:gd name="connsiteX18" fmla="*/ 2083241 w 2941982"/>
              <a:gd name="connsiteY18" fmla="*/ 111318 h 1478943"/>
              <a:gd name="connsiteX19" fmla="*/ 2154803 w 2941982"/>
              <a:gd name="connsiteY19" fmla="*/ 39756 h 1478943"/>
              <a:gd name="connsiteX20" fmla="*/ 2234316 w 2941982"/>
              <a:gd name="connsiteY20" fmla="*/ 95416 h 1478943"/>
              <a:gd name="connsiteX21" fmla="*/ 2321781 w 2941982"/>
              <a:gd name="connsiteY21" fmla="*/ 95416 h 1478943"/>
              <a:gd name="connsiteX22" fmla="*/ 2464904 w 2941982"/>
              <a:gd name="connsiteY22" fmla="*/ 39756 h 1478943"/>
              <a:gd name="connsiteX23" fmla="*/ 2568271 w 2941982"/>
              <a:gd name="connsiteY23" fmla="*/ 39756 h 1478943"/>
              <a:gd name="connsiteX24" fmla="*/ 2727297 w 2941982"/>
              <a:gd name="connsiteY24" fmla="*/ 7951 h 1478943"/>
              <a:gd name="connsiteX25" fmla="*/ 2814761 w 2941982"/>
              <a:gd name="connsiteY25" fmla="*/ 0 h 1478943"/>
              <a:gd name="connsiteX26" fmla="*/ 2941982 w 2941982"/>
              <a:gd name="connsiteY26" fmla="*/ 23854 h 1478943"/>
              <a:gd name="connsiteX0" fmla="*/ 0 w 2814761"/>
              <a:gd name="connsiteY0" fmla="*/ 1478943 h 1478943"/>
              <a:gd name="connsiteX1" fmla="*/ 214685 w 2814761"/>
              <a:gd name="connsiteY1" fmla="*/ 1431235 h 1478943"/>
              <a:gd name="connsiteX2" fmla="*/ 326003 w 2814761"/>
              <a:gd name="connsiteY2" fmla="*/ 1359673 h 1478943"/>
              <a:gd name="connsiteX3" fmla="*/ 453224 w 2814761"/>
              <a:gd name="connsiteY3" fmla="*/ 1296063 h 1478943"/>
              <a:gd name="connsiteX4" fmla="*/ 532737 w 2814761"/>
              <a:gd name="connsiteY4" fmla="*/ 1144988 h 1478943"/>
              <a:gd name="connsiteX5" fmla="*/ 620201 w 2814761"/>
              <a:gd name="connsiteY5" fmla="*/ 1065475 h 1478943"/>
              <a:gd name="connsiteX6" fmla="*/ 659958 w 2814761"/>
              <a:gd name="connsiteY6" fmla="*/ 970059 h 1478943"/>
              <a:gd name="connsiteX7" fmla="*/ 779227 w 2814761"/>
              <a:gd name="connsiteY7" fmla="*/ 882595 h 1478943"/>
              <a:gd name="connsiteX8" fmla="*/ 938254 w 2814761"/>
              <a:gd name="connsiteY8" fmla="*/ 795130 h 1478943"/>
              <a:gd name="connsiteX9" fmla="*/ 985961 w 2814761"/>
              <a:gd name="connsiteY9" fmla="*/ 691763 h 1478943"/>
              <a:gd name="connsiteX10" fmla="*/ 1057523 w 2814761"/>
              <a:gd name="connsiteY10" fmla="*/ 612250 h 1478943"/>
              <a:gd name="connsiteX11" fmla="*/ 1137036 w 2814761"/>
              <a:gd name="connsiteY11" fmla="*/ 572494 h 1478943"/>
              <a:gd name="connsiteX12" fmla="*/ 1232452 w 2814761"/>
              <a:gd name="connsiteY12" fmla="*/ 540689 h 1478943"/>
              <a:gd name="connsiteX13" fmla="*/ 1367624 w 2814761"/>
              <a:gd name="connsiteY13" fmla="*/ 477078 h 1478943"/>
              <a:gd name="connsiteX14" fmla="*/ 1518699 w 2814761"/>
              <a:gd name="connsiteY14" fmla="*/ 405516 h 1478943"/>
              <a:gd name="connsiteX15" fmla="*/ 1606163 w 2814761"/>
              <a:gd name="connsiteY15" fmla="*/ 326003 h 1478943"/>
              <a:gd name="connsiteX16" fmla="*/ 1725433 w 2814761"/>
              <a:gd name="connsiteY16" fmla="*/ 246490 h 1478943"/>
              <a:gd name="connsiteX17" fmla="*/ 1940118 w 2814761"/>
              <a:gd name="connsiteY17" fmla="*/ 190831 h 1478943"/>
              <a:gd name="connsiteX18" fmla="*/ 2083241 w 2814761"/>
              <a:gd name="connsiteY18" fmla="*/ 111318 h 1478943"/>
              <a:gd name="connsiteX19" fmla="*/ 2154803 w 2814761"/>
              <a:gd name="connsiteY19" fmla="*/ 39756 h 1478943"/>
              <a:gd name="connsiteX20" fmla="*/ 2234316 w 2814761"/>
              <a:gd name="connsiteY20" fmla="*/ 95416 h 1478943"/>
              <a:gd name="connsiteX21" fmla="*/ 2321781 w 2814761"/>
              <a:gd name="connsiteY21" fmla="*/ 95416 h 1478943"/>
              <a:gd name="connsiteX22" fmla="*/ 2464904 w 2814761"/>
              <a:gd name="connsiteY22" fmla="*/ 39756 h 1478943"/>
              <a:gd name="connsiteX23" fmla="*/ 2568271 w 2814761"/>
              <a:gd name="connsiteY23" fmla="*/ 39756 h 1478943"/>
              <a:gd name="connsiteX24" fmla="*/ 2727297 w 2814761"/>
              <a:gd name="connsiteY24" fmla="*/ 7951 h 1478943"/>
              <a:gd name="connsiteX25" fmla="*/ 2814761 w 2814761"/>
              <a:gd name="connsiteY25" fmla="*/ 0 h 1478943"/>
              <a:gd name="connsiteX0" fmla="*/ 0 w 2727297"/>
              <a:gd name="connsiteY0" fmla="*/ 1470992 h 1470992"/>
              <a:gd name="connsiteX1" fmla="*/ 214685 w 2727297"/>
              <a:gd name="connsiteY1" fmla="*/ 1423284 h 1470992"/>
              <a:gd name="connsiteX2" fmla="*/ 326003 w 2727297"/>
              <a:gd name="connsiteY2" fmla="*/ 1351722 h 1470992"/>
              <a:gd name="connsiteX3" fmla="*/ 453224 w 2727297"/>
              <a:gd name="connsiteY3" fmla="*/ 1288112 h 1470992"/>
              <a:gd name="connsiteX4" fmla="*/ 532737 w 2727297"/>
              <a:gd name="connsiteY4" fmla="*/ 1137037 h 1470992"/>
              <a:gd name="connsiteX5" fmla="*/ 620201 w 2727297"/>
              <a:gd name="connsiteY5" fmla="*/ 1057524 h 1470992"/>
              <a:gd name="connsiteX6" fmla="*/ 659958 w 2727297"/>
              <a:gd name="connsiteY6" fmla="*/ 962108 h 1470992"/>
              <a:gd name="connsiteX7" fmla="*/ 779227 w 2727297"/>
              <a:gd name="connsiteY7" fmla="*/ 874644 h 1470992"/>
              <a:gd name="connsiteX8" fmla="*/ 938254 w 2727297"/>
              <a:gd name="connsiteY8" fmla="*/ 787179 h 1470992"/>
              <a:gd name="connsiteX9" fmla="*/ 985961 w 2727297"/>
              <a:gd name="connsiteY9" fmla="*/ 683812 h 1470992"/>
              <a:gd name="connsiteX10" fmla="*/ 1057523 w 2727297"/>
              <a:gd name="connsiteY10" fmla="*/ 604299 h 1470992"/>
              <a:gd name="connsiteX11" fmla="*/ 1137036 w 2727297"/>
              <a:gd name="connsiteY11" fmla="*/ 564543 h 1470992"/>
              <a:gd name="connsiteX12" fmla="*/ 1232452 w 2727297"/>
              <a:gd name="connsiteY12" fmla="*/ 532738 h 1470992"/>
              <a:gd name="connsiteX13" fmla="*/ 1367624 w 2727297"/>
              <a:gd name="connsiteY13" fmla="*/ 469127 h 1470992"/>
              <a:gd name="connsiteX14" fmla="*/ 1518699 w 2727297"/>
              <a:gd name="connsiteY14" fmla="*/ 397565 h 1470992"/>
              <a:gd name="connsiteX15" fmla="*/ 1606163 w 2727297"/>
              <a:gd name="connsiteY15" fmla="*/ 318052 h 1470992"/>
              <a:gd name="connsiteX16" fmla="*/ 1725433 w 2727297"/>
              <a:gd name="connsiteY16" fmla="*/ 238539 h 1470992"/>
              <a:gd name="connsiteX17" fmla="*/ 1940118 w 2727297"/>
              <a:gd name="connsiteY17" fmla="*/ 182880 h 1470992"/>
              <a:gd name="connsiteX18" fmla="*/ 2083241 w 2727297"/>
              <a:gd name="connsiteY18" fmla="*/ 103367 h 1470992"/>
              <a:gd name="connsiteX19" fmla="*/ 2154803 w 2727297"/>
              <a:gd name="connsiteY19" fmla="*/ 31805 h 1470992"/>
              <a:gd name="connsiteX20" fmla="*/ 2234316 w 2727297"/>
              <a:gd name="connsiteY20" fmla="*/ 87465 h 1470992"/>
              <a:gd name="connsiteX21" fmla="*/ 2321781 w 2727297"/>
              <a:gd name="connsiteY21" fmla="*/ 87465 h 1470992"/>
              <a:gd name="connsiteX22" fmla="*/ 2464904 w 2727297"/>
              <a:gd name="connsiteY22" fmla="*/ 31805 h 1470992"/>
              <a:gd name="connsiteX23" fmla="*/ 2568271 w 2727297"/>
              <a:gd name="connsiteY23" fmla="*/ 31805 h 1470992"/>
              <a:gd name="connsiteX24" fmla="*/ 2727297 w 2727297"/>
              <a:gd name="connsiteY24" fmla="*/ 0 h 1470992"/>
              <a:gd name="connsiteX0" fmla="*/ 0 w 2568271"/>
              <a:gd name="connsiteY0" fmla="*/ 1439187 h 1439187"/>
              <a:gd name="connsiteX1" fmla="*/ 214685 w 2568271"/>
              <a:gd name="connsiteY1" fmla="*/ 1391479 h 1439187"/>
              <a:gd name="connsiteX2" fmla="*/ 326003 w 2568271"/>
              <a:gd name="connsiteY2" fmla="*/ 1319917 h 1439187"/>
              <a:gd name="connsiteX3" fmla="*/ 453224 w 2568271"/>
              <a:gd name="connsiteY3" fmla="*/ 1256307 h 1439187"/>
              <a:gd name="connsiteX4" fmla="*/ 532737 w 2568271"/>
              <a:gd name="connsiteY4" fmla="*/ 1105232 h 1439187"/>
              <a:gd name="connsiteX5" fmla="*/ 620201 w 2568271"/>
              <a:gd name="connsiteY5" fmla="*/ 1025719 h 1439187"/>
              <a:gd name="connsiteX6" fmla="*/ 659958 w 2568271"/>
              <a:gd name="connsiteY6" fmla="*/ 930303 h 1439187"/>
              <a:gd name="connsiteX7" fmla="*/ 779227 w 2568271"/>
              <a:gd name="connsiteY7" fmla="*/ 842839 h 1439187"/>
              <a:gd name="connsiteX8" fmla="*/ 938254 w 2568271"/>
              <a:gd name="connsiteY8" fmla="*/ 755374 h 1439187"/>
              <a:gd name="connsiteX9" fmla="*/ 985961 w 2568271"/>
              <a:gd name="connsiteY9" fmla="*/ 652007 h 1439187"/>
              <a:gd name="connsiteX10" fmla="*/ 1057523 w 2568271"/>
              <a:gd name="connsiteY10" fmla="*/ 572494 h 1439187"/>
              <a:gd name="connsiteX11" fmla="*/ 1137036 w 2568271"/>
              <a:gd name="connsiteY11" fmla="*/ 532738 h 1439187"/>
              <a:gd name="connsiteX12" fmla="*/ 1232452 w 2568271"/>
              <a:gd name="connsiteY12" fmla="*/ 500933 h 1439187"/>
              <a:gd name="connsiteX13" fmla="*/ 1367624 w 2568271"/>
              <a:gd name="connsiteY13" fmla="*/ 437322 h 1439187"/>
              <a:gd name="connsiteX14" fmla="*/ 1518699 w 2568271"/>
              <a:gd name="connsiteY14" fmla="*/ 365760 h 1439187"/>
              <a:gd name="connsiteX15" fmla="*/ 1606163 w 2568271"/>
              <a:gd name="connsiteY15" fmla="*/ 286247 h 1439187"/>
              <a:gd name="connsiteX16" fmla="*/ 1725433 w 2568271"/>
              <a:gd name="connsiteY16" fmla="*/ 206734 h 1439187"/>
              <a:gd name="connsiteX17" fmla="*/ 1940118 w 2568271"/>
              <a:gd name="connsiteY17" fmla="*/ 151075 h 1439187"/>
              <a:gd name="connsiteX18" fmla="*/ 2083241 w 2568271"/>
              <a:gd name="connsiteY18" fmla="*/ 71562 h 1439187"/>
              <a:gd name="connsiteX19" fmla="*/ 2154803 w 2568271"/>
              <a:gd name="connsiteY19" fmla="*/ 0 h 1439187"/>
              <a:gd name="connsiteX20" fmla="*/ 2234316 w 2568271"/>
              <a:gd name="connsiteY20" fmla="*/ 55660 h 1439187"/>
              <a:gd name="connsiteX21" fmla="*/ 2321781 w 2568271"/>
              <a:gd name="connsiteY21" fmla="*/ 55660 h 1439187"/>
              <a:gd name="connsiteX22" fmla="*/ 2464904 w 2568271"/>
              <a:gd name="connsiteY22" fmla="*/ 0 h 1439187"/>
              <a:gd name="connsiteX23" fmla="*/ 2568271 w 2568271"/>
              <a:gd name="connsiteY23" fmla="*/ 0 h 1439187"/>
              <a:gd name="connsiteX0" fmla="*/ 0 w 2464904"/>
              <a:gd name="connsiteY0" fmla="*/ 1439187 h 1439187"/>
              <a:gd name="connsiteX1" fmla="*/ 214685 w 2464904"/>
              <a:gd name="connsiteY1" fmla="*/ 1391479 h 1439187"/>
              <a:gd name="connsiteX2" fmla="*/ 326003 w 2464904"/>
              <a:gd name="connsiteY2" fmla="*/ 1319917 h 1439187"/>
              <a:gd name="connsiteX3" fmla="*/ 453224 w 2464904"/>
              <a:gd name="connsiteY3" fmla="*/ 1256307 h 1439187"/>
              <a:gd name="connsiteX4" fmla="*/ 532737 w 2464904"/>
              <a:gd name="connsiteY4" fmla="*/ 1105232 h 1439187"/>
              <a:gd name="connsiteX5" fmla="*/ 620201 w 2464904"/>
              <a:gd name="connsiteY5" fmla="*/ 1025719 h 1439187"/>
              <a:gd name="connsiteX6" fmla="*/ 659958 w 2464904"/>
              <a:gd name="connsiteY6" fmla="*/ 930303 h 1439187"/>
              <a:gd name="connsiteX7" fmla="*/ 779227 w 2464904"/>
              <a:gd name="connsiteY7" fmla="*/ 842839 h 1439187"/>
              <a:gd name="connsiteX8" fmla="*/ 938254 w 2464904"/>
              <a:gd name="connsiteY8" fmla="*/ 755374 h 1439187"/>
              <a:gd name="connsiteX9" fmla="*/ 985961 w 2464904"/>
              <a:gd name="connsiteY9" fmla="*/ 652007 h 1439187"/>
              <a:gd name="connsiteX10" fmla="*/ 1057523 w 2464904"/>
              <a:gd name="connsiteY10" fmla="*/ 572494 h 1439187"/>
              <a:gd name="connsiteX11" fmla="*/ 1137036 w 2464904"/>
              <a:gd name="connsiteY11" fmla="*/ 532738 h 1439187"/>
              <a:gd name="connsiteX12" fmla="*/ 1232452 w 2464904"/>
              <a:gd name="connsiteY12" fmla="*/ 500933 h 1439187"/>
              <a:gd name="connsiteX13" fmla="*/ 1367624 w 2464904"/>
              <a:gd name="connsiteY13" fmla="*/ 437322 h 1439187"/>
              <a:gd name="connsiteX14" fmla="*/ 1518699 w 2464904"/>
              <a:gd name="connsiteY14" fmla="*/ 365760 h 1439187"/>
              <a:gd name="connsiteX15" fmla="*/ 1606163 w 2464904"/>
              <a:gd name="connsiteY15" fmla="*/ 286247 h 1439187"/>
              <a:gd name="connsiteX16" fmla="*/ 1725433 w 2464904"/>
              <a:gd name="connsiteY16" fmla="*/ 206734 h 1439187"/>
              <a:gd name="connsiteX17" fmla="*/ 1940118 w 2464904"/>
              <a:gd name="connsiteY17" fmla="*/ 151075 h 1439187"/>
              <a:gd name="connsiteX18" fmla="*/ 2083241 w 2464904"/>
              <a:gd name="connsiteY18" fmla="*/ 71562 h 1439187"/>
              <a:gd name="connsiteX19" fmla="*/ 2154803 w 2464904"/>
              <a:gd name="connsiteY19" fmla="*/ 0 h 1439187"/>
              <a:gd name="connsiteX20" fmla="*/ 2234316 w 2464904"/>
              <a:gd name="connsiteY20" fmla="*/ 55660 h 1439187"/>
              <a:gd name="connsiteX21" fmla="*/ 2321781 w 2464904"/>
              <a:gd name="connsiteY21" fmla="*/ 55660 h 1439187"/>
              <a:gd name="connsiteX22" fmla="*/ 2464904 w 2464904"/>
              <a:gd name="connsiteY22" fmla="*/ 0 h 1439187"/>
              <a:gd name="connsiteX0" fmla="*/ 0 w 2321781"/>
              <a:gd name="connsiteY0" fmla="*/ 1439187 h 1439187"/>
              <a:gd name="connsiteX1" fmla="*/ 214685 w 2321781"/>
              <a:gd name="connsiteY1" fmla="*/ 1391479 h 1439187"/>
              <a:gd name="connsiteX2" fmla="*/ 326003 w 2321781"/>
              <a:gd name="connsiteY2" fmla="*/ 1319917 h 1439187"/>
              <a:gd name="connsiteX3" fmla="*/ 453224 w 2321781"/>
              <a:gd name="connsiteY3" fmla="*/ 1256307 h 1439187"/>
              <a:gd name="connsiteX4" fmla="*/ 532737 w 2321781"/>
              <a:gd name="connsiteY4" fmla="*/ 1105232 h 1439187"/>
              <a:gd name="connsiteX5" fmla="*/ 620201 w 2321781"/>
              <a:gd name="connsiteY5" fmla="*/ 1025719 h 1439187"/>
              <a:gd name="connsiteX6" fmla="*/ 659958 w 2321781"/>
              <a:gd name="connsiteY6" fmla="*/ 930303 h 1439187"/>
              <a:gd name="connsiteX7" fmla="*/ 779227 w 2321781"/>
              <a:gd name="connsiteY7" fmla="*/ 842839 h 1439187"/>
              <a:gd name="connsiteX8" fmla="*/ 938254 w 2321781"/>
              <a:gd name="connsiteY8" fmla="*/ 755374 h 1439187"/>
              <a:gd name="connsiteX9" fmla="*/ 985961 w 2321781"/>
              <a:gd name="connsiteY9" fmla="*/ 652007 h 1439187"/>
              <a:gd name="connsiteX10" fmla="*/ 1057523 w 2321781"/>
              <a:gd name="connsiteY10" fmla="*/ 572494 h 1439187"/>
              <a:gd name="connsiteX11" fmla="*/ 1137036 w 2321781"/>
              <a:gd name="connsiteY11" fmla="*/ 532738 h 1439187"/>
              <a:gd name="connsiteX12" fmla="*/ 1232452 w 2321781"/>
              <a:gd name="connsiteY12" fmla="*/ 500933 h 1439187"/>
              <a:gd name="connsiteX13" fmla="*/ 1367624 w 2321781"/>
              <a:gd name="connsiteY13" fmla="*/ 437322 h 1439187"/>
              <a:gd name="connsiteX14" fmla="*/ 1518699 w 2321781"/>
              <a:gd name="connsiteY14" fmla="*/ 365760 h 1439187"/>
              <a:gd name="connsiteX15" fmla="*/ 1606163 w 2321781"/>
              <a:gd name="connsiteY15" fmla="*/ 286247 h 1439187"/>
              <a:gd name="connsiteX16" fmla="*/ 1725433 w 2321781"/>
              <a:gd name="connsiteY16" fmla="*/ 206734 h 1439187"/>
              <a:gd name="connsiteX17" fmla="*/ 1940118 w 2321781"/>
              <a:gd name="connsiteY17" fmla="*/ 151075 h 1439187"/>
              <a:gd name="connsiteX18" fmla="*/ 2083241 w 2321781"/>
              <a:gd name="connsiteY18" fmla="*/ 71562 h 1439187"/>
              <a:gd name="connsiteX19" fmla="*/ 2154803 w 2321781"/>
              <a:gd name="connsiteY19" fmla="*/ 0 h 1439187"/>
              <a:gd name="connsiteX20" fmla="*/ 2234316 w 2321781"/>
              <a:gd name="connsiteY20" fmla="*/ 55660 h 1439187"/>
              <a:gd name="connsiteX21" fmla="*/ 2321781 w 2321781"/>
              <a:gd name="connsiteY21" fmla="*/ 55660 h 1439187"/>
              <a:gd name="connsiteX0" fmla="*/ 0 w 2234316"/>
              <a:gd name="connsiteY0" fmla="*/ 1439187 h 1439187"/>
              <a:gd name="connsiteX1" fmla="*/ 214685 w 2234316"/>
              <a:gd name="connsiteY1" fmla="*/ 1391479 h 1439187"/>
              <a:gd name="connsiteX2" fmla="*/ 326003 w 2234316"/>
              <a:gd name="connsiteY2" fmla="*/ 1319917 h 1439187"/>
              <a:gd name="connsiteX3" fmla="*/ 453224 w 2234316"/>
              <a:gd name="connsiteY3" fmla="*/ 1256307 h 1439187"/>
              <a:gd name="connsiteX4" fmla="*/ 532737 w 2234316"/>
              <a:gd name="connsiteY4" fmla="*/ 1105232 h 1439187"/>
              <a:gd name="connsiteX5" fmla="*/ 620201 w 2234316"/>
              <a:gd name="connsiteY5" fmla="*/ 1025719 h 1439187"/>
              <a:gd name="connsiteX6" fmla="*/ 659958 w 2234316"/>
              <a:gd name="connsiteY6" fmla="*/ 930303 h 1439187"/>
              <a:gd name="connsiteX7" fmla="*/ 779227 w 2234316"/>
              <a:gd name="connsiteY7" fmla="*/ 842839 h 1439187"/>
              <a:gd name="connsiteX8" fmla="*/ 938254 w 2234316"/>
              <a:gd name="connsiteY8" fmla="*/ 755374 h 1439187"/>
              <a:gd name="connsiteX9" fmla="*/ 985961 w 2234316"/>
              <a:gd name="connsiteY9" fmla="*/ 652007 h 1439187"/>
              <a:gd name="connsiteX10" fmla="*/ 1057523 w 2234316"/>
              <a:gd name="connsiteY10" fmla="*/ 572494 h 1439187"/>
              <a:gd name="connsiteX11" fmla="*/ 1137036 w 2234316"/>
              <a:gd name="connsiteY11" fmla="*/ 532738 h 1439187"/>
              <a:gd name="connsiteX12" fmla="*/ 1232452 w 2234316"/>
              <a:gd name="connsiteY12" fmla="*/ 500933 h 1439187"/>
              <a:gd name="connsiteX13" fmla="*/ 1367624 w 2234316"/>
              <a:gd name="connsiteY13" fmla="*/ 437322 h 1439187"/>
              <a:gd name="connsiteX14" fmla="*/ 1518699 w 2234316"/>
              <a:gd name="connsiteY14" fmla="*/ 365760 h 1439187"/>
              <a:gd name="connsiteX15" fmla="*/ 1606163 w 2234316"/>
              <a:gd name="connsiteY15" fmla="*/ 286247 h 1439187"/>
              <a:gd name="connsiteX16" fmla="*/ 1725433 w 2234316"/>
              <a:gd name="connsiteY16" fmla="*/ 206734 h 1439187"/>
              <a:gd name="connsiteX17" fmla="*/ 1940118 w 2234316"/>
              <a:gd name="connsiteY17" fmla="*/ 151075 h 1439187"/>
              <a:gd name="connsiteX18" fmla="*/ 2083241 w 2234316"/>
              <a:gd name="connsiteY18" fmla="*/ 71562 h 1439187"/>
              <a:gd name="connsiteX19" fmla="*/ 2154803 w 2234316"/>
              <a:gd name="connsiteY19" fmla="*/ 0 h 1439187"/>
              <a:gd name="connsiteX20" fmla="*/ 2234316 w 2234316"/>
              <a:gd name="connsiteY20" fmla="*/ 55660 h 1439187"/>
              <a:gd name="connsiteX0" fmla="*/ 0 w 2154803"/>
              <a:gd name="connsiteY0" fmla="*/ 1439187 h 1439187"/>
              <a:gd name="connsiteX1" fmla="*/ 214685 w 2154803"/>
              <a:gd name="connsiteY1" fmla="*/ 1391479 h 1439187"/>
              <a:gd name="connsiteX2" fmla="*/ 326003 w 2154803"/>
              <a:gd name="connsiteY2" fmla="*/ 1319917 h 1439187"/>
              <a:gd name="connsiteX3" fmla="*/ 453224 w 2154803"/>
              <a:gd name="connsiteY3" fmla="*/ 1256307 h 1439187"/>
              <a:gd name="connsiteX4" fmla="*/ 532737 w 2154803"/>
              <a:gd name="connsiteY4" fmla="*/ 1105232 h 1439187"/>
              <a:gd name="connsiteX5" fmla="*/ 620201 w 2154803"/>
              <a:gd name="connsiteY5" fmla="*/ 1025719 h 1439187"/>
              <a:gd name="connsiteX6" fmla="*/ 659958 w 2154803"/>
              <a:gd name="connsiteY6" fmla="*/ 930303 h 1439187"/>
              <a:gd name="connsiteX7" fmla="*/ 779227 w 2154803"/>
              <a:gd name="connsiteY7" fmla="*/ 842839 h 1439187"/>
              <a:gd name="connsiteX8" fmla="*/ 938254 w 2154803"/>
              <a:gd name="connsiteY8" fmla="*/ 755374 h 1439187"/>
              <a:gd name="connsiteX9" fmla="*/ 985961 w 2154803"/>
              <a:gd name="connsiteY9" fmla="*/ 652007 h 1439187"/>
              <a:gd name="connsiteX10" fmla="*/ 1057523 w 2154803"/>
              <a:gd name="connsiteY10" fmla="*/ 572494 h 1439187"/>
              <a:gd name="connsiteX11" fmla="*/ 1137036 w 2154803"/>
              <a:gd name="connsiteY11" fmla="*/ 532738 h 1439187"/>
              <a:gd name="connsiteX12" fmla="*/ 1232452 w 2154803"/>
              <a:gd name="connsiteY12" fmla="*/ 500933 h 1439187"/>
              <a:gd name="connsiteX13" fmla="*/ 1367624 w 2154803"/>
              <a:gd name="connsiteY13" fmla="*/ 437322 h 1439187"/>
              <a:gd name="connsiteX14" fmla="*/ 1518699 w 2154803"/>
              <a:gd name="connsiteY14" fmla="*/ 365760 h 1439187"/>
              <a:gd name="connsiteX15" fmla="*/ 1606163 w 2154803"/>
              <a:gd name="connsiteY15" fmla="*/ 286247 h 1439187"/>
              <a:gd name="connsiteX16" fmla="*/ 1725433 w 2154803"/>
              <a:gd name="connsiteY16" fmla="*/ 206734 h 1439187"/>
              <a:gd name="connsiteX17" fmla="*/ 1940118 w 2154803"/>
              <a:gd name="connsiteY17" fmla="*/ 151075 h 1439187"/>
              <a:gd name="connsiteX18" fmla="*/ 2083241 w 2154803"/>
              <a:gd name="connsiteY18" fmla="*/ 71562 h 1439187"/>
              <a:gd name="connsiteX19" fmla="*/ 2154803 w 2154803"/>
              <a:gd name="connsiteY19" fmla="*/ 0 h 1439187"/>
              <a:gd name="connsiteX0" fmla="*/ 0 w 2083241"/>
              <a:gd name="connsiteY0" fmla="*/ 1367625 h 1367625"/>
              <a:gd name="connsiteX1" fmla="*/ 214685 w 2083241"/>
              <a:gd name="connsiteY1" fmla="*/ 1319917 h 1367625"/>
              <a:gd name="connsiteX2" fmla="*/ 326003 w 2083241"/>
              <a:gd name="connsiteY2" fmla="*/ 1248355 h 1367625"/>
              <a:gd name="connsiteX3" fmla="*/ 453224 w 2083241"/>
              <a:gd name="connsiteY3" fmla="*/ 1184745 h 1367625"/>
              <a:gd name="connsiteX4" fmla="*/ 532737 w 2083241"/>
              <a:gd name="connsiteY4" fmla="*/ 1033670 h 1367625"/>
              <a:gd name="connsiteX5" fmla="*/ 620201 w 2083241"/>
              <a:gd name="connsiteY5" fmla="*/ 954157 h 1367625"/>
              <a:gd name="connsiteX6" fmla="*/ 659958 w 2083241"/>
              <a:gd name="connsiteY6" fmla="*/ 858741 h 1367625"/>
              <a:gd name="connsiteX7" fmla="*/ 779227 w 2083241"/>
              <a:gd name="connsiteY7" fmla="*/ 771277 h 1367625"/>
              <a:gd name="connsiteX8" fmla="*/ 938254 w 2083241"/>
              <a:gd name="connsiteY8" fmla="*/ 683812 h 1367625"/>
              <a:gd name="connsiteX9" fmla="*/ 985961 w 2083241"/>
              <a:gd name="connsiteY9" fmla="*/ 580445 h 1367625"/>
              <a:gd name="connsiteX10" fmla="*/ 1057523 w 2083241"/>
              <a:gd name="connsiteY10" fmla="*/ 500932 h 1367625"/>
              <a:gd name="connsiteX11" fmla="*/ 1137036 w 2083241"/>
              <a:gd name="connsiteY11" fmla="*/ 461176 h 1367625"/>
              <a:gd name="connsiteX12" fmla="*/ 1232452 w 2083241"/>
              <a:gd name="connsiteY12" fmla="*/ 429371 h 1367625"/>
              <a:gd name="connsiteX13" fmla="*/ 1367624 w 2083241"/>
              <a:gd name="connsiteY13" fmla="*/ 365760 h 1367625"/>
              <a:gd name="connsiteX14" fmla="*/ 1518699 w 2083241"/>
              <a:gd name="connsiteY14" fmla="*/ 294198 h 1367625"/>
              <a:gd name="connsiteX15" fmla="*/ 1606163 w 2083241"/>
              <a:gd name="connsiteY15" fmla="*/ 214685 h 1367625"/>
              <a:gd name="connsiteX16" fmla="*/ 1725433 w 2083241"/>
              <a:gd name="connsiteY16" fmla="*/ 135172 h 1367625"/>
              <a:gd name="connsiteX17" fmla="*/ 1940118 w 2083241"/>
              <a:gd name="connsiteY17" fmla="*/ 79513 h 1367625"/>
              <a:gd name="connsiteX18" fmla="*/ 2083241 w 2083241"/>
              <a:gd name="connsiteY18" fmla="*/ 0 h 1367625"/>
              <a:gd name="connsiteX0" fmla="*/ 0 w 1940118"/>
              <a:gd name="connsiteY0" fmla="*/ 1288112 h 1288112"/>
              <a:gd name="connsiteX1" fmla="*/ 214685 w 1940118"/>
              <a:gd name="connsiteY1" fmla="*/ 1240404 h 1288112"/>
              <a:gd name="connsiteX2" fmla="*/ 326003 w 1940118"/>
              <a:gd name="connsiteY2" fmla="*/ 1168842 h 1288112"/>
              <a:gd name="connsiteX3" fmla="*/ 453224 w 1940118"/>
              <a:gd name="connsiteY3" fmla="*/ 1105232 h 1288112"/>
              <a:gd name="connsiteX4" fmla="*/ 532737 w 1940118"/>
              <a:gd name="connsiteY4" fmla="*/ 954157 h 1288112"/>
              <a:gd name="connsiteX5" fmla="*/ 620201 w 1940118"/>
              <a:gd name="connsiteY5" fmla="*/ 874644 h 1288112"/>
              <a:gd name="connsiteX6" fmla="*/ 659958 w 1940118"/>
              <a:gd name="connsiteY6" fmla="*/ 779228 h 1288112"/>
              <a:gd name="connsiteX7" fmla="*/ 779227 w 1940118"/>
              <a:gd name="connsiteY7" fmla="*/ 691764 h 1288112"/>
              <a:gd name="connsiteX8" fmla="*/ 938254 w 1940118"/>
              <a:gd name="connsiteY8" fmla="*/ 604299 h 1288112"/>
              <a:gd name="connsiteX9" fmla="*/ 985961 w 1940118"/>
              <a:gd name="connsiteY9" fmla="*/ 500932 h 1288112"/>
              <a:gd name="connsiteX10" fmla="*/ 1057523 w 1940118"/>
              <a:gd name="connsiteY10" fmla="*/ 421419 h 1288112"/>
              <a:gd name="connsiteX11" fmla="*/ 1137036 w 1940118"/>
              <a:gd name="connsiteY11" fmla="*/ 381663 h 1288112"/>
              <a:gd name="connsiteX12" fmla="*/ 1232452 w 1940118"/>
              <a:gd name="connsiteY12" fmla="*/ 349858 h 1288112"/>
              <a:gd name="connsiteX13" fmla="*/ 1367624 w 1940118"/>
              <a:gd name="connsiteY13" fmla="*/ 286247 h 1288112"/>
              <a:gd name="connsiteX14" fmla="*/ 1518699 w 1940118"/>
              <a:gd name="connsiteY14" fmla="*/ 214685 h 1288112"/>
              <a:gd name="connsiteX15" fmla="*/ 1606163 w 1940118"/>
              <a:gd name="connsiteY15" fmla="*/ 135172 h 1288112"/>
              <a:gd name="connsiteX16" fmla="*/ 1725433 w 1940118"/>
              <a:gd name="connsiteY16" fmla="*/ 55659 h 1288112"/>
              <a:gd name="connsiteX17" fmla="*/ 1940118 w 1940118"/>
              <a:gd name="connsiteY17" fmla="*/ 0 h 1288112"/>
              <a:gd name="connsiteX0" fmla="*/ 0 w 1725433"/>
              <a:gd name="connsiteY0" fmla="*/ 1232453 h 1232453"/>
              <a:gd name="connsiteX1" fmla="*/ 214685 w 1725433"/>
              <a:gd name="connsiteY1" fmla="*/ 1184745 h 1232453"/>
              <a:gd name="connsiteX2" fmla="*/ 326003 w 1725433"/>
              <a:gd name="connsiteY2" fmla="*/ 1113183 h 1232453"/>
              <a:gd name="connsiteX3" fmla="*/ 453224 w 1725433"/>
              <a:gd name="connsiteY3" fmla="*/ 1049573 h 1232453"/>
              <a:gd name="connsiteX4" fmla="*/ 532737 w 1725433"/>
              <a:gd name="connsiteY4" fmla="*/ 898498 h 1232453"/>
              <a:gd name="connsiteX5" fmla="*/ 620201 w 1725433"/>
              <a:gd name="connsiteY5" fmla="*/ 818985 h 1232453"/>
              <a:gd name="connsiteX6" fmla="*/ 659958 w 1725433"/>
              <a:gd name="connsiteY6" fmla="*/ 723569 h 1232453"/>
              <a:gd name="connsiteX7" fmla="*/ 779227 w 1725433"/>
              <a:gd name="connsiteY7" fmla="*/ 636105 h 1232453"/>
              <a:gd name="connsiteX8" fmla="*/ 938254 w 1725433"/>
              <a:gd name="connsiteY8" fmla="*/ 548640 h 1232453"/>
              <a:gd name="connsiteX9" fmla="*/ 985961 w 1725433"/>
              <a:gd name="connsiteY9" fmla="*/ 445273 h 1232453"/>
              <a:gd name="connsiteX10" fmla="*/ 1057523 w 1725433"/>
              <a:gd name="connsiteY10" fmla="*/ 365760 h 1232453"/>
              <a:gd name="connsiteX11" fmla="*/ 1137036 w 1725433"/>
              <a:gd name="connsiteY11" fmla="*/ 326004 h 1232453"/>
              <a:gd name="connsiteX12" fmla="*/ 1232452 w 1725433"/>
              <a:gd name="connsiteY12" fmla="*/ 294199 h 1232453"/>
              <a:gd name="connsiteX13" fmla="*/ 1367624 w 1725433"/>
              <a:gd name="connsiteY13" fmla="*/ 230588 h 1232453"/>
              <a:gd name="connsiteX14" fmla="*/ 1518699 w 1725433"/>
              <a:gd name="connsiteY14" fmla="*/ 159026 h 1232453"/>
              <a:gd name="connsiteX15" fmla="*/ 1606163 w 1725433"/>
              <a:gd name="connsiteY15" fmla="*/ 79513 h 1232453"/>
              <a:gd name="connsiteX16" fmla="*/ 1725433 w 1725433"/>
              <a:gd name="connsiteY16" fmla="*/ 0 h 1232453"/>
              <a:gd name="connsiteX0" fmla="*/ 0 w 1606163"/>
              <a:gd name="connsiteY0" fmla="*/ 1152940 h 1152940"/>
              <a:gd name="connsiteX1" fmla="*/ 214685 w 1606163"/>
              <a:gd name="connsiteY1" fmla="*/ 1105232 h 1152940"/>
              <a:gd name="connsiteX2" fmla="*/ 326003 w 1606163"/>
              <a:gd name="connsiteY2" fmla="*/ 1033670 h 1152940"/>
              <a:gd name="connsiteX3" fmla="*/ 453224 w 1606163"/>
              <a:gd name="connsiteY3" fmla="*/ 970060 h 1152940"/>
              <a:gd name="connsiteX4" fmla="*/ 532737 w 1606163"/>
              <a:gd name="connsiteY4" fmla="*/ 818985 h 1152940"/>
              <a:gd name="connsiteX5" fmla="*/ 620201 w 1606163"/>
              <a:gd name="connsiteY5" fmla="*/ 739472 h 1152940"/>
              <a:gd name="connsiteX6" fmla="*/ 659958 w 1606163"/>
              <a:gd name="connsiteY6" fmla="*/ 644056 h 1152940"/>
              <a:gd name="connsiteX7" fmla="*/ 779227 w 1606163"/>
              <a:gd name="connsiteY7" fmla="*/ 556592 h 1152940"/>
              <a:gd name="connsiteX8" fmla="*/ 938254 w 1606163"/>
              <a:gd name="connsiteY8" fmla="*/ 469127 h 1152940"/>
              <a:gd name="connsiteX9" fmla="*/ 985961 w 1606163"/>
              <a:gd name="connsiteY9" fmla="*/ 365760 h 1152940"/>
              <a:gd name="connsiteX10" fmla="*/ 1057523 w 1606163"/>
              <a:gd name="connsiteY10" fmla="*/ 286247 h 1152940"/>
              <a:gd name="connsiteX11" fmla="*/ 1137036 w 1606163"/>
              <a:gd name="connsiteY11" fmla="*/ 246491 h 1152940"/>
              <a:gd name="connsiteX12" fmla="*/ 1232452 w 1606163"/>
              <a:gd name="connsiteY12" fmla="*/ 214686 h 1152940"/>
              <a:gd name="connsiteX13" fmla="*/ 1367624 w 1606163"/>
              <a:gd name="connsiteY13" fmla="*/ 151075 h 1152940"/>
              <a:gd name="connsiteX14" fmla="*/ 1518699 w 1606163"/>
              <a:gd name="connsiteY14" fmla="*/ 79513 h 1152940"/>
              <a:gd name="connsiteX15" fmla="*/ 1606163 w 1606163"/>
              <a:gd name="connsiteY15" fmla="*/ 0 h 1152940"/>
              <a:gd name="connsiteX0" fmla="*/ 0 w 1518699"/>
              <a:gd name="connsiteY0" fmla="*/ 1073427 h 1073427"/>
              <a:gd name="connsiteX1" fmla="*/ 214685 w 1518699"/>
              <a:gd name="connsiteY1" fmla="*/ 1025719 h 1073427"/>
              <a:gd name="connsiteX2" fmla="*/ 326003 w 1518699"/>
              <a:gd name="connsiteY2" fmla="*/ 954157 h 1073427"/>
              <a:gd name="connsiteX3" fmla="*/ 453224 w 1518699"/>
              <a:gd name="connsiteY3" fmla="*/ 890547 h 1073427"/>
              <a:gd name="connsiteX4" fmla="*/ 532737 w 1518699"/>
              <a:gd name="connsiteY4" fmla="*/ 739472 h 1073427"/>
              <a:gd name="connsiteX5" fmla="*/ 620201 w 1518699"/>
              <a:gd name="connsiteY5" fmla="*/ 659959 h 1073427"/>
              <a:gd name="connsiteX6" fmla="*/ 659958 w 1518699"/>
              <a:gd name="connsiteY6" fmla="*/ 564543 h 1073427"/>
              <a:gd name="connsiteX7" fmla="*/ 779227 w 1518699"/>
              <a:gd name="connsiteY7" fmla="*/ 477079 h 1073427"/>
              <a:gd name="connsiteX8" fmla="*/ 938254 w 1518699"/>
              <a:gd name="connsiteY8" fmla="*/ 389614 h 1073427"/>
              <a:gd name="connsiteX9" fmla="*/ 985961 w 1518699"/>
              <a:gd name="connsiteY9" fmla="*/ 286247 h 1073427"/>
              <a:gd name="connsiteX10" fmla="*/ 1057523 w 1518699"/>
              <a:gd name="connsiteY10" fmla="*/ 206734 h 1073427"/>
              <a:gd name="connsiteX11" fmla="*/ 1137036 w 1518699"/>
              <a:gd name="connsiteY11" fmla="*/ 166978 h 1073427"/>
              <a:gd name="connsiteX12" fmla="*/ 1232452 w 1518699"/>
              <a:gd name="connsiteY12" fmla="*/ 135173 h 1073427"/>
              <a:gd name="connsiteX13" fmla="*/ 1367624 w 1518699"/>
              <a:gd name="connsiteY13" fmla="*/ 71562 h 1073427"/>
              <a:gd name="connsiteX14" fmla="*/ 1518699 w 1518699"/>
              <a:gd name="connsiteY14" fmla="*/ 0 h 1073427"/>
              <a:gd name="connsiteX0" fmla="*/ 0 w 1367624"/>
              <a:gd name="connsiteY0" fmla="*/ 1001865 h 1001865"/>
              <a:gd name="connsiteX1" fmla="*/ 214685 w 1367624"/>
              <a:gd name="connsiteY1" fmla="*/ 954157 h 1001865"/>
              <a:gd name="connsiteX2" fmla="*/ 326003 w 1367624"/>
              <a:gd name="connsiteY2" fmla="*/ 882595 h 1001865"/>
              <a:gd name="connsiteX3" fmla="*/ 453224 w 1367624"/>
              <a:gd name="connsiteY3" fmla="*/ 818985 h 1001865"/>
              <a:gd name="connsiteX4" fmla="*/ 532737 w 1367624"/>
              <a:gd name="connsiteY4" fmla="*/ 667910 h 1001865"/>
              <a:gd name="connsiteX5" fmla="*/ 620201 w 1367624"/>
              <a:gd name="connsiteY5" fmla="*/ 588397 h 1001865"/>
              <a:gd name="connsiteX6" fmla="*/ 659958 w 1367624"/>
              <a:gd name="connsiteY6" fmla="*/ 492981 h 1001865"/>
              <a:gd name="connsiteX7" fmla="*/ 779227 w 1367624"/>
              <a:gd name="connsiteY7" fmla="*/ 405517 h 1001865"/>
              <a:gd name="connsiteX8" fmla="*/ 938254 w 1367624"/>
              <a:gd name="connsiteY8" fmla="*/ 318052 h 1001865"/>
              <a:gd name="connsiteX9" fmla="*/ 985961 w 1367624"/>
              <a:gd name="connsiteY9" fmla="*/ 214685 h 1001865"/>
              <a:gd name="connsiteX10" fmla="*/ 1057523 w 1367624"/>
              <a:gd name="connsiteY10" fmla="*/ 135172 h 1001865"/>
              <a:gd name="connsiteX11" fmla="*/ 1137036 w 1367624"/>
              <a:gd name="connsiteY11" fmla="*/ 95416 h 1001865"/>
              <a:gd name="connsiteX12" fmla="*/ 1232452 w 1367624"/>
              <a:gd name="connsiteY12" fmla="*/ 63611 h 1001865"/>
              <a:gd name="connsiteX13" fmla="*/ 1367624 w 1367624"/>
              <a:gd name="connsiteY13" fmla="*/ 0 h 1001865"/>
              <a:gd name="connsiteX0" fmla="*/ 0 w 1232452"/>
              <a:gd name="connsiteY0" fmla="*/ 938254 h 938254"/>
              <a:gd name="connsiteX1" fmla="*/ 214685 w 1232452"/>
              <a:gd name="connsiteY1" fmla="*/ 890546 h 938254"/>
              <a:gd name="connsiteX2" fmla="*/ 326003 w 1232452"/>
              <a:gd name="connsiteY2" fmla="*/ 818984 h 938254"/>
              <a:gd name="connsiteX3" fmla="*/ 453224 w 1232452"/>
              <a:gd name="connsiteY3" fmla="*/ 755374 h 938254"/>
              <a:gd name="connsiteX4" fmla="*/ 532737 w 1232452"/>
              <a:gd name="connsiteY4" fmla="*/ 604299 h 938254"/>
              <a:gd name="connsiteX5" fmla="*/ 620201 w 1232452"/>
              <a:gd name="connsiteY5" fmla="*/ 524786 h 938254"/>
              <a:gd name="connsiteX6" fmla="*/ 659958 w 1232452"/>
              <a:gd name="connsiteY6" fmla="*/ 429370 h 938254"/>
              <a:gd name="connsiteX7" fmla="*/ 779227 w 1232452"/>
              <a:gd name="connsiteY7" fmla="*/ 341906 h 938254"/>
              <a:gd name="connsiteX8" fmla="*/ 938254 w 1232452"/>
              <a:gd name="connsiteY8" fmla="*/ 254441 h 938254"/>
              <a:gd name="connsiteX9" fmla="*/ 985961 w 1232452"/>
              <a:gd name="connsiteY9" fmla="*/ 151074 h 938254"/>
              <a:gd name="connsiteX10" fmla="*/ 1057523 w 1232452"/>
              <a:gd name="connsiteY10" fmla="*/ 71561 h 938254"/>
              <a:gd name="connsiteX11" fmla="*/ 1137036 w 1232452"/>
              <a:gd name="connsiteY11" fmla="*/ 31805 h 938254"/>
              <a:gd name="connsiteX12" fmla="*/ 1232452 w 1232452"/>
              <a:gd name="connsiteY12" fmla="*/ 0 h 938254"/>
              <a:gd name="connsiteX0" fmla="*/ 0 w 1137036"/>
              <a:gd name="connsiteY0" fmla="*/ 906449 h 906449"/>
              <a:gd name="connsiteX1" fmla="*/ 214685 w 1137036"/>
              <a:gd name="connsiteY1" fmla="*/ 858741 h 906449"/>
              <a:gd name="connsiteX2" fmla="*/ 326003 w 1137036"/>
              <a:gd name="connsiteY2" fmla="*/ 787179 h 906449"/>
              <a:gd name="connsiteX3" fmla="*/ 453224 w 1137036"/>
              <a:gd name="connsiteY3" fmla="*/ 723569 h 906449"/>
              <a:gd name="connsiteX4" fmla="*/ 532737 w 1137036"/>
              <a:gd name="connsiteY4" fmla="*/ 572494 h 906449"/>
              <a:gd name="connsiteX5" fmla="*/ 620201 w 1137036"/>
              <a:gd name="connsiteY5" fmla="*/ 492981 h 906449"/>
              <a:gd name="connsiteX6" fmla="*/ 659958 w 1137036"/>
              <a:gd name="connsiteY6" fmla="*/ 397565 h 906449"/>
              <a:gd name="connsiteX7" fmla="*/ 779227 w 1137036"/>
              <a:gd name="connsiteY7" fmla="*/ 310101 h 906449"/>
              <a:gd name="connsiteX8" fmla="*/ 938254 w 1137036"/>
              <a:gd name="connsiteY8" fmla="*/ 222636 h 906449"/>
              <a:gd name="connsiteX9" fmla="*/ 985961 w 1137036"/>
              <a:gd name="connsiteY9" fmla="*/ 119269 h 906449"/>
              <a:gd name="connsiteX10" fmla="*/ 1057523 w 1137036"/>
              <a:gd name="connsiteY10" fmla="*/ 39756 h 906449"/>
              <a:gd name="connsiteX11" fmla="*/ 1137036 w 1137036"/>
              <a:gd name="connsiteY11" fmla="*/ 0 h 906449"/>
              <a:gd name="connsiteX0" fmla="*/ 0 w 1057523"/>
              <a:gd name="connsiteY0" fmla="*/ 866693 h 866693"/>
              <a:gd name="connsiteX1" fmla="*/ 214685 w 1057523"/>
              <a:gd name="connsiteY1" fmla="*/ 818985 h 866693"/>
              <a:gd name="connsiteX2" fmla="*/ 326003 w 1057523"/>
              <a:gd name="connsiteY2" fmla="*/ 747423 h 866693"/>
              <a:gd name="connsiteX3" fmla="*/ 453224 w 1057523"/>
              <a:gd name="connsiteY3" fmla="*/ 683813 h 866693"/>
              <a:gd name="connsiteX4" fmla="*/ 532737 w 1057523"/>
              <a:gd name="connsiteY4" fmla="*/ 532738 h 866693"/>
              <a:gd name="connsiteX5" fmla="*/ 620201 w 1057523"/>
              <a:gd name="connsiteY5" fmla="*/ 453225 h 866693"/>
              <a:gd name="connsiteX6" fmla="*/ 659958 w 1057523"/>
              <a:gd name="connsiteY6" fmla="*/ 357809 h 866693"/>
              <a:gd name="connsiteX7" fmla="*/ 779227 w 1057523"/>
              <a:gd name="connsiteY7" fmla="*/ 270345 h 866693"/>
              <a:gd name="connsiteX8" fmla="*/ 938254 w 1057523"/>
              <a:gd name="connsiteY8" fmla="*/ 182880 h 866693"/>
              <a:gd name="connsiteX9" fmla="*/ 985961 w 1057523"/>
              <a:gd name="connsiteY9" fmla="*/ 79513 h 866693"/>
              <a:gd name="connsiteX10" fmla="*/ 1057523 w 1057523"/>
              <a:gd name="connsiteY10" fmla="*/ 0 h 866693"/>
              <a:gd name="connsiteX0" fmla="*/ 0 w 985961"/>
              <a:gd name="connsiteY0" fmla="*/ 787180 h 787180"/>
              <a:gd name="connsiteX1" fmla="*/ 214685 w 985961"/>
              <a:gd name="connsiteY1" fmla="*/ 739472 h 787180"/>
              <a:gd name="connsiteX2" fmla="*/ 326003 w 985961"/>
              <a:gd name="connsiteY2" fmla="*/ 667910 h 787180"/>
              <a:gd name="connsiteX3" fmla="*/ 453224 w 985961"/>
              <a:gd name="connsiteY3" fmla="*/ 604300 h 787180"/>
              <a:gd name="connsiteX4" fmla="*/ 532737 w 985961"/>
              <a:gd name="connsiteY4" fmla="*/ 453225 h 787180"/>
              <a:gd name="connsiteX5" fmla="*/ 620201 w 985961"/>
              <a:gd name="connsiteY5" fmla="*/ 373712 h 787180"/>
              <a:gd name="connsiteX6" fmla="*/ 659958 w 985961"/>
              <a:gd name="connsiteY6" fmla="*/ 278296 h 787180"/>
              <a:gd name="connsiteX7" fmla="*/ 779227 w 985961"/>
              <a:gd name="connsiteY7" fmla="*/ 190832 h 787180"/>
              <a:gd name="connsiteX8" fmla="*/ 938254 w 985961"/>
              <a:gd name="connsiteY8" fmla="*/ 103367 h 787180"/>
              <a:gd name="connsiteX9" fmla="*/ 985961 w 985961"/>
              <a:gd name="connsiteY9" fmla="*/ 0 h 787180"/>
              <a:gd name="connsiteX0" fmla="*/ 0 w 938254"/>
              <a:gd name="connsiteY0" fmla="*/ 683813 h 683813"/>
              <a:gd name="connsiteX1" fmla="*/ 214685 w 938254"/>
              <a:gd name="connsiteY1" fmla="*/ 636105 h 683813"/>
              <a:gd name="connsiteX2" fmla="*/ 326003 w 938254"/>
              <a:gd name="connsiteY2" fmla="*/ 564543 h 683813"/>
              <a:gd name="connsiteX3" fmla="*/ 453224 w 938254"/>
              <a:gd name="connsiteY3" fmla="*/ 500933 h 683813"/>
              <a:gd name="connsiteX4" fmla="*/ 532737 w 938254"/>
              <a:gd name="connsiteY4" fmla="*/ 349858 h 683813"/>
              <a:gd name="connsiteX5" fmla="*/ 620201 w 938254"/>
              <a:gd name="connsiteY5" fmla="*/ 270345 h 683813"/>
              <a:gd name="connsiteX6" fmla="*/ 659958 w 938254"/>
              <a:gd name="connsiteY6" fmla="*/ 174929 h 683813"/>
              <a:gd name="connsiteX7" fmla="*/ 779227 w 938254"/>
              <a:gd name="connsiteY7" fmla="*/ 87465 h 683813"/>
              <a:gd name="connsiteX8" fmla="*/ 938254 w 938254"/>
              <a:gd name="connsiteY8" fmla="*/ 0 h 683813"/>
              <a:gd name="connsiteX0" fmla="*/ 0 w 890546"/>
              <a:gd name="connsiteY0" fmla="*/ 715619 h 715619"/>
              <a:gd name="connsiteX1" fmla="*/ 214685 w 890546"/>
              <a:gd name="connsiteY1" fmla="*/ 667911 h 715619"/>
              <a:gd name="connsiteX2" fmla="*/ 326003 w 890546"/>
              <a:gd name="connsiteY2" fmla="*/ 596349 h 715619"/>
              <a:gd name="connsiteX3" fmla="*/ 453224 w 890546"/>
              <a:gd name="connsiteY3" fmla="*/ 532739 h 715619"/>
              <a:gd name="connsiteX4" fmla="*/ 532737 w 890546"/>
              <a:gd name="connsiteY4" fmla="*/ 381664 h 715619"/>
              <a:gd name="connsiteX5" fmla="*/ 620201 w 890546"/>
              <a:gd name="connsiteY5" fmla="*/ 302151 h 715619"/>
              <a:gd name="connsiteX6" fmla="*/ 659958 w 890546"/>
              <a:gd name="connsiteY6" fmla="*/ 206735 h 715619"/>
              <a:gd name="connsiteX7" fmla="*/ 779227 w 890546"/>
              <a:gd name="connsiteY7" fmla="*/ 119271 h 715619"/>
              <a:gd name="connsiteX8" fmla="*/ 890546 w 890546"/>
              <a:gd name="connsiteY8" fmla="*/ 0 h 715619"/>
              <a:gd name="connsiteX0" fmla="*/ 0 w 978010"/>
              <a:gd name="connsiteY0" fmla="*/ 755375 h 755375"/>
              <a:gd name="connsiteX1" fmla="*/ 214685 w 978010"/>
              <a:gd name="connsiteY1" fmla="*/ 707667 h 755375"/>
              <a:gd name="connsiteX2" fmla="*/ 326003 w 978010"/>
              <a:gd name="connsiteY2" fmla="*/ 636105 h 755375"/>
              <a:gd name="connsiteX3" fmla="*/ 453224 w 978010"/>
              <a:gd name="connsiteY3" fmla="*/ 572495 h 755375"/>
              <a:gd name="connsiteX4" fmla="*/ 532737 w 978010"/>
              <a:gd name="connsiteY4" fmla="*/ 421420 h 755375"/>
              <a:gd name="connsiteX5" fmla="*/ 620201 w 978010"/>
              <a:gd name="connsiteY5" fmla="*/ 341907 h 755375"/>
              <a:gd name="connsiteX6" fmla="*/ 659958 w 978010"/>
              <a:gd name="connsiteY6" fmla="*/ 246491 h 755375"/>
              <a:gd name="connsiteX7" fmla="*/ 779227 w 978010"/>
              <a:gd name="connsiteY7" fmla="*/ 159027 h 755375"/>
              <a:gd name="connsiteX8" fmla="*/ 978010 w 978010"/>
              <a:gd name="connsiteY8" fmla="*/ 0 h 755375"/>
              <a:gd name="connsiteX0" fmla="*/ 0 w 779227"/>
              <a:gd name="connsiteY0" fmla="*/ 596348 h 596348"/>
              <a:gd name="connsiteX1" fmla="*/ 214685 w 779227"/>
              <a:gd name="connsiteY1" fmla="*/ 548640 h 596348"/>
              <a:gd name="connsiteX2" fmla="*/ 326003 w 779227"/>
              <a:gd name="connsiteY2" fmla="*/ 477078 h 596348"/>
              <a:gd name="connsiteX3" fmla="*/ 453224 w 779227"/>
              <a:gd name="connsiteY3" fmla="*/ 413468 h 596348"/>
              <a:gd name="connsiteX4" fmla="*/ 532737 w 779227"/>
              <a:gd name="connsiteY4" fmla="*/ 262393 h 596348"/>
              <a:gd name="connsiteX5" fmla="*/ 620201 w 779227"/>
              <a:gd name="connsiteY5" fmla="*/ 182880 h 596348"/>
              <a:gd name="connsiteX6" fmla="*/ 659958 w 779227"/>
              <a:gd name="connsiteY6" fmla="*/ 87464 h 596348"/>
              <a:gd name="connsiteX7" fmla="*/ 779227 w 779227"/>
              <a:gd name="connsiteY7" fmla="*/ 0 h 5963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944327 w 944327"/>
              <a:gd name="connsiteY7" fmla="*/ 0 h 6090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823527 w 944327"/>
              <a:gd name="connsiteY7" fmla="*/ 119890 h 609048"/>
              <a:gd name="connsiteX8" fmla="*/ 944327 w 944327"/>
              <a:gd name="connsiteY8" fmla="*/ 0 h 609048"/>
              <a:gd name="connsiteX0" fmla="*/ 0 w 906227"/>
              <a:gd name="connsiteY0" fmla="*/ 615398 h 615398"/>
              <a:gd name="connsiteX1" fmla="*/ 214685 w 906227"/>
              <a:gd name="connsiteY1" fmla="*/ 567690 h 615398"/>
              <a:gd name="connsiteX2" fmla="*/ 326003 w 906227"/>
              <a:gd name="connsiteY2" fmla="*/ 496128 h 615398"/>
              <a:gd name="connsiteX3" fmla="*/ 453224 w 906227"/>
              <a:gd name="connsiteY3" fmla="*/ 432518 h 615398"/>
              <a:gd name="connsiteX4" fmla="*/ 532737 w 906227"/>
              <a:gd name="connsiteY4" fmla="*/ 281443 h 615398"/>
              <a:gd name="connsiteX5" fmla="*/ 620201 w 906227"/>
              <a:gd name="connsiteY5" fmla="*/ 201930 h 615398"/>
              <a:gd name="connsiteX6" fmla="*/ 659958 w 906227"/>
              <a:gd name="connsiteY6" fmla="*/ 106514 h 615398"/>
              <a:gd name="connsiteX7" fmla="*/ 823527 w 906227"/>
              <a:gd name="connsiteY7" fmla="*/ 126240 h 615398"/>
              <a:gd name="connsiteX8" fmla="*/ 906227 w 906227"/>
              <a:gd name="connsiteY8" fmla="*/ 0 h 615398"/>
              <a:gd name="connsiteX0" fmla="*/ 0 w 823527"/>
              <a:gd name="connsiteY0" fmla="*/ 510113 h 510113"/>
              <a:gd name="connsiteX1" fmla="*/ 214685 w 823527"/>
              <a:gd name="connsiteY1" fmla="*/ 462405 h 510113"/>
              <a:gd name="connsiteX2" fmla="*/ 326003 w 823527"/>
              <a:gd name="connsiteY2" fmla="*/ 390843 h 510113"/>
              <a:gd name="connsiteX3" fmla="*/ 453224 w 823527"/>
              <a:gd name="connsiteY3" fmla="*/ 327233 h 510113"/>
              <a:gd name="connsiteX4" fmla="*/ 532737 w 823527"/>
              <a:gd name="connsiteY4" fmla="*/ 176158 h 510113"/>
              <a:gd name="connsiteX5" fmla="*/ 620201 w 823527"/>
              <a:gd name="connsiteY5" fmla="*/ 96645 h 510113"/>
              <a:gd name="connsiteX6" fmla="*/ 659958 w 823527"/>
              <a:gd name="connsiteY6" fmla="*/ 1229 h 510113"/>
              <a:gd name="connsiteX7" fmla="*/ 823527 w 823527"/>
              <a:gd name="connsiteY7" fmla="*/ 20955 h 510113"/>
              <a:gd name="connsiteX0" fmla="*/ 0 w 659958"/>
              <a:gd name="connsiteY0" fmla="*/ 508884 h 508884"/>
              <a:gd name="connsiteX1" fmla="*/ 214685 w 659958"/>
              <a:gd name="connsiteY1" fmla="*/ 461176 h 508884"/>
              <a:gd name="connsiteX2" fmla="*/ 326003 w 659958"/>
              <a:gd name="connsiteY2" fmla="*/ 389614 h 508884"/>
              <a:gd name="connsiteX3" fmla="*/ 453224 w 659958"/>
              <a:gd name="connsiteY3" fmla="*/ 326004 h 508884"/>
              <a:gd name="connsiteX4" fmla="*/ 532737 w 659958"/>
              <a:gd name="connsiteY4" fmla="*/ 174929 h 508884"/>
              <a:gd name="connsiteX5" fmla="*/ 620201 w 659958"/>
              <a:gd name="connsiteY5" fmla="*/ 95416 h 508884"/>
              <a:gd name="connsiteX6" fmla="*/ 659958 w 659958"/>
              <a:gd name="connsiteY6" fmla="*/ 0 h 508884"/>
              <a:gd name="connsiteX0" fmla="*/ 0 w 620201"/>
              <a:gd name="connsiteY0" fmla="*/ 413468 h 413468"/>
              <a:gd name="connsiteX1" fmla="*/ 214685 w 620201"/>
              <a:gd name="connsiteY1" fmla="*/ 365760 h 413468"/>
              <a:gd name="connsiteX2" fmla="*/ 326003 w 620201"/>
              <a:gd name="connsiteY2" fmla="*/ 294198 h 413468"/>
              <a:gd name="connsiteX3" fmla="*/ 453224 w 620201"/>
              <a:gd name="connsiteY3" fmla="*/ 230588 h 413468"/>
              <a:gd name="connsiteX4" fmla="*/ 532737 w 620201"/>
              <a:gd name="connsiteY4" fmla="*/ 79513 h 413468"/>
              <a:gd name="connsiteX5" fmla="*/ 620201 w 620201"/>
              <a:gd name="connsiteY5" fmla="*/ 0 h 413468"/>
              <a:gd name="connsiteX0" fmla="*/ 0 w 532737"/>
              <a:gd name="connsiteY0" fmla="*/ 333955 h 333955"/>
              <a:gd name="connsiteX1" fmla="*/ 214685 w 532737"/>
              <a:gd name="connsiteY1" fmla="*/ 286247 h 333955"/>
              <a:gd name="connsiteX2" fmla="*/ 326003 w 532737"/>
              <a:gd name="connsiteY2" fmla="*/ 214685 h 333955"/>
              <a:gd name="connsiteX3" fmla="*/ 453224 w 532737"/>
              <a:gd name="connsiteY3" fmla="*/ 151075 h 333955"/>
              <a:gd name="connsiteX4" fmla="*/ 532737 w 532737"/>
              <a:gd name="connsiteY4" fmla="*/ 0 h 333955"/>
              <a:gd name="connsiteX0" fmla="*/ 0 w 453224"/>
              <a:gd name="connsiteY0" fmla="*/ 182880 h 182880"/>
              <a:gd name="connsiteX1" fmla="*/ 214685 w 453224"/>
              <a:gd name="connsiteY1" fmla="*/ 135172 h 182880"/>
              <a:gd name="connsiteX2" fmla="*/ 326003 w 453224"/>
              <a:gd name="connsiteY2" fmla="*/ 63610 h 182880"/>
              <a:gd name="connsiteX3" fmla="*/ 453224 w 453224"/>
              <a:gd name="connsiteY3" fmla="*/ 0 h 182880"/>
              <a:gd name="connsiteX0" fmla="*/ 0 w 326003"/>
              <a:gd name="connsiteY0" fmla="*/ 119270 h 119270"/>
              <a:gd name="connsiteX1" fmla="*/ 214685 w 326003"/>
              <a:gd name="connsiteY1" fmla="*/ 71562 h 119270"/>
              <a:gd name="connsiteX2" fmla="*/ 326003 w 326003"/>
              <a:gd name="connsiteY2" fmla="*/ 0 h 119270"/>
              <a:gd name="connsiteX0" fmla="*/ 0 w 214685"/>
              <a:gd name="connsiteY0" fmla="*/ 47708 h 47708"/>
              <a:gd name="connsiteX1" fmla="*/ 214685 w 214685"/>
              <a:gd name="connsiteY1" fmla="*/ 0 h 47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4685" h="47708">
                <a:moveTo>
                  <a:pt x="0" y="47708"/>
                </a:moveTo>
                <a:lnTo>
                  <a:pt x="214685" y="0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7102" name="Полилиния 7101"/>
          <p:cNvSpPr/>
          <p:nvPr/>
        </p:nvSpPr>
        <p:spPr>
          <a:xfrm>
            <a:off x="3275014" y="793752"/>
            <a:ext cx="928687" cy="222249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673502"/>
              <a:gd name="connsiteY0" fmla="*/ 1598212 h 1598212"/>
              <a:gd name="connsiteX1" fmla="*/ 111318 w 3673502"/>
              <a:gd name="connsiteY1" fmla="*/ 1526650 h 1598212"/>
              <a:gd name="connsiteX2" fmla="*/ 238539 w 3673502"/>
              <a:gd name="connsiteY2" fmla="*/ 1463040 h 1598212"/>
              <a:gd name="connsiteX3" fmla="*/ 318052 w 3673502"/>
              <a:gd name="connsiteY3" fmla="*/ 1311965 h 1598212"/>
              <a:gd name="connsiteX4" fmla="*/ 405516 w 3673502"/>
              <a:gd name="connsiteY4" fmla="*/ 1232452 h 1598212"/>
              <a:gd name="connsiteX5" fmla="*/ 445273 w 3673502"/>
              <a:gd name="connsiteY5" fmla="*/ 1137036 h 1598212"/>
              <a:gd name="connsiteX6" fmla="*/ 564542 w 3673502"/>
              <a:gd name="connsiteY6" fmla="*/ 1049572 h 1598212"/>
              <a:gd name="connsiteX7" fmla="*/ 723569 w 3673502"/>
              <a:gd name="connsiteY7" fmla="*/ 962107 h 1598212"/>
              <a:gd name="connsiteX8" fmla="*/ 771276 w 3673502"/>
              <a:gd name="connsiteY8" fmla="*/ 858740 h 1598212"/>
              <a:gd name="connsiteX9" fmla="*/ 842838 w 3673502"/>
              <a:gd name="connsiteY9" fmla="*/ 779227 h 1598212"/>
              <a:gd name="connsiteX10" fmla="*/ 922351 w 3673502"/>
              <a:gd name="connsiteY10" fmla="*/ 739471 h 1598212"/>
              <a:gd name="connsiteX11" fmla="*/ 1017767 w 3673502"/>
              <a:gd name="connsiteY11" fmla="*/ 707666 h 1598212"/>
              <a:gd name="connsiteX12" fmla="*/ 1152939 w 3673502"/>
              <a:gd name="connsiteY12" fmla="*/ 644055 h 1598212"/>
              <a:gd name="connsiteX13" fmla="*/ 1304014 w 3673502"/>
              <a:gd name="connsiteY13" fmla="*/ 572493 h 1598212"/>
              <a:gd name="connsiteX14" fmla="*/ 1391478 w 3673502"/>
              <a:gd name="connsiteY14" fmla="*/ 492980 h 1598212"/>
              <a:gd name="connsiteX15" fmla="*/ 1510748 w 3673502"/>
              <a:gd name="connsiteY15" fmla="*/ 413467 h 1598212"/>
              <a:gd name="connsiteX16" fmla="*/ 1725433 w 3673502"/>
              <a:gd name="connsiteY16" fmla="*/ 357808 h 1598212"/>
              <a:gd name="connsiteX17" fmla="*/ 1868556 w 3673502"/>
              <a:gd name="connsiteY17" fmla="*/ 278295 h 1598212"/>
              <a:gd name="connsiteX18" fmla="*/ 1940118 w 3673502"/>
              <a:gd name="connsiteY18" fmla="*/ 206733 h 1598212"/>
              <a:gd name="connsiteX19" fmla="*/ 2019631 w 3673502"/>
              <a:gd name="connsiteY19" fmla="*/ 262393 h 1598212"/>
              <a:gd name="connsiteX20" fmla="*/ 2107096 w 3673502"/>
              <a:gd name="connsiteY20" fmla="*/ 262393 h 1598212"/>
              <a:gd name="connsiteX21" fmla="*/ 2250219 w 3673502"/>
              <a:gd name="connsiteY21" fmla="*/ 206733 h 1598212"/>
              <a:gd name="connsiteX22" fmla="*/ 2353586 w 3673502"/>
              <a:gd name="connsiteY22" fmla="*/ 206733 h 1598212"/>
              <a:gd name="connsiteX23" fmla="*/ 2512612 w 3673502"/>
              <a:gd name="connsiteY23" fmla="*/ 174928 h 1598212"/>
              <a:gd name="connsiteX24" fmla="*/ 2600076 w 3673502"/>
              <a:gd name="connsiteY24" fmla="*/ 166977 h 1598212"/>
              <a:gd name="connsiteX25" fmla="*/ 2727297 w 3673502"/>
              <a:gd name="connsiteY25" fmla="*/ 190831 h 1598212"/>
              <a:gd name="connsiteX26" fmla="*/ 2997642 w 3673502"/>
              <a:gd name="connsiteY26" fmla="*/ 190831 h 1598212"/>
              <a:gd name="connsiteX27" fmla="*/ 3172570 w 3673502"/>
              <a:gd name="connsiteY27" fmla="*/ 182880 h 1598212"/>
              <a:gd name="connsiteX28" fmla="*/ 3252083 w 3673502"/>
              <a:gd name="connsiteY28" fmla="*/ 174928 h 1598212"/>
              <a:gd name="connsiteX29" fmla="*/ 3411109 w 3673502"/>
              <a:gd name="connsiteY29" fmla="*/ 174928 h 1598212"/>
              <a:gd name="connsiteX30" fmla="*/ 3514476 w 3673502"/>
              <a:gd name="connsiteY30" fmla="*/ 222636 h 1598212"/>
              <a:gd name="connsiteX31" fmla="*/ 3673502 w 3673502"/>
              <a:gd name="connsiteY31" fmla="*/ 206733 h 1598212"/>
              <a:gd name="connsiteX32" fmla="*/ 3371353 w 3673502"/>
              <a:gd name="connsiteY32" fmla="*/ 0 h 1598212"/>
              <a:gd name="connsiteX0" fmla="*/ 0 w 3562184"/>
              <a:gd name="connsiteY0" fmla="*/ 1526650 h 1526650"/>
              <a:gd name="connsiteX1" fmla="*/ 127221 w 3562184"/>
              <a:gd name="connsiteY1" fmla="*/ 1463040 h 1526650"/>
              <a:gd name="connsiteX2" fmla="*/ 206734 w 3562184"/>
              <a:gd name="connsiteY2" fmla="*/ 1311965 h 1526650"/>
              <a:gd name="connsiteX3" fmla="*/ 294198 w 3562184"/>
              <a:gd name="connsiteY3" fmla="*/ 1232452 h 1526650"/>
              <a:gd name="connsiteX4" fmla="*/ 333955 w 3562184"/>
              <a:gd name="connsiteY4" fmla="*/ 1137036 h 1526650"/>
              <a:gd name="connsiteX5" fmla="*/ 453224 w 3562184"/>
              <a:gd name="connsiteY5" fmla="*/ 1049572 h 1526650"/>
              <a:gd name="connsiteX6" fmla="*/ 612251 w 3562184"/>
              <a:gd name="connsiteY6" fmla="*/ 962107 h 1526650"/>
              <a:gd name="connsiteX7" fmla="*/ 659958 w 3562184"/>
              <a:gd name="connsiteY7" fmla="*/ 858740 h 1526650"/>
              <a:gd name="connsiteX8" fmla="*/ 731520 w 3562184"/>
              <a:gd name="connsiteY8" fmla="*/ 779227 h 1526650"/>
              <a:gd name="connsiteX9" fmla="*/ 811033 w 3562184"/>
              <a:gd name="connsiteY9" fmla="*/ 739471 h 1526650"/>
              <a:gd name="connsiteX10" fmla="*/ 906449 w 3562184"/>
              <a:gd name="connsiteY10" fmla="*/ 707666 h 1526650"/>
              <a:gd name="connsiteX11" fmla="*/ 1041621 w 3562184"/>
              <a:gd name="connsiteY11" fmla="*/ 644055 h 1526650"/>
              <a:gd name="connsiteX12" fmla="*/ 1192696 w 3562184"/>
              <a:gd name="connsiteY12" fmla="*/ 572493 h 1526650"/>
              <a:gd name="connsiteX13" fmla="*/ 1280160 w 3562184"/>
              <a:gd name="connsiteY13" fmla="*/ 492980 h 1526650"/>
              <a:gd name="connsiteX14" fmla="*/ 1399430 w 3562184"/>
              <a:gd name="connsiteY14" fmla="*/ 413467 h 1526650"/>
              <a:gd name="connsiteX15" fmla="*/ 1614115 w 3562184"/>
              <a:gd name="connsiteY15" fmla="*/ 357808 h 1526650"/>
              <a:gd name="connsiteX16" fmla="*/ 1757238 w 3562184"/>
              <a:gd name="connsiteY16" fmla="*/ 278295 h 1526650"/>
              <a:gd name="connsiteX17" fmla="*/ 1828800 w 3562184"/>
              <a:gd name="connsiteY17" fmla="*/ 206733 h 1526650"/>
              <a:gd name="connsiteX18" fmla="*/ 1908313 w 3562184"/>
              <a:gd name="connsiteY18" fmla="*/ 262393 h 1526650"/>
              <a:gd name="connsiteX19" fmla="*/ 1995778 w 3562184"/>
              <a:gd name="connsiteY19" fmla="*/ 262393 h 1526650"/>
              <a:gd name="connsiteX20" fmla="*/ 2138901 w 3562184"/>
              <a:gd name="connsiteY20" fmla="*/ 206733 h 1526650"/>
              <a:gd name="connsiteX21" fmla="*/ 2242268 w 3562184"/>
              <a:gd name="connsiteY21" fmla="*/ 206733 h 1526650"/>
              <a:gd name="connsiteX22" fmla="*/ 2401294 w 3562184"/>
              <a:gd name="connsiteY22" fmla="*/ 174928 h 1526650"/>
              <a:gd name="connsiteX23" fmla="*/ 2488758 w 3562184"/>
              <a:gd name="connsiteY23" fmla="*/ 166977 h 1526650"/>
              <a:gd name="connsiteX24" fmla="*/ 2615979 w 3562184"/>
              <a:gd name="connsiteY24" fmla="*/ 190831 h 1526650"/>
              <a:gd name="connsiteX25" fmla="*/ 2886324 w 3562184"/>
              <a:gd name="connsiteY25" fmla="*/ 190831 h 1526650"/>
              <a:gd name="connsiteX26" fmla="*/ 3061252 w 3562184"/>
              <a:gd name="connsiteY26" fmla="*/ 182880 h 1526650"/>
              <a:gd name="connsiteX27" fmla="*/ 3140765 w 3562184"/>
              <a:gd name="connsiteY27" fmla="*/ 174928 h 1526650"/>
              <a:gd name="connsiteX28" fmla="*/ 3299791 w 3562184"/>
              <a:gd name="connsiteY28" fmla="*/ 174928 h 1526650"/>
              <a:gd name="connsiteX29" fmla="*/ 3403158 w 3562184"/>
              <a:gd name="connsiteY29" fmla="*/ 222636 h 1526650"/>
              <a:gd name="connsiteX30" fmla="*/ 3562184 w 3562184"/>
              <a:gd name="connsiteY30" fmla="*/ 206733 h 1526650"/>
              <a:gd name="connsiteX31" fmla="*/ 3260035 w 3562184"/>
              <a:gd name="connsiteY31" fmla="*/ 0 h 1526650"/>
              <a:gd name="connsiteX0" fmla="*/ 0 w 3434963"/>
              <a:gd name="connsiteY0" fmla="*/ 1463040 h 1463040"/>
              <a:gd name="connsiteX1" fmla="*/ 79513 w 3434963"/>
              <a:gd name="connsiteY1" fmla="*/ 1311965 h 1463040"/>
              <a:gd name="connsiteX2" fmla="*/ 166977 w 3434963"/>
              <a:gd name="connsiteY2" fmla="*/ 1232452 h 1463040"/>
              <a:gd name="connsiteX3" fmla="*/ 206734 w 3434963"/>
              <a:gd name="connsiteY3" fmla="*/ 1137036 h 1463040"/>
              <a:gd name="connsiteX4" fmla="*/ 326003 w 3434963"/>
              <a:gd name="connsiteY4" fmla="*/ 1049572 h 1463040"/>
              <a:gd name="connsiteX5" fmla="*/ 485030 w 3434963"/>
              <a:gd name="connsiteY5" fmla="*/ 962107 h 1463040"/>
              <a:gd name="connsiteX6" fmla="*/ 532737 w 3434963"/>
              <a:gd name="connsiteY6" fmla="*/ 858740 h 1463040"/>
              <a:gd name="connsiteX7" fmla="*/ 604299 w 3434963"/>
              <a:gd name="connsiteY7" fmla="*/ 779227 h 1463040"/>
              <a:gd name="connsiteX8" fmla="*/ 683812 w 3434963"/>
              <a:gd name="connsiteY8" fmla="*/ 739471 h 1463040"/>
              <a:gd name="connsiteX9" fmla="*/ 779228 w 3434963"/>
              <a:gd name="connsiteY9" fmla="*/ 707666 h 1463040"/>
              <a:gd name="connsiteX10" fmla="*/ 914400 w 3434963"/>
              <a:gd name="connsiteY10" fmla="*/ 644055 h 1463040"/>
              <a:gd name="connsiteX11" fmla="*/ 1065475 w 3434963"/>
              <a:gd name="connsiteY11" fmla="*/ 572493 h 1463040"/>
              <a:gd name="connsiteX12" fmla="*/ 1152939 w 3434963"/>
              <a:gd name="connsiteY12" fmla="*/ 492980 h 1463040"/>
              <a:gd name="connsiteX13" fmla="*/ 1272209 w 3434963"/>
              <a:gd name="connsiteY13" fmla="*/ 413467 h 1463040"/>
              <a:gd name="connsiteX14" fmla="*/ 1486894 w 3434963"/>
              <a:gd name="connsiteY14" fmla="*/ 357808 h 1463040"/>
              <a:gd name="connsiteX15" fmla="*/ 1630017 w 3434963"/>
              <a:gd name="connsiteY15" fmla="*/ 278295 h 1463040"/>
              <a:gd name="connsiteX16" fmla="*/ 1701579 w 3434963"/>
              <a:gd name="connsiteY16" fmla="*/ 206733 h 1463040"/>
              <a:gd name="connsiteX17" fmla="*/ 1781092 w 3434963"/>
              <a:gd name="connsiteY17" fmla="*/ 262393 h 1463040"/>
              <a:gd name="connsiteX18" fmla="*/ 1868557 w 3434963"/>
              <a:gd name="connsiteY18" fmla="*/ 262393 h 1463040"/>
              <a:gd name="connsiteX19" fmla="*/ 2011680 w 3434963"/>
              <a:gd name="connsiteY19" fmla="*/ 206733 h 1463040"/>
              <a:gd name="connsiteX20" fmla="*/ 2115047 w 3434963"/>
              <a:gd name="connsiteY20" fmla="*/ 206733 h 1463040"/>
              <a:gd name="connsiteX21" fmla="*/ 2274073 w 3434963"/>
              <a:gd name="connsiteY21" fmla="*/ 174928 h 1463040"/>
              <a:gd name="connsiteX22" fmla="*/ 2361537 w 3434963"/>
              <a:gd name="connsiteY22" fmla="*/ 166977 h 1463040"/>
              <a:gd name="connsiteX23" fmla="*/ 2488758 w 3434963"/>
              <a:gd name="connsiteY23" fmla="*/ 190831 h 1463040"/>
              <a:gd name="connsiteX24" fmla="*/ 2759103 w 3434963"/>
              <a:gd name="connsiteY24" fmla="*/ 190831 h 1463040"/>
              <a:gd name="connsiteX25" fmla="*/ 2934031 w 3434963"/>
              <a:gd name="connsiteY25" fmla="*/ 182880 h 1463040"/>
              <a:gd name="connsiteX26" fmla="*/ 3013544 w 3434963"/>
              <a:gd name="connsiteY26" fmla="*/ 174928 h 1463040"/>
              <a:gd name="connsiteX27" fmla="*/ 3172570 w 3434963"/>
              <a:gd name="connsiteY27" fmla="*/ 174928 h 1463040"/>
              <a:gd name="connsiteX28" fmla="*/ 3275937 w 3434963"/>
              <a:gd name="connsiteY28" fmla="*/ 222636 h 1463040"/>
              <a:gd name="connsiteX29" fmla="*/ 3434963 w 3434963"/>
              <a:gd name="connsiteY29" fmla="*/ 206733 h 1463040"/>
              <a:gd name="connsiteX30" fmla="*/ 3132814 w 3434963"/>
              <a:gd name="connsiteY30" fmla="*/ 0 h 1463040"/>
              <a:gd name="connsiteX0" fmla="*/ 0 w 3355450"/>
              <a:gd name="connsiteY0" fmla="*/ 1311965 h 1311965"/>
              <a:gd name="connsiteX1" fmla="*/ 87464 w 3355450"/>
              <a:gd name="connsiteY1" fmla="*/ 1232452 h 1311965"/>
              <a:gd name="connsiteX2" fmla="*/ 127221 w 3355450"/>
              <a:gd name="connsiteY2" fmla="*/ 1137036 h 1311965"/>
              <a:gd name="connsiteX3" fmla="*/ 246490 w 3355450"/>
              <a:gd name="connsiteY3" fmla="*/ 1049572 h 1311965"/>
              <a:gd name="connsiteX4" fmla="*/ 405517 w 3355450"/>
              <a:gd name="connsiteY4" fmla="*/ 962107 h 1311965"/>
              <a:gd name="connsiteX5" fmla="*/ 453224 w 3355450"/>
              <a:gd name="connsiteY5" fmla="*/ 858740 h 1311965"/>
              <a:gd name="connsiteX6" fmla="*/ 524786 w 3355450"/>
              <a:gd name="connsiteY6" fmla="*/ 779227 h 1311965"/>
              <a:gd name="connsiteX7" fmla="*/ 604299 w 3355450"/>
              <a:gd name="connsiteY7" fmla="*/ 739471 h 1311965"/>
              <a:gd name="connsiteX8" fmla="*/ 699715 w 3355450"/>
              <a:gd name="connsiteY8" fmla="*/ 707666 h 1311965"/>
              <a:gd name="connsiteX9" fmla="*/ 834887 w 3355450"/>
              <a:gd name="connsiteY9" fmla="*/ 644055 h 1311965"/>
              <a:gd name="connsiteX10" fmla="*/ 985962 w 3355450"/>
              <a:gd name="connsiteY10" fmla="*/ 572493 h 1311965"/>
              <a:gd name="connsiteX11" fmla="*/ 1073426 w 3355450"/>
              <a:gd name="connsiteY11" fmla="*/ 492980 h 1311965"/>
              <a:gd name="connsiteX12" fmla="*/ 1192696 w 3355450"/>
              <a:gd name="connsiteY12" fmla="*/ 413467 h 1311965"/>
              <a:gd name="connsiteX13" fmla="*/ 1407381 w 3355450"/>
              <a:gd name="connsiteY13" fmla="*/ 357808 h 1311965"/>
              <a:gd name="connsiteX14" fmla="*/ 1550504 w 3355450"/>
              <a:gd name="connsiteY14" fmla="*/ 278295 h 1311965"/>
              <a:gd name="connsiteX15" fmla="*/ 1622066 w 3355450"/>
              <a:gd name="connsiteY15" fmla="*/ 206733 h 1311965"/>
              <a:gd name="connsiteX16" fmla="*/ 1701579 w 3355450"/>
              <a:gd name="connsiteY16" fmla="*/ 262393 h 1311965"/>
              <a:gd name="connsiteX17" fmla="*/ 1789044 w 3355450"/>
              <a:gd name="connsiteY17" fmla="*/ 262393 h 1311965"/>
              <a:gd name="connsiteX18" fmla="*/ 1932167 w 3355450"/>
              <a:gd name="connsiteY18" fmla="*/ 206733 h 1311965"/>
              <a:gd name="connsiteX19" fmla="*/ 2035534 w 3355450"/>
              <a:gd name="connsiteY19" fmla="*/ 206733 h 1311965"/>
              <a:gd name="connsiteX20" fmla="*/ 2194560 w 3355450"/>
              <a:gd name="connsiteY20" fmla="*/ 174928 h 1311965"/>
              <a:gd name="connsiteX21" fmla="*/ 2282024 w 3355450"/>
              <a:gd name="connsiteY21" fmla="*/ 166977 h 1311965"/>
              <a:gd name="connsiteX22" fmla="*/ 2409245 w 3355450"/>
              <a:gd name="connsiteY22" fmla="*/ 190831 h 1311965"/>
              <a:gd name="connsiteX23" fmla="*/ 2679590 w 3355450"/>
              <a:gd name="connsiteY23" fmla="*/ 190831 h 1311965"/>
              <a:gd name="connsiteX24" fmla="*/ 2854518 w 3355450"/>
              <a:gd name="connsiteY24" fmla="*/ 182880 h 1311965"/>
              <a:gd name="connsiteX25" fmla="*/ 2934031 w 3355450"/>
              <a:gd name="connsiteY25" fmla="*/ 174928 h 1311965"/>
              <a:gd name="connsiteX26" fmla="*/ 3093057 w 3355450"/>
              <a:gd name="connsiteY26" fmla="*/ 174928 h 1311965"/>
              <a:gd name="connsiteX27" fmla="*/ 3196424 w 3355450"/>
              <a:gd name="connsiteY27" fmla="*/ 222636 h 1311965"/>
              <a:gd name="connsiteX28" fmla="*/ 3355450 w 3355450"/>
              <a:gd name="connsiteY28" fmla="*/ 206733 h 1311965"/>
              <a:gd name="connsiteX29" fmla="*/ 3053301 w 3355450"/>
              <a:gd name="connsiteY29" fmla="*/ 0 h 1311965"/>
              <a:gd name="connsiteX0" fmla="*/ 0 w 3267986"/>
              <a:gd name="connsiteY0" fmla="*/ 1232452 h 1232452"/>
              <a:gd name="connsiteX1" fmla="*/ 39757 w 3267986"/>
              <a:gd name="connsiteY1" fmla="*/ 1137036 h 1232452"/>
              <a:gd name="connsiteX2" fmla="*/ 159026 w 3267986"/>
              <a:gd name="connsiteY2" fmla="*/ 1049572 h 1232452"/>
              <a:gd name="connsiteX3" fmla="*/ 318053 w 3267986"/>
              <a:gd name="connsiteY3" fmla="*/ 962107 h 1232452"/>
              <a:gd name="connsiteX4" fmla="*/ 365760 w 3267986"/>
              <a:gd name="connsiteY4" fmla="*/ 858740 h 1232452"/>
              <a:gd name="connsiteX5" fmla="*/ 437322 w 3267986"/>
              <a:gd name="connsiteY5" fmla="*/ 779227 h 1232452"/>
              <a:gd name="connsiteX6" fmla="*/ 516835 w 3267986"/>
              <a:gd name="connsiteY6" fmla="*/ 739471 h 1232452"/>
              <a:gd name="connsiteX7" fmla="*/ 612251 w 3267986"/>
              <a:gd name="connsiteY7" fmla="*/ 707666 h 1232452"/>
              <a:gd name="connsiteX8" fmla="*/ 747423 w 3267986"/>
              <a:gd name="connsiteY8" fmla="*/ 644055 h 1232452"/>
              <a:gd name="connsiteX9" fmla="*/ 898498 w 3267986"/>
              <a:gd name="connsiteY9" fmla="*/ 572493 h 1232452"/>
              <a:gd name="connsiteX10" fmla="*/ 985962 w 3267986"/>
              <a:gd name="connsiteY10" fmla="*/ 492980 h 1232452"/>
              <a:gd name="connsiteX11" fmla="*/ 1105232 w 3267986"/>
              <a:gd name="connsiteY11" fmla="*/ 413467 h 1232452"/>
              <a:gd name="connsiteX12" fmla="*/ 1319917 w 3267986"/>
              <a:gd name="connsiteY12" fmla="*/ 357808 h 1232452"/>
              <a:gd name="connsiteX13" fmla="*/ 1463040 w 3267986"/>
              <a:gd name="connsiteY13" fmla="*/ 278295 h 1232452"/>
              <a:gd name="connsiteX14" fmla="*/ 1534602 w 3267986"/>
              <a:gd name="connsiteY14" fmla="*/ 206733 h 1232452"/>
              <a:gd name="connsiteX15" fmla="*/ 1614115 w 3267986"/>
              <a:gd name="connsiteY15" fmla="*/ 262393 h 1232452"/>
              <a:gd name="connsiteX16" fmla="*/ 1701580 w 3267986"/>
              <a:gd name="connsiteY16" fmla="*/ 262393 h 1232452"/>
              <a:gd name="connsiteX17" fmla="*/ 1844703 w 3267986"/>
              <a:gd name="connsiteY17" fmla="*/ 206733 h 1232452"/>
              <a:gd name="connsiteX18" fmla="*/ 1948070 w 3267986"/>
              <a:gd name="connsiteY18" fmla="*/ 206733 h 1232452"/>
              <a:gd name="connsiteX19" fmla="*/ 2107096 w 3267986"/>
              <a:gd name="connsiteY19" fmla="*/ 174928 h 1232452"/>
              <a:gd name="connsiteX20" fmla="*/ 2194560 w 3267986"/>
              <a:gd name="connsiteY20" fmla="*/ 166977 h 1232452"/>
              <a:gd name="connsiteX21" fmla="*/ 2321781 w 3267986"/>
              <a:gd name="connsiteY21" fmla="*/ 190831 h 1232452"/>
              <a:gd name="connsiteX22" fmla="*/ 2592126 w 3267986"/>
              <a:gd name="connsiteY22" fmla="*/ 190831 h 1232452"/>
              <a:gd name="connsiteX23" fmla="*/ 2767054 w 3267986"/>
              <a:gd name="connsiteY23" fmla="*/ 182880 h 1232452"/>
              <a:gd name="connsiteX24" fmla="*/ 2846567 w 3267986"/>
              <a:gd name="connsiteY24" fmla="*/ 174928 h 1232452"/>
              <a:gd name="connsiteX25" fmla="*/ 3005593 w 3267986"/>
              <a:gd name="connsiteY25" fmla="*/ 174928 h 1232452"/>
              <a:gd name="connsiteX26" fmla="*/ 3108960 w 3267986"/>
              <a:gd name="connsiteY26" fmla="*/ 222636 h 1232452"/>
              <a:gd name="connsiteX27" fmla="*/ 3267986 w 3267986"/>
              <a:gd name="connsiteY27" fmla="*/ 206733 h 1232452"/>
              <a:gd name="connsiteX28" fmla="*/ 2965837 w 3267986"/>
              <a:gd name="connsiteY28" fmla="*/ 0 h 1232452"/>
              <a:gd name="connsiteX0" fmla="*/ 0 w 3228229"/>
              <a:gd name="connsiteY0" fmla="*/ 1137036 h 1137036"/>
              <a:gd name="connsiteX1" fmla="*/ 119269 w 3228229"/>
              <a:gd name="connsiteY1" fmla="*/ 1049572 h 1137036"/>
              <a:gd name="connsiteX2" fmla="*/ 278296 w 3228229"/>
              <a:gd name="connsiteY2" fmla="*/ 962107 h 1137036"/>
              <a:gd name="connsiteX3" fmla="*/ 326003 w 3228229"/>
              <a:gd name="connsiteY3" fmla="*/ 858740 h 1137036"/>
              <a:gd name="connsiteX4" fmla="*/ 397565 w 3228229"/>
              <a:gd name="connsiteY4" fmla="*/ 779227 h 1137036"/>
              <a:gd name="connsiteX5" fmla="*/ 477078 w 3228229"/>
              <a:gd name="connsiteY5" fmla="*/ 739471 h 1137036"/>
              <a:gd name="connsiteX6" fmla="*/ 572494 w 3228229"/>
              <a:gd name="connsiteY6" fmla="*/ 707666 h 1137036"/>
              <a:gd name="connsiteX7" fmla="*/ 707666 w 3228229"/>
              <a:gd name="connsiteY7" fmla="*/ 644055 h 1137036"/>
              <a:gd name="connsiteX8" fmla="*/ 858741 w 3228229"/>
              <a:gd name="connsiteY8" fmla="*/ 572493 h 1137036"/>
              <a:gd name="connsiteX9" fmla="*/ 946205 w 3228229"/>
              <a:gd name="connsiteY9" fmla="*/ 492980 h 1137036"/>
              <a:gd name="connsiteX10" fmla="*/ 1065475 w 3228229"/>
              <a:gd name="connsiteY10" fmla="*/ 413467 h 1137036"/>
              <a:gd name="connsiteX11" fmla="*/ 1280160 w 3228229"/>
              <a:gd name="connsiteY11" fmla="*/ 357808 h 1137036"/>
              <a:gd name="connsiteX12" fmla="*/ 1423283 w 3228229"/>
              <a:gd name="connsiteY12" fmla="*/ 278295 h 1137036"/>
              <a:gd name="connsiteX13" fmla="*/ 1494845 w 3228229"/>
              <a:gd name="connsiteY13" fmla="*/ 206733 h 1137036"/>
              <a:gd name="connsiteX14" fmla="*/ 1574358 w 3228229"/>
              <a:gd name="connsiteY14" fmla="*/ 262393 h 1137036"/>
              <a:gd name="connsiteX15" fmla="*/ 1661823 w 3228229"/>
              <a:gd name="connsiteY15" fmla="*/ 262393 h 1137036"/>
              <a:gd name="connsiteX16" fmla="*/ 1804946 w 3228229"/>
              <a:gd name="connsiteY16" fmla="*/ 206733 h 1137036"/>
              <a:gd name="connsiteX17" fmla="*/ 1908313 w 3228229"/>
              <a:gd name="connsiteY17" fmla="*/ 206733 h 1137036"/>
              <a:gd name="connsiteX18" fmla="*/ 2067339 w 3228229"/>
              <a:gd name="connsiteY18" fmla="*/ 174928 h 1137036"/>
              <a:gd name="connsiteX19" fmla="*/ 2154803 w 3228229"/>
              <a:gd name="connsiteY19" fmla="*/ 166977 h 1137036"/>
              <a:gd name="connsiteX20" fmla="*/ 2282024 w 3228229"/>
              <a:gd name="connsiteY20" fmla="*/ 190831 h 1137036"/>
              <a:gd name="connsiteX21" fmla="*/ 2552369 w 3228229"/>
              <a:gd name="connsiteY21" fmla="*/ 190831 h 1137036"/>
              <a:gd name="connsiteX22" fmla="*/ 2727297 w 3228229"/>
              <a:gd name="connsiteY22" fmla="*/ 182880 h 1137036"/>
              <a:gd name="connsiteX23" fmla="*/ 2806810 w 3228229"/>
              <a:gd name="connsiteY23" fmla="*/ 174928 h 1137036"/>
              <a:gd name="connsiteX24" fmla="*/ 2965836 w 3228229"/>
              <a:gd name="connsiteY24" fmla="*/ 174928 h 1137036"/>
              <a:gd name="connsiteX25" fmla="*/ 3069203 w 3228229"/>
              <a:gd name="connsiteY25" fmla="*/ 222636 h 1137036"/>
              <a:gd name="connsiteX26" fmla="*/ 3228229 w 3228229"/>
              <a:gd name="connsiteY26" fmla="*/ 206733 h 1137036"/>
              <a:gd name="connsiteX27" fmla="*/ 2926080 w 3228229"/>
              <a:gd name="connsiteY27" fmla="*/ 0 h 1137036"/>
              <a:gd name="connsiteX0" fmla="*/ 0 w 3108960"/>
              <a:gd name="connsiteY0" fmla="*/ 1049572 h 1049572"/>
              <a:gd name="connsiteX1" fmla="*/ 159027 w 3108960"/>
              <a:gd name="connsiteY1" fmla="*/ 962107 h 1049572"/>
              <a:gd name="connsiteX2" fmla="*/ 206734 w 3108960"/>
              <a:gd name="connsiteY2" fmla="*/ 858740 h 1049572"/>
              <a:gd name="connsiteX3" fmla="*/ 278296 w 3108960"/>
              <a:gd name="connsiteY3" fmla="*/ 779227 h 1049572"/>
              <a:gd name="connsiteX4" fmla="*/ 357809 w 3108960"/>
              <a:gd name="connsiteY4" fmla="*/ 739471 h 1049572"/>
              <a:gd name="connsiteX5" fmla="*/ 453225 w 3108960"/>
              <a:gd name="connsiteY5" fmla="*/ 707666 h 1049572"/>
              <a:gd name="connsiteX6" fmla="*/ 588397 w 3108960"/>
              <a:gd name="connsiteY6" fmla="*/ 644055 h 1049572"/>
              <a:gd name="connsiteX7" fmla="*/ 739472 w 3108960"/>
              <a:gd name="connsiteY7" fmla="*/ 572493 h 1049572"/>
              <a:gd name="connsiteX8" fmla="*/ 826936 w 3108960"/>
              <a:gd name="connsiteY8" fmla="*/ 492980 h 1049572"/>
              <a:gd name="connsiteX9" fmla="*/ 946206 w 3108960"/>
              <a:gd name="connsiteY9" fmla="*/ 413467 h 1049572"/>
              <a:gd name="connsiteX10" fmla="*/ 1160891 w 3108960"/>
              <a:gd name="connsiteY10" fmla="*/ 357808 h 1049572"/>
              <a:gd name="connsiteX11" fmla="*/ 1304014 w 3108960"/>
              <a:gd name="connsiteY11" fmla="*/ 278295 h 1049572"/>
              <a:gd name="connsiteX12" fmla="*/ 1375576 w 3108960"/>
              <a:gd name="connsiteY12" fmla="*/ 206733 h 1049572"/>
              <a:gd name="connsiteX13" fmla="*/ 1455089 w 3108960"/>
              <a:gd name="connsiteY13" fmla="*/ 262393 h 1049572"/>
              <a:gd name="connsiteX14" fmla="*/ 1542554 w 3108960"/>
              <a:gd name="connsiteY14" fmla="*/ 262393 h 1049572"/>
              <a:gd name="connsiteX15" fmla="*/ 1685677 w 3108960"/>
              <a:gd name="connsiteY15" fmla="*/ 206733 h 1049572"/>
              <a:gd name="connsiteX16" fmla="*/ 1789044 w 3108960"/>
              <a:gd name="connsiteY16" fmla="*/ 206733 h 1049572"/>
              <a:gd name="connsiteX17" fmla="*/ 1948070 w 3108960"/>
              <a:gd name="connsiteY17" fmla="*/ 174928 h 1049572"/>
              <a:gd name="connsiteX18" fmla="*/ 2035534 w 3108960"/>
              <a:gd name="connsiteY18" fmla="*/ 166977 h 1049572"/>
              <a:gd name="connsiteX19" fmla="*/ 2162755 w 3108960"/>
              <a:gd name="connsiteY19" fmla="*/ 190831 h 1049572"/>
              <a:gd name="connsiteX20" fmla="*/ 2433100 w 3108960"/>
              <a:gd name="connsiteY20" fmla="*/ 190831 h 1049572"/>
              <a:gd name="connsiteX21" fmla="*/ 2608028 w 3108960"/>
              <a:gd name="connsiteY21" fmla="*/ 182880 h 1049572"/>
              <a:gd name="connsiteX22" fmla="*/ 2687541 w 3108960"/>
              <a:gd name="connsiteY22" fmla="*/ 174928 h 1049572"/>
              <a:gd name="connsiteX23" fmla="*/ 2846567 w 3108960"/>
              <a:gd name="connsiteY23" fmla="*/ 174928 h 1049572"/>
              <a:gd name="connsiteX24" fmla="*/ 2949934 w 3108960"/>
              <a:gd name="connsiteY24" fmla="*/ 222636 h 1049572"/>
              <a:gd name="connsiteX25" fmla="*/ 3108960 w 3108960"/>
              <a:gd name="connsiteY25" fmla="*/ 206733 h 1049572"/>
              <a:gd name="connsiteX26" fmla="*/ 2806811 w 3108960"/>
              <a:gd name="connsiteY26" fmla="*/ 0 h 1049572"/>
              <a:gd name="connsiteX0" fmla="*/ 0 w 2949933"/>
              <a:gd name="connsiteY0" fmla="*/ 962107 h 962107"/>
              <a:gd name="connsiteX1" fmla="*/ 47707 w 2949933"/>
              <a:gd name="connsiteY1" fmla="*/ 858740 h 962107"/>
              <a:gd name="connsiteX2" fmla="*/ 119269 w 2949933"/>
              <a:gd name="connsiteY2" fmla="*/ 779227 h 962107"/>
              <a:gd name="connsiteX3" fmla="*/ 198782 w 2949933"/>
              <a:gd name="connsiteY3" fmla="*/ 739471 h 962107"/>
              <a:gd name="connsiteX4" fmla="*/ 294198 w 2949933"/>
              <a:gd name="connsiteY4" fmla="*/ 707666 h 962107"/>
              <a:gd name="connsiteX5" fmla="*/ 429370 w 2949933"/>
              <a:gd name="connsiteY5" fmla="*/ 644055 h 962107"/>
              <a:gd name="connsiteX6" fmla="*/ 580445 w 2949933"/>
              <a:gd name="connsiteY6" fmla="*/ 572493 h 962107"/>
              <a:gd name="connsiteX7" fmla="*/ 667909 w 2949933"/>
              <a:gd name="connsiteY7" fmla="*/ 492980 h 962107"/>
              <a:gd name="connsiteX8" fmla="*/ 787179 w 2949933"/>
              <a:gd name="connsiteY8" fmla="*/ 413467 h 962107"/>
              <a:gd name="connsiteX9" fmla="*/ 1001864 w 2949933"/>
              <a:gd name="connsiteY9" fmla="*/ 357808 h 962107"/>
              <a:gd name="connsiteX10" fmla="*/ 1144987 w 2949933"/>
              <a:gd name="connsiteY10" fmla="*/ 278295 h 962107"/>
              <a:gd name="connsiteX11" fmla="*/ 1216549 w 2949933"/>
              <a:gd name="connsiteY11" fmla="*/ 206733 h 962107"/>
              <a:gd name="connsiteX12" fmla="*/ 1296062 w 2949933"/>
              <a:gd name="connsiteY12" fmla="*/ 262393 h 962107"/>
              <a:gd name="connsiteX13" fmla="*/ 1383527 w 2949933"/>
              <a:gd name="connsiteY13" fmla="*/ 262393 h 962107"/>
              <a:gd name="connsiteX14" fmla="*/ 1526650 w 2949933"/>
              <a:gd name="connsiteY14" fmla="*/ 206733 h 962107"/>
              <a:gd name="connsiteX15" fmla="*/ 1630017 w 2949933"/>
              <a:gd name="connsiteY15" fmla="*/ 206733 h 962107"/>
              <a:gd name="connsiteX16" fmla="*/ 1789043 w 2949933"/>
              <a:gd name="connsiteY16" fmla="*/ 174928 h 962107"/>
              <a:gd name="connsiteX17" fmla="*/ 1876507 w 2949933"/>
              <a:gd name="connsiteY17" fmla="*/ 166977 h 962107"/>
              <a:gd name="connsiteX18" fmla="*/ 2003728 w 2949933"/>
              <a:gd name="connsiteY18" fmla="*/ 190831 h 962107"/>
              <a:gd name="connsiteX19" fmla="*/ 2274073 w 2949933"/>
              <a:gd name="connsiteY19" fmla="*/ 190831 h 962107"/>
              <a:gd name="connsiteX20" fmla="*/ 2449001 w 2949933"/>
              <a:gd name="connsiteY20" fmla="*/ 182880 h 962107"/>
              <a:gd name="connsiteX21" fmla="*/ 2528514 w 2949933"/>
              <a:gd name="connsiteY21" fmla="*/ 174928 h 962107"/>
              <a:gd name="connsiteX22" fmla="*/ 2687540 w 2949933"/>
              <a:gd name="connsiteY22" fmla="*/ 174928 h 962107"/>
              <a:gd name="connsiteX23" fmla="*/ 2790907 w 2949933"/>
              <a:gd name="connsiteY23" fmla="*/ 222636 h 962107"/>
              <a:gd name="connsiteX24" fmla="*/ 2949933 w 2949933"/>
              <a:gd name="connsiteY24" fmla="*/ 206733 h 962107"/>
              <a:gd name="connsiteX25" fmla="*/ 2647784 w 2949933"/>
              <a:gd name="connsiteY25" fmla="*/ 0 h 962107"/>
              <a:gd name="connsiteX0" fmla="*/ 0 w 2902226"/>
              <a:gd name="connsiteY0" fmla="*/ 858740 h 858740"/>
              <a:gd name="connsiteX1" fmla="*/ 71562 w 2902226"/>
              <a:gd name="connsiteY1" fmla="*/ 779227 h 858740"/>
              <a:gd name="connsiteX2" fmla="*/ 151075 w 2902226"/>
              <a:gd name="connsiteY2" fmla="*/ 739471 h 858740"/>
              <a:gd name="connsiteX3" fmla="*/ 246491 w 2902226"/>
              <a:gd name="connsiteY3" fmla="*/ 707666 h 858740"/>
              <a:gd name="connsiteX4" fmla="*/ 381663 w 2902226"/>
              <a:gd name="connsiteY4" fmla="*/ 644055 h 858740"/>
              <a:gd name="connsiteX5" fmla="*/ 532738 w 2902226"/>
              <a:gd name="connsiteY5" fmla="*/ 572493 h 858740"/>
              <a:gd name="connsiteX6" fmla="*/ 620202 w 2902226"/>
              <a:gd name="connsiteY6" fmla="*/ 492980 h 858740"/>
              <a:gd name="connsiteX7" fmla="*/ 739472 w 2902226"/>
              <a:gd name="connsiteY7" fmla="*/ 413467 h 858740"/>
              <a:gd name="connsiteX8" fmla="*/ 954157 w 2902226"/>
              <a:gd name="connsiteY8" fmla="*/ 357808 h 858740"/>
              <a:gd name="connsiteX9" fmla="*/ 1097280 w 2902226"/>
              <a:gd name="connsiteY9" fmla="*/ 278295 h 858740"/>
              <a:gd name="connsiteX10" fmla="*/ 1168842 w 2902226"/>
              <a:gd name="connsiteY10" fmla="*/ 206733 h 858740"/>
              <a:gd name="connsiteX11" fmla="*/ 1248355 w 2902226"/>
              <a:gd name="connsiteY11" fmla="*/ 262393 h 858740"/>
              <a:gd name="connsiteX12" fmla="*/ 1335820 w 2902226"/>
              <a:gd name="connsiteY12" fmla="*/ 262393 h 858740"/>
              <a:gd name="connsiteX13" fmla="*/ 1478943 w 2902226"/>
              <a:gd name="connsiteY13" fmla="*/ 206733 h 858740"/>
              <a:gd name="connsiteX14" fmla="*/ 1582310 w 2902226"/>
              <a:gd name="connsiteY14" fmla="*/ 206733 h 858740"/>
              <a:gd name="connsiteX15" fmla="*/ 1741336 w 2902226"/>
              <a:gd name="connsiteY15" fmla="*/ 174928 h 858740"/>
              <a:gd name="connsiteX16" fmla="*/ 1828800 w 2902226"/>
              <a:gd name="connsiteY16" fmla="*/ 166977 h 858740"/>
              <a:gd name="connsiteX17" fmla="*/ 1956021 w 2902226"/>
              <a:gd name="connsiteY17" fmla="*/ 190831 h 858740"/>
              <a:gd name="connsiteX18" fmla="*/ 2226366 w 2902226"/>
              <a:gd name="connsiteY18" fmla="*/ 190831 h 858740"/>
              <a:gd name="connsiteX19" fmla="*/ 2401294 w 2902226"/>
              <a:gd name="connsiteY19" fmla="*/ 182880 h 858740"/>
              <a:gd name="connsiteX20" fmla="*/ 2480807 w 2902226"/>
              <a:gd name="connsiteY20" fmla="*/ 174928 h 858740"/>
              <a:gd name="connsiteX21" fmla="*/ 2639833 w 2902226"/>
              <a:gd name="connsiteY21" fmla="*/ 174928 h 858740"/>
              <a:gd name="connsiteX22" fmla="*/ 2743200 w 2902226"/>
              <a:gd name="connsiteY22" fmla="*/ 222636 h 858740"/>
              <a:gd name="connsiteX23" fmla="*/ 2902226 w 2902226"/>
              <a:gd name="connsiteY23" fmla="*/ 206733 h 858740"/>
              <a:gd name="connsiteX24" fmla="*/ 2600077 w 2902226"/>
              <a:gd name="connsiteY24" fmla="*/ 0 h 858740"/>
              <a:gd name="connsiteX0" fmla="*/ 0 w 2830664"/>
              <a:gd name="connsiteY0" fmla="*/ 779227 h 779227"/>
              <a:gd name="connsiteX1" fmla="*/ 79513 w 2830664"/>
              <a:gd name="connsiteY1" fmla="*/ 739471 h 779227"/>
              <a:gd name="connsiteX2" fmla="*/ 174929 w 2830664"/>
              <a:gd name="connsiteY2" fmla="*/ 707666 h 779227"/>
              <a:gd name="connsiteX3" fmla="*/ 310101 w 2830664"/>
              <a:gd name="connsiteY3" fmla="*/ 644055 h 779227"/>
              <a:gd name="connsiteX4" fmla="*/ 461176 w 2830664"/>
              <a:gd name="connsiteY4" fmla="*/ 572493 h 779227"/>
              <a:gd name="connsiteX5" fmla="*/ 548640 w 2830664"/>
              <a:gd name="connsiteY5" fmla="*/ 492980 h 779227"/>
              <a:gd name="connsiteX6" fmla="*/ 667910 w 2830664"/>
              <a:gd name="connsiteY6" fmla="*/ 413467 h 779227"/>
              <a:gd name="connsiteX7" fmla="*/ 882595 w 2830664"/>
              <a:gd name="connsiteY7" fmla="*/ 357808 h 779227"/>
              <a:gd name="connsiteX8" fmla="*/ 1025718 w 2830664"/>
              <a:gd name="connsiteY8" fmla="*/ 278295 h 779227"/>
              <a:gd name="connsiteX9" fmla="*/ 1097280 w 2830664"/>
              <a:gd name="connsiteY9" fmla="*/ 206733 h 779227"/>
              <a:gd name="connsiteX10" fmla="*/ 1176793 w 2830664"/>
              <a:gd name="connsiteY10" fmla="*/ 262393 h 779227"/>
              <a:gd name="connsiteX11" fmla="*/ 1264258 w 2830664"/>
              <a:gd name="connsiteY11" fmla="*/ 262393 h 779227"/>
              <a:gd name="connsiteX12" fmla="*/ 1407381 w 2830664"/>
              <a:gd name="connsiteY12" fmla="*/ 206733 h 779227"/>
              <a:gd name="connsiteX13" fmla="*/ 1510748 w 2830664"/>
              <a:gd name="connsiteY13" fmla="*/ 206733 h 779227"/>
              <a:gd name="connsiteX14" fmla="*/ 1669774 w 2830664"/>
              <a:gd name="connsiteY14" fmla="*/ 174928 h 779227"/>
              <a:gd name="connsiteX15" fmla="*/ 1757238 w 2830664"/>
              <a:gd name="connsiteY15" fmla="*/ 166977 h 779227"/>
              <a:gd name="connsiteX16" fmla="*/ 1884459 w 2830664"/>
              <a:gd name="connsiteY16" fmla="*/ 190831 h 779227"/>
              <a:gd name="connsiteX17" fmla="*/ 2154804 w 2830664"/>
              <a:gd name="connsiteY17" fmla="*/ 190831 h 779227"/>
              <a:gd name="connsiteX18" fmla="*/ 2329732 w 2830664"/>
              <a:gd name="connsiteY18" fmla="*/ 182880 h 779227"/>
              <a:gd name="connsiteX19" fmla="*/ 2409245 w 2830664"/>
              <a:gd name="connsiteY19" fmla="*/ 174928 h 779227"/>
              <a:gd name="connsiteX20" fmla="*/ 2568271 w 2830664"/>
              <a:gd name="connsiteY20" fmla="*/ 174928 h 779227"/>
              <a:gd name="connsiteX21" fmla="*/ 2671638 w 2830664"/>
              <a:gd name="connsiteY21" fmla="*/ 222636 h 779227"/>
              <a:gd name="connsiteX22" fmla="*/ 2830664 w 2830664"/>
              <a:gd name="connsiteY22" fmla="*/ 206733 h 779227"/>
              <a:gd name="connsiteX23" fmla="*/ 2528515 w 2830664"/>
              <a:gd name="connsiteY23" fmla="*/ 0 h 779227"/>
              <a:gd name="connsiteX0" fmla="*/ 0 w 2814761"/>
              <a:gd name="connsiteY0" fmla="*/ 842837 h 842837"/>
              <a:gd name="connsiteX1" fmla="*/ 63610 w 2814761"/>
              <a:gd name="connsiteY1" fmla="*/ 739471 h 842837"/>
              <a:gd name="connsiteX2" fmla="*/ 159026 w 2814761"/>
              <a:gd name="connsiteY2" fmla="*/ 707666 h 842837"/>
              <a:gd name="connsiteX3" fmla="*/ 294198 w 2814761"/>
              <a:gd name="connsiteY3" fmla="*/ 644055 h 842837"/>
              <a:gd name="connsiteX4" fmla="*/ 445273 w 2814761"/>
              <a:gd name="connsiteY4" fmla="*/ 572493 h 842837"/>
              <a:gd name="connsiteX5" fmla="*/ 532737 w 2814761"/>
              <a:gd name="connsiteY5" fmla="*/ 492980 h 842837"/>
              <a:gd name="connsiteX6" fmla="*/ 652007 w 2814761"/>
              <a:gd name="connsiteY6" fmla="*/ 413467 h 842837"/>
              <a:gd name="connsiteX7" fmla="*/ 866692 w 2814761"/>
              <a:gd name="connsiteY7" fmla="*/ 357808 h 842837"/>
              <a:gd name="connsiteX8" fmla="*/ 1009815 w 2814761"/>
              <a:gd name="connsiteY8" fmla="*/ 278295 h 842837"/>
              <a:gd name="connsiteX9" fmla="*/ 1081377 w 2814761"/>
              <a:gd name="connsiteY9" fmla="*/ 206733 h 842837"/>
              <a:gd name="connsiteX10" fmla="*/ 1160890 w 2814761"/>
              <a:gd name="connsiteY10" fmla="*/ 262393 h 842837"/>
              <a:gd name="connsiteX11" fmla="*/ 1248355 w 2814761"/>
              <a:gd name="connsiteY11" fmla="*/ 262393 h 842837"/>
              <a:gd name="connsiteX12" fmla="*/ 1391478 w 2814761"/>
              <a:gd name="connsiteY12" fmla="*/ 206733 h 842837"/>
              <a:gd name="connsiteX13" fmla="*/ 1494845 w 2814761"/>
              <a:gd name="connsiteY13" fmla="*/ 206733 h 842837"/>
              <a:gd name="connsiteX14" fmla="*/ 1653871 w 2814761"/>
              <a:gd name="connsiteY14" fmla="*/ 174928 h 842837"/>
              <a:gd name="connsiteX15" fmla="*/ 1741335 w 2814761"/>
              <a:gd name="connsiteY15" fmla="*/ 166977 h 842837"/>
              <a:gd name="connsiteX16" fmla="*/ 1868556 w 2814761"/>
              <a:gd name="connsiteY16" fmla="*/ 190831 h 842837"/>
              <a:gd name="connsiteX17" fmla="*/ 2138901 w 2814761"/>
              <a:gd name="connsiteY17" fmla="*/ 190831 h 842837"/>
              <a:gd name="connsiteX18" fmla="*/ 2313829 w 2814761"/>
              <a:gd name="connsiteY18" fmla="*/ 182880 h 842837"/>
              <a:gd name="connsiteX19" fmla="*/ 2393342 w 2814761"/>
              <a:gd name="connsiteY19" fmla="*/ 174928 h 842837"/>
              <a:gd name="connsiteX20" fmla="*/ 2552368 w 2814761"/>
              <a:gd name="connsiteY20" fmla="*/ 174928 h 842837"/>
              <a:gd name="connsiteX21" fmla="*/ 2655735 w 2814761"/>
              <a:gd name="connsiteY21" fmla="*/ 222636 h 842837"/>
              <a:gd name="connsiteX22" fmla="*/ 2814761 w 2814761"/>
              <a:gd name="connsiteY22" fmla="*/ 206733 h 842837"/>
              <a:gd name="connsiteX23" fmla="*/ 2512612 w 2814761"/>
              <a:gd name="connsiteY23" fmla="*/ 0 h 842837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66977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44417 w 2814761"/>
              <a:gd name="connsiteY20" fmla="*/ 206733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655735"/>
              <a:gd name="connsiteY0" fmla="*/ 803080 h 803080"/>
              <a:gd name="connsiteX1" fmla="*/ 63610 w 2655735"/>
              <a:gd name="connsiteY1" fmla="*/ 739471 h 803080"/>
              <a:gd name="connsiteX2" fmla="*/ 159026 w 2655735"/>
              <a:gd name="connsiteY2" fmla="*/ 707666 h 803080"/>
              <a:gd name="connsiteX3" fmla="*/ 294198 w 2655735"/>
              <a:gd name="connsiteY3" fmla="*/ 644055 h 803080"/>
              <a:gd name="connsiteX4" fmla="*/ 445273 w 2655735"/>
              <a:gd name="connsiteY4" fmla="*/ 572493 h 803080"/>
              <a:gd name="connsiteX5" fmla="*/ 532737 w 2655735"/>
              <a:gd name="connsiteY5" fmla="*/ 492980 h 803080"/>
              <a:gd name="connsiteX6" fmla="*/ 652007 w 2655735"/>
              <a:gd name="connsiteY6" fmla="*/ 413467 h 803080"/>
              <a:gd name="connsiteX7" fmla="*/ 866692 w 2655735"/>
              <a:gd name="connsiteY7" fmla="*/ 357808 h 803080"/>
              <a:gd name="connsiteX8" fmla="*/ 1009815 w 2655735"/>
              <a:gd name="connsiteY8" fmla="*/ 278295 h 803080"/>
              <a:gd name="connsiteX9" fmla="*/ 1081377 w 2655735"/>
              <a:gd name="connsiteY9" fmla="*/ 206733 h 803080"/>
              <a:gd name="connsiteX10" fmla="*/ 1160890 w 2655735"/>
              <a:gd name="connsiteY10" fmla="*/ 262393 h 803080"/>
              <a:gd name="connsiteX11" fmla="*/ 1248355 w 2655735"/>
              <a:gd name="connsiteY11" fmla="*/ 262393 h 803080"/>
              <a:gd name="connsiteX12" fmla="*/ 1391478 w 2655735"/>
              <a:gd name="connsiteY12" fmla="*/ 206733 h 803080"/>
              <a:gd name="connsiteX13" fmla="*/ 1494845 w 2655735"/>
              <a:gd name="connsiteY13" fmla="*/ 206733 h 803080"/>
              <a:gd name="connsiteX14" fmla="*/ 1653871 w 2655735"/>
              <a:gd name="connsiteY14" fmla="*/ 174928 h 803080"/>
              <a:gd name="connsiteX15" fmla="*/ 1741335 w 2655735"/>
              <a:gd name="connsiteY15" fmla="*/ 198782 h 803080"/>
              <a:gd name="connsiteX16" fmla="*/ 1868556 w 2655735"/>
              <a:gd name="connsiteY16" fmla="*/ 214684 h 803080"/>
              <a:gd name="connsiteX17" fmla="*/ 2138901 w 2655735"/>
              <a:gd name="connsiteY17" fmla="*/ 222636 h 803080"/>
              <a:gd name="connsiteX18" fmla="*/ 2313829 w 2655735"/>
              <a:gd name="connsiteY18" fmla="*/ 206733 h 803080"/>
              <a:gd name="connsiteX19" fmla="*/ 2393342 w 2655735"/>
              <a:gd name="connsiteY19" fmla="*/ 206733 h 803080"/>
              <a:gd name="connsiteX20" fmla="*/ 2544417 w 2655735"/>
              <a:gd name="connsiteY20" fmla="*/ 206733 h 803080"/>
              <a:gd name="connsiteX21" fmla="*/ 2655735 w 2655735"/>
              <a:gd name="connsiteY21" fmla="*/ 222636 h 803080"/>
              <a:gd name="connsiteX22" fmla="*/ 2512612 w 2655735"/>
              <a:gd name="connsiteY22" fmla="*/ 0 h 803080"/>
              <a:gd name="connsiteX0" fmla="*/ 0 w 2655735"/>
              <a:gd name="connsiteY0" fmla="*/ 628152 h 628152"/>
              <a:gd name="connsiteX1" fmla="*/ 63610 w 2655735"/>
              <a:gd name="connsiteY1" fmla="*/ 564543 h 628152"/>
              <a:gd name="connsiteX2" fmla="*/ 159026 w 2655735"/>
              <a:gd name="connsiteY2" fmla="*/ 532738 h 628152"/>
              <a:gd name="connsiteX3" fmla="*/ 294198 w 2655735"/>
              <a:gd name="connsiteY3" fmla="*/ 469127 h 628152"/>
              <a:gd name="connsiteX4" fmla="*/ 445273 w 2655735"/>
              <a:gd name="connsiteY4" fmla="*/ 397565 h 628152"/>
              <a:gd name="connsiteX5" fmla="*/ 532737 w 2655735"/>
              <a:gd name="connsiteY5" fmla="*/ 318052 h 628152"/>
              <a:gd name="connsiteX6" fmla="*/ 652007 w 2655735"/>
              <a:gd name="connsiteY6" fmla="*/ 238539 h 628152"/>
              <a:gd name="connsiteX7" fmla="*/ 866692 w 2655735"/>
              <a:gd name="connsiteY7" fmla="*/ 182880 h 628152"/>
              <a:gd name="connsiteX8" fmla="*/ 1009815 w 2655735"/>
              <a:gd name="connsiteY8" fmla="*/ 103367 h 628152"/>
              <a:gd name="connsiteX9" fmla="*/ 1081377 w 2655735"/>
              <a:gd name="connsiteY9" fmla="*/ 31805 h 628152"/>
              <a:gd name="connsiteX10" fmla="*/ 1160890 w 2655735"/>
              <a:gd name="connsiteY10" fmla="*/ 87465 h 628152"/>
              <a:gd name="connsiteX11" fmla="*/ 1248355 w 2655735"/>
              <a:gd name="connsiteY11" fmla="*/ 87465 h 628152"/>
              <a:gd name="connsiteX12" fmla="*/ 1391478 w 2655735"/>
              <a:gd name="connsiteY12" fmla="*/ 31805 h 628152"/>
              <a:gd name="connsiteX13" fmla="*/ 1494845 w 2655735"/>
              <a:gd name="connsiteY13" fmla="*/ 31805 h 628152"/>
              <a:gd name="connsiteX14" fmla="*/ 1653871 w 2655735"/>
              <a:gd name="connsiteY14" fmla="*/ 0 h 628152"/>
              <a:gd name="connsiteX15" fmla="*/ 1741335 w 2655735"/>
              <a:gd name="connsiteY15" fmla="*/ 23854 h 628152"/>
              <a:gd name="connsiteX16" fmla="*/ 1868556 w 2655735"/>
              <a:gd name="connsiteY16" fmla="*/ 39756 h 628152"/>
              <a:gd name="connsiteX17" fmla="*/ 2138901 w 2655735"/>
              <a:gd name="connsiteY17" fmla="*/ 47708 h 628152"/>
              <a:gd name="connsiteX18" fmla="*/ 2313829 w 2655735"/>
              <a:gd name="connsiteY18" fmla="*/ 31805 h 628152"/>
              <a:gd name="connsiteX19" fmla="*/ 2393342 w 2655735"/>
              <a:gd name="connsiteY19" fmla="*/ 31805 h 628152"/>
              <a:gd name="connsiteX20" fmla="*/ 2544417 w 2655735"/>
              <a:gd name="connsiteY20" fmla="*/ 31805 h 628152"/>
              <a:gd name="connsiteX21" fmla="*/ 2655735 w 2655735"/>
              <a:gd name="connsiteY21" fmla="*/ 47708 h 628152"/>
              <a:gd name="connsiteX0" fmla="*/ 0 w 2544417"/>
              <a:gd name="connsiteY0" fmla="*/ 628152 h 628152"/>
              <a:gd name="connsiteX1" fmla="*/ 63610 w 2544417"/>
              <a:gd name="connsiteY1" fmla="*/ 564543 h 628152"/>
              <a:gd name="connsiteX2" fmla="*/ 159026 w 2544417"/>
              <a:gd name="connsiteY2" fmla="*/ 532738 h 628152"/>
              <a:gd name="connsiteX3" fmla="*/ 294198 w 2544417"/>
              <a:gd name="connsiteY3" fmla="*/ 469127 h 628152"/>
              <a:gd name="connsiteX4" fmla="*/ 445273 w 2544417"/>
              <a:gd name="connsiteY4" fmla="*/ 397565 h 628152"/>
              <a:gd name="connsiteX5" fmla="*/ 532737 w 2544417"/>
              <a:gd name="connsiteY5" fmla="*/ 318052 h 628152"/>
              <a:gd name="connsiteX6" fmla="*/ 652007 w 2544417"/>
              <a:gd name="connsiteY6" fmla="*/ 238539 h 628152"/>
              <a:gd name="connsiteX7" fmla="*/ 866692 w 2544417"/>
              <a:gd name="connsiteY7" fmla="*/ 182880 h 628152"/>
              <a:gd name="connsiteX8" fmla="*/ 1009815 w 2544417"/>
              <a:gd name="connsiteY8" fmla="*/ 103367 h 628152"/>
              <a:gd name="connsiteX9" fmla="*/ 1081377 w 2544417"/>
              <a:gd name="connsiteY9" fmla="*/ 31805 h 628152"/>
              <a:gd name="connsiteX10" fmla="*/ 1160890 w 2544417"/>
              <a:gd name="connsiteY10" fmla="*/ 87465 h 628152"/>
              <a:gd name="connsiteX11" fmla="*/ 1248355 w 2544417"/>
              <a:gd name="connsiteY11" fmla="*/ 87465 h 628152"/>
              <a:gd name="connsiteX12" fmla="*/ 1391478 w 2544417"/>
              <a:gd name="connsiteY12" fmla="*/ 31805 h 628152"/>
              <a:gd name="connsiteX13" fmla="*/ 1494845 w 2544417"/>
              <a:gd name="connsiteY13" fmla="*/ 31805 h 628152"/>
              <a:gd name="connsiteX14" fmla="*/ 1653871 w 2544417"/>
              <a:gd name="connsiteY14" fmla="*/ 0 h 628152"/>
              <a:gd name="connsiteX15" fmla="*/ 1741335 w 2544417"/>
              <a:gd name="connsiteY15" fmla="*/ 23854 h 628152"/>
              <a:gd name="connsiteX16" fmla="*/ 1868556 w 2544417"/>
              <a:gd name="connsiteY16" fmla="*/ 39756 h 628152"/>
              <a:gd name="connsiteX17" fmla="*/ 2138901 w 2544417"/>
              <a:gd name="connsiteY17" fmla="*/ 47708 h 628152"/>
              <a:gd name="connsiteX18" fmla="*/ 2313829 w 2544417"/>
              <a:gd name="connsiteY18" fmla="*/ 31805 h 628152"/>
              <a:gd name="connsiteX19" fmla="*/ 2393342 w 2544417"/>
              <a:gd name="connsiteY19" fmla="*/ 31805 h 628152"/>
              <a:gd name="connsiteX20" fmla="*/ 2544417 w 2544417"/>
              <a:gd name="connsiteY20" fmla="*/ 31805 h 628152"/>
              <a:gd name="connsiteX0" fmla="*/ 0 w 2393342"/>
              <a:gd name="connsiteY0" fmla="*/ 628152 h 628152"/>
              <a:gd name="connsiteX1" fmla="*/ 63610 w 2393342"/>
              <a:gd name="connsiteY1" fmla="*/ 564543 h 628152"/>
              <a:gd name="connsiteX2" fmla="*/ 159026 w 2393342"/>
              <a:gd name="connsiteY2" fmla="*/ 532738 h 628152"/>
              <a:gd name="connsiteX3" fmla="*/ 294198 w 2393342"/>
              <a:gd name="connsiteY3" fmla="*/ 469127 h 628152"/>
              <a:gd name="connsiteX4" fmla="*/ 445273 w 2393342"/>
              <a:gd name="connsiteY4" fmla="*/ 397565 h 628152"/>
              <a:gd name="connsiteX5" fmla="*/ 532737 w 2393342"/>
              <a:gd name="connsiteY5" fmla="*/ 318052 h 628152"/>
              <a:gd name="connsiteX6" fmla="*/ 652007 w 2393342"/>
              <a:gd name="connsiteY6" fmla="*/ 238539 h 628152"/>
              <a:gd name="connsiteX7" fmla="*/ 866692 w 2393342"/>
              <a:gd name="connsiteY7" fmla="*/ 182880 h 628152"/>
              <a:gd name="connsiteX8" fmla="*/ 1009815 w 2393342"/>
              <a:gd name="connsiteY8" fmla="*/ 103367 h 628152"/>
              <a:gd name="connsiteX9" fmla="*/ 1081377 w 2393342"/>
              <a:gd name="connsiteY9" fmla="*/ 31805 h 628152"/>
              <a:gd name="connsiteX10" fmla="*/ 1160890 w 2393342"/>
              <a:gd name="connsiteY10" fmla="*/ 87465 h 628152"/>
              <a:gd name="connsiteX11" fmla="*/ 1248355 w 2393342"/>
              <a:gd name="connsiteY11" fmla="*/ 87465 h 628152"/>
              <a:gd name="connsiteX12" fmla="*/ 1391478 w 2393342"/>
              <a:gd name="connsiteY12" fmla="*/ 31805 h 628152"/>
              <a:gd name="connsiteX13" fmla="*/ 1494845 w 2393342"/>
              <a:gd name="connsiteY13" fmla="*/ 31805 h 628152"/>
              <a:gd name="connsiteX14" fmla="*/ 1653871 w 2393342"/>
              <a:gd name="connsiteY14" fmla="*/ 0 h 628152"/>
              <a:gd name="connsiteX15" fmla="*/ 1741335 w 2393342"/>
              <a:gd name="connsiteY15" fmla="*/ 23854 h 628152"/>
              <a:gd name="connsiteX16" fmla="*/ 1868556 w 2393342"/>
              <a:gd name="connsiteY16" fmla="*/ 39756 h 628152"/>
              <a:gd name="connsiteX17" fmla="*/ 2138901 w 2393342"/>
              <a:gd name="connsiteY17" fmla="*/ 47708 h 628152"/>
              <a:gd name="connsiteX18" fmla="*/ 2313829 w 2393342"/>
              <a:gd name="connsiteY18" fmla="*/ 31805 h 628152"/>
              <a:gd name="connsiteX19" fmla="*/ 2393342 w 2393342"/>
              <a:gd name="connsiteY19" fmla="*/ 31805 h 628152"/>
              <a:gd name="connsiteX0" fmla="*/ 0 w 2313829"/>
              <a:gd name="connsiteY0" fmla="*/ 628152 h 628152"/>
              <a:gd name="connsiteX1" fmla="*/ 63610 w 2313829"/>
              <a:gd name="connsiteY1" fmla="*/ 564543 h 628152"/>
              <a:gd name="connsiteX2" fmla="*/ 159026 w 2313829"/>
              <a:gd name="connsiteY2" fmla="*/ 532738 h 628152"/>
              <a:gd name="connsiteX3" fmla="*/ 294198 w 2313829"/>
              <a:gd name="connsiteY3" fmla="*/ 469127 h 628152"/>
              <a:gd name="connsiteX4" fmla="*/ 445273 w 2313829"/>
              <a:gd name="connsiteY4" fmla="*/ 397565 h 628152"/>
              <a:gd name="connsiteX5" fmla="*/ 532737 w 2313829"/>
              <a:gd name="connsiteY5" fmla="*/ 318052 h 628152"/>
              <a:gd name="connsiteX6" fmla="*/ 652007 w 2313829"/>
              <a:gd name="connsiteY6" fmla="*/ 238539 h 628152"/>
              <a:gd name="connsiteX7" fmla="*/ 866692 w 2313829"/>
              <a:gd name="connsiteY7" fmla="*/ 182880 h 628152"/>
              <a:gd name="connsiteX8" fmla="*/ 1009815 w 2313829"/>
              <a:gd name="connsiteY8" fmla="*/ 103367 h 628152"/>
              <a:gd name="connsiteX9" fmla="*/ 1081377 w 2313829"/>
              <a:gd name="connsiteY9" fmla="*/ 31805 h 628152"/>
              <a:gd name="connsiteX10" fmla="*/ 1160890 w 2313829"/>
              <a:gd name="connsiteY10" fmla="*/ 87465 h 628152"/>
              <a:gd name="connsiteX11" fmla="*/ 1248355 w 2313829"/>
              <a:gd name="connsiteY11" fmla="*/ 87465 h 628152"/>
              <a:gd name="connsiteX12" fmla="*/ 1391478 w 2313829"/>
              <a:gd name="connsiteY12" fmla="*/ 31805 h 628152"/>
              <a:gd name="connsiteX13" fmla="*/ 1494845 w 2313829"/>
              <a:gd name="connsiteY13" fmla="*/ 31805 h 628152"/>
              <a:gd name="connsiteX14" fmla="*/ 1653871 w 2313829"/>
              <a:gd name="connsiteY14" fmla="*/ 0 h 628152"/>
              <a:gd name="connsiteX15" fmla="*/ 1741335 w 2313829"/>
              <a:gd name="connsiteY15" fmla="*/ 23854 h 628152"/>
              <a:gd name="connsiteX16" fmla="*/ 1868556 w 2313829"/>
              <a:gd name="connsiteY16" fmla="*/ 39756 h 628152"/>
              <a:gd name="connsiteX17" fmla="*/ 2138901 w 2313829"/>
              <a:gd name="connsiteY17" fmla="*/ 47708 h 628152"/>
              <a:gd name="connsiteX18" fmla="*/ 2313829 w 2313829"/>
              <a:gd name="connsiteY18" fmla="*/ 31805 h 628152"/>
              <a:gd name="connsiteX0" fmla="*/ 0 w 2138901"/>
              <a:gd name="connsiteY0" fmla="*/ 628152 h 628152"/>
              <a:gd name="connsiteX1" fmla="*/ 63610 w 2138901"/>
              <a:gd name="connsiteY1" fmla="*/ 564543 h 628152"/>
              <a:gd name="connsiteX2" fmla="*/ 159026 w 2138901"/>
              <a:gd name="connsiteY2" fmla="*/ 532738 h 628152"/>
              <a:gd name="connsiteX3" fmla="*/ 294198 w 2138901"/>
              <a:gd name="connsiteY3" fmla="*/ 469127 h 628152"/>
              <a:gd name="connsiteX4" fmla="*/ 445273 w 2138901"/>
              <a:gd name="connsiteY4" fmla="*/ 397565 h 628152"/>
              <a:gd name="connsiteX5" fmla="*/ 532737 w 2138901"/>
              <a:gd name="connsiteY5" fmla="*/ 318052 h 628152"/>
              <a:gd name="connsiteX6" fmla="*/ 652007 w 2138901"/>
              <a:gd name="connsiteY6" fmla="*/ 238539 h 628152"/>
              <a:gd name="connsiteX7" fmla="*/ 866692 w 2138901"/>
              <a:gd name="connsiteY7" fmla="*/ 182880 h 628152"/>
              <a:gd name="connsiteX8" fmla="*/ 1009815 w 2138901"/>
              <a:gd name="connsiteY8" fmla="*/ 103367 h 628152"/>
              <a:gd name="connsiteX9" fmla="*/ 1081377 w 2138901"/>
              <a:gd name="connsiteY9" fmla="*/ 31805 h 628152"/>
              <a:gd name="connsiteX10" fmla="*/ 1160890 w 2138901"/>
              <a:gd name="connsiteY10" fmla="*/ 87465 h 628152"/>
              <a:gd name="connsiteX11" fmla="*/ 1248355 w 2138901"/>
              <a:gd name="connsiteY11" fmla="*/ 87465 h 628152"/>
              <a:gd name="connsiteX12" fmla="*/ 1391478 w 2138901"/>
              <a:gd name="connsiteY12" fmla="*/ 31805 h 628152"/>
              <a:gd name="connsiteX13" fmla="*/ 1494845 w 2138901"/>
              <a:gd name="connsiteY13" fmla="*/ 31805 h 628152"/>
              <a:gd name="connsiteX14" fmla="*/ 1653871 w 2138901"/>
              <a:gd name="connsiteY14" fmla="*/ 0 h 628152"/>
              <a:gd name="connsiteX15" fmla="*/ 1741335 w 2138901"/>
              <a:gd name="connsiteY15" fmla="*/ 23854 h 628152"/>
              <a:gd name="connsiteX16" fmla="*/ 1868556 w 2138901"/>
              <a:gd name="connsiteY16" fmla="*/ 39756 h 628152"/>
              <a:gd name="connsiteX17" fmla="*/ 2138901 w 2138901"/>
              <a:gd name="connsiteY17" fmla="*/ 47708 h 628152"/>
              <a:gd name="connsiteX0" fmla="*/ 0 w 1868556"/>
              <a:gd name="connsiteY0" fmla="*/ 628152 h 628152"/>
              <a:gd name="connsiteX1" fmla="*/ 63610 w 1868556"/>
              <a:gd name="connsiteY1" fmla="*/ 564543 h 628152"/>
              <a:gd name="connsiteX2" fmla="*/ 159026 w 1868556"/>
              <a:gd name="connsiteY2" fmla="*/ 532738 h 628152"/>
              <a:gd name="connsiteX3" fmla="*/ 294198 w 1868556"/>
              <a:gd name="connsiteY3" fmla="*/ 469127 h 628152"/>
              <a:gd name="connsiteX4" fmla="*/ 445273 w 1868556"/>
              <a:gd name="connsiteY4" fmla="*/ 397565 h 628152"/>
              <a:gd name="connsiteX5" fmla="*/ 532737 w 1868556"/>
              <a:gd name="connsiteY5" fmla="*/ 318052 h 628152"/>
              <a:gd name="connsiteX6" fmla="*/ 652007 w 1868556"/>
              <a:gd name="connsiteY6" fmla="*/ 238539 h 628152"/>
              <a:gd name="connsiteX7" fmla="*/ 866692 w 1868556"/>
              <a:gd name="connsiteY7" fmla="*/ 182880 h 628152"/>
              <a:gd name="connsiteX8" fmla="*/ 1009815 w 1868556"/>
              <a:gd name="connsiteY8" fmla="*/ 103367 h 628152"/>
              <a:gd name="connsiteX9" fmla="*/ 1081377 w 1868556"/>
              <a:gd name="connsiteY9" fmla="*/ 31805 h 628152"/>
              <a:gd name="connsiteX10" fmla="*/ 1160890 w 1868556"/>
              <a:gd name="connsiteY10" fmla="*/ 87465 h 628152"/>
              <a:gd name="connsiteX11" fmla="*/ 1248355 w 1868556"/>
              <a:gd name="connsiteY11" fmla="*/ 87465 h 628152"/>
              <a:gd name="connsiteX12" fmla="*/ 1391478 w 1868556"/>
              <a:gd name="connsiteY12" fmla="*/ 31805 h 628152"/>
              <a:gd name="connsiteX13" fmla="*/ 1494845 w 1868556"/>
              <a:gd name="connsiteY13" fmla="*/ 31805 h 628152"/>
              <a:gd name="connsiteX14" fmla="*/ 1653871 w 1868556"/>
              <a:gd name="connsiteY14" fmla="*/ 0 h 628152"/>
              <a:gd name="connsiteX15" fmla="*/ 1741335 w 1868556"/>
              <a:gd name="connsiteY15" fmla="*/ 23854 h 628152"/>
              <a:gd name="connsiteX16" fmla="*/ 1868556 w 1868556"/>
              <a:gd name="connsiteY16" fmla="*/ 39756 h 628152"/>
              <a:gd name="connsiteX0" fmla="*/ 0 w 2001906"/>
              <a:gd name="connsiteY0" fmla="*/ 786902 h 786902"/>
              <a:gd name="connsiteX1" fmla="*/ 196960 w 2001906"/>
              <a:gd name="connsiteY1" fmla="*/ 564543 h 786902"/>
              <a:gd name="connsiteX2" fmla="*/ 292376 w 2001906"/>
              <a:gd name="connsiteY2" fmla="*/ 532738 h 786902"/>
              <a:gd name="connsiteX3" fmla="*/ 427548 w 2001906"/>
              <a:gd name="connsiteY3" fmla="*/ 469127 h 786902"/>
              <a:gd name="connsiteX4" fmla="*/ 578623 w 2001906"/>
              <a:gd name="connsiteY4" fmla="*/ 397565 h 786902"/>
              <a:gd name="connsiteX5" fmla="*/ 666087 w 2001906"/>
              <a:gd name="connsiteY5" fmla="*/ 318052 h 786902"/>
              <a:gd name="connsiteX6" fmla="*/ 785357 w 2001906"/>
              <a:gd name="connsiteY6" fmla="*/ 238539 h 786902"/>
              <a:gd name="connsiteX7" fmla="*/ 1000042 w 2001906"/>
              <a:gd name="connsiteY7" fmla="*/ 182880 h 786902"/>
              <a:gd name="connsiteX8" fmla="*/ 1143165 w 2001906"/>
              <a:gd name="connsiteY8" fmla="*/ 103367 h 786902"/>
              <a:gd name="connsiteX9" fmla="*/ 1214727 w 2001906"/>
              <a:gd name="connsiteY9" fmla="*/ 31805 h 786902"/>
              <a:gd name="connsiteX10" fmla="*/ 1294240 w 2001906"/>
              <a:gd name="connsiteY10" fmla="*/ 87465 h 786902"/>
              <a:gd name="connsiteX11" fmla="*/ 1381705 w 2001906"/>
              <a:gd name="connsiteY11" fmla="*/ 87465 h 786902"/>
              <a:gd name="connsiteX12" fmla="*/ 1524828 w 2001906"/>
              <a:gd name="connsiteY12" fmla="*/ 31805 h 786902"/>
              <a:gd name="connsiteX13" fmla="*/ 1628195 w 2001906"/>
              <a:gd name="connsiteY13" fmla="*/ 31805 h 786902"/>
              <a:gd name="connsiteX14" fmla="*/ 1787221 w 2001906"/>
              <a:gd name="connsiteY14" fmla="*/ 0 h 786902"/>
              <a:gd name="connsiteX15" fmla="*/ 1874685 w 2001906"/>
              <a:gd name="connsiteY15" fmla="*/ 23854 h 786902"/>
              <a:gd name="connsiteX16" fmla="*/ 2001906 w 2001906"/>
              <a:gd name="connsiteY16" fmla="*/ 39756 h 786902"/>
              <a:gd name="connsiteX0" fmla="*/ 0 w 1995556"/>
              <a:gd name="connsiteY0" fmla="*/ 761502 h 761502"/>
              <a:gd name="connsiteX1" fmla="*/ 190610 w 1995556"/>
              <a:gd name="connsiteY1" fmla="*/ 564543 h 761502"/>
              <a:gd name="connsiteX2" fmla="*/ 286026 w 1995556"/>
              <a:gd name="connsiteY2" fmla="*/ 532738 h 761502"/>
              <a:gd name="connsiteX3" fmla="*/ 421198 w 1995556"/>
              <a:gd name="connsiteY3" fmla="*/ 469127 h 761502"/>
              <a:gd name="connsiteX4" fmla="*/ 572273 w 1995556"/>
              <a:gd name="connsiteY4" fmla="*/ 397565 h 761502"/>
              <a:gd name="connsiteX5" fmla="*/ 659737 w 1995556"/>
              <a:gd name="connsiteY5" fmla="*/ 318052 h 761502"/>
              <a:gd name="connsiteX6" fmla="*/ 779007 w 1995556"/>
              <a:gd name="connsiteY6" fmla="*/ 238539 h 761502"/>
              <a:gd name="connsiteX7" fmla="*/ 993692 w 1995556"/>
              <a:gd name="connsiteY7" fmla="*/ 182880 h 761502"/>
              <a:gd name="connsiteX8" fmla="*/ 1136815 w 1995556"/>
              <a:gd name="connsiteY8" fmla="*/ 103367 h 761502"/>
              <a:gd name="connsiteX9" fmla="*/ 1208377 w 1995556"/>
              <a:gd name="connsiteY9" fmla="*/ 31805 h 761502"/>
              <a:gd name="connsiteX10" fmla="*/ 1287890 w 1995556"/>
              <a:gd name="connsiteY10" fmla="*/ 87465 h 761502"/>
              <a:gd name="connsiteX11" fmla="*/ 1375355 w 1995556"/>
              <a:gd name="connsiteY11" fmla="*/ 87465 h 761502"/>
              <a:gd name="connsiteX12" fmla="*/ 1518478 w 1995556"/>
              <a:gd name="connsiteY12" fmla="*/ 31805 h 761502"/>
              <a:gd name="connsiteX13" fmla="*/ 1621845 w 1995556"/>
              <a:gd name="connsiteY13" fmla="*/ 31805 h 761502"/>
              <a:gd name="connsiteX14" fmla="*/ 1780871 w 1995556"/>
              <a:gd name="connsiteY14" fmla="*/ 0 h 761502"/>
              <a:gd name="connsiteX15" fmla="*/ 1868335 w 1995556"/>
              <a:gd name="connsiteY15" fmla="*/ 23854 h 761502"/>
              <a:gd name="connsiteX16" fmla="*/ 1995556 w 1995556"/>
              <a:gd name="connsiteY16" fmla="*/ 39756 h 761502"/>
              <a:gd name="connsiteX0" fmla="*/ 0 w 1804946"/>
              <a:gd name="connsiteY0" fmla="*/ 564543 h 564543"/>
              <a:gd name="connsiteX1" fmla="*/ 95416 w 1804946"/>
              <a:gd name="connsiteY1" fmla="*/ 532738 h 564543"/>
              <a:gd name="connsiteX2" fmla="*/ 230588 w 1804946"/>
              <a:gd name="connsiteY2" fmla="*/ 469127 h 564543"/>
              <a:gd name="connsiteX3" fmla="*/ 381663 w 1804946"/>
              <a:gd name="connsiteY3" fmla="*/ 397565 h 564543"/>
              <a:gd name="connsiteX4" fmla="*/ 469127 w 1804946"/>
              <a:gd name="connsiteY4" fmla="*/ 318052 h 564543"/>
              <a:gd name="connsiteX5" fmla="*/ 588397 w 1804946"/>
              <a:gd name="connsiteY5" fmla="*/ 238539 h 564543"/>
              <a:gd name="connsiteX6" fmla="*/ 803082 w 1804946"/>
              <a:gd name="connsiteY6" fmla="*/ 182880 h 564543"/>
              <a:gd name="connsiteX7" fmla="*/ 946205 w 1804946"/>
              <a:gd name="connsiteY7" fmla="*/ 103367 h 564543"/>
              <a:gd name="connsiteX8" fmla="*/ 1017767 w 1804946"/>
              <a:gd name="connsiteY8" fmla="*/ 31805 h 564543"/>
              <a:gd name="connsiteX9" fmla="*/ 1097280 w 1804946"/>
              <a:gd name="connsiteY9" fmla="*/ 87465 h 564543"/>
              <a:gd name="connsiteX10" fmla="*/ 1184745 w 1804946"/>
              <a:gd name="connsiteY10" fmla="*/ 87465 h 564543"/>
              <a:gd name="connsiteX11" fmla="*/ 1327868 w 1804946"/>
              <a:gd name="connsiteY11" fmla="*/ 31805 h 564543"/>
              <a:gd name="connsiteX12" fmla="*/ 1431235 w 1804946"/>
              <a:gd name="connsiteY12" fmla="*/ 31805 h 564543"/>
              <a:gd name="connsiteX13" fmla="*/ 1590261 w 1804946"/>
              <a:gd name="connsiteY13" fmla="*/ 0 h 564543"/>
              <a:gd name="connsiteX14" fmla="*/ 1677725 w 1804946"/>
              <a:gd name="connsiteY14" fmla="*/ 23854 h 564543"/>
              <a:gd name="connsiteX15" fmla="*/ 1804946 w 1804946"/>
              <a:gd name="connsiteY15" fmla="*/ 39756 h 564543"/>
              <a:gd name="connsiteX0" fmla="*/ 0 w 1709530"/>
              <a:gd name="connsiteY0" fmla="*/ 532738 h 532738"/>
              <a:gd name="connsiteX1" fmla="*/ 135172 w 1709530"/>
              <a:gd name="connsiteY1" fmla="*/ 469127 h 532738"/>
              <a:gd name="connsiteX2" fmla="*/ 286247 w 1709530"/>
              <a:gd name="connsiteY2" fmla="*/ 397565 h 532738"/>
              <a:gd name="connsiteX3" fmla="*/ 373711 w 1709530"/>
              <a:gd name="connsiteY3" fmla="*/ 318052 h 532738"/>
              <a:gd name="connsiteX4" fmla="*/ 492981 w 1709530"/>
              <a:gd name="connsiteY4" fmla="*/ 238539 h 532738"/>
              <a:gd name="connsiteX5" fmla="*/ 707666 w 1709530"/>
              <a:gd name="connsiteY5" fmla="*/ 182880 h 532738"/>
              <a:gd name="connsiteX6" fmla="*/ 850789 w 1709530"/>
              <a:gd name="connsiteY6" fmla="*/ 103367 h 532738"/>
              <a:gd name="connsiteX7" fmla="*/ 922351 w 1709530"/>
              <a:gd name="connsiteY7" fmla="*/ 31805 h 532738"/>
              <a:gd name="connsiteX8" fmla="*/ 1001864 w 1709530"/>
              <a:gd name="connsiteY8" fmla="*/ 87465 h 532738"/>
              <a:gd name="connsiteX9" fmla="*/ 1089329 w 1709530"/>
              <a:gd name="connsiteY9" fmla="*/ 87465 h 532738"/>
              <a:gd name="connsiteX10" fmla="*/ 1232452 w 1709530"/>
              <a:gd name="connsiteY10" fmla="*/ 31805 h 532738"/>
              <a:gd name="connsiteX11" fmla="*/ 1335819 w 1709530"/>
              <a:gd name="connsiteY11" fmla="*/ 31805 h 532738"/>
              <a:gd name="connsiteX12" fmla="*/ 1494845 w 1709530"/>
              <a:gd name="connsiteY12" fmla="*/ 0 h 532738"/>
              <a:gd name="connsiteX13" fmla="*/ 1582309 w 1709530"/>
              <a:gd name="connsiteY13" fmla="*/ 23854 h 532738"/>
              <a:gd name="connsiteX14" fmla="*/ 1709530 w 1709530"/>
              <a:gd name="connsiteY14" fmla="*/ 39756 h 532738"/>
              <a:gd name="connsiteX0" fmla="*/ 0 w 1574358"/>
              <a:gd name="connsiteY0" fmla="*/ 469127 h 469127"/>
              <a:gd name="connsiteX1" fmla="*/ 151075 w 1574358"/>
              <a:gd name="connsiteY1" fmla="*/ 397565 h 469127"/>
              <a:gd name="connsiteX2" fmla="*/ 238539 w 1574358"/>
              <a:gd name="connsiteY2" fmla="*/ 318052 h 469127"/>
              <a:gd name="connsiteX3" fmla="*/ 357809 w 1574358"/>
              <a:gd name="connsiteY3" fmla="*/ 238539 h 469127"/>
              <a:gd name="connsiteX4" fmla="*/ 572494 w 1574358"/>
              <a:gd name="connsiteY4" fmla="*/ 182880 h 469127"/>
              <a:gd name="connsiteX5" fmla="*/ 715617 w 1574358"/>
              <a:gd name="connsiteY5" fmla="*/ 103367 h 469127"/>
              <a:gd name="connsiteX6" fmla="*/ 787179 w 1574358"/>
              <a:gd name="connsiteY6" fmla="*/ 31805 h 469127"/>
              <a:gd name="connsiteX7" fmla="*/ 866692 w 1574358"/>
              <a:gd name="connsiteY7" fmla="*/ 87465 h 469127"/>
              <a:gd name="connsiteX8" fmla="*/ 954157 w 1574358"/>
              <a:gd name="connsiteY8" fmla="*/ 87465 h 469127"/>
              <a:gd name="connsiteX9" fmla="*/ 1097280 w 1574358"/>
              <a:gd name="connsiteY9" fmla="*/ 31805 h 469127"/>
              <a:gd name="connsiteX10" fmla="*/ 1200647 w 1574358"/>
              <a:gd name="connsiteY10" fmla="*/ 31805 h 469127"/>
              <a:gd name="connsiteX11" fmla="*/ 1359673 w 1574358"/>
              <a:gd name="connsiteY11" fmla="*/ 0 h 469127"/>
              <a:gd name="connsiteX12" fmla="*/ 1447137 w 1574358"/>
              <a:gd name="connsiteY12" fmla="*/ 23854 h 469127"/>
              <a:gd name="connsiteX13" fmla="*/ 1574358 w 1574358"/>
              <a:gd name="connsiteY13" fmla="*/ 39756 h 469127"/>
              <a:gd name="connsiteX0" fmla="*/ 0 w 1423283"/>
              <a:gd name="connsiteY0" fmla="*/ 397565 h 397565"/>
              <a:gd name="connsiteX1" fmla="*/ 87464 w 1423283"/>
              <a:gd name="connsiteY1" fmla="*/ 318052 h 397565"/>
              <a:gd name="connsiteX2" fmla="*/ 206734 w 1423283"/>
              <a:gd name="connsiteY2" fmla="*/ 238539 h 397565"/>
              <a:gd name="connsiteX3" fmla="*/ 421419 w 1423283"/>
              <a:gd name="connsiteY3" fmla="*/ 182880 h 397565"/>
              <a:gd name="connsiteX4" fmla="*/ 564542 w 1423283"/>
              <a:gd name="connsiteY4" fmla="*/ 103367 h 397565"/>
              <a:gd name="connsiteX5" fmla="*/ 636104 w 1423283"/>
              <a:gd name="connsiteY5" fmla="*/ 31805 h 397565"/>
              <a:gd name="connsiteX6" fmla="*/ 715617 w 1423283"/>
              <a:gd name="connsiteY6" fmla="*/ 87465 h 397565"/>
              <a:gd name="connsiteX7" fmla="*/ 803082 w 1423283"/>
              <a:gd name="connsiteY7" fmla="*/ 87465 h 397565"/>
              <a:gd name="connsiteX8" fmla="*/ 946205 w 1423283"/>
              <a:gd name="connsiteY8" fmla="*/ 31805 h 397565"/>
              <a:gd name="connsiteX9" fmla="*/ 1049572 w 1423283"/>
              <a:gd name="connsiteY9" fmla="*/ 31805 h 397565"/>
              <a:gd name="connsiteX10" fmla="*/ 1208598 w 1423283"/>
              <a:gd name="connsiteY10" fmla="*/ 0 h 397565"/>
              <a:gd name="connsiteX11" fmla="*/ 1296062 w 1423283"/>
              <a:gd name="connsiteY11" fmla="*/ 23854 h 397565"/>
              <a:gd name="connsiteX12" fmla="*/ 1423283 w 1423283"/>
              <a:gd name="connsiteY12" fmla="*/ 39756 h 397565"/>
              <a:gd name="connsiteX0" fmla="*/ 0 w 1335819"/>
              <a:gd name="connsiteY0" fmla="*/ 318052 h 318052"/>
              <a:gd name="connsiteX1" fmla="*/ 119270 w 1335819"/>
              <a:gd name="connsiteY1" fmla="*/ 238539 h 318052"/>
              <a:gd name="connsiteX2" fmla="*/ 333955 w 1335819"/>
              <a:gd name="connsiteY2" fmla="*/ 182880 h 318052"/>
              <a:gd name="connsiteX3" fmla="*/ 477078 w 1335819"/>
              <a:gd name="connsiteY3" fmla="*/ 103367 h 318052"/>
              <a:gd name="connsiteX4" fmla="*/ 548640 w 1335819"/>
              <a:gd name="connsiteY4" fmla="*/ 31805 h 318052"/>
              <a:gd name="connsiteX5" fmla="*/ 628153 w 1335819"/>
              <a:gd name="connsiteY5" fmla="*/ 87465 h 318052"/>
              <a:gd name="connsiteX6" fmla="*/ 715618 w 1335819"/>
              <a:gd name="connsiteY6" fmla="*/ 87465 h 318052"/>
              <a:gd name="connsiteX7" fmla="*/ 858741 w 1335819"/>
              <a:gd name="connsiteY7" fmla="*/ 31805 h 318052"/>
              <a:gd name="connsiteX8" fmla="*/ 962108 w 1335819"/>
              <a:gd name="connsiteY8" fmla="*/ 31805 h 318052"/>
              <a:gd name="connsiteX9" fmla="*/ 1121134 w 1335819"/>
              <a:gd name="connsiteY9" fmla="*/ 0 h 318052"/>
              <a:gd name="connsiteX10" fmla="*/ 1208598 w 1335819"/>
              <a:gd name="connsiteY10" fmla="*/ 23854 h 318052"/>
              <a:gd name="connsiteX11" fmla="*/ 1335819 w 1335819"/>
              <a:gd name="connsiteY11" fmla="*/ 39756 h 318052"/>
              <a:gd name="connsiteX0" fmla="*/ 0 w 1216549"/>
              <a:gd name="connsiteY0" fmla="*/ 238539 h 238539"/>
              <a:gd name="connsiteX1" fmla="*/ 214685 w 1216549"/>
              <a:gd name="connsiteY1" fmla="*/ 182880 h 238539"/>
              <a:gd name="connsiteX2" fmla="*/ 357808 w 1216549"/>
              <a:gd name="connsiteY2" fmla="*/ 103367 h 238539"/>
              <a:gd name="connsiteX3" fmla="*/ 429370 w 1216549"/>
              <a:gd name="connsiteY3" fmla="*/ 31805 h 238539"/>
              <a:gd name="connsiteX4" fmla="*/ 508883 w 1216549"/>
              <a:gd name="connsiteY4" fmla="*/ 87465 h 238539"/>
              <a:gd name="connsiteX5" fmla="*/ 596348 w 1216549"/>
              <a:gd name="connsiteY5" fmla="*/ 87465 h 238539"/>
              <a:gd name="connsiteX6" fmla="*/ 739471 w 1216549"/>
              <a:gd name="connsiteY6" fmla="*/ 31805 h 238539"/>
              <a:gd name="connsiteX7" fmla="*/ 842838 w 1216549"/>
              <a:gd name="connsiteY7" fmla="*/ 31805 h 238539"/>
              <a:gd name="connsiteX8" fmla="*/ 1001864 w 1216549"/>
              <a:gd name="connsiteY8" fmla="*/ 0 h 238539"/>
              <a:gd name="connsiteX9" fmla="*/ 1089328 w 1216549"/>
              <a:gd name="connsiteY9" fmla="*/ 23854 h 238539"/>
              <a:gd name="connsiteX10" fmla="*/ 1216549 w 1216549"/>
              <a:gd name="connsiteY10" fmla="*/ 39756 h 238539"/>
              <a:gd name="connsiteX0" fmla="*/ 0 w 1001864"/>
              <a:gd name="connsiteY0" fmla="*/ 182880 h 182880"/>
              <a:gd name="connsiteX1" fmla="*/ 143123 w 1001864"/>
              <a:gd name="connsiteY1" fmla="*/ 103367 h 182880"/>
              <a:gd name="connsiteX2" fmla="*/ 214685 w 1001864"/>
              <a:gd name="connsiteY2" fmla="*/ 31805 h 182880"/>
              <a:gd name="connsiteX3" fmla="*/ 294198 w 1001864"/>
              <a:gd name="connsiteY3" fmla="*/ 87465 h 182880"/>
              <a:gd name="connsiteX4" fmla="*/ 381663 w 1001864"/>
              <a:gd name="connsiteY4" fmla="*/ 87465 h 182880"/>
              <a:gd name="connsiteX5" fmla="*/ 524786 w 1001864"/>
              <a:gd name="connsiteY5" fmla="*/ 31805 h 182880"/>
              <a:gd name="connsiteX6" fmla="*/ 628153 w 1001864"/>
              <a:gd name="connsiteY6" fmla="*/ 31805 h 182880"/>
              <a:gd name="connsiteX7" fmla="*/ 787179 w 1001864"/>
              <a:gd name="connsiteY7" fmla="*/ 0 h 182880"/>
              <a:gd name="connsiteX8" fmla="*/ 874643 w 1001864"/>
              <a:gd name="connsiteY8" fmla="*/ 23854 h 182880"/>
              <a:gd name="connsiteX9" fmla="*/ 1001864 w 1001864"/>
              <a:gd name="connsiteY9" fmla="*/ 39756 h 182880"/>
              <a:gd name="connsiteX0" fmla="*/ 0 w 858741"/>
              <a:gd name="connsiteY0" fmla="*/ 103367 h 103367"/>
              <a:gd name="connsiteX1" fmla="*/ 71562 w 858741"/>
              <a:gd name="connsiteY1" fmla="*/ 31805 h 103367"/>
              <a:gd name="connsiteX2" fmla="*/ 151075 w 858741"/>
              <a:gd name="connsiteY2" fmla="*/ 87465 h 103367"/>
              <a:gd name="connsiteX3" fmla="*/ 238540 w 858741"/>
              <a:gd name="connsiteY3" fmla="*/ 87465 h 103367"/>
              <a:gd name="connsiteX4" fmla="*/ 381663 w 858741"/>
              <a:gd name="connsiteY4" fmla="*/ 31805 h 103367"/>
              <a:gd name="connsiteX5" fmla="*/ 485030 w 858741"/>
              <a:gd name="connsiteY5" fmla="*/ 31805 h 103367"/>
              <a:gd name="connsiteX6" fmla="*/ 644056 w 858741"/>
              <a:gd name="connsiteY6" fmla="*/ 0 h 103367"/>
              <a:gd name="connsiteX7" fmla="*/ 731520 w 858741"/>
              <a:gd name="connsiteY7" fmla="*/ 23854 h 103367"/>
              <a:gd name="connsiteX8" fmla="*/ 858741 w 858741"/>
              <a:gd name="connsiteY8" fmla="*/ 39756 h 103367"/>
              <a:gd name="connsiteX0" fmla="*/ 0 w 983674"/>
              <a:gd name="connsiteY0" fmla="*/ 103367 h 103367"/>
              <a:gd name="connsiteX1" fmla="*/ 71562 w 983674"/>
              <a:gd name="connsiteY1" fmla="*/ 31805 h 103367"/>
              <a:gd name="connsiteX2" fmla="*/ 151075 w 983674"/>
              <a:gd name="connsiteY2" fmla="*/ 87465 h 103367"/>
              <a:gd name="connsiteX3" fmla="*/ 238540 w 983674"/>
              <a:gd name="connsiteY3" fmla="*/ 87465 h 103367"/>
              <a:gd name="connsiteX4" fmla="*/ 381663 w 983674"/>
              <a:gd name="connsiteY4" fmla="*/ 31805 h 103367"/>
              <a:gd name="connsiteX5" fmla="*/ 485030 w 983674"/>
              <a:gd name="connsiteY5" fmla="*/ 31805 h 103367"/>
              <a:gd name="connsiteX6" fmla="*/ 644056 w 983674"/>
              <a:gd name="connsiteY6" fmla="*/ 0 h 103367"/>
              <a:gd name="connsiteX7" fmla="*/ 731520 w 983674"/>
              <a:gd name="connsiteY7" fmla="*/ 23854 h 103367"/>
              <a:gd name="connsiteX8" fmla="*/ 983674 w 983674"/>
              <a:gd name="connsiteY8" fmla="*/ 47731 h 103367"/>
              <a:gd name="connsiteX0" fmla="*/ 0 w 996964"/>
              <a:gd name="connsiteY0" fmla="*/ 103367 h 103367"/>
              <a:gd name="connsiteX1" fmla="*/ 71562 w 996964"/>
              <a:gd name="connsiteY1" fmla="*/ 31805 h 103367"/>
              <a:gd name="connsiteX2" fmla="*/ 151075 w 996964"/>
              <a:gd name="connsiteY2" fmla="*/ 87465 h 103367"/>
              <a:gd name="connsiteX3" fmla="*/ 238540 w 996964"/>
              <a:gd name="connsiteY3" fmla="*/ 87465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51075 w 996964"/>
              <a:gd name="connsiteY2" fmla="*/ 87465 h 103367"/>
              <a:gd name="connsiteX3" fmla="*/ 238540 w 996964"/>
              <a:gd name="connsiteY3" fmla="*/ 87465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38540 w 996964"/>
              <a:gd name="connsiteY3" fmla="*/ 87465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88541 w 996964"/>
              <a:gd name="connsiteY3" fmla="*/ 42226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67109 w 996964"/>
              <a:gd name="connsiteY3" fmla="*/ 21297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67109 w 996964"/>
              <a:gd name="connsiteY3" fmla="*/ 21297 h 103367"/>
              <a:gd name="connsiteX4" fmla="*/ 360232 w 996964"/>
              <a:gd name="connsiteY4" fmla="*/ 24829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67109 w 996964"/>
              <a:gd name="connsiteY3" fmla="*/ 21297 h 103367"/>
              <a:gd name="connsiteX4" fmla="*/ 360232 w 996964"/>
              <a:gd name="connsiteY4" fmla="*/ 24829 h 103367"/>
              <a:gd name="connsiteX5" fmla="*/ 470743 w 996964"/>
              <a:gd name="connsiteY5" fmla="*/ 15527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62737 h 162737"/>
              <a:gd name="connsiteX1" fmla="*/ 145381 w 996964"/>
              <a:gd name="connsiteY1" fmla="*/ 86524 h 162737"/>
              <a:gd name="connsiteX2" fmla="*/ 167743 w 996964"/>
              <a:gd name="connsiteY2" fmla="*/ 135208 h 162737"/>
              <a:gd name="connsiteX3" fmla="*/ 267109 w 996964"/>
              <a:gd name="connsiteY3" fmla="*/ 80667 h 162737"/>
              <a:gd name="connsiteX4" fmla="*/ 360232 w 996964"/>
              <a:gd name="connsiteY4" fmla="*/ 84199 h 162737"/>
              <a:gd name="connsiteX5" fmla="*/ 470743 w 996964"/>
              <a:gd name="connsiteY5" fmla="*/ 74897 h 162737"/>
              <a:gd name="connsiteX6" fmla="*/ 558703 w 996964"/>
              <a:gd name="connsiteY6" fmla="*/ 0 h 162737"/>
              <a:gd name="connsiteX7" fmla="*/ 731520 w 996964"/>
              <a:gd name="connsiteY7" fmla="*/ 83224 h 162737"/>
              <a:gd name="connsiteX8" fmla="*/ 996964 w 996964"/>
              <a:gd name="connsiteY8" fmla="*/ 104442 h 162737"/>
              <a:gd name="connsiteX0" fmla="*/ 0 w 996964"/>
              <a:gd name="connsiteY0" fmla="*/ 162737 h 162737"/>
              <a:gd name="connsiteX1" fmla="*/ 145381 w 996964"/>
              <a:gd name="connsiteY1" fmla="*/ 86524 h 162737"/>
              <a:gd name="connsiteX2" fmla="*/ 167743 w 996964"/>
              <a:gd name="connsiteY2" fmla="*/ 135208 h 162737"/>
              <a:gd name="connsiteX3" fmla="*/ 267109 w 996964"/>
              <a:gd name="connsiteY3" fmla="*/ 80667 h 162737"/>
              <a:gd name="connsiteX4" fmla="*/ 360232 w 996964"/>
              <a:gd name="connsiteY4" fmla="*/ 84199 h 162737"/>
              <a:gd name="connsiteX5" fmla="*/ 470743 w 996964"/>
              <a:gd name="connsiteY5" fmla="*/ 74897 h 162737"/>
              <a:gd name="connsiteX6" fmla="*/ 558703 w 996964"/>
              <a:gd name="connsiteY6" fmla="*/ 0 h 162737"/>
              <a:gd name="connsiteX7" fmla="*/ 757714 w 996964"/>
              <a:gd name="connsiteY7" fmla="*/ 13463 h 162737"/>
              <a:gd name="connsiteX8" fmla="*/ 996964 w 996964"/>
              <a:gd name="connsiteY8" fmla="*/ 104442 h 162737"/>
              <a:gd name="connsiteX0" fmla="*/ 0 w 927908"/>
              <a:gd name="connsiteY0" fmla="*/ 162737 h 162737"/>
              <a:gd name="connsiteX1" fmla="*/ 145381 w 927908"/>
              <a:gd name="connsiteY1" fmla="*/ 86524 h 162737"/>
              <a:gd name="connsiteX2" fmla="*/ 167743 w 927908"/>
              <a:gd name="connsiteY2" fmla="*/ 135208 h 162737"/>
              <a:gd name="connsiteX3" fmla="*/ 267109 w 927908"/>
              <a:gd name="connsiteY3" fmla="*/ 80667 h 162737"/>
              <a:gd name="connsiteX4" fmla="*/ 360232 w 927908"/>
              <a:gd name="connsiteY4" fmla="*/ 84199 h 162737"/>
              <a:gd name="connsiteX5" fmla="*/ 470743 w 927908"/>
              <a:gd name="connsiteY5" fmla="*/ 74897 h 162737"/>
              <a:gd name="connsiteX6" fmla="*/ 558703 w 927908"/>
              <a:gd name="connsiteY6" fmla="*/ 0 h 162737"/>
              <a:gd name="connsiteX7" fmla="*/ 757714 w 927908"/>
              <a:gd name="connsiteY7" fmla="*/ 13463 h 162737"/>
              <a:gd name="connsiteX8" fmla="*/ 927908 w 927908"/>
              <a:gd name="connsiteY8" fmla="*/ 41656 h 162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7908" h="162737">
                <a:moveTo>
                  <a:pt x="0" y="162737"/>
                </a:moveTo>
                <a:lnTo>
                  <a:pt x="145381" y="86524"/>
                </a:lnTo>
                <a:lnTo>
                  <a:pt x="167743" y="135208"/>
                </a:lnTo>
                <a:lnTo>
                  <a:pt x="267109" y="80667"/>
                </a:lnTo>
                <a:lnTo>
                  <a:pt x="360232" y="84199"/>
                </a:lnTo>
                <a:lnTo>
                  <a:pt x="470743" y="74897"/>
                </a:lnTo>
                <a:lnTo>
                  <a:pt x="558703" y="0"/>
                </a:lnTo>
                <a:lnTo>
                  <a:pt x="757714" y="13463"/>
                </a:lnTo>
                <a:lnTo>
                  <a:pt x="927908" y="41656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7185" name="Text Box 252"/>
          <p:cNvSpPr txBox="1">
            <a:spLocks noChangeArrowheads="1"/>
          </p:cNvSpPr>
          <p:nvPr/>
        </p:nvSpPr>
        <p:spPr bwMode="auto">
          <a:xfrm>
            <a:off x="757088" y="3309757"/>
            <a:ext cx="718568" cy="1873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glow rad="63500">
              <a:schemeClr val="accent3">
                <a:satMod val="175000"/>
                <a:alpha val="40000"/>
              </a:schemeClr>
            </a:glow>
          </a:effectLst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996633"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800" b="1" dirty="0">
                <a:latin typeface="Arial Narrow" pitchFamily="34" charset="0"/>
                <a:cs typeface="Arial" pitchFamily="34" charset="0"/>
              </a:rPr>
              <a:t>Монголия</a:t>
            </a:r>
          </a:p>
        </p:txBody>
      </p:sp>
      <p:sp>
        <p:nvSpPr>
          <p:cNvPr id="7186" name="Полилиния 7185"/>
          <p:cNvSpPr/>
          <p:nvPr/>
        </p:nvSpPr>
        <p:spPr>
          <a:xfrm>
            <a:off x="411163" y="3016251"/>
            <a:ext cx="1257300" cy="1297516"/>
          </a:xfrm>
          <a:custGeom>
            <a:avLst/>
            <a:gdLst>
              <a:gd name="connsiteX0" fmla="*/ 328613 w 1257300"/>
              <a:gd name="connsiteY0" fmla="*/ 0 h 950119"/>
              <a:gd name="connsiteX1" fmla="*/ 290513 w 1257300"/>
              <a:gd name="connsiteY1" fmla="*/ 71437 h 950119"/>
              <a:gd name="connsiteX2" fmla="*/ 271463 w 1257300"/>
              <a:gd name="connsiteY2" fmla="*/ 102394 h 950119"/>
              <a:gd name="connsiteX3" fmla="*/ 261938 w 1257300"/>
              <a:gd name="connsiteY3" fmla="*/ 145256 h 950119"/>
              <a:gd name="connsiteX4" fmla="*/ 207169 w 1257300"/>
              <a:gd name="connsiteY4" fmla="*/ 223837 h 950119"/>
              <a:gd name="connsiteX5" fmla="*/ 161925 w 1257300"/>
              <a:gd name="connsiteY5" fmla="*/ 297656 h 950119"/>
              <a:gd name="connsiteX6" fmla="*/ 111919 w 1257300"/>
              <a:gd name="connsiteY6" fmla="*/ 347662 h 950119"/>
              <a:gd name="connsiteX7" fmla="*/ 100013 w 1257300"/>
              <a:gd name="connsiteY7" fmla="*/ 373856 h 950119"/>
              <a:gd name="connsiteX8" fmla="*/ 95250 w 1257300"/>
              <a:gd name="connsiteY8" fmla="*/ 419100 h 950119"/>
              <a:gd name="connsiteX9" fmla="*/ 104775 w 1257300"/>
              <a:gd name="connsiteY9" fmla="*/ 440531 h 950119"/>
              <a:gd name="connsiteX10" fmla="*/ 80963 w 1257300"/>
              <a:gd name="connsiteY10" fmla="*/ 526256 h 950119"/>
              <a:gd name="connsiteX11" fmla="*/ 80963 w 1257300"/>
              <a:gd name="connsiteY11" fmla="*/ 526256 h 950119"/>
              <a:gd name="connsiteX12" fmla="*/ 61913 w 1257300"/>
              <a:gd name="connsiteY12" fmla="*/ 595312 h 950119"/>
              <a:gd name="connsiteX13" fmla="*/ 0 w 1257300"/>
              <a:gd name="connsiteY13" fmla="*/ 700087 h 950119"/>
              <a:gd name="connsiteX14" fmla="*/ 26194 w 1257300"/>
              <a:gd name="connsiteY14" fmla="*/ 726281 h 950119"/>
              <a:gd name="connsiteX15" fmla="*/ 59532 w 1257300"/>
              <a:gd name="connsiteY15" fmla="*/ 764381 h 950119"/>
              <a:gd name="connsiteX16" fmla="*/ 83344 w 1257300"/>
              <a:gd name="connsiteY16" fmla="*/ 781050 h 950119"/>
              <a:gd name="connsiteX17" fmla="*/ 107157 w 1257300"/>
              <a:gd name="connsiteY17" fmla="*/ 792956 h 950119"/>
              <a:gd name="connsiteX18" fmla="*/ 116682 w 1257300"/>
              <a:gd name="connsiteY18" fmla="*/ 816769 h 950119"/>
              <a:gd name="connsiteX19" fmla="*/ 109538 w 1257300"/>
              <a:gd name="connsiteY19" fmla="*/ 862012 h 950119"/>
              <a:gd name="connsiteX20" fmla="*/ 140494 w 1257300"/>
              <a:gd name="connsiteY20" fmla="*/ 900112 h 950119"/>
              <a:gd name="connsiteX21" fmla="*/ 157163 w 1257300"/>
              <a:gd name="connsiteY21" fmla="*/ 921544 h 950119"/>
              <a:gd name="connsiteX22" fmla="*/ 159544 w 1257300"/>
              <a:gd name="connsiteY22" fmla="*/ 945356 h 950119"/>
              <a:gd name="connsiteX23" fmla="*/ 183357 w 1257300"/>
              <a:gd name="connsiteY23" fmla="*/ 950119 h 950119"/>
              <a:gd name="connsiteX24" fmla="*/ 278607 w 1257300"/>
              <a:gd name="connsiteY24" fmla="*/ 912019 h 950119"/>
              <a:gd name="connsiteX25" fmla="*/ 316707 w 1257300"/>
              <a:gd name="connsiteY25" fmla="*/ 897731 h 950119"/>
              <a:gd name="connsiteX26" fmla="*/ 359569 w 1257300"/>
              <a:gd name="connsiteY26" fmla="*/ 907256 h 950119"/>
              <a:gd name="connsiteX27" fmla="*/ 411957 w 1257300"/>
              <a:gd name="connsiteY27" fmla="*/ 916781 h 950119"/>
              <a:gd name="connsiteX28" fmla="*/ 507207 w 1257300"/>
              <a:gd name="connsiteY28" fmla="*/ 857250 h 950119"/>
              <a:gd name="connsiteX29" fmla="*/ 561975 w 1257300"/>
              <a:gd name="connsiteY29" fmla="*/ 814387 h 950119"/>
              <a:gd name="connsiteX30" fmla="*/ 614363 w 1257300"/>
              <a:gd name="connsiteY30" fmla="*/ 781050 h 950119"/>
              <a:gd name="connsiteX31" fmla="*/ 619125 w 1257300"/>
              <a:gd name="connsiteY31" fmla="*/ 733425 h 950119"/>
              <a:gd name="connsiteX32" fmla="*/ 645319 w 1257300"/>
              <a:gd name="connsiteY32" fmla="*/ 671512 h 950119"/>
              <a:gd name="connsiteX33" fmla="*/ 678657 w 1257300"/>
              <a:gd name="connsiteY33" fmla="*/ 645319 h 950119"/>
              <a:gd name="connsiteX34" fmla="*/ 709613 w 1257300"/>
              <a:gd name="connsiteY34" fmla="*/ 638175 h 950119"/>
              <a:gd name="connsiteX35" fmla="*/ 735807 w 1257300"/>
              <a:gd name="connsiteY35" fmla="*/ 673894 h 950119"/>
              <a:gd name="connsiteX36" fmla="*/ 769144 w 1257300"/>
              <a:gd name="connsiteY36" fmla="*/ 683419 h 950119"/>
              <a:gd name="connsiteX37" fmla="*/ 852488 w 1257300"/>
              <a:gd name="connsiteY37" fmla="*/ 616744 h 950119"/>
              <a:gd name="connsiteX38" fmla="*/ 895350 w 1257300"/>
              <a:gd name="connsiteY38" fmla="*/ 619125 h 950119"/>
              <a:gd name="connsiteX39" fmla="*/ 969169 w 1257300"/>
              <a:gd name="connsiteY39" fmla="*/ 585787 h 950119"/>
              <a:gd name="connsiteX40" fmla="*/ 1009650 w 1257300"/>
              <a:gd name="connsiteY40" fmla="*/ 533400 h 950119"/>
              <a:gd name="connsiteX41" fmla="*/ 1057275 w 1257300"/>
              <a:gd name="connsiteY41" fmla="*/ 521494 h 950119"/>
              <a:gd name="connsiteX42" fmla="*/ 1083469 w 1257300"/>
              <a:gd name="connsiteY42" fmla="*/ 507206 h 950119"/>
              <a:gd name="connsiteX43" fmla="*/ 1126332 w 1257300"/>
              <a:gd name="connsiteY43" fmla="*/ 495300 h 950119"/>
              <a:gd name="connsiteX44" fmla="*/ 1162050 w 1257300"/>
              <a:gd name="connsiteY44" fmla="*/ 492919 h 950119"/>
              <a:gd name="connsiteX45" fmla="*/ 1193007 w 1257300"/>
              <a:gd name="connsiteY45" fmla="*/ 495300 h 950119"/>
              <a:gd name="connsiteX46" fmla="*/ 1226344 w 1257300"/>
              <a:gd name="connsiteY46" fmla="*/ 502444 h 950119"/>
              <a:gd name="connsiteX47" fmla="*/ 1250157 w 1257300"/>
              <a:gd name="connsiteY47" fmla="*/ 476250 h 950119"/>
              <a:gd name="connsiteX48" fmla="*/ 1257300 w 1257300"/>
              <a:gd name="connsiteY48" fmla="*/ 431006 h 950119"/>
              <a:gd name="connsiteX49" fmla="*/ 1245394 w 1257300"/>
              <a:gd name="connsiteY49" fmla="*/ 383381 h 950119"/>
              <a:gd name="connsiteX50" fmla="*/ 1233488 w 1257300"/>
              <a:gd name="connsiteY50" fmla="*/ 338137 h 950119"/>
              <a:gd name="connsiteX51" fmla="*/ 1202532 w 1257300"/>
              <a:gd name="connsiteY51" fmla="*/ 330994 h 950119"/>
              <a:gd name="connsiteX52" fmla="*/ 1185863 w 1257300"/>
              <a:gd name="connsiteY52" fmla="*/ 342900 h 950119"/>
              <a:gd name="connsiteX53" fmla="*/ 1157288 w 1257300"/>
              <a:gd name="connsiteY53" fmla="*/ 369094 h 950119"/>
              <a:gd name="connsiteX54" fmla="*/ 1126332 w 1257300"/>
              <a:gd name="connsiteY54" fmla="*/ 350044 h 950119"/>
              <a:gd name="connsiteX55" fmla="*/ 1092994 w 1257300"/>
              <a:gd name="connsiteY55" fmla="*/ 354806 h 950119"/>
              <a:gd name="connsiteX56" fmla="*/ 1066800 w 1257300"/>
              <a:gd name="connsiteY56" fmla="*/ 352425 h 950119"/>
              <a:gd name="connsiteX57" fmla="*/ 1069182 w 1257300"/>
              <a:gd name="connsiteY57" fmla="*/ 309562 h 950119"/>
              <a:gd name="connsiteX58" fmla="*/ 1193007 w 1257300"/>
              <a:gd name="connsiteY58" fmla="*/ 192881 h 950119"/>
              <a:gd name="connsiteX59" fmla="*/ 1238250 w 1257300"/>
              <a:gd name="connsiteY59" fmla="*/ 145256 h 950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257300" h="950119">
                <a:moveTo>
                  <a:pt x="328613" y="0"/>
                </a:moveTo>
                <a:lnTo>
                  <a:pt x="290513" y="71437"/>
                </a:lnTo>
                <a:lnTo>
                  <a:pt x="271463" y="102394"/>
                </a:lnTo>
                <a:lnTo>
                  <a:pt x="261938" y="145256"/>
                </a:lnTo>
                <a:lnTo>
                  <a:pt x="207169" y="223837"/>
                </a:lnTo>
                <a:lnTo>
                  <a:pt x="161925" y="297656"/>
                </a:lnTo>
                <a:lnTo>
                  <a:pt x="111919" y="347662"/>
                </a:lnTo>
                <a:lnTo>
                  <a:pt x="100013" y="373856"/>
                </a:lnTo>
                <a:lnTo>
                  <a:pt x="95250" y="419100"/>
                </a:lnTo>
                <a:lnTo>
                  <a:pt x="104775" y="440531"/>
                </a:lnTo>
                <a:lnTo>
                  <a:pt x="80963" y="526256"/>
                </a:lnTo>
                <a:lnTo>
                  <a:pt x="80963" y="526256"/>
                </a:lnTo>
                <a:lnTo>
                  <a:pt x="61913" y="595312"/>
                </a:lnTo>
                <a:lnTo>
                  <a:pt x="0" y="700087"/>
                </a:lnTo>
                <a:lnTo>
                  <a:pt x="26194" y="726281"/>
                </a:lnTo>
                <a:lnTo>
                  <a:pt x="59532" y="764381"/>
                </a:lnTo>
                <a:lnTo>
                  <a:pt x="83344" y="781050"/>
                </a:lnTo>
                <a:lnTo>
                  <a:pt x="107157" y="792956"/>
                </a:lnTo>
                <a:lnTo>
                  <a:pt x="116682" y="816769"/>
                </a:lnTo>
                <a:lnTo>
                  <a:pt x="109538" y="862012"/>
                </a:lnTo>
                <a:lnTo>
                  <a:pt x="140494" y="900112"/>
                </a:lnTo>
                <a:lnTo>
                  <a:pt x="157163" y="921544"/>
                </a:lnTo>
                <a:lnTo>
                  <a:pt x="159544" y="945356"/>
                </a:lnTo>
                <a:lnTo>
                  <a:pt x="183357" y="950119"/>
                </a:lnTo>
                <a:lnTo>
                  <a:pt x="278607" y="912019"/>
                </a:lnTo>
                <a:lnTo>
                  <a:pt x="316707" y="897731"/>
                </a:lnTo>
                <a:lnTo>
                  <a:pt x="359569" y="907256"/>
                </a:lnTo>
                <a:lnTo>
                  <a:pt x="411957" y="916781"/>
                </a:lnTo>
                <a:lnTo>
                  <a:pt x="507207" y="857250"/>
                </a:lnTo>
                <a:lnTo>
                  <a:pt x="561975" y="814387"/>
                </a:lnTo>
                <a:lnTo>
                  <a:pt x="614363" y="781050"/>
                </a:lnTo>
                <a:lnTo>
                  <a:pt x="619125" y="733425"/>
                </a:lnTo>
                <a:lnTo>
                  <a:pt x="645319" y="671512"/>
                </a:lnTo>
                <a:lnTo>
                  <a:pt x="678657" y="645319"/>
                </a:lnTo>
                <a:lnTo>
                  <a:pt x="709613" y="638175"/>
                </a:lnTo>
                <a:lnTo>
                  <a:pt x="735807" y="673894"/>
                </a:lnTo>
                <a:lnTo>
                  <a:pt x="769144" y="683419"/>
                </a:lnTo>
                <a:lnTo>
                  <a:pt x="852488" y="616744"/>
                </a:lnTo>
                <a:lnTo>
                  <a:pt x="895350" y="619125"/>
                </a:lnTo>
                <a:lnTo>
                  <a:pt x="969169" y="585787"/>
                </a:lnTo>
                <a:lnTo>
                  <a:pt x="1009650" y="533400"/>
                </a:lnTo>
                <a:lnTo>
                  <a:pt x="1057275" y="521494"/>
                </a:lnTo>
                <a:lnTo>
                  <a:pt x="1083469" y="507206"/>
                </a:lnTo>
                <a:lnTo>
                  <a:pt x="1126332" y="495300"/>
                </a:lnTo>
                <a:lnTo>
                  <a:pt x="1162050" y="492919"/>
                </a:lnTo>
                <a:lnTo>
                  <a:pt x="1193007" y="495300"/>
                </a:lnTo>
                <a:lnTo>
                  <a:pt x="1226344" y="502444"/>
                </a:lnTo>
                <a:lnTo>
                  <a:pt x="1250157" y="476250"/>
                </a:lnTo>
                <a:lnTo>
                  <a:pt x="1257300" y="431006"/>
                </a:lnTo>
                <a:lnTo>
                  <a:pt x="1245394" y="383381"/>
                </a:lnTo>
                <a:lnTo>
                  <a:pt x="1233488" y="338137"/>
                </a:lnTo>
                <a:lnTo>
                  <a:pt x="1202532" y="330994"/>
                </a:lnTo>
                <a:lnTo>
                  <a:pt x="1185863" y="342900"/>
                </a:lnTo>
                <a:lnTo>
                  <a:pt x="1157288" y="369094"/>
                </a:lnTo>
                <a:lnTo>
                  <a:pt x="1126332" y="350044"/>
                </a:lnTo>
                <a:lnTo>
                  <a:pt x="1092994" y="354806"/>
                </a:lnTo>
                <a:lnTo>
                  <a:pt x="1066800" y="352425"/>
                </a:lnTo>
                <a:lnTo>
                  <a:pt x="1069182" y="309562"/>
                </a:lnTo>
                <a:lnTo>
                  <a:pt x="1193007" y="192881"/>
                </a:lnTo>
                <a:lnTo>
                  <a:pt x="1238250" y="145256"/>
                </a:lnTo>
              </a:path>
            </a:pathLst>
          </a:custGeom>
          <a:ln w="12700">
            <a:solidFill>
              <a:srgbClr val="FF99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prstClr val="black"/>
              </a:solidFill>
              <a:latin typeface="Arial Narrow" pitchFamily="34" charset="0"/>
            </a:endParaRPr>
          </a:p>
        </p:txBody>
      </p:sp>
      <p:grpSp>
        <p:nvGrpSpPr>
          <p:cNvPr id="7" name="Группа 7091"/>
          <p:cNvGrpSpPr>
            <a:grpSpLocks/>
          </p:cNvGrpSpPr>
          <p:nvPr/>
        </p:nvGrpSpPr>
        <p:grpSpPr bwMode="auto">
          <a:xfrm>
            <a:off x="2376488" y="2859617"/>
            <a:ext cx="152400" cy="211667"/>
            <a:chOff x="3030683" y="2879727"/>
            <a:chExt cx="152603" cy="154261"/>
          </a:xfrm>
        </p:grpSpPr>
        <p:pic>
          <p:nvPicPr>
            <p:cNvPr id="6428" name="Picture 459" descr="C:\Documents and Settings\ВасильевСВ\Рабочий стол\Безымянный.JPG"/>
            <p:cNvPicPr preferRelativeResize="0">
              <a:picLocks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r="40137" b="15517"/>
            <a:stretch>
              <a:fillRect/>
            </a:stretch>
          </p:blipFill>
          <p:spPr bwMode="auto">
            <a:xfrm>
              <a:off x="3030683" y="2879727"/>
              <a:ext cx="152603" cy="1542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106" name="Овал 7105"/>
            <p:cNvSpPr/>
            <p:nvPr/>
          </p:nvSpPr>
          <p:spPr>
            <a:xfrm>
              <a:off x="3035451" y="2882812"/>
              <a:ext cx="138297" cy="137292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8" name="Группа 7119"/>
          <p:cNvGrpSpPr>
            <a:grpSpLocks/>
          </p:cNvGrpSpPr>
          <p:nvPr/>
        </p:nvGrpSpPr>
        <p:grpSpPr bwMode="auto">
          <a:xfrm>
            <a:off x="1758951" y="2804585"/>
            <a:ext cx="144463" cy="188383"/>
            <a:chOff x="-312072" y="2068921"/>
            <a:chExt cx="144091" cy="139067"/>
          </a:xfrm>
        </p:grpSpPr>
        <p:pic>
          <p:nvPicPr>
            <p:cNvPr id="6426" name="Picture 461"/>
            <p:cNvPicPr preferRelativeResize="0">
              <a:picLocks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-312072" y="2068921"/>
              <a:ext cx="144091" cy="137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122" name="Овал 7121"/>
            <p:cNvSpPr/>
            <p:nvPr/>
          </p:nvSpPr>
          <p:spPr>
            <a:xfrm>
              <a:off x="-308905" y="2070483"/>
              <a:ext cx="137757" cy="137505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9" name="Группа 7082"/>
          <p:cNvGrpSpPr>
            <a:grpSpLocks/>
          </p:cNvGrpSpPr>
          <p:nvPr/>
        </p:nvGrpSpPr>
        <p:grpSpPr bwMode="auto">
          <a:xfrm>
            <a:off x="3476625" y="1805517"/>
            <a:ext cx="152400" cy="211667"/>
            <a:chOff x="3030683" y="2879727"/>
            <a:chExt cx="152603" cy="154261"/>
          </a:xfrm>
        </p:grpSpPr>
        <p:pic>
          <p:nvPicPr>
            <p:cNvPr id="6424" name="Picture 459" descr="C:\Documents and Settings\ВасильевСВ\Рабочий стол\Безымянный.JPG"/>
            <p:cNvPicPr preferRelativeResize="0">
              <a:picLocks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r="40137" b="15517"/>
            <a:stretch>
              <a:fillRect/>
            </a:stretch>
          </p:blipFill>
          <p:spPr bwMode="auto">
            <a:xfrm>
              <a:off x="3030683" y="2879727"/>
              <a:ext cx="152603" cy="1542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086" name="Овал 7085"/>
            <p:cNvSpPr/>
            <p:nvPr/>
          </p:nvSpPr>
          <p:spPr>
            <a:xfrm>
              <a:off x="3035452" y="2882812"/>
              <a:ext cx="138296" cy="137292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170" name="Rectangle 84"/>
          <p:cNvSpPr>
            <a:spLocks noChangeArrowheads="1"/>
          </p:cNvSpPr>
          <p:nvPr/>
        </p:nvSpPr>
        <p:spPr bwMode="auto">
          <a:xfrm flipH="1">
            <a:off x="5962651" y="2114551"/>
            <a:ext cx="265113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Шемья</a:t>
            </a:r>
          </a:p>
        </p:txBody>
      </p:sp>
      <p:grpSp>
        <p:nvGrpSpPr>
          <p:cNvPr id="10" name="Group 70"/>
          <p:cNvGrpSpPr>
            <a:grpSpLocks/>
          </p:cNvGrpSpPr>
          <p:nvPr/>
        </p:nvGrpSpPr>
        <p:grpSpPr bwMode="auto">
          <a:xfrm>
            <a:off x="5937251" y="2252134"/>
            <a:ext cx="73025" cy="97367"/>
            <a:chOff x="784" y="1700"/>
            <a:chExt cx="136" cy="136"/>
          </a:xfrm>
        </p:grpSpPr>
        <p:sp>
          <p:nvSpPr>
            <p:cNvPr id="5042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5043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5069" name="Oval 3167"/>
          <p:cNvSpPr>
            <a:spLocks noChangeArrowheads="1"/>
          </p:cNvSpPr>
          <p:nvPr/>
        </p:nvSpPr>
        <p:spPr bwMode="auto">
          <a:xfrm>
            <a:off x="6810375" y="1833033"/>
            <a:ext cx="107950" cy="1460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11" name="Group 70"/>
          <p:cNvGrpSpPr>
            <a:grpSpLocks/>
          </p:cNvGrpSpPr>
          <p:nvPr/>
        </p:nvGrpSpPr>
        <p:grpSpPr bwMode="auto">
          <a:xfrm>
            <a:off x="3500439" y="3560234"/>
            <a:ext cx="71437" cy="97367"/>
            <a:chOff x="784" y="1700"/>
            <a:chExt cx="136" cy="136"/>
          </a:xfrm>
        </p:grpSpPr>
        <p:sp>
          <p:nvSpPr>
            <p:cNvPr id="9823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24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12" name="Group 70"/>
          <p:cNvGrpSpPr>
            <a:grpSpLocks/>
          </p:cNvGrpSpPr>
          <p:nvPr/>
        </p:nvGrpSpPr>
        <p:grpSpPr bwMode="auto">
          <a:xfrm>
            <a:off x="1622426" y="2705101"/>
            <a:ext cx="73025" cy="99484"/>
            <a:chOff x="784" y="1700"/>
            <a:chExt cx="136" cy="136"/>
          </a:xfrm>
        </p:grpSpPr>
        <p:sp>
          <p:nvSpPr>
            <p:cNvPr id="9826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27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13" name="Group 70"/>
          <p:cNvGrpSpPr>
            <a:grpSpLocks/>
          </p:cNvGrpSpPr>
          <p:nvPr/>
        </p:nvGrpSpPr>
        <p:grpSpPr bwMode="auto">
          <a:xfrm>
            <a:off x="1476375" y="2923117"/>
            <a:ext cx="71438" cy="99483"/>
            <a:chOff x="784" y="1700"/>
            <a:chExt cx="136" cy="136"/>
          </a:xfrm>
        </p:grpSpPr>
        <p:sp>
          <p:nvSpPr>
            <p:cNvPr id="9829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30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176" name="Rectangle 84"/>
          <p:cNvSpPr>
            <a:spLocks noChangeArrowheads="1"/>
          </p:cNvSpPr>
          <p:nvPr/>
        </p:nvSpPr>
        <p:spPr bwMode="auto">
          <a:xfrm>
            <a:off x="3011488" y="4883151"/>
            <a:ext cx="215900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Мисава</a:t>
            </a:r>
          </a:p>
        </p:txBody>
      </p:sp>
      <p:sp>
        <p:nvSpPr>
          <p:cNvPr id="6177" name="Rectangle 84"/>
          <p:cNvSpPr>
            <a:spLocks noChangeArrowheads="1"/>
          </p:cNvSpPr>
          <p:nvPr/>
        </p:nvSpPr>
        <p:spPr bwMode="auto">
          <a:xfrm>
            <a:off x="3065464" y="5835651"/>
            <a:ext cx="236537" cy="65616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Токио</a:t>
            </a:r>
          </a:p>
        </p:txBody>
      </p:sp>
      <p:sp>
        <p:nvSpPr>
          <p:cNvPr id="25070" name="Line 65"/>
          <p:cNvSpPr>
            <a:spLocks noChangeAspect="1" noChangeShapeType="1"/>
          </p:cNvSpPr>
          <p:nvPr/>
        </p:nvSpPr>
        <p:spPr bwMode="auto">
          <a:xfrm>
            <a:off x="3324225" y="5742517"/>
            <a:ext cx="0" cy="404283"/>
          </a:xfrm>
          <a:prstGeom prst="line">
            <a:avLst/>
          </a:prstGeom>
          <a:noFill/>
          <a:ln w="6350">
            <a:solidFill>
              <a:srgbClr val="0000CC"/>
            </a:solidFill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074" name="Oval 3167"/>
          <p:cNvSpPr>
            <a:spLocks noChangeArrowheads="1"/>
          </p:cNvSpPr>
          <p:nvPr/>
        </p:nvSpPr>
        <p:spPr bwMode="auto">
          <a:xfrm>
            <a:off x="2973388" y="5952067"/>
            <a:ext cx="144462" cy="1968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ВМБ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18049" name="Rectangle 84"/>
          <p:cNvSpPr>
            <a:spLocks noChangeArrowheads="1"/>
          </p:cNvSpPr>
          <p:nvPr/>
        </p:nvSpPr>
        <p:spPr bwMode="auto">
          <a:xfrm flipH="1">
            <a:off x="2483768" y="4677139"/>
            <a:ext cx="576064" cy="172355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Японское море</a:t>
            </a:r>
          </a:p>
        </p:txBody>
      </p:sp>
      <p:grpSp>
        <p:nvGrpSpPr>
          <p:cNvPr id="14" name="Group 70"/>
          <p:cNvGrpSpPr>
            <a:grpSpLocks/>
          </p:cNvGrpSpPr>
          <p:nvPr/>
        </p:nvGrpSpPr>
        <p:grpSpPr bwMode="auto">
          <a:xfrm>
            <a:off x="2868613" y="3416301"/>
            <a:ext cx="73025" cy="99484"/>
            <a:chOff x="784" y="1700"/>
            <a:chExt cx="136" cy="136"/>
          </a:xfrm>
        </p:grpSpPr>
        <p:sp>
          <p:nvSpPr>
            <p:cNvPr id="7156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7157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15" name="Группа 549"/>
          <p:cNvGrpSpPr>
            <a:grpSpLocks/>
          </p:cNvGrpSpPr>
          <p:nvPr/>
        </p:nvGrpSpPr>
        <p:grpSpPr bwMode="auto">
          <a:xfrm flipH="1">
            <a:off x="1754189" y="3420534"/>
            <a:ext cx="504825" cy="336551"/>
            <a:chOff x="3273601" y="5298648"/>
            <a:chExt cx="742940" cy="291300"/>
          </a:xfrm>
        </p:grpSpPr>
        <p:sp>
          <p:nvSpPr>
            <p:cNvPr id="6411" name="Freeform 41"/>
            <p:cNvSpPr>
              <a:spLocks noChangeAspect="1"/>
            </p:cNvSpPr>
            <p:nvPr/>
          </p:nvSpPr>
          <p:spPr bwMode="auto">
            <a:xfrm flipH="1">
              <a:off x="3442772" y="5298648"/>
              <a:ext cx="481535" cy="291299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rgbClr val="CC6600"/>
                </a:gs>
                <a:gs pos="50000">
                  <a:srgbClr val="FFFFFF"/>
                </a:gs>
                <a:gs pos="100000">
                  <a:srgbClr val="993300"/>
                </a:gs>
              </a:gsLst>
              <a:lin ang="5400000" scaled="1"/>
            </a:gradFill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ru-RU"/>
            </a:p>
          </p:txBody>
        </p:sp>
        <p:sp>
          <p:nvSpPr>
            <p:cNvPr id="6412" name="Text Box 45"/>
            <p:cNvSpPr txBox="1">
              <a:spLocks noChangeAspect="1" noChangeArrowheads="1"/>
            </p:cNvSpPr>
            <p:nvPr/>
          </p:nvSpPr>
          <p:spPr bwMode="auto">
            <a:xfrm>
              <a:off x="3273601" y="5321123"/>
              <a:ext cx="742940" cy="147643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>
                <a:lnSpc>
                  <a:spcPct val="80000"/>
                </a:lnSpc>
              </a:pPr>
              <a:r>
                <a:rPr lang="ru-RU" altLang="ru-RU" sz="600" b="1">
                  <a:solidFill>
                    <a:srgbClr val="990000"/>
                  </a:solidFill>
                  <a:latin typeface="Arial Narrow" pitchFamily="34" charset="0"/>
                </a:rPr>
                <a:t>Сев.ОК</a:t>
              </a:r>
              <a:endParaRPr lang="ru-RU" altLang="ru-RU" sz="700" b="1">
                <a:solidFill>
                  <a:srgbClr val="990000"/>
                </a:solidFill>
                <a:latin typeface="Arial Narrow" pitchFamily="34" charset="0"/>
              </a:endParaRPr>
            </a:p>
          </p:txBody>
        </p:sp>
        <p:sp>
          <p:nvSpPr>
            <p:cNvPr id="6413" name="Line 65"/>
            <p:cNvSpPr>
              <a:spLocks noChangeAspect="1" noChangeShapeType="1"/>
            </p:cNvSpPr>
            <p:nvPr/>
          </p:nvSpPr>
          <p:spPr bwMode="auto">
            <a:xfrm>
              <a:off x="3440729" y="5340803"/>
              <a:ext cx="0" cy="249145"/>
            </a:xfrm>
            <a:prstGeom prst="line">
              <a:avLst/>
            </a:prstGeom>
            <a:noFill/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652" name="Rectangle 84"/>
          <p:cNvSpPr>
            <a:spLocks noChangeArrowheads="1"/>
          </p:cNvSpPr>
          <p:nvPr/>
        </p:nvSpPr>
        <p:spPr bwMode="auto">
          <a:xfrm flipH="1">
            <a:off x="3851920" y="2276873"/>
            <a:ext cx="576064" cy="172355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Охотское</a:t>
            </a:r>
          </a:p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море</a:t>
            </a:r>
          </a:p>
        </p:txBody>
      </p:sp>
      <p:grpSp>
        <p:nvGrpSpPr>
          <p:cNvPr id="16" name="Group 101"/>
          <p:cNvGrpSpPr>
            <a:grpSpLocks noChangeAspect="1"/>
          </p:cNvGrpSpPr>
          <p:nvPr/>
        </p:nvGrpSpPr>
        <p:grpSpPr bwMode="auto">
          <a:xfrm>
            <a:off x="6569076" y="986367"/>
            <a:ext cx="123825" cy="188384"/>
            <a:chOff x="4556" y="1156"/>
            <a:chExt cx="244" cy="348"/>
          </a:xfrm>
        </p:grpSpPr>
        <p:sp>
          <p:nvSpPr>
            <p:cNvPr id="2704" name="AutoShape 102"/>
            <p:cNvSpPr>
              <a:spLocks noChangeAspect="1" noChangeArrowheads="1"/>
            </p:cNvSpPr>
            <p:nvPr/>
          </p:nvSpPr>
          <p:spPr bwMode="auto">
            <a:xfrm>
              <a:off x="4559" y="1297"/>
              <a:ext cx="241" cy="207"/>
            </a:xfrm>
            <a:prstGeom prst="triangle">
              <a:avLst>
                <a:gd name="adj" fmla="val 50000"/>
              </a:avLst>
            </a:prstGeom>
            <a:noFill/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5" name="Line 103"/>
            <p:cNvSpPr>
              <a:spLocks noChangeAspect="1" noChangeShapeType="1"/>
            </p:cNvSpPr>
            <p:nvPr/>
          </p:nvSpPr>
          <p:spPr bwMode="auto">
            <a:xfrm rot="5400000">
              <a:off x="4617" y="1236"/>
              <a:ext cx="129" cy="0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6" name="Line 104"/>
            <p:cNvSpPr>
              <a:spLocks noChangeAspect="1" noChangeShapeType="1"/>
            </p:cNvSpPr>
            <p:nvPr/>
          </p:nvSpPr>
          <p:spPr bwMode="auto">
            <a:xfrm rot="-5400000">
              <a:off x="4681" y="1091"/>
              <a:ext cx="0" cy="169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7" name="Line 105"/>
            <p:cNvSpPr>
              <a:spLocks noChangeAspect="1" noChangeShapeType="1"/>
            </p:cNvSpPr>
            <p:nvPr/>
          </p:nvSpPr>
          <p:spPr bwMode="auto">
            <a:xfrm flipH="1">
              <a:off x="4578" y="1156"/>
              <a:ext cx="34" cy="35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8" name="Line 106"/>
            <p:cNvSpPr>
              <a:spLocks noChangeAspect="1" noChangeShapeType="1"/>
            </p:cNvSpPr>
            <p:nvPr/>
          </p:nvSpPr>
          <p:spPr bwMode="auto">
            <a:xfrm flipH="1">
              <a:off x="4556" y="1156"/>
              <a:ext cx="34" cy="35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9" name="Line 107"/>
            <p:cNvSpPr>
              <a:spLocks noChangeAspect="1" noChangeShapeType="1"/>
            </p:cNvSpPr>
            <p:nvPr/>
          </p:nvSpPr>
          <p:spPr bwMode="auto">
            <a:xfrm flipH="1">
              <a:off x="4741" y="1160"/>
              <a:ext cx="34" cy="3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10" name="Line 108"/>
            <p:cNvSpPr>
              <a:spLocks noChangeAspect="1" noChangeShapeType="1"/>
            </p:cNvSpPr>
            <p:nvPr/>
          </p:nvSpPr>
          <p:spPr bwMode="auto">
            <a:xfrm flipH="1">
              <a:off x="4762" y="1164"/>
              <a:ext cx="34" cy="3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11" name="AutoShape 109"/>
            <p:cNvSpPr>
              <a:spLocks noChangeAspect="1" noChangeArrowheads="1"/>
            </p:cNvSpPr>
            <p:nvPr/>
          </p:nvSpPr>
          <p:spPr bwMode="auto">
            <a:xfrm>
              <a:off x="4615" y="1363"/>
              <a:ext cx="128" cy="109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" name="Group 70"/>
          <p:cNvGrpSpPr>
            <a:grpSpLocks/>
          </p:cNvGrpSpPr>
          <p:nvPr/>
        </p:nvGrpSpPr>
        <p:grpSpPr bwMode="auto">
          <a:xfrm>
            <a:off x="4910139" y="2269067"/>
            <a:ext cx="71437" cy="97367"/>
            <a:chOff x="784" y="1700"/>
            <a:chExt cx="136" cy="136"/>
          </a:xfrm>
        </p:grpSpPr>
        <p:sp>
          <p:nvSpPr>
            <p:cNvPr id="9820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21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186" name="Rectangle 84"/>
          <p:cNvSpPr>
            <a:spLocks noChangeArrowheads="1"/>
          </p:cNvSpPr>
          <p:nvPr/>
        </p:nvSpPr>
        <p:spPr bwMode="auto">
          <a:xfrm flipH="1">
            <a:off x="6372225" y="1369484"/>
            <a:ext cx="287338" cy="61555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400" b="1">
                <a:solidFill>
                  <a:srgbClr val="000000"/>
                </a:solidFill>
              </a:rPr>
              <a:t>Анкоридж</a:t>
            </a:r>
          </a:p>
        </p:txBody>
      </p:sp>
      <p:sp>
        <p:nvSpPr>
          <p:cNvPr id="5302" name="Rectangle 117"/>
          <p:cNvSpPr>
            <a:spLocks noChangeArrowheads="1"/>
          </p:cNvSpPr>
          <p:nvPr/>
        </p:nvSpPr>
        <p:spPr bwMode="auto">
          <a:xfrm>
            <a:off x="2675354" y="3687899"/>
            <a:ext cx="662770" cy="160279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Приморское ОН</a:t>
            </a:r>
          </a:p>
        </p:txBody>
      </p:sp>
      <p:sp>
        <p:nvSpPr>
          <p:cNvPr id="2529" name="Oval 3167"/>
          <p:cNvSpPr>
            <a:spLocks noChangeArrowheads="1"/>
          </p:cNvSpPr>
          <p:nvPr/>
        </p:nvSpPr>
        <p:spPr bwMode="auto">
          <a:xfrm>
            <a:off x="4903788" y="2372785"/>
            <a:ext cx="107950" cy="148167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FF0000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6189" name="Rectangle 84"/>
          <p:cNvSpPr>
            <a:spLocks noChangeArrowheads="1"/>
          </p:cNvSpPr>
          <p:nvPr/>
        </p:nvSpPr>
        <p:spPr bwMode="auto">
          <a:xfrm>
            <a:off x="2890838" y="6220885"/>
            <a:ext cx="322262" cy="105833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Йокосука</a:t>
            </a:r>
          </a:p>
        </p:txBody>
      </p:sp>
      <p:grpSp>
        <p:nvGrpSpPr>
          <p:cNvPr id="18" name="Группа 20"/>
          <p:cNvGrpSpPr>
            <a:grpSpLocks/>
          </p:cNvGrpSpPr>
          <p:nvPr/>
        </p:nvGrpSpPr>
        <p:grpSpPr bwMode="auto">
          <a:xfrm>
            <a:off x="6588125" y="886885"/>
            <a:ext cx="615950" cy="393700"/>
            <a:chOff x="6385234" y="6858000"/>
            <a:chExt cx="792284" cy="527697"/>
          </a:xfrm>
        </p:grpSpPr>
        <p:sp>
          <p:nvSpPr>
            <p:cNvPr id="9812" name="Freeform 41"/>
            <p:cNvSpPr>
              <a:spLocks noChangeAspect="1"/>
            </p:cNvSpPr>
            <p:nvPr/>
          </p:nvSpPr>
          <p:spPr bwMode="auto">
            <a:xfrm flipH="1">
              <a:off x="6554718" y="6858000"/>
              <a:ext cx="520701" cy="473792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813" name="Text Box 45"/>
            <p:cNvSpPr txBox="1">
              <a:spLocks noChangeAspect="1" noChangeArrowheads="1"/>
            </p:cNvSpPr>
            <p:nvPr/>
          </p:nvSpPr>
          <p:spPr bwMode="auto">
            <a:xfrm>
              <a:off x="6385234" y="6877859"/>
              <a:ext cx="792284" cy="267138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ВС США</a:t>
              </a:r>
            </a:p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на Аляске</a:t>
              </a:r>
            </a:p>
          </p:txBody>
        </p:sp>
        <p:sp>
          <p:nvSpPr>
            <p:cNvPr id="9814" name="Line 65"/>
            <p:cNvSpPr>
              <a:spLocks noChangeAspect="1" noChangeShapeType="1"/>
            </p:cNvSpPr>
            <p:nvPr/>
          </p:nvSpPr>
          <p:spPr bwMode="auto">
            <a:xfrm>
              <a:off x="6556759" y="6894881"/>
              <a:ext cx="0" cy="490816"/>
            </a:xfrm>
            <a:prstGeom prst="line">
              <a:avLst/>
            </a:prstGeom>
            <a:noFill/>
            <a:ln w="1270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9" name="Группа 3532"/>
          <p:cNvGrpSpPr>
            <a:grpSpLocks/>
          </p:cNvGrpSpPr>
          <p:nvPr/>
        </p:nvGrpSpPr>
        <p:grpSpPr bwMode="auto">
          <a:xfrm>
            <a:off x="3721100" y="3909484"/>
            <a:ext cx="901700" cy="260349"/>
            <a:chOff x="3435649" y="4525693"/>
            <a:chExt cx="900699" cy="253294"/>
          </a:xfrm>
        </p:grpSpPr>
        <p:sp>
          <p:nvSpPr>
            <p:cNvPr id="18609" name="AutoShape 30"/>
            <p:cNvSpPr>
              <a:spLocks noChangeArrowheads="1"/>
            </p:cNvSpPr>
            <p:nvPr/>
          </p:nvSpPr>
          <p:spPr bwMode="auto">
            <a:xfrm>
              <a:off x="3435649" y="4637698"/>
              <a:ext cx="847724" cy="141289"/>
            </a:xfrm>
            <a:prstGeom prst="wedgeRectCallout">
              <a:avLst>
                <a:gd name="adj1" fmla="val -48926"/>
                <a:gd name="adj2" fmla="val -10787"/>
              </a:avLst>
            </a:prstGeom>
            <a:noFill/>
            <a:ln w="0" algn="ctr">
              <a:noFill/>
              <a:miter lim="800000"/>
              <a:headEnd/>
              <a:tailEnd/>
            </a:ln>
          </p:spPr>
          <p:txBody>
            <a:bodyPr lIns="0" tIns="3600" rIns="0" bIns="3600" anchorCtr="1"/>
            <a:lstStyle/>
            <a:p>
              <a:pPr algn="ctr" eaLnBrk="0" hangingPunct="0">
                <a:defRPr/>
              </a:pPr>
              <a:r>
                <a:rPr lang="ru-RU" sz="500" b="1" i="1" dirty="0">
                  <a:solidFill>
                    <a:prstClr val="black"/>
                  </a:solidFill>
                  <a:effectLst>
                    <a:glow rad="63500">
                      <a:prstClr val="white">
                        <a:alpha val="40000"/>
                      </a:prstClr>
                    </a:glow>
                  </a:effectLst>
                  <a:latin typeface="Tahoma" pitchFamily="34" charset="0"/>
                  <a:cs typeface="Tahoma" pitchFamily="34" charset="0"/>
                </a:rPr>
                <a:t>о. Кунашир</a:t>
              </a:r>
            </a:p>
          </p:txBody>
        </p:sp>
        <p:sp>
          <p:nvSpPr>
            <p:cNvPr id="18610" name="AutoShape 30"/>
            <p:cNvSpPr>
              <a:spLocks noChangeArrowheads="1"/>
            </p:cNvSpPr>
            <p:nvPr/>
          </p:nvSpPr>
          <p:spPr bwMode="auto">
            <a:xfrm>
              <a:off x="3488625" y="4525693"/>
              <a:ext cx="847723" cy="141286"/>
            </a:xfrm>
            <a:prstGeom prst="wedgeRectCallout">
              <a:avLst>
                <a:gd name="adj1" fmla="val -48926"/>
                <a:gd name="adj2" fmla="val -10787"/>
              </a:avLst>
            </a:prstGeom>
            <a:noFill/>
            <a:ln w="0" algn="ctr">
              <a:noFill/>
              <a:miter lim="800000"/>
              <a:headEnd/>
              <a:tailEnd/>
            </a:ln>
          </p:spPr>
          <p:txBody>
            <a:bodyPr lIns="0" tIns="3600" rIns="0" bIns="3600" anchorCtr="1"/>
            <a:lstStyle/>
            <a:p>
              <a:pPr algn="ctr" eaLnBrk="0" hangingPunct="0">
                <a:defRPr/>
              </a:pPr>
              <a:r>
                <a:rPr lang="ru-RU" sz="500" b="1" i="1" dirty="0">
                  <a:solidFill>
                    <a:prstClr val="black"/>
                  </a:solidFill>
                  <a:effectLst>
                    <a:glow rad="63500">
                      <a:prstClr val="white">
                        <a:alpha val="40000"/>
                      </a:prstClr>
                    </a:glow>
                  </a:effectLst>
                  <a:latin typeface="Tahoma" pitchFamily="34" charset="0"/>
                  <a:cs typeface="Tahoma" pitchFamily="34" charset="0"/>
                </a:rPr>
                <a:t>о. Итуруп</a:t>
              </a:r>
            </a:p>
          </p:txBody>
        </p:sp>
      </p:grpSp>
      <p:sp>
        <p:nvSpPr>
          <p:cNvPr id="6192" name="Rectangle 84"/>
          <p:cNvSpPr>
            <a:spLocks noChangeArrowheads="1"/>
          </p:cNvSpPr>
          <p:nvPr/>
        </p:nvSpPr>
        <p:spPr bwMode="auto">
          <a:xfrm flipH="1">
            <a:off x="6038851" y="787400"/>
            <a:ext cx="252413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Гэмбл</a:t>
            </a:r>
          </a:p>
        </p:txBody>
      </p:sp>
      <p:grpSp>
        <p:nvGrpSpPr>
          <p:cNvPr id="20" name="Group 70"/>
          <p:cNvGrpSpPr>
            <a:grpSpLocks/>
          </p:cNvGrpSpPr>
          <p:nvPr/>
        </p:nvGrpSpPr>
        <p:grpSpPr bwMode="auto">
          <a:xfrm>
            <a:off x="6115051" y="950385"/>
            <a:ext cx="73025" cy="97367"/>
            <a:chOff x="784" y="1700"/>
            <a:chExt cx="136" cy="136"/>
          </a:xfrm>
        </p:grpSpPr>
        <p:sp>
          <p:nvSpPr>
            <p:cNvPr id="5084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5085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4810" name="Rectangle 84"/>
          <p:cNvSpPr>
            <a:spLocks noChangeArrowheads="1"/>
          </p:cNvSpPr>
          <p:nvPr/>
        </p:nvSpPr>
        <p:spPr bwMode="auto">
          <a:xfrm flipH="1">
            <a:off x="5995998" y="1704954"/>
            <a:ext cx="576064" cy="172355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Берингово</a:t>
            </a:r>
          </a:p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море</a:t>
            </a:r>
          </a:p>
        </p:txBody>
      </p:sp>
      <p:sp>
        <p:nvSpPr>
          <p:cNvPr id="6195" name="Rectangle 84"/>
          <p:cNvSpPr>
            <a:spLocks noChangeArrowheads="1"/>
          </p:cNvSpPr>
          <p:nvPr/>
        </p:nvSpPr>
        <p:spPr bwMode="auto">
          <a:xfrm flipH="1">
            <a:off x="6446839" y="1919818"/>
            <a:ext cx="352425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Колд-Бей</a:t>
            </a:r>
          </a:p>
        </p:txBody>
      </p:sp>
      <p:sp>
        <p:nvSpPr>
          <p:cNvPr id="10354" name="Полилиния 10353"/>
          <p:cNvSpPr/>
          <p:nvPr/>
        </p:nvSpPr>
        <p:spPr>
          <a:xfrm rot="2695963">
            <a:off x="3759201" y="4095751"/>
            <a:ext cx="174625" cy="114300"/>
          </a:xfrm>
          <a:custGeom>
            <a:avLst/>
            <a:gdLst>
              <a:gd name="connsiteX0" fmla="*/ 12699 w 107949"/>
              <a:gd name="connsiteY0" fmla="*/ 0 h 98425"/>
              <a:gd name="connsiteX1" fmla="*/ 7937 w 107949"/>
              <a:gd name="connsiteY1" fmla="*/ 71437 h 98425"/>
              <a:gd name="connsiteX2" fmla="*/ 60324 w 107949"/>
              <a:gd name="connsiteY2" fmla="*/ 97631 h 98425"/>
              <a:gd name="connsiteX3" fmla="*/ 107949 w 107949"/>
              <a:gd name="connsiteY3" fmla="*/ 76200 h 98425"/>
              <a:gd name="connsiteX0" fmla="*/ 6350 w 128653"/>
              <a:gd name="connsiteY0" fmla="*/ 0 h 92816"/>
              <a:gd name="connsiteX1" fmla="*/ 28641 w 128653"/>
              <a:gd name="connsiteY1" fmla="*/ 65828 h 92816"/>
              <a:gd name="connsiteX2" fmla="*/ 81028 w 128653"/>
              <a:gd name="connsiteY2" fmla="*/ 92022 h 92816"/>
              <a:gd name="connsiteX3" fmla="*/ 128653 w 128653"/>
              <a:gd name="connsiteY3" fmla="*/ 70591 h 92816"/>
              <a:gd name="connsiteX0" fmla="*/ 6350 w 187201"/>
              <a:gd name="connsiteY0" fmla="*/ 0 h 96236"/>
              <a:gd name="connsiteX1" fmla="*/ 28641 w 187201"/>
              <a:gd name="connsiteY1" fmla="*/ 65828 h 96236"/>
              <a:gd name="connsiteX2" fmla="*/ 81028 w 187201"/>
              <a:gd name="connsiteY2" fmla="*/ 92022 h 96236"/>
              <a:gd name="connsiteX3" fmla="*/ 187201 w 187201"/>
              <a:gd name="connsiteY3" fmla="*/ 85123 h 9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201" h="96236">
                <a:moveTo>
                  <a:pt x="6350" y="0"/>
                </a:moveTo>
                <a:cubicBezTo>
                  <a:pt x="0" y="27582"/>
                  <a:pt x="16195" y="50491"/>
                  <a:pt x="28641" y="65828"/>
                </a:cubicBezTo>
                <a:cubicBezTo>
                  <a:pt x="41087" y="81165"/>
                  <a:pt x="54601" y="88806"/>
                  <a:pt x="81028" y="92022"/>
                </a:cubicBezTo>
                <a:cubicBezTo>
                  <a:pt x="107455" y="95238"/>
                  <a:pt x="171723" y="96235"/>
                  <a:pt x="187201" y="85123"/>
                </a:cubicBezTo>
              </a:path>
            </a:pathLst>
          </a:cu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black"/>
              </a:solidFill>
            </a:endParaRPr>
          </a:p>
        </p:txBody>
      </p:sp>
      <p:grpSp>
        <p:nvGrpSpPr>
          <p:cNvPr id="21" name="Группа 9838"/>
          <p:cNvGrpSpPr>
            <a:grpSpLocks/>
          </p:cNvGrpSpPr>
          <p:nvPr/>
        </p:nvGrpSpPr>
        <p:grpSpPr bwMode="auto">
          <a:xfrm>
            <a:off x="3348038" y="4049185"/>
            <a:ext cx="317500" cy="298449"/>
            <a:chOff x="3923928" y="3219822"/>
            <a:chExt cx="317500" cy="217586"/>
          </a:xfrm>
        </p:grpSpPr>
        <p:grpSp>
          <p:nvGrpSpPr>
            <p:cNvPr id="22" name="Группа 9835"/>
            <p:cNvGrpSpPr>
              <a:grpSpLocks/>
            </p:cNvGrpSpPr>
            <p:nvPr/>
          </p:nvGrpSpPr>
          <p:grpSpPr bwMode="auto">
            <a:xfrm flipH="1">
              <a:off x="3923928" y="3219822"/>
              <a:ext cx="317500" cy="217586"/>
              <a:chOff x="3923928" y="3219822"/>
              <a:chExt cx="317500" cy="217586"/>
            </a:xfrm>
          </p:grpSpPr>
          <p:sp>
            <p:nvSpPr>
              <p:cNvPr id="9832" name="Блок-схема: типовой процесс 9831"/>
              <p:cNvSpPr/>
              <p:nvPr/>
            </p:nvSpPr>
            <p:spPr bwMode="auto">
              <a:xfrm rot="5400000">
                <a:off x="4029439" y="3114311"/>
                <a:ext cx="106478" cy="317500"/>
              </a:xfrm>
              <a:prstGeom prst="flowChartPredefinedProcess">
                <a:avLst/>
              </a:prstGeom>
              <a:gradFill rotWithShape="1">
                <a:gsLst>
                  <a:gs pos="0">
                    <a:srgbClr val="1F497D">
                      <a:lumMod val="40000"/>
                      <a:lumOff val="60000"/>
                    </a:srgbClr>
                  </a:gs>
                  <a:gs pos="50000">
                    <a:srgbClr val="FFFFFF"/>
                  </a:gs>
                  <a:gs pos="100000">
                    <a:srgbClr val="1F497D">
                      <a:lumMod val="40000"/>
                      <a:lumOff val="60000"/>
                    </a:srgbClr>
                  </a:gs>
                </a:gsLst>
                <a:lin ang="5400000" scaled="1"/>
              </a:gradFill>
              <a:ln w="6350">
                <a:solidFill>
                  <a:srgbClr val="0000C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4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cxnSp>
            <p:nvCxnSpPr>
              <p:cNvPr id="6393" name="Прямая соединительная линия 9833"/>
              <p:cNvCxnSpPr>
                <a:cxnSpLocks noChangeShapeType="1"/>
              </p:cNvCxnSpPr>
              <p:nvPr/>
            </p:nvCxnSpPr>
            <p:spPr bwMode="auto">
              <a:xfrm>
                <a:off x="4241428" y="3221408"/>
                <a:ext cx="0" cy="216000"/>
              </a:xfrm>
              <a:prstGeom prst="line">
                <a:avLst/>
              </a:prstGeom>
              <a:noFill/>
              <a:ln w="6350">
                <a:solidFill>
                  <a:srgbClr val="0000CC"/>
                </a:solidFill>
                <a:round/>
                <a:headEnd/>
                <a:tailEnd/>
              </a:ln>
            </p:spPr>
          </p:cxnSp>
        </p:grpSp>
        <p:sp>
          <p:nvSpPr>
            <p:cNvPr id="9838" name="Text Box 1205"/>
            <p:cNvSpPr txBox="1">
              <a:spLocks noChangeArrowheads="1"/>
            </p:cNvSpPr>
            <p:nvPr/>
          </p:nvSpPr>
          <p:spPr bwMode="auto">
            <a:xfrm>
              <a:off x="3992190" y="3250685"/>
              <a:ext cx="166712" cy="392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957263" fontAlgn="auto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 Narrow" pitchFamily="34" charset="0"/>
                  <a:cs typeface="Arial" pitchFamily="34" charset="0"/>
                </a:rPr>
                <a:t>Сев. А</a:t>
              </a:r>
              <a:endParaRPr lang="ru-RU" sz="600" b="1" kern="0" dirty="0">
                <a:solidFill>
                  <a:srgbClr val="0000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10356" name="Полилиния 10355"/>
          <p:cNvSpPr/>
          <p:nvPr/>
        </p:nvSpPr>
        <p:spPr>
          <a:xfrm rot="9406350">
            <a:off x="3402014" y="3820585"/>
            <a:ext cx="115887" cy="114300"/>
          </a:xfrm>
          <a:custGeom>
            <a:avLst/>
            <a:gdLst>
              <a:gd name="connsiteX0" fmla="*/ 12699 w 107949"/>
              <a:gd name="connsiteY0" fmla="*/ 0 h 98425"/>
              <a:gd name="connsiteX1" fmla="*/ 7937 w 107949"/>
              <a:gd name="connsiteY1" fmla="*/ 71437 h 98425"/>
              <a:gd name="connsiteX2" fmla="*/ 60324 w 107949"/>
              <a:gd name="connsiteY2" fmla="*/ 97631 h 98425"/>
              <a:gd name="connsiteX3" fmla="*/ 107949 w 107949"/>
              <a:gd name="connsiteY3" fmla="*/ 76200 h 98425"/>
              <a:gd name="connsiteX0" fmla="*/ 6350 w 128653"/>
              <a:gd name="connsiteY0" fmla="*/ 0 h 92816"/>
              <a:gd name="connsiteX1" fmla="*/ 28641 w 128653"/>
              <a:gd name="connsiteY1" fmla="*/ 65828 h 92816"/>
              <a:gd name="connsiteX2" fmla="*/ 81028 w 128653"/>
              <a:gd name="connsiteY2" fmla="*/ 92022 h 92816"/>
              <a:gd name="connsiteX3" fmla="*/ 128653 w 128653"/>
              <a:gd name="connsiteY3" fmla="*/ 70591 h 92816"/>
              <a:gd name="connsiteX0" fmla="*/ 6350 w 187201"/>
              <a:gd name="connsiteY0" fmla="*/ 0 h 96236"/>
              <a:gd name="connsiteX1" fmla="*/ 28641 w 187201"/>
              <a:gd name="connsiteY1" fmla="*/ 65828 h 96236"/>
              <a:gd name="connsiteX2" fmla="*/ 81028 w 187201"/>
              <a:gd name="connsiteY2" fmla="*/ 92022 h 96236"/>
              <a:gd name="connsiteX3" fmla="*/ 187201 w 187201"/>
              <a:gd name="connsiteY3" fmla="*/ 85123 h 9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201" h="96236">
                <a:moveTo>
                  <a:pt x="6350" y="0"/>
                </a:moveTo>
                <a:cubicBezTo>
                  <a:pt x="0" y="27582"/>
                  <a:pt x="16195" y="50491"/>
                  <a:pt x="28641" y="65828"/>
                </a:cubicBezTo>
                <a:cubicBezTo>
                  <a:pt x="41087" y="81165"/>
                  <a:pt x="54601" y="88806"/>
                  <a:pt x="81028" y="92022"/>
                </a:cubicBezTo>
                <a:cubicBezTo>
                  <a:pt x="107455" y="95238"/>
                  <a:pt x="171723" y="96235"/>
                  <a:pt x="187201" y="85123"/>
                </a:cubicBezTo>
              </a:path>
            </a:pathLst>
          </a:cu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black"/>
              </a:solidFill>
            </a:endParaRPr>
          </a:p>
        </p:txBody>
      </p:sp>
      <p:sp>
        <p:nvSpPr>
          <p:cNvPr id="10358" name="Полилиния 10357"/>
          <p:cNvSpPr/>
          <p:nvPr/>
        </p:nvSpPr>
        <p:spPr>
          <a:xfrm>
            <a:off x="5634038" y="2135717"/>
            <a:ext cx="44450" cy="218016"/>
          </a:xfrm>
          <a:custGeom>
            <a:avLst/>
            <a:gdLst>
              <a:gd name="connsiteX0" fmla="*/ 40878 w 40878"/>
              <a:gd name="connsiteY0" fmla="*/ 0 h 226219"/>
              <a:gd name="connsiteX1" fmla="*/ 397 w 40878"/>
              <a:gd name="connsiteY1" fmla="*/ 73819 h 226219"/>
              <a:gd name="connsiteX2" fmla="*/ 38497 w 40878"/>
              <a:gd name="connsiteY2" fmla="*/ 226219 h 226219"/>
              <a:gd name="connsiteX0" fmla="*/ 45640 w 45640"/>
              <a:gd name="connsiteY0" fmla="*/ 0 h 161926"/>
              <a:gd name="connsiteX1" fmla="*/ 5159 w 45640"/>
              <a:gd name="connsiteY1" fmla="*/ 73819 h 161926"/>
              <a:gd name="connsiteX2" fmla="*/ 14684 w 45640"/>
              <a:gd name="connsiteY2" fmla="*/ 161926 h 161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640" h="161926">
                <a:moveTo>
                  <a:pt x="45640" y="0"/>
                </a:moveTo>
                <a:cubicBezTo>
                  <a:pt x="25598" y="18058"/>
                  <a:pt x="10318" y="46831"/>
                  <a:pt x="5159" y="73819"/>
                </a:cubicBezTo>
                <a:cubicBezTo>
                  <a:pt x="0" y="100807"/>
                  <a:pt x="14684" y="161926"/>
                  <a:pt x="14684" y="161926"/>
                </a:cubicBezTo>
              </a:path>
            </a:pathLst>
          </a:cu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black"/>
              </a:solidFill>
            </a:endParaRPr>
          </a:p>
        </p:txBody>
      </p:sp>
      <p:sp>
        <p:nvSpPr>
          <p:cNvPr id="4999" name="Text Box 252"/>
          <p:cNvSpPr txBox="1">
            <a:spLocks noChangeArrowheads="1"/>
          </p:cNvSpPr>
          <p:nvPr/>
        </p:nvSpPr>
        <p:spPr bwMode="auto">
          <a:xfrm>
            <a:off x="1475656" y="5851789"/>
            <a:ext cx="505312" cy="20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C0504D">
                      <a:satMod val="175000"/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900" b="1" dirty="0">
                <a:solidFill>
                  <a:srgbClr val="000000"/>
                </a:solidFill>
                <a:effectLst>
                  <a:glow rad="139700">
                    <a:srgbClr val="3366CC"/>
                  </a:glow>
                </a:effectLst>
                <a:latin typeface="Arial Narrow" pitchFamily="34" charset="0"/>
                <a:cs typeface="Arial" pitchFamily="34" charset="0"/>
              </a:rPr>
              <a:t>Р.Корея</a:t>
            </a:r>
          </a:p>
        </p:txBody>
      </p:sp>
      <p:sp>
        <p:nvSpPr>
          <p:cNvPr id="6201" name="Rectangle 84"/>
          <p:cNvSpPr>
            <a:spLocks noChangeArrowheads="1"/>
          </p:cNvSpPr>
          <p:nvPr/>
        </p:nvSpPr>
        <p:spPr bwMode="auto">
          <a:xfrm>
            <a:off x="3344863" y="4356101"/>
            <a:ext cx="290512" cy="740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Саппоро</a:t>
            </a:r>
          </a:p>
        </p:txBody>
      </p:sp>
      <p:grpSp>
        <p:nvGrpSpPr>
          <p:cNvPr id="23" name="Группа 20"/>
          <p:cNvGrpSpPr>
            <a:grpSpLocks/>
          </p:cNvGrpSpPr>
          <p:nvPr/>
        </p:nvGrpSpPr>
        <p:grpSpPr bwMode="auto">
          <a:xfrm>
            <a:off x="3203575" y="5958418"/>
            <a:ext cx="552450" cy="351367"/>
            <a:chOff x="6380883" y="6858000"/>
            <a:chExt cx="792284" cy="473850"/>
          </a:xfrm>
        </p:grpSpPr>
        <p:sp>
          <p:nvSpPr>
            <p:cNvPr id="2732" name="Freeform 41"/>
            <p:cNvSpPr>
              <a:spLocks noChangeAspect="1"/>
            </p:cNvSpPr>
            <p:nvPr/>
          </p:nvSpPr>
          <p:spPr bwMode="auto">
            <a:xfrm flipH="1">
              <a:off x="6556188" y="6858000"/>
              <a:ext cx="512252" cy="473850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33" name="Text Box 45"/>
            <p:cNvSpPr txBox="1">
              <a:spLocks noChangeAspect="1" noChangeArrowheads="1"/>
            </p:cNvSpPr>
            <p:nvPr/>
          </p:nvSpPr>
          <p:spPr bwMode="auto">
            <a:xfrm>
              <a:off x="6380883" y="6937927"/>
              <a:ext cx="792284" cy="199601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6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7 ОФ</a:t>
              </a:r>
            </a:p>
          </p:txBody>
        </p:sp>
      </p:grpSp>
      <p:sp>
        <p:nvSpPr>
          <p:cNvPr id="5003" name="Text Box 252"/>
          <p:cNvSpPr txBox="1">
            <a:spLocks noChangeArrowheads="1"/>
          </p:cNvSpPr>
          <p:nvPr/>
        </p:nvSpPr>
        <p:spPr bwMode="auto">
          <a:xfrm>
            <a:off x="1515707" y="4843793"/>
            <a:ext cx="501430" cy="1873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996633"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800" b="1" dirty="0">
                <a:latin typeface="Arial Narrow" pitchFamily="34" charset="0"/>
                <a:cs typeface="Arial" pitchFamily="34" charset="0"/>
              </a:rPr>
              <a:t>КНДР</a:t>
            </a:r>
          </a:p>
        </p:txBody>
      </p:sp>
      <p:grpSp>
        <p:nvGrpSpPr>
          <p:cNvPr id="24" name="Group 70"/>
          <p:cNvGrpSpPr>
            <a:grpSpLocks/>
          </p:cNvGrpSpPr>
          <p:nvPr/>
        </p:nvGrpSpPr>
        <p:grpSpPr bwMode="auto">
          <a:xfrm>
            <a:off x="2813050" y="5996518"/>
            <a:ext cx="71438" cy="97367"/>
            <a:chOff x="784" y="1700"/>
            <a:chExt cx="136" cy="136"/>
          </a:xfrm>
        </p:grpSpPr>
        <p:sp>
          <p:nvSpPr>
            <p:cNvPr id="3897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3898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25" name="Группа 7110"/>
          <p:cNvGrpSpPr>
            <a:grpSpLocks/>
          </p:cNvGrpSpPr>
          <p:nvPr/>
        </p:nvGrpSpPr>
        <p:grpSpPr bwMode="auto">
          <a:xfrm>
            <a:off x="4957763" y="2072217"/>
            <a:ext cx="152400" cy="211667"/>
            <a:chOff x="3030683" y="2879727"/>
            <a:chExt cx="152603" cy="154261"/>
          </a:xfrm>
        </p:grpSpPr>
        <p:pic>
          <p:nvPicPr>
            <p:cNvPr id="6384" name="Picture 459" descr="C:\Documents and Settings\ВасильевСВ\Рабочий стол\Безымянный.JPG"/>
            <p:cNvPicPr preferRelativeResize="0">
              <a:picLocks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r="40137" b="15517"/>
            <a:stretch>
              <a:fillRect/>
            </a:stretch>
          </p:blipFill>
          <p:spPr bwMode="auto">
            <a:xfrm>
              <a:off x="3030683" y="2879727"/>
              <a:ext cx="152603" cy="1542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113" name="Овал 7112"/>
            <p:cNvSpPr/>
            <p:nvPr/>
          </p:nvSpPr>
          <p:spPr>
            <a:xfrm>
              <a:off x="3035451" y="2882812"/>
              <a:ext cx="138297" cy="137292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1777" name="Дуга 1776"/>
          <p:cNvSpPr/>
          <p:nvPr/>
        </p:nvSpPr>
        <p:spPr>
          <a:xfrm>
            <a:off x="2227263" y="3742267"/>
            <a:ext cx="503237" cy="670984"/>
          </a:xfrm>
          <a:prstGeom prst="arc">
            <a:avLst>
              <a:gd name="adj1" fmla="val 10120005"/>
              <a:gd name="adj2" fmla="val 16325776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81" name="Дуга 1780"/>
          <p:cNvSpPr/>
          <p:nvPr/>
        </p:nvSpPr>
        <p:spPr>
          <a:xfrm>
            <a:off x="2111376" y="2377018"/>
            <a:ext cx="504825" cy="673100"/>
          </a:xfrm>
          <a:prstGeom prst="arc">
            <a:avLst>
              <a:gd name="adj1" fmla="val 7231973"/>
              <a:gd name="adj2" fmla="val 7621552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82" name="Дуга 1781"/>
          <p:cNvSpPr/>
          <p:nvPr/>
        </p:nvSpPr>
        <p:spPr>
          <a:xfrm>
            <a:off x="1814514" y="2357967"/>
            <a:ext cx="504825" cy="673100"/>
          </a:xfrm>
          <a:prstGeom prst="arc">
            <a:avLst>
              <a:gd name="adj1" fmla="val 3537977"/>
              <a:gd name="adj2" fmla="val 4537382"/>
            </a:avLst>
          </a:prstGeom>
          <a:noFill/>
          <a:ln w="12700">
            <a:solidFill>
              <a:schemeClr val="accent6">
                <a:lumMod val="5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89" name="Дуга 1788"/>
          <p:cNvSpPr/>
          <p:nvPr/>
        </p:nvSpPr>
        <p:spPr>
          <a:xfrm>
            <a:off x="2295525" y="3158067"/>
            <a:ext cx="503238" cy="673100"/>
          </a:xfrm>
          <a:prstGeom prst="arc">
            <a:avLst>
              <a:gd name="adj1" fmla="val 16919492"/>
              <a:gd name="adj2" fmla="val 18111685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90" name="Дуга 1789"/>
          <p:cNvSpPr/>
          <p:nvPr/>
        </p:nvSpPr>
        <p:spPr>
          <a:xfrm>
            <a:off x="2610950" y="3069343"/>
            <a:ext cx="504056" cy="672075"/>
          </a:xfrm>
          <a:prstGeom prst="arc">
            <a:avLst>
              <a:gd name="adj1" fmla="val 16919492"/>
              <a:gd name="adj2" fmla="val 18765400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  <a:effectLst>
            <a:glow rad="127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6213" name="Rectangle 84"/>
          <p:cNvSpPr>
            <a:spLocks noChangeArrowheads="1"/>
          </p:cNvSpPr>
          <p:nvPr/>
        </p:nvSpPr>
        <p:spPr bwMode="auto">
          <a:xfrm>
            <a:off x="3189289" y="3670300"/>
            <a:ext cx="484187" cy="69851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Ю-Сахалинск</a:t>
            </a:r>
          </a:p>
        </p:txBody>
      </p:sp>
      <p:grpSp>
        <p:nvGrpSpPr>
          <p:cNvPr id="26" name="Группа 3369"/>
          <p:cNvGrpSpPr>
            <a:grpSpLocks noChangeAspect="1"/>
          </p:cNvGrpSpPr>
          <p:nvPr/>
        </p:nvGrpSpPr>
        <p:grpSpPr bwMode="auto">
          <a:xfrm>
            <a:off x="4664075" y="1894418"/>
            <a:ext cx="287338" cy="383116"/>
            <a:chOff x="5786429" y="1439056"/>
            <a:chExt cx="535932" cy="536911"/>
          </a:xfrm>
        </p:grpSpPr>
        <p:sp>
          <p:nvSpPr>
            <p:cNvPr id="6381" name="Блок-схема: типовой процесс 3374"/>
            <p:cNvSpPr>
              <a:spLocks noChangeArrowheads="1"/>
            </p:cNvSpPr>
            <p:nvPr/>
          </p:nvSpPr>
          <p:spPr bwMode="auto">
            <a:xfrm rot="5400000">
              <a:off x="5964909" y="1260576"/>
              <a:ext cx="178971" cy="535931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1620000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600">
                <a:solidFill>
                  <a:srgbClr val="FFFFFF"/>
                </a:solidFill>
              </a:endParaRPr>
            </a:p>
          </p:txBody>
        </p:sp>
        <p:sp>
          <p:nvSpPr>
            <p:cNvPr id="6382" name="Text Box 1205"/>
            <p:cNvSpPr txBox="1">
              <a:spLocks noChangeArrowheads="1"/>
            </p:cNvSpPr>
            <p:nvPr/>
          </p:nvSpPr>
          <p:spPr bwMode="auto">
            <a:xfrm>
              <a:off x="5888468" y="1457021"/>
              <a:ext cx="278058" cy="1078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500" b="1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ОКВС</a:t>
              </a:r>
              <a:endParaRPr lang="ru-RU" altLang="ru-RU" sz="300" b="1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3377" name="Прямая соединительная линия 3376"/>
            <p:cNvCxnSpPr/>
            <p:nvPr/>
          </p:nvCxnSpPr>
          <p:spPr bwMode="auto">
            <a:xfrm flipH="1">
              <a:off x="6307555" y="1442021"/>
              <a:ext cx="14806" cy="533946"/>
            </a:xfrm>
            <a:prstGeom prst="line">
              <a:avLst/>
            </a:prstGeom>
            <a:ln w="95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15" name="Rectangle 84"/>
          <p:cNvSpPr>
            <a:spLocks noChangeArrowheads="1"/>
          </p:cNvSpPr>
          <p:nvPr/>
        </p:nvSpPr>
        <p:spPr bwMode="auto">
          <a:xfrm>
            <a:off x="5030788" y="2436285"/>
            <a:ext cx="349250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400" b="1">
                <a:solidFill>
                  <a:srgbClr val="000000"/>
                </a:solidFill>
              </a:rPr>
              <a:t>Вилючинск</a:t>
            </a:r>
          </a:p>
        </p:txBody>
      </p:sp>
      <p:sp>
        <p:nvSpPr>
          <p:cNvPr id="6216" name="Rectangle 84"/>
          <p:cNvSpPr>
            <a:spLocks noChangeArrowheads="1"/>
          </p:cNvSpPr>
          <p:nvPr/>
        </p:nvSpPr>
        <p:spPr bwMode="auto">
          <a:xfrm>
            <a:off x="4999038" y="2319867"/>
            <a:ext cx="436562" cy="613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400" b="1">
                <a:solidFill>
                  <a:srgbClr val="000000"/>
                </a:solidFill>
              </a:rPr>
              <a:t>П-Камчатский</a:t>
            </a:r>
          </a:p>
        </p:txBody>
      </p:sp>
      <p:sp>
        <p:nvSpPr>
          <p:cNvPr id="6217" name="Rectangle 84"/>
          <p:cNvSpPr>
            <a:spLocks noChangeArrowheads="1"/>
          </p:cNvSpPr>
          <p:nvPr/>
        </p:nvSpPr>
        <p:spPr bwMode="auto">
          <a:xfrm>
            <a:off x="2203450" y="4576234"/>
            <a:ext cx="452438" cy="740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Владивосток</a:t>
            </a:r>
          </a:p>
        </p:txBody>
      </p:sp>
      <p:grpSp>
        <p:nvGrpSpPr>
          <p:cNvPr id="27" name="Группа 20"/>
          <p:cNvGrpSpPr>
            <a:grpSpLocks/>
          </p:cNvGrpSpPr>
          <p:nvPr/>
        </p:nvGrpSpPr>
        <p:grpSpPr bwMode="auto">
          <a:xfrm flipH="1">
            <a:off x="1281113" y="4897967"/>
            <a:ext cx="495300" cy="389467"/>
            <a:chOff x="6339516" y="6858000"/>
            <a:chExt cx="792284" cy="582088"/>
          </a:xfrm>
        </p:grpSpPr>
        <p:sp>
          <p:nvSpPr>
            <p:cNvPr id="18035" name="Freeform 41"/>
            <p:cNvSpPr>
              <a:spLocks noChangeAspect="1"/>
            </p:cNvSpPr>
            <p:nvPr/>
          </p:nvSpPr>
          <p:spPr bwMode="auto">
            <a:xfrm flipH="1">
              <a:off x="6555363" y="6858000"/>
              <a:ext cx="454547" cy="474528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rgbClr val="336600"/>
                </a:gs>
                <a:gs pos="50000">
                  <a:srgbClr val="FFFFFF"/>
                </a:gs>
                <a:gs pos="100000">
                  <a:srgbClr val="336600"/>
                </a:gs>
              </a:gsLst>
              <a:lin ang="5400000" scaled="1"/>
            </a:gradFill>
            <a:ln w="6350">
              <a:solidFill>
                <a:srgbClr val="33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036" name="Text Box 45"/>
            <p:cNvSpPr txBox="1">
              <a:spLocks noChangeAspect="1" noChangeArrowheads="1"/>
            </p:cNvSpPr>
            <p:nvPr/>
          </p:nvSpPr>
          <p:spPr bwMode="auto">
            <a:xfrm>
              <a:off x="6339516" y="6949743"/>
              <a:ext cx="792284" cy="227774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336600"/>
                  </a:solidFill>
                  <a:latin typeface="Arial" pitchFamily="34" charset="0"/>
                  <a:cs typeface="Arial" pitchFamily="34" charset="0"/>
                </a:rPr>
                <a:t>ГШ КНА</a:t>
              </a:r>
            </a:p>
          </p:txBody>
        </p:sp>
        <p:sp>
          <p:nvSpPr>
            <p:cNvPr id="18037" name="Line 65"/>
            <p:cNvSpPr>
              <a:spLocks noChangeAspect="1" noChangeShapeType="1"/>
            </p:cNvSpPr>
            <p:nvPr/>
          </p:nvSpPr>
          <p:spPr bwMode="auto">
            <a:xfrm>
              <a:off x="6557902" y="6895962"/>
              <a:ext cx="0" cy="544126"/>
            </a:xfrm>
            <a:prstGeom prst="line">
              <a:avLst/>
            </a:prstGeom>
            <a:noFill/>
            <a:ln w="6350">
              <a:solidFill>
                <a:srgbClr val="33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6219" name="Rectangle 84"/>
          <p:cNvSpPr>
            <a:spLocks noChangeArrowheads="1"/>
          </p:cNvSpPr>
          <p:nvPr/>
        </p:nvSpPr>
        <p:spPr bwMode="auto">
          <a:xfrm>
            <a:off x="1454150" y="5251451"/>
            <a:ext cx="255588" cy="88900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Пхеньян</a:t>
            </a:r>
          </a:p>
        </p:txBody>
      </p:sp>
      <p:grpSp>
        <p:nvGrpSpPr>
          <p:cNvPr id="28" name="Группа 3369"/>
          <p:cNvGrpSpPr>
            <a:grpSpLocks noChangeAspect="1"/>
          </p:cNvGrpSpPr>
          <p:nvPr/>
        </p:nvGrpSpPr>
        <p:grpSpPr bwMode="auto">
          <a:xfrm>
            <a:off x="4656139" y="2048933"/>
            <a:ext cx="287337" cy="127000"/>
            <a:chOff x="5786429" y="1439056"/>
            <a:chExt cx="535931" cy="178971"/>
          </a:xfrm>
        </p:grpSpPr>
        <p:sp>
          <p:nvSpPr>
            <p:cNvPr id="6376" name="Блок-схема: типовой процесс 2530"/>
            <p:cNvSpPr>
              <a:spLocks noChangeArrowheads="1"/>
            </p:cNvSpPr>
            <p:nvPr/>
          </p:nvSpPr>
          <p:spPr bwMode="auto">
            <a:xfrm rot="5400000">
              <a:off x="5964909" y="1260576"/>
              <a:ext cx="178971" cy="535931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1620000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600">
                <a:solidFill>
                  <a:srgbClr val="FFFFFF"/>
                </a:solidFill>
              </a:endParaRPr>
            </a:p>
          </p:txBody>
        </p:sp>
        <p:sp>
          <p:nvSpPr>
            <p:cNvPr id="6377" name="Text Box 1205"/>
            <p:cNvSpPr txBox="1">
              <a:spLocks noChangeArrowheads="1"/>
            </p:cNvSpPr>
            <p:nvPr/>
          </p:nvSpPr>
          <p:spPr bwMode="auto">
            <a:xfrm>
              <a:off x="5934822" y="1457017"/>
              <a:ext cx="206302" cy="1084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500" b="1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КПС</a:t>
              </a:r>
              <a:endParaRPr lang="ru-RU" altLang="ru-RU" sz="300" b="1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endParaRPr>
            </a:p>
          </p:txBody>
        </p:sp>
      </p:grpSp>
      <p:sp>
        <p:nvSpPr>
          <p:cNvPr id="6221" name="Rectangle 84"/>
          <p:cNvSpPr>
            <a:spLocks noChangeArrowheads="1"/>
          </p:cNvSpPr>
          <p:nvPr/>
        </p:nvSpPr>
        <p:spPr bwMode="auto">
          <a:xfrm>
            <a:off x="1711325" y="2722034"/>
            <a:ext cx="165100" cy="63500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Чита</a:t>
            </a:r>
          </a:p>
        </p:txBody>
      </p:sp>
      <p:sp>
        <p:nvSpPr>
          <p:cNvPr id="6222" name="Rectangle 84"/>
          <p:cNvSpPr>
            <a:spLocks noChangeArrowheads="1"/>
          </p:cNvSpPr>
          <p:nvPr/>
        </p:nvSpPr>
        <p:spPr bwMode="auto">
          <a:xfrm>
            <a:off x="1428751" y="3056467"/>
            <a:ext cx="339725" cy="6773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Улан-Удэ</a:t>
            </a:r>
          </a:p>
        </p:txBody>
      </p:sp>
      <p:grpSp>
        <p:nvGrpSpPr>
          <p:cNvPr id="29" name="Группа 20"/>
          <p:cNvGrpSpPr>
            <a:grpSpLocks/>
          </p:cNvGrpSpPr>
          <p:nvPr/>
        </p:nvGrpSpPr>
        <p:grpSpPr bwMode="auto">
          <a:xfrm>
            <a:off x="1563688" y="5213351"/>
            <a:ext cx="552450" cy="520700"/>
            <a:chOff x="6360396" y="6858000"/>
            <a:chExt cx="792284" cy="703038"/>
          </a:xfrm>
        </p:grpSpPr>
        <p:sp>
          <p:nvSpPr>
            <p:cNvPr id="18031" name="Freeform 41"/>
            <p:cNvSpPr>
              <a:spLocks noChangeAspect="1"/>
            </p:cNvSpPr>
            <p:nvPr/>
          </p:nvSpPr>
          <p:spPr bwMode="auto">
            <a:xfrm flipH="1">
              <a:off x="6556190" y="6858000"/>
              <a:ext cx="512252" cy="474408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032" name="Text Box 45"/>
            <p:cNvSpPr txBox="1">
              <a:spLocks noChangeAspect="1" noChangeArrowheads="1"/>
            </p:cNvSpPr>
            <p:nvPr/>
          </p:nvSpPr>
          <p:spPr bwMode="auto">
            <a:xfrm>
              <a:off x="6360396" y="6929446"/>
              <a:ext cx="792284" cy="199836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6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ОАЮК</a:t>
              </a:r>
            </a:p>
          </p:txBody>
        </p:sp>
        <p:sp>
          <p:nvSpPr>
            <p:cNvPr id="18033" name="Line 65"/>
            <p:cNvSpPr>
              <a:spLocks noChangeAspect="1" noChangeShapeType="1"/>
            </p:cNvSpPr>
            <p:nvPr/>
          </p:nvSpPr>
          <p:spPr bwMode="auto">
            <a:xfrm>
              <a:off x="6556190" y="6895152"/>
              <a:ext cx="0" cy="665886"/>
            </a:xfrm>
            <a:prstGeom prst="line">
              <a:avLst/>
            </a:prstGeom>
            <a:noFill/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0" name="Группа 726"/>
          <p:cNvGrpSpPr>
            <a:grpSpLocks/>
          </p:cNvGrpSpPr>
          <p:nvPr/>
        </p:nvGrpSpPr>
        <p:grpSpPr bwMode="auto">
          <a:xfrm>
            <a:off x="1992313" y="3909485"/>
            <a:ext cx="546100" cy="501649"/>
            <a:chOff x="2150750" y="2666019"/>
            <a:chExt cx="461963" cy="267614"/>
          </a:xfrm>
        </p:grpSpPr>
        <p:grpSp>
          <p:nvGrpSpPr>
            <p:cNvPr id="31" name="Группа 436"/>
            <p:cNvGrpSpPr>
              <a:grpSpLocks/>
            </p:cNvGrpSpPr>
            <p:nvPr/>
          </p:nvGrpSpPr>
          <p:grpSpPr bwMode="auto">
            <a:xfrm>
              <a:off x="2150750" y="2666019"/>
              <a:ext cx="461963" cy="212816"/>
              <a:chOff x="4303117" y="2360613"/>
              <a:chExt cx="573212" cy="215900"/>
            </a:xfrm>
          </p:grpSpPr>
          <p:grpSp>
            <p:nvGrpSpPr>
              <p:cNvPr id="4195" name="Group 39"/>
              <p:cNvGrpSpPr>
                <a:grpSpLocks noChangeAspect="1"/>
              </p:cNvGrpSpPr>
              <p:nvPr/>
            </p:nvGrpSpPr>
            <p:grpSpPr bwMode="auto">
              <a:xfrm>
                <a:off x="4365379" y="2360613"/>
                <a:ext cx="383683" cy="215900"/>
                <a:chOff x="7149" y="-737"/>
                <a:chExt cx="854" cy="562"/>
              </a:xfrm>
            </p:grpSpPr>
            <p:sp>
              <p:nvSpPr>
                <p:cNvPr id="5450" name="Freeform 41"/>
                <p:cNvSpPr>
                  <a:spLocks noChangeAspect="1"/>
                </p:cNvSpPr>
                <p:nvPr/>
              </p:nvSpPr>
              <p:spPr bwMode="auto">
                <a:xfrm>
                  <a:off x="7151" y="-728"/>
                  <a:ext cx="849" cy="552"/>
                </a:xfrm>
                <a:custGeom>
                  <a:avLst/>
                  <a:gdLst>
                    <a:gd name="T0" fmla="*/ 5 w 935"/>
                    <a:gd name="T1" fmla="*/ 9 h 583"/>
                    <a:gd name="T2" fmla="*/ 5 w 935"/>
                    <a:gd name="T3" fmla="*/ 9 h 583"/>
                    <a:gd name="T4" fmla="*/ 5 w 935"/>
                    <a:gd name="T5" fmla="*/ 9 h 583"/>
                    <a:gd name="T6" fmla="*/ 5 w 935"/>
                    <a:gd name="T7" fmla="*/ 9 h 583"/>
                    <a:gd name="T8" fmla="*/ 5 w 935"/>
                    <a:gd name="T9" fmla="*/ 9 h 583"/>
                    <a:gd name="T10" fmla="*/ 5 w 935"/>
                    <a:gd name="T11" fmla="*/ 1 h 583"/>
                    <a:gd name="T12" fmla="*/ 5 w 935"/>
                    <a:gd name="T13" fmla="*/ 1 h 583"/>
                    <a:gd name="T14" fmla="*/ 5 w 935"/>
                    <a:gd name="T15" fmla="*/ 9 h 583"/>
                    <a:gd name="T16" fmla="*/ 5 w 935"/>
                    <a:gd name="T17" fmla="*/ 9 h 583"/>
                    <a:gd name="T18" fmla="*/ 5 w 935"/>
                    <a:gd name="T19" fmla="*/ 9 h 583"/>
                    <a:gd name="T20" fmla="*/ 5 w 935"/>
                    <a:gd name="T21" fmla="*/ 9 h 583"/>
                    <a:gd name="T22" fmla="*/ 5 w 935"/>
                    <a:gd name="T23" fmla="*/ 9 h 583"/>
                    <a:gd name="T24" fmla="*/ 5 w 935"/>
                    <a:gd name="T25" fmla="*/ 9 h 583"/>
                    <a:gd name="T26" fmla="*/ 5 w 935"/>
                    <a:gd name="T27" fmla="*/ 9 h 583"/>
                    <a:gd name="T28" fmla="*/ 5 w 935"/>
                    <a:gd name="T29" fmla="*/ 9 h 583"/>
                    <a:gd name="T30" fmla="*/ 5 w 935"/>
                    <a:gd name="T31" fmla="*/ 9 h 583"/>
                    <a:gd name="T32" fmla="*/ 5 w 935"/>
                    <a:gd name="T33" fmla="*/ 9 h 583"/>
                    <a:gd name="T34" fmla="*/ 5 w 935"/>
                    <a:gd name="T35" fmla="*/ 9 h 583"/>
                    <a:gd name="T36" fmla="*/ 5 w 935"/>
                    <a:gd name="T37" fmla="*/ 9 h 583"/>
                    <a:gd name="T38" fmla="*/ 0 w 935"/>
                    <a:gd name="T39" fmla="*/ 9 h 583"/>
                    <a:gd name="T40" fmla="*/ 0 w 935"/>
                    <a:gd name="T41" fmla="*/ 9 h 583"/>
                    <a:gd name="T42" fmla="*/ 5 w 935"/>
                    <a:gd name="T43" fmla="*/ 9 h 583"/>
                    <a:gd name="T44" fmla="*/ 5 w 935"/>
                    <a:gd name="T45" fmla="*/ 9 h 583"/>
                    <a:gd name="T46" fmla="*/ 5 w 935"/>
                    <a:gd name="T47" fmla="*/ 9 h 583"/>
                    <a:gd name="T48" fmla="*/ 5 w 935"/>
                    <a:gd name="T49" fmla="*/ 9 h 583"/>
                    <a:gd name="T50" fmla="*/ 5 w 935"/>
                    <a:gd name="T51" fmla="*/ 9 h 583"/>
                    <a:gd name="T52" fmla="*/ 5 w 935"/>
                    <a:gd name="T53" fmla="*/ 9 h 583"/>
                    <a:gd name="T54" fmla="*/ 5 w 935"/>
                    <a:gd name="T55" fmla="*/ 9 h 583"/>
                    <a:gd name="T56" fmla="*/ 5 w 935"/>
                    <a:gd name="T57" fmla="*/ 9 h 583"/>
                    <a:gd name="T58" fmla="*/ 5 w 935"/>
                    <a:gd name="T59" fmla="*/ 9 h 583"/>
                    <a:gd name="T60" fmla="*/ 5 w 935"/>
                    <a:gd name="T61" fmla="*/ 9 h 583"/>
                    <a:gd name="T62" fmla="*/ 5 w 935"/>
                    <a:gd name="T63" fmla="*/ 9 h 583"/>
                    <a:gd name="T64" fmla="*/ 5 w 935"/>
                    <a:gd name="T65" fmla="*/ 9 h 583"/>
                    <a:gd name="T66" fmla="*/ 5 w 935"/>
                    <a:gd name="T67" fmla="*/ 9 h 583"/>
                    <a:gd name="T68" fmla="*/ 5 w 935"/>
                    <a:gd name="T69" fmla="*/ 9 h 583"/>
                    <a:gd name="T70" fmla="*/ 5 w 935"/>
                    <a:gd name="T71" fmla="*/ 9 h 583"/>
                    <a:gd name="T72" fmla="*/ 5 w 935"/>
                    <a:gd name="T73" fmla="*/ 9 h 583"/>
                    <a:gd name="T74" fmla="*/ 5 w 935"/>
                    <a:gd name="T75" fmla="*/ 9 h 583"/>
                    <a:gd name="T76" fmla="*/ 5 w 935"/>
                    <a:gd name="T77" fmla="*/ 9 h 583"/>
                    <a:gd name="T78" fmla="*/ 5 w 935"/>
                    <a:gd name="T79" fmla="*/ 9 h 583"/>
                    <a:gd name="T80" fmla="*/ 5 w 935"/>
                    <a:gd name="T81" fmla="*/ 9 h 583"/>
                    <a:gd name="T82" fmla="*/ 5 w 935"/>
                    <a:gd name="T83" fmla="*/ 9 h 583"/>
                    <a:gd name="T84" fmla="*/ 5 w 935"/>
                    <a:gd name="T85" fmla="*/ 9 h 583"/>
                    <a:gd name="T86" fmla="*/ 5 w 935"/>
                    <a:gd name="T87" fmla="*/ 9 h 583"/>
                    <a:gd name="T88" fmla="*/ 5 w 935"/>
                    <a:gd name="T89" fmla="*/ 9 h 583"/>
                    <a:gd name="T90" fmla="*/ 5 w 935"/>
                    <a:gd name="T91" fmla="*/ 9 h 583"/>
                    <a:gd name="T92" fmla="*/ 5 w 935"/>
                    <a:gd name="T93" fmla="*/ 9 h 583"/>
                    <a:gd name="T94" fmla="*/ 5 w 935"/>
                    <a:gd name="T95" fmla="*/ 9 h 583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935"/>
                    <a:gd name="T145" fmla="*/ 0 h 583"/>
                    <a:gd name="T146" fmla="*/ 935 w 935"/>
                    <a:gd name="T147" fmla="*/ 583 h 583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935" h="583">
                      <a:moveTo>
                        <a:pt x="931" y="53"/>
                      </a:moveTo>
                      <a:lnTo>
                        <a:pt x="908" y="61"/>
                      </a:lnTo>
                      <a:lnTo>
                        <a:pt x="884" y="67"/>
                      </a:lnTo>
                      <a:lnTo>
                        <a:pt x="861" y="72"/>
                      </a:lnTo>
                      <a:lnTo>
                        <a:pt x="838" y="75"/>
                      </a:lnTo>
                      <a:lnTo>
                        <a:pt x="815" y="78"/>
                      </a:lnTo>
                      <a:lnTo>
                        <a:pt x="792" y="79"/>
                      </a:lnTo>
                      <a:lnTo>
                        <a:pt x="769" y="81"/>
                      </a:lnTo>
                      <a:lnTo>
                        <a:pt x="746" y="81"/>
                      </a:lnTo>
                      <a:lnTo>
                        <a:pt x="701" y="79"/>
                      </a:lnTo>
                      <a:lnTo>
                        <a:pt x="656" y="73"/>
                      </a:lnTo>
                      <a:lnTo>
                        <a:pt x="612" y="67"/>
                      </a:lnTo>
                      <a:lnTo>
                        <a:pt x="568" y="58"/>
                      </a:lnTo>
                      <a:lnTo>
                        <a:pt x="481" y="39"/>
                      </a:lnTo>
                      <a:lnTo>
                        <a:pt x="396" y="20"/>
                      </a:lnTo>
                      <a:lnTo>
                        <a:pt x="356" y="12"/>
                      </a:lnTo>
                      <a:lnTo>
                        <a:pt x="315" y="4"/>
                      </a:lnTo>
                      <a:lnTo>
                        <a:pt x="277" y="1"/>
                      </a:lnTo>
                      <a:lnTo>
                        <a:pt x="239" y="0"/>
                      </a:lnTo>
                      <a:lnTo>
                        <a:pt x="222" y="0"/>
                      </a:lnTo>
                      <a:lnTo>
                        <a:pt x="208" y="1"/>
                      </a:lnTo>
                      <a:lnTo>
                        <a:pt x="196" y="3"/>
                      </a:lnTo>
                      <a:lnTo>
                        <a:pt x="186" y="6"/>
                      </a:lnTo>
                      <a:lnTo>
                        <a:pt x="176" y="9"/>
                      </a:lnTo>
                      <a:lnTo>
                        <a:pt x="169" y="13"/>
                      </a:lnTo>
                      <a:lnTo>
                        <a:pt x="163" y="18"/>
                      </a:lnTo>
                      <a:lnTo>
                        <a:pt x="158" y="24"/>
                      </a:lnTo>
                      <a:lnTo>
                        <a:pt x="155" y="30"/>
                      </a:lnTo>
                      <a:lnTo>
                        <a:pt x="152" y="36"/>
                      </a:lnTo>
                      <a:lnTo>
                        <a:pt x="151" y="44"/>
                      </a:lnTo>
                      <a:lnTo>
                        <a:pt x="149" y="52"/>
                      </a:lnTo>
                      <a:lnTo>
                        <a:pt x="151" y="67"/>
                      </a:lnTo>
                      <a:lnTo>
                        <a:pt x="155" y="84"/>
                      </a:lnTo>
                      <a:lnTo>
                        <a:pt x="163" y="101"/>
                      </a:lnTo>
                      <a:lnTo>
                        <a:pt x="172" y="119"/>
                      </a:lnTo>
                      <a:lnTo>
                        <a:pt x="181" y="136"/>
                      </a:lnTo>
                      <a:lnTo>
                        <a:pt x="192" y="152"/>
                      </a:lnTo>
                      <a:lnTo>
                        <a:pt x="213" y="183"/>
                      </a:lnTo>
                      <a:lnTo>
                        <a:pt x="230" y="207"/>
                      </a:lnTo>
                      <a:lnTo>
                        <a:pt x="228" y="209"/>
                      </a:lnTo>
                      <a:lnTo>
                        <a:pt x="225" y="209"/>
                      </a:lnTo>
                      <a:lnTo>
                        <a:pt x="218" y="207"/>
                      </a:lnTo>
                      <a:lnTo>
                        <a:pt x="207" y="206"/>
                      </a:lnTo>
                      <a:lnTo>
                        <a:pt x="179" y="201"/>
                      </a:lnTo>
                      <a:lnTo>
                        <a:pt x="146" y="195"/>
                      </a:lnTo>
                      <a:lnTo>
                        <a:pt x="128" y="194"/>
                      </a:lnTo>
                      <a:lnTo>
                        <a:pt x="109" y="192"/>
                      </a:lnTo>
                      <a:lnTo>
                        <a:pt x="91" y="192"/>
                      </a:lnTo>
                      <a:lnTo>
                        <a:pt x="73" y="194"/>
                      </a:lnTo>
                      <a:lnTo>
                        <a:pt x="56" y="197"/>
                      </a:lnTo>
                      <a:lnTo>
                        <a:pt x="41" y="203"/>
                      </a:lnTo>
                      <a:lnTo>
                        <a:pt x="33" y="206"/>
                      </a:lnTo>
                      <a:lnTo>
                        <a:pt x="27" y="211"/>
                      </a:lnTo>
                      <a:lnTo>
                        <a:pt x="21" y="215"/>
                      </a:lnTo>
                      <a:lnTo>
                        <a:pt x="15" y="220"/>
                      </a:lnTo>
                      <a:lnTo>
                        <a:pt x="10" y="226"/>
                      </a:lnTo>
                      <a:lnTo>
                        <a:pt x="6" y="232"/>
                      </a:lnTo>
                      <a:lnTo>
                        <a:pt x="3" y="240"/>
                      </a:lnTo>
                      <a:lnTo>
                        <a:pt x="1" y="246"/>
                      </a:lnTo>
                      <a:lnTo>
                        <a:pt x="0" y="253"/>
                      </a:lnTo>
                      <a:lnTo>
                        <a:pt x="0" y="262"/>
                      </a:lnTo>
                      <a:lnTo>
                        <a:pt x="0" y="270"/>
                      </a:lnTo>
                      <a:lnTo>
                        <a:pt x="0" y="278"/>
                      </a:lnTo>
                      <a:lnTo>
                        <a:pt x="4" y="296"/>
                      </a:lnTo>
                      <a:lnTo>
                        <a:pt x="10" y="313"/>
                      </a:lnTo>
                      <a:lnTo>
                        <a:pt x="18" y="333"/>
                      </a:lnTo>
                      <a:lnTo>
                        <a:pt x="27" y="351"/>
                      </a:lnTo>
                      <a:lnTo>
                        <a:pt x="48" y="388"/>
                      </a:lnTo>
                      <a:lnTo>
                        <a:pt x="71" y="423"/>
                      </a:lnTo>
                      <a:lnTo>
                        <a:pt x="91" y="455"/>
                      </a:lnTo>
                      <a:lnTo>
                        <a:pt x="105" y="482"/>
                      </a:lnTo>
                      <a:lnTo>
                        <a:pt x="111" y="496"/>
                      </a:lnTo>
                      <a:lnTo>
                        <a:pt x="112" y="508"/>
                      </a:lnTo>
                      <a:lnTo>
                        <a:pt x="114" y="521"/>
                      </a:lnTo>
                      <a:lnTo>
                        <a:pt x="114" y="533"/>
                      </a:lnTo>
                      <a:lnTo>
                        <a:pt x="111" y="557"/>
                      </a:lnTo>
                      <a:lnTo>
                        <a:pt x="108" y="583"/>
                      </a:lnTo>
                      <a:lnTo>
                        <a:pt x="125" y="582"/>
                      </a:lnTo>
                      <a:lnTo>
                        <a:pt x="164" y="571"/>
                      </a:lnTo>
                      <a:lnTo>
                        <a:pt x="189" y="565"/>
                      </a:lnTo>
                      <a:lnTo>
                        <a:pt x="215" y="559"/>
                      </a:lnTo>
                      <a:lnTo>
                        <a:pt x="240" y="554"/>
                      </a:lnTo>
                      <a:lnTo>
                        <a:pt x="263" y="553"/>
                      </a:lnTo>
                      <a:lnTo>
                        <a:pt x="318" y="554"/>
                      </a:lnTo>
                      <a:lnTo>
                        <a:pt x="364" y="554"/>
                      </a:lnTo>
                      <a:lnTo>
                        <a:pt x="385" y="553"/>
                      </a:lnTo>
                      <a:lnTo>
                        <a:pt x="407" y="548"/>
                      </a:lnTo>
                      <a:lnTo>
                        <a:pt x="426" y="542"/>
                      </a:lnTo>
                      <a:lnTo>
                        <a:pt x="448" y="533"/>
                      </a:lnTo>
                      <a:lnTo>
                        <a:pt x="452" y="530"/>
                      </a:lnTo>
                      <a:lnTo>
                        <a:pt x="457" y="527"/>
                      </a:lnTo>
                      <a:lnTo>
                        <a:pt x="460" y="522"/>
                      </a:lnTo>
                      <a:lnTo>
                        <a:pt x="461" y="519"/>
                      </a:lnTo>
                      <a:lnTo>
                        <a:pt x="461" y="515"/>
                      </a:lnTo>
                      <a:lnTo>
                        <a:pt x="461" y="512"/>
                      </a:lnTo>
                      <a:lnTo>
                        <a:pt x="460" y="507"/>
                      </a:lnTo>
                      <a:lnTo>
                        <a:pt x="458" y="504"/>
                      </a:lnTo>
                      <a:lnTo>
                        <a:pt x="452" y="495"/>
                      </a:lnTo>
                      <a:lnTo>
                        <a:pt x="443" y="487"/>
                      </a:lnTo>
                      <a:lnTo>
                        <a:pt x="432" y="479"/>
                      </a:lnTo>
                      <a:lnTo>
                        <a:pt x="420" y="470"/>
                      </a:lnTo>
                      <a:lnTo>
                        <a:pt x="394" y="457"/>
                      </a:lnTo>
                      <a:lnTo>
                        <a:pt x="368" y="444"/>
                      </a:lnTo>
                      <a:lnTo>
                        <a:pt x="350" y="435"/>
                      </a:lnTo>
                      <a:lnTo>
                        <a:pt x="339" y="431"/>
                      </a:lnTo>
                      <a:lnTo>
                        <a:pt x="327" y="426"/>
                      </a:lnTo>
                      <a:lnTo>
                        <a:pt x="315" y="421"/>
                      </a:lnTo>
                      <a:lnTo>
                        <a:pt x="306" y="415"/>
                      </a:lnTo>
                      <a:lnTo>
                        <a:pt x="298" y="411"/>
                      </a:lnTo>
                      <a:lnTo>
                        <a:pt x="294" y="406"/>
                      </a:lnTo>
                      <a:lnTo>
                        <a:pt x="289" y="400"/>
                      </a:lnTo>
                      <a:lnTo>
                        <a:pt x="288" y="395"/>
                      </a:lnTo>
                      <a:lnTo>
                        <a:pt x="286" y="391"/>
                      </a:lnTo>
                      <a:lnTo>
                        <a:pt x="288" y="386"/>
                      </a:lnTo>
                      <a:lnTo>
                        <a:pt x="289" y="380"/>
                      </a:lnTo>
                      <a:lnTo>
                        <a:pt x="292" y="376"/>
                      </a:lnTo>
                      <a:lnTo>
                        <a:pt x="297" y="372"/>
                      </a:lnTo>
                      <a:lnTo>
                        <a:pt x="309" y="363"/>
                      </a:lnTo>
                      <a:lnTo>
                        <a:pt x="326" y="357"/>
                      </a:lnTo>
                      <a:lnTo>
                        <a:pt x="344" y="351"/>
                      </a:lnTo>
                      <a:lnTo>
                        <a:pt x="365" y="347"/>
                      </a:lnTo>
                      <a:lnTo>
                        <a:pt x="388" y="343"/>
                      </a:lnTo>
                      <a:lnTo>
                        <a:pt x="413" y="343"/>
                      </a:lnTo>
                      <a:lnTo>
                        <a:pt x="437" y="345"/>
                      </a:lnTo>
                      <a:lnTo>
                        <a:pt x="460" y="348"/>
                      </a:lnTo>
                      <a:lnTo>
                        <a:pt x="472" y="351"/>
                      </a:lnTo>
                      <a:lnTo>
                        <a:pt x="483" y="354"/>
                      </a:lnTo>
                      <a:lnTo>
                        <a:pt x="493" y="359"/>
                      </a:lnTo>
                      <a:lnTo>
                        <a:pt x="504" y="363"/>
                      </a:lnTo>
                      <a:lnTo>
                        <a:pt x="538" y="377"/>
                      </a:lnTo>
                      <a:lnTo>
                        <a:pt x="594" y="395"/>
                      </a:lnTo>
                      <a:lnTo>
                        <a:pt x="664" y="417"/>
                      </a:lnTo>
                      <a:lnTo>
                        <a:pt x="740" y="437"/>
                      </a:lnTo>
                      <a:lnTo>
                        <a:pt x="777" y="446"/>
                      </a:lnTo>
                      <a:lnTo>
                        <a:pt x="813" y="452"/>
                      </a:lnTo>
                      <a:lnTo>
                        <a:pt x="847" y="458"/>
                      </a:lnTo>
                      <a:lnTo>
                        <a:pt x="876" y="461"/>
                      </a:lnTo>
                      <a:lnTo>
                        <a:pt x="890" y="461"/>
                      </a:lnTo>
                      <a:lnTo>
                        <a:pt x="900" y="461"/>
                      </a:lnTo>
                      <a:lnTo>
                        <a:pt x="911" y="461"/>
                      </a:lnTo>
                      <a:lnTo>
                        <a:pt x="920" y="460"/>
                      </a:lnTo>
                      <a:lnTo>
                        <a:pt x="926" y="457"/>
                      </a:lnTo>
                      <a:lnTo>
                        <a:pt x="932" y="453"/>
                      </a:lnTo>
                      <a:lnTo>
                        <a:pt x="935" y="449"/>
                      </a:lnTo>
                      <a:lnTo>
                        <a:pt x="935" y="443"/>
                      </a:lnTo>
                      <a:lnTo>
                        <a:pt x="931" y="53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3300"/>
                    </a:gs>
                    <a:gs pos="50000">
                      <a:srgbClr val="FFFFFF"/>
                    </a:gs>
                    <a:gs pos="100000">
                      <a:srgbClr val="FF3300"/>
                    </a:gs>
                  </a:gsLst>
                  <a:lin ang="5400000" scaled="1"/>
                </a:gra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1" name="Freeform 42"/>
                <p:cNvSpPr>
                  <a:spLocks noChangeAspect="1" noEditPoints="1"/>
                </p:cNvSpPr>
                <p:nvPr/>
              </p:nvSpPr>
              <p:spPr bwMode="auto">
                <a:xfrm>
                  <a:off x="7148" y="-737"/>
                  <a:ext cx="860" cy="561"/>
                </a:xfrm>
                <a:custGeom>
                  <a:avLst/>
                  <a:gdLst>
                    <a:gd name="T0" fmla="*/ 5 w 945"/>
                    <a:gd name="T1" fmla="*/ 10 h 589"/>
                    <a:gd name="T2" fmla="*/ 5 w 945"/>
                    <a:gd name="T3" fmla="*/ 10 h 589"/>
                    <a:gd name="T4" fmla="*/ 5 w 945"/>
                    <a:gd name="T5" fmla="*/ 10 h 589"/>
                    <a:gd name="T6" fmla="*/ 5 w 945"/>
                    <a:gd name="T7" fmla="*/ 10 h 589"/>
                    <a:gd name="T8" fmla="*/ 5 w 945"/>
                    <a:gd name="T9" fmla="*/ 10 h 589"/>
                    <a:gd name="T10" fmla="*/ 5 w 945"/>
                    <a:gd name="T11" fmla="*/ 10 h 589"/>
                    <a:gd name="T12" fmla="*/ 5 w 945"/>
                    <a:gd name="T13" fmla="*/ 7 h 589"/>
                    <a:gd name="T14" fmla="*/ 5 w 945"/>
                    <a:gd name="T15" fmla="*/ 10 h 589"/>
                    <a:gd name="T16" fmla="*/ 5 w 945"/>
                    <a:gd name="T17" fmla="*/ 10 h 589"/>
                    <a:gd name="T18" fmla="*/ 5 w 945"/>
                    <a:gd name="T19" fmla="*/ 10 h 589"/>
                    <a:gd name="T20" fmla="*/ 5 w 945"/>
                    <a:gd name="T21" fmla="*/ 6 h 589"/>
                    <a:gd name="T22" fmla="*/ 5 w 945"/>
                    <a:gd name="T23" fmla="*/ 10 h 589"/>
                    <a:gd name="T24" fmla="*/ 5 w 945"/>
                    <a:gd name="T25" fmla="*/ 10 h 589"/>
                    <a:gd name="T26" fmla="*/ 5 w 945"/>
                    <a:gd name="T27" fmla="*/ 10 h 589"/>
                    <a:gd name="T28" fmla="*/ 5 w 945"/>
                    <a:gd name="T29" fmla="*/ 10 h 589"/>
                    <a:gd name="T30" fmla="*/ 5 w 945"/>
                    <a:gd name="T31" fmla="*/ 10 h 589"/>
                    <a:gd name="T32" fmla="*/ 5 w 945"/>
                    <a:gd name="T33" fmla="*/ 10 h 589"/>
                    <a:gd name="T34" fmla="*/ 5 w 945"/>
                    <a:gd name="T35" fmla="*/ 10 h 589"/>
                    <a:gd name="T36" fmla="*/ 5 w 945"/>
                    <a:gd name="T37" fmla="*/ 10 h 589"/>
                    <a:gd name="T38" fmla="*/ 5 w 945"/>
                    <a:gd name="T39" fmla="*/ 10 h 589"/>
                    <a:gd name="T40" fmla="*/ 5 w 945"/>
                    <a:gd name="T41" fmla="*/ 10 h 589"/>
                    <a:gd name="T42" fmla="*/ 3 w 945"/>
                    <a:gd name="T43" fmla="*/ 10 h 589"/>
                    <a:gd name="T44" fmla="*/ 5 w 945"/>
                    <a:gd name="T45" fmla="*/ 10 h 589"/>
                    <a:gd name="T46" fmla="*/ 5 w 945"/>
                    <a:gd name="T47" fmla="*/ 10 h 589"/>
                    <a:gd name="T48" fmla="*/ 5 w 945"/>
                    <a:gd name="T49" fmla="*/ 10 h 589"/>
                    <a:gd name="T50" fmla="*/ 5 w 945"/>
                    <a:gd name="T51" fmla="*/ 10 h 589"/>
                    <a:gd name="T52" fmla="*/ 5 w 945"/>
                    <a:gd name="T53" fmla="*/ 10 h 589"/>
                    <a:gd name="T54" fmla="*/ 5 w 945"/>
                    <a:gd name="T55" fmla="*/ 10 h 589"/>
                    <a:gd name="T56" fmla="*/ 5 w 945"/>
                    <a:gd name="T57" fmla="*/ 10 h 589"/>
                    <a:gd name="T58" fmla="*/ 5 w 945"/>
                    <a:gd name="T59" fmla="*/ 10 h 589"/>
                    <a:gd name="T60" fmla="*/ 5 w 945"/>
                    <a:gd name="T61" fmla="*/ 10 h 589"/>
                    <a:gd name="T62" fmla="*/ 5 w 945"/>
                    <a:gd name="T63" fmla="*/ 10 h 589"/>
                    <a:gd name="T64" fmla="*/ 5 w 945"/>
                    <a:gd name="T65" fmla="*/ 10 h 589"/>
                    <a:gd name="T66" fmla="*/ 5 w 945"/>
                    <a:gd name="T67" fmla="*/ 10 h 589"/>
                    <a:gd name="T68" fmla="*/ 5 w 945"/>
                    <a:gd name="T69" fmla="*/ 10 h 589"/>
                    <a:gd name="T70" fmla="*/ 5 w 945"/>
                    <a:gd name="T71" fmla="*/ 10 h 589"/>
                    <a:gd name="T72" fmla="*/ 5 w 945"/>
                    <a:gd name="T73" fmla="*/ 10 h 589"/>
                    <a:gd name="T74" fmla="*/ 5 w 945"/>
                    <a:gd name="T75" fmla="*/ 10 h 589"/>
                    <a:gd name="T76" fmla="*/ 5 w 945"/>
                    <a:gd name="T77" fmla="*/ 10 h 589"/>
                    <a:gd name="T78" fmla="*/ 5 w 945"/>
                    <a:gd name="T79" fmla="*/ 10 h 589"/>
                    <a:gd name="T80" fmla="*/ 5 w 945"/>
                    <a:gd name="T81" fmla="*/ 10 h 589"/>
                    <a:gd name="T82" fmla="*/ 5 w 945"/>
                    <a:gd name="T83" fmla="*/ 10 h 589"/>
                    <a:gd name="T84" fmla="*/ 5 w 945"/>
                    <a:gd name="T85" fmla="*/ 10 h 589"/>
                    <a:gd name="T86" fmla="*/ 5 w 945"/>
                    <a:gd name="T87" fmla="*/ 10 h 589"/>
                    <a:gd name="T88" fmla="*/ 5 w 945"/>
                    <a:gd name="T89" fmla="*/ 10 h 589"/>
                    <a:gd name="T90" fmla="*/ 5 w 945"/>
                    <a:gd name="T91" fmla="*/ 10 h 589"/>
                    <a:gd name="T92" fmla="*/ 5 w 945"/>
                    <a:gd name="T93" fmla="*/ 10 h 589"/>
                    <a:gd name="T94" fmla="*/ 5 w 945"/>
                    <a:gd name="T95" fmla="*/ 10 h 589"/>
                    <a:gd name="T96" fmla="*/ 5 w 945"/>
                    <a:gd name="T97" fmla="*/ 10 h 589"/>
                    <a:gd name="T98" fmla="*/ 5 w 945"/>
                    <a:gd name="T99" fmla="*/ 10 h 589"/>
                    <a:gd name="T100" fmla="*/ 5 w 945"/>
                    <a:gd name="T101" fmla="*/ 10 h 589"/>
                    <a:gd name="T102" fmla="*/ 5 w 945"/>
                    <a:gd name="T103" fmla="*/ 10 h 589"/>
                    <a:gd name="T104" fmla="*/ 5 w 945"/>
                    <a:gd name="T105" fmla="*/ 10 h 589"/>
                    <a:gd name="T106" fmla="*/ 5 w 945"/>
                    <a:gd name="T107" fmla="*/ 10 h 589"/>
                    <a:gd name="T108" fmla="*/ 5 w 945"/>
                    <a:gd name="T109" fmla="*/ 10 h 589"/>
                    <a:gd name="T110" fmla="*/ 5 w 945"/>
                    <a:gd name="T111" fmla="*/ 10 h 589"/>
                    <a:gd name="T112" fmla="*/ 5 w 945"/>
                    <a:gd name="T113" fmla="*/ 10 h 589"/>
                    <a:gd name="T114" fmla="*/ 5 w 945"/>
                    <a:gd name="T115" fmla="*/ 10 h 589"/>
                    <a:gd name="T116" fmla="*/ 5 w 945"/>
                    <a:gd name="T117" fmla="*/ 10 h 58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945"/>
                    <a:gd name="T178" fmla="*/ 0 h 589"/>
                    <a:gd name="T179" fmla="*/ 945 w 945"/>
                    <a:gd name="T180" fmla="*/ 589 h 58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945" h="589">
                      <a:moveTo>
                        <a:pt x="244" y="6"/>
                      </a:moveTo>
                      <a:lnTo>
                        <a:pt x="244" y="0"/>
                      </a:lnTo>
                      <a:lnTo>
                        <a:pt x="253" y="0"/>
                      </a:lnTo>
                      <a:lnTo>
                        <a:pt x="262" y="0"/>
                      </a:lnTo>
                      <a:lnTo>
                        <a:pt x="271" y="0"/>
                      </a:lnTo>
                      <a:lnTo>
                        <a:pt x="282" y="1"/>
                      </a:lnTo>
                      <a:lnTo>
                        <a:pt x="291" y="1"/>
                      </a:lnTo>
                      <a:lnTo>
                        <a:pt x="302" y="3"/>
                      </a:lnTo>
                      <a:lnTo>
                        <a:pt x="311" y="3"/>
                      </a:lnTo>
                      <a:lnTo>
                        <a:pt x="322" y="4"/>
                      </a:lnTo>
                      <a:lnTo>
                        <a:pt x="341" y="7"/>
                      </a:lnTo>
                      <a:lnTo>
                        <a:pt x="361" y="12"/>
                      </a:lnTo>
                      <a:lnTo>
                        <a:pt x="381" y="15"/>
                      </a:lnTo>
                      <a:lnTo>
                        <a:pt x="402" y="20"/>
                      </a:lnTo>
                      <a:lnTo>
                        <a:pt x="444" y="29"/>
                      </a:lnTo>
                      <a:lnTo>
                        <a:pt x="486" y="39"/>
                      </a:lnTo>
                      <a:lnTo>
                        <a:pt x="508" y="44"/>
                      </a:lnTo>
                      <a:lnTo>
                        <a:pt x="529" y="49"/>
                      </a:lnTo>
                      <a:lnTo>
                        <a:pt x="552" y="53"/>
                      </a:lnTo>
                      <a:lnTo>
                        <a:pt x="573" y="58"/>
                      </a:lnTo>
                      <a:lnTo>
                        <a:pt x="594" y="62"/>
                      </a:lnTo>
                      <a:lnTo>
                        <a:pt x="617" y="67"/>
                      </a:lnTo>
                      <a:lnTo>
                        <a:pt x="639" y="70"/>
                      </a:lnTo>
                      <a:lnTo>
                        <a:pt x="661" y="73"/>
                      </a:lnTo>
                      <a:lnTo>
                        <a:pt x="672" y="75"/>
                      </a:lnTo>
                      <a:lnTo>
                        <a:pt x="684" y="76"/>
                      </a:lnTo>
                      <a:lnTo>
                        <a:pt x="695" y="78"/>
                      </a:lnTo>
                      <a:lnTo>
                        <a:pt x="707" y="79"/>
                      </a:lnTo>
                      <a:lnTo>
                        <a:pt x="718" y="79"/>
                      </a:lnTo>
                      <a:lnTo>
                        <a:pt x="729" y="81"/>
                      </a:lnTo>
                      <a:lnTo>
                        <a:pt x="741" y="81"/>
                      </a:lnTo>
                      <a:lnTo>
                        <a:pt x="751" y="81"/>
                      </a:lnTo>
                      <a:lnTo>
                        <a:pt x="764" y="81"/>
                      </a:lnTo>
                      <a:lnTo>
                        <a:pt x="774" y="81"/>
                      </a:lnTo>
                      <a:lnTo>
                        <a:pt x="786" y="81"/>
                      </a:lnTo>
                      <a:lnTo>
                        <a:pt x="797" y="79"/>
                      </a:lnTo>
                      <a:lnTo>
                        <a:pt x="809" y="79"/>
                      </a:lnTo>
                      <a:lnTo>
                        <a:pt x="820" y="78"/>
                      </a:lnTo>
                      <a:lnTo>
                        <a:pt x="832" y="76"/>
                      </a:lnTo>
                      <a:lnTo>
                        <a:pt x="843" y="75"/>
                      </a:lnTo>
                      <a:lnTo>
                        <a:pt x="853" y="73"/>
                      </a:lnTo>
                      <a:lnTo>
                        <a:pt x="866" y="71"/>
                      </a:lnTo>
                      <a:lnTo>
                        <a:pt x="876" y="68"/>
                      </a:lnTo>
                      <a:lnTo>
                        <a:pt x="889" y="67"/>
                      </a:lnTo>
                      <a:lnTo>
                        <a:pt x="901" y="64"/>
                      </a:lnTo>
                      <a:lnTo>
                        <a:pt x="911" y="61"/>
                      </a:lnTo>
                      <a:lnTo>
                        <a:pt x="924" y="56"/>
                      </a:lnTo>
                      <a:lnTo>
                        <a:pt x="934" y="53"/>
                      </a:lnTo>
                      <a:lnTo>
                        <a:pt x="936" y="59"/>
                      </a:lnTo>
                      <a:lnTo>
                        <a:pt x="925" y="62"/>
                      </a:lnTo>
                      <a:lnTo>
                        <a:pt x="913" y="67"/>
                      </a:lnTo>
                      <a:lnTo>
                        <a:pt x="902" y="70"/>
                      </a:lnTo>
                      <a:lnTo>
                        <a:pt x="890" y="73"/>
                      </a:lnTo>
                      <a:lnTo>
                        <a:pt x="878" y="75"/>
                      </a:lnTo>
                      <a:lnTo>
                        <a:pt x="867" y="78"/>
                      </a:lnTo>
                      <a:lnTo>
                        <a:pt x="855" y="79"/>
                      </a:lnTo>
                      <a:lnTo>
                        <a:pt x="844" y="82"/>
                      </a:lnTo>
                      <a:lnTo>
                        <a:pt x="832" y="84"/>
                      </a:lnTo>
                      <a:lnTo>
                        <a:pt x="820" y="84"/>
                      </a:lnTo>
                      <a:lnTo>
                        <a:pt x="809" y="85"/>
                      </a:lnTo>
                      <a:lnTo>
                        <a:pt x="797" y="87"/>
                      </a:lnTo>
                      <a:lnTo>
                        <a:pt x="786" y="87"/>
                      </a:lnTo>
                      <a:lnTo>
                        <a:pt x="774" y="87"/>
                      </a:lnTo>
                      <a:lnTo>
                        <a:pt x="764" y="87"/>
                      </a:lnTo>
                      <a:lnTo>
                        <a:pt x="751" y="87"/>
                      </a:lnTo>
                      <a:lnTo>
                        <a:pt x="741" y="87"/>
                      </a:lnTo>
                      <a:lnTo>
                        <a:pt x="729" y="87"/>
                      </a:lnTo>
                      <a:lnTo>
                        <a:pt x="718" y="85"/>
                      </a:lnTo>
                      <a:lnTo>
                        <a:pt x="706" y="85"/>
                      </a:lnTo>
                      <a:lnTo>
                        <a:pt x="695" y="84"/>
                      </a:lnTo>
                      <a:lnTo>
                        <a:pt x="683" y="82"/>
                      </a:lnTo>
                      <a:lnTo>
                        <a:pt x="672" y="81"/>
                      </a:lnTo>
                      <a:lnTo>
                        <a:pt x="661" y="81"/>
                      </a:lnTo>
                      <a:lnTo>
                        <a:pt x="639" y="76"/>
                      </a:lnTo>
                      <a:lnTo>
                        <a:pt x="616" y="73"/>
                      </a:lnTo>
                      <a:lnTo>
                        <a:pt x="594" y="68"/>
                      </a:lnTo>
                      <a:lnTo>
                        <a:pt x="572" y="64"/>
                      </a:lnTo>
                      <a:lnTo>
                        <a:pt x="550" y="59"/>
                      </a:lnTo>
                      <a:lnTo>
                        <a:pt x="527" y="55"/>
                      </a:lnTo>
                      <a:lnTo>
                        <a:pt x="506" y="50"/>
                      </a:lnTo>
                      <a:lnTo>
                        <a:pt x="485" y="45"/>
                      </a:lnTo>
                      <a:lnTo>
                        <a:pt x="442" y="35"/>
                      </a:lnTo>
                      <a:lnTo>
                        <a:pt x="401" y="26"/>
                      </a:lnTo>
                      <a:lnTo>
                        <a:pt x="380" y="21"/>
                      </a:lnTo>
                      <a:lnTo>
                        <a:pt x="360" y="18"/>
                      </a:lnTo>
                      <a:lnTo>
                        <a:pt x="340" y="13"/>
                      </a:lnTo>
                      <a:lnTo>
                        <a:pt x="320" y="10"/>
                      </a:lnTo>
                      <a:lnTo>
                        <a:pt x="311" y="10"/>
                      </a:lnTo>
                      <a:lnTo>
                        <a:pt x="300" y="9"/>
                      </a:lnTo>
                      <a:lnTo>
                        <a:pt x="291" y="7"/>
                      </a:lnTo>
                      <a:lnTo>
                        <a:pt x="280" y="7"/>
                      </a:lnTo>
                      <a:lnTo>
                        <a:pt x="271" y="6"/>
                      </a:lnTo>
                      <a:lnTo>
                        <a:pt x="262" y="6"/>
                      </a:lnTo>
                      <a:lnTo>
                        <a:pt x="253" y="6"/>
                      </a:lnTo>
                      <a:lnTo>
                        <a:pt x="244" y="6"/>
                      </a:lnTo>
                      <a:close/>
                      <a:moveTo>
                        <a:pt x="238" y="209"/>
                      </a:moveTo>
                      <a:lnTo>
                        <a:pt x="232" y="212"/>
                      </a:lnTo>
                      <a:lnTo>
                        <a:pt x="224" y="201"/>
                      </a:lnTo>
                      <a:lnTo>
                        <a:pt x="215" y="188"/>
                      </a:lnTo>
                      <a:lnTo>
                        <a:pt x="206" y="174"/>
                      </a:lnTo>
                      <a:lnTo>
                        <a:pt x="195" y="157"/>
                      </a:lnTo>
                      <a:lnTo>
                        <a:pt x="189" y="149"/>
                      </a:lnTo>
                      <a:lnTo>
                        <a:pt x="184" y="140"/>
                      </a:lnTo>
                      <a:lnTo>
                        <a:pt x="178" y="131"/>
                      </a:lnTo>
                      <a:lnTo>
                        <a:pt x="174" y="123"/>
                      </a:lnTo>
                      <a:lnTo>
                        <a:pt x="169" y="114"/>
                      </a:lnTo>
                      <a:lnTo>
                        <a:pt x="165" y="105"/>
                      </a:lnTo>
                      <a:lnTo>
                        <a:pt x="162" y="96"/>
                      </a:lnTo>
                      <a:lnTo>
                        <a:pt x="157" y="87"/>
                      </a:lnTo>
                      <a:lnTo>
                        <a:pt x="156" y="84"/>
                      </a:lnTo>
                      <a:lnTo>
                        <a:pt x="156" y="79"/>
                      </a:lnTo>
                      <a:lnTo>
                        <a:pt x="154" y="75"/>
                      </a:lnTo>
                      <a:lnTo>
                        <a:pt x="152" y="70"/>
                      </a:lnTo>
                      <a:lnTo>
                        <a:pt x="152" y="65"/>
                      </a:lnTo>
                      <a:lnTo>
                        <a:pt x="152" y="62"/>
                      </a:lnTo>
                      <a:lnTo>
                        <a:pt x="151" y="58"/>
                      </a:lnTo>
                      <a:lnTo>
                        <a:pt x="151" y="55"/>
                      </a:lnTo>
                      <a:lnTo>
                        <a:pt x="151" y="50"/>
                      </a:lnTo>
                      <a:lnTo>
                        <a:pt x="152" y="45"/>
                      </a:lnTo>
                      <a:lnTo>
                        <a:pt x="152" y="42"/>
                      </a:lnTo>
                      <a:lnTo>
                        <a:pt x="154" y="39"/>
                      </a:lnTo>
                      <a:lnTo>
                        <a:pt x="156" y="35"/>
                      </a:lnTo>
                      <a:lnTo>
                        <a:pt x="157" y="32"/>
                      </a:lnTo>
                      <a:lnTo>
                        <a:pt x="159" y="29"/>
                      </a:lnTo>
                      <a:lnTo>
                        <a:pt x="160" y="26"/>
                      </a:lnTo>
                      <a:lnTo>
                        <a:pt x="163" y="23"/>
                      </a:lnTo>
                      <a:lnTo>
                        <a:pt x="166" y="20"/>
                      </a:lnTo>
                      <a:lnTo>
                        <a:pt x="169" y="16"/>
                      </a:lnTo>
                      <a:lnTo>
                        <a:pt x="172" y="13"/>
                      </a:lnTo>
                      <a:lnTo>
                        <a:pt x="177" y="12"/>
                      </a:lnTo>
                      <a:lnTo>
                        <a:pt x="181" y="9"/>
                      </a:lnTo>
                      <a:lnTo>
                        <a:pt x="186" y="7"/>
                      </a:lnTo>
                      <a:lnTo>
                        <a:pt x="191" y="6"/>
                      </a:lnTo>
                      <a:lnTo>
                        <a:pt x="195" y="4"/>
                      </a:lnTo>
                      <a:lnTo>
                        <a:pt x="201" y="3"/>
                      </a:lnTo>
                      <a:lnTo>
                        <a:pt x="207" y="1"/>
                      </a:lnTo>
                      <a:lnTo>
                        <a:pt x="213" y="1"/>
                      </a:lnTo>
                      <a:lnTo>
                        <a:pt x="221" y="0"/>
                      </a:lnTo>
                      <a:lnTo>
                        <a:pt x="227" y="0"/>
                      </a:lnTo>
                      <a:lnTo>
                        <a:pt x="235" y="0"/>
                      </a:lnTo>
                      <a:lnTo>
                        <a:pt x="244" y="0"/>
                      </a:lnTo>
                      <a:lnTo>
                        <a:pt x="244" y="6"/>
                      </a:lnTo>
                      <a:lnTo>
                        <a:pt x="235" y="6"/>
                      </a:lnTo>
                      <a:lnTo>
                        <a:pt x="229" y="6"/>
                      </a:lnTo>
                      <a:lnTo>
                        <a:pt x="221" y="6"/>
                      </a:lnTo>
                      <a:lnTo>
                        <a:pt x="215" y="7"/>
                      </a:lnTo>
                      <a:lnTo>
                        <a:pt x="209" y="7"/>
                      </a:lnTo>
                      <a:lnTo>
                        <a:pt x="203" y="9"/>
                      </a:lnTo>
                      <a:lnTo>
                        <a:pt x="197" y="10"/>
                      </a:lnTo>
                      <a:lnTo>
                        <a:pt x="192" y="12"/>
                      </a:lnTo>
                      <a:lnTo>
                        <a:pt x="188" y="13"/>
                      </a:lnTo>
                      <a:lnTo>
                        <a:pt x="183" y="15"/>
                      </a:lnTo>
                      <a:lnTo>
                        <a:pt x="180" y="18"/>
                      </a:lnTo>
                      <a:lnTo>
                        <a:pt x="177" y="20"/>
                      </a:lnTo>
                      <a:lnTo>
                        <a:pt x="174" y="21"/>
                      </a:lnTo>
                      <a:lnTo>
                        <a:pt x="171" y="24"/>
                      </a:lnTo>
                      <a:lnTo>
                        <a:pt x="168" y="27"/>
                      </a:lnTo>
                      <a:lnTo>
                        <a:pt x="166" y="29"/>
                      </a:lnTo>
                      <a:lnTo>
                        <a:pt x="165" y="32"/>
                      </a:lnTo>
                      <a:lnTo>
                        <a:pt x="162" y="35"/>
                      </a:lnTo>
                      <a:lnTo>
                        <a:pt x="162" y="38"/>
                      </a:lnTo>
                      <a:lnTo>
                        <a:pt x="160" y="41"/>
                      </a:lnTo>
                      <a:lnTo>
                        <a:pt x="159" y="44"/>
                      </a:lnTo>
                      <a:lnTo>
                        <a:pt x="159" y="47"/>
                      </a:lnTo>
                      <a:lnTo>
                        <a:pt x="159" y="50"/>
                      </a:lnTo>
                      <a:lnTo>
                        <a:pt x="159" y="55"/>
                      </a:lnTo>
                      <a:lnTo>
                        <a:pt x="159" y="58"/>
                      </a:lnTo>
                      <a:lnTo>
                        <a:pt x="159" y="61"/>
                      </a:lnTo>
                      <a:lnTo>
                        <a:pt x="159" y="65"/>
                      </a:lnTo>
                      <a:lnTo>
                        <a:pt x="159" y="68"/>
                      </a:lnTo>
                      <a:lnTo>
                        <a:pt x="160" y="73"/>
                      </a:lnTo>
                      <a:lnTo>
                        <a:pt x="162" y="78"/>
                      </a:lnTo>
                      <a:lnTo>
                        <a:pt x="162" y="81"/>
                      </a:lnTo>
                      <a:lnTo>
                        <a:pt x="163" y="85"/>
                      </a:lnTo>
                      <a:lnTo>
                        <a:pt x="166" y="94"/>
                      </a:lnTo>
                      <a:lnTo>
                        <a:pt x="171" y="102"/>
                      </a:lnTo>
                      <a:lnTo>
                        <a:pt x="175" y="111"/>
                      </a:lnTo>
                      <a:lnTo>
                        <a:pt x="180" y="120"/>
                      </a:lnTo>
                      <a:lnTo>
                        <a:pt x="184" y="128"/>
                      </a:lnTo>
                      <a:lnTo>
                        <a:pt x="189" y="137"/>
                      </a:lnTo>
                      <a:lnTo>
                        <a:pt x="195" y="145"/>
                      </a:lnTo>
                      <a:lnTo>
                        <a:pt x="200" y="154"/>
                      </a:lnTo>
                      <a:lnTo>
                        <a:pt x="210" y="169"/>
                      </a:lnTo>
                      <a:lnTo>
                        <a:pt x="221" y="185"/>
                      </a:lnTo>
                      <a:lnTo>
                        <a:pt x="230" y="198"/>
                      </a:lnTo>
                      <a:lnTo>
                        <a:pt x="238" y="209"/>
                      </a:lnTo>
                      <a:close/>
                      <a:moveTo>
                        <a:pt x="238" y="209"/>
                      </a:moveTo>
                      <a:lnTo>
                        <a:pt x="238" y="209"/>
                      </a:lnTo>
                      <a:close/>
                      <a:moveTo>
                        <a:pt x="23" y="224"/>
                      </a:moveTo>
                      <a:lnTo>
                        <a:pt x="18" y="221"/>
                      </a:lnTo>
                      <a:lnTo>
                        <a:pt x="21" y="218"/>
                      </a:lnTo>
                      <a:lnTo>
                        <a:pt x="23" y="215"/>
                      </a:lnTo>
                      <a:lnTo>
                        <a:pt x="28" y="212"/>
                      </a:lnTo>
                      <a:lnTo>
                        <a:pt x="31" y="210"/>
                      </a:lnTo>
                      <a:lnTo>
                        <a:pt x="34" y="207"/>
                      </a:lnTo>
                      <a:lnTo>
                        <a:pt x="37" y="206"/>
                      </a:lnTo>
                      <a:lnTo>
                        <a:pt x="41" y="204"/>
                      </a:lnTo>
                      <a:lnTo>
                        <a:pt x="44" y="203"/>
                      </a:lnTo>
                      <a:lnTo>
                        <a:pt x="49" y="201"/>
                      </a:lnTo>
                      <a:lnTo>
                        <a:pt x="52" y="200"/>
                      </a:lnTo>
                      <a:lnTo>
                        <a:pt x="56" y="198"/>
                      </a:lnTo>
                      <a:lnTo>
                        <a:pt x="61" y="197"/>
                      </a:lnTo>
                      <a:lnTo>
                        <a:pt x="69" y="195"/>
                      </a:lnTo>
                      <a:lnTo>
                        <a:pt x="78" y="194"/>
                      </a:lnTo>
                      <a:lnTo>
                        <a:pt x="87" y="194"/>
                      </a:lnTo>
                      <a:lnTo>
                        <a:pt x="96" y="192"/>
                      </a:lnTo>
                      <a:lnTo>
                        <a:pt x="105" y="192"/>
                      </a:lnTo>
                      <a:lnTo>
                        <a:pt x="114" y="192"/>
                      </a:lnTo>
                      <a:lnTo>
                        <a:pt x="124" y="194"/>
                      </a:lnTo>
                      <a:lnTo>
                        <a:pt x="133" y="194"/>
                      </a:lnTo>
                      <a:lnTo>
                        <a:pt x="142" y="195"/>
                      </a:lnTo>
                      <a:lnTo>
                        <a:pt x="151" y="195"/>
                      </a:lnTo>
                      <a:lnTo>
                        <a:pt x="169" y="198"/>
                      </a:lnTo>
                      <a:lnTo>
                        <a:pt x="184" y="201"/>
                      </a:lnTo>
                      <a:lnTo>
                        <a:pt x="200" y="204"/>
                      </a:lnTo>
                      <a:lnTo>
                        <a:pt x="212" y="206"/>
                      </a:lnTo>
                      <a:lnTo>
                        <a:pt x="223" y="207"/>
                      </a:lnTo>
                      <a:lnTo>
                        <a:pt x="230" y="209"/>
                      </a:lnTo>
                      <a:lnTo>
                        <a:pt x="232" y="209"/>
                      </a:lnTo>
                      <a:lnTo>
                        <a:pt x="233" y="209"/>
                      </a:lnTo>
                      <a:lnTo>
                        <a:pt x="232" y="210"/>
                      </a:lnTo>
                      <a:lnTo>
                        <a:pt x="232" y="212"/>
                      </a:lnTo>
                      <a:lnTo>
                        <a:pt x="238" y="209"/>
                      </a:lnTo>
                      <a:lnTo>
                        <a:pt x="238" y="210"/>
                      </a:lnTo>
                      <a:lnTo>
                        <a:pt x="238" y="214"/>
                      </a:lnTo>
                      <a:lnTo>
                        <a:pt x="236" y="215"/>
                      </a:lnTo>
                      <a:lnTo>
                        <a:pt x="235" y="215"/>
                      </a:lnTo>
                      <a:lnTo>
                        <a:pt x="232" y="215"/>
                      </a:lnTo>
                      <a:lnTo>
                        <a:pt x="229" y="215"/>
                      </a:lnTo>
                      <a:lnTo>
                        <a:pt x="221" y="214"/>
                      </a:lnTo>
                      <a:lnTo>
                        <a:pt x="210" y="212"/>
                      </a:lnTo>
                      <a:lnTo>
                        <a:pt x="198" y="210"/>
                      </a:lnTo>
                      <a:lnTo>
                        <a:pt x="183" y="207"/>
                      </a:lnTo>
                      <a:lnTo>
                        <a:pt x="168" y="204"/>
                      </a:lnTo>
                      <a:lnTo>
                        <a:pt x="151" y="201"/>
                      </a:lnTo>
                      <a:lnTo>
                        <a:pt x="142" y="201"/>
                      </a:lnTo>
                      <a:lnTo>
                        <a:pt x="133" y="200"/>
                      </a:lnTo>
                      <a:lnTo>
                        <a:pt x="124" y="200"/>
                      </a:lnTo>
                      <a:lnTo>
                        <a:pt x="114" y="198"/>
                      </a:lnTo>
                      <a:lnTo>
                        <a:pt x="105" y="198"/>
                      </a:lnTo>
                      <a:lnTo>
                        <a:pt x="96" y="200"/>
                      </a:lnTo>
                      <a:lnTo>
                        <a:pt x="87" y="200"/>
                      </a:lnTo>
                      <a:lnTo>
                        <a:pt x="79" y="200"/>
                      </a:lnTo>
                      <a:lnTo>
                        <a:pt x="70" y="201"/>
                      </a:lnTo>
                      <a:lnTo>
                        <a:pt x="63" y="203"/>
                      </a:lnTo>
                      <a:lnTo>
                        <a:pt x="58" y="204"/>
                      </a:lnTo>
                      <a:lnTo>
                        <a:pt x="55" y="206"/>
                      </a:lnTo>
                      <a:lnTo>
                        <a:pt x="50" y="207"/>
                      </a:lnTo>
                      <a:lnTo>
                        <a:pt x="47" y="209"/>
                      </a:lnTo>
                      <a:lnTo>
                        <a:pt x="43" y="210"/>
                      </a:lnTo>
                      <a:lnTo>
                        <a:pt x="40" y="212"/>
                      </a:lnTo>
                      <a:lnTo>
                        <a:pt x="37" y="214"/>
                      </a:lnTo>
                      <a:lnTo>
                        <a:pt x="34" y="215"/>
                      </a:lnTo>
                      <a:lnTo>
                        <a:pt x="31" y="218"/>
                      </a:lnTo>
                      <a:lnTo>
                        <a:pt x="28" y="220"/>
                      </a:lnTo>
                      <a:lnTo>
                        <a:pt x="24" y="223"/>
                      </a:lnTo>
                      <a:lnTo>
                        <a:pt x="23" y="224"/>
                      </a:lnTo>
                      <a:close/>
                      <a:moveTo>
                        <a:pt x="113" y="484"/>
                      </a:moveTo>
                      <a:lnTo>
                        <a:pt x="108" y="485"/>
                      </a:lnTo>
                      <a:lnTo>
                        <a:pt x="108" y="487"/>
                      </a:lnTo>
                      <a:lnTo>
                        <a:pt x="105" y="481"/>
                      </a:lnTo>
                      <a:lnTo>
                        <a:pt x="101" y="473"/>
                      </a:lnTo>
                      <a:lnTo>
                        <a:pt x="98" y="467"/>
                      </a:lnTo>
                      <a:lnTo>
                        <a:pt x="93" y="460"/>
                      </a:lnTo>
                      <a:lnTo>
                        <a:pt x="84" y="444"/>
                      </a:lnTo>
                      <a:lnTo>
                        <a:pt x="73" y="427"/>
                      </a:lnTo>
                      <a:lnTo>
                        <a:pt x="63" y="411"/>
                      </a:lnTo>
                      <a:lnTo>
                        <a:pt x="52" y="392"/>
                      </a:lnTo>
                      <a:lnTo>
                        <a:pt x="46" y="383"/>
                      </a:lnTo>
                      <a:lnTo>
                        <a:pt x="40" y="374"/>
                      </a:lnTo>
                      <a:lnTo>
                        <a:pt x="35" y="365"/>
                      </a:lnTo>
                      <a:lnTo>
                        <a:pt x="29" y="356"/>
                      </a:lnTo>
                      <a:lnTo>
                        <a:pt x="24" y="346"/>
                      </a:lnTo>
                      <a:lnTo>
                        <a:pt x="20" y="336"/>
                      </a:lnTo>
                      <a:lnTo>
                        <a:pt x="15" y="327"/>
                      </a:lnTo>
                      <a:lnTo>
                        <a:pt x="12" y="317"/>
                      </a:lnTo>
                      <a:lnTo>
                        <a:pt x="9" y="308"/>
                      </a:lnTo>
                      <a:lnTo>
                        <a:pt x="6" y="299"/>
                      </a:lnTo>
                      <a:lnTo>
                        <a:pt x="5" y="295"/>
                      </a:lnTo>
                      <a:lnTo>
                        <a:pt x="3" y="290"/>
                      </a:lnTo>
                      <a:lnTo>
                        <a:pt x="3" y="285"/>
                      </a:lnTo>
                      <a:lnTo>
                        <a:pt x="2" y="282"/>
                      </a:lnTo>
                      <a:lnTo>
                        <a:pt x="2" y="278"/>
                      </a:lnTo>
                      <a:lnTo>
                        <a:pt x="2" y="273"/>
                      </a:lnTo>
                      <a:lnTo>
                        <a:pt x="2" y="269"/>
                      </a:lnTo>
                      <a:lnTo>
                        <a:pt x="0" y="264"/>
                      </a:lnTo>
                      <a:lnTo>
                        <a:pt x="2" y="261"/>
                      </a:lnTo>
                      <a:lnTo>
                        <a:pt x="2" y="256"/>
                      </a:lnTo>
                      <a:lnTo>
                        <a:pt x="2" y="253"/>
                      </a:lnTo>
                      <a:lnTo>
                        <a:pt x="3" y="249"/>
                      </a:lnTo>
                      <a:lnTo>
                        <a:pt x="3" y="244"/>
                      </a:lnTo>
                      <a:lnTo>
                        <a:pt x="5" y="241"/>
                      </a:lnTo>
                      <a:lnTo>
                        <a:pt x="6" y="238"/>
                      </a:lnTo>
                      <a:lnTo>
                        <a:pt x="8" y="233"/>
                      </a:lnTo>
                      <a:lnTo>
                        <a:pt x="11" y="230"/>
                      </a:lnTo>
                      <a:lnTo>
                        <a:pt x="12" y="227"/>
                      </a:lnTo>
                      <a:lnTo>
                        <a:pt x="15" y="224"/>
                      </a:lnTo>
                      <a:lnTo>
                        <a:pt x="18" y="221"/>
                      </a:lnTo>
                      <a:lnTo>
                        <a:pt x="23" y="224"/>
                      </a:lnTo>
                      <a:lnTo>
                        <a:pt x="20" y="227"/>
                      </a:lnTo>
                      <a:lnTo>
                        <a:pt x="18" y="230"/>
                      </a:lnTo>
                      <a:lnTo>
                        <a:pt x="15" y="233"/>
                      </a:lnTo>
                      <a:lnTo>
                        <a:pt x="14" y="236"/>
                      </a:lnTo>
                      <a:lnTo>
                        <a:pt x="12" y="240"/>
                      </a:lnTo>
                      <a:lnTo>
                        <a:pt x="11" y="243"/>
                      </a:lnTo>
                      <a:lnTo>
                        <a:pt x="9" y="247"/>
                      </a:lnTo>
                      <a:lnTo>
                        <a:pt x="9" y="250"/>
                      </a:lnTo>
                      <a:lnTo>
                        <a:pt x="8" y="253"/>
                      </a:lnTo>
                      <a:lnTo>
                        <a:pt x="8" y="258"/>
                      </a:lnTo>
                      <a:lnTo>
                        <a:pt x="8" y="261"/>
                      </a:lnTo>
                      <a:lnTo>
                        <a:pt x="8" y="265"/>
                      </a:lnTo>
                      <a:lnTo>
                        <a:pt x="8" y="269"/>
                      </a:lnTo>
                      <a:lnTo>
                        <a:pt x="8" y="273"/>
                      </a:lnTo>
                      <a:lnTo>
                        <a:pt x="8" y="276"/>
                      </a:lnTo>
                      <a:lnTo>
                        <a:pt x="8" y="281"/>
                      </a:lnTo>
                      <a:lnTo>
                        <a:pt x="9" y="285"/>
                      </a:lnTo>
                      <a:lnTo>
                        <a:pt x="9" y="288"/>
                      </a:lnTo>
                      <a:lnTo>
                        <a:pt x="11" y="293"/>
                      </a:lnTo>
                      <a:lnTo>
                        <a:pt x="12" y="298"/>
                      </a:lnTo>
                      <a:lnTo>
                        <a:pt x="15" y="307"/>
                      </a:lnTo>
                      <a:lnTo>
                        <a:pt x="18" y="316"/>
                      </a:lnTo>
                      <a:lnTo>
                        <a:pt x="21" y="325"/>
                      </a:lnTo>
                      <a:lnTo>
                        <a:pt x="26" y="334"/>
                      </a:lnTo>
                      <a:lnTo>
                        <a:pt x="31" y="343"/>
                      </a:lnTo>
                      <a:lnTo>
                        <a:pt x="35" y="353"/>
                      </a:lnTo>
                      <a:lnTo>
                        <a:pt x="40" y="362"/>
                      </a:lnTo>
                      <a:lnTo>
                        <a:pt x="46" y="371"/>
                      </a:lnTo>
                      <a:lnTo>
                        <a:pt x="50" y="380"/>
                      </a:lnTo>
                      <a:lnTo>
                        <a:pt x="56" y="389"/>
                      </a:lnTo>
                      <a:lnTo>
                        <a:pt x="67" y="408"/>
                      </a:lnTo>
                      <a:lnTo>
                        <a:pt x="79" y="424"/>
                      </a:lnTo>
                      <a:lnTo>
                        <a:pt x="90" y="441"/>
                      </a:lnTo>
                      <a:lnTo>
                        <a:pt x="99" y="456"/>
                      </a:lnTo>
                      <a:lnTo>
                        <a:pt x="104" y="464"/>
                      </a:lnTo>
                      <a:lnTo>
                        <a:pt x="107" y="470"/>
                      </a:lnTo>
                      <a:lnTo>
                        <a:pt x="110" y="478"/>
                      </a:lnTo>
                      <a:lnTo>
                        <a:pt x="113" y="484"/>
                      </a:lnTo>
                      <a:close/>
                      <a:moveTo>
                        <a:pt x="113" y="484"/>
                      </a:moveTo>
                      <a:lnTo>
                        <a:pt x="113" y="484"/>
                      </a:lnTo>
                      <a:close/>
                      <a:moveTo>
                        <a:pt x="116" y="586"/>
                      </a:moveTo>
                      <a:lnTo>
                        <a:pt x="110" y="586"/>
                      </a:lnTo>
                      <a:lnTo>
                        <a:pt x="110" y="579"/>
                      </a:lnTo>
                      <a:lnTo>
                        <a:pt x="111" y="573"/>
                      </a:lnTo>
                      <a:lnTo>
                        <a:pt x="111" y="565"/>
                      </a:lnTo>
                      <a:lnTo>
                        <a:pt x="113" y="559"/>
                      </a:lnTo>
                      <a:lnTo>
                        <a:pt x="114" y="547"/>
                      </a:lnTo>
                      <a:lnTo>
                        <a:pt x="114" y="536"/>
                      </a:lnTo>
                      <a:lnTo>
                        <a:pt x="116" y="530"/>
                      </a:lnTo>
                      <a:lnTo>
                        <a:pt x="116" y="524"/>
                      </a:lnTo>
                      <a:lnTo>
                        <a:pt x="116" y="518"/>
                      </a:lnTo>
                      <a:lnTo>
                        <a:pt x="114" y="511"/>
                      </a:lnTo>
                      <a:lnTo>
                        <a:pt x="114" y="505"/>
                      </a:lnTo>
                      <a:lnTo>
                        <a:pt x="113" y="499"/>
                      </a:lnTo>
                      <a:lnTo>
                        <a:pt x="111" y="496"/>
                      </a:lnTo>
                      <a:lnTo>
                        <a:pt x="110" y="493"/>
                      </a:lnTo>
                      <a:lnTo>
                        <a:pt x="110" y="490"/>
                      </a:lnTo>
                      <a:lnTo>
                        <a:pt x="108" y="485"/>
                      </a:lnTo>
                      <a:lnTo>
                        <a:pt x="113" y="484"/>
                      </a:lnTo>
                      <a:lnTo>
                        <a:pt x="114" y="487"/>
                      </a:lnTo>
                      <a:lnTo>
                        <a:pt x="116" y="492"/>
                      </a:lnTo>
                      <a:lnTo>
                        <a:pt x="117" y="495"/>
                      </a:lnTo>
                      <a:lnTo>
                        <a:pt x="119" y="498"/>
                      </a:lnTo>
                      <a:lnTo>
                        <a:pt x="120" y="505"/>
                      </a:lnTo>
                      <a:lnTo>
                        <a:pt x="120" y="511"/>
                      </a:lnTo>
                      <a:lnTo>
                        <a:pt x="122" y="518"/>
                      </a:lnTo>
                      <a:lnTo>
                        <a:pt x="122" y="524"/>
                      </a:lnTo>
                      <a:lnTo>
                        <a:pt x="122" y="530"/>
                      </a:lnTo>
                      <a:lnTo>
                        <a:pt x="122" y="536"/>
                      </a:lnTo>
                      <a:lnTo>
                        <a:pt x="120" y="548"/>
                      </a:lnTo>
                      <a:lnTo>
                        <a:pt x="119" y="560"/>
                      </a:lnTo>
                      <a:lnTo>
                        <a:pt x="117" y="566"/>
                      </a:lnTo>
                      <a:lnTo>
                        <a:pt x="117" y="573"/>
                      </a:lnTo>
                      <a:lnTo>
                        <a:pt x="116" y="579"/>
                      </a:lnTo>
                      <a:lnTo>
                        <a:pt x="116" y="586"/>
                      </a:lnTo>
                      <a:close/>
                      <a:moveTo>
                        <a:pt x="268" y="553"/>
                      </a:moveTo>
                      <a:lnTo>
                        <a:pt x="268" y="560"/>
                      </a:lnTo>
                      <a:lnTo>
                        <a:pt x="264" y="560"/>
                      </a:lnTo>
                      <a:lnTo>
                        <a:pt x="258" y="560"/>
                      </a:lnTo>
                      <a:lnTo>
                        <a:pt x="252" y="560"/>
                      </a:lnTo>
                      <a:lnTo>
                        <a:pt x="245" y="562"/>
                      </a:lnTo>
                      <a:lnTo>
                        <a:pt x="233" y="563"/>
                      </a:lnTo>
                      <a:lnTo>
                        <a:pt x="220" y="565"/>
                      </a:lnTo>
                      <a:lnTo>
                        <a:pt x="207" y="568"/>
                      </a:lnTo>
                      <a:lnTo>
                        <a:pt x="194" y="571"/>
                      </a:lnTo>
                      <a:lnTo>
                        <a:pt x="181" y="574"/>
                      </a:lnTo>
                      <a:lnTo>
                        <a:pt x="169" y="577"/>
                      </a:lnTo>
                      <a:lnTo>
                        <a:pt x="148" y="583"/>
                      </a:lnTo>
                      <a:lnTo>
                        <a:pt x="130" y="588"/>
                      </a:lnTo>
                      <a:lnTo>
                        <a:pt x="124" y="589"/>
                      </a:lnTo>
                      <a:lnTo>
                        <a:pt x="117" y="589"/>
                      </a:lnTo>
                      <a:lnTo>
                        <a:pt x="116" y="589"/>
                      </a:lnTo>
                      <a:lnTo>
                        <a:pt x="114" y="589"/>
                      </a:lnTo>
                      <a:lnTo>
                        <a:pt x="111" y="589"/>
                      </a:lnTo>
                      <a:lnTo>
                        <a:pt x="110" y="586"/>
                      </a:lnTo>
                      <a:lnTo>
                        <a:pt x="116" y="586"/>
                      </a:lnTo>
                      <a:lnTo>
                        <a:pt x="116" y="583"/>
                      </a:lnTo>
                      <a:lnTo>
                        <a:pt x="114" y="583"/>
                      </a:lnTo>
                      <a:lnTo>
                        <a:pt x="116" y="583"/>
                      </a:lnTo>
                      <a:lnTo>
                        <a:pt x="117" y="583"/>
                      </a:lnTo>
                      <a:lnTo>
                        <a:pt x="122" y="583"/>
                      </a:lnTo>
                      <a:lnTo>
                        <a:pt x="128" y="582"/>
                      </a:lnTo>
                      <a:lnTo>
                        <a:pt x="146" y="577"/>
                      </a:lnTo>
                      <a:lnTo>
                        <a:pt x="168" y="571"/>
                      </a:lnTo>
                      <a:lnTo>
                        <a:pt x="180" y="568"/>
                      </a:lnTo>
                      <a:lnTo>
                        <a:pt x="192" y="565"/>
                      </a:lnTo>
                      <a:lnTo>
                        <a:pt x="206" y="562"/>
                      </a:lnTo>
                      <a:lnTo>
                        <a:pt x="220" y="559"/>
                      </a:lnTo>
                      <a:lnTo>
                        <a:pt x="232" y="557"/>
                      </a:lnTo>
                      <a:lnTo>
                        <a:pt x="244" y="554"/>
                      </a:lnTo>
                      <a:lnTo>
                        <a:pt x="252" y="554"/>
                      </a:lnTo>
                      <a:lnTo>
                        <a:pt x="258" y="554"/>
                      </a:lnTo>
                      <a:lnTo>
                        <a:pt x="262" y="553"/>
                      </a:lnTo>
                      <a:lnTo>
                        <a:pt x="268" y="553"/>
                      </a:lnTo>
                      <a:close/>
                      <a:moveTo>
                        <a:pt x="451" y="533"/>
                      </a:moveTo>
                      <a:lnTo>
                        <a:pt x="454" y="539"/>
                      </a:lnTo>
                      <a:lnTo>
                        <a:pt x="448" y="540"/>
                      </a:lnTo>
                      <a:lnTo>
                        <a:pt x="444" y="544"/>
                      </a:lnTo>
                      <a:lnTo>
                        <a:pt x="437" y="547"/>
                      </a:lnTo>
                      <a:lnTo>
                        <a:pt x="433" y="548"/>
                      </a:lnTo>
                      <a:lnTo>
                        <a:pt x="427" y="550"/>
                      </a:lnTo>
                      <a:lnTo>
                        <a:pt x="422" y="551"/>
                      </a:lnTo>
                      <a:lnTo>
                        <a:pt x="416" y="553"/>
                      </a:lnTo>
                      <a:lnTo>
                        <a:pt x="412" y="554"/>
                      </a:lnTo>
                      <a:lnTo>
                        <a:pt x="407" y="556"/>
                      </a:lnTo>
                      <a:lnTo>
                        <a:pt x="401" y="557"/>
                      </a:lnTo>
                      <a:lnTo>
                        <a:pt x="396" y="557"/>
                      </a:lnTo>
                      <a:lnTo>
                        <a:pt x="390" y="559"/>
                      </a:lnTo>
                      <a:lnTo>
                        <a:pt x="380" y="560"/>
                      </a:lnTo>
                      <a:lnTo>
                        <a:pt x="369" y="560"/>
                      </a:lnTo>
                      <a:lnTo>
                        <a:pt x="358" y="560"/>
                      </a:lnTo>
                      <a:lnTo>
                        <a:pt x="346" y="560"/>
                      </a:lnTo>
                      <a:lnTo>
                        <a:pt x="335" y="560"/>
                      </a:lnTo>
                      <a:lnTo>
                        <a:pt x="323" y="560"/>
                      </a:lnTo>
                      <a:lnTo>
                        <a:pt x="309" y="560"/>
                      </a:lnTo>
                      <a:lnTo>
                        <a:pt x="297" y="560"/>
                      </a:lnTo>
                      <a:lnTo>
                        <a:pt x="284" y="560"/>
                      </a:lnTo>
                      <a:lnTo>
                        <a:pt x="268" y="560"/>
                      </a:lnTo>
                      <a:lnTo>
                        <a:pt x="268" y="553"/>
                      </a:lnTo>
                      <a:lnTo>
                        <a:pt x="284" y="553"/>
                      </a:lnTo>
                      <a:lnTo>
                        <a:pt x="297" y="554"/>
                      </a:lnTo>
                      <a:lnTo>
                        <a:pt x="311" y="554"/>
                      </a:lnTo>
                      <a:lnTo>
                        <a:pt x="323" y="554"/>
                      </a:lnTo>
                      <a:lnTo>
                        <a:pt x="335" y="554"/>
                      </a:lnTo>
                      <a:lnTo>
                        <a:pt x="346" y="554"/>
                      </a:lnTo>
                      <a:lnTo>
                        <a:pt x="358" y="554"/>
                      </a:lnTo>
                      <a:lnTo>
                        <a:pt x="369" y="554"/>
                      </a:lnTo>
                      <a:lnTo>
                        <a:pt x="380" y="553"/>
                      </a:lnTo>
                      <a:lnTo>
                        <a:pt x="390" y="553"/>
                      </a:lnTo>
                      <a:lnTo>
                        <a:pt x="395" y="551"/>
                      </a:lnTo>
                      <a:lnTo>
                        <a:pt x="399" y="551"/>
                      </a:lnTo>
                      <a:lnTo>
                        <a:pt x="405" y="550"/>
                      </a:lnTo>
                      <a:lnTo>
                        <a:pt x="410" y="548"/>
                      </a:lnTo>
                      <a:lnTo>
                        <a:pt x="415" y="547"/>
                      </a:lnTo>
                      <a:lnTo>
                        <a:pt x="421" y="545"/>
                      </a:lnTo>
                      <a:lnTo>
                        <a:pt x="425" y="544"/>
                      </a:lnTo>
                      <a:lnTo>
                        <a:pt x="430" y="542"/>
                      </a:lnTo>
                      <a:lnTo>
                        <a:pt x="436" y="540"/>
                      </a:lnTo>
                      <a:lnTo>
                        <a:pt x="440" y="537"/>
                      </a:lnTo>
                      <a:lnTo>
                        <a:pt x="445" y="536"/>
                      </a:lnTo>
                      <a:lnTo>
                        <a:pt x="451" y="533"/>
                      </a:lnTo>
                      <a:close/>
                      <a:moveTo>
                        <a:pt x="344" y="437"/>
                      </a:moveTo>
                      <a:lnTo>
                        <a:pt x="346" y="432"/>
                      </a:lnTo>
                      <a:lnTo>
                        <a:pt x="349" y="432"/>
                      </a:lnTo>
                      <a:lnTo>
                        <a:pt x="355" y="435"/>
                      </a:lnTo>
                      <a:lnTo>
                        <a:pt x="364" y="440"/>
                      </a:lnTo>
                      <a:lnTo>
                        <a:pt x="375" y="444"/>
                      </a:lnTo>
                      <a:lnTo>
                        <a:pt x="387" y="450"/>
                      </a:lnTo>
                      <a:lnTo>
                        <a:pt x="401" y="456"/>
                      </a:lnTo>
                      <a:lnTo>
                        <a:pt x="407" y="460"/>
                      </a:lnTo>
                      <a:lnTo>
                        <a:pt x="413" y="464"/>
                      </a:lnTo>
                      <a:lnTo>
                        <a:pt x="421" y="467"/>
                      </a:lnTo>
                      <a:lnTo>
                        <a:pt x="427" y="472"/>
                      </a:lnTo>
                      <a:lnTo>
                        <a:pt x="433" y="475"/>
                      </a:lnTo>
                      <a:lnTo>
                        <a:pt x="439" y="479"/>
                      </a:lnTo>
                      <a:lnTo>
                        <a:pt x="445" y="484"/>
                      </a:lnTo>
                      <a:lnTo>
                        <a:pt x="450" y="487"/>
                      </a:lnTo>
                      <a:lnTo>
                        <a:pt x="454" y="492"/>
                      </a:lnTo>
                      <a:lnTo>
                        <a:pt x="459" y="496"/>
                      </a:lnTo>
                      <a:lnTo>
                        <a:pt x="460" y="498"/>
                      </a:lnTo>
                      <a:lnTo>
                        <a:pt x="463" y="501"/>
                      </a:lnTo>
                      <a:lnTo>
                        <a:pt x="465" y="502"/>
                      </a:lnTo>
                      <a:lnTo>
                        <a:pt x="466" y="505"/>
                      </a:lnTo>
                      <a:lnTo>
                        <a:pt x="466" y="507"/>
                      </a:lnTo>
                      <a:lnTo>
                        <a:pt x="468" y="510"/>
                      </a:lnTo>
                      <a:lnTo>
                        <a:pt x="469" y="511"/>
                      </a:lnTo>
                      <a:lnTo>
                        <a:pt x="469" y="515"/>
                      </a:lnTo>
                      <a:lnTo>
                        <a:pt x="469" y="516"/>
                      </a:lnTo>
                      <a:lnTo>
                        <a:pt x="469" y="519"/>
                      </a:lnTo>
                      <a:lnTo>
                        <a:pt x="469" y="521"/>
                      </a:lnTo>
                      <a:lnTo>
                        <a:pt x="469" y="524"/>
                      </a:lnTo>
                      <a:lnTo>
                        <a:pt x="468" y="525"/>
                      </a:lnTo>
                      <a:lnTo>
                        <a:pt x="466" y="527"/>
                      </a:lnTo>
                      <a:lnTo>
                        <a:pt x="465" y="530"/>
                      </a:lnTo>
                      <a:lnTo>
                        <a:pt x="463" y="531"/>
                      </a:lnTo>
                      <a:lnTo>
                        <a:pt x="462" y="533"/>
                      </a:lnTo>
                      <a:lnTo>
                        <a:pt x="459" y="534"/>
                      </a:lnTo>
                      <a:lnTo>
                        <a:pt x="457" y="537"/>
                      </a:lnTo>
                      <a:lnTo>
                        <a:pt x="454" y="539"/>
                      </a:lnTo>
                      <a:lnTo>
                        <a:pt x="451" y="533"/>
                      </a:lnTo>
                      <a:lnTo>
                        <a:pt x="453" y="531"/>
                      </a:lnTo>
                      <a:lnTo>
                        <a:pt x="456" y="530"/>
                      </a:lnTo>
                      <a:lnTo>
                        <a:pt x="457" y="528"/>
                      </a:lnTo>
                      <a:lnTo>
                        <a:pt x="459" y="527"/>
                      </a:lnTo>
                      <a:lnTo>
                        <a:pt x="460" y="525"/>
                      </a:lnTo>
                      <a:lnTo>
                        <a:pt x="462" y="524"/>
                      </a:lnTo>
                      <a:lnTo>
                        <a:pt x="462" y="522"/>
                      </a:lnTo>
                      <a:lnTo>
                        <a:pt x="463" y="521"/>
                      </a:lnTo>
                      <a:lnTo>
                        <a:pt x="463" y="519"/>
                      </a:lnTo>
                      <a:lnTo>
                        <a:pt x="463" y="518"/>
                      </a:lnTo>
                      <a:lnTo>
                        <a:pt x="463" y="516"/>
                      </a:lnTo>
                      <a:lnTo>
                        <a:pt x="463" y="515"/>
                      </a:lnTo>
                      <a:lnTo>
                        <a:pt x="463" y="513"/>
                      </a:lnTo>
                      <a:lnTo>
                        <a:pt x="462" y="511"/>
                      </a:lnTo>
                      <a:lnTo>
                        <a:pt x="462" y="510"/>
                      </a:lnTo>
                      <a:lnTo>
                        <a:pt x="460" y="508"/>
                      </a:lnTo>
                      <a:lnTo>
                        <a:pt x="459" y="507"/>
                      </a:lnTo>
                      <a:lnTo>
                        <a:pt x="457" y="504"/>
                      </a:lnTo>
                      <a:lnTo>
                        <a:pt x="456" y="502"/>
                      </a:lnTo>
                      <a:lnTo>
                        <a:pt x="454" y="501"/>
                      </a:lnTo>
                      <a:lnTo>
                        <a:pt x="450" y="496"/>
                      </a:lnTo>
                      <a:lnTo>
                        <a:pt x="447" y="493"/>
                      </a:lnTo>
                      <a:lnTo>
                        <a:pt x="440" y="489"/>
                      </a:lnTo>
                      <a:lnTo>
                        <a:pt x="436" y="484"/>
                      </a:lnTo>
                      <a:lnTo>
                        <a:pt x="430" y="481"/>
                      </a:lnTo>
                      <a:lnTo>
                        <a:pt x="424" y="476"/>
                      </a:lnTo>
                      <a:lnTo>
                        <a:pt x="418" y="473"/>
                      </a:lnTo>
                      <a:lnTo>
                        <a:pt x="410" y="469"/>
                      </a:lnTo>
                      <a:lnTo>
                        <a:pt x="404" y="466"/>
                      </a:lnTo>
                      <a:lnTo>
                        <a:pt x="398" y="463"/>
                      </a:lnTo>
                      <a:lnTo>
                        <a:pt x="384" y="455"/>
                      </a:lnTo>
                      <a:lnTo>
                        <a:pt x="373" y="450"/>
                      </a:lnTo>
                      <a:lnTo>
                        <a:pt x="363" y="444"/>
                      </a:lnTo>
                      <a:lnTo>
                        <a:pt x="354" y="441"/>
                      </a:lnTo>
                      <a:lnTo>
                        <a:pt x="348" y="438"/>
                      </a:lnTo>
                      <a:lnTo>
                        <a:pt x="344" y="437"/>
                      </a:lnTo>
                      <a:close/>
                      <a:moveTo>
                        <a:pt x="511" y="363"/>
                      </a:moveTo>
                      <a:lnTo>
                        <a:pt x="508" y="368"/>
                      </a:lnTo>
                      <a:lnTo>
                        <a:pt x="503" y="366"/>
                      </a:lnTo>
                      <a:lnTo>
                        <a:pt x="497" y="363"/>
                      </a:lnTo>
                      <a:lnTo>
                        <a:pt x="492" y="362"/>
                      </a:lnTo>
                      <a:lnTo>
                        <a:pt x="488" y="360"/>
                      </a:lnTo>
                      <a:lnTo>
                        <a:pt x="482" y="359"/>
                      </a:lnTo>
                      <a:lnTo>
                        <a:pt x="476" y="357"/>
                      </a:lnTo>
                      <a:lnTo>
                        <a:pt x="471" y="356"/>
                      </a:lnTo>
                      <a:lnTo>
                        <a:pt x="465" y="354"/>
                      </a:lnTo>
                      <a:lnTo>
                        <a:pt x="459" y="353"/>
                      </a:lnTo>
                      <a:lnTo>
                        <a:pt x="453" y="353"/>
                      </a:lnTo>
                      <a:lnTo>
                        <a:pt x="448" y="351"/>
                      </a:lnTo>
                      <a:lnTo>
                        <a:pt x="442" y="351"/>
                      </a:lnTo>
                      <a:lnTo>
                        <a:pt x="436" y="350"/>
                      </a:lnTo>
                      <a:lnTo>
                        <a:pt x="430" y="350"/>
                      </a:lnTo>
                      <a:lnTo>
                        <a:pt x="424" y="350"/>
                      </a:lnTo>
                      <a:lnTo>
                        <a:pt x="418" y="350"/>
                      </a:lnTo>
                      <a:lnTo>
                        <a:pt x="405" y="350"/>
                      </a:lnTo>
                      <a:lnTo>
                        <a:pt x="393" y="350"/>
                      </a:lnTo>
                      <a:lnTo>
                        <a:pt x="383" y="351"/>
                      </a:lnTo>
                      <a:lnTo>
                        <a:pt x="372" y="353"/>
                      </a:lnTo>
                      <a:lnTo>
                        <a:pt x="361" y="354"/>
                      </a:lnTo>
                      <a:lnTo>
                        <a:pt x="351" y="357"/>
                      </a:lnTo>
                      <a:lnTo>
                        <a:pt x="346" y="359"/>
                      </a:lnTo>
                      <a:lnTo>
                        <a:pt x="340" y="360"/>
                      </a:lnTo>
                      <a:lnTo>
                        <a:pt x="335" y="362"/>
                      </a:lnTo>
                      <a:lnTo>
                        <a:pt x="332" y="363"/>
                      </a:lnTo>
                      <a:lnTo>
                        <a:pt x="328" y="365"/>
                      </a:lnTo>
                      <a:lnTo>
                        <a:pt x="323" y="366"/>
                      </a:lnTo>
                      <a:lnTo>
                        <a:pt x="320" y="368"/>
                      </a:lnTo>
                      <a:lnTo>
                        <a:pt x="316" y="369"/>
                      </a:lnTo>
                      <a:lnTo>
                        <a:pt x="312" y="371"/>
                      </a:lnTo>
                      <a:lnTo>
                        <a:pt x="309" y="374"/>
                      </a:lnTo>
                      <a:lnTo>
                        <a:pt x="306" y="375"/>
                      </a:lnTo>
                      <a:lnTo>
                        <a:pt x="305" y="377"/>
                      </a:lnTo>
                      <a:lnTo>
                        <a:pt x="302" y="380"/>
                      </a:lnTo>
                      <a:lnTo>
                        <a:pt x="300" y="382"/>
                      </a:lnTo>
                      <a:lnTo>
                        <a:pt x="299" y="383"/>
                      </a:lnTo>
                      <a:lnTo>
                        <a:pt x="297" y="386"/>
                      </a:lnTo>
                      <a:lnTo>
                        <a:pt x="296" y="388"/>
                      </a:lnTo>
                      <a:lnTo>
                        <a:pt x="296" y="389"/>
                      </a:lnTo>
                      <a:lnTo>
                        <a:pt x="294" y="391"/>
                      </a:lnTo>
                      <a:lnTo>
                        <a:pt x="294" y="394"/>
                      </a:lnTo>
                      <a:lnTo>
                        <a:pt x="294" y="395"/>
                      </a:lnTo>
                      <a:lnTo>
                        <a:pt x="296" y="397"/>
                      </a:lnTo>
                      <a:lnTo>
                        <a:pt x="296" y="400"/>
                      </a:lnTo>
                      <a:lnTo>
                        <a:pt x="297" y="401"/>
                      </a:lnTo>
                      <a:lnTo>
                        <a:pt x="299" y="405"/>
                      </a:lnTo>
                      <a:lnTo>
                        <a:pt x="300" y="406"/>
                      </a:lnTo>
                      <a:lnTo>
                        <a:pt x="303" y="409"/>
                      </a:lnTo>
                      <a:lnTo>
                        <a:pt x="306" y="411"/>
                      </a:lnTo>
                      <a:lnTo>
                        <a:pt x="309" y="414"/>
                      </a:lnTo>
                      <a:lnTo>
                        <a:pt x="312" y="417"/>
                      </a:lnTo>
                      <a:lnTo>
                        <a:pt x="317" y="418"/>
                      </a:lnTo>
                      <a:lnTo>
                        <a:pt x="322" y="421"/>
                      </a:lnTo>
                      <a:lnTo>
                        <a:pt x="328" y="424"/>
                      </a:lnTo>
                      <a:lnTo>
                        <a:pt x="332" y="426"/>
                      </a:lnTo>
                      <a:lnTo>
                        <a:pt x="340" y="429"/>
                      </a:lnTo>
                      <a:lnTo>
                        <a:pt x="346" y="432"/>
                      </a:lnTo>
                      <a:lnTo>
                        <a:pt x="344" y="437"/>
                      </a:lnTo>
                      <a:lnTo>
                        <a:pt x="337" y="435"/>
                      </a:lnTo>
                      <a:lnTo>
                        <a:pt x="331" y="432"/>
                      </a:lnTo>
                      <a:lnTo>
                        <a:pt x="325" y="429"/>
                      </a:lnTo>
                      <a:lnTo>
                        <a:pt x="319" y="427"/>
                      </a:lnTo>
                      <a:lnTo>
                        <a:pt x="314" y="424"/>
                      </a:lnTo>
                      <a:lnTo>
                        <a:pt x="309" y="421"/>
                      </a:lnTo>
                      <a:lnTo>
                        <a:pt x="305" y="418"/>
                      </a:lnTo>
                      <a:lnTo>
                        <a:pt x="302" y="417"/>
                      </a:lnTo>
                      <a:lnTo>
                        <a:pt x="299" y="414"/>
                      </a:lnTo>
                      <a:lnTo>
                        <a:pt x="296" y="411"/>
                      </a:lnTo>
                      <a:lnTo>
                        <a:pt x="294" y="408"/>
                      </a:lnTo>
                      <a:lnTo>
                        <a:pt x="291" y="405"/>
                      </a:lnTo>
                      <a:lnTo>
                        <a:pt x="290" y="401"/>
                      </a:lnTo>
                      <a:lnTo>
                        <a:pt x="290" y="400"/>
                      </a:lnTo>
                      <a:lnTo>
                        <a:pt x="288" y="397"/>
                      </a:lnTo>
                      <a:lnTo>
                        <a:pt x="288" y="394"/>
                      </a:lnTo>
                      <a:lnTo>
                        <a:pt x="288" y="391"/>
                      </a:lnTo>
                      <a:lnTo>
                        <a:pt x="290" y="388"/>
                      </a:lnTo>
                      <a:lnTo>
                        <a:pt x="290" y="385"/>
                      </a:lnTo>
                      <a:lnTo>
                        <a:pt x="291" y="382"/>
                      </a:lnTo>
                      <a:lnTo>
                        <a:pt x="293" y="380"/>
                      </a:lnTo>
                      <a:lnTo>
                        <a:pt x="296" y="377"/>
                      </a:lnTo>
                      <a:lnTo>
                        <a:pt x="297" y="375"/>
                      </a:lnTo>
                      <a:lnTo>
                        <a:pt x="300" y="372"/>
                      </a:lnTo>
                      <a:lnTo>
                        <a:pt x="303" y="371"/>
                      </a:lnTo>
                      <a:lnTo>
                        <a:pt x="306" y="368"/>
                      </a:lnTo>
                      <a:lnTo>
                        <a:pt x="309" y="366"/>
                      </a:lnTo>
                      <a:lnTo>
                        <a:pt x="312" y="363"/>
                      </a:lnTo>
                      <a:lnTo>
                        <a:pt x="317" y="362"/>
                      </a:lnTo>
                      <a:lnTo>
                        <a:pt x="320" y="360"/>
                      </a:lnTo>
                      <a:lnTo>
                        <a:pt x="325" y="359"/>
                      </a:lnTo>
                      <a:lnTo>
                        <a:pt x="329" y="357"/>
                      </a:lnTo>
                      <a:lnTo>
                        <a:pt x="334" y="356"/>
                      </a:lnTo>
                      <a:lnTo>
                        <a:pt x="338" y="354"/>
                      </a:lnTo>
                      <a:lnTo>
                        <a:pt x="343" y="353"/>
                      </a:lnTo>
                      <a:lnTo>
                        <a:pt x="349" y="351"/>
                      </a:lnTo>
                      <a:lnTo>
                        <a:pt x="360" y="348"/>
                      </a:lnTo>
                      <a:lnTo>
                        <a:pt x="370" y="346"/>
                      </a:lnTo>
                      <a:lnTo>
                        <a:pt x="381" y="345"/>
                      </a:lnTo>
                      <a:lnTo>
                        <a:pt x="393" y="343"/>
                      </a:lnTo>
                      <a:lnTo>
                        <a:pt x="405" y="343"/>
                      </a:lnTo>
                      <a:lnTo>
                        <a:pt x="418" y="343"/>
                      </a:lnTo>
                      <a:lnTo>
                        <a:pt x="424" y="343"/>
                      </a:lnTo>
                      <a:lnTo>
                        <a:pt x="430" y="343"/>
                      </a:lnTo>
                      <a:lnTo>
                        <a:pt x="436" y="343"/>
                      </a:lnTo>
                      <a:lnTo>
                        <a:pt x="442" y="345"/>
                      </a:lnTo>
                      <a:lnTo>
                        <a:pt x="448" y="345"/>
                      </a:lnTo>
                      <a:lnTo>
                        <a:pt x="454" y="346"/>
                      </a:lnTo>
                      <a:lnTo>
                        <a:pt x="460" y="346"/>
                      </a:lnTo>
                      <a:lnTo>
                        <a:pt x="466" y="348"/>
                      </a:lnTo>
                      <a:lnTo>
                        <a:pt x="473" y="350"/>
                      </a:lnTo>
                      <a:lnTo>
                        <a:pt x="477" y="351"/>
                      </a:lnTo>
                      <a:lnTo>
                        <a:pt x="483" y="353"/>
                      </a:lnTo>
                      <a:lnTo>
                        <a:pt x="489" y="354"/>
                      </a:lnTo>
                      <a:lnTo>
                        <a:pt x="494" y="356"/>
                      </a:lnTo>
                      <a:lnTo>
                        <a:pt x="500" y="359"/>
                      </a:lnTo>
                      <a:lnTo>
                        <a:pt x="505" y="360"/>
                      </a:lnTo>
                      <a:lnTo>
                        <a:pt x="511" y="363"/>
                      </a:lnTo>
                      <a:close/>
                      <a:moveTo>
                        <a:pt x="508" y="368"/>
                      </a:moveTo>
                      <a:lnTo>
                        <a:pt x="508" y="368"/>
                      </a:lnTo>
                      <a:lnTo>
                        <a:pt x="509" y="369"/>
                      </a:lnTo>
                      <a:lnTo>
                        <a:pt x="508" y="368"/>
                      </a:lnTo>
                      <a:close/>
                      <a:moveTo>
                        <a:pt x="937" y="446"/>
                      </a:moveTo>
                      <a:lnTo>
                        <a:pt x="943" y="446"/>
                      </a:lnTo>
                      <a:lnTo>
                        <a:pt x="945" y="446"/>
                      </a:lnTo>
                      <a:lnTo>
                        <a:pt x="943" y="447"/>
                      </a:lnTo>
                      <a:lnTo>
                        <a:pt x="943" y="450"/>
                      </a:lnTo>
                      <a:lnTo>
                        <a:pt x="943" y="452"/>
                      </a:lnTo>
                      <a:lnTo>
                        <a:pt x="943" y="453"/>
                      </a:lnTo>
                      <a:lnTo>
                        <a:pt x="942" y="455"/>
                      </a:lnTo>
                      <a:lnTo>
                        <a:pt x="942" y="456"/>
                      </a:lnTo>
                      <a:lnTo>
                        <a:pt x="940" y="456"/>
                      </a:lnTo>
                      <a:lnTo>
                        <a:pt x="939" y="458"/>
                      </a:lnTo>
                      <a:lnTo>
                        <a:pt x="936" y="461"/>
                      </a:lnTo>
                      <a:lnTo>
                        <a:pt x="933" y="463"/>
                      </a:lnTo>
                      <a:lnTo>
                        <a:pt x="930" y="464"/>
                      </a:lnTo>
                      <a:lnTo>
                        <a:pt x="925" y="466"/>
                      </a:lnTo>
                      <a:lnTo>
                        <a:pt x="921" y="466"/>
                      </a:lnTo>
                      <a:lnTo>
                        <a:pt x="916" y="467"/>
                      </a:lnTo>
                      <a:lnTo>
                        <a:pt x="911" y="467"/>
                      </a:lnTo>
                      <a:lnTo>
                        <a:pt x="905" y="467"/>
                      </a:lnTo>
                      <a:lnTo>
                        <a:pt x="901" y="467"/>
                      </a:lnTo>
                      <a:lnTo>
                        <a:pt x="895" y="467"/>
                      </a:lnTo>
                      <a:lnTo>
                        <a:pt x="887" y="467"/>
                      </a:lnTo>
                      <a:lnTo>
                        <a:pt x="881" y="467"/>
                      </a:lnTo>
                      <a:lnTo>
                        <a:pt x="867" y="466"/>
                      </a:lnTo>
                      <a:lnTo>
                        <a:pt x="850" y="464"/>
                      </a:lnTo>
                      <a:lnTo>
                        <a:pt x="835" y="461"/>
                      </a:lnTo>
                      <a:lnTo>
                        <a:pt x="818" y="458"/>
                      </a:lnTo>
                      <a:lnTo>
                        <a:pt x="800" y="455"/>
                      </a:lnTo>
                      <a:lnTo>
                        <a:pt x="782" y="452"/>
                      </a:lnTo>
                      <a:lnTo>
                        <a:pt x="764" y="447"/>
                      </a:lnTo>
                      <a:lnTo>
                        <a:pt x="744" y="443"/>
                      </a:lnTo>
                      <a:lnTo>
                        <a:pt x="725" y="438"/>
                      </a:lnTo>
                      <a:lnTo>
                        <a:pt x="706" y="434"/>
                      </a:lnTo>
                      <a:lnTo>
                        <a:pt x="687" y="427"/>
                      </a:lnTo>
                      <a:lnTo>
                        <a:pt x="668" y="423"/>
                      </a:lnTo>
                      <a:lnTo>
                        <a:pt x="649" y="417"/>
                      </a:lnTo>
                      <a:lnTo>
                        <a:pt x="633" y="412"/>
                      </a:lnTo>
                      <a:lnTo>
                        <a:pt x="614" y="406"/>
                      </a:lnTo>
                      <a:lnTo>
                        <a:pt x="597" y="401"/>
                      </a:lnTo>
                      <a:lnTo>
                        <a:pt x="582" y="397"/>
                      </a:lnTo>
                      <a:lnTo>
                        <a:pt x="567" y="391"/>
                      </a:lnTo>
                      <a:lnTo>
                        <a:pt x="553" y="386"/>
                      </a:lnTo>
                      <a:lnTo>
                        <a:pt x="541" y="383"/>
                      </a:lnTo>
                      <a:lnTo>
                        <a:pt x="530" y="379"/>
                      </a:lnTo>
                      <a:lnTo>
                        <a:pt x="521" y="374"/>
                      </a:lnTo>
                      <a:lnTo>
                        <a:pt x="514" y="371"/>
                      </a:lnTo>
                      <a:lnTo>
                        <a:pt x="508" y="368"/>
                      </a:lnTo>
                      <a:lnTo>
                        <a:pt x="511" y="363"/>
                      </a:lnTo>
                      <a:lnTo>
                        <a:pt x="517" y="366"/>
                      </a:lnTo>
                      <a:lnTo>
                        <a:pt x="524" y="369"/>
                      </a:lnTo>
                      <a:lnTo>
                        <a:pt x="533" y="372"/>
                      </a:lnTo>
                      <a:lnTo>
                        <a:pt x="544" y="377"/>
                      </a:lnTo>
                      <a:lnTo>
                        <a:pt x="556" y="382"/>
                      </a:lnTo>
                      <a:lnTo>
                        <a:pt x="570" y="386"/>
                      </a:lnTo>
                      <a:lnTo>
                        <a:pt x="584" y="391"/>
                      </a:lnTo>
                      <a:lnTo>
                        <a:pt x="601" y="395"/>
                      </a:lnTo>
                      <a:lnTo>
                        <a:pt x="616" y="400"/>
                      </a:lnTo>
                      <a:lnTo>
                        <a:pt x="634" y="406"/>
                      </a:lnTo>
                      <a:lnTo>
                        <a:pt x="652" y="411"/>
                      </a:lnTo>
                      <a:lnTo>
                        <a:pt x="671" y="417"/>
                      </a:lnTo>
                      <a:lnTo>
                        <a:pt x="689" y="421"/>
                      </a:lnTo>
                      <a:lnTo>
                        <a:pt x="707" y="427"/>
                      </a:lnTo>
                      <a:lnTo>
                        <a:pt x="727" y="432"/>
                      </a:lnTo>
                      <a:lnTo>
                        <a:pt x="745" y="437"/>
                      </a:lnTo>
                      <a:lnTo>
                        <a:pt x="765" y="441"/>
                      </a:lnTo>
                      <a:lnTo>
                        <a:pt x="783" y="446"/>
                      </a:lnTo>
                      <a:lnTo>
                        <a:pt x="802" y="449"/>
                      </a:lnTo>
                      <a:lnTo>
                        <a:pt x="818" y="452"/>
                      </a:lnTo>
                      <a:lnTo>
                        <a:pt x="835" y="455"/>
                      </a:lnTo>
                      <a:lnTo>
                        <a:pt x="852" y="458"/>
                      </a:lnTo>
                      <a:lnTo>
                        <a:pt x="867" y="460"/>
                      </a:lnTo>
                      <a:lnTo>
                        <a:pt x="881" y="461"/>
                      </a:lnTo>
                      <a:lnTo>
                        <a:pt x="889" y="461"/>
                      </a:lnTo>
                      <a:lnTo>
                        <a:pt x="895" y="461"/>
                      </a:lnTo>
                      <a:lnTo>
                        <a:pt x="901" y="461"/>
                      </a:lnTo>
                      <a:lnTo>
                        <a:pt x="905" y="461"/>
                      </a:lnTo>
                      <a:lnTo>
                        <a:pt x="911" y="461"/>
                      </a:lnTo>
                      <a:lnTo>
                        <a:pt x="916" y="461"/>
                      </a:lnTo>
                      <a:lnTo>
                        <a:pt x="921" y="460"/>
                      </a:lnTo>
                      <a:lnTo>
                        <a:pt x="924" y="460"/>
                      </a:lnTo>
                      <a:lnTo>
                        <a:pt x="927" y="458"/>
                      </a:lnTo>
                      <a:lnTo>
                        <a:pt x="930" y="456"/>
                      </a:lnTo>
                      <a:lnTo>
                        <a:pt x="933" y="455"/>
                      </a:lnTo>
                      <a:lnTo>
                        <a:pt x="934" y="453"/>
                      </a:lnTo>
                      <a:lnTo>
                        <a:pt x="936" y="453"/>
                      </a:lnTo>
                      <a:lnTo>
                        <a:pt x="936" y="452"/>
                      </a:lnTo>
                      <a:lnTo>
                        <a:pt x="937" y="452"/>
                      </a:lnTo>
                      <a:lnTo>
                        <a:pt x="937" y="450"/>
                      </a:lnTo>
                      <a:lnTo>
                        <a:pt x="937" y="449"/>
                      </a:lnTo>
                      <a:lnTo>
                        <a:pt x="937" y="447"/>
                      </a:lnTo>
                      <a:lnTo>
                        <a:pt x="937" y="446"/>
                      </a:lnTo>
                      <a:close/>
                      <a:moveTo>
                        <a:pt x="943" y="446"/>
                      </a:moveTo>
                      <a:lnTo>
                        <a:pt x="945" y="446"/>
                      </a:lnTo>
                      <a:lnTo>
                        <a:pt x="945" y="447"/>
                      </a:lnTo>
                      <a:lnTo>
                        <a:pt x="943" y="446"/>
                      </a:lnTo>
                      <a:close/>
                      <a:moveTo>
                        <a:pt x="934" y="53"/>
                      </a:moveTo>
                      <a:lnTo>
                        <a:pt x="939" y="56"/>
                      </a:lnTo>
                      <a:lnTo>
                        <a:pt x="943" y="446"/>
                      </a:lnTo>
                      <a:lnTo>
                        <a:pt x="937" y="446"/>
                      </a:lnTo>
                      <a:lnTo>
                        <a:pt x="933" y="56"/>
                      </a:lnTo>
                      <a:lnTo>
                        <a:pt x="934" y="53"/>
                      </a:lnTo>
                      <a:close/>
                      <a:moveTo>
                        <a:pt x="934" y="53"/>
                      </a:moveTo>
                      <a:lnTo>
                        <a:pt x="939" y="52"/>
                      </a:lnTo>
                      <a:lnTo>
                        <a:pt x="939" y="56"/>
                      </a:lnTo>
                      <a:lnTo>
                        <a:pt x="934" y="53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2" name="Freeform 43"/>
                <p:cNvSpPr>
                  <a:spLocks noChangeAspect="1"/>
                </p:cNvSpPr>
                <p:nvPr/>
              </p:nvSpPr>
              <p:spPr bwMode="auto">
                <a:xfrm>
                  <a:off x="7415" y="-388"/>
                  <a:ext cx="122" cy="104"/>
                </a:xfrm>
                <a:custGeom>
                  <a:avLst/>
                  <a:gdLst>
                    <a:gd name="T0" fmla="*/ 5 w 136"/>
                    <a:gd name="T1" fmla="*/ 0 h 110"/>
                    <a:gd name="T2" fmla="*/ 5 w 136"/>
                    <a:gd name="T3" fmla="*/ 9 h 110"/>
                    <a:gd name="T4" fmla="*/ 5 w 136"/>
                    <a:gd name="T5" fmla="*/ 9 h 110"/>
                    <a:gd name="T6" fmla="*/ 5 w 136"/>
                    <a:gd name="T7" fmla="*/ 9 h 110"/>
                    <a:gd name="T8" fmla="*/ 5 w 136"/>
                    <a:gd name="T9" fmla="*/ 9 h 110"/>
                    <a:gd name="T10" fmla="*/ 5 w 136"/>
                    <a:gd name="T11" fmla="*/ 9 h 110"/>
                    <a:gd name="T12" fmla="*/ 3 w 136"/>
                    <a:gd name="T13" fmla="*/ 9 h 110"/>
                    <a:gd name="T14" fmla="*/ 0 w 136"/>
                    <a:gd name="T15" fmla="*/ 9 h 110"/>
                    <a:gd name="T16" fmla="*/ 2 w 136"/>
                    <a:gd name="T17" fmla="*/ 9 h 110"/>
                    <a:gd name="T18" fmla="*/ 5 w 136"/>
                    <a:gd name="T19" fmla="*/ 9 h 110"/>
                    <a:gd name="T20" fmla="*/ 5 w 136"/>
                    <a:gd name="T21" fmla="*/ 6 h 110"/>
                    <a:gd name="T22" fmla="*/ 5 w 136"/>
                    <a:gd name="T23" fmla="*/ 0 h 11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36"/>
                    <a:gd name="T37" fmla="*/ 0 h 110"/>
                    <a:gd name="T38" fmla="*/ 136 w 136"/>
                    <a:gd name="T39" fmla="*/ 110 h 110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36" h="110">
                      <a:moveTo>
                        <a:pt x="28" y="0"/>
                      </a:moveTo>
                      <a:lnTo>
                        <a:pt x="136" y="110"/>
                      </a:lnTo>
                      <a:lnTo>
                        <a:pt x="89" y="83"/>
                      </a:lnTo>
                      <a:lnTo>
                        <a:pt x="57" y="67"/>
                      </a:lnTo>
                      <a:lnTo>
                        <a:pt x="28" y="57"/>
                      </a:lnTo>
                      <a:lnTo>
                        <a:pt x="11" y="45"/>
                      </a:lnTo>
                      <a:lnTo>
                        <a:pt x="3" y="37"/>
                      </a:lnTo>
                      <a:lnTo>
                        <a:pt x="0" y="29"/>
                      </a:lnTo>
                      <a:lnTo>
                        <a:pt x="2" y="20"/>
                      </a:lnTo>
                      <a:lnTo>
                        <a:pt x="6" y="14"/>
                      </a:lnTo>
                      <a:lnTo>
                        <a:pt x="15" y="6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FF9904"/>
                </a:soli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3" name="Freeform 44"/>
                <p:cNvSpPr>
                  <a:spLocks noChangeAspect="1" noEditPoints="1"/>
                </p:cNvSpPr>
                <p:nvPr/>
              </p:nvSpPr>
              <p:spPr bwMode="auto">
                <a:xfrm>
                  <a:off x="7411" y="-394"/>
                  <a:ext cx="141" cy="119"/>
                </a:xfrm>
                <a:custGeom>
                  <a:avLst/>
                  <a:gdLst>
                    <a:gd name="T0" fmla="*/ 5 w 157"/>
                    <a:gd name="T1" fmla="*/ 10 h 127"/>
                    <a:gd name="T2" fmla="*/ 5 w 157"/>
                    <a:gd name="T3" fmla="*/ 2 h 127"/>
                    <a:gd name="T4" fmla="*/ 5 w 157"/>
                    <a:gd name="T5" fmla="*/ 10 h 127"/>
                    <a:gd name="T6" fmla="*/ 5 w 157"/>
                    <a:gd name="T7" fmla="*/ 10 h 127"/>
                    <a:gd name="T8" fmla="*/ 5 w 157"/>
                    <a:gd name="T9" fmla="*/ 10 h 127"/>
                    <a:gd name="T10" fmla="*/ 5 w 157"/>
                    <a:gd name="T11" fmla="*/ 10 h 127"/>
                    <a:gd name="T12" fmla="*/ 5 w 157"/>
                    <a:gd name="T13" fmla="*/ 10 h 127"/>
                    <a:gd name="T14" fmla="*/ 5 w 157"/>
                    <a:gd name="T15" fmla="*/ 10 h 127"/>
                    <a:gd name="T16" fmla="*/ 5 w 157"/>
                    <a:gd name="T17" fmla="*/ 10 h 127"/>
                    <a:gd name="T18" fmla="*/ 5 w 157"/>
                    <a:gd name="T19" fmla="*/ 10 h 127"/>
                    <a:gd name="T20" fmla="*/ 5 w 157"/>
                    <a:gd name="T21" fmla="*/ 10 h 127"/>
                    <a:gd name="T22" fmla="*/ 5 w 157"/>
                    <a:gd name="T23" fmla="*/ 10 h 127"/>
                    <a:gd name="T24" fmla="*/ 5 w 157"/>
                    <a:gd name="T25" fmla="*/ 10 h 127"/>
                    <a:gd name="T26" fmla="*/ 5 w 157"/>
                    <a:gd name="T27" fmla="*/ 10 h 127"/>
                    <a:gd name="T28" fmla="*/ 5 w 157"/>
                    <a:gd name="T29" fmla="*/ 10 h 127"/>
                    <a:gd name="T30" fmla="*/ 5 w 157"/>
                    <a:gd name="T31" fmla="*/ 10 h 127"/>
                    <a:gd name="T32" fmla="*/ 5 w 157"/>
                    <a:gd name="T33" fmla="*/ 10 h 127"/>
                    <a:gd name="T34" fmla="*/ 5 w 157"/>
                    <a:gd name="T35" fmla="*/ 10 h 127"/>
                    <a:gd name="T36" fmla="*/ 5 w 157"/>
                    <a:gd name="T37" fmla="*/ 10 h 127"/>
                    <a:gd name="T38" fmla="*/ 5 w 157"/>
                    <a:gd name="T39" fmla="*/ 10 h 127"/>
                    <a:gd name="T40" fmla="*/ 5 w 157"/>
                    <a:gd name="T41" fmla="*/ 10 h 127"/>
                    <a:gd name="T42" fmla="*/ 5 w 157"/>
                    <a:gd name="T43" fmla="*/ 10 h 127"/>
                    <a:gd name="T44" fmla="*/ 5 w 157"/>
                    <a:gd name="T45" fmla="*/ 10 h 127"/>
                    <a:gd name="T46" fmla="*/ 5 w 157"/>
                    <a:gd name="T47" fmla="*/ 10 h 127"/>
                    <a:gd name="T48" fmla="*/ 5 w 157"/>
                    <a:gd name="T49" fmla="*/ 10 h 127"/>
                    <a:gd name="T50" fmla="*/ 5 w 157"/>
                    <a:gd name="T51" fmla="*/ 10 h 127"/>
                    <a:gd name="T52" fmla="*/ 5 w 157"/>
                    <a:gd name="T53" fmla="*/ 10 h 127"/>
                    <a:gd name="T54" fmla="*/ 3 w 157"/>
                    <a:gd name="T55" fmla="*/ 10 h 127"/>
                    <a:gd name="T56" fmla="*/ 3 w 157"/>
                    <a:gd name="T57" fmla="*/ 10 h 127"/>
                    <a:gd name="T58" fmla="*/ 5 w 157"/>
                    <a:gd name="T59" fmla="*/ 10 h 127"/>
                    <a:gd name="T60" fmla="*/ 5 w 157"/>
                    <a:gd name="T61" fmla="*/ 10 h 127"/>
                    <a:gd name="T62" fmla="*/ 3 w 157"/>
                    <a:gd name="T63" fmla="*/ 10 h 127"/>
                    <a:gd name="T64" fmla="*/ 0 w 157"/>
                    <a:gd name="T65" fmla="*/ 10 h 127"/>
                    <a:gd name="T66" fmla="*/ 0 w 157"/>
                    <a:gd name="T67" fmla="*/ 10 h 127"/>
                    <a:gd name="T68" fmla="*/ 0 w 157"/>
                    <a:gd name="T69" fmla="*/ 10 h 127"/>
                    <a:gd name="T70" fmla="*/ 5 w 157"/>
                    <a:gd name="T71" fmla="*/ 10 h 127"/>
                    <a:gd name="T72" fmla="*/ 0 w 157"/>
                    <a:gd name="T73" fmla="*/ 10 h 127"/>
                    <a:gd name="T74" fmla="*/ 3 w 157"/>
                    <a:gd name="T75" fmla="*/ 10 h 127"/>
                    <a:gd name="T76" fmla="*/ 2 w 157"/>
                    <a:gd name="T77" fmla="*/ 10 h 127"/>
                    <a:gd name="T78" fmla="*/ 2 w 157"/>
                    <a:gd name="T79" fmla="*/ 10 h 127"/>
                    <a:gd name="T80" fmla="*/ 5 w 157"/>
                    <a:gd name="T81" fmla="*/ 10 h 127"/>
                    <a:gd name="T82" fmla="*/ 3 w 157"/>
                    <a:gd name="T83" fmla="*/ 10 h 127"/>
                    <a:gd name="T84" fmla="*/ 5 w 157"/>
                    <a:gd name="T85" fmla="*/ 10 h 127"/>
                    <a:gd name="T86" fmla="*/ 5 w 157"/>
                    <a:gd name="T87" fmla="*/ 10 h 127"/>
                    <a:gd name="T88" fmla="*/ 5 w 157"/>
                    <a:gd name="T89" fmla="*/ 10 h 127"/>
                    <a:gd name="T90" fmla="*/ 5 w 157"/>
                    <a:gd name="T91" fmla="*/ 10 h 127"/>
                    <a:gd name="T92" fmla="*/ 5 w 157"/>
                    <a:gd name="T93" fmla="*/ 10 h 127"/>
                    <a:gd name="T94" fmla="*/ 5 w 157"/>
                    <a:gd name="T95" fmla="*/ 8 h 127"/>
                    <a:gd name="T96" fmla="*/ 5 w 157"/>
                    <a:gd name="T97" fmla="*/ 8 h 127"/>
                    <a:gd name="T98" fmla="*/ 5 w 157"/>
                    <a:gd name="T99" fmla="*/ 8 h 127"/>
                    <a:gd name="T100" fmla="*/ 5 w 157"/>
                    <a:gd name="T101" fmla="*/ 6 h 127"/>
                    <a:gd name="T102" fmla="*/ 5 w 157"/>
                    <a:gd name="T103" fmla="*/ 8 h 127"/>
                    <a:gd name="T104" fmla="*/ 5 w 157"/>
                    <a:gd name="T105" fmla="*/ 2 h 127"/>
                    <a:gd name="T106" fmla="*/ 5 w 157"/>
                    <a:gd name="T107" fmla="*/ 0 h 127"/>
                    <a:gd name="T108" fmla="*/ 5 w 157"/>
                    <a:gd name="T109" fmla="*/ 0 h 127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57"/>
                    <a:gd name="T166" fmla="*/ 0 h 127"/>
                    <a:gd name="T167" fmla="*/ 157 w 157"/>
                    <a:gd name="T168" fmla="*/ 127 h 127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57" h="127">
                      <a:moveTo>
                        <a:pt x="137" y="115"/>
                      </a:moveTo>
                      <a:lnTo>
                        <a:pt x="136" y="115"/>
                      </a:lnTo>
                      <a:lnTo>
                        <a:pt x="28" y="6"/>
                      </a:lnTo>
                      <a:lnTo>
                        <a:pt x="32" y="2"/>
                      </a:lnTo>
                      <a:lnTo>
                        <a:pt x="140" y="110"/>
                      </a:lnTo>
                      <a:lnTo>
                        <a:pt x="137" y="115"/>
                      </a:lnTo>
                      <a:close/>
                      <a:moveTo>
                        <a:pt x="140" y="110"/>
                      </a:moveTo>
                      <a:lnTo>
                        <a:pt x="157" y="127"/>
                      </a:lnTo>
                      <a:lnTo>
                        <a:pt x="137" y="115"/>
                      </a:lnTo>
                      <a:lnTo>
                        <a:pt x="140" y="110"/>
                      </a:lnTo>
                      <a:close/>
                      <a:moveTo>
                        <a:pt x="93" y="83"/>
                      </a:moveTo>
                      <a:lnTo>
                        <a:pt x="93" y="83"/>
                      </a:lnTo>
                      <a:lnTo>
                        <a:pt x="140" y="110"/>
                      </a:lnTo>
                      <a:lnTo>
                        <a:pt x="137" y="115"/>
                      </a:lnTo>
                      <a:lnTo>
                        <a:pt x="90" y="87"/>
                      </a:lnTo>
                      <a:lnTo>
                        <a:pt x="93" y="83"/>
                      </a:lnTo>
                      <a:close/>
                      <a:moveTo>
                        <a:pt x="93" y="83"/>
                      </a:moveTo>
                      <a:lnTo>
                        <a:pt x="93" y="83"/>
                      </a:lnTo>
                      <a:close/>
                      <a:moveTo>
                        <a:pt x="61" y="67"/>
                      </a:moveTo>
                      <a:lnTo>
                        <a:pt x="61" y="67"/>
                      </a:lnTo>
                      <a:lnTo>
                        <a:pt x="93" y="83"/>
                      </a:lnTo>
                      <a:lnTo>
                        <a:pt x="90" y="89"/>
                      </a:lnTo>
                      <a:lnTo>
                        <a:pt x="58" y="74"/>
                      </a:lnTo>
                      <a:lnTo>
                        <a:pt x="61" y="67"/>
                      </a:lnTo>
                      <a:close/>
                      <a:moveTo>
                        <a:pt x="61" y="67"/>
                      </a:moveTo>
                      <a:lnTo>
                        <a:pt x="61" y="67"/>
                      </a:lnTo>
                      <a:close/>
                      <a:moveTo>
                        <a:pt x="29" y="63"/>
                      </a:moveTo>
                      <a:lnTo>
                        <a:pt x="32" y="57"/>
                      </a:lnTo>
                      <a:lnTo>
                        <a:pt x="61" y="67"/>
                      </a:lnTo>
                      <a:lnTo>
                        <a:pt x="58" y="74"/>
                      </a:lnTo>
                      <a:lnTo>
                        <a:pt x="29" y="63"/>
                      </a:lnTo>
                      <a:close/>
                      <a:moveTo>
                        <a:pt x="29" y="63"/>
                      </a:moveTo>
                      <a:lnTo>
                        <a:pt x="29" y="63"/>
                      </a:lnTo>
                      <a:close/>
                      <a:moveTo>
                        <a:pt x="12" y="51"/>
                      </a:moveTo>
                      <a:lnTo>
                        <a:pt x="15" y="46"/>
                      </a:lnTo>
                      <a:lnTo>
                        <a:pt x="32" y="57"/>
                      </a:lnTo>
                      <a:lnTo>
                        <a:pt x="29" y="63"/>
                      </a:lnTo>
                      <a:lnTo>
                        <a:pt x="12" y="51"/>
                      </a:lnTo>
                      <a:close/>
                      <a:moveTo>
                        <a:pt x="12" y="51"/>
                      </a:moveTo>
                      <a:lnTo>
                        <a:pt x="12" y="51"/>
                      </a:lnTo>
                      <a:close/>
                      <a:moveTo>
                        <a:pt x="3" y="41"/>
                      </a:moveTo>
                      <a:lnTo>
                        <a:pt x="9" y="38"/>
                      </a:lnTo>
                      <a:lnTo>
                        <a:pt x="17" y="46"/>
                      </a:lnTo>
                      <a:lnTo>
                        <a:pt x="12" y="51"/>
                      </a:lnTo>
                      <a:lnTo>
                        <a:pt x="5" y="43"/>
                      </a:lnTo>
                      <a:lnTo>
                        <a:pt x="3" y="41"/>
                      </a:lnTo>
                      <a:close/>
                      <a:moveTo>
                        <a:pt x="5" y="43"/>
                      </a:moveTo>
                      <a:lnTo>
                        <a:pt x="3" y="41"/>
                      </a:lnTo>
                      <a:lnTo>
                        <a:pt x="5" y="43"/>
                      </a:lnTo>
                      <a:close/>
                      <a:moveTo>
                        <a:pt x="0" y="31"/>
                      </a:moveTo>
                      <a:lnTo>
                        <a:pt x="6" y="31"/>
                      </a:lnTo>
                      <a:lnTo>
                        <a:pt x="9" y="38"/>
                      </a:lnTo>
                      <a:lnTo>
                        <a:pt x="3" y="41"/>
                      </a:lnTo>
                      <a:lnTo>
                        <a:pt x="0" y="34"/>
                      </a:lnTo>
                      <a:lnTo>
                        <a:pt x="0" y="31"/>
                      </a:lnTo>
                      <a:close/>
                      <a:moveTo>
                        <a:pt x="0" y="34"/>
                      </a:moveTo>
                      <a:lnTo>
                        <a:pt x="0" y="32"/>
                      </a:lnTo>
                      <a:lnTo>
                        <a:pt x="0" y="31"/>
                      </a:lnTo>
                      <a:lnTo>
                        <a:pt x="0" y="34"/>
                      </a:lnTo>
                      <a:close/>
                      <a:moveTo>
                        <a:pt x="3" y="22"/>
                      </a:moveTo>
                      <a:lnTo>
                        <a:pt x="8" y="25"/>
                      </a:lnTo>
                      <a:lnTo>
                        <a:pt x="6" y="32"/>
                      </a:lnTo>
                      <a:lnTo>
                        <a:pt x="0" y="31"/>
                      </a:lnTo>
                      <a:lnTo>
                        <a:pt x="2" y="23"/>
                      </a:lnTo>
                      <a:lnTo>
                        <a:pt x="3" y="22"/>
                      </a:lnTo>
                      <a:close/>
                      <a:moveTo>
                        <a:pt x="2" y="23"/>
                      </a:moveTo>
                      <a:lnTo>
                        <a:pt x="2" y="22"/>
                      </a:lnTo>
                      <a:lnTo>
                        <a:pt x="3" y="22"/>
                      </a:lnTo>
                      <a:lnTo>
                        <a:pt x="2" y="23"/>
                      </a:lnTo>
                      <a:close/>
                      <a:moveTo>
                        <a:pt x="8" y="14"/>
                      </a:moveTo>
                      <a:lnTo>
                        <a:pt x="12" y="19"/>
                      </a:lnTo>
                      <a:lnTo>
                        <a:pt x="8" y="25"/>
                      </a:lnTo>
                      <a:lnTo>
                        <a:pt x="3" y="22"/>
                      </a:lnTo>
                      <a:lnTo>
                        <a:pt x="8" y="15"/>
                      </a:lnTo>
                      <a:lnTo>
                        <a:pt x="8" y="14"/>
                      </a:lnTo>
                      <a:close/>
                      <a:moveTo>
                        <a:pt x="8" y="15"/>
                      </a:moveTo>
                      <a:lnTo>
                        <a:pt x="8" y="15"/>
                      </a:lnTo>
                      <a:lnTo>
                        <a:pt x="8" y="14"/>
                      </a:lnTo>
                      <a:lnTo>
                        <a:pt x="8" y="15"/>
                      </a:lnTo>
                      <a:close/>
                      <a:moveTo>
                        <a:pt x="17" y="8"/>
                      </a:moveTo>
                      <a:lnTo>
                        <a:pt x="20" y="12"/>
                      </a:lnTo>
                      <a:lnTo>
                        <a:pt x="12" y="20"/>
                      </a:lnTo>
                      <a:lnTo>
                        <a:pt x="8" y="14"/>
                      </a:lnTo>
                      <a:lnTo>
                        <a:pt x="17" y="8"/>
                      </a:lnTo>
                      <a:close/>
                      <a:moveTo>
                        <a:pt x="17" y="8"/>
                      </a:moveTo>
                      <a:lnTo>
                        <a:pt x="17" y="8"/>
                      </a:lnTo>
                      <a:close/>
                      <a:moveTo>
                        <a:pt x="32" y="2"/>
                      </a:moveTo>
                      <a:lnTo>
                        <a:pt x="32" y="6"/>
                      </a:lnTo>
                      <a:lnTo>
                        <a:pt x="20" y="12"/>
                      </a:lnTo>
                      <a:lnTo>
                        <a:pt x="17" y="8"/>
                      </a:lnTo>
                      <a:lnTo>
                        <a:pt x="29" y="0"/>
                      </a:lnTo>
                      <a:lnTo>
                        <a:pt x="32" y="2"/>
                      </a:lnTo>
                      <a:close/>
                      <a:moveTo>
                        <a:pt x="29" y="0"/>
                      </a:moveTo>
                      <a:lnTo>
                        <a:pt x="31" y="0"/>
                      </a:lnTo>
                      <a:lnTo>
                        <a:pt x="32" y="2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6368" name="Text Box 45"/>
              <p:cNvSpPr txBox="1">
                <a:spLocks noChangeAspect="1" noChangeArrowheads="1"/>
              </p:cNvSpPr>
              <p:nvPr/>
            </p:nvSpPr>
            <p:spPr bwMode="auto">
              <a:xfrm>
                <a:off x="4303117" y="2375070"/>
                <a:ext cx="573212" cy="98979"/>
              </a:xfrm>
              <a:prstGeom prst="rect">
                <a:avLst/>
              </a:prstGeom>
              <a:noFill/>
              <a:ln w="6350">
                <a:noFill/>
                <a:miter lim="800000"/>
                <a:headEnd/>
                <a:tailEnd/>
              </a:ln>
            </p:spPr>
            <p:txBody>
              <a:bodyPr lIns="95775" tIns="47888" rIns="95775" bIns="47888">
                <a:spAutoFit/>
              </a:bodyPr>
              <a:lstStyle/>
              <a:p>
                <a:pPr algn="ctr" defTabSz="957263">
                  <a:lnSpc>
                    <a:spcPct val="80000"/>
                  </a:lnSpc>
                </a:pPr>
                <a:r>
                  <a:rPr lang="ru-RU" altLang="ru-RU" sz="700" b="1">
                    <a:solidFill>
                      <a:srgbClr val="000000"/>
                    </a:solidFill>
                    <a:latin typeface="Arial Narrow" pitchFamily="34" charset="0"/>
                  </a:rPr>
                  <a:t>ТОФ</a:t>
                </a:r>
                <a:endParaRPr lang="ru-RU" altLang="ru-RU" sz="600" b="1">
                  <a:solidFill>
                    <a:srgbClr val="000000"/>
                  </a:solidFill>
                  <a:latin typeface="Arial Narrow" pitchFamily="34" charset="0"/>
                </a:endParaRPr>
              </a:p>
            </p:txBody>
          </p:sp>
        </p:grpSp>
        <p:sp>
          <p:nvSpPr>
            <p:cNvPr id="5447" name="Line 65"/>
            <p:cNvSpPr>
              <a:spLocks noChangeAspect="1" noChangeShapeType="1"/>
            </p:cNvSpPr>
            <p:nvPr/>
          </p:nvSpPr>
          <p:spPr bwMode="auto">
            <a:xfrm>
              <a:off x="2505280" y="2688602"/>
              <a:ext cx="0" cy="245031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685800">
                <a:defRPr/>
              </a:pPr>
              <a:endParaRPr lang="ru-RU" sz="1350">
                <a:solidFill>
                  <a:prstClr val="black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4196" name="Группа 55"/>
          <p:cNvGrpSpPr>
            <a:grpSpLocks noChangeAspect="1"/>
          </p:cNvGrpSpPr>
          <p:nvPr/>
        </p:nvGrpSpPr>
        <p:grpSpPr bwMode="auto">
          <a:xfrm>
            <a:off x="2195513" y="3738034"/>
            <a:ext cx="317500" cy="395817"/>
            <a:chOff x="5786329" y="1439055"/>
            <a:chExt cx="536032" cy="485315"/>
          </a:xfrm>
        </p:grpSpPr>
        <p:sp>
          <p:nvSpPr>
            <p:cNvPr id="6362" name="Блок-схема: типовой процесс 2790"/>
            <p:cNvSpPr>
              <a:spLocks noChangeArrowheads="1"/>
            </p:cNvSpPr>
            <p:nvPr/>
          </p:nvSpPr>
          <p:spPr bwMode="auto">
            <a:xfrm rot="5400000">
              <a:off x="5965219" y="1260165"/>
              <a:ext cx="178251" cy="536032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1620000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700">
                <a:solidFill>
                  <a:srgbClr val="FFFFFF"/>
                </a:solidFill>
                <a:latin typeface="Arial Narrow" pitchFamily="34" charset="0"/>
              </a:endParaRPr>
            </a:p>
          </p:txBody>
        </p:sp>
        <p:sp>
          <p:nvSpPr>
            <p:cNvPr id="6363" name="Text Box 1205"/>
            <p:cNvSpPr txBox="1">
              <a:spLocks noChangeArrowheads="1"/>
            </p:cNvSpPr>
            <p:nvPr/>
          </p:nvSpPr>
          <p:spPr bwMode="auto">
            <a:xfrm>
              <a:off x="5974747" y="1453166"/>
              <a:ext cx="165088" cy="113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600" b="1">
                  <a:solidFill>
                    <a:srgbClr val="000000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5А </a:t>
              </a:r>
              <a:endParaRPr lang="ru-RU" altLang="ru-RU" sz="400" b="1">
                <a:solidFill>
                  <a:srgbClr val="000000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2793" name="Прямая соединительная линия 2792"/>
            <p:cNvCxnSpPr/>
            <p:nvPr/>
          </p:nvCxnSpPr>
          <p:spPr bwMode="auto">
            <a:xfrm>
              <a:off x="6322361" y="1441651"/>
              <a:ext cx="0" cy="482719"/>
            </a:xfrm>
            <a:prstGeom prst="line">
              <a:avLst/>
            </a:prstGeom>
            <a:ln w="95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26" name="Rectangle 84"/>
          <p:cNvSpPr>
            <a:spLocks noChangeArrowheads="1"/>
          </p:cNvSpPr>
          <p:nvPr/>
        </p:nvSpPr>
        <p:spPr bwMode="auto">
          <a:xfrm>
            <a:off x="5016501" y="1090085"/>
            <a:ext cx="328613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Анадырь</a:t>
            </a:r>
          </a:p>
        </p:txBody>
      </p:sp>
      <p:sp>
        <p:nvSpPr>
          <p:cNvPr id="6227" name="Rectangle 84"/>
          <p:cNvSpPr>
            <a:spLocks noChangeArrowheads="1"/>
          </p:cNvSpPr>
          <p:nvPr/>
        </p:nvSpPr>
        <p:spPr bwMode="auto">
          <a:xfrm>
            <a:off x="3203575" y="1968500"/>
            <a:ext cx="274638" cy="613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Магадан</a:t>
            </a:r>
          </a:p>
        </p:txBody>
      </p:sp>
      <p:grpSp>
        <p:nvGrpSpPr>
          <p:cNvPr id="4198" name="Group 70"/>
          <p:cNvGrpSpPr>
            <a:grpSpLocks/>
          </p:cNvGrpSpPr>
          <p:nvPr/>
        </p:nvGrpSpPr>
        <p:grpSpPr bwMode="auto">
          <a:xfrm>
            <a:off x="3211514" y="4760385"/>
            <a:ext cx="73025" cy="97367"/>
            <a:chOff x="784" y="1700"/>
            <a:chExt cx="136" cy="136"/>
          </a:xfrm>
        </p:grpSpPr>
        <p:sp>
          <p:nvSpPr>
            <p:cNvPr id="3884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3885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4199" name="Группа 2016"/>
          <p:cNvGrpSpPr>
            <a:grpSpLocks/>
          </p:cNvGrpSpPr>
          <p:nvPr/>
        </p:nvGrpSpPr>
        <p:grpSpPr bwMode="auto">
          <a:xfrm>
            <a:off x="5375275" y="975784"/>
            <a:ext cx="107950" cy="143933"/>
            <a:chOff x="6166775" y="5370435"/>
            <a:chExt cx="229001" cy="213596"/>
          </a:xfrm>
        </p:grpSpPr>
        <p:sp>
          <p:nvSpPr>
            <p:cNvPr id="6355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2019" name="Прямая соединительная линия 2018"/>
            <p:cNvCxnSpPr/>
            <p:nvPr/>
          </p:nvCxnSpPr>
          <p:spPr>
            <a:xfrm>
              <a:off x="6281275" y="5455244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57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2021" name="Овал 2020"/>
            <p:cNvSpPr/>
            <p:nvPr/>
          </p:nvSpPr>
          <p:spPr>
            <a:xfrm>
              <a:off x="6257703" y="5408128"/>
              <a:ext cx="47147" cy="47116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2022" name="Прямая соединительная линия 2021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30" name="Rectangle 84"/>
          <p:cNvSpPr>
            <a:spLocks noChangeArrowheads="1"/>
          </p:cNvSpPr>
          <p:nvPr/>
        </p:nvSpPr>
        <p:spPr bwMode="auto">
          <a:xfrm>
            <a:off x="1930401" y="3069167"/>
            <a:ext cx="455613" cy="867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Благовещенск</a:t>
            </a:r>
          </a:p>
        </p:txBody>
      </p:sp>
      <p:grpSp>
        <p:nvGrpSpPr>
          <p:cNvPr id="4200" name="Группа 137"/>
          <p:cNvGrpSpPr>
            <a:grpSpLocks noChangeAspect="1"/>
          </p:cNvGrpSpPr>
          <p:nvPr/>
        </p:nvGrpSpPr>
        <p:grpSpPr bwMode="auto">
          <a:xfrm>
            <a:off x="3302000" y="3302001"/>
            <a:ext cx="266700" cy="325967"/>
            <a:chOff x="6774188" y="1839106"/>
            <a:chExt cx="691139" cy="543577"/>
          </a:xfrm>
        </p:grpSpPr>
        <p:sp>
          <p:nvSpPr>
            <p:cNvPr id="6352" name="Блок-схема: типовой процесс 395"/>
            <p:cNvSpPr>
              <a:spLocks noChangeArrowheads="1"/>
            </p:cNvSpPr>
            <p:nvPr/>
          </p:nvSpPr>
          <p:spPr bwMode="auto">
            <a:xfrm>
              <a:off x="6774188" y="1839106"/>
              <a:ext cx="691038" cy="230710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600">
                <a:solidFill>
                  <a:srgbClr val="FFFFFF"/>
                </a:solidFill>
              </a:endParaRPr>
            </a:p>
          </p:txBody>
        </p:sp>
        <p:sp>
          <p:nvSpPr>
            <p:cNvPr id="6353" name="Text Box 1205"/>
            <p:cNvSpPr txBox="1">
              <a:spLocks noChangeArrowheads="1"/>
            </p:cNvSpPr>
            <p:nvPr/>
          </p:nvSpPr>
          <p:spPr bwMode="auto">
            <a:xfrm>
              <a:off x="6936928" y="1884804"/>
              <a:ext cx="315711" cy="1026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400" b="1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68 АК</a:t>
              </a:r>
            </a:p>
          </p:txBody>
        </p:sp>
        <p:cxnSp>
          <p:nvCxnSpPr>
            <p:cNvPr id="3362" name="Прямая соединительная линия 3361"/>
            <p:cNvCxnSpPr/>
            <p:nvPr/>
          </p:nvCxnSpPr>
          <p:spPr bwMode="auto">
            <a:xfrm flipV="1">
              <a:off x="7465327" y="1839106"/>
              <a:ext cx="0" cy="543577"/>
            </a:xfrm>
            <a:prstGeom prst="line">
              <a:avLst/>
            </a:prstGeom>
            <a:ln w="63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32" name="Rectangle 84"/>
          <p:cNvSpPr>
            <a:spLocks noChangeArrowheads="1"/>
          </p:cNvSpPr>
          <p:nvPr/>
        </p:nvSpPr>
        <p:spPr bwMode="auto">
          <a:xfrm>
            <a:off x="2557463" y="4123266"/>
            <a:ext cx="311150" cy="59267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Уссурийск</a:t>
            </a:r>
          </a:p>
        </p:txBody>
      </p:sp>
      <p:sp>
        <p:nvSpPr>
          <p:cNvPr id="6233" name="Rectangle 84"/>
          <p:cNvSpPr>
            <a:spLocks noChangeArrowheads="1"/>
          </p:cNvSpPr>
          <p:nvPr/>
        </p:nvSpPr>
        <p:spPr bwMode="auto">
          <a:xfrm>
            <a:off x="1890714" y="3797301"/>
            <a:ext cx="242887" cy="8043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Шеньян</a:t>
            </a:r>
          </a:p>
        </p:txBody>
      </p:sp>
      <p:sp>
        <p:nvSpPr>
          <p:cNvPr id="6234" name="Rectangle 84"/>
          <p:cNvSpPr>
            <a:spLocks noChangeArrowheads="1"/>
          </p:cNvSpPr>
          <p:nvPr/>
        </p:nvSpPr>
        <p:spPr bwMode="auto">
          <a:xfrm>
            <a:off x="2624138" y="6127752"/>
            <a:ext cx="271462" cy="95249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Йокота</a:t>
            </a:r>
          </a:p>
        </p:txBody>
      </p:sp>
      <p:grpSp>
        <p:nvGrpSpPr>
          <p:cNvPr id="4202" name="Group 70"/>
          <p:cNvGrpSpPr>
            <a:grpSpLocks/>
          </p:cNvGrpSpPr>
          <p:nvPr/>
        </p:nvGrpSpPr>
        <p:grpSpPr bwMode="auto">
          <a:xfrm>
            <a:off x="2492376" y="6212417"/>
            <a:ext cx="73025" cy="99483"/>
            <a:chOff x="784" y="1700"/>
            <a:chExt cx="136" cy="136"/>
          </a:xfrm>
        </p:grpSpPr>
        <p:sp>
          <p:nvSpPr>
            <p:cNvPr id="953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54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36" name="Rectangle 84"/>
          <p:cNvSpPr>
            <a:spLocks noChangeArrowheads="1"/>
          </p:cNvSpPr>
          <p:nvPr/>
        </p:nvSpPr>
        <p:spPr bwMode="auto">
          <a:xfrm>
            <a:off x="2355851" y="6345767"/>
            <a:ext cx="271463" cy="95251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Ивакуни</a:t>
            </a:r>
          </a:p>
        </p:txBody>
      </p:sp>
      <p:grpSp>
        <p:nvGrpSpPr>
          <p:cNvPr id="4224" name="Group 4036"/>
          <p:cNvGrpSpPr>
            <a:grpSpLocks noChangeAspect="1"/>
          </p:cNvGrpSpPr>
          <p:nvPr/>
        </p:nvGrpSpPr>
        <p:grpSpPr bwMode="auto">
          <a:xfrm>
            <a:off x="5808713" y="1974785"/>
            <a:ext cx="155575" cy="279700"/>
            <a:chOff x="2432" y="1418"/>
            <a:chExt cx="895" cy="1481"/>
          </a:xfrm>
          <a:solidFill>
            <a:schemeClr val="bg1"/>
          </a:solidFill>
          <a:effectLst>
            <a:glow rad="101600">
              <a:schemeClr val="bg1">
                <a:alpha val="60000"/>
              </a:schemeClr>
            </a:glow>
          </a:effectLst>
        </p:grpSpPr>
        <p:sp>
          <p:nvSpPr>
            <p:cNvPr id="3370" name="Freeform 4037"/>
            <p:cNvSpPr>
              <a:spLocks noChangeAspect="1"/>
            </p:cNvSpPr>
            <p:nvPr/>
          </p:nvSpPr>
          <p:spPr bwMode="auto">
            <a:xfrm>
              <a:off x="3024" y="2038"/>
              <a:ext cx="148" cy="195"/>
            </a:xfrm>
            <a:custGeom>
              <a:avLst/>
              <a:gdLst>
                <a:gd name="T0" fmla="*/ 60 w 148"/>
                <a:gd name="T1" fmla="*/ 195 h 195"/>
                <a:gd name="T2" fmla="*/ 52 w 148"/>
                <a:gd name="T3" fmla="*/ 195 h 195"/>
                <a:gd name="T4" fmla="*/ 46 w 148"/>
                <a:gd name="T5" fmla="*/ 193 h 195"/>
                <a:gd name="T6" fmla="*/ 39 w 148"/>
                <a:gd name="T7" fmla="*/ 190 h 195"/>
                <a:gd name="T8" fmla="*/ 33 w 148"/>
                <a:gd name="T9" fmla="*/ 188 h 195"/>
                <a:gd name="T10" fmla="*/ 21 w 148"/>
                <a:gd name="T11" fmla="*/ 178 h 195"/>
                <a:gd name="T12" fmla="*/ 14 w 148"/>
                <a:gd name="T13" fmla="*/ 167 h 195"/>
                <a:gd name="T14" fmla="*/ 6 w 148"/>
                <a:gd name="T15" fmla="*/ 151 h 195"/>
                <a:gd name="T16" fmla="*/ 2 w 148"/>
                <a:gd name="T17" fmla="*/ 134 h 195"/>
                <a:gd name="T18" fmla="*/ 0 w 148"/>
                <a:gd name="T19" fmla="*/ 117 h 195"/>
                <a:gd name="T20" fmla="*/ 2 w 148"/>
                <a:gd name="T21" fmla="*/ 98 h 195"/>
                <a:gd name="T22" fmla="*/ 8 w 148"/>
                <a:gd name="T23" fmla="*/ 76 h 195"/>
                <a:gd name="T24" fmla="*/ 14 w 148"/>
                <a:gd name="T25" fmla="*/ 59 h 195"/>
                <a:gd name="T26" fmla="*/ 23 w 148"/>
                <a:gd name="T27" fmla="*/ 42 h 195"/>
                <a:gd name="T28" fmla="*/ 35 w 148"/>
                <a:gd name="T29" fmla="*/ 28 h 195"/>
                <a:gd name="T30" fmla="*/ 46 w 148"/>
                <a:gd name="T31" fmla="*/ 17 h 195"/>
                <a:gd name="T32" fmla="*/ 60 w 148"/>
                <a:gd name="T33" fmla="*/ 7 h 195"/>
                <a:gd name="T34" fmla="*/ 75 w 148"/>
                <a:gd name="T35" fmla="*/ 2 h 195"/>
                <a:gd name="T36" fmla="*/ 89 w 148"/>
                <a:gd name="T37" fmla="*/ 0 h 195"/>
                <a:gd name="T38" fmla="*/ 96 w 148"/>
                <a:gd name="T39" fmla="*/ 0 h 195"/>
                <a:gd name="T40" fmla="*/ 104 w 148"/>
                <a:gd name="T41" fmla="*/ 2 h 195"/>
                <a:gd name="T42" fmla="*/ 110 w 148"/>
                <a:gd name="T43" fmla="*/ 3 h 195"/>
                <a:gd name="T44" fmla="*/ 115 w 148"/>
                <a:gd name="T45" fmla="*/ 7 h 195"/>
                <a:gd name="T46" fmla="*/ 127 w 148"/>
                <a:gd name="T47" fmla="*/ 17 h 195"/>
                <a:gd name="T48" fmla="*/ 137 w 148"/>
                <a:gd name="T49" fmla="*/ 28 h 195"/>
                <a:gd name="T50" fmla="*/ 142 w 148"/>
                <a:gd name="T51" fmla="*/ 42 h 195"/>
                <a:gd name="T52" fmla="*/ 146 w 148"/>
                <a:gd name="T53" fmla="*/ 59 h 195"/>
                <a:gd name="T54" fmla="*/ 148 w 148"/>
                <a:gd name="T55" fmla="*/ 78 h 195"/>
                <a:gd name="T56" fmla="*/ 146 w 148"/>
                <a:gd name="T57" fmla="*/ 98 h 195"/>
                <a:gd name="T58" fmla="*/ 142 w 148"/>
                <a:gd name="T59" fmla="*/ 117 h 195"/>
                <a:gd name="T60" fmla="*/ 135 w 148"/>
                <a:gd name="T61" fmla="*/ 136 h 195"/>
                <a:gd name="T62" fmla="*/ 127 w 148"/>
                <a:gd name="T63" fmla="*/ 151 h 195"/>
                <a:gd name="T64" fmla="*/ 115 w 148"/>
                <a:gd name="T65" fmla="*/ 167 h 195"/>
                <a:gd name="T66" fmla="*/ 102 w 148"/>
                <a:gd name="T67" fmla="*/ 178 h 195"/>
                <a:gd name="T68" fmla="*/ 89 w 148"/>
                <a:gd name="T69" fmla="*/ 188 h 195"/>
                <a:gd name="T70" fmla="*/ 75 w 148"/>
                <a:gd name="T71" fmla="*/ 193 h 195"/>
                <a:gd name="T72" fmla="*/ 60 w 148"/>
                <a:gd name="T73" fmla="*/ 195 h 1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5"/>
                <a:gd name="T113" fmla="*/ 148 w 148"/>
                <a:gd name="T114" fmla="*/ 195 h 19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5">
                  <a:moveTo>
                    <a:pt x="60" y="195"/>
                  </a:moveTo>
                  <a:lnTo>
                    <a:pt x="52" y="195"/>
                  </a:lnTo>
                  <a:lnTo>
                    <a:pt x="46" y="193"/>
                  </a:lnTo>
                  <a:lnTo>
                    <a:pt x="39" y="190"/>
                  </a:lnTo>
                  <a:lnTo>
                    <a:pt x="33" y="188"/>
                  </a:lnTo>
                  <a:lnTo>
                    <a:pt x="21" y="178"/>
                  </a:lnTo>
                  <a:lnTo>
                    <a:pt x="14" y="167"/>
                  </a:lnTo>
                  <a:lnTo>
                    <a:pt x="6" y="151"/>
                  </a:lnTo>
                  <a:lnTo>
                    <a:pt x="2" y="134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8" y="76"/>
                  </a:lnTo>
                  <a:lnTo>
                    <a:pt x="14" y="59"/>
                  </a:lnTo>
                  <a:lnTo>
                    <a:pt x="23" y="42"/>
                  </a:lnTo>
                  <a:lnTo>
                    <a:pt x="35" y="28"/>
                  </a:lnTo>
                  <a:lnTo>
                    <a:pt x="46" y="17"/>
                  </a:lnTo>
                  <a:lnTo>
                    <a:pt x="60" y="7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3"/>
                  </a:lnTo>
                  <a:lnTo>
                    <a:pt x="115" y="7"/>
                  </a:lnTo>
                  <a:lnTo>
                    <a:pt x="127" y="17"/>
                  </a:lnTo>
                  <a:lnTo>
                    <a:pt x="137" y="28"/>
                  </a:lnTo>
                  <a:lnTo>
                    <a:pt x="142" y="42"/>
                  </a:lnTo>
                  <a:lnTo>
                    <a:pt x="146" y="59"/>
                  </a:lnTo>
                  <a:lnTo>
                    <a:pt x="148" y="78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7" y="151"/>
                  </a:lnTo>
                  <a:lnTo>
                    <a:pt x="115" y="167"/>
                  </a:lnTo>
                  <a:lnTo>
                    <a:pt x="102" y="178"/>
                  </a:lnTo>
                  <a:lnTo>
                    <a:pt x="89" y="188"/>
                  </a:lnTo>
                  <a:lnTo>
                    <a:pt x="75" y="193"/>
                  </a:lnTo>
                  <a:lnTo>
                    <a:pt x="60" y="1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1" name="Freeform 4038"/>
            <p:cNvSpPr>
              <a:spLocks noChangeAspect="1"/>
            </p:cNvSpPr>
            <p:nvPr/>
          </p:nvSpPr>
          <p:spPr bwMode="auto">
            <a:xfrm>
              <a:off x="3020" y="2134"/>
              <a:ext cx="64" cy="103"/>
            </a:xfrm>
            <a:custGeom>
              <a:avLst/>
              <a:gdLst>
                <a:gd name="T0" fmla="*/ 2 w 64"/>
                <a:gd name="T1" fmla="*/ 0 h 103"/>
                <a:gd name="T2" fmla="*/ 2 w 64"/>
                <a:gd name="T3" fmla="*/ 0 h 103"/>
                <a:gd name="T4" fmla="*/ 0 w 64"/>
                <a:gd name="T5" fmla="*/ 21 h 103"/>
                <a:gd name="T6" fmla="*/ 2 w 64"/>
                <a:gd name="T7" fmla="*/ 40 h 103"/>
                <a:gd name="T8" fmla="*/ 6 w 64"/>
                <a:gd name="T9" fmla="*/ 57 h 103"/>
                <a:gd name="T10" fmla="*/ 14 w 64"/>
                <a:gd name="T11" fmla="*/ 73 h 103"/>
                <a:gd name="T12" fmla="*/ 24 w 64"/>
                <a:gd name="T13" fmla="*/ 84 h 103"/>
                <a:gd name="T14" fmla="*/ 35 w 64"/>
                <a:gd name="T15" fmla="*/ 94 h 103"/>
                <a:gd name="T16" fmla="*/ 41 w 64"/>
                <a:gd name="T17" fmla="*/ 97 h 103"/>
                <a:gd name="T18" fmla="*/ 48 w 64"/>
                <a:gd name="T19" fmla="*/ 101 h 103"/>
                <a:gd name="T20" fmla="*/ 56 w 64"/>
                <a:gd name="T21" fmla="*/ 103 h 103"/>
                <a:gd name="T22" fmla="*/ 64 w 64"/>
                <a:gd name="T23" fmla="*/ 103 h 103"/>
                <a:gd name="T24" fmla="*/ 64 w 64"/>
                <a:gd name="T25" fmla="*/ 96 h 103"/>
                <a:gd name="T26" fmla="*/ 58 w 64"/>
                <a:gd name="T27" fmla="*/ 96 h 103"/>
                <a:gd name="T28" fmla="*/ 50 w 64"/>
                <a:gd name="T29" fmla="*/ 94 h 103"/>
                <a:gd name="T30" fmla="*/ 45 w 64"/>
                <a:gd name="T31" fmla="*/ 92 h 103"/>
                <a:gd name="T32" fmla="*/ 39 w 64"/>
                <a:gd name="T33" fmla="*/ 88 h 103"/>
                <a:gd name="T34" fmla="*/ 29 w 64"/>
                <a:gd name="T35" fmla="*/ 80 h 103"/>
                <a:gd name="T36" fmla="*/ 22 w 64"/>
                <a:gd name="T37" fmla="*/ 69 h 103"/>
                <a:gd name="T38" fmla="*/ 14 w 64"/>
                <a:gd name="T39" fmla="*/ 53 h 103"/>
                <a:gd name="T40" fmla="*/ 10 w 64"/>
                <a:gd name="T41" fmla="*/ 38 h 103"/>
                <a:gd name="T42" fmla="*/ 10 w 64"/>
                <a:gd name="T43" fmla="*/ 21 h 103"/>
                <a:gd name="T44" fmla="*/ 10 w 64"/>
                <a:gd name="T45" fmla="*/ 2 h 103"/>
                <a:gd name="T46" fmla="*/ 10 w 64"/>
                <a:gd name="T47" fmla="*/ 2 h 103"/>
                <a:gd name="T48" fmla="*/ 2 w 64"/>
                <a:gd name="T49" fmla="*/ 0 h 10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4"/>
                <a:gd name="T76" fmla="*/ 0 h 103"/>
                <a:gd name="T77" fmla="*/ 64 w 64"/>
                <a:gd name="T78" fmla="*/ 103 h 10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4" h="103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6" y="57"/>
                  </a:lnTo>
                  <a:lnTo>
                    <a:pt x="14" y="73"/>
                  </a:lnTo>
                  <a:lnTo>
                    <a:pt x="24" y="84"/>
                  </a:lnTo>
                  <a:lnTo>
                    <a:pt x="35" y="94"/>
                  </a:lnTo>
                  <a:lnTo>
                    <a:pt x="41" y="97"/>
                  </a:lnTo>
                  <a:lnTo>
                    <a:pt x="48" y="101"/>
                  </a:lnTo>
                  <a:lnTo>
                    <a:pt x="56" y="103"/>
                  </a:lnTo>
                  <a:lnTo>
                    <a:pt x="64" y="103"/>
                  </a:lnTo>
                  <a:lnTo>
                    <a:pt x="64" y="96"/>
                  </a:lnTo>
                  <a:lnTo>
                    <a:pt x="58" y="96"/>
                  </a:lnTo>
                  <a:lnTo>
                    <a:pt x="50" y="94"/>
                  </a:lnTo>
                  <a:lnTo>
                    <a:pt x="45" y="92"/>
                  </a:lnTo>
                  <a:lnTo>
                    <a:pt x="39" y="88"/>
                  </a:lnTo>
                  <a:lnTo>
                    <a:pt x="29" y="80"/>
                  </a:lnTo>
                  <a:lnTo>
                    <a:pt x="22" y="69"/>
                  </a:lnTo>
                  <a:lnTo>
                    <a:pt x="14" y="53"/>
                  </a:lnTo>
                  <a:lnTo>
                    <a:pt x="10" y="38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2" name="Freeform 4039"/>
            <p:cNvSpPr>
              <a:spLocks noChangeAspect="1"/>
            </p:cNvSpPr>
            <p:nvPr/>
          </p:nvSpPr>
          <p:spPr bwMode="auto">
            <a:xfrm>
              <a:off x="3022" y="2034"/>
              <a:ext cx="91" cy="102"/>
            </a:xfrm>
            <a:custGeom>
              <a:avLst/>
              <a:gdLst>
                <a:gd name="T0" fmla="*/ 91 w 91"/>
                <a:gd name="T1" fmla="*/ 0 h 102"/>
                <a:gd name="T2" fmla="*/ 91 w 91"/>
                <a:gd name="T3" fmla="*/ 0 h 102"/>
                <a:gd name="T4" fmla="*/ 75 w 91"/>
                <a:gd name="T5" fmla="*/ 2 h 102"/>
                <a:gd name="T6" fmla="*/ 60 w 91"/>
                <a:gd name="T7" fmla="*/ 7 h 102"/>
                <a:gd name="T8" fmla="*/ 46 w 91"/>
                <a:gd name="T9" fmla="*/ 17 h 102"/>
                <a:gd name="T10" fmla="*/ 33 w 91"/>
                <a:gd name="T11" fmla="*/ 29 h 102"/>
                <a:gd name="T12" fmla="*/ 22 w 91"/>
                <a:gd name="T13" fmla="*/ 44 h 102"/>
                <a:gd name="T14" fmla="*/ 12 w 91"/>
                <a:gd name="T15" fmla="*/ 61 h 102"/>
                <a:gd name="T16" fmla="*/ 6 w 91"/>
                <a:gd name="T17" fmla="*/ 80 h 102"/>
                <a:gd name="T18" fmla="*/ 0 w 91"/>
                <a:gd name="T19" fmla="*/ 100 h 102"/>
                <a:gd name="T20" fmla="*/ 8 w 91"/>
                <a:gd name="T21" fmla="*/ 102 h 102"/>
                <a:gd name="T22" fmla="*/ 14 w 91"/>
                <a:gd name="T23" fmla="*/ 82 h 102"/>
                <a:gd name="T24" fmla="*/ 20 w 91"/>
                <a:gd name="T25" fmla="*/ 65 h 102"/>
                <a:gd name="T26" fmla="*/ 29 w 91"/>
                <a:gd name="T27" fmla="*/ 48 h 102"/>
                <a:gd name="T28" fmla="*/ 39 w 91"/>
                <a:gd name="T29" fmla="*/ 34 h 102"/>
                <a:gd name="T30" fmla="*/ 50 w 91"/>
                <a:gd name="T31" fmla="*/ 23 h 102"/>
                <a:gd name="T32" fmla="*/ 64 w 91"/>
                <a:gd name="T33" fmla="*/ 15 h 102"/>
                <a:gd name="T34" fmla="*/ 77 w 91"/>
                <a:gd name="T35" fmla="*/ 9 h 102"/>
                <a:gd name="T36" fmla="*/ 91 w 91"/>
                <a:gd name="T37" fmla="*/ 7 h 102"/>
                <a:gd name="T38" fmla="*/ 91 w 91"/>
                <a:gd name="T39" fmla="*/ 7 h 102"/>
                <a:gd name="T40" fmla="*/ 91 w 91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1"/>
                <a:gd name="T64" fmla="*/ 0 h 102"/>
                <a:gd name="T65" fmla="*/ 91 w 91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1" h="102">
                  <a:moveTo>
                    <a:pt x="91" y="0"/>
                  </a:moveTo>
                  <a:lnTo>
                    <a:pt x="91" y="0"/>
                  </a:lnTo>
                  <a:lnTo>
                    <a:pt x="75" y="2"/>
                  </a:lnTo>
                  <a:lnTo>
                    <a:pt x="60" y="7"/>
                  </a:lnTo>
                  <a:lnTo>
                    <a:pt x="46" y="17"/>
                  </a:lnTo>
                  <a:lnTo>
                    <a:pt x="33" y="29"/>
                  </a:lnTo>
                  <a:lnTo>
                    <a:pt x="22" y="44"/>
                  </a:lnTo>
                  <a:lnTo>
                    <a:pt x="12" y="61"/>
                  </a:lnTo>
                  <a:lnTo>
                    <a:pt x="6" y="80"/>
                  </a:lnTo>
                  <a:lnTo>
                    <a:pt x="0" y="100"/>
                  </a:lnTo>
                  <a:lnTo>
                    <a:pt x="8" y="102"/>
                  </a:lnTo>
                  <a:lnTo>
                    <a:pt x="14" y="82"/>
                  </a:lnTo>
                  <a:lnTo>
                    <a:pt x="20" y="65"/>
                  </a:lnTo>
                  <a:lnTo>
                    <a:pt x="29" y="48"/>
                  </a:lnTo>
                  <a:lnTo>
                    <a:pt x="39" y="34"/>
                  </a:lnTo>
                  <a:lnTo>
                    <a:pt x="50" y="23"/>
                  </a:lnTo>
                  <a:lnTo>
                    <a:pt x="64" y="15"/>
                  </a:lnTo>
                  <a:lnTo>
                    <a:pt x="77" y="9"/>
                  </a:lnTo>
                  <a:lnTo>
                    <a:pt x="91" y="7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3" name="Freeform 4040"/>
            <p:cNvSpPr>
              <a:spLocks noChangeAspect="1"/>
            </p:cNvSpPr>
            <p:nvPr/>
          </p:nvSpPr>
          <p:spPr bwMode="auto">
            <a:xfrm>
              <a:off x="3113" y="2034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2 h 102"/>
                <a:gd name="T6" fmla="*/ 61 w 63"/>
                <a:gd name="T7" fmla="*/ 63 h 102"/>
                <a:gd name="T8" fmla="*/ 57 w 63"/>
                <a:gd name="T9" fmla="*/ 46 h 102"/>
                <a:gd name="T10" fmla="*/ 51 w 63"/>
                <a:gd name="T11" fmla="*/ 30 h 102"/>
                <a:gd name="T12" fmla="*/ 42 w 63"/>
                <a:gd name="T13" fmla="*/ 17 h 102"/>
                <a:gd name="T14" fmla="*/ 30 w 63"/>
                <a:gd name="T15" fmla="*/ 7 h 102"/>
                <a:gd name="T16" fmla="*/ 23 w 63"/>
                <a:gd name="T17" fmla="*/ 4 h 102"/>
                <a:gd name="T18" fmla="*/ 15 w 63"/>
                <a:gd name="T19" fmla="*/ 2 h 102"/>
                <a:gd name="T20" fmla="*/ 7 w 63"/>
                <a:gd name="T21" fmla="*/ 0 h 102"/>
                <a:gd name="T22" fmla="*/ 0 w 63"/>
                <a:gd name="T23" fmla="*/ 0 h 102"/>
                <a:gd name="T24" fmla="*/ 0 w 63"/>
                <a:gd name="T25" fmla="*/ 7 h 102"/>
                <a:gd name="T26" fmla="*/ 7 w 63"/>
                <a:gd name="T27" fmla="*/ 7 h 102"/>
                <a:gd name="T28" fmla="*/ 13 w 63"/>
                <a:gd name="T29" fmla="*/ 9 h 102"/>
                <a:gd name="T30" fmla="*/ 19 w 63"/>
                <a:gd name="T31" fmla="*/ 11 h 102"/>
                <a:gd name="T32" fmla="*/ 25 w 63"/>
                <a:gd name="T33" fmla="*/ 15 h 102"/>
                <a:gd name="T34" fmla="*/ 36 w 63"/>
                <a:gd name="T35" fmla="*/ 23 h 102"/>
                <a:gd name="T36" fmla="*/ 44 w 63"/>
                <a:gd name="T37" fmla="*/ 34 h 102"/>
                <a:gd name="T38" fmla="*/ 49 w 63"/>
                <a:gd name="T39" fmla="*/ 48 h 102"/>
                <a:gd name="T40" fmla="*/ 53 w 63"/>
                <a:gd name="T41" fmla="*/ 63 h 102"/>
                <a:gd name="T42" fmla="*/ 55 w 63"/>
                <a:gd name="T43" fmla="*/ 82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2"/>
                  </a:lnTo>
                  <a:lnTo>
                    <a:pt x="61" y="63"/>
                  </a:lnTo>
                  <a:lnTo>
                    <a:pt x="57" y="46"/>
                  </a:lnTo>
                  <a:lnTo>
                    <a:pt x="51" y="30"/>
                  </a:lnTo>
                  <a:lnTo>
                    <a:pt x="42" y="17"/>
                  </a:lnTo>
                  <a:lnTo>
                    <a:pt x="30" y="7"/>
                  </a:lnTo>
                  <a:lnTo>
                    <a:pt x="23" y="4"/>
                  </a:lnTo>
                  <a:lnTo>
                    <a:pt x="15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13" y="9"/>
                  </a:lnTo>
                  <a:lnTo>
                    <a:pt x="19" y="11"/>
                  </a:lnTo>
                  <a:lnTo>
                    <a:pt x="25" y="15"/>
                  </a:lnTo>
                  <a:lnTo>
                    <a:pt x="36" y="23"/>
                  </a:lnTo>
                  <a:lnTo>
                    <a:pt x="44" y="34"/>
                  </a:lnTo>
                  <a:lnTo>
                    <a:pt x="49" y="48"/>
                  </a:lnTo>
                  <a:lnTo>
                    <a:pt x="53" y="63"/>
                  </a:lnTo>
                  <a:lnTo>
                    <a:pt x="55" y="82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4" name="Freeform 4041"/>
            <p:cNvSpPr>
              <a:spLocks noChangeAspect="1"/>
            </p:cNvSpPr>
            <p:nvPr/>
          </p:nvSpPr>
          <p:spPr bwMode="auto">
            <a:xfrm>
              <a:off x="3084" y="2136"/>
              <a:ext cx="90" cy="101"/>
            </a:xfrm>
            <a:custGeom>
              <a:avLst/>
              <a:gdLst>
                <a:gd name="T0" fmla="*/ 0 w 90"/>
                <a:gd name="T1" fmla="*/ 101 h 101"/>
                <a:gd name="T2" fmla="*/ 0 w 90"/>
                <a:gd name="T3" fmla="*/ 101 h 101"/>
                <a:gd name="T4" fmla="*/ 15 w 90"/>
                <a:gd name="T5" fmla="*/ 99 h 101"/>
                <a:gd name="T6" fmla="*/ 30 w 90"/>
                <a:gd name="T7" fmla="*/ 94 h 101"/>
                <a:gd name="T8" fmla="*/ 46 w 90"/>
                <a:gd name="T9" fmla="*/ 84 h 101"/>
                <a:gd name="T10" fmla="*/ 57 w 90"/>
                <a:gd name="T11" fmla="*/ 71 h 101"/>
                <a:gd name="T12" fmla="*/ 69 w 90"/>
                <a:gd name="T13" fmla="*/ 57 h 101"/>
                <a:gd name="T14" fmla="*/ 78 w 90"/>
                <a:gd name="T15" fmla="*/ 40 h 101"/>
                <a:gd name="T16" fmla="*/ 86 w 90"/>
                <a:gd name="T17" fmla="*/ 21 h 101"/>
                <a:gd name="T18" fmla="*/ 90 w 90"/>
                <a:gd name="T19" fmla="*/ 0 h 101"/>
                <a:gd name="T20" fmla="*/ 82 w 90"/>
                <a:gd name="T21" fmla="*/ 0 h 101"/>
                <a:gd name="T22" fmla="*/ 78 w 90"/>
                <a:gd name="T23" fmla="*/ 19 h 101"/>
                <a:gd name="T24" fmla="*/ 71 w 90"/>
                <a:gd name="T25" fmla="*/ 36 h 101"/>
                <a:gd name="T26" fmla="*/ 63 w 90"/>
                <a:gd name="T27" fmla="*/ 51 h 101"/>
                <a:gd name="T28" fmla="*/ 52 w 90"/>
                <a:gd name="T29" fmla="*/ 67 h 101"/>
                <a:gd name="T30" fmla="*/ 40 w 90"/>
                <a:gd name="T31" fmla="*/ 78 h 101"/>
                <a:gd name="T32" fmla="*/ 27 w 90"/>
                <a:gd name="T33" fmla="*/ 86 h 101"/>
                <a:gd name="T34" fmla="*/ 13 w 90"/>
                <a:gd name="T35" fmla="*/ 92 h 101"/>
                <a:gd name="T36" fmla="*/ 0 w 90"/>
                <a:gd name="T37" fmla="*/ 94 h 101"/>
                <a:gd name="T38" fmla="*/ 0 w 90"/>
                <a:gd name="T39" fmla="*/ 94 h 101"/>
                <a:gd name="T40" fmla="*/ 0 w 90"/>
                <a:gd name="T41" fmla="*/ 101 h 10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1"/>
                <a:gd name="T65" fmla="*/ 90 w 90"/>
                <a:gd name="T66" fmla="*/ 101 h 10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1">
                  <a:moveTo>
                    <a:pt x="0" y="101"/>
                  </a:moveTo>
                  <a:lnTo>
                    <a:pt x="0" y="101"/>
                  </a:lnTo>
                  <a:lnTo>
                    <a:pt x="15" y="99"/>
                  </a:lnTo>
                  <a:lnTo>
                    <a:pt x="30" y="94"/>
                  </a:lnTo>
                  <a:lnTo>
                    <a:pt x="46" y="84"/>
                  </a:lnTo>
                  <a:lnTo>
                    <a:pt x="57" y="71"/>
                  </a:lnTo>
                  <a:lnTo>
                    <a:pt x="69" y="57"/>
                  </a:lnTo>
                  <a:lnTo>
                    <a:pt x="78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8" y="19"/>
                  </a:lnTo>
                  <a:lnTo>
                    <a:pt x="71" y="36"/>
                  </a:lnTo>
                  <a:lnTo>
                    <a:pt x="63" y="51"/>
                  </a:lnTo>
                  <a:lnTo>
                    <a:pt x="52" y="67"/>
                  </a:lnTo>
                  <a:lnTo>
                    <a:pt x="40" y="78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8" name="Freeform 4042"/>
            <p:cNvSpPr>
              <a:spLocks noChangeAspect="1"/>
            </p:cNvSpPr>
            <p:nvPr/>
          </p:nvSpPr>
          <p:spPr bwMode="auto">
            <a:xfrm>
              <a:off x="2514" y="2041"/>
              <a:ext cx="516" cy="369"/>
            </a:xfrm>
            <a:custGeom>
              <a:avLst/>
              <a:gdLst>
                <a:gd name="T0" fmla="*/ 510 w 516"/>
                <a:gd name="T1" fmla="*/ 0 h 369"/>
                <a:gd name="T2" fmla="*/ 510 w 516"/>
                <a:gd name="T3" fmla="*/ 0 h 369"/>
                <a:gd name="T4" fmla="*/ 483 w 516"/>
                <a:gd name="T5" fmla="*/ 39 h 369"/>
                <a:gd name="T6" fmla="*/ 457 w 516"/>
                <a:gd name="T7" fmla="*/ 75 h 369"/>
                <a:gd name="T8" fmla="*/ 432 w 516"/>
                <a:gd name="T9" fmla="*/ 110 h 369"/>
                <a:gd name="T10" fmla="*/ 407 w 516"/>
                <a:gd name="T11" fmla="*/ 141 h 369"/>
                <a:gd name="T12" fmla="*/ 382 w 516"/>
                <a:gd name="T13" fmla="*/ 169 h 369"/>
                <a:gd name="T14" fmla="*/ 357 w 516"/>
                <a:gd name="T15" fmla="*/ 196 h 369"/>
                <a:gd name="T16" fmla="*/ 334 w 516"/>
                <a:gd name="T17" fmla="*/ 219 h 369"/>
                <a:gd name="T18" fmla="*/ 311 w 516"/>
                <a:gd name="T19" fmla="*/ 240 h 369"/>
                <a:gd name="T20" fmla="*/ 288 w 516"/>
                <a:gd name="T21" fmla="*/ 260 h 369"/>
                <a:gd name="T22" fmla="*/ 267 w 516"/>
                <a:gd name="T23" fmla="*/ 277 h 369"/>
                <a:gd name="T24" fmla="*/ 244 w 516"/>
                <a:gd name="T25" fmla="*/ 292 h 369"/>
                <a:gd name="T26" fmla="*/ 225 w 516"/>
                <a:gd name="T27" fmla="*/ 306 h 369"/>
                <a:gd name="T28" fmla="*/ 203 w 516"/>
                <a:gd name="T29" fmla="*/ 317 h 369"/>
                <a:gd name="T30" fmla="*/ 184 w 516"/>
                <a:gd name="T31" fmla="*/ 327 h 369"/>
                <a:gd name="T32" fmla="*/ 167 w 516"/>
                <a:gd name="T33" fmla="*/ 334 h 369"/>
                <a:gd name="T34" fmla="*/ 150 w 516"/>
                <a:gd name="T35" fmla="*/ 342 h 369"/>
                <a:gd name="T36" fmla="*/ 117 w 516"/>
                <a:gd name="T37" fmla="*/ 352 h 369"/>
                <a:gd name="T38" fmla="*/ 88 w 516"/>
                <a:gd name="T39" fmla="*/ 357 h 369"/>
                <a:gd name="T40" fmla="*/ 61 w 516"/>
                <a:gd name="T41" fmla="*/ 361 h 369"/>
                <a:gd name="T42" fmla="*/ 40 w 516"/>
                <a:gd name="T43" fmla="*/ 361 h 369"/>
                <a:gd name="T44" fmla="*/ 12 w 516"/>
                <a:gd name="T45" fmla="*/ 357 h 369"/>
                <a:gd name="T46" fmla="*/ 2 w 516"/>
                <a:gd name="T47" fmla="*/ 356 h 369"/>
                <a:gd name="T48" fmla="*/ 0 w 516"/>
                <a:gd name="T49" fmla="*/ 363 h 369"/>
                <a:gd name="T50" fmla="*/ 12 w 516"/>
                <a:gd name="T51" fmla="*/ 365 h 369"/>
                <a:gd name="T52" fmla="*/ 40 w 516"/>
                <a:gd name="T53" fmla="*/ 369 h 369"/>
                <a:gd name="T54" fmla="*/ 63 w 516"/>
                <a:gd name="T55" fmla="*/ 369 h 369"/>
                <a:gd name="T56" fmla="*/ 88 w 516"/>
                <a:gd name="T57" fmla="*/ 367 h 369"/>
                <a:gd name="T58" fmla="*/ 119 w 516"/>
                <a:gd name="T59" fmla="*/ 359 h 369"/>
                <a:gd name="T60" fmla="*/ 152 w 516"/>
                <a:gd name="T61" fmla="*/ 350 h 369"/>
                <a:gd name="T62" fmla="*/ 169 w 516"/>
                <a:gd name="T63" fmla="*/ 342 h 369"/>
                <a:gd name="T64" fmla="*/ 188 w 516"/>
                <a:gd name="T65" fmla="*/ 334 h 369"/>
                <a:gd name="T66" fmla="*/ 207 w 516"/>
                <a:gd name="T67" fmla="*/ 323 h 369"/>
                <a:gd name="T68" fmla="*/ 228 w 516"/>
                <a:gd name="T69" fmla="*/ 311 h 369"/>
                <a:gd name="T70" fmla="*/ 249 w 516"/>
                <a:gd name="T71" fmla="*/ 298 h 369"/>
                <a:gd name="T72" fmla="*/ 271 w 516"/>
                <a:gd name="T73" fmla="*/ 283 h 369"/>
                <a:gd name="T74" fmla="*/ 294 w 516"/>
                <a:gd name="T75" fmla="*/ 265 h 369"/>
                <a:gd name="T76" fmla="*/ 315 w 516"/>
                <a:gd name="T77" fmla="*/ 246 h 369"/>
                <a:gd name="T78" fmla="*/ 340 w 516"/>
                <a:gd name="T79" fmla="*/ 225 h 369"/>
                <a:gd name="T80" fmla="*/ 363 w 516"/>
                <a:gd name="T81" fmla="*/ 202 h 369"/>
                <a:gd name="T82" fmla="*/ 388 w 516"/>
                <a:gd name="T83" fmla="*/ 175 h 369"/>
                <a:gd name="T84" fmla="*/ 412 w 516"/>
                <a:gd name="T85" fmla="*/ 146 h 369"/>
                <a:gd name="T86" fmla="*/ 437 w 516"/>
                <a:gd name="T87" fmla="*/ 116 h 369"/>
                <a:gd name="T88" fmla="*/ 464 w 516"/>
                <a:gd name="T89" fmla="*/ 81 h 369"/>
                <a:gd name="T90" fmla="*/ 489 w 516"/>
                <a:gd name="T91" fmla="*/ 45 h 369"/>
                <a:gd name="T92" fmla="*/ 516 w 516"/>
                <a:gd name="T93" fmla="*/ 4 h 369"/>
                <a:gd name="T94" fmla="*/ 516 w 516"/>
                <a:gd name="T95" fmla="*/ 4 h 369"/>
                <a:gd name="T96" fmla="*/ 510 w 516"/>
                <a:gd name="T97" fmla="*/ 0 h 36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16"/>
                <a:gd name="T148" fmla="*/ 0 h 369"/>
                <a:gd name="T149" fmla="*/ 516 w 516"/>
                <a:gd name="T150" fmla="*/ 369 h 36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16" h="369">
                  <a:moveTo>
                    <a:pt x="510" y="0"/>
                  </a:moveTo>
                  <a:lnTo>
                    <a:pt x="510" y="0"/>
                  </a:lnTo>
                  <a:lnTo>
                    <a:pt x="483" y="39"/>
                  </a:lnTo>
                  <a:lnTo>
                    <a:pt x="457" y="75"/>
                  </a:lnTo>
                  <a:lnTo>
                    <a:pt x="432" y="110"/>
                  </a:lnTo>
                  <a:lnTo>
                    <a:pt x="407" y="141"/>
                  </a:lnTo>
                  <a:lnTo>
                    <a:pt x="382" y="169"/>
                  </a:lnTo>
                  <a:lnTo>
                    <a:pt x="357" y="196"/>
                  </a:lnTo>
                  <a:lnTo>
                    <a:pt x="334" y="219"/>
                  </a:lnTo>
                  <a:lnTo>
                    <a:pt x="311" y="240"/>
                  </a:lnTo>
                  <a:lnTo>
                    <a:pt x="288" y="260"/>
                  </a:lnTo>
                  <a:lnTo>
                    <a:pt x="267" y="277"/>
                  </a:lnTo>
                  <a:lnTo>
                    <a:pt x="244" y="292"/>
                  </a:lnTo>
                  <a:lnTo>
                    <a:pt x="225" y="306"/>
                  </a:lnTo>
                  <a:lnTo>
                    <a:pt x="203" y="317"/>
                  </a:lnTo>
                  <a:lnTo>
                    <a:pt x="184" y="327"/>
                  </a:lnTo>
                  <a:lnTo>
                    <a:pt x="167" y="334"/>
                  </a:lnTo>
                  <a:lnTo>
                    <a:pt x="150" y="342"/>
                  </a:lnTo>
                  <a:lnTo>
                    <a:pt x="117" y="352"/>
                  </a:lnTo>
                  <a:lnTo>
                    <a:pt x="88" y="357"/>
                  </a:lnTo>
                  <a:lnTo>
                    <a:pt x="61" y="361"/>
                  </a:lnTo>
                  <a:lnTo>
                    <a:pt x="40" y="361"/>
                  </a:lnTo>
                  <a:lnTo>
                    <a:pt x="12" y="357"/>
                  </a:lnTo>
                  <a:lnTo>
                    <a:pt x="2" y="356"/>
                  </a:lnTo>
                  <a:lnTo>
                    <a:pt x="0" y="363"/>
                  </a:lnTo>
                  <a:lnTo>
                    <a:pt x="12" y="365"/>
                  </a:lnTo>
                  <a:lnTo>
                    <a:pt x="40" y="369"/>
                  </a:lnTo>
                  <a:lnTo>
                    <a:pt x="63" y="369"/>
                  </a:lnTo>
                  <a:lnTo>
                    <a:pt x="88" y="367"/>
                  </a:lnTo>
                  <a:lnTo>
                    <a:pt x="119" y="359"/>
                  </a:lnTo>
                  <a:lnTo>
                    <a:pt x="152" y="350"/>
                  </a:lnTo>
                  <a:lnTo>
                    <a:pt x="169" y="342"/>
                  </a:lnTo>
                  <a:lnTo>
                    <a:pt x="188" y="334"/>
                  </a:lnTo>
                  <a:lnTo>
                    <a:pt x="207" y="323"/>
                  </a:lnTo>
                  <a:lnTo>
                    <a:pt x="228" y="311"/>
                  </a:lnTo>
                  <a:lnTo>
                    <a:pt x="249" y="298"/>
                  </a:lnTo>
                  <a:lnTo>
                    <a:pt x="271" y="283"/>
                  </a:lnTo>
                  <a:lnTo>
                    <a:pt x="294" y="265"/>
                  </a:lnTo>
                  <a:lnTo>
                    <a:pt x="315" y="246"/>
                  </a:lnTo>
                  <a:lnTo>
                    <a:pt x="340" y="225"/>
                  </a:lnTo>
                  <a:lnTo>
                    <a:pt x="363" y="202"/>
                  </a:lnTo>
                  <a:lnTo>
                    <a:pt x="388" y="175"/>
                  </a:lnTo>
                  <a:lnTo>
                    <a:pt x="412" y="146"/>
                  </a:lnTo>
                  <a:lnTo>
                    <a:pt x="437" y="116"/>
                  </a:lnTo>
                  <a:lnTo>
                    <a:pt x="464" y="81"/>
                  </a:lnTo>
                  <a:lnTo>
                    <a:pt x="489" y="45"/>
                  </a:lnTo>
                  <a:lnTo>
                    <a:pt x="516" y="4"/>
                  </a:lnTo>
                  <a:lnTo>
                    <a:pt x="51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9" name="Freeform 4043"/>
            <p:cNvSpPr>
              <a:spLocks noChangeAspect="1"/>
            </p:cNvSpPr>
            <p:nvPr/>
          </p:nvSpPr>
          <p:spPr bwMode="auto">
            <a:xfrm>
              <a:off x="3024" y="1437"/>
              <a:ext cx="123" cy="608"/>
            </a:xfrm>
            <a:custGeom>
              <a:avLst/>
              <a:gdLst>
                <a:gd name="T0" fmla="*/ 56 w 123"/>
                <a:gd name="T1" fmla="*/ 4 h 608"/>
                <a:gd name="T2" fmla="*/ 69 w 123"/>
                <a:gd name="T3" fmla="*/ 32 h 608"/>
                <a:gd name="T4" fmla="*/ 81 w 123"/>
                <a:gd name="T5" fmla="*/ 59 h 608"/>
                <a:gd name="T6" fmla="*/ 90 w 123"/>
                <a:gd name="T7" fmla="*/ 86 h 608"/>
                <a:gd name="T8" fmla="*/ 98 w 123"/>
                <a:gd name="T9" fmla="*/ 113 h 608"/>
                <a:gd name="T10" fmla="*/ 106 w 123"/>
                <a:gd name="T11" fmla="*/ 142 h 608"/>
                <a:gd name="T12" fmla="*/ 110 w 123"/>
                <a:gd name="T13" fmla="*/ 169 h 608"/>
                <a:gd name="T14" fmla="*/ 112 w 123"/>
                <a:gd name="T15" fmla="*/ 196 h 608"/>
                <a:gd name="T16" fmla="*/ 114 w 123"/>
                <a:gd name="T17" fmla="*/ 221 h 608"/>
                <a:gd name="T18" fmla="*/ 114 w 123"/>
                <a:gd name="T19" fmla="*/ 247 h 608"/>
                <a:gd name="T20" fmla="*/ 114 w 123"/>
                <a:gd name="T21" fmla="*/ 272 h 608"/>
                <a:gd name="T22" fmla="*/ 112 w 123"/>
                <a:gd name="T23" fmla="*/ 297 h 608"/>
                <a:gd name="T24" fmla="*/ 108 w 123"/>
                <a:gd name="T25" fmla="*/ 322 h 608"/>
                <a:gd name="T26" fmla="*/ 98 w 123"/>
                <a:gd name="T27" fmla="*/ 370 h 608"/>
                <a:gd name="T28" fmla="*/ 87 w 123"/>
                <a:gd name="T29" fmla="*/ 414 h 608"/>
                <a:gd name="T30" fmla="*/ 73 w 123"/>
                <a:gd name="T31" fmla="*/ 455 h 608"/>
                <a:gd name="T32" fmla="*/ 60 w 123"/>
                <a:gd name="T33" fmla="*/ 491 h 608"/>
                <a:gd name="T34" fmla="*/ 44 w 123"/>
                <a:gd name="T35" fmla="*/ 524 h 608"/>
                <a:gd name="T36" fmla="*/ 31 w 123"/>
                <a:gd name="T37" fmla="*/ 551 h 608"/>
                <a:gd name="T38" fmla="*/ 8 w 123"/>
                <a:gd name="T39" fmla="*/ 591 h 608"/>
                <a:gd name="T40" fmla="*/ 0 w 123"/>
                <a:gd name="T41" fmla="*/ 604 h 608"/>
                <a:gd name="T42" fmla="*/ 6 w 123"/>
                <a:gd name="T43" fmla="*/ 608 h 608"/>
                <a:gd name="T44" fmla="*/ 16 w 123"/>
                <a:gd name="T45" fmla="*/ 595 h 608"/>
                <a:gd name="T46" fmla="*/ 39 w 123"/>
                <a:gd name="T47" fmla="*/ 555 h 608"/>
                <a:gd name="T48" fmla="*/ 52 w 123"/>
                <a:gd name="T49" fmla="*/ 528 h 608"/>
                <a:gd name="T50" fmla="*/ 67 w 123"/>
                <a:gd name="T51" fmla="*/ 495 h 608"/>
                <a:gd name="T52" fmla="*/ 81 w 123"/>
                <a:gd name="T53" fmla="*/ 457 h 608"/>
                <a:gd name="T54" fmla="*/ 94 w 123"/>
                <a:gd name="T55" fmla="*/ 416 h 608"/>
                <a:gd name="T56" fmla="*/ 106 w 123"/>
                <a:gd name="T57" fmla="*/ 372 h 608"/>
                <a:gd name="T58" fmla="*/ 115 w 123"/>
                <a:gd name="T59" fmla="*/ 324 h 608"/>
                <a:gd name="T60" fmla="*/ 119 w 123"/>
                <a:gd name="T61" fmla="*/ 299 h 608"/>
                <a:gd name="T62" fmla="*/ 121 w 123"/>
                <a:gd name="T63" fmla="*/ 272 h 608"/>
                <a:gd name="T64" fmla="*/ 123 w 123"/>
                <a:gd name="T65" fmla="*/ 247 h 608"/>
                <a:gd name="T66" fmla="*/ 121 w 123"/>
                <a:gd name="T67" fmla="*/ 221 h 608"/>
                <a:gd name="T68" fmla="*/ 121 w 123"/>
                <a:gd name="T69" fmla="*/ 194 h 608"/>
                <a:gd name="T70" fmla="*/ 117 w 123"/>
                <a:gd name="T71" fmla="*/ 167 h 608"/>
                <a:gd name="T72" fmla="*/ 114 w 123"/>
                <a:gd name="T73" fmla="*/ 140 h 608"/>
                <a:gd name="T74" fmla="*/ 106 w 123"/>
                <a:gd name="T75" fmla="*/ 111 h 608"/>
                <a:gd name="T76" fmla="*/ 98 w 123"/>
                <a:gd name="T77" fmla="*/ 84 h 608"/>
                <a:gd name="T78" fmla="*/ 89 w 123"/>
                <a:gd name="T79" fmla="*/ 56 h 608"/>
                <a:gd name="T80" fmla="*/ 77 w 123"/>
                <a:gd name="T81" fmla="*/ 29 h 608"/>
                <a:gd name="T82" fmla="*/ 64 w 123"/>
                <a:gd name="T83" fmla="*/ 0 h 608"/>
                <a:gd name="T84" fmla="*/ 56 w 123"/>
                <a:gd name="T85" fmla="*/ 4 h 6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3"/>
                <a:gd name="T130" fmla="*/ 0 h 608"/>
                <a:gd name="T131" fmla="*/ 123 w 123"/>
                <a:gd name="T132" fmla="*/ 608 h 6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3" h="608">
                  <a:moveTo>
                    <a:pt x="56" y="4"/>
                  </a:moveTo>
                  <a:lnTo>
                    <a:pt x="69" y="32"/>
                  </a:lnTo>
                  <a:lnTo>
                    <a:pt x="81" y="59"/>
                  </a:lnTo>
                  <a:lnTo>
                    <a:pt x="90" y="86"/>
                  </a:lnTo>
                  <a:lnTo>
                    <a:pt x="98" y="113"/>
                  </a:lnTo>
                  <a:lnTo>
                    <a:pt x="106" y="142"/>
                  </a:lnTo>
                  <a:lnTo>
                    <a:pt x="110" y="169"/>
                  </a:lnTo>
                  <a:lnTo>
                    <a:pt x="112" y="196"/>
                  </a:lnTo>
                  <a:lnTo>
                    <a:pt x="114" y="221"/>
                  </a:lnTo>
                  <a:lnTo>
                    <a:pt x="114" y="247"/>
                  </a:lnTo>
                  <a:lnTo>
                    <a:pt x="114" y="272"/>
                  </a:lnTo>
                  <a:lnTo>
                    <a:pt x="112" y="297"/>
                  </a:lnTo>
                  <a:lnTo>
                    <a:pt x="108" y="322"/>
                  </a:lnTo>
                  <a:lnTo>
                    <a:pt x="98" y="370"/>
                  </a:lnTo>
                  <a:lnTo>
                    <a:pt x="87" y="414"/>
                  </a:lnTo>
                  <a:lnTo>
                    <a:pt x="73" y="455"/>
                  </a:lnTo>
                  <a:lnTo>
                    <a:pt x="60" y="491"/>
                  </a:lnTo>
                  <a:lnTo>
                    <a:pt x="44" y="524"/>
                  </a:lnTo>
                  <a:lnTo>
                    <a:pt x="31" y="551"/>
                  </a:lnTo>
                  <a:lnTo>
                    <a:pt x="8" y="591"/>
                  </a:lnTo>
                  <a:lnTo>
                    <a:pt x="0" y="604"/>
                  </a:lnTo>
                  <a:lnTo>
                    <a:pt x="6" y="608"/>
                  </a:lnTo>
                  <a:lnTo>
                    <a:pt x="16" y="595"/>
                  </a:lnTo>
                  <a:lnTo>
                    <a:pt x="39" y="555"/>
                  </a:lnTo>
                  <a:lnTo>
                    <a:pt x="52" y="528"/>
                  </a:lnTo>
                  <a:lnTo>
                    <a:pt x="67" y="495"/>
                  </a:lnTo>
                  <a:lnTo>
                    <a:pt x="81" y="457"/>
                  </a:lnTo>
                  <a:lnTo>
                    <a:pt x="94" y="416"/>
                  </a:lnTo>
                  <a:lnTo>
                    <a:pt x="106" y="372"/>
                  </a:lnTo>
                  <a:lnTo>
                    <a:pt x="115" y="324"/>
                  </a:lnTo>
                  <a:lnTo>
                    <a:pt x="119" y="299"/>
                  </a:lnTo>
                  <a:lnTo>
                    <a:pt x="121" y="272"/>
                  </a:lnTo>
                  <a:lnTo>
                    <a:pt x="123" y="247"/>
                  </a:lnTo>
                  <a:lnTo>
                    <a:pt x="121" y="221"/>
                  </a:lnTo>
                  <a:lnTo>
                    <a:pt x="121" y="194"/>
                  </a:lnTo>
                  <a:lnTo>
                    <a:pt x="117" y="167"/>
                  </a:lnTo>
                  <a:lnTo>
                    <a:pt x="114" y="140"/>
                  </a:lnTo>
                  <a:lnTo>
                    <a:pt x="106" y="111"/>
                  </a:lnTo>
                  <a:lnTo>
                    <a:pt x="98" y="84"/>
                  </a:lnTo>
                  <a:lnTo>
                    <a:pt x="89" y="56"/>
                  </a:lnTo>
                  <a:lnTo>
                    <a:pt x="77" y="29"/>
                  </a:lnTo>
                  <a:lnTo>
                    <a:pt x="64" y="0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0" name="Freeform 4044"/>
            <p:cNvSpPr>
              <a:spLocks noChangeAspect="1"/>
            </p:cNvSpPr>
            <p:nvPr/>
          </p:nvSpPr>
          <p:spPr bwMode="auto">
            <a:xfrm>
              <a:off x="2842" y="1932"/>
              <a:ext cx="259" cy="495"/>
            </a:xfrm>
            <a:custGeom>
              <a:avLst/>
              <a:gdLst>
                <a:gd name="T0" fmla="*/ 4 w 259"/>
                <a:gd name="T1" fmla="*/ 495 h 495"/>
                <a:gd name="T2" fmla="*/ 0 w 259"/>
                <a:gd name="T3" fmla="*/ 340 h 495"/>
                <a:gd name="T4" fmla="*/ 10 w 259"/>
                <a:gd name="T5" fmla="*/ 332 h 495"/>
                <a:gd name="T6" fmla="*/ 31 w 259"/>
                <a:gd name="T7" fmla="*/ 309 h 495"/>
                <a:gd name="T8" fmla="*/ 61 w 259"/>
                <a:gd name="T9" fmla="*/ 275 h 495"/>
                <a:gd name="T10" fmla="*/ 100 w 259"/>
                <a:gd name="T11" fmla="*/ 228 h 495"/>
                <a:gd name="T12" fmla="*/ 142 w 259"/>
                <a:gd name="T13" fmla="*/ 177 h 495"/>
                <a:gd name="T14" fmla="*/ 180 w 259"/>
                <a:gd name="T15" fmla="*/ 119 h 495"/>
                <a:gd name="T16" fmla="*/ 200 w 259"/>
                <a:gd name="T17" fmla="*/ 90 h 495"/>
                <a:gd name="T18" fmla="*/ 217 w 259"/>
                <a:gd name="T19" fmla="*/ 60 h 495"/>
                <a:gd name="T20" fmla="*/ 232 w 259"/>
                <a:gd name="T21" fmla="*/ 31 h 495"/>
                <a:gd name="T22" fmla="*/ 244 w 259"/>
                <a:gd name="T23" fmla="*/ 0 h 495"/>
                <a:gd name="T24" fmla="*/ 246 w 259"/>
                <a:gd name="T25" fmla="*/ 6 h 495"/>
                <a:gd name="T26" fmla="*/ 251 w 259"/>
                <a:gd name="T27" fmla="*/ 21 h 495"/>
                <a:gd name="T28" fmla="*/ 255 w 259"/>
                <a:gd name="T29" fmla="*/ 46 h 495"/>
                <a:gd name="T30" fmla="*/ 259 w 259"/>
                <a:gd name="T31" fmla="*/ 79 h 495"/>
                <a:gd name="T32" fmla="*/ 259 w 259"/>
                <a:gd name="T33" fmla="*/ 100 h 495"/>
                <a:gd name="T34" fmla="*/ 257 w 259"/>
                <a:gd name="T35" fmla="*/ 121 h 495"/>
                <a:gd name="T36" fmla="*/ 255 w 259"/>
                <a:gd name="T37" fmla="*/ 146 h 495"/>
                <a:gd name="T38" fmla="*/ 249 w 259"/>
                <a:gd name="T39" fmla="*/ 171 h 495"/>
                <a:gd name="T40" fmla="*/ 242 w 259"/>
                <a:gd name="T41" fmla="*/ 200 h 495"/>
                <a:gd name="T42" fmla="*/ 232 w 259"/>
                <a:gd name="T43" fmla="*/ 228 h 495"/>
                <a:gd name="T44" fmla="*/ 221 w 259"/>
                <a:gd name="T45" fmla="*/ 259 h 495"/>
                <a:gd name="T46" fmla="*/ 205 w 259"/>
                <a:gd name="T47" fmla="*/ 292 h 495"/>
                <a:gd name="T48" fmla="*/ 4 w 259"/>
                <a:gd name="T49" fmla="*/ 495 h 4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9"/>
                <a:gd name="T76" fmla="*/ 0 h 495"/>
                <a:gd name="T77" fmla="*/ 259 w 259"/>
                <a:gd name="T78" fmla="*/ 495 h 4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9" h="495">
                  <a:moveTo>
                    <a:pt x="4" y="495"/>
                  </a:moveTo>
                  <a:lnTo>
                    <a:pt x="0" y="340"/>
                  </a:lnTo>
                  <a:lnTo>
                    <a:pt x="10" y="332"/>
                  </a:lnTo>
                  <a:lnTo>
                    <a:pt x="31" y="309"/>
                  </a:lnTo>
                  <a:lnTo>
                    <a:pt x="61" y="275"/>
                  </a:lnTo>
                  <a:lnTo>
                    <a:pt x="100" y="228"/>
                  </a:lnTo>
                  <a:lnTo>
                    <a:pt x="142" y="177"/>
                  </a:lnTo>
                  <a:lnTo>
                    <a:pt x="180" y="119"/>
                  </a:lnTo>
                  <a:lnTo>
                    <a:pt x="200" y="90"/>
                  </a:lnTo>
                  <a:lnTo>
                    <a:pt x="217" y="60"/>
                  </a:lnTo>
                  <a:lnTo>
                    <a:pt x="232" y="31"/>
                  </a:lnTo>
                  <a:lnTo>
                    <a:pt x="244" y="0"/>
                  </a:lnTo>
                  <a:lnTo>
                    <a:pt x="246" y="6"/>
                  </a:lnTo>
                  <a:lnTo>
                    <a:pt x="251" y="21"/>
                  </a:lnTo>
                  <a:lnTo>
                    <a:pt x="255" y="46"/>
                  </a:lnTo>
                  <a:lnTo>
                    <a:pt x="259" y="79"/>
                  </a:lnTo>
                  <a:lnTo>
                    <a:pt x="259" y="100"/>
                  </a:lnTo>
                  <a:lnTo>
                    <a:pt x="257" y="121"/>
                  </a:lnTo>
                  <a:lnTo>
                    <a:pt x="255" y="146"/>
                  </a:lnTo>
                  <a:lnTo>
                    <a:pt x="249" y="171"/>
                  </a:lnTo>
                  <a:lnTo>
                    <a:pt x="242" y="200"/>
                  </a:lnTo>
                  <a:lnTo>
                    <a:pt x="232" y="228"/>
                  </a:lnTo>
                  <a:lnTo>
                    <a:pt x="221" y="259"/>
                  </a:lnTo>
                  <a:lnTo>
                    <a:pt x="205" y="292"/>
                  </a:lnTo>
                  <a:lnTo>
                    <a:pt x="4" y="4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1" name="Freeform 4045"/>
            <p:cNvSpPr>
              <a:spLocks noChangeAspect="1"/>
            </p:cNvSpPr>
            <p:nvPr/>
          </p:nvSpPr>
          <p:spPr bwMode="auto">
            <a:xfrm>
              <a:off x="2838" y="2268"/>
              <a:ext cx="14" cy="159"/>
            </a:xfrm>
            <a:custGeom>
              <a:avLst/>
              <a:gdLst>
                <a:gd name="T0" fmla="*/ 2 w 14"/>
                <a:gd name="T1" fmla="*/ 0 h 159"/>
                <a:gd name="T2" fmla="*/ 0 w 14"/>
                <a:gd name="T3" fmla="*/ 4 h 159"/>
                <a:gd name="T4" fmla="*/ 4 w 14"/>
                <a:gd name="T5" fmla="*/ 159 h 159"/>
                <a:gd name="T6" fmla="*/ 14 w 14"/>
                <a:gd name="T7" fmla="*/ 159 h 159"/>
                <a:gd name="T8" fmla="*/ 8 w 14"/>
                <a:gd name="T9" fmla="*/ 4 h 159"/>
                <a:gd name="T10" fmla="*/ 8 w 14"/>
                <a:gd name="T11" fmla="*/ 6 h 159"/>
                <a:gd name="T12" fmla="*/ 2 w 14"/>
                <a:gd name="T13" fmla="*/ 0 h 159"/>
                <a:gd name="T14" fmla="*/ 0 w 14"/>
                <a:gd name="T15" fmla="*/ 2 h 159"/>
                <a:gd name="T16" fmla="*/ 0 w 14"/>
                <a:gd name="T17" fmla="*/ 4 h 159"/>
                <a:gd name="T18" fmla="*/ 2 w 14"/>
                <a:gd name="T19" fmla="*/ 0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9"/>
                <a:gd name="T32" fmla="*/ 14 w 14"/>
                <a:gd name="T33" fmla="*/ 159 h 15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9">
                  <a:moveTo>
                    <a:pt x="2" y="0"/>
                  </a:moveTo>
                  <a:lnTo>
                    <a:pt x="0" y="4"/>
                  </a:lnTo>
                  <a:lnTo>
                    <a:pt x="4" y="159"/>
                  </a:lnTo>
                  <a:lnTo>
                    <a:pt x="14" y="159"/>
                  </a:lnTo>
                  <a:lnTo>
                    <a:pt x="8" y="4"/>
                  </a:lnTo>
                  <a:lnTo>
                    <a:pt x="8" y="6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2" name="Freeform 4046"/>
            <p:cNvSpPr>
              <a:spLocks noChangeAspect="1"/>
            </p:cNvSpPr>
            <p:nvPr/>
          </p:nvSpPr>
          <p:spPr bwMode="auto">
            <a:xfrm>
              <a:off x="2840" y="1930"/>
              <a:ext cx="250" cy="344"/>
            </a:xfrm>
            <a:custGeom>
              <a:avLst/>
              <a:gdLst>
                <a:gd name="T0" fmla="*/ 250 w 250"/>
                <a:gd name="T1" fmla="*/ 0 h 344"/>
                <a:gd name="T2" fmla="*/ 242 w 250"/>
                <a:gd name="T3" fmla="*/ 0 h 344"/>
                <a:gd name="T4" fmla="*/ 230 w 250"/>
                <a:gd name="T5" fmla="*/ 31 h 344"/>
                <a:gd name="T6" fmla="*/ 215 w 250"/>
                <a:gd name="T7" fmla="*/ 60 h 344"/>
                <a:gd name="T8" fmla="*/ 198 w 250"/>
                <a:gd name="T9" fmla="*/ 90 h 344"/>
                <a:gd name="T10" fmla="*/ 180 w 250"/>
                <a:gd name="T11" fmla="*/ 119 h 344"/>
                <a:gd name="T12" fmla="*/ 140 w 250"/>
                <a:gd name="T13" fmla="*/ 177 h 344"/>
                <a:gd name="T14" fmla="*/ 100 w 250"/>
                <a:gd name="T15" fmla="*/ 229 h 344"/>
                <a:gd name="T16" fmla="*/ 62 w 250"/>
                <a:gd name="T17" fmla="*/ 273 h 344"/>
                <a:gd name="T18" fmla="*/ 29 w 250"/>
                <a:gd name="T19" fmla="*/ 307 h 344"/>
                <a:gd name="T20" fmla="*/ 8 w 250"/>
                <a:gd name="T21" fmla="*/ 330 h 344"/>
                <a:gd name="T22" fmla="*/ 0 w 250"/>
                <a:gd name="T23" fmla="*/ 338 h 344"/>
                <a:gd name="T24" fmla="*/ 6 w 250"/>
                <a:gd name="T25" fmla="*/ 344 h 344"/>
                <a:gd name="T26" fmla="*/ 14 w 250"/>
                <a:gd name="T27" fmla="*/ 336 h 344"/>
                <a:gd name="T28" fmla="*/ 35 w 250"/>
                <a:gd name="T29" fmla="*/ 313 h 344"/>
                <a:gd name="T30" fmla="*/ 67 w 250"/>
                <a:gd name="T31" fmla="*/ 278 h 344"/>
                <a:gd name="T32" fmla="*/ 106 w 250"/>
                <a:gd name="T33" fmla="*/ 234 h 344"/>
                <a:gd name="T34" fmla="*/ 146 w 250"/>
                <a:gd name="T35" fmla="*/ 181 h 344"/>
                <a:gd name="T36" fmla="*/ 186 w 250"/>
                <a:gd name="T37" fmla="*/ 125 h 344"/>
                <a:gd name="T38" fmla="*/ 205 w 250"/>
                <a:gd name="T39" fmla="*/ 94 h 344"/>
                <a:gd name="T40" fmla="*/ 223 w 250"/>
                <a:gd name="T41" fmla="*/ 63 h 344"/>
                <a:gd name="T42" fmla="*/ 236 w 250"/>
                <a:gd name="T43" fmla="*/ 33 h 344"/>
                <a:gd name="T44" fmla="*/ 250 w 250"/>
                <a:gd name="T45" fmla="*/ 4 h 344"/>
                <a:gd name="T46" fmla="*/ 242 w 250"/>
                <a:gd name="T47" fmla="*/ 4 h 344"/>
                <a:gd name="T48" fmla="*/ 250 w 250"/>
                <a:gd name="T49" fmla="*/ 0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0"/>
                <a:gd name="T76" fmla="*/ 0 h 344"/>
                <a:gd name="T77" fmla="*/ 250 w 250"/>
                <a:gd name="T78" fmla="*/ 344 h 3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0" h="344">
                  <a:moveTo>
                    <a:pt x="250" y="0"/>
                  </a:moveTo>
                  <a:lnTo>
                    <a:pt x="242" y="0"/>
                  </a:lnTo>
                  <a:lnTo>
                    <a:pt x="230" y="31"/>
                  </a:lnTo>
                  <a:lnTo>
                    <a:pt x="215" y="60"/>
                  </a:lnTo>
                  <a:lnTo>
                    <a:pt x="198" y="90"/>
                  </a:lnTo>
                  <a:lnTo>
                    <a:pt x="180" y="119"/>
                  </a:lnTo>
                  <a:lnTo>
                    <a:pt x="140" y="177"/>
                  </a:lnTo>
                  <a:lnTo>
                    <a:pt x="100" y="229"/>
                  </a:lnTo>
                  <a:lnTo>
                    <a:pt x="62" y="273"/>
                  </a:lnTo>
                  <a:lnTo>
                    <a:pt x="29" y="307"/>
                  </a:lnTo>
                  <a:lnTo>
                    <a:pt x="8" y="330"/>
                  </a:lnTo>
                  <a:lnTo>
                    <a:pt x="0" y="338"/>
                  </a:lnTo>
                  <a:lnTo>
                    <a:pt x="6" y="344"/>
                  </a:lnTo>
                  <a:lnTo>
                    <a:pt x="14" y="336"/>
                  </a:lnTo>
                  <a:lnTo>
                    <a:pt x="35" y="313"/>
                  </a:lnTo>
                  <a:lnTo>
                    <a:pt x="67" y="278"/>
                  </a:lnTo>
                  <a:lnTo>
                    <a:pt x="106" y="234"/>
                  </a:lnTo>
                  <a:lnTo>
                    <a:pt x="146" y="181"/>
                  </a:lnTo>
                  <a:lnTo>
                    <a:pt x="186" y="125"/>
                  </a:lnTo>
                  <a:lnTo>
                    <a:pt x="205" y="94"/>
                  </a:lnTo>
                  <a:lnTo>
                    <a:pt x="223" y="63"/>
                  </a:lnTo>
                  <a:lnTo>
                    <a:pt x="236" y="33"/>
                  </a:lnTo>
                  <a:lnTo>
                    <a:pt x="250" y="4"/>
                  </a:lnTo>
                  <a:lnTo>
                    <a:pt x="242" y="4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3" name="Freeform 4047"/>
            <p:cNvSpPr>
              <a:spLocks noChangeAspect="1"/>
            </p:cNvSpPr>
            <p:nvPr/>
          </p:nvSpPr>
          <p:spPr bwMode="auto">
            <a:xfrm>
              <a:off x="3044" y="1930"/>
              <a:ext cx="61" cy="296"/>
            </a:xfrm>
            <a:custGeom>
              <a:avLst/>
              <a:gdLst>
                <a:gd name="T0" fmla="*/ 5 w 61"/>
                <a:gd name="T1" fmla="*/ 296 h 296"/>
                <a:gd name="T2" fmla="*/ 23 w 61"/>
                <a:gd name="T3" fmla="*/ 263 h 296"/>
                <a:gd name="T4" fmla="*/ 34 w 61"/>
                <a:gd name="T5" fmla="*/ 232 h 296"/>
                <a:gd name="T6" fmla="*/ 44 w 61"/>
                <a:gd name="T7" fmla="*/ 202 h 296"/>
                <a:gd name="T8" fmla="*/ 51 w 61"/>
                <a:gd name="T9" fmla="*/ 175 h 296"/>
                <a:gd name="T10" fmla="*/ 57 w 61"/>
                <a:gd name="T11" fmla="*/ 148 h 296"/>
                <a:gd name="T12" fmla="*/ 59 w 61"/>
                <a:gd name="T13" fmla="*/ 125 h 296"/>
                <a:gd name="T14" fmla="*/ 61 w 61"/>
                <a:gd name="T15" fmla="*/ 102 h 296"/>
                <a:gd name="T16" fmla="*/ 61 w 61"/>
                <a:gd name="T17" fmla="*/ 81 h 296"/>
                <a:gd name="T18" fmla="*/ 57 w 61"/>
                <a:gd name="T19" fmla="*/ 46 h 296"/>
                <a:gd name="T20" fmla="*/ 53 w 61"/>
                <a:gd name="T21" fmla="*/ 21 h 296"/>
                <a:gd name="T22" fmla="*/ 47 w 61"/>
                <a:gd name="T23" fmla="*/ 6 h 296"/>
                <a:gd name="T24" fmla="*/ 46 w 61"/>
                <a:gd name="T25" fmla="*/ 0 h 296"/>
                <a:gd name="T26" fmla="*/ 38 w 61"/>
                <a:gd name="T27" fmla="*/ 4 h 296"/>
                <a:gd name="T28" fmla="*/ 40 w 61"/>
                <a:gd name="T29" fmla="*/ 8 h 296"/>
                <a:gd name="T30" fmla="*/ 44 w 61"/>
                <a:gd name="T31" fmla="*/ 23 h 296"/>
                <a:gd name="T32" fmla="*/ 49 w 61"/>
                <a:gd name="T33" fmla="*/ 48 h 296"/>
                <a:gd name="T34" fmla="*/ 53 w 61"/>
                <a:gd name="T35" fmla="*/ 83 h 296"/>
                <a:gd name="T36" fmla="*/ 53 w 61"/>
                <a:gd name="T37" fmla="*/ 102 h 296"/>
                <a:gd name="T38" fmla="*/ 51 w 61"/>
                <a:gd name="T39" fmla="*/ 123 h 296"/>
                <a:gd name="T40" fmla="*/ 49 w 61"/>
                <a:gd name="T41" fmla="*/ 148 h 296"/>
                <a:gd name="T42" fmla="*/ 44 w 61"/>
                <a:gd name="T43" fmla="*/ 173 h 296"/>
                <a:gd name="T44" fmla="*/ 36 w 61"/>
                <a:gd name="T45" fmla="*/ 200 h 296"/>
                <a:gd name="T46" fmla="*/ 26 w 61"/>
                <a:gd name="T47" fmla="*/ 229 h 296"/>
                <a:gd name="T48" fmla="*/ 15 w 61"/>
                <a:gd name="T49" fmla="*/ 259 h 296"/>
                <a:gd name="T50" fmla="*/ 0 w 61"/>
                <a:gd name="T51" fmla="*/ 292 h 296"/>
                <a:gd name="T52" fmla="*/ 5 w 61"/>
                <a:gd name="T53" fmla="*/ 296 h 2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"/>
                <a:gd name="T82" fmla="*/ 0 h 296"/>
                <a:gd name="T83" fmla="*/ 61 w 61"/>
                <a:gd name="T84" fmla="*/ 296 h 2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" h="296">
                  <a:moveTo>
                    <a:pt x="5" y="296"/>
                  </a:moveTo>
                  <a:lnTo>
                    <a:pt x="23" y="263"/>
                  </a:lnTo>
                  <a:lnTo>
                    <a:pt x="34" y="232"/>
                  </a:lnTo>
                  <a:lnTo>
                    <a:pt x="44" y="202"/>
                  </a:lnTo>
                  <a:lnTo>
                    <a:pt x="51" y="175"/>
                  </a:lnTo>
                  <a:lnTo>
                    <a:pt x="57" y="148"/>
                  </a:lnTo>
                  <a:lnTo>
                    <a:pt x="59" y="125"/>
                  </a:lnTo>
                  <a:lnTo>
                    <a:pt x="61" y="102"/>
                  </a:lnTo>
                  <a:lnTo>
                    <a:pt x="61" y="81"/>
                  </a:lnTo>
                  <a:lnTo>
                    <a:pt x="57" y="46"/>
                  </a:lnTo>
                  <a:lnTo>
                    <a:pt x="53" y="21"/>
                  </a:lnTo>
                  <a:lnTo>
                    <a:pt x="47" y="6"/>
                  </a:lnTo>
                  <a:lnTo>
                    <a:pt x="46" y="0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4" y="23"/>
                  </a:lnTo>
                  <a:lnTo>
                    <a:pt x="49" y="48"/>
                  </a:lnTo>
                  <a:lnTo>
                    <a:pt x="53" y="83"/>
                  </a:lnTo>
                  <a:lnTo>
                    <a:pt x="53" y="102"/>
                  </a:lnTo>
                  <a:lnTo>
                    <a:pt x="51" y="123"/>
                  </a:lnTo>
                  <a:lnTo>
                    <a:pt x="49" y="148"/>
                  </a:lnTo>
                  <a:lnTo>
                    <a:pt x="44" y="173"/>
                  </a:lnTo>
                  <a:lnTo>
                    <a:pt x="36" y="200"/>
                  </a:lnTo>
                  <a:lnTo>
                    <a:pt x="26" y="229"/>
                  </a:lnTo>
                  <a:lnTo>
                    <a:pt x="15" y="259"/>
                  </a:lnTo>
                  <a:lnTo>
                    <a:pt x="0" y="292"/>
                  </a:lnTo>
                  <a:lnTo>
                    <a:pt x="5" y="2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4" name="Freeform 4048"/>
            <p:cNvSpPr>
              <a:spLocks noChangeAspect="1"/>
            </p:cNvSpPr>
            <p:nvPr/>
          </p:nvSpPr>
          <p:spPr bwMode="auto">
            <a:xfrm>
              <a:off x="2470" y="1422"/>
              <a:ext cx="635" cy="978"/>
            </a:xfrm>
            <a:custGeom>
              <a:avLst/>
              <a:gdLst>
                <a:gd name="T0" fmla="*/ 17 w 635"/>
                <a:gd name="T1" fmla="*/ 953 h 978"/>
                <a:gd name="T2" fmla="*/ 8 w 635"/>
                <a:gd name="T3" fmla="*/ 936 h 978"/>
                <a:gd name="T4" fmla="*/ 2 w 635"/>
                <a:gd name="T5" fmla="*/ 902 h 978"/>
                <a:gd name="T6" fmla="*/ 2 w 635"/>
                <a:gd name="T7" fmla="*/ 842 h 978"/>
                <a:gd name="T8" fmla="*/ 15 w 635"/>
                <a:gd name="T9" fmla="*/ 771 h 978"/>
                <a:gd name="T10" fmla="*/ 40 w 635"/>
                <a:gd name="T11" fmla="*/ 689 h 978"/>
                <a:gd name="T12" fmla="*/ 75 w 635"/>
                <a:gd name="T13" fmla="*/ 600 h 978"/>
                <a:gd name="T14" fmla="*/ 119 w 635"/>
                <a:gd name="T15" fmla="*/ 504 h 978"/>
                <a:gd name="T16" fmla="*/ 173 w 635"/>
                <a:gd name="T17" fmla="*/ 406 h 978"/>
                <a:gd name="T18" fmla="*/ 232 w 635"/>
                <a:gd name="T19" fmla="*/ 310 h 978"/>
                <a:gd name="T20" fmla="*/ 295 w 635"/>
                <a:gd name="T21" fmla="*/ 224 h 978"/>
                <a:gd name="T22" fmla="*/ 357 w 635"/>
                <a:gd name="T23" fmla="*/ 149 h 978"/>
                <a:gd name="T24" fmla="*/ 416 w 635"/>
                <a:gd name="T25" fmla="*/ 88 h 978"/>
                <a:gd name="T26" fmla="*/ 472 w 635"/>
                <a:gd name="T27" fmla="*/ 42 h 978"/>
                <a:gd name="T28" fmla="*/ 522 w 635"/>
                <a:gd name="T29" fmla="*/ 13 h 978"/>
                <a:gd name="T30" fmla="*/ 556 w 635"/>
                <a:gd name="T31" fmla="*/ 1 h 978"/>
                <a:gd name="T32" fmla="*/ 575 w 635"/>
                <a:gd name="T33" fmla="*/ 0 h 978"/>
                <a:gd name="T34" fmla="*/ 593 w 635"/>
                <a:gd name="T35" fmla="*/ 3 h 978"/>
                <a:gd name="T36" fmla="*/ 606 w 635"/>
                <a:gd name="T37" fmla="*/ 11 h 978"/>
                <a:gd name="T38" fmla="*/ 620 w 635"/>
                <a:gd name="T39" fmla="*/ 24 h 978"/>
                <a:gd name="T40" fmla="*/ 627 w 635"/>
                <a:gd name="T41" fmla="*/ 44 h 978"/>
                <a:gd name="T42" fmla="*/ 635 w 635"/>
                <a:gd name="T43" fmla="*/ 78 h 978"/>
                <a:gd name="T44" fmla="*/ 633 w 635"/>
                <a:gd name="T45" fmla="*/ 138 h 978"/>
                <a:gd name="T46" fmla="*/ 620 w 635"/>
                <a:gd name="T47" fmla="*/ 209 h 978"/>
                <a:gd name="T48" fmla="*/ 595 w 635"/>
                <a:gd name="T49" fmla="*/ 289 h 978"/>
                <a:gd name="T50" fmla="*/ 560 w 635"/>
                <a:gd name="T51" fmla="*/ 380 h 978"/>
                <a:gd name="T52" fmla="*/ 516 w 635"/>
                <a:gd name="T53" fmla="*/ 474 h 978"/>
                <a:gd name="T54" fmla="*/ 464 w 635"/>
                <a:gd name="T55" fmla="*/ 571 h 978"/>
                <a:gd name="T56" fmla="*/ 403 w 635"/>
                <a:gd name="T57" fmla="*/ 667 h 978"/>
                <a:gd name="T58" fmla="*/ 341 w 635"/>
                <a:gd name="T59" fmla="*/ 756 h 978"/>
                <a:gd name="T60" fmla="*/ 278 w 635"/>
                <a:gd name="T61" fmla="*/ 829 h 978"/>
                <a:gd name="T62" fmla="*/ 219 w 635"/>
                <a:gd name="T63" fmla="*/ 890 h 978"/>
                <a:gd name="T64" fmla="*/ 163 w 635"/>
                <a:gd name="T65" fmla="*/ 936 h 978"/>
                <a:gd name="T66" fmla="*/ 113 w 635"/>
                <a:gd name="T67" fmla="*/ 967 h 978"/>
                <a:gd name="T68" fmla="*/ 81 w 635"/>
                <a:gd name="T69" fmla="*/ 978 h 978"/>
                <a:gd name="T70" fmla="*/ 61 w 635"/>
                <a:gd name="T71" fmla="*/ 978 h 978"/>
                <a:gd name="T72" fmla="*/ 44 w 635"/>
                <a:gd name="T73" fmla="*/ 976 h 978"/>
                <a:gd name="T74" fmla="*/ 29 w 635"/>
                <a:gd name="T75" fmla="*/ 967 h 9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35"/>
                <a:gd name="T115" fmla="*/ 0 h 978"/>
                <a:gd name="T116" fmla="*/ 635 w 635"/>
                <a:gd name="T117" fmla="*/ 978 h 9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35" h="978">
                  <a:moveTo>
                    <a:pt x="23" y="961"/>
                  </a:moveTo>
                  <a:lnTo>
                    <a:pt x="17" y="953"/>
                  </a:lnTo>
                  <a:lnTo>
                    <a:pt x="11" y="946"/>
                  </a:lnTo>
                  <a:lnTo>
                    <a:pt x="8" y="936"/>
                  </a:lnTo>
                  <a:lnTo>
                    <a:pt x="4" y="927"/>
                  </a:lnTo>
                  <a:lnTo>
                    <a:pt x="2" y="902"/>
                  </a:lnTo>
                  <a:lnTo>
                    <a:pt x="0" y="873"/>
                  </a:lnTo>
                  <a:lnTo>
                    <a:pt x="2" y="842"/>
                  </a:lnTo>
                  <a:lnTo>
                    <a:pt x="8" y="808"/>
                  </a:lnTo>
                  <a:lnTo>
                    <a:pt x="15" y="771"/>
                  </a:lnTo>
                  <a:lnTo>
                    <a:pt x="27" y="731"/>
                  </a:lnTo>
                  <a:lnTo>
                    <a:pt x="40" y="689"/>
                  </a:lnTo>
                  <a:lnTo>
                    <a:pt x="56" y="644"/>
                  </a:lnTo>
                  <a:lnTo>
                    <a:pt x="75" y="600"/>
                  </a:lnTo>
                  <a:lnTo>
                    <a:pt x="96" y="552"/>
                  </a:lnTo>
                  <a:lnTo>
                    <a:pt x="119" y="504"/>
                  </a:lnTo>
                  <a:lnTo>
                    <a:pt x="144" y="456"/>
                  </a:lnTo>
                  <a:lnTo>
                    <a:pt x="173" y="406"/>
                  </a:lnTo>
                  <a:lnTo>
                    <a:pt x="201" y="358"/>
                  </a:lnTo>
                  <a:lnTo>
                    <a:pt x="232" y="310"/>
                  </a:lnTo>
                  <a:lnTo>
                    <a:pt x="263" y="266"/>
                  </a:lnTo>
                  <a:lnTo>
                    <a:pt x="295" y="224"/>
                  </a:lnTo>
                  <a:lnTo>
                    <a:pt x="326" y="186"/>
                  </a:lnTo>
                  <a:lnTo>
                    <a:pt x="357" y="149"/>
                  </a:lnTo>
                  <a:lnTo>
                    <a:pt x="387" y="117"/>
                  </a:lnTo>
                  <a:lnTo>
                    <a:pt x="416" y="88"/>
                  </a:lnTo>
                  <a:lnTo>
                    <a:pt x="445" y="63"/>
                  </a:lnTo>
                  <a:lnTo>
                    <a:pt x="472" y="42"/>
                  </a:lnTo>
                  <a:lnTo>
                    <a:pt x="499" y="24"/>
                  </a:lnTo>
                  <a:lnTo>
                    <a:pt x="522" y="13"/>
                  </a:lnTo>
                  <a:lnTo>
                    <a:pt x="545" y="3"/>
                  </a:lnTo>
                  <a:lnTo>
                    <a:pt x="556" y="1"/>
                  </a:lnTo>
                  <a:lnTo>
                    <a:pt x="566" y="0"/>
                  </a:lnTo>
                  <a:lnTo>
                    <a:pt x="575" y="0"/>
                  </a:lnTo>
                  <a:lnTo>
                    <a:pt x="583" y="1"/>
                  </a:lnTo>
                  <a:lnTo>
                    <a:pt x="593" y="3"/>
                  </a:lnTo>
                  <a:lnTo>
                    <a:pt x="600" y="7"/>
                  </a:lnTo>
                  <a:lnTo>
                    <a:pt x="606" y="11"/>
                  </a:lnTo>
                  <a:lnTo>
                    <a:pt x="614" y="17"/>
                  </a:lnTo>
                  <a:lnTo>
                    <a:pt x="620" y="24"/>
                  </a:lnTo>
                  <a:lnTo>
                    <a:pt x="623" y="34"/>
                  </a:lnTo>
                  <a:lnTo>
                    <a:pt x="627" y="44"/>
                  </a:lnTo>
                  <a:lnTo>
                    <a:pt x="631" y="53"/>
                  </a:lnTo>
                  <a:lnTo>
                    <a:pt x="635" y="78"/>
                  </a:lnTo>
                  <a:lnTo>
                    <a:pt x="635" y="105"/>
                  </a:lnTo>
                  <a:lnTo>
                    <a:pt x="633" y="138"/>
                  </a:lnTo>
                  <a:lnTo>
                    <a:pt x="627" y="170"/>
                  </a:lnTo>
                  <a:lnTo>
                    <a:pt x="620" y="209"/>
                  </a:lnTo>
                  <a:lnTo>
                    <a:pt x="608" y="249"/>
                  </a:lnTo>
                  <a:lnTo>
                    <a:pt x="595" y="289"/>
                  </a:lnTo>
                  <a:lnTo>
                    <a:pt x="579" y="333"/>
                  </a:lnTo>
                  <a:lnTo>
                    <a:pt x="560" y="380"/>
                  </a:lnTo>
                  <a:lnTo>
                    <a:pt x="539" y="426"/>
                  </a:lnTo>
                  <a:lnTo>
                    <a:pt x="516" y="474"/>
                  </a:lnTo>
                  <a:lnTo>
                    <a:pt x="491" y="523"/>
                  </a:lnTo>
                  <a:lnTo>
                    <a:pt x="464" y="571"/>
                  </a:lnTo>
                  <a:lnTo>
                    <a:pt x="433" y="621"/>
                  </a:lnTo>
                  <a:lnTo>
                    <a:pt x="403" y="667"/>
                  </a:lnTo>
                  <a:lnTo>
                    <a:pt x="372" y="714"/>
                  </a:lnTo>
                  <a:lnTo>
                    <a:pt x="341" y="756"/>
                  </a:lnTo>
                  <a:lnTo>
                    <a:pt x="309" y="794"/>
                  </a:lnTo>
                  <a:lnTo>
                    <a:pt x="278" y="829"/>
                  </a:lnTo>
                  <a:lnTo>
                    <a:pt x="249" y="861"/>
                  </a:lnTo>
                  <a:lnTo>
                    <a:pt x="219" y="890"/>
                  </a:lnTo>
                  <a:lnTo>
                    <a:pt x="192" y="915"/>
                  </a:lnTo>
                  <a:lnTo>
                    <a:pt x="163" y="936"/>
                  </a:lnTo>
                  <a:lnTo>
                    <a:pt x="138" y="953"/>
                  </a:lnTo>
                  <a:lnTo>
                    <a:pt x="113" y="967"/>
                  </a:lnTo>
                  <a:lnTo>
                    <a:pt x="90" y="975"/>
                  </a:lnTo>
                  <a:lnTo>
                    <a:pt x="81" y="978"/>
                  </a:lnTo>
                  <a:lnTo>
                    <a:pt x="71" y="978"/>
                  </a:lnTo>
                  <a:lnTo>
                    <a:pt x="61" y="978"/>
                  </a:lnTo>
                  <a:lnTo>
                    <a:pt x="52" y="978"/>
                  </a:lnTo>
                  <a:lnTo>
                    <a:pt x="44" y="976"/>
                  </a:lnTo>
                  <a:lnTo>
                    <a:pt x="36" y="973"/>
                  </a:lnTo>
                  <a:lnTo>
                    <a:pt x="29" y="967"/>
                  </a:lnTo>
                  <a:lnTo>
                    <a:pt x="23" y="96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5" name="Freeform 4049"/>
            <p:cNvSpPr>
              <a:spLocks noChangeAspect="1"/>
            </p:cNvSpPr>
            <p:nvPr/>
          </p:nvSpPr>
          <p:spPr bwMode="auto">
            <a:xfrm>
              <a:off x="2466" y="1779"/>
              <a:ext cx="209" cy="608"/>
            </a:xfrm>
            <a:custGeom>
              <a:avLst/>
              <a:gdLst>
                <a:gd name="T0" fmla="*/ 202 w 209"/>
                <a:gd name="T1" fmla="*/ 0 h 608"/>
                <a:gd name="T2" fmla="*/ 202 w 209"/>
                <a:gd name="T3" fmla="*/ 0 h 608"/>
                <a:gd name="T4" fmla="*/ 173 w 209"/>
                <a:gd name="T5" fmla="*/ 47 h 608"/>
                <a:gd name="T6" fmla="*/ 146 w 209"/>
                <a:gd name="T7" fmla="*/ 97 h 608"/>
                <a:gd name="T8" fmla="*/ 119 w 209"/>
                <a:gd name="T9" fmla="*/ 145 h 608"/>
                <a:gd name="T10" fmla="*/ 96 w 209"/>
                <a:gd name="T11" fmla="*/ 193 h 608"/>
                <a:gd name="T12" fmla="*/ 75 w 209"/>
                <a:gd name="T13" fmla="*/ 241 h 608"/>
                <a:gd name="T14" fmla="*/ 56 w 209"/>
                <a:gd name="T15" fmla="*/ 287 h 608"/>
                <a:gd name="T16" fmla="*/ 40 w 209"/>
                <a:gd name="T17" fmla="*/ 330 h 608"/>
                <a:gd name="T18" fmla="*/ 27 w 209"/>
                <a:gd name="T19" fmla="*/ 372 h 608"/>
                <a:gd name="T20" fmla="*/ 15 w 209"/>
                <a:gd name="T21" fmla="*/ 412 h 608"/>
                <a:gd name="T22" fmla="*/ 8 w 209"/>
                <a:gd name="T23" fmla="*/ 451 h 608"/>
                <a:gd name="T24" fmla="*/ 2 w 209"/>
                <a:gd name="T25" fmla="*/ 485 h 608"/>
                <a:gd name="T26" fmla="*/ 0 w 209"/>
                <a:gd name="T27" fmla="*/ 516 h 608"/>
                <a:gd name="T28" fmla="*/ 0 w 209"/>
                <a:gd name="T29" fmla="*/ 545 h 608"/>
                <a:gd name="T30" fmla="*/ 4 w 209"/>
                <a:gd name="T31" fmla="*/ 570 h 608"/>
                <a:gd name="T32" fmla="*/ 8 w 209"/>
                <a:gd name="T33" fmla="*/ 581 h 608"/>
                <a:gd name="T34" fmla="*/ 12 w 209"/>
                <a:gd name="T35" fmla="*/ 591 h 608"/>
                <a:gd name="T36" fmla="*/ 17 w 209"/>
                <a:gd name="T37" fmla="*/ 600 h 608"/>
                <a:gd name="T38" fmla="*/ 23 w 209"/>
                <a:gd name="T39" fmla="*/ 608 h 608"/>
                <a:gd name="T40" fmla="*/ 29 w 209"/>
                <a:gd name="T41" fmla="*/ 602 h 608"/>
                <a:gd name="T42" fmla="*/ 23 w 209"/>
                <a:gd name="T43" fmla="*/ 595 h 608"/>
                <a:gd name="T44" fmla="*/ 19 w 209"/>
                <a:gd name="T45" fmla="*/ 587 h 608"/>
                <a:gd name="T46" fmla="*/ 15 w 209"/>
                <a:gd name="T47" fmla="*/ 577 h 608"/>
                <a:gd name="T48" fmla="*/ 14 w 209"/>
                <a:gd name="T49" fmla="*/ 568 h 608"/>
                <a:gd name="T50" fmla="*/ 10 w 209"/>
                <a:gd name="T51" fmla="*/ 545 h 608"/>
                <a:gd name="T52" fmla="*/ 8 w 209"/>
                <a:gd name="T53" fmla="*/ 516 h 608"/>
                <a:gd name="T54" fmla="*/ 10 w 209"/>
                <a:gd name="T55" fmla="*/ 485 h 608"/>
                <a:gd name="T56" fmla="*/ 15 w 209"/>
                <a:gd name="T57" fmla="*/ 452 h 608"/>
                <a:gd name="T58" fmla="*/ 23 w 209"/>
                <a:gd name="T59" fmla="*/ 414 h 608"/>
                <a:gd name="T60" fmla="*/ 35 w 209"/>
                <a:gd name="T61" fmla="*/ 376 h 608"/>
                <a:gd name="T62" fmla="*/ 48 w 209"/>
                <a:gd name="T63" fmla="*/ 333 h 608"/>
                <a:gd name="T64" fmla="*/ 63 w 209"/>
                <a:gd name="T65" fmla="*/ 289 h 608"/>
                <a:gd name="T66" fmla="*/ 83 w 209"/>
                <a:gd name="T67" fmla="*/ 243 h 608"/>
                <a:gd name="T68" fmla="*/ 104 w 209"/>
                <a:gd name="T69" fmla="*/ 197 h 608"/>
                <a:gd name="T70" fmla="*/ 127 w 209"/>
                <a:gd name="T71" fmla="*/ 149 h 608"/>
                <a:gd name="T72" fmla="*/ 152 w 209"/>
                <a:gd name="T73" fmla="*/ 101 h 608"/>
                <a:gd name="T74" fmla="*/ 180 w 209"/>
                <a:gd name="T75" fmla="*/ 53 h 608"/>
                <a:gd name="T76" fmla="*/ 209 w 209"/>
                <a:gd name="T77" fmla="*/ 3 h 608"/>
                <a:gd name="T78" fmla="*/ 209 w 209"/>
                <a:gd name="T79" fmla="*/ 3 h 608"/>
                <a:gd name="T80" fmla="*/ 202 w 209"/>
                <a:gd name="T81" fmla="*/ 0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202" y="0"/>
                  </a:moveTo>
                  <a:lnTo>
                    <a:pt x="202" y="0"/>
                  </a:lnTo>
                  <a:lnTo>
                    <a:pt x="173" y="47"/>
                  </a:lnTo>
                  <a:lnTo>
                    <a:pt x="146" y="97"/>
                  </a:lnTo>
                  <a:lnTo>
                    <a:pt x="119" y="145"/>
                  </a:lnTo>
                  <a:lnTo>
                    <a:pt x="96" y="193"/>
                  </a:lnTo>
                  <a:lnTo>
                    <a:pt x="75" y="241"/>
                  </a:lnTo>
                  <a:lnTo>
                    <a:pt x="56" y="287"/>
                  </a:lnTo>
                  <a:lnTo>
                    <a:pt x="40" y="330"/>
                  </a:lnTo>
                  <a:lnTo>
                    <a:pt x="27" y="372"/>
                  </a:lnTo>
                  <a:lnTo>
                    <a:pt x="15" y="412"/>
                  </a:lnTo>
                  <a:lnTo>
                    <a:pt x="8" y="451"/>
                  </a:lnTo>
                  <a:lnTo>
                    <a:pt x="2" y="485"/>
                  </a:lnTo>
                  <a:lnTo>
                    <a:pt x="0" y="516"/>
                  </a:lnTo>
                  <a:lnTo>
                    <a:pt x="0" y="545"/>
                  </a:lnTo>
                  <a:lnTo>
                    <a:pt x="4" y="570"/>
                  </a:lnTo>
                  <a:lnTo>
                    <a:pt x="8" y="581"/>
                  </a:lnTo>
                  <a:lnTo>
                    <a:pt x="12" y="591"/>
                  </a:lnTo>
                  <a:lnTo>
                    <a:pt x="17" y="600"/>
                  </a:lnTo>
                  <a:lnTo>
                    <a:pt x="23" y="608"/>
                  </a:lnTo>
                  <a:lnTo>
                    <a:pt x="29" y="602"/>
                  </a:lnTo>
                  <a:lnTo>
                    <a:pt x="23" y="595"/>
                  </a:lnTo>
                  <a:lnTo>
                    <a:pt x="19" y="587"/>
                  </a:lnTo>
                  <a:lnTo>
                    <a:pt x="15" y="577"/>
                  </a:lnTo>
                  <a:lnTo>
                    <a:pt x="14" y="568"/>
                  </a:lnTo>
                  <a:lnTo>
                    <a:pt x="10" y="545"/>
                  </a:lnTo>
                  <a:lnTo>
                    <a:pt x="8" y="516"/>
                  </a:lnTo>
                  <a:lnTo>
                    <a:pt x="10" y="485"/>
                  </a:lnTo>
                  <a:lnTo>
                    <a:pt x="15" y="452"/>
                  </a:lnTo>
                  <a:lnTo>
                    <a:pt x="23" y="414"/>
                  </a:lnTo>
                  <a:lnTo>
                    <a:pt x="35" y="376"/>
                  </a:lnTo>
                  <a:lnTo>
                    <a:pt x="48" y="333"/>
                  </a:lnTo>
                  <a:lnTo>
                    <a:pt x="63" y="289"/>
                  </a:lnTo>
                  <a:lnTo>
                    <a:pt x="83" y="243"/>
                  </a:lnTo>
                  <a:lnTo>
                    <a:pt x="104" y="197"/>
                  </a:lnTo>
                  <a:lnTo>
                    <a:pt x="127" y="149"/>
                  </a:lnTo>
                  <a:lnTo>
                    <a:pt x="152" y="101"/>
                  </a:lnTo>
                  <a:lnTo>
                    <a:pt x="180" y="53"/>
                  </a:lnTo>
                  <a:lnTo>
                    <a:pt x="209" y="3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6" name="Freeform 4050"/>
            <p:cNvSpPr>
              <a:spLocks noChangeAspect="1"/>
            </p:cNvSpPr>
            <p:nvPr/>
          </p:nvSpPr>
          <p:spPr bwMode="auto">
            <a:xfrm>
              <a:off x="2668" y="1418"/>
              <a:ext cx="418" cy="364"/>
            </a:xfrm>
            <a:custGeom>
              <a:avLst/>
              <a:gdLst>
                <a:gd name="T0" fmla="*/ 418 w 418"/>
                <a:gd name="T1" fmla="*/ 19 h 364"/>
                <a:gd name="T2" fmla="*/ 418 w 418"/>
                <a:gd name="T3" fmla="*/ 19 h 364"/>
                <a:gd name="T4" fmla="*/ 412 w 418"/>
                <a:gd name="T5" fmla="*/ 11 h 364"/>
                <a:gd name="T6" fmla="*/ 404 w 418"/>
                <a:gd name="T7" fmla="*/ 7 h 364"/>
                <a:gd name="T8" fmla="*/ 397 w 418"/>
                <a:gd name="T9" fmla="*/ 4 h 364"/>
                <a:gd name="T10" fmla="*/ 387 w 418"/>
                <a:gd name="T11" fmla="*/ 2 h 364"/>
                <a:gd name="T12" fmla="*/ 377 w 418"/>
                <a:gd name="T13" fmla="*/ 0 h 364"/>
                <a:gd name="T14" fmla="*/ 368 w 418"/>
                <a:gd name="T15" fmla="*/ 0 h 364"/>
                <a:gd name="T16" fmla="*/ 356 w 418"/>
                <a:gd name="T17" fmla="*/ 2 h 364"/>
                <a:gd name="T18" fmla="*/ 347 w 418"/>
                <a:gd name="T19" fmla="*/ 4 h 364"/>
                <a:gd name="T20" fmla="*/ 324 w 418"/>
                <a:gd name="T21" fmla="*/ 13 h 364"/>
                <a:gd name="T22" fmla="*/ 299 w 418"/>
                <a:gd name="T23" fmla="*/ 25 h 364"/>
                <a:gd name="T24" fmla="*/ 272 w 418"/>
                <a:gd name="T25" fmla="*/ 42 h 364"/>
                <a:gd name="T26" fmla="*/ 245 w 418"/>
                <a:gd name="T27" fmla="*/ 65 h 364"/>
                <a:gd name="T28" fmla="*/ 216 w 418"/>
                <a:gd name="T29" fmla="*/ 90 h 364"/>
                <a:gd name="T30" fmla="*/ 186 w 418"/>
                <a:gd name="T31" fmla="*/ 119 h 364"/>
                <a:gd name="T32" fmla="*/ 155 w 418"/>
                <a:gd name="T33" fmla="*/ 151 h 364"/>
                <a:gd name="T34" fmla="*/ 124 w 418"/>
                <a:gd name="T35" fmla="*/ 186 h 364"/>
                <a:gd name="T36" fmla="*/ 94 w 418"/>
                <a:gd name="T37" fmla="*/ 226 h 364"/>
                <a:gd name="T38" fmla="*/ 63 w 418"/>
                <a:gd name="T39" fmla="*/ 268 h 364"/>
                <a:gd name="T40" fmla="*/ 32 w 418"/>
                <a:gd name="T41" fmla="*/ 313 h 364"/>
                <a:gd name="T42" fmla="*/ 0 w 418"/>
                <a:gd name="T43" fmla="*/ 361 h 364"/>
                <a:gd name="T44" fmla="*/ 7 w 418"/>
                <a:gd name="T45" fmla="*/ 364 h 364"/>
                <a:gd name="T46" fmla="*/ 38 w 418"/>
                <a:gd name="T47" fmla="*/ 316 h 364"/>
                <a:gd name="T48" fmla="*/ 69 w 418"/>
                <a:gd name="T49" fmla="*/ 272 h 364"/>
                <a:gd name="T50" fmla="*/ 99 w 418"/>
                <a:gd name="T51" fmla="*/ 230 h 364"/>
                <a:gd name="T52" fmla="*/ 132 w 418"/>
                <a:gd name="T53" fmla="*/ 192 h 364"/>
                <a:gd name="T54" fmla="*/ 163 w 418"/>
                <a:gd name="T55" fmla="*/ 155 h 364"/>
                <a:gd name="T56" fmla="*/ 191 w 418"/>
                <a:gd name="T57" fmla="*/ 124 h 364"/>
                <a:gd name="T58" fmla="*/ 222 w 418"/>
                <a:gd name="T59" fmla="*/ 96 h 364"/>
                <a:gd name="T60" fmla="*/ 249 w 418"/>
                <a:gd name="T61" fmla="*/ 71 h 364"/>
                <a:gd name="T62" fmla="*/ 276 w 418"/>
                <a:gd name="T63" fmla="*/ 50 h 364"/>
                <a:gd name="T64" fmla="*/ 303 w 418"/>
                <a:gd name="T65" fmla="*/ 32 h 364"/>
                <a:gd name="T66" fmla="*/ 326 w 418"/>
                <a:gd name="T67" fmla="*/ 19 h 364"/>
                <a:gd name="T68" fmla="*/ 349 w 418"/>
                <a:gd name="T69" fmla="*/ 11 h 364"/>
                <a:gd name="T70" fmla="*/ 358 w 418"/>
                <a:gd name="T71" fmla="*/ 9 h 364"/>
                <a:gd name="T72" fmla="*/ 368 w 418"/>
                <a:gd name="T73" fmla="*/ 7 h 364"/>
                <a:gd name="T74" fmla="*/ 377 w 418"/>
                <a:gd name="T75" fmla="*/ 7 h 364"/>
                <a:gd name="T76" fmla="*/ 385 w 418"/>
                <a:gd name="T77" fmla="*/ 9 h 364"/>
                <a:gd name="T78" fmla="*/ 393 w 418"/>
                <a:gd name="T79" fmla="*/ 11 h 364"/>
                <a:gd name="T80" fmla="*/ 400 w 418"/>
                <a:gd name="T81" fmla="*/ 13 h 364"/>
                <a:gd name="T82" fmla="*/ 406 w 418"/>
                <a:gd name="T83" fmla="*/ 19 h 364"/>
                <a:gd name="T84" fmla="*/ 412 w 418"/>
                <a:gd name="T85" fmla="*/ 25 h 364"/>
                <a:gd name="T86" fmla="*/ 412 w 418"/>
                <a:gd name="T87" fmla="*/ 25 h 364"/>
                <a:gd name="T88" fmla="*/ 418 w 418"/>
                <a:gd name="T89" fmla="*/ 19 h 3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4"/>
                <a:gd name="T137" fmla="*/ 418 w 418"/>
                <a:gd name="T138" fmla="*/ 364 h 3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4">
                  <a:moveTo>
                    <a:pt x="418" y="19"/>
                  </a:moveTo>
                  <a:lnTo>
                    <a:pt x="418" y="19"/>
                  </a:lnTo>
                  <a:lnTo>
                    <a:pt x="412" y="11"/>
                  </a:lnTo>
                  <a:lnTo>
                    <a:pt x="404" y="7"/>
                  </a:lnTo>
                  <a:lnTo>
                    <a:pt x="397" y="4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68" y="0"/>
                  </a:lnTo>
                  <a:lnTo>
                    <a:pt x="356" y="2"/>
                  </a:lnTo>
                  <a:lnTo>
                    <a:pt x="347" y="4"/>
                  </a:lnTo>
                  <a:lnTo>
                    <a:pt x="324" y="13"/>
                  </a:lnTo>
                  <a:lnTo>
                    <a:pt x="299" y="25"/>
                  </a:lnTo>
                  <a:lnTo>
                    <a:pt x="272" y="42"/>
                  </a:lnTo>
                  <a:lnTo>
                    <a:pt x="245" y="65"/>
                  </a:lnTo>
                  <a:lnTo>
                    <a:pt x="216" y="90"/>
                  </a:lnTo>
                  <a:lnTo>
                    <a:pt x="186" y="119"/>
                  </a:lnTo>
                  <a:lnTo>
                    <a:pt x="155" y="151"/>
                  </a:lnTo>
                  <a:lnTo>
                    <a:pt x="124" y="186"/>
                  </a:lnTo>
                  <a:lnTo>
                    <a:pt x="94" y="226"/>
                  </a:lnTo>
                  <a:lnTo>
                    <a:pt x="63" y="268"/>
                  </a:lnTo>
                  <a:lnTo>
                    <a:pt x="32" y="313"/>
                  </a:lnTo>
                  <a:lnTo>
                    <a:pt x="0" y="361"/>
                  </a:lnTo>
                  <a:lnTo>
                    <a:pt x="7" y="364"/>
                  </a:lnTo>
                  <a:lnTo>
                    <a:pt x="38" y="316"/>
                  </a:lnTo>
                  <a:lnTo>
                    <a:pt x="69" y="272"/>
                  </a:lnTo>
                  <a:lnTo>
                    <a:pt x="99" y="230"/>
                  </a:lnTo>
                  <a:lnTo>
                    <a:pt x="132" y="192"/>
                  </a:lnTo>
                  <a:lnTo>
                    <a:pt x="163" y="155"/>
                  </a:lnTo>
                  <a:lnTo>
                    <a:pt x="191" y="124"/>
                  </a:lnTo>
                  <a:lnTo>
                    <a:pt x="222" y="96"/>
                  </a:lnTo>
                  <a:lnTo>
                    <a:pt x="249" y="71"/>
                  </a:lnTo>
                  <a:lnTo>
                    <a:pt x="276" y="50"/>
                  </a:lnTo>
                  <a:lnTo>
                    <a:pt x="303" y="32"/>
                  </a:lnTo>
                  <a:lnTo>
                    <a:pt x="326" y="19"/>
                  </a:lnTo>
                  <a:lnTo>
                    <a:pt x="349" y="11"/>
                  </a:lnTo>
                  <a:lnTo>
                    <a:pt x="358" y="9"/>
                  </a:lnTo>
                  <a:lnTo>
                    <a:pt x="368" y="7"/>
                  </a:lnTo>
                  <a:lnTo>
                    <a:pt x="377" y="7"/>
                  </a:lnTo>
                  <a:lnTo>
                    <a:pt x="385" y="9"/>
                  </a:lnTo>
                  <a:lnTo>
                    <a:pt x="393" y="11"/>
                  </a:lnTo>
                  <a:lnTo>
                    <a:pt x="400" y="13"/>
                  </a:lnTo>
                  <a:lnTo>
                    <a:pt x="406" y="19"/>
                  </a:lnTo>
                  <a:lnTo>
                    <a:pt x="412" y="25"/>
                  </a:lnTo>
                  <a:lnTo>
                    <a:pt x="418" y="19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7" name="Freeform 4051"/>
            <p:cNvSpPr>
              <a:spLocks noChangeAspect="1"/>
            </p:cNvSpPr>
            <p:nvPr/>
          </p:nvSpPr>
          <p:spPr bwMode="auto">
            <a:xfrm>
              <a:off x="2900" y="1437"/>
              <a:ext cx="209" cy="608"/>
            </a:xfrm>
            <a:custGeom>
              <a:avLst/>
              <a:gdLst>
                <a:gd name="T0" fmla="*/ 7 w 209"/>
                <a:gd name="T1" fmla="*/ 608 h 608"/>
                <a:gd name="T2" fmla="*/ 7 w 209"/>
                <a:gd name="T3" fmla="*/ 608 h 608"/>
                <a:gd name="T4" fmla="*/ 36 w 209"/>
                <a:gd name="T5" fmla="*/ 558 h 608"/>
                <a:gd name="T6" fmla="*/ 65 w 209"/>
                <a:gd name="T7" fmla="*/ 510 h 608"/>
                <a:gd name="T8" fmla="*/ 90 w 209"/>
                <a:gd name="T9" fmla="*/ 461 h 608"/>
                <a:gd name="T10" fmla="*/ 113 w 209"/>
                <a:gd name="T11" fmla="*/ 413 h 608"/>
                <a:gd name="T12" fmla="*/ 134 w 209"/>
                <a:gd name="T13" fmla="*/ 366 h 608"/>
                <a:gd name="T14" fmla="*/ 153 w 209"/>
                <a:gd name="T15" fmla="*/ 320 h 608"/>
                <a:gd name="T16" fmla="*/ 168 w 209"/>
                <a:gd name="T17" fmla="*/ 276 h 608"/>
                <a:gd name="T18" fmla="*/ 182 w 209"/>
                <a:gd name="T19" fmla="*/ 234 h 608"/>
                <a:gd name="T20" fmla="*/ 193 w 209"/>
                <a:gd name="T21" fmla="*/ 194 h 608"/>
                <a:gd name="T22" fmla="*/ 201 w 209"/>
                <a:gd name="T23" fmla="*/ 157 h 608"/>
                <a:gd name="T24" fmla="*/ 207 w 209"/>
                <a:gd name="T25" fmla="*/ 123 h 608"/>
                <a:gd name="T26" fmla="*/ 209 w 209"/>
                <a:gd name="T27" fmla="*/ 90 h 608"/>
                <a:gd name="T28" fmla="*/ 209 w 209"/>
                <a:gd name="T29" fmla="*/ 61 h 608"/>
                <a:gd name="T30" fmla="*/ 205 w 209"/>
                <a:gd name="T31" fmla="*/ 38 h 608"/>
                <a:gd name="T32" fmla="*/ 201 w 209"/>
                <a:gd name="T33" fmla="*/ 27 h 608"/>
                <a:gd name="T34" fmla="*/ 197 w 209"/>
                <a:gd name="T35" fmla="*/ 17 h 608"/>
                <a:gd name="T36" fmla="*/ 191 w 209"/>
                <a:gd name="T37" fmla="*/ 8 h 608"/>
                <a:gd name="T38" fmla="*/ 186 w 209"/>
                <a:gd name="T39" fmla="*/ 0 h 608"/>
                <a:gd name="T40" fmla="*/ 180 w 209"/>
                <a:gd name="T41" fmla="*/ 6 h 608"/>
                <a:gd name="T42" fmla="*/ 186 w 209"/>
                <a:gd name="T43" fmla="*/ 11 h 608"/>
                <a:gd name="T44" fmla="*/ 190 w 209"/>
                <a:gd name="T45" fmla="*/ 19 h 608"/>
                <a:gd name="T46" fmla="*/ 193 w 209"/>
                <a:gd name="T47" fmla="*/ 29 h 608"/>
                <a:gd name="T48" fmla="*/ 197 w 209"/>
                <a:gd name="T49" fmla="*/ 38 h 608"/>
                <a:gd name="T50" fmla="*/ 201 w 209"/>
                <a:gd name="T51" fmla="*/ 63 h 608"/>
                <a:gd name="T52" fmla="*/ 201 w 209"/>
                <a:gd name="T53" fmla="*/ 90 h 608"/>
                <a:gd name="T54" fmla="*/ 199 w 209"/>
                <a:gd name="T55" fmla="*/ 121 h 608"/>
                <a:gd name="T56" fmla="*/ 193 w 209"/>
                <a:gd name="T57" fmla="*/ 155 h 608"/>
                <a:gd name="T58" fmla="*/ 186 w 209"/>
                <a:gd name="T59" fmla="*/ 192 h 608"/>
                <a:gd name="T60" fmla="*/ 174 w 209"/>
                <a:gd name="T61" fmla="*/ 232 h 608"/>
                <a:gd name="T62" fmla="*/ 161 w 209"/>
                <a:gd name="T63" fmla="*/ 274 h 608"/>
                <a:gd name="T64" fmla="*/ 145 w 209"/>
                <a:gd name="T65" fmla="*/ 318 h 608"/>
                <a:gd name="T66" fmla="*/ 126 w 209"/>
                <a:gd name="T67" fmla="*/ 363 h 608"/>
                <a:gd name="T68" fmla="*/ 105 w 209"/>
                <a:gd name="T69" fmla="*/ 411 h 608"/>
                <a:gd name="T70" fmla="*/ 82 w 209"/>
                <a:gd name="T71" fmla="*/ 457 h 608"/>
                <a:gd name="T72" fmla="*/ 57 w 209"/>
                <a:gd name="T73" fmla="*/ 507 h 608"/>
                <a:gd name="T74" fmla="*/ 30 w 209"/>
                <a:gd name="T75" fmla="*/ 555 h 608"/>
                <a:gd name="T76" fmla="*/ 0 w 209"/>
                <a:gd name="T77" fmla="*/ 603 h 608"/>
                <a:gd name="T78" fmla="*/ 0 w 209"/>
                <a:gd name="T79" fmla="*/ 603 h 608"/>
                <a:gd name="T80" fmla="*/ 7 w 209"/>
                <a:gd name="T81" fmla="*/ 608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7" y="608"/>
                  </a:moveTo>
                  <a:lnTo>
                    <a:pt x="7" y="608"/>
                  </a:lnTo>
                  <a:lnTo>
                    <a:pt x="36" y="558"/>
                  </a:lnTo>
                  <a:lnTo>
                    <a:pt x="65" y="510"/>
                  </a:lnTo>
                  <a:lnTo>
                    <a:pt x="90" y="461"/>
                  </a:lnTo>
                  <a:lnTo>
                    <a:pt x="113" y="413"/>
                  </a:lnTo>
                  <a:lnTo>
                    <a:pt x="134" y="366"/>
                  </a:lnTo>
                  <a:lnTo>
                    <a:pt x="153" y="320"/>
                  </a:lnTo>
                  <a:lnTo>
                    <a:pt x="168" y="276"/>
                  </a:lnTo>
                  <a:lnTo>
                    <a:pt x="182" y="234"/>
                  </a:lnTo>
                  <a:lnTo>
                    <a:pt x="193" y="194"/>
                  </a:lnTo>
                  <a:lnTo>
                    <a:pt x="201" y="157"/>
                  </a:lnTo>
                  <a:lnTo>
                    <a:pt x="207" y="123"/>
                  </a:lnTo>
                  <a:lnTo>
                    <a:pt x="209" y="90"/>
                  </a:lnTo>
                  <a:lnTo>
                    <a:pt x="209" y="61"/>
                  </a:lnTo>
                  <a:lnTo>
                    <a:pt x="205" y="38"/>
                  </a:lnTo>
                  <a:lnTo>
                    <a:pt x="201" y="27"/>
                  </a:lnTo>
                  <a:lnTo>
                    <a:pt x="197" y="17"/>
                  </a:lnTo>
                  <a:lnTo>
                    <a:pt x="191" y="8"/>
                  </a:lnTo>
                  <a:lnTo>
                    <a:pt x="186" y="0"/>
                  </a:lnTo>
                  <a:lnTo>
                    <a:pt x="180" y="6"/>
                  </a:lnTo>
                  <a:lnTo>
                    <a:pt x="186" y="11"/>
                  </a:lnTo>
                  <a:lnTo>
                    <a:pt x="190" y="19"/>
                  </a:lnTo>
                  <a:lnTo>
                    <a:pt x="193" y="29"/>
                  </a:lnTo>
                  <a:lnTo>
                    <a:pt x="197" y="38"/>
                  </a:lnTo>
                  <a:lnTo>
                    <a:pt x="201" y="63"/>
                  </a:lnTo>
                  <a:lnTo>
                    <a:pt x="201" y="90"/>
                  </a:lnTo>
                  <a:lnTo>
                    <a:pt x="199" y="121"/>
                  </a:lnTo>
                  <a:lnTo>
                    <a:pt x="193" y="155"/>
                  </a:lnTo>
                  <a:lnTo>
                    <a:pt x="186" y="192"/>
                  </a:lnTo>
                  <a:lnTo>
                    <a:pt x="174" y="232"/>
                  </a:lnTo>
                  <a:lnTo>
                    <a:pt x="161" y="274"/>
                  </a:lnTo>
                  <a:lnTo>
                    <a:pt x="145" y="318"/>
                  </a:lnTo>
                  <a:lnTo>
                    <a:pt x="126" y="363"/>
                  </a:lnTo>
                  <a:lnTo>
                    <a:pt x="105" y="411"/>
                  </a:lnTo>
                  <a:lnTo>
                    <a:pt x="82" y="457"/>
                  </a:lnTo>
                  <a:lnTo>
                    <a:pt x="57" y="507"/>
                  </a:lnTo>
                  <a:lnTo>
                    <a:pt x="30" y="555"/>
                  </a:lnTo>
                  <a:lnTo>
                    <a:pt x="0" y="603"/>
                  </a:lnTo>
                  <a:lnTo>
                    <a:pt x="7" y="60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8" name="Freeform 4052"/>
            <p:cNvSpPr>
              <a:spLocks noChangeAspect="1"/>
            </p:cNvSpPr>
            <p:nvPr/>
          </p:nvSpPr>
          <p:spPr bwMode="auto">
            <a:xfrm>
              <a:off x="2489" y="2040"/>
              <a:ext cx="418" cy="366"/>
            </a:xfrm>
            <a:custGeom>
              <a:avLst/>
              <a:gdLst>
                <a:gd name="T0" fmla="*/ 0 w 418"/>
                <a:gd name="T1" fmla="*/ 347 h 366"/>
                <a:gd name="T2" fmla="*/ 0 w 418"/>
                <a:gd name="T3" fmla="*/ 347 h 366"/>
                <a:gd name="T4" fmla="*/ 8 w 418"/>
                <a:gd name="T5" fmla="*/ 353 h 366"/>
                <a:gd name="T6" fmla="*/ 15 w 418"/>
                <a:gd name="T7" fmla="*/ 358 h 366"/>
                <a:gd name="T8" fmla="*/ 23 w 418"/>
                <a:gd name="T9" fmla="*/ 362 h 366"/>
                <a:gd name="T10" fmla="*/ 33 w 418"/>
                <a:gd name="T11" fmla="*/ 364 h 366"/>
                <a:gd name="T12" fmla="*/ 40 w 418"/>
                <a:gd name="T13" fmla="*/ 366 h 366"/>
                <a:gd name="T14" fmla="*/ 52 w 418"/>
                <a:gd name="T15" fmla="*/ 364 h 366"/>
                <a:gd name="T16" fmla="*/ 62 w 418"/>
                <a:gd name="T17" fmla="*/ 364 h 366"/>
                <a:gd name="T18" fmla="*/ 73 w 418"/>
                <a:gd name="T19" fmla="*/ 360 h 366"/>
                <a:gd name="T20" fmla="*/ 96 w 418"/>
                <a:gd name="T21" fmla="*/ 353 h 366"/>
                <a:gd name="T22" fmla="*/ 121 w 418"/>
                <a:gd name="T23" fmla="*/ 339 h 366"/>
                <a:gd name="T24" fmla="*/ 148 w 418"/>
                <a:gd name="T25" fmla="*/ 322 h 366"/>
                <a:gd name="T26" fmla="*/ 175 w 418"/>
                <a:gd name="T27" fmla="*/ 301 h 366"/>
                <a:gd name="T28" fmla="*/ 203 w 418"/>
                <a:gd name="T29" fmla="*/ 276 h 366"/>
                <a:gd name="T30" fmla="*/ 232 w 418"/>
                <a:gd name="T31" fmla="*/ 247 h 366"/>
                <a:gd name="T32" fmla="*/ 263 w 418"/>
                <a:gd name="T33" fmla="*/ 215 h 366"/>
                <a:gd name="T34" fmla="*/ 294 w 418"/>
                <a:gd name="T35" fmla="*/ 178 h 366"/>
                <a:gd name="T36" fmla="*/ 324 w 418"/>
                <a:gd name="T37" fmla="*/ 140 h 366"/>
                <a:gd name="T38" fmla="*/ 357 w 418"/>
                <a:gd name="T39" fmla="*/ 97 h 366"/>
                <a:gd name="T40" fmla="*/ 388 w 418"/>
                <a:gd name="T41" fmla="*/ 51 h 366"/>
                <a:gd name="T42" fmla="*/ 418 w 418"/>
                <a:gd name="T43" fmla="*/ 5 h 366"/>
                <a:gd name="T44" fmla="*/ 411 w 418"/>
                <a:gd name="T45" fmla="*/ 0 h 366"/>
                <a:gd name="T46" fmla="*/ 380 w 418"/>
                <a:gd name="T47" fmla="*/ 48 h 366"/>
                <a:gd name="T48" fmla="*/ 349 w 418"/>
                <a:gd name="T49" fmla="*/ 92 h 366"/>
                <a:gd name="T50" fmla="*/ 319 w 418"/>
                <a:gd name="T51" fmla="*/ 134 h 366"/>
                <a:gd name="T52" fmla="*/ 288 w 418"/>
                <a:gd name="T53" fmla="*/ 172 h 366"/>
                <a:gd name="T54" fmla="*/ 257 w 418"/>
                <a:gd name="T55" fmla="*/ 209 h 366"/>
                <a:gd name="T56" fmla="*/ 226 w 418"/>
                <a:gd name="T57" fmla="*/ 241 h 366"/>
                <a:gd name="T58" fmla="*/ 198 w 418"/>
                <a:gd name="T59" fmla="*/ 270 h 366"/>
                <a:gd name="T60" fmla="*/ 169 w 418"/>
                <a:gd name="T61" fmla="*/ 295 h 366"/>
                <a:gd name="T62" fmla="*/ 142 w 418"/>
                <a:gd name="T63" fmla="*/ 316 h 366"/>
                <a:gd name="T64" fmla="*/ 117 w 418"/>
                <a:gd name="T65" fmla="*/ 332 h 366"/>
                <a:gd name="T66" fmla="*/ 92 w 418"/>
                <a:gd name="T67" fmla="*/ 345 h 366"/>
                <a:gd name="T68" fmla="*/ 71 w 418"/>
                <a:gd name="T69" fmla="*/ 353 h 366"/>
                <a:gd name="T70" fmla="*/ 60 w 418"/>
                <a:gd name="T71" fmla="*/ 357 h 366"/>
                <a:gd name="T72" fmla="*/ 50 w 418"/>
                <a:gd name="T73" fmla="*/ 357 h 366"/>
                <a:gd name="T74" fmla="*/ 42 w 418"/>
                <a:gd name="T75" fmla="*/ 357 h 366"/>
                <a:gd name="T76" fmla="*/ 33 w 418"/>
                <a:gd name="T77" fmla="*/ 357 h 366"/>
                <a:gd name="T78" fmla="*/ 25 w 418"/>
                <a:gd name="T79" fmla="*/ 355 h 366"/>
                <a:gd name="T80" fmla="*/ 19 w 418"/>
                <a:gd name="T81" fmla="*/ 351 h 366"/>
                <a:gd name="T82" fmla="*/ 12 w 418"/>
                <a:gd name="T83" fmla="*/ 347 h 366"/>
                <a:gd name="T84" fmla="*/ 6 w 418"/>
                <a:gd name="T85" fmla="*/ 341 h 366"/>
                <a:gd name="T86" fmla="*/ 6 w 418"/>
                <a:gd name="T87" fmla="*/ 341 h 366"/>
                <a:gd name="T88" fmla="*/ 0 w 418"/>
                <a:gd name="T89" fmla="*/ 347 h 3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6"/>
                <a:gd name="T137" fmla="*/ 418 w 418"/>
                <a:gd name="T138" fmla="*/ 366 h 3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6">
                  <a:moveTo>
                    <a:pt x="0" y="347"/>
                  </a:moveTo>
                  <a:lnTo>
                    <a:pt x="0" y="347"/>
                  </a:lnTo>
                  <a:lnTo>
                    <a:pt x="8" y="353"/>
                  </a:lnTo>
                  <a:lnTo>
                    <a:pt x="15" y="358"/>
                  </a:lnTo>
                  <a:lnTo>
                    <a:pt x="23" y="362"/>
                  </a:lnTo>
                  <a:lnTo>
                    <a:pt x="33" y="364"/>
                  </a:lnTo>
                  <a:lnTo>
                    <a:pt x="40" y="366"/>
                  </a:lnTo>
                  <a:lnTo>
                    <a:pt x="52" y="364"/>
                  </a:lnTo>
                  <a:lnTo>
                    <a:pt x="62" y="364"/>
                  </a:lnTo>
                  <a:lnTo>
                    <a:pt x="73" y="360"/>
                  </a:lnTo>
                  <a:lnTo>
                    <a:pt x="96" y="353"/>
                  </a:lnTo>
                  <a:lnTo>
                    <a:pt x="121" y="339"/>
                  </a:lnTo>
                  <a:lnTo>
                    <a:pt x="148" y="322"/>
                  </a:lnTo>
                  <a:lnTo>
                    <a:pt x="175" y="301"/>
                  </a:lnTo>
                  <a:lnTo>
                    <a:pt x="203" y="276"/>
                  </a:lnTo>
                  <a:lnTo>
                    <a:pt x="232" y="247"/>
                  </a:lnTo>
                  <a:lnTo>
                    <a:pt x="263" y="215"/>
                  </a:lnTo>
                  <a:lnTo>
                    <a:pt x="294" y="178"/>
                  </a:lnTo>
                  <a:lnTo>
                    <a:pt x="324" y="140"/>
                  </a:lnTo>
                  <a:lnTo>
                    <a:pt x="357" y="97"/>
                  </a:lnTo>
                  <a:lnTo>
                    <a:pt x="388" y="51"/>
                  </a:lnTo>
                  <a:lnTo>
                    <a:pt x="418" y="5"/>
                  </a:lnTo>
                  <a:lnTo>
                    <a:pt x="411" y="0"/>
                  </a:lnTo>
                  <a:lnTo>
                    <a:pt x="380" y="48"/>
                  </a:lnTo>
                  <a:lnTo>
                    <a:pt x="349" y="92"/>
                  </a:lnTo>
                  <a:lnTo>
                    <a:pt x="319" y="134"/>
                  </a:lnTo>
                  <a:lnTo>
                    <a:pt x="288" y="172"/>
                  </a:lnTo>
                  <a:lnTo>
                    <a:pt x="257" y="209"/>
                  </a:lnTo>
                  <a:lnTo>
                    <a:pt x="226" y="241"/>
                  </a:lnTo>
                  <a:lnTo>
                    <a:pt x="198" y="270"/>
                  </a:lnTo>
                  <a:lnTo>
                    <a:pt x="169" y="295"/>
                  </a:lnTo>
                  <a:lnTo>
                    <a:pt x="142" y="316"/>
                  </a:lnTo>
                  <a:lnTo>
                    <a:pt x="117" y="332"/>
                  </a:lnTo>
                  <a:lnTo>
                    <a:pt x="92" y="345"/>
                  </a:lnTo>
                  <a:lnTo>
                    <a:pt x="71" y="353"/>
                  </a:lnTo>
                  <a:lnTo>
                    <a:pt x="60" y="357"/>
                  </a:lnTo>
                  <a:lnTo>
                    <a:pt x="50" y="357"/>
                  </a:lnTo>
                  <a:lnTo>
                    <a:pt x="42" y="357"/>
                  </a:lnTo>
                  <a:lnTo>
                    <a:pt x="33" y="357"/>
                  </a:lnTo>
                  <a:lnTo>
                    <a:pt x="25" y="355"/>
                  </a:lnTo>
                  <a:lnTo>
                    <a:pt x="19" y="351"/>
                  </a:lnTo>
                  <a:lnTo>
                    <a:pt x="12" y="347"/>
                  </a:lnTo>
                  <a:lnTo>
                    <a:pt x="6" y="341"/>
                  </a:lnTo>
                  <a:lnTo>
                    <a:pt x="0" y="34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9" name="Freeform 4053"/>
            <p:cNvSpPr>
              <a:spLocks noChangeAspect="1"/>
            </p:cNvSpPr>
            <p:nvPr/>
          </p:nvSpPr>
          <p:spPr bwMode="auto">
            <a:xfrm>
              <a:off x="2432" y="1702"/>
              <a:ext cx="410" cy="295"/>
            </a:xfrm>
            <a:custGeom>
              <a:avLst/>
              <a:gdLst>
                <a:gd name="T0" fmla="*/ 410 w 410"/>
                <a:gd name="T1" fmla="*/ 257 h 295"/>
                <a:gd name="T2" fmla="*/ 38 w 410"/>
                <a:gd name="T3" fmla="*/ 0 h 295"/>
                <a:gd name="T4" fmla="*/ 34 w 410"/>
                <a:gd name="T5" fmla="*/ 2 h 295"/>
                <a:gd name="T6" fmla="*/ 28 w 410"/>
                <a:gd name="T7" fmla="*/ 7 h 295"/>
                <a:gd name="T8" fmla="*/ 19 w 410"/>
                <a:gd name="T9" fmla="*/ 17 h 295"/>
                <a:gd name="T10" fmla="*/ 9 w 410"/>
                <a:gd name="T11" fmla="*/ 30 h 295"/>
                <a:gd name="T12" fmla="*/ 5 w 410"/>
                <a:gd name="T13" fmla="*/ 36 h 295"/>
                <a:gd name="T14" fmla="*/ 2 w 410"/>
                <a:gd name="T15" fmla="*/ 44 h 295"/>
                <a:gd name="T16" fmla="*/ 0 w 410"/>
                <a:gd name="T17" fmla="*/ 52 h 295"/>
                <a:gd name="T18" fmla="*/ 0 w 410"/>
                <a:gd name="T19" fmla="*/ 59 h 295"/>
                <a:gd name="T20" fmla="*/ 0 w 410"/>
                <a:gd name="T21" fmla="*/ 67 h 295"/>
                <a:gd name="T22" fmla="*/ 2 w 410"/>
                <a:gd name="T23" fmla="*/ 73 h 295"/>
                <a:gd name="T24" fmla="*/ 5 w 410"/>
                <a:gd name="T25" fmla="*/ 80 h 295"/>
                <a:gd name="T26" fmla="*/ 11 w 410"/>
                <a:gd name="T27" fmla="*/ 86 h 295"/>
                <a:gd name="T28" fmla="*/ 25 w 410"/>
                <a:gd name="T29" fmla="*/ 100 h 295"/>
                <a:gd name="T30" fmla="*/ 40 w 410"/>
                <a:gd name="T31" fmla="*/ 111 h 295"/>
                <a:gd name="T32" fmla="*/ 53 w 410"/>
                <a:gd name="T33" fmla="*/ 119 h 295"/>
                <a:gd name="T34" fmla="*/ 65 w 410"/>
                <a:gd name="T35" fmla="*/ 124 h 295"/>
                <a:gd name="T36" fmla="*/ 71 w 410"/>
                <a:gd name="T37" fmla="*/ 126 h 295"/>
                <a:gd name="T38" fmla="*/ 76 w 410"/>
                <a:gd name="T39" fmla="*/ 126 h 295"/>
                <a:gd name="T40" fmla="*/ 82 w 410"/>
                <a:gd name="T41" fmla="*/ 126 h 295"/>
                <a:gd name="T42" fmla="*/ 88 w 410"/>
                <a:gd name="T43" fmla="*/ 124 h 295"/>
                <a:gd name="T44" fmla="*/ 94 w 410"/>
                <a:gd name="T45" fmla="*/ 121 h 295"/>
                <a:gd name="T46" fmla="*/ 97 w 410"/>
                <a:gd name="T47" fmla="*/ 117 h 295"/>
                <a:gd name="T48" fmla="*/ 103 w 410"/>
                <a:gd name="T49" fmla="*/ 111 h 295"/>
                <a:gd name="T50" fmla="*/ 107 w 410"/>
                <a:gd name="T51" fmla="*/ 103 h 295"/>
                <a:gd name="T52" fmla="*/ 397 w 410"/>
                <a:gd name="T53" fmla="*/ 295 h 295"/>
                <a:gd name="T54" fmla="*/ 410 w 410"/>
                <a:gd name="T55" fmla="*/ 257 h 29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10"/>
                <a:gd name="T85" fmla="*/ 0 h 295"/>
                <a:gd name="T86" fmla="*/ 410 w 410"/>
                <a:gd name="T87" fmla="*/ 295 h 29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10" h="295">
                  <a:moveTo>
                    <a:pt x="410" y="257"/>
                  </a:moveTo>
                  <a:lnTo>
                    <a:pt x="38" y="0"/>
                  </a:lnTo>
                  <a:lnTo>
                    <a:pt x="34" y="2"/>
                  </a:lnTo>
                  <a:lnTo>
                    <a:pt x="28" y="7"/>
                  </a:lnTo>
                  <a:lnTo>
                    <a:pt x="19" y="17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4"/>
                  </a:lnTo>
                  <a:lnTo>
                    <a:pt x="0" y="52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2" y="73"/>
                  </a:lnTo>
                  <a:lnTo>
                    <a:pt x="5" y="80"/>
                  </a:lnTo>
                  <a:lnTo>
                    <a:pt x="11" y="86"/>
                  </a:lnTo>
                  <a:lnTo>
                    <a:pt x="25" y="100"/>
                  </a:lnTo>
                  <a:lnTo>
                    <a:pt x="40" y="111"/>
                  </a:lnTo>
                  <a:lnTo>
                    <a:pt x="53" y="119"/>
                  </a:lnTo>
                  <a:lnTo>
                    <a:pt x="65" y="124"/>
                  </a:lnTo>
                  <a:lnTo>
                    <a:pt x="71" y="126"/>
                  </a:lnTo>
                  <a:lnTo>
                    <a:pt x="76" y="126"/>
                  </a:lnTo>
                  <a:lnTo>
                    <a:pt x="82" y="126"/>
                  </a:lnTo>
                  <a:lnTo>
                    <a:pt x="88" y="124"/>
                  </a:lnTo>
                  <a:lnTo>
                    <a:pt x="94" y="121"/>
                  </a:lnTo>
                  <a:lnTo>
                    <a:pt x="97" y="117"/>
                  </a:lnTo>
                  <a:lnTo>
                    <a:pt x="103" y="111"/>
                  </a:lnTo>
                  <a:lnTo>
                    <a:pt x="107" y="103"/>
                  </a:lnTo>
                  <a:lnTo>
                    <a:pt x="397" y="295"/>
                  </a:lnTo>
                  <a:lnTo>
                    <a:pt x="410" y="25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0" name="Freeform 4054"/>
            <p:cNvSpPr>
              <a:spLocks noChangeAspect="1"/>
            </p:cNvSpPr>
            <p:nvPr/>
          </p:nvSpPr>
          <p:spPr bwMode="auto">
            <a:xfrm>
              <a:off x="2756" y="2853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6 h 46"/>
                <a:gd name="T6" fmla="*/ 6 w 234"/>
                <a:gd name="T7" fmla="*/ 12 h 46"/>
                <a:gd name="T8" fmla="*/ 11 w 234"/>
                <a:gd name="T9" fmla="*/ 18 h 46"/>
                <a:gd name="T10" fmla="*/ 21 w 234"/>
                <a:gd name="T11" fmla="*/ 21 h 46"/>
                <a:gd name="T12" fmla="*/ 42 w 234"/>
                <a:gd name="T13" fmla="*/ 29 h 46"/>
                <a:gd name="T14" fmla="*/ 71 w 234"/>
                <a:gd name="T15" fmla="*/ 35 h 46"/>
                <a:gd name="T16" fmla="*/ 103 w 234"/>
                <a:gd name="T17" fmla="*/ 41 h 46"/>
                <a:gd name="T18" fmla="*/ 144 w 234"/>
                <a:gd name="T19" fmla="*/ 44 h 46"/>
                <a:gd name="T20" fmla="*/ 186 w 234"/>
                <a:gd name="T21" fmla="*/ 46 h 46"/>
                <a:gd name="T22" fmla="*/ 234 w 234"/>
                <a:gd name="T23" fmla="*/ 46 h 46"/>
                <a:gd name="T24" fmla="*/ 234 w 234"/>
                <a:gd name="T25" fmla="*/ 39 h 46"/>
                <a:gd name="T26" fmla="*/ 188 w 234"/>
                <a:gd name="T27" fmla="*/ 39 h 46"/>
                <a:gd name="T28" fmla="*/ 144 w 234"/>
                <a:gd name="T29" fmla="*/ 37 h 46"/>
                <a:gd name="T30" fmla="*/ 105 w 234"/>
                <a:gd name="T31" fmla="*/ 33 h 46"/>
                <a:gd name="T32" fmla="*/ 71 w 234"/>
                <a:gd name="T33" fmla="*/ 27 h 46"/>
                <a:gd name="T34" fmla="*/ 44 w 234"/>
                <a:gd name="T35" fmla="*/ 21 h 46"/>
                <a:gd name="T36" fmla="*/ 23 w 234"/>
                <a:gd name="T37" fmla="*/ 14 h 46"/>
                <a:gd name="T38" fmla="*/ 17 w 234"/>
                <a:gd name="T39" fmla="*/ 10 h 46"/>
                <a:gd name="T40" fmla="*/ 11 w 234"/>
                <a:gd name="T41" fmla="*/ 6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2"/>
                  </a:lnTo>
                  <a:lnTo>
                    <a:pt x="11" y="18"/>
                  </a:lnTo>
                  <a:lnTo>
                    <a:pt x="21" y="21"/>
                  </a:lnTo>
                  <a:lnTo>
                    <a:pt x="42" y="29"/>
                  </a:lnTo>
                  <a:lnTo>
                    <a:pt x="71" y="35"/>
                  </a:lnTo>
                  <a:lnTo>
                    <a:pt x="103" y="41"/>
                  </a:lnTo>
                  <a:lnTo>
                    <a:pt x="144" y="44"/>
                  </a:lnTo>
                  <a:lnTo>
                    <a:pt x="186" y="46"/>
                  </a:lnTo>
                  <a:lnTo>
                    <a:pt x="234" y="46"/>
                  </a:lnTo>
                  <a:lnTo>
                    <a:pt x="234" y="39"/>
                  </a:lnTo>
                  <a:lnTo>
                    <a:pt x="188" y="39"/>
                  </a:lnTo>
                  <a:lnTo>
                    <a:pt x="144" y="37"/>
                  </a:lnTo>
                  <a:lnTo>
                    <a:pt x="105" y="33"/>
                  </a:lnTo>
                  <a:lnTo>
                    <a:pt x="71" y="27"/>
                  </a:lnTo>
                  <a:lnTo>
                    <a:pt x="44" y="21"/>
                  </a:lnTo>
                  <a:lnTo>
                    <a:pt x="23" y="14"/>
                  </a:lnTo>
                  <a:lnTo>
                    <a:pt x="17" y="10"/>
                  </a:lnTo>
                  <a:lnTo>
                    <a:pt x="11" y="6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1" name="Freeform 4055"/>
            <p:cNvSpPr>
              <a:spLocks noChangeAspect="1"/>
            </p:cNvSpPr>
            <p:nvPr/>
          </p:nvSpPr>
          <p:spPr bwMode="auto">
            <a:xfrm>
              <a:off x="2756" y="2807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2 h 46"/>
                <a:gd name="T6" fmla="*/ 144 w 234"/>
                <a:gd name="T7" fmla="*/ 4 h 46"/>
                <a:gd name="T8" fmla="*/ 103 w 234"/>
                <a:gd name="T9" fmla="*/ 8 h 46"/>
                <a:gd name="T10" fmla="*/ 71 w 234"/>
                <a:gd name="T11" fmla="*/ 14 h 46"/>
                <a:gd name="T12" fmla="*/ 42 w 234"/>
                <a:gd name="T13" fmla="*/ 19 h 46"/>
                <a:gd name="T14" fmla="*/ 21 w 234"/>
                <a:gd name="T15" fmla="*/ 27 h 46"/>
                <a:gd name="T16" fmla="*/ 11 w 234"/>
                <a:gd name="T17" fmla="*/ 31 h 46"/>
                <a:gd name="T18" fmla="*/ 6 w 234"/>
                <a:gd name="T19" fmla="*/ 35 h 46"/>
                <a:gd name="T20" fmla="*/ 2 w 234"/>
                <a:gd name="T21" fmla="*/ 41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1 h 46"/>
                <a:gd name="T30" fmla="*/ 17 w 234"/>
                <a:gd name="T31" fmla="*/ 39 h 46"/>
                <a:gd name="T32" fmla="*/ 23 w 234"/>
                <a:gd name="T33" fmla="*/ 35 h 46"/>
                <a:gd name="T34" fmla="*/ 44 w 234"/>
                <a:gd name="T35" fmla="*/ 27 h 46"/>
                <a:gd name="T36" fmla="*/ 71 w 234"/>
                <a:gd name="T37" fmla="*/ 21 h 46"/>
                <a:gd name="T38" fmla="*/ 105 w 234"/>
                <a:gd name="T39" fmla="*/ 16 h 46"/>
                <a:gd name="T40" fmla="*/ 144 w 234"/>
                <a:gd name="T41" fmla="*/ 12 h 46"/>
                <a:gd name="T42" fmla="*/ 188 w 234"/>
                <a:gd name="T43" fmla="*/ 10 h 46"/>
                <a:gd name="T44" fmla="*/ 234 w 234"/>
                <a:gd name="T45" fmla="*/ 8 h 46"/>
                <a:gd name="T46" fmla="*/ 234 w 234"/>
                <a:gd name="T47" fmla="*/ 8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2"/>
                  </a:lnTo>
                  <a:lnTo>
                    <a:pt x="144" y="4"/>
                  </a:lnTo>
                  <a:lnTo>
                    <a:pt x="103" y="8"/>
                  </a:lnTo>
                  <a:lnTo>
                    <a:pt x="71" y="14"/>
                  </a:lnTo>
                  <a:lnTo>
                    <a:pt x="42" y="19"/>
                  </a:lnTo>
                  <a:lnTo>
                    <a:pt x="21" y="27"/>
                  </a:lnTo>
                  <a:lnTo>
                    <a:pt x="11" y="31"/>
                  </a:lnTo>
                  <a:lnTo>
                    <a:pt x="6" y="35"/>
                  </a:lnTo>
                  <a:lnTo>
                    <a:pt x="2" y="41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1"/>
                  </a:lnTo>
                  <a:lnTo>
                    <a:pt x="17" y="39"/>
                  </a:lnTo>
                  <a:lnTo>
                    <a:pt x="23" y="35"/>
                  </a:lnTo>
                  <a:lnTo>
                    <a:pt x="44" y="27"/>
                  </a:lnTo>
                  <a:lnTo>
                    <a:pt x="71" y="21"/>
                  </a:lnTo>
                  <a:lnTo>
                    <a:pt x="105" y="16"/>
                  </a:lnTo>
                  <a:lnTo>
                    <a:pt x="144" y="12"/>
                  </a:lnTo>
                  <a:lnTo>
                    <a:pt x="188" y="10"/>
                  </a:lnTo>
                  <a:lnTo>
                    <a:pt x="234" y="8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2" name="Freeform 4056"/>
            <p:cNvSpPr>
              <a:spLocks noChangeAspect="1"/>
            </p:cNvSpPr>
            <p:nvPr/>
          </p:nvSpPr>
          <p:spPr bwMode="auto">
            <a:xfrm>
              <a:off x="2990" y="2807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1 h 46"/>
                <a:gd name="T6" fmla="*/ 226 w 232"/>
                <a:gd name="T7" fmla="*/ 35 h 46"/>
                <a:gd name="T8" fmla="*/ 218 w 232"/>
                <a:gd name="T9" fmla="*/ 31 h 46"/>
                <a:gd name="T10" fmla="*/ 211 w 232"/>
                <a:gd name="T11" fmla="*/ 27 h 46"/>
                <a:gd name="T12" fmla="*/ 190 w 232"/>
                <a:gd name="T13" fmla="*/ 19 h 46"/>
                <a:gd name="T14" fmla="*/ 161 w 232"/>
                <a:gd name="T15" fmla="*/ 14 h 46"/>
                <a:gd name="T16" fmla="*/ 126 w 232"/>
                <a:gd name="T17" fmla="*/ 8 h 46"/>
                <a:gd name="T18" fmla="*/ 88 w 232"/>
                <a:gd name="T19" fmla="*/ 4 h 46"/>
                <a:gd name="T20" fmla="*/ 46 w 232"/>
                <a:gd name="T21" fmla="*/ 2 h 46"/>
                <a:gd name="T22" fmla="*/ 0 w 232"/>
                <a:gd name="T23" fmla="*/ 0 h 46"/>
                <a:gd name="T24" fmla="*/ 0 w 232"/>
                <a:gd name="T25" fmla="*/ 8 h 46"/>
                <a:gd name="T26" fmla="*/ 44 w 232"/>
                <a:gd name="T27" fmla="*/ 10 h 46"/>
                <a:gd name="T28" fmla="*/ 88 w 232"/>
                <a:gd name="T29" fmla="*/ 12 h 46"/>
                <a:gd name="T30" fmla="*/ 126 w 232"/>
                <a:gd name="T31" fmla="*/ 16 h 46"/>
                <a:gd name="T32" fmla="*/ 159 w 232"/>
                <a:gd name="T33" fmla="*/ 21 h 46"/>
                <a:gd name="T34" fmla="*/ 188 w 232"/>
                <a:gd name="T35" fmla="*/ 27 h 46"/>
                <a:gd name="T36" fmla="*/ 209 w 232"/>
                <a:gd name="T37" fmla="*/ 35 h 46"/>
                <a:gd name="T38" fmla="*/ 215 w 232"/>
                <a:gd name="T39" fmla="*/ 39 h 46"/>
                <a:gd name="T40" fmla="*/ 220 w 232"/>
                <a:gd name="T41" fmla="*/ 41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1"/>
                  </a:lnTo>
                  <a:lnTo>
                    <a:pt x="226" y="35"/>
                  </a:lnTo>
                  <a:lnTo>
                    <a:pt x="218" y="31"/>
                  </a:lnTo>
                  <a:lnTo>
                    <a:pt x="211" y="27"/>
                  </a:lnTo>
                  <a:lnTo>
                    <a:pt x="190" y="19"/>
                  </a:lnTo>
                  <a:lnTo>
                    <a:pt x="161" y="14"/>
                  </a:lnTo>
                  <a:lnTo>
                    <a:pt x="126" y="8"/>
                  </a:lnTo>
                  <a:lnTo>
                    <a:pt x="88" y="4"/>
                  </a:lnTo>
                  <a:lnTo>
                    <a:pt x="46" y="2"/>
                  </a:lnTo>
                  <a:lnTo>
                    <a:pt x="0" y="0"/>
                  </a:lnTo>
                  <a:lnTo>
                    <a:pt x="0" y="8"/>
                  </a:lnTo>
                  <a:lnTo>
                    <a:pt x="44" y="10"/>
                  </a:lnTo>
                  <a:lnTo>
                    <a:pt x="88" y="12"/>
                  </a:lnTo>
                  <a:lnTo>
                    <a:pt x="126" y="16"/>
                  </a:lnTo>
                  <a:lnTo>
                    <a:pt x="159" y="21"/>
                  </a:lnTo>
                  <a:lnTo>
                    <a:pt x="188" y="27"/>
                  </a:lnTo>
                  <a:lnTo>
                    <a:pt x="209" y="35"/>
                  </a:lnTo>
                  <a:lnTo>
                    <a:pt x="215" y="39"/>
                  </a:lnTo>
                  <a:lnTo>
                    <a:pt x="220" y="41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3" name="Freeform 4057"/>
            <p:cNvSpPr>
              <a:spLocks noChangeAspect="1"/>
            </p:cNvSpPr>
            <p:nvPr/>
          </p:nvSpPr>
          <p:spPr bwMode="auto">
            <a:xfrm>
              <a:off x="2990" y="2853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6 h 46"/>
                <a:gd name="T6" fmla="*/ 88 w 232"/>
                <a:gd name="T7" fmla="*/ 44 h 46"/>
                <a:gd name="T8" fmla="*/ 126 w 232"/>
                <a:gd name="T9" fmla="*/ 41 h 46"/>
                <a:gd name="T10" fmla="*/ 161 w 232"/>
                <a:gd name="T11" fmla="*/ 35 h 46"/>
                <a:gd name="T12" fmla="*/ 190 w 232"/>
                <a:gd name="T13" fmla="*/ 29 h 46"/>
                <a:gd name="T14" fmla="*/ 211 w 232"/>
                <a:gd name="T15" fmla="*/ 21 h 46"/>
                <a:gd name="T16" fmla="*/ 218 w 232"/>
                <a:gd name="T17" fmla="*/ 18 h 46"/>
                <a:gd name="T18" fmla="*/ 226 w 232"/>
                <a:gd name="T19" fmla="*/ 12 h 46"/>
                <a:gd name="T20" fmla="*/ 230 w 232"/>
                <a:gd name="T21" fmla="*/ 6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6 h 46"/>
                <a:gd name="T30" fmla="*/ 215 w 232"/>
                <a:gd name="T31" fmla="*/ 10 h 46"/>
                <a:gd name="T32" fmla="*/ 209 w 232"/>
                <a:gd name="T33" fmla="*/ 14 h 46"/>
                <a:gd name="T34" fmla="*/ 188 w 232"/>
                <a:gd name="T35" fmla="*/ 21 h 46"/>
                <a:gd name="T36" fmla="*/ 159 w 232"/>
                <a:gd name="T37" fmla="*/ 27 h 46"/>
                <a:gd name="T38" fmla="*/ 126 w 232"/>
                <a:gd name="T39" fmla="*/ 33 h 46"/>
                <a:gd name="T40" fmla="*/ 88 w 232"/>
                <a:gd name="T41" fmla="*/ 37 h 46"/>
                <a:gd name="T42" fmla="*/ 44 w 232"/>
                <a:gd name="T43" fmla="*/ 39 h 46"/>
                <a:gd name="T44" fmla="*/ 0 w 232"/>
                <a:gd name="T45" fmla="*/ 39 h 46"/>
                <a:gd name="T46" fmla="*/ 0 w 232"/>
                <a:gd name="T47" fmla="*/ 39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6"/>
                  </a:lnTo>
                  <a:lnTo>
                    <a:pt x="88" y="44"/>
                  </a:lnTo>
                  <a:lnTo>
                    <a:pt x="126" y="41"/>
                  </a:lnTo>
                  <a:lnTo>
                    <a:pt x="161" y="35"/>
                  </a:lnTo>
                  <a:lnTo>
                    <a:pt x="190" y="29"/>
                  </a:lnTo>
                  <a:lnTo>
                    <a:pt x="211" y="21"/>
                  </a:lnTo>
                  <a:lnTo>
                    <a:pt x="218" y="18"/>
                  </a:lnTo>
                  <a:lnTo>
                    <a:pt x="226" y="12"/>
                  </a:lnTo>
                  <a:lnTo>
                    <a:pt x="230" y="6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6"/>
                  </a:lnTo>
                  <a:lnTo>
                    <a:pt x="215" y="10"/>
                  </a:lnTo>
                  <a:lnTo>
                    <a:pt x="209" y="14"/>
                  </a:lnTo>
                  <a:lnTo>
                    <a:pt x="188" y="21"/>
                  </a:lnTo>
                  <a:lnTo>
                    <a:pt x="159" y="27"/>
                  </a:lnTo>
                  <a:lnTo>
                    <a:pt x="126" y="33"/>
                  </a:lnTo>
                  <a:lnTo>
                    <a:pt x="88" y="37"/>
                  </a:lnTo>
                  <a:lnTo>
                    <a:pt x="44" y="39"/>
                  </a:lnTo>
                  <a:lnTo>
                    <a:pt x="0" y="39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4" name="Rectangle 4058"/>
            <p:cNvSpPr>
              <a:spLocks noChangeAspect="1" noChangeArrowheads="1"/>
            </p:cNvSpPr>
            <p:nvPr/>
          </p:nvSpPr>
          <p:spPr bwMode="auto">
            <a:xfrm>
              <a:off x="2760" y="2702"/>
              <a:ext cx="456" cy="151"/>
            </a:xfrm>
            <a:prstGeom prst="rect">
              <a:avLst/>
            </a:prstGeom>
            <a:grpFill/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5" name="Freeform 4059"/>
            <p:cNvSpPr>
              <a:spLocks noChangeAspect="1"/>
            </p:cNvSpPr>
            <p:nvPr/>
          </p:nvSpPr>
          <p:spPr bwMode="auto">
            <a:xfrm>
              <a:off x="2760" y="2659"/>
              <a:ext cx="458" cy="85"/>
            </a:xfrm>
            <a:custGeom>
              <a:avLst/>
              <a:gdLst>
                <a:gd name="T0" fmla="*/ 230 w 458"/>
                <a:gd name="T1" fmla="*/ 85 h 85"/>
                <a:gd name="T2" fmla="*/ 182 w 458"/>
                <a:gd name="T3" fmla="*/ 83 h 85"/>
                <a:gd name="T4" fmla="*/ 140 w 458"/>
                <a:gd name="T5" fmla="*/ 81 h 85"/>
                <a:gd name="T6" fmla="*/ 101 w 458"/>
                <a:gd name="T7" fmla="*/ 77 h 85"/>
                <a:gd name="T8" fmla="*/ 67 w 458"/>
                <a:gd name="T9" fmla="*/ 72 h 85"/>
                <a:gd name="T10" fmla="*/ 38 w 458"/>
                <a:gd name="T11" fmla="*/ 66 h 85"/>
                <a:gd name="T12" fmla="*/ 17 w 458"/>
                <a:gd name="T13" fmla="*/ 58 h 85"/>
                <a:gd name="T14" fmla="*/ 9 w 458"/>
                <a:gd name="T15" fmla="*/ 54 h 85"/>
                <a:gd name="T16" fmla="*/ 5 w 458"/>
                <a:gd name="T17" fmla="*/ 50 h 85"/>
                <a:gd name="T18" fmla="*/ 2 w 458"/>
                <a:gd name="T19" fmla="*/ 47 h 85"/>
                <a:gd name="T20" fmla="*/ 0 w 458"/>
                <a:gd name="T21" fmla="*/ 43 h 85"/>
                <a:gd name="T22" fmla="*/ 2 w 458"/>
                <a:gd name="T23" fmla="*/ 39 h 85"/>
                <a:gd name="T24" fmla="*/ 5 w 458"/>
                <a:gd name="T25" fmla="*/ 33 h 85"/>
                <a:gd name="T26" fmla="*/ 9 w 458"/>
                <a:gd name="T27" fmla="*/ 29 h 85"/>
                <a:gd name="T28" fmla="*/ 17 w 458"/>
                <a:gd name="T29" fmla="*/ 25 h 85"/>
                <a:gd name="T30" fmla="*/ 38 w 458"/>
                <a:gd name="T31" fmla="*/ 20 h 85"/>
                <a:gd name="T32" fmla="*/ 67 w 458"/>
                <a:gd name="T33" fmla="*/ 12 h 85"/>
                <a:gd name="T34" fmla="*/ 101 w 458"/>
                <a:gd name="T35" fmla="*/ 8 h 85"/>
                <a:gd name="T36" fmla="*/ 140 w 458"/>
                <a:gd name="T37" fmla="*/ 2 h 85"/>
                <a:gd name="T38" fmla="*/ 182 w 458"/>
                <a:gd name="T39" fmla="*/ 0 h 85"/>
                <a:gd name="T40" fmla="*/ 230 w 458"/>
                <a:gd name="T41" fmla="*/ 0 h 85"/>
                <a:gd name="T42" fmla="*/ 276 w 458"/>
                <a:gd name="T43" fmla="*/ 0 h 85"/>
                <a:gd name="T44" fmla="*/ 318 w 458"/>
                <a:gd name="T45" fmla="*/ 2 h 85"/>
                <a:gd name="T46" fmla="*/ 356 w 458"/>
                <a:gd name="T47" fmla="*/ 8 h 85"/>
                <a:gd name="T48" fmla="*/ 391 w 458"/>
                <a:gd name="T49" fmla="*/ 12 h 85"/>
                <a:gd name="T50" fmla="*/ 418 w 458"/>
                <a:gd name="T51" fmla="*/ 20 h 85"/>
                <a:gd name="T52" fmla="*/ 439 w 458"/>
                <a:gd name="T53" fmla="*/ 25 h 85"/>
                <a:gd name="T54" fmla="*/ 447 w 458"/>
                <a:gd name="T55" fmla="*/ 29 h 85"/>
                <a:gd name="T56" fmla="*/ 452 w 458"/>
                <a:gd name="T57" fmla="*/ 33 h 85"/>
                <a:gd name="T58" fmla="*/ 456 w 458"/>
                <a:gd name="T59" fmla="*/ 39 h 85"/>
                <a:gd name="T60" fmla="*/ 458 w 458"/>
                <a:gd name="T61" fmla="*/ 43 h 85"/>
                <a:gd name="T62" fmla="*/ 456 w 458"/>
                <a:gd name="T63" fmla="*/ 47 h 85"/>
                <a:gd name="T64" fmla="*/ 452 w 458"/>
                <a:gd name="T65" fmla="*/ 50 h 85"/>
                <a:gd name="T66" fmla="*/ 447 w 458"/>
                <a:gd name="T67" fmla="*/ 54 h 85"/>
                <a:gd name="T68" fmla="*/ 439 w 458"/>
                <a:gd name="T69" fmla="*/ 58 h 85"/>
                <a:gd name="T70" fmla="*/ 418 w 458"/>
                <a:gd name="T71" fmla="*/ 66 h 85"/>
                <a:gd name="T72" fmla="*/ 391 w 458"/>
                <a:gd name="T73" fmla="*/ 72 h 85"/>
                <a:gd name="T74" fmla="*/ 356 w 458"/>
                <a:gd name="T75" fmla="*/ 77 h 85"/>
                <a:gd name="T76" fmla="*/ 318 w 458"/>
                <a:gd name="T77" fmla="*/ 81 h 85"/>
                <a:gd name="T78" fmla="*/ 276 w 458"/>
                <a:gd name="T79" fmla="*/ 83 h 85"/>
                <a:gd name="T80" fmla="*/ 230 w 458"/>
                <a:gd name="T81" fmla="*/ 85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58"/>
                <a:gd name="T124" fmla="*/ 0 h 85"/>
                <a:gd name="T125" fmla="*/ 458 w 458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58" h="85">
                  <a:moveTo>
                    <a:pt x="230" y="85"/>
                  </a:moveTo>
                  <a:lnTo>
                    <a:pt x="182" y="83"/>
                  </a:lnTo>
                  <a:lnTo>
                    <a:pt x="140" y="81"/>
                  </a:lnTo>
                  <a:lnTo>
                    <a:pt x="101" y="77"/>
                  </a:lnTo>
                  <a:lnTo>
                    <a:pt x="67" y="72"/>
                  </a:lnTo>
                  <a:lnTo>
                    <a:pt x="38" y="66"/>
                  </a:lnTo>
                  <a:lnTo>
                    <a:pt x="17" y="58"/>
                  </a:lnTo>
                  <a:lnTo>
                    <a:pt x="9" y="54"/>
                  </a:lnTo>
                  <a:lnTo>
                    <a:pt x="5" y="50"/>
                  </a:lnTo>
                  <a:lnTo>
                    <a:pt x="2" y="47"/>
                  </a:lnTo>
                  <a:lnTo>
                    <a:pt x="0" y="43"/>
                  </a:lnTo>
                  <a:lnTo>
                    <a:pt x="2" y="39"/>
                  </a:lnTo>
                  <a:lnTo>
                    <a:pt x="5" y="33"/>
                  </a:lnTo>
                  <a:lnTo>
                    <a:pt x="9" y="29"/>
                  </a:lnTo>
                  <a:lnTo>
                    <a:pt x="17" y="25"/>
                  </a:lnTo>
                  <a:lnTo>
                    <a:pt x="38" y="20"/>
                  </a:lnTo>
                  <a:lnTo>
                    <a:pt x="67" y="12"/>
                  </a:lnTo>
                  <a:lnTo>
                    <a:pt x="101" y="8"/>
                  </a:lnTo>
                  <a:lnTo>
                    <a:pt x="140" y="2"/>
                  </a:lnTo>
                  <a:lnTo>
                    <a:pt x="182" y="0"/>
                  </a:lnTo>
                  <a:lnTo>
                    <a:pt x="230" y="0"/>
                  </a:lnTo>
                  <a:lnTo>
                    <a:pt x="276" y="0"/>
                  </a:lnTo>
                  <a:lnTo>
                    <a:pt x="318" y="2"/>
                  </a:lnTo>
                  <a:lnTo>
                    <a:pt x="356" y="8"/>
                  </a:lnTo>
                  <a:lnTo>
                    <a:pt x="391" y="12"/>
                  </a:lnTo>
                  <a:lnTo>
                    <a:pt x="418" y="20"/>
                  </a:lnTo>
                  <a:lnTo>
                    <a:pt x="439" y="25"/>
                  </a:lnTo>
                  <a:lnTo>
                    <a:pt x="447" y="29"/>
                  </a:lnTo>
                  <a:lnTo>
                    <a:pt x="452" y="33"/>
                  </a:lnTo>
                  <a:lnTo>
                    <a:pt x="456" y="39"/>
                  </a:lnTo>
                  <a:lnTo>
                    <a:pt x="458" y="43"/>
                  </a:lnTo>
                  <a:lnTo>
                    <a:pt x="456" y="47"/>
                  </a:lnTo>
                  <a:lnTo>
                    <a:pt x="452" y="50"/>
                  </a:lnTo>
                  <a:lnTo>
                    <a:pt x="447" y="54"/>
                  </a:lnTo>
                  <a:lnTo>
                    <a:pt x="439" y="58"/>
                  </a:lnTo>
                  <a:lnTo>
                    <a:pt x="418" y="66"/>
                  </a:lnTo>
                  <a:lnTo>
                    <a:pt x="391" y="72"/>
                  </a:lnTo>
                  <a:lnTo>
                    <a:pt x="356" y="77"/>
                  </a:lnTo>
                  <a:lnTo>
                    <a:pt x="318" y="81"/>
                  </a:lnTo>
                  <a:lnTo>
                    <a:pt x="276" y="83"/>
                  </a:lnTo>
                  <a:lnTo>
                    <a:pt x="230" y="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6" name="Freeform 4060"/>
            <p:cNvSpPr>
              <a:spLocks noChangeAspect="1"/>
            </p:cNvSpPr>
            <p:nvPr/>
          </p:nvSpPr>
          <p:spPr bwMode="auto">
            <a:xfrm>
              <a:off x="2756" y="2702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5 h 46"/>
                <a:gd name="T6" fmla="*/ 6 w 234"/>
                <a:gd name="T7" fmla="*/ 11 h 46"/>
                <a:gd name="T8" fmla="*/ 11 w 234"/>
                <a:gd name="T9" fmla="*/ 15 h 46"/>
                <a:gd name="T10" fmla="*/ 21 w 234"/>
                <a:gd name="T11" fmla="*/ 19 h 46"/>
                <a:gd name="T12" fmla="*/ 42 w 234"/>
                <a:gd name="T13" fmla="*/ 27 h 46"/>
                <a:gd name="T14" fmla="*/ 71 w 234"/>
                <a:gd name="T15" fmla="*/ 32 h 46"/>
                <a:gd name="T16" fmla="*/ 103 w 234"/>
                <a:gd name="T17" fmla="*/ 38 h 46"/>
                <a:gd name="T18" fmla="*/ 144 w 234"/>
                <a:gd name="T19" fmla="*/ 42 h 46"/>
                <a:gd name="T20" fmla="*/ 186 w 234"/>
                <a:gd name="T21" fmla="*/ 44 h 46"/>
                <a:gd name="T22" fmla="*/ 234 w 234"/>
                <a:gd name="T23" fmla="*/ 46 h 46"/>
                <a:gd name="T24" fmla="*/ 234 w 234"/>
                <a:gd name="T25" fmla="*/ 38 h 46"/>
                <a:gd name="T26" fmla="*/ 188 w 234"/>
                <a:gd name="T27" fmla="*/ 36 h 46"/>
                <a:gd name="T28" fmla="*/ 144 w 234"/>
                <a:gd name="T29" fmla="*/ 34 h 46"/>
                <a:gd name="T30" fmla="*/ 105 w 234"/>
                <a:gd name="T31" fmla="*/ 30 h 46"/>
                <a:gd name="T32" fmla="*/ 71 w 234"/>
                <a:gd name="T33" fmla="*/ 25 h 46"/>
                <a:gd name="T34" fmla="*/ 44 w 234"/>
                <a:gd name="T35" fmla="*/ 19 h 46"/>
                <a:gd name="T36" fmla="*/ 23 w 234"/>
                <a:gd name="T37" fmla="*/ 11 h 46"/>
                <a:gd name="T38" fmla="*/ 17 w 234"/>
                <a:gd name="T39" fmla="*/ 9 h 46"/>
                <a:gd name="T40" fmla="*/ 11 w 234"/>
                <a:gd name="T41" fmla="*/ 5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5"/>
                  </a:lnTo>
                  <a:lnTo>
                    <a:pt x="6" y="11"/>
                  </a:lnTo>
                  <a:lnTo>
                    <a:pt x="11" y="15"/>
                  </a:lnTo>
                  <a:lnTo>
                    <a:pt x="21" y="19"/>
                  </a:lnTo>
                  <a:lnTo>
                    <a:pt x="42" y="27"/>
                  </a:lnTo>
                  <a:lnTo>
                    <a:pt x="71" y="32"/>
                  </a:lnTo>
                  <a:lnTo>
                    <a:pt x="103" y="38"/>
                  </a:lnTo>
                  <a:lnTo>
                    <a:pt x="144" y="42"/>
                  </a:lnTo>
                  <a:lnTo>
                    <a:pt x="186" y="44"/>
                  </a:lnTo>
                  <a:lnTo>
                    <a:pt x="234" y="46"/>
                  </a:lnTo>
                  <a:lnTo>
                    <a:pt x="234" y="38"/>
                  </a:lnTo>
                  <a:lnTo>
                    <a:pt x="188" y="36"/>
                  </a:lnTo>
                  <a:lnTo>
                    <a:pt x="144" y="34"/>
                  </a:lnTo>
                  <a:lnTo>
                    <a:pt x="105" y="30"/>
                  </a:lnTo>
                  <a:lnTo>
                    <a:pt x="71" y="25"/>
                  </a:lnTo>
                  <a:lnTo>
                    <a:pt x="44" y="19"/>
                  </a:lnTo>
                  <a:lnTo>
                    <a:pt x="23" y="11"/>
                  </a:lnTo>
                  <a:lnTo>
                    <a:pt x="17" y="9"/>
                  </a:lnTo>
                  <a:lnTo>
                    <a:pt x="11" y="5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7" name="Freeform 4061"/>
            <p:cNvSpPr>
              <a:spLocks noChangeAspect="1"/>
            </p:cNvSpPr>
            <p:nvPr/>
          </p:nvSpPr>
          <p:spPr bwMode="auto">
            <a:xfrm>
              <a:off x="2756" y="2656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0 h 46"/>
                <a:gd name="T6" fmla="*/ 144 w 234"/>
                <a:gd name="T7" fmla="*/ 2 h 46"/>
                <a:gd name="T8" fmla="*/ 103 w 234"/>
                <a:gd name="T9" fmla="*/ 5 h 46"/>
                <a:gd name="T10" fmla="*/ 71 w 234"/>
                <a:gd name="T11" fmla="*/ 11 h 46"/>
                <a:gd name="T12" fmla="*/ 42 w 234"/>
                <a:gd name="T13" fmla="*/ 17 h 46"/>
                <a:gd name="T14" fmla="*/ 21 w 234"/>
                <a:gd name="T15" fmla="*/ 25 h 46"/>
                <a:gd name="T16" fmla="*/ 11 w 234"/>
                <a:gd name="T17" fmla="*/ 30 h 46"/>
                <a:gd name="T18" fmla="*/ 6 w 234"/>
                <a:gd name="T19" fmla="*/ 34 h 46"/>
                <a:gd name="T20" fmla="*/ 2 w 234"/>
                <a:gd name="T21" fmla="*/ 40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0 h 46"/>
                <a:gd name="T30" fmla="*/ 17 w 234"/>
                <a:gd name="T31" fmla="*/ 36 h 46"/>
                <a:gd name="T32" fmla="*/ 23 w 234"/>
                <a:gd name="T33" fmla="*/ 32 h 46"/>
                <a:gd name="T34" fmla="*/ 44 w 234"/>
                <a:gd name="T35" fmla="*/ 27 h 46"/>
                <a:gd name="T36" fmla="*/ 71 w 234"/>
                <a:gd name="T37" fmla="*/ 19 h 46"/>
                <a:gd name="T38" fmla="*/ 105 w 234"/>
                <a:gd name="T39" fmla="*/ 15 h 46"/>
                <a:gd name="T40" fmla="*/ 144 w 234"/>
                <a:gd name="T41" fmla="*/ 11 h 46"/>
                <a:gd name="T42" fmla="*/ 188 w 234"/>
                <a:gd name="T43" fmla="*/ 7 h 46"/>
                <a:gd name="T44" fmla="*/ 234 w 234"/>
                <a:gd name="T45" fmla="*/ 7 h 46"/>
                <a:gd name="T46" fmla="*/ 234 w 234"/>
                <a:gd name="T47" fmla="*/ 7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0"/>
                  </a:lnTo>
                  <a:lnTo>
                    <a:pt x="144" y="2"/>
                  </a:lnTo>
                  <a:lnTo>
                    <a:pt x="103" y="5"/>
                  </a:lnTo>
                  <a:lnTo>
                    <a:pt x="71" y="11"/>
                  </a:lnTo>
                  <a:lnTo>
                    <a:pt x="42" y="17"/>
                  </a:lnTo>
                  <a:lnTo>
                    <a:pt x="21" y="25"/>
                  </a:lnTo>
                  <a:lnTo>
                    <a:pt x="11" y="30"/>
                  </a:lnTo>
                  <a:lnTo>
                    <a:pt x="6" y="34"/>
                  </a:lnTo>
                  <a:lnTo>
                    <a:pt x="2" y="40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0"/>
                  </a:lnTo>
                  <a:lnTo>
                    <a:pt x="17" y="36"/>
                  </a:lnTo>
                  <a:lnTo>
                    <a:pt x="23" y="32"/>
                  </a:lnTo>
                  <a:lnTo>
                    <a:pt x="44" y="27"/>
                  </a:lnTo>
                  <a:lnTo>
                    <a:pt x="71" y="19"/>
                  </a:lnTo>
                  <a:lnTo>
                    <a:pt x="105" y="15"/>
                  </a:lnTo>
                  <a:lnTo>
                    <a:pt x="144" y="11"/>
                  </a:lnTo>
                  <a:lnTo>
                    <a:pt x="188" y="7"/>
                  </a:lnTo>
                  <a:lnTo>
                    <a:pt x="234" y="7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8" name="Freeform 4062"/>
            <p:cNvSpPr>
              <a:spLocks noChangeAspect="1"/>
            </p:cNvSpPr>
            <p:nvPr/>
          </p:nvSpPr>
          <p:spPr bwMode="auto">
            <a:xfrm>
              <a:off x="2990" y="2656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0 h 46"/>
                <a:gd name="T6" fmla="*/ 226 w 232"/>
                <a:gd name="T7" fmla="*/ 34 h 46"/>
                <a:gd name="T8" fmla="*/ 218 w 232"/>
                <a:gd name="T9" fmla="*/ 30 h 46"/>
                <a:gd name="T10" fmla="*/ 211 w 232"/>
                <a:gd name="T11" fmla="*/ 25 h 46"/>
                <a:gd name="T12" fmla="*/ 190 w 232"/>
                <a:gd name="T13" fmla="*/ 17 h 46"/>
                <a:gd name="T14" fmla="*/ 161 w 232"/>
                <a:gd name="T15" fmla="*/ 11 h 46"/>
                <a:gd name="T16" fmla="*/ 126 w 232"/>
                <a:gd name="T17" fmla="*/ 5 h 46"/>
                <a:gd name="T18" fmla="*/ 88 w 232"/>
                <a:gd name="T19" fmla="*/ 2 h 46"/>
                <a:gd name="T20" fmla="*/ 46 w 232"/>
                <a:gd name="T21" fmla="*/ 0 h 46"/>
                <a:gd name="T22" fmla="*/ 0 w 232"/>
                <a:gd name="T23" fmla="*/ 0 h 46"/>
                <a:gd name="T24" fmla="*/ 0 w 232"/>
                <a:gd name="T25" fmla="*/ 7 h 46"/>
                <a:gd name="T26" fmla="*/ 44 w 232"/>
                <a:gd name="T27" fmla="*/ 7 h 46"/>
                <a:gd name="T28" fmla="*/ 88 w 232"/>
                <a:gd name="T29" fmla="*/ 11 h 46"/>
                <a:gd name="T30" fmla="*/ 126 w 232"/>
                <a:gd name="T31" fmla="*/ 15 h 46"/>
                <a:gd name="T32" fmla="*/ 159 w 232"/>
                <a:gd name="T33" fmla="*/ 19 h 46"/>
                <a:gd name="T34" fmla="*/ 188 w 232"/>
                <a:gd name="T35" fmla="*/ 27 h 46"/>
                <a:gd name="T36" fmla="*/ 209 w 232"/>
                <a:gd name="T37" fmla="*/ 32 h 46"/>
                <a:gd name="T38" fmla="*/ 215 w 232"/>
                <a:gd name="T39" fmla="*/ 36 h 46"/>
                <a:gd name="T40" fmla="*/ 220 w 232"/>
                <a:gd name="T41" fmla="*/ 40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0"/>
                  </a:lnTo>
                  <a:lnTo>
                    <a:pt x="226" y="34"/>
                  </a:lnTo>
                  <a:lnTo>
                    <a:pt x="218" y="30"/>
                  </a:lnTo>
                  <a:lnTo>
                    <a:pt x="211" y="25"/>
                  </a:lnTo>
                  <a:lnTo>
                    <a:pt x="190" y="17"/>
                  </a:lnTo>
                  <a:lnTo>
                    <a:pt x="161" y="11"/>
                  </a:lnTo>
                  <a:lnTo>
                    <a:pt x="126" y="5"/>
                  </a:lnTo>
                  <a:lnTo>
                    <a:pt x="88" y="2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44" y="7"/>
                  </a:lnTo>
                  <a:lnTo>
                    <a:pt x="88" y="11"/>
                  </a:lnTo>
                  <a:lnTo>
                    <a:pt x="126" y="15"/>
                  </a:lnTo>
                  <a:lnTo>
                    <a:pt x="159" y="19"/>
                  </a:lnTo>
                  <a:lnTo>
                    <a:pt x="188" y="27"/>
                  </a:lnTo>
                  <a:lnTo>
                    <a:pt x="209" y="32"/>
                  </a:lnTo>
                  <a:lnTo>
                    <a:pt x="215" y="36"/>
                  </a:lnTo>
                  <a:lnTo>
                    <a:pt x="220" y="40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9" name="Freeform 4063"/>
            <p:cNvSpPr>
              <a:spLocks noChangeAspect="1"/>
            </p:cNvSpPr>
            <p:nvPr/>
          </p:nvSpPr>
          <p:spPr bwMode="auto">
            <a:xfrm>
              <a:off x="2990" y="2702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4 h 46"/>
                <a:gd name="T6" fmla="*/ 88 w 232"/>
                <a:gd name="T7" fmla="*/ 42 h 46"/>
                <a:gd name="T8" fmla="*/ 126 w 232"/>
                <a:gd name="T9" fmla="*/ 38 h 46"/>
                <a:gd name="T10" fmla="*/ 161 w 232"/>
                <a:gd name="T11" fmla="*/ 32 h 46"/>
                <a:gd name="T12" fmla="*/ 190 w 232"/>
                <a:gd name="T13" fmla="*/ 27 h 46"/>
                <a:gd name="T14" fmla="*/ 211 w 232"/>
                <a:gd name="T15" fmla="*/ 19 h 46"/>
                <a:gd name="T16" fmla="*/ 218 w 232"/>
                <a:gd name="T17" fmla="*/ 15 h 46"/>
                <a:gd name="T18" fmla="*/ 226 w 232"/>
                <a:gd name="T19" fmla="*/ 11 h 46"/>
                <a:gd name="T20" fmla="*/ 230 w 232"/>
                <a:gd name="T21" fmla="*/ 5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5 h 46"/>
                <a:gd name="T30" fmla="*/ 215 w 232"/>
                <a:gd name="T31" fmla="*/ 9 h 46"/>
                <a:gd name="T32" fmla="*/ 209 w 232"/>
                <a:gd name="T33" fmla="*/ 11 h 46"/>
                <a:gd name="T34" fmla="*/ 188 w 232"/>
                <a:gd name="T35" fmla="*/ 19 h 46"/>
                <a:gd name="T36" fmla="*/ 159 w 232"/>
                <a:gd name="T37" fmla="*/ 25 h 46"/>
                <a:gd name="T38" fmla="*/ 126 w 232"/>
                <a:gd name="T39" fmla="*/ 30 h 46"/>
                <a:gd name="T40" fmla="*/ 88 w 232"/>
                <a:gd name="T41" fmla="*/ 34 h 46"/>
                <a:gd name="T42" fmla="*/ 44 w 232"/>
                <a:gd name="T43" fmla="*/ 36 h 46"/>
                <a:gd name="T44" fmla="*/ 0 w 232"/>
                <a:gd name="T45" fmla="*/ 38 h 46"/>
                <a:gd name="T46" fmla="*/ 0 w 232"/>
                <a:gd name="T47" fmla="*/ 38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4"/>
                  </a:lnTo>
                  <a:lnTo>
                    <a:pt x="88" y="42"/>
                  </a:lnTo>
                  <a:lnTo>
                    <a:pt x="126" y="38"/>
                  </a:lnTo>
                  <a:lnTo>
                    <a:pt x="161" y="32"/>
                  </a:lnTo>
                  <a:lnTo>
                    <a:pt x="190" y="27"/>
                  </a:lnTo>
                  <a:lnTo>
                    <a:pt x="211" y="19"/>
                  </a:lnTo>
                  <a:lnTo>
                    <a:pt x="218" y="15"/>
                  </a:lnTo>
                  <a:lnTo>
                    <a:pt x="226" y="11"/>
                  </a:lnTo>
                  <a:lnTo>
                    <a:pt x="230" y="5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5"/>
                  </a:lnTo>
                  <a:lnTo>
                    <a:pt x="215" y="9"/>
                  </a:lnTo>
                  <a:lnTo>
                    <a:pt x="209" y="11"/>
                  </a:lnTo>
                  <a:lnTo>
                    <a:pt x="188" y="19"/>
                  </a:lnTo>
                  <a:lnTo>
                    <a:pt x="159" y="25"/>
                  </a:lnTo>
                  <a:lnTo>
                    <a:pt x="126" y="30"/>
                  </a:lnTo>
                  <a:lnTo>
                    <a:pt x="88" y="34"/>
                  </a:lnTo>
                  <a:lnTo>
                    <a:pt x="44" y="36"/>
                  </a:lnTo>
                  <a:lnTo>
                    <a:pt x="0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0" name="Freeform 4064"/>
            <p:cNvSpPr>
              <a:spLocks noChangeAspect="1"/>
            </p:cNvSpPr>
            <p:nvPr/>
          </p:nvSpPr>
          <p:spPr bwMode="auto">
            <a:xfrm>
              <a:off x="3214" y="2702"/>
              <a:ext cx="8" cy="151"/>
            </a:xfrm>
            <a:custGeom>
              <a:avLst/>
              <a:gdLst>
                <a:gd name="T0" fmla="*/ 4 w 8"/>
                <a:gd name="T1" fmla="*/ 151 h 151"/>
                <a:gd name="T2" fmla="*/ 8 w 8"/>
                <a:gd name="T3" fmla="*/ 151 h 151"/>
                <a:gd name="T4" fmla="*/ 8 w 8"/>
                <a:gd name="T5" fmla="*/ 0 h 151"/>
                <a:gd name="T6" fmla="*/ 0 w 8"/>
                <a:gd name="T7" fmla="*/ 0 h 151"/>
                <a:gd name="T8" fmla="*/ 0 w 8"/>
                <a:gd name="T9" fmla="*/ 151 h 151"/>
                <a:gd name="T10" fmla="*/ 4 w 8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1"/>
                <a:gd name="T20" fmla="*/ 8 w 8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1">
                  <a:moveTo>
                    <a:pt x="4" y="151"/>
                  </a:moveTo>
                  <a:lnTo>
                    <a:pt x="8" y="151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2" name="Freeform 4065"/>
            <p:cNvSpPr>
              <a:spLocks noChangeAspect="1"/>
            </p:cNvSpPr>
            <p:nvPr/>
          </p:nvSpPr>
          <p:spPr bwMode="auto">
            <a:xfrm>
              <a:off x="3015" y="2744"/>
              <a:ext cx="9" cy="152"/>
            </a:xfrm>
            <a:custGeom>
              <a:avLst/>
              <a:gdLst>
                <a:gd name="T0" fmla="*/ 4 w 9"/>
                <a:gd name="T1" fmla="*/ 152 h 152"/>
                <a:gd name="T2" fmla="*/ 9 w 9"/>
                <a:gd name="T3" fmla="*/ 152 h 152"/>
                <a:gd name="T4" fmla="*/ 9 w 9"/>
                <a:gd name="T5" fmla="*/ 0 h 152"/>
                <a:gd name="T6" fmla="*/ 0 w 9"/>
                <a:gd name="T7" fmla="*/ 0 h 152"/>
                <a:gd name="T8" fmla="*/ 0 w 9"/>
                <a:gd name="T9" fmla="*/ 152 h 152"/>
                <a:gd name="T10" fmla="*/ 4 w 9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2"/>
                <a:gd name="T20" fmla="*/ 9 w 9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2">
                  <a:moveTo>
                    <a:pt x="4" y="152"/>
                  </a:moveTo>
                  <a:lnTo>
                    <a:pt x="9" y="15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3" name="Freeform 4066"/>
            <p:cNvSpPr>
              <a:spLocks noChangeAspect="1"/>
            </p:cNvSpPr>
            <p:nvPr/>
          </p:nvSpPr>
          <p:spPr bwMode="auto">
            <a:xfrm>
              <a:off x="2984" y="2744"/>
              <a:ext cx="10" cy="152"/>
            </a:xfrm>
            <a:custGeom>
              <a:avLst/>
              <a:gdLst>
                <a:gd name="T0" fmla="*/ 6 w 10"/>
                <a:gd name="T1" fmla="*/ 152 h 152"/>
                <a:gd name="T2" fmla="*/ 10 w 10"/>
                <a:gd name="T3" fmla="*/ 152 h 152"/>
                <a:gd name="T4" fmla="*/ 10 w 10"/>
                <a:gd name="T5" fmla="*/ 0 h 152"/>
                <a:gd name="T6" fmla="*/ 0 w 10"/>
                <a:gd name="T7" fmla="*/ 0 h 152"/>
                <a:gd name="T8" fmla="*/ 0 w 10"/>
                <a:gd name="T9" fmla="*/ 152 h 152"/>
                <a:gd name="T10" fmla="*/ 6 w 10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2"/>
                <a:gd name="T20" fmla="*/ 10 w 10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2">
                  <a:moveTo>
                    <a:pt x="6" y="152"/>
                  </a:moveTo>
                  <a:lnTo>
                    <a:pt x="10" y="15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6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4" name="Freeform 4067"/>
            <p:cNvSpPr>
              <a:spLocks noChangeAspect="1"/>
            </p:cNvSpPr>
            <p:nvPr/>
          </p:nvSpPr>
          <p:spPr bwMode="auto">
            <a:xfrm>
              <a:off x="2955" y="2744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5" name="Freeform 4068"/>
            <p:cNvSpPr>
              <a:spLocks noChangeAspect="1"/>
            </p:cNvSpPr>
            <p:nvPr/>
          </p:nvSpPr>
          <p:spPr bwMode="auto">
            <a:xfrm>
              <a:off x="2813" y="2729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6" name="Freeform 4069"/>
            <p:cNvSpPr>
              <a:spLocks noChangeAspect="1"/>
            </p:cNvSpPr>
            <p:nvPr/>
          </p:nvSpPr>
          <p:spPr bwMode="auto">
            <a:xfrm>
              <a:off x="2840" y="2732"/>
              <a:ext cx="10" cy="154"/>
            </a:xfrm>
            <a:custGeom>
              <a:avLst/>
              <a:gdLst>
                <a:gd name="T0" fmla="*/ 6 w 10"/>
                <a:gd name="T1" fmla="*/ 154 h 154"/>
                <a:gd name="T2" fmla="*/ 10 w 10"/>
                <a:gd name="T3" fmla="*/ 154 h 154"/>
                <a:gd name="T4" fmla="*/ 10 w 10"/>
                <a:gd name="T5" fmla="*/ 0 h 154"/>
                <a:gd name="T6" fmla="*/ 0 w 10"/>
                <a:gd name="T7" fmla="*/ 0 h 154"/>
                <a:gd name="T8" fmla="*/ 0 w 10"/>
                <a:gd name="T9" fmla="*/ 154 h 154"/>
                <a:gd name="T10" fmla="*/ 6 w 10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4"/>
                <a:gd name="T20" fmla="*/ 10 w 10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4">
                  <a:moveTo>
                    <a:pt x="6" y="154"/>
                  </a:moveTo>
                  <a:lnTo>
                    <a:pt x="10" y="154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6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7" name="Freeform 4070"/>
            <p:cNvSpPr>
              <a:spLocks noChangeAspect="1"/>
            </p:cNvSpPr>
            <p:nvPr/>
          </p:nvSpPr>
          <p:spPr bwMode="auto">
            <a:xfrm>
              <a:off x="2898" y="2740"/>
              <a:ext cx="9" cy="154"/>
            </a:xfrm>
            <a:custGeom>
              <a:avLst/>
              <a:gdLst>
                <a:gd name="T0" fmla="*/ 5 w 9"/>
                <a:gd name="T1" fmla="*/ 154 h 154"/>
                <a:gd name="T2" fmla="*/ 9 w 9"/>
                <a:gd name="T3" fmla="*/ 154 h 154"/>
                <a:gd name="T4" fmla="*/ 9 w 9"/>
                <a:gd name="T5" fmla="*/ 0 h 154"/>
                <a:gd name="T6" fmla="*/ 0 w 9"/>
                <a:gd name="T7" fmla="*/ 0 h 154"/>
                <a:gd name="T8" fmla="*/ 0 w 9"/>
                <a:gd name="T9" fmla="*/ 154 h 154"/>
                <a:gd name="T10" fmla="*/ 5 w 9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4"/>
                <a:gd name="T20" fmla="*/ 9 w 9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4">
                  <a:moveTo>
                    <a:pt x="5" y="154"/>
                  </a:moveTo>
                  <a:lnTo>
                    <a:pt x="9" y="154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5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8" name="Freeform 4071"/>
            <p:cNvSpPr>
              <a:spLocks noChangeAspect="1"/>
            </p:cNvSpPr>
            <p:nvPr/>
          </p:nvSpPr>
          <p:spPr bwMode="auto">
            <a:xfrm>
              <a:off x="2926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9" name="Freeform 4072"/>
            <p:cNvSpPr>
              <a:spLocks noChangeAspect="1"/>
            </p:cNvSpPr>
            <p:nvPr/>
          </p:nvSpPr>
          <p:spPr bwMode="auto">
            <a:xfrm>
              <a:off x="2786" y="2721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0" name="Freeform 4073"/>
            <p:cNvSpPr>
              <a:spLocks noChangeAspect="1"/>
            </p:cNvSpPr>
            <p:nvPr/>
          </p:nvSpPr>
          <p:spPr bwMode="auto">
            <a:xfrm>
              <a:off x="2871" y="2738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1" name="Freeform 4074"/>
            <p:cNvSpPr>
              <a:spLocks noChangeAspect="1"/>
            </p:cNvSpPr>
            <p:nvPr/>
          </p:nvSpPr>
          <p:spPr bwMode="auto">
            <a:xfrm>
              <a:off x="3047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2" name="Freeform 4075"/>
            <p:cNvSpPr>
              <a:spLocks noChangeAspect="1"/>
            </p:cNvSpPr>
            <p:nvPr/>
          </p:nvSpPr>
          <p:spPr bwMode="auto">
            <a:xfrm>
              <a:off x="3078" y="2740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3" name="Freeform 4076"/>
            <p:cNvSpPr>
              <a:spLocks noChangeAspect="1"/>
            </p:cNvSpPr>
            <p:nvPr/>
          </p:nvSpPr>
          <p:spPr bwMode="auto">
            <a:xfrm>
              <a:off x="3111" y="2736"/>
              <a:ext cx="7" cy="152"/>
            </a:xfrm>
            <a:custGeom>
              <a:avLst/>
              <a:gdLst>
                <a:gd name="T0" fmla="*/ 3 w 7"/>
                <a:gd name="T1" fmla="*/ 152 h 152"/>
                <a:gd name="T2" fmla="*/ 7 w 7"/>
                <a:gd name="T3" fmla="*/ 152 h 152"/>
                <a:gd name="T4" fmla="*/ 7 w 7"/>
                <a:gd name="T5" fmla="*/ 0 h 152"/>
                <a:gd name="T6" fmla="*/ 0 w 7"/>
                <a:gd name="T7" fmla="*/ 0 h 152"/>
                <a:gd name="T8" fmla="*/ 0 w 7"/>
                <a:gd name="T9" fmla="*/ 152 h 152"/>
                <a:gd name="T10" fmla="*/ 3 w 7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2"/>
                <a:gd name="T20" fmla="*/ 7 w 7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2">
                  <a:moveTo>
                    <a:pt x="3" y="152"/>
                  </a:moveTo>
                  <a:lnTo>
                    <a:pt x="7" y="15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3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4" name="Freeform 4077"/>
            <p:cNvSpPr>
              <a:spLocks noChangeAspect="1"/>
            </p:cNvSpPr>
            <p:nvPr/>
          </p:nvSpPr>
          <p:spPr bwMode="auto">
            <a:xfrm>
              <a:off x="3145" y="273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5" name="Freeform 4078"/>
            <p:cNvSpPr>
              <a:spLocks noChangeAspect="1"/>
            </p:cNvSpPr>
            <p:nvPr/>
          </p:nvSpPr>
          <p:spPr bwMode="auto">
            <a:xfrm>
              <a:off x="3174" y="2725"/>
              <a:ext cx="10" cy="151"/>
            </a:xfrm>
            <a:custGeom>
              <a:avLst/>
              <a:gdLst>
                <a:gd name="T0" fmla="*/ 6 w 10"/>
                <a:gd name="T1" fmla="*/ 151 h 151"/>
                <a:gd name="T2" fmla="*/ 10 w 10"/>
                <a:gd name="T3" fmla="*/ 151 h 151"/>
                <a:gd name="T4" fmla="*/ 10 w 10"/>
                <a:gd name="T5" fmla="*/ 0 h 151"/>
                <a:gd name="T6" fmla="*/ 0 w 10"/>
                <a:gd name="T7" fmla="*/ 0 h 151"/>
                <a:gd name="T8" fmla="*/ 0 w 10"/>
                <a:gd name="T9" fmla="*/ 151 h 151"/>
                <a:gd name="T10" fmla="*/ 6 w 10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1"/>
                <a:gd name="T20" fmla="*/ 10 w 10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1">
                  <a:moveTo>
                    <a:pt x="6" y="151"/>
                  </a:moveTo>
                  <a:lnTo>
                    <a:pt x="10" y="15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6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6" name="Freeform 4079"/>
            <p:cNvSpPr>
              <a:spLocks noChangeAspect="1"/>
            </p:cNvSpPr>
            <p:nvPr/>
          </p:nvSpPr>
          <p:spPr bwMode="auto">
            <a:xfrm>
              <a:off x="2756" y="2704"/>
              <a:ext cx="7" cy="151"/>
            </a:xfrm>
            <a:custGeom>
              <a:avLst/>
              <a:gdLst>
                <a:gd name="T0" fmla="*/ 4 w 7"/>
                <a:gd name="T1" fmla="*/ 151 h 151"/>
                <a:gd name="T2" fmla="*/ 7 w 7"/>
                <a:gd name="T3" fmla="*/ 151 h 151"/>
                <a:gd name="T4" fmla="*/ 7 w 7"/>
                <a:gd name="T5" fmla="*/ 0 h 151"/>
                <a:gd name="T6" fmla="*/ 0 w 7"/>
                <a:gd name="T7" fmla="*/ 0 h 151"/>
                <a:gd name="T8" fmla="*/ 0 w 7"/>
                <a:gd name="T9" fmla="*/ 151 h 151"/>
                <a:gd name="T10" fmla="*/ 4 w 7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1"/>
                <a:gd name="T20" fmla="*/ 7 w 7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1">
                  <a:moveTo>
                    <a:pt x="4" y="151"/>
                  </a:moveTo>
                  <a:lnTo>
                    <a:pt x="7" y="151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7" name="Freeform 4080"/>
            <p:cNvSpPr>
              <a:spLocks noChangeAspect="1"/>
            </p:cNvSpPr>
            <p:nvPr/>
          </p:nvSpPr>
          <p:spPr bwMode="auto">
            <a:xfrm>
              <a:off x="2815" y="2663"/>
              <a:ext cx="346" cy="62"/>
            </a:xfrm>
            <a:custGeom>
              <a:avLst/>
              <a:gdLst>
                <a:gd name="T0" fmla="*/ 175 w 346"/>
                <a:gd name="T1" fmla="*/ 62 h 62"/>
                <a:gd name="T2" fmla="*/ 138 w 346"/>
                <a:gd name="T3" fmla="*/ 62 h 62"/>
                <a:gd name="T4" fmla="*/ 106 w 346"/>
                <a:gd name="T5" fmla="*/ 60 h 62"/>
                <a:gd name="T6" fmla="*/ 77 w 346"/>
                <a:gd name="T7" fmla="*/ 56 h 62"/>
                <a:gd name="T8" fmla="*/ 52 w 346"/>
                <a:gd name="T9" fmla="*/ 52 h 62"/>
                <a:gd name="T10" fmla="*/ 31 w 346"/>
                <a:gd name="T11" fmla="*/ 48 h 62"/>
                <a:gd name="T12" fmla="*/ 16 w 346"/>
                <a:gd name="T13" fmla="*/ 43 h 62"/>
                <a:gd name="T14" fmla="*/ 10 w 346"/>
                <a:gd name="T15" fmla="*/ 41 h 62"/>
                <a:gd name="T16" fmla="*/ 4 w 346"/>
                <a:gd name="T17" fmla="*/ 37 h 62"/>
                <a:gd name="T18" fmla="*/ 2 w 346"/>
                <a:gd name="T19" fmla="*/ 35 h 62"/>
                <a:gd name="T20" fmla="*/ 0 w 346"/>
                <a:gd name="T21" fmla="*/ 31 h 62"/>
                <a:gd name="T22" fmla="*/ 2 w 346"/>
                <a:gd name="T23" fmla="*/ 27 h 62"/>
                <a:gd name="T24" fmla="*/ 4 w 346"/>
                <a:gd name="T25" fmla="*/ 25 h 62"/>
                <a:gd name="T26" fmla="*/ 10 w 346"/>
                <a:gd name="T27" fmla="*/ 21 h 62"/>
                <a:gd name="T28" fmla="*/ 16 w 346"/>
                <a:gd name="T29" fmla="*/ 20 h 62"/>
                <a:gd name="T30" fmla="*/ 31 w 346"/>
                <a:gd name="T31" fmla="*/ 14 h 62"/>
                <a:gd name="T32" fmla="*/ 52 w 346"/>
                <a:gd name="T33" fmla="*/ 10 h 62"/>
                <a:gd name="T34" fmla="*/ 77 w 346"/>
                <a:gd name="T35" fmla="*/ 6 h 62"/>
                <a:gd name="T36" fmla="*/ 106 w 346"/>
                <a:gd name="T37" fmla="*/ 2 h 62"/>
                <a:gd name="T38" fmla="*/ 138 w 346"/>
                <a:gd name="T39" fmla="*/ 0 h 62"/>
                <a:gd name="T40" fmla="*/ 175 w 346"/>
                <a:gd name="T41" fmla="*/ 0 h 62"/>
                <a:gd name="T42" fmla="*/ 209 w 346"/>
                <a:gd name="T43" fmla="*/ 0 h 62"/>
                <a:gd name="T44" fmla="*/ 240 w 346"/>
                <a:gd name="T45" fmla="*/ 2 h 62"/>
                <a:gd name="T46" fmla="*/ 271 w 346"/>
                <a:gd name="T47" fmla="*/ 6 h 62"/>
                <a:gd name="T48" fmla="*/ 296 w 346"/>
                <a:gd name="T49" fmla="*/ 10 h 62"/>
                <a:gd name="T50" fmla="*/ 317 w 346"/>
                <a:gd name="T51" fmla="*/ 14 h 62"/>
                <a:gd name="T52" fmla="*/ 332 w 346"/>
                <a:gd name="T53" fmla="*/ 20 h 62"/>
                <a:gd name="T54" fmla="*/ 338 w 346"/>
                <a:gd name="T55" fmla="*/ 21 h 62"/>
                <a:gd name="T56" fmla="*/ 342 w 346"/>
                <a:gd name="T57" fmla="*/ 25 h 62"/>
                <a:gd name="T58" fmla="*/ 346 w 346"/>
                <a:gd name="T59" fmla="*/ 27 h 62"/>
                <a:gd name="T60" fmla="*/ 346 w 346"/>
                <a:gd name="T61" fmla="*/ 31 h 62"/>
                <a:gd name="T62" fmla="*/ 346 w 346"/>
                <a:gd name="T63" fmla="*/ 35 h 62"/>
                <a:gd name="T64" fmla="*/ 342 w 346"/>
                <a:gd name="T65" fmla="*/ 37 h 62"/>
                <a:gd name="T66" fmla="*/ 338 w 346"/>
                <a:gd name="T67" fmla="*/ 41 h 62"/>
                <a:gd name="T68" fmla="*/ 332 w 346"/>
                <a:gd name="T69" fmla="*/ 43 h 62"/>
                <a:gd name="T70" fmla="*/ 317 w 346"/>
                <a:gd name="T71" fmla="*/ 48 h 62"/>
                <a:gd name="T72" fmla="*/ 296 w 346"/>
                <a:gd name="T73" fmla="*/ 52 h 62"/>
                <a:gd name="T74" fmla="*/ 271 w 346"/>
                <a:gd name="T75" fmla="*/ 56 h 62"/>
                <a:gd name="T76" fmla="*/ 240 w 346"/>
                <a:gd name="T77" fmla="*/ 60 h 62"/>
                <a:gd name="T78" fmla="*/ 209 w 346"/>
                <a:gd name="T79" fmla="*/ 62 h 62"/>
                <a:gd name="T80" fmla="*/ 175 w 346"/>
                <a:gd name="T81" fmla="*/ 62 h 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46"/>
                <a:gd name="T124" fmla="*/ 0 h 62"/>
                <a:gd name="T125" fmla="*/ 346 w 346"/>
                <a:gd name="T126" fmla="*/ 62 h 6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46" h="62">
                  <a:moveTo>
                    <a:pt x="175" y="62"/>
                  </a:moveTo>
                  <a:lnTo>
                    <a:pt x="138" y="62"/>
                  </a:lnTo>
                  <a:lnTo>
                    <a:pt x="106" y="60"/>
                  </a:lnTo>
                  <a:lnTo>
                    <a:pt x="77" y="56"/>
                  </a:lnTo>
                  <a:lnTo>
                    <a:pt x="52" y="52"/>
                  </a:lnTo>
                  <a:lnTo>
                    <a:pt x="31" y="48"/>
                  </a:lnTo>
                  <a:lnTo>
                    <a:pt x="16" y="43"/>
                  </a:lnTo>
                  <a:lnTo>
                    <a:pt x="10" y="41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10" y="21"/>
                  </a:lnTo>
                  <a:lnTo>
                    <a:pt x="16" y="20"/>
                  </a:lnTo>
                  <a:lnTo>
                    <a:pt x="31" y="14"/>
                  </a:lnTo>
                  <a:lnTo>
                    <a:pt x="52" y="10"/>
                  </a:lnTo>
                  <a:lnTo>
                    <a:pt x="77" y="6"/>
                  </a:lnTo>
                  <a:lnTo>
                    <a:pt x="106" y="2"/>
                  </a:lnTo>
                  <a:lnTo>
                    <a:pt x="138" y="0"/>
                  </a:lnTo>
                  <a:lnTo>
                    <a:pt x="175" y="0"/>
                  </a:lnTo>
                  <a:lnTo>
                    <a:pt x="209" y="0"/>
                  </a:lnTo>
                  <a:lnTo>
                    <a:pt x="240" y="2"/>
                  </a:lnTo>
                  <a:lnTo>
                    <a:pt x="271" y="6"/>
                  </a:lnTo>
                  <a:lnTo>
                    <a:pt x="296" y="10"/>
                  </a:lnTo>
                  <a:lnTo>
                    <a:pt x="317" y="14"/>
                  </a:lnTo>
                  <a:lnTo>
                    <a:pt x="332" y="20"/>
                  </a:lnTo>
                  <a:lnTo>
                    <a:pt x="338" y="21"/>
                  </a:lnTo>
                  <a:lnTo>
                    <a:pt x="342" y="25"/>
                  </a:lnTo>
                  <a:lnTo>
                    <a:pt x="346" y="27"/>
                  </a:lnTo>
                  <a:lnTo>
                    <a:pt x="346" y="31"/>
                  </a:lnTo>
                  <a:lnTo>
                    <a:pt x="346" y="35"/>
                  </a:lnTo>
                  <a:lnTo>
                    <a:pt x="342" y="37"/>
                  </a:lnTo>
                  <a:lnTo>
                    <a:pt x="338" y="41"/>
                  </a:lnTo>
                  <a:lnTo>
                    <a:pt x="332" y="43"/>
                  </a:lnTo>
                  <a:lnTo>
                    <a:pt x="317" y="48"/>
                  </a:lnTo>
                  <a:lnTo>
                    <a:pt x="296" y="52"/>
                  </a:lnTo>
                  <a:lnTo>
                    <a:pt x="271" y="56"/>
                  </a:lnTo>
                  <a:lnTo>
                    <a:pt x="240" y="60"/>
                  </a:lnTo>
                  <a:lnTo>
                    <a:pt x="209" y="62"/>
                  </a:lnTo>
                  <a:lnTo>
                    <a:pt x="175" y="6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8" name="Freeform 4081"/>
            <p:cNvSpPr>
              <a:spLocks noChangeAspect="1"/>
            </p:cNvSpPr>
            <p:nvPr/>
          </p:nvSpPr>
          <p:spPr bwMode="auto">
            <a:xfrm>
              <a:off x="2811" y="2694"/>
              <a:ext cx="179" cy="35"/>
            </a:xfrm>
            <a:custGeom>
              <a:avLst/>
              <a:gdLst>
                <a:gd name="T0" fmla="*/ 0 w 179"/>
                <a:gd name="T1" fmla="*/ 0 h 35"/>
                <a:gd name="T2" fmla="*/ 0 w 179"/>
                <a:gd name="T3" fmla="*/ 0 h 35"/>
                <a:gd name="T4" fmla="*/ 2 w 179"/>
                <a:gd name="T5" fmla="*/ 6 h 35"/>
                <a:gd name="T6" fmla="*/ 6 w 179"/>
                <a:gd name="T7" fmla="*/ 10 h 35"/>
                <a:gd name="T8" fmla="*/ 10 w 179"/>
                <a:gd name="T9" fmla="*/ 13 h 35"/>
                <a:gd name="T10" fmla="*/ 18 w 179"/>
                <a:gd name="T11" fmla="*/ 15 h 35"/>
                <a:gd name="T12" fmla="*/ 33 w 179"/>
                <a:gd name="T13" fmla="*/ 21 h 35"/>
                <a:gd name="T14" fmla="*/ 54 w 179"/>
                <a:gd name="T15" fmla="*/ 25 h 35"/>
                <a:gd name="T16" fmla="*/ 81 w 179"/>
                <a:gd name="T17" fmla="*/ 29 h 35"/>
                <a:gd name="T18" fmla="*/ 110 w 179"/>
                <a:gd name="T19" fmla="*/ 33 h 35"/>
                <a:gd name="T20" fmla="*/ 142 w 179"/>
                <a:gd name="T21" fmla="*/ 35 h 35"/>
                <a:gd name="T22" fmla="*/ 179 w 179"/>
                <a:gd name="T23" fmla="*/ 35 h 35"/>
                <a:gd name="T24" fmla="*/ 179 w 179"/>
                <a:gd name="T25" fmla="*/ 27 h 35"/>
                <a:gd name="T26" fmla="*/ 142 w 179"/>
                <a:gd name="T27" fmla="*/ 27 h 35"/>
                <a:gd name="T28" fmla="*/ 112 w 179"/>
                <a:gd name="T29" fmla="*/ 25 h 35"/>
                <a:gd name="T30" fmla="*/ 81 w 179"/>
                <a:gd name="T31" fmla="*/ 21 h 35"/>
                <a:gd name="T32" fmla="*/ 56 w 179"/>
                <a:gd name="T33" fmla="*/ 17 h 35"/>
                <a:gd name="T34" fmla="*/ 35 w 179"/>
                <a:gd name="T35" fmla="*/ 13 h 35"/>
                <a:gd name="T36" fmla="*/ 20 w 179"/>
                <a:gd name="T37" fmla="*/ 8 h 35"/>
                <a:gd name="T38" fmla="*/ 16 w 179"/>
                <a:gd name="T39" fmla="*/ 6 h 35"/>
                <a:gd name="T40" fmla="*/ 12 w 179"/>
                <a:gd name="T41" fmla="*/ 4 h 35"/>
                <a:gd name="T42" fmla="*/ 10 w 179"/>
                <a:gd name="T43" fmla="*/ 2 h 35"/>
                <a:gd name="T44" fmla="*/ 10 w 179"/>
                <a:gd name="T45" fmla="*/ 0 h 35"/>
                <a:gd name="T46" fmla="*/ 10 w 179"/>
                <a:gd name="T47" fmla="*/ 0 h 35"/>
                <a:gd name="T48" fmla="*/ 0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0"/>
                  </a:lnTo>
                  <a:lnTo>
                    <a:pt x="10" y="13"/>
                  </a:lnTo>
                  <a:lnTo>
                    <a:pt x="18" y="15"/>
                  </a:lnTo>
                  <a:lnTo>
                    <a:pt x="33" y="21"/>
                  </a:lnTo>
                  <a:lnTo>
                    <a:pt x="54" y="25"/>
                  </a:lnTo>
                  <a:lnTo>
                    <a:pt x="81" y="29"/>
                  </a:lnTo>
                  <a:lnTo>
                    <a:pt x="110" y="33"/>
                  </a:lnTo>
                  <a:lnTo>
                    <a:pt x="142" y="35"/>
                  </a:lnTo>
                  <a:lnTo>
                    <a:pt x="179" y="35"/>
                  </a:lnTo>
                  <a:lnTo>
                    <a:pt x="179" y="27"/>
                  </a:lnTo>
                  <a:lnTo>
                    <a:pt x="142" y="27"/>
                  </a:lnTo>
                  <a:lnTo>
                    <a:pt x="112" y="25"/>
                  </a:lnTo>
                  <a:lnTo>
                    <a:pt x="81" y="21"/>
                  </a:lnTo>
                  <a:lnTo>
                    <a:pt x="56" y="17"/>
                  </a:lnTo>
                  <a:lnTo>
                    <a:pt x="35" y="13"/>
                  </a:lnTo>
                  <a:lnTo>
                    <a:pt x="20" y="8"/>
                  </a:lnTo>
                  <a:lnTo>
                    <a:pt x="16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9" name="Freeform 4082"/>
            <p:cNvSpPr>
              <a:spLocks noChangeAspect="1"/>
            </p:cNvSpPr>
            <p:nvPr/>
          </p:nvSpPr>
          <p:spPr bwMode="auto">
            <a:xfrm>
              <a:off x="2811" y="2659"/>
              <a:ext cx="179" cy="35"/>
            </a:xfrm>
            <a:custGeom>
              <a:avLst/>
              <a:gdLst>
                <a:gd name="T0" fmla="*/ 179 w 179"/>
                <a:gd name="T1" fmla="*/ 0 h 35"/>
                <a:gd name="T2" fmla="*/ 179 w 179"/>
                <a:gd name="T3" fmla="*/ 0 h 35"/>
                <a:gd name="T4" fmla="*/ 142 w 179"/>
                <a:gd name="T5" fmla="*/ 0 h 35"/>
                <a:gd name="T6" fmla="*/ 110 w 179"/>
                <a:gd name="T7" fmla="*/ 2 h 35"/>
                <a:gd name="T8" fmla="*/ 81 w 179"/>
                <a:gd name="T9" fmla="*/ 6 h 35"/>
                <a:gd name="T10" fmla="*/ 54 w 179"/>
                <a:gd name="T11" fmla="*/ 10 h 35"/>
                <a:gd name="T12" fmla="*/ 33 w 179"/>
                <a:gd name="T13" fmla="*/ 14 h 35"/>
                <a:gd name="T14" fmla="*/ 18 w 179"/>
                <a:gd name="T15" fmla="*/ 20 h 35"/>
                <a:gd name="T16" fmla="*/ 12 w 179"/>
                <a:gd name="T17" fmla="*/ 24 h 35"/>
                <a:gd name="T18" fmla="*/ 6 w 179"/>
                <a:gd name="T19" fmla="*/ 25 h 35"/>
                <a:gd name="T20" fmla="*/ 2 w 179"/>
                <a:gd name="T21" fmla="*/ 29 h 35"/>
                <a:gd name="T22" fmla="*/ 0 w 179"/>
                <a:gd name="T23" fmla="*/ 35 h 35"/>
                <a:gd name="T24" fmla="*/ 10 w 179"/>
                <a:gd name="T25" fmla="*/ 35 h 35"/>
                <a:gd name="T26" fmla="*/ 10 w 179"/>
                <a:gd name="T27" fmla="*/ 33 h 35"/>
                <a:gd name="T28" fmla="*/ 12 w 179"/>
                <a:gd name="T29" fmla="*/ 31 h 35"/>
                <a:gd name="T30" fmla="*/ 16 w 179"/>
                <a:gd name="T31" fmla="*/ 29 h 35"/>
                <a:gd name="T32" fmla="*/ 20 w 179"/>
                <a:gd name="T33" fmla="*/ 27 h 35"/>
                <a:gd name="T34" fmla="*/ 35 w 179"/>
                <a:gd name="T35" fmla="*/ 22 h 35"/>
                <a:gd name="T36" fmla="*/ 56 w 179"/>
                <a:gd name="T37" fmla="*/ 18 h 35"/>
                <a:gd name="T38" fmla="*/ 81 w 179"/>
                <a:gd name="T39" fmla="*/ 14 h 35"/>
                <a:gd name="T40" fmla="*/ 112 w 179"/>
                <a:gd name="T41" fmla="*/ 10 h 35"/>
                <a:gd name="T42" fmla="*/ 142 w 179"/>
                <a:gd name="T43" fmla="*/ 10 h 35"/>
                <a:gd name="T44" fmla="*/ 179 w 179"/>
                <a:gd name="T45" fmla="*/ 8 h 35"/>
                <a:gd name="T46" fmla="*/ 179 w 179"/>
                <a:gd name="T47" fmla="*/ 8 h 35"/>
                <a:gd name="T48" fmla="*/ 179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179" y="0"/>
                  </a:moveTo>
                  <a:lnTo>
                    <a:pt x="179" y="0"/>
                  </a:lnTo>
                  <a:lnTo>
                    <a:pt x="142" y="0"/>
                  </a:lnTo>
                  <a:lnTo>
                    <a:pt x="110" y="2"/>
                  </a:lnTo>
                  <a:lnTo>
                    <a:pt x="81" y="6"/>
                  </a:lnTo>
                  <a:lnTo>
                    <a:pt x="54" y="10"/>
                  </a:lnTo>
                  <a:lnTo>
                    <a:pt x="33" y="14"/>
                  </a:lnTo>
                  <a:lnTo>
                    <a:pt x="18" y="20"/>
                  </a:lnTo>
                  <a:lnTo>
                    <a:pt x="12" y="24"/>
                  </a:lnTo>
                  <a:lnTo>
                    <a:pt x="6" y="25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2" y="31"/>
                  </a:lnTo>
                  <a:lnTo>
                    <a:pt x="16" y="29"/>
                  </a:lnTo>
                  <a:lnTo>
                    <a:pt x="20" y="27"/>
                  </a:lnTo>
                  <a:lnTo>
                    <a:pt x="35" y="22"/>
                  </a:lnTo>
                  <a:lnTo>
                    <a:pt x="56" y="18"/>
                  </a:lnTo>
                  <a:lnTo>
                    <a:pt x="81" y="14"/>
                  </a:lnTo>
                  <a:lnTo>
                    <a:pt x="112" y="10"/>
                  </a:lnTo>
                  <a:lnTo>
                    <a:pt x="142" y="10"/>
                  </a:lnTo>
                  <a:lnTo>
                    <a:pt x="179" y="8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0" name="Freeform 4083"/>
            <p:cNvSpPr>
              <a:spLocks noChangeAspect="1"/>
            </p:cNvSpPr>
            <p:nvPr/>
          </p:nvSpPr>
          <p:spPr bwMode="auto">
            <a:xfrm>
              <a:off x="2990" y="2659"/>
              <a:ext cx="174" cy="35"/>
            </a:xfrm>
            <a:custGeom>
              <a:avLst/>
              <a:gdLst>
                <a:gd name="T0" fmla="*/ 174 w 174"/>
                <a:gd name="T1" fmla="*/ 35 h 35"/>
                <a:gd name="T2" fmla="*/ 174 w 174"/>
                <a:gd name="T3" fmla="*/ 35 h 35"/>
                <a:gd name="T4" fmla="*/ 174 w 174"/>
                <a:gd name="T5" fmla="*/ 29 h 35"/>
                <a:gd name="T6" fmla="*/ 171 w 174"/>
                <a:gd name="T7" fmla="*/ 25 h 35"/>
                <a:gd name="T8" fmla="*/ 165 w 174"/>
                <a:gd name="T9" fmla="*/ 24 h 35"/>
                <a:gd name="T10" fmla="*/ 159 w 174"/>
                <a:gd name="T11" fmla="*/ 20 h 35"/>
                <a:gd name="T12" fmla="*/ 142 w 174"/>
                <a:gd name="T13" fmla="*/ 14 h 35"/>
                <a:gd name="T14" fmla="*/ 121 w 174"/>
                <a:gd name="T15" fmla="*/ 10 h 35"/>
                <a:gd name="T16" fmla="*/ 96 w 174"/>
                <a:gd name="T17" fmla="*/ 6 h 35"/>
                <a:gd name="T18" fmla="*/ 67 w 174"/>
                <a:gd name="T19" fmla="*/ 2 h 35"/>
                <a:gd name="T20" fmla="*/ 34 w 174"/>
                <a:gd name="T21" fmla="*/ 0 h 35"/>
                <a:gd name="T22" fmla="*/ 0 w 174"/>
                <a:gd name="T23" fmla="*/ 0 h 35"/>
                <a:gd name="T24" fmla="*/ 0 w 174"/>
                <a:gd name="T25" fmla="*/ 8 h 35"/>
                <a:gd name="T26" fmla="*/ 34 w 174"/>
                <a:gd name="T27" fmla="*/ 10 h 35"/>
                <a:gd name="T28" fmla="*/ 65 w 174"/>
                <a:gd name="T29" fmla="*/ 10 h 35"/>
                <a:gd name="T30" fmla="*/ 94 w 174"/>
                <a:gd name="T31" fmla="*/ 14 h 35"/>
                <a:gd name="T32" fmla="*/ 121 w 174"/>
                <a:gd name="T33" fmla="*/ 18 h 35"/>
                <a:gd name="T34" fmla="*/ 140 w 174"/>
                <a:gd name="T35" fmla="*/ 22 h 35"/>
                <a:gd name="T36" fmla="*/ 157 w 174"/>
                <a:gd name="T37" fmla="*/ 27 h 35"/>
                <a:gd name="T38" fmla="*/ 161 w 174"/>
                <a:gd name="T39" fmla="*/ 29 h 35"/>
                <a:gd name="T40" fmla="*/ 165 w 174"/>
                <a:gd name="T41" fmla="*/ 31 h 35"/>
                <a:gd name="T42" fmla="*/ 167 w 174"/>
                <a:gd name="T43" fmla="*/ 33 h 35"/>
                <a:gd name="T44" fmla="*/ 167 w 174"/>
                <a:gd name="T45" fmla="*/ 35 h 35"/>
                <a:gd name="T46" fmla="*/ 167 w 174"/>
                <a:gd name="T47" fmla="*/ 35 h 35"/>
                <a:gd name="T48" fmla="*/ 174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174" y="35"/>
                  </a:moveTo>
                  <a:lnTo>
                    <a:pt x="174" y="35"/>
                  </a:lnTo>
                  <a:lnTo>
                    <a:pt x="174" y="29"/>
                  </a:lnTo>
                  <a:lnTo>
                    <a:pt x="171" y="25"/>
                  </a:lnTo>
                  <a:lnTo>
                    <a:pt x="165" y="24"/>
                  </a:lnTo>
                  <a:lnTo>
                    <a:pt x="159" y="20"/>
                  </a:lnTo>
                  <a:lnTo>
                    <a:pt x="142" y="14"/>
                  </a:lnTo>
                  <a:lnTo>
                    <a:pt x="121" y="10"/>
                  </a:lnTo>
                  <a:lnTo>
                    <a:pt x="96" y="6"/>
                  </a:lnTo>
                  <a:lnTo>
                    <a:pt x="67" y="2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34" y="10"/>
                  </a:lnTo>
                  <a:lnTo>
                    <a:pt x="65" y="10"/>
                  </a:lnTo>
                  <a:lnTo>
                    <a:pt x="94" y="14"/>
                  </a:lnTo>
                  <a:lnTo>
                    <a:pt x="121" y="18"/>
                  </a:lnTo>
                  <a:lnTo>
                    <a:pt x="140" y="22"/>
                  </a:lnTo>
                  <a:lnTo>
                    <a:pt x="157" y="27"/>
                  </a:lnTo>
                  <a:lnTo>
                    <a:pt x="161" y="29"/>
                  </a:lnTo>
                  <a:lnTo>
                    <a:pt x="165" y="31"/>
                  </a:lnTo>
                  <a:lnTo>
                    <a:pt x="167" y="33"/>
                  </a:lnTo>
                  <a:lnTo>
                    <a:pt x="167" y="35"/>
                  </a:lnTo>
                  <a:lnTo>
                    <a:pt x="174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1" name="Freeform 4084"/>
            <p:cNvSpPr>
              <a:spLocks noChangeAspect="1"/>
            </p:cNvSpPr>
            <p:nvPr/>
          </p:nvSpPr>
          <p:spPr bwMode="auto">
            <a:xfrm>
              <a:off x="2990" y="2694"/>
              <a:ext cx="174" cy="35"/>
            </a:xfrm>
            <a:custGeom>
              <a:avLst/>
              <a:gdLst>
                <a:gd name="T0" fmla="*/ 0 w 174"/>
                <a:gd name="T1" fmla="*/ 35 h 35"/>
                <a:gd name="T2" fmla="*/ 0 w 174"/>
                <a:gd name="T3" fmla="*/ 35 h 35"/>
                <a:gd name="T4" fmla="*/ 34 w 174"/>
                <a:gd name="T5" fmla="*/ 35 h 35"/>
                <a:gd name="T6" fmla="*/ 67 w 174"/>
                <a:gd name="T7" fmla="*/ 33 h 35"/>
                <a:gd name="T8" fmla="*/ 96 w 174"/>
                <a:gd name="T9" fmla="*/ 29 h 35"/>
                <a:gd name="T10" fmla="*/ 121 w 174"/>
                <a:gd name="T11" fmla="*/ 25 h 35"/>
                <a:gd name="T12" fmla="*/ 142 w 174"/>
                <a:gd name="T13" fmla="*/ 21 h 35"/>
                <a:gd name="T14" fmla="*/ 159 w 174"/>
                <a:gd name="T15" fmla="*/ 15 h 35"/>
                <a:gd name="T16" fmla="*/ 165 w 174"/>
                <a:gd name="T17" fmla="*/ 13 h 35"/>
                <a:gd name="T18" fmla="*/ 171 w 174"/>
                <a:gd name="T19" fmla="*/ 10 h 35"/>
                <a:gd name="T20" fmla="*/ 174 w 174"/>
                <a:gd name="T21" fmla="*/ 6 h 35"/>
                <a:gd name="T22" fmla="*/ 174 w 174"/>
                <a:gd name="T23" fmla="*/ 0 h 35"/>
                <a:gd name="T24" fmla="*/ 167 w 174"/>
                <a:gd name="T25" fmla="*/ 0 h 35"/>
                <a:gd name="T26" fmla="*/ 167 w 174"/>
                <a:gd name="T27" fmla="*/ 2 h 35"/>
                <a:gd name="T28" fmla="*/ 165 w 174"/>
                <a:gd name="T29" fmla="*/ 4 h 35"/>
                <a:gd name="T30" fmla="*/ 161 w 174"/>
                <a:gd name="T31" fmla="*/ 6 h 35"/>
                <a:gd name="T32" fmla="*/ 157 w 174"/>
                <a:gd name="T33" fmla="*/ 8 h 35"/>
                <a:gd name="T34" fmla="*/ 140 w 174"/>
                <a:gd name="T35" fmla="*/ 13 h 35"/>
                <a:gd name="T36" fmla="*/ 121 w 174"/>
                <a:gd name="T37" fmla="*/ 17 h 35"/>
                <a:gd name="T38" fmla="*/ 94 w 174"/>
                <a:gd name="T39" fmla="*/ 21 h 35"/>
                <a:gd name="T40" fmla="*/ 65 w 174"/>
                <a:gd name="T41" fmla="*/ 25 h 35"/>
                <a:gd name="T42" fmla="*/ 34 w 174"/>
                <a:gd name="T43" fmla="*/ 27 h 35"/>
                <a:gd name="T44" fmla="*/ 0 w 174"/>
                <a:gd name="T45" fmla="*/ 27 h 35"/>
                <a:gd name="T46" fmla="*/ 0 w 174"/>
                <a:gd name="T47" fmla="*/ 27 h 35"/>
                <a:gd name="T48" fmla="*/ 0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0" y="35"/>
                  </a:moveTo>
                  <a:lnTo>
                    <a:pt x="0" y="35"/>
                  </a:lnTo>
                  <a:lnTo>
                    <a:pt x="34" y="35"/>
                  </a:lnTo>
                  <a:lnTo>
                    <a:pt x="67" y="33"/>
                  </a:lnTo>
                  <a:lnTo>
                    <a:pt x="96" y="29"/>
                  </a:lnTo>
                  <a:lnTo>
                    <a:pt x="121" y="25"/>
                  </a:lnTo>
                  <a:lnTo>
                    <a:pt x="142" y="21"/>
                  </a:lnTo>
                  <a:lnTo>
                    <a:pt x="159" y="15"/>
                  </a:lnTo>
                  <a:lnTo>
                    <a:pt x="165" y="13"/>
                  </a:lnTo>
                  <a:lnTo>
                    <a:pt x="171" y="10"/>
                  </a:lnTo>
                  <a:lnTo>
                    <a:pt x="174" y="6"/>
                  </a:lnTo>
                  <a:lnTo>
                    <a:pt x="174" y="0"/>
                  </a:lnTo>
                  <a:lnTo>
                    <a:pt x="167" y="0"/>
                  </a:lnTo>
                  <a:lnTo>
                    <a:pt x="167" y="2"/>
                  </a:lnTo>
                  <a:lnTo>
                    <a:pt x="165" y="4"/>
                  </a:lnTo>
                  <a:lnTo>
                    <a:pt x="161" y="6"/>
                  </a:lnTo>
                  <a:lnTo>
                    <a:pt x="157" y="8"/>
                  </a:lnTo>
                  <a:lnTo>
                    <a:pt x="140" y="13"/>
                  </a:lnTo>
                  <a:lnTo>
                    <a:pt x="121" y="17"/>
                  </a:lnTo>
                  <a:lnTo>
                    <a:pt x="94" y="21"/>
                  </a:lnTo>
                  <a:lnTo>
                    <a:pt x="65" y="25"/>
                  </a:lnTo>
                  <a:lnTo>
                    <a:pt x="34" y="27"/>
                  </a:lnTo>
                  <a:lnTo>
                    <a:pt x="0" y="27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2" name="Freeform 4085"/>
            <p:cNvSpPr>
              <a:spLocks noChangeAspect="1"/>
            </p:cNvSpPr>
            <p:nvPr/>
          </p:nvSpPr>
          <p:spPr bwMode="auto">
            <a:xfrm>
              <a:off x="2815" y="2224"/>
              <a:ext cx="346" cy="470"/>
            </a:xfrm>
            <a:custGeom>
              <a:avLst/>
              <a:gdLst>
                <a:gd name="T0" fmla="*/ 346 w 346"/>
                <a:gd name="T1" fmla="*/ 468 h 470"/>
                <a:gd name="T2" fmla="*/ 232 w 346"/>
                <a:gd name="T3" fmla="*/ 0 h 470"/>
                <a:gd name="T4" fmla="*/ 31 w 346"/>
                <a:gd name="T5" fmla="*/ 203 h 470"/>
                <a:gd name="T6" fmla="*/ 0 w 346"/>
                <a:gd name="T7" fmla="*/ 470 h 470"/>
                <a:gd name="T8" fmla="*/ 346 w 346"/>
                <a:gd name="T9" fmla="*/ 468 h 4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6"/>
                <a:gd name="T16" fmla="*/ 0 h 470"/>
                <a:gd name="T17" fmla="*/ 346 w 346"/>
                <a:gd name="T18" fmla="*/ 470 h 4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6" h="470">
                  <a:moveTo>
                    <a:pt x="346" y="468"/>
                  </a:moveTo>
                  <a:lnTo>
                    <a:pt x="232" y="0"/>
                  </a:lnTo>
                  <a:lnTo>
                    <a:pt x="31" y="203"/>
                  </a:lnTo>
                  <a:lnTo>
                    <a:pt x="0" y="470"/>
                  </a:lnTo>
                  <a:lnTo>
                    <a:pt x="346" y="46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3" name="Freeform 4086"/>
            <p:cNvSpPr>
              <a:spLocks noChangeAspect="1"/>
            </p:cNvSpPr>
            <p:nvPr/>
          </p:nvSpPr>
          <p:spPr bwMode="auto">
            <a:xfrm>
              <a:off x="3044" y="2216"/>
              <a:ext cx="120" cy="478"/>
            </a:xfrm>
            <a:custGeom>
              <a:avLst/>
              <a:gdLst>
                <a:gd name="T0" fmla="*/ 5 w 120"/>
                <a:gd name="T1" fmla="*/ 10 h 478"/>
                <a:gd name="T2" fmla="*/ 0 w 120"/>
                <a:gd name="T3" fmla="*/ 8 h 478"/>
                <a:gd name="T4" fmla="*/ 113 w 120"/>
                <a:gd name="T5" fmla="*/ 478 h 478"/>
                <a:gd name="T6" fmla="*/ 120 w 120"/>
                <a:gd name="T7" fmla="*/ 476 h 478"/>
                <a:gd name="T8" fmla="*/ 7 w 120"/>
                <a:gd name="T9" fmla="*/ 6 h 478"/>
                <a:gd name="T10" fmla="*/ 0 w 120"/>
                <a:gd name="T11" fmla="*/ 4 h 478"/>
                <a:gd name="T12" fmla="*/ 7 w 120"/>
                <a:gd name="T13" fmla="*/ 6 h 478"/>
                <a:gd name="T14" fmla="*/ 5 w 120"/>
                <a:gd name="T15" fmla="*/ 0 h 478"/>
                <a:gd name="T16" fmla="*/ 0 w 120"/>
                <a:gd name="T17" fmla="*/ 4 h 478"/>
                <a:gd name="T18" fmla="*/ 5 w 120"/>
                <a:gd name="T19" fmla="*/ 10 h 4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0"/>
                <a:gd name="T31" fmla="*/ 0 h 478"/>
                <a:gd name="T32" fmla="*/ 120 w 120"/>
                <a:gd name="T33" fmla="*/ 478 h 47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0" h="478">
                  <a:moveTo>
                    <a:pt x="5" y="10"/>
                  </a:moveTo>
                  <a:lnTo>
                    <a:pt x="0" y="8"/>
                  </a:lnTo>
                  <a:lnTo>
                    <a:pt x="113" y="478"/>
                  </a:lnTo>
                  <a:lnTo>
                    <a:pt x="120" y="476"/>
                  </a:lnTo>
                  <a:lnTo>
                    <a:pt x="7" y="6"/>
                  </a:lnTo>
                  <a:lnTo>
                    <a:pt x="0" y="4"/>
                  </a:lnTo>
                  <a:lnTo>
                    <a:pt x="7" y="6"/>
                  </a:lnTo>
                  <a:lnTo>
                    <a:pt x="5" y="0"/>
                  </a:lnTo>
                  <a:lnTo>
                    <a:pt x="0" y="4"/>
                  </a:lnTo>
                  <a:lnTo>
                    <a:pt x="5" y="1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4" name="Freeform 4087"/>
            <p:cNvSpPr>
              <a:spLocks noChangeAspect="1"/>
            </p:cNvSpPr>
            <p:nvPr/>
          </p:nvSpPr>
          <p:spPr bwMode="auto">
            <a:xfrm>
              <a:off x="2842" y="2220"/>
              <a:ext cx="207" cy="211"/>
            </a:xfrm>
            <a:custGeom>
              <a:avLst/>
              <a:gdLst>
                <a:gd name="T0" fmla="*/ 8 w 207"/>
                <a:gd name="T1" fmla="*/ 207 h 211"/>
                <a:gd name="T2" fmla="*/ 8 w 207"/>
                <a:gd name="T3" fmla="*/ 211 h 211"/>
                <a:gd name="T4" fmla="*/ 207 w 207"/>
                <a:gd name="T5" fmla="*/ 6 h 211"/>
                <a:gd name="T6" fmla="*/ 202 w 207"/>
                <a:gd name="T7" fmla="*/ 0 h 211"/>
                <a:gd name="T8" fmla="*/ 2 w 207"/>
                <a:gd name="T9" fmla="*/ 205 h 211"/>
                <a:gd name="T10" fmla="*/ 0 w 207"/>
                <a:gd name="T11" fmla="*/ 207 h 211"/>
                <a:gd name="T12" fmla="*/ 8 w 207"/>
                <a:gd name="T13" fmla="*/ 207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7"/>
                <a:gd name="T22" fmla="*/ 0 h 211"/>
                <a:gd name="T23" fmla="*/ 207 w 207"/>
                <a:gd name="T24" fmla="*/ 211 h 2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7" h="211">
                  <a:moveTo>
                    <a:pt x="8" y="207"/>
                  </a:moveTo>
                  <a:lnTo>
                    <a:pt x="8" y="211"/>
                  </a:lnTo>
                  <a:lnTo>
                    <a:pt x="207" y="6"/>
                  </a:lnTo>
                  <a:lnTo>
                    <a:pt x="202" y="0"/>
                  </a:lnTo>
                  <a:lnTo>
                    <a:pt x="2" y="205"/>
                  </a:lnTo>
                  <a:lnTo>
                    <a:pt x="0" y="207"/>
                  </a:lnTo>
                  <a:lnTo>
                    <a:pt x="8" y="20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5" name="Freeform 4088"/>
            <p:cNvSpPr>
              <a:spLocks noChangeAspect="1"/>
            </p:cNvSpPr>
            <p:nvPr/>
          </p:nvSpPr>
          <p:spPr bwMode="auto">
            <a:xfrm>
              <a:off x="2811" y="2427"/>
              <a:ext cx="39" cy="267"/>
            </a:xfrm>
            <a:custGeom>
              <a:avLst/>
              <a:gdLst>
                <a:gd name="T0" fmla="*/ 4 w 39"/>
                <a:gd name="T1" fmla="*/ 267 h 267"/>
                <a:gd name="T2" fmla="*/ 10 w 39"/>
                <a:gd name="T3" fmla="*/ 267 h 267"/>
                <a:gd name="T4" fmla="*/ 39 w 39"/>
                <a:gd name="T5" fmla="*/ 0 h 267"/>
                <a:gd name="T6" fmla="*/ 31 w 39"/>
                <a:gd name="T7" fmla="*/ 0 h 267"/>
                <a:gd name="T8" fmla="*/ 0 w 39"/>
                <a:gd name="T9" fmla="*/ 267 h 267"/>
                <a:gd name="T10" fmla="*/ 4 w 39"/>
                <a:gd name="T11" fmla="*/ 267 h 2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67"/>
                <a:gd name="T20" fmla="*/ 39 w 39"/>
                <a:gd name="T21" fmla="*/ 267 h 2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67">
                  <a:moveTo>
                    <a:pt x="4" y="267"/>
                  </a:moveTo>
                  <a:lnTo>
                    <a:pt x="10" y="267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0" y="267"/>
                  </a:lnTo>
                  <a:lnTo>
                    <a:pt x="4" y="26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6" name="Freeform 4089"/>
            <p:cNvSpPr>
              <a:spLocks noChangeAspect="1"/>
            </p:cNvSpPr>
            <p:nvPr/>
          </p:nvSpPr>
          <p:spPr bwMode="auto">
            <a:xfrm>
              <a:off x="3178" y="2118"/>
              <a:ext cx="146" cy="198"/>
            </a:xfrm>
            <a:custGeom>
              <a:avLst/>
              <a:gdLst>
                <a:gd name="T0" fmla="*/ 57 w 146"/>
                <a:gd name="T1" fmla="*/ 198 h 198"/>
                <a:gd name="T2" fmla="*/ 52 w 146"/>
                <a:gd name="T3" fmla="*/ 196 h 198"/>
                <a:gd name="T4" fmla="*/ 44 w 146"/>
                <a:gd name="T5" fmla="*/ 194 h 198"/>
                <a:gd name="T6" fmla="*/ 36 w 146"/>
                <a:gd name="T7" fmla="*/ 192 h 198"/>
                <a:gd name="T8" fmla="*/ 30 w 146"/>
                <a:gd name="T9" fmla="*/ 190 h 198"/>
                <a:gd name="T10" fmla="*/ 21 w 146"/>
                <a:gd name="T11" fmla="*/ 181 h 198"/>
                <a:gd name="T12" fmla="*/ 11 w 146"/>
                <a:gd name="T13" fmla="*/ 169 h 198"/>
                <a:gd name="T14" fmla="*/ 4 w 146"/>
                <a:gd name="T15" fmla="*/ 154 h 198"/>
                <a:gd name="T16" fmla="*/ 0 w 146"/>
                <a:gd name="T17" fmla="*/ 137 h 198"/>
                <a:gd name="T18" fmla="*/ 0 w 146"/>
                <a:gd name="T19" fmla="*/ 119 h 198"/>
                <a:gd name="T20" fmla="*/ 0 w 146"/>
                <a:gd name="T21" fmla="*/ 98 h 198"/>
                <a:gd name="T22" fmla="*/ 6 w 146"/>
                <a:gd name="T23" fmla="*/ 79 h 198"/>
                <a:gd name="T24" fmla="*/ 11 w 146"/>
                <a:gd name="T25" fmla="*/ 62 h 198"/>
                <a:gd name="T26" fmla="*/ 21 w 146"/>
                <a:gd name="T27" fmla="*/ 44 h 198"/>
                <a:gd name="T28" fmla="*/ 32 w 146"/>
                <a:gd name="T29" fmla="*/ 29 h 198"/>
                <a:gd name="T30" fmla="*/ 44 w 146"/>
                <a:gd name="T31" fmla="*/ 18 h 198"/>
                <a:gd name="T32" fmla="*/ 57 w 146"/>
                <a:gd name="T33" fmla="*/ 8 h 198"/>
                <a:gd name="T34" fmla="*/ 73 w 146"/>
                <a:gd name="T35" fmla="*/ 4 h 198"/>
                <a:gd name="T36" fmla="*/ 88 w 146"/>
                <a:gd name="T37" fmla="*/ 0 h 198"/>
                <a:gd name="T38" fmla="*/ 94 w 146"/>
                <a:gd name="T39" fmla="*/ 2 h 198"/>
                <a:gd name="T40" fmla="*/ 101 w 146"/>
                <a:gd name="T41" fmla="*/ 4 h 198"/>
                <a:gd name="T42" fmla="*/ 107 w 146"/>
                <a:gd name="T43" fmla="*/ 6 h 198"/>
                <a:gd name="T44" fmla="*/ 115 w 146"/>
                <a:gd name="T45" fmla="*/ 10 h 198"/>
                <a:gd name="T46" fmla="*/ 124 w 146"/>
                <a:gd name="T47" fmla="*/ 18 h 198"/>
                <a:gd name="T48" fmla="*/ 134 w 146"/>
                <a:gd name="T49" fmla="*/ 31 h 198"/>
                <a:gd name="T50" fmla="*/ 140 w 146"/>
                <a:gd name="T51" fmla="*/ 44 h 198"/>
                <a:gd name="T52" fmla="*/ 146 w 146"/>
                <a:gd name="T53" fmla="*/ 62 h 198"/>
                <a:gd name="T54" fmla="*/ 146 w 146"/>
                <a:gd name="T55" fmla="*/ 81 h 198"/>
                <a:gd name="T56" fmla="*/ 146 w 146"/>
                <a:gd name="T57" fmla="*/ 100 h 198"/>
                <a:gd name="T58" fmla="*/ 140 w 146"/>
                <a:gd name="T59" fmla="*/ 119 h 198"/>
                <a:gd name="T60" fmla="*/ 134 w 146"/>
                <a:gd name="T61" fmla="*/ 138 h 198"/>
                <a:gd name="T62" fmla="*/ 124 w 146"/>
                <a:gd name="T63" fmla="*/ 154 h 198"/>
                <a:gd name="T64" fmla="*/ 113 w 146"/>
                <a:gd name="T65" fmla="*/ 169 h 198"/>
                <a:gd name="T66" fmla="*/ 101 w 146"/>
                <a:gd name="T67" fmla="*/ 181 h 198"/>
                <a:gd name="T68" fmla="*/ 86 w 146"/>
                <a:gd name="T69" fmla="*/ 190 h 198"/>
                <a:gd name="T70" fmla="*/ 73 w 146"/>
                <a:gd name="T71" fmla="*/ 196 h 198"/>
                <a:gd name="T72" fmla="*/ 57 w 146"/>
                <a:gd name="T73" fmla="*/ 198 h 19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6"/>
                <a:gd name="T112" fmla="*/ 0 h 198"/>
                <a:gd name="T113" fmla="*/ 146 w 146"/>
                <a:gd name="T114" fmla="*/ 198 h 19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6" h="198">
                  <a:moveTo>
                    <a:pt x="57" y="198"/>
                  </a:moveTo>
                  <a:lnTo>
                    <a:pt x="52" y="196"/>
                  </a:lnTo>
                  <a:lnTo>
                    <a:pt x="44" y="194"/>
                  </a:lnTo>
                  <a:lnTo>
                    <a:pt x="36" y="192"/>
                  </a:lnTo>
                  <a:lnTo>
                    <a:pt x="30" y="190"/>
                  </a:lnTo>
                  <a:lnTo>
                    <a:pt x="21" y="181"/>
                  </a:lnTo>
                  <a:lnTo>
                    <a:pt x="11" y="169"/>
                  </a:lnTo>
                  <a:lnTo>
                    <a:pt x="4" y="154"/>
                  </a:lnTo>
                  <a:lnTo>
                    <a:pt x="0" y="137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6" y="79"/>
                  </a:lnTo>
                  <a:lnTo>
                    <a:pt x="11" y="62"/>
                  </a:lnTo>
                  <a:lnTo>
                    <a:pt x="21" y="44"/>
                  </a:lnTo>
                  <a:lnTo>
                    <a:pt x="32" y="29"/>
                  </a:lnTo>
                  <a:lnTo>
                    <a:pt x="44" y="18"/>
                  </a:lnTo>
                  <a:lnTo>
                    <a:pt x="57" y="8"/>
                  </a:lnTo>
                  <a:lnTo>
                    <a:pt x="73" y="4"/>
                  </a:lnTo>
                  <a:lnTo>
                    <a:pt x="88" y="0"/>
                  </a:lnTo>
                  <a:lnTo>
                    <a:pt x="94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4" y="18"/>
                  </a:lnTo>
                  <a:lnTo>
                    <a:pt x="134" y="31"/>
                  </a:lnTo>
                  <a:lnTo>
                    <a:pt x="140" y="44"/>
                  </a:lnTo>
                  <a:lnTo>
                    <a:pt x="146" y="62"/>
                  </a:lnTo>
                  <a:lnTo>
                    <a:pt x="146" y="81"/>
                  </a:lnTo>
                  <a:lnTo>
                    <a:pt x="146" y="100"/>
                  </a:lnTo>
                  <a:lnTo>
                    <a:pt x="140" y="119"/>
                  </a:lnTo>
                  <a:lnTo>
                    <a:pt x="134" y="138"/>
                  </a:lnTo>
                  <a:lnTo>
                    <a:pt x="124" y="154"/>
                  </a:lnTo>
                  <a:lnTo>
                    <a:pt x="113" y="169"/>
                  </a:lnTo>
                  <a:lnTo>
                    <a:pt x="101" y="181"/>
                  </a:lnTo>
                  <a:lnTo>
                    <a:pt x="86" y="190"/>
                  </a:lnTo>
                  <a:lnTo>
                    <a:pt x="73" y="196"/>
                  </a:lnTo>
                  <a:lnTo>
                    <a:pt x="57" y="19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7" name="Freeform 4090"/>
            <p:cNvSpPr>
              <a:spLocks noChangeAspect="1"/>
            </p:cNvSpPr>
            <p:nvPr/>
          </p:nvSpPr>
          <p:spPr bwMode="auto">
            <a:xfrm>
              <a:off x="3172" y="2216"/>
              <a:ext cx="63" cy="104"/>
            </a:xfrm>
            <a:custGeom>
              <a:avLst/>
              <a:gdLst>
                <a:gd name="T0" fmla="*/ 2 w 63"/>
                <a:gd name="T1" fmla="*/ 0 h 104"/>
                <a:gd name="T2" fmla="*/ 2 w 63"/>
                <a:gd name="T3" fmla="*/ 0 h 104"/>
                <a:gd name="T4" fmla="*/ 0 w 63"/>
                <a:gd name="T5" fmla="*/ 21 h 104"/>
                <a:gd name="T6" fmla="*/ 2 w 63"/>
                <a:gd name="T7" fmla="*/ 40 h 104"/>
                <a:gd name="T8" fmla="*/ 8 w 63"/>
                <a:gd name="T9" fmla="*/ 58 h 104"/>
                <a:gd name="T10" fmla="*/ 13 w 63"/>
                <a:gd name="T11" fmla="*/ 73 h 104"/>
                <a:gd name="T12" fmla="*/ 23 w 63"/>
                <a:gd name="T13" fmla="*/ 85 h 104"/>
                <a:gd name="T14" fmla="*/ 35 w 63"/>
                <a:gd name="T15" fmla="*/ 94 h 104"/>
                <a:gd name="T16" fmla="*/ 42 w 63"/>
                <a:gd name="T17" fmla="*/ 98 h 104"/>
                <a:gd name="T18" fmla="*/ 48 w 63"/>
                <a:gd name="T19" fmla="*/ 102 h 104"/>
                <a:gd name="T20" fmla="*/ 56 w 63"/>
                <a:gd name="T21" fmla="*/ 102 h 104"/>
                <a:gd name="T22" fmla="*/ 63 w 63"/>
                <a:gd name="T23" fmla="*/ 104 h 104"/>
                <a:gd name="T24" fmla="*/ 63 w 63"/>
                <a:gd name="T25" fmla="*/ 94 h 104"/>
                <a:gd name="T26" fmla="*/ 58 w 63"/>
                <a:gd name="T27" fmla="*/ 94 h 104"/>
                <a:gd name="T28" fmla="*/ 50 w 63"/>
                <a:gd name="T29" fmla="*/ 92 h 104"/>
                <a:gd name="T30" fmla="*/ 44 w 63"/>
                <a:gd name="T31" fmla="*/ 90 h 104"/>
                <a:gd name="T32" fmla="*/ 40 w 63"/>
                <a:gd name="T33" fmla="*/ 88 h 104"/>
                <a:gd name="T34" fmla="*/ 29 w 63"/>
                <a:gd name="T35" fmla="*/ 79 h 104"/>
                <a:gd name="T36" fmla="*/ 21 w 63"/>
                <a:gd name="T37" fmla="*/ 69 h 104"/>
                <a:gd name="T38" fmla="*/ 13 w 63"/>
                <a:gd name="T39" fmla="*/ 54 h 104"/>
                <a:gd name="T40" fmla="*/ 10 w 63"/>
                <a:gd name="T41" fmla="*/ 39 h 104"/>
                <a:gd name="T42" fmla="*/ 10 w 63"/>
                <a:gd name="T43" fmla="*/ 21 h 104"/>
                <a:gd name="T44" fmla="*/ 10 w 63"/>
                <a:gd name="T45" fmla="*/ 2 h 104"/>
                <a:gd name="T46" fmla="*/ 10 w 63"/>
                <a:gd name="T47" fmla="*/ 2 h 104"/>
                <a:gd name="T48" fmla="*/ 2 w 63"/>
                <a:gd name="T49" fmla="*/ 0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4"/>
                <a:gd name="T77" fmla="*/ 63 w 63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4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8" y="58"/>
                  </a:lnTo>
                  <a:lnTo>
                    <a:pt x="13" y="73"/>
                  </a:lnTo>
                  <a:lnTo>
                    <a:pt x="23" y="85"/>
                  </a:lnTo>
                  <a:lnTo>
                    <a:pt x="35" y="94"/>
                  </a:lnTo>
                  <a:lnTo>
                    <a:pt x="42" y="98"/>
                  </a:lnTo>
                  <a:lnTo>
                    <a:pt x="48" y="102"/>
                  </a:lnTo>
                  <a:lnTo>
                    <a:pt x="56" y="102"/>
                  </a:lnTo>
                  <a:lnTo>
                    <a:pt x="63" y="104"/>
                  </a:lnTo>
                  <a:lnTo>
                    <a:pt x="63" y="94"/>
                  </a:lnTo>
                  <a:lnTo>
                    <a:pt x="58" y="94"/>
                  </a:lnTo>
                  <a:lnTo>
                    <a:pt x="50" y="92"/>
                  </a:lnTo>
                  <a:lnTo>
                    <a:pt x="44" y="90"/>
                  </a:lnTo>
                  <a:lnTo>
                    <a:pt x="40" y="88"/>
                  </a:lnTo>
                  <a:lnTo>
                    <a:pt x="29" y="79"/>
                  </a:lnTo>
                  <a:lnTo>
                    <a:pt x="21" y="69"/>
                  </a:lnTo>
                  <a:lnTo>
                    <a:pt x="13" y="54"/>
                  </a:lnTo>
                  <a:lnTo>
                    <a:pt x="10" y="39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8" name="Freeform 4091"/>
            <p:cNvSpPr>
              <a:spLocks noChangeAspect="1"/>
            </p:cNvSpPr>
            <p:nvPr/>
          </p:nvSpPr>
          <p:spPr bwMode="auto">
            <a:xfrm>
              <a:off x="3174" y="2114"/>
              <a:ext cx="92" cy="104"/>
            </a:xfrm>
            <a:custGeom>
              <a:avLst/>
              <a:gdLst>
                <a:gd name="T0" fmla="*/ 92 w 92"/>
                <a:gd name="T1" fmla="*/ 0 h 104"/>
                <a:gd name="T2" fmla="*/ 92 w 92"/>
                <a:gd name="T3" fmla="*/ 0 h 104"/>
                <a:gd name="T4" fmla="*/ 75 w 92"/>
                <a:gd name="T5" fmla="*/ 2 h 104"/>
                <a:gd name="T6" fmla="*/ 59 w 92"/>
                <a:gd name="T7" fmla="*/ 10 h 104"/>
                <a:gd name="T8" fmla="*/ 46 w 92"/>
                <a:gd name="T9" fmla="*/ 20 h 104"/>
                <a:gd name="T10" fmla="*/ 33 w 92"/>
                <a:gd name="T11" fmla="*/ 31 h 104"/>
                <a:gd name="T12" fmla="*/ 21 w 92"/>
                <a:gd name="T13" fmla="*/ 46 h 104"/>
                <a:gd name="T14" fmla="*/ 11 w 92"/>
                <a:gd name="T15" fmla="*/ 64 h 104"/>
                <a:gd name="T16" fmla="*/ 6 w 92"/>
                <a:gd name="T17" fmla="*/ 83 h 104"/>
                <a:gd name="T18" fmla="*/ 0 w 92"/>
                <a:gd name="T19" fmla="*/ 102 h 104"/>
                <a:gd name="T20" fmla="*/ 8 w 92"/>
                <a:gd name="T21" fmla="*/ 104 h 104"/>
                <a:gd name="T22" fmla="*/ 13 w 92"/>
                <a:gd name="T23" fmla="*/ 85 h 104"/>
                <a:gd name="T24" fmla="*/ 19 w 92"/>
                <a:gd name="T25" fmla="*/ 66 h 104"/>
                <a:gd name="T26" fmla="*/ 29 w 92"/>
                <a:gd name="T27" fmla="*/ 50 h 104"/>
                <a:gd name="T28" fmla="*/ 38 w 92"/>
                <a:gd name="T29" fmla="*/ 37 h 104"/>
                <a:gd name="T30" fmla="*/ 52 w 92"/>
                <a:gd name="T31" fmla="*/ 25 h 104"/>
                <a:gd name="T32" fmla="*/ 63 w 92"/>
                <a:gd name="T33" fmla="*/ 16 h 104"/>
                <a:gd name="T34" fmla="*/ 77 w 92"/>
                <a:gd name="T35" fmla="*/ 12 h 104"/>
                <a:gd name="T36" fmla="*/ 92 w 92"/>
                <a:gd name="T37" fmla="*/ 10 h 104"/>
                <a:gd name="T38" fmla="*/ 92 w 92"/>
                <a:gd name="T39" fmla="*/ 10 h 104"/>
                <a:gd name="T40" fmla="*/ 92 w 92"/>
                <a:gd name="T41" fmla="*/ 0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92" y="0"/>
                  </a:moveTo>
                  <a:lnTo>
                    <a:pt x="92" y="0"/>
                  </a:lnTo>
                  <a:lnTo>
                    <a:pt x="75" y="2"/>
                  </a:lnTo>
                  <a:lnTo>
                    <a:pt x="59" y="10"/>
                  </a:lnTo>
                  <a:lnTo>
                    <a:pt x="46" y="20"/>
                  </a:lnTo>
                  <a:lnTo>
                    <a:pt x="33" y="31"/>
                  </a:lnTo>
                  <a:lnTo>
                    <a:pt x="21" y="46"/>
                  </a:lnTo>
                  <a:lnTo>
                    <a:pt x="11" y="64"/>
                  </a:lnTo>
                  <a:lnTo>
                    <a:pt x="6" y="83"/>
                  </a:lnTo>
                  <a:lnTo>
                    <a:pt x="0" y="102"/>
                  </a:lnTo>
                  <a:lnTo>
                    <a:pt x="8" y="104"/>
                  </a:lnTo>
                  <a:lnTo>
                    <a:pt x="13" y="85"/>
                  </a:lnTo>
                  <a:lnTo>
                    <a:pt x="19" y="66"/>
                  </a:lnTo>
                  <a:lnTo>
                    <a:pt x="29" y="50"/>
                  </a:lnTo>
                  <a:lnTo>
                    <a:pt x="38" y="37"/>
                  </a:lnTo>
                  <a:lnTo>
                    <a:pt x="52" y="25"/>
                  </a:lnTo>
                  <a:lnTo>
                    <a:pt x="63" y="16"/>
                  </a:lnTo>
                  <a:lnTo>
                    <a:pt x="77" y="12"/>
                  </a:lnTo>
                  <a:lnTo>
                    <a:pt x="92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9" name="Freeform 4092"/>
            <p:cNvSpPr>
              <a:spLocks noChangeAspect="1"/>
            </p:cNvSpPr>
            <p:nvPr/>
          </p:nvSpPr>
          <p:spPr bwMode="auto">
            <a:xfrm>
              <a:off x="3266" y="2114"/>
              <a:ext cx="61" cy="104"/>
            </a:xfrm>
            <a:custGeom>
              <a:avLst/>
              <a:gdLst>
                <a:gd name="T0" fmla="*/ 61 w 61"/>
                <a:gd name="T1" fmla="*/ 104 h 104"/>
                <a:gd name="T2" fmla="*/ 61 w 61"/>
                <a:gd name="T3" fmla="*/ 104 h 104"/>
                <a:gd name="T4" fmla="*/ 61 w 61"/>
                <a:gd name="T5" fmla="*/ 85 h 104"/>
                <a:gd name="T6" fmla="*/ 61 w 61"/>
                <a:gd name="T7" fmla="*/ 66 h 104"/>
                <a:gd name="T8" fmla="*/ 56 w 61"/>
                <a:gd name="T9" fmla="*/ 48 h 104"/>
                <a:gd name="T10" fmla="*/ 50 w 61"/>
                <a:gd name="T11" fmla="*/ 33 h 104"/>
                <a:gd name="T12" fmla="*/ 40 w 61"/>
                <a:gd name="T13" fmla="*/ 20 h 104"/>
                <a:gd name="T14" fmla="*/ 29 w 61"/>
                <a:gd name="T15" fmla="*/ 10 h 104"/>
                <a:gd name="T16" fmla="*/ 21 w 61"/>
                <a:gd name="T17" fmla="*/ 6 h 104"/>
                <a:gd name="T18" fmla="*/ 15 w 61"/>
                <a:gd name="T19" fmla="*/ 4 h 104"/>
                <a:gd name="T20" fmla="*/ 8 w 61"/>
                <a:gd name="T21" fmla="*/ 2 h 104"/>
                <a:gd name="T22" fmla="*/ 0 w 61"/>
                <a:gd name="T23" fmla="*/ 0 h 104"/>
                <a:gd name="T24" fmla="*/ 0 w 61"/>
                <a:gd name="T25" fmla="*/ 10 h 104"/>
                <a:gd name="T26" fmla="*/ 6 w 61"/>
                <a:gd name="T27" fmla="*/ 10 h 104"/>
                <a:gd name="T28" fmla="*/ 12 w 61"/>
                <a:gd name="T29" fmla="*/ 12 h 104"/>
                <a:gd name="T30" fmla="*/ 19 w 61"/>
                <a:gd name="T31" fmla="*/ 14 h 104"/>
                <a:gd name="T32" fmla="*/ 23 w 61"/>
                <a:gd name="T33" fmla="*/ 16 h 104"/>
                <a:gd name="T34" fmla="*/ 35 w 61"/>
                <a:gd name="T35" fmla="*/ 25 h 104"/>
                <a:gd name="T36" fmla="*/ 42 w 61"/>
                <a:gd name="T37" fmla="*/ 37 h 104"/>
                <a:gd name="T38" fmla="*/ 48 w 61"/>
                <a:gd name="T39" fmla="*/ 50 h 104"/>
                <a:gd name="T40" fmla="*/ 54 w 61"/>
                <a:gd name="T41" fmla="*/ 66 h 104"/>
                <a:gd name="T42" fmla="*/ 54 w 61"/>
                <a:gd name="T43" fmla="*/ 85 h 104"/>
                <a:gd name="T44" fmla="*/ 54 w 61"/>
                <a:gd name="T45" fmla="*/ 102 h 104"/>
                <a:gd name="T46" fmla="*/ 54 w 61"/>
                <a:gd name="T47" fmla="*/ 102 h 104"/>
                <a:gd name="T48" fmla="*/ 61 w 61"/>
                <a:gd name="T49" fmla="*/ 104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"/>
                <a:gd name="T76" fmla="*/ 0 h 104"/>
                <a:gd name="T77" fmla="*/ 61 w 61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" h="104">
                  <a:moveTo>
                    <a:pt x="61" y="104"/>
                  </a:moveTo>
                  <a:lnTo>
                    <a:pt x="61" y="104"/>
                  </a:lnTo>
                  <a:lnTo>
                    <a:pt x="61" y="85"/>
                  </a:lnTo>
                  <a:lnTo>
                    <a:pt x="61" y="66"/>
                  </a:lnTo>
                  <a:lnTo>
                    <a:pt x="56" y="48"/>
                  </a:lnTo>
                  <a:lnTo>
                    <a:pt x="50" y="33"/>
                  </a:lnTo>
                  <a:lnTo>
                    <a:pt x="40" y="20"/>
                  </a:lnTo>
                  <a:lnTo>
                    <a:pt x="29" y="10"/>
                  </a:lnTo>
                  <a:lnTo>
                    <a:pt x="21" y="6"/>
                  </a:lnTo>
                  <a:lnTo>
                    <a:pt x="15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10"/>
                  </a:lnTo>
                  <a:lnTo>
                    <a:pt x="12" y="12"/>
                  </a:lnTo>
                  <a:lnTo>
                    <a:pt x="19" y="14"/>
                  </a:lnTo>
                  <a:lnTo>
                    <a:pt x="23" y="16"/>
                  </a:lnTo>
                  <a:lnTo>
                    <a:pt x="35" y="25"/>
                  </a:lnTo>
                  <a:lnTo>
                    <a:pt x="42" y="37"/>
                  </a:lnTo>
                  <a:lnTo>
                    <a:pt x="48" y="50"/>
                  </a:lnTo>
                  <a:lnTo>
                    <a:pt x="54" y="66"/>
                  </a:lnTo>
                  <a:lnTo>
                    <a:pt x="54" y="85"/>
                  </a:lnTo>
                  <a:lnTo>
                    <a:pt x="54" y="102"/>
                  </a:lnTo>
                  <a:lnTo>
                    <a:pt x="61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0" name="Freeform 4093"/>
            <p:cNvSpPr>
              <a:spLocks noChangeAspect="1"/>
            </p:cNvSpPr>
            <p:nvPr/>
          </p:nvSpPr>
          <p:spPr bwMode="auto">
            <a:xfrm>
              <a:off x="3235" y="2216"/>
              <a:ext cx="92" cy="104"/>
            </a:xfrm>
            <a:custGeom>
              <a:avLst/>
              <a:gdLst>
                <a:gd name="T0" fmla="*/ 0 w 92"/>
                <a:gd name="T1" fmla="*/ 104 h 104"/>
                <a:gd name="T2" fmla="*/ 0 w 92"/>
                <a:gd name="T3" fmla="*/ 104 h 104"/>
                <a:gd name="T4" fmla="*/ 18 w 92"/>
                <a:gd name="T5" fmla="*/ 102 h 104"/>
                <a:gd name="T6" fmla="*/ 31 w 92"/>
                <a:gd name="T7" fmla="*/ 94 h 104"/>
                <a:gd name="T8" fmla="*/ 46 w 92"/>
                <a:gd name="T9" fmla="*/ 86 h 104"/>
                <a:gd name="T10" fmla="*/ 60 w 92"/>
                <a:gd name="T11" fmla="*/ 73 h 104"/>
                <a:gd name="T12" fmla="*/ 71 w 92"/>
                <a:gd name="T13" fmla="*/ 58 h 104"/>
                <a:gd name="T14" fmla="*/ 79 w 92"/>
                <a:gd name="T15" fmla="*/ 42 h 104"/>
                <a:gd name="T16" fmla="*/ 87 w 92"/>
                <a:gd name="T17" fmla="*/ 23 h 104"/>
                <a:gd name="T18" fmla="*/ 92 w 92"/>
                <a:gd name="T19" fmla="*/ 2 h 104"/>
                <a:gd name="T20" fmla="*/ 85 w 92"/>
                <a:gd name="T21" fmla="*/ 0 h 104"/>
                <a:gd name="T22" fmla="*/ 79 w 92"/>
                <a:gd name="T23" fmla="*/ 19 h 104"/>
                <a:gd name="T24" fmla="*/ 73 w 92"/>
                <a:gd name="T25" fmla="*/ 39 h 104"/>
                <a:gd name="T26" fmla="*/ 64 w 92"/>
                <a:gd name="T27" fmla="*/ 54 h 104"/>
                <a:gd name="T28" fmla="*/ 52 w 92"/>
                <a:gd name="T29" fmla="*/ 67 h 104"/>
                <a:gd name="T30" fmla="*/ 41 w 92"/>
                <a:gd name="T31" fmla="*/ 79 h 104"/>
                <a:gd name="T32" fmla="*/ 29 w 92"/>
                <a:gd name="T33" fmla="*/ 88 h 104"/>
                <a:gd name="T34" fmla="*/ 14 w 92"/>
                <a:gd name="T35" fmla="*/ 92 h 104"/>
                <a:gd name="T36" fmla="*/ 0 w 92"/>
                <a:gd name="T37" fmla="*/ 94 h 104"/>
                <a:gd name="T38" fmla="*/ 0 w 92"/>
                <a:gd name="T39" fmla="*/ 94 h 104"/>
                <a:gd name="T40" fmla="*/ 0 w 92"/>
                <a:gd name="T41" fmla="*/ 104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0" y="104"/>
                  </a:moveTo>
                  <a:lnTo>
                    <a:pt x="0" y="104"/>
                  </a:lnTo>
                  <a:lnTo>
                    <a:pt x="18" y="102"/>
                  </a:lnTo>
                  <a:lnTo>
                    <a:pt x="31" y="94"/>
                  </a:lnTo>
                  <a:lnTo>
                    <a:pt x="46" y="86"/>
                  </a:lnTo>
                  <a:lnTo>
                    <a:pt x="60" y="73"/>
                  </a:lnTo>
                  <a:lnTo>
                    <a:pt x="71" y="58"/>
                  </a:lnTo>
                  <a:lnTo>
                    <a:pt x="79" y="42"/>
                  </a:lnTo>
                  <a:lnTo>
                    <a:pt x="87" y="23"/>
                  </a:lnTo>
                  <a:lnTo>
                    <a:pt x="92" y="2"/>
                  </a:lnTo>
                  <a:lnTo>
                    <a:pt x="85" y="0"/>
                  </a:lnTo>
                  <a:lnTo>
                    <a:pt x="79" y="19"/>
                  </a:lnTo>
                  <a:lnTo>
                    <a:pt x="73" y="39"/>
                  </a:lnTo>
                  <a:lnTo>
                    <a:pt x="64" y="54"/>
                  </a:lnTo>
                  <a:lnTo>
                    <a:pt x="52" y="67"/>
                  </a:lnTo>
                  <a:lnTo>
                    <a:pt x="41" y="79"/>
                  </a:lnTo>
                  <a:lnTo>
                    <a:pt x="29" y="88"/>
                  </a:lnTo>
                  <a:lnTo>
                    <a:pt x="14" y="92"/>
                  </a:lnTo>
                  <a:lnTo>
                    <a:pt x="0" y="94"/>
                  </a:lnTo>
                  <a:lnTo>
                    <a:pt x="0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1" name="Freeform 4094"/>
            <p:cNvSpPr>
              <a:spLocks noChangeAspect="1"/>
            </p:cNvSpPr>
            <p:nvPr/>
          </p:nvSpPr>
          <p:spPr bwMode="auto">
            <a:xfrm>
              <a:off x="3065" y="2043"/>
              <a:ext cx="228" cy="271"/>
            </a:xfrm>
            <a:custGeom>
              <a:avLst/>
              <a:gdLst>
                <a:gd name="T0" fmla="*/ 71 w 228"/>
                <a:gd name="T1" fmla="*/ 0 h 271"/>
                <a:gd name="T2" fmla="*/ 0 w 228"/>
                <a:gd name="T3" fmla="*/ 187 h 271"/>
                <a:gd name="T4" fmla="*/ 155 w 228"/>
                <a:gd name="T5" fmla="*/ 271 h 271"/>
                <a:gd name="T6" fmla="*/ 228 w 228"/>
                <a:gd name="T7" fmla="*/ 85 h 271"/>
                <a:gd name="T8" fmla="*/ 71 w 228"/>
                <a:gd name="T9" fmla="*/ 0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8"/>
                <a:gd name="T16" fmla="*/ 0 h 271"/>
                <a:gd name="T17" fmla="*/ 228 w 228"/>
                <a:gd name="T18" fmla="*/ 271 h 2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8" h="271">
                  <a:moveTo>
                    <a:pt x="71" y="0"/>
                  </a:moveTo>
                  <a:lnTo>
                    <a:pt x="0" y="187"/>
                  </a:lnTo>
                  <a:lnTo>
                    <a:pt x="155" y="271"/>
                  </a:lnTo>
                  <a:lnTo>
                    <a:pt x="228" y="85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2" name="Freeform 4095"/>
            <p:cNvSpPr>
              <a:spLocks noChangeAspect="1"/>
            </p:cNvSpPr>
            <p:nvPr/>
          </p:nvSpPr>
          <p:spPr bwMode="auto">
            <a:xfrm>
              <a:off x="3059" y="2041"/>
              <a:ext cx="80" cy="192"/>
            </a:xfrm>
            <a:custGeom>
              <a:avLst/>
              <a:gdLst>
                <a:gd name="T0" fmla="*/ 8 w 80"/>
                <a:gd name="T1" fmla="*/ 185 h 192"/>
                <a:gd name="T2" fmla="*/ 9 w 80"/>
                <a:gd name="T3" fmla="*/ 190 h 192"/>
                <a:gd name="T4" fmla="*/ 80 w 80"/>
                <a:gd name="T5" fmla="*/ 4 h 192"/>
                <a:gd name="T6" fmla="*/ 73 w 80"/>
                <a:gd name="T7" fmla="*/ 0 h 192"/>
                <a:gd name="T8" fmla="*/ 2 w 80"/>
                <a:gd name="T9" fmla="*/ 187 h 192"/>
                <a:gd name="T10" fmla="*/ 4 w 80"/>
                <a:gd name="T11" fmla="*/ 192 h 192"/>
                <a:gd name="T12" fmla="*/ 2 w 80"/>
                <a:gd name="T13" fmla="*/ 187 h 192"/>
                <a:gd name="T14" fmla="*/ 0 w 80"/>
                <a:gd name="T15" fmla="*/ 190 h 192"/>
                <a:gd name="T16" fmla="*/ 4 w 80"/>
                <a:gd name="T17" fmla="*/ 192 h 192"/>
                <a:gd name="T18" fmla="*/ 8 w 80"/>
                <a:gd name="T19" fmla="*/ 185 h 1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0"/>
                <a:gd name="T31" fmla="*/ 0 h 192"/>
                <a:gd name="T32" fmla="*/ 80 w 80"/>
                <a:gd name="T33" fmla="*/ 192 h 19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0" h="192">
                  <a:moveTo>
                    <a:pt x="8" y="185"/>
                  </a:moveTo>
                  <a:lnTo>
                    <a:pt x="9" y="190"/>
                  </a:lnTo>
                  <a:lnTo>
                    <a:pt x="80" y="4"/>
                  </a:lnTo>
                  <a:lnTo>
                    <a:pt x="73" y="0"/>
                  </a:lnTo>
                  <a:lnTo>
                    <a:pt x="2" y="187"/>
                  </a:lnTo>
                  <a:lnTo>
                    <a:pt x="4" y="192"/>
                  </a:lnTo>
                  <a:lnTo>
                    <a:pt x="2" y="187"/>
                  </a:lnTo>
                  <a:lnTo>
                    <a:pt x="0" y="190"/>
                  </a:lnTo>
                  <a:lnTo>
                    <a:pt x="4" y="192"/>
                  </a:lnTo>
                  <a:lnTo>
                    <a:pt x="8" y="1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3" name="Freeform 4096"/>
            <p:cNvSpPr>
              <a:spLocks noChangeAspect="1"/>
            </p:cNvSpPr>
            <p:nvPr/>
          </p:nvSpPr>
          <p:spPr bwMode="auto">
            <a:xfrm>
              <a:off x="3063" y="2226"/>
              <a:ext cx="161" cy="94"/>
            </a:xfrm>
            <a:custGeom>
              <a:avLst/>
              <a:gdLst>
                <a:gd name="T0" fmla="*/ 153 w 161"/>
                <a:gd name="T1" fmla="*/ 86 h 94"/>
                <a:gd name="T2" fmla="*/ 159 w 161"/>
                <a:gd name="T3" fmla="*/ 84 h 94"/>
                <a:gd name="T4" fmla="*/ 4 w 161"/>
                <a:gd name="T5" fmla="*/ 0 h 94"/>
                <a:gd name="T6" fmla="*/ 0 w 161"/>
                <a:gd name="T7" fmla="*/ 7 h 94"/>
                <a:gd name="T8" fmla="*/ 155 w 161"/>
                <a:gd name="T9" fmla="*/ 90 h 94"/>
                <a:gd name="T10" fmla="*/ 161 w 161"/>
                <a:gd name="T11" fmla="*/ 88 h 94"/>
                <a:gd name="T12" fmla="*/ 155 w 161"/>
                <a:gd name="T13" fmla="*/ 90 h 94"/>
                <a:gd name="T14" fmla="*/ 159 w 161"/>
                <a:gd name="T15" fmla="*/ 94 h 94"/>
                <a:gd name="T16" fmla="*/ 161 w 161"/>
                <a:gd name="T17" fmla="*/ 88 h 94"/>
                <a:gd name="T18" fmla="*/ 153 w 161"/>
                <a:gd name="T19" fmla="*/ 86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1"/>
                <a:gd name="T31" fmla="*/ 0 h 94"/>
                <a:gd name="T32" fmla="*/ 161 w 161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1" h="94">
                  <a:moveTo>
                    <a:pt x="153" y="86"/>
                  </a:moveTo>
                  <a:lnTo>
                    <a:pt x="159" y="84"/>
                  </a:lnTo>
                  <a:lnTo>
                    <a:pt x="4" y="0"/>
                  </a:lnTo>
                  <a:lnTo>
                    <a:pt x="0" y="7"/>
                  </a:lnTo>
                  <a:lnTo>
                    <a:pt x="155" y="90"/>
                  </a:lnTo>
                  <a:lnTo>
                    <a:pt x="161" y="88"/>
                  </a:lnTo>
                  <a:lnTo>
                    <a:pt x="155" y="90"/>
                  </a:lnTo>
                  <a:lnTo>
                    <a:pt x="159" y="94"/>
                  </a:lnTo>
                  <a:lnTo>
                    <a:pt x="161" y="88"/>
                  </a:lnTo>
                  <a:lnTo>
                    <a:pt x="153" y="8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4" name="Freeform 4097"/>
            <p:cNvSpPr>
              <a:spLocks noChangeAspect="1"/>
            </p:cNvSpPr>
            <p:nvPr/>
          </p:nvSpPr>
          <p:spPr bwMode="auto">
            <a:xfrm>
              <a:off x="3216" y="2124"/>
              <a:ext cx="81" cy="190"/>
            </a:xfrm>
            <a:custGeom>
              <a:avLst/>
              <a:gdLst>
                <a:gd name="T0" fmla="*/ 75 w 81"/>
                <a:gd name="T1" fmla="*/ 8 h 190"/>
                <a:gd name="T2" fmla="*/ 73 w 81"/>
                <a:gd name="T3" fmla="*/ 2 h 190"/>
                <a:gd name="T4" fmla="*/ 0 w 81"/>
                <a:gd name="T5" fmla="*/ 188 h 190"/>
                <a:gd name="T6" fmla="*/ 8 w 81"/>
                <a:gd name="T7" fmla="*/ 190 h 190"/>
                <a:gd name="T8" fmla="*/ 81 w 81"/>
                <a:gd name="T9" fmla="*/ 4 h 190"/>
                <a:gd name="T10" fmla="*/ 79 w 81"/>
                <a:gd name="T11" fmla="*/ 0 h 190"/>
                <a:gd name="T12" fmla="*/ 81 w 81"/>
                <a:gd name="T13" fmla="*/ 4 h 190"/>
                <a:gd name="T14" fmla="*/ 81 w 81"/>
                <a:gd name="T15" fmla="*/ 2 h 190"/>
                <a:gd name="T16" fmla="*/ 79 w 81"/>
                <a:gd name="T17" fmla="*/ 0 h 190"/>
                <a:gd name="T18" fmla="*/ 75 w 81"/>
                <a:gd name="T19" fmla="*/ 8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1"/>
                <a:gd name="T31" fmla="*/ 0 h 190"/>
                <a:gd name="T32" fmla="*/ 81 w 81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1" h="190">
                  <a:moveTo>
                    <a:pt x="75" y="8"/>
                  </a:moveTo>
                  <a:lnTo>
                    <a:pt x="73" y="2"/>
                  </a:lnTo>
                  <a:lnTo>
                    <a:pt x="0" y="188"/>
                  </a:lnTo>
                  <a:lnTo>
                    <a:pt x="8" y="190"/>
                  </a:lnTo>
                  <a:lnTo>
                    <a:pt x="81" y="4"/>
                  </a:lnTo>
                  <a:lnTo>
                    <a:pt x="79" y="0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79" y="0"/>
                  </a:lnTo>
                  <a:lnTo>
                    <a:pt x="75" y="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5" name="Freeform 4098"/>
            <p:cNvSpPr>
              <a:spLocks noChangeAspect="1"/>
            </p:cNvSpPr>
            <p:nvPr/>
          </p:nvSpPr>
          <p:spPr bwMode="auto">
            <a:xfrm>
              <a:off x="3132" y="2038"/>
              <a:ext cx="163" cy="94"/>
            </a:xfrm>
            <a:custGeom>
              <a:avLst/>
              <a:gdLst>
                <a:gd name="T0" fmla="*/ 7 w 163"/>
                <a:gd name="T1" fmla="*/ 7 h 94"/>
                <a:gd name="T2" fmla="*/ 2 w 163"/>
                <a:gd name="T3" fmla="*/ 9 h 94"/>
                <a:gd name="T4" fmla="*/ 159 w 163"/>
                <a:gd name="T5" fmla="*/ 94 h 94"/>
                <a:gd name="T6" fmla="*/ 163 w 163"/>
                <a:gd name="T7" fmla="*/ 86 h 94"/>
                <a:gd name="T8" fmla="*/ 6 w 163"/>
                <a:gd name="T9" fmla="*/ 2 h 94"/>
                <a:gd name="T10" fmla="*/ 0 w 163"/>
                <a:gd name="T11" fmla="*/ 3 h 94"/>
                <a:gd name="T12" fmla="*/ 6 w 163"/>
                <a:gd name="T13" fmla="*/ 2 h 94"/>
                <a:gd name="T14" fmla="*/ 2 w 163"/>
                <a:gd name="T15" fmla="*/ 0 h 94"/>
                <a:gd name="T16" fmla="*/ 0 w 163"/>
                <a:gd name="T17" fmla="*/ 3 h 94"/>
                <a:gd name="T18" fmla="*/ 7 w 163"/>
                <a:gd name="T19" fmla="*/ 7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3"/>
                <a:gd name="T31" fmla="*/ 0 h 94"/>
                <a:gd name="T32" fmla="*/ 163 w 163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3" h="94">
                  <a:moveTo>
                    <a:pt x="7" y="7"/>
                  </a:moveTo>
                  <a:lnTo>
                    <a:pt x="2" y="9"/>
                  </a:lnTo>
                  <a:lnTo>
                    <a:pt x="159" y="94"/>
                  </a:lnTo>
                  <a:lnTo>
                    <a:pt x="163" y="86"/>
                  </a:lnTo>
                  <a:lnTo>
                    <a:pt x="6" y="2"/>
                  </a:lnTo>
                  <a:lnTo>
                    <a:pt x="0" y="3"/>
                  </a:lnTo>
                  <a:lnTo>
                    <a:pt x="6" y="2"/>
                  </a:lnTo>
                  <a:lnTo>
                    <a:pt x="2" y="0"/>
                  </a:lnTo>
                  <a:lnTo>
                    <a:pt x="0" y="3"/>
                  </a:lnTo>
                  <a:lnTo>
                    <a:pt x="7" y="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6" name="Freeform 4099"/>
            <p:cNvSpPr>
              <a:spLocks noChangeAspect="1"/>
            </p:cNvSpPr>
            <p:nvPr/>
          </p:nvSpPr>
          <p:spPr bwMode="auto">
            <a:xfrm>
              <a:off x="3178" y="2076"/>
              <a:ext cx="124" cy="102"/>
            </a:xfrm>
            <a:custGeom>
              <a:avLst/>
              <a:gdLst>
                <a:gd name="T0" fmla="*/ 124 w 124"/>
                <a:gd name="T1" fmla="*/ 102 h 102"/>
                <a:gd name="T2" fmla="*/ 15 w 124"/>
                <a:gd name="T3" fmla="*/ 40 h 102"/>
                <a:gd name="T4" fmla="*/ 15 w 124"/>
                <a:gd name="T5" fmla="*/ 38 h 102"/>
                <a:gd name="T6" fmla="*/ 13 w 124"/>
                <a:gd name="T7" fmla="*/ 36 h 102"/>
                <a:gd name="T8" fmla="*/ 13 w 124"/>
                <a:gd name="T9" fmla="*/ 33 h 102"/>
                <a:gd name="T10" fmla="*/ 11 w 124"/>
                <a:gd name="T11" fmla="*/ 27 h 102"/>
                <a:gd name="T12" fmla="*/ 9 w 124"/>
                <a:gd name="T13" fmla="*/ 21 h 102"/>
                <a:gd name="T14" fmla="*/ 7 w 124"/>
                <a:gd name="T15" fmla="*/ 13 h 102"/>
                <a:gd name="T16" fmla="*/ 4 w 124"/>
                <a:gd name="T17" fmla="*/ 8 h 102"/>
                <a:gd name="T18" fmla="*/ 0 w 124"/>
                <a:gd name="T19" fmla="*/ 0 h 102"/>
                <a:gd name="T20" fmla="*/ 107 w 124"/>
                <a:gd name="T21" fmla="*/ 60 h 102"/>
                <a:gd name="T22" fmla="*/ 113 w 124"/>
                <a:gd name="T23" fmla="*/ 65 h 102"/>
                <a:gd name="T24" fmla="*/ 117 w 124"/>
                <a:gd name="T25" fmla="*/ 73 h 102"/>
                <a:gd name="T26" fmla="*/ 121 w 124"/>
                <a:gd name="T27" fmla="*/ 79 h 102"/>
                <a:gd name="T28" fmla="*/ 123 w 124"/>
                <a:gd name="T29" fmla="*/ 86 h 102"/>
                <a:gd name="T30" fmla="*/ 124 w 124"/>
                <a:gd name="T31" fmla="*/ 92 h 102"/>
                <a:gd name="T32" fmla="*/ 124 w 124"/>
                <a:gd name="T33" fmla="*/ 98 h 102"/>
                <a:gd name="T34" fmla="*/ 124 w 124"/>
                <a:gd name="T35" fmla="*/ 102 h 102"/>
                <a:gd name="T36" fmla="*/ 124 w 124"/>
                <a:gd name="T37" fmla="*/ 102 h 1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4"/>
                <a:gd name="T58" fmla="*/ 0 h 102"/>
                <a:gd name="T59" fmla="*/ 124 w 124"/>
                <a:gd name="T60" fmla="*/ 102 h 10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4" h="102">
                  <a:moveTo>
                    <a:pt x="124" y="102"/>
                  </a:moveTo>
                  <a:lnTo>
                    <a:pt x="15" y="40"/>
                  </a:lnTo>
                  <a:lnTo>
                    <a:pt x="15" y="38"/>
                  </a:lnTo>
                  <a:lnTo>
                    <a:pt x="13" y="36"/>
                  </a:lnTo>
                  <a:lnTo>
                    <a:pt x="13" y="33"/>
                  </a:lnTo>
                  <a:lnTo>
                    <a:pt x="11" y="27"/>
                  </a:lnTo>
                  <a:lnTo>
                    <a:pt x="9" y="21"/>
                  </a:lnTo>
                  <a:lnTo>
                    <a:pt x="7" y="13"/>
                  </a:lnTo>
                  <a:lnTo>
                    <a:pt x="4" y="8"/>
                  </a:lnTo>
                  <a:lnTo>
                    <a:pt x="0" y="0"/>
                  </a:lnTo>
                  <a:lnTo>
                    <a:pt x="107" y="60"/>
                  </a:lnTo>
                  <a:lnTo>
                    <a:pt x="113" y="65"/>
                  </a:lnTo>
                  <a:lnTo>
                    <a:pt x="117" y="73"/>
                  </a:lnTo>
                  <a:lnTo>
                    <a:pt x="121" y="79"/>
                  </a:lnTo>
                  <a:lnTo>
                    <a:pt x="123" y="86"/>
                  </a:lnTo>
                  <a:lnTo>
                    <a:pt x="124" y="92"/>
                  </a:lnTo>
                  <a:lnTo>
                    <a:pt x="124" y="98"/>
                  </a:lnTo>
                  <a:lnTo>
                    <a:pt x="124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7" name="Freeform 4100"/>
            <p:cNvSpPr>
              <a:spLocks noChangeAspect="1"/>
            </p:cNvSpPr>
            <p:nvPr/>
          </p:nvSpPr>
          <p:spPr bwMode="auto">
            <a:xfrm>
              <a:off x="3159" y="2182"/>
              <a:ext cx="134" cy="94"/>
            </a:xfrm>
            <a:custGeom>
              <a:avLst/>
              <a:gdLst>
                <a:gd name="T0" fmla="*/ 134 w 134"/>
                <a:gd name="T1" fmla="*/ 65 h 94"/>
                <a:gd name="T2" fmla="*/ 19 w 134"/>
                <a:gd name="T3" fmla="*/ 0 h 94"/>
                <a:gd name="T4" fmla="*/ 19 w 134"/>
                <a:gd name="T5" fmla="*/ 1 h 94"/>
                <a:gd name="T6" fmla="*/ 17 w 134"/>
                <a:gd name="T7" fmla="*/ 3 h 94"/>
                <a:gd name="T8" fmla="*/ 15 w 134"/>
                <a:gd name="T9" fmla="*/ 7 h 94"/>
                <a:gd name="T10" fmla="*/ 13 w 134"/>
                <a:gd name="T11" fmla="*/ 11 h 94"/>
                <a:gd name="T12" fmla="*/ 11 w 134"/>
                <a:gd name="T13" fmla="*/ 15 h 94"/>
                <a:gd name="T14" fmla="*/ 7 w 134"/>
                <a:gd name="T15" fmla="*/ 21 h 94"/>
                <a:gd name="T16" fmla="*/ 3 w 134"/>
                <a:gd name="T17" fmla="*/ 25 h 94"/>
                <a:gd name="T18" fmla="*/ 0 w 134"/>
                <a:gd name="T19" fmla="*/ 30 h 94"/>
                <a:gd name="T20" fmla="*/ 113 w 134"/>
                <a:gd name="T21" fmla="*/ 94 h 94"/>
                <a:gd name="T22" fmla="*/ 117 w 134"/>
                <a:gd name="T23" fmla="*/ 90 h 94"/>
                <a:gd name="T24" fmla="*/ 120 w 134"/>
                <a:gd name="T25" fmla="*/ 86 h 94"/>
                <a:gd name="T26" fmla="*/ 124 w 134"/>
                <a:gd name="T27" fmla="*/ 82 h 94"/>
                <a:gd name="T28" fmla="*/ 128 w 134"/>
                <a:gd name="T29" fmla="*/ 76 h 94"/>
                <a:gd name="T30" fmla="*/ 130 w 134"/>
                <a:gd name="T31" fmla="*/ 73 h 94"/>
                <a:gd name="T32" fmla="*/ 132 w 134"/>
                <a:gd name="T33" fmla="*/ 69 h 94"/>
                <a:gd name="T34" fmla="*/ 134 w 134"/>
                <a:gd name="T35" fmla="*/ 67 h 94"/>
                <a:gd name="T36" fmla="*/ 134 w 134"/>
                <a:gd name="T37" fmla="*/ 65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4"/>
                <a:gd name="T58" fmla="*/ 0 h 94"/>
                <a:gd name="T59" fmla="*/ 134 w 134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4" h="94">
                  <a:moveTo>
                    <a:pt x="134" y="65"/>
                  </a:moveTo>
                  <a:lnTo>
                    <a:pt x="19" y="0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5" y="7"/>
                  </a:lnTo>
                  <a:lnTo>
                    <a:pt x="13" y="11"/>
                  </a:lnTo>
                  <a:lnTo>
                    <a:pt x="11" y="15"/>
                  </a:lnTo>
                  <a:lnTo>
                    <a:pt x="7" y="21"/>
                  </a:lnTo>
                  <a:lnTo>
                    <a:pt x="3" y="25"/>
                  </a:lnTo>
                  <a:lnTo>
                    <a:pt x="0" y="30"/>
                  </a:lnTo>
                  <a:lnTo>
                    <a:pt x="113" y="94"/>
                  </a:lnTo>
                  <a:lnTo>
                    <a:pt x="117" y="90"/>
                  </a:lnTo>
                  <a:lnTo>
                    <a:pt x="120" y="86"/>
                  </a:lnTo>
                  <a:lnTo>
                    <a:pt x="124" y="82"/>
                  </a:lnTo>
                  <a:lnTo>
                    <a:pt x="128" y="76"/>
                  </a:lnTo>
                  <a:lnTo>
                    <a:pt x="130" y="73"/>
                  </a:lnTo>
                  <a:lnTo>
                    <a:pt x="132" y="69"/>
                  </a:lnTo>
                  <a:lnTo>
                    <a:pt x="134" y="67"/>
                  </a:lnTo>
                  <a:lnTo>
                    <a:pt x="134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8" name="Freeform 4101"/>
            <p:cNvSpPr>
              <a:spLocks noChangeAspect="1"/>
            </p:cNvSpPr>
            <p:nvPr/>
          </p:nvSpPr>
          <p:spPr bwMode="auto">
            <a:xfrm>
              <a:off x="3185" y="2132"/>
              <a:ext cx="119" cy="103"/>
            </a:xfrm>
            <a:custGeom>
              <a:avLst/>
              <a:gdLst>
                <a:gd name="T0" fmla="*/ 112 w 119"/>
                <a:gd name="T1" fmla="*/ 103 h 103"/>
                <a:gd name="T2" fmla="*/ 0 w 119"/>
                <a:gd name="T3" fmla="*/ 40 h 103"/>
                <a:gd name="T4" fmla="*/ 2 w 119"/>
                <a:gd name="T5" fmla="*/ 40 h 103"/>
                <a:gd name="T6" fmla="*/ 2 w 119"/>
                <a:gd name="T7" fmla="*/ 36 h 103"/>
                <a:gd name="T8" fmla="*/ 2 w 119"/>
                <a:gd name="T9" fmla="*/ 32 h 103"/>
                <a:gd name="T10" fmla="*/ 4 w 119"/>
                <a:gd name="T11" fmla="*/ 28 h 103"/>
                <a:gd name="T12" fmla="*/ 4 w 119"/>
                <a:gd name="T13" fmla="*/ 21 h 103"/>
                <a:gd name="T14" fmla="*/ 6 w 119"/>
                <a:gd name="T15" fmla="*/ 15 h 103"/>
                <a:gd name="T16" fmla="*/ 6 w 119"/>
                <a:gd name="T17" fmla="*/ 7 h 103"/>
                <a:gd name="T18" fmla="*/ 8 w 119"/>
                <a:gd name="T19" fmla="*/ 0 h 103"/>
                <a:gd name="T20" fmla="*/ 119 w 119"/>
                <a:gd name="T21" fmla="*/ 65 h 103"/>
                <a:gd name="T22" fmla="*/ 119 w 119"/>
                <a:gd name="T23" fmla="*/ 71 h 103"/>
                <a:gd name="T24" fmla="*/ 119 w 119"/>
                <a:gd name="T25" fmla="*/ 76 h 103"/>
                <a:gd name="T26" fmla="*/ 117 w 119"/>
                <a:gd name="T27" fmla="*/ 82 h 103"/>
                <a:gd name="T28" fmla="*/ 116 w 119"/>
                <a:gd name="T29" fmla="*/ 88 h 103"/>
                <a:gd name="T30" fmla="*/ 116 w 119"/>
                <a:gd name="T31" fmla="*/ 94 h 103"/>
                <a:gd name="T32" fmla="*/ 114 w 119"/>
                <a:gd name="T33" fmla="*/ 98 h 103"/>
                <a:gd name="T34" fmla="*/ 114 w 119"/>
                <a:gd name="T35" fmla="*/ 101 h 103"/>
                <a:gd name="T36" fmla="*/ 112 w 119"/>
                <a:gd name="T37" fmla="*/ 103 h 10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9"/>
                <a:gd name="T58" fmla="*/ 0 h 103"/>
                <a:gd name="T59" fmla="*/ 119 w 119"/>
                <a:gd name="T60" fmla="*/ 103 h 10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9" h="103">
                  <a:moveTo>
                    <a:pt x="112" y="103"/>
                  </a:moveTo>
                  <a:lnTo>
                    <a:pt x="0" y="40"/>
                  </a:lnTo>
                  <a:lnTo>
                    <a:pt x="2" y="40"/>
                  </a:lnTo>
                  <a:lnTo>
                    <a:pt x="2" y="36"/>
                  </a:lnTo>
                  <a:lnTo>
                    <a:pt x="2" y="32"/>
                  </a:lnTo>
                  <a:lnTo>
                    <a:pt x="4" y="28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6" y="7"/>
                  </a:lnTo>
                  <a:lnTo>
                    <a:pt x="8" y="0"/>
                  </a:lnTo>
                  <a:lnTo>
                    <a:pt x="119" y="65"/>
                  </a:lnTo>
                  <a:lnTo>
                    <a:pt x="119" y="71"/>
                  </a:lnTo>
                  <a:lnTo>
                    <a:pt x="119" y="76"/>
                  </a:lnTo>
                  <a:lnTo>
                    <a:pt x="117" y="82"/>
                  </a:lnTo>
                  <a:lnTo>
                    <a:pt x="116" y="88"/>
                  </a:lnTo>
                  <a:lnTo>
                    <a:pt x="116" y="94"/>
                  </a:lnTo>
                  <a:lnTo>
                    <a:pt x="114" y="98"/>
                  </a:lnTo>
                  <a:lnTo>
                    <a:pt x="114" y="101"/>
                  </a:lnTo>
                  <a:lnTo>
                    <a:pt x="112" y="10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9" name="Freeform 4102"/>
            <p:cNvSpPr>
              <a:spLocks noChangeAspect="1"/>
            </p:cNvSpPr>
            <p:nvPr/>
          </p:nvSpPr>
          <p:spPr bwMode="auto">
            <a:xfrm>
              <a:off x="3111" y="2220"/>
              <a:ext cx="149" cy="81"/>
            </a:xfrm>
            <a:custGeom>
              <a:avLst/>
              <a:gdLst>
                <a:gd name="T0" fmla="*/ 149 w 149"/>
                <a:gd name="T1" fmla="*/ 65 h 81"/>
                <a:gd name="T2" fmla="*/ 34 w 149"/>
                <a:gd name="T3" fmla="*/ 0 h 81"/>
                <a:gd name="T4" fmla="*/ 34 w 149"/>
                <a:gd name="T5" fmla="*/ 0 h 81"/>
                <a:gd name="T6" fmla="*/ 32 w 149"/>
                <a:gd name="T7" fmla="*/ 4 h 81"/>
                <a:gd name="T8" fmla="*/ 30 w 149"/>
                <a:gd name="T9" fmla="*/ 6 h 81"/>
                <a:gd name="T10" fmla="*/ 27 w 149"/>
                <a:gd name="T11" fmla="*/ 10 h 81"/>
                <a:gd name="T12" fmla="*/ 21 w 149"/>
                <a:gd name="T13" fmla="*/ 13 h 81"/>
                <a:gd name="T14" fmla="*/ 15 w 149"/>
                <a:gd name="T15" fmla="*/ 15 h 81"/>
                <a:gd name="T16" fmla="*/ 7 w 149"/>
                <a:gd name="T17" fmla="*/ 19 h 81"/>
                <a:gd name="T18" fmla="*/ 0 w 149"/>
                <a:gd name="T19" fmla="*/ 21 h 81"/>
                <a:gd name="T20" fmla="*/ 111 w 149"/>
                <a:gd name="T21" fmla="*/ 81 h 81"/>
                <a:gd name="T22" fmla="*/ 119 w 149"/>
                <a:gd name="T23" fmla="*/ 81 h 81"/>
                <a:gd name="T24" fmla="*/ 126 w 149"/>
                <a:gd name="T25" fmla="*/ 81 h 81"/>
                <a:gd name="T26" fmla="*/ 132 w 149"/>
                <a:gd name="T27" fmla="*/ 79 h 81"/>
                <a:gd name="T28" fmla="*/ 138 w 149"/>
                <a:gd name="T29" fmla="*/ 75 h 81"/>
                <a:gd name="T30" fmla="*/ 144 w 149"/>
                <a:gd name="T31" fmla="*/ 71 h 81"/>
                <a:gd name="T32" fmla="*/ 147 w 149"/>
                <a:gd name="T33" fmla="*/ 69 h 81"/>
                <a:gd name="T34" fmla="*/ 149 w 149"/>
                <a:gd name="T35" fmla="*/ 65 h 81"/>
                <a:gd name="T36" fmla="*/ 149 w 149"/>
                <a:gd name="T37" fmla="*/ 65 h 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9"/>
                <a:gd name="T58" fmla="*/ 0 h 81"/>
                <a:gd name="T59" fmla="*/ 149 w 149"/>
                <a:gd name="T60" fmla="*/ 81 h 8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9" h="81">
                  <a:moveTo>
                    <a:pt x="149" y="65"/>
                  </a:moveTo>
                  <a:lnTo>
                    <a:pt x="34" y="0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27" y="10"/>
                  </a:lnTo>
                  <a:lnTo>
                    <a:pt x="21" y="13"/>
                  </a:lnTo>
                  <a:lnTo>
                    <a:pt x="15" y="15"/>
                  </a:lnTo>
                  <a:lnTo>
                    <a:pt x="7" y="19"/>
                  </a:lnTo>
                  <a:lnTo>
                    <a:pt x="0" y="21"/>
                  </a:lnTo>
                  <a:lnTo>
                    <a:pt x="111" y="81"/>
                  </a:lnTo>
                  <a:lnTo>
                    <a:pt x="119" y="81"/>
                  </a:lnTo>
                  <a:lnTo>
                    <a:pt x="126" y="81"/>
                  </a:lnTo>
                  <a:lnTo>
                    <a:pt x="132" y="79"/>
                  </a:lnTo>
                  <a:lnTo>
                    <a:pt x="138" y="75"/>
                  </a:lnTo>
                  <a:lnTo>
                    <a:pt x="144" y="71"/>
                  </a:lnTo>
                  <a:lnTo>
                    <a:pt x="147" y="69"/>
                  </a:lnTo>
                  <a:lnTo>
                    <a:pt x="149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0" name="Freeform 4103"/>
            <p:cNvSpPr>
              <a:spLocks noChangeAspect="1"/>
            </p:cNvSpPr>
            <p:nvPr/>
          </p:nvSpPr>
          <p:spPr bwMode="auto">
            <a:xfrm>
              <a:off x="3045" y="2049"/>
              <a:ext cx="148" cy="196"/>
            </a:xfrm>
            <a:custGeom>
              <a:avLst/>
              <a:gdLst>
                <a:gd name="T0" fmla="*/ 60 w 148"/>
                <a:gd name="T1" fmla="*/ 196 h 196"/>
                <a:gd name="T2" fmla="*/ 52 w 148"/>
                <a:gd name="T3" fmla="*/ 196 h 196"/>
                <a:gd name="T4" fmla="*/ 45 w 148"/>
                <a:gd name="T5" fmla="*/ 194 h 196"/>
                <a:gd name="T6" fmla="*/ 39 w 148"/>
                <a:gd name="T7" fmla="*/ 192 h 196"/>
                <a:gd name="T8" fmla="*/ 33 w 148"/>
                <a:gd name="T9" fmla="*/ 188 h 196"/>
                <a:gd name="T10" fmla="*/ 22 w 148"/>
                <a:gd name="T11" fmla="*/ 179 h 196"/>
                <a:gd name="T12" fmla="*/ 14 w 148"/>
                <a:gd name="T13" fmla="*/ 167 h 196"/>
                <a:gd name="T14" fmla="*/ 6 w 148"/>
                <a:gd name="T15" fmla="*/ 152 h 196"/>
                <a:gd name="T16" fmla="*/ 2 w 148"/>
                <a:gd name="T17" fmla="*/ 136 h 196"/>
                <a:gd name="T18" fmla="*/ 0 w 148"/>
                <a:gd name="T19" fmla="*/ 117 h 196"/>
                <a:gd name="T20" fmla="*/ 2 w 148"/>
                <a:gd name="T21" fmla="*/ 98 h 196"/>
                <a:gd name="T22" fmla="*/ 6 w 148"/>
                <a:gd name="T23" fmla="*/ 79 h 196"/>
                <a:gd name="T24" fmla="*/ 14 w 148"/>
                <a:gd name="T25" fmla="*/ 60 h 196"/>
                <a:gd name="T26" fmla="*/ 23 w 148"/>
                <a:gd name="T27" fmla="*/ 42 h 196"/>
                <a:gd name="T28" fmla="*/ 35 w 148"/>
                <a:gd name="T29" fmla="*/ 29 h 196"/>
                <a:gd name="T30" fmla="*/ 46 w 148"/>
                <a:gd name="T31" fmla="*/ 17 h 196"/>
                <a:gd name="T32" fmla="*/ 60 w 148"/>
                <a:gd name="T33" fmla="*/ 8 h 196"/>
                <a:gd name="T34" fmla="*/ 75 w 148"/>
                <a:gd name="T35" fmla="*/ 2 h 196"/>
                <a:gd name="T36" fmla="*/ 89 w 148"/>
                <a:gd name="T37" fmla="*/ 0 h 196"/>
                <a:gd name="T38" fmla="*/ 96 w 148"/>
                <a:gd name="T39" fmla="*/ 0 h 196"/>
                <a:gd name="T40" fmla="*/ 104 w 148"/>
                <a:gd name="T41" fmla="*/ 2 h 196"/>
                <a:gd name="T42" fmla="*/ 110 w 148"/>
                <a:gd name="T43" fmla="*/ 4 h 196"/>
                <a:gd name="T44" fmla="*/ 116 w 148"/>
                <a:gd name="T45" fmla="*/ 8 h 196"/>
                <a:gd name="T46" fmla="*/ 127 w 148"/>
                <a:gd name="T47" fmla="*/ 17 h 196"/>
                <a:gd name="T48" fmla="*/ 137 w 148"/>
                <a:gd name="T49" fmla="*/ 29 h 196"/>
                <a:gd name="T50" fmla="*/ 142 w 148"/>
                <a:gd name="T51" fmla="*/ 44 h 196"/>
                <a:gd name="T52" fmla="*/ 146 w 148"/>
                <a:gd name="T53" fmla="*/ 60 h 196"/>
                <a:gd name="T54" fmla="*/ 148 w 148"/>
                <a:gd name="T55" fmla="*/ 79 h 196"/>
                <a:gd name="T56" fmla="*/ 146 w 148"/>
                <a:gd name="T57" fmla="*/ 98 h 196"/>
                <a:gd name="T58" fmla="*/ 142 w 148"/>
                <a:gd name="T59" fmla="*/ 117 h 196"/>
                <a:gd name="T60" fmla="*/ 135 w 148"/>
                <a:gd name="T61" fmla="*/ 136 h 196"/>
                <a:gd name="T62" fmla="*/ 125 w 148"/>
                <a:gd name="T63" fmla="*/ 154 h 196"/>
                <a:gd name="T64" fmla="*/ 116 w 148"/>
                <a:gd name="T65" fmla="*/ 167 h 196"/>
                <a:gd name="T66" fmla="*/ 102 w 148"/>
                <a:gd name="T67" fmla="*/ 179 h 196"/>
                <a:gd name="T68" fmla="*/ 89 w 148"/>
                <a:gd name="T69" fmla="*/ 188 h 196"/>
                <a:gd name="T70" fmla="*/ 75 w 148"/>
                <a:gd name="T71" fmla="*/ 194 h 196"/>
                <a:gd name="T72" fmla="*/ 60 w 148"/>
                <a:gd name="T73" fmla="*/ 196 h 1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6"/>
                <a:gd name="T113" fmla="*/ 148 w 148"/>
                <a:gd name="T114" fmla="*/ 196 h 19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6">
                  <a:moveTo>
                    <a:pt x="60" y="196"/>
                  </a:moveTo>
                  <a:lnTo>
                    <a:pt x="52" y="196"/>
                  </a:lnTo>
                  <a:lnTo>
                    <a:pt x="45" y="194"/>
                  </a:lnTo>
                  <a:lnTo>
                    <a:pt x="39" y="192"/>
                  </a:lnTo>
                  <a:lnTo>
                    <a:pt x="33" y="188"/>
                  </a:lnTo>
                  <a:lnTo>
                    <a:pt x="22" y="179"/>
                  </a:lnTo>
                  <a:lnTo>
                    <a:pt x="14" y="167"/>
                  </a:lnTo>
                  <a:lnTo>
                    <a:pt x="6" y="152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6" y="79"/>
                  </a:lnTo>
                  <a:lnTo>
                    <a:pt x="14" y="60"/>
                  </a:lnTo>
                  <a:lnTo>
                    <a:pt x="23" y="42"/>
                  </a:lnTo>
                  <a:lnTo>
                    <a:pt x="35" y="29"/>
                  </a:lnTo>
                  <a:lnTo>
                    <a:pt x="46" y="17"/>
                  </a:lnTo>
                  <a:lnTo>
                    <a:pt x="60" y="8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4"/>
                  </a:lnTo>
                  <a:lnTo>
                    <a:pt x="116" y="8"/>
                  </a:lnTo>
                  <a:lnTo>
                    <a:pt x="127" y="17"/>
                  </a:lnTo>
                  <a:lnTo>
                    <a:pt x="137" y="29"/>
                  </a:lnTo>
                  <a:lnTo>
                    <a:pt x="142" y="44"/>
                  </a:lnTo>
                  <a:lnTo>
                    <a:pt x="146" y="60"/>
                  </a:lnTo>
                  <a:lnTo>
                    <a:pt x="148" y="79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5" y="154"/>
                  </a:lnTo>
                  <a:lnTo>
                    <a:pt x="116" y="167"/>
                  </a:lnTo>
                  <a:lnTo>
                    <a:pt x="102" y="179"/>
                  </a:lnTo>
                  <a:lnTo>
                    <a:pt x="89" y="188"/>
                  </a:lnTo>
                  <a:lnTo>
                    <a:pt x="75" y="194"/>
                  </a:lnTo>
                  <a:lnTo>
                    <a:pt x="60" y="1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1" name="Freeform 4104"/>
            <p:cNvSpPr>
              <a:spLocks noChangeAspect="1"/>
            </p:cNvSpPr>
            <p:nvPr/>
          </p:nvSpPr>
          <p:spPr bwMode="auto">
            <a:xfrm>
              <a:off x="3042" y="2147"/>
              <a:ext cx="63" cy="102"/>
            </a:xfrm>
            <a:custGeom>
              <a:avLst/>
              <a:gdLst>
                <a:gd name="T0" fmla="*/ 2 w 63"/>
                <a:gd name="T1" fmla="*/ 0 h 102"/>
                <a:gd name="T2" fmla="*/ 2 w 63"/>
                <a:gd name="T3" fmla="*/ 0 h 102"/>
                <a:gd name="T4" fmla="*/ 0 w 63"/>
                <a:gd name="T5" fmla="*/ 19 h 102"/>
                <a:gd name="T6" fmla="*/ 2 w 63"/>
                <a:gd name="T7" fmla="*/ 38 h 102"/>
                <a:gd name="T8" fmla="*/ 5 w 63"/>
                <a:gd name="T9" fmla="*/ 56 h 102"/>
                <a:gd name="T10" fmla="*/ 13 w 63"/>
                <a:gd name="T11" fmla="*/ 71 h 102"/>
                <a:gd name="T12" fmla="*/ 23 w 63"/>
                <a:gd name="T13" fmla="*/ 84 h 102"/>
                <a:gd name="T14" fmla="*/ 34 w 63"/>
                <a:gd name="T15" fmla="*/ 94 h 102"/>
                <a:gd name="T16" fmla="*/ 40 w 63"/>
                <a:gd name="T17" fmla="*/ 98 h 102"/>
                <a:gd name="T18" fmla="*/ 48 w 63"/>
                <a:gd name="T19" fmla="*/ 100 h 102"/>
                <a:gd name="T20" fmla="*/ 55 w 63"/>
                <a:gd name="T21" fmla="*/ 102 h 102"/>
                <a:gd name="T22" fmla="*/ 63 w 63"/>
                <a:gd name="T23" fmla="*/ 102 h 102"/>
                <a:gd name="T24" fmla="*/ 63 w 63"/>
                <a:gd name="T25" fmla="*/ 94 h 102"/>
                <a:gd name="T26" fmla="*/ 55 w 63"/>
                <a:gd name="T27" fmla="*/ 94 h 102"/>
                <a:gd name="T28" fmla="*/ 49 w 63"/>
                <a:gd name="T29" fmla="*/ 92 h 102"/>
                <a:gd name="T30" fmla="*/ 44 w 63"/>
                <a:gd name="T31" fmla="*/ 90 h 102"/>
                <a:gd name="T32" fmla="*/ 38 w 63"/>
                <a:gd name="T33" fmla="*/ 86 h 102"/>
                <a:gd name="T34" fmla="*/ 28 w 63"/>
                <a:gd name="T35" fmla="*/ 79 h 102"/>
                <a:gd name="T36" fmla="*/ 19 w 63"/>
                <a:gd name="T37" fmla="*/ 67 h 102"/>
                <a:gd name="T38" fmla="*/ 13 w 63"/>
                <a:gd name="T39" fmla="*/ 54 h 102"/>
                <a:gd name="T40" fmla="*/ 9 w 63"/>
                <a:gd name="T41" fmla="*/ 36 h 102"/>
                <a:gd name="T42" fmla="*/ 7 w 63"/>
                <a:gd name="T43" fmla="*/ 19 h 102"/>
                <a:gd name="T44" fmla="*/ 9 w 63"/>
                <a:gd name="T45" fmla="*/ 0 h 102"/>
                <a:gd name="T46" fmla="*/ 9 w 63"/>
                <a:gd name="T47" fmla="*/ 0 h 102"/>
                <a:gd name="T48" fmla="*/ 2 w 63"/>
                <a:gd name="T49" fmla="*/ 0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2" y="0"/>
                  </a:moveTo>
                  <a:lnTo>
                    <a:pt x="2" y="0"/>
                  </a:lnTo>
                  <a:lnTo>
                    <a:pt x="0" y="19"/>
                  </a:lnTo>
                  <a:lnTo>
                    <a:pt x="2" y="38"/>
                  </a:lnTo>
                  <a:lnTo>
                    <a:pt x="5" y="56"/>
                  </a:lnTo>
                  <a:lnTo>
                    <a:pt x="13" y="71"/>
                  </a:lnTo>
                  <a:lnTo>
                    <a:pt x="23" y="84"/>
                  </a:lnTo>
                  <a:lnTo>
                    <a:pt x="34" y="94"/>
                  </a:lnTo>
                  <a:lnTo>
                    <a:pt x="40" y="98"/>
                  </a:lnTo>
                  <a:lnTo>
                    <a:pt x="48" y="100"/>
                  </a:lnTo>
                  <a:lnTo>
                    <a:pt x="55" y="102"/>
                  </a:lnTo>
                  <a:lnTo>
                    <a:pt x="63" y="102"/>
                  </a:lnTo>
                  <a:lnTo>
                    <a:pt x="63" y="94"/>
                  </a:lnTo>
                  <a:lnTo>
                    <a:pt x="55" y="94"/>
                  </a:lnTo>
                  <a:lnTo>
                    <a:pt x="49" y="92"/>
                  </a:lnTo>
                  <a:lnTo>
                    <a:pt x="44" y="90"/>
                  </a:lnTo>
                  <a:lnTo>
                    <a:pt x="38" y="86"/>
                  </a:lnTo>
                  <a:lnTo>
                    <a:pt x="28" y="79"/>
                  </a:lnTo>
                  <a:lnTo>
                    <a:pt x="19" y="67"/>
                  </a:lnTo>
                  <a:lnTo>
                    <a:pt x="13" y="54"/>
                  </a:lnTo>
                  <a:lnTo>
                    <a:pt x="9" y="36"/>
                  </a:lnTo>
                  <a:lnTo>
                    <a:pt x="7" y="19"/>
                  </a:lnTo>
                  <a:lnTo>
                    <a:pt x="9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2" name="Freeform 4105"/>
            <p:cNvSpPr>
              <a:spLocks noChangeAspect="1"/>
            </p:cNvSpPr>
            <p:nvPr/>
          </p:nvSpPr>
          <p:spPr bwMode="auto">
            <a:xfrm>
              <a:off x="3044" y="2045"/>
              <a:ext cx="90" cy="102"/>
            </a:xfrm>
            <a:custGeom>
              <a:avLst/>
              <a:gdLst>
                <a:gd name="T0" fmla="*/ 90 w 90"/>
                <a:gd name="T1" fmla="*/ 0 h 102"/>
                <a:gd name="T2" fmla="*/ 90 w 90"/>
                <a:gd name="T3" fmla="*/ 0 h 102"/>
                <a:gd name="T4" fmla="*/ 74 w 90"/>
                <a:gd name="T5" fmla="*/ 2 h 102"/>
                <a:gd name="T6" fmla="*/ 59 w 90"/>
                <a:gd name="T7" fmla="*/ 8 h 102"/>
                <a:gd name="T8" fmla="*/ 46 w 90"/>
                <a:gd name="T9" fmla="*/ 18 h 102"/>
                <a:gd name="T10" fmla="*/ 32 w 90"/>
                <a:gd name="T11" fmla="*/ 31 h 102"/>
                <a:gd name="T12" fmla="*/ 21 w 90"/>
                <a:gd name="T13" fmla="*/ 44 h 102"/>
                <a:gd name="T14" fmla="*/ 11 w 90"/>
                <a:gd name="T15" fmla="*/ 62 h 102"/>
                <a:gd name="T16" fmla="*/ 3 w 90"/>
                <a:gd name="T17" fmla="*/ 81 h 102"/>
                <a:gd name="T18" fmla="*/ 0 w 90"/>
                <a:gd name="T19" fmla="*/ 102 h 102"/>
                <a:gd name="T20" fmla="*/ 7 w 90"/>
                <a:gd name="T21" fmla="*/ 102 h 102"/>
                <a:gd name="T22" fmla="*/ 11 w 90"/>
                <a:gd name="T23" fmla="*/ 83 h 102"/>
                <a:gd name="T24" fmla="*/ 19 w 90"/>
                <a:gd name="T25" fmla="*/ 66 h 102"/>
                <a:gd name="T26" fmla="*/ 28 w 90"/>
                <a:gd name="T27" fmla="*/ 50 h 102"/>
                <a:gd name="T28" fmla="*/ 38 w 90"/>
                <a:gd name="T29" fmla="*/ 35 h 102"/>
                <a:gd name="T30" fmla="*/ 49 w 90"/>
                <a:gd name="T31" fmla="*/ 23 h 102"/>
                <a:gd name="T32" fmla="*/ 63 w 90"/>
                <a:gd name="T33" fmla="*/ 16 h 102"/>
                <a:gd name="T34" fmla="*/ 76 w 90"/>
                <a:gd name="T35" fmla="*/ 10 h 102"/>
                <a:gd name="T36" fmla="*/ 90 w 90"/>
                <a:gd name="T37" fmla="*/ 8 h 102"/>
                <a:gd name="T38" fmla="*/ 90 w 90"/>
                <a:gd name="T39" fmla="*/ 8 h 102"/>
                <a:gd name="T40" fmla="*/ 90 w 90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90" y="0"/>
                  </a:moveTo>
                  <a:lnTo>
                    <a:pt x="90" y="0"/>
                  </a:lnTo>
                  <a:lnTo>
                    <a:pt x="74" y="2"/>
                  </a:lnTo>
                  <a:lnTo>
                    <a:pt x="59" y="8"/>
                  </a:lnTo>
                  <a:lnTo>
                    <a:pt x="46" y="18"/>
                  </a:lnTo>
                  <a:lnTo>
                    <a:pt x="32" y="31"/>
                  </a:lnTo>
                  <a:lnTo>
                    <a:pt x="21" y="44"/>
                  </a:lnTo>
                  <a:lnTo>
                    <a:pt x="11" y="62"/>
                  </a:lnTo>
                  <a:lnTo>
                    <a:pt x="3" y="81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11" y="83"/>
                  </a:lnTo>
                  <a:lnTo>
                    <a:pt x="19" y="66"/>
                  </a:lnTo>
                  <a:lnTo>
                    <a:pt x="28" y="50"/>
                  </a:lnTo>
                  <a:lnTo>
                    <a:pt x="38" y="35"/>
                  </a:lnTo>
                  <a:lnTo>
                    <a:pt x="49" y="23"/>
                  </a:lnTo>
                  <a:lnTo>
                    <a:pt x="63" y="16"/>
                  </a:lnTo>
                  <a:lnTo>
                    <a:pt x="76" y="10"/>
                  </a:lnTo>
                  <a:lnTo>
                    <a:pt x="90" y="8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3" name="Freeform 4106"/>
            <p:cNvSpPr>
              <a:spLocks noChangeAspect="1"/>
            </p:cNvSpPr>
            <p:nvPr/>
          </p:nvSpPr>
          <p:spPr bwMode="auto">
            <a:xfrm>
              <a:off x="3134" y="2045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3 h 102"/>
                <a:gd name="T6" fmla="*/ 61 w 63"/>
                <a:gd name="T7" fmla="*/ 64 h 102"/>
                <a:gd name="T8" fmla="*/ 57 w 63"/>
                <a:gd name="T9" fmla="*/ 46 h 102"/>
                <a:gd name="T10" fmla="*/ 50 w 63"/>
                <a:gd name="T11" fmla="*/ 31 h 102"/>
                <a:gd name="T12" fmla="*/ 42 w 63"/>
                <a:gd name="T13" fmla="*/ 18 h 102"/>
                <a:gd name="T14" fmla="*/ 30 w 63"/>
                <a:gd name="T15" fmla="*/ 8 h 102"/>
                <a:gd name="T16" fmla="*/ 23 w 63"/>
                <a:gd name="T17" fmla="*/ 6 h 102"/>
                <a:gd name="T18" fmla="*/ 15 w 63"/>
                <a:gd name="T19" fmla="*/ 2 h 102"/>
                <a:gd name="T20" fmla="*/ 9 w 63"/>
                <a:gd name="T21" fmla="*/ 0 h 102"/>
                <a:gd name="T22" fmla="*/ 0 w 63"/>
                <a:gd name="T23" fmla="*/ 0 h 102"/>
                <a:gd name="T24" fmla="*/ 0 w 63"/>
                <a:gd name="T25" fmla="*/ 8 h 102"/>
                <a:gd name="T26" fmla="*/ 7 w 63"/>
                <a:gd name="T27" fmla="*/ 8 h 102"/>
                <a:gd name="T28" fmla="*/ 13 w 63"/>
                <a:gd name="T29" fmla="*/ 10 h 102"/>
                <a:gd name="T30" fmla="*/ 19 w 63"/>
                <a:gd name="T31" fmla="*/ 12 h 102"/>
                <a:gd name="T32" fmla="*/ 25 w 63"/>
                <a:gd name="T33" fmla="*/ 16 h 102"/>
                <a:gd name="T34" fmla="*/ 36 w 63"/>
                <a:gd name="T35" fmla="*/ 23 h 102"/>
                <a:gd name="T36" fmla="*/ 44 w 63"/>
                <a:gd name="T37" fmla="*/ 35 h 102"/>
                <a:gd name="T38" fmla="*/ 50 w 63"/>
                <a:gd name="T39" fmla="*/ 48 h 102"/>
                <a:gd name="T40" fmla="*/ 53 w 63"/>
                <a:gd name="T41" fmla="*/ 66 h 102"/>
                <a:gd name="T42" fmla="*/ 55 w 63"/>
                <a:gd name="T43" fmla="*/ 83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3"/>
                  </a:lnTo>
                  <a:lnTo>
                    <a:pt x="61" y="64"/>
                  </a:lnTo>
                  <a:lnTo>
                    <a:pt x="57" y="46"/>
                  </a:lnTo>
                  <a:lnTo>
                    <a:pt x="50" y="31"/>
                  </a:lnTo>
                  <a:lnTo>
                    <a:pt x="42" y="18"/>
                  </a:lnTo>
                  <a:lnTo>
                    <a:pt x="30" y="8"/>
                  </a:lnTo>
                  <a:lnTo>
                    <a:pt x="23" y="6"/>
                  </a:lnTo>
                  <a:lnTo>
                    <a:pt x="15" y="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13" y="10"/>
                  </a:lnTo>
                  <a:lnTo>
                    <a:pt x="19" y="12"/>
                  </a:lnTo>
                  <a:lnTo>
                    <a:pt x="25" y="16"/>
                  </a:lnTo>
                  <a:lnTo>
                    <a:pt x="36" y="23"/>
                  </a:lnTo>
                  <a:lnTo>
                    <a:pt x="44" y="35"/>
                  </a:lnTo>
                  <a:lnTo>
                    <a:pt x="50" y="48"/>
                  </a:lnTo>
                  <a:lnTo>
                    <a:pt x="53" y="66"/>
                  </a:lnTo>
                  <a:lnTo>
                    <a:pt x="55" y="83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4" name="Freeform 4107"/>
            <p:cNvSpPr>
              <a:spLocks noChangeAspect="1"/>
            </p:cNvSpPr>
            <p:nvPr/>
          </p:nvSpPr>
          <p:spPr bwMode="auto">
            <a:xfrm>
              <a:off x="3105" y="2147"/>
              <a:ext cx="90" cy="102"/>
            </a:xfrm>
            <a:custGeom>
              <a:avLst/>
              <a:gdLst>
                <a:gd name="T0" fmla="*/ 0 w 90"/>
                <a:gd name="T1" fmla="*/ 102 h 102"/>
                <a:gd name="T2" fmla="*/ 0 w 90"/>
                <a:gd name="T3" fmla="*/ 102 h 102"/>
                <a:gd name="T4" fmla="*/ 15 w 90"/>
                <a:gd name="T5" fmla="*/ 100 h 102"/>
                <a:gd name="T6" fmla="*/ 31 w 90"/>
                <a:gd name="T7" fmla="*/ 94 h 102"/>
                <a:gd name="T8" fmla="*/ 46 w 90"/>
                <a:gd name="T9" fmla="*/ 84 h 102"/>
                <a:gd name="T10" fmla="*/ 57 w 90"/>
                <a:gd name="T11" fmla="*/ 73 h 102"/>
                <a:gd name="T12" fmla="*/ 69 w 90"/>
                <a:gd name="T13" fmla="*/ 58 h 102"/>
                <a:gd name="T14" fmla="*/ 79 w 90"/>
                <a:gd name="T15" fmla="*/ 40 h 102"/>
                <a:gd name="T16" fmla="*/ 86 w 90"/>
                <a:gd name="T17" fmla="*/ 21 h 102"/>
                <a:gd name="T18" fmla="*/ 90 w 90"/>
                <a:gd name="T19" fmla="*/ 0 h 102"/>
                <a:gd name="T20" fmla="*/ 82 w 90"/>
                <a:gd name="T21" fmla="*/ 0 h 102"/>
                <a:gd name="T22" fmla="*/ 79 w 90"/>
                <a:gd name="T23" fmla="*/ 19 h 102"/>
                <a:gd name="T24" fmla="*/ 71 w 90"/>
                <a:gd name="T25" fmla="*/ 36 h 102"/>
                <a:gd name="T26" fmla="*/ 63 w 90"/>
                <a:gd name="T27" fmla="*/ 54 h 102"/>
                <a:gd name="T28" fmla="*/ 52 w 90"/>
                <a:gd name="T29" fmla="*/ 67 h 102"/>
                <a:gd name="T30" fmla="*/ 40 w 90"/>
                <a:gd name="T31" fmla="*/ 79 h 102"/>
                <a:gd name="T32" fmla="*/ 27 w 90"/>
                <a:gd name="T33" fmla="*/ 86 h 102"/>
                <a:gd name="T34" fmla="*/ 13 w 90"/>
                <a:gd name="T35" fmla="*/ 92 h 102"/>
                <a:gd name="T36" fmla="*/ 0 w 90"/>
                <a:gd name="T37" fmla="*/ 94 h 102"/>
                <a:gd name="T38" fmla="*/ 0 w 90"/>
                <a:gd name="T39" fmla="*/ 94 h 102"/>
                <a:gd name="T40" fmla="*/ 0 w 90"/>
                <a:gd name="T41" fmla="*/ 102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0" y="102"/>
                  </a:moveTo>
                  <a:lnTo>
                    <a:pt x="0" y="102"/>
                  </a:lnTo>
                  <a:lnTo>
                    <a:pt x="15" y="100"/>
                  </a:lnTo>
                  <a:lnTo>
                    <a:pt x="31" y="94"/>
                  </a:lnTo>
                  <a:lnTo>
                    <a:pt x="46" y="84"/>
                  </a:lnTo>
                  <a:lnTo>
                    <a:pt x="57" y="73"/>
                  </a:lnTo>
                  <a:lnTo>
                    <a:pt x="69" y="58"/>
                  </a:lnTo>
                  <a:lnTo>
                    <a:pt x="79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9" y="19"/>
                  </a:lnTo>
                  <a:lnTo>
                    <a:pt x="71" y="36"/>
                  </a:lnTo>
                  <a:lnTo>
                    <a:pt x="63" y="54"/>
                  </a:lnTo>
                  <a:lnTo>
                    <a:pt x="52" y="67"/>
                  </a:lnTo>
                  <a:lnTo>
                    <a:pt x="40" y="79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5" name="Freeform 4108"/>
            <p:cNvSpPr>
              <a:spLocks noChangeAspect="1"/>
            </p:cNvSpPr>
            <p:nvPr/>
          </p:nvSpPr>
          <p:spPr bwMode="auto">
            <a:xfrm>
              <a:off x="3205" y="2711"/>
              <a:ext cx="7" cy="154"/>
            </a:xfrm>
            <a:custGeom>
              <a:avLst/>
              <a:gdLst>
                <a:gd name="T0" fmla="*/ 3 w 7"/>
                <a:gd name="T1" fmla="*/ 154 h 154"/>
                <a:gd name="T2" fmla="*/ 7 w 7"/>
                <a:gd name="T3" fmla="*/ 154 h 154"/>
                <a:gd name="T4" fmla="*/ 7 w 7"/>
                <a:gd name="T5" fmla="*/ 0 h 154"/>
                <a:gd name="T6" fmla="*/ 0 w 7"/>
                <a:gd name="T7" fmla="*/ 0 h 154"/>
                <a:gd name="T8" fmla="*/ 0 w 7"/>
                <a:gd name="T9" fmla="*/ 154 h 154"/>
                <a:gd name="T10" fmla="*/ 3 w 7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4"/>
                <a:gd name="T20" fmla="*/ 7 w 7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4">
                  <a:moveTo>
                    <a:pt x="3" y="154"/>
                  </a:moveTo>
                  <a:lnTo>
                    <a:pt x="7" y="154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3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6" name="Freeform 4109"/>
            <p:cNvSpPr>
              <a:spLocks noChangeAspect="1"/>
            </p:cNvSpPr>
            <p:nvPr/>
          </p:nvSpPr>
          <p:spPr bwMode="auto">
            <a:xfrm>
              <a:off x="2765" y="2713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</p:grpSp>
      <p:grpSp>
        <p:nvGrpSpPr>
          <p:cNvPr id="4225" name="Group 4036"/>
          <p:cNvGrpSpPr>
            <a:grpSpLocks noChangeAspect="1"/>
          </p:cNvGrpSpPr>
          <p:nvPr/>
        </p:nvGrpSpPr>
        <p:grpSpPr bwMode="auto">
          <a:xfrm>
            <a:off x="5868145" y="740702"/>
            <a:ext cx="155575" cy="279700"/>
            <a:chOff x="2432" y="1418"/>
            <a:chExt cx="895" cy="1481"/>
          </a:xfrm>
          <a:solidFill>
            <a:schemeClr val="bg1"/>
          </a:solidFill>
          <a:effectLst>
            <a:glow rad="101600">
              <a:schemeClr val="bg1">
                <a:alpha val="60000"/>
              </a:schemeClr>
            </a:glow>
          </a:effectLst>
        </p:grpSpPr>
        <p:sp>
          <p:nvSpPr>
            <p:cNvPr id="3448" name="Freeform 4037"/>
            <p:cNvSpPr>
              <a:spLocks noChangeAspect="1"/>
            </p:cNvSpPr>
            <p:nvPr/>
          </p:nvSpPr>
          <p:spPr bwMode="auto">
            <a:xfrm>
              <a:off x="3024" y="2038"/>
              <a:ext cx="148" cy="195"/>
            </a:xfrm>
            <a:custGeom>
              <a:avLst/>
              <a:gdLst>
                <a:gd name="T0" fmla="*/ 60 w 148"/>
                <a:gd name="T1" fmla="*/ 195 h 195"/>
                <a:gd name="T2" fmla="*/ 52 w 148"/>
                <a:gd name="T3" fmla="*/ 195 h 195"/>
                <a:gd name="T4" fmla="*/ 46 w 148"/>
                <a:gd name="T5" fmla="*/ 193 h 195"/>
                <a:gd name="T6" fmla="*/ 39 w 148"/>
                <a:gd name="T7" fmla="*/ 190 h 195"/>
                <a:gd name="T8" fmla="*/ 33 w 148"/>
                <a:gd name="T9" fmla="*/ 188 h 195"/>
                <a:gd name="T10" fmla="*/ 21 w 148"/>
                <a:gd name="T11" fmla="*/ 178 h 195"/>
                <a:gd name="T12" fmla="*/ 14 w 148"/>
                <a:gd name="T13" fmla="*/ 167 h 195"/>
                <a:gd name="T14" fmla="*/ 6 w 148"/>
                <a:gd name="T15" fmla="*/ 151 h 195"/>
                <a:gd name="T16" fmla="*/ 2 w 148"/>
                <a:gd name="T17" fmla="*/ 134 h 195"/>
                <a:gd name="T18" fmla="*/ 0 w 148"/>
                <a:gd name="T19" fmla="*/ 117 h 195"/>
                <a:gd name="T20" fmla="*/ 2 w 148"/>
                <a:gd name="T21" fmla="*/ 98 h 195"/>
                <a:gd name="T22" fmla="*/ 8 w 148"/>
                <a:gd name="T23" fmla="*/ 76 h 195"/>
                <a:gd name="T24" fmla="*/ 14 w 148"/>
                <a:gd name="T25" fmla="*/ 59 h 195"/>
                <a:gd name="T26" fmla="*/ 23 w 148"/>
                <a:gd name="T27" fmla="*/ 42 h 195"/>
                <a:gd name="T28" fmla="*/ 35 w 148"/>
                <a:gd name="T29" fmla="*/ 28 h 195"/>
                <a:gd name="T30" fmla="*/ 46 w 148"/>
                <a:gd name="T31" fmla="*/ 17 h 195"/>
                <a:gd name="T32" fmla="*/ 60 w 148"/>
                <a:gd name="T33" fmla="*/ 7 h 195"/>
                <a:gd name="T34" fmla="*/ 75 w 148"/>
                <a:gd name="T35" fmla="*/ 2 h 195"/>
                <a:gd name="T36" fmla="*/ 89 w 148"/>
                <a:gd name="T37" fmla="*/ 0 h 195"/>
                <a:gd name="T38" fmla="*/ 96 w 148"/>
                <a:gd name="T39" fmla="*/ 0 h 195"/>
                <a:gd name="T40" fmla="*/ 104 w 148"/>
                <a:gd name="T41" fmla="*/ 2 h 195"/>
                <a:gd name="T42" fmla="*/ 110 w 148"/>
                <a:gd name="T43" fmla="*/ 3 h 195"/>
                <a:gd name="T44" fmla="*/ 115 w 148"/>
                <a:gd name="T45" fmla="*/ 7 h 195"/>
                <a:gd name="T46" fmla="*/ 127 w 148"/>
                <a:gd name="T47" fmla="*/ 17 h 195"/>
                <a:gd name="T48" fmla="*/ 137 w 148"/>
                <a:gd name="T49" fmla="*/ 28 h 195"/>
                <a:gd name="T50" fmla="*/ 142 w 148"/>
                <a:gd name="T51" fmla="*/ 42 h 195"/>
                <a:gd name="T52" fmla="*/ 146 w 148"/>
                <a:gd name="T53" fmla="*/ 59 h 195"/>
                <a:gd name="T54" fmla="*/ 148 w 148"/>
                <a:gd name="T55" fmla="*/ 78 h 195"/>
                <a:gd name="T56" fmla="*/ 146 w 148"/>
                <a:gd name="T57" fmla="*/ 98 h 195"/>
                <a:gd name="T58" fmla="*/ 142 w 148"/>
                <a:gd name="T59" fmla="*/ 117 h 195"/>
                <a:gd name="T60" fmla="*/ 135 w 148"/>
                <a:gd name="T61" fmla="*/ 136 h 195"/>
                <a:gd name="T62" fmla="*/ 127 w 148"/>
                <a:gd name="T63" fmla="*/ 151 h 195"/>
                <a:gd name="T64" fmla="*/ 115 w 148"/>
                <a:gd name="T65" fmla="*/ 167 h 195"/>
                <a:gd name="T66" fmla="*/ 102 w 148"/>
                <a:gd name="T67" fmla="*/ 178 h 195"/>
                <a:gd name="T68" fmla="*/ 89 w 148"/>
                <a:gd name="T69" fmla="*/ 188 h 195"/>
                <a:gd name="T70" fmla="*/ 75 w 148"/>
                <a:gd name="T71" fmla="*/ 193 h 195"/>
                <a:gd name="T72" fmla="*/ 60 w 148"/>
                <a:gd name="T73" fmla="*/ 195 h 1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5"/>
                <a:gd name="T113" fmla="*/ 148 w 148"/>
                <a:gd name="T114" fmla="*/ 195 h 19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5">
                  <a:moveTo>
                    <a:pt x="60" y="195"/>
                  </a:moveTo>
                  <a:lnTo>
                    <a:pt x="52" y="195"/>
                  </a:lnTo>
                  <a:lnTo>
                    <a:pt x="46" y="193"/>
                  </a:lnTo>
                  <a:lnTo>
                    <a:pt x="39" y="190"/>
                  </a:lnTo>
                  <a:lnTo>
                    <a:pt x="33" y="188"/>
                  </a:lnTo>
                  <a:lnTo>
                    <a:pt x="21" y="178"/>
                  </a:lnTo>
                  <a:lnTo>
                    <a:pt x="14" y="167"/>
                  </a:lnTo>
                  <a:lnTo>
                    <a:pt x="6" y="151"/>
                  </a:lnTo>
                  <a:lnTo>
                    <a:pt x="2" y="134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8" y="76"/>
                  </a:lnTo>
                  <a:lnTo>
                    <a:pt x="14" y="59"/>
                  </a:lnTo>
                  <a:lnTo>
                    <a:pt x="23" y="42"/>
                  </a:lnTo>
                  <a:lnTo>
                    <a:pt x="35" y="28"/>
                  </a:lnTo>
                  <a:lnTo>
                    <a:pt x="46" y="17"/>
                  </a:lnTo>
                  <a:lnTo>
                    <a:pt x="60" y="7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3"/>
                  </a:lnTo>
                  <a:lnTo>
                    <a:pt x="115" y="7"/>
                  </a:lnTo>
                  <a:lnTo>
                    <a:pt x="127" y="17"/>
                  </a:lnTo>
                  <a:lnTo>
                    <a:pt x="137" y="28"/>
                  </a:lnTo>
                  <a:lnTo>
                    <a:pt x="142" y="42"/>
                  </a:lnTo>
                  <a:lnTo>
                    <a:pt x="146" y="59"/>
                  </a:lnTo>
                  <a:lnTo>
                    <a:pt x="148" y="78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7" y="151"/>
                  </a:lnTo>
                  <a:lnTo>
                    <a:pt x="115" y="167"/>
                  </a:lnTo>
                  <a:lnTo>
                    <a:pt x="102" y="178"/>
                  </a:lnTo>
                  <a:lnTo>
                    <a:pt x="89" y="188"/>
                  </a:lnTo>
                  <a:lnTo>
                    <a:pt x="75" y="193"/>
                  </a:lnTo>
                  <a:lnTo>
                    <a:pt x="60" y="1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9" name="Freeform 4038"/>
            <p:cNvSpPr>
              <a:spLocks noChangeAspect="1"/>
            </p:cNvSpPr>
            <p:nvPr/>
          </p:nvSpPr>
          <p:spPr bwMode="auto">
            <a:xfrm>
              <a:off x="3020" y="2134"/>
              <a:ext cx="64" cy="103"/>
            </a:xfrm>
            <a:custGeom>
              <a:avLst/>
              <a:gdLst>
                <a:gd name="T0" fmla="*/ 2 w 64"/>
                <a:gd name="T1" fmla="*/ 0 h 103"/>
                <a:gd name="T2" fmla="*/ 2 w 64"/>
                <a:gd name="T3" fmla="*/ 0 h 103"/>
                <a:gd name="T4" fmla="*/ 0 w 64"/>
                <a:gd name="T5" fmla="*/ 21 h 103"/>
                <a:gd name="T6" fmla="*/ 2 w 64"/>
                <a:gd name="T7" fmla="*/ 40 h 103"/>
                <a:gd name="T8" fmla="*/ 6 w 64"/>
                <a:gd name="T9" fmla="*/ 57 h 103"/>
                <a:gd name="T10" fmla="*/ 14 w 64"/>
                <a:gd name="T11" fmla="*/ 73 h 103"/>
                <a:gd name="T12" fmla="*/ 24 w 64"/>
                <a:gd name="T13" fmla="*/ 84 h 103"/>
                <a:gd name="T14" fmla="*/ 35 w 64"/>
                <a:gd name="T15" fmla="*/ 94 h 103"/>
                <a:gd name="T16" fmla="*/ 41 w 64"/>
                <a:gd name="T17" fmla="*/ 97 h 103"/>
                <a:gd name="T18" fmla="*/ 48 w 64"/>
                <a:gd name="T19" fmla="*/ 101 h 103"/>
                <a:gd name="T20" fmla="*/ 56 w 64"/>
                <a:gd name="T21" fmla="*/ 103 h 103"/>
                <a:gd name="T22" fmla="*/ 64 w 64"/>
                <a:gd name="T23" fmla="*/ 103 h 103"/>
                <a:gd name="T24" fmla="*/ 64 w 64"/>
                <a:gd name="T25" fmla="*/ 96 h 103"/>
                <a:gd name="T26" fmla="*/ 58 w 64"/>
                <a:gd name="T27" fmla="*/ 96 h 103"/>
                <a:gd name="T28" fmla="*/ 50 w 64"/>
                <a:gd name="T29" fmla="*/ 94 h 103"/>
                <a:gd name="T30" fmla="*/ 45 w 64"/>
                <a:gd name="T31" fmla="*/ 92 h 103"/>
                <a:gd name="T32" fmla="*/ 39 w 64"/>
                <a:gd name="T33" fmla="*/ 88 h 103"/>
                <a:gd name="T34" fmla="*/ 29 w 64"/>
                <a:gd name="T35" fmla="*/ 80 h 103"/>
                <a:gd name="T36" fmla="*/ 22 w 64"/>
                <a:gd name="T37" fmla="*/ 69 h 103"/>
                <a:gd name="T38" fmla="*/ 14 w 64"/>
                <a:gd name="T39" fmla="*/ 53 h 103"/>
                <a:gd name="T40" fmla="*/ 10 w 64"/>
                <a:gd name="T41" fmla="*/ 38 h 103"/>
                <a:gd name="T42" fmla="*/ 10 w 64"/>
                <a:gd name="T43" fmla="*/ 21 h 103"/>
                <a:gd name="T44" fmla="*/ 10 w 64"/>
                <a:gd name="T45" fmla="*/ 2 h 103"/>
                <a:gd name="T46" fmla="*/ 10 w 64"/>
                <a:gd name="T47" fmla="*/ 2 h 103"/>
                <a:gd name="T48" fmla="*/ 2 w 64"/>
                <a:gd name="T49" fmla="*/ 0 h 10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4"/>
                <a:gd name="T76" fmla="*/ 0 h 103"/>
                <a:gd name="T77" fmla="*/ 64 w 64"/>
                <a:gd name="T78" fmla="*/ 103 h 10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4" h="103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6" y="57"/>
                  </a:lnTo>
                  <a:lnTo>
                    <a:pt x="14" y="73"/>
                  </a:lnTo>
                  <a:lnTo>
                    <a:pt x="24" y="84"/>
                  </a:lnTo>
                  <a:lnTo>
                    <a:pt x="35" y="94"/>
                  </a:lnTo>
                  <a:lnTo>
                    <a:pt x="41" y="97"/>
                  </a:lnTo>
                  <a:lnTo>
                    <a:pt x="48" y="101"/>
                  </a:lnTo>
                  <a:lnTo>
                    <a:pt x="56" y="103"/>
                  </a:lnTo>
                  <a:lnTo>
                    <a:pt x="64" y="103"/>
                  </a:lnTo>
                  <a:lnTo>
                    <a:pt x="64" y="96"/>
                  </a:lnTo>
                  <a:lnTo>
                    <a:pt x="58" y="96"/>
                  </a:lnTo>
                  <a:lnTo>
                    <a:pt x="50" y="94"/>
                  </a:lnTo>
                  <a:lnTo>
                    <a:pt x="45" y="92"/>
                  </a:lnTo>
                  <a:lnTo>
                    <a:pt x="39" y="88"/>
                  </a:lnTo>
                  <a:lnTo>
                    <a:pt x="29" y="80"/>
                  </a:lnTo>
                  <a:lnTo>
                    <a:pt x="22" y="69"/>
                  </a:lnTo>
                  <a:lnTo>
                    <a:pt x="14" y="53"/>
                  </a:lnTo>
                  <a:lnTo>
                    <a:pt x="10" y="38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0" name="Freeform 4039"/>
            <p:cNvSpPr>
              <a:spLocks noChangeAspect="1"/>
            </p:cNvSpPr>
            <p:nvPr/>
          </p:nvSpPr>
          <p:spPr bwMode="auto">
            <a:xfrm>
              <a:off x="3022" y="2034"/>
              <a:ext cx="91" cy="102"/>
            </a:xfrm>
            <a:custGeom>
              <a:avLst/>
              <a:gdLst>
                <a:gd name="T0" fmla="*/ 91 w 91"/>
                <a:gd name="T1" fmla="*/ 0 h 102"/>
                <a:gd name="T2" fmla="*/ 91 w 91"/>
                <a:gd name="T3" fmla="*/ 0 h 102"/>
                <a:gd name="T4" fmla="*/ 75 w 91"/>
                <a:gd name="T5" fmla="*/ 2 h 102"/>
                <a:gd name="T6" fmla="*/ 60 w 91"/>
                <a:gd name="T7" fmla="*/ 7 h 102"/>
                <a:gd name="T8" fmla="*/ 46 w 91"/>
                <a:gd name="T9" fmla="*/ 17 h 102"/>
                <a:gd name="T10" fmla="*/ 33 w 91"/>
                <a:gd name="T11" fmla="*/ 29 h 102"/>
                <a:gd name="T12" fmla="*/ 22 w 91"/>
                <a:gd name="T13" fmla="*/ 44 h 102"/>
                <a:gd name="T14" fmla="*/ 12 w 91"/>
                <a:gd name="T15" fmla="*/ 61 h 102"/>
                <a:gd name="T16" fmla="*/ 6 w 91"/>
                <a:gd name="T17" fmla="*/ 80 h 102"/>
                <a:gd name="T18" fmla="*/ 0 w 91"/>
                <a:gd name="T19" fmla="*/ 100 h 102"/>
                <a:gd name="T20" fmla="*/ 8 w 91"/>
                <a:gd name="T21" fmla="*/ 102 h 102"/>
                <a:gd name="T22" fmla="*/ 14 w 91"/>
                <a:gd name="T23" fmla="*/ 82 h 102"/>
                <a:gd name="T24" fmla="*/ 20 w 91"/>
                <a:gd name="T25" fmla="*/ 65 h 102"/>
                <a:gd name="T26" fmla="*/ 29 w 91"/>
                <a:gd name="T27" fmla="*/ 48 h 102"/>
                <a:gd name="T28" fmla="*/ 39 w 91"/>
                <a:gd name="T29" fmla="*/ 34 h 102"/>
                <a:gd name="T30" fmla="*/ 50 w 91"/>
                <a:gd name="T31" fmla="*/ 23 h 102"/>
                <a:gd name="T32" fmla="*/ 64 w 91"/>
                <a:gd name="T33" fmla="*/ 15 h 102"/>
                <a:gd name="T34" fmla="*/ 77 w 91"/>
                <a:gd name="T35" fmla="*/ 9 h 102"/>
                <a:gd name="T36" fmla="*/ 91 w 91"/>
                <a:gd name="T37" fmla="*/ 7 h 102"/>
                <a:gd name="T38" fmla="*/ 91 w 91"/>
                <a:gd name="T39" fmla="*/ 7 h 102"/>
                <a:gd name="T40" fmla="*/ 91 w 91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1"/>
                <a:gd name="T64" fmla="*/ 0 h 102"/>
                <a:gd name="T65" fmla="*/ 91 w 91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1" h="102">
                  <a:moveTo>
                    <a:pt x="91" y="0"/>
                  </a:moveTo>
                  <a:lnTo>
                    <a:pt x="91" y="0"/>
                  </a:lnTo>
                  <a:lnTo>
                    <a:pt x="75" y="2"/>
                  </a:lnTo>
                  <a:lnTo>
                    <a:pt x="60" y="7"/>
                  </a:lnTo>
                  <a:lnTo>
                    <a:pt x="46" y="17"/>
                  </a:lnTo>
                  <a:lnTo>
                    <a:pt x="33" y="29"/>
                  </a:lnTo>
                  <a:lnTo>
                    <a:pt x="22" y="44"/>
                  </a:lnTo>
                  <a:lnTo>
                    <a:pt x="12" y="61"/>
                  </a:lnTo>
                  <a:lnTo>
                    <a:pt x="6" y="80"/>
                  </a:lnTo>
                  <a:lnTo>
                    <a:pt x="0" y="100"/>
                  </a:lnTo>
                  <a:lnTo>
                    <a:pt x="8" y="102"/>
                  </a:lnTo>
                  <a:lnTo>
                    <a:pt x="14" y="82"/>
                  </a:lnTo>
                  <a:lnTo>
                    <a:pt x="20" y="65"/>
                  </a:lnTo>
                  <a:lnTo>
                    <a:pt x="29" y="48"/>
                  </a:lnTo>
                  <a:lnTo>
                    <a:pt x="39" y="34"/>
                  </a:lnTo>
                  <a:lnTo>
                    <a:pt x="50" y="23"/>
                  </a:lnTo>
                  <a:lnTo>
                    <a:pt x="64" y="15"/>
                  </a:lnTo>
                  <a:lnTo>
                    <a:pt x="77" y="9"/>
                  </a:lnTo>
                  <a:lnTo>
                    <a:pt x="91" y="7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1" name="Freeform 4040"/>
            <p:cNvSpPr>
              <a:spLocks noChangeAspect="1"/>
            </p:cNvSpPr>
            <p:nvPr/>
          </p:nvSpPr>
          <p:spPr bwMode="auto">
            <a:xfrm>
              <a:off x="3113" y="2034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2 h 102"/>
                <a:gd name="T6" fmla="*/ 61 w 63"/>
                <a:gd name="T7" fmla="*/ 63 h 102"/>
                <a:gd name="T8" fmla="*/ 57 w 63"/>
                <a:gd name="T9" fmla="*/ 46 h 102"/>
                <a:gd name="T10" fmla="*/ 51 w 63"/>
                <a:gd name="T11" fmla="*/ 30 h 102"/>
                <a:gd name="T12" fmla="*/ 42 w 63"/>
                <a:gd name="T13" fmla="*/ 17 h 102"/>
                <a:gd name="T14" fmla="*/ 30 w 63"/>
                <a:gd name="T15" fmla="*/ 7 h 102"/>
                <a:gd name="T16" fmla="*/ 23 w 63"/>
                <a:gd name="T17" fmla="*/ 4 h 102"/>
                <a:gd name="T18" fmla="*/ 15 w 63"/>
                <a:gd name="T19" fmla="*/ 2 h 102"/>
                <a:gd name="T20" fmla="*/ 7 w 63"/>
                <a:gd name="T21" fmla="*/ 0 h 102"/>
                <a:gd name="T22" fmla="*/ 0 w 63"/>
                <a:gd name="T23" fmla="*/ 0 h 102"/>
                <a:gd name="T24" fmla="*/ 0 w 63"/>
                <a:gd name="T25" fmla="*/ 7 h 102"/>
                <a:gd name="T26" fmla="*/ 7 w 63"/>
                <a:gd name="T27" fmla="*/ 7 h 102"/>
                <a:gd name="T28" fmla="*/ 13 w 63"/>
                <a:gd name="T29" fmla="*/ 9 h 102"/>
                <a:gd name="T30" fmla="*/ 19 w 63"/>
                <a:gd name="T31" fmla="*/ 11 h 102"/>
                <a:gd name="T32" fmla="*/ 25 w 63"/>
                <a:gd name="T33" fmla="*/ 15 h 102"/>
                <a:gd name="T34" fmla="*/ 36 w 63"/>
                <a:gd name="T35" fmla="*/ 23 h 102"/>
                <a:gd name="T36" fmla="*/ 44 w 63"/>
                <a:gd name="T37" fmla="*/ 34 h 102"/>
                <a:gd name="T38" fmla="*/ 49 w 63"/>
                <a:gd name="T39" fmla="*/ 48 h 102"/>
                <a:gd name="T40" fmla="*/ 53 w 63"/>
                <a:gd name="T41" fmla="*/ 63 h 102"/>
                <a:gd name="T42" fmla="*/ 55 w 63"/>
                <a:gd name="T43" fmla="*/ 82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2"/>
                  </a:lnTo>
                  <a:lnTo>
                    <a:pt x="61" y="63"/>
                  </a:lnTo>
                  <a:lnTo>
                    <a:pt x="57" y="46"/>
                  </a:lnTo>
                  <a:lnTo>
                    <a:pt x="51" y="30"/>
                  </a:lnTo>
                  <a:lnTo>
                    <a:pt x="42" y="17"/>
                  </a:lnTo>
                  <a:lnTo>
                    <a:pt x="30" y="7"/>
                  </a:lnTo>
                  <a:lnTo>
                    <a:pt x="23" y="4"/>
                  </a:lnTo>
                  <a:lnTo>
                    <a:pt x="15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13" y="9"/>
                  </a:lnTo>
                  <a:lnTo>
                    <a:pt x="19" y="11"/>
                  </a:lnTo>
                  <a:lnTo>
                    <a:pt x="25" y="15"/>
                  </a:lnTo>
                  <a:lnTo>
                    <a:pt x="36" y="23"/>
                  </a:lnTo>
                  <a:lnTo>
                    <a:pt x="44" y="34"/>
                  </a:lnTo>
                  <a:lnTo>
                    <a:pt x="49" y="48"/>
                  </a:lnTo>
                  <a:lnTo>
                    <a:pt x="53" y="63"/>
                  </a:lnTo>
                  <a:lnTo>
                    <a:pt x="55" y="82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2" name="Freeform 4041"/>
            <p:cNvSpPr>
              <a:spLocks noChangeAspect="1"/>
            </p:cNvSpPr>
            <p:nvPr/>
          </p:nvSpPr>
          <p:spPr bwMode="auto">
            <a:xfrm>
              <a:off x="3084" y="2136"/>
              <a:ext cx="90" cy="101"/>
            </a:xfrm>
            <a:custGeom>
              <a:avLst/>
              <a:gdLst>
                <a:gd name="T0" fmla="*/ 0 w 90"/>
                <a:gd name="T1" fmla="*/ 101 h 101"/>
                <a:gd name="T2" fmla="*/ 0 w 90"/>
                <a:gd name="T3" fmla="*/ 101 h 101"/>
                <a:gd name="T4" fmla="*/ 15 w 90"/>
                <a:gd name="T5" fmla="*/ 99 h 101"/>
                <a:gd name="T6" fmla="*/ 30 w 90"/>
                <a:gd name="T7" fmla="*/ 94 h 101"/>
                <a:gd name="T8" fmla="*/ 46 w 90"/>
                <a:gd name="T9" fmla="*/ 84 h 101"/>
                <a:gd name="T10" fmla="*/ 57 w 90"/>
                <a:gd name="T11" fmla="*/ 71 h 101"/>
                <a:gd name="T12" fmla="*/ 69 w 90"/>
                <a:gd name="T13" fmla="*/ 57 h 101"/>
                <a:gd name="T14" fmla="*/ 78 w 90"/>
                <a:gd name="T15" fmla="*/ 40 h 101"/>
                <a:gd name="T16" fmla="*/ 86 w 90"/>
                <a:gd name="T17" fmla="*/ 21 h 101"/>
                <a:gd name="T18" fmla="*/ 90 w 90"/>
                <a:gd name="T19" fmla="*/ 0 h 101"/>
                <a:gd name="T20" fmla="*/ 82 w 90"/>
                <a:gd name="T21" fmla="*/ 0 h 101"/>
                <a:gd name="T22" fmla="*/ 78 w 90"/>
                <a:gd name="T23" fmla="*/ 19 h 101"/>
                <a:gd name="T24" fmla="*/ 71 w 90"/>
                <a:gd name="T25" fmla="*/ 36 h 101"/>
                <a:gd name="T26" fmla="*/ 63 w 90"/>
                <a:gd name="T27" fmla="*/ 51 h 101"/>
                <a:gd name="T28" fmla="*/ 52 w 90"/>
                <a:gd name="T29" fmla="*/ 67 h 101"/>
                <a:gd name="T30" fmla="*/ 40 w 90"/>
                <a:gd name="T31" fmla="*/ 78 h 101"/>
                <a:gd name="T32" fmla="*/ 27 w 90"/>
                <a:gd name="T33" fmla="*/ 86 h 101"/>
                <a:gd name="T34" fmla="*/ 13 w 90"/>
                <a:gd name="T35" fmla="*/ 92 h 101"/>
                <a:gd name="T36" fmla="*/ 0 w 90"/>
                <a:gd name="T37" fmla="*/ 94 h 101"/>
                <a:gd name="T38" fmla="*/ 0 w 90"/>
                <a:gd name="T39" fmla="*/ 94 h 101"/>
                <a:gd name="T40" fmla="*/ 0 w 90"/>
                <a:gd name="T41" fmla="*/ 101 h 10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1"/>
                <a:gd name="T65" fmla="*/ 90 w 90"/>
                <a:gd name="T66" fmla="*/ 101 h 10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1">
                  <a:moveTo>
                    <a:pt x="0" y="101"/>
                  </a:moveTo>
                  <a:lnTo>
                    <a:pt x="0" y="101"/>
                  </a:lnTo>
                  <a:lnTo>
                    <a:pt x="15" y="99"/>
                  </a:lnTo>
                  <a:lnTo>
                    <a:pt x="30" y="94"/>
                  </a:lnTo>
                  <a:lnTo>
                    <a:pt x="46" y="84"/>
                  </a:lnTo>
                  <a:lnTo>
                    <a:pt x="57" y="71"/>
                  </a:lnTo>
                  <a:lnTo>
                    <a:pt x="69" y="57"/>
                  </a:lnTo>
                  <a:lnTo>
                    <a:pt x="78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8" y="19"/>
                  </a:lnTo>
                  <a:lnTo>
                    <a:pt x="71" y="36"/>
                  </a:lnTo>
                  <a:lnTo>
                    <a:pt x="63" y="51"/>
                  </a:lnTo>
                  <a:lnTo>
                    <a:pt x="52" y="67"/>
                  </a:lnTo>
                  <a:lnTo>
                    <a:pt x="40" y="78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3" name="Freeform 4042"/>
            <p:cNvSpPr>
              <a:spLocks noChangeAspect="1"/>
            </p:cNvSpPr>
            <p:nvPr/>
          </p:nvSpPr>
          <p:spPr bwMode="auto">
            <a:xfrm>
              <a:off x="2514" y="2041"/>
              <a:ext cx="516" cy="369"/>
            </a:xfrm>
            <a:custGeom>
              <a:avLst/>
              <a:gdLst>
                <a:gd name="T0" fmla="*/ 510 w 516"/>
                <a:gd name="T1" fmla="*/ 0 h 369"/>
                <a:gd name="T2" fmla="*/ 510 w 516"/>
                <a:gd name="T3" fmla="*/ 0 h 369"/>
                <a:gd name="T4" fmla="*/ 483 w 516"/>
                <a:gd name="T5" fmla="*/ 39 h 369"/>
                <a:gd name="T6" fmla="*/ 457 w 516"/>
                <a:gd name="T7" fmla="*/ 75 h 369"/>
                <a:gd name="T8" fmla="*/ 432 w 516"/>
                <a:gd name="T9" fmla="*/ 110 h 369"/>
                <a:gd name="T10" fmla="*/ 407 w 516"/>
                <a:gd name="T11" fmla="*/ 141 h 369"/>
                <a:gd name="T12" fmla="*/ 382 w 516"/>
                <a:gd name="T13" fmla="*/ 169 h 369"/>
                <a:gd name="T14" fmla="*/ 357 w 516"/>
                <a:gd name="T15" fmla="*/ 196 h 369"/>
                <a:gd name="T16" fmla="*/ 334 w 516"/>
                <a:gd name="T17" fmla="*/ 219 h 369"/>
                <a:gd name="T18" fmla="*/ 311 w 516"/>
                <a:gd name="T19" fmla="*/ 240 h 369"/>
                <a:gd name="T20" fmla="*/ 288 w 516"/>
                <a:gd name="T21" fmla="*/ 260 h 369"/>
                <a:gd name="T22" fmla="*/ 267 w 516"/>
                <a:gd name="T23" fmla="*/ 277 h 369"/>
                <a:gd name="T24" fmla="*/ 244 w 516"/>
                <a:gd name="T25" fmla="*/ 292 h 369"/>
                <a:gd name="T26" fmla="*/ 225 w 516"/>
                <a:gd name="T27" fmla="*/ 306 h 369"/>
                <a:gd name="T28" fmla="*/ 203 w 516"/>
                <a:gd name="T29" fmla="*/ 317 h 369"/>
                <a:gd name="T30" fmla="*/ 184 w 516"/>
                <a:gd name="T31" fmla="*/ 327 h 369"/>
                <a:gd name="T32" fmla="*/ 167 w 516"/>
                <a:gd name="T33" fmla="*/ 334 h 369"/>
                <a:gd name="T34" fmla="*/ 150 w 516"/>
                <a:gd name="T35" fmla="*/ 342 h 369"/>
                <a:gd name="T36" fmla="*/ 117 w 516"/>
                <a:gd name="T37" fmla="*/ 352 h 369"/>
                <a:gd name="T38" fmla="*/ 88 w 516"/>
                <a:gd name="T39" fmla="*/ 357 h 369"/>
                <a:gd name="T40" fmla="*/ 61 w 516"/>
                <a:gd name="T41" fmla="*/ 361 h 369"/>
                <a:gd name="T42" fmla="*/ 40 w 516"/>
                <a:gd name="T43" fmla="*/ 361 h 369"/>
                <a:gd name="T44" fmla="*/ 12 w 516"/>
                <a:gd name="T45" fmla="*/ 357 h 369"/>
                <a:gd name="T46" fmla="*/ 2 w 516"/>
                <a:gd name="T47" fmla="*/ 356 h 369"/>
                <a:gd name="T48" fmla="*/ 0 w 516"/>
                <a:gd name="T49" fmla="*/ 363 h 369"/>
                <a:gd name="T50" fmla="*/ 12 w 516"/>
                <a:gd name="T51" fmla="*/ 365 h 369"/>
                <a:gd name="T52" fmla="*/ 40 w 516"/>
                <a:gd name="T53" fmla="*/ 369 h 369"/>
                <a:gd name="T54" fmla="*/ 63 w 516"/>
                <a:gd name="T55" fmla="*/ 369 h 369"/>
                <a:gd name="T56" fmla="*/ 88 w 516"/>
                <a:gd name="T57" fmla="*/ 367 h 369"/>
                <a:gd name="T58" fmla="*/ 119 w 516"/>
                <a:gd name="T59" fmla="*/ 359 h 369"/>
                <a:gd name="T60" fmla="*/ 152 w 516"/>
                <a:gd name="T61" fmla="*/ 350 h 369"/>
                <a:gd name="T62" fmla="*/ 169 w 516"/>
                <a:gd name="T63" fmla="*/ 342 h 369"/>
                <a:gd name="T64" fmla="*/ 188 w 516"/>
                <a:gd name="T65" fmla="*/ 334 h 369"/>
                <a:gd name="T66" fmla="*/ 207 w 516"/>
                <a:gd name="T67" fmla="*/ 323 h 369"/>
                <a:gd name="T68" fmla="*/ 228 w 516"/>
                <a:gd name="T69" fmla="*/ 311 h 369"/>
                <a:gd name="T70" fmla="*/ 249 w 516"/>
                <a:gd name="T71" fmla="*/ 298 h 369"/>
                <a:gd name="T72" fmla="*/ 271 w 516"/>
                <a:gd name="T73" fmla="*/ 283 h 369"/>
                <a:gd name="T74" fmla="*/ 294 w 516"/>
                <a:gd name="T75" fmla="*/ 265 h 369"/>
                <a:gd name="T76" fmla="*/ 315 w 516"/>
                <a:gd name="T77" fmla="*/ 246 h 369"/>
                <a:gd name="T78" fmla="*/ 340 w 516"/>
                <a:gd name="T79" fmla="*/ 225 h 369"/>
                <a:gd name="T80" fmla="*/ 363 w 516"/>
                <a:gd name="T81" fmla="*/ 202 h 369"/>
                <a:gd name="T82" fmla="*/ 388 w 516"/>
                <a:gd name="T83" fmla="*/ 175 h 369"/>
                <a:gd name="T84" fmla="*/ 412 w 516"/>
                <a:gd name="T85" fmla="*/ 146 h 369"/>
                <a:gd name="T86" fmla="*/ 437 w 516"/>
                <a:gd name="T87" fmla="*/ 116 h 369"/>
                <a:gd name="T88" fmla="*/ 464 w 516"/>
                <a:gd name="T89" fmla="*/ 81 h 369"/>
                <a:gd name="T90" fmla="*/ 489 w 516"/>
                <a:gd name="T91" fmla="*/ 45 h 369"/>
                <a:gd name="T92" fmla="*/ 516 w 516"/>
                <a:gd name="T93" fmla="*/ 4 h 369"/>
                <a:gd name="T94" fmla="*/ 516 w 516"/>
                <a:gd name="T95" fmla="*/ 4 h 369"/>
                <a:gd name="T96" fmla="*/ 510 w 516"/>
                <a:gd name="T97" fmla="*/ 0 h 36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16"/>
                <a:gd name="T148" fmla="*/ 0 h 369"/>
                <a:gd name="T149" fmla="*/ 516 w 516"/>
                <a:gd name="T150" fmla="*/ 369 h 36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16" h="369">
                  <a:moveTo>
                    <a:pt x="510" y="0"/>
                  </a:moveTo>
                  <a:lnTo>
                    <a:pt x="510" y="0"/>
                  </a:lnTo>
                  <a:lnTo>
                    <a:pt x="483" y="39"/>
                  </a:lnTo>
                  <a:lnTo>
                    <a:pt x="457" y="75"/>
                  </a:lnTo>
                  <a:lnTo>
                    <a:pt x="432" y="110"/>
                  </a:lnTo>
                  <a:lnTo>
                    <a:pt x="407" y="141"/>
                  </a:lnTo>
                  <a:lnTo>
                    <a:pt x="382" y="169"/>
                  </a:lnTo>
                  <a:lnTo>
                    <a:pt x="357" y="196"/>
                  </a:lnTo>
                  <a:lnTo>
                    <a:pt x="334" y="219"/>
                  </a:lnTo>
                  <a:lnTo>
                    <a:pt x="311" y="240"/>
                  </a:lnTo>
                  <a:lnTo>
                    <a:pt x="288" y="260"/>
                  </a:lnTo>
                  <a:lnTo>
                    <a:pt x="267" y="277"/>
                  </a:lnTo>
                  <a:lnTo>
                    <a:pt x="244" y="292"/>
                  </a:lnTo>
                  <a:lnTo>
                    <a:pt x="225" y="306"/>
                  </a:lnTo>
                  <a:lnTo>
                    <a:pt x="203" y="317"/>
                  </a:lnTo>
                  <a:lnTo>
                    <a:pt x="184" y="327"/>
                  </a:lnTo>
                  <a:lnTo>
                    <a:pt x="167" y="334"/>
                  </a:lnTo>
                  <a:lnTo>
                    <a:pt x="150" y="342"/>
                  </a:lnTo>
                  <a:lnTo>
                    <a:pt x="117" y="352"/>
                  </a:lnTo>
                  <a:lnTo>
                    <a:pt x="88" y="357"/>
                  </a:lnTo>
                  <a:lnTo>
                    <a:pt x="61" y="361"/>
                  </a:lnTo>
                  <a:lnTo>
                    <a:pt x="40" y="361"/>
                  </a:lnTo>
                  <a:lnTo>
                    <a:pt x="12" y="357"/>
                  </a:lnTo>
                  <a:lnTo>
                    <a:pt x="2" y="356"/>
                  </a:lnTo>
                  <a:lnTo>
                    <a:pt x="0" y="363"/>
                  </a:lnTo>
                  <a:lnTo>
                    <a:pt x="12" y="365"/>
                  </a:lnTo>
                  <a:lnTo>
                    <a:pt x="40" y="369"/>
                  </a:lnTo>
                  <a:lnTo>
                    <a:pt x="63" y="369"/>
                  </a:lnTo>
                  <a:lnTo>
                    <a:pt x="88" y="367"/>
                  </a:lnTo>
                  <a:lnTo>
                    <a:pt x="119" y="359"/>
                  </a:lnTo>
                  <a:lnTo>
                    <a:pt x="152" y="350"/>
                  </a:lnTo>
                  <a:lnTo>
                    <a:pt x="169" y="342"/>
                  </a:lnTo>
                  <a:lnTo>
                    <a:pt x="188" y="334"/>
                  </a:lnTo>
                  <a:lnTo>
                    <a:pt x="207" y="323"/>
                  </a:lnTo>
                  <a:lnTo>
                    <a:pt x="228" y="311"/>
                  </a:lnTo>
                  <a:lnTo>
                    <a:pt x="249" y="298"/>
                  </a:lnTo>
                  <a:lnTo>
                    <a:pt x="271" y="283"/>
                  </a:lnTo>
                  <a:lnTo>
                    <a:pt x="294" y="265"/>
                  </a:lnTo>
                  <a:lnTo>
                    <a:pt x="315" y="246"/>
                  </a:lnTo>
                  <a:lnTo>
                    <a:pt x="340" y="225"/>
                  </a:lnTo>
                  <a:lnTo>
                    <a:pt x="363" y="202"/>
                  </a:lnTo>
                  <a:lnTo>
                    <a:pt x="388" y="175"/>
                  </a:lnTo>
                  <a:lnTo>
                    <a:pt x="412" y="146"/>
                  </a:lnTo>
                  <a:lnTo>
                    <a:pt x="437" y="116"/>
                  </a:lnTo>
                  <a:lnTo>
                    <a:pt x="464" y="81"/>
                  </a:lnTo>
                  <a:lnTo>
                    <a:pt x="489" y="45"/>
                  </a:lnTo>
                  <a:lnTo>
                    <a:pt x="516" y="4"/>
                  </a:lnTo>
                  <a:lnTo>
                    <a:pt x="51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4" name="Freeform 4043"/>
            <p:cNvSpPr>
              <a:spLocks noChangeAspect="1"/>
            </p:cNvSpPr>
            <p:nvPr/>
          </p:nvSpPr>
          <p:spPr bwMode="auto">
            <a:xfrm>
              <a:off x="3024" y="1437"/>
              <a:ext cx="123" cy="608"/>
            </a:xfrm>
            <a:custGeom>
              <a:avLst/>
              <a:gdLst>
                <a:gd name="T0" fmla="*/ 56 w 123"/>
                <a:gd name="T1" fmla="*/ 4 h 608"/>
                <a:gd name="T2" fmla="*/ 69 w 123"/>
                <a:gd name="T3" fmla="*/ 32 h 608"/>
                <a:gd name="T4" fmla="*/ 81 w 123"/>
                <a:gd name="T5" fmla="*/ 59 h 608"/>
                <a:gd name="T6" fmla="*/ 90 w 123"/>
                <a:gd name="T7" fmla="*/ 86 h 608"/>
                <a:gd name="T8" fmla="*/ 98 w 123"/>
                <a:gd name="T9" fmla="*/ 113 h 608"/>
                <a:gd name="T10" fmla="*/ 106 w 123"/>
                <a:gd name="T11" fmla="*/ 142 h 608"/>
                <a:gd name="T12" fmla="*/ 110 w 123"/>
                <a:gd name="T13" fmla="*/ 169 h 608"/>
                <a:gd name="T14" fmla="*/ 112 w 123"/>
                <a:gd name="T15" fmla="*/ 196 h 608"/>
                <a:gd name="T16" fmla="*/ 114 w 123"/>
                <a:gd name="T17" fmla="*/ 221 h 608"/>
                <a:gd name="T18" fmla="*/ 114 w 123"/>
                <a:gd name="T19" fmla="*/ 247 h 608"/>
                <a:gd name="T20" fmla="*/ 114 w 123"/>
                <a:gd name="T21" fmla="*/ 272 h 608"/>
                <a:gd name="T22" fmla="*/ 112 w 123"/>
                <a:gd name="T23" fmla="*/ 297 h 608"/>
                <a:gd name="T24" fmla="*/ 108 w 123"/>
                <a:gd name="T25" fmla="*/ 322 h 608"/>
                <a:gd name="T26" fmla="*/ 98 w 123"/>
                <a:gd name="T27" fmla="*/ 370 h 608"/>
                <a:gd name="T28" fmla="*/ 87 w 123"/>
                <a:gd name="T29" fmla="*/ 414 h 608"/>
                <a:gd name="T30" fmla="*/ 73 w 123"/>
                <a:gd name="T31" fmla="*/ 455 h 608"/>
                <a:gd name="T32" fmla="*/ 60 w 123"/>
                <a:gd name="T33" fmla="*/ 491 h 608"/>
                <a:gd name="T34" fmla="*/ 44 w 123"/>
                <a:gd name="T35" fmla="*/ 524 h 608"/>
                <a:gd name="T36" fmla="*/ 31 w 123"/>
                <a:gd name="T37" fmla="*/ 551 h 608"/>
                <a:gd name="T38" fmla="*/ 8 w 123"/>
                <a:gd name="T39" fmla="*/ 591 h 608"/>
                <a:gd name="T40" fmla="*/ 0 w 123"/>
                <a:gd name="T41" fmla="*/ 604 h 608"/>
                <a:gd name="T42" fmla="*/ 6 w 123"/>
                <a:gd name="T43" fmla="*/ 608 h 608"/>
                <a:gd name="T44" fmla="*/ 16 w 123"/>
                <a:gd name="T45" fmla="*/ 595 h 608"/>
                <a:gd name="T46" fmla="*/ 39 w 123"/>
                <a:gd name="T47" fmla="*/ 555 h 608"/>
                <a:gd name="T48" fmla="*/ 52 w 123"/>
                <a:gd name="T49" fmla="*/ 528 h 608"/>
                <a:gd name="T50" fmla="*/ 67 w 123"/>
                <a:gd name="T51" fmla="*/ 495 h 608"/>
                <a:gd name="T52" fmla="*/ 81 w 123"/>
                <a:gd name="T53" fmla="*/ 457 h 608"/>
                <a:gd name="T54" fmla="*/ 94 w 123"/>
                <a:gd name="T55" fmla="*/ 416 h 608"/>
                <a:gd name="T56" fmla="*/ 106 w 123"/>
                <a:gd name="T57" fmla="*/ 372 h 608"/>
                <a:gd name="T58" fmla="*/ 115 w 123"/>
                <a:gd name="T59" fmla="*/ 324 h 608"/>
                <a:gd name="T60" fmla="*/ 119 w 123"/>
                <a:gd name="T61" fmla="*/ 299 h 608"/>
                <a:gd name="T62" fmla="*/ 121 w 123"/>
                <a:gd name="T63" fmla="*/ 272 h 608"/>
                <a:gd name="T64" fmla="*/ 123 w 123"/>
                <a:gd name="T65" fmla="*/ 247 h 608"/>
                <a:gd name="T66" fmla="*/ 121 w 123"/>
                <a:gd name="T67" fmla="*/ 221 h 608"/>
                <a:gd name="T68" fmla="*/ 121 w 123"/>
                <a:gd name="T69" fmla="*/ 194 h 608"/>
                <a:gd name="T70" fmla="*/ 117 w 123"/>
                <a:gd name="T71" fmla="*/ 167 h 608"/>
                <a:gd name="T72" fmla="*/ 114 w 123"/>
                <a:gd name="T73" fmla="*/ 140 h 608"/>
                <a:gd name="T74" fmla="*/ 106 w 123"/>
                <a:gd name="T75" fmla="*/ 111 h 608"/>
                <a:gd name="T76" fmla="*/ 98 w 123"/>
                <a:gd name="T77" fmla="*/ 84 h 608"/>
                <a:gd name="T78" fmla="*/ 89 w 123"/>
                <a:gd name="T79" fmla="*/ 56 h 608"/>
                <a:gd name="T80" fmla="*/ 77 w 123"/>
                <a:gd name="T81" fmla="*/ 29 h 608"/>
                <a:gd name="T82" fmla="*/ 64 w 123"/>
                <a:gd name="T83" fmla="*/ 0 h 608"/>
                <a:gd name="T84" fmla="*/ 56 w 123"/>
                <a:gd name="T85" fmla="*/ 4 h 6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3"/>
                <a:gd name="T130" fmla="*/ 0 h 608"/>
                <a:gd name="T131" fmla="*/ 123 w 123"/>
                <a:gd name="T132" fmla="*/ 608 h 6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3" h="608">
                  <a:moveTo>
                    <a:pt x="56" y="4"/>
                  </a:moveTo>
                  <a:lnTo>
                    <a:pt x="69" y="32"/>
                  </a:lnTo>
                  <a:lnTo>
                    <a:pt x="81" y="59"/>
                  </a:lnTo>
                  <a:lnTo>
                    <a:pt x="90" y="86"/>
                  </a:lnTo>
                  <a:lnTo>
                    <a:pt x="98" y="113"/>
                  </a:lnTo>
                  <a:lnTo>
                    <a:pt x="106" y="142"/>
                  </a:lnTo>
                  <a:lnTo>
                    <a:pt x="110" y="169"/>
                  </a:lnTo>
                  <a:lnTo>
                    <a:pt x="112" y="196"/>
                  </a:lnTo>
                  <a:lnTo>
                    <a:pt x="114" y="221"/>
                  </a:lnTo>
                  <a:lnTo>
                    <a:pt x="114" y="247"/>
                  </a:lnTo>
                  <a:lnTo>
                    <a:pt x="114" y="272"/>
                  </a:lnTo>
                  <a:lnTo>
                    <a:pt x="112" y="297"/>
                  </a:lnTo>
                  <a:lnTo>
                    <a:pt x="108" y="322"/>
                  </a:lnTo>
                  <a:lnTo>
                    <a:pt x="98" y="370"/>
                  </a:lnTo>
                  <a:lnTo>
                    <a:pt x="87" y="414"/>
                  </a:lnTo>
                  <a:lnTo>
                    <a:pt x="73" y="455"/>
                  </a:lnTo>
                  <a:lnTo>
                    <a:pt x="60" y="491"/>
                  </a:lnTo>
                  <a:lnTo>
                    <a:pt x="44" y="524"/>
                  </a:lnTo>
                  <a:lnTo>
                    <a:pt x="31" y="551"/>
                  </a:lnTo>
                  <a:lnTo>
                    <a:pt x="8" y="591"/>
                  </a:lnTo>
                  <a:lnTo>
                    <a:pt x="0" y="604"/>
                  </a:lnTo>
                  <a:lnTo>
                    <a:pt x="6" y="608"/>
                  </a:lnTo>
                  <a:lnTo>
                    <a:pt x="16" y="595"/>
                  </a:lnTo>
                  <a:lnTo>
                    <a:pt x="39" y="555"/>
                  </a:lnTo>
                  <a:lnTo>
                    <a:pt x="52" y="528"/>
                  </a:lnTo>
                  <a:lnTo>
                    <a:pt x="67" y="495"/>
                  </a:lnTo>
                  <a:lnTo>
                    <a:pt x="81" y="457"/>
                  </a:lnTo>
                  <a:lnTo>
                    <a:pt x="94" y="416"/>
                  </a:lnTo>
                  <a:lnTo>
                    <a:pt x="106" y="372"/>
                  </a:lnTo>
                  <a:lnTo>
                    <a:pt x="115" y="324"/>
                  </a:lnTo>
                  <a:lnTo>
                    <a:pt x="119" y="299"/>
                  </a:lnTo>
                  <a:lnTo>
                    <a:pt x="121" y="272"/>
                  </a:lnTo>
                  <a:lnTo>
                    <a:pt x="123" y="247"/>
                  </a:lnTo>
                  <a:lnTo>
                    <a:pt x="121" y="221"/>
                  </a:lnTo>
                  <a:lnTo>
                    <a:pt x="121" y="194"/>
                  </a:lnTo>
                  <a:lnTo>
                    <a:pt x="117" y="167"/>
                  </a:lnTo>
                  <a:lnTo>
                    <a:pt x="114" y="140"/>
                  </a:lnTo>
                  <a:lnTo>
                    <a:pt x="106" y="111"/>
                  </a:lnTo>
                  <a:lnTo>
                    <a:pt x="98" y="84"/>
                  </a:lnTo>
                  <a:lnTo>
                    <a:pt x="89" y="56"/>
                  </a:lnTo>
                  <a:lnTo>
                    <a:pt x="77" y="29"/>
                  </a:lnTo>
                  <a:lnTo>
                    <a:pt x="64" y="0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5" name="Freeform 4044"/>
            <p:cNvSpPr>
              <a:spLocks noChangeAspect="1"/>
            </p:cNvSpPr>
            <p:nvPr/>
          </p:nvSpPr>
          <p:spPr bwMode="auto">
            <a:xfrm>
              <a:off x="2842" y="1932"/>
              <a:ext cx="259" cy="495"/>
            </a:xfrm>
            <a:custGeom>
              <a:avLst/>
              <a:gdLst>
                <a:gd name="T0" fmla="*/ 4 w 259"/>
                <a:gd name="T1" fmla="*/ 495 h 495"/>
                <a:gd name="T2" fmla="*/ 0 w 259"/>
                <a:gd name="T3" fmla="*/ 340 h 495"/>
                <a:gd name="T4" fmla="*/ 10 w 259"/>
                <a:gd name="T5" fmla="*/ 332 h 495"/>
                <a:gd name="T6" fmla="*/ 31 w 259"/>
                <a:gd name="T7" fmla="*/ 309 h 495"/>
                <a:gd name="T8" fmla="*/ 61 w 259"/>
                <a:gd name="T9" fmla="*/ 275 h 495"/>
                <a:gd name="T10" fmla="*/ 100 w 259"/>
                <a:gd name="T11" fmla="*/ 228 h 495"/>
                <a:gd name="T12" fmla="*/ 142 w 259"/>
                <a:gd name="T13" fmla="*/ 177 h 495"/>
                <a:gd name="T14" fmla="*/ 180 w 259"/>
                <a:gd name="T15" fmla="*/ 119 h 495"/>
                <a:gd name="T16" fmla="*/ 200 w 259"/>
                <a:gd name="T17" fmla="*/ 90 h 495"/>
                <a:gd name="T18" fmla="*/ 217 w 259"/>
                <a:gd name="T19" fmla="*/ 60 h 495"/>
                <a:gd name="T20" fmla="*/ 232 w 259"/>
                <a:gd name="T21" fmla="*/ 31 h 495"/>
                <a:gd name="T22" fmla="*/ 244 w 259"/>
                <a:gd name="T23" fmla="*/ 0 h 495"/>
                <a:gd name="T24" fmla="*/ 246 w 259"/>
                <a:gd name="T25" fmla="*/ 6 h 495"/>
                <a:gd name="T26" fmla="*/ 251 w 259"/>
                <a:gd name="T27" fmla="*/ 21 h 495"/>
                <a:gd name="T28" fmla="*/ 255 w 259"/>
                <a:gd name="T29" fmla="*/ 46 h 495"/>
                <a:gd name="T30" fmla="*/ 259 w 259"/>
                <a:gd name="T31" fmla="*/ 79 h 495"/>
                <a:gd name="T32" fmla="*/ 259 w 259"/>
                <a:gd name="T33" fmla="*/ 100 h 495"/>
                <a:gd name="T34" fmla="*/ 257 w 259"/>
                <a:gd name="T35" fmla="*/ 121 h 495"/>
                <a:gd name="T36" fmla="*/ 255 w 259"/>
                <a:gd name="T37" fmla="*/ 146 h 495"/>
                <a:gd name="T38" fmla="*/ 249 w 259"/>
                <a:gd name="T39" fmla="*/ 171 h 495"/>
                <a:gd name="T40" fmla="*/ 242 w 259"/>
                <a:gd name="T41" fmla="*/ 200 h 495"/>
                <a:gd name="T42" fmla="*/ 232 w 259"/>
                <a:gd name="T43" fmla="*/ 228 h 495"/>
                <a:gd name="T44" fmla="*/ 221 w 259"/>
                <a:gd name="T45" fmla="*/ 259 h 495"/>
                <a:gd name="T46" fmla="*/ 205 w 259"/>
                <a:gd name="T47" fmla="*/ 292 h 495"/>
                <a:gd name="T48" fmla="*/ 4 w 259"/>
                <a:gd name="T49" fmla="*/ 495 h 4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9"/>
                <a:gd name="T76" fmla="*/ 0 h 495"/>
                <a:gd name="T77" fmla="*/ 259 w 259"/>
                <a:gd name="T78" fmla="*/ 495 h 4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9" h="495">
                  <a:moveTo>
                    <a:pt x="4" y="495"/>
                  </a:moveTo>
                  <a:lnTo>
                    <a:pt x="0" y="340"/>
                  </a:lnTo>
                  <a:lnTo>
                    <a:pt x="10" y="332"/>
                  </a:lnTo>
                  <a:lnTo>
                    <a:pt x="31" y="309"/>
                  </a:lnTo>
                  <a:lnTo>
                    <a:pt x="61" y="275"/>
                  </a:lnTo>
                  <a:lnTo>
                    <a:pt x="100" y="228"/>
                  </a:lnTo>
                  <a:lnTo>
                    <a:pt x="142" y="177"/>
                  </a:lnTo>
                  <a:lnTo>
                    <a:pt x="180" y="119"/>
                  </a:lnTo>
                  <a:lnTo>
                    <a:pt x="200" y="90"/>
                  </a:lnTo>
                  <a:lnTo>
                    <a:pt x="217" y="60"/>
                  </a:lnTo>
                  <a:lnTo>
                    <a:pt x="232" y="31"/>
                  </a:lnTo>
                  <a:lnTo>
                    <a:pt x="244" y="0"/>
                  </a:lnTo>
                  <a:lnTo>
                    <a:pt x="246" y="6"/>
                  </a:lnTo>
                  <a:lnTo>
                    <a:pt x="251" y="21"/>
                  </a:lnTo>
                  <a:lnTo>
                    <a:pt x="255" y="46"/>
                  </a:lnTo>
                  <a:lnTo>
                    <a:pt x="259" y="79"/>
                  </a:lnTo>
                  <a:lnTo>
                    <a:pt x="259" y="100"/>
                  </a:lnTo>
                  <a:lnTo>
                    <a:pt x="257" y="121"/>
                  </a:lnTo>
                  <a:lnTo>
                    <a:pt x="255" y="146"/>
                  </a:lnTo>
                  <a:lnTo>
                    <a:pt x="249" y="171"/>
                  </a:lnTo>
                  <a:lnTo>
                    <a:pt x="242" y="200"/>
                  </a:lnTo>
                  <a:lnTo>
                    <a:pt x="232" y="228"/>
                  </a:lnTo>
                  <a:lnTo>
                    <a:pt x="221" y="259"/>
                  </a:lnTo>
                  <a:lnTo>
                    <a:pt x="205" y="292"/>
                  </a:lnTo>
                  <a:lnTo>
                    <a:pt x="4" y="4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6" name="Freeform 4045"/>
            <p:cNvSpPr>
              <a:spLocks noChangeAspect="1"/>
            </p:cNvSpPr>
            <p:nvPr/>
          </p:nvSpPr>
          <p:spPr bwMode="auto">
            <a:xfrm>
              <a:off x="2838" y="2268"/>
              <a:ext cx="14" cy="159"/>
            </a:xfrm>
            <a:custGeom>
              <a:avLst/>
              <a:gdLst>
                <a:gd name="T0" fmla="*/ 2 w 14"/>
                <a:gd name="T1" fmla="*/ 0 h 159"/>
                <a:gd name="T2" fmla="*/ 0 w 14"/>
                <a:gd name="T3" fmla="*/ 4 h 159"/>
                <a:gd name="T4" fmla="*/ 4 w 14"/>
                <a:gd name="T5" fmla="*/ 159 h 159"/>
                <a:gd name="T6" fmla="*/ 14 w 14"/>
                <a:gd name="T7" fmla="*/ 159 h 159"/>
                <a:gd name="T8" fmla="*/ 8 w 14"/>
                <a:gd name="T9" fmla="*/ 4 h 159"/>
                <a:gd name="T10" fmla="*/ 8 w 14"/>
                <a:gd name="T11" fmla="*/ 6 h 159"/>
                <a:gd name="T12" fmla="*/ 2 w 14"/>
                <a:gd name="T13" fmla="*/ 0 h 159"/>
                <a:gd name="T14" fmla="*/ 0 w 14"/>
                <a:gd name="T15" fmla="*/ 2 h 159"/>
                <a:gd name="T16" fmla="*/ 0 w 14"/>
                <a:gd name="T17" fmla="*/ 4 h 159"/>
                <a:gd name="T18" fmla="*/ 2 w 14"/>
                <a:gd name="T19" fmla="*/ 0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9"/>
                <a:gd name="T32" fmla="*/ 14 w 14"/>
                <a:gd name="T33" fmla="*/ 159 h 15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9">
                  <a:moveTo>
                    <a:pt x="2" y="0"/>
                  </a:moveTo>
                  <a:lnTo>
                    <a:pt x="0" y="4"/>
                  </a:lnTo>
                  <a:lnTo>
                    <a:pt x="4" y="159"/>
                  </a:lnTo>
                  <a:lnTo>
                    <a:pt x="14" y="159"/>
                  </a:lnTo>
                  <a:lnTo>
                    <a:pt x="8" y="4"/>
                  </a:lnTo>
                  <a:lnTo>
                    <a:pt x="8" y="6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7" name="Freeform 4046"/>
            <p:cNvSpPr>
              <a:spLocks noChangeAspect="1"/>
            </p:cNvSpPr>
            <p:nvPr/>
          </p:nvSpPr>
          <p:spPr bwMode="auto">
            <a:xfrm>
              <a:off x="2840" y="1930"/>
              <a:ext cx="250" cy="344"/>
            </a:xfrm>
            <a:custGeom>
              <a:avLst/>
              <a:gdLst>
                <a:gd name="T0" fmla="*/ 250 w 250"/>
                <a:gd name="T1" fmla="*/ 0 h 344"/>
                <a:gd name="T2" fmla="*/ 242 w 250"/>
                <a:gd name="T3" fmla="*/ 0 h 344"/>
                <a:gd name="T4" fmla="*/ 230 w 250"/>
                <a:gd name="T5" fmla="*/ 31 h 344"/>
                <a:gd name="T6" fmla="*/ 215 w 250"/>
                <a:gd name="T7" fmla="*/ 60 h 344"/>
                <a:gd name="T8" fmla="*/ 198 w 250"/>
                <a:gd name="T9" fmla="*/ 90 h 344"/>
                <a:gd name="T10" fmla="*/ 180 w 250"/>
                <a:gd name="T11" fmla="*/ 119 h 344"/>
                <a:gd name="T12" fmla="*/ 140 w 250"/>
                <a:gd name="T13" fmla="*/ 177 h 344"/>
                <a:gd name="T14" fmla="*/ 100 w 250"/>
                <a:gd name="T15" fmla="*/ 229 h 344"/>
                <a:gd name="T16" fmla="*/ 62 w 250"/>
                <a:gd name="T17" fmla="*/ 273 h 344"/>
                <a:gd name="T18" fmla="*/ 29 w 250"/>
                <a:gd name="T19" fmla="*/ 307 h 344"/>
                <a:gd name="T20" fmla="*/ 8 w 250"/>
                <a:gd name="T21" fmla="*/ 330 h 344"/>
                <a:gd name="T22" fmla="*/ 0 w 250"/>
                <a:gd name="T23" fmla="*/ 338 h 344"/>
                <a:gd name="T24" fmla="*/ 6 w 250"/>
                <a:gd name="T25" fmla="*/ 344 h 344"/>
                <a:gd name="T26" fmla="*/ 14 w 250"/>
                <a:gd name="T27" fmla="*/ 336 h 344"/>
                <a:gd name="T28" fmla="*/ 35 w 250"/>
                <a:gd name="T29" fmla="*/ 313 h 344"/>
                <a:gd name="T30" fmla="*/ 67 w 250"/>
                <a:gd name="T31" fmla="*/ 278 h 344"/>
                <a:gd name="T32" fmla="*/ 106 w 250"/>
                <a:gd name="T33" fmla="*/ 234 h 344"/>
                <a:gd name="T34" fmla="*/ 146 w 250"/>
                <a:gd name="T35" fmla="*/ 181 h 344"/>
                <a:gd name="T36" fmla="*/ 186 w 250"/>
                <a:gd name="T37" fmla="*/ 125 h 344"/>
                <a:gd name="T38" fmla="*/ 205 w 250"/>
                <a:gd name="T39" fmla="*/ 94 h 344"/>
                <a:gd name="T40" fmla="*/ 223 w 250"/>
                <a:gd name="T41" fmla="*/ 63 h 344"/>
                <a:gd name="T42" fmla="*/ 236 w 250"/>
                <a:gd name="T43" fmla="*/ 33 h 344"/>
                <a:gd name="T44" fmla="*/ 250 w 250"/>
                <a:gd name="T45" fmla="*/ 4 h 344"/>
                <a:gd name="T46" fmla="*/ 242 w 250"/>
                <a:gd name="T47" fmla="*/ 4 h 344"/>
                <a:gd name="T48" fmla="*/ 250 w 250"/>
                <a:gd name="T49" fmla="*/ 0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0"/>
                <a:gd name="T76" fmla="*/ 0 h 344"/>
                <a:gd name="T77" fmla="*/ 250 w 250"/>
                <a:gd name="T78" fmla="*/ 344 h 3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0" h="344">
                  <a:moveTo>
                    <a:pt x="250" y="0"/>
                  </a:moveTo>
                  <a:lnTo>
                    <a:pt x="242" y="0"/>
                  </a:lnTo>
                  <a:lnTo>
                    <a:pt x="230" y="31"/>
                  </a:lnTo>
                  <a:lnTo>
                    <a:pt x="215" y="60"/>
                  </a:lnTo>
                  <a:lnTo>
                    <a:pt x="198" y="90"/>
                  </a:lnTo>
                  <a:lnTo>
                    <a:pt x="180" y="119"/>
                  </a:lnTo>
                  <a:lnTo>
                    <a:pt x="140" y="177"/>
                  </a:lnTo>
                  <a:lnTo>
                    <a:pt x="100" y="229"/>
                  </a:lnTo>
                  <a:lnTo>
                    <a:pt x="62" y="273"/>
                  </a:lnTo>
                  <a:lnTo>
                    <a:pt x="29" y="307"/>
                  </a:lnTo>
                  <a:lnTo>
                    <a:pt x="8" y="330"/>
                  </a:lnTo>
                  <a:lnTo>
                    <a:pt x="0" y="338"/>
                  </a:lnTo>
                  <a:lnTo>
                    <a:pt x="6" y="344"/>
                  </a:lnTo>
                  <a:lnTo>
                    <a:pt x="14" y="336"/>
                  </a:lnTo>
                  <a:lnTo>
                    <a:pt x="35" y="313"/>
                  </a:lnTo>
                  <a:lnTo>
                    <a:pt x="67" y="278"/>
                  </a:lnTo>
                  <a:lnTo>
                    <a:pt x="106" y="234"/>
                  </a:lnTo>
                  <a:lnTo>
                    <a:pt x="146" y="181"/>
                  </a:lnTo>
                  <a:lnTo>
                    <a:pt x="186" y="125"/>
                  </a:lnTo>
                  <a:lnTo>
                    <a:pt x="205" y="94"/>
                  </a:lnTo>
                  <a:lnTo>
                    <a:pt x="223" y="63"/>
                  </a:lnTo>
                  <a:lnTo>
                    <a:pt x="236" y="33"/>
                  </a:lnTo>
                  <a:lnTo>
                    <a:pt x="250" y="4"/>
                  </a:lnTo>
                  <a:lnTo>
                    <a:pt x="242" y="4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8" name="Freeform 4047"/>
            <p:cNvSpPr>
              <a:spLocks noChangeAspect="1"/>
            </p:cNvSpPr>
            <p:nvPr/>
          </p:nvSpPr>
          <p:spPr bwMode="auto">
            <a:xfrm>
              <a:off x="3044" y="1930"/>
              <a:ext cx="61" cy="296"/>
            </a:xfrm>
            <a:custGeom>
              <a:avLst/>
              <a:gdLst>
                <a:gd name="T0" fmla="*/ 5 w 61"/>
                <a:gd name="T1" fmla="*/ 296 h 296"/>
                <a:gd name="T2" fmla="*/ 23 w 61"/>
                <a:gd name="T3" fmla="*/ 263 h 296"/>
                <a:gd name="T4" fmla="*/ 34 w 61"/>
                <a:gd name="T5" fmla="*/ 232 h 296"/>
                <a:gd name="T6" fmla="*/ 44 w 61"/>
                <a:gd name="T7" fmla="*/ 202 h 296"/>
                <a:gd name="T8" fmla="*/ 51 w 61"/>
                <a:gd name="T9" fmla="*/ 175 h 296"/>
                <a:gd name="T10" fmla="*/ 57 w 61"/>
                <a:gd name="T11" fmla="*/ 148 h 296"/>
                <a:gd name="T12" fmla="*/ 59 w 61"/>
                <a:gd name="T13" fmla="*/ 125 h 296"/>
                <a:gd name="T14" fmla="*/ 61 w 61"/>
                <a:gd name="T15" fmla="*/ 102 h 296"/>
                <a:gd name="T16" fmla="*/ 61 w 61"/>
                <a:gd name="T17" fmla="*/ 81 h 296"/>
                <a:gd name="T18" fmla="*/ 57 w 61"/>
                <a:gd name="T19" fmla="*/ 46 h 296"/>
                <a:gd name="T20" fmla="*/ 53 w 61"/>
                <a:gd name="T21" fmla="*/ 21 h 296"/>
                <a:gd name="T22" fmla="*/ 47 w 61"/>
                <a:gd name="T23" fmla="*/ 6 h 296"/>
                <a:gd name="T24" fmla="*/ 46 w 61"/>
                <a:gd name="T25" fmla="*/ 0 h 296"/>
                <a:gd name="T26" fmla="*/ 38 w 61"/>
                <a:gd name="T27" fmla="*/ 4 h 296"/>
                <a:gd name="T28" fmla="*/ 40 w 61"/>
                <a:gd name="T29" fmla="*/ 8 h 296"/>
                <a:gd name="T30" fmla="*/ 44 w 61"/>
                <a:gd name="T31" fmla="*/ 23 h 296"/>
                <a:gd name="T32" fmla="*/ 49 w 61"/>
                <a:gd name="T33" fmla="*/ 48 h 296"/>
                <a:gd name="T34" fmla="*/ 53 w 61"/>
                <a:gd name="T35" fmla="*/ 83 h 296"/>
                <a:gd name="T36" fmla="*/ 53 w 61"/>
                <a:gd name="T37" fmla="*/ 102 h 296"/>
                <a:gd name="T38" fmla="*/ 51 w 61"/>
                <a:gd name="T39" fmla="*/ 123 h 296"/>
                <a:gd name="T40" fmla="*/ 49 w 61"/>
                <a:gd name="T41" fmla="*/ 148 h 296"/>
                <a:gd name="T42" fmla="*/ 44 w 61"/>
                <a:gd name="T43" fmla="*/ 173 h 296"/>
                <a:gd name="T44" fmla="*/ 36 w 61"/>
                <a:gd name="T45" fmla="*/ 200 h 296"/>
                <a:gd name="T46" fmla="*/ 26 w 61"/>
                <a:gd name="T47" fmla="*/ 229 h 296"/>
                <a:gd name="T48" fmla="*/ 15 w 61"/>
                <a:gd name="T49" fmla="*/ 259 h 296"/>
                <a:gd name="T50" fmla="*/ 0 w 61"/>
                <a:gd name="T51" fmla="*/ 292 h 296"/>
                <a:gd name="T52" fmla="*/ 5 w 61"/>
                <a:gd name="T53" fmla="*/ 296 h 2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"/>
                <a:gd name="T82" fmla="*/ 0 h 296"/>
                <a:gd name="T83" fmla="*/ 61 w 61"/>
                <a:gd name="T84" fmla="*/ 296 h 2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" h="296">
                  <a:moveTo>
                    <a:pt x="5" y="296"/>
                  </a:moveTo>
                  <a:lnTo>
                    <a:pt x="23" y="263"/>
                  </a:lnTo>
                  <a:lnTo>
                    <a:pt x="34" y="232"/>
                  </a:lnTo>
                  <a:lnTo>
                    <a:pt x="44" y="202"/>
                  </a:lnTo>
                  <a:lnTo>
                    <a:pt x="51" y="175"/>
                  </a:lnTo>
                  <a:lnTo>
                    <a:pt x="57" y="148"/>
                  </a:lnTo>
                  <a:lnTo>
                    <a:pt x="59" y="125"/>
                  </a:lnTo>
                  <a:lnTo>
                    <a:pt x="61" y="102"/>
                  </a:lnTo>
                  <a:lnTo>
                    <a:pt x="61" y="81"/>
                  </a:lnTo>
                  <a:lnTo>
                    <a:pt x="57" y="46"/>
                  </a:lnTo>
                  <a:lnTo>
                    <a:pt x="53" y="21"/>
                  </a:lnTo>
                  <a:lnTo>
                    <a:pt x="47" y="6"/>
                  </a:lnTo>
                  <a:lnTo>
                    <a:pt x="46" y="0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4" y="23"/>
                  </a:lnTo>
                  <a:lnTo>
                    <a:pt x="49" y="48"/>
                  </a:lnTo>
                  <a:lnTo>
                    <a:pt x="53" y="83"/>
                  </a:lnTo>
                  <a:lnTo>
                    <a:pt x="53" y="102"/>
                  </a:lnTo>
                  <a:lnTo>
                    <a:pt x="51" y="123"/>
                  </a:lnTo>
                  <a:lnTo>
                    <a:pt x="49" y="148"/>
                  </a:lnTo>
                  <a:lnTo>
                    <a:pt x="44" y="173"/>
                  </a:lnTo>
                  <a:lnTo>
                    <a:pt x="36" y="200"/>
                  </a:lnTo>
                  <a:lnTo>
                    <a:pt x="26" y="229"/>
                  </a:lnTo>
                  <a:lnTo>
                    <a:pt x="15" y="259"/>
                  </a:lnTo>
                  <a:lnTo>
                    <a:pt x="0" y="292"/>
                  </a:lnTo>
                  <a:lnTo>
                    <a:pt x="5" y="2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9" name="Freeform 4048"/>
            <p:cNvSpPr>
              <a:spLocks noChangeAspect="1"/>
            </p:cNvSpPr>
            <p:nvPr/>
          </p:nvSpPr>
          <p:spPr bwMode="auto">
            <a:xfrm>
              <a:off x="2470" y="1422"/>
              <a:ext cx="635" cy="978"/>
            </a:xfrm>
            <a:custGeom>
              <a:avLst/>
              <a:gdLst>
                <a:gd name="T0" fmla="*/ 17 w 635"/>
                <a:gd name="T1" fmla="*/ 953 h 978"/>
                <a:gd name="T2" fmla="*/ 8 w 635"/>
                <a:gd name="T3" fmla="*/ 936 h 978"/>
                <a:gd name="T4" fmla="*/ 2 w 635"/>
                <a:gd name="T5" fmla="*/ 902 h 978"/>
                <a:gd name="T6" fmla="*/ 2 w 635"/>
                <a:gd name="T7" fmla="*/ 842 h 978"/>
                <a:gd name="T8" fmla="*/ 15 w 635"/>
                <a:gd name="T9" fmla="*/ 771 h 978"/>
                <a:gd name="T10" fmla="*/ 40 w 635"/>
                <a:gd name="T11" fmla="*/ 689 h 978"/>
                <a:gd name="T12" fmla="*/ 75 w 635"/>
                <a:gd name="T13" fmla="*/ 600 h 978"/>
                <a:gd name="T14" fmla="*/ 119 w 635"/>
                <a:gd name="T15" fmla="*/ 504 h 978"/>
                <a:gd name="T16" fmla="*/ 173 w 635"/>
                <a:gd name="T17" fmla="*/ 406 h 978"/>
                <a:gd name="T18" fmla="*/ 232 w 635"/>
                <a:gd name="T19" fmla="*/ 310 h 978"/>
                <a:gd name="T20" fmla="*/ 295 w 635"/>
                <a:gd name="T21" fmla="*/ 224 h 978"/>
                <a:gd name="T22" fmla="*/ 357 w 635"/>
                <a:gd name="T23" fmla="*/ 149 h 978"/>
                <a:gd name="T24" fmla="*/ 416 w 635"/>
                <a:gd name="T25" fmla="*/ 88 h 978"/>
                <a:gd name="T26" fmla="*/ 472 w 635"/>
                <a:gd name="T27" fmla="*/ 42 h 978"/>
                <a:gd name="T28" fmla="*/ 522 w 635"/>
                <a:gd name="T29" fmla="*/ 13 h 978"/>
                <a:gd name="T30" fmla="*/ 556 w 635"/>
                <a:gd name="T31" fmla="*/ 1 h 978"/>
                <a:gd name="T32" fmla="*/ 575 w 635"/>
                <a:gd name="T33" fmla="*/ 0 h 978"/>
                <a:gd name="T34" fmla="*/ 593 w 635"/>
                <a:gd name="T35" fmla="*/ 3 h 978"/>
                <a:gd name="T36" fmla="*/ 606 w 635"/>
                <a:gd name="T37" fmla="*/ 11 h 978"/>
                <a:gd name="T38" fmla="*/ 620 w 635"/>
                <a:gd name="T39" fmla="*/ 24 h 978"/>
                <a:gd name="T40" fmla="*/ 627 w 635"/>
                <a:gd name="T41" fmla="*/ 44 h 978"/>
                <a:gd name="T42" fmla="*/ 635 w 635"/>
                <a:gd name="T43" fmla="*/ 78 h 978"/>
                <a:gd name="T44" fmla="*/ 633 w 635"/>
                <a:gd name="T45" fmla="*/ 138 h 978"/>
                <a:gd name="T46" fmla="*/ 620 w 635"/>
                <a:gd name="T47" fmla="*/ 209 h 978"/>
                <a:gd name="T48" fmla="*/ 595 w 635"/>
                <a:gd name="T49" fmla="*/ 289 h 978"/>
                <a:gd name="T50" fmla="*/ 560 w 635"/>
                <a:gd name="T51" fmla="*/ 380 h 978"/>
                <a:gd name="T52" fmla="*/ 516 w 635"/>
                <a:gd name="T53" fmla="*/ 474 h 978"/>
                <a:gd name="T54" fmla="*/ 464 w 635"/>
                <a:gd name="T55" fmla="*/ 571 h 978"/>
                <a:gd name="T56" fmla="*/ 403 w 635"/>
                <a:gd name="T57" fmla="*/ 667 h 978"/>
                <a:gd name="T58" fmla="*/ 341 w 635"/>
                <a:gd name="T59" fmla="*/ 756 h 978"/>
                <a:gd name="T60" fmla="*/ 278 w 635"/>
                <a:gd name="T61" fmla="*/ 829 h 978"/>
                <a:gd name="T62" fmla="*/ 219 w 635"/>
                <a:gd name="T63" fmla="*/ 890 h 978"/>
                <a:gd name="T64" fmla="*/ 163 w 635"/>
                <a:gd name="T65" fmla="*/ 936 h 978"/>
                <a:gd name="T66" fmla="*/ 113 w 635"/>
                <a:gd name="T67" fmla="*/ 967 h 978"/>
                <a:gd name="T68" fmla="*/ 81 w 635"/>
                <a:gd name="T69" fmla="*/ 978 h 978"/>
                <a:gd name="T70" fmla="*/ 61 w 635"/>
                <a:gd name="T71" fmla="*/ 978 h 978"/>
                <a:gd name="T72" fmla="*/ 44 w 635"/>
                <a:gd name="T73" fmla="*/ 976 h 978"/>
                <a:gd name="T74" fmla="*/ 29 w 635"/>
                <a:gd name="T75" fmla="*/ 967 h 9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35"/>
                <a:gd name="T115" fmla="*/ 0 h 978"/>
                <a:gd name="T116" fmla="*/ 635 w 635"/>
                <a:gd name="T117" fmla="*/ 978 h 9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35" h="978">
                  <a:moveTo>
                    <a:pt x="23" y="961"/>
                  </a:moveTo>
                  <a:lnTo>
                    <a:pt x="17" y="953"/>
                  </a:lnTo>
                  <a:lnTo>
                    <a:pt x="11" y="946"/>
                  </a:lnTo>
                  <a:lnTo>
                    <a:pt x="8" y="936"/>
                  </a:lnTo>
                  <a:lnTo>
                    <a:pt x="4" y="927"/>
                  </a:lnTo>
                  <a:lnTo>
                    <a:pt x="2" y="902"/>
                  </a:lnTo>
                  <a:lnTo>
                    <a:pt x="0" y="873"/>
                  </a:lnTo>
                  <a:lnTo>
                    <a:pt x="2" y="842"/>
                  </a:lnTo>
                  <a:lnTo>
                    <a:pt x="8" y="808"/>
                  </a:lnTo>
                  <a:lnTo>
                    <a:pt x="15" y="771"/>
                  </a:lnTo>
                  <a:lnTo>
                    <a:pt x="27" y="731"/>
                  </a:lnTo>
                  <a:lnTo>
                    <a:pt x="40" y="689"/>
                  </a:lnTo>
                  <a:lnTo>
                    <a:pt x="56" y="644"/>
                  </a:lnTo>
                  <a:lnTo>
                    <a:pt x="75" y="600"/>
                  </a:lnTo>
                  <a:lnTo>
                    <a:pt x="96" y="552"/>
                  </a:lnTo>
                  <a:lnTo>
                    <a:pt x="119" y="504"/>
                  </a:lnTo>
                  <a:lnTo>
                    <a:pt x="144" y="456"/>
                  </a:lnTo>
                  <a:lnTo>
                    <a:pt x="173" y="406"/>
                  </a:lnTo>
                  <a:lnTo>
                    <a:pt x="201" y="358"/>
                  </a:lnTo>
                  <a:lnTo>
                    <a:pt x="232" y="310"/>
                  </a:lnTo>
                  <a:lnTo>
                    <a:pt x="263" y="266"/>
                  </a:lnTo>
                  <a:lnTo>
                    <a:pt x="295" y="224"/>
                  </a:lnTo>
                  <a:lnTo>
                    <a:pt x="326" y="186"/>
                  </a:lnTo>
                  <a:lnTo>
                    <a:pt x="357" y="149"/>
                  </a:lnTo>
                  <a:lnTo>
                    <a:pt x="387" y="117"/>
                  </a:lnTo>
                  <a:lnTo>
                    <a:pt x="416" y="88"/>
                  </a:lnTo>
                  <a:lnTo>
                    <a:pt x="445" y="63"/>
                  </a:lnTo>
                  <a:lnTo>
                    <a:pt x="472" y="42"/>
                  </a:lnTo>
                  <a:lnTo>
                    <a:pt x="499" y="24"/>
                  </a:lnTo>
                  <a:lnTo>
                    <a:pt x="522" y="13"/>
                  </a:lnTo>
                  <a:lnTo>
                    <a:pt x="545" y="3"/>
                  </a:lnTo>
                  <a:lnTo>
                    <a:pt x="556" y="1"/>
                  </a:lnTo>
                  <a:lnTo>
                    <a:pt x="566" y="0"/>
                  </a:lnTo>
                  <a:lnTo>
                    <a:pt x="575" y="0"/>
                  </a:lnTo>
                  <a:lnTo>
                    <a:pt x="583" y="1"/>
                  </a:lnTo>
                  <a:lnTo>
                    <a:pt x="593" y="3"/>
                  </a:lnTo>
                  <a:lnTo>
                    <a:pt x="600" y="7"/>
                  </a:lnTo>
                  <a:lnTo>
                    <a:pt x="606" y="11"/>
                  </a:lnTo>
                  <a:lnTo>
                    <a:pt x="614" y="17"/>
                  </a:lnTo>
                  <a:lnTo>
                    <a:pt x="620" y="24"/>
                  </a:lnTo>
                  <a:lnTo>
                    <a:pt x="623" y="34"/>
                  </a:lnTo>
                  <a:lnTo>
                    <a:pt x="627" y="44"/>
                  </a:lnTo>
                  <a:lnTo>
                    <a:pt x="631" y="53"/>
                  </a:lnTo>
                  <a:lnTo>
                    <a:pt x="635" y="78"/>
                  </a:lnTo>
                  <a:lnTo>
                    <a:pt x="635" y="105"/>
                  </a:lnTo>
                  <a:lnTo>
                    <a:pt x="633" y="138"/>
                  </a:lnTo>
                  <a:lnTo>
                    <a:pt x="627" y="170"/>
                  </a:lnTo>
                  <a:lnTo>
                    <a:pt x="620" y="209"/>
                  </a:lnTo>
                  <a:lnTo>
                    <a:pt x="608" y="249"/>
                  </a:lnTo>
                  <a:lnTo>
                    <a:pt x="595" y="289"/>
                  </a:lnTo>
                  <a:lnTo>
                    <a:pt x="579" y="333"/>
                  </a:lnTo>
                  <a:lnTo>
                    <a:pt x="560" y="380"/>
                  </a:lnTo>
                  <a:lnTo>
                    <a:pt x="539" y="426"/>
                  </a:lnTo>
                  <a:lnTo>
                    <a:pt x="516" y="474"/>
                  </a:lnTo>
                  <a:lnTo>
                    <a:pt x="491" y="523"/>
                  </a:lnTo>
                  <a:lnTo>
                    <a:pt x="464" y="571"/>
                  </a:lnTo>
                  <a:lnTo>
                    <a:pt x="433" y="621"/>
                  </a:lnTo>
                  <a:lnTo>
                    <a:pt x="403" y="667"/>
                  </a:lnTo>
                  <a:lnTo>
                    <a:pt x="372" y="714"/>
                  </a:lnTo>
                  <a:lnTo>
                    <a:pt x="341" y="756"/>
                  </a:lnTo>
                  <a:lnTo>
                    <a:pt x="309" y="794"/>
                  </a:lnTo>
                  <a:lnTo>
                    <a:pt x="278" y="829"/>
                  </a:lnTo>
                  <a:lnTo>
                    <a:pt x="249" y="861"/>
                  </a:lnTo>
                  <a:lnTo>
                    <a:pt x="219" y="890"/>
                  </a:lnTo>
                  <a:lnTo>
                    <a:pt x="192" y="915"/>
                  </a:lnTo>
                  <a:lnTo>
                    <a:pt x="163" y="936"/>
                  </a:lnTo>
                  <a:lnTo>
                    <a:pt x="138" y="953"/>
                  </a:lnTo>
                  <a:lnTo>
                    <a:pt x="113" y="967"/>
                  </a:lnTo>
                  <a:lnTo>
                    <a:pt x="90" y="975"/>
                  </a:lnTo>
                  <a:lnTo>
                    <a:pt x="81" y="978"/>
                  </a:lnTo>
                  <a:lnTo>
                    <a:pt x="71" y="978"/>
                  </a:lnTo>
                  <a:lnTo>
                    <a:pt x="61" y="978"/>
                  </a:lnTo>
                  <a:lnTo>
                    <a:pt x="52" y="978"/>
                  </a:lnTo>
                  <a:lnTo>
                    <a:pt x="44" y="976"/>
                  </a:lnTo>
                  <a:lnTo>
                    <a:pt x="36" y="973"/>
                  </a:lnTo>
                  <a:lnTo>
                    <a:pt x="29" y="967"/>
                  </a:lnTo>
                  <a:lnTo>
                    <a:pt x="23" y="96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0" name="Freeform 4049"/>
            <p:cNvSpPr>
              <a:spLocks noChangeAspect="1"/>
            </p:cNvSpPr>
            <p:nvPr/>
          </p:nvSpPr>
          <p:spPr bwMode="auto">
            <a:xfrm>
              <a:off x="2466" y="1779"/>
              <a:ext cx="209" cy="608"/>
            </a:xfrm>
            <a:custGeom>
              <a:avLst/>
              <a:gdLst>
                <a:gd name="T0" fmla="*/ 202 w 209"/>
                <a:gd name="T1" fmla="*/ 0 h 608"/>
                <a:gd name="T2" fmla="*/ 202 w 209"/>
                <a:gd name="T3" fmla="*/ 0 h 608"/>
                <a:gd name="T4" fmla="*/ 173 w 209"/>
                <a:gd name="T5" fmla="*/ 47 h 608"/>
                <a:gd name="T6" fmla="*/ 146 w 209"/>
                <a:gd name="T7" fmla="*/ 97 h 608"/>
                <a:gd name="T8" fmla="*/ 119 w 209"/>
                <a:gd name="T9" fmla="*/ 145 h 608"/>
                <a:gd name="T10" fmla="*/ 96 w 209"/>
                <a:gd name="T11" fmla="*/ 193 h 608"/>
                <a:gd name="T12" fmla="*/ 75 w 209"/>
                <a:gd name="T13" fmla="*/ 241 h 608"/>
                <a:gd name="T14" fmla="*/ 56 w 209"/>
                <a:gd name="T15" fmla="*/ 287 h 608"/>
                <a:gd name="T16" fmla="*/ 40 w 209"/>
                <a:gd name="T17" fmla="*/ 330 h 608"/>
                <a:gd name="T18" fmla="*/ 27 w 209"/>
                <a:gd name="T19" fmla="*/ 372 h 608"/>
                <a:gd name="T20" fmla="*/ 15 w 209"/>
                <a:gd name="T21" fmla="*/ 412 h 608"/>
                <a:gd name="T22" fmla="*/ 8 w 209"/>
                <a:gd name="T23" fmla="*/ 451 h 608"/>
                <a:gd name="T24" fmla="*/ 2 w 209"/>
                <a:gd name="T25" fmla="*/ 485 h 608"/>
                <a:gd name="T26" fmla="*/ 0 w 209"/>
                <a:gd name="T27" fmla="*/ 516 h 608"/>
                <a:gd name="T28" fmla="*/ 0 w 209"/>
                <a:gd name="T29" fmla="*/ 545 h 608"/>
                <a:gd name="T30" fmla="*/ 4 w 209"/>
                <a:gd name="T31" fmla="*/ 570 h 608"/>
                <a:gd name="T32" fmla="*/ 8 w 209"/>
                <a:gd name="T33" fmla="*/ 581 h 608"/>
                <a:gd name="T34" fmla="*/ 12 w 209"/>
                <a:gd name="T35" fmla="*/ 591 h 608"/>
                <a:gd name="T36" fmla="*/ 17 w 209"/>
                <a:gd name="T37" fmla="*/ 600 h 608"/>
                <a:gd name="T38" fmla="*/ 23 w 209"/>
                <a:gd name="T39" fmla="*/ 608 h 608"/>
                <a:gd name="T40" fmla="*/ 29 w 209"/>
                <a:gd name="T41" fmla="*/ 602 h 608"/>
                <a:gd name="T42" fmla="*/ 23 w 209"/>
                <a:gd name="T43" fmla="*/ 595 h 608"/>
                <a:gd name="T44" fmla="*/ 19 w 209"/>
                <a:gd name="T45" fmla="*/ 587 h 608"/>
                <a:gd name="T46" fmla="*/ 15 w 209"/>
                <a:gd name="T47" fmla="*/ 577 h 608"/>
                <a:gd name="T48" fmla="*/ 14 w 209"/>
                <a:gd name="T49" fmla="*/ 568 h 608"/>
                <a:gd name="T50" fmla="*/ 10 w 209"/>
                <a:gd name="T51" fmla="*/ 545 h 608"/>
                <a:gd name="T52" fmla="*/ 8 w 209"/>
                <a:gd name="T53" fmla="*/ 516 h 608"/>
                <a:gd name="T54" fmla="*/ 10 w 209"/>
                <a:gd name="T55" fmla="*/ 485 h 608"/>
                <a:gd name="T56" fmla="*/ 15 w 209"/>
                <a:gd name="T57" fmla="*/ 452 h 608"/>
                <a:gd name="T58" fmla="*/ 23 w 209"/>
                <a:gd name="T59" fmla="*/ 414 h 608"/>
                <a:gd name="T60" fmla="*/ 35 w 209"/>
                <a:gd name="T61" fmla="*/ 376 h 608"/>
                <a:gd name="T62" fmla="*/ 48 w 209"/>
                <a:gd name="T63" fmla="*/ 333 h 608"/>
                <a:gd name="T64" fmla="*/ 63 w 209"/>
                <a:gd name="T65" fmla="*/ 289 h 608"/>
                <a:gd name="T66" fmla="*/ 83 w 209"/>
                <a:gd name="T67" fmla="*/ 243 h 608"/>
                <a:gd name="T68" fmla="*/ 104 w 209"/>
                <a:gd name="T69" fmla="*/ 197 h 608"/>
                <a:gd name="T70" fmla="*/ 127 w 209"/>
                <a:gd name="T71" fmla="*/ 149 h 608"/>
                <a:gd name="T72" fmla="*/ 152 w 209"/>
                <a:gd name="T73" fmla="*/ 101 h 608"/>
                <a:gd name="T74" fmla="*/ 180 w 209"/>
                <a:gd name="T75" fmla="*/ 53 h 608"/>
                <a:gd name="T76" fmla="*/ 209 w 209"/>
                <a:gd name="T77" fmla="*/ 3 h 608"/>
                <a:gd name="T78" fmla="*/ 209 w 209"/>
                <a:gd name="T79" fmla="*/ 3 h 608"/>
                <a:gd name="T80" fmla="*/ 202 w 209"/>
                <a:gd name="T81" fmla="*/ 0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202" y="0"/>
                  </a:moveTo>
                  <a:lnTo>
                    <a:pt x="202" y="0"/>
                  </a:lnTo>
                  <a:lnTo>
                    <a:pt x="173" y="47"/>
                  </a:lnTo>
                  <a:lnTo>
                    <a:pt x="146" y="97"/>
                  </a:lnTo>
                  <a:lnTo>
                    <a:pt x="119" y="145"/>
                  </a:lnTo>
                  <a:lnTo>
                    <a:pt x="96" y="193"/>
                  </a:lnTo>
                  <a:lnTo>
                    <a:pt x="75" y="241"/>
                  </a:lnTo>
                  <a:lnTo>
                    <a:pt x="56" y="287"/>
                  </a:lnTo>
                  <a:lnTo>
                    <a:pt x="40" y="330"/>
                  </a:lnTo>
                  <a:lnTo>
                    <a:pt x="27" y="372"/>
                  </a:lnTo>
                  <a:lnTo>
                    <a:pt x="15" y="412"/>
                  </a:lnTo>
                  <a:lnTo>
                    <a:pt x="8" y="451"/>
                  </a:lnTo>
                  <a:lnTo>
                    <a:pt x="2" y="485"/>
                  </a:lnTo>
                  <a:lnTo>
                    <a:pt x="0" y="516"/>
                  </a:lnTo>
                  <a:lnTo>
                    <a:pt x="0" y="545"/>
                  </a:lnTo>
                  <a:lnTo>
                    <a:pt x="4" y="570"/>
                  </a:lnTo>
                  <a:lnTo>
                    <a:pt x="8" y="581"/>
                  </a:lnTo>
                  <a:lnTo>
                    <a:pt x="12" y="591"/>
                  </a:lnTo>
                  <a:lnTo>
                    <a:pt x="17" y="600"/>
                  </a:lnTo>
                  <a:lnTo>
                    <a:pt x="23" y="608"/>
                  </a:lnTo>
                  <a:lnTo>
                    <a:pt x="29" y="602"/>
                  </a:lnTo>
                  <a:lnTo>
                    <a:pt x="23" y="595"/>
                  </a:lnTo>
                  <a:lnTo>
                    <a:pt x="19" y="587"/>
                  </a:lnTo>
                  <a:lnTo>
                    <a:pt x="15" y="577"/>
                  </a:lnTo>
                  <a:lnTo>
                    <a:pt x="14" y="568"/>
                  </a:lnTo>
                  <a:lnTo>
                    <a:pt x="10" y="545"/>
                  </a:lnTo>
                  <a:lnTo>
                    <a:pt x="8" y="516"/>
                  </a:lnTo>
                  <a:lnTo>
                    <a:pt x="10" y="485"/>
                  </a:lnTo>
                  <a:lnTo>
                    <a:pt x="15" y="452"/>
                  </a:lnTo>
                  <a:lnTo>
                    <a:pt x="23" y="414"/>
                  </a:lnTo>
                  <a:lnTo>
                    <a:pt x="35" y="376"/>
                  </a:lnTo>
                  <a:lnTo>
                    <a:pt x="48" y="333"/>
                  </a:lnTo>
                  <a:lnTo>
                    <a:pt x="63" y="289"/>
                  </a:lnTo>
                  <a:lnTo>
                    <a:pt x="83" y="243"/>
                  </a:lnTo>
                  <a:lnTo>
                    <a:pt x="104" y="197"/>
                  </a:lnTo>
                  <a:lnTo>
                    <a:pt x="127" y="149"/>
                  </a:lnTo>
                  <a:lnTo>
                    <a:pt x="152" y="101"/>
                  </a:lnTo>
                  <a:lnTo>
                    <a:pt x="180" y="53"/>
                  </a:lnTo>
                  <a:lnTo>
                    <a:pt x="209" y="3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1" name="Freeform 4050"/>
            <p:cNvSpPr>
              <a:spLocks noChangeAspect="1"/>
            </p:cNvSpPr>
            <p:nvPr/>
          </p:nvSpPr>
          <p:spPr bwMode="auto">
            <a:xfrm>
              <a:off x="2668" y="1418"/>
              <a:ext cx="418" cy="364"/>
            </a:xfrm>
            <a:custGeom>
              <a:avLst/>
              <a:gdLst>
                <a:gd name="T0" fmla="*/ 418 w 418"/>
                <a:gd name="T1" fmla="*/ 19 h 364"/>
                <a:gd name="T2" fmla="*/ 418 w 418"/>
                <a:gd name="T3" fmla="*/ 19 h 364"/>
                <a:gd name="T4" fmla="*/ 412 w 418"/>
                <a:gd name="T5" fmla="*/ 11 h 364"/>
                <a:gd name="T6" fmla="*/ 404 w 418"/>
                <a:gd name="T7" fmla="*/ 7 h 364"/>
                <a:gd name="T8" fmla="*/ 397 w 418"/>
                <a:gd name="T9" fmla="*/ 4 h 364"/>
                <a:gd name="T10" fmla="*/ 387 w 418"/>
                <a:gd name="T11" fmla="*/ 2 h 364"/>
                <a:gd name="T12" fmla="*/ 377 w 418"/>
                <a:gd name="T13" fmla="*/ 0 h 364"/>
                <a:gd name="T14" fmla="*/ 368 w 418"/>
                <a:gd name="T15" fmla="*/ 0 h 364"/>
                <a:gd name="T16" fmla="*/ 356 w 418"/>
                <a:gd name="T17" fmla="*/ 2 h 364"/>
                <a:gd name="T18" fmla="*/ 347 w 418"/>
                <a:gd name="T19" fmla="*/ 4 h 364"/>
                <a:gd name="T20" fmla="*/ 324 w 418"/>
                <a:gd name="T21" fmla="*/ 13 h 364"/>
                <a:gd name="T22" fmla="*/ 299 w 418"/>
                <a:gd name="T23" fmla="*/ 25 h 364"/>
                <a:gd name="T24" fmla="*/ 272 w 418"/>
                <a:gd name="T25" fmla="*/ 42 h 364"/>
                <a:gd name="T26" fmla="*/ 245 w 418"/>
                <a:gd name="T27" fmla="*/ 65 h 364"/>
                <a:gd name="T28" fmla="*/ 216 w 418"/>
                <a:gd name="T29" fmla="*/ 90 h 364"/>
                <a:gd name="T30" fmla="*/ 186 w 418"/>
                <a:gd name="T31" fmla="*/ 119 h 364"/>
                <a:gd name="T32" fmla="*/ 155 w 418"/>
                <a:gd name="T33" fmla="*/ 151 h 364"/>
                <a:gd name="T34" fmla="*/ 124 w 418"/>
                <a:gd name="T35" fmla="*/ 186 h 364"/>
                <a:gd name="T36" fmla="*/ 94 w 418"/>
                <a:gd name="T37" fmla="*/ 226 h 364"/>
                <a:gd name="T38" fmla="*/ 63 w 418"/>
                <a:gd name="T39" fmla="*/ 268 h 364"/>
                <a:gd name="T40" fmla="*/ 32 w 418"/>
                <a:gd name="T41" fmla="*/ 313 h 364"/>
                <a:gd name="T42" fmla="*/ 0 w 418"/>
                <a:gd name="T43" fmla="*/ 361 h 364"/>
                <a:gd name="T44" fmla="*/ 7 w 418"/>
                <a:gd name="T45" fmla="*/ 364 h 364"/>
                <a:gd name="T46" fmla="*/ 38 w 418"/>
                <a:gd name="T47" fmla="*/ 316 h 364"/>
                <a:gd name="T48" fmla="*/ 69 w 418"/>
                <a:gd name="T49" fmla="*/ 272 h 364"/>
                <a:gd name="T50" fmla="*/ 99 w 418"/>
                <a:gd name="T51" fmla="*/ 230 h 364"/>
                <a:gd name="T52" fmla="*/ 132 w 418"/>
                <a:gd name="T53" fmla="*/ 192 h 364"/>
                <a:gd name="T54" fmla="*/ 163 w 418"/>
                <a:gd name="T55" fmla="*/ 155 h 364"/>
                <a:gd name="T56" fmla="*/ 191 w 418"/>
                <a:gd name="T57" fmla="*/ 124 h 364"/>
                <a:gd name="T58" fmla="*/ 222 w 418"/>
                <a:gd name="T59" fmla="*/ 96 h 364"/>
                <a:gd name="T60" fmla="*/ 249 w 418"/>
                <a:gd name="T61" fmla="*/ 71 h 364"/>
                <a:gd name="T62" fmla="*/ 276 w 418"/>
                <a:gd name="T63" fmla="*/ 50 h 364"/>
                <a:gd name="T64" fmla="*/ 303 w 418"/>
                <a:gd name="T65" fmla="*/ 32 h 364"/>
                <a:gd name="T66" fmla="*/ 326 w 418"/>
                <a:gd name="T67" fmla="*/ 19 h 364"/>
                <a:gd name="T68" fmla="*/ 349 w 418"/>
                <a:gd name="T69" fmla="*/ 11 h 364"/>
                <a:gd name="T70" fmla="*/ 358 w 418"/>
                <a:gd name="T71" fmla="*/ 9 h 364"/>
                <a:gd name="T72" fmla="*/ 368 w 418"/>
                <a:gd name="T73" fmla="*/ 7 h 364"/>
                <a:gd name="T74" fmla="*/ 377 w 418"/>
                <a:gd name="T75" fmla="*/ 7 h 364"/>
                <a:gd name="T76" fmla="*/ 385 w 418"/>
                <a:gd name="T77" fmla="*/ 9 h 364"/>
                <a:gd name="T78" fmla="*/ 393 w 418"/>
                <a:gd name="T79" fmla="*/ 11 h 364"/>
                <a:gd name="T80" fmla="*/ 400 w 418"/>
                <a:gd name="T81" fmla="*/ 13 h 364"/>
                <a:gd name="T82" fmla="*/ 406 w 418"/>
                <a:gd name="T83" fmla="*/ 19 h 364"/>
                <a:gd name="T84" fmla="*/ 412 w 418"/>
                <a:gd name="T85" fmla="*/ 25 h 364"/>
                <a:gd name="T86" fmla="*/ 412 w 418"/>
                <a:gd name="T87" fmla="*/ 25 h 364"/>
                <a:gd name="T88" fmla="*/ 418 w 418"/>
                <a:gd name="T89" fmla="*/ 19 h 3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4"/>
                <a:gd name="T137" fmla="*/ 418 w 418"/>
                <a:gd name="T138" fmla="*/ 364 h 3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4">
                  <a:moveTo>
                    <a:pt x="418" y="19"/>
                  </a:moveTo>
                  <a:lnTo>
                    <a:pt x="418" y="19"/>
                  </a:lnTo>
                  <a:lnTo>
                    <a:pt x="412" y="11"/>
                  </a:lnTo>
                  <a:lnTo>
                    <a:pt x="404" y="7"/>
                  </a:lnTo>
                  <a:lnTo>
                    <a:pt x="397" y="4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68" y="0"/>
                  </a:lnTo>
                  <a:lnTo>
                    <a:pt x="356" y="2"/>
                  </a:lnTo>
                  <a:lnTo>
                    <a:pt x="347" y="4"/>
                  </a:lnTo>
                  <a:lnTo>
                    <a:pt x="324" y="13"/>
                  </a:lnTo>
                  <a:lnTo>
                    <a:pt x="299" y="25"/>
                  </a:lnTo>
                  <a:lnTo>
                    <a:pt x="272" y="42"/>
                  </a:lnTo>
                  <a:lnTo>
                    <a:pt x="245" y="65"/>
                  </a:lnTo>
                  <a:lnTo>
                    <a:pt x="216" y="90"/>
                  </a:lnTo>
                  <a:lnTo>
                    <a:pt x="186" y="119"/>
                  </a:lnTo>
                  <a:lnTo>
                    <a:pt x="155" y="151"/>
                  </a:lnTo>
                  <a:lnTo>
                    <a:pt x="124" y="186"/>
                  </a:lnTo>
                  <a:lnTo>
                    <a:pt x="94" y="226"/>
                  </a:lnTo>
                  <a:lnTo>
                    <a:pt x="63" y="268"/>
                  </a:lnTo>
                  <a:lnTo>
                    <a:pt x="32" y="313"/>
                  </a:lnTo>
                  <a:lnTo>
                    <a:pt x="0" y="361"/>
                  </a:lnTo>
                  <a:lnTo>
                    <a:pt x="7" y="364"/>
                  </a:lnTo>
                  <a:lnTo>
                    <a:pt x="38" y="316"/>
                  </a:lnTo>
                  <a:lnTo>
                    <a:pt x="69" y="272"/>
                  </a:lnTo>
                  <a:lnTo>
                    <a:pt x="99" y="230"/>
                  </a:lnTo>
                  <a:lnTo>
                    <a:pt x="132" y="192"/>
                  </a:lnTo>
                  <a:lnTo>
                    <a:pt x="163" y="155"/>
                  </a:lnTo>
                  <a:lnTo>
                    <a:pt x="191" y="124"/>
                  </a:lnTo>
                  <a:lnTo>
                    <a:pt x="222" y="96"/>
                  </a:lnTo>
                  <a:lnTo>
                    <a:pt x="249" y="71"/>
                  </a:lnTo>
                  <a:lnTo>
                    <a:pt x="276" y="50"/>
                  </a:lnTo>
                  <a:lnTo>
                    <a:pt x="303" y="32"/>
                  </a:lnTo>
                  <a:lnTo>
                    <a:pt x="326" y="19"/>
                  </a:lnTo>
                  <a:lnTo>
                    <a:pt x="349" y="11"/>
                  </a:lnTo>
                  <a:lnTo>
                    <a:pt x="358" y="9"/>
                  </a:lnTo>
                  <a:lnTo>
                    <a:pt x="368" y="7"/>
                  </a:lnTo>
                  <a:lnTo>
                    <a:pt x="377" y="7"/>
                  </a:lnTo>
                  <a:lnTo>
                    <a:pt x="385" y="9"/>
                  </a:lnTo>
                  <a:lnTo>
                    <a:pt x="393" y="11"/>
                  </a:lnTo>
                  <a:lnTo>
                    <a:pt x="400" y="13"/>
                  </a:lnTo>
                  <a:lnTo>
                    <a:pt x="406" y="19"/>
                  </a:lnTo>
                  <a:lnTo>
                    <a:pt x="412" y="25"/>
                  </a:lnTo>
                  <a:lnTo>
                    <a:pt x="418" y="19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2" name="Freeform 4051"/>
            <p:cNvSpPr>
              <a:spLocks noChangeAspect="1"/>
            </p:cNvSpPr>
            <p:nvPr/>
          </p:nvSpPr>
          <p:spPr bwMode="auto">
            <a:xfrm>
              <a:off x="2900" y="1437"/>
              <a:ext cx="209" cy="608"/>
            </a:xfrm>
            <a:custGeom>
              <a:avLst/>
              <a:gdLst>
                <a:gd name="T0" fmla="*/ 7 w 209"/>
                <a:gd name="T1" fmla="*/ 608 h 608"/>
                <a:gd name="T2" fmla="*/ 7 w 209"/>
                <a:gd name="T3" fmla="*/ 608 h 608"/>
                <a:gd name="T4" fmla="*/ 36 w 209"/>
                <a:gd name="T5" fmla="*/ 558 h 608"/>
                <a:gd name="T6" fmla="*/ 65 w 209"/>
                <a:gd name="T7" fmla="*/ 510 h 608"/>
                <a:gd name="T8" fmla="*/ 90 w 209"/>
                <a:gd name="T9" fmla="*/ 461 h 608"/>
                <a:gd name="T10" fmla="*/ 113 w 209"/>
                <a:gd name="T11" fmla="*/ 413 h 608"/>
                <a:gd name="T12" fmla="*/ 134 w 209"/>
                <a:gd name="T13" fmla="*/ 366 h 608"/>
                <a:gd name="T14" fmla="*/ 153 w 209"/>
                <a:gd name="T15" fmla="*/ 320 h 608"/>
                <a:gd name="T16" fmla="*/ 168 w 209"/>
                <a:gd name="T17" fmla="*/ 276 h 608"/>
                <a:gd name="T18" fmla="*/ 182 w 209"/>
                <a:gd name="T19" fmla="*/ 234 h 608"/>
                <a:gd name="T20" fmla="*/ 193 w 209"/>
                <a:gd name="T21" fmla="*/ 194 h 608"/>
                <a:gd name="T22" fmla="*/ 201 w 209"/>
                <a:gd name="T23" fmla="*/ 157 h 608"/>
                <a:gd name="T24" fmla="*/ 207 w 209"/>
                <a:gd name="T25" fmla="*/ 123 h 608"/>
                <a:gd name="T26" fmla="*/ 209 w 209"/>
                <a:gd name="T27" fmla="*/ 90 h 608"/>
                <a:gd name="T28" fmla="*/ 209 w 209"/>
                <a:gd name="T29" fmla="*/ 61 h 608"/>
                <a:gd name="T30" fmla="*/ 205 w 209"/>
                <a:gd name="T31" fmla="*/ 38 h 608"/>
                <a:gd name="T32" fmla="*/ 201 w 209"/>
                <a:gd name="T33" fmla="*/ 27 h 608"/>
                <a:gd name="T34" fmla="*/ 197 w 209"/>
                <a:gd name="T35" fmla="*/ 17 h 608"/>
                <a:gd name="T36" fmla="*/ 191 w 209"/>
                <a:gd name="T37" fmla="*/ 8 h 608"/>
                <a:gd name="T38" fmla="*/ 186 w 209"/>
                <a:gd name="T39" fmla="*/ 0 h 608"/>
                <a:gd name="T40" fmla="*/ 180 w 209"/>
                <a:gd name="T41" fmla="*/ 6 h 608"/>
                <a:gd name="T42" fmla="*/ 186 w 209"/>
                <a:gd name="T43" fmla="*/ 11 h 608"/>
                <a:gd name="T44" fmla="*/ 190 w 209"/>
                <a:gd name="T45" fmla="*/ 19 h 608"/>
                <a:gd name="T46" fmla="*/ 193 w 209"/>
                <a:gd name="T47" fmla="*/ 29 h 608"/>
                <a:gd name="T48" fmla="*/ 197 w 209"/>
                <a:gd name="T49" fmla="*/ 38 h 608"/>
                <a:gd name="T50" fmla="*/ 201 w 209"/>
                <a:gd name="T51" fmla="*/ 63 h 608"/>
                <a:gd name="T52" fmla="*/ 201 w 209"/>
                <a:gd name="T53" fmla="*/ 90 h 608"/>
                <a:gd name="T54" fmla="*/ 199 w 209"/>
                <a:gd name="T55" fmla="*/ 121 h 608"/>
                <a:gd name="T56" fmla="*/ 193 w 209"/>
                <a:gd name="T57" fmla="*/ 155 h 608"/>
                <a:gd name="T58" fmla="*/ 186 w 209"/>
                <a:gd name="T59" fmla="*/ 192 h 608"/>
                <a:gd name="T60" fmla="*/ 174 w 209"/>
                <a:gd name="T61" fmla="*/ 232 h 608"/>
                <a:gd name="T62" fmla="*/ 161 w 209"/>
                <a:gd name="T63" fmla="*/ 274 h 608"/>
                <a:gd name="T64" fmla="*/ 145 w 209"/>
                <a:gd name="T65" fmla="*/ 318 h 608"/>
                <a:gd name="T66" fmla="*/ 126 w 209"/>
                <a:gd name="T67" fmla="*/ 363 h 608"/>
                <a:gd name="T68" fmla="*/ 105 w 209"/>
                <a:gd name="T69" fmla="*/ 411 h 608"/>
                <a:gd name="T70" fmla="*/ 82 w 209"/>
                <a:gd name="T71" fmla="*/ 457 h 608"/>
                <a:gd name="T72" fmla="*/ 57 w 209"/>
                <a:gd name="T73" fmla="*/ 507 h 608"/>
                <a:gd name="T74" fmla="*/ 30 w 209"/>
                <a:gd name="T75" fmla="*/ 555 h 608"/>
                <a:gd name="T76" fmla="*/ 0 w 209"/>
                <a:gd name="T77" fmla="*/ 603 h 608"/>
                <a:gd name="T78" fmla="*/ 0 w 209"/>
                <a:gd name="T79" fmla="*/ 603 h 608"/>
                <a:gd name="T80" fmla="*/ 7 w 209"/>
                <a:gd name="T81" fmla="*/ 608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7" y="608"/>
                  </a:moveTo>
                  <a:lnTo>
                    <a:pt x="7" y="608"/>
                  </a:lnTo>
                  <a:lnTo>
                    <a:pt x="36" y="558"/>
                  </a:lnTo>
                  <a:lnTo>
                    <a:pt x="65" y="510"/>
                  </a:lnTo>
                  <a:lnTo>
                    <a:pt x="90" y="461"/>
                  </a:lnTo>
                  <a:lnTo>
                    <a:pt x="113" y="413"/>
                  </a:lnTo>
                  <a:lnTo>
                    <a:pt x="134" y="366"/>
                  </a:lnTo>
                  <a:lnTo>
                    <a:pt x="153" y="320"/>
                  </a:lnTo>
                  <a:lnTo>
                    <a:pt x="168" y="276"/>
                  </a:lnTo>
                  <a:lnTo>
                    <a:pt x="182" y="234"/>
                  </a:lnTo>
                  <a:lnTo>
                    <a:pt x="193" y="194"/>
                  </a:lnTo>
                  <a:lnTo>
                    <a:pt x="201" y="157"/>
                  </a:lnTo>
                  <a:lnTo>
                    <a:pt x="207" y="123"/>
                  </a:lnTo>
                  <a:lnTo>
                    <a:pt x="209" y="90"/>
                  </a:lnTo>
                  <a:lnTo>
                    <a:pt x="209" y="61"/>
                  </a:lnTo>
                  <a:lnTo>
                    <a:pt x="205" y="38"/>
                  </a:lnTo>
                  <a:lnTo>
                    <a:pt x="201" y="27"/>
                  </a:lnTo>
                  <a:lnTo>
                    <a:pt x="197" y="17"/>
                  </a:lnTo>
                  <a:lnTo>
                    <a:pt x="191" y="8"/>
                  </a:lnTo>
                  <a:lnTo>
                    <a:pt x="186" y="0"/>
                  </a:lnTo>
                  <a:lnTo>
                    <a:pt x="180" y="6"/>
                  </a:lnTo>
                  <a:lnTo>
                    <a:pt x="186" y="11"/>
                  </a:lnTo>
                  <a:lnTo>
                    <a:pt x="190" y="19"/>
                  </a:lnTo>
                  <a:lnTo>
                    <a:pt x="193" y="29"/>
                  </a:lnTo>
                  <a:lnTo>
                    <a:pt x="197" y="38"/>
                  </a:lnTo>
                  <a:lnTo>
                    <a:pt x="201" y="63"/>
                  </a:lnTo>
                  <a:lnTo>
                    <a:pt x="201" y="90"/>
                  </a:lnTo>
                  <a:lnTo>
                    <a:pt x="199" y="121"/>
                  </a:lnTo>
                  <a:lnTo>
                    <a:pt x="193" y="155"/>
                  </a:lnTo>
                  <a:lnTo>
                    <a:pt x="186" y="192"/>
                  </a:lnTo>
                  <a:lnTo>
                    <a:pt x="174" y="232"/>
                  </a:lnTo>
                  <a:lnTo>
                    <a:pt x="161" y="274"/>
                  </a:lnTo>
                  <a:lnTo>
                    <a:pt x="145" y="318"/>
                  </a:lnTo>
                  <a:lnTo>
                    <a:pt x="126" y="363"/>
                  </a:lnTo>
                  <a:lnTo>
                    <a:pt x="105" y="411"/>
                  </a:lnTo>
                  <a:lnTo>
                    <a:pt x="82" y="457"/>
                  </a:lnTo>
                  <a:lnTo>
                    <a:pt x="57" y="507"/>
                  </a:lnTo>
                  <a:lnTo>
                    <a:pt x="30" y="555"/>
                  </a:lnTo>
                  <a:lnTo>
                    <a:pt x="0" y="603"/>
                  </a:lnTo>
                  <a:lnTo>
                    <a:pt x="7" y="60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3" name="Freeform 4052"/>
            <p:cNvSpPr>
              <a:spLocks noChangeAspect="1"/>
            </p:cNvSpPr>
            <p:nvPr/>
          </p:nvSpPr>
          <p:spPr bwMode="auto">
            <a:xfrm>
              <a:off x="2489" y="2040"/>
              <a:ext cx="418" cy="366"/>
            </a:xfrm>
            <a:custGeom>
              <a:avLst/>
              <a:gdLst>
                <a:gd name="T0" fmla="*/ 0 w 418"/>
                <a:gd name="T1" fmla="*/ 347 h 366"/>
                <a:gd name="T2" fmla="*/ 0 w 418"/>
                <a:gd name="T3" fmla="*/ 347 h 366"/>
                <a:gd name="T4" fmla="*/ 8 w 418"/>
                <a:gd name="T5" fmla="*/ 353 h 366"/>
                <a:gd name="T6" fmla="*/ 15 w 418"/>
                <a:gd name="T7" fmla="*/ 358 h 366"/>
                <a:gd name="T8" fmla="*/ 23 w 418"/>
                <a:gd name="T9" fmla="*/ 362 h 366"/>
                <a:gd name="T10" fmla="*/ 33 w 418"/>
                <a:gd name="T11" fmla="*/ 364 h 366"/>
                <a:gd name="T12" fmla="*/ 40 w 418"/>
                <a:gd name="T13" fmla="*/ 366 h 366"/>
                <a:gd name="T14" fmla="*/ 52 w 418"/>
                <a:gd name="T15" fmla="*/ 364 h 366"/>
                <a:gd name="T16" fmla="*/ 62 w 418"/>
                <a:gd name="T17" fmla="*/ 364 h 366"/>
                <a:gd name="T18" fmla="*/ 73 w 418"/>
                <a:gd name="T19" fmla="*/ 360 h 366"/>
                <a:gd name="T20" fmla="*/ 96 w 418"/>
                <a:gd name="T21" fmla="*/ 353 h 366"/>
                <a:gd name="T22" fmla="*/ 121 w 418"/>
                <a:gd name="T23" fmla="*/ 339 h 366"/>
                <a:gd name="T24" fmla="*/ 148 w 418"/>
                <a:gd name="T25" fmla="*/ 322 h 366"/>
                <a:gd name="T26" fmla="*/ 175 w 418"/>
                <a:gd name="T27" fmla="*/ 301 h 366"/>
                <a:gd name="T28" fmla="*/ 203 w 418"/>
                <a:gd name="T29" fmla="*/ 276 h 366"/>
                <a:gd name="T30" fmla="*/ 232 w 418"/>
                <a:gd name="T31" fmla="*/ 247 h 366"/>
                <a:gd name="T32" fmla="*/ 263 w 418"/>
                <a:gd name="T33" fmla="*/ 215 h 366"/>
                <a:gd name="T34" fmla="*/ 294 w 418"/>
                <a:gd name="T35" fmla="*/ 178 h 366"/>
                <a:gd name="T36" fmla="*/ 324 w 418"/>
                <a:gd name="T37" fmla="*/ 140 h 366"/>
                <a:gd name="T38" fmla="*/ 357 w 418"/>
                <a:gd name="T39" fmla="*/ 97 h 366"/>
                <a:gd name="T40" fmla="*/ 388 w 418"/>
                <a:gd name="T41" fmla="*/ 51 h 366"/>
                <a:gd name="T42" fmla="*/ 418 w 418"/>
                <a:gd name="T43" fmla="*/ 5 h 366"/>
                <a:gd name="T44" fmla="*/ 411 w 418"/>
                <a:gd name="T45" fmla="*/ 0 h 366"/>
                <a:gd name="T46" fmla="*/ 380 w 418"/>
                <a:gd name="T47" fmla="*/ 48 h 366"/>
                <a:gd name="T48" fmla="*/ 349 w 418"/>
                <a:gd name="T49" fmla="*/ 92 h 366"/>
                <a:gd name="T50" fmla="*/ 319 w 418"/>
                <a:gd name="T51" fmla="*/ 134 h 366"/>
                <a:gd name="T52" fmla="*/ 288 w 418"/>
                <a:gd name="T53" fmla="*/ 172 h 366"/>
                <a:gd name="T54" fmla="*/ 257 w 418"/>
                <a:gd name="T55" fmla="*/ 209 h 366"/>
                <a:gd name="T56" fmla="*/ 226 w 418"/>
                <a:gd name="T57" fmla="*/ 241 h 366"/>
                <a:gd name="T58" fmla="*/ 198 w 418"/>
                <a:gd name="T59" fmla="*/ 270 h 366"/>
                <a:gd name="T60" fmla="*/ 169 w 418"/>
                <a:gd name="T61" fmla="*/ 295 h 366"/>
                <a:gd name="T62" fmla="*/ 142 w 418"/>
                <a:gd name="T63" fmla="*/ 316 h 366"/>
                <a:gd name="T64" fmla="*/ 117 w 418"/>
                <a:gd name="T65" fmla="*/ 332 h 366"/>
                <a:gd name="T66" fmla="*/ 92 w 418"/>
                <a:gd name="T67" fmla="*/ 345 h 366"/>
                <a:gd name="T68" fmla="*/ 71 w 418"/>
                <a:gd name="T69" fmla="*/ 353 h 366"/>
                <a:gd name="T70" fmla="*/ 60 w 418"/>
                <a:gd name="T71" fmla="*/ 357 h 366"/>
                <a:gd name="T72" fmla="*/ 50 w 418"/>
                <a:gd name="T73" fmla="*/ 357 h 366"/>
                <a:gd name="T74" fmla="*/ 42 w 418"/>
                <a:gd name="T75" fmla="*/ 357 h 366"/>
                <a:gd name="T76" fmla="*/ 33 w 418"/>
                <a:gd name="T77" fmla="*/ 357 h 366"/>
                <a:gd name="T78" fmla="*/ 25 w 418"/>
                <a:gd name="T79" fmla="*/ 355 h 366"/>
                <a:gd name="T80" fmla="*/ 19 w 418"/>
                <a:gd name="T81" fmla="*/ 351 h 366"/>
                <a:gd name="T82" fmla="*/ 12 w 418"/>
                <a:gd name="T83" fmla="*/ 347 h 366"/>
                <a:gd name="T84" fmla="*/ 6 w 418"/>
                <a:gd name="T85" fmla="*/ 341 h 366"/>
                <a:gd name="T86" fmla="*/ 6 w 418"/>
                <a:gd name="T87" fmla="*/ 341 h 366"/>
                <a:gd name="T88" fmla="*/ 0 w 418"/>
                <a:gd name="T89" fmla="*/ 347 h 3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6"/>
                <a:gd name="T137" fmla="*/ 418 w 418"/>
                <a:gd name="T138" fmla="*/ 366 h 3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6">
                  <a:moveTo>
                    <a:pt x="0" y="347"/>
                  </a:moveTo>
                  <a:lnTo>
                    <a:pt x="0" y="347"/>
                  </a:lnTo>
                  <a:lnTo>
                    <a:pt x="8" y="353"/>
                  </a:lnTo>
                  <a:lnTo>
                    <a:pt x="15" y="358"/>
                  </a:lnTo>
                  <a:lnTo>
                    <a:pt x="23" y="362"/>
                  </a:lnTo>
                  <a:lnTo>
                    <a:pt x="33" y="364"/>
                  </a:lnTo>
                  <a:lnTo>
                    <a:pt x="40" y="366"/>
                  </a:lnTo>
                  <a:lnTo>
                    <a:pt x="52" y="364"/>
                  </a:lnTo>
                  <a:lnTo>
                    <a:pt x="62" y="364"/>
                  </a:lnTo>
                  <a:lnTo>
                    <a:pt x="73" y="360"/>
                  </a:lnTo>
                  <a:lnTo>
                    <a:pt x="96" y="353"/>
                  </a:lnTo>
                  <a:lnTo>
                    <a:pt x="121" y="339"/>
                  </a:lnTo>
                  <a:lnTo>
                    <a:pt x="148" y="322"/>
                  </a:lnTo>
                  <a:lnTo>
                    <a:pt x="175" y="301"/>
                  </a:lnTo>
                  <a:lnTo>
                    <a:pt x="203" y="276"/>
                  </a:lnTo>
                  <a:lnTo>
                    <a:pt x="232" y="247"/>
                  </a:lnTo>
                  <a:lnTo>
                    <a:pt x="263" y="215"/>
                  </a:lnTo>
                  <a:lnTo>
                    <a:pt x="294" y="178"/>
                  </a:lnTo>
                  <a:lnTo>
                    <a:pt x="324" y="140"/>
                  </a:lnTo>
                  <a:lnTo>
                    <a:pt x="357" y="97"/>
                  </a:lnTo>
                  <a:lnTo>
                    <a:pt x="388" y="51"/>
                  </a:lnTo>
                  <a:lnTo>
                    <a:pt x="418" y="5"/>
                  </a:lnTo>
                  <a:lnTo>
                    <a:pt x="411" y="0"/>
                  </a:lnTo>
                  <a:lnTo>
                    <a:pt x="380" y="48"/>
                  </a:lnTo>
                  <a:lnTo>
                    <a:pt x="349" y="92"/>
                  </a:lnTo>
                  <a:lnTo>
                    <a:pt x="319" y="134"/>
                  </a:lnTo>
                  <a:lnTo>
                    <a:pt x="288" y="172"/>
                  </a:lnTo>
                  <a:lnTo>
                    <a:pt x="257" y="209"/>
                  </a:lnTo>
                  <a:lnTo>
                    <a:pt x="226" y="241"/>
                  </a:lnTo>
                  <a:lnTo>
                    <a:pt x="198" y="270"/>
                  </a:lnTo>
                  <a:lnTo>
                    <a:pt x="169" y="295"/>
                  </a:lnTo>
                  <a:lnTo>
                    <a:pt x="142" y="316"/>
                  </a:lnTo>
                  <a:lnTo>
                    <a:pt x="117" y="332"/>
                  </a:lnTo>
                  <a:lnTo>
                    <a:pt x="92" y="345"/>
                  </a:lnTo>
                  <a:lnTo>
                    <a:pt x="71" y="353"/>
                  </a:lnTo>
                  <a:lnTo>
                    <a:pt x="60" y="357"/>
                  </a:lnTo>
                  <a:lnTo>
                    <a:pt x="50" y="357"/>
                  </a:lnTo>
                  <a:lnTo>
                    <a:pt x="42" y="357"/>
                  </a:lnTo>
                  <a:lnTo>
                    <a:pt x="33" y="357"/>
                  </a:lnTo>
                  <a:lnTo>
                    <a:pt x="25" y="355"/>
                  </a:lnTo>
                  <a:lnTo>
                    <a:pt x="19" y="351"/>
                  </a:lnTo>
                  <a:lnTo>
                    <a:pt x="12" y="347"/>
                  </a:lnTo>
                  <a:lnTo>
                    <a:pt x="6" y="341"/>
                  </a:lnTo>
                  <a:lnTo>
                    <a:pt x="0" y="34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4" name="Freeform 4053"/>
            <p:cNvSpPr>
              <a:spLocks noChangeAspect="1"/>
            </p:cNvSpPr>
            <p:nvPr/>
          </p:nvSpPr>
          <p:spPr bwMode="auto">
            <a:xfrm>
              <a:off x="2432" y="1702"/>
              <a:ext cx="410" cy="295"/>
            </a:xfrm>
            <a:custGeom>
              <a:avLst/>
              <a:gdLst>
                <a:gd name="T0" fmla="*/ 410 w 410"/>
                <a:gd name="T1" fmla="*/ 257 h 295"/>
                <a:gd name="T2" fmla="*/ 38 w 410"/>
                <a:gd name="T3" fmla="*/ 0 h 295"/>
                <a:gd name="T4" fmla="*/ 34 w 410"/>
                <a:gd name="T5" fmla="*/ 2 h 295"/>
                <a:gd name="T6" fmla="*/ 28 w 410"/>
                <a:gd name="T7" fmla="*/ 7 h 295"/>
                <a:gd name="T8" fmla="*/ 19 w 410"/>
                <a:gd name="T9" fmla="*/ 17 h 295"/>
                <a:gd name="T10" fmla="*/ 9 w 410"/>
                <a:gd name="T11" fmla="*/ 30 h 295"/>
                <a:gd name="T12" fmla="*/ 5 w 410"/>
                <a:gd name="T13" fmla="*/ 36 h 295"/>
                <a:gd name="T14" fmla="*/ 2 w 410"/>
                <a:gd name="T15" fmla="*/ 44 h 295"/>
                <a:gd name="T16" fmla="*/ 0 w 410"/>
                <a:gd name="T17" fmla="*/ 52 h 295"/>
                <a:gd name="T18" fmla="*/ 0 w 410"/>
                <a:gd name="T19" fmla="*/ 59 h 295"/>
                <a:gd name="T20" fmla="*/ 0 w 410"/>
                <a:gd name="T21" fmla="*/ 67 h 295"/>
                <a:gd name="T22" fmla="*/ 2 w 410"/>
                <a:gd name="T23" fmla="*/ 73 h 295"/>
                <a:gd name="T24" fmla="*/ 5 w 410"/>
                <a:gd name="T25" fmla="*/ 80 h 295"/>
                <a:gd name="T26" fmla="*/ 11 w 410"/>
                <a:gd name="T27" fmla="*/ 86 h 295"/>
                <a:gd name="T28" fmla="*/ 25 w 410"/>
                <a:gd name="T29" fmla="*/ 100 h 295"/>
                <a:gd name="T30" fmla="*/ 40 w 410"/>
                <a:gd name="T31" fmla="*/ 111 h 295"/>
                <a:gd name="T32" fmla="*/ 53 w 410"/>
                <a:gd name="T33" fmla="*/ 119 h 295"/>
                <a:gd name="T34" fmla="*/ 65 w 410"/>
                <a:gd name="T35" fmla="*/ 124 h 295"/>
                <a:gd name="T36" fmla="*/ 71 w 410"/>
                <a:gd name="T37" fmla="*/ 126 h 295"/>
                <a:gd name="T38" fmla="*/ 76 w 410"/>
                <a:gd name="T39" fmla="*/ 126 h 295"/>
                <a:gd name="T40" fmla="*/ 82 w 410"/>
                <a:gd name="T41" fmla="*/ 126 h 295"/>
                <a:gd name="T42" fmla="*/ 88 w 410"/>
                <a:gd name="T43" fmla="*/ 124 h 295"/>
                <a:gd name="T44" fmla="*/ 94 w 410"/>
                <a:gd name="T45" fmla="*/ 121 h 295"/>
                <a:gd name="T46" fmla="*/ 97 w 410"/>
                <a:gd name="T47" fmla="*/ 117 h 295"/>
                <a:gd name="T48" fmla="*/ 103 w 410"/>
                <a:gd name="T49" fmla="*/ 111 h 295"/>
                <a:gd name="T50" fmla="*/ 107 w 410"/>
                <a:gd name="T51" fmla="*/ 103 h 295"/>
                <a:gd name="T52" fmla="*/ 397 w 410"/>
                <a:gd name="T53" fmla="*/ 295 h 295"/>
                <a:gd name="T54" fmla="*/ 410 w 410"/>
                <a:gd name="T55" fmla="*/ 257 h 29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10"/>
                <a:gd name="T85" fmla="*/ 0 h 295"/>
                <a:gd name="T86" fmla="*/ 410 w 410"/>
                <a:gd name="T87" fmla="*/ 295 h 29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10" h="295">
                  <a:moveTo>
                    <a:pt x="410" y="257"/>
                  </a:moveTo>
                  <a:lnTo>
                    <a:pt x="38" y="0"/>
                  </a:lnTo>
                  <a:lnTo>
                    <a:pt x="34" y="2"/>
                  </a:lnTo>
                  <a:lnTo>
                    <a:pt x="28" y="7"/>
                  </a:lnTo>
                  <a:lnTo>
                    <a:pt x="19" y="17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4"/>
                  </a:lnTo>
                  <a:lnTo>
                    <a:pt x="0" y="52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2" y="73"/>
                  </a:lnTo>
                  <a:lnTo>
                    <a:pt x="5" y="80"/>
                  </a:lnTo>
                  <a:lnTo>
                    <a:pt x="11" y="86"/>
                  </a:lnTo>
                  <a:lnTo>
                    <a:pt x="25" y="100"/>
                  </a:lnTo>
                  <a:lnTo>
                    <a:pt x="40" y="111"/>
                  </a:lnTo>
                  <a:lnTo>
                    <a:pt x="53" y="119"/>
                  </a:lnTo>
                  <a:lnTo>
                    <a:pt x="65" y="124"/>
                  </a:lnTo>
                  <a:lnTo>
                    <a:pt x="71" y="126"/>
                  </a:lnTo>
                  <a:lnTo>
                    <a:pt x="76" y="126"/>
                  </a:lnTo>
                  <a:lnTo>
                    <a:pt x="82" y="126"/>
                  </a:lnTo>
                  <a:lnTo>
                    <a:pt x="88" y="124"/>
                  </a:lnTo>
                  <a:lnTo>
                    <a:pt x="94" y="121"/>
                  </a:lnTo>
                  <a:lnTo>
                    <a:pt x="97" y="117"/>
                  </a:lnTo>
                  <a:lnTo>
                    <a:pt x="103" y="111"/>
                  </a:lnTo>
                  <a:lnTo>
                    <a:pt x="107" y="103"/>
                  </a:lnTo>
                  <a:lnTo>
                    <a:pt x="397" y="295"/>
                  </a:lnTo>
                  <a:lnTo>
                    <a:pt x="410" y="25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5" name="Freeform 4054"/>
            <p:cNvSpPr>
              <a:spLocks noChangeAspect="1"/>
            </p:cNvSpPr>
            <p:nvPr/>
          </p:nvSpPr>
          <p:spPr bwMode="auto">
            <a:xfrm>
              <a:off x="2756" y="2853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6 h 46"/>
                <a:gd name="T6" fmla="*/ 6 w 234"/>
                <a:gd name="T7" fmla="*/ 12 h 46"/>
                <a:gd name="T8" fmla="*/ 11 w 234"/>
                <a:gd name="T9" fmla="*/ 18 h 46"/>
                <a:gd name="T10" fmla="*/ 21 w 234"/>
                <a:gd name="T11" fmla="*/ 21 h 46"/>
                <a:gd name="T12" fmla="*/ 42 w 234"/>
                <a:gd name="T13" fmla="*/ 29 h 46"/>
                <a:gd name="T14" fmla="*/ 71 w 234"/>
                <a:gd name="T15" fmla="*/ 35 h 46"/>
                <a:gd name="T16" fmla="*/ 103 w 234"/>
                <a:gd name="T17" fmla="*/ 41 h 46"/>
                <a:gd name="T18" fmla="*/ 144 w 234"/>
                <a:gd name="T19" fmla="*/ 44 h 46"/>
                <a:gd name="T20" fmla="*/ 186 w 234"/>
                <a:gd name="T21" fmla="*/ 46 h 46"/>
                <a:gd name="T22" fmla="*/ 234 w 234"/>
                <a:gd name="T23" fmla="*/ 46 h 46"/>
                <a:gd name="T24" fmla="*/ 234 w 234"/>
                <a:gd name="T25" fmla="*/ 39 h 46"/>
                <a:gd name="T26" fmla="*/ 188 w 234"/>
                <a:gd name="T27" fmla="*/ 39 h 46"/>
                <a:gd name="T28" fmla="*/ 144 w 234"/>
                <a:gd name="T29" fmla="*/ 37 h 46"/>
                <a:gd name="T30" fmla="*/ 105 w 234"/>
                <a:gd name="T31" fmla="*/ 33 h 46"/>
                <a:gd name="T32" fmla="*/ 71 w 234"/>
                <a:gd name="T33" fmla="*/ 27 h 46"/>
                <a:gd name="T34" fmla="*/ 44 w 234"/>
                <a:gd name="T35" fmla="*/ 21 h 46"/>
                <a:gd name="T36" fmla="*/ 23 w 234"/>
                <a:gd name="T37" fmla="*/ 14 h 46"/>
                <a:gd name="T38" fmla="*/ 17 w 234"/>
                <a:gd name="T39" fmla="*/ 10 h 46"/>
                <a:gd name="T40" fmla="*/ 11 w 234"/>
                <a:gd name="T41" fmla="*/ 6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2"/>
                  </a:lnTo>
                  <a:lnTo>
                    <a:pt x="11" y="18"/>
                  </a:lnTo>
                  <a:lnTo>
                    <a:pt x="21" y="21"/>
                  </a:lnTo>
                  <a:lnTo>
                    <a:pt x="42" y="29"/>
                  </a:lnTo>
                  <a:lnTo>
                    <a:pt x="71" y="35"/>
                  </a:lnTo>
                  <a:lnTo>
                    <a:pt x="103" y="41"/>
                  </a:lnTo>
                  <a:lnTo>
                    <a:pt x="144" y="44"/>
                  </a:lnTo>
                  <a:lnTo>
                    <a:pt x="186" y="46"/>
                  </a:lnTo>
                  <a:lnTo>
                    <a:pt x="234" y="46"/>
                  </a:lnTo>
                  <a:lnTo>
                    <a:pt x="234" y="39"/>
                  </a:lnTo>
                  <a:lnTo>
                    <a:pt x="188" y="39"/>
                  </a:lnTo>
                  <a:lnTo>
                    <a:pt x="144" y="37"/>
                  </a:lnTo>
                  <a:lnTo>
                    <a:pt x="105" y="33"/>
                  </a:lnTo>
                  <a:lnTo>
                    <a:pt x="71" y="27"/>
                  </a:lnTo>
                  <a:lnTo>
                    <a:pt x="44" y="21"/>
                  </a:lnTo>
                  <a:lnTo>
                    <a:pt x="23" y="14"/>
                  </a:lnTo>
                  <a:lnTo>
                    <a:pt x="17" y="10"/>
                  </a:lnTo>
                  <a:lnTo>
                    <a:pt x="11" y="6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6" name="Freeform 4055"/>
            <p:cNvSpPr>
              <a:spLocks noChangeAspect="1"/>
            </p:cNvSpPr>
            <p:nvPr/>
          </p:nvSpPr>
          <p:spPr bwMode="auto">
            <a:xfrm>
              <a:off x="2756" y="2807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2 h 46"/>
                <a:gd name="T6" fmla="*/ 144 w 234"/>
                <a:gd name="T7" fmla="*/ 4 h 46"/>
                <a:gd name="T8" fmla="*/ 103 w 234"/>
                <a:gd name="T9" fmla="*/ 8 h 46"/>
                <a:gd name="T10" fmla="*/ 71 w 234"/>
                <a:gd name="T11" fmla="*/ 14 h 46"/>
                <a:gd name="T12" fmla="*/ 42 w 234"/>
                <a:gd name="T13" fmla="*/ 19 h 46"/>
                <a:gd name="T14" fmla="*/ 21 w 234"/>
                <a:gd name="T15" fmla="*/ 27 h 46"/>
                <a:gd name="T16" fmla="*/ 11 w 234"/>
                <a:gd name="T17" fmla="*/ 31 h 46"/>
                <a:gd name="T18" fmla="*/ 6 w 234"/>
                <a:gd name="T19" fmla="*/ 35 h 46"/>
                <a:gd name="T20" fmla="*/ 2 w 234"/>
                <a:gd name="T21" fmla="*/ 41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1 h 46"/>
                <a:gd name="T30" fmla="*/ 17 w 234"/>
                <a:gd name="T31" fmla="*/ 39 h 46"/>
                <a:gd name="T32" fmla="*/ 23 w 234"/>
                <a:gd name="T33" fmla="*/ 35 h 46"/>
                <a:gd name="T34" fmla="*/ 44 w 234"/>
                <a:gd name="T35" fmla="*/ 27 h 46"/>
                <a:gd name="T36" fmla="*/ 71 w 234"/>
                <a:gd name="T37" fmla="*/ 21 h 46"/>
                <a:gd name="T38" fmla="*/ 105 w 234"/>
                <a:gd name="T39" fmla="*/ 16 h 46"/>
                <a:gd name="T40" fmla="*/ 144 w 234"/>
                <a:gd name="T41" fmla="*/ 12 h 46"/>
                <a:gd name="T42" fmla="*/ 188 w 234"/>
                <a:gd name="T43" fmla="*/ 10 h 46"/>
                <a:gd name="T44" fmla="*/ 234 w 234"/>
                <a:gd name="T45" fmla="*/ 8 h 46"/>
                <a:gd name="T46" fmla="*/ 234 w 234"/>
                <a:gd name="T47" fmla="*/ 8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2"/>
                  </a:lnTo>
                  <a:lnTo>
                    <a:pt x="144" y="4"/>
                  </a:lnTo>
                  <a:lnTo>
                    <a:pt x="103" y="8"/>
                  </a:lnTo>
                  <a:lnTo>
                    <a:pt x="71" y="14"/>
                  </a:lnTo>
                  <a:lnTo>
                    <a:pt x="42" y="19"/>
                  </a:lnTo>
                  <a:lnTo>
                    <a:pt x="21" y="27"/>
                  </a:lnTo>
                  <a:lnTo>
                    <a:pt x="11" y="31"/>
                  </a:lnTo>
                  <a:lnTo>
                    <a:pt x="6" y="35"/>
                  </a:lnTo>
                  <a:lnTo>
                    <a:pt x="2" y="41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1"/>
                  </a:lnTo>
                  <a:lnTo>
                    <a:pt x="17" y="39"/>
                  </a:lnTo>
                  <a:lnTo>
                    <a:pt x="23" y="35"/>
                  </a:lnTo>
                  <a:lnTo>
                    <a:pt x="44" y="27"/>
                  </a:lnTo>
                  <a:lnTo>
                    <a:pt x="71" y="21"/>
                  </a:lnTo>
                  <a:lnTo>
                    <a:pt x="105" y="16"/>
                  </a:lnTo>
                  <a:lnTo>
                    <a:pt x="144" y="12"/>
                  </a:lnTo>
                  <a:lnTo>
                    <a:pt x="188" y="10"/>
                  </a:lnTo>
                  <a:lnTo>
                    <a:pt x="234" y="8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7" name="Freeform 4056"/>
            <p:cNvSpPr>
              <a:spLocks noChangeAspect="1"/>
            </p:cNvSpPr>
            <p:nvPr/>
          </p:nvSpPr>
          <p:spPr bwMode="auto">
            <a:xfrm>
              <a:off x="2990" y="2807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1 h 46"/>
                <a:gd name="T6" fmla="*/ 226 w 232"/>
                <a:gd name="T7" fmla="*/ 35 h 46"/>
                <a:gd name="T8" fmla="*/ 218 w 232"/>
                <a:gd name="T9" fmla="*/ 31 h 46"/>
                <a:gd name="T10" fmla="*/ 211 w 232"/>
                <a:gd name="T11" fmla="*/ 27 h 46"/>
                <a:gd name="T12" fmla="*/ 190 w 232"/>
                <a:gd name="T13" fmla="*/ 19 h 46"/>
                <a:gd name="T14" fmla="*/ 161 w 232"/>
                <a:gd name="T15" fmla="*/ 14 h 46"/>
                <a:gd name="T16" fmla="*/ 126 w 232"/>
                <a:gd name="T17" fmla="*/ 8 h 46"/>
                <a:gd name="T18" fmla="*/ 88 w 232"/>
                <a:gd name="T19" fmla="*/ 4 h 46"/>
                <a:gd name="T20" fmla="*/ 46 w 232"/>
                <a:gd name="T21" fmla="*/ 2 h 46"/>
                <a:gd name="T22" fmla="*/ 0 w 232"/>
                <a:gd name="T23" fmla="*/ 0 h 46"/>
                <a:gd name="T24" fmla="*/ 0 w 232"/>
                <a:gd name="T25" fmla="*/ 8 h 46"/>
                <a:gd name="T26" fmla="*/ 44 w 232"/>
                <a:gd name="T27" fmla="*/ 10 h 46"/>
                <a:gd name="T28" fmla="*/ 88 w 232"/>
                <a:gd name="T29" fmla="*/ 12 h 46"/>
                <a:gd name="T30" fmla="*/ 126 w 232"/>
                <a:gd name="T31" fmla="*/ 16 h 46"/>
                <a:gd name="T32" fmla="*/ 159 w 232"/>
                <a:gd name="T33" fmla="*/ 21 h 46"/>
                <a:gd name="T34" fmla="*/ 188 w 232"/>
                <a:gd name="T35" fmla="*/ 27 h 46"/>
                <a:gd name="T36" fmla="*/ 209 w 232"/>
                <a:gd name="T37" fmla="*/ 35 h 46"/>
                <a:gd name="T38" fmla="*/ 215 w 232"/>
                <a:gd name="T39" fmla="*/ 39 h 46"/>
                <a:gd name="T40" fmla="*/ 220 w 232"/>
                <a:gd name="T41" fmla="*/ 41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1"/>
                  </a:lnTo>
                  <a:lnTo>
                    <a:pt x="226" y="35"/>
                  </a:lnTo>
                  <a:lnTo>
                    <a:pt x="218" y="31"/>
                  </a:lnTo>
                  <a:lnTo>
                    <a:pt x="211" y="27"/>
                  </a:lnTo>
                  <a:lnTo>
                    <a:pt x="190" y="19"/>
                  </a:lnTo>
                  <a:lnTo>
                    <a:pt x="161" y="14"/>
                  </a:lnTo>
                  <a:lnTo>
                    <a:pt x="126" y="8"/>
                  </a:lnTo>
                  <a:lnTo>
                    <a:pt x="88" y="4"/>
                  </a:lnTo>
                  <a:lnTo>
                    <a:pt x="46" y="2"/>
                  </a:lnTo>
                  <a:lnTo>
                    <a:pt x="0" y="0"/>
                  </a:lnTo>
                  <a:lnTo>
                    <a:pt x="0" y="8"/>
                  </a:lnTo>
                  <a:lnTo>
                    <a:pt x="44" y="10"/>
                  </a:lnTo>
                  <a:lnTo>
                    <a:pt x="88" y="12"/>
                  </a:lnTo>
                  <a:lnTo>
                    <a:pt x="126" y="16"/>
                  </a:lnTo>
                  <a:lnTo>
                    <a:pt x="159" y="21"/>
                  </a:lnTo>
                  <a:lnTo>
                    <a:pt x="188" y="27"/>
                  </a:lnTo>
                  <a:lnTo>
                    <a:pt x="209" y="35"/>
                  </a:lnTo>
                  <a:lnTo>
                    <a:pt x="215" y="39"/>
                  </a:lnTo>
                  <a:lnTo>
                    <a:pt x="220" y="41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8" name="Freeform 4057"/>
            <p:cNvSpPr>
              <a:spLocks noChangeAspect="1"/>
            </p:cNvSpPr>
            <p:nvPr/>
          </p:nvSpPr>
          <p:spPr bwMode="auto">
            <a:xfrm>
              <a:off x="2990" y="2853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6 h 46"/>
                <a:gd name="T6" fmla="*/ 88 w 232"/>
                <a:gd name="T7" fmla="*/ 44 h 46"/>
                <a:gd name="T8" fmla="*/ 126 w 232"/>
                <a:gd name="T9" fmla="*/ 41 h 46"/>
                <a:gd name="T10" fmla="*/ 161 w 232"/>
                <a:gd name="T11" fmla="*/ 35 h 46"/>
                <a:gd name="T12" fmla="*/ 190 w 232"/>
                <a:gd name="T13" fmla="*/ 29 h 46"/>
                <a:gd name="T14" fmla="*/ 211 w 232"/>
                <a:gd name="T15" fmla="*/ 21 h 46"/>
                <a:gd name="T16" fmla="*/ 218 w 232"/>
                <a:gd name="T17" fmla="*/ 18 h 46"/>
                <a:gd name="T18" fmla="*/ 226 w 232"/>
                <a:gd name="T19" fmla="*/ 12 h 46"/>
                <a:gd name="T20" fmla="*/ 230 w 232"/>
                <a:gd name="T21" fmla="*/ 6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6 h 46"/>
                <a:gd name="T30" fmla="*/ 215 w 232"/>
                <a:gd name="T31" fmla="*/ 10 h 46"/>
                <a:gd name="T32" fmla="*/ 209 w 232"/>
                <a:gd name="T33" fmla="*/ 14 h 46"/>
                <a:gd name="T34" fmla="*/ 188 w 232"/>
                <a:gd name="T35" fmla="*/ 21 h 46"/>
                <a:gd name="T36" fmla="*/ 159 w 232"/>
                <a:gd name="T37" fmla="*/ 27 h 46"/>
                <a:gd name="T38" fmla="*/ 126 w 232"/>
                <a:gd name="T39" fmla="*/ 33 h 46"/>
                <a:gd name="T40" fmla="*/ 88 w 232"/>
                <a:gd name="T41" fmla="*/ 37 h 46"/>
                <a:gd name="T42" fmla="*/ 44 w 232"/>
                <a:gd name="T43" fmla="*/ 39 h 46"/>
                <a:gd name="T44" fmla="*/ 0 w 232"/>
                <a:gd name="T45" fmla="*/ 39 h 46"/>
                <a:gd name="T46" fmla="*/ 0 w 232"/>
                <a:gd name="T47" fmla="*/ 39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6"/>
                  </a:lnTo>
                  <a:lnTo>
                    <a:pt x="88" y="44"/>
                  </a:lnTo>
                  <a:lnTo>
                    <a:pt x="126" y="41"/>
                  </a:lnTo>
                  <a:lnTo>
                    <a:pt x="161" y="35"/>
                  </a:lnTo>
                  <a:lnTo>
                    <a:pt x="190" y="29"/>
                  </a:lnTo>
                  <a:lnTo>
                    <a:pt x="211" y="21"/>
                  </a:lnTo>
                  <a:lnTo>
                    <a:pt x="218" y="18"/>
                  </a:lnTo>
                  <a:lnTo>
                    <a:pt x="226" y="12"/>
                  </a:lnTo>
                  <a:lnTo>
                    <a:pt x="230" y="6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6"/>
                  </a:lnTo>
                  <a:lnTo>
                    <a:pt x="215" y="10"/>
                  </a:lnTo>
                  <a:lnTo>
                    <a:pt x="209" y="14"/>
                  </a:lnTo>
                  <a:lnTo>
                    <a:pt x="188" y="21"/>
                  </a:lnTo>
                  <a:lnTo>
                    <a:pt x="159" y="27"/>
                  </a:lnTo>
                  <a:lnTo>
                    <a:pt x="126" y="33"/>
                  </a:lnTo>
                  <a:lnTo>
                    <a:pt x="88" y="37"/>
                  </a:lnTo>
                  <a:lnTo>
                    <a:pt x="44" y="39"/>
                  </a:lnTo>
                  <a:lnTo>
                    <a:pt x="0" y="39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9" name="Rectangle 4058"/>
            <p:cNvSpPr>
              <a:spLocks noChangeAspect="1" noChangeArrowheads="1"/>
            </p:cNvSpPr>
            <p:nvPr/>
          </p:nvSpPr>
          <p:spPr bwMode="auto">
            <a:xfrm>
              <a:off x="2760" y="2702"/>
              <a:ext cx="456" cy="151"/>
            </a:xfrm>
            <a:prstGeom prst="rect">
              <a:avLst/>
            </a:prstGeom>
            <a:grpFill/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0" name="Freeform 4059"/>
            <p:cNvSpPr>
              <a:spLocks noChangeAspect="1"/>
            </p:cNvSpPr>
            <p:nvPr/>
          </p:nvSpPr>
          <p:spPr bwMode="auto">
            <a:xfrm>
              <a:off x="2760" y="2659"/>
              <a:ext cx="458" cy="85"/>
            </a:xfrm>
            <a:custGeom>
              <a:avLst/>
              <a:gdLst>
                <a:gd name="T0" fmla="*/ 230 w 458"/>
                <a:gd name="T1" fmla="*/ 85 h 85"/>
                <a:gd name="T2" fmla="*/ 182 w 458"/>
                <a:gd name="T3" fmla="*/ 83 h 85"/>
                <a:gd name="T4" fmla="*/ 140 w 458"/>
                <a:gd name="T5" fmla="*/ 81 h 85"/>
                <a:gd name="T6" fmla="*/ 101 w 458"/>
                <a:gd name="T7" fmla="*/ 77 h 85"/>
                <a:gd name="T8" fmla="*/ 67 w 458"/>
                <a:gd name="T9" fmla="*/ 72 h 85"/>
                <a:gd name="T10" fmla="*/ 38 w 458"/>
                <a:gd name="T11" fmla="*/ 66 h 85"/>
                <a:gd name="T12" fmla="*/ 17 w 458"/>
                <a:gd name="T13" fmla="*/ 58 h 85"/>
                <a:gd name="T14" fmla="*/ 9 w 458"/>
                <a:gd name="T15" fmla="*/ 54 h 85"/>
                <a:gd name="T16" fmla="*/ 5 w 458"/>
                <a:gd name="T17" fmla="*/ 50 h 85"/>
                <a:gd name="T18" fmla="*/ 2 w 458"/>
                <a:gd name="T19" fmla="*/ 47 h 85"/>
                <a:gd name="T20" fmla="*/ 0 w 458"/>
                <a:gd name="T21" fmla="*/ 43 h 85"/>
                <a:gd name="T22" fmla="*/ 2 w 458"/>
                <a:gd name="T23" fmla="*/ 39 h 85"/>
                <a:gd name="T24" fmla="*/ 5 w 458"/>
                <a:gd name="T25" fmla="*/ 33 h 85"/>
                <a:gd name="T26" fmla="*/ 9 w 458"/>
                <a:gd name="T27" fmla="*/ 29 h 85"/>
                <a:gd name="T28" fmla="*/ 17 w 458"/>
                <a:gd name="T29" fmla="*/ 25 h 85"/>
                <a:gd name="T30" fmla="*/ 38 w 458"/>
                <a:gd name="T31" fmla="*/ 20 h 85"/>
                <a:gd name="T32" fmla="*/ 67 w 458"/>
                <a:gd name="T33" fmla="*/ 12 h 85"/>
                <a:gd name="T34" fmla="*/ 101 w 458"/>
                <a:gd name="T35" fmla="*/ 8 h 85"/>
                <a:gd name="T36" fmla="*/ 140 w 458"/>
                <a:gd name="T37" fmla="*/ 2 h 85"/>
                <a:gd name="T38" fmla="*/ 182 w 458"/>
                <a:gd name="T39" fmla="*/ 0 h 85"/>
                <a:gd name="T40" fmla="*/ 230 w 458"/>
                <a:gd name="T41" fmla="*/ 0 h 85"/>
                <a:gd name="T42" fmla="*/ 276 w 458"/>
                <a:gd name="T43" fmla="*/ 0 h 85"/>
                <a:gd name="T44" fmla="*/ 318 w 458"/>
                <a:gd name="T45" fmla="*/ 2 h 85"/>
                <a:gd name="T46" fmla="*/ 356 w 458"/>
                <a:gd name="T47" fmla="*/ 8 h 85"/>
                <a:gd name="T48" fmla="*/ 391 w 458"/>
                <a:gd name="T49" fmla="*/ 12 h 85"/>
                <a:gd name="T50" fmla="*/ 418 w 458"/>
                <a:gd name="T51" fmla="*/ 20 h 85"/>
                <a:gd name="T52" fmla="*/ 439 w 458"/>
                <a:gd name="T53" fmla="*/ 25 h 85"/>
                <a:gd name="T54" fmla="*/ 447 w 458"/>
                <a:gd name="T55" fmla="*/ 29 h 85"/>
                <a:gd name="T56" fmla="*/ 452 w 458"/>
                <a:gd name="T57" fmla="*/ 33 h 85"/>
                <a:gd name="T58" fmla="*/ 456 w 458"/>
                <a:gd name="T59" fmla="*/ 39 h 85"/>
                <a:gd name="T60" fmla="*/ 458 w 458"/>
                <a:gd name="T61" fmla="*/ 43 h 85"/>
                <a:gd name="T62" fmla="*/ 456 w 458"/>
                <a:gd name="T63" fmla="*/ 47 h 85"/>
                <a:gd name="T64" fmla="*/ 452 w 458"/>
                <a:gd name="T65" fmla="*/ 50 h 85"/>
                <a:gd name="T66" fmla="*/ 447 w 458"/>
                <a:gd name="T67" fmla="*/ 54 h 85"/>
                <a:gd name="T68" fmla="*/ 439 w 458"/>
                <a:gd name="T69" fmla="*/ 58 h 85"/>
                <a:gd name="T70" fmla="*/ 418 w 458"/>
                <a:gd name="T71" fmla="*/ 66 h 85"/>
                <a:gd name="T72" fmla="*/ 391 w 458"/>
                <a:gd name="T73" fmla="*/ 72 h 85"/>
                <a:gd name="T74" fmla="*/ 356 w 458"/>
                <a:gd name="T75" fmla="*/ 77 h 85"/>
                <a:gd name="T76" fmla="*/ 318 w 458"/>
                <a:gd name="T77" fmla="*/ 81 h 85"/>
                <a:gd name="T78" fmla="*/ 276 w 458"/>
                <a:gd name="T79" fmla="*/ 83 h 85"/>
                <a:gd name="T80" fmla="*/ 230 w 458"/>
                <a:gd name="T81" fmla="*/ 85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58"/>
                <a:gd name="T124" fmla="*/ 0 h 85"/>
                <a:gd name="T125" fmla="*/ 458 w 458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58" h="85">
                  <a:moveTo>
                    <a:pt x="230" y="85"/>
                  </a:moveTo>
                  <a:lnTo>
                    <a:pt x="182" y="83"/>
                  </a:lnTo>
                  <a:lnTo>
                    <a:pt x="140" y="81"/>
                  </a:lnTo>
                  <a:lnTo>
                    <a:pt x="101" y="77"/>
                  </a:lnTo>
                  <a:lnTo>
                    <a:pt x="67" y="72"/>
                  </a:lnTo>
                  <a:lnTo>
                    <a:pt x="38" y="66"/>
                  </a:lnTo>
                  <a:lnTo>
                    <a:pt x="17" y="58"/>
                  </a:lnTo>
                  <a:lnTo>
                    <a:pt x="9" y="54"/>
                  </a:lnTo>
                  <a:lnTo>
                    <a:pt x="5" y="50"/>
                  </a:lnTo>
                  <a:lnTo>
                    <a:pt x="2" y="47"/>
                  </a:lnTo>
                  <a:lnTo>
                    <a:pt x="0" y="43"/>
                  </a:lnTo>
                  <a:lnTo>
                    <a:pt x="2" y="39"/>
                  </a:lnTo>
                  <a:lnTo>
                    <a:pt x="5" y="33"/>
                  </a:lnTo>
                  <a:lnTo>
                    <a:pt x="9" y="29"/>
                  </a:lnTo>
                  <a:lnTo>
                    <a:pt x="17" y="25"/>
                  </a:lnTo>
                  <a:lnTo>
                    <a:pt x="38" y="20"/>
                  </a:lnTo>
                  <a:lnTo>
                    <a:pt x="67" y="12"/>
                  </a:lnTo>
                  <a:lnTo>
                    <a:pt x="101" y="8"/>
                  </a:lnTo>
                  <a:lnTo>
                    <a:pt x="140" y="2"/>
                  </a:lnTo>
                  <a:lnTo>
                    <a:pt x="182" y="0"/>
                  </a:lnTo>
                  <a:lnTo>
                    <a:pt x="230" y="0"/>
                  </a:lnTo>
                  <a:lnTo>
                    <a:pt x="276" y="0"/>
                  </a:lnTo>
                  <a:lnTo>
                    <a:pt x="318" y="2"/>
                  </a:lnTo>
                  <a:lnTo>
                    <a:pt x="356" y="8"/>
                  </a:lnTo>
                  <a:lnTo>
                    <a:pt x="391" y="12"/>
                  </a:lnTo>
                  <a:lnTo>
                    <a:pt x="418" y="20"/>
                  </a:lnTo>
                  <a:lnTo>
                    <a:pt x="439" y="25"/>
                  </a:lnTo>
                  <a:lnTo>
                    <a:pt x="447" y="29"/>
                  </a:lnTo>
                  <a:lnTo>
                    <a:pt x="452" y="33"/>
                  </a:lnTo>
                  <a:lnTo>
                    <a:pt x="456" y="39"/>
                  </a:lnTo>
                  <a:lnTo>
                    <a:pt x="458" y="43"/>
                  </a:lnTo>
                  <a:lnTo>
                    <a:pt x="456" y="47"/>
                  </a:lnTo>
                  <a:lnTo>
                    <a:pt x="452" y="50"/>
                  </a:lnTo>
                  <a:lnTo>
                    <a:pt x="447" y="54"/>
                  </a:lnTo>
                  <a:lnTo>
                    <a:pt x="439" y="58"/>
                  </a:lnTo>
                  <a:lnTo>
                    <a:pt x="418" y="66"/>
                  </a:lnTo>
                  <a:lnTo>
                    <a:pt x="391" y="72"/>
                  </a:lnTo>
                  <a:lnTo>
                    <a:pt x="356" y="77"/>
                  </a:lnTo>
                  <a:lnTo>
                    <a:pt x="318" y="81"/>
                  </a:lnTo>
                  <a:lnTo>
                    <a:pt x="276" y="83"/>
                  </a:lnTo>
                  <a:lnTo>
                    <a:pt x="230" y="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1" name="Freeform 4060"/>
            <p:cNvSpPr>
              <a:spLocks noChangeAspect="1"/>
            </p:cNvSpPr>
            <p:nvPr/>
          </p:nvSpPr>
          <p:spPr bwMode="auto">
            <a:xfrm>
              <a:off x="2756" y="2702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5 h 46"/>
                <a:gd name="T6" fmla="*/ 6 w 234"/>
                <a:gd name="T7" fmla="*/ 11 h 46"/>
                <a:gd name="T8" fmla="*/ 11 w 234"/>
                <a:gd name="T9" fmla="*/ 15 h 46"/>
                <a:gd name="T10" fmla="*/ 21 w 234"/>
                <a:gd name="T11" fmla="*/ 19 h 46"/>
                <a:gd name="T12" fmla="*/ 42 w 234"/>
                <a:gd name="T13" fmla="*/ 27 h 46"/>
                <a:gd name="T14" fmla="*/ 71 w 234"/>
                <a:gd name="T15" fmla="*/ 32 h 46"/>
                <a:gd name="T16" fmla="*/ 103 w 234"/>
                <a:gd name="T17" fmla="*/ 38 h 46"/>
                <a:gd name="T18" fmla="*/ 144 w 234"/>
                <a:gd name="T19" fmla="*/ 42 h 46"/>
                <a:gd name="T20" fmla="*/ 186 w 234"/>
                <a:gd name="T21" fmla="*/ 44 h 46"/>
                <a:gd name="T22" fmla="*/ 234 w 234"/>
                <a:gd name="T23" fmla="*/ 46 h 46"/>
                <a:gd name="T24" fmla="*/ 234 w 234"/>
                <a:gd name="T25" fmla="*/ 38 h 46"/>
                <a:gd name="T26" fmla="*/ 188 w 234"/>
                <a:gd name="T27" fmla="*/ 36 h 46"/>
                <a:gd name="T28" fmla="*/ 144 w 234"/>
                <a:gd name="T29" fmla="*/ 34 h 46"/>
                <a:gd name="T30" fmla="*/ 105 w 234"/>
                <a:gd name="T31" fmla="*/ 30 h 46"/>
                <a:gd name="T32" fmla="*/ 71 w 234"/>
                <a:gd name="T33" fmla="*/ 25 h 46"/>
                <a:gd name="T34" fmla="*/ 44 w 234"/>
                <a:gd name="T35" fmla="*/ 19 h 46"/>
                <a:gd name="T36" fmla="*/ 23 w 234"/>
                <a:gd name="T37" fmla="*/ 11 h 46"/>
                <a:gd name="T38" fmla="*/ 17 w 234"/>
                <a:gd name="T39" fmla="*/ 9 h 46"/>
                <a:gd name="T40" fmla="*/ 11 w 234"/>
                <a:gd name="T41" fmla="*/ 5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5"/>
                  </a:lnTo>
                  <a:lnTo>
                    <a:pt x="6" y="11"/>
                  </a:lnTo>
                  <a:lnTo>
                    <a:pt x="11" y="15"/>
                  </a:lnTo>
                  <a:lnTo>
                    <a:pt x="21" y="19"/>
                  </a:lnTo>
                  <a:lnTo>
                    <a:pt x="42" y="27"/>
                  </a:lnTo>
                  <a:lnTo>
                    <a:pt x="71" y="32"/>
                  </a:lnTo>
                  <a:lnTo>
                    <a:pt x="103" y="38"/>
                  </a:lnTo>
                  <a:lnTo>
                    <a:pt x="144" y="42"/>
                  </a:lnTo>
                  <a:lnTo>
                    <a:pt x="186" y="44"/>
                  </a:lnTo>
                  <a:lnTo>
                    <a:pt x="234" y="46"/>
                  </a:lnTo>
                  <a:lnTo>
                    <a:pt x="234" y="38"/>
                  </a:lnTo>
                  <a:lnTo>
                    <a:pt x="188" y="36"/>
                  </a:lnTo>
                  <a:lnTo>
                    <a:pt x="144" y="34"/>
                  </a:lnTo>
                  <a:lnTo>
                    <a:pt x="105" y="30"/>
                  </a:lnTo>
                  <a:lnTo>
                    <a:pt x="71" y="25"/>
                  </a:lnTo>
                  <a:lnTo>
                    <a:pt x="44" y="19"/>
                  </a:lnTo>
                  <a:lnTo>
                    <a:pt x="23" y="11"/>
                  </a:lnTo>
                  <a:lnTo>
                    <a:pt x="17" y="9"/>
                  </a:lnTo>
                  <a:lnTo>
                    <a:pt x="11" y="5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2" name="Freeform 4061"/>
            <p:cNvSpPr>
              <a:spLocks noChangeAspect="1"/>
            </p:cNvSpPr>
            <p:nvPr/>
          </p:nvSpPr>
          <p:spPr bwMode="auto">
            <a:xfrm>
              <a:off x="2756" y="2656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0 h 46"/>
                <a:gd name="T6" fmla="*/ 144 w 234"/>
                <a:gd name="T7" fmla="*/ 2 h 46"/>
                <a:gd name="T8" fmla="*/ 103 w 234"/>
                <a:gd name="T9" fmla="*/ 5 h 46"/>
                <a:gd name="T10" fmla="*/ 71 w 234"/>
                <a:gd name="T11" fmla="*/ 11 h 46"/>
                <a:gd name="T12" fmla="*/ 42 w 234"/>
                <a:gd name="T13" fmla="*/ 17 h 46"/>
                <a:gd name="T14" fmla="*/ 21 w 234"/>
                <a:gd name="T15" fmla="*/ 25 h 46"/>
                <a:gd name="T16" fmla="*/ 11 w 234"/>
                <a:gd name="T17" fmla="*/ 30 h 46"/>
                <a:gd name="T18" fmla="*/ 6 w 234"/>
                <a:gd name="T19" fmla="*/ 34 h 46"/>
                <a:gd name="T20" fmla="*/ 2 w 234"/>
                <a:gd name="T21" fmla="*/ 40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0 h 46"/>
                <a:gd name="T30" fmla="*/ 17 w 234"/>
                <a:gd name="T31" fmla="*/ 36 h 46"/>
                <a:gd name="T32" fmla="*/ 23 w 234"/>
                <a:gd name="T33" fmla="*/ 32 h 46"/>
                <a:gd name="T34" fmla="*/ 44 w 234"/>
                <a:gd name="T35" fmla="*/ 27 h 46"/>
                <a:gd name="T36" fmla="*/ 71 w 234"/>
                <a:gd name="T37" fmla="*/ 19 h 46"/>
                <a:gd name="T38" fmla="*/ 105 w 234"/>
                <a:gd name="T39" fmla="*/ 15 h 46"/>
                <a:gd name="T40" fmla="*/ 144 w 234"/>
                <a:gd name="T41" fmla="*/ 11 h 46"/>
                <a:gd name="T42" fmla="*/ 188 w 234"/>
                <a:gd name="T43" fmla="*/ 7 h 46"/>
                <a:gd name="T44" fmla="*/ 234 w 234"/>
                <a:gd name="T45" fmla="*/ 7 h 46"/>
                <a:gd name="T46" fmla="*/ 234 w 234"/>
                <a:gd name="T47" fmla="*/ 7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0"/>
                  </a:lnTo>
                  <a:lnTo>
                    <a:pt x="144" y="2"/>
                  </a:lnTo>
                  <a:lnTo>
                    <a:pt x="103" y="5"/>
                  </a:lnTo>
                  <a:lnTo>
                    <a:pt x="71" y="11"/>
                  </a:lnTo>
                  <a:lnTo>
                    <a:pt x="42" y="17"/>
                  </a:lnTo>
                  <a:lnTo>
                    <a:pt x="21" y="25"/>
                  </a:lnTo>
                  <a:lnTo>
                    <a:pt x="11" y="30"/>
                  </a:lnTo>
                  <a:lnTo>
                    <a:pt x="6" y="34"/>
                  </a:lnTo>
                  <a:lnTo>
                    <a:pt x="2" y="40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0"/>
                  </a:lnTo>
                  <a:lnTo>
                    <a:pt x="17" y="36"/>
                  </a:lnTo>
                  <a:lnTo>
                    <a:pt x="23" y="32"/>
                  </a:lnTo>
                  <a:lnTo>
                    <a:pt x="44" y="27"/>
                  </a:lnTo>
                  <a:lnTo>
                    <a:pt x="71" y="19"/>
                  </a:lnTo>
                  <a:lnTo>
                    <a:pt x="105" y="15"/>
                  </a:lnTo>
                  <a:lnTo>
                    <a:pt x="144" y="11"/>
                  </a:lnTo>
                  <a:lnTo>
                    <a:pt x="188" y="7"/>
                  </a:lnTo>
                  <a:lnTo>
                    <a:pt x="234" y="7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3" name="Freeform 4062"/>
            <p:cNvSpPr>
              <a:spLocks noChangeAspect="1"/>
            </p:cNvSpPr>
            <p:nvPr/>
          </p:nvSpPr>
          <p:spPr bwMode="auto">
            <a:xfrm>
              <a:off x="2990" y="2656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0 h 46"/>
                <a:gd name="T6" fmla="*/ 226 w 232"/>
                <a:gd name="T7" fmla="*/ 34 h 46"/>
                <a:gd name="T8" fmla="*/ 218 w 232"/>
                <a:gd name="T9" fmla="*/ 30 h 46"/>
                <a:gd name="T10" fmla="*/ 211 w 232"/>
                <a:gd name="T11" fmla="*/ 25 h 46"/>
                <a:gd name="T12" fmla="*/ 190 w 232"/>
                <a:gd name="T13" fmla="*/ 17 h 46"/>
                <a:gd name="T14" fmla="*/ 161 w 232"/>
                <a:gd name="T15" fmla="*/ 11 h 46"/>
                <a:gd name="T16" fmla="*/ 126 w 232"/>
                <a:gd name="T17" fmla="*/ 5 h 46"/>
                <a:gd name="T18" fmla="*/ 88 w 232"/>
                <a:gd name="T19" fmla="*/ 2 h 46"/>
                <a:gd name="T20" fmla="*/ 46 w 232"/>
                <a:gd name="T21" fmla="*/ 0 h 46"/>
                <a:gd name="T22" fmla="*/ 0 w 232"/>
                <a:gd name="T23" fmla="*/ 0 h 46"/>
                <a:gd name="T24" fmla="*/ 0 w 232"/>
                <a:gd name="T25" fmla="*/ 7 h 46"/>
                <a:gd name="T26" fmla="*/ 44 w 232"/>
                <a:gd name="T27" fmla="*/ 7 h 46"/>
                <a:gd name="T28" fmla="*/ 88 w 232"/>
                <a:gd name="T29" fmla="*/ 11 h 46"/>
                <a:gd name="T30" fmla="*/ 126 w 232"/>
                <a:gd name="T31" fmla="*/ 15 h 46"/>
                <a:gd name="T32" fmla="*/ 159 w 232"/>
                <a:gd name="T33" fmla="*/ 19 h 46"/>
                <a:gd name="T34" fmla="*/ 188 w 232"/>
                <a:gd name="T35" fmla="*/ 27 h 46"/>
                <a:gd name="T36" fmla="*/ 209 w 232"/>
                <a:gd name="T37" fmla="*/ 32 h 46"/>
                <a:gd name="T38" fmla="*/ 215 w 232"/>
                <a:gd name="T39" fmla="*/ 36 h 46"/>
                <a:gd name="T40" fmla="*/ 220 w 232"/>
                <a:gd name="T41" fmla="*/ 40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0"/>
                  </a:lnTo>
                  <a:lnTo>
                    <a:pt x="226" y="34"/>
                  </a:lnTo>
                  <a:lnTo>
                    <a:pt x="218" y="30"/>
                  </a:lnTo>
                  <a:lnTo>
                    <a:pt x="211" y="25"/>
                  </a:lnTo>
                  <a:lnTo>
                    <a:pt x="190" y="17"/>
                  </a:lnTo>
                  <a:lnTo>
                    <a:pt x="161" y="11"/>
                  </a:lnTo>
                  <a:lnTo>
                    <a:pt x="126" y="5"/>
                  </a:lnTo>
                  <a:lnTo>
                    <a:pt x="88" y="2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44" y="7"/>
                  </a:lnTo>
                  <a:lnTo>
                    <a:pt x="88" y="11"/>
                  </a:lnTo>
                  <a:lnTo>
                    <a:pt x="126" y="15"/>
                  </a:lnTo>
                  <a:lnTo>
                    <a:pt x="159" y="19"/>
                  </a:lnTo>
                  <a:lnTo>
                    <a:pt x="188" y="27"/>
                  </a:lnTo>
                  <a:lnTo>
                    <a:pt x="209" y="32"/>
                  </a:lnTo>
                  <a:lnTo>
                    <a:pt x="215" y="36"/>
                  </a:lnTo>
                  <a:lnTo>
                    <a:pt x="220" y="40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4" name="Freeform 4063"/>
            <p:cNvSpPr>
              <a:spLocks noChangeAspect="1"/>
            </p:cNvSpPr>
            <p:nvPr/>
          </p:nvSpPr>
          <p:spPr bwMode="auto">
            <a:xfrm>
              <a:off x="2990" y="2702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4 h 46"/>
                <a:gd name="T6" fmla="*/ 88 w 232"/>
                <a:gd name="T7" fmla="*/ 42 h 46"/>
                <a:gd name="T8" fmla="*/ 126 w 232"/>
                <a:gd name="T9" fmla="*/ 38 h 46"/>
                <a:gd name="T10" fmla="*/ 161 w 232"/>
                <a:gd name="T11" fmla="*/ 32 h 46"/>
                <a:gd name="T12" fmla="*/ 190 w 232"/>
                <a:gd name="T13" fmla="*/ 27 h 46"/>
                <a:gd name="T14" fmla="*/ 211 w 232"/>
                <a:gd name="T15" fmla="*/ 19 h 46"/>
                <a:gd name="T16" fmla="*/ 218 w 232"/>
                <a:gd name="T17" fmla="*/ 15 h 46"/>
                <a:gd name="T18" fmla="*/ 226 w 232"/>
                <a:gd name="T19" fmla="*/ 11 h 46"/>
                <a:gd name="T20" fmla="*/ 230 w 232"/>
                <a:gd name="T21" fmla="*/ 5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5 h 46"/>
                <a:gd name="T30" fmla="*/ 215 w 232"/>
                <a:gd name="T31" fmla="*/ 9 h 46"/>
                <a:gd name="T32" fmla="*/ 209 w 232"/>
                <a:gd name="T33" fmla="*/ 11 h 46"/>
                <a:gd name="T34" fmla="*/ 188 w 232"/>
                <a:gd name="T35" fmla="*/ 19 h 46"/>
                <a:gd name="T36" fmla="*/ 159 w 232"/>
                <a:gd name="T37" fmla="*/ 25 h 46"/>
                <a:gd name="T38" fmla="*/ 126 w 232"/>
                <a:gd name="T39" fmla="*/ 30 h 46"/>
                <a:gd name="T40" fmla="*/ 88 w 232"/>
                <a:gd name="T41" fmla="*/ 34 h 46"/>
                <a:gd name="T42" fmla="*/ 44 w 232"/>
                <a:gd name="T43" fmla="*/ 36 h 46"/>
                <a:gd name="T44" fmla="*/ 0 w 232"/>
                <a:gd name="T45" fmla="*/ 38 h 46"/>
                <a:gd name="T46" fmla="*/ 0 w 232"/>
                <a:gd name="T47" fmla="*/ 38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4"/>
                  </a:lnTo>
                  <a:lnTo>
                    <a:pt x="88" y="42"/>
                  </a:lnTo>
                  <a:lnTo>
                    <a:pt x="126" y="38"/>
                  </a:lnTo>
                  <a:lnTo>
                    <a:pt x="161" y="32"/>
                  </a:lnTo>
                  <a:lnTo>
                    <a:pt x="190" y="27"/>
                  </a:lnTo>
                  <a:lnTo>
                    <a:pt x="211" y="19"/>
                  </a:lnTo>
                  <a:lnTo>
                    <a:pt x="218" y="15"/>
                  </a:lnTo>
                  <a:lnTo>
                    <a:pt x="226" y="11"/>
                  </a:lnTo>
                  <a:lnTo>
                    <a:pt x="230" y="5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5"/>
                  </a:lnTo>
                  <a:lnTo>
                    <a:pt x="215" y="9"/>
                  </a:lnTo>
                  <a:lnTo>
                    <a:pt x="209" y="11"/>
                  </a:lnTo>
                  <a:lnTo>
                    <a:pt x="188" y="19"/>
                  </a:lnTo>
                  <a:lnTo>
                    <a:pt x="159" y="25"/>
                  </a:lnTo>
                  <a:lnTo>
                    <a:pt x="126" y="30"/>
                  </a:lnTo>
                  <a:lnTo>
                    <a:pt x="88" y="34"/>
                  </a:lnTo>
                  <a:lnTo>
                    <a:pt x="44" y="36"/>
                  </a:lnTo>
                  <a:lnTo>
                    <a:pt x="0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5" name="Freeform 4064"/>
            <p:cNvSpPr>
              <a:spLocks noChangeAspect="1"/>
            </p:cNvSpPr>
            <p:nvPr/>
          </p:nvSpPr>
          <p:spPr bwMode="auto">
            <a:xfrm>
              <a:off x="3214" y="2702"/>
              <a:ext cx="8" cy="151"/>
            </a:xfrm>
            <a:custGeom>
              <a:avLst/>
              <a:gdLst>
                <a:gd name="T0" fmla="*/ 4 w 8"/>
                <a:gd name="T1" fmla="*/ 151 h 151"/>
                <a:gd name="T2" fmla="*/ 8 w 8"/>
                <a:gd name="T3" fmla="*/ 151 h 151"/>
                <a:gd name="T4" fmla="*/ 8 w 8"/>
                <a:gd name="T5" fmla="*/ 0 h 151"/>
                <a:gd name="T6" fmla="*/ 0 w 8"/>
                <a:gd name="T7" fmla="*/ 0 h 151"/>
                <a:gd name="T8" fmla="*/ 0 w 8"/>
                <a:gd name="T9" fmla="*/ 151 h 151"/>
                <a:gd name="T10" fmla="*/ 4 w 8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1"/>
                <a:gd name="T20" fmla="*/ 8 w 8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1">
                  <a:moveTo>
                    <a:pt x="4" y="151"/>
                  </a:moveTo>
                  <a:lnTo>
                    <a:pt x="8" y="151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6" name="Freeform 4065"/>
            <p:cNvSpPr>
              <a:spLocks noChangeAspect="1"/>
            </p:cNvSpPr>
            <p:nvPr/>
          </p:nvSpPr>
          <p:spPr bwMode="auto">
            <a:xfrm>
              <a:off x="3015" y="2744"/>
              <a:ext cx="9" cy="152"/>
            </a:xfrm>
            <a:custGeom>
              <a:avLst/>
              <a:gdLst>
                <a:gd name="T0" fmla="*/ 4 w 9"/>
                <a:gd name="T1" fmla="*/ 152 h 152"/>
                <a:gd name="T2" fmla="*/ 9 w 9"/>
                <a:gd name="T3" fmla="*/ 152 h 152"/>
                <a:gd name="T4" fmla="*/ 9 w 9"/>
                <a:gd name="T5" fmla="*/ 0 h 152"/>
                <a:gd name="T6" fmla="*/ 0 w 9"/>
                <a:gd name="T7" fmla="*/ 0 h 152"/>
                <a:gd name="T8" fmla="*/ 0 w 9"/>
                <a:gd name="T9" fmla="*/ 152 h 152"/>
                <a:gd name="T10" fmla="*/ 4 w 9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2"/>
                <a:gd name="T20" fmla="*/ 9 w 9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2">
                  <a:moveTo>
                    <a:pt x="4" y="152"/>
                  </a:moveTo>
                  <a:lnTo>
                    <a:pt x="9" y="15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7" name="Freeform 4066"/>
            <p:cNvSpPr>
              <a:spLocks noChangeAspect="1"/>
            </p:cNvSpPr>
            <p:nvPr/>
          </p:nvSpPr>
          <p:spPr bwMode="auto">
            <a:xfrm>
              <a:off x="2984" y="2744"/>
              <a:ext cx="10" cy="152"/>
            </a:xfrm>
            <a:custGeom>
              <a:avLst/>
              <a:gdLst>
                <a:gd name="T0" fmla="*/ 6 w 10"/>
                <a:gd name="T1" fmla="*/ 152 h 152"/>
                <a:gd name="T2" fmla="*/ 10 w 10"/>
                <a:gd name="T3" fmla="*/ 152 h 152"/>
                <a:gd name="T4" fmla="*/ 10 w 10"/>
                <a:gd name="T5" fmla="*/ 0 h 152"/>
                <a:gd name="T6" fmla="*/ 0 w 10"/>
                <a:gd name="T7" fmla="*/ 0 h 152"/>
                <a:gd name="T8" fmla="*/ 0 w 10"/>
                <a:gd name="T9" fmla="*/ 152 h 152"/>
                <a:gd name="T10" fmla="*/ 6 w 10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2"/>
                <a:gd name="T20" fmla="*/ 10 w 10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2">
                  <a:moveTo>
                    <a:pt x="6" y="152"/>
                  </a:moveTo>
                  <a:lnTo>
                    <a:pt x="10" y="15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6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8" name="Freeform 4067"/>
            <p:cNvSpPr>
              <a:spLocks noChangeAspect="1"/>
            </p:cNvSpPr>
            <p:nvPr/>
          </p:nvSpPr>
          <p:spPr bwMode="auto">
            <a:xfrm>
              <a:off x="2955" y="2744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9" name="Freeform 4068"/>
            <p:cNvSpPr>
              <a:spLocks noChangeAspect="1"/>
            </p:cNvSpPr>
            <p:nvPr/>
          </p:nvSpPr>
          <p:spPr bwMode="auto">
            <a:xfrm>
              <a:off x="2813" y="2729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0" name="Freeform 4069"/>
            <p:cNvSpPr>
              <a:spLocks noChangeAspect="1"/>
            </p:cNvSpPr>
            <p:nvPr/>
          </p:nvSpPr>
          <p:spPr bwMode="auto">
            <a:xfrm>
              <a:off x="2840" y="2732"/>
              <a:ext cx="10" cy="154"/>
            </a:xfrm>
            <a:custGeom>
              <a:avLst/>
              <a:gdLst>
                <a:gd name="T0" fmla="*/ 6 w 10"/>
                <a:gd name="T1" fmla="*/ 154 h 154"/>
                <a:gd name="T2" fmla="*/ 10 w 10"/>
                <a:gd name="T3" fmla="*/ 154 h 154"/>
                <a:gd name="T4" fmla="*/ 10 w 10"/>
                <a:gd name="T5" fmla="*/ 0 h 154"/>
                <a:gd name="T6" fmla="*/ 0 w 10"/>
                <a:gd name="T7" fmla="*/ 0 h 154"/>
                <a:gd name="T8" fmla="*/ 0 w 10"/>
                <a:gd name="T9" fmla="*/ 154 h 154"/>
                <a:gd name="T10" fmla="*/ 6 w 10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4"/>
                <a:gd name="T20" fmla="*/ 10 w 10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4">
                  <a:moveTo>
                    <a:pt x="6" y="154"/>
                  </a:moveTo>
                  <a:lnTo>
                    <a:pt x="10" y="154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6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1" name="Freeform 4070"/>
            <p:cNvSpPr>
              <a:spLocks noChangeAspect="1"/>
            </p:cNvSpPr>
            <p:nvPr/>
          </p:nvSpPr>
          <p:spPr bwMode="auto">
            <a:xfrm>
              <a:off x="2898" y="2740"/>
              <a:ext cx="9" cy="154"/>
            </a:xfrm>
            <a:custGeom>
              <a:avLst/>
              <a:gdLst>
                <a:gd name="T0" fmla="*/ 5 w 9"/>
                <a:gd name="T1" fmla="*/ 154 h 154"/>
                <a:gd name="T2" fmla="*/ 9 w 9"/>
                <a:gd name="T3" fmla="*/ 154 h 154"/>
                <a:gd name="T4" fmla="*/ 9 w 9"/>
                <a:gd name="T5" fmla="*/ 0 h 154"/>
                <a:gd name="T6" fmla="*/ 0 w 9"/>
                <a:gd name="T7" fmla="*/ 0 h 154"/>
                <a:gd name="T8" fmla="*/ 0 w 9"/>
                <a:gd name="T9" fmla="*/ 154 h 154"/>
                <a:gd name="T10" fmla="*/ 5 w 9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4"/>
                <a:gd name="T20" fmla="*/ 9 w 9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4">
                  <a:moveTo>
                    <a:pt x="5" y="154"/>
                  </a:moveTo>
                  <a:lnTo>
                    <a:pt x="9" y="154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5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2" name="Freeform 4071"/>
            <p:cNvSpPr>
              <a:spLocks noChangeAspect="1"/>
            </p:cNvSpPr>
            <p:nvPr/>
          </p:nvSpPr>
          <p:spPr bwMode="auto">
            <a:xfrm>
              <a:off x="2926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3" name="Freeform 4072"/>
            <p:cNvSpPr>
              <a:spLocks noChangeAspect="1"/>
            </p:cNvSpPr>
            <p:nvPr/>
          </p:nvSpPr>
          <p:spPr bwMode="auto">
            <a:xfrm>
              <a:off x="2786" y="2721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4" name="Freeform 4073"/>
            <p:cNvSpPr>
              <a:spLocks noChangeAspect="1"/>
            </p:cNvSpPr>
            <p:nvPr/>
          </p:nvSpPr>
          <p:spPr bwMode="auto">
            <a:xfrm>
              <a:off x="2871" y="2738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5" name="Freeform 4074"/>
            <p:cNvSpPr>
              <a:spLocks noChangeAspect="1"/>
            </p:cNvSpPr>
            <p:nvPr/>
          </p:nvSpPr>
          <p:spPr bwMode="auto">
            <a:xfrm>
              <a:off x="3047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6" name="Freeform 4075"/>
            <p:cNvSpPr>
              <a:spLocks noChangeAspect="1"/>
            </p:cNvSpPr>
            <p:nvPr/>
          </p:nvSpPr>
          <p:spPr bwMode="auto">
            <a:xfrm>
              <a:off x="3078" y="2740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7" name="Freeform 4076"/>
            <p:cNvSpPr>
              <a:spLocks noChangeAspect="1"/>
            </p:cNvSpPr>
            <p:nvPr/>
          </p:nvSpPr>
          <p:spPr bwMode="auto">
            <a:xfrm>
              <a:off x="3111" y="2736"/>
              <a:ext cx="7" cy="152"/>
            </a:xfrm>
            <a:custGeom>
              <a:avLst/>
              <a:gdLst>
                <a:gd name="T0" fmla="*/ 3 w 7"/>
                <a:gd name="T1" fmla="*/ 152 h 152"/>
                <a:gd name="T2" fmla="*/ 7 w 7"/>
                <a:gd name="T3" fmla="*/ 152 h 152"/>
                <a:gd name="T4" fmla="*/ 7 w 7"/>
                <a:gd name="T5" fmla="*/ 0 h 152"/>
                <a:gd name="T6" fmla="*/ 0 w 7"/>
                <a:gd name="T7" fmla="*/ 0 h 152"/>
                <a:gd name="T8" fmla="*/ 0 w 7"/>
                <a:gd name="T9" fmla="*/ 152 h 152"/>
                <a:gd name="T10" fmla="*/ 3 w 7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2"/>
                <a:gd name="T20" fmla="*/ 7 w 7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2">
                  <a:moveTo>
                    <a:pt x="3" y="152"/>
                  </a:moveTo>
                  <a:lnTo>
                    <a:pt x="7" y="15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3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8" name="Freeform 4077"/>
            <p:cNvSpPr>
              <a:spLocks noChangeAspect="1"/>
            </p:cNvSpPr>
            <p:nvPr/>
          </p:nvSpPr>
          <p:spPr bwMode="auto">
            <a:xfrm>
              <a:off x="3145" y="273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9" name="Freeform 4078"/>
            <p:cNvSpPr>
              <a:spLocks noChangeAspect="1"/>
            </p:cNvSpPr>
            <p:nvPr/>
          </p:nvSpPr>
          <p:spPr bwMode="auto">
            <a:xfrm>
              <a:off x="3174" y="2725"/>
              <a:ext cx="10" cy="151"/>
            </a:xfrm>
            <a:custGeom>
              <a:avLst/>
              <a:gdLst>
                <a:gd name="T0" fmla="*/ 6 w 10"/>
                <a:gd name="T1" fmla="*/ 151 h 151"/>
                <a:gd name="T2" fmla="*/ 10 w 10"/>
                <a:gd name="T3" fmla="*/ 151 h 151"/>
                <a:gd name="T4" fmla="*/ 10 w 10"/>
                <a:gd name="T5" fmla="*/ 0 h 151"/>
                <a:gd name="T6" fmla="*/ 0 w 10"/>
                <a:gd name="T7" fmla="*/ 0 h 151"/>
                <a:gd name="T8" fmla="*/ 0 w 10"/>
                <a:gd name="T9" fmla="*/ 151 h 151"/>
                <a:gd name="T10" fmla="*/ 6 w 10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1"/>
                <a:gd name="T20" fmla="*/ 10 w 10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1">
                  <a:moveTo>
                    <a:pt x="6" y="151"/>
                  </a:moveTo>
                  <a:lnTo>
                    <a:pt x="10" y="15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6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0" name="Freeform 4079"/>
            <p:cNvSpPr>
              <a:spLocks noChangeAspect="1"/>
            </p:cNvSpPr>
            <p:nvPr/>
          </p:nvSpPr>
          <p:spPr bwMode="auto">
            <a:xfrm>
              <a:off x="2756" y="2704"/>
              <a:ext cx="7" cy="151"/>
            </a:xfrm>
            <a:custGeom>
              <a:avLst/>
              <a:gdLst>
                <a:gd name="T0" fmla="*/ 4 w 7"/>
                <a:gd name="T1" fmla="*/ 151 h 151"/>
                <a:gd name="T2" fmla="*/ 7 w 7"/>
                <a:gd name="T3" fmla="*/ 151 h 151"/>
                <a:gd name="T4" fmla="*/ 7 w 7"/>
                <a:gd name="T5" fmla="*/ 0 h 151"/>
                <a:gd name="T6" fmla="*/ 0 w 7"/>
                <a:gd name="T7" fmla="*/ 0 h 151"/>
                <a:gd name="T8" fmla="*/ 0 w 7"/>
                <a:gd name="T9" fmla="*/ 151 h 151"/>
                <a:gd name="T10" fmla="*/ 4 w 7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1"/>
                <a:gd name="T20" fmla="*/ 7 w 7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1">
                  <a:moveTo>
                    <a:pt x="4" y="151"/>
                  </a:moveTo>
                  <a:lnTo>
                    <a:pt x="7" y="151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1" name="Freeform 4080"/>
            <p:cNvSpPr>
              <a:spLocks noChangeAspect="1"/>
            </p:cNvSpPr>
            <p:nvPr/>
          </p:nvSpPr>
          <p:spPr bwMode="auto">
            <a:xfrm>
              <a:off x="2815" y="2663"/>
              <a:ext cx="346" cy="62"/>
            </a:xfrm>
            <a:custGeom>
              <a:avLst/>
              <a:gdLst>
                <a:gd name="T0" fmla="*/ 175 w 346"/>
                <a:gd name="T1" fmla="*/ 62 h 62"/>
                <a:gd name="T2" fmla="*/ 138 w 346"/>
                <a:gd name="T3" fmla="*/ 62 h 62"/>
                <a:gd name="T4" fmla="*/ 106 w 346"/>
                <a:gd name="T5" fmla="*/ 60 h 62"/>
                <a:gd name="T6" fmla="*/ 77 w 346"/>
                <a:gd name="T7" fmla="*/ 56 h 62"/>
                <a:gd name="T8" fmla="*/ 52 w 346"/>
                <a:gd name="T9" fmla="*/ 52 h 62"/>
                <a:gd name="T10" fmla="*/ 31 w 346"/>
                <a:gd name="T11" fmla="*/ 48 h 62"/>
                <a:gd name="T12" fmla="*/ 16 w 346"/>
                <a:gd name="T13" fmla="*/ 43 h 62"/>
                <a:gd name="T14" fmla="*/ 10 w 346"/>
                <a:gd name="T15" fmla="*/ 41 h 62"/>
                <a:gd name="T16" fmla="*/ 4 w 346"/>
                <a:gd name="T17" fmla="*/ 37 h 62"/>
                <a:gd name="T18" fmla="*/ 2 w 346"/>
                <a:gd name="T19" fmla="*/ 35 h 62"/>
                <a:gd name="T20" fmla="*/ 0 w 346"/>
                <a:gd name="T21" fmla="*/ 31 h 62"/>
                <a:gd name="T22" fmla="*/ 2 w 346"/>
                <a:gd name="T23" fmla="*/ 27 h 62"/>
                <a:gd name="T24" fmla="*/ 4 w 346"/>
                <a:gd name="T25" fmla="*/ 25 h 62"/>
                <a:gd name="T26" fmla="*/ 10 w 346"/>
                <a:gd name="T27" fmla="*/ 21 h 62"/>
                <a:gd name="T28" fmla="*/ 16 w 346"/>
                <a:gd name="T29" fmla="*/ 20 h 62"/>
                <a:gd name="T30" fmla="*/ 31 w 346"/>
                <a:gd name="T31" fmla="*/ 14 h 62"/>
                <a:gd name="T32" fmla="*/ 52 w 346"/>
                <a:gd name="T33" fmla="*/ 10 h 62"/>
                <a:gd name="T34" fmla="*/ 77 w 346"/>
                <a:gd name="T35" fmla="*/ 6 h 62"/>
                <a:gd name="T36" fmla="*/ 106 w 346"/>
                <a:gd name="T37" fmla="*/ 2 h 62"/>
                <a:gd name="T38" fmla="*/ 138 w 346"/>
                <a:gd name="T39" fmla="*/ 0 h 62"/>
                <a:gd name="T40" fmla="*/ 175 w 346"/>
                <a:gd name="T41" fmla="*/ 0 h 62"/>
                <a:gd name="T42" fmla="*/ 209 w 346"/>
                <a:gd name="T43" fmla="*/ 0 h 62"/>
                <a:gd name="T44" fmla="*/ 240 w 346"/>
                <a:gd name="T45" fmla="*/ 2 h 62"/>
                <a:gd name="T46" fmla="*/ 271 w 346"/>
                <a:gd name="T47" fmla="*/ 6 h 62"/>
                <a:gd name="T48" fmla="*/ 296 w 346"/>
                <a:gd name="T49" fmla="*/ 10 h 62"/>
                <a:gd name="T50" fmla="*/ 317 w 346"/>
                <a:gd name="T51" fmla="*/ 14 h 62"/>
                <a:gd name="T52" fmla="*/ 332 w 346"/>
                <a:gd name="T53" fmla="*/ 20 h 62"/>
                <a:gd name="T54" fmla="*/ 338 w 346"/>
                <a:gd name="T55" fmla="*/ 21 h 62"/>
                <a:gd name="T56" fmla="*/ 342 w 346"/>
                <a:gd name="T57" fmla="*/ 25 h 62"/>
                <a:gd name="T58" fmla="*/ 346 w 346"/>
                <a:gd name="T59" fmla="*/ 27 h 62"/>
                <a:gd name="T60" fmla="*/ 346 w 346"/>
                <a:gd name="T61" fmla="*/ 31 h 62"/>
                <a:gd name="T62" fmla="*/ 346 w 346"/>
                <a:gd name="T63" fmla="*/ 35 h 62"/>
                <a:gd name="T64" fmla="*/ 342 w 346"/>
                <a:gd name="T65" fmla="*/ 37 h 62"/>
                <a:gd name="T66" fmla="*/ 338 w 346"/>
                <a:gd name="T67" fmla="*/ 41 h 62"/>
                <a:gd name="T68" fmla="*/ 332 w 346"/>
                <a:gd name="T69" fmla="*/ 43 h 62"/>
                <a:gd name="T70" fmla="*/ 317 w 346"/>
                <a:gd name="T71" fmla="*/ 48 h 62"/>
                <a:gd name="T72" fmla="*/ 296 w 346"/>
                <a:gd name="T73" fmla="*/ 52 h 62"/>
                <a:gd name="T74" fmla="*/ 271 w 346"/>
                <a:gd name="T75" fmla="*/ 56 h 62"/>
                <a:gd name="T76" fmla="*/ 240 w 346"/>
                <a:gd name="T77" fmla="*/ 60 h 62"/>
                <a:gd name="T78" fmla="*/ 209 w 346"/>
                <a:gd name="T79" fmla="*/ 62 h 62"/>
                <a:gd name="T80" fmla="*/ 175 w 346"/>
                <a:gd name="T81" fmla="*/ 62 h 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46"/>
                <a:gd name="T124" fmla="*/ 0 h 62"/>
                <a:gd name="T125" fmla="*/ 346 w 346"/>
                <a:gd name="T126" fmla="*/ 62 h 6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46" h="62">
                  <a:moveTo>
                    <a:pt x="175" y="62"/>
                  </a:moveTo>
                  <a:lnTo>
                    <a:pt x="138" y="62"/>
                  </a:lnTo>
                  <a:lnTo>
                    <a:pt x="106" y="60"/>
                  </a:lnTo>
                  <a:lnTo>
                    <a:pt x="77" y="56"/>
                  </a:lnTo>
                  <a:lnTo>
                    <a:pt x="52" y="52"/>
                  </a:lnTo>
                  <a:lnTo>
                    <a:pt x="31" y="48"/>
                  </a:lnTo>
                  <a:lnTo>
                    <a:pt x="16" y="43"/>
                  </a:lnTo>
                  <a:lnTo>
                    <a:pt x="10" y="41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10" y="21"/>
                  </a:lnTo>
                  <a:lnTo>
                    <a:pt x="16" y="20"/>
                  </a:lnTo>
                  <a:lnTo>
                    <a:pt x="31" y="14"/>
                  </a:lnTo>
                  <a:lnTo>
                    <a:pt x="52" y="10"/>
                  </a:lnTo>
                  <a:lnTo>
                    <a:pt x="77" y="6"/>
                  </a:lnTo>
                  <a:lnTo>
                    <a:pt x="106" y="2"/>
                  </a:lnTo>
                  <a:lnTo>
                    <a:pt x="138" y="0"/>
                  </a:lnTo>
                  <a:lnTo>
                    <a:pt x="175" y="0"/>
                  </a:lnTo>
                  <a:lnTo>
                    <a:pt x="209" y="0"/>
                  </a:lnTo>
                  <a:lnTo>
                    <a:pt x="240" y="2"/>
                  </a:lnTo>
                  <a:lnTo>
                    <a:pt x="271" y="6"/>
                  </a:lnTo>
                  <a:lnTo>
                    <a:pt x="296" y="10"/>
                  </a:lnTo>
                  <a:lnTo>
                    <a:pt x="317" y="14"/>
                  </a:lnTo>
                  <a:lnTo>
                    <a:pt x="332" y="20"/>
                  </a:lnTo>
                  <a:lnTo>
                    <a:pt x="338" y="21"/>
                  </a:lnTo>
                  <a:lnTo>
                    <a:pt x="342" y="25"/>
                  </a:lnTo>
                  <a:lnTo>
                    <a:pt x="346" y="27"/>
                  </a:lnTo>
                  <a:lnTo>
                    <a:pt x="346" y="31"/>
                  </a:lnTo>
                  <a:lnTo>
                    <a:pt x="346" y="35"/>
                  </a:lnTo>
                  <a:lnTo>
                    <a:pt x="342" y="37"/>
                  </a:lnTo>
                  <a:lnTo>
                    <a:pt x="338" y="41"/>
                  </a:lnTo>
                  <a:lnTo>
                    <a:pt x="332" y="43"/>
                  </a:lnTo>
                  <a:lnTo>
                    <a:pt x="317" y="48"/>
                  </a:lnTo>
                  <a:lnTo>
                    <a:pt x="296" y="52"/>
                  </a:lnTo>
                  <a:lnTo>
                    <a:pt x="271" y="56"/>
                  </a:lnTo>
                  <a:lnTo>
                    <a:pt x="240" y="60"/>
                  </a:lnTo>
                  <a:lnTo>
                    <a:pt x="209" y="62"/>
                  </a:lnTo>
                  <a:lnTo>
                    <a:pt x="175" y="6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2" name="Freeform 4081"/>
            <p:cNvSpPr>
              <a:spLocks noChangeAspect="1"/>
            </p:cNvSpPr>
            <p:nvPr/>
          </p:nvSpPr>
          <p:spPr bwMode="auto">
            <a:xfrm>
              <a:off x="2811" y="2694"/>
              <a:ext cx="179" cy="35"/>
            </a:xfrm>
            <a:custGeom>
              <a:avLst/>
              <a:gdLst>
                <a:gd name="T0" fmla="*/ 0 w 179"/>
                <a:gd name="T1" fmla="*/ 0 h 35"/>
                <a:gd name="T2" fmla="*/ 0 w 179"/>
                <a:gd name="T3" fmla="*/ 0 h 35"/>
                <a:gd name="T4" fmla="*/ 2 w 179"/>
                <a:gd name="T5" fmla="*/ 6 h 35"/>
                <a:gd name="T6" fmla="*/ 6 w 179"/>
                <a:gd name="T7" fmla="*/ 10 h 35"/>
                <a:gd name="T8" fmla="*/ 10 w 179"/>
                <a:gd name="T9" fmla="*/ 13 h 35"/>
                <a:gd name="T10" fmla="*/ 18 w 179"/>
                <a:gd name="T11" fmla="*/ 15 h 35"/>
                <a:gd name="T12" fmla="*/ 33 w 179"/>
                <a:gd name="T13" fmla="*/ 21 h 35"/>
                <a:gd name="T14" fmla="*/ 54 w 179"/>
                <a:gd name="T15" fmla="*/ 25 h 35"/>
                <a:gd name="T16" fmla="*/ 81 w 179"/>
                <a:gd name="T17" fmla="*/ 29 h 35"/>
                <a:gd name="T18" fmla="*/ 110 w 179"/>
                <a:gd name="T19" fmla="*/ 33 h 35"/>
                <a:gd name="T20" fmla="*/ 142 w 179"/>
                <a:gd name="T21" fmla="*/ 35 h 35"/>
                <a:gd name="T22" fmla="*/ 179 w 179"/>
                <a:gd name="T23" fmla="*/ 35 h 35"/>
                <a:gd name="T24" fmla="*/ 179 w 179"/>
                <a:gd name="T25" fmla="*/ 27 h 35"/>
                <a:gd name="T26" fmla="*/ 142 w 179"/>
                <a:gd name="T27" fmla="*/ 27 h 35"/>
                <a:gd name="T28" fmla="*/ 112 w 179"/>
                <a:gd name="T29" fmla="*/ 25 h 35"/>
                <a:gd name="T30" fmla="*/ 81 w 179"/>
                <a:gd name="T31" fmla="*/ 21 h 35"/>
                <a:gd name="T32" fmla="*/ 56 w 179"/>
                <a:gd name="T33" fmla="*/ 17 h 35"/>
                <a:gd name="T34" fmla="*/ 35 w 179"/>
                <a:gd name="T35" fmla="*/ 13 h 35"/>
                <a:gd name="T36" fmla="*/ 20 w 179"/>
                <a:gd name="T37" fmla="*/ 8 h 35"/>
                <a:gd name="T38" fmla="*/ 16 w 179"/>
                <a:gd name="T39" fmla="*/ 6 h 35"/>
                <a:gd name="T40" fmla="*/ 12 w 179"/>
                <a:gd name="T41" fmla="*/ 4 h 35"/>
                <a:gd name="T42" fmla="*/ 10 w 179"/>
                <a:gd name="T43" fmla="*/ 2 h 35"/>
                <a:gd name="T44" fmla="*/ 10 w 179"/>
                <a:gd name="T45" fmla="*/ 0 h 35"/>
                <a:gd name="T46" fmla="*/ 10 w 179"/>
                <a:gd name="T47" fmla="*/ 0 h 35"/>
                <a:gd name="T48" fmla="*/ 0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0"/>
                  </a:lnTo>
                  <a:lnTo>
                    <a:pt x="10" y="13"/>
                  </a:lnTo>
                  <a:lnTo>
                    <a:pt x="18" y="15"/>
                  </a:lnTo>
                  <a:lnTo>
                    <a:pt x="33" y="21"/>
                  </a:lnTo>
                  <a:lnTo>
                    <a:pt x="54" y="25"/>
                  </a:lnTo>
                  <a:lnTo>
                    <a:pt x="81" y="29"/>
                  </a:lnTo>
                  <a:lnTo>
                    <a:pt x="110" y="33"/>
                  </a:lnTo>
                  <a:lnTo>
                    <a:pt x="142" y="35"/>
                  </a:lnTo>
                  <a:lnTo>
                    <a:pt x="179" y="35"/>
                  </a:lnTo>
                  <a:lnTo>
                    <a:pt x="179" y="27"/>
                  </a:lnTo>
                  <a:lnTo>
                    <a:pt x="142" y="27"/>
                  </a:lnTo>
                  <a:lnTo>
                    <a:pt x="112" y="25"/>
                  </a:lnTo>
                  <a:lnTo>
                    <a:pt x="81" y="21"/>
                  </a:lnTo>
                  <a:lnTo>
                    <a:pt x="56" y="17"/>
                  </a:lnTo>
                  <a:lnTo>
                    <a:pt x="35" y="13"/>
                  </a:lnTo>
                  <a:lnTo>
                    <a:pt x="20" y="8"/>
                  </a:lnTo>
                  <a:lnTo>
                    <a:pt x="16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3" name="Freeform 4082"/>
            <p:cNvSpPr>
              <a:spLocks noChangeAspect="1"/>
            </p:cNvSpPr>
            <p:nvPr/>
          </p:nvSpPr>
          <p:spPr bwMode="auto">
            <a:xfrm>
              <a:off x="2811" y="2659"/>
              <a:ext cx="179" cy="35"/>
            </a:xfrm>
            <a:custGeom>
              <a:avLst/>
              <a:gdLst>
                <a:gd name="T0" fmla="*/ 179 w 179"/>
                <a:gd name="T1" fmla="*/ 0 h 35"/>
                <a:gd name="T2" fmla="*/ 179 w 179"/>
                <a:gd name="T3" fmla="*/ 0 h 35"/>
                <a:gd name="T4" fmla="*/ 142 w 179"/>
                <a:gd name="T5" fmla="*/ 0 h 35"/>
                <a:gd name="T6" fmla="*/ 110 w 179"/>
                <a:gd name="T7" fmla="*/ 2 h 35"/>
                <a:gd name="T8" fmla="*/ 81 w 179"/>
                <a:gd name="T9" fmla="*/ 6 h 35"/>
                <a:gd name="T10" fmla="*/ 54 w 179"/>
                <a:gd name="T11" fmla="*/ 10 h 35"/>
                <a:gd name="T12" fmla="*/ 33 w 179"/>
                <a:gd name="T13" fmla="*/ 14 h 35"/>
                <a:gd name="T14" fmla="*/ 18 w 179"/>
                <a:gd name="T15" fmla="*/ 20 h 35"/>
                <a:gd name="T16" fmla="*/ 12 w 179"/>
                <a:gd name="T17" fmla="*/ 24 h 35"/>
                <a:gd name="T18" fmla="*/ 6 w 179"/>
                <a:gd name="T19" fmla="*/ 25 h 35"/>
                <a:gd name="T20" fmla="*/ 2 w 179"/>
                <a:gd name="T21" fmla="*/ 29 h 35"/>
                <a:gd name="T22" fmla="*/ 0 w 179"/>
                <a:gd name="T23" fmla="*/ 35 h 35"/>
                <a:gd name="T24" fmla="*/ 10 w 179"/>
                <a:gd name="T25" fmla="*/ 35 h 35"/>
                <a:gd name="T26" fmla="*/ 10 w 179"/>
                <a:gd name="T27" fmla="*/ 33 h 35"/>
                <a:gd name="T28" fmla="*/ 12 w 179"/>
                <a:gd name="T29" fmla="*/ 31 h 35"/>
                <a:gd name="T30" fmla="*/ 16 w 179"/>
                <a:gd name="T31" fmla="*/ 29 h 35"/>
                <a:gd name="T32" fmla="*/ 20 w 179"/>
                <a:gd name="T33" fmla="*/ 27 h 35"/>
                <a:gd name="T34" fmla="*/ 35 w 179"/>
                <a:gd name="T35" fmla="*/ 22 h 35"/>
                <a:gd name="T36" fmla="*/ 56 w 179"/>
                <a:gd name="T37" fmla="*/ 18 h 35"/>
                <a:gd name="T38" fmla="*/ 81 w 179"/>
                <a:gd name="T39" fmla="*/ 14 h 35"/>
                <a:gd name="T40" fmla="*/ 112 w 179"/>
                <a:gd name="T41" fmla="*/ 10 h 35"/>
                <a:gd name="T42" fmla="*/ 142 w 179"/>
                <a:gd name="T43" fmla="*/ 10 h 35"/>
                <a:gd name="T44" fmla="*/ 179 w 179"/>
                <a:gd name="T45" fmla="*/ 8 h 35"/>
                <a:gd name="T46" fmla="*/ 179 w 179"/>
                <a:gd name="T47" fmla="*/ 8 h 35"/>
                <a:gd name="T48" fmla="*/ 179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179" y="0"/>
                  </a:moveTo>
                  <a:lnTo>
                    <a:pt x="179" y="0"/>
                  </a:lnTo>
                  <a:lnTo>
                    <a:pt x="142" y="0"/>
                  </a:lnTo>
                  <a:lnTo>
                    <a:pt x="110" y="2"/>
                  </a:lnTo>
                  <a:lnTo>
                    <a:pt x="81" y="6"/>
                  </a:lnTo>
                  <a:lnTo>
                    <a:pt x="54" y="10"/>
                  </a:lnTo>
                  <a:lnTo>
                    <a:pt x="33" y="14"/>
                  </a:lnTo>
                  <a:lnTo>
                    <a:pt x="18" y="20"/>
                  </a:lnTo>
                  <a:lnTo>
                    <a:pt x="12" y="24"/>
                  </a:lnTo>
                  <a:lnTo>
                    <a:pt x="6" y="25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2" y="31"/>
                  </a:lnTo>
                  <a:lnTo>
                    <a:pt x="16" y="29"/>
                  </a:lnTo>
                  <a:lnTo>
                    <a:pt x="20" y="27"/>
                  </a:lnTo>
                  <a:lnTo>
                    <a:pt x="35" y="22"/>
                  </a:lnTo>
                  <a:lnTo>
                    <a:pt x="56" y="18"/>
                  </a:lnTo>
                  <a:lnTo>
                    <a:pt x="81" y="14"/>
                  </a:lnTo>
                  <a:lnTo>
                    <a:pt x="112" y="10"/>
                  </a:lnTo>
                  <a:lnTo>
                    <a:pt x="142" y="10"/>
                  </a:lnTo>
                  <a:lnTo>
                    <a:pt x="179" y="8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4" name="Freeform 4083"/>
            <p:cNvSpPr>
              <a:spLocks noChangeAspect="1"/>
            </p:cNvSpPr>
            <p:nvPr/>
          </p:nvSpPr>
          <p:spPr bwMode="auto">
            <a:xfrm>
              <a:off x="2990" y="2659"/>
              <a:ext cx="174" cy="35"/>
            </a:xfrm>
            <a:custGeom>
              <a:avLst/>
              <a:gdLst>
                <a:gd name="T0" fmla="*/ 174 w 174"/>
                <a:gd name="T1" fmla="*/ 35 h 35"/>
                <a:gd name="T2" fmla="*/ 174 w 174"/>
                <a:gd name="T3" fmla="*/ 35 h 35"/>
                <a:gd name="T4" fmla="*/ 174 w 174"/>
                <a:gd name="T5" fmla="*/ 29 h 35"/>
                <a:gd name="T6" fmla="*/ 171 w 174"/>
                <a:gd name="T7" fmla="*/ 25 h 35"/>
                <a:gd name="T8" fmla="*/ 165 w 174"/>
                <a:gd name="T9" fmla="*/ 24 h 35"/>
                <a:gd name="T10" fmla="*/ 159 w 174"/>
                <a:gd name="T11" fmla="*/ 20 h 35"/>
                <a:gd name="T12" fmla="*/ 142 w 174"/>
                <a:gd name="T13" fmla="*/ 14 h 35"/>
                <a:gd name="T14" fmla="*/ 121 w 174"/>
                <a:gd name="T15" fmla="*/ 10 h 35"/>
                <a:gd name="T16" fmla="*/ 96 w 174"/>
                <a:gd name="T17" fmla="*/ 6 h 35"/>
                <a:gd name="T18" fmla="*/ 67 w 174"/>
                <a:gd name="T19" fmla="*/ 2 h 35"/>
                <a:gd name="T20" fmla="*/ 34 w 174"/>
                <a:gd name="T21" fmla="*/ 0 h 35"/>
                <a:gd name="T22" fmla="*/ 0 w 174"/>
                <a:gd name="T23" fmla="*/ 0 h 35"/>
                <a:gd name="T24" fmla="*/ 0 w 174"/>
                <a:gd name="T25" fmla="*/ 8 h 35"/>
                <a:gd name="T26" fmla="*/ 34 w 174"/>
                <a:gd name="T27" fmla="*/ 10 h 35"/>
                <a:gd name="T28" fmla="*/ 65 w 174"/>
                <a:gd name="T29" fmla="*/ 10 h 35"/>
                <a:gd name="T30" fmla="*/ 94 w 174"/>
                <a:gd name="T31" fmla="*/ 14 h 35"/>
                <a:gd name="T32" fmla="*/ 121 w 174"/>
                <a:gd name="T33" fmla="*/ 18 h 35"/>
                <a:gd name="T34" fmla="*/ 140 w 174"/>
                <a:gd name="T35" fmla="*/ 22 h 35"/>
                <a:gd name="T36" fmla="*/ 157 w 174"/>
                <a:gd name="T37" fmla="*/ 27 h 35"/>
                <a:gd name="T38" fmla="*/ 161 w 174"/>
                <a:gd name="T39" fmla="*/ 29 h 35"/>
                <a:gd name="T40" fmla="*/ 165 w 174"/>
                <a:gd name="T41" fmla="*/ 31 h 35"/>
                <a:gd name="T42" fmla="*/ 167 w 174"/>
                <a:gd name="T43" fmla="*/ 33 h 35"/>
                <a:gd name="T44" fmla="*/ 167 w 174"/>
                <a:gd name="T45" fmla="*/ 35 h 35"/>
                <a:gd name="T46" fmla="*/ 167 w 174"/>
                <a:gd name="T47" fmla="*/ 35 h 35"/>
                <a:gd name="T48" fmla="*/ 174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174" y="35"/>
                  </a:moveTo>
                  <a:lnTo>
                    <a:pt x="174" y="35"/>
                  </a:lnTo>
                  <a:lnTo>
                    <a:pt x="174" y="29"/>
                  </a:lnTo>
                  <a:lnTo>
                    <a:pt x="171" y="25"/>
                  </a:lnTo>
                  <a:lnTo>
                    <a:pt x="165" y="24"/>
                  </a:lnTo>
                  <a:lnTo>
                    <a:pt x="159" y="20"/>
                  </a:lnTo>
                  <a:lnTo>
                    <a:pt x="142" y="14"/>
                  </a:lnTo>
                  <a:lnTo>
                    <a:pt x="121" y="10"/>
                  </a:lnTo>
                  <a:lnTo>
                    <a:pt x="96" y="6"/>
                  </a:lnTo>
                  <a:lnTo>
                    <a:pt x="67" y="2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34" y="10"/>
                  </a:lnTo>
                  <a:lnTo>
                    <a:pt x="65" y="10"/>
                  </a:lnTo>
                  <a:lnTo>
                    <a:pt x="94" y="14"/>
                  </a:lnTo>
                  <a:lnTo>
                    <a:pt x="121" y="18"/>
                  </a:lnTo>
                  <a:lnTo>
                    <a:pt x="140" y="22"/>
                  </a:lnTo>
                  <a:lnTo>
                    <a:pt x="157" y="27"/>
                  </a:lnTo>
                  <a:lnTo>
                    <a:pt x="161" y="29"/>
                  </a:lnTo>
                  <a:lnTo>
                    <a:pt x="165" y="31"/>
                  </a:lnTo>
                  <a:lnTo>
                    <a:pt x="167" y="33"/>
                  </a:lnTo>
                  <a:lnTo>
                    <a:pt x="167" y="35"/>
                  </a:lnTo>
                  <a:lnTo>
                    <a:pt x="174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5" name="Freeform 4084"/>
            <p:cNvSpPr>
              <a:spLocks noChangeAspect="1"/>
            </p:cNvSpPr>
            <p:nvPr/>
          </p:nvSpPr>
          <p:spPr bwMode="auto">
            <a:xfrm>
              <a:off x="2990" y="2694"/>
              <a:ext cx="174" cy="35"/>
            </a:xfrm>
            <a:custGeom>
              <a:avLst/>
              <a:gdLst>
                <a:gd name="T0" fmla="*/ 0 w 174"/>
                <a:gd name="T1" fmla="*/ 35 h 35"/>
                <a:gd name="T2" fmla="*/ 0 w 174"/>
                <a:gd name="T3" fmla="*/ 35 h 35"/>
                <a:gd name="T4" fmla="*/ 34 w 174"/>
                <a:gd name="T5" fmla="*/ 35 h 35"/>
                <a:gd name="T6" fmla="*/ 67 w 174"/>
                <a:gd name="T7" fmla="*/ 33 h 35"/>
                <a:gd name="T8" fmla="*/ 96 w 174"/>
                <a:gd name="T9" fmla="*/ 29 h 35"/>
                <a:gd name="T10" fmla="*/ 121 w 174"/>
                <a:gd name="T11" fmla="*/ 25 h 35"/>
                <a:gd name="T12" fmla="*/ 142 w 174"/>
                <a:gd name="T13" fmla="*/ 21 h 35"/>
                <a:gd name="T14" fmla="*/ 159 w 174"/>
                <a:gd name="T15" fmla="*/ 15 h 35"/>
                <a:gd name="T16" fmla="*/ 165 w 174"/>
                <a:gd name="T17" fmla="*/ 13 h 35"/>
                <a:gd name="T18" fmla="*/ 171 w 174"/>
                <a:gd name="T19" fmla="*/ 10 h 35"/>
                <a:gd name="T20" fmla="*/ 174 w 174"/>
                <a:gd name="T21" fmla="*/ 6 h 35"/>
                <a:gd name="T22" fmla="*/ 174 w 174"/>
                <a:gd name="T23" fmla="*/ 0 h 35"/>
                <a:gd name="T24" fmla="*/ 167 w 174"/>
                <a:gd name="T25" fmla="*/ 0 h 35"/>
                <a:gd name="T26" fmla="*/ 167 w 174"/>
                <a:gd name="T27" fmla="*/ 2 h 35"/>
                <a:gd name="T28" fmla="*/ 165 w 174"/>
                <a:gd name="T29" fmla="*/ 4 h 35"/>
                <a:gd name="T30" fmla="*/ 161 w 174"/>
                <a:gd name="T31" fmla="*/ 6 h 35"/>
                <a:gd name="T32" fmla="*/ 157 w 174"/>
                <a:gd name="T33" fmla="*/ 8 h 35"/>
                <a:gd name="T34" fmla="*/ 140 w 174"/>
                <a:gd name="T35" fmla="*/ 13 h 35"/>
                <a:gd name="T36" fmla="*/ 121 w 174"/>
                <a:gd name="T37" fmla="*/ 17 h 35"/>
                <a:gd name="T38" fmla="*/ 94 w 174"/>
                <a:gd name="T39" fmla="*/ 21 h 35"/>
                <a:gd name="T40" fmla="*/ 65 w 174"/>
                <a:gd name="T41" fmla="*/ 25 h 35"/>
                <a:gd name="T42" fmla="*/ 34 w 174"/>
                <a:gd name="T43" fmla="*/ 27 h 35"/>
                <a:gd name="T44" fmla="*/ 0 w 174"/>
                <a:gd name="T45" fmla="*/ 27 h 35"/>
                <a:gd name="T46" fmla="*/ 0 w 174"/>
                <a:gd name="T47" fmla="*/ 27 h 35"/>
                <a:gd name="T48" fmla="*/ 0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0" y="35"/>
                  </a:moveTo>
                  <a:lnTo>
                    <a:pt x="0" y="35"/>
                  </a:lnTo>
                  <a:lnTo>
                    <a:pt x="34" y="35"/>
                  </a:lnTo>
                  <a:lnTo>
                    <a:pt x="67" y="33"/>
                  </a:lnTo>
                  <a:lnTo>
                    <a:pt x="96" y="29"/>
                  </a:lnTo>
                  <a:lnTo>
                    <a:pt x="121" y="25"/>
                  </a:lnTo>
                  <a:lnTo>
                    <a:pt x="142" y="21"/>
                  </a:lnTo>
                  <a:lnTo>
                    <a:pt x="159" y="15"/>
                  </a:lnTo>
                  <a:lnTo>
                    <a:pt x="165" y="13"/>
                  </a:lnTo>
                  <a:lnTo>
                    <a:pt x="171" y="10"/>
                  </a:lnTo>
                  <a:lnTo>
                    <a:pt x="174" y="6"/>
                  </a:lnTo>
                  <a:lnTo>
                    <a:pt x="174" y="0"/>
                  </a:lnTo>
                  <a:lnTo>
                    <a:pt x="167" y="0"/>
                  </a:lnTo>
                  <a:lnTo>
                    <a:pt x="167" y="2"/>
                  </a:lnTo>
                  <a:lnTo>
                    <a:pt x="165" y="4"/>
                  </a:lnTo>
                  <a:lnTo>
                    <a:pt x="161" y="6"/>
                  </a:lnTo>
                  <a:lnTo>
                    <a:pt x="157" y="8"/>
                  </a:lnTo>
                  <a:lnTo>
                    <a:pt x="140" y="13"/>
                  </a:lnTo>
                  <a:lnTo>
                    <a:pt x="121" y="17"/>
                  </a:lnTo>
                  <a:lnTo>
                    <a:pt x="94" y="21"/>
                  </a:lnTo>
                  <a:lnTo>
                    <a:pt x="65" y="25"/>
                  </a:lnTo>
                  <a:lnTo>
                    <a:pt x="34" y="27"/>
                  </a:lnTo>
                  <a:lnTo>
                    <a:pt x="0" y="27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6" name="Freeform 4085"/>
            <p:cNvSpPr>
              <a:spLocks noChangeAspect="1"/>
            </p:cNvSpPr>
            <p:nvPr/>
          </p:nvSpPr>
          <p:spPr bwMode="auto">
            <a:xfrm>
              <a:off x="2815" y="2224"/>
              <a:ext cx="346" cy="470"/>
            </a:xfrm>
            <a:custGeom>
              <a:avLst/>
              <a:gdLst>
                <a:gd name="T0" fmla="*/ 346 w 346"/>
                <a:gd name="T1" fmla="*/ 468 h 470"/>
                <a:gd name="T2" fmla="*/ 232 w 346"/>
                <a:gd name="T3" fmla="*/ 0 h 470"/>
                <a:gd name="T4" fmla="*/ 31 w 346"/>
                <a:gd name="T5" fmla="*/ 203 h 470"/>
                <a:gd name="T6" fmla="*/ 0 w 346"/>
                <a:gd name="T7" fmla="*/ 470 h 470"/>
                <a:gd name="T8" fmla="*/ 346 w 346"/>
                <a:gd name="T9" fmla="*/ 468 h 4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6"/>
                <a:gd name="T16" fmla="*/ 0 h 470"/>
                <a:gd name="T17" fmla="*/ 346 w 346"/>
                <a:gd name="T18" fmla="*/ 470 h 4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6" h="470">
                  <a:moveTo>
                    <a:pt x="346" y="468"/>
                  </a:moveTo>
                  <a:lnTo>
                    <a:pt x="232" y="0"/>
                  </a:lnTo>
                  <a:lnTo>
                    <a:pt x="31" y="203"/>
                  </a:lnTo>
                  <a:lnTo>
                    <a:pt x="0" y="470"/>
                  </a:lnTo>
                  <a:lnTo>
                    <a:pt x="346" y="46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7" name="Freeform 4086"/>
            <p:cNvSpPr>
              <a:spLocks noChangeAspect="1"/>
            </p:cNvSpPr>
            <p:nvPr/>
          </p:nvSpPr>
          <p:spPr bwMode="auto">
            <a:xfrm>
              <a:off x="3044" y="2216"/>
              <a:ext cx="120" cy="478"/>
            </a:xfrm>
            <a:custGeom>
              <a:avLst/>
              <a:gdLst>
                <a:gd name="T0" fmla="*/ 5 w 120"/>
                <a:gd name="T1" fmla="*/ 10 h 478"/>
                <a:gd name="T2" fmla="*/ 0 w 120"/>
                <a:gd name="T3" fmla="*/ 8 h 478"/>
                <a:gd name="T4" fmla="*/ 113 w 120"/>
                <a:gd name="T5" fmla="*/ 478 h 478"/>
                <a:gd name="T6" fmla="*/ 120 w 120"/>
                <a:gd name="T7" fmla="*/ 476 h 478"/>
                <a:gd name="T8" fmla="*/ 7 w 120"/>
                <a:gd name="T9" fmla="*/ 6 h 478"/>
                <a:gd name="T10" fmla="*/ 0 w 120"/>
                <a:gd name="T11" fmla="*/ 4 h 478"/>
                <a:gd name="T12" fmla="*/ 7 w 120"/>
                <a:gd name="T13" fmla="*/ 6 h 478"/>
                <a:gd name="T14" fmla="*/ 5 w 120"/>
                <a:gd name="T15" fmla="*/ 0 h 478"/>
                <a:gd name="T16" fmla="*/ 0 w 120"/>
                <a:gd name="T17" fmla="*/ 4 h 478"/>
                <a:gd name="T18" fmla="*/ 5 w 120"/>
                <a:gd name="T19" fmla="*/ 10 h 4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0"/>
                <a:gd name="T31" fmla="*/ 0 h 478"/>
                <a:gd name="T32" fmla="*/ 120 w 120"/>
                <a:gd name="T33" fmla="*/ 478 h 47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0" h="478">
                  <a:moveTo>
                    <a:pt x="5" y="10"/>
                  </a:moveTo>
                  <a:lnTo>
                    <a:pt x="0" y="8"/>
                  </a:lnTo>
                  <a:lnTo>
                    <a:pt x="113" y="478"/>
                  </a:lnTo>
                  <a:lnTo>
                    <a:pt x="120" y="476"/>
                  </a:lnTo>
                  <a:lnTo>
                    <a:pt x="7" y="6"/>
                  </a:lnTo>
                  <a:lnTo>
                    <a:pt x="0" y="4"/>
                  </a:lnTo>
                  <a:lnTo>
                    <a:pt x="7" y="6"/>
                  </a:lnTo>
                  <a:lnTo>
                    <a:pt x="5" y="0"/>
                  </a:lnTo>
                  <a:lnTo>
                    <a:pt x="0" y="4"/>
                  </a:lnTo>
                  <a:lnTo>
                    <a:pt x="5" y="1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8" name="Freeform 4087"/>
            <p:cNvSpPr>
              <a:spLocks noChangeAspect="1"/>
            </p:cNvSpPr>
            <p:nvPr/>
          </p:nvSpPr>
          <p:spPr bwMode="auto">
            <a:xfrm>
              <a:off x="2842" y="2220"/>
              <a:ext cx="207" cy="211"/>
            </a:xfrm>
            <a:custGeom>
              <a:avLst/>
              <a:gdLst>
                <a:gd name="T0" fmla="*/ 8 w 207"/>
                <a:gd name="T1" fmla="*/ 207 h 211"/>
                <a:gd name="T2" fmla="*/ 8 w 207"/>
                <a:gd name="T3" fmla="*/ 211 h 211"/>
                <a:gd name="T4" fmla="*/ 207 w 207"/>
                <a:gd name="T5" fmla="*/ 6 h 211"/>
                <a:gd name="T6" fmla="*/ 202 w 207"/>
                <a:gd name="T7" fmla="*/ 0 h 211"/>
                <a:gd name="T8" fmla="*/ 2 w 207"/>
                <a:gd name="T9" fmla="*/ 205 h 211"/>
                <a:gd name="T10" fmla="*/ 0 w 207"/>
                <a:gd name="T11" fmla="*/ 207 h 211"/>
                <a:gd name="T12" fmla="*/ 8 w 207"/>
                <a:gd name="T13" fmla="*/ 207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7"/>
                <a:gd name="T22" fmla="*/ 0 h 211"/>
                <a:gd name="T23" fmla="*/ 207 w 207"/>
                <a:gd name="T24" fmla="*/ 211 h 2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7" h="211">
                  <a:moveTo>
                    <a:pt x="8" y="207"/>
                  </a:moveTo>
                  <a:lnTo>
                    <a:pt x="8" y="211"/>
                  </a:lnTo>
                  <a:lnTo>
                    <a:pt x="207" y="6"/>
                  </a:lnTo>
                  <a:lnTo>
                    <a:pt x="202" y="0"/>
                  </a:lnTo>
                  <a:lnTo>
                    <a:pt x="2" y="205"/>
                  </a:lnTo>
                  <a:lnTo>
                    <a:pt x="0" y="207"/>
                  </a:lnTo>
                  <a:lnTo>
                    <a:pt x="8" y="20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9" name="Freeform 4088"/>
            <p:cNvSpPr>
              <a:spLocks noChangeAspect="1"/>
            </p:cNvSpPr>
            <p:nvPr/>
          </p:nvSpPr>
          <p:spPr bwMode="auto">
            <a:xfrm>
              <a:off x="2811" y="2427"/>
              <a:ext cx="39" cy="267"/>
            </a:xfrm>
            <a:custGeom>
              <a:avLst/>
              <a:gdLst>
                <a:gd name="T0" fmla="*/ 4 w 39"/>
                <a:gd name="T1" fmla="*/ 267 h 267"/>
                <a:gd name="T2" fmla="*/ 10 w 39"/>
                <a:gd name="T3" fmla="*/ 267 h 267"/>
                <a:gd name="T4" fmla="*/ 39 w 39"/>
                <a:gd name="T5" fmla="*/ 0 h 267"/>
                <a:gd name="T6" fmla="*/ 31 w 39"/>
                <a:gd name="T7" fmla="*/ 0 h 267"/>
                <a:gd name="T8" fmla="*/ 0 w 39"/>
                <a:gd name="T9" fmla="*/ 267 h 267"/>
                <a:gd name="T10" fmla="*/ 4 w 39"/>
                <a:gd name="T11" fmla="*/ 267 h 2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67"/>
                <a:gd name="T20" fmla="*/ 39 w 39"/>
                <a:gd name="T21" fmla="*/ 267 h 2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67">
                  <a:moveTo>
                    <a:pt x="4" y="267"/>
                  </a:moveTo>
                  <a:lnTo>
                    <a:pt x="10" y="267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0" y="267"/>
                  </a:lnTo>
                  <a:lnTo>
                    <a:pt x="4" y="26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0" name="Freeform 4089"/>
            <p:cNvSpPr>
              <a:spLocks noChangeAspect="1"/>
            </p:cNvSpPr>
            <p:nvPr/>
          </p:nvSpPr>
          <p:spPr bwMode="auto">
            <a:xfrm>
              <a:off x="3178" y="2118"/>
              <a:ext cx="146" cy="198"/>
            </a:xfrm>
            <a:custGeom>
              <a:avLst/>
              <a:gdLst>
                <a:gd name="T0" fmla="*/ 57 w 146"/>
                <a:gd name="T1" fmla="*/ 198 h 198"/>
                <a:gd name="T2" fmla="*/ 52 w 146"/>
                <a:gd name="T3" fmla="*/ 196 h 198"/>
                <a:gd name="T4" fmla="*/ 44 w 146"/>
                <a:gd name="T5" fmla="*/ 194 h 198"/>
                <a:gd name="T6" fmla="*/ 36 w 146"/>
                <a:gd name="T7" fmla="*/ 192 h 198"/>
                <a:gd name="T8" fmla="*/ 30 w 146"/>
                <a:gd name="T9" fmla="*/ 190 h 198"/>
                <a:gd name="T10" fmla="*/ 21 w 146"/>
                <a:gd name="T11" fmla="*/ 181 h 198"/>
                <a:gd name="T12" fmla="*/ 11 w 146"/>
                <a:gd name="T13" fmla="*/ 169 h 198"/>
                <a:gd name="T14" fmla="*/ 4 w 146"/>
                <a:gd name="T15" fmla="*/ 154 h 198"/>
                <a:gd name="T16" fmla="*/ 0 w 146"/>
                <a:gd name="T17" fmla="*/ 137 h 198"/>
                <a:gd name="T18" fmla="*/ 0 w 146"/>
                <a:gd name="T19" fmla="*/ 119 h 198"/>
                <a:gd name="T20" fmla="*/ 0 w 146"/>
                <a:gd name="T21" fmla="*/ 98 h 198"/>
                <a:gd name="T22" fmla="*/ 6 w 146"/>
                <a:gd name="T23" fmla="*/ 79 h 198"/>
                <a:gd name="T24" fmla="*/ 11 w 146"/>
                <a:gd name="T25" fmla="*/ 62 h 198"/>
                <a:gd name="T26" fmla="*/ 21 w 146"/>
                <a:gd name="T27" fmla="*/ 44 h 198"/>
                <a:gd name="T28" fmla="*/ 32 w 146"/>
                <a:gd name="T29" fmla="*/ 29 h 198"/>
                <a:gd name="T30" fmla="*/ 44 w 146"/>
                <a:gd name="T31" fmla="*/ 18 h 198"/>
                <a:gd name="T32" fmla="*/ 57 w 146"/>
                <a:gd name="T33" fmla="*/ 8 h 198"/>
                <a:gd name="T34" fmla="*/ 73 w 146"/>
                <a:gd name="T35" fmla="*/ 4 h 198"/>
                <a:gd name="T36" fmla="*/ 88 w 146"/>
                <a:gd name="T37" fmla="*/ 0 h 198"/>
                <a:gd name="T38" fmla="*/ 94 w 146"/>
                <a:gd name="T39" fmla="*/ 2 h 198"/>
                <a:gd name="T40" fmla="*/ 101 w 146"/>
                <a:gd name="T41" fmla="*/ 4 h 198"/>
                <a:gd name="T42" fmla="*/ 107 w 146"/>
                <a:gd name="T43" fmla="*/ 6 h 198"/>
                <a:gd name="T44" fmla="*/ 115 w 146"/>
                <a:gd name="T45" fmla="*/ 10 h 198"/>
                <a:gd name="T46" fmla="*/ 124 w 146"/>
                <a:gd name="T47" fmla="*/ 18 h 198"/>
                <a:gd name="T48" fmla="*/ 134 w 146"/>
                <a:gd name="T49" fmla="*/ 31 h 198"/>
                <a:gd name="T50" fmla="*/ 140 w 146"/>
                <a:gd name="T51" fmla="*/ 44 h 198"/>
                <a:gd name="T52" fmla="*/ 146 w 146"/>
                <a:gd name="T53" fmla="*/ 62 h 198"/>
                <a:gd name="T54" fmla="*/ 146 w 146"/>
                <a:gd name="T55" fmla="*/ 81 h 198"/>
                <a:gd name="T56" fmla="*/ 146 w 146"/>
                <a:gd name="T57" fmla="*/ 100 h 198"/>
                <a:gd name="T58" fmla="*/ 140 w 146"/>
                <a:gd name="T59" fmla="*/ 119 h 198"/>
                <a:gd name="T60" fmla="*/ 134 w 146"/>
                <a:gd name="T61" fmla="*/ 138 h 198"/>
                <a:gd name="T62" fmla="*/ 124 w 146"/>
                <a:gd name="T63" fmla="*/ 154 h 198"/>
                <a:gd name="T64" fmla="*/ 113 w 146"/>
                <a:gd name="T65" fmla="*/ 169 h 198"/>
                <a:gd name="T66" fmla="*/ 101 w 146"/>
                <a:gd name="T67" fmla="*/ 181 h 198"/>
                <a:gd name="T68" fmla="*/ 86 w 146"/>
                <a:gd name="T69" fmla="*/ 190 h 198"/>
                <a:gd name="T70" fmla="*/ 73 w 146"/>
                <a:gd name="T71" fmla="*/ 196 h 198"/>
                <a:gd name="T72" fmla="*/ 57 w 146"/>
                <a:gd name="T73" fmla="*/ 198 h 19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6"/>
                <a:gd name="T112" fmla="*/ 0 h 198"/>
                <a:gd name="T113" fmla="*/ 146 w 146"/>
                <a:gd name="T114" fmla="*/ 198 h 19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6" h="198">
                  <a:moveTo>
                    <a:pt x="57" y="198"/>
                  </a:moveTo>
                  <a:lnTo>
                    <a:pt x="52" y="196"/>
                  </a:lnTo>
                  <a:lnTo>
                    <a:pt x="44" y="194"/>
                  </a:lnTo>
                  <a:lnTo>
                    <a:pt x="36" y="192"/>
                  </a:lnTo>
                  <a:lnTo>
                    <a:pt x="30" y="190"/>
                  </a:lnTo>
                  <a:lnTo>
                    <a:pt x="21" y="181"/>
                  </a:lnTo>
                  <a:lnTo>
                    <a:pt x="11" y="169"/>
                  </a:lnTo>
                  <a:lnTo>
                    <a:pt x="4" y="154"/>
                  </a:lnTo>
                  <a:lnTo>
                    <a:pt x="0" y="137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6" y="79"/>
                  </a:lnTo>
                  <a:lnTo>
                    <a:pt x="11" y="62"/>
                  </a:lnTo>
                  <a:lnTo>
                    <a:pt x="21" y="44"/>
                  </a:lnTo>
                  <a:lnTo>
                    <a:pt x="32" y="29"/>
                  </a:lnTo>
                  <a:lnTo>
                    <a:pt x="44" y="18"/>
                  </a:lnTo>
                  <a:lnTo>
                    <a:pt x="57" y="8"/>
                  </a:lnTo>
                  <a:lnTo>
                    <a:pt x="73" y="4"/>
                  </a:lnTo>
                  <a:lnTo>
                    <a:pt x="88" y="0"/>
                  </a:lnTo>
                  <a:lnTo>
                    <a:pt x="94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4" y="18"/>
                  </a:lnTo>
                  <a:lnTo>
                    <a:pt x="134" y="31"/>
                  </a:lnTo>
                  <a:lnTo>
                    <a:pt x="140" y="44"/>
                  </a:lnTo>
                  <a:lnTo>
                    <a:pt x="146" y="62"/>
                  </a:lnTo>
                  <a:lnTo>
                    <a:pt x="146" y="81"/>
                  </a:lnTo>
                  <a:lnTo>
                    <a:pt x="146" y="100"/>
                  </a:lnTo>
                  <a:lnTo>
                    <a:pt x="140" y="119"/>
                  </a:lnTo>
                  <a:lnTo>
                    <a:pt x="134" y="138"/>
                  </a:lnTo>
                  <a:lnTo>
                    <a:pt x="124" y="154"/>
                  </a:lnTo>
                  <a:lnTo>
                    <a:pt x="113" y="169"/>
                  </a:lnTo>
                  <a:lnTo>
                    <a:pt x="101" y="181"/>
                  </a:lnTo>
                  <a:lnTo>
                    <a:pt x="86" y="190"/>
                  </a:lnTo>
                  <a:lnTo>
                    <a:pt x="73" y="196"/>
                  </a:lnTo>
                  <a:lnTo>
                    <a:pt x="57" y="19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1" name="Freeform 4090"/>
            <p:cNvSpPr>
              <a:spLocks noChangeAspect="1"/>
            </p:cNvSpPr>
            <p:nvPr/>
          </p:nvSpPr>
          <p:spPr bwMode="auto">
            <a:xfrm>
              <a:off x="3172" y="2216"/>
              <a:ext cx="63" cy="104"/>
            </a:xfrm>
            <a:custGeom>
              <a:avLst/>
              <a:gdLst>
                <a:gd name="T0" fmla="*/ 2 w 63"/>
                <a:gd name="T1" fmla="*/ 0 h 104"/>
                <a:gd name="T2" fmla="*/ 2 w 63"/>
                <a:gd name="T3" fmla="*/ 0 h 104"/>
                <a:gd name="T4" fmla="*/ 0 w 63"/>
                <a:gd name="T5" fmla="*/ 21 h 104"/>
                <a:gd name="T6" fmla="*/ 2 w 63"/>
                <a:gd name="T7" fmla="*/ 40 h 104"/>
                <a:gd name="T8" fmla="*/ 8 w 63"/>
                <a:gd name="T9" fmla="*/ 58 h 104"/>
                <a:gd name="T10" fmla="*/ 13 w 63"/>
                <a:gd name="T11" fmla="*/ 73 h 104"/>
                <a:gd name="T12" fmla="*/ 23 w 63"/>
                <a:gd name="T13" fmla="*/ 85 h 104"/>
                <a:gd name="T14" fmla="*/ 35 w 63"/>
                <a:gd name="T15" fmla="*/ 94 h 104"/>
                <a:gd name="T16" fmla="*/ 42 w 63"/>
                <a:gd name="T17" fmla="*/ 98 h 104"/>
                <a:gd name="T18" fmla="*/ 48 w 63"/>
                <a:gd name="T19" fmla="*/ 102 h 104"/>
                <a:gd name="T20" fmla="*/ 56 w 63"/>
                <a:gd name="T21" fmla="*/ 102 h 104"/>
                <a:gd name="T22" fmla="*/ 63 w 63"/>
                <a:gd name="T23" fmla="*/ 104 h 104"/>
                <a:gd name="T24" fmla="*/ 63 w 63"/>
                <a:gd name="T25" fmla="*/ 94 h 104"/>
                <a:gd name="T26" fmla="*/ 58 w 63"/>
                <a:gd name="T27" fmla="*/ 94 h 104"/>
                <a:gd name="T28" fmla="*/ 50 w 63"/>
                <a:gd name="T29" fmla="*/ 92 h 104"/>
                <a:gd name="T30" fmla="*/ 44 w 63"/>
                <a:gd name="T31" fmla="*/ 90 h 104"/>
                <a:gd name="T32" fmla="*/ 40 w 63"/>
                <a:gd name="T33" fmla="*/ 88 h 104"/>
                <a:gd name="T34" fmla="*/ 29 w 63"/>
                <a:gd name="T35" fmla="*/ 79 h 104"/>
                <a:gd name="T36" fmla="*/ 21 w 63"/>
                <a:gd name="T37" fmla="*/ 69 h 104"/>
                <a:gd name="T38" fmla="*/ 13 w 63"/>
                <a:gd name="T39" fmla="*/ 54 h 104"/>
                <a:gd name="T40" fmla="*/ 10 w 63"/>
                <a:gd name="T41" fmla="*/ 39 h 104"/>
                <a:gd name="T42" fmla="*/ 10 w 63"/>
                <a:gd name="T43" fmla="*/ 21 h 104"/>
                <a:gd name="T44" fmla="*/ 10 w 63"/>
                <a:gd name="T45" fmla="*/ 2 h 104"/>
                <a:gd name="T46" fmla="*/ 10 w 63"/>
                <a:gd name="T47" fmla="*/ 2 h 104"/>
                <a:gd name="T48" fmla="*/ 2 w 63"/>
                <a:gd name="T49" fmla="*/ 0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4"/>
                <a:gd name="T77" fmla="*/ 63 w 63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4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8" y="58"/>
                  </a:lnTo>
                  <a:lnTo>
                    <a:pt x="13" y="73"/>
                  </a:lnTo>
                  <a:lnTo>
                    <a:pt x="23" y="85"/>
                  </a:lnTo>
                  <a:lnTo>
                    <a:pt x="35" y="94"/>
                  </a:lnTo>
                  <a:lnTo>
                    <a:pt x="42" y="98"/>
                  </a:lnTo>
                  <a:lnTo>
                    <a:pt x="48" y="102"/>
                  </a:lnTo>
                  <a:lnTo>
                    <a:pt x="56" y="102"/>
                  </a:lnTo>
                  <a:lnTo>
                    <a:pt x="63" y="104"/>
                  </a:lnTo>
                  <a:lnTo>
                    <a:pt x="63" y="94"/>
                  </a:lnTo>
                  <a:lnTo>
                    <a:pt x="58" y="94"/>
                  </a:lnTo>
                  <a:lnTo>
                    <a:pt x="50" y="92"/>
                  </a:lnTo>
                  <a:lnTo>
                    <a:pt x="44" y="90"/>
                  </a:lnTo>
                  <a:lnTo>
                    <a:pt x="40" y="88"/>
                  </a:lnTo>
                  <a:lnTo>
                    <a:pt x="29" y="79"/>
                  </a:lnTo>
                  <a:lnTo>
                    <a:pt x="21" y="69"/>
                  </a:lnTo>
                  <a:lnTo>
                    <a:pt x="13" y="54"/>
                  </a:lnTo>
                  <a:lnTo>
                    <a:pt x="10" y="39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2" name="Freeform 4091"/>
            <p:cNvSpPr>
              <a:spLocks noChangeAspect="1"/>
            </p:cNvSpPr>
            <p:nvPr/>
          </p:nvSpPr>
          <p:spPr bwMode="auto">
            <a:xfrm>
              <a:off x="3174" y="2114"/>
              <a:ext cx="92" cy="104"/>
            </a:xfrm>
            <a:custGeom>
              <a:avLst/>
              <a:gdLst>
                <a:gd name="T0" fmla="*/ 92 w 92"/>
                <a:gd name="T1" fmla="*/ 0 h 104"/>
                <a:gd name="T2" fmla="*/ 92 w 92"/>
                <a:gd name="T3" fmla="*/ 0 h 104"/>
                <a:gd name="T4" fmla="*/ 75 w 92"/>
                <a:gd name="T5" fmla="*/ 2 h 104"/>
                <a:gd name="T6" fmla="*/ 59 w 92"/>
                <a:gd name="T7" fmla="*/ 10 h 104"/>
                <a:gd name="T8" fmla="*/ 46 w 92"/>
                <a:gd name="T9" fmla="*/ 20 h 104"/>
                <a:gd name="T10" fmla="*/ 33 w 92"/>
                <a:gd name="T11" fmla="*/ 31 h 104"/>
                <a:gd name="T12" fmla="*/ 21 w 92"/>
                <a:gd name="T13" fmla="*/ 46 h 104"/>
                <a:gd name="T14" fmla="*/ 11 w 92"/>
                <a:gd name="T15" fmla="*/ 64 h 104"/>
                <a:gd name="T16" fmla="*/ 6 w 92"/>
                <a:gd name="T17" fmla="*/ 83 h 104"/>
                <a:gd name="T18" fmla="*/ 0 w 92"/>
                <a:gd name="T19" fmla="*/ 102 h 104"/>
                <a:gd name="T20" fmla="*/ 8 w 92"/>
                <a:gd name="T21" fmla="*/ 104 h 104"/>
                <a:gd name="T22" fmla="*/ 13 w 92"/>
                <a:gd name="T23" fmla="*/ 85 h 104"/>
                <a:gd name="T24" fmla="*/ 19 w 92"/>
                <a:gd name="T25" fmla="*/ 66 h 104"/>
                <a:gd name="T26" fmla="*/ 29 w 92"/>
                <a:gd name="T27" fmla="*/ 50 h 104"/>
                <a:gd name="T28" fmla="*/ 38 w 92"/>
                <a:gd name="T29" fmla="*/ 37 h 104"/>
                <a:gd name="T30" fmla="*/ 52 w 92"/>
                <a:gd name="T31" fmla="*/ 25 h 104"/>
                <a:gd name="T32" fmla="*/ 63 w 92"/>
                <a:gd name="T33" fmla="*/ 16 h 104"/>
                <a:gd name="T34" fmla="*/ 77 w 92"/>
                <a:gd name="T35" fmla="*/ 12 h 104"/>
                <a:gd name="T36" fmla="*/ 92 w 92"/>
                <a:gd name="T37" fmla="*/ 10 h 104"/>
                <a:gd name="T38" fmla="*/ 92 w 92"/>
                <a:gd name="T39" fmla="*/ 10 h 104"/>
                <a:gd name="T40" fmla="*/ 92 w 92"/>
                <a:gd name="T41" fmla="*/ 0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92" y="0"/>
                  </a:moveTo>
                  <a:lnTo>
                    <a:pt x="92" y="0"/>
                  </a:lnTo>
                  <a:lnTo>
                    <a:pt x="75" y="2"/>
                  </a:lnTo>
                  <a:lnTo>
                    <a:pt x="59" y="10"/>
                  </a:lnTo>
                  <a:lnTo>
                    <a:pt x="46" y="20"/>
                  </a:lnTo>
                  <a:lnTo>
                    <a:pt x="33" y="31"/>
                  </a:lnTo>
                  <a:lnTo>
                    <a:pt x="21" y="46"/>
                  </a:lnTo>
                  <a:lnTo>
                    <a:pt x="11" y="64"/>
                  </a:lnTo>
                  <a:lnTo>
                    <a:pt x="6" y="83"/>
                  </a:lnTo>
                  <a:lnTo>
                    <a:pt x="0" y="102"/>
                  </a:lnTo>
                  <a:lnTo>
                    <a:pt x="8" y="104"/>
                  </a:lnTo>
                  <a:lnTo>
                    <a:pt x="13" y="85"/>
                  </a:lnTo>
                  <a:lnTo>
                    <a:pt x="19" y="66"/>
                  </a:lnTo>
                  <a:lnTo>
                    <a:pt x="29" y="50"/>
                  </a:lnTo>
                  <a:lnTo>
                    <a:pt x="38" y="37"/>
                  </a:lnTo>
                  <a:lnTo>
                    <a:pt x="52" y="25"/>
                  </a:lnTo>
                  <a:lnTo>
                    <a:pt x="63" y="16"/>
                  </a:lnTo>
                  <a:lnTo>
                    <a:pt x="77" y="12"/>
                  </a:lnTo>
                  <a:lnTo>
                    <a:pt x="92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3" name="Freeform 4092"/>
            <p:cNvSpPr>
              <a:spLocks noChangeAspect="1"/>
            </p:cNvSpPr>
            <p:nvPr/>
          </p:nvSpPr>
          <p:spPr bwMode="auto">
            <a:xfrm>
              <a:off x="3266" y="2114"/>
              <a:ext cx="61" cy="104"/>
            </a:xfrm>
            <a:custGeom>
              <a:avLst/>
              <a:gdLst>
                <a:gd name="T0" fmla="*/ 61 w 61"/>
                <a:gd name="T1" fmla="*/ 104 h 104"/>
                <a:gd name="T2" fmla="*/ 61 w 61"/>
                <a:gd name="T3" fmla="*/ 104 h 104"/>
                <a:gd name="T4" fmla="*/ 61 w 61"/>
                <a:gd name="T5" fmla="*/ 85 h 104"/>
                <a:gd name="T6" fmla="*/ 61 w 61"/>
                <a:gd name="T7" fmla="*/ 66 h 104"/>
                <a:gd name="T8" fmla="*/ 56 w 61"/>
                <a:gd name="T9" fmla="*/ 48 h 104"/>
                <a:gd name="T10" fmla="*/ 50 w 61"/>
                <a:gd name="T11" fmla="*/ 33 h 104"/>
                <a:gd name="T12" fmla="*/ 40 w 61"/>
                <a:gd name="T13" fmla="*/ 20 h 104"/>
                <a:gd name="T14" fmla="*/ 29 w 61"/>
                <a:gd name="T15" fmla="*/ 10 h 104"/>
                <a:gd name="T16" fmla="*/ 21 w 61"/>
                <a:gd name="T17" fmla="*/ 6 h 104"/>
                <a:gd name="T18" fmla="*/ 15 w 61"/>
                <a:gd name="T19" fmla="*/ 4 h 104"/>
                <a:gd name="T20" fmla="*/ 8 w 61"/>
                <a:gd name="T21" fmla="*/ 2 h 104"/>
                <a:gd name="T22" fmla="*/ 0 w 61"/>
                <a:gd name="T23" fmla="*/ 0 h 104"/>
                <a:gd name="T24" fmla="*/ 0 w 61"/>
                <a:gd name="T25" fmla="*/ 10 h 104"/>
                <a:gd name="T26" fmla="*/ 6 w 61"/>
                <a:gd name="T27" fmla="*/ 10 h 104"/>
                <a:gd name="T28" fmla="*/ 12 w 61"/>
                <a:gd name="T29" fmla="*/ 12 h 104"/>
                <a:gd name="T30" fmla="*/ 19 w 61"/>
                <a:gd name="T31" fmla="*/ 14 h 104"/>
                <a:gd name="T32" fmla="*/ 23 w 61"/>
                <a:gd name="T33" fmla="*/ 16 h 104"/>
                <a:gd name="T34" fmla="*/ 35 w 61"/>
                <a:gd name="T35" fmla="*/ 25 h 104"/>
                <a:gd name="T36" fmla="*/ 42 w 61"/>
                <a:gd name="T37" fmla="*/ 37 h 104"/>
                <a:gd name="T38" fmla="*/ 48 w 61"/>
                <a:gd name="T39" fmla="*/ 50 h 104"/>
                <a:gd name="T40" fmla="*/ 54 w 61"/>
                <a:gd name="T41" fmla="*/ 66 h 104"/>
                <a:gd name="T42" fmla="*/ 54 w 61"/>
                <a:gd name="T43" fmla="*/ 85 h 104"/>
                <a:gd name="T44" fmla="*/ 54 w 61"/>
                <a:gd name="T45" fmla="*/ 102 h 104"/>
                <a:gd name="T46" fmla="*/ 54 w 61"/>
                <a:gd name="T47" fmla="*/ 102 h 104"/>
                <a:gd name="T48" fmla="*/ 61 w 61"/>
                <a:gd name="T49" fmla="*/ 104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"/>
                <a:gd name="T76" fmla="*/ 0 h 104"/>
                <a:gd name="T77" fmla="*/ 61 w 61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" h="104">
                  <a:moveTo>
                    <a:pt x="61" y="104"/>
                  </a:moveTo>
                  <a:lnTo>
                    <a:pt x="61" y="104"/>
                  </a:lnTo>
                  <a:lnTo>
                    <a:pt x="61" y="85"/>
                  </a:lnTo>
                  <a:lnTo>
                    <a:pt x="61" y="66"/>
                  </a:lnTo>
                  <a:lnTo>
                    <a:pt x="56" y="48"/>
                  </a:lnTo>
                  <a:lnTo>
                    <a:pt x="50" y="33"/>
                  </a:lnTo>
                  <a:lnTo>
                    <a:pt x="40" y="20"/>
                  </a:lnTo>
                  <a:lnTo>
                    <a:pt x="29" y="10"/>
                  </a:lnTo>
                  <a:lnTo>
                    <a:pt x="21" y="6"/>
                  </a:lnTo>
                  <a:lnTo>
                    <a:pt x="15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10"/>
                  </a:lnTo>
                  <a:lnTo>
                    <a:pt x="12" y="12"/>
                  </a:lnTo>
                  <a:lnTo>
                    <a:pt x="19" y="14"/>
                  </a:lnTo>
                  <a:lnTo>
                    <a:pt x="23" y="16"/>
                  </a:lnTo>
                  <a:lnTo>
                    <a:pt x="35" y="25"/>
                  </a:lnTo>
                  <a:lnTo>
                    <a:pt x="42" y="37"/>
                  </a:lnTo>
                  <a:lnTo>
                    <a:pt x="48" y="50"/>
                  </a:lnTo>
                  <a:lnTo>
                    <a:pt x="54" y="66"/>
                  </a:lnTo>
                  <a:lnTo>
                    <a:pt x="54" y="85"/>
                  </a:lnTo>
                  <a:lnTo>
                    <a:pt x="54" y="102"/>
                  </a:lnTo>
                  <a:lnTo>
                    <a:pt x="61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4" name="Freeform 4093"/>
            <p:cNvSpPr>
              <a:spLocks noChangeAspect="1"/>
            </p:cNvSpPr>
            <p:nvPr/>
          </p:nvSpPr>
          <p:spPr bwMode="auto">
            <a:xfrm>
              <a:off x="3235" y="2216"/>
              <a:ext cx="92" cy="104"/>
            </a:xfrm>
            <a:custGeom>
              <a:avLst/>
              <a:gdLst>
                <a:gd name="T0" fmla="*/ 0 w 92"/>
                <a:gd name="T1" fmla="*/ 104 h 104"/>
                <a:gd name="T2" fmla="*/ 0 w 92"/>
                <a:gd name="T3" fmla="*/ 104 h 104"/>
                <a:gd name="T4" fmla="*/ 18 w 92"/>
                <a:gd name="T5" fmla="*/ 102 h 104"/>
                <a:gd name="T6" fmla="*/ 31 w 92"/>
                <a:gd name="T7" fmla="*/ 94 h 104"/>
                <a:gd name="T8" fmla="*/ 46 w 92"/>
                <a:gd name="T9" fmla="*/ 86 h 104"/>
                <a:gd name="T10" fmla="*/ 60 w 92"/>
                <a:gd name="T11" fmla="*/ 73 h 104"/>
                <a:gd name="T12" fmla="*/ 71 w 92"/>
                <a:gd name="T13" fmla="*/ 58 h 104"/>
                <a:gd name="T14" fmla="*/ 79 w 92"/>
                <a:gd name="T15" fmla="*/ 42 h 104"/>
                <a:gd name="T16" fmla="*/ 87 w 92"/>
                <a:gd name="T17" fmla="*/ 23 h 104"/>
                <a:gd name="T18" fmla="*/ 92 w 92"/>
                <a:gd name="T19" fmla="*/ 2 h 104"/>
                <a:gd name="T20" fmla="*/ 85 w 92"/>
                <a:gd name="T21" fmla="*/ 0 h 104"/>
                <a:gd name="T22" fmla="*/ 79 w 92"/>
                <a:gd name="T23" fmla="*/ 19 h 104"/>
                <a:gd name="T24" fmla="*/ 73 w 92"/>
                <a:gd name="T25" fmla="*/ 39 h 104"/>
                <a:gd name="T26" fmla="*/ 64 w 92"/>
                <a:gd name="T27" fmla="*/ 54 h 104"/>
                <a:gd name="T28" fmla="*/ 52 w 92"/>
                <a:gd name="T29" fmla="*/ 67 h 104"/>
                <a:gd name="T30" fmla="*/ 41 w 92"/>
                <a:gd name="T31" fmla="*/ 79 h 104"/>
                <a:gd name="T32" fmla="*/ 29 w 92"/>
                <a:gd name="T33" fmla="*/ 88 h 104"/>
                <a:gd name="T34" fmla="*/ 14 w 92"/>
                <a:gd name="T35" fmla="*/ 92 h 104"/>
                <a:gd name="T36" fmla="*/ 0 w 92"/>
                <a:gd name="T37" fmla="*/ 94 h 104"/>
                <a:gd name="T38" fmla="*/ 0 w 92"/>
                <a:gd name="T39" fmla="*/ 94 h 104"/>
                <a:gd name="T40" fmla="*/ 0 w 92"/>
                <a:gd name="T41" fmla="*/ 104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0" y="104"/>
                  </a:moveTo>
                  <a:lnTo>
                    <a:pt x="0" y="104"/>
                  </a:lnTo>
                  <a:lnTo>
                    <a:pt x="18" y="102"/>
                  </a:lnTo>
                  <a:lnTo>
                    <a:pt x="31" y="94"/>
                  </a:lnTo>
                  <a:lnTo>
                    <a:pt x="46" y="86"/>
                  </a:lnTo>
                  <a:lnTo>
                    <a:pt x="60" y="73"/>
                  </a:lnTo>
                  <a:lnTo>
                    <a:pt x="71" y="58"/>
                  </a:lnTo>
                  <a:lnTo>
                    <a:pt x="79" y="42"/>
                  </a:lnTo>
                  <a:lnTo>
                    <a:pt x="87" y="23"/>
                  </a:lnTo>
                  <a:lnTo>
                    <a:pt x="92" y="2"/>
                  </a:lnTo>
                  <a:lnTo>
                    <a:pt x="85" y="0"/>
                  </a:lnTo>
                  <a:lnTo>
                    <a:pt x="79" y="19"/>
                  </a:lnTo>
                  <a:lnTo>
                    <a:pt x="73" y="39"/>
                  </a:lnTo>
                  <a:lnTo>
                    <a:pt x="64" y="54"/>
                  </a:lnTo>
                  <a:lnTo>
                    <a:pt x="52" y="67"/>
                  </a:lnTo>
                  <a:lnTo>
                    <a:pt x="41" y="79"/>
                  </a:lnTo>
                  <a:lnTo>
                    <a:pt x="29" y="88"/>
                  </a:lnTo>
                  <a:lnTo>
                    <a:pt x="14" y="92"/>
                  </a:lnTo>
                  <a:lnTo>
                    <a:pt x="0" y="94"/>
                  </a:lnTo>
                  <a:lnTo>
                    <a:pt x="0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5" name="Freeform 4094"/>
            <p:cNvSpPr>
              <a:spLocks noChangeAspect="1"/>
            </p:cNvSpPr>
            <p:nvPr/>
          </p:nvSpPr>
          <p:spPr bwMode="auto">
            <a:xfrm>
              <a:off x="3065" y="2043"/>
              <a:ext cx="228" cy="271"/>
            </a:xfrm>
            <a:custGeom>
              <a:avLst/>
              <a:gdLst>
                <a:gd name="T0" fmla="*/ 71 w 228"/>
                <a:gd name="T1" fmla="*/ 0 h 271"/>
                <a:gd name="T2" fmla="*/ 0 w 228"/>
                <a:gd name="T3" fmla="*/ 187 h 271"/>
                <a:gd name="T4" fmla="*/ 155 w 228"/>
                <a:gd name="T5" fmla="*/ 271 h 271"/>
                <a:gd name="T6" fmla="*/ 228 w 228"/>
                <a:gd name="T7" fmla="*/ 85 h 271"/>
                <a:gd name="T8" fmla="*/ 71 w 228"/>
                <a:gd name="T9" fmla="*/ 0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8"/>
                <a:gd name="T16" fmla="*/ 0 h 271"/>
                <a:gd name="T17" fmla="*/ 228 w 228"/>
                <a:gd name="T18" fmla="*/ 271 h 2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8" h="271">
                  <a:moveTo>
                    <a:pt x="71" y="0"/>
                  </a:moveTo>
                  <a:lnTo>
                    <a:pt x="0" y="187"/>
                  </a:lnTo>
                  <a:lnTo>
                    <a:pt x="155" y="271"/>
                  </a:lnTo>
                  <a:lnTo>
                    <a:pt x="228" y="85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6" name="Freeform 4095"/>
            <p:cNvSpPr>
              <a:spLocks noChangeAspect="1"/>
            </p:cNvSpPr>
            <p:nvPr/>
          </p:nvSpPr>
          <p:spPr bwMode="auto">
            <a:xfrm>
              <a:off x="3059" y="2041"/>
              <a:ext cx="80" cy="192"/>
            </a:xfrm>
            <a:custGeom>
              <a:avLst/>
              <a:gdLst>
                <a:gd name="T0" fmla="*/ 8 w 80"/>
                <a:gd name="T1" fmla="*/ 185 h 192"/>
                <a:gd name="T2" fmla="*/ 9 w 80"/>
                <a:gd name="T3" fmla="*/ 190 h 192"/>
                <a:gd name="T4" fmla="*/ 80 w 80"/>
                <a:gd name="T5" fmla="*/ 4 h 192"/>
                <a:gd name="T6" fmla="*/ 73 w 80"/>
                <a:gd name="T7" fmla="*/ 0 h 192"/>
                <a:gd name="T8" fmla="*/ 2 w 80"/>
                <a:gd name="T9" fmla="*/ 187 h 192"/>
                <a:gd name="T10" fmla="*/ 4 w 80"/>
                <a:gd name="T11" fmla="*/ 192 h 192"/>
                <a:gd name="T12" fmla="*/ 2 w 80"/>
                <a:gd name="T13" fmla="*/ 187 h 192"/>
                <a:gd name="T14" fmla="*/ 0 w 80"/>
                <a:gd name="T15" fmla="*/ 190 h 192"/>
                <a:gd name="T16" fmla="*/ 4 w 80"/>
                <a:gd name="T17" fmla="*/ 192 h 192"/>
                <a:gd name="T18" fmla="*/ 8 w 80"/>
                <a:gd name="T19" fmla="*/ 185 h 1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0"/>
                <a:gd name="T31" fmla="*/ 0 h 192"/>
                <a:gd name="T32" fmla="*/ 80 w 80"/>
                <a:gd name="T33" fmla="*/ 192 h 19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0" h="192">
                  <a:moveTo>
                    <a:pt x="8" y="185"/>
                  </a:moveTo>
                  <a:lnTo>
                    <a:pt x="9" y="190"/>
                  </a:lnTo>
                  <a:lnTo>
                    <a:pt x="80" y="4"/>
                  </a:lnTo>
                  <a:lnTo>
                    <a:pt x="73" y="0"/>
                  </a:lnTo>
                  <a:lnTo>
                    <a:pt x="2" y="187"/>
                  </a:lnTo>
                  <a:lnTo>
                    <a:pt x="4" y="192"/>
                  </a:lnTo>
                  <a:lnTo>
                    <a:pt x="2" y="187"/>
                  </a:lnTo>
                  <a:lnTo>
                    <a:pt x="0" y="190"/>
                  </a:lnTo>
                  <a:lnTo>
                    <a:pt x="4" y="192"/>
                  </a:lnTo>
                  <a:lnTo>
                    <a:pt x="8" y="1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7" name="Freeform 4096"/>
            <p:cNvSpPr>
              <a:spLocks noChangeAspect="1"/>
            </p:cNvSpPr>
            <p:nvPr/>
          </p:nvSpPr>
          <p:spPr bwMode="auto">
            <a:xfrm>
              <a:off x="3063" y="2226"/>
              <a:ext cx="161" cy="94"/>
            </a:xfrm>
            <a:custGeom>
              <a:avLst/>
              <a:gdLst>
                <a:gd name="T0" fmla="*/ 153 w 161"/>
                <a:gd name="T1" fmla="*/ 86 h 94"/>
                <a:gd name="T2" fmla="*/ 159 w 161"/>
                <a:gd name="T3" fmla="*/ 84 h 94"/>
                <a:gd name="T4" fmla="*/ 4 w 161"/>
                <a:gd name="T5" fmla="*/ 0 h 94"/>
                <a:gd name="T6" fmla="*/ 0 w 161"/>
                <a:gd name="T7" fmla="*/ 7 h 94"/>
                <a:gd name="T8" fmla="*/ 155 w 161"/>
                <a:gd name="T9" fmla="*/ 90 h 94"/>
                <a:gd name="T10" fmla="*/ 161 w 161"/>
                <a:gd name="T11" fmla="*/ 88 h 94"/>
                <a:gd name="T12" fmla="*/ 155 w 161"/>
                <a:gd name="T13" fmla="*/ 90 h 94"/>
                <a:gd name="T14" fmla="*/ 159 w 161"/>
                <a:gd name="T15" fmla="*/ 94 h 94"/>
                <a:gd name="T16" fmla="*/ 161 w 161"/>
                <a:gd name="T17" fmla="*/ 88 h 94"/>
                <a:gd name="T18" fmla="*/ 153 w 161"/>
                <a:gd name="T19" fmla="*/ 86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1"/>
                <a:gd name="T31" fmla="*/ 0 h 94"/>
                <a:gd name="T32" fmla="*/ 161 w 161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1" h="94">
                  <a:moveTo>
                    <a:pt x="153" y="86"/>
                  </a:moveTo>
                  <a:lnTo>
                    <a:pt x="159" y="84"/>
                  </a:lnTo>
                  <a:lnTo>
                    <a:pt x="4" y="0"/>
                  </a:lnTo>
                  <a:lnTo>
                    <a:pt x="0" y="7"/>
                  </a:lnTo>
                  <a:lnTo>
                    <a:pt x="155" y="90"/>
                  </a:lnTo>
                  <a:lnTo>
                    <a:pt x="161" y="88"/>
                  </a:lnTo>
                  <a:lnTo>
                    <a:pt x="155" y="90"/>
                  </a:lnTo>
                  <a:lnTo>
                    <a:pt x="159" y="94"/>
                  </a:lnTo>
                  <a:lnTo>
                    <a:pt x="161" y="88"/>
                  </a:lnTo>
                  <a:lnTo>
                    <a:pt x="153" y="8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8" name="Freeform 4097"/>
            <p:cNvSpPr>
              <a:spLocks noChangeAspect="1"/>
            </p:cNvSpPr>
            <p:nvPr/>
          </p:nvSpPr>
          <p:spPr bwMode="auto">
            <a:xfrm>
              <a:off x="3216" y="2124"/>
              <a:ext cx="81" cy="190"/>
            </a:xfrm>
            <a:custGeom>
              <a:avLst/>
              <a:gdLst>
                <a:gd name="T0" fmla="*/ 75 w 81"/>
                <a:gd name="T1" fmla="*/ 8 h 190"/>
                <a:gd name="T2" fmla="*/ 73 w 81"/>
                <a:gd name="T3" fmla="*/ 2 h 190"/>
                <a:gd name="T4" fmla="*/ 0 w 81"/>
                <a:gd name="T5" fmla="*/ 188 h 190"/>
                <a:gd name="T6" fmla="*/ 8 w 81"/>
                <a:gd name="T7" fmla="*/ 190 h 190"/>
                <a:gd name="T8" fmla="*/ 81 w 81"/>
                <a:gd name="T9" fmla="*/ 4 h 190"/>
                <a:gd name="T10" fmla="*/ 79 w 81"/>
                <a:gd name="T11" fmla="*/ 0 h 190"/>
                <a:gd name="T12" fmla="*/ 81 w 81"/>
                <a:gd name="T13" fmla="*/ 4 h 190"/>
                <a:gd name="T14" fmla="*/ 81 w 81"/>
                <a:gd name="T15" fmla="*/ 2 h 190"/>
                <a:gd name="T16" fmla="*/ 79 w 81"/>
                <a:gd name="T17" fmla="*/ 0 h 190"/>
                <a:gd name="T18" fmla="*/ 75 w 81"/>
                <a:gd name="T19" fmla="*/ 8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1"/>
                <a:gd name="T31" fmla="*/ 0 h 190"/>
                <a:gd name="T32" fmla="*/ 81 w 81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1" h="190">
                  <a:moveTo>
                    <a:pt x="75" y="8"/>
                  </a:moveTo>
                  <a:lnTo>
                    <a:pt x="73" y="2"/>
                  </a:lnTo>
                  <a:lnTo>
                    <a:pt x="0" y="188"/>
                  </a:lnTo>
                  <a:lnTo>
                    <a:pt x="8" y="190"/>
                  </a:lnTo>
                  <a:lnTo>
                    <a:pt x="81" y="4"/>
                  </a:lnTo>
                  <a:lnTo>
                    <a:pt x="79" y="0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79" y="0"/>
                  </a:lnTo>
                  <a:lnTo>
                    <a:pt x="75" y="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9" name="Freeform 4098"/>
            <p:cNvSpPr>
              <a:spLocks noChangeAspect="1"/>
            </p:cNvSpPr>
            <p:nvPr/>
          </p:nvSpPr>
          <p:spPr bwMode="auto">
            <a:xfrm>
              <a:off x="3132" y="2038"/>
              <a:ext cx="163" cy="94"/>
            </a:xfrm>
            <a:custGeom>
              <a:avLst/>
              <a:gdLst>
                <a:gd name="T0" fmla="*/ 7 w 163"/>
                <a:gd name="T1" fmla="*/ 7 h 94"/>
                <a:gd name="T2" fmla="*/ 2 w 163"/>
                <a:gd name="T3" fmla="*/ 9 h 94"/>
                <a:gd name="T4" fmla="*/ 159 w 163"/>
                <a:gd name="T5" fmla="*/ 94 h 94"/>
                <a:gd name="T6" fmla="*/ 163 w 163"/>
                <a:gd name="T7" fmla="*/ 86 h 94"/>
                <a:gd name="T8" fmla="*/ 6 w 163"/>
                <a:gd name="T9" fmla="*/ 2 h 94"/>
                <a:gd name="T10" fmla="*/ 0 w 163"/>
                <a:gd name="T11" fmla="*/ 3 h 94"/>
                <a:gd name="T12" fmla="*/ 6 w 163"/>
                <a:gd name="T13" fmla="*/ 2 h 94"/>
                <a:gd name="T14" fmla="*/ 2 w 163"/>
                <a:gd name="T15" fmla="*/ 0 h 94"/>
                <a:gd name="T16" fmla="*/ 0 w 163"/>
                <a:gd name="T17" fmla="*/ 3 h 94"/>
                <a:gd name="T18" fmla="*/ 7 w 163"/>
                <a:gd name="T19" fmla="*/ 7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3"/>
                <a:gd name="T31" fmla="*/ 0 h 94"/>
                <a:gd name="T32" fmla="*/ 163 w 163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3" h="94">
                  <a:moveTo>
                    <a:pt x="7" y="7"/>
                  </a:moveTo>
                  <a:lnTo>
                    <a:pt x="2" y="9"/>
                  </a:lnTo>
                  <a:lnTo>
                    <a:pt x="159" y="94"/>
                  </a:lnTo>
                  <a:lnTo>
                    <a:pt x="163" y="86"/>
                  </a:lnTo>
                  <a:lnTo>
                    <a:pt x="6" y="2"/>
                  </a:lnTo>
                  <a:lnTo>
                    <a:pt x="0" y="3"/>
                  </a:lnTo>
                  <a:lnTo>
                    <a:pt x="6" y="2"/>
                  </a:lnTo>
                  <a:lnTo>
                    <a:pt x="2" y="0"/>
                  </a:lnTo>
                  <a:lnTo>
                    <a:pt x="0" y="3"/>
                  </a:lnTo>
                  <a:lnTo>
                    <a:pt x="7" y="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0" name="Freeform 4099"/>
            <p:cNvSpPr>
              <a:spLocks noChangeAspect="1"/>
            </p:cNvSpPr>
            <p:nvPr/>
          </p:nvSpPr>
          <p:spPr bwMode="auto">
            <a:xfrm>
              <a:off x="3178" y="2076"/>
              <a:ext cx="124" cy="102"/>
            </a:xfrm>
            <a:custGeom>
              <a:avLst/>
              <a:gdLst>
                <a:gd name="T0" fmla="*/ 124 w 124"/>
                <a:gd name="T1" fmla="*/ 102 h 102"/>
                <a:gd name="T2" fmla="*/ 15 w 124"/>
                <a:gd name="T3" fmla="*/ 40 h 102"/>
                <a:gd name="T4" fmla="*/ 15 w 124"/>
                <a:gd name="T5" fmla="*/ 38 h 102"/>
                <a:gd name="T6" fmla="*/ 13 w 124"/>
                <a:gd name="T7" fmla="*/ 36 h 102"/>
                <a:gd name="T8" fmla="*/ 13 w 124"/>
                <a:gd name="T9" fmla="*/ 33 h 102"/>
                <a:gd name="T10" fmla="*/ 11 w 124"/>
                <a:gd name="T11" fmla="*/ 27 h 102"/>
                <a:gd name="T12" fmla="*/ 9 w 124"/>
                <a:gd name="T13" fmla="*/ 21 h 102"/>
                <a:gd name="T14" fmla="*/ 7 w 124"/>
                <a:gd name="T15" fmla="*/ 13 h 102"/>
                <a:gd name="T16" fmla="*/ 4 w 124"/>
                <a:gd name="T17" fmla="*/ 8 h 102"/>
                <a:gd name="T18" fmla="*/ 0 w 124"/>
                <a:gd name="T19" fmla="*/ 0 h 102"/>
                <a:gd name="T20" fmla="*/ 107 w 124"/>
                <a:gd name="T21" fmla="*/ 60 h 102"/>
                <a:gd name="T22" fmla="*/ 113 w 124"/>
                <a:gd name="T23" fmla="*/ 65 h 102"/>
                <a:gd name="T24" fmla="*/ 117 w 124"/>
                <a:gd name="T25" fmla="*/ 73 h 102"/>
                <a:gd name="T26" fmla="*/ 121 w 124"/>
                <a:gd name="T27" fmla="*/ 79 h 102"/>
                <a:gd name="T28" fmla="*/ 123 w 124"/>
                <a:gd name="T29" fmla="*/ 86 h 102"/>
                <a:gd name="T30" fmla="*/ 124 w 124"/>
                <a:gd name="T31" fmla="*/ 92 h 102"/>
                <a:gd name="T32" fmla="*/ 124 w 124"/>
                <a:gd name="T33" fmla="*/ 98 h 102"/>
                <a:gd name="T34" fmla="*/ 124 w 124"/>
                <a:gd name="T35" fmla="*/ 102 h 102"/>
                <a:gd name="T36" fmla="*/ 124 w 124"/>
                <a:gd name="T37" fmla="*/ 102 h 1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4"/>
                <a:gd name="T58" fmla="*/ 0 h 102"/>
                <a:gd name="T59" fmla="*/ 124 w 124"/>
                <a:gd name="T60" fmla="*/ 102 h 10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4" h="102">
                  <a:moveTo>
                    <a:pt x="124" y="102"/>
                  </a:moveTo>
                  <a:lnTo>
                    <a:pt x="15" y="40"/>
                  </a:lnTo>
                  <a:lnTo>
                    <a:pt x="15" y="38"/>
                  </a:lnTo>
                  <a:lnTo>
                    <a:pt x="13" y="36"/>
                  </a:lnTo>
                  <a:lnTo>
                    <a:pt x="13" y="33"/>
                  </a:lnTo>
                  <a:lnTo>
                    <a:pt x="11" y="27"/>
                  </a:lnTo>
                  <a:lnTo>
                    <a:pt x="9" y="21"/>
                  </a:lnTo>
                  <a:lnTo>
                    <a:pt x="7" y="13"/>
                  </a:lnTo>
                  <a:lnTo>
                    <a:pt x="4" y="8"/>
                  </a:lnTo>
                  <a:lnTo>
                    <a:pt x="0" y="0"/>
                  </a:lnTo>
                  <a:lnTo>
                    <a:pt x="107" y="60"/>
                  </a:lnTo>
                  <a:lnTo>
                    <a:pt x="113" y="65"/>
                  </a:lnTo>
                  <a:lnTo>
                    <a:pt x="117" y="73"/>
                  </a:lnTo>
                  <a:lnTo>
                    <a:pt x="121" y="79"/>
                  </a:lnTo>
                  <a:lnTo>
                    <a:pt x="123" y="86"/>
                  </a:lnTo>
                  <a:lnTo>
                    <a:pt x="124" y="92"/>
                  </a:lnTo>
                  <a:lnTo>
                    <a:pt x="124" y="98"/>
                  </a:lnTo>
                  <a:lnTo>
                    <a:pt x="124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1" name="Freeform 4100"/>
            <p:cNvSpPr>
              <a:spLocks noChangeAspect="1"/>
            </p:cNvSpPr>
            <p:nvPr/>
          </p:nvSpPr>
          <p:spPr bwMode="auto">
            <a:xfrm>
              <a:off x="3159" y="2182"/>
              <a:ext cx="134" cy="94"/>
            </a:xfrm>
            <a:custGeom>
              <a:avLst/>
              <a:gdLst>
                <a:gd name="T0" fmla="*/ 134 w 134"/>
                <a:gd name="T1" fmla="*/ 65 h 94"/>
                <a:gd name="T2" fmla="*/ 19 w 134"/>
                <a:gd name="T3" fmla="*/ 0 h 94"/>
                <a:gd name="T4" fmla="*/ 19 w 134"/>
                <a:gd name="T5" fmla="*/ 1 h 94"/>
                <a:gd name="T6" fmla="*/ 17 w 134"/>
                <a:gd name="T7" fmla="*/ 3 h 94"/>
                <a:gd name="T8" fmla="*/ 15 w 134"/>
                <a:gd name="T9" fmla="*/ 7 h 94"/>
                <a:gd name="T10" fmla="*/ 13 w 134"/>
                <a:gd name="T11" fmla="*/ 11 h 94"/>
                <a:gd name="T12" fmla="*/ 11 w 134"/>
                <a:gd name="T13" fmla="*/ 15 h 94"/>
                <a:gd name="T14" fmla="*/ 7 w 134"/>
                <a:gd name="T15" fmla="*/ 21 h 94"/>
                <a:gd name="T16" fmla="*/ 3 w 134"/>
                <a:gd name="T17" fmla="*/ 25 h 94"/>
                <a:gd name="T18" fmla="*/ 0 w 134"/>
                <a:gd name="T19" fmla="*/ 30 h 94"/>
                <a:gd name="T20" fmla="*/ 113 w 134"/>
                <a:gd name="T21" fmla="*/ 94 h 94"/>
                <a:gd name="T22" fmla="*/ 117 w 134"/>
                <a:gd name="T23" fmla="*/ 90 h 94"/>
                <a:gd name="T24" fmla="*/ 120 w 134"/>
                <a:gd name="T25" fmla="*/ 86 h 94"/>
                <a:gd name="T26" fmla="*/ 124 w 134"/>
                <a:gd name="T27" fmla="*/ 82 h 94"/>
                <a:gd name="T28" fmla="*/ 128 w 134"/>
                <a:gd name="T29" fmla="*/ 76 h 94"/>
                <a:gd name="T30" fmla="*/ 130 w 134"/>
                <a:gd name="T31" fmla="*/ 73 h 94"/>
                <a:gd name="T32" fmla="*/ 132 w 134"/>
                <a:gd name="T33" fmla="*/ 69 h 94"/>
                <a:gd name="T34" fmla="*/ 134 w 134"/>
                <a:gd name="T35" fmla="*/ 67 h 94"/>
                <a:gd name="T36" fmla="*/ 134 w 134"/>
                <a:gd name="T37" fmla="*/ 65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4"/>
                <a:gd name="T58" fmla="*/ 0 h 94"/>
                <a:gd name="T59" fmla="*/ 134 w 134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4" h="94">
                  <a:moveTo>
                    <a:pt x="134" y="65"/>
                  </a:moveTo>
                  <a:lnTo>
                    <a:pt x="19" y="0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5" y="7"/>
                  </a:lnTo>
                  <a:lnTo>
                    <a:pt x="13" y="11"/>
                  </a:lnTo>
                  <a:lnTo>
                    <a:pt x="11" y="15"/>
                  </a:lnTo>
                  <a:lnTo>
                    <a:pt x="7" y="21"/>
                  </a:lnTo>
                  <a:lnTo>
                    <a:pt x="3" y="25"/>
                  </a:lnTo>
                  <a:lnTo>
                    <a:pt x="0" y="30"/>
                  </a:lnTo>
                  <a:lnTo>
                    <a:pt x="113" y="94"/>
                  </a:lnTo>
                  <a:lnTo>
                    <a:pt x="117" y="90"/>
                  </a:lnTo>
                  <a:lnTo>
                    <a:pt x="120" y="86"/>
                  </a:lnTo>
                  <a:lnTo>
                    <a:pt x="124" y="82"/>
                  </a:lnTo>
                  <a:lnTo>
                    <a:pt x="128" y="76"/>
                  </a:lnTo>
                  <a:lnTo>
                    <a:pt x="130" y="73"/>
                  </a:lnTo>
                  <a:lnTo>
                    <a:pt x="132" y="69"/>
                  </a:lnTo>
                  <a:lnTo>
                    <a:pt x="134" y="67"/>
                  </a:lnTo>
                  <a:lnTo>
                    <a:pt x="134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2" name="Freeform 4101"/>
            <p:cNvSpPr>
              <a:spLocks noChangeAspect="1"/>
            </p:cNvSpPr>
            <p:nvPr/>
          </p:nvSpPr>
          <p:spPr bwMode="auto">
            <a:xfrm>
              <a:off x="3185" y="2132"/>
              <a:ext cx="119" cy="103"/>
            </a:xfrm>
            <a:custGeom>
              <a:avLst/>
              <a:gdLst>
                <a:gd name="T0" fmla="*/ 112 w 119"/>
                <a:gd name="T1" fmla="*/ 103 h 103"/>
                <a:gd name="T2" fmla="*/ 0 w 119"/>
                <a:gd name="T3" fmla="*/ 40 h 103"/>
                <a:gd name="T4" fmla="*/ 2 w 119"/>
                <a:gd name="T5" fmla="*/ 40 h 103"/>
                <a:gd name="T6" fmla="*/ 2 w 119"/>
                <a:gd name="T7" fmla="*/ 36 h 103"/>
                <a:gd name="T8" fmla="*/ 2 w 119"/>
                <a:gd name="T9" fmla="*/ 32 h 103"/>
                <a:gd name="T10" fmla="*/ 4 w 119"/>
                <a:gd name="T11" fmla="*/ 28 h 103"/>
                <a:gd name="T12" fmla="*/ 4 w 119"/>
                <a:gd name="T13" fmla="*/ 21 h 103"/>
                <a:gd name="T14" fmla="*/ 6 w 119"/>
                <a:gd name="T15" fmla="*/ 15 h 103"/>
                <a:gd name="T16" fmla="*/ 6 w 119"/>
                <a:gd name="T17" fmla="*/ 7 h 103"/>
                <a:gd name="T18" fmla="*/ 8 w 119"/>
                <a:gd name="T19" fmla="*/ 0 h 103"/>
                <a:gd name="T20" fmla="*/ 119 w 119"/>
                <a:gd name="T21" fmla="*/ 65 h 103"/>
                <a:gd name="T22" fmla="*/ 119 w 119"/>
                <a:gd name="T23" fmla="*/ 71 h 103"/>
                <a:gd name="T24" fmla="*/ 119 w 119"/>
                <a:gd name="T25" fmla="*/ 76 h 103"/>
                <a:gd name="T26" fmla="*/ 117 w 119"/>
                <a:gd name="T27" fmla="*/ 82 h 103"/>
                <a:gd name="T28" fmla="*/ 116 w 119"/>
                <a:gd name="T29" fmla="*/ 88 h 103"/>
                <a:gd name="T30" fmla="*/ 116 w 119"/>
                <a:gd name="T31" fmla="*/ 94 h 103"/>
                <a:gd name="T32" fmla="*/ 114 w 119"/>
                <a:gd name="T33" fmla="*/ 98 h 103"/>
                <a:gd name="T34" fmla="*/ 114 w 119"/>
                <a:gd name="T35" fmla="*/ 101 h 103"/>
                <a:gd name="T36" fmla="*/ 112 w 119"/>
                <a:gd name="T37" fmla="*/ 103 h 10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9"/>
                <a:gd name="T58" fmla="*/ 0 h 103"/>
                <a:gd name="T59" fmla="*/ 119 w 119"/>
                <a:gd name="T60" fmla="*/ 103 h 10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9" h="103">
                  <a:moveTo>
                    <a:pt x="112" y="103"/>
                  </a:moveTo>
                  <a:lnTo>
                    <a:pt x="0" y="40"/>
                  </a:lnTo>
                  <a:lnTo>
                    <a:pt x="2" y="40"/>
                  </a:lnTo>
                  <a:lnTo>
                    <a:pt x="2" y="36"/>
                  </a:lnTo>
                  <a:lnTo>
                    <a:pt x="2" y="32"/>
                  </a:lnTo>
                  <a:lnTo>
                    <a:pt x="4" y="28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6" y="7"/>
                  </a:lnTo>
                  <a:lnTo>
                    <a:pt x="8" y="0"/>
                  </a:lnTo>
                  <a:lnTo>
                    <a:pt x="119" y="65"/>
                  </a:lnTo>
                  <a:lnTo>
                    <a:pt x="119" y="71"/>
                  </a:lnTo>
                  <a:lnTo>
                    <a:pt x="119" y="76"/>
                  </a:lnTo>
                  <a:lnTo>
                    <a:pt x="117" y="82"/>
                  </a:lnTo>
                  <a:lnTo>
                    <a:pt x="116" y="88"/>
                  </a:lnTo>
                  <a:lnTo>
                    <a:pt x="116" y="94"/>
                  </a:lnTo>
                  <a:lnTo>
                    <a:pt x="114" y="98"/>
                  </a:lnTo>
                  <a:lnTo>
                    <a:pt x="114" y="101"/>
                  </a:lnTo>
                  <a:lnTo>
                    <a:pt x="112" y="10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3" name="Freeform 4102"/>
            <p:cNvSpPr>
              <a:spLocks noChangeAspect="1"/>
            </p:cNvSpPr>
            <p:nvPr/>
          </p:nvSpPr>
          <p:spPr bwMode="auto">
            <a:xfrm>
              <a:off x="3111" y="2220"/>
              <a:ext cx="149" cy="81"/>
            </a:xfrm>
            <a:custGeom>
              <a:avLst/>
              <a:gdLst>
                <a:gd name="T0" fmla="*/ 149 w 149"/>
                <a:gd name="T1" fmla="*/ 65 h 81"/>
                <a:gd name="T2" fmla="*/ 34 w 149"/>
                <a:gd name="T3" fmla="*/ 0 h 81"/>
                <a:gd name="T4" fmla="*/ 34 w 149"/>
                <a:gd name="T5" fmla="*/ 0 h 81"/>
                <a:gd name="T6" fmla="*/ 32 w 149"/>
                <a:gd name="T7" fmla="*/ 4 h 81"/>
                <a:gd name="T8" fmla="*/ 30 w 149"/>
                <a:gd name="T9" fmla="*/ 6 h 81"/>
                <a:gd name="T10" fmla="*/ 27 w 149"/>
                <a:gd name="T11" fmla="*/ 10 h 81"/>
                <a:gd name="T12" fmla="*/ 21 w 149"/>
                <a:gd name="T13" fmla="*/ 13 h 81"/>
                <a:gd name="T14" fmla="*/ 15 w 149"/>
                <a:gd name="T15" fmla="*/ 15 h 81"/>
                <a:gd name="T16" fmla="*/ 7 w 149"/>
                <a:gd name="T17" fmla="*/ 19 h 81"/>
                <a:gd name="T18" fmla="*/ 0 w 149"/>
                <a:gd name="T19" fmla="*/ 21 h 81"/>
                <a:gd name="T20" fmla="*/ 111 w 149"/>
                <a:gd name="T21" fmla="*/ 81 h 81"/>
                <a:gd name="T22" fmla="*/ 119 w 149"/>
                <a:gd name="T23" fmla="*/ 81 h 81"/>
                <a:gd name="T24" fmla="*/ 126 w 149"/>
                <a:gd name="T25" fmla="*/ 81 h 81"/>
                <a:gd name="T26" fmla="*/ 132 w 149"/>
                <a:gd name="T27" fmla="*/ 79 h 81"/>
                <a:gd name="T28" fmla="*/ 138 w 149"/>
                <a:gd name="T29" fmla="*/ 75 h 81"/>
                <a:gd name="T30" fmla="*/ 144 w 149"/>
                <a:gd name="T31" fmla="*/ 71 h 81"/>
                <a:gd name="T32" fmla="*/ 147 w 149"/>
                <a:gd name="T33" fmla="*/ 69 h 81"/>
                <a:gd name="T34" fmla="*/ 149 w 149"/>
                <a:gd name="T35" fmla="*/ 65 h 81"/>
                <a:gd name="T36" fmla="*/ 149 w 149"/>
                <a:gd name="T37" fmla="*/ 65 h 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9"/>
                <a:gd name="T58" fmla="*/ 0 h 81"/>
                <a:gd name="T59" fmla="*/ 149 w 149"/>
                <a:gd name="T60" fmla="*/ 81 h 8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9" h="81">
                  <a:moveTo>
                    <a:pt x="149" y="65"/>
                  </a:moveTo>
                  <a:lnTo>
                    <a:pt x="34" y="0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27" y="10"/>
                  </a:lnTo>
                  <a:lnTo>
                    <a:pt x="21" y="13"/>
                  </a:lnTo>
                  <a:lnTo>
                    <a:pt x="15" y="15"/>
                  </a:lnTo>
                  <a:lnTo>
                    <a:pt x="7" y="19"/>
                  </a:lnTo>
                  <a:lnTo>
                    <a:pt x="0" y="21"/>
                  </a:lnTo>
                  <a:lnTo>
                    <a:pt x="111" y="81"/>
                  </a:lnTo>
                  <a:lnTo>
                    <a:pt x="119" y="81"/>
                  </a:lnTo>
                  <a:lnTo>
                    <a:pt x="126" y="81"/>
                  </a:lnTo>
                  <a:lnTo>
                    <a:pt x="132" y="79"/>
                  </a:lnTo>
                  <a:lnTo>
                    <a:pt x="138" y="75"/>
                  </a:lnTo>
                  <a:lnTo>
                    <a:pt x="144" y="71"/>
                  </a:lnTo>
                  <a:lnTo>
                    <a:pt x="147" y="69"/>
                  </a:lnTo>
                  <a:lnTo>
                    <a:pt x="149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4" name="Freeform 4103"/>
            <p:cNvSpPr>
              <a:spLocks noChangeAspect="1"/>
            </p:cNvSpPr>
            <p:nvPr/>
          </p:nvSpPr>
          <p:spPr bwMode="auto">
            <a:xfrm>
              <a:off x="3045" y="2049"/>
              <a:ext cx="148" cy="196"/>
            </a:xfrm>
            <a:custGeom>
              <a:avLst/>
              <a:gdLst>
                <a:gd name="T0" fmla="*/ 60 w 148"/>
                <a:gd name="T1" fmla="*/ 196 h 196"/>
                <a:gd name="T2" fmla="*/ 52 w 148"/>
                <a:gd name="T3" fmla="*/ 196 h 196"/>
                <a:gd name="T4" fmla="*/ 45 w 148"/>
                <a:gd name="T5" fmla="*/ 194 h 196"/>
                <a:gd name="T6" fmla="*/ 39 w 148"/>
                <a:gd name="T7" fmla="*/ 192 h 196"/>
                <a:gd name="T8" fmla="*/ 33 w 148"/>
                <a:gd name="T9" fmla="*/ 188 h 196"/>
                <a:gd name="T10" fmla="*/ 22 w 148"/>
                <a:gd name="T11" fmla="*/ 179 h 196"/>
                <a:gd name="T12" fmla="*/ 14 w 148"/>
                <a:gd name="T13" fmla="*/ 167 h 196"/>
                <a:gd name="T14" fmla="*/ 6 w 148"/>
                <a:gd name="T15" fmla="*/ 152 h 196"/>
                <a:gd name="T16" fmla="*/ 2 w 148"/>
                <a:gd name="T17" fmla="*/ 136 h 196"/>
                <a:gd name="T18" fmla="*/ 0 w 148"/>
                <a:gd name="T19" fmla="*/ 117 h 196"/>
                <a:gd name="T20" fmla="*/ 2 w 148"/>
                <a:gd name="T21" fmla="*/ 98 h 196"/>
                <a:gd name="T22" fmla="*/ 6 w 148"/>
                <a:gd name="T23" fmla="*/ 79 h 196"/>
                <a:gd name="T24" fmla="*/ 14 w 148"/>
                <a:gd name="T25" fmla="*/ 60 h 196"/>
                <a:gd name="T26" fmla="*/ 23 w 148"/>
                <a:gd name="T27" fmla="*/ 42 h 196"/>
                <a:gd name="T28" fmla="*/ 35 w 148"/>
                <a:gd name="T29" fmla="*/ 29 h 196"/>
                <a:gd name="T30" fmla="*/ 46 w 148"/>
                <a:gd name="T31" fmla="*/ 17 h 196"/>
                <a:gd name="T32" fmla="*/ 60 w 148"/>
                <a:gd name="T33" fmla="*/ 8 h 196"/>
                <a:gd name="T34" fmla="*/ 75 w 148"/>
                <a:gd name="T35" fmla="*/ 2 h 196"/>
                <a:gd name="T36" fmla="*/ 89 w 148"/>
                <a:gd name="T37" fmla="*/ 0 h 196"/>
                <a:gd name="T38" fmla="*/ 96 w 148"/>
                <a:gd name="T39" fmla="*/ 0 h 196"/>
                <a:gd name="T40" fmla="*/ 104 w 148"/>
                <a:gd name="T41" fmla="*/ 2 h 196"/>
                <a:gd name="T42" fmla="*/ 110 w 148"/>
                <a:gd name="T43" fmla="*/ 4 h 196"/>
                <a:gd name="T44" fmla="*/ 116 w 148"/>
                <a:gd name="T45" fmla="*/ 8 h 196"/>
                <a:gd name="T46" fmla="*/ 127 w 148"/>
                <a:gd name="T47" fmla="*/ 17 h 196"/>
                <a:gd name="T48" fmla="*/ 137 w 148"/>
                <a:gd name="T49" fmla="*/ 29 h 196"/>
                <a:gd name="T50" fmla="*/ 142 w 148"/>
                <a:gd name="T51" fmla="*/ 44 h 196"/>
                <a:gd name="T52" fmla="*/ 146 w 148"/>
                <a:gd name="T53" fmla="*/ 60 h 196"/>
                <a:gd name="T54" fmla="*/ 148 w 148"/>
                <a:gd name="T55" fmla="*/ 79 h 196"/>
                <a:gd name="T56" fmla="*/ 146 w 148"/>
                <a:gd name="T57" fmla="*/ 98 h 196"/>
                <a:gd name="T58" fmla="*/ 142 w 148"/>
                <a:gd name="T59" fmla="*/ 117 h 196"/>
                <a:gd name="T60" fmla="*/ 135 w 148"/>
                <a:gd name="T61" fmla="*/ 136 h 196"/>
                <a:gd name="T62" fmla="*/ 125 w 148"/>
                <a:gd name="T63" fmla="*/ 154 h 196"/>
                <a:gd name="T64" fmla="*/ 116 w 148"/>
                <a:gd name="T65" fmla="*/ 167 h 196"/>
                <a:gd name="T66" fmla="*/ 102 w 148"/>
                <a:gd name="T67" fmla="*/ 179 h 196"/>
                <a:gd name="T68" fmla="*/ 89 w 148"/>
                <a:gd name="T69" fmla="*/ 188 h 196"/>
                <a:gd name="T70" fmla="*/ 75 w 148"/>
                <a:gd name="T71" fmla="*/ 194 h 196"/>
                <a:gd name="T72" fmla="*/ 60 w 148"/>
                <a:gd name="T73" fmla="*/ 196 h 1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6"/>
                <a:gd name="T113" fmla="*/ 148 w 148"/>
                <a:gd name="T114" fmla="*/ 196 h 19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6">
                  <a:moveTo>
                    <a:pt x="60" y="196"/>
                  </a:moveTo>
                  <a:lnTo>
                    <a:pt x="52" y="196"/>
                  </a:lnTo>
                  <a:lnTo>
                    <a:pt x="45" y="194"/>
                  </a:lnTo>
                  <a:lnTo>
                    <a:pt x="39" y="192"/>
                  </a:lnTo>
                  <a:lnTo>
                    <a:pt x="33" y="188"/>
                  </a:lnTo>
                  <a:lnTo>
                    <a:pt x="22" y="179"/>
                  </a:lnTo>
                  <a:lnTo>
                    <a:pt x="14" y="167"/>
                  </a:lnTo>
                  <a:lnTo>
                    <a:pt x="6" y="152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6" y="79"/>
                  </a:lnTo>
                  <a:lnTo>
                    <a:pt x="14" y="60"/>
                  </a:lnTo>
                  <a:lnTo>
                    <a:pt x="23" y="42"/>
                  </a:lnTo>
                  <a:lnTo>
                    <a:pt x="35" y="29"/>
                  </a:lnTo>
                  <a:lnTo>
                    <a:pt x="46" y="17"/>
                  </a:lnTo>
                  <a:lnTo>
                    <a:pt x="60" y="8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4"/>
                  </a:lnTo>
                  <a:lnTo>
                    <a:pt x="116" y="8"/>
                  </a:lnTo>
                  <a:lnTo>
                    <a:pt x="127" y="17"/>
                  </a:lnTo>
                  <a:lnTo>
                    <a:pt x="137" y="29"/>
                  </a:lnTo>
                  <a:lnTo>
                    <a:pt x="142" y="44"/>
                  </a:lnTo>
                  <a:lnTo>
                    <a:pt x="146" y="60"/>
                  </a:lnTo>
                  <a:lnTo>
                    <a:pt x="148" y="79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5" y="154"/>
                  </a:lnTo>
                  <a:lnTo>
                    <a:pt x="116" y="167"/>
                  </a:lnTo>
                  <a:lnTo>
                    <a:pt x="102" y="179"/>
                  </a:lnTo>
                  <a:lnTo>
                    <a:pt x="89" y="188"/>
                  </a:lnTo>
                  <a:lnTo>
                    <a:pt x="75" y="194"/>
                  </a:lnTo>
                  <a:lnTo>
                    <a:pt x="60" y="1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5" name="Freeform 4104"/>
            <p:cNvSpPr>
              <a:spLocks noChangeAspect="1"/>
            </p:cNvSpPr>
            <p:nvPr/>
          </p:nvSpPr>
          <p:spPr bwMode="auto">
            <a:xfrm>
              <a:off x="3042" y="2147"/>
              <a:ext cx="63" cy="102"/>
            </a:xfrm>
            <a:custGeom>
              <a:avLst/>
              <a:gdLst>
                <a:gd name="T0" fmla="*/ 2 w 63"/>
                <a:gd name="T1" fmla="*/ 0 h 102"/>
                <a:gd name="T2" fmla="*/ 2 w 63"/>
                <a:gd name="T3" fmla="*/ 0 h 102"/>
                <a:gd name="T4" fmla="*/ 0 w 63"/>
                <a:gd name="T5" fmla="*/ 19 h 102"/>
                <a:gd name="T6" fmla="*/ 2 w 63"/>
                <a:gd name="T7" fmla="*/ 38 h 102"/>
                <a:gd name="T8" fmla="*/ 5 w 63"/>
                <a:gd name="T9" fmla="*/ 56 h 102"/>
                <a:gd name="T10" fmla="*/ 13 w 63"/>
                <a:gd name="T11" fmla="*/ 71 h 102"/>
                <a:gd name="T12" fmla="*/ 23 w 63"/>
                <a:gd name="T13" fmla="*/ 84 h 102"/>
                <a:gd name="T14" fmla="*/ 34 w 63"/>
                <a:gd name="T15" fmla="*/ 94 h 102"/>
                <a:gd name="T16" fmla="*/ 40 w 63"/>
                <a:gd name="T17" fmla="*/ 98 h 102"/>
                <a:gd name="T18" fmla="*/ 48 w 63"/>
                <a:gd name="T19" fmla="*/ 100 h 102"/>
                <a:gd name="T20" fmla="*/ 55 w 63"/>
                <a:gd name="T21" fmla="*/ 102 h 102"/>
                <a:gd name="T22" fmla="*/ 63 w 63"/>
                <a:gd name="T23" fmla="*/ 102 h 102"/>
                <a:gd name="T24" fmla="*/ 63 w 63"/>
                <a:gd name="T25" fmla="*/ 94 h 102"/>
                <a:gd name="T26" fmla="*/ 55 w 63"/>
                <a:gd name="T27" fmla="*/ 94 h 102"/>
                <a:gd name="T28" fmla="*/ 49 w 63"/>
                <a:gd name="T29" fmla="*/ 92 h 102"/>
                <a:gd name="T30" fmla="*/ 44 w 63"/>
                <a:gd name="T31" fmla="*/ 90 h 102"/>
                <a:gd name="T32" fmla="*/ 38 w 63"/>
                <a:gd name="T33" fmla="*/ 86 h 102"/>
                <a:gd name="T34" fmla="*/ 28 w 63"/>
                <a:gd name="T35" fmla="*/ 79 h 102"/>
                <a:gd name="T36" fmla="*/ 19 w 63"/>
                <a:gd name="T37" fmla="*/ 67 h 102"/>
                <a:gd name="T38" fmla="*/ 13 w 63"/>
                <a:gd name="T39" fmla="*/ 54 h 102"/>
                <a:gd name="T40" fmla="*/ 9 w 63"/>
                <a:gd name="T41" fmla="*/ 36 h 102"/>
                <a:gd name="T42" fmla="*/ 7 w 63"/>
                <a:gd name="T43" fmla="*/ 19 h 102"/>
                <a:gd name="T44" fmla="*/ 9 w 63"/>
                <a:gd name="T45" fmla="*/ 0 h 102"/>
                <a:gd name="T46" fmla="*/ 9 w 63"/>
                <a:gd name="T47" fmla="*/ 0 h 102"/>
                <a:gd name="T48" fmla="*/ 2 w 63"/>
                <a:gd name="T49" fmla="*/ 0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2" y="0"/>
                  </a:moveTo>
                  <a:lnTo>
                    <a:pt x="2" y="0"/>
                  </a:lnTo>
                  <a:lnTo>
                    <a:pt x="0" y="19"/>
                  </a:lnTo>
                  <a:lnTo>
                    <a:pt x="2" y="38"/>
                  </a:lnTo>
                  <a:lnTo>
                    <a:pt x="5" y="56"/>
                  </a:lnTo>
                  <a:lnTo>
                    <a:pt x="13" y="71"/>
                  </a:lnTo>
                  <a:lnTo>
                    <a:pt x="23" y="84"/>
                  </a:lnTo>
                  <a:lnTo>
                    <a:pt x="34" y="94"/>
                  </a:lnTo>
                  <a:lnTo>
                    <a:pt x="40" y="98"/>
                  </a:lnTo>
                  <a:lnTo>
                    <a:pt x="48" y="100"/>
                  </a:lnTo>
                  <a:lnTo>
                    <a:pt x="55" y="102"/>
                  </a:lnTo>
                  <a:lnTo>
                    <a:pt x="63" y="102"/>
                  </a:lnTo>
                  <a:lnTo>
                    <a:pt x="63" y="94"/>
                  </a:lnTo>
                  <a:lnTo>
                    <a:pt x="55" y="94"/>
                  </a:lnTo>
                  <a:lnTo>
                    <a:pt x="49" y="92"/>
                  </a:lnTo>
                  <a:lnTo>
                    <a:pt x="44" y="90"/>
                  </a:lnTo>
                  <a:lnTo>
                    <a:pt x="38" y="86"/>
                  </a:lnTo>
                  <a:lnTo>
                    <a:pt x="28" y="79"/>
                  </a:lnTo>
                  <a:lnTo>
                    <a:pt x="19" y="67"/>
                  </a:lnTo>
                  <a:lnTo>
                    <a:pt x="13" y="54"/>
                  </a:lnTo>
                  <a:lnTo>
                    <a:pt x="9" y="36"/>
                  </a:lnTo>
                  <a:lnTo>
                    <a:pt x="7" y="19"/>
                  </a:lnTo>
                  <a:lnTo>
                    <a:pt x="9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6" name="Freeform 4105"/>
            <p:cNvSpPr>
              <a:spLocks noChangeAspect="1"/>
            </p:cNvSpPr>
            <p:nvPr/>
          </p:nvSpPr>
          <p:spPr bwMode="auto">
            <a:xfrm>
              <a:off x="3044" y="2045"/>
              <a:ext cx="90" cy="102"/>
            </a:xfrm>
            <a:custGeom>
              <a:avLst/>
              <a:gdLst>
                <a:gd name="T0" fmla="*/ 90 w 90"/>
                <a:gd name="T1" fmla="*/ 0 h 102"/>
                <a:gd name="T2" fmla="*/ 90 w 90"/>
                <a:gd name="T3" fmla="*/ 0 h 102"/>
                <a:gd name="T4" fmla="*/ 74 w 90"/>
                <a:gd name="T5" fmla="*/ 2 h 102"/>
                <a:gd name="T6" fmla="*/ 59 w 90"/>
                <a:gd name="T7" fmla="*/ 8 h 102"/>
                <a:gd name="T8" fmla="*/ 46 w 90"/>
                <a:gd name="T9" fmla="*/ 18 h 102"/>
                <a:gd name="T10" fmla="*/ 32 w 90"/>
                <a:gd name="T11" fmla="*/ 31 h 102"/>
                <a:gd name="T12" fmla="*/ 21 w 90"/>
                <a:gd name="T13" fmla="*/ 44 h 102"/>
                <a:gd name="T14" fmla="*/ 11 w 90"/>
                <a:gd name="T15" fmla="*/ 62 h 102"/>
                <a:gd name="T16" fmla="*/ 3 w 90"/>
                <a:gd name="T17" fmla="*/ 81 h 102"/>
                <a:gd name="T18" fmla="*/ 0 w 90"/>
                <a:gd name="T19" fmla="*/ 102 h 102"/>
                <a:gd name="T20" fmla="*/ 7 w 90"/>
                <a:gd name="T21" fmla="*/ 102 h 102"/>
                <a:gd name="T22" fmla="*/ 11 w 90"/>
                <a:gd name="T23" fmla="*/ 83 h 102"/>
                <a:gd name="T24" fmla="*/ 19 w 90"/>
                <a:gd name="T25" fmla="*/ 66 h 102"/>
                <a:gd name="T26" fmla="*/ 28 w 90"/>
                <a:gd name="T27" fmla="*/ 50 h 102"/>
                <a:gd name="T28" fmla="*/ 38 w 90"/>
                <a:gd name="T29" fmla="*/ 35 h 102"/>
                <a:gd name="T30" fmla="*/ 49 w 90"/>
                <a:gd name="T31" fmla="*/ 23 h 102"/>
                <a:gd name="T32" fmla="*/ 63 w 90"/>
                <a:gd name="T33" fmla="*/ 16 h 102"/>
                <a:gd name="T34" fmla="*/ 76 w 90"/>
                <a:gd name="T35" fmla="*/ 10 h 102"/>
                <a:gd name="T36" fmla="*/ 90 w 90"/>
                <a:gd name="T37" fmla="*/ 8 h 102"/>
                <a:gd name="T38" fmla="*/ 90 w 90"/>
                <a:gd name="T39" fmla="*/ 8 h 102"/>
                <a:gd name="T40" fmla="*/ 90 w 90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90" y="0"/>
                  </a:moveTo>
                  <a:lnTo>
                    <a:pt x="90" y="0"/>
                  </a:lnTo>
                  <a:lnTo>
                    <a:pt x="74" y="2"/>
                  </a:lnTo>
                  <a:lnTo>
                    <a:pt x="59" y="8"/>
                  </a:lnTo>
                  <a:lnTo>
                    <a:pt x="46" y="18"/>
                  </a:lnTo>
                  <a:lnTo>
                    <a:pt x="32" y="31"/>
                  </a:lnTo>
                  <a:lnTo>
                    <a:pt x="21" y="44"/>
                  </a:lnTo>
                  <a:lnTo>
                    <a:pt x="11" y="62"/>
                  </a:lnTo>
                  <a:lnTo>
                    <a:pt x="3" y="81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11" y="83"/>
                  </a:lnTo>
                  <a:lnTo>
                    <a:pt x="19" y="66"/>
                  </a:lnTo>
                  <a:lnTo>
                    <a:pt x="28" y="50"/>
                  </a:lnTo>
                  <a:lnTo>
                    <a:pt x="38" y="35"/>
                  </a:lnTo>
                  <a:lnTo>
                    <a:pt x="49" y="23"/>
                  </a:lnTo>
                  <a:lnTo>
                    <a:pt x="63" y="16"/>
                  </a:lnTo>
                  <a:lnTo>
                    <a:pt x="76" y="10"/>
                  </a:lnTo>
                  <a:lnTo>
                    <a:pt x="90" y="8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7" name="Freeform 4106"/>
            <p:cNvSpPr>
              <a:spLocks noChangeAspect="1"/>
            </p:cNvSpPr>
            <p:nvPr/>
          </p:nvSpPr>
          <p:spPr bwMode="auto">
            <a:xfrm>
              <a:off x="3134" y="2045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3 h 102"/>
                <a:gd name="T6" fmla="*/ 61 w 63"/>
                <a:gd name="T7" fmla="*/ 64 h 102"/>
                <a:gd name="T8" fmla="*/ 57 w 63"/>
                <a:gd name="T9" fmla="*/ 46 h 102"/>
                <a:gd name="T10" fmla="*/ 50 w 63"/>
                <a:gd name="T11" fmla="*/ 31 h 102"/>
                <a:gd name="T12" fmla="*/ 42 w 63"/>
                <a:gd name="T13" fmla="*/ 18 h 102"/>
                <a:gd name="T14" fmla="*/ 30 w 63"/>
                <a:gd name="T15" fmla="*/ 8 h 102"/>
                <a:gd name="T16" fmla="*/ 23 w 63"/>
                <a:gd name="T17" fmla="*/ 6 h 102"/>
                <a:gd name="T18" fmla="*/ 15 w 63"/>
                <a:gd name="T19" fmla="*/ 2 h 102"/>
                <a:gd name="T20" fmla="*/ 9 w 63"/>
                <a:gd name="T21" fmla="*/ 0 h 102"/>
                <a:gd name="T22" fmla="*/ 0 w 63"/>
                <a:gd name="T23" fmla="*/ 0 h 102"/>
                <a:gd name="T24" fmla="*/ 0 w 63"/>
                <a:gd name="T25" fmla="*/ 8 h 102"/>
                <a:gd name="T26" fmla="*/ 7 w 63"/>
                <a:gd name="T27" fmla="*/ 8 h 102"/>
                <a:gd name="T28" fmla="*/ 13 w 63"/>
                <a:gd name="T29" fmla="*/ 10 h 102"/>
                <a:gd name="T30" fmla="*/ 19 w 63"/>
                <a:gd name="T31" fmla="*/ 12 h 102"/>
                <a:gd name="T32" fmla="*/ 25 w 63"/>
                <a:gd name="T33" fmla="*/ 16 h 102"/>
                <a:gd name="T34" fmla="*/ 36 w 63"/>
                <a:gd name="T35" fmla="*/ 23 h 102"/>
                <a:gd name="T36" fmla="*/ 44 w 63"/>
                <a:gd name="T37" fmla="*/ 35 h 102"/>
                <a:gd name="T38" fmla="*/ 50 w 63"/>
                <a:gd name="T39" fmla="*/ 48 h 102"/>
                <a:gd name="T40" fmla="*/ 53 w 63"/>
                <a:gd name="T41" fmla="*/ 66 h 102"/>
                <a:gd name="T42" fmla="*/ 55 w 63"/>
                <a:gd name="T43" fmla="*/ 83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3"/>
                  </a:lnTo>
                  <a:lnTo>
                    <a:pt x="61" y="64"/>
                  </a:lnTo>
                  <a:lnTo>
                    <a:pt x="57" y="46"/>
                  </a:lnTo>
                  <a:lnTo>
                    <a:pt x="50" y="31"/>
                  </a:lnTo>
                  <a:lnTo>
                    <a:pt x="42" y="18"/>
                  </a:lnTo>
                  <a:lnTo>
                    <a:pt x="30" y="8"/>
                  </a:lnTo>
                  <a:lnTo>
                    <a:pt x="23" y="6"/>
                  </a:lnTo>
                  <a:lnTo>
                    <a:pt x="15" y="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13" y="10"/>
                  </a:lnTo>
                  <a:lnTo>
                    <a:pt x="19" y="12"/>
                  </a:lnTo>
                  <a:lnTo>
                    <a:pt x="25" y="16"/>
                  </a:lnTo>
                  <a:lnTo>
                    <a:pt x="36" y="23"/>
                  </a:lnTo>
                  <a:lnTo>
                    <a:pt x="44" y="35"/>
                  </a:lnTo>
                  <a:lnTo>
                    <a:pt x="50" y="48"/>
                  </a:lnTo>
                  <a:lnTo>
                    <a:pt x="53" y="66"/>
                  </a:lnTo>
                  <a:lnTo>
                    <a:pt x="55" y="83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8" name="Freeform 4107"/>
            <p:cNvSpPr>
              <a:spLocks noChangeAspect="1"/>
            </p:cNvSpPr>
            <p:nvPr/>
          </p:nvSpPr>
          <p:spPr bwMode="auto">
            <a:xfrm>
              <a:off x="3105" y="2147"/>
              <a:ext cx="90" cy="102"/>
            </a:xfrm>
            <a:custGeom>
              <a:avLst/>
              <a:gdLst>
                <a:gd name="T0" fmla="*/ 0 w 90"/>
                <a:gd name="T1" fmla="*/ 102 h 102"/>
                <a:gd name="T2" fmla="*/ 0 w 90"/>
                <a:gd name="T3" fmla="*/ 102 h 102"/>
                <a:gd name="T4" fmla="*/ 15 w 90"/>
                <a:gd name="T5" fmla="*/ 100 h 102"/>
                <a:gd name="T6" fmla="*/ 31 w 90"/>
                <a:gd name="T7" fmla="*/ 94 h 102"/>
                <a:gd name="T8" fmla="*/ 46 w 90"/>
                <a:gd name="T9" fmla="*/ 84 h 102"/>
                <a:gd name="T10" fmla="*/ 57 w 90"/>
                <a:gd name="T11" fmla="*/ 73 h 102"/>
                <a:gd name="T12" fmla="*/ 69 w 90"/>
                <a:gd name="T13" fmla="*/ 58 h 102"/>
                <a:gd name="T14" fmla="*/ 79 w 90"/>
                <a:gd name="T15" fmla="*/ 40 h 102"/>
                <a:gd name="T16" fmla="*/ 86 w 90"/>
                <a:gd name="T17" fmla="*/ 21 h 102"/>
                <a:gd name="T18" fmla="*/ 90 w 90"/>
                <a:gd name="T19" fmla="*/ 0 h 102"/>
                <a:gd name="T20" fmla="*/ 82 w 90"/>
                <a:gd name="T21" fmla="*/ 0 h 102"/>
                <a:gd name="T22" fmla="*/ 79 w 90"/>
                <a:gd name="T23" fmla="*/ 19 h 102"/>
                <a:gd name="T24" fmla="*/ 71 w 90"/>
                <a:gd name="T25" fmla="*/ 36 h 102"/>
                <a:gd name="T26" fmla="*/ 63 w 90"/>
                <a:gd name="T27" fmla="*/ 54 h 102"/>
                <a:gd name="T28" fmla="*/ 52 w 90"/>
                <a:gd name="T29" fmla="*/ 67 h 102"/>
                <a:gd name="T30" fmla="*/ 40 w 90"/>
                <a:gd name="T31" fmla="*/ 79 h 102"/>
                <a:gd name="T32" fmla="*/ 27 w 90"/>
                <a:gd name="T33" fmla="*/ 86 h 102"/>
                <a:gd name="T34" fmla="*/ 13 w 90"/>
                <a:gd name="T35" fmla="*/ 92 h 102"/>
                <a:gd name="T36" fmla="*/ 0 w 90"/>
                <a:gd name="T37" fmla="*/ 94 h 102"/>
                <a:gd name="T38" fmla="*/ 0 w 90"/>
                <a:gd name="T39" fmla="*/ 94 h 102"/>
                <a:gd name="T40" fmla="*/ 0 w 90"/>
                <a:gd name="T41" fmla="*/ 102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0" y="102"/>
                  </a:moveTo>
                  <a:lnTo>
                    <a:pt x="0" y="102"/>
                  </a:lnTo>
                  <a:lnTo>
                    <a:pt x="15" y="100"/>
                  </a:lnTo>
                  <a:lnTo>
                    <a:pt x="31" y="94"/>
                  </a:lnTo>
                  <a:lnTo>
                    <a:pt x="46" y="84"/>
                  </a:lnTo>
                  <a:lnTo>
                    <a:pt x="57" y="73"/>
                  </a:lnTo>
                  <a:lnTo>
                    <a:pt x="69" y="58"/>
                  </a:lnTo>
                  <a:lnTo>
                    <a:pt x="79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9" y="19"/>
                  </a:lnTo>
                  <a:lnTo>
                    <a:pt x="71" y="36"/>
                  </a:lnTo>
                  <a:lnTo>
                    <a:pt x="63" y="54"/>
                  </a:lnTo>
                  <a:lnTo>
                    <a:pt x="52" y="67"/>
                  </a:lnTo>
                  <a:lnTo>
                    <a:pt x="40" y="79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9" name="Freeform 4108"/>
            <p:cNvSpPr>
              <a:spLocks noChangeAspect="1"/>
            </p:cNvSpPr>
            <p:nvPr/>
          </p:nvSpPr>
          <p:spPr bwMode="auto">
            <a:xfrm>
              <a:off x="3205" y="2711"/>
              <a:ext cx="7" cy="154"/>
            </a:xfrm>
            <a:custGeom>
              <a:avLst/>
              <a:gdLst>
                <a:gd name="T0" fmla="*/ 3 w 7"/>
                <a:gd name="T1" fmla="*/ 154 h 154"/>
                <a:gd name="T2" fmla="*/ 7 w 7"/>
                <a:gd name="T3" fmla="*/ 154 h 154"/>
                <a:gd name="T4" fmla="*/ 7 w 7"/>
                <a:gd name="T5" fmla="*/ 0 h 154"/>
                <a:gd name="T6" fmla="*/ 0 w 7"/>
                <a:gd name="T7" fmla="*/ 0 h 154"/>
                <a:gd name="T8" fmla="*/ 0 w 7"/>
                <a:gd name="T9" fmla="*/ 154 h 154"/>
                <a:gd name="T10" fmla="*/ 3 w 7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4"/>
                <a:gd name="T20" fmla="*/ 7 w 7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4">
                  <a:moveTo>
                    <a:pt x="3" y="154"/>
                  </a:moveTo>
                  <a:lnTo>
                    <a:pt x="7" y="154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3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20" name="Freeform 4109"/>
            <p:cNvSpPr>
              <a:spLocks noChangeAspect="1"/>
            </p:cNvSpPr>
            <p:nvPr/>
          </p:nvSpPr>
          <p:spPr bwMode="auto">
            <a:xfrm>
              <a:off x="2765" y="2713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</p:grpSp>
      <p:sp>
        <p:nvSpPr>
          <p:cNvPr id="6239" name="Rectangle 84"/>
          <p:cNvSpPr>
            <a:spLocks noChangeArrowheads="1"/>
          </p:cNvSpPr>
          <p:nvPr/>
        </p:nvSpPr>
        <p:spPr bwMode="auto">
          <a:xfrm>
            <a:off x="1638300" y="5596467"/>
            <a:ext cx="215900" cy="867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Сеул</a:t>
            </a:r>
          </a:p>
        </p:txBody>
      </p:sp>
      <p:grpSp>
        <p:nvGrpSpPr>
          <p:cNvPr id="4226" name="Group 70"/>
          <p:cNvGrpSpPr>
            <a:grpSpLocks/>
          </p:cNvGrpSpPr>
          <p:nvPr/>
        </p:nvGrpSpPr>
        <p:grpSpPr bwMode="auto">
          <a:xfrm>
            <a:off x="6688139" y="1219201"/>
            <a:ext cx="71437" cy="99484"/>
            <a:chOff x="784" y="1700"/>
            <a:chExt cx="136" cy="136"/>
          </a:xfrm>
        </p:grpSpPr>
        <p:sp>
          <p:nvSpPr>
            <p:cNvPr id="5081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5082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4227" name="Группа 20"/>
          <p:cNvGrpSpPr>
            <a:grpSpLocks/>
          </p:cNvGrpSpPr>
          <p:nvPr/>
        </p:nvGrpSpPr>
        <p:grpSpPr bwMode="auto">
          <a:xfrm>
            <a:off x="3222625" y="5619751"/>
            <a:ext cx="552450" cy="351367"/>
            <a:chOff x="6408195" y="6858000"/>
            <a:chExt cx="792284" cy="473850"/>
          </a:xfrm>
        </p:grpSpPr>
        <p:sp>
          <p:nvSpPr>
            <p:cNvPr id="2878" name="Freeform 41"/>
            <p:cNvSpPr>
              <a:spLocks noChangeAspect="1"/>
            </p:cNvSpPr>
            <p:nvPr/>
          </p:nvSpPr>
          <p:spPr bwMode="auto">
            <a:xfrm flipH="1">
              <a:off x="6556180" y="6858000"/>
              <a:ext cx="512252" cy="473850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79" name="Text Box 45"/>
            <p:cNvSpPr txBox="1">
              <a:spLocks noChangeAspect="1" noChangeArrowheads="1"/>
            </p:cNvSpPr>
            <p:nvPr/>
          </p:nvSpPr>
          <p:spPr bwMode="auto">
            <a:xfrm>
              <a:off x="6408195" y="6960763"/>
              <a:ext cx="792284" cy="199601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ВС Японии</a:t>
              </a:r>
            </a:p>
          </p:txBody>
        </p:sp>
      </p:grpSp>
      <p:sp>
        <p:nvSpPr>
          <p:cNvPr id="2928" name="Rectangle 84"/>
          <p:cNvSpPr>
            <a:spLocks noChangeArrowheads="1"/>
          </p:cNvSpPr>
          <p:nvPr/>
        </p:nvSpPr>
        <p:spPr bwMode="auto">
          <a:xfrm flipH="1">
            <a:off x="-828600" y="6309320"/>
            <a:ext cx="576064" cy="129266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6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Восточно-Китайское море</a:t>
            </a:r>
          </a:p>
        </p:txBody>
      </p:sp>
      <p:sp>
        <p:nvSpPr>
          <p:cNvPr id="7176" name="Text Box 252"/>
          <p:cNvSpPr txBox="1">
            <a:spLocks noChangeArrowheads="1"/>
          </p:cNvSpPr>
          <p:nvPr/>
        </p:nvSpPr>
        <p:spPr bwMode="auto">
          <a:xfrm>
            <a:off x="2891104" y="5445224"/>
            <a:ext cx="505312" cy="20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C0504D">
                      <a:satMod val="175000"/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900" b="1" dirty="0">
                <a:solidFill>
                  <a:srgbClr val="000000"/>
                </a:solidFill>
                <a:effectLst>
                  <a:glow rad="139700">
                    <a:srgbClr val="3366CC"/>
                  </a:glow>
                </a:effectLst>
                <a:latin typeface="Arial Narrow" pitchFamily="34" charset="0"/>
                <a:cs typeface="Arial" pitchFamily="34" charset="0"/>
              </a:rPr>
              <a:t>Япония</a:t>
            </a:r>
          </a:p>
        </p:txBody>
      </p:sp>
      <p:grpSp>
        <p:nvGrpSpPr>
          <p:cNvPr id="4228" name="Group 70"/>
          <p:cNvGrpSpPr>
            <a:grpSpLocks/>
          </p:cNvGrpSpPr>
          <p:nvPr/>
        </p:nvGrpSpPr>
        <p:grpSpPr bwMode="auto">
          <a:xfrm>
            <a:off x="2381250" y="4279901"/>
            <a:ext cx="71438" cy="99484"/>
            <a:chOff x="784" y="1700"/>
            <a:chExt cx="136" cy="136"/>
          </a:xfrm>
        </p:grpSpPr>
        <p:sp>
          <p:nvSpPr>
            <p:cNvPr id="1802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1803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3865" name="Oval 3167"/>
          <p:cNvSpPr>
            <a:spLocks noChangeArrowheads="1"/>
          </p:cNvSpPr>
          <p:nvPr/>
        </p:nvSpPr>
        <p:spPr bwMode="auto">
          <a:xfrm>
            <a:off x="2354263" y="4394201"/>
            <a:ext cx="107950" cy="148167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FF0000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4255" name="Группа 2016"/>
          <p:cNvGrpSpPr>
            <a:grpSpLocks/>
          </p:cNvGrpSpPr>
          <p:nvPr/>
        </p:nvGrpSpPr>
        <p:grpSpPr bwMode="auto">
          <a:xfrm>
            <a:off x="3635375" y="1797051"/>
            <a:ext cx="107950" cy="143933"/>
            <a:chOff x="6166775" y="5370435"/>
            <a:chExt cx="229001" cy="213596"/>
          </a:xfrm>
        </p:grpSpPr>
        <p:sp>
          <p:nvSpPr>
            <p:cNvPr id="6339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3869" name="Прямая соединительная линия 3868"/>
            <p:cNvCxnSpPr/>
            <p:nvPr/>
          </p:nvCxnSpPr>
          <p:spPr>
            <a:xfrm>
              <a:off x="6281275" y="5455244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41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3873" name="Овал 3872"/>
            <p:cNvSpPr/>
            <p:nvPr/>
          </p:nvSpPr>
          <p:spPr>
            <a:xfrm>
              <a:off x="6257703" y="5408128"/>
              <a:ext cx="47147" cy="47116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3874" name="Прямая соединительная линия 3873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56" name="Группа 20"/>
          <p:cNvGrpSpPr>
            <a:grpSpLocks/>
          </p:cNvGrpSpPr>
          <p:nvPr/>
        </p:nvGrpSpPr>
        <p:grpSpPr bwMode="auto">
          <a:xfrm>
            <a:off x="7745413" y="1735667"/>
            <a:ext cx="615950" cy="391584"/>
            <a:chOff x="6352566" y="6858000"/>
            <a:chExt cx="792284" cy="527697"/>
          </a:xfrm>
        </p:grpSpPr>
        <p:sp>
          <p:nvSpPr>
            <p:cNvPr id="2041" name="Freeform 41"/>
            <p:cNvSpPr>
              <a:spLocks noChangeAspect="1"/>
            </p:cNvSpPr>
            <p:nvPr/>
          </p:nvSpPr>
          <p:spPr bwMode="auto">
            <a:xfrm flipH="1">
              <a:off x="6554720" y="6858000"/>
              <a:ext cx="436981" cy="473500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42" name="Text Box 45"/>
            <p:cNvSpPr txBox="1">
              <a:spLocks noChangeAspect="1" noChangeArrowheads="1"/>
            </p:cNvSpPr>
            <p:nvPr/>
          </p:nvSpPr>
          <p:spPr bwMode="auto">
            <a:xfrm>
              <a:off x="6352566" y="6920753"/>
              <a:ext cx="792284" cy="199454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>
                <a:lnSpc>
                  <a:spcPts val="400"/>
                </a:lnSpc>
                <a:defRPr/>
              </a:pPr>
              <a:r>
                <a:rPr lang="ru-RU" sz="6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3 ОФ</a:t>
              </a:r>
            </a:p>
          </p:txBody>
        </p:sp>
        <p:sp>
          <p:nvSpPr>
            <p:cNvPr id="2043" name="Line 65"/>
            <p:cNvSpPr>
              <a:spLocks noChangeAspect="1" noChangeShapeType="1"/>
            </p:cNvSpPr>
            <p:nvPr/>
          </p:nvSpPr>
          <p:spPr bwMode="auto">
            <a:xfrm>
              <a:off x="6556763" y="6895082"/>
              <a:ext cx="0" cy="490615"/>
            </a:xfrm>
            <a:prstGeom prst="line">
              <a:avLst/>
            </a:prstGeom>
            <a:noFill/>
            <a:ln w="1270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16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44" name="Oval 3167"/>
          <p:cNvSpPr>
            <a:spLocks noChangeArrowheads="1"/>
          </p:cNvSpPr>
          <p:nvPr/>
        </p:nvSpPr>
        <p:spPr bwMode="auto">
          <a:xfrm>
            <a:off x="7816851" y="2123018"/>
            <a:ext cx="142875" cy="196849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ВМБ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4257" name="Group 70"/>
          <p:cNvGrpSpPr>
            <a:grpSpLocks/>
          </p:cNvGrpSpPr>
          <p:nvPr/>
        </p:nvGrpSpPr>
        <p:grpSpPr bwMode="auto">
          <a:xfrm>
            <a:off x="7945439" y="2203451"/>
            <a:ext cx="71437" cy="97367"/>
            <a:chOff x="784" y="1700"/>
            <a:chExt cx="136" cy="136"/>
          </a:xfrm>
        </p:grpSpPr>
        <p:sp>
          <p:nvSpPr>
            <p:cNvPr id="2046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2047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50" name="Rectangle 84"/>
          <p:cNvSpPr>
            <a:spLocks noChangeArrowheads="1"/>
          </p:cNvSpPr>
          <p:nvPr/>
        </p:nvSpPr>
        <p:spPr bwMode="auto">
          <a:xfrm flipH="1">
            <a:off x="7948613" y="2330451"/>
            <a:ext cx="347662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Сан-Диего</a:t>
            </a:r>
          </a:p>
        </p:txBody>
      </p:sp>
      <p:sp>
        <p:nvSpPr>
          <p:cNvPr id="4819" name="Rectangle 84"/>
          <p:cNvSpPr>
            <a:spLocks noChangeArrowheads="1"/>
          </p:cNvSpPr>
          <p:nvPr/>
        </p:nvSpPr>
        <p:spPr bwMode="auto">
          <a:xfrm>
            <a:off x="7164288" y="1988840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авма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 «</a:t>
            </a: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Нимитц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»</a:t>
            </a:r>
            <a:endParaRPr lang="ru-RU" sz="5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4259" name="Группа 1998"/>
          <p:cNvGrpSpPr>
            <a:grpSpLocks/>
          </p:cNvGrpSpPr>
          <p:nvPr/>
        </p:nvGrpSpPr>
        <p:grpSpPr bwMode="auto">
          <a:xfrm>
            <a:off x="-1588" y="-50799"/>
            <a:ext cx="9145588" cy="791633"/>
            <a:chOff x="-1588" y="-38825"/>
            <a:chExt cx="9145589" cy="594351"/>
          </a:xfrm>
        </p:grpSpPr>
        <p:grpSp>
          <p:nvGrpSpPr>
            <p:cNvPr id="4267" name="Группа 3854"/>
            <p:cNvGrpSpPr>
              <a:grpSpLocks/>
            </p:cNvGrpSpPr>
            <p:nvPr/>
          </p:nvGrpSpPr>
          <p:grpSpPr bwMode="auto">
            <a:xfrm>
              <a:off x="-1588" y="-38825"/>
              <a:ext cx="9145589" cy="577444"/>
              <a:chOff x="-1588" y="-38825"/>
              <a:chExt cx="9145589" cy="577444"/>
            </a:xfrm>
          </p:grpSpPr>
          <p:grpSp>
            <p:nvGrpSpPr>
              <p:cNvPr id="4275" name="Группа 552"/>
              <p:cNvGrpSpPr>
                <a:grpSpLocks/>
              </p:cNvGrpSpPr>
              <p:nvPr/>
            </p:nvGrpSpPr>
            <p:grpSpPr bwMode="auto">
              <a:xfrm>
                <a:off x="-1588" y="-38825"/>
                <a:ext cx="9145589" cy="577444"/>
                <a:chOff x="-1588" y="-39688"/>
                <a:chExt cx="9145589" cy="577444"/>
              </a:xfrm>
            </p:grpSpPr>
            <p:sp>
              <p:nvSpPr>
                <p:cNvPr id="2004" name="Rectangle 28"/>
                <p:cNvSpPr>
                  <a:spLocks noChangeArrowheads="1"/>
                </p:cNvSpPr>
                <p:nvPr/>
              </p:nvSpPr>
              <p:spPr bwMode="auto">
                <a:xfrm>
                  <a:off x="0" y="42"/>
                  <a:ext cx="9144001" cy="537141"/>
                </a:xfrm>
                <a:prstGeom prst="rect">
                  <a:avLst/>
                </a:prstGeom>
                <a:gradFill flip="none" rotWithShape="1">
                  <a:gsLst>
                    <a:gs pos="50000">
                      <a:schemeClr val="bg1"/>
                    </a:gs>
                    <a:gs pos="100000">
                      <a:srgbClr val="FF818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>
                  <a:noFill/>
                  <a:miter lim="800000"/>
                  <a:headEnd/>
                  <a:tailEnd/>
                </a:ln>
              </p:spPr>
              <p:txBody>
                <a:bodyPr lIns="0" tIns="0" rIns="0" bIns="0" anchor="ctr" anchorCtr="1"/>
                <a:lstStyle/>
                <a:p>
                  <a:pPr algn="ctr">
                    <a:defRPr/>
                  </a:pPr>
                  <a:r>
                    <a:rPr lang="ru-RU" sz="1600" b="1" dirty="0" smtClean="0">
                      <a:solidFill>
                        <a:srgbClr val="000000"/>
                      </a:solidFill>
                      <a:cs typeface="Arial" pitchFamily="34" charset="0"/>
                    </a:rPr>
                    <a:t>МЕТОДЫ ОБУЧЕНИЯ</a:t>
                  </a:r>
                  <a:endParaRPr lang="ru-RU" sz="1600" b="1" dirty="0">
                    <a:solidFill>
                      <a:srgbClr val="000000"/>
                    </a:solidFill>
                    <a:cs typeface="Arial" pitchFamily="34" charset="0"/>
                  </a:endParaRPr>
                </a:p>
              </p:txBody>
            </p:sp>
            <p:pic>
              <p:nvPicPr>
                <p:cNvPr id="6332" name="Picture 20"/>
                <p:cNvPicPr>
                  <a:picLocks noChangeAspect="1" noChangeArrowheads="1"/>
                </p:cNvPicPr>
                <p:nvPr/>
              </p:nvPicPr>
              <p:blipFill>
                <a:blip r:embed="rId5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rcRect/>
                <a:stretch>
                  <a:fillRect/>
                </a:stretch>
              </p:blipFill>
              <p:spPr bwMode="auto">
                <a:xfrm>
                  <a:off x="-1588" y="-39688"/>
                  <a:ext cx="1470026" cy="52387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6333" name="Picture 21"/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rcRect/>
                <a:stretch>
                  <a:fillRect/>
                </a:stretch>
              </p:blipFill>
              <p:spPr bwMode="auto">
                <a:xfrm>
                  <a:off x="138113" y="11136"/>
                  <a:ext cx="842962" cy="45720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2003" name="Овал 2002"/>
              <p:cNvSpPr>
                <a:spLocks/>
              </p:cNvSpPr>
              <p:nvPr/>
            </p:nvSpPr>
            <p:spPr bwMode="auto">
              <a:xfrm>
                <a:off x="8588376" y="45402"/>
                <a:ext cx="360363" cy="359153"/>
              </a:xfrm>
              <a:prstGeom prst="ellipse">
                <a:avLst/>
              </a:prstGeom>
              <a:solidFill>
                <a:srgbClr val="FFFF7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ru-RU" sz="1400" b="1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8</a:t>
                </a:r>
                <a:endParaRPr lang="ru-RU" sz="1400" b="1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328" name="Line 6"/>
            <p:cNvSpPr>
              <a:spLocks noChangeShapeType="1"/>
            </p:cNvSpPr>
            <p:nvPr/>
          </p:nvSpPr>
          <p:spPr bwMode="auto">
            <a:xfrm>
              <a:off x="0" y="555526"/>
              <a:ext cx="9144000" cy="0"/>
            </a:xfrm>
            <a:prstGeom prst="line">
              <a:avLst/>
            </a:prstGeom>
            <a:noFill/>
            <a:ln w="57150" cmpd="thickThin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253" name="Rectangle 84"/>
          <p:cNvSpPr>
            <a:spLocks noChangeArrowheads="1"/>
          </p:cNvSpPr>
          <p:nvPr/>
        </p:nvSpPr>
        <p:spPr bwMode="auto">
          <a:xfrm>
            <a:off x="4927600" y="831851"/>
            <a:ext cx="390525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м. Шмидта</a:t>
            </a:r>
          </a:p>
        </p:txBody>
      </p:sp>
      <p:sp>
        <p:nvSpPr>
          <p:cNvPr id="6254" name="Rectangle 84"/>
          <p:cNvSpPr>
            <a:spLocks noChangeArrowheads="1"/>
          </p:cNvSpPr>
          <p:nvPr/>
        </p:nvSpPr>
        <p:spPr bwMode="auto">
          <a:xfrm>
            <a:off x="5586413" y="1130300"/>
            <a:ext cx="431800" cy="613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Провидения</a:t>
            </a:r>
          </a:p>
        </p:txBody>
      </p:sp>
      <p:grpSp>
        <p:nvGrpSpPr>
          <p:cNvPr id="4276" name="Группа 2022"/>
          <p:cNvGrpSpPr>
            <a:grpSpLocks/>
          </p:cNvGrpSpPr>
          <p:nvPr/>
        </p:nvGrpSpPr>
        <p:grpSpPr bwMode="auto">
          <a:xfrm>
            <a:off x="5619750" y="954618"/>
            <a:ext cx="107950" cy="143933"/>
            <a:chOff x="6166775" y="5370435"/>
            <a:chExt cx="229001" cy="213596"/>
          </a:xfrm>
        </p:grpSpPr>
        <p:sp>
          <p:nvSpPr>
            <p:cNvPr id="6322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4881" name="Прямая соединительная линия 4880"/>
            <p:cNvCxnSpPr/>
            <p:nvPr/>
          </p:nvCxnSpPr>
          <p:spPr>
            <a:xfrm>
              <a:off x="6281276" y="5455244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24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4883" name="Овал 4882"/>
            <p:cNvSpPr/>
            <p:nvPr/>
          </p:nvSpPr>
          <p:spPr>
            <a:xfrm>
              <a:off x="6257703" y="5408128"/>
              <a:ext cx="47147" cy="47116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4884" name="Прямая соединительная линия 4883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81" name="Группа 2028"/>
          <p:cNvGrpSpPr>
            <a:grpSpLocks/>
          </p:cNvGrpSpPr>
          <p:nvPr/>
        </p:nvGrpSpPr>
        <p:grpSpPr bwMode="auto">
          <a:xfrm>
            <a:off x="5353050" y="787400"/>
            <a:ext cx="107950" cy="143933"/>
            <a:chOff x="6166775" y="5370435"/>
            <a:chExt cx="229001" cy="213596"/>
          </a:xfrm>
        </p:grpSpPr>
        <p:sp>
          <p:nvSpPr>
            <p:cNvPr id="6317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4887" name="Прямая соединительная линия 4886"/>
            <p:cNvCxnSpPr/>
            <p:nvPr/>
          </p:nvCxnSpPr>
          <p:spPr>
            <a:xfrm>
              <a:off x="6281275" y="5455246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19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4889" name="Овал 4888"/>
            <p:cNvSpPr/>
            <p:nvPr/>
          </p:nvSpPr>
          <p:spPr>
            <a:xfrm>
              <a:off x="6257703" y="5408128"/>
              <a:ext cx="47147" cy="47118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4890" name="Прямая соединительная линия 4889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89" name="Group 70"/>
          <p:cNvGrpSpPr>
            <a:grpSpLocks/>
          </p:cNvGrpSpPr>
          <p:nvPr/>
        </p:nvGrpSpPr>
        <p:grpSpPr bwMode="auto">
          <a:xfrm>
            <a:off x="5499100" y="927101"/>
            <a:ext cx="71438" cy="99484"/>
            <a:chOff x="784" y="1700"/>
            <a:chExt cx="136" cy="136"/>
          </a:xfrm>
        </p:grpSpPr>
        <p:sp>
          <p:nvSpPr>
            <p:cNvPr id="4892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4893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58" name="Rectangle 84"/>
          <p:cNvSpPr>
            <a:spLocks noChangeArrowheads="1"/>
          </p:cNvSpPr>
          <p:nvPr/>
        </p:nvSpPr>
        <p:spPr bwMode="auto">
          <a:xfrm>
            <a:off x="2203451" y="2743200"/>
            <a:ext cx="379413" cy="84667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Белогорск</a:t>
            </a:r>
          </a:p>
        </p:txBody>
      </p:sp>
      <p:grpSp>
        <p:nvGrpSpPr>
          <p:cNvPr id="4346" name="Группа 5172"/>
          <p:cNvGrpSpPr>
            <a:grpSpLocks/>
          </p:cNvGrpSpPr>
          <p:nvPr/>
        </p:nvGrpSpPr>
        <p:grpSpPr bwMode="auto">
          <a:xfrm>
            <a:off x="2416175" y="2810934"/>
            <a:ext cx="698500" cy="814917"/>
            <a:chOff x="1676421" y="2010667"/>
            <a:chExt cx="699000" cy="493202"/>
          </a:xfrm>
        </p:grpSpPr>
        <p:grpSp>
          <p:nvGrpSpPr>
            <p:cNvPr id="4351" name="Группа 726"/>
            <p:cNvGrpSpPr>
              <a:grpSpLocks/>
            </p:cNvGrpSpPr>
            <p:nvPr/>
          </p:nvGrpSpPr>
          <p:grpSpPr bwMode="auto">
            <a:xfrm>
              <a:off x="1676421" y="2010667"/>
              <a:ext cx="669873" cy="361234"/>
              <a:chOff x="2259747" y="2695183"/>
              <a:chExt cx="398776" cy="209753"/>
            </a:xfrm>
          </p:grpSpPr>
          <p:grpSp>
            <p:nvGrpSpPr>
              <p:cNvPr id="4359" name="Группа 436"/>
              <p:cNvGrpSpPr>
                <a:grpSpLocks/>
              </p:cNvGrpSpPr>
              <p:nvPr/>
            </p:nvGrpSpPr>
            <p:grpSpPr bwMode="auto">
              <a:xfrm>
                <a:off x="2259747" y="2695183"/>
                <a:ext cx="398776" cy="183658"/>
                <a:chOff x="4438368" y="2390194"/>
                <a:chExt cx="494809" cy="186319"/>
              </a:xfrm>
            </p:grpSpPr>
            <p:grpSp>
              <p:nvGrpSpPr>
                <p:cNvPr id="4360" name="Group 39"/>
                <p:cNvGrpSpPr>
                  <a:grpSpLocks noChangeAspect="1"/>
                </p:cNvGrpSpPr>
                <p:nvPr/>
              </p:nvGrpSpPr>
              <p:grpSpPr bwMode="auto">
                <a:xfrm>
                  <a:off x="4468247" y="2390194"/>
                  <a:ext cx="331117" cy="186319"/>
                  <a:chOff x="7378" y="-660"/>
                  <a:chExt cx="737" cy="485"/>
                </a:xfrm>
              </p:grpSpPr>
              <p:sp>
                <p:nvSpPr>
                  <p:cNvPr id="5182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7377" y="-652"/>
                    <a:ext cx="734" cy="475"/>
                  </a:xfrm>
                  <a:custGeom>
                    <a:avLst/>
                    <a:gdLst>
                      <a:gd name="T0" fmla="*/ 5 w 935"/>
                      <a:gd name="T1" fmla="*/ 9 h 583"/>
                      <a:gd name="T2" fmla="*/ 5 w 935"/>
                      <a:gd name="T3" fmla="*/ 9 h 583"/>
                      <a:gd name="T4" fmla="*/ 5 w 935"/>
                      <a:gd name="T5" fmla="*/ 9 h 583"/>
                      <a:gd name="T6" fmla="*/ 5 w 935"/>
                      <a:gd name="T7" fmla="*/ 9 h 583"/>
                      <a:gd name="T8" fmla="*/ 5 w 935"/>
                      <a:gd name="T9" fmla="*/ 9 h 583"/>
                      <a:gd name="T10" fmla="*/ 5 w 935"/>
                      <a:gd name="T11" fmla="*/ 1 h 583"/>
                      <a:gd name="T12" fmla="*/ 5 w 935"/>
                      <a:gd name="T13" fmla="*/ 1 h 583"/>
                      <a:gd name="T14" fmla="*/ 5 w 935"/>
                      <a:gd name="T15" fmla="*/ 9 h 583"/>
                      <a:gd name="T16" fmla="*/ 5 w 935"/>
                      <a:gd name="T17" fmla="*/ 9 h 583"/>
                      <a:gd name="T18" fmla="*/ 5 w 935"/>
                      <a:gd name="T19" fmla="*/ 9 h 583"/>
                      <a:gd name="T20" fmla="*/ 5 w 935"/>
                      <a:gd name="T21" fmla="*/ 9 h 583"/>
                      <a:gd name="T22" fmla="*/ 5 w 935"/>
                      <a:gd name="T23" fmla="*/ 9 h 583"/>
                      <a:gd name="T24" fmla="*/ 5 w 935"/>
                      <a:gd name="T25" fmla="*/ 9 h 583"/>
                      <a:gd name="T26" fmla="*/ 5 w 935"/>
                      <a:gd name="T27" fmla="*/ 9 h 583"/>
                      <a:gd name="T28" fmla="*/ 5 w 935"/>
                      <a:gd name="T29" fmla="*/ 9 h 583"/>
                      <a:gd name="T30" fmla="*/ 5 w 935"/>
                      <a:gd name="T31" fmla="*/ 9 h 583"/>
                      <a:gd name="T32" fmla="*/ 5 w 935"/>
                      <a:gd name="T33" fmla="*/ 9 h 583"/>
                      <a:gd name="T34" fmla="*/ 5 w 935"/>
                      <a:gd name="T35" fmla="*/ 9 h 583"/>
                      <a:gd name="T36" fmla="*/ 5 w 935"/>
                      <a:gd name="T37" fmla="*/ 9 h 583"/>
                      <a:gd name="T38" fmla="*/ 0 w 935"/>
                      <a:gd name="T39" fmla="*/ 9 h 583"/>
                      <a:gd name="T40" fmla="*/ 0 w 935"/>
                      <a:gd name="T41" fmla="*/ 9 h 583"/>
                      <a:gd name="T42" fmla="*/ 5 w 935"/>
                      <a:gd name="T43" fmla="*/ 9 h 583"/>
                      <a:gd name="T44" fmla="*/ 5 w 935"/>
                      <a:gd name="T45" fmla="*/ 9 h 583"/>
                      <a:gd name="T46" fmla="*/ 5 w 935"/>
                      <a:gd name="T47" fmla="*/ 9 h 583"/>
                      <a:gd name="T48" fmla="*/ 5 w 935"/>
                      <a:gd name="T49" fmla="*/ 9 h 583"/>
                      <a:gd name="T50" fmla="*/ 5 w 935"/>
                      <a:gd name="T51" fmla="*/ 9 h 583"/>
                      <a:gd name="T52" fmla="*/ 5 w 935"/>
                      <a:gd name="T53" fmla="*/ 9 h 583"/>
                      <a:gd name="T54" fmla="*/ 5 w 935"/>
                      <a:gd name="T55" fmla="*/ 9 h 583"/>
                      <a:gd name="T56" fmla="*/ 5 w 935"/>
                      <a:gd name="T57" fmla="*/ 9 h 583"/>
                      <a:gd name="T58" fmla="*/ 5 w 935"/>
                      <a:gd name="T59" fmla="*/ 9 h 583"/>
                      <a:gd name="T60" fmla="*/ 5 w 935"/>
                      <a:gd name="T61" fmla="*/ 9 h 583"/>
                      <a:gd name="T62" fmla="*/ 5 w 935"/>
                      <a:gd name="T63" fmla="*/ 9 h 583"/>
                      <a:gd name="T64" fmla="*/ 5 w 935"/>
                      <a:gd name="T65" fmla="*/ 9 h 583"/>
                      <a:gd name="T66" fmla="*/ 5 w 935"/>
                      <a:gd name="T67" fmla="*/ 9 h 583"/>
                      <a:gd name="T68" fmla="*/ 5 w 935"/>
                      <a:gd name="T69" fmla="*/ 9 h 583"/>
                      <a:gd name="T70" fmla="*/ 5 w 935"/>
                      <a:gd name="T71" fmla="*/ 9 h 583"/>
                      <a:gd name="T72" fmla="*/ 5 w 935"/>
                      <a:gd name="T73" fmla="*/ 9 h 583"/>
                      <a:gd name="T74" fmla="*/ 5 w 935"/>
                      <a:gd name="T75" fmla="*/ 9 h 583"/>
                      <a:gd name="T76" fmla="*/ 5 w 935"/>
                      <a:gd name="T77" fmla="*/ 9 h 583"/>
                      <a:gd name="T78" fmla="*/ 5 w 935"/>
                      <a:gd name="T79" fmla="*/ 9 h 583"/>
                      <a:gd name="T80" fmla="*/ 5 w 935"/>
                      <a:gd name="T81" fmla="*/ 9 h 583"/>
                      <a:gd name="T82" fmla="*/ 5 w 935"/>
                      <a:gd name="T83" fmla="*/ 9 h 583"/>
                      <a:gd name="T84" fmla="*/ 5 w 935"/>
                      <a:gd name="T85" fmla="*/ 9 h 583"/>
                      <a:gd name="T86" fmla="*/ 5 w 935"/>
                      <a:gd name="T87" fmla="*/ 9 h 583"/>
                      <a:gd name="T88" fmla="*/ 5 w 935"/>
                      <a:gd name="T89" fmla="*/ 9 h 583"/>
                      <a:gd name="T90" fmla="*/ 5 w 935"/>
                      <a:gd name="T91" fmla="*/ 9 h 583"/>
                      <a:gd name="T92" fmla="*/ 5 w 935"/>
                      <a:gd name="T93" fmla="*/ 9 h 583"/>
                      <a:gd name="T94" fmla="*/ 5 w 935"/>
                      <a:gd name="T95" fmla="*/ 9 h 583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w 935"/>
                      <a:gd name="T145" fmla="*/ 0 h 583"/>
                      <a:gd name="T146" fmla="*/ 935 w 935"/>
                      <a:gd name="T147" fmla="*/ 583 h 583"/>
                    </a:gdLst>
                    <a:ahLst/>
                    <a:cxnLst>
                      <a:cxn ang="T96">
                        <a:pos x="T0" y="T1"/>
                      </a:cxn>
                      <a:cxn ang="T97">
                        <a:pos x="T2" y="T3"/>
                      </a:cxn>
                      <a:cxn ang="T98">
                        <a:pos x="T4" y="T5"/>
                      </a:cxn>
                      <a:cxn ang="T99">
                        <a:pos x="T6" y="T7"/>
                      </a:cxn>
                      <a:cxn ang="T100">
                        <a:pos x="T8" y="T9"/>
                      </a:cxn>
                      <a:cxn ang="T101">
                        <a:pos x="T10" y="T11"/>
                      </a:cxn>
                      <a:cxn ang="T102">
                        <a:pos x="T12" y="T13"/>
                      </a:cxn>
                      <a:cxn ang="T103">
                        <a:pos x="T14" y="T15"/>
                      </a:cxn>
                      <a:cxn ang="T104">
                        <a:pos x="T16" y="T17"/>
                      </a:cxn>
                      <a:cxn ang="T105">
                        <a:pos x="T18" y="T19"/>
                      </a:cxn>
                      <a:cxn ang="T106">
                        <a:pos x="T20" y="T21"/>
                      </a:cxn>
                      <a:cxn ang="T107">
                        <a:pos x="T22" y="T23"/>
                      </a:cxn>
                      <a:cxn ang="T108">
                        <a:pos x="T24" y="T25"/>
                      </a:cxn>
                      <a:cxn ang="T109">
                        <a:pos x="T26" y="T27"/>
                      </a:cxn>
                      <a:cxn ang="T110">
                        <a:pos x="T28" y="T29"/>
                      </a:cxn>
                      <a:cxn ang="T111">
                        <a:pos x="T30" y="T31"/>
                      </a:cxn>
                      <a:cxn ang="T112">
                        <a:pos x="T32" y="T33"/>
                      </a:cxn>
                      <a:cxn ang="T113">
                        <a:pos x="T34" y="T35"/>
                      </a:cxn>
                      <a:cxn ang="T114">
                        <a:pos x="T36" y="T37"/>
                      </a:cxn>
                      <a:cxn ang="T115">
                        <a:pos x="T38" y="T39"/>
                      </a:cxn>
                      <a:cxn ang="T116">
                        <a:pos x="T40" y="T41"/>
                      </a:cxn>
                      <a:cxn ang="T117">
                        <a:pos x="T42" y="T43"/>
                      </a:cxn>
                      <a:cxn ang="T118">
                        <a:pos x="T44" y="T45"/>
                      </a:cxn>
                      <a:cxn ang="T119">
                        <a:pos x="T46" y="T47"/>
                      </a:cxn>
                      <a:cxn ang="T120">
                        <a:pos x="T48" y="T49"/>
                      </a:cxn>
                      <a:cxn ang="T121">
                        <a:pos x="T50" y="T51"/>
                      </a:cxn>
                      <a:cxn ang="T122">
                        <a:pos x="T52" y="T53"/>
                      </a:cxn>
                      <a:cxn ang="T123">
                        <a:pos x="T54" y="T55"/>
                      </a:cxn>
                      <a:cxn ang="T124">
                        <a:pos x="T56" y="T57"/>
                      </a:cxn>
                      <a:cxn ang="T125">
                        <a:pos x="T58" y="T59"/>
                      </a:cxn>
                      <a:cxn ang="T126">
                        <a:pos x="T60" y="T61"/>
                      </a:cxn>
                      <a:cxn ang="T127">
                        <a:pos x="T62" y="T63"/>
                      </a:cxn>
                      <a:cxn ang="T128">
                        <a:pos x="T64" y="T65"/>
                      </a:cxn>
                      <a:cxn ang="T129">
                        <a:pos x="T66" y="T67"/>
                      </a:cxn>
                      <a:cxn ang="T130">
                        <a:pos x="T68" y="T69"/>
                      </a:cxn>
                      <a:cxn ang="T131">
                        <a:pos x="T70" y="T71"/>
                      </a:cxn>
                      <a:cxn ang="T132">
                        <a:pos x="T72" y="T73"/>
                      </a:cxn>
                      <a:cxn ang="T133">
                        <a:pos x="T74" y="T75"/>
                      </a:cxn>
                      <a:cxn ang="T134">
                        <a:pos x="T76" y="T77"/>
                      </a:cxn>
                      <a:cxn ang="T135">
                        <a:pos x="T78" y="T79"/>
                      </a:cxn>
                      <a:cxn ang="T136">
                        <a:pos x="T80" y="T81"/>
                      </a:cxn>
                      <a:cxn ang="T137">
                        <a:pos x="T82" y="T83"/>
                      </a:cxn>
                      <a:cxn ang="T138">
                        <a:pos x="T84" y="T85"/>
                      </a:cxn>
                      <a:cxn ang="T139">
                        <a:pos x="T86" y="T87"/>
                      </a:cxn>
                      <a:cxn ang="T140">
                        <a:pos x="T88" y="T89"/>
                      </a:cxn>
                      <a:cxn ang="T141">
                        <a:pos x="T90" y="T91"/>
                      </a:cxn>
                      <a:cxn ang="T142">
                        <a:pos x="T92" y="T93"/>
                      </a:cxn>
                      <a:cxn ang="T143">
                        <a:pos x="T94" y="T95"/>
                      </a:cxn>
                    </a:cxnLst>
                    <a:rect l="T144" t="T145" r="T146" b="T147"/>
                    <a:pathLst>
                      <a:path w="935" h="583">
                        <a:moveTo>
                          <a:pt x="931" y="53"/>
                        </a:moveTo>
                        <a:lnTo>
                          <a:pt x="908" y="61"/>
                        </a:lnTo>
                        <a:lnTo>
                          <a:pt x="884" y="67"/>
                        </a:lnTo>
                        <a:lnTo>
                          <a:pt x="861" y="72"/>
                        </a:lnTo>
                        <a:lnTo>
                          <a:pt x="838" y="75"/>
                        </a:lnTo>
                        <a:lnTo>
                          <a:pt x="815" y="78"/>
                        </a:lnTo>
                        <a:lnTo>
                          <a:pt x="792" y="79"/>
                        </a:lnTo>
                        <a:lnTo>
                          <a:pt x="769" y="81"/>
                        </a:lnTo>
                        <a:lnTo>
                          <a:pt x="746" y="81"/>
                        </a:lnTo>
                        <a:lnTo>
                          <a:pt x="701" y="79"/>
                        </a:lnTo>
                        <a:lnTo>
                          <a:pt x="656" y="73"/>
                        </a:lnTo>
                        <a:lnTo>
                          <a:pt x="612" y="67"/>
                        </a:lnTo>
                        <a:lnTo>
                          <a:pt x="568" y="58"/>
                        </a:lnTo>
                        <a:lnTo>
                          <a:pt x="481" y="39"/>
                        </a:lnTo>
                        <a:lnTo>
                          <a:pt x="396" y="20"/>
                        </a:lnTo>
                        <a:lnTo>
                          <a:pt x="356" y="12"/>
                        </a:lnTo>
                        <a:lnTo>
                          <a:pt x="315" y="4"/>
                        </a:lnTo>
                        <a:lnTo>
                          <a:pt x="277" y="1"/>
                        </a:lnTo>
                        <a:lnTo>
                          <a:pt x="239" y="0"/>
                        </a:lnTo>
                        <a:lnTo>
                          <a:pt x="222" y="0"/>
                        </a:lnTo>
                        <a:lnTo>
                          <a:pt x="208" y="1"/>
                        </a:lnTo>
                        <a:lnTo>
                          <a:pt x="196" y="3"/>
                        </a:lnTo>
                        <a:lnTo>
                          <a:pt x="186" y="6"/>
                        </a:lnTo>
                        <a:lnTo>
                          <a:pt x="176" y="9"/>
                        </a:lnTo>
                        <a:lnTo>
                          <a:pt x="169" y="13"/>
                        </a:lnTo>
                        <a:lnTo>
                          <a:pt x="163" y="18"/>
                        </a:lnTo>
                        <a:lnTo>
                          <a:pt x="158" y="24"/>
                        </a:lnTo>
                        <a:lnTo>
                          <a:pt x="155" y="30"/>
                        </a:lnTo>
                        <a:lnTo>
                          <a:pt x="152" y="36"/>
                        </a:lnTo>
                        <a:lnTo>
                          <a:pt x="151" y="44"/>
                        </a:lnTo>
                        <a:lnTo>
                          <a:pt x="149" y="52"/>
                        </a:lnTo>
                        <a:lnTo>
                          <a:pt x="151" y="67"/>
                        </a:lnTo>
                        <a:lnTo>
                          <a:pt x="155" y="84"/>
                        </a:lnTo>
                        <a:lnTo>
                          <a:pt x="163" y="101"/>
                        </a:lnTo>
                        <a:lnTo>
                          <a:pt x="172" y="119"/>
                        </a:lnTo>
                        <a:lnTo>
                          <a:pt x="181" y="136"/>
                        </a:lnTo>
                        <a:lnTo>
                          <a:pt x="192" y="152"/>
                        </a:lnTo>
                        <a:lnTo>
                          <a:pt x="213" y="183"/>
                        </a:lnTo>
                        <a:lnTo>
                          <a:pt x="230" y="207"/>
                        </a:lnTo>
                        <a:lnTo>
                          <a:pt x="228" y="209"/>
                        </a:lnTo>
                        <a:lnTo>
                          <a:pt x="225" y="209"/>
                        </a:lnTo>
                        <a:lnTo>
                          <a:pt x="218" y="207"/>
                        </a:lnTo>
                        <a:lnTo>
                          <a:pt x="207" y="206"/>
                        </a:lnTo>
                        <a:lnTo>
                          <a:pt x="179" y="201"/>
                        </a:lnTo>
                        <a:lnTo>
                          <a:pt x="146" y="195"/>
                        </a:lnTo>
                        <a:lnTo>
                          <a:pt x="128" y="194"/>
                        </a:lnTo>
                        <a:lnTo>
                          <a:pt x="109" y="192"/>
                        </a:lnTo>
                        <a:lnTo>
                          <a:pt x="91" y="192"/>
                        </a:lnTo>
                        <a:lnTo>
                          <a:pt x="73" y="194"/>
                        </a:lnTo>
                        <a:lnTo>
                          <a:pt x="56" y="197"/>
                        </a:lnTo>
                        <a:lnTo>
                          <a:pt x="41" y="203"/>
                        </a:lnTo>
                        <a:lnTo>
                          <a:pt x="33" y="206"/>
                        </a:lnTo>
                        <a:lnTo>
                          <a:pt x="27" y="211"/>
                        </a:lnTo>
                        <a:lnTo>
                          <a:pt x="21" y="215"/>
                        </a:lnTo>
                        <a:lnTo>
                          <a:pt x="15" y="220"/>
                        </a:lnTo>
                        <a:lnTo>
                          <a:pt x="10" y="226"/>
                        </a:lnTo>
                        <a:lnTo>
                          <a:pt x="6" y="232"/>
                        </a:lnTo>
                        <a:lnTo>
                          <a:pt x="3" y="240"/>
                        </a:lnTo>
                        <a:lnTo>
                          <a:pt x="1" y="246"/>
                        </a:lnTo>
                        <a:lnTo>
                          <a:pt x="0" y="253"/>
                        </a:lnTo>
                        <a:lnTo>
                          <a:pt x="0" y="262"/>
                        </a:lnTo>
                        <a:lnTo>
                          <a:pt x="0" y="270"/>
                        </a:lnTo>
                        <a:lnTo>
                          <a:pt x="0" y="278"/>
                        </a:lnTo>
                        <a:lnTo>
                          <a:pt x="4" y="296"/>
                        </a:lnTo>
                        <a:lnTo>
                          <a:pt x="10" y="313"/>
                        </a:lnTo>
                        <a:lnTo>
                          <a:pt x="18" y="333"/>
                        </a:lnTo>
                        <a:lnTo>
                          <a:pt x="27" y="351"/>
                        </a:lnTo>
                        <a:lnTo>
                          <a:pt x="48" y="388"/>
                        </a:lnTo>
                        <a:lnTo>
                          <a:pt x="71" y="423"/>
                        </a:lnTo>
                        <a:lnTo>
                          <a:pt x="91" y="455"/>
                        </a:lnTo>
                        <a:lnTo>
                          <a:pt x="105" y="482"/>
                        </a:lnTo>
                        <a:lnTo>
                          <a:pt x="111" y="496"/>
                        </a:lnTo>
                        <a:lnTo>
                          <a:pt x="112" y="508"/>
                        </a:lnTo>
                        <a:lnTo>
                          <a:pt x="114" y="521"/>
                        </a:lnTo>
                        <a:lnTo>
                          <a:pt x="114" y="533"/>
                        </a:lnTo>
                        <a:lnTo>
                          <a:pt x="111" y="557"/>
                        </a:lnTo>
                        <a:lnTo>
                          <a:pt x="108" y="583"/>
                        </a:lnTo>
                        <a:lnTo>
                          <a:pt x="125" y="582"/>
                        </a:lnTo>
                        <a:lnTo>
                          <a:pt x="164" y="571"/>
                        </a:lnTo>
                        <a:lnTo>
                          <a:pt x="189" y="565"/>
                        </a:lnTo>
                        <a:lnTo>
                          <a:pt x="215" y="559"/>
                        </a:lnTo>
                        <a:lnTo>
                          <a:pt x="240" y="554"/>
                        </a:lnTo>
                        <a:lnTo>
                          <a:pt x="263" y="553"/>
                        </a:lnTo>
                        <a:lnTo>
                          <a:pt x="318" y="554"/>
                        </a:lnTo>
                        <a:lnTo>
                          <a:pt x="364" y="554"/>
                        </a:lnTo>
                        <a:lnTo>
                          <a:pt x="385" y="553"/>
                        </a:lnTo>
                        <a:lnTo>
                          <a:pt x="407" y="548"/>
                        </a:lnTo>
                        <a:lnTo>
                          <a:pt x="426" y="542"/>
                        </a:lnTo>
                        <a:lnTo>
                          <a:pt x="448" y="533"/>
                        </a:lnTo>
                        <a:lnTo>
                          <a:pt x="452" y="530"/>
                        </a:lnTo>
                        <a:lnTo>
                          <a:pt x="457" y="527"/>
                        </a:lnTo>
                        <a:lnTo>
                          <a:pt x="460" y="522"/>
                        </a:lnTo>
                        <a:lnTo>
                          <a:pt x="461" y="519"/>
                        </a:lnTo>
                        <a:lnTo>
                          <a:pt x="461" y="515"/>
                        </a:lnTo>
                        <a:lnTo>
                          <a:pt x="461" y="512"/>
                        </a:lnTo>
                        <a:lnTo>
                          <a:pt x="460" y="507"/>
                        </a:lnTo>
                        <a:lnTo>
                          <a:pt x="458" y="504"/>
                        </a:lnTo>
                        <a:lnTo>
                          <a:pt x="452" y="495"/>
                        </a:lnTo>
                        <a:lnTo>
                          <a:pt x="443" y="487"/>
                        </a:lnTo>
                        <a:lnTo>
                          <a:pt x="432" y="479"/>
                        </a:lnTo>
                        <a:lnTo>
                          <a:pt x="420" y="470"/>
                        </a:lnTo>
                        <a:lnTo>
                          <a:pt x="394" y="457"/>
                        </a:lnTo>
                        <a:lnTo>
                          <a:pt x="368" y="444"/>
                        </a:lnTo>
                        <a:lnTo>
                          <a:pt x="350" y="435"/>
                        </a:lnTo>
                        <a:lnTo>
                          <a:pt x="339" y="431"/>
                        </a:lnTo>
                        <a:lnTo>
                          <a:pt x="327" y="426"/>
                        </a:lnTo>
                        <a:lnTo>
                          <a:pt x="315" y="421"/>
                        </a:lnTo>
                        <a:lnTo>
                          <a:pt x="306" y="415"/>
                        </a:lnTo>
                        <a:lnTo>
                          <a:pt x="298" y="411"/>
                        </a:lnTo>
                        <a:lnTo>
                          <a:pt x="294" y="406"/>
                        </a:lnTo>
                        <a:lnTo>
                          <a:pt x="289" y="400"/>
                        </a:lnTo>
                        <a:lnTo>
                          <a:pt x="288" y="395"/>
                        </a:lnTo>
                        <a:lnTo>
                          <a:pt x="286" y="391"/>
                        </a:lnTo>
                        <a:lnTo>
                          <a:pt x="288" y="386"/>
                        </a:lnTo>
                        <a:lnTo>
                          <a:pt x="289" y="380"/>
                        </a:lnTo>
                        <a:lnTo>
                          <a:pt x="292" y="376"/>
                        </a:lnTo>
                        <a:lnTo>
                          <a:pt x="297" y="372"/>
                        </a:lnTo>
                        <a:lnTo>
                          <a:pt x="309" y="363"/>
                        </a:lnTo>
                        <a:lnTo>
                          <a:pt x="326" y="357"/>
                        </a:lnTo>
                        <a:lnTo>
                          <a:pt x="344" y="351"/>
                        </a:lnTo>
                        <a:lnTo>
                          <a:pt x="365" y="347"/>
                        </a:lnTo>
                        <a:lnTo>
                          <a:pt x="388" y="343"/>
                        </a:lnTo>
                        <a:lnTo>
                          <a:pt x="413" y="343"/>
                        </a:lnTo>
                        <a:lnTo>
                          <a:pt x="437" y="345"/>
                        </a:lnTo>
                        <a:lnTo>
                          <a:pt x="460" y="348"/>
                        </a:lnTo>
                        <a:lnTo>
                          <a:pt x="472" y="351"/>
                        </a:lnTo>
                        <a:lnTo>
                          <a:pt x="483" y="354"/>
                        </a:lnTo>
                        <a:lnTo>
                          <a:pt x="493" y="359"/>
                        </a:lnTo>
                        <a:lnTo>
                          <a:pt x="504" y="363"/>
                        </a:lnTo>
                        <a:lnTo>
                          <a:pt x="538" y="377"/>
                        </a:lnTo>
                        <a:lnTo>
                          <a:pt x="594" y="395"/>
                        </a:lnTo>
                        <a:lnTo>
                          <a:pt x="664" y="417"/>
                        </a:lnTo>
                        <a:lnTo>
                          <a:pt x="740" y="437"/>
                        </a:lnTo>
                        <a:lnTo>
                          <a:pt x="777" y="446"/>
                        </a:lnTo>
                        <a:lnTo>
                          <a:pt x="813" y="452"/>
                        </a:lnTo>
                        <a:lnTo>
                          <a:pt x="847" y="458"/>
                        </a:lnTo>
                        <a:lnTo>
                          <a:pt x="876" y="461"/>
                        </a:lnTo>
                        <a:lnTo>
                          <a:pt x="890" y="461"/>
                        </a:lnTo>
                        <a:lnTo>
                          <a:pt x="900" y="461"/>
                        </a:lnTo>
                        <a:lnTo>
                          <a:pt x="911" y="461"/>
                        </a:lnTo>
                        <a:lnTo>
                          <a:pt x="920" y="460"/>
                        </a:lnTo>
                        <a:lnTo>
                          <a:pt x="926" y="457"/>
                        </a:lnTo>
                        <a:lnTo>
                          <a:pt x="932" y="453"/>
                        </a:lnTo>
                        <a:lnTo>
                          <a:pt x="935" y="449"/>
                        </a:lnTo>
                        <a:lnTo>
                          <a:pt x="935" y="443"/>
                        </a:lnTo>
                        <a:lnTo>
                          <a:pt x="931" y="53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3300"/>
                      </a:gs>
                      <a:gs pos="50000">
                        <a:srgbClr val="FFFFFF"/>
                      </a:gs>
                      <a:gs pos="100000">
                        <a:srgbClr val="FF3300"/>
                      </a:gs>
                    </a:gsLst>
                    <a:lin ang="5400000" scaled="1"/>
                  </a:gra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83" name="Freeform 42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377" y="-660"/>
                    <a:ext cx="739" cy="485"/>
                  </a:xfrm>
                  <a:custGeom>
                    <a:avLst/>
                    <a:gdLst>
                      <a:gd name="T0" fmla="*/ 5 w 945"/>
                      <a:gd name="T1" fmla="*/ 10 h 589"/>
                      <a:gd name="T2" fmla="*/ 5 w 945"/>
                      <a:gd name="T3" fmla="*/ 10 h 589"/>
                      <a:gd name="T4" fmla="*/ 5 w 945"/>
                      <a:gd name="T5" fmla="*/ 10 h 589"/>
                      <a:gd name="T6" fmla="*/ 5 w 945"/>
                      <a:gd name="T7" fmla="*/ 10 h 589"/>
                      <a:gd name="T8" fmla="*/ 5 w 945"/>
                      <a:gd name="T9" fmla="*/ 10 h 589"/>
                      <a:gd name="T10" fmla="*/ 5 w 945"/>
                      <a:gd name="T11" fmla="*/ 10 h 589"/>
                      <a:gd name="T12" fmla="*/ 5 w 945"/>
                      <a:gd name="T13" fmla="*/ 7 h 589"/>
                      <a:gd name="T14" fmla="*/ 5 w 945"/>
                      <a:gd name="T15" fmla="*/ 10 h 589"/>
                      <a:gd name="T16" fmla="*/ 5 w 945"/>
                      <a:gd name="T17" fmla="*/ 10 h 589"/>
                      <a:gd name="T18" fmla="*/ 5 w 945"/>
                      <a:gd name="T19" fmla="*/ 10 h 589"/>
                      <a:gd name="T20" fmla="*/ 5 w 945"/>
                      <a:gd name="T21" fmla="*/ 6 h 589"/>
                      <a:gd name="T22" fmla="*/ 5 w 945"/>
                      <a:gd name="T23" fmla="*/ 10 h 589"/>
                      <a:gd name="T24" fmla="*/ 5 w 945"/>
                      <a:gd name="T25" fmla="*/ 10 h 589"/>
                      <a:gd name="T26" fmla="*/ 5 w 945"/>
                      <a:gd name="T27" fmla="*/ 10 h 589"/>
                      <a:gd name="T28" fmla="*/ 5 w 945"/>
                      <a:gd name="T29" fmla="*/ 10 h 589"/>
                      <a:gd name="T30" fmla="*/ 5 w 945"/>
                      <a:gd name="T31" fmla="*/ 10 h 589"/>
                      <a:gd name="T32" fmla="*/ 5 w 945"/>
                      <a:gd name="T33" fmla="*/ 10 h 589"/>
                      <a:gd name="T34" fmla="*/ 5 w 945"/>
                      <a:gd name="T35" fmla="*/ 10 h 589"/>
                      <a:gd name="T36" fmla="*/ 5 w 945"/>
                      <a:gd name="T37" fmla="*/ 10 h 589"/>
                      <a:gd name="T38" fmla="*/ 5 w 945"/>
                      <a:gd name="T39" fmla="*/ 10 h 589"/>
                      <a:gd name="T40" fmla="*/ 5 w 945"/>
                      <a:gd name="T41" fmla="*/ 10 h 589"/>
                      <a:gd name="T42" fmla="*/ 3 w 945"/>
                      <a:gd name="T43" fmla="*/ 10 h 589"/>
                      <a:gd name="T44" fmla="*/ 5 w 945"/>
                      <a:gd name="T45" fmla="*/ 10 h 589"/>
                      <a:gd name="T46" fmla="*/ 5 w 945"/>
                      <a:gd name="T47" fmla="*/ 10 h 589"/>
                      <a:gd name="T48" fmla="*/ 5 w 945"/>
                      <a:gd name="T49" fmla="*/ 10 h 589"/>
                      <a:gd name="T50" fmla="*/ 5 w 945"/>
                      <a:gd name="T51" fmla="*/ 10 h 589"/>
                      <a:gd name="T52" fmla="*/ 5 w 945"/>
                      <a:gd name="T53" fmla="*/ 10 h 589"/>
                      <a:gd name="T54" fmla="*/ 5 w 945"/>
                      <a:gd name="T55" fmla="*/ 10 h 589"/>
                      <a:gd name="T56" fmla="*/ 5 w 945"/>
                      <a:gd name="T57" fmla="*/ 10 h 589"/>
                      <a:gd name="T58" fmla="*/ 5 w 945"/>
                      <a:gd name="T59" fmla="*/ 10 h 589"/>
                      <a:gd name="T60" fmla="*/ 5 w 945"/>
                      <a:gd name="T61" fmla="*/ 10 h 589"/>
                      <a:gd name="T62" fmla="*/ 5 w 945"/>
                      <a:gd name="T63" fmla="*/ 10 h 589"/>
                      <a:gd name="T64" fmla="*/ 5 w 945"/>
                      <a:gd name="T65" fmla="*/ 10 h 589"/>
                      <a:gd name="T66" fmla="*/ 5 w 945"/>
                      <a:gd name="T67" fmla="*/ 10 h 589"/>
                      <a:gd name="T68" fmla="*/ 5 w 945"/>
                      <a:gd name="T69" fmla="*/ 10 h 589"/>
                      <a:gd name="T70" fmla="*/ 5 w 945"/>
                      <a:gd name="T71" fmla="*/ 10 h 589"/>
                      <a:gd name="T72" fmla="*/ 5 w 945"/>
                      <a:gd name="T73" fmla="*/ 10 h 589"/>
                      <a:gd name="T74" fmla="*/ 5 w 945"/>
                      <a:gd name="T75" fmla="*/ 10 h 589"/>
                      <a:gd name="T76" fmla="*/ 5 w 945"/>
                      <a:gd name="T77" fmla="*/ 10 h 589"/>
                      <a:gd name="T78" fmla="*/ 5 w 945"/>
                      <a:gd name="T79" fmla="*/ 10 h 589"/>
                      <a:gd name="T80" fmla="*/ 5 w 945"/>
                      <a:gd name="T81" fmla="*/ 10 h 589"/>
                      <a:gd name="T82" fmla="*/ 5 w 945"/>
                      <a:gd name="T83" fmla="*/ 10 h 589"/>
                      <a:gd name="T84" fmla="*/ 5 w 945"/>
                      <a:gd name="T85" fmla="*/ 10 h 589"/>
                      <a:gd name="T86" fmla="*/ 5 w 945"/>
                      <a:gd name="T87" fmla="*/ 10 h 589"/>
                      <a:gd name="T88" fmla="*/ 5 w 945"/>
                      <a:gd name="T89" fmla="*/ 10 h 589"/>
                      <a:gd name="T90" fmla="*/ 5 w 945"/>
                      <a:gd name="T91" fmla="*/ 10 h 589"/>
                      <a:gd name="T92" fmla="*/ 5 w 945"/>
                      <a:gd name="T93" fmla="*/ 10 h 589"/>
                      <a:gd name="T94" fmla="*/ 5 w 945"/>
                      <a:gd name="T95" fmla="*/ 10 h 589"/>
                      <a:gd name="T96" fmla="*/ 5 w 945"/>
                      <a:gd name="T97" fmla="*/ 10 h 589"/>
                      <a:gd name="T98" fmla="*/ 5 w 945"/>
                      <a:gd name="T99" fmla="*/ 10 h 589"/>
                      <a:gd name="T100" fmla="*/ 5 w 945"/>
                      <a:gd name="T101" fmla="*/ 10 h 589"/>
                      <a:gd name="T102" fmla="*/ 5 w 945"/>
                      <a:gd name="T103" fmla="*/ 10 h 589"/>
                      <a:gd name="T104" fmla="*/ 5 w 945"/>
                      <a:gd name="T105" fmla="*/ 10 h 589"/>
                      <a:gd name="T106" fmla="*/ 5 w 945"/>
                      <a:gd name="T107" fmla="*/ 10 h 589"/>
                      <a:gd name="T108" fmla="*/ 5 w 945"/>
                      <a:gd name="T109" fmla="*/ 10 h 589"/>
                      <a:gd name="T110" fmla="*/ 5 w 945"/>
                      <a:gd name="T111" fmla="*/ 10 h 589"/>
                      <a:gd name="T112" fmla="*/ 5 w 945"/>
                      <a:gd name="T113" fmla="*/ 10 h 589"/>
                      <a:gd name="T114" fmla="*/ 5 w 945"/>
                      <a:gd name="T115" fmla="*/ 10 h 589"/>
                      <a:gd name="T116" fmla="*/ 5 w 945"/>
                      <a:gd name="T117" fmla="*/ 10 h 589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945"/>
                      <a:gd name="T178" fmla="*/ 0 h 589"/>
                      <a:gd name="T179" fmla="*/ 945 w 945"/>
                      <a:gd name="T180" fmla="*/ 589 h 589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945" h="589">
                        <a:moveTo>
                          <a:pt x="244" y="6"/>
                        </a:moveTo>
                        <a:lnTo>
                          <a:pt x="244" y="0"/>
                        </a:lnTo>
                        <a:lnTo>
                          <a:pt x="253" y="0"/>
                        </a:lnTo>
                        <a:lnTo>
                          <a:pt x="262" y="0"/>
                        </a:lnTo>
                        <a:lnTo>
                          <a:pt x="271" y="0"/>
                        </a:lnTo>
                        <a:lnTo>
                          <a:pt x="282" y="1"/>
                        </a:lnTo>
                        <a:lnTo>
                          <a:pt x="291" y="1"/>
                        </a:lnTo>
                        <a:lnTo>
                          <a:pt x="302" y="3"/>
                        </a:lnTo>
                        <a:lnTo>
                          <a:pt x="311" y="3"/>
                        </a:lnTo>
                        <a:lnTo>
                          <a:pt x="322" y="4"/>
                        </a:lnTo>
                        <a:lnTo>
                          <a:pt x="341" y="7"/>
                        </a:lnTo>
                        <a:lnTo>
                          <a:pt x="361" y="12"/>
                        </a:lnTo>
                        <a:lnTo>
                          <a:pt x="381" y="15"/>
                        </a:lnTo>
                        <a:lnTo>
                          <a:pt x="402" y="20"/>
                        </a:lnTo>
                        <a:lnTo>
                          <a:pt x="444" y="29"/>
                        </a:lnTo>
                        <a:lnTo>
                          <a:pt x="486" y="39"/>
                        </a:lnTo>
                        <a:lnTo>
                          <a:pt x="508" y="44"/>
                        </a:lnTo>
                        <a:lnTo>
                          <a:pt x="529" y="49"/>
                        </a:lnTo>
                        <a:lnTo>
                          <a:pt x="552" y="53"/>
                        </a:lnTo>
                        <a:lnTo>
                          <a:pt x="573" y="58"/>
                        </a:lnTo>
                        <a:lnTo>
                          <a:pt x="594" y="62"/>
                        </a:lnTo>
                        <a:lnTo>
                          <a:pt x="617" y="67"/>
                        </a:lnTo>
                        <a:lnTo>
                          <a:pt x="639" y="70"/>
                        </a:lnTo>
                        <a:lnTo>
                          <a:pt x="661" y="73"/>
                        </a:lnTo>
                        <a:lnTo>
                          <a:pt x="672" y="75"/>
                        </a:lnTo>
                        <a:lnTo>
                          <a:pt x="684" y="76"/>
                        </a:lnTo>
                        <a:lnTo>
                          <a:pt x="695" y="78"/>
                        </a:lnTo>
                        <a:lnTo>
                          <a:pt x="707" y="79"/>
                        </a:lnTo>
                        <a:lnTo>
                          <a:pt x="718" y="79"/>
                        </a:lnTo>
                        <a:lnTo>
                          <a:pt x="729" y="81"/>
                        </a:lnTo>
                        <a:lnTo>
                          <a:pt x="741" y="81"/>
                        </a:lnTo>
                        <a:lnTo>
                          <a:pt x="751" y="81"/>
                        </a:lnTo>
                        <a:lnTo>
                          <a:pt x="764" y="81"/>
                        </a:lnTo>
                        <a:lnTo>
                          <a:pt x="774" y="81"/>
                        </a:lnTo>
                        <a:lnTo>
                          <a:pt x="786" y="81"/>
                        </a:lnTo>
                        <a:lnTo>
                          <a:pt x="797" y="79"/>
                        </a:lnTo>
                        <a:lnTo>
                          <a:pt x="809" y="79"/>
                        </a:lnTo>
                        <a:lnTo>
                          <a:pt x="820" y="78"/>
                        </a:lnTo>
                        <a:lnTo>
                          <a:pt x="832" y="76"/>
                        </a:lnTo>
                        <a:lnTo>
                          <a:pt x="843" y="75"/>
                        </a:lnTo>
                        <a:lnTo>
                          <a:pt x="853" y="73"/>
                        </a:lnTo>
                        <a:lnTo>
                          <a:pt x="866" y="71"/>
                        </a:lnTo>
                        <a:lnTo>
                          <a:pt x="876" y="68"/>
                        </a:lnTo>
                        <a:lnTo>
                          <a:pt x="889" y="67"/>
                        </a:lnTo>
                        <a:lnTo>
                          <a:pt x="901" y="64"/>
                        </a:lnTo>
                        <a:lnTo>
                          <a:pt x="911" y="61"/>
                        </a:lnTo>
                        <a:lnTo>
                          <a:pt x="924" y="56"/>
                        </a:lnTo>
                        <a:lnTo>
                          <a:pt x="934" y="53"/>
                        </a:lnTo>
                        <a:lnTo>
                          <a:pt x="936" y="59"/>
                        </a:lnTo>
                        <a:lnTo>
                          <a:pt x="925" y="62"/>
                        </a:lnTo>
                        <a:lnTo>
                          <a:pt x="913" y="67"/>
                        </a:lnTo>
                        <a:lnTo>
                          <a:pt x="902" y="70"/>
                        </a:lnTo>
                        <a:lnTo>
                          <a:pt x="890" y="73"/>
                        </a:lnTo>
                        <a:lnTo>
                          <a:pt x="878" y="75"/>
                        </a:lnTo>
                        <a:lnTo>
                          <a:pt x="867" y="78"/>
                        </a:lnTo>
                        <a:lnTo>
                          <a:pt x="855" y="79"/>
                        </a:lnTo>
                        <a:lnTo>
                          <a:pt x="844" y="82"/>
                        </a:lnTo>
                        <a:lnTo>
                          <a:pt x="832" y="84"/>
                        </a:lnTo>
                        <a:lnTo>
                          <a:pt x="820" y="84"/>
                        </a:lnTo>
                        <a:lnTo>
                          <a:pt x="809" y="85"/>
                        </a:lnTo>
                        <a:lnTo>
                          <a:pt x="797" y="87"/>
                        </a:lnTo>
                        <a:lnTo>
                          <a:pt x="786" y="87"/>
                        </a:lnTo>
                        <a:lnTo>
                          <a:pt x="774" y="87"/>
                        </a:lnTo>
                        <a:lnTo>
                          <a:pt x="764" y="87"/>
                        </a:lnTo>
                        <a:lnTo>
                          <a:pt x="751" y="87"/>
                        </a:lnTo>
                        <a:lnTo>
                          <a:pt x="741" y="87"/>
                        </a:lnTo>
                        <a:lnTo>
                          <a:pt x="729" y="87"/>
                        </a:lnTo>
                        <a:lnTo>
                          <a:pt x="718" y="85"/>
                        </a:lnTo>
                        <a:lnTo>
                          <a:pt x="706" y="85"/>
                        </a:lnTo>
                        <a:lnTo>
                          <a:pt x="695" y="84"/>
                        </a:lnTo>
                        <a:lnTo>
                          <a:pt x="683" y="82"/>
                        </a:lnTo>
                        <a:lnTo>
                          <a:pt x="672" y="81"/>
                        </a:lnTo>
                        <a:lnTo>
                          <a:pt x="661" y="81"/>
                        </a:lnTo>
                        <a:lnTo>
                          <a:pt x="639" y="76"/>
                        </a:lnTo>
                        <a:lnTo>
                          <a:pt x="616" y="73"/>
                        </a:lnTo>
                        <a:lnTo>
                          <a:pt x="594" y="68"/>
                        </a:lnTo>
                        <a:lnTo>
                          <a:pt x="572" y="64"/>
                        </a:lnTo>
                        <a:lnTo>
                          <a:pt x="550" y="59"/>
                        </a:lnTo>
                        <a:lnTo>
                          <a:pt x="527" y="55"/>
                        </a:lnTo>
                        <a:lnTo>
                          <a:pt x="506" y="50"/>
                        </a:lnTo>
                        <a:lnTo>
                          <a:pt x="485" y="45"/>
                        </a:lnTo>
                        <a:lnTo>
                          <a:pt x="442" y="35"/>
                        </a:lnTo>
                        <a:lnTo>
                          <a:pt x="401" y="26"/>
                        </a:lnTo>
                        <a:lnTo>
                          <a:pt x="380" y="21"/>
                        </a:lnTo>
                        <a:lnTo>
                          <a:pt x="360" y="18"/>
                        </a:lnTo>
                        <a:lnTo>
                          <a:pt x="340" y="13"/>
                        </a:lnTo>
                        <a:lnTo>
                          <a:pt x="320" y="10"/>
                        </a:lnTo>
                        <a:lnTo>
                          <a:pt x="311" y="10"/>
                        </a:lnTo>
                        <a:lnTo>
                          <a:pt x="300" y="9"/>
                        </a:lnTo>
                        <a:lnTo>
                          <a:pt x="291" y="7"/>
                        </a:lnTo>
                        <a:lnTo>
                          <a:pt x="280" y="7"/>
                        </a:lnTo>
                        <a:lnTo>
                          <a:pt x="271" y="6"/>
                        </a:lnTo>
                        <a:lnTo>
                          <a:pt x="262" y="6"/>
                        </a:lnTo>
                        <a:lnTo>
                          <a:pt x="253" y="6"/>
                        </a:lnTo>
                        <a:lnTo>
                          <a:pt x="244" y="6"/>
                        </a:lnTo>
                        <a:close/>
                        <a:moveTo>
                          <a:pt x="238" y="209"/>
                        </a:moveTo>
                        <a:lnTo>
                          <a:pt x="232" y="212"/>
                        </a:lnTo>
                        <a:lnTo>
                          <a:pt x="224" y="201"/>
                        </a:lnTo>
                        <a:lnTo>
                          <a:pt x="215" y="188"/>
                        </a:lnTo>
                        <a:lnTo>
                          <a:pt x="206" y="174"/>
                        </a:lnTo>
                        <a:lnTo>
                          <a:pt x="195" y="157"/>
                        </a:lnTo>
                        <a:lnTo>
                          <a:pt x="189" y="149"/>
                        </a:lnTo>
                        <a:lnTo>
                          <a:pt x="184" y="140"/>
                        </a:lnTo>
                        <a:lnTo>
                          <a:pt x="178" y="131"/>
                        </a:lnTo>
                        <a:lnTo>
                          <a:pt x="174" y="123"/>
                        </a:lnTo>
                        <a:lnTo>
                          <a:pt x="169" y="114"/>
                        </a:lnTo>
                        <a:lnTo>
                          <a:pt x="165" y="105"/>
                        </a:lnTo>
                        <a:lnTo>
                          <a:pt x="162" y="96"/>
                        </a:lnTo>
                        <a:lnTo>
                          <a:pt x="157" y="87"/>
                        </a:lnTo>
                        <a:lnTo>
                          <a:pt x="156" y="84"/>
                        </a:lnTo>
                        <a:lnTo>
                          <a:pt x="156" y="79"/>
                        </a:lnTo>
                        <a:lnTo>
                          <a:pt x="154" y="75"/>
                        </a:lnTo>
                        <a:lnTo>
                          <a:pt x="152" y="70"/>
                        </a:lnTo>
                        <a:lnTo>
                          <a:pt x="152" y="65"/>
                        </a:lnTo>
                        <a:lnTo>
                          <a:pt x="152" y="62"/>
                        </a:lnTo>
                        <a:lnTo>
                          <a:pt x="151" y="58"/>
                        </a:lnTo>
                        <a:lnTo>
                          <a:pt x="151" y="55"/>
                        </a:lnTo>
                        <a:lnTo>
                          <a:pt x="151" y="50"/>
                        </a:lnTo>
                        <a:lnTo>
                          <a:pt x="152" y="45"/>
                        </a:lnTo>
                        <a:lnTo>
                          <a:pt x="152" y="42"/>
                        </a:lnTo>
                        <a:lnTo>
                          <a:pt x="154" y="39"/>
                        </a:lnTo>
                        <a:lnTo>
                          <a:pt x="156" y="35"/>
                        </a:lnTo>
                        <a:lnTo>
                          <a:pt x="157" y="32"/>
                        </a:lnTo>
                        <a:lnTo>
                          <a:pt x="159" y="29"/>
                        </a:lnTo>
                        <a:lnTo>
                          <a:pt x="160" y="26"/>
                        </a:lnTo>
                        <a:lnTo>
                          <a:pt x="163" y="23"/>
                        </a:lnTo>
                        <a:lnTo>
                          <a:pt x="166" y="20"/>
                        </a:lnTo>
                        <a:lnTo>
                          <a:pt x="169" y="16"/>
                        </a:lnTo>
                        <a:lnTo>
                          <a:pt x="172" y="13"/>
                        </a:lnTo>
                        <a:lnTo>
                          <a:pt x="177" y="12"/>
                        </a:lnTo>
                        <a:lnTo>
                          <a:pt x="181" y="9"/>
                        </a:lnTo>
                        <a:lnTo>
                          <a:pt x="186" y="7"/>
                        </a:lnTo>
                        <a:lnTo>
                          <a:pt x="191" y="6"/>
                        </a:lnTo>
                        <a:lnTo>
                          <a:pt x="195" y="4"/>
                        </a:lnTo>
                        <a:lnTo>
                          <a:pt x="201" y="3"/>
                        </a:lnTo>
                        <a:lnTo>
                          <a:pt x="207" y="1"/>
                        </a:lnTo>
                        <a:lnTo>
                          <a:pt x="213" y="1"/>
                        </a:lnTo>
                        <a:lnTo>
                          <a:pt x="221" y="0"/>
                        </a:lnTo>
                        <a:lnTo>
                          <a:pt x="227" y="0"/>
                        </a:lnTo>
                        <a:lnTo>
                          <a:pt x="235" y="0"/>
                        </a:lnTo>
                        <a:lnTo>
                          <a:pt x="244" y="0"/>
                        </a:lnTo>
                        <a:lnTo>
                          <a:pt x="244" y="6"/>
                        </a:lnTo>
                        <a:lnTo>
                          <a:pt x="235" y="6"/>
                        </a:lnTo>
                        <a:lnTo>
                          <a:pt x="229" y="6"/>
                        </a:lnTo>
                        <a:lnTo>
                          <a:pt x="221" y="6"/>
                        </a:lnTo>
                        <a:lnTo>
                          <a:pt x="215" y="7"/>
                        </a:lnTo>
                        <a:lnTo>
                          <a:pt x="209" y="7"/>
                        </a:lnTo>
                        <a:lnTo>
                          <a:pt x="203" y="9"/>
                        </a:lnTo>
                        <a:lnTo>
                          <a:pt x="197" y="10"/>
                        </a:lnTo>
                        <a:lnTo>
                          <a:pt x="192" y="12"/>
                        </a:lnTo>
                        <a:lnTo>
                          <a:pt x="188" y="13"/>
                        </a:lnTo>
                        <a:lnTo>
                          <a:pt x="183" y="15"/>
                        </a:lnTo>
                        <a:lnTo>
                          <a:pt x="180" y="18"/>
                        </a:lnTo>
                        <a:lnTo>
                          <a:pt x="177" y="20"/>
                        </a:lnTo>
                        <a:lnTo>
                          <a:pt x="174" y="21"/>
                        </a:lnTo>
                        <a:lnTo>
                          <a:pt x="171" y="24"/>
                        </a:lnTo>
                        <a:lnTo>
                          <a:pt x="168" y="27"/>
                        </a:lnTo>
                        <a:lnTo>
                          <a:pt x="166" y="29"/>
                        </a:lnTo>
                        <a:lnTo>
                          <a:pt x="165" y="32"/>
                        </a:lnTo>
                        <a:lnTo>
                          <a:pt x="162" y="35"/>
                        </a:lnTo>
                        <a:lnTo>
                          <a:pt x="162" y="38"/>
                        </a:lnTo>
                        <a:lnTo>
                          <a:pt x="160" y="41"/>
                        </a:lnTo>
                        <a:lnTo>
                          <a:pt x="159" y="44"/>
                        </a:lnTo>
                        <a:lnTo>
                          <a:pt x="159" y="47"/>
                        </a:lnTo>
                        <a:lnTo>
                          <a:pt x="159" y="50"/>
                        </a:lnTo>
                        <a:lnTo>
                          <a:pt x="159" y="55"/>
                        </a:lnTo>
                        <a:lnTo>
                          <a:pt x="159" y="58"/>
                        </a:lnTo>
                        <a:lnTo>
                          <a:pt x="159" y="61"/>
                        </a:lnTo>
                        <a:lnTo>
                          <a:pt x="159" y="65"/>
                        </a:lnTo>
                        <a:lnTo>
                          <a:pt x="159" y="68"/>
                        </a:lnTo>
                        <a:lnTo>
                          <a:pt x="160" y="73"/>
                        </a:lnTo>
                        <a:lnTo>
                          <a:pt x="162" y="78"/>
                        </a:lnTo>
                        <a:lnTo>
                          <a:pt x="162" y="81"/>
                        </a:lnTo>
                        <a:lnTo>
                          <a:pt x="163" y="85"/>
                        </a:lnTo>
                        <a:lnTo>
                          <a:pt x="166" y="94"/>
                        </a:lnTo>
                        <a:lnTo>
                          <a:pt x="171" y="102"/>
                        </a:lnTo>
                        <a:lnTo>
                          <a:pt x="175" y="111"/>
                        </a:lnTo>
                        <a:lnTo>
                          <a:pt x="180" y="120"/>
                        </a:lnTo>
                        <a:lnTo>
                          <a:pt x="184" y="128"/>
                        </a:lnTo>
                        <a:lnTo>
                          <a:pt x="189" y="137"/>
                        </a:lnTo>
                        <a:lnTo>
                          <a:pt x="195" y="145"/>
                        </a:lnTo>
                        <a:lnTo>
                          <a:pt x="200" y="154"/>
                        </a:lnTo>
                        <a:lnTo>
                          <a:pt x="210" y="169"/>
                        </a:lnTo>
                        <a:lnTo>
                          <a:pt x="221" y="185"/>
                        </a:lnTo>
                        <a:lnTo>
                          <a:pt x="230" y="198"/>
                        </a:lnTo>
                        <a:lnTo>
                          <a:pt x="238" y="209"/>
                        </a:lnTo>
                        <a:close/>
                        <a:moveTo>
                          <a:pt x="238" y="209"/>
                        </a:moveTo>
                        <a:lnTo>
                          <a:pt x="238" y="209"/>
                        </a:lnTo>
                        <a:close/>
                        <a:moveTo>
                          <a:pt x="23" y="224"/>
                        </a:moveTo>
                        <a:lnTo>
                          <a:pt x="18" y="221"/>
                        </a:lnTo>
                        <a:lnTo>
                          <a:pt x="21" y="218"/>
                        </a:lnTo>
                        <a:lnTo>
                          <a:pt x="23" y="215"/>
                        </a:lnTo>
                        <a:lnTo>
                          <a:pt x="28" y="212"/>
                        </a:lnTo>
                        <a:lnTo>
                          <a:pt x="31" y="210"/>
                        </a:lnTo>
                        <a:lnTo>
                          <a:pt x="34" y="207"/>
                        </a:lnTo>
                        <a:lnTo>
                          <a:pt x="37" y="206"/>
                        </a:lnTo>
                        <a:lnTo>
                          <a:pt x="41" y="204"/>
                        </a:lnTo>
                        <a:lnTo>
                          <a:pt x="44" y="203"/>
                        </a:lnTo>
                        <a:lnTo>
                          <a:pt x="49" y="201"/>
                        </a:lnTo>
                        <a:lnTo>
                          <a:pt x="52" y="200"/>
                        </a:lnTo>
                        <a:lnTo>
                          <a:pt x="56" y="198"/>
                        </a:lnTo>
                        <a:lnTo>
                          <a:pt x="61" y="197"/>
                        </a:lnTo>
                        <a:lnTo>
                          <a:pt x="69" y="195"/>
                        </a:lnTo>
                        <a:lnTo>
                          <a:pt x="78" y="194"/>
                        </a:lnTo>
                        <a:lnTo>
                          <a:pt x="87" y="194"/>
                        </a:lnTo>
                        <a:lnTo>
                          <a:pt x="96" y="192"/>
                        </a:lnTo>
                        <a:lnTo>
                          <a:pt x="105" y="192"/>
                        </a:lnTo>
                        <a:lnTo>
                          <a:pt x="114" y="192"/>
                        </a:lnTo>
                        <a:lnTo>
                          <a:pt x="124" y="194"/>
                        </a:lnTo>
                        <a:lnTo>
                          <a:pt x="133" y="194"/>
                        </a:lnTo>
                        <a:lnTo>
                          <a:pt x="142" y="195"/>
                        </a:lnTo>
                        <a:lnTo>
                          <a:pt x="151" y="195"/>
                        </a:lnTo>
                        <a:lnTo>
                          <a:pt x="169" y="198"/>
                        </a:lnTo>
                        <a:lnTo>
                          <a:pt x="184" y="201"/>
                        </a:lnTo>
                        <a:lnTo>
                          <a:pt x="200" y="204"/>
                        </a:lnTo>
                        <a:lnTo>
                          <a:pt x="212" y="206"/>
                        </a:lnTo>
                        <a:lnTo>
                          <a:pt x="223" y="207"/>
                        </a:lnTo>
                        <a:lnTo>
                          <a:pt x="230" y="209"/>
                        </a:lnTo>
                        <a:lnTo>
                          <a:pt x="232" y="209"/>
                        </a:lnTo>
                        <a:lnTo>
                          <a:pt x="233" y="209"/>
                        </a:lnTo>
                        <a:lnTo>
                          <a:pt x="232" y="210"/>
                        </a:lnTo>
                        <a:lnTo>
                          <a:pt x="232" y="212"/>
                        </a:lnTo>
                        <a:lnTo>
                          <a:pt x="238" y="209"/>
                        </a:lnTo>
                        <a:lnTo>
                          <a:pt x="238" y="210"/>
                        </a:lnTo>
                        <a:lnTo>
                          <a:pt x="238" y="214"/>
                        </a:lnTo>
                        <a:lnTo>
                          <a:pt x="236" y="215"/>
                        </a:lnTo>
                        <a:lnTo>
                          <a:pt x="235" y="215"/>
                        </a:lnTo>
                        <a:lnTo>
                          <a:pt x="232" y="215"/>
                        </a:lnTo>
                        <a:lnTo>
                          <a:pt x="229" y="215"/>
                        </a:lnTo>
                        <a:lnTo>
                          <a:pt x="221" y="214"/>
                        </a:lnTo>
                        <a:lnTo>
                          <a:pt x="210" y="212"/>
                        </a:lnTo>
                        <a:lnTo>
                          <a:pt x="198" y="210"/>
                        </a:lnTo>
                        <a:lnTo>
                          <a:pt x="183" y="207"/>
                        </a:lnTo>
                        <a:lnTo>
                          <a:pt x="168" y="204"/>
                        </a:lnTo>
                        <a:lnTo>
                          <a:pt x="151" y="201"/>
                        </a:lnTo>
                        <a:lnTo>
                          <a:pt x="142" y="201"/>
                        </a:lnTo>
                        <a:lnTo>
                          <a:pt x="133" y="200"/>
                        </a:lnTo>
                        <a:lnTo>
                          <a:pt x="124" y="200"/>
                        </a:lnTo>
                        <a:lnTo>
                          <a:pt x="114" y="198"/>
                        </a:lnTo>
                        <a:lnTo>
                          <a:pt x="105" y="198"/>
                        </a:lnTo>
                        <a:lnTo>
                          <a:pt x="96" y="200"/>
                        </a:lnTo>
                        <a:lnTo>
                          <a:pt x="87" y="200"/>
                        </a:lnTo>
                        <a:lnTo>
                          <a:pt x="79" y="200"/>
                        </a:lnTo>
                        <a:lnTo>
                          <a:pt x="70" y="201"/>
                        </a:lnTo>
                        <a:lnTo>
                          <a:pt x="63" y="203"/>
                        </a:lnTo>
                        <a:lnTo>
                          <a:pt x="58" y="204"/>
                        </a:lnTo>
                        <a:lnTo>
                          <a:pt x="55" y="206"/>
                        </a:lnTo>
                        <a:lnTo>
                          <a:pt x="50" y="207"/>
                        </a:lnTo>
                        <a:lnTo>
                          <a:pt x="47" y="209"/>
                        </a:lnTo>
                        <a:lnTo>
                          <a:pt x="43" y="210"/>
                        </a:lnTo>
                        <a:lnTo>
                          <a:pt x="40" y="212"/>
                        </a:lnTo>
                        <a:lnTo>
                          <a:pt x="37" y="214"/>
                        </a:lnTo>
                        <a:lnTo>
                          <a:pt x="34" y="215"/>
                        </a:lnTo>
                        <a:lnTo>
                          <a:pt x="31" y="218"/>
                        </a:lnTo>
                        <a:lnTo>
                          <a:pt x="28" y="220"/>
                        </a:lnTo>
                        <a:lnTo>
                          <a:pt x="24" y="223"/>
                        </a:lnTo>
                        <a:lnTo>
                          <a:pt x="23" y="224"/>
                        </a:lnTo>
                        <a:close/>
                        <a:moveTo>
                          <a:pt x="113" y="484"/>
                        </a:moveTo>
                        <a:lnTo>
                          <a:pt x="108" y="485"/>
                        </a:lnTo>
                        <a:lnTo>
                          <a:pt x="108" y="487"/>
                        </a:lnTo>
                        <a:lnTo>
                          <a:pt x="105" y="481"/>
                        </a:lnTo>
                        <a:lnTo>
                          <a:pt x="101" y="473"/>
                        </a:lnTo>
                        <a:lnTo>
                          <a:pt x="98" y="467"/>
                        </a:lnTo>
                        <a:lnTo>
                          <a:pt x="93" y="460"/>
                        </a:lnTo>
                        <a:lnTo>
                          <a:pt x="84" y="444"/>
                        </a:lnTo>
                        <a:lnTo>
                          <a:pt x="73" y="427"/>
                        </a:lnTo>
                        <a:lnTo>
                          <a:pt x="63" y="411"/>
                        </a:lnTo>
                        <a:lnTo>
                          <a:pt x="52" y="392"/>
                        </a:lnTo>
                        <a:lnTo>
                          <a:pt x="46" y="383"/>
                        </a:lnTo>
                        <a:lnTo>
                          <a:pt x="40" y="374"/>
                        </a:lnTo>
                        <a:lnTo>
                          <a:pt x="35" y="365"/>
                        </a:lnTo>
                        <a:lnTo>
                          <a:pt x="29" y="356"/>
                        </a:lnTo>
                        <a:lnTo>
                          <a:pt x="24" y="346"/>
                        </a:lnTo>
                        <a:lnTo>
                          <a:pt x="20" y="336"/>
                        </a:lnTo>
                        <a:lnTo>
                          <a:pt x="15" y="327"/>
                        </a:lnTo>
                        <a:lnTo>
                          <a:pt x="12" y="317"/>
                        </a:lnTo>
                        <a:lnTo>
                          <a:pt x="9" y="308"/>
                        </a:lnTo>
                        <a:lnTo>
                          <a:pt x="6" y="299"/>
                        </a:lnTo>
                        <a:lnTo>
                          <a:pt x="5" y="295"/>
                        </a:lnTo>
                        <a:lnTo>
                          <a:pt x="3" y="290"/>
                        </a:lnTo>
                        <a:lnTo>
                          <a:pt x="3" y="285"/>
                        </a:lnTo>
                        <a:lnTo>
                          <a:pt x="2" y="282"/>
                        </a:lnTo>
                        <a:lnTo>
                          <a:pt x="2" y="278"/>
                        </a:lnTo>
                        <a:lnTo>
                          <a:pt x="2" y="273"/>
                        </a:lnTo>
                        <a:lnTo>
                          <a:pt x="2" y="269"/>
                        </a:lnTo>
                        <a:lnTo>
                          <a:pt x="0" y="264"/>
                        </a:lnTo>
                        <a:lnTo>
                          <a:pt x="2" y="261"/>
                        </a:lnTo>
                        <a:lnTo>
                          <a:pt x="2" y="256"/>
                        </a:lnTo>
                        <a:lnTo>
                          <a:pt x="2" y="253"/>
                        </a:lnTo>
                        <a:lnTo>
                          <a:pt x="3" y="249"/>
                        </a:lnTo>
                        <a:lnTo>
                          <a:pt x="3" y="244"/>
                        </a:lnTo>
                        <a:lnTo>
                          <a:pt x="5" y="241"/>
                        </a:lnTo>
                        <a:lnTo>
                          <a:pt x="6" y="238"/>
                        </a:lnTo>
                        <a:lnTo>
                          <a:pt x="8" y="233"/>
                        </a:lnTo>
                        <a:lnTo>
                          <a:pt x="11" y="230"/>
                        </a:lnTo>
                        <a:lnTo>
                          <a:pt x="12" y="227"/>
                        </a:lnTo>
                        <a:lnTo>
                          <a:pt x="15" y="224"/>
                        </a:lnTo>
                        <a:lnTo>
                          <a:pt x="18" y="221"/>
                        </a:lnTo>
                        <a:lnTo>
                          <a:pt x="23" y="224"/>
                        </a:lnTo>
                        <a:lnTo>
                          <a:pt x="20" y="227"/>
                        </a:lnTo>
                        <a:lnTo>
                          <a:pt x="18" y="230"/>
                        </a:lnTo>
                        <a:lnTo>
                          <a:pt x="15" y="233"/>
                        </a:lnTo>
                        <a:lnTo>
                          <a:pt x="14" y="236"/>
                        </a:lnTo>
                        <a:lnTo>
                          <a:pt x="12" y="240"/>
                        </a:lnTo>
                        <a:lnTo>
                          <a:pt x="11" y="243"/>
                        </a:lnTo>
                        <a:lnTo>
                          <a:pt x="9" y="247"/>
                        </a:lnTo>
                        <a:lnTo>
                          <a:pt x="9" y="250"/>
                        </a:lnTo>
                        <a:lnTo>
                          <a:pt x="8" y="253"/>
                        </a:lnTo>
                        <a:lnTo>
                          <a:pt x="8" y="258"/>
                        </a:lnTo>
                        <a:lnTo>
                          <a:pt x="8" y="261"/>
                        </a:lnTo>
                        <a:lnTo>
                          <a:pt x="8" y="265"/>
                        </a:lnTo>
                        <a:lnTo>
                          <a:pt x="8" y="269"/>
                        </a:lnTo>
                        <a:lnTo>
                          <a:pt x="8" y="273"/>
                        </a:lnTo>
                        <a:lnTo>
                          <a:pt x="8" y="276"/>
                        </a:lnTo>
                        <a:lnTo>
                          <a:pt x="8" y="281"/>
                        </a:lnTo>
                        <a:lnTo>
                          <a:pt x="9" y="285"/>
                        </a:lnTo>
                        <a:lnTo>
                          <a:pt x="9" y="288"/>
                        </a:lnTo>
                        <a:lnTo>
                          <a:pt x="11" y="293"/>
                        </a:lnTo>
                        <a:lnTo>
                          <a:pt x="12" y="298"/>
                        </a:lnTo>
                        <a:lnTo>
                          <a:pt x="15" y="307"/>
                        </a:lnTo>
                        <a:lnTo>
                          <a:pt x="18" y="316"/>
                        </a:lnTo>
                        <a:lnTo>
                          <a:pt x="21" y="325"/>
                        </a:lnTo>
                        <a:lnTo>
                          <a:pt x="26" y="334"/>
                        </a:lnTo>
                        <a:lnTo>
                          <a:pt x="31" y="343"/>
                        </a:lnTo>
                        <a:lnTo>
                          <a:pt x="35" y="353"/>
                        </a:lnTo>
                        <a:lnTo>
                          <a:pt x="40" y="362"/>
                        </a:lnTo>
                        <a:lnTo>
                          <a:pt x="46" y="371"/>
                        </a:lnTo>
                        <a:lnTo>
                          <a:pt x="50" y="380"/>
                        </a:lnTo>
                        <a:lnTo>
                          <a:pt x="56" y="389"/>
                        </a:lnTo>
                        <a:lnTo>
                          <a:pt x="67" y="408"/>
                        </a:lnTo>
                        <a:lnTo>
                          <a:pt x="79" y="424"/>
                        </a:lnTo>
                        <a:lnTo>
                          <a:pt x="90" y="441"/>
                        </a:lnTo>
                        <a:lnTo>
                          <a:pt x="99" y="456"/>
                        </a:lnTo>
                        <a:lnTo>
                          <a:pt x="104" y="464"/>
                        </a:lnTo>
                        <a:lnTo>
                          <a:pt x="107" y="470"/>
                        </a:lnTo>
                        <a:lnTo>
                          <a:pt x="110" y="478"/>
                        </a:lnTo>
                        <a:lnTo>
                          <a:pt x="113" y="484"/>
                        </a:lnTo>
                        <a:close/>
                        <a:moveTo>
                          <a:pt x="113" y="484"/>
                        </a:moveTo>
                        <a:lnTo>
                          <a:pt x="113" y="484"/>
                        </a:lnTo>
                        <a:close/>
                        <a:moveTo>
                          <a:pt x="116" y="586"/>
                        </a:moveTo>
                        <a:lnTo>
                          <a:pt x="110" y="586"/>
                        </a:lnTo>
                        <a:lnTo>
                          <a:pt x="110" y="579"/>
                        </a:lnTo>
                        <a:lnTo>
                          <a:pt x="111" y="573"/>
                        </a:lnTo>
                        <a:lnTo>
                          <a:pt x="111" y="565"/>
                        </a:lnTo>
                        <a:lnTo>
                          <a:pt x="113" y="559"/>
                        </a:lnTo>
                        <a:lnTo>
                          <a:pt x="114" y="547"/>
                        </a:lnTo>
                        <a:lnTo>
                          <a:pt x="114" y="536"/>
                        </a:lnTo>
                        <a:lnTo>
                          <a:pt x="116" y="530"/>
                        </a:lnTo>
                        <a:lnTo>
                          <a:pt x="116" y="524"/>
                        </a:lnTo>
                        <a:lnTo>
                          <a:pt x="116" y="518"/>
                        </a:lnTo>
                        <a:lnTo>
                          <a:pt x="114" y="511"/>
                        </a:lnTo>
                        <a:lnTo>
                          <a:pt x="114" y="505"/>
                        </a:lnTo>
                        <a:lnTo>
                          <a:pt x="113" y="499"/>
                        </a:lnTo>
                        <a:lnTo>
                          <a:pt x="111" y="496"/>
                        </a:lnTo>
                        <a:lnTo>
                          <a:pt x="110" y="493"/>
                        </a:lnTo>
                        <a:lnTo>
                          <a:pt x="110" y="490"/>
                        </a:lnTo>
                        <a:lnTo>
                          <a:pt x="108" y="485"/>
                        </a:lnTo>
                        <a:lnTo>
                          <a:pt x="113" y="484"/>
                        </a:lnTo>
                        <a:lnTo>
                          <a:pt x="114" y="487"/>
                        </a:lnTo>
                        <a:lnTo>
                          <a:pt x="116" y="492"/>
                        </a:lnTo>
                        <a:lnTo>
                          <a:pt x="117" y="495"/>
                        </a:lnTo>
                        <a:lnTo>
                          <a:pt x="119" y="498"/>
                        </a:lnTo>
                        <a:lnTo>
                          <a:pt x="120" y="505"/>
                        </a:lnTo>
                        <a:lnTo>
                          <a:pt x="120" y="511"/>
                        </a:lnTo>
                        <a:lnTo>
                          <a:pt x="122" y="518"/>
                        </a:lnTo>
                        <a:lnTo>
                          <a:pt x="122" y="524"/>
                        </a:lnTo>
                        <a:lnTo>
                          <a:pt x="122" y="530"/>
                        </a:lnTo>
                        <a:lnTo>
                          <a:pt x="122" y="536"/>
                        </a:lnTo>
                        <a:lnTo>
                          <a:pt x="120" y="548"/>
                        </a:lnTo>
                        <a:lnTo>
                          <a:pt x="119" y="560"/>
                        </a:lnTo>
                        <a:lnTo>
                          <a:pt x="117" y="566"/>
                        </a:lnTo>
                        <a:lnTo>
                          <a:pt x="117" y="573"/>
                        </a:lnTo>
                        <a:lnTo>
                          <a:pt x="116" y="579"/>
                        </a:lnTo>
                        <a:lnTo>
                          <a:pt x="116" y="586"/>
                        </a:lnTo>
                        <a:close/>
                        <a:moveTo>
                          <a:pt x="268" y="553"/>
                        </a:moveTo>
                        <a:lnTo>
                          <a:pt x="268" y="560"/>
                        </a:lnTo>
                        <a:lnTo>
                          <a:pt x="264" y="560"/>
                        </a:lnTo>
                        <a:lnTo>
                          <a:pt x="258" y="560"/>
                        </a:lnTo>
                        <a:lnTo>
                          <a:pt x="252" y="560"/>
                        </a:lnTo>
                        <a:lnTo>
                          <a:pt x="245" y="562"/>
                        </a:lnTo>
                        <a:lnTo>
                          <a:pt x="233" y="563"/>
                        </a:lnTo>
                        <a:lnTo>
                          <a:pt x="220" y="565"/>
                        </a:lnTo>
                        <a:lnTo>
                          <a:pt x="207" y="568"/>
                        </a:lnTo>
                        <a:lnTo>
                          <a:pt x="194" y="571"/>
                        </a:lnTo>
                        <a:lnTo>
                          <a:pt x="181" y="574"/>
                        </a:lnTo>
                        <a:lnTo>
                          <a:pt x="169" y="577"/>
                        </a:lnTo>
                        <a:lnTo>
                          <a:pt x="148" y="583"/>
                        </a:lnTo>
                        <a:lnTo>
                          <a:pt x="130" y="588"/>
                        </a:lnTo>
                        <a:lnTo>
                          <a:pt x="124" y="589"/>
                        </a:lnTo>
                        <a:lnTo>
                          <a:pt x="117" y="589"/>
                        </a:lnTo>
                        <a:lnTo>
                          <a:pt x="116" y="589"/>
                        </a:lnTo>
                        <a:lnTo>
                          <a:pt x="114" y="589"/>
                        </a:lnTo>
                        <a:lnTo>
                          <a:pt x="111" y="589"/>
                        </a:lnTo>
                        <a:lnTo>
                          <a:pt x="110" y="586"/>
                        </a:lnTo>
                        <a:lnTo>
                          <a:pt x="116" y="586"/>
                        </a:lnTo>
                        <a:lnTo>
                          <a:pt x="116" y="583"/>
                        </a:lnTo>
                        <a:lnTo>
                          <a:pt x="114" y="583"/>
                        </a:lnTo>
                        <a:lnTo>
                          <a:pt x="116" y="583"/>
                        </a:lnTo>
                        <a:lnTo>
                          <a:pt x="117" y="583"/>
                        </a:lnTo>
                        <a:lnTo>
                          <a:pt x="122" y="583"/>
                        </a:lnTo>
                        <a:lnTo>
                          <a:pt x="128" y="582"/>
                        </a:lnTo>
                        <a:lnTo>
                          <a:pt x="146" y="577"/>
                        </a:lnTo>
                        <a:lnTo>
                          <a:pt x="168" y="571"/>
                        </a:lnTo>
                        <a:lnTo>
                          <a:pt x="180" y="568"/>
                        </a:lnTo>
                        <a:lnTo>
                          <a:pt x="192" y="565"/>
                        </a:lnTo>
                        <a:lnTo>
                          <a:pt x="206" y="562"/>
                        </a:lnTo>
                        <a:lnTo>
                          <a:pt x="220" y="559"/>
                        </a:lnTo>
                        <a:lnTo>
                          <a:pt x="232" y="557"/>
                        </a:lnTo>
                        <a:lnTo>
                          <a:pt x="244" y="554"/>
                        </a:lnTo>
                        <a:lnTo>
                          <a:pt x="252" y="554"/>
                        </a:lnTo>
                        <a:lnTo>
                          <a:pt x="258" y="554"/>
                        </a:lnTo>
                        <a:lnTo>
                          <a:pt x="262" y="553"/>
                        </a:lnTo>
                        <a:lnTo>
                          <a:pt x="268" y="553"/>
                        </a:lnTo>
                        <a:close/>
                        <a:moveTo>
                          <a:pt x="451" y="533"/>
                        </a:moveTo>
                        <a:lnTo>
                          <a:pt x="454" y="539"/>
                        </a:lnTo>
                        <a:lnTo>
                          <a:pt x="448" y="540"/>
                        </a:lnTo>
                        <a:lnTo>
                          <a:pt x="444" y="544"/>
                        </a:lnTo>
                        <a:lnTo>
                          <a:pt x="437" y="547"/>
                        </a:lnTo>
                        <a:lnTo>
                          <a:pt x="433" y="548"/>
                        </a:lnTo>
                        <a:lnTo>
                          <a:pt x="427" y="550"/>
                        </a:lnTo>
                        <a:lnTo>
                          <a:pt x="422" y="551"/>
                        </a:lnTo>
                        <a:lnTo>
                          <a:pt x="416" y="553"/>
                        </a:lnTo>
                        <a:lnTo>
                          <a:pt x="412" y="554"/>
                        </a:lnTo>
                        <a:lnTo>
                          <a:pt x="407" y="556"/>
                        </a:lnTo>
                        <a:lnTo>
                          <a:pt x="401" y="557"/>
                        </a:lnTo>
                        <a:lnTo>
                          <a:pt x="396" y="557"/>
                        </a:lnTo>
                        <a:lnTo>
                          <a:pt x="390" y="559"/>
                        </a:lnTo>
                        <a:lnTo>
                          <a:pt x="380" y="560"/>
                        </a:lnTo>
                        <a:lnTo>
                          <a:pt x="369" y="560"/>
                        </a:lnTo>
                        <a:lnTo>
                          <a:pt x="358" y="560"/>
                        </a:lnTo>
                        <a:lnTo>
                          <a:pt x="346" y="560"/>
                        </a:lnTo>
                        <a:lnTo>
                          <a:pt x="335" y="560"/>
                        </a:lnTo>
                        <a:lnTo>
                          <a:pt x="323" y="560"/>
                        </a:lnTo>
                        <a:lnTo>
                          <a:pt x="309" y="560"/>
                        </a:lnTo>
                        <a:lnTo>
                          <a:pt x="297" y="560"/>
                        </a:lnTo>
                        <a:lnTo>
                          <a:pt x="284" y="560"/>
                        </a:lnTo>
                        <a:lnTo>
                          <a:pt x="268" y="560"/>
                        </a:lnTo>
                        <a:lnTo>
                          <a:pt x="268" y="553"/>
                        </a:lnTo>
                        <a:lnTo>
                          <a:pt x="284" y="553"/>
                        </a:lnTo>
                        <a:lnTo>
                          <a:pt x="297" y="554"/>
                        </a:lnTo>
                        <a:lnTo>
                          <a:pt x="311" y="554"/>
                        </a:lnTo>
                        <a:lnTo>
                          <a:pt x="323" y="554"/>
                        </a:lnTo>
                        <a:lnTo>
                          <a:pt x="335" y="554"/>
                        </a:lnTo>
                        <a:lnTo>
                          <a:pt x="346" y="554"/>
                        </a:lnTo>
                        <a:lnTo>
                          <a:pt x="358" y="554"/>
                        </a:lnTo>
                        <a:lnTo>
                          <a:pt x="369" y="554"/>
                        </a:lnTo>
                        <a:lnTo>
                          <a:pt x="380" y="553"/>
                        </a:lnTo>
                        <a:lnTo>
                          <a:pt x="390" y="553"/>
                        </a:lnTo>
                        <a:lnTo>
                          <a:pt x="395" y="551"/>
                        </a:lnTo>
                        <a:lnTo>
                          <a:pt x="399" y="551"/>
                        </a:lnTo>
                        <a:lnTo>
                          <a:pt x="405" y="550"/>
                        </a:lnTo>
                        <a:lnTo>
                          <a:pt x="410" y="548"/>
                        </a:lnTo>
                        <a:lnTo>
                          <a:pt x="415" y="547"/>
                        </a:lnTo>
                        <a:lnTo>
                          <a:pt x="421" y="545"/>
                        </a:lnTo>
                        <a:lnTo>
                          <a:pt x="425" y="544"/>
                        </a:lnTo>
                        <a:lnTo>
                          <a:pt x="430" y="542"/>
                        </a:lnTo>
                        <a:lnTo>
                          <a:pt x="436" y="540"/>
                        </a:lnTo>
                        <a:lnTo>
                          <a:pt x="440" y="537"/>
                        </a:lnTo>
                        <a:lnTo>
                          <a:pt x="445" y="536"/>
                        </a:lnTo>
                        <a:lnTo>
                          <a:pt x="451" y="533"/>
                        </a:lnTo>
                        <a:close/>
                        <a:moveTo>
                          <a:pt x="344" y="437"/>
                        </a:moveTo>
                        <a:lnTo>
                          <a:pt x="346" y="432"/>
                        </a:lnTo>
                        <a:lnTo>
                          <a:pt x="349" y="432"/>
                        </a:lnTo>
                        <a:lnTo>
                          <a:pt x="355" y="435"/>
                        </a:lnTo>
                        <a:lnTo>
                          <a:pt x="364" y="440"/>
                        </a:lnTo>
                        <a:lnTo>
                          <a:pt x="375" y="444"/>
                        </a:lnTo>
                        <a:lnTo>
                          <a:pt x="387" y="450"/>
                        </a:lnTo>
                        <a:lnTo>
                          <a:pt x="401" y="456"/>
                        </a:lnTo>
                        <a:lnTo>
                          <a:pt x="407" y="460"/>
                        </a:lnTo>
                        <a:lnTo>
                          <a:pt x="413" y="464"/>
                        </a:lnTo>
                        <a:lnTo>
                          <a:pt x="421" y="467"/>
                        </a:lnTo>
                        <a:lnTo>
                          <a:pt x="427" y="472"/>
                        </a:lnTo>
                        <a:lnTo>
                          <a:pt x="433" y="475"/>
                        </a:lnTo>
                        <a:lnTo>
                          <a:pt x="439" y="479"/>
                        </a:lnTo>
                        <a:lnTo>
                          <a:pt x="445" y="484"/>
                        </a:lnTo>
                        <a:lnTo>
                          <a:pt x="450" y="487"/>
                        </a:lnTo>
                        <a:lnTo>
                          <a:pt x="454" y="492"/>
                        </a:lnTo>
                        <a:lnTo>
                          <a:pt x="459" y="496"/>
                        </a:lnTo>
                        <a:lnTo>
                          <a:pt x="460" y="498"/>
                        </a:lnTo>
                        <a:lnTo>
                          <a:pt x="463" y="501"/>
                        </a:lnTo>
                        <a:lnTo>
                          <a:pt x="465" y="502"/>
                        </a:lnTo>
                        <a:lnTo>
                          <a:pt x="466" y="505"/>
                        </a:lnTo>
                        <a:lnTo>
                          <a:pt x="466" y="507"/>
                        </a:lnTo>
                        <a:lnTo>
                          <a:pt x="468" y="510"/>
                        </a:lnTo>
                        <a:lnTo>
                          <a:pt x="469" y="511"/>
                        </a:lnTo>
                        <a:lnTo>
                          <a:pt x="469" y="515"/>
                        </a:lnTo>
                        <a:lnTo>
                          <a:pt x="469" y="516"/>
                        </a:lnTo>
                        <a:lnTo>
                          <a:pt x="469" y="519"/>
                        </a:lnTo>
                        <a:lnTo>
                          <a:pt x="469" y="521"/>
                        </a:lnTo>
                        <a:lnTo>
                          <a:pt x="469" y="524"/>
                        </a:lnTo>
                        <a:lnTo>
                          <a:pt x="468" y="525"/>
                        </a:lnTo>
                        <a:lnTo>
                          <a:pt x="466" y="527"/>
                        </a:lnTo>
                        <a:lnTo>
                          <a:pt x="465" y="530"/>
                        </a:lnTo>
                        <a:lnTo>
                          <a:pt x="463" y="531"/>
                        </a:lnTo>
                        <a:lnTo>
                          <a:pt x="462" y="533"/>
                        </a:lnTo>
                        <a:lnTo>
                          <a:pt x="459" y="534"/>
                        </a:lnTo>
                        <a:lnTo>
                          <a:pt x="457" y="537"/>
                        </a:lnTo>
                        <a:lnTo>
                          <a:pt x="454" y="539"/>
                        </a:lnTo>
                        <a:lnTo>
                          <a:pt x="451" y="533"/>
                        </a:lnTo>
                        <a:lnTo>
                          <a:pt x="453" y="531"/>
                        </a:lnTo>
                        <a:lnTo>
                          <a:pt x="456" y="530"/>
                        </a:lnTo>
                        <a:lnTo>
                          <a:pt x="457" y="528"/>
                        </a:lnTo>
                        <a:lnTo>
                          <a:pt x="459" y="527"/>
                        </a:lnTo>
                        <a:lnTo>
                          <a:pt x="460" y="525"/>
                        </a:lnTo>
                        <a:lnTo>
                          <a:pt x="462" y="524"/>
                        </a:lnTo>
                        <a:lnTo>
                          <a:pt x="462" y="522"/>
                        </a:lnTo>
                        <a:lnTo>
                          <a:pt x="463" y="521"/>
                        </a:lnTo>
                        <a:lnTo>
                          <a:pt x="463" y="519"/>
                        </a:lnTo>
                        <a:lnTo>
                          <a:pt x="463" y="518"/>
                        </a:lnTo>
                        <a:lnTo>
                          <a:pt x="463" y="516"/>
                        </a:lnTo>
                        <a:lnTo>
                          <a:pt x="463" y="515"/>
                        </a:lnTo>
                        <a:lnTo>
                          <a:pt x="463" y="513"/>
                        </a:lnTo>
                        <a:lnTo>
                          <a:pt x="462" y="511"/>
                        </a:lnTo>
                        <a:lnTo>
                          <a:pt x="462" y="510"/>
                        </a:lnTo>
                        <a:lnTo>
                          <a:pt x="460" y="508"/>
                        </a:lnTo>
                        <a:lnTo>
                          <a:pt x="459" y="507"/>
                        </a:lnTo>
                        <a:lnTo>
                          <a:pt x="457" y="504"/>
                        </a:lnTo>
                        <a:lnTo>
                          <a:pt x="456" y="502"/>
                        </a:lnTo>
                        <a:lnTo>
                          <a:pt x="454" y="501"/>
                        </a:lnTo>
                        <a:lnTo>
                          <a:pt x="450" y="496"/>
                        </a:lnTo>
                        <a:lnTo>
                          <a:pt x="447" y="493"/>
                        </a:lnTo>
                        <a:lnTo>
                          <a:pt x="440" y="489"/>
                        </a:lnTo>
                        <a:lnTo>
                          <a:pt x="436" y="484"/>
                        </a:lnTo>
                        <a:lnTo>
                          <a:pt x="430" y="481"/>
                        </a:lnTo>
                        <a:lnTo>
                          <a:pt x="424" y="476"/>
                        </a:lnTo>
                        <a:lnTo>
                          <a:pt x="418" y="473"/>
                        </a:lnTo>
                        <a:lnTo>
                          <a:pt x="410" y="469"/>
                        </a:lnTo>
                        <a:lnTo>
                          <a:pt x="404" y="466"/>
                        </a:lnTo>
                        <a:lnTo>
                          <a:pt x="398" y="463"/>
                        </a:lnTo>
                        <a:lnTo>
                          <a:pt x="384" y="455"/>
                        </a:lnTo>
                        <a:lnTo>
                          <a:pt x="373" y="450"/>
                        </a:lnTo>
                        <a:lnTo>
                          <a:pt x="363" y="444"/>
                        </a:lnTo>
                        <a:lnTo>
                          <a:pt x="354" y="441"/>
                        </a:lnTo>
                        <a:lnTo>
                          <a:pt x="348" y="438"/>
                        </a:lnTo>
                        <a:lnTo>
                          <a:pt x="344" y="437"/>
                        </a:lnTo>
                        <a:close/>
                        <a:moveTo>
                          <a:pt x="511" y="363"/>
                        </a:moveTo>
                        <a:lnTo>
                          <a:pt x="508" y="368"/>
                        </a:lnTo>
                        <a:lnTo>
                          <a:pt x="503" y="366"/>
                        </a:lnTo>
                        <a:lnTo>
                          <a:pt x="497" y="363"/>
                        </a:lnTo>
                        <a:lnTo>
                          <a:pt x="492" y="362"/>
                        </a:lnTo>
                        <a:lnTo>
                          <a:pt x="488" y="360"/>
                        </a:lnTo>
                        <a:lnTo>
                          <a:pt x="482" y="359"/>
                        </a:lnTo>
                        <a:lnTo>
                          <a:pt x="476" y="357"/>
                        </a:lnTo>
                        <a:lnTo>
                          <a:pt x="471" y="356"/>
                        </a:lnTo>
                        <a:lnTo>
                          <a:pt x="465" y="354"/>
                        </a:lnTo>
                        <a:lnTo>
                          <a:pt x="459" y="353"/>
                        </a:lnTo>
                        <a:lnTo>
                          <a:pt x="453" y="353"/>
                        </a:lnTo>
                        <a:lnTo>
                          <a:pt x="448" y="351"/>
                        </a:lnTo>
                        <a:lnTo>
                          <a:pt x="442" y="351"/>
                        </a:lnTo>
                        <a:lnTo>
                          <a:pt x="436" y="350"/>
                        </a:lnTo>
                        <a:lnTo>
                          <a:pt x="430" y="350"/>
                        </a:lnTo>
                        <a:lnTo>
                          <a:pt x="424" y="350"/>
                        </a:lnTo>
                        <a:lnTo>
                          <a:pt x="418" y="350"/>
                        </a:lnTo>
                        <a:lnTo>
                          <a:pt x="405" y="350"/>
                        </a:lnTo>
                        <a:lnTo>
                          <a:pt x="393" y="350"/>
                        </a:lnTo>
                        <a:lnTo>
                          <a:pt x="383" y="351"/>
                        </a:lnTo>
                        <a:lnTo>
                          <a:pt x="372" y="353"/>
                        </a:lnTo>
                        <a:lnTo>
                          <a:pt x="361" y="354"/>
                        </a:lnTo>
                        <a:lnTo>
                          <a:pt x="351" y="357"/>
                        </a:lnTo>
                        <a:lnTo>
                          <a:pt x="346" y="359"/>
                        </a:lnTo>
                        <a:lnTo>
                          <a:pt x="340" y="360"/>
                        </a:lnTo>
                        <a:lnTo>
                          <a:pt x="335" y="362"/>
                        </a:lnTo>
                        <a:lnTo>
                          <a:pt x="332" y="363"/>
                        </a:lnTo>
                        <a:lnTo>
                          <a:pt x="328" y="365"/>
                        </a:lnTo>
                        <a:lnTo>
                          <a:pt x="323" y="366"/>
                        </a:lnTo>
                        <a:lnTo>
                          <a:pt x="320" y="368"/>
                        </a:lnTo>
                        <a:lnTo>
                          <a:pt x="316" y="369"/>
                        </a:lnTo>
                        <a:lnTo>
                          <a:pt x="312" y="371"/>
                        </a:lnTo>
                        <a:lnTo>
                          <a:pt x="309" y="374"/>
                        </a:lnTo>
                        <a:lnTo>
                          <a:pt x="306" y="375"/>
                        </a:lnTo>
                        <a:lnTo>
                          <a:pt x="305" y="377"/>
                        </a:lnTo>
                        <a:lnTo>
                          <a:pt x="302" y="380"/>
                        </a:lnTo>
                        <a:lnTo>
                          <a:pt x="300" y="382"/>
                        </a:lnTo>
                        <a:lnTo>
                          <a:pt x="299" y="383"/>
                        </a:lnTo>
                        <a:lnTo>
                          <a:pt x="297" y="386"/>
                        </a:lnTo>
                        <a:lnTo>
                          <a:pt x="296" y="388"/>
                        </a:lnTo>
                        <a:lnTo>
                          <a:pt x="296" y="389"/>
                        </a:lnTo>
                        <a:lnTo>
                          <a:pt x="294" y="391"/>
                        </a:lnTo>
                        <a:lnTo>
                          <a:pt x="294" y="394"/>
                        </a:lnTo>
                        <a:lnTo>
                          <a:pt x="294" y="395"/>
                        </a:lnTo>
                        <a:lnTo>
                          <a:pt x="296" y="397"/>
                        </a:lnTo>
                        <a:lnTo>
                          <a:pt x="296" y="400"/>
                        </a:lnTo>
                        <a:lnTo>
                          <a:pt x="297" y="401"/>
                        </a:lnTo>
                        <a:lnTo>
                          <a:pt x="299" y="405"/>
                        </a:lnTo>
                        <a:lnTo>
                          <a:pt x="300" y="406"/>
                        </a:lnTo>
                        <a:lnTo>
                          <a:pt x="303" y="409"/>
                        </a:lnTo>
                        <a:lnTo>
                          <a:pt x="306" y="411"/>
                        </a:lnTo>
                        <a:lnTo>
                          <a:pt x="309" y="414"/>
                        </a:lnTo>
                        <a:lnTo>
                          <a:pt x="312" y="417"/>
                        </a:lnTo>
                        <a:lnTo>
                          <a:pt x="317" y="418"/>
                        </a:lnTo>
                        <a:lnTo>
                          <a:pt x="322" y="421"/>
                        </a:lnTo>
                        <a:lnTo>
                          <a:pt x="328" y="424"/>
                        </a:lnTo>
                        <a:lnTo>
                          <a:pt x="332" y="426"/>
                        </a:lnTo>
                        <a:lnTo>
                          <a:pt x="340" y="429"/>
                        </a:lnTo>
                        <a:lnTo>
                          <a:pt x="346" y="432"/>
                        </a:lnTo>
                        <a:lnTo>
                          <a:pt x="344" y="437"/>
                        </a:lnTo>
                        <a:lnTo>
                          <a:pt x="337" y="435"/>
                        </a:lnTo>
                        <a:lnTo>
                          <a:pt x="331" y="432"/>
                        </a:lnTo>
                        <a:lnTo>
                          <a:pt x="325" y="429"/>
                        </a:lnTo>
                        <a:lnTo>
                          <a:pt x="319" y="427"/>
                        </a:lnTo>
                        <a:lnTo>
                          <a:pt x="314" y="424"/>
                        </a:lnTo>
                        <a:lnTo>
                          <a:pt x="309" y="421"/>
                        </a:lnTo>
                        <a:lnTo>
                          <a:pt x="305" y="418"/>
                        </a:lnTo>
                        <a:lnTo>
                          <a:pt x="302" y="417"/>
                        </a:lnTo>
                        <a:lnTo>
                          <a:pt x="299" y="414"/>
                        </a:lnTo>
                        <a:lnTo>
                          <a:pt x="296" y="411"/>
                        </a:lnTo>
                        <a:lnTo>
                          <a:pt x="294" y="408"/>
                        </a:lnTo>
                        <a:lnTo>
                          <a:pt x="291" y="405"/>
                        </a:lnTo>
                        <a:lnTo>
                          <a:pt x="290" y="401"/>
                        </a:lnTo>
                        <a:lnTo>
                          <a:pt x="290" y="400"/>
                        </a:lnTo>
                        <a:lnTo>
                          <a:pt x="288" y="397"/>
                        </a:lnTo>
                        <a:lnTo>
                          <a:pt x="288" y="394"/>
                        </a:lnTo>
                        <a:lnTo>
                          <a:pt x="288" y="391"/>
                        </a:lnTo>
                        <a:lnTo>
                          <a:pt x="290" y="388"/>
                        </a:lnTo>
                        <a:lnTo>
                          <a:pt x="290" y="385"/>
                        </a:lnTo>
                        <a:lnTo>
                          <a:pt x="291" y="382"/>
                        </a:lnTo>
                        <a:lnTo>
                          <a:pt x="293" y="380"/>
                        </a:lnTo>
                        <a:lnTo>
                          <a:pt x="296" y="377"/>
                        </a:lnTo>
                        <a:lnTo>
                          <a:pt x="297" y="375"/>
                        </a:lnTo>
                        <a:lnTo>
                          <a:pt x="300" y="372"/>
                        </a:lnTo>
                        <a:lnTo>
                          <a:pt x="303" y="371"/>
                        </a:lnTo>
                        <a:lnTo>
                          <a:pt x="306" y="368"/>
                        </a:lnTo>
                        <a:lnTo>
                          <a:pt x="309" y="366"/>
                        </a:lnTo>
                        <a:lnTo>
                          <a:pt x="312" y="363"/>
                        </a:lnTo>
                        <a:lnTo>
                          <a:pt x="317" y="362"/>
                        </a:lnTo>
                        <a:lnTo>
                          <a:pt x="320" y="360"/>
                        </a:lnTo>
                        <a:lnTo>
                          <a:pt x="325" y="359"/>
                        </a:lnTo>
                        <a:lnTo>
                          <a:pt x="329" y="357"/>
                        </a:lnTo>
                        <a:lnTo>
                          <a:pt x="334" y="356"/>
                        </a:lnTo>
                        <a:lnTo>
                          <a:pt x="338" y="354"/>
                        </a:lnTo>
                        <a:lnTo>
                          <a:pt x="343" y="353"/>
                        </a:lnTo>
                        <a:lnTo>
                          <a:pt x="349" y="351"/>
                        </a:lnTo>
                        <a:lnTo>
                          <a:pt x="360" y="348"/>
                        </a:lnTo>
                        <a:lnTo>
                          <a:pt x="370" y="346"/>
                        </a:lnTo>
                        <a:lnTo>
                          <a:pt x="381" y="345"/>
                        </a:lnTo>
                        <a:lnTo>
                          <a:pt x="393" y="343"/>
                        </a:lnTo>
                        <a:lnTo>
                          <a:pt x="405" y="343"/>
                        </a:lnTo>
                        <a:lnTo>
                          <a:pt x="418" y="343"/>
                        </a:lnTo>
                        <a:lnTo>
                          <a:pt x="424" y="343"/>
                        </a:lnTo>
                        <a:lnTo>
                          <a:pt x="430" y="343"/>
                        </a:lnTo>
                        <a:lnTo>
                          <a:pt x="436" y="343"/>
                        </a:lnTo>
                        <a:lnTo>
                          <a:pt x="442" y="345"/>
                        </a:lnTo>
                        <a:lnTo>
                          <a:pt x="448" y="345"/>
                        </a:lnTo>
                        <a:lnTo>
                          <a:pt x="454" y="346"/>
                        </a:lnTo>
                        <a:lnTo>
                          <a:pt x="460" y="346"/>
                        </a:lnTo>
                        <a:lnTo>
                          <a:pt x="466" y="348"/>
                        </a:lnTo>
                        <a:lnTo>
                          <a:pt x="473" y="350"/>
                        </a:lnTo>
                        <a:lnTo>
                          <a:pt x="477" y="351"/>
                        </a:lnTo>
                        <a:lnTo>
                          <a:pt x="483" y="353"/>
                        </a:lnTo>
                        <a:lnTo>
                          <a:pt x="489" y="354"/>
                        </a:lnTo>
                        <a:lnTo>
                          <a:pt x="494" y="356"/>
                        </a:lnTo>
                        <a:lnTo>
                          <a:pt x="500" y="359"/>
                        </a:lnTo>
                        <a:lnTo>
                          <a:pt x="505" y="360"/>
                        </a:lnTo>
                        <a:lnTo>
                          <a:pt x="511" y="363"/>
                        </a:lnTo>
                        <a:close/>
                        <a:moveTo>
                          <a:pt x="508" y="368"/>
                        </a:moveTo>
                        <a:lnTo>
                          <a:pt x="508" y="368"/>
                        </a:lnTo>
                        <a:lnTo>
                          <a:pt x="509" y="369"/>
                        </a:lnTo>
                        <a:lnTo>
                          <a:pt x="508" y="368"/>
                        </a:lnTo>
                        <a:close/>
                        <a:moveTo>
                          <a:pt x="937" y="446"/>
                        </a:moveTo>
                        <a:lnTo>
                          <a:pt x="943" y="446"/>
                        </a:lnTo>
                        <a:lnTo>
                          <a:pt x="945" y="446"/>
                        </a:lnTo>
                        <a:lnTo>
                          <a:pt x="943" y="447"/>
                        </a:lnTo>
                        <a:lnTo>
                          <a:pt x="943" y="450"/>
                        </a:lnTo>
                        <a:lnTo>
                          <a:pt x="943" y="452"/>
                        </a:lnTo>
                        <a:lnTo>
                          <a:pt x="943" y="453"/>
                        </a:lnTo>
                        <a:lnTo>
                          <a:pt x="942" y="455"/>
                        </a:lnTo>
                        <a:lnTo>
                          <a:pt x="942" y="456"/>
                        </a:lnTo>
                        <a:lnTo>
                          <a:pt x="940" y="456"/>
                        </a:lnTo>
                        <a:lnTo>
                          <a:pt x="939" y="458"/>
                        </a:lnTo>
                        <a:lnTo>
                          <a:pt x="936" y="461"/>
                        </a:lnTo>
                        <a:lnTo>
                          <a:pt x="933" y="463"/>
                        </a:lnTo>
                        <a:lnTo>
                          <a:pt x="930" y="464"/>
                        </a:lnTo>
                        <a:lnTo>
                          <a:pt x="925" y="466"/>
                        </a:lnTo>
                        <a:lnTo>
                          <a:pt x="921" y="466"/>
                        </a:lnTo>
                        <a:lnTo>
                          <a:pt x="916" y="467"/>
                        </a:lnTo>
                        <a:lnTo>
                          <a:pt x="911" y="467"/>
                        </a:lnTo>
                        <a:lnTo>
                          <a:pt x="905" y="467"/>
                        </a:lnTo>
                        <a:lnTo>
                          <a:pt x="901" y="467"/>
                        </a:lnTo>
                        <a:lnTo>
                          <a:pt x="895" y="467"/>
                        </a:lnTo>
                        <a:lnTo>
                          <a:pt x="887" y="467"/>
                        </a:lnTo>
                        <a:lnTo>
                          <a:pt x="881" y="467"/>
                        </a:lnTo>
                        <a:lnTo>
                          <a:pt x="867" y="466"/>
                        </a:lnTo>
                        <a:lnTo>
                          <a:pt x="850" y="464"/>
                        </a:lnTo>
                        <a:lnTo>
                          <a:pt x="835" y="461"/>
                        </a:lnTo>
                        <a:lnTo>
                          <a:pt x="818" y="458"/>
                        </a:lnTo>
                        <a:lnTo>
                          <a:pt x="800" y="455"/>
                        </a:lnTo>
                        <a:lnTo>
                          <a:pt x="782" y="452"/>
                        </a:lnTo>
                        <a:lnTo>
                          <a:pt x="764" y="447"/>
                        </a:lnTo>
                        <a:lnTo>
                          <a:pt x="744" y="443"/>
                        </a:lnTo>
                        <a:lnTo>
                          <a:pt x="725" y="438"/>
                        </a:lnTo>
                        <a:lnTo>
                          <a:pt x="706" y="434"/>
                        </a:lnTo>
                        <a:lnTo>
                          <a:pt x="687" y="427"/>
                        </a:lnTo>
                        <a:lnTo>
                          <a:pt x="668" y="423"/>
                        </a:lnTo>
                        <a:lnTo>
                          <a:pt x="649" y="417"/>
                        </a:lnTo>
                        <a:lnTo>
                          <a:pt x="633" y="412"/>
                        </a:lnTo>
                        <a:lnTo>
                          <a:pt x="614" y="406"/>
                        </a:lnTo>
                        <a:lnTo>
                          <a:pt x="597" y="401"/>
                        </a:lnTo>
                        <a:lnTo>
                          <a:pt x="582" y="397"/>
                        </a:lnTo>
                        <a:lnTo>
                          <a:pt x="567" y="391"/>
                        </a:lnTo>
                        <a:lnTo>
                          <a:pt x="553" y="386"/>
                        </a:lnTo>
                        <a:lnTo>
                          <a:pt x="541" y="383"/>
                        </a:lnTo>
                        <a:lnTo>
                          <a:pt x="530" y="379"/>
                        </a:lnTo>
                        <a:lnTo>
                          <a:pt x="521" y="374"/>
                        </a:lnTo>
                        <a:lnTo>
                          <a:pt x="514" y="371"/>
                        </a:lnTo>
                        <a:lnTo>
                          <a:pt x="508" y="368"/>
                        </a:lnTo>
                        <a:lnTo>
                          <a:pt x="511" y="363"/>
                        </a:lnTo>
                        <a:lnTo>
                          <a:pt x="517" y="366"/>
                        </a:lnTo>
                        <a:lnTo>
                          <a:pt x="524" y="369"/>
                        </a:lnTo>
                        <a:lnTo>
                          <a:pt x="533" y="372"/>
                        </a:lnTo>
                        <a:lnTo>
                          <a:pt x="544" y="377"/>
                        </a:lnTo>
                        <a:lnTo>
                          <a:pt x="556" y="382"/>
                        </a:lnTo>
                        <a:lnTo>
                          <a:pt x="570" y="386"/>
                        </a:lnTo>
                        <a:lnTo>
                          <a:pt x="584" y="391"/>
                        </a:lnTo>
                        <a:lnTo>
                          <a:pt x="601" y="395"/>
                        </a:lnTo>
                        <a:lnTo>
                          <a:pt x="616" y="400"/>
                        </a:lnTo>
                        <a:lnTo>
                          <a:pt x="634" y="406"/>
                        </a:lnTo>
                        <a:lnTo>
                          <a:pt x="652" y="411"/>
                        </a:lnTo>
                        <a:lnTo>
                          <a:pt x="671" y="417"/>
                        </a:lnTo>
                        <a:lnTo>
                          <a:pt x="689" y="421"/>
                        </a:lnTo>
                        <a:lnTo>
                          <a:pt x="707" y="427"/>
                        </a:lnTo>
                        <a:lnTo>
                          <a:pt x="727" y="432"/>
                        </a:lnTo>
                        <a:lnTo>
                          <a:pt x="745" y="437"/>
                        </a:lnTo>
                        <a:lnTo>
                          <a:pt x="765" y="441"/>
                        </a:lnTo>
                        <a:lnTo>
                          <a:pt x="783" y="446"/>
                        </a:lnTo>
                        <a:lnTo>
                          <a:pt x="802" y="449"/>
                        </a:lnTo>
                        <a:lnTo>
                          <a:pt x="818" y="452"/>
                        </a:lnTo>
                        <a:lnTo>
                          <a:pt x="835" y="455"/>
                        </a:lnTo>
                        <a:lnTo>
                          <a:pt x="852" y="458"/>
                        </a:lnTo>
                        <a:lnTo>
                          <a:pt x="867" y="460"/>
                        </a:lnTo>
                        <a:lnTo>
                          <a:pt x="881" y="461"/>
                        </a:lnTo>
                        <a:lnTo>
                          <a:pt x="889" y="461"/>
                        </a:lnTo>
                        <a:lnTo>
                          <a:pt x="895" y="461"/>
                        </a:lnTo>
                        <a:lnTo>
                          <a:pt x="901" y="461"/>
                        </a:lnTo>
                        <a:lnTo>
                          <a:pt x="905" y="461"/>
                        </a:lnTo>
                        <a:lnTo>
                          <a:pt x="911" y="461"/>
                        </a:lnTo>
                        <a:lnTo>
                          <a:pt x="916" y="461"/>
                        </a:lnTo>
                        <a:lnTo>
                          <a:pt x="921" y="460"/>
                        </a:lnTo>
                        <a:lnTo>
                          <a:pt x="924" y="460"/>
                        </a:lnTo>
                        <a:lnTo>
                          <a:pt x="927" y="458"/>
                        </a:lnTo>
                        <a:lnTo>
                          <a:pt x="930" y="456"/>
                        </a:lnTo>
                        <a:lnTo>
                          <a:pt x="933" y="455"/>
                        </a:lnTo>
                        <a:lnTo>
                          <a:pt x="934" y="453"/>
                        </a:lnTo>
                        <a:lnTo>
                          <a:pt x="936" y="453"/>
                        </a:lnTo>
                        <a:lnTo>
                          <a:pt x="936" y="452"/>
                        </a:lnTo>
                        <a:lnTo>
                          <a:pt x="937" y="452"/>
                        </a:lnTo>
                        <a:lnTo>
                          <a:pt x="937" y="450"/>
                        </a:lnTo>
                        <a:lnTo>
                          <a:pt x="937" y="449"/>
                        </a:lnTo>
                        <a:lnTo>
                          <a:pt x="937" y="447"/>
                        </a:lnTo>
                        <a:lnTo>
                          <a:pt x="937" y="446"/>
                        </a:lnTo>
                        <a:close/>
                        <a:moveTo>
                          <a:pt x="943" y="446"/>
                        </a:moveTo>
                        <a:lnTo>
                          <a:pt x="945" y="446"/>
                        </a:lnTo>
                        <a:lnTo>
                          <a:pt x="945" y="447"/>
                        </a:lnTo>
                        <a:lnTo>
                          <a:pt x="943" y="446"/>
                        </a:lnTo>
                        <a:close/>
                        <a:moveTo>
                          <a:pt x="934" y="53"/>
                        </a:moveTo>
                        <a:lnTo>
                          <a:pt x="939" y="56"/>
                        </a:lnTo>
                        <a:lnTo>
                          <a:pt x="943" y="446"/>
                        </a:lnTo>
                        <a:lnTo>
                          <a:pt x="937" y="446"/>
                        </a:lnTo>
                        <a:lnTo>
                          <a:pt x="933" y="56"/>
                        </a:lnTo>
                        <a:lnTo>
                          <a:pt x="934" y="53"/>
                        </a:lnTo>
                        <a:close/>
                        <a:moveTo>
                          <a:pt x="934" y="53"/>
                        </a:moveTo>
                        <a:lnTo>
                          <a:pt x="939" y="52"/>
                        </a:lnTo>
                        <a:lnTo>
                          <a:pt x="939" y="56"/>
                        </a:lnTo>
                        <a:lnTo>
                          <a:pt x="934" y="53"/>
                        </a:lnTo>
                        <a:close/>
                      </a:path>
                    </a:pathLst>
                  </a:custGeom>
                  <a:solidFill>
                    <a:srgbClr val="DA251D"/>
                  </a:soli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84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7607" y="-365"/>
                    <a:ext cx="123" cy="104"/>
                  </a:xfrm>
                  <a:custGeom>
                    <a:avLst/>
                    <a:gdLst>
                      <a:gd name="T0" fmla="*/ 5 w 136"/>
                      <a:gd name="T1" fmla="*/ 0 h 110"/>
                      <a:gd name="T2" fmla="*/ 5 w 136"/>
                      <a:gd name="T3" fmla="*/ 9 h 110"/>
                      <a:gd name="T4" fmla="*/ 5 w 136"/>
                      <a:gd name="T5" fmla="*/ 9 h 110"/>
                      <a:gd name="T6" fmla="*/ 5 w 136"/>
                      <a:gd name="T7" fmla="*/ 9 h 110"/>
                      <a:gd name="T8" fmla="*/ 5 w 136"/>
                      <a:gd name="T9" fmla="*/ 9 h 110"/>
                      <a:gd name="T10" fmla="*/ 5 w 136"/>
                      <a:gd name="T11" fmla="*/ 9 h 110"/>
                      <a:gd name="T12" fmla="*/ 3 w 136"/>
                      <a:gd name="T13" fmla="*/ 9 h 110"/>
                      <a:gd name="T14" fmla="*/ 0 w 136"/>
                      <a:gd name="T15" fmla="*/ 9 h 110"/>
                      <a:gd name="T16" fmla="*/ 2 w 136"/>
                      <a:gd name="T17" fmla="*/ 9 h 110"/>
                      <a:gd name="T18" fmla="*/ 5 w 136"/>
                      <a:gd name="T19" fmla="*/ 9 h 110"/>
                      <a:gd name="T20" fmla="*/ 5 w 136"/>
                      <a:gd name="T21" fmla="*/ 6 h 110"/>
                      <a:gd name="T22" fmla="*/ 5 w 136"/>
                      <a:gd name="T23" fmla="*/ 0 h 110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36"/>
                      <a:gd name="T37" fmla="*/ 0 h 110"/>
                      <a:gd name="T38" fmla="*/ 136 w 136"/>
                      <a:gd name="T39" fmla="*/ 110 h 110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36" h="110">
                        <a:moveTo>
                          <a:pt x="28" y="0"/>
                        </a:moveTo>
                        <a:lnTo>
                          <a:pt x="136" y="110"/>
                        </a:lnTo>
                        <a:lnTo>
                          <a:pt x="89" y="83"/>
                        </a:lnTo>
                        <a:lnTo>
                          <a:pt x="57" y="67"/>
                        </a:lnTo>
                        <a:lnTo>
                          <a:pt x="28" y="57"/>
                        </a:lnTo>
                        <a:lnTo>
                          <a:pt x="11" y="45"/>
                        </a:lnTo>
                        <a:lnTo>
                          <a:pt x="3" y="37"/>
                        </a:lnTo>
                        <a:lnTo>
                          <a:pt x="0" y="29"/>
                        </a:lnTo>
                        <a:lnTo>
                          <a:pt x="2" y="20"/>
                        </a:lnTo>
                        <a:lnTo>
                          <a:pt x="6" y="14"/>
                        </a:lnTo>
                        <a:lnTo>
                          <a:pt x="15" y="6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FF9904"/>
                  </a:soli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85" name="Freeform 44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604" y="-367"/>
                    <a:ext cx="141" cy="120"/>
                  </a:xfrm>
                  <a:custGeom>
                    <a:avLst/>
                    <a:gdLst>
                      <a:gd name="T0" fmla="*/ 5 w 157"/>
                      <a:gd name="T1" fmla="*/ 10 h 127"/>
                      <a:gd name="T2" fmla="*/ 5 w 157"/>
                      <a:gd name="T3" fmla="*/ 2 h 127"/>
                      <a:gd name="T4" fmla="*/ 5 w 157"/>
                      <a:gd name="T5" fmla="*/ 10 h 127"/>
                      <a:gd name="T6" fmla="*/ 5 w 157"/>
                      <a:gd name="T7" fmla="*/ 10 h 127"/>
                      <a:gd name="T8" fmla="*/ 5 w 157"/>
                      <a:gd name="T9" fmla="*/ 10 h 127"/>
                      <a:gd name="T10" fmla="*/ 5 w 157"/>
                      <a:gd name="T11" fmla="*/ 10 h 127"/>
                      <a:gd name="T12" fmla="*/ 5 w 157"/>
                      <a:gd name="T13" fmla="*/ 10 h 127"/>
                      <a:gd name="T14" fmla="*/ 5 w 157"/>
                      <a:gd name="T15" fmla="*/ 10 h 127"/>
                      <a:gd name="T16" fmla="*/ 5 w 157"/>
                      <a:gd name="T17" fmla="*/ 10 h 127"/>
                      <a:gd name="T18" fmla="*/ 5 w 157"/>
                      <a:gd name="T19" fmla="*/ 10 h 127"/>
                      <a:gd name="T20" fmla="*/ 5 w 157"/>
                      <a:gd name="T21" fmla="*/ 10 h 127"/>
                      <a:gd name="T22" fmla="*/ 5 w 157"/>
                      <a:gd name="T23" fmla="*/ 10 h 127"/>
                      <a:gd name="T24" fmla="*/ 5 w 157"/>
                      <a:gd name="T25" fmla="*/ 10 h 127"/>
                      <a:gd name="T26" fmla="*/ 5 w 157"/>
                      <a:gd name="T27" fmla="*/ 10 h 127"/>
                      <a:gd name="T28" fmla="*/ 5 w 157"/>
                      <a:gd name="T29" fmla="*/ 10 h 127"/>
                      <a:gd name="T30" fmla="*/ 5 w 157"/>
                      <a:gd name="T31" fmla="*/ 10 h 127"/>
                      <a:gd name="T32" fmla="*/ 5 w 157"/>
                      <a:gd name="T33" fmla="*/ 10 h 127"/>
                      <a:gd name="T34" fmla="*/ 5 w 157"/>
                      <a:gd name="T35" fmla="*/ 10 h 127"/>
                      <a:gd name="T36" fmla="*/ 5 w 157"/>
                      <a:gd name="T37" fmla="*/ 10 h 127"/>
                      <a:gd name="T38" fmla="*/ 5 w 157"/>
                      <a:gd name="T39" fmla="*/ 10 h 127"/>
                      <a:gd name="T40" fmla="*/ 5 w 157"/>
                      <a:gd name="T41" fmla="*/ 10 h 127"/>
                      <a:gd name="T42" fmla="*/ 5 w 157"/>
                      <a:gd name="T43" fmla="*/ 10 h 127"/>
                      <a:gd name="T44" fmla="*/ 5 w 157"/>
                      <a:gd name="T45" fmla="*/ 10 h 127"/>
                      <a:gd name="T46" fmla="*/ 5 w 157"/>
                      <a:gd name="T47" fmla="*/ 10 h 127"/>
                      <a:gd name="T48" fmla="*/ 5 w 157"/>
                      <a:gd name="T49" fmla="*/ 10 h 127"/>
                      <a:gd name="T50" fmla="*/ 5 w 157"/>
                      <a:gd name="T51" fmla="*/ 10 h 127"/>
                      <a:gd name="T52" fmla="*/ 5 w 157"/>
                      <a:gd name="T53" fmla="*/ 10 h 127"/>
                      <a:gd name="T54" fmla="*/ 3 w 157"/>
                      <a:gd name="T55" fmla="*/ 10 h 127"/>
                      <a:gd name="T56" fmla="*/ 3 w 157"/>
                      <a:gd name="T57" fmla="*/ 10 h 127"/>
                      <a:gd name="T58" fmla="*/ 5 w 157"/>
                      <a:gd name="T59" fmla="*/ 10 h 127"/>
                      <a:gd name="T60" fmla="*/ 5 w 157"/>
                      <a:gd name="T61" fmla="*/ 10 h 127"/>
                      <a:gd name="T62" fmla="*/ 3 w 157"/>
                      <a:gd name="T63" fmla="*/ 10 h 127"/>
                      <a:gd name="T64" fmla="*/ 0 w 157"/>
                      <a:gd name="T65" fmla="*/ 10 h 127"/>
                      <a:gd name="T66" fmla="*/ 0 w 157"/>
                      <a:gd name="T67" fmla="*/ 10 h 127"/>
                      <a:gd name="T68" fmla="*/ 0 w 157"/>
                      <a:gd name="T69" fmla="*/ 10 h 127"/>
                      <a:gd name="T70" fmla="*/ 5 w 157"/>
                      <a:gd name="T71" fmla="*/ 10 h 127"/>
                      <a:gd name="T72" fmla="*/ 0 w 157"/>
                      <a:gd name="T73" fmla="*/ 10 h 127"/>
                      <a:gd name="T74" fmla="*/ 3 w 157"/>
                      <a:gd name="T75" fmla="*/ 10 h 127"/>
                      <a:gd name="T76" fmla="*/ 2 w 157"/>
                      <a:gd name="T77" fmla="*/ 10 h 127"/>
                      <a:gd name="T78" fmla="*/ 2 w 157"/>
                      <a:gd name="T79" fmla="*/ 10 h 127"/>
                      <a:gd name="T80" fmla="*/ 5 w 157"/>
                      <a:gd name="T81" fmla="*/ 10 h 127"/>
                      <a:gd name="T82" fmla="*/ 3 w 157"/>
                      <a:gd name="T83" fmla="*/ 10 h 127"/>
                      <a:gd name="T84" fmla="*/ 5 w 157"/>
                      <a:gd name="T85" fmla="*/ 10 h 127"/>
                      <a:gd name="T86" fmla="*/ 5 w 157"/>
                      <a:gd name="T87" fmla="*/ 10 h 127"/>
                      <a:gd name="T88" fmla="*/ 5 w 157"/>
                      <a:gd name="T89" fmla="*/ 10 h 127"/>
                      <a:gd name="T90" fmla="*/ 5 w 157"/>
                      <a:gd name="T91" fmla="*/ 10 h 127"/>
                      <a:gd name="T92" fmla="*/ 5 w 157"/>
                      <a:gd name="T93" fmla="*/ 10 h 127"/>
                      <a:gd name="T94" fmla="*/ 5 w 157"/>
                      <a:gd name="T95" fmla="*/ 8 h 127"/>
                      <a:gd name="T96" fmla="*/ 5 w 157"/>
                      <a:gd name="T97" fmla="*/ 8 h 127"/>
                      <a:gd name="T98" fmla="*/ 5 w 157"/>
                      <a:gd name="T99" fmla="*/ 8 h 127"/>
                      <a:gd name="T100" fmla="*/ 5 w 157"/>
                      <a:gd name="T101" fmla="*/ 6 h 127"/>
                      <a:gd name="T102" fmla="*/ 5 w 157"/>
                      <a:gd name="T103" fmla="*/ 8 h 127"/>
                      <a:gd name="T104" fmla="*/ 5 w 157"/>
                      <a:gd name="T105" fmla="*/ 2 h 127"/>
                      <a:gd name="T106" fmla="*/ 5 w 157"/>
                      <a:gd name="T107" fmla="*/ 0 h 127"/>
                      <a:gd name="T108" fmla="*/ 5 w 157"/>
                      <a:gd name="T109" fmla="*/ 0 h 127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7"/>
                      <a:gd name="T166" fmla="*/ 0 h 127"/>
                      <a:gd name="T167" fmla="*/ 157 w 157"/>
                      <a:gd name="T168" fmla="*/ 127 h 127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7" h="127">
                        <a:moveTo>
                          <a:pt x="137" y="115"/>
                        </a:moveTo>
                        <a:lnTo>
                          <a:pt x="136" y="115"/>
                        </a:lnTo>
                        <a:lnTo>
                          <a:pt x="28" y="6"/>
                        </a:lnTo>
                        <a:lnTo>
                          <a:pt x="32" y="2"/>
                        </a:lnTo>
                        <a:lnTo>
                          <a:pt x="140" y="110"/>
                        </a:lnTo>
                        <a:lnTo>
                          <a:pt x="137" y="115"/>
                        </a:lnTo>
                        <a:close/>
                        <a:moveTo>
                          <a:pt x="140" y="110"/>
                        </a:moveTo>
                        <a:lnTo>
                          <a:pt x="157" y="127"/>
                        </a:lnTo>
                        <a:lnTo>
                          <a:pt x="137" y="115"/>
                        </a:lnTo>
                        <a:lnTo>
                          <a:pt x="140" y="110"/>
                        </a:lnTo>
                        <a:close/>
                        <a:moveTo>
                          <a:pt x="93" y="83"/>
                        </a:moveTo>
                        <a:lnTo>
                          <a:pt x="93" y="83"/>
                        </a:lnTo>
                        <a:lnTo>
                          <a:pt x="140" y="110"/>
                        </a:lnTo>
                        <a:lnTo>
                          <a:pt x="137" y="115"/>
                        </a:lnTo>
                        <a:lnTo>
                          <a:pt x="90" y="87"/>
                        </a:lnTo>
                        <a:lnTo>
                          <a:pt x="93" y="83"/>
                        </a:lnTo>
                        <a:close/>
                        <a:moveTo>
                          <a:pt x="93" y="83"/>
                        </a:moveTo>
                        <a:lnTo>
                          <a:pt x="93" y="83"/>
                        </a:lnTo>
                        <a:close/>
                        <a:moveTo>
                          <a:pt x="61" y="67"/>
                        </a:moveTo>
                        <a:lnTo>
                          <a:pt x="61" y="67"/>
                        </a:lnTo>
                        <a:lnTo>
                          <a:pt x="93" y="83"/>
                        </a:lnTo>
                        <a:lnTo>
                          <a:pt x="90" y="89"/>
                        </a:lnTo>
                        <a:lnTo>
                          <a:pt x="58" y="74"/>
                        </a:lnTo>
                        <a:lnTo>
                          <a:pt x="61" y="67"/>
                        </a:lnTo>
                        <a:close/>
                        <a:moveTo>
                          <a:pt x="61" y="67"/>
                        </a:moveTo>
                        <a:lnTo>
                          <a:pt x="61" y="67"/>
                        </a:lnTo>
                        <a:close/>
                        <a:moveTo>
                          <a:pt x="29" y="63"/>
                        </a:moveTo>
                        <a:lnTo>
                          <a:pt x="32" y="57"/>
                        </a:lnTo>
                        <a:lnTo>
                          <a:pt x="61" y="67"/>
                        </a:lnTo>
                        <a:lnTo>
                          <a:pt x="58" y="74"/>
                        </a:lnTo>
                        <a:lnTo>
                          <a:pt x="29" y="63"/>
                        </a:lnTo>
                        <a:close/>
                        <a:moveTo>
                          <a:pt x="29" y="63"/>
                        </a:moveTo>
                        <a:lnTo>
                          <a:pt x="29" y="63"/>
                        </a:lnTo>
                        <a:close/>
                        <a:moveTo>
                          <a:pt x="12" y="51"/>
                        </a:moveTo>
                        <a:lnTo>
                          <a:pt x="15" y="46"/>
                        </a:lnTo>
                        <a:lnTo>
                          <a:pt x="32" y="57"/>
                        </a:lnTo>
                        <a:lnTo>
                          <a:pt x="29" y="63"/>
                        </a:lnTo>
                        <a:lnTo>
                          <a:pt x="12" y="51"/>
                        </a:lnTo>
                        <a:close/>
                        <a:moveTo>
                          <a:pt x="12" y="51"/>
                        </a:moveTo>
                        <a:lnTo>
                          <a:pt x="12" y="51"/>
                        </a:lnTo>
                        <a:close/>
                        <a:moveTo>
                          <a:pt x="3" y="41"/>
                        </a:moveTo>
                        <a:lnTo>
                          <a:pt x="9" y="38"/>
                        </a:lnTo>
                        <a:lnTo>
                          <a:pt x="17" y="46"/>
                        </a:lnTo>
                        <a:lnTo>
                          <a:pt x="12" y="51"/>
                        </a:lnTo>
                        <a:lnTo>
                          <a:pt x="5" y="43"/>
                        </a:lnTo>
                        <a:lnTo>
                          <a:pt x="3" y="41"/>
                        </a:lnTo>
                        <a:close/>
                        <a:moveTo>
                          <a:pt x="5" y="43"/>
                        </a:moveTo>
                        <a:lnTo>
                          <a:pt x="3" y="41"/>
                        </a:lnTo>
                        <a:lnTo>
                          <a:pt x="5" y="43"/>
                        </a:lnTo>
                        <a:close/>
                        <a:moveTo>
                          <a:pt x="0" y="31"/>
                        </a:moveTo>
                        <a:lnTo>
                          <a:pt x="6" y="31"/>
                        </a:lnTo>
                        <a:lnTo>
                          <a:pt x="9" y="38"/>
                        </a:lnTo>
                        <a:lnTo>
                          <a:pt x="3" y="41"/>
                        </a:lnTo>
                        <a:lnTo>
                          <a:pt x="0" y="34"/>
                        </a:lnTo>
                        <a:lnTo>
                          <a:pt x="0" y="31"/>
                        </a:lnTo>
                        <a:close/>
                        <a:moveTo>
                          <a:pt x="0" y="34"/>
                        </a:moveTo>
                        <a:lnTo>
                          <a:pt x="0" y="32"/>
                        </a:lnTo>
                        <a:lnTo>
                          <a:pt x="0" y="31"/>
                        </a:lnTo>
                        <a:lnTo>
                          <a:pt x="0" y="34"/>
                        </a:lnTo>
                        <a:close/>
                        <a:moveTo>
                          <a:pt x="3" y="22"/>
                        </a:moveTo>
                        <a:lnTo>
                          <a:pt x="8" y="25"/>
                        </a:lnTo>
                        <a:lnTo>
                          <a:pt x="6" y="32"/>
                        </a:lnTo>
                        <a:lnTo>
                          <a:pt x="0" y="31"/>
                        </a:lnTo>
                        <a:lnTo>
                          <a:pt x="2" y="23"/>
                        </a:lnTo>
                        <a:lnTo>
                          <a:pt x="3" y="22"/>
                        </a:lnTo>
                        <a:close/>
                        <a:moveTo>
                          <a:pt x="2" y="23"/>
                        </a:moveTo>
                        <a:lnTo>
                          <a:pt x="2" y="22"/>
                        </a:lnTo>
                        <a:lnTo>
                          <a:pt x="3" y="22"/>
                        </a:lnTo>
                        <a:lnTo>
                          <a:pt x="2" y="23"/>
                        </a:lnTo>
                        <a:close/>
                        <a:moveTo>
                          <a:pt x="8" y="14"/>
                        </a:moveTo>
                        <a:lnTo>
                          <a:pt x="12" y="19"/>
                        </a:lnTo>
                        <a:lnTo>
                          <a:pt x="8" y="25"/>
                        </a:lnTo>
                        <a:lnTo>
                          <a:pt x="3" y="22"/>
                        </a:lnTo>
                        <a:lnTo>
                          <a:pt x="8" y="15"/>
                        </a:lnTo>
                        <a:lnTo>
                          <a:pt x="8" y="14"/>
                        </a:lnTo>
                        <a:close/>
                        <a:moveTo>
                          <a:pt x="8" y="15"/>
                        </a:moveTo>
                        <a:lnTo>
                          <a:pt x="8" y="15"/>
                        </a:lnTo>
                        <a:lnTo>
                          <a:pt x="8" y="14"/>
                        </a:lnTo>
                        <a:lnTo>
                          <a:pt x="8" y="15"/>
                        </a:lnTo>
                        <a:close/>
                        <a:moveTo>
                          <a:pt x="17" y="8"/>
                        </a:moveTo>
                        <a:lnTo>
                          <a:pt x="20" y="12"/>
                        </a:lnTo>
                        <a:lnTo>
                          <a:pt x="12" y="20"/>
                        </a:lnTo>
                        <a:lnTo>
                          <a:pt x="8" y="14"/>
                        </a:lnTo>
                        <a:lnTo>
                          <a:pt x="17" y="8"/>
                        </a:lnTo>
                        <a:close/>
                        <a:moveTo>
                          <a:pt x="17" y="8"/>
                        </a:moveTo>
                        <a:lnTo>
                          <a:pt x="17" y="8"/>
                        </a:lnTo>
                        <a:close/>
                        <a:moveTo>
                          <a:pt x="32" y="2"/>
                        </a:moveTo>
                        <a:lnTo>
                          <a:pt x="32" y="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29" y="0"/>
                        </a:lnTo>
                        <a:lnTo>
                          <a:pt x="32" y="2"/>
                        </a:lnTo>
                        <a:close/>
                        <a:moveTo>
                          <a:pt x="29" y="0"/>
                        </a:moveTo>
                        <a:lnTo>
                          <a:pt x="31" y="0"/>
                        </a:lnTo>
                        <a:lnTo>
                          <a:pt x="32" y="2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solidFill>
                    <a:srgbClr val="1F1A17"/>
                  </a:soli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6310" name="Text Box 45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438368" y="2409756"/>
                  <a:ext cx="494809" cy="78370"/>
                </a:xfrm>
                <a:prstGeom prst="rect">
                  <a:avLst/>
                </a:prstGeom>
                <a:noFill/>
                <a:ln w="6350">
                  <a:noFill/>
                  <a:miter lim="800000"/>
                  <a:headEnd/>
                  <a:tailEnd/>
                </a:ln>
              </p:spPr>
              <p:txBody>
                <a:bodyPr lIns="95775" tIns="47888" rIns="95775" bIns="47888">
                  <a:spAutoFit/>
                </a:bodyPr>
                <a:lstStyle/>
                <a:p>
                  <a:pPr algn="ctr" defTabSz="957263">
                    <a:lnSpc>
                      <a:spcPct val="80000"/>
                    </a:lnSpc>
                  </a:pPr>
                  <a:r>
                    <a:rPr lang="ru-RU" altLang="ru-RU" sz="1000" b="1">
                      <a:solidFill>
                        <a:srgbClr val="000000"/>
                      </a:solidFill>
                      <a:latin typeface="Arial Narrow" pitchFamily="34" charset="0"/>
                    </a:rPr>
                    <a:t>ВВО</a:t>
                  </a:r>
                </a:p>
              </p:txBody>
            </p:sp>
          </p:grpSp>
          <p:sp>
            <p:nvSpPr>
              <p:cNvPr id="5179" name="Line 65"/>
              <p:cNvSpPr>
                <a:spLocks noChangeAspect="1" noChangeShapeType="1"/>
              </p:cNvSpPr>
              <p:nvPr/>
            </p:nvSpPr>
            <p:spPr bwMode="auto">
              <a:xfrm flipH="1">
                <a:off x="2551028" y="2718242"/>
                <a:ext cx="0" cy="18670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Arial Narrow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306" name="Rectangle 84"/>
            <p:cNvSpPr>
              <a:spLocks noChangeArrowheads="1"/>
            </p:cNvSpPr>
            <p:nvPr/>
          </p:nvSpPr>
          <p:spPr bwMode="auto">
            <a:xfrm>
              <a:off x="1998831" y="2443840"/>
              <a:ext cx="376590" cy="60029"/>
            </a:xfrm>
            <a:prstGeom prst="rect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 type="none" w="sm" len="sm"/>
              <a:tailEnd type="none" w="sm" len="sm"/>
            </a:ln>
          </p:spPr>
          <p:txBody>
            <a:bodyPr lIns="0" tIns="0" rIns="0" bIns="0" anchor="ctr"/>
            <a:lstStyle/>
            <a:p>
              <a:pPr algn="ctr" defTabSz="957263" eaLnBrk="0" hangingPunct="0"/>
              <a:r>
                <a:rPr lang="ru-RU" altLang="ru-RU" sz="600" b="1">
                  <a:solidFill>
                    <a:srgbClr val="000000"/>
                  </a:solidFill>
                  <a:latin typeface="Arial Narrow" pitchFamily="34" charset="0"/>
                </a:rPr>
                <a:t>Хабаровск</a:t>
              </a:r>
            </a:p>
          </p:txBody>
        </p:sp>
      </p:grpSp>
      <p:sp>
        <p:nvSpPr>
          <p:cNvPr id="4899" name="Text Box 39"/>
          <p:cNvSpPr txBox="1">
            <a:spLocks noChangeArrowheads="1"/>
          </p:cNvSpPr>
          <p:nvPr/>
        </p:nvSpPr>
        <p:spPr bwMode="auto">
          <a:xfrm>
            <a:off x="3347864" y="1412777"/>
            <a:ext cx="1116012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/>
          <a:p>
            <a:pPr algn="ctr" defTabSz="685800" eaLnBrk="0" hangingPunct="0">
              <a:lnSpc>
                <a:spcPts val="900"/>
              </a:lnSpc>
              <a:defRPr/>
            </a:pPr>
            <a:r>
              <a:rPr lang="ru-RU" sz="900" b="1" dirty="0">
                <a:solidFill>
                  <a:srgbClr val="000000"/>
                </a:solidFill>
                <a:effectLst>
                  <a:glow rad="635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Восточный военный округ</a:t>
            </a:r>
          </a:p>
        </p:txBody>
      </p:sp>
      <p:pic>
        <p:nvPicPr>
          <p:cNvPr id="6261" name="Picture 6" descr="O:\БД\2012\11\06 Доклады\подложки\Герб.gif"/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727451" y="956734"/>
            <a:ext cx="301625" cy="4550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4372" name="Группа 549"/>
          <p:cNvGrpSpPr>
            <a:grpSpLocks/>
          </p:cNvGrpSpPr>
          <p:nvPr/>
        </p:nvGrpSpPr>
        <p:grpSpPr bwMode="auto">
          <a:xfrm flipH="1">
            <a:off x="555626" y="4569884"/>
            <a:ext cx="504825" cy="336549"/>
            <a:chOff x="3214016" y="5298648"/>
            <a:chExt cx="742940" cy="291300"/>
          </a:xfrm>
        </p:grpSpPr>
        <p:sp>
          <p:nvSpPr>
            <p:cNvPr id="6302" name="Freeform 41"/>
            <p:cNvSpPr>
              <a:spLocks noChangeAspect="1"/>
            </p:cNvSpPr>
            <p:nvPr/>
          </p:nvSpPr>
          <p:spPr bwMode="auto">
            <a:xfrm flipH="1">
              <a:off x="3442772" y="5298648"/>
              <a:ext cx="481535" cy="291299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rgbClr val="CC6600"/>
                </a:gs>
                <a:gs pos="50000">
                  <a:srgbClr val="FFFFFF"/>
                </a:gs>
                <a:gs pos="100000">
                  <a:srgbClr val="993300"/>
                </a:gs>
              </a:gsLst>
              <a:lin ang="5400000" scaled="1"/>
            </a:gradFill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ru-RU"/>
            </a:p>
          </p:txBody>
        </p:sp>
        <p:sp>
          <p:nvSpPr>
            <p:cNvPr id="6303" name="Text Box 45"/>
            <p:cNvSpPr txBox="1">
              <a:spLocks noChangeAspect="1" noChangeArrowheads="1"/>
            </p:cNvSpPr>
            <p:nvPr/>
          </p:nvSpPr>
          <p:spPr bwMode="auto">
            <a:xfrm>
              <a:off x="3214016" y="5321123"/>
              <a:ext cx="742940" cy="147644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>
                <a:lnSpc>
                  <a:spcPct val="80000"/>
                </a:lnSpc>
              </a:pPr>
              <a:r>
                <a:rPr lang="ru-RU" altLang="ru-RU" sz="600" b="1">
                  <a:solidFill>
                    <a:srgbClr val="990000"/>
                  </a:solidFill>
                  <a:latin typeface="Arial Narrow" pitchFamily="34" charset="0"/>
                </a:rPr>
                <a:t>ГШ</a:t>
              </a:r>
              <a:endParaRPr lang="ru-RU" altLang="ru-RU" sz="700" b="1">
                <a:solidFill>
                  <a:srgbClr val="990000"/>
                </a:solidFill>
                <a:latin typeface="Arial Narrow" pitchFamily="34" charset="0"/>
              </a:endParaRPr>
            </a:p>
          </p:txBody>
        </p:sp>
        <p:sp>
          <p:nvSpPr>
            <p:cNvPr id="6304" name="Line 65"/>
            <p:cNvSpPr>
              <a:spLocks noChangeAspect="1" noChangeShapeType="1"/>
            </p:cNvSpPr>
            <p:nvPr/>
          </p:nvSpPr>
          <p:spPr bwMode="auto">
            <a:xfrm>
              <a:off x="3440729" y="5340803"/>
              <a:ext cx="0" cy="249145"/>
            </a:xfrm>
            <a:prstGeom prst="line">
              <a:avLst/>
            </a:prstGeom>
            <a:noFill/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263" name="Rectangle 84"/>
          <p:cNvSpPr>
            <a:spLocks noChangeArrowheads="1"/>
          </p:cNvSpPr>
          <p:nvPr/>
        </p:nvSpPr>
        <p:spPr bwMode="auto">
          <a:xfrm>
            <a:off x="638176" y="4927600"/>
            <a:ext cx="250825" cy="76200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Пекин</a:t>
            </a:r>
          </a:p>
        </p:txBody>
      </p:sp>
      <p:grpSp>
        <p:nvGrpSpPr>
          <p:cNvPr id="4373" name="Группа 7147"/>
          <p:cNvGrpSpPr>
            <a:grpSpLocks/>
          </p:cNvGrpSpPr>
          <p:nvPr/>
        </p:nvGrpSpPr>
        <p:grpSpPr bwMode="auto">
          <a:xfrm>
            <a:off x="3094038" y="3092451"/>
            <a:ext cx="144462" cy="188383"/>
            <a:chOff x="-312072" y="2068921"/>
            <a:chExt cx="144091" cy="139067"/>
          </a:xfrm>
        </p:grpSpPr>
        <p:pic>
          <p:nvPicPr>
            <p:cNvPr id="6300" name="Picture 461"/>
            <p:cNvPicPr preferRelativeResize="0">
              <a:picLocks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-312072" y="2068921"/>
              <a:ext cx="144091" cy="137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908" name="Овал 4907"/>
            <p:cNvSpPr/>
            <p:nvPr/>
          </p:nvSpPr>
          <p:spPr>
            <a:xfrm>
              <a:off x="-308905" y="2070483"/>
              <a:ext cx="137757" cy="137505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65" name="Rectangle 84"/>
          <p:cNvSpPr>
            <a:spLocks noChangeArrowheads="1"/>
          </p:cNvSpPr>
          <p:nvPr/>
        </p:nvSpPr>
        <p:spPr bwMode="auto">
          <a:xfrm>
            <a:off x="3203575" y="3014134"/>
            <a:ext cx="330200" cy="82551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К-на-Амуре</a:t>
            </a:r>
          </a:p>
        </p:txBody>
      </p:sp>
      <p:grpSp>
        <p:nvGrpSpPr>
          <p:cNvPr id="4545" name="Group 70"/>
          <p:cNvGrpSpPr>
            <a:grpSpLocks/>
          </p:cNvGrpSpPr>
          <p:nvPr/>
        </p:nvGrpSpPr>
        <p:grpSpPr bwMode="auto">
          <a:xfrm>
            <a:off x="3097214" y="2992967"/>
            <a:ext cx="71437" cy="99484"/>
            <a:chOff x="784" y="1700"/>
            <a:chExt cx="136" cy="136"/>
          </a:xfrm>
        </p:grpSpPr>
        <p:sp>
          <p:nvSpPr>
            <p:cNvPr id="4911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4912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cxnSp>
        <p:nvCxnSpPr>
          <p:cNvPr id="6267" name="Прямая соединительная линия 1736"/>
          <p:cNvCxnSpPr>
            <a:cxnSpLocks noChangeShapeType="1"/>
            <a:stCxn id="25074" idx="5"/>
          </p:cNvCxnSpPr>
          <p:nvPr/>
        </p:nvCxnSpPr>
        <p:spPr bwMode="auto">
          <a:xfrm>
            <a:off x="3097214" y="6119285"/>
            <a:ext cx="230187" cy="205316"/>
          </a:xfrm>
          <a:prstGeom prst="line">
            <a:avLst/>
          </a:prstGeom>
          <a:noFill/>
          <a:ln w="6350">
            <a:solidFill>
              <a:srgbClr val="0000CC"/>
            </a:solidFill>
            <a:round/>
            <a:headEnd/>
            <a:tailEnd/>
          </a:ln>
        </p:spPr>
      </p:cxnSp>
      <p:grpSp>
        <p:nvGrpSpPr>
          <p:cNvPr id="4546" name="Группа 2944"/>
          <p:cNvGrpSpPr>
            <a:grpSpLocks/>
          </p:cNvGrpSpPr>
          <p:nvPr/>
        </p:nvGrpSpPr>
        <p:grpSpPr bwMode="auto">
          <a:xfrm>
            <a:off x="1116014" y="6212418"/>
            <a:ext cx="769937" cy="501649"/>
            <a:chOff x="7876754" y="4107329"/>
            <a:chExt cx="770328" cy="375780"/>
          </a:xfrm>
        </p:grpSpPr>
        <p:sp>
          <p:nvSpPr>
            <p:cNvPr id="1743" name="Freeform 143"/>
            <p:cNvSpPr>
              <a:spLocks/>
            </p:cNvSpPr>
            <p:nvPr/>
          </p:nvSpPr>
          <p:spPr bwMode="auto">
            <a:xfrm rot="19455415" flipH="1">
              <a:off x="8134064" y="4215364"/>
              <a:ext cx="315401" cy="267745"/>
            </a:xfrm>
            <a:custGeom>
              <a:avLst/>
              <a:gdLst>
                <a:gd name="T0" fmla="*/ 0 w 774"/>
                <a:gd name="T1" fmla="*/ 0 h 685"/>
                <a:gd name="T2" fmla="*/ 0 w 774"/>
                <a:gd name="T3" fmla="*/ 0 h 685"/>
                <a:gd name="T4" fmla="*/ 0 w 774"/>
                <a:gd name="T5" fmla="*/ 0 h 685"/>
                <a:gd name="T6" fmla="*/ 0 w 774"/>
                <a:gd name="T7" fmla="*/ 0 h 685"/>
                <a:gd name="T8" fmla="*/ 0 w 774"/>
                <a:gd name="T9" fmla="*/ 0 h 685"/>
                <a:gd name="T10" fmla="*/ 0 w 774"/>
                <a:gd name="T11" fmla="*/ 0 h 685"/>
                <a:gd name="T12" fmla="*/ 0 w 774"/>
                <a:gd name="T13" fmla="*/ 0 h 685"/>
                <a:gd name="T14" fmla="*/ 0 w 774"/>
                <a:gd name="T15" fmla="*/ 0 h 685"/>
                <a:gd name="T16" fmla="*/ 0 w 774"/>
                <a:gd name="T17" fmla="*/ 0 h 685"/>
                <a:gd name="T18" fmla="*/ 0 w 774"/>
                <a:gd name="T19" fmla="*/ 0 h 685"/>
                <a:gd name="T20" fmla="*/ 0 w 774"/>
                <a:gd name="T21" fmla="*/ 0 h 685"/>
                <a:gd name="T22" fmla="*/ 0 w 774"/>
                <a:gd name="T23" fmla="*/ 0 h 685"/>
                <a:gd name="T24" fmla="*/ 0 w 774"/>
                <a:gd name="T25" fmla="*/ 0 h 685"/>
                <a:gd name="T26" fmla="*/ 0 w 774"/>
                <a:gd name="T27" fmla="*/ 0 h 685"/>
                <a:gd name="T28" fmla="*/ 0 w 774"/>
                <a:gd name="T29" fmla="*/ 0 h 685"/>
                <a:gd name="T30" fmla="*/ 0 w 774"/>
                <a:gd name="T31" fmla="*/ 0 h 685"/>
                <a:gd name="T32" fmla="*/ 0 w 774"/>
                <a:gd name="T33" fmla="*/ 0 h 685"/>
                <a:gd name="T34" fmla="*/ 0 w 774"/>
                <a:gd name="T35" fmla="*/ 0 h 685"/>
                <a:gd name="T36" fmla="*/ 0 w 774"/>
                <a:gd name="T37" fmla="*/ 0 h 685"/>
                <a:gd name="T38" fmla="*/ 0 w 774"/>
                <a:gd name="T39" fmla="*/ 0 h 685"/>
                <a:gd name="T40" fmla="*/ 0 w 774"/>
                <a:gd name="T41" fmla="*/ 0 h 685"/>
                <a:gd name="T42" fmla="*/ 0 w 774"/>
                <a:gd name="T43" fmla="*/ 0 h 685"/>
                <a:gd name="T44" fmla="*/ 0 w 774"/>
                <a:gd name="T45" fmla="*/ 0 h 685"/>
                <a:gd name="T46" fmla="*/ 0 w 774"/>
                <a:gd name="T47" fmla="*/ 0 h 685"/>
                <a:gd name="T48" fmla="*/ 0 w 774"/>
                <a:gd name="T49" fmla="*/ 0 h 685"/>
                <a:gd name="T50" fmla="*/ 0 w 774"/>
                <a:gd name="T51" fmla="*/ 0 h 685"/>
                <a:gd name="T52" fmla="*/ 0 w 774"/>
                <a:gd name="T53" fmla="*/ 0 h 685"/>
                <a:gd name="T54" fmla="*/ 0 w 774"/>
                <a:gd name="T55" fmla="*/ 0 h 685"/>
                <a:gd name="T56" fmla="*/ 0 w 774"/>
                <a:gd name="T57" fmla="*/ 0 h 685"/>
                <a:gd name="T58" fmla="*/ 0 w 774"/>
                <a:gd name="T59" fmla="*/ 0 h 685"/>
                <a:gd name="T60" fmla="*/ 0 w 774"/>
                <a:gd name="T61" fmla="*/ 0 h 685"/>
                <a:gd name="T62" fmla="*/ 0 w 774"/>
                <a:gd name="T63" fmla="*/ 0 h 685"/>
                <a:gd name="T64" fmla="*/ 0 w 774"/>
                <a:gd name="T65" fmla="*/ 0 h 685"/>
                <a:gd name="T66" fmla="*/ 0 w 774"/>
                <a:gd name="T67" fmla="*/ 0 h 685"/>
                <a:gd name="T68" fmla="*/ 0 w 774"/>
                <a:gd name="T69" fmla="*/ 0 h 685"/>
                <a:gd name="T70" fmla="*/ 0 w 774"/>
                <a:gd name="T71" fmla="*/ 0 h 685"/>
                <a:gd name="T72" fmla="*/ 0 w 774"/>
                <a:gd name="T73" fmla="*/ 0 h 685"/>
                <a:gd name="T74" fmla="*/ 0 w 774"/>
                <a:gd name="T75" fmla="*/ 0 h 685"/>
                <a:gd name="T76" fmla="*/ 0 w 774"/>
                <a:gd name="T77" fmla="*/ 0 h 685"/>
                <a:gd name="T78" fmla="*/ 0 w 774"/>
                <a:gd name="T79" fmla="*/ 0 h 68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4"/>
                <a:gd name="T121" fmla="*/ 0 h 685"/>
                <a:gd name="T122" fmla="*/ 774 w 774"/>
                <a:gd name="T123" fmla="*/ 685 h 68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4" h="685">
                  <a:moveTo>
                    <a:pt x="267" y="69"/>
                  </a:moveTo>
                  <a:lnTo>
                    <a:pt x="326" y="151"/>
                  </a:lnTo>
                  <a:lnTo>
                    <a:pt x="364" y="193"/>
                  </a:lnTo>
                  <a:lnTo>
                    <a:pt x="405" y="228"/>
                  </a:lnTo>
                  <a:lnTo>
                    <a:pt x="462" y="245"/>
                  </a:lnTo>
                  <a:lnTo>
                    <a:pt x="526" y="248"/>
                  </a:lnTo>
                  <a:lnTo>
                    <a:pt x="574" y="249"/>
                  </a:lnTo>
                  <a:lnTo>
                    <a:pt x="634" y="253"/>
                  </a:lnTo>
                  <a:lnTo>
                    <a:pt x="698" y="277"/>
                  </a:lnTo>
                  <a:lnTo>
                    <a:pt x="744" y="315"/>
                  </a:lnTo>
                  <a:lnTo>
                    <a:pt x="764" y="353"/>
                  </a:lnTo>
                  <a:lnTo>
                    <a:pt x="774" y="401"/>
                  </a:lnTo>
                  <a:lnTo>
                    <a:pt x="770" y="447"/>
                  </a:lnTo>
                  <a:lnTo>
                    <a:pt x="752" y="499"/>
                  </a:lnTo>
                  <a:lnTo>
                    <a:pt x="728" y="529"/>
                  </a:lnTo>
                  <a:lnTo>
                    <a:pt x="700" y="557"/>
                  </a:lnTo>
                  <a:lnTo>
                    <a:pt x="672" y="583"/>
                  </a:lnTo>
                  <a:lnTo>
                    <a:pt x="642" y="607"/>
                  </a:lnTo>
                  <a:lnTo>
                    <a:pt x="610" y="627"/>
                  </a:lnTo>
                  <a:lnTo>
                    <a:pt x="572" y="651"/>
                  </a:lnTo>
                  <a:lnTo>
                    <a:pt x="530" y="669"/>
                  </a:lnTo>
                  <a:lnTo>
                    <a:pt x="484" y="681"/>
                  </a:lnTo>
                  <a:lnTo>
                    <a:pt x="428" y="685"/>
                  </a:lnTo>
                  <a:lnTo>
                    <a:pt x="360" y="681"/>
                  </a:lnTo>
                  <a:lnTo>
                    <a:pt x="298" y="669"/>
                  </a:lnTo>
                  <a:lnTo>
                    <a:pt x="240" y="647"/>
                  </a:lnTo>
                  <a:lnTo>
                    <a:pt x="186" y="615"/>
                  </a:lnTo>
                  <a:lnTo>
                    <a:pt x="128" y="563"/>
                  </a:lnTo>
                  <a:lnTo>
                    <a:pt x="68" y="491"/>
                  </a:lnTo>
                  <a:lnTo>
                    <a:pt x="35" y="438"/>
                  </a:lnTo>
                  <a:lnTo>
                    <a:pt x="14" y="391"/>
                  </a:lnTo>
                  <a:lnTo>
                    <a:pt x="0" y="315"/>
                  </a:lnTo>
                  <a:lnTo>
                    <a:pt x="3" y="227"/>
                  </a:lnTo>
                  <a:lnTo>
                    <a:pt x="18" y="161"/>
                  </a:lnTo>
                  <a:lnTo>
                    <a:pt x="46" y="99"/>
                  </a:lnTo>
                  <a:lnTo>
                    <a:pt x="78" y="55"/>
                  </a:lnTo>
                  <a:lnTo>
                    <a:pt x="116" y="17"/>
                  </a:lnTo>
                  <a:cubicBezTo>
                    <a:pt x="135" y="4"/>
                    <a:pt x="154" y="0"/>
                    <a:pt x="174" y="1"/>
                  </a:cubicBezTo>
                  <a:cubicBezTo>
                    <a:pt x="194" y="2"/>
                    <a:pt x="218" y="14"/>
                    <a:pt x="234" y="25"/>
                  </a:cubicBezTo>
                  <a:lnTo>
                    <a:pt x="267" y="69"/>
                  </a:lnTo>
                  <a:close/>
                </a:path>
              </a:pathLst>
            </a:custGeom>
            <a:gradFill flip="none" rotWithShape="1">
              <a:gsLst>
                <a:gs pos="66000">
                  <a:srgbClr val="4BACC6">
                    <a:lumMod val="40000"/>
                    <a:lumOff val="60000"/>
                  </a:srgbClr>
                </a:gs>
                <a:gs pos="17000">
                  <a:srgbClr val="EEECE1"/>
                </a:gs>
                <a:gs pos="77000">
                  <a:srgbClr val="4BACC6">
                    <a:lumMod val="60000"/>
                    <a:lumOff val="4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rgbClr val="010485"/>
              </a:solidFill>
              <a:miter lim="800000"/>
              <a:headEnd/>
              <a:tailEnd/>
            </a:ln>
          </p:spPr>
          <p:txBody>
            <a:bodyPr lIns="180000" tIns="0" rIns="180000" bIns="0" anchor="ctr"/>
            <a:lstStyle/>
            <a:p>
              <a:pPr>
                <a:defRPr/>
              </a:pPr>
              <a:endParaRPr lang="ru-RU" kern="0">
                <a:solidFill>
                  <a:srgbClr val="010485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547" name="Group 40"/>
            <p:cNvGrpSpPr>
              <a:grpSpLocks/>
            </p:cNvGrpSpPr>
            <p:nvPr/>
          </p:nvGrpSpPr>
          <p:grpSpPr bwMode="auto">
            <a:xfrm flipH="1">
              <a:off x="8334837" y="4335806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48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3992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3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4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5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6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7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8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9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0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1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2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3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4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5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6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7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8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9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0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1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2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3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4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5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6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7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8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9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0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1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2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3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5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6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7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8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9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0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1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2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3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4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5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6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7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8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9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0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1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2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3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4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5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6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7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8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9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0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1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2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3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solidFill>
                  <a:srgbClr val="98CDFE"/>
                </a:solidFill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4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5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6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7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8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9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0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1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2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3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4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5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6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7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8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9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0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1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2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3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4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5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6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7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8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9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0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1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2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3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4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5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6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7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8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9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0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1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2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3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4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5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6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7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8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9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0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1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2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3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4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5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6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7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8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9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0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1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2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3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4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5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6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7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8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9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0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1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2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3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4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5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6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7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8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9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0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1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2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3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4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5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6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7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8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9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0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1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2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3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4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5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6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7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8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9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0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1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2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3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4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5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6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7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8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9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0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1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2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3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4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5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6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7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8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9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0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1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2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3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4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5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6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7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8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9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0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1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2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3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4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5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6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7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8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9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90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91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92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49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3635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6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7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8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9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0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1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2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3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4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5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6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7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8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9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0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1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2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3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4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5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6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7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8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9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6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7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8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9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1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2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3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4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721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763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766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6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7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8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9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0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1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2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3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4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5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6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7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8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9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0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1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2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3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4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5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6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7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8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9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0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1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2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3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4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5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6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7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8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9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0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1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2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3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4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5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6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7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8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9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0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1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2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4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6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7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8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9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62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63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67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0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2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5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7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1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3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6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7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8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9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0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1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2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3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4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5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6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0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1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2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3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4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5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6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7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8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9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0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1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2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3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4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5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6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7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8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9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0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1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2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3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4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5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6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7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8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9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0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1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2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3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4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5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6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7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8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9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0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1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2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3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4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5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6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7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8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9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0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1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2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3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4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5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6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7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8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9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0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1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2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3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4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5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6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7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8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9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0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1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2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3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4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5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6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7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8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9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0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1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2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3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4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5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6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7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8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9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0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1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3298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99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0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1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2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3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4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5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6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7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8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9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0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1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2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3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4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5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6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7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8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9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0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1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2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3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4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5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6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7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8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9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0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1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2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3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4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5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6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7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8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9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0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1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2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3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4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9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0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2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3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4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5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6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7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8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9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3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4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5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6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7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8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9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01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47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21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23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32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33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0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1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2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3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5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6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7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8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5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6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7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8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9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0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1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2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3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4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5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6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7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8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9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0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1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2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3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4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5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6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7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8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9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0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1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2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3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4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5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6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7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8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9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0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1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2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3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4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0" name="Group 40"/>
            <p:cNvGrpSpPr>
              <a:grpSpLocks/>
            </p:cNvGrpSpPr>
            <p:nvPr/>
          </p:nvGrpSpPr>
          <p:grpSpPr bwMode="auto">
            <a:xfrm flipH="1">
              <a:off x="8139983" y="4107329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51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3070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71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3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4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5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6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7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8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9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1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2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3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4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5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6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7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0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1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2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3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4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5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6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7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8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9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0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3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4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5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6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7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8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9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0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1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2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3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4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5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6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7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8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9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0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1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2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3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4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5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6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7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8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9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0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1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2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3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4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5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6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7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8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9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0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1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2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3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4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5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6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9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0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1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2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3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4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5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6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7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8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9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0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1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2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3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4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5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6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7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8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9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0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1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2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3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4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5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6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7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8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9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0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1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2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3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4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5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6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7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8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9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0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1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2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3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4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5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6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7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8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9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0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1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2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3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4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5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6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7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8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9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0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1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2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3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4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5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6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7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8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9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0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1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2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3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4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5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6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7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8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9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0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1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2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3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4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5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6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7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8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9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0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1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2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3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4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5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6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7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8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9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0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1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2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3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4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5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6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7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8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9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0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1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2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3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4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5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6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7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8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9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0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1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2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3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4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5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52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2134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42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43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48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56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57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76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84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85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90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98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99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04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12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13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25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26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05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5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6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7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8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9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00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01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02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74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75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86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87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1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2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3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4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5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6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8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9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39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40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47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67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0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1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2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3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4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5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6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7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8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9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0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1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2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3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4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5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6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7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8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9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0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1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2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3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4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5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6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7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8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9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10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11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4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5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6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7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8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9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0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1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2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3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4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5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6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7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8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9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0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1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2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3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4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5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6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7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8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9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0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1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2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3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4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5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6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7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8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9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0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1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2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3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4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5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6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7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8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9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0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1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2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3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4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5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6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7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8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9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0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1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2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3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4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5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6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7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8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9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0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1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2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3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4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5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6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7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8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9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0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1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2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3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4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5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6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7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8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9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0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1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2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3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4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5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6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7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8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9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0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1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2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3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4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5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6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7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8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9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0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1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2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3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4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5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6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7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8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9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0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1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2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3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4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5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6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7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8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9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928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29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0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1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2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3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4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5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6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7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8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9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0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1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2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3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4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5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6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7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8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9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0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1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2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3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4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5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6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7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8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9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0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1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2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3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4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5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6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7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8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9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0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1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2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3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4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5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6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7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8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9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0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1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2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3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4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5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6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7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8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9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0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1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2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3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4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5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6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7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8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9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0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2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7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8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0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1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2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3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4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5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7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3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4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5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6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7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8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9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0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1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2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3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4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5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6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7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9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0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5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9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1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2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3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5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7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8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9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0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1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08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09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0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2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0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8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9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3" name="Group 603"/>
            <p:cNvGrpSpPr>
              <a:grpSpLocks noChangeAspect="1"/>
            </p:cNvGrpSpPr>
            <p:nvPr/>
          </p:nvGrpSpPr>
          <p:grpSpPr bwMode="auto">
            <a:xfrm>
              <a:off x="7876754" y="4240461"/>
              <a:ext cx="576064" cy="164017"/>
              <a:chOff x="50" y="306"/>
              <a:chExt cx="826" cy="194"/>
            </a:xfrm>
            <a:solidFill>
              <a:schemeClr val="accent5">
                <a:lumMod val="60000"/>
                <a:lumOff val="40000"/>
              </a:schemeClr>
            </a:solidFill>
          </p:grpSpPr>
          <p:sp>
            <p:nvSpPr>
              <p:cNvPr id="1747" name="Freeform 604"/>
              <p:cNvSpPr>
                <a:spLocks noChangeAspect="1"/>
              </p:cNvSpPr>
              <p:nvPr/>
            </p:nvSpPr>
            <p:spPr bwMode="auto">
              <a:xfrm>
                <a:off x="89" y="439"/>
                <a:ext cx="13" cy="11"/>
              </a:xfrm>
              <a:custGeom>
                <a:avLst/>
                <a:gdLst>
                  <a:gd name="T0" fmla="*/ 1 w 26"/>
                  <a:gd name="T1" fmla="*/ 0 h 20"/>
                  <a:gd name="T2" fmla="*/ 1 w 26"/>
                  <a:gd name="T3" fmla="*/ 1 h 20"/>
                  <a:gd name="T4" fmla="*/ 1 w 26"/>
                  <a:gd name="T5" fmla="*/ 1 h 20"/>
                  <a:gd name="T6" fmla="*/ 1 w 26"/>
                  <a:gd name="T7" fmla="*/ 1 h 20"/>
                  <a:gd name="T8" fmla="*/ 1 w 26"/>
                  <a:gd name="T9" fmla="*/ 1 h 20"/>
                  <a:gd name="T10" fmla="*/ 0 w 26"/>
                  <a:gd name="T11" fmla="*/ 1 h 20"/>
                  <a:gd name="T12" fmla="*/ 1 w 26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20"/>
                  <a:gd name="T23" fmla="*/ 26 w 26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20">
                    <a:moveTo>
                      <a:pt x="8" y="0"/>
                    </a:moveTo>
                    <a:lnTo>
                      <a:pt x="26" y="9"/>
                    </a:lnTo>
                    <a:lnTo>
                      <a:pt x="18" y="13"/>
                    </a:lnTo>
                    <a:lnTo>
                      <a:pt x="17" y="20"/>
                    </a:lnTo>
                    <a:lnTo>
                      <a:pt x="8" y="9"/>
                    </a:lnTo>
                    <a:lnTo>
                      <a:pt x="0" y="6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54" name="Group 605"/>
              <p:cNvGrpSpPr>
                <a:grpSpLocks noChangeAspect="1"/>
              </p:cNvGrpSpPr>
              <p:nvPr/>
            </p:nvGrpSpPr>
            <p:grpSpPr bwMode="auto">
              <a:xfrm>
                <a:off x="329" y="423"/>
                <a:ext cx="44" cy="17"/>
                <a:chOff x="2769" y="979"/>
                <a:chExt cx="230" cy="90"/>
              </a:xfrm>
              <a:grpFill/>
            </p:grpSpPr>
            <p:sp>
              <p:nvSpPr>
                <p:cNvPr id="1919" name="Freeform 606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0" name="Freeform 607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1" name="Freeform 608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2" name="Freeform 609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3" name="Freeform 610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4" name="Freeform 611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5" name="Freeform 612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749" name="Freeform 614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6" cy="99"/>
              </a:xfrm>
              <a:custGeom>
                <a:avLst/>
                <a:gdLst>
                  <a:gd name="T0" fmla="*/ 0 w 1188"/>
                  <a:gd name="T1" fmla="*/ 3 h 141"/>
                  <a:gd name="T2" fmla="*/ 6 w 1188"/>
                  <a:gd name="T3" fmla="*/ 6 h 141"/>
                  <a:gd name="T4" fmla="*/ 8 w 1188"/>
                  <a:gd name="T5" fmla="*/ 8 h 141"/>
                  <a:gd name="T6" fmla="*/ 12 w 1188"/>
                  <a:gd name="T7" fmla="*/ 10 h 141"/>
                  <a:gd name="T8" fmla="*/ 17 w 1188"/>
                  <a:gd name="T9" fmla="*/ 14 h 141"/>
                  <a:gd name="T10" fmla="*/ 29 w 1188"/>
                  <a:gd name="T11" fmla="*/ 16 h 141"/>
                  <a:gd name="T12" fmla="*/ 56 w 1188"/>
                  <a:gd name="T13" fmla="*/ 19 h 141"/>
                  <a:gd name="T14" fmla="*/ 82 w 1188"/>
                  <a:gd name="T15" fmla="*/ 20 h 141"/>
                  <a:gd name="T16" fmla="*/ 114 w 1188"/>
                  <a:gd name="T17" fmla="*/ 22 h 141"/>
                  <a:gd name="T18" fmla="*/ 146 w 1188"/>
                  <a:gd name="T19" fmla="*/ 23 h 141"/>
                  <a:gd name="T20" fmla="*/ 185 w 1188"/>
                  <a:gd name="T21" fmla="*/ 24 h 141"/>
                  <a:gd name="T22" fmla="*/ 188 w 1188"/>
                  <a:gd name="T23" fmla="*/ 22 h 141"/>
                  <a:gd name="T24" fmla="*/ 191 w 1188"/>
                  <a:gd name="T25" fmla="*/ 19 h 141"/>
                  <a:gd name="T26" fmla="*/ 193 w 1188"/>
                  <a:gd name="T27" fmla="*/ 14 h 141"/>
                  <a:gd name="T28" fmla="*/ 193 w 1188"/>
                  <a:gd name="T29" fmla="*/ 10 h 141"/>
                  <a:gd name="T30" fmla="*/ 193 w 1188"/>
                  <a:gd name="T31" fmla="*/ 8 h 141"/>
                  <a:gd name="T32" fmla="*/ 182 w 1188"/>
                  <a:gd name="T33" fmla="*/ 6 h 141"/>
                  <a:gd name="T34" fmla="*/ 155 w 1188"/>
                  <a:gd name="T35" fmla="*/ 4 h 141"/>
                  <a:gd name="T36" fmla="*/ 139 w 1188"/>
                  <a:gd name="T37" fmla="*/ 4 h 141"/>
                  <a:gd name="T38" fmla="*/ 75 w 1188"/>
                  <a:gd name="T39" fmla="*/ 3 h 141"/>
                  <a:gd name="T40" fmla="*/ 74 w 1188"/>
                  <a:gd name="T41" fmla="*/ 4 h 141"/>
                  <a:gd name="T42" fmla="*/ 56 w 1188"/>
                  <a:gd name="T43" fmla="*/ 4 h 141"/>
                  <a:gd name="T44" fmla="*/ 40 w 1188"/>
                  <a:gd name="T45" fmla="*/ 4 h 141"/>
                  <a:gd name="T46" fmla="*/ 26 w 1188"/>
                  <a:gd name="T47" fmla="*/ 3 h 141"/>
                  <a:gd name="T48" fmla="*/ 17 w 1188"/>
                  <a:gd name="T49" fmla="*/ 2 h 141"/>
                  <a:gd name="T50" fmla="*/ 10 w 1188"/>
                  <a:gd name="T51" fmla="*/ 0 h 141"/>
                  <a:gd name="T52" fmla="*/ 0 w 1188"/>
                  <a:gd name="T53" fmla="*/ 3 h 14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8"/>
                  <a:gd name="T82" fmla="*/ 0 h 141"/>
                  <a:gd name="T83" fmla="*/ 1188 w 1188"/>
                  <a:gd name="T84" fmla="*/ 141 h 14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8" h="141">
                    <a:moveTo>
                      <a:pt x="0" y="16"/>
                    </a:moveTo>
                    <a:lnTo>
                      <a:pt x="39" y="38"/>
                    </a:lnTo>
                    <a:lnTo>
                      <a:pt x="51" y="48"/>
                    </a:lnTo>
                    <a:lnTo>
                      <a:pt x="75" y="60"/>
                    </a:lnTo>
                    <a:lnTo>
                      <a:pt x="100" y="83"/>
                    </a:lnTo>
                    <a:lnTo>
                      <a:pt x="182" y="96"/>
                    </a:lnTo>
                    <a:lnTo>
                      <a:pt x="344" y="111"/>
                    </a:lnTo>
                    <a:lnTo>
                      <a:pt x="503" y="121"/>
                    </a:lnTo>
                    <a:lnTo>
                      <a:pt x="703" y="133"/>
                    </a:lnTo>
                    <a:lnTo>
                      <a:pt x="899" y="137"/>
                    </a:lnTo>
                    <a:lnTo>
                      <a:pt x="1140" y="141"/>
                    </a:lnTo>
                    <a:lnTo>
                      <a:pt x="1161" y="133"/>
                    </a:lnTo>
                    <a:lnTo>
                      <a:pt x="1180" y="110"/>
                    </a:lnTo>
                    <a:lnTo>
                      <a:pt x="1188" y="86"/>
                    </a:lnTo>
                    <a:lnTo>
                      <a:pt x="1187" y="59"/>
                    </a:lnTo>
                    <a:lnTo>
                      <a:pt x="1184" y="45"/>
                    </a:lnTo>
                    <a:lnTo>
                      <a:pt x="1120" y="34"/>
                    </a:lnTo>
                    <a:lnTo>
                      <a:pt x="957" y="24"/>
                    </a:lnTo>
                    <a:lnTo>
                      <a:pt x="854" y="24"/>
                    </a:lnTo>
                    <a:lnTo>
                      <a:pt x="465" y="16"/>
                    </a:lnTo>
                    <a:lnTo>
                      <a:pt x="451" y="20"/>
                    </a:lnTo>
                    <a:lnTo>
                      <a:pt x="342" y="22"/>
                    </a:lnTo>
                    <a:lnTo>
                      <a:pt x="245" y="21"/>
                    </a:lnTo>
                    <a:lnTo>
                      <a:pt x="164" y="17"/>
                    </a:lnTo>
                    <a:lnTo>
                      <a:pt x="108" y="10"/>
                    </a:lnTo>
                    <a:lnTo>
                      <a:pt x="64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0" name="Freeform 615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1" cy="62"/>
              </a:xfrm>
              <a:custGeom>
                <a:avLst/>
                <a:gdLst>
                  <a:gd name="T0" fmla="*/ 0 w 1183"/>
                  <a:gd name="T1" fmla="*/ 3 h 90"/>
                  <a:gd name="T2" fmla="*/ 11 w 1183"/>
                  <a:gd name="T3" fmla="*/ 6 h 90"/>
                  <a:gd name="T4" fmla="*/ 24 w 1183"/>
                  <a:gd name="T5" fmla="*/ 8 h 90"/>
                  <a:gd name="T6" fmla="*/ 39 w 1183"/>
                  <a:gd name="T7" fmla="*/ 8 h 90"/>
                  <a:gd name="T8" fmla="*/ 48 w 1183"/>
                  <a:gd name="T9" fmla="*/ 8 h 90"/>
                  <a:gd name="T10" fmla="*/ 46 w 1183"/>
                  <a:gd name="T11" fmla="*/ 12 h 90"/>
                  <a:gd name="T12" fmla="*/ 55 w 1183"/>
                  <a:gd name="T13" fmla="*/ 12 h 90"/>
                  <a:gd name="T14" fmla="*/ 74 w 1183"/>
                  <a:gd name="T15" fmla="*/ 12 h 90"/>
                  <a:gd name="T16" fmla="*/ 74 w 1183"/>
                  <a:gd name="T17" fmla="*/ 11 h 90"/>
                  <a:gd name="T18" fmla="*/ 99 w 1183"/>
                  <a:gd name="T19" fmla="*/ 12 h 90"/>
                  <a:gd name="T20" fmla="*/ 120 w 1183"/>
                  <a:gd name="T21" fmla="*/ 13 h 90"/>
                  <a:gd name="T22" fmla="*/ 146 w 1183"/>
                  <a:gd name="T23" fmla="*/ 13 h 90"/>
                  <a:gd name="T24" fmla="*/ 157 w 1183"/>
                  <a:gd name="T25" fmla="*/ 14 h 90"/>
                  <a:gd name="T26" fmla="*/ 159 w 1183"/>
                  <a:gd name="T27" fmla="*/ 12 h 90"/>
                  <a:gd name="T28" fmla="*/ 188 w 1183"/>
                  <a:gd name="T29" fmla="*/ 12 h 90"/>
                  <a:gd name="T30" fmla="*/ 191 w 1183"/>
                  <a:gd name="T31" fmla="*/ 7 h 90"/>
                  <a:gd name="T32" fmla="*/ 177 w 1183"/>
                  <a:gd name="T33" fmla="*/ 6 h 90"/>
                  <a:gd name="T34" fmla="*/ 151 w 1183"/>
                  <a:gd name="T35" fmla="*/ 4 h 90"/>
                  <a:gd name="T36" fmla="*/ 75 w 1183"/>
                  <a:gd name="T37" fmla="*/ 2 h 90"/>
                  <a:gd name="T38" fmla="*/ 73 w 1183"/>
                  <a:gd name="T39" fmla="*/ 4 h 90"/>
                  <a:gd name="T40" fmla="*/ 62 w 1183"/>
                  <a:gd name="T41" fmla="*/ 3 h 90"/>
                  <a:gd name="T42" fmla="*/ 56 w 1183"/>
                  <a:gd name="T43" fmla="*/ 4 h 90"/>
                  <a:gd name="T44" fmla="*/ 40 w 1183"/>
                  <a:gd name="T45" fmla="*/ 4 h 90"/>
                  <a:gd name="T46" fmla="*/ 28 w 1183"/>
                  <a:gd name="T47" fmla="*/ 3 h 90"/>
                  <a:gd name="T48" fmla="*/ 15 w 1183"/>
                  <a:gd name="T49" fmla="*/ 1 h 90"/>
                  <a:gd name="T50" fmla="*/ 9 w 1183"/>
                  <a:gd name="T51" fmla="*/ 0 h 90"/>
                  <a:gd name="T52" fmla="*/ 0 w 1183"/>
                  <a:gd name="T53" fmla="*/ 3 h 9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3"/>
                  <a:gd name="T82" fmla="*/ 0 h 90"/>
                  <a:gd name="T83" fmla="*/ 1183 w 1183"/>
                  <a:gd name="T84" fmla="*/ 90 h 9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3" h="90">
                    <a:moveTo>
                      <a:pt x="0" y="18"/>
                    </a:moveTo>
                    <a:lnTo>
                      <a:pt x="68" y="41"/>
                    </a:lnTo>
                    <a:lnTo>
                      <a:pt x="154" y="49"/>
                    </a:lnTo>
                    <a:lnTo>
                      <a:pt x="243" y="54"/>
                    </a:lnTo>
                    <a:lnTo>
                      <a:pt x="296" y="53"/>
                    </a:lnTo>
                    <a:lnTo>
                      <a:pt x="284" y="75"/>
                    </a:lnTo>
                    <a:lnTo>
                      <a:pt x="340" y="77"/>
                    </a:lnTo>
                    <a:lnTo>
                      <a:pt x="457" y="80"/>
                    </a:lnTo>
                    <a:lnTo>
                      <a:pt x="457" y="72"/>
                    </a:lnTo>
                    <a:lnTo>
                      <a:pt x="611" y="80"/>
                    </a:lnTo>
                    <a:lnTo>
                      <a:pt x="745" y="85"/>
                    </a:lnTo>
                    <a:lnTo>
                      <a:pt x="905" y="87"/>
                    </a:lnTo>
                    <a:lnTo>
                      <a:pt x="976" y="90"/>
                    </a:lnTo>
                    <a:lnTo>
                      <a:pt x="989" y="77"/>
                    </a:lnTo>
                    <a:lnTo>
                      <a:pt x="1170" y="79"/>
                    </a:lnTo>
                    <a:lnTo>
                      <a:pt x="1183" y="45"/>
                    </a:lnTo>
                    <a:lnTo>
                      <a:pt x="1101" y="34"/>
                    </a:lnTo>
                    <a:lnTo>
                      <a:pt x="935" y="26"/>
                    </a:lnTo>
                    <a:lnTo>
                      <a:pt x="462" y="15"/>
                    </a:lnTo>
                    <a:lnTo>
                      <a:pt x="453" y="23"/>
                    </a:lnTo>
                    <a:lnTo>
                      <a:pt x="388" y="20"/>
                    </a:lnTo>
                    <a:lnTo>
                      <a:pt x="346" y="23"/>
                    </a:lnTo>
                    <a:lnTo>
                      <a:pt x="252" y="24"/>
                    </a:lnTo>
                    <a:lnTo>
                      <a:pt x="170" y="20"/>
                    </a:lnTo>
                    <a:lnTo>
                      <a:pt x="94" y="10"/>
                    </a:lnTo>
                    <a:lnTo>
                      <a:pt x="59" y="0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1" name="Freeform 616"/>
              <p:cNvSpPr>
                <a:spLocks noChangeAspect="1"/>
              </p:cNvSpPr>
              <p:nvPr/>
            </p:nvSpPr>
            <p:spPr bwMode="auto">
              <a:xfrm>
                <a:off x="391" y="459"/>
                <a:ext cx="471" cy="27"/>
              </a:xfrm>
              <a:custGeom>
                <a:avLst/>
                <a:gdLst>
                  <a:gd name="T0" fmla="*/ 111 w 677"/>
                  <a:gd name="T1" fmla="*/ 0 h 41"/>
                  <a:gd name="T2" fmla="*/ 110 w 677"/>
                  <a:gd name="T3" fmla="*/ 2 h 41"/>
                  <a:gd name="T4" fmla="*/ 106 w 677"/>
                  <a:gd name="T5" fmla="*/ 5 h 41"/>
                  <a:gd name="T6" fmla="*/ 100 w 677"/>
                  <a:gd name="T7" fmla="*/ 5 h 41"/>
                  <a:gd name="T8" fmla="*/ 99 w 677"/>
                  <a:gd name="T9" fmla="*/ 5 h 41"/>
                  <a:gd name="T10" fmla="*/ 0 w 677"/>
                  <a:gd name="T11" fmla="*/ 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77"/>
                  <a:gd name="T19" fmla="*/ 0 h 41"/>
                  <a:gd name="T20" fmla="*/ 677 w 67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77" h="41">
                    <a:moveTo>
                      <a:pt x="677" y="0"/>
                    </a:moveTo>
                    <a:lnTo>
                      <a:pt x="676" y="18"/>
                    </a:lnTo>
                    <a:lnTo>
                      <a:pt x="650" y="41"/>
                    </a:lnTo>
                    <a:lnTo>
                      <a:pt x="617" y="39"/>
                    </a:lnTo>
                    <a:lnTo>
                      <a:pt x="608" y="35"/>
                    </a:lnTo>
                    <a:lnTo>
                      <a:pt x="0" y="12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2" name="Line 617"/>
              <p:cNvSpPr>
                <a:spLocks noChangeAspect="1" noChangeShapeType="1"/>
              </p:cNvSpPr>
              <p:nvPr/>
            </p:nvSpPr>
            <p:spPr bwMode="auto">
              <a:xfrm>
                <a:off x="821" y="475"/>
                <a:ext cx="20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3" name="Line 618"/>
              <p:cNvSpPr>
                <a:spLocks noChangeAspect="1" noChangeShapeType="1"/>
              </p:cNvSpPr>
              <p:nvPr/>
            </p:nvSpPr>
            <p:spPr bwMode="auto">
              <a:xfrm flipV="1">
                <a:off x="844" y="475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4" name="Line 619"/>
              <p:cNvSpPr>
                <a:spLocks noChangeAspect="1" noChangeShapeType="1"/>
              </p:cNvSpPr>
              <p:nvPr/>
            </p:nvSpPr>
            <p:spPr bwMode="auto">
              <a:xfrm>
                <a:off x="749" y="465"/>
                <a:ext cx="44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5" name="Line 620"/>
              <p:cNvSpPr>
                <a:spLocks noChangeAspect="1" noChangeShapeType="1"/>
              </p:cNvSpPr>
              <p:nvPr/>
            </p:nvSpPr>
            <p:spPr bwMode="auto">
              <a:xfrm>
                <a:off x="793" y="472"/>
                <a:ext cx="25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6" name="Line 621"/>
              <p:cNvSpPr>
                <a:spLocks noChangeAspect="1" noChangeShapeType="1"/>
              </p:cNvSpPr>
              <p:nvPr/>
            </p:nvSpPr>
            <p:spPr bwMode="auto">
              <a:xfrm flipV="1">
                <a:off x="821" y="468"/>
                <a:ext cx="7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7" name="Line 622"/>
              <p:cNvSpPr>
                <a:spLocks noChangeAspect="1" noChangeShapeType="1"/>
              </p:cNvSpPr>
              <p:nvPr/>
            </p:nvSpPr>
            <p:spPr bwMode="auto">
              <a:xfrm flipV="1">
                <a:off x="793" y="463"/>
                <a:ext cx="7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8" name="Line 623"/>
              <p:cNvSpPr>
                <a:spLocks noChangeAspect="1" noChangeShapeType="1"/>
              </p:cNvSpPr>
              <p:nvPr/>
            </p:nvSpPr>
            <p:spPr bwMode="auto">
              <a:xfrm flipH="1">
                <a:off x="795" y="468"/>
                <a:ext cx="5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9" name="Line 624"/>
              <p:cNvSpPr>
                <a:spLocks noChangeAspect="1" noChangeShapeType="1"/>
              </p:cNvSpPr>
              <p:nvPr/>
            </p:nvSpPr>
            <p:spPr bwMode="auto">
              <a:xfrm flipH="1">
                <a:off x="825" y="470"/>
                <a:ext cx="37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0" name="Line 625"/>
              <p:cNvSpPr>
                <a:spLocks noChangeAspect="1" noChangeShapeType="1"/>
              </p:cNvSpPr>
              <p:nvPr/>
            </p:nvSpPr>
            <p:spPr bwMode="auto">
              <a:xfrm>
                <a:off x="802" y="468"/>
                <a:ext cx="23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1" name="Oval 626"/>
              <p:cNvSpPr>
                <a:spLocks noChangeAspect="1" noChangeArrowheads="1"/>
              </p:cNvSpPr>
              <p:nvPr/>
            </p:nvSpPr>
            <p:spPr bwMode="auto">
              <a:xfrm>
                <a:off x="251" y="431"/>
                <a:ext cx="30" cy="4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2" name="Oval 627"/>
              <p:cNvSpPr>
                <a:spLocks noChangeAspect="1" noChangeArrowheads="1"/>
              </p:cNvSpPr>
              <p:nvPr/>
            </p:nvSpPr>
            <p:spPr bwMode="auto">
              <a:xfrm>
                <a:off x="200" y="426"/>
                <a:ext cx="28" cy="7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3" name="Freeform 628"/>
              <p:cNvSpPr>
                <a:spLocks noChangeAspect="1"/>
              </p:cNvSpPr>
              <p:nvPr/>
            </p:nvSpPr>
            <p:spPr bwMode="auto">
              <a:xfrm>
                <a:off x="362" y="437"/>
                <a:ext cx="507" cy="13"/>
              </a:xfrm>
              <a:custGeom>
                <a:avLst/>
                <a:gdLst>
                  <a:gd name="T0" fmla="*/ 4 w 1044"/>
                  <a:gd name="T1" fmla="*/ 0 h 44"/>
                  <a:gd name="T2" fmla="*/ 8 w 1044"/>
                  <a:gd name="T3" fmla="*/ 0 h 44"/>
                  <a:gd name="T4" fmla="*/ 12 w 1044"/>
                  <a:gd name="T5" fmla="*/ 0 h 44"/>
                  <a:gd name="T6" fmla="*/ 17 w 1044"/>
                  <a:gd name="T7" fmla="*/ 0 h 44"/>
                  <a:gd name="T8" fmla="*/ 22 w 1044"/>
                  <a:gd name="T9" fmla="*/ 0 h 44"/>
                  <a:gd name="T10" fmla="*/ 28 w 1044"/>
                  <a:gd name="T11" fmla="*/ 0 h 44"/>
                  <a:gd name="T12" fmla="*/ 28 w 1044"/>
                  <a:gd name="T13" fmla="*/ 0 h 44"/>
                  <a:gd name="T14" fmla="*/ 28 w 1044"/>
                  <a:gd name="T15" fmla="*/ 0 h 44"/>
                  <a:gd name="T16" fmla="*/ 25 w 1044"/>
                  <a:gd name="T17" fmla="*/ 0 h 44"/>
                  <a:gd name="T18" fmla="*/ 17 w 1044"/>
                  <a:gd name="T19" fmla="*/ 0 h 44"/>
                  <a:gd name="T20" fmla="*/ 10 w 1044"/>
                  <a:gd name="T21" fmla="*/ 0 h 44"/>
                  <a:gd name="T22" fmla="*/ 5 w 1044"/>
                  <a:gd name="T23" fmla="*/ 0 h 44"/>
                  <a:gd name="T24" fmla="*/ 0 w 1044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44"/>
                  <a:gd name="T40" fmla="*/ 0 h 44"/>
                  <a:gd name="T41" fmla="*/ 1044 w 1044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44" h="44">
                    <a:moveTo>
                      <a:pt x="165" y="38"/>
                    </a:moveTo>
                    <a:lnTo>
                      <a:pt x="303" y="37"/>
                    </a:lnTo>
                    <a:lnTo>
                      <a:pt x="450" y="37"/>
                    </a:lnTo>
                    <a:lnTo>
                      <a:pt x="632" y="39"/>
                    </a:lnTo>
                    <a:lnTo>
                      <a:pt x="801" y="39"/>
                    </a:lnTo>
                    <a:lnTo>
                      <a:pt x="1023" y="44"/>
                    </a:lnTo>
                    <a:lnTo>
                      <a:pt x="1044" y="0"/>
                    </a:lnTo>
                    <a:lnTo>
                      <a:pt x="1043" y="6"/>
                    </a:lnTo>
                    <a:lnTo>
                      <a:pt x="925" y="5"/>
                    </a:lnTo>
                    <a:lnTo>
                      <a:pt x="659" y="4"/>
                    </a:lnTo>
                    <a:lnTo>
                      <a:pt x="381" y="5"/>
                    </a:lnTo>
                    <a:lnTo>
                      <a:pt x="190" y="5"/>
                    </a:lnTo>
                    <a:lnTo>
                      <a:pt x="0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4" name="Freeform 629"/>
              <p:cNvSpPr>
                <a:spLocks noChangeAspect="1"/>
              </p:cNvSpPr>
              <p:nvPr/>
            </p:nvSpPr>
            <p:spPr bwMode="auto">
              <a:xfrm>
                <a:off x="377" y="447"/>
                <a:ext cx="484" cy="3"/>
              </a:xfrm>
              <a:custGeom>
                <a:avLst/>
                <a:gdLst>
                  <a:gd name="T0" fmla="*/ 0 w 996"/>
                  <a:gd name="T1" fmla="*/ 0 h 5"/>
                  <a:gd name="T2" fmla="*/ 3 w 996"/>
                  <a:gd name="T3" fmla="*/ 0 h 5"/>
                  <a:gd name="T4" fmla="*/ 8 w 996"/>
                  <a:gd name="T5" fmla="*/ 1 h 5"/>
                  <a:gd name="T6" fmla="*/ 13 w 996"/>
                  <a:gd name="T7" fmla="*/ 1 h 5"/>
                  <a:gd name="T8" fmla="*/ 17 w 996"/>
                  <a:gd name="T9" fmla="*/ 1 h 5"/>
                  <a:gd name="T10" fmla="*/ 23 w 996"/>
                  <a:gd name="T11" fmla="*/ 1 h 5"/>
                  <a:gd name="T12" fmla="*/ 25 w 996"/>
                  <a:gd name="T13" fmla="*/ 1 h 5"/>
                  <a:gd name="T14" fmla="*/ 27 w 996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6"/>
                  <a:gd name="T25" fmla="*/ 0 h 5"/>
                  <a:gd name="T26" fmla="*/ 996 w 99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6" h="5">
                    <a:moveTo>
                      <a:pt x="0" y="0"/>
                    </a:moveTo>
                    <a:lnTo>
                      <a:pt x="130" y="0"/>
                    </a:lnTo>
                    <a:lnTo>
                      <a:pt x="294" y="2"/>
                    </a:lnTo>
                    <a:lnTo>
                      <a:pt x="461" y="2"/>
                    </a:lnTo>
                    <a:lnTo>
                      <a:pt x="655" y="2"/>
                    </a:lnTo>
                    <a:lnTo>
                      <a:pt x="837" y="4"/>
                    </a:lnTo>
                    <a:lnTo>
                      <a:pt x="937" y="4"/>
                    </a:lnTo>
                    <a:lnTo>
                      <a:pt x="996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5" name="Freeform 630"/>
              <p:cNvSpPr>
                <a:spLocks noChangeAspect="1"/>
              </p:cNvSpPr>
              <p:nvPr/>
            </p:nvSpPr>
            <p:spPr bwMode="auto">
              <a:xfrm>
                <a:off x="360" y="420"/>
                <a:ext cx="509" cy="10"/>
              </a:xfrm>
              <a:custGeom>
                <a:avLst/>
                <a:gdLst>
                  <a:gd name="T0" fmla="*/ 0 w 1047"/>
                  <a:gd name="T1" fmla="*/ 0 h 34"/>
                  <a:gd name="T2" fmla="*/ 1 w 1047"/>
                  <a:gd name="T3" fmla="*/ 0 h 34"/>
                  <a:gd name="T4" fmla="*/ 0 w 1047"/>
                  <a:gd name="T5" fmla="*/ 0 h 34"/>
                  <a:gd name="T6" fmla="*/ 5 w 1047"/>
                  <a:gd name="T7" fmla="*/ 0 h 34"/>
                  <a:gd name="T8" fmla="*/ 18 w 1047"/>
                  <a:gd name="T9" fmla="*/ 0 h 34"/>
                  <a:gd name="T10" fmla="*/ 23 w 1047"/>
                  <a:gd name="T11" fmla="*/ 0 h 34"/>
                  <a:gd name="T12" fmla="*/ 28 w 1047"/>
                  <a:gd name="T13" fmla="*/ 0 h 34"/>
                  <a:gd name="T14" fmla="*/ 28 w 1047"/>
                  <a:gd name="T15" fmla="*/ 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47"/>
                  <a:gd name="T25" fmla="*/ 0 h 34"/>
                  <a:gd name="T26" fmla="*/ 1047 w 1047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47" h="34">
                    <a:moveTo>
                      <a:pt x="0" y="0"/>
                    </a:moveTo>
                    <a:lnTo>
                      <a:pt x="40" y="0"/>
                    </a:lnTo>
                    <a:lnTo>
                      <a:pt x="23" y="13"/>
                    </a:lnTo>
                    <a:lnTo>
                      <a:pt x="176" y="31"/>
                    </a:lnTo>
                    <a:lnTo>
                      <a:pt x="645" y="30"/>
                    </a:lnTo>
                    <a:lnTo>
                      <a:pt x="857" y="34"/>
                    </a:lnTo>
                    <a:lnTo>
                      <a:pt x="1043" y="33"/>
                    </a:lnTo>
                    <a:cubicBezTo>
                      <a:pt x="1047" y="28"/>
                      <a:pt x="1047" y="30"/>
                      <a:pt x="1047" y="27"/>
                    </a:cubicBez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6" name="Freeform 631"/>
              <p:cNvSpPr>
                <a:spLocks noChangeAspect="1"/>
              </p:cNvSpPr>
              <p:nvPr/>
            </p:nvSpPr>
            <p:spPr bwMode="auto">
              <a:xfrm>
                <a:off x="87" y="405"/>
                <a:ext cx="252" cy="9"/>
              </a:xfrm>
              <a:custGeom>
                <a:avLst/>
                <a:gdLst>
                  <a:gd name="T0" fmla="*/ 14 w 518"/>
                  <a:gd name="T1" fmla="*/ 0 h 31"/>
                  <a:gd name="T2" fmla="*/ 12 w 518"/>
                  <a:gd name="T3" fmla="*/ 0 h 31"/>
                  <a:gd name="T4" fmla="*/ 11 w 518"/>
                  <a:gd name="T5" fmla="*/ 0 h 31"/>
                  <a:gd name="T6" fmla="*/ 7 w 518"/>
                  <a:gd name="T7" fmla="*/ 0 h 31"/>
                  <a:gd name="T8" fmla="*/ 4 w 518"/>
                  <a:gd name="T9" fmla="*/ 0 h 31"/>
                  <a:gd name="T10" fmla="*/ 2 w 518"/>
                  <a:gd name="T11" fmla="*/ 0 h 31"/>
                  <a:gd name="T12" fmla="*/ 1 w 518"/>
                  <a:gd name="T13" fmla="*/ 0 h 31"/>
                  <a:gd name="T14" fmla="*/ 0 w 518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8"/>
                  <a:gd name="T25" fmla="*/ 0 h 31"/>
                  <a:gd name="T26" fmla="*/ 518 w 518"/>
                  <a:gd name="T27" fmla="*/ 31 h 3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8" h="31">
                    <a:moveTo>
                      <a:pt x="518" y="30"/>
                    </a:moveTo>
                    <a:lnTo>
                      <a:pt x="441" y="30"/>
                    </a:lnTo>
                    <a:lnTo>
                      <a:pt x="405" y="31"/>
                    </a:lnTo>
                    <a:lnTo>
                      <a:pt x="262" y="31"/>
                    </a:lnTo>
                    <a:lnTo>
                      <a:pt x="168" y="28"/>
                    </a:lnTo>
                    <a:lnTo>
                      <a:pt x="93" y="20"/>
                    </a:lnTo>
                    <a:lnTo>
                      <a:pt x="45" y="1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7" name="Line 63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7" y="446"/>
                <a:ext cx="11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8" name="Freeform 633"/>
              <p:cNvSpPr>
                <a:spLocks noChangeAspect="1"/>
              </p:cNvSpPr>
              <p:nvPr/>
            </p:nvSpPr>
            <p:spPr bwMode="auto">
              <a:xfrm>
                <a:off x="71" y="409"/>
                <a:ext cx="346" cy="20"/>
              </a:xfrm>
              <a:custGeom>
                <a:avLst/>
                <a:gdLst>
                  <a:gd name="T0" fmla="*/ 19 w 712"/>
                  <a:gd name="T1" fmla="*/ 0 h 71"/>
                  <a:gd name="T2" fmla="*/ 15 w 712"/>
                  <a:gd name="T3" fmla="*/ 0 h 71"/>
                  <a:gd name="T4" fmla="*/ 8 w 712"/>
                  <a:gd name="T5" fmla="*/ 0 h 71"/>
                  <a:gd name="T6" fmla="*/ 4 w 712"/>
                  <a:gd name="T7" fmla="*/ 0 h 71"/>
                  <a:gd name="T8" fmla="*/ 2 w 712"/>
                  <a:gd name="T9" fmla="*/ 0 h 71"/>
                  <a:gd name="T10" fmla="*/ 0 w 712"/>
                  <a:gd name="T11" fmla="*/ 0 h 71"/>
                  <a:gd name="T12" fmla="*/ 0 w 712"/>
                  <a:gd name="T13" fmla="*/ 0 h 71"/>
                  <a:gd name="T14" fmla="*/ 1 w 712"/>
                  <a:gd name="T15" fmla="*/ 0 h 71"/>
                  <a:gd name="T16" fmla="*/ 4 w 712"/>
                  <a:gd name="T17" fmla="*/ 0 h 71"/>
                  <a:gd name="T18" fmla="*/ 7 w 712"/>
                  <a:gd name="T19" fmla="*/ 0 h 71"/>
                  <a:gd name="T20" fmla="*/ 9 w 712"/>
                  <a:gd name="T21" fmla="*/ 0 h 71"/>
                  <a:gd name="T22" fmla="*/ 11 w 712"/>
                  <a:gd name="T23" fmla="*/ 0 h 71"/>
                  <a:gd name="T24" fmla="*/ 13 w 712"/>
                  <a:gd name="T25" fmla="*/ 0 h 71"/>
                  <a:gd name="T26" fmla="*/ 15 w 712"/>
                  <a:gd name="T27" fmla="*/ 0 h 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12"/>
                  <a:gd name="T43" fmla="*/ 0 h 71"/>
                  <a:gd name="T44" fmla="*/ 712 w 712"/>
                  <a:gd name="T45" fmla="*/ 71 h 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12" h="71">
                    <a:moveTo>
                      <a:pt x="712" y="71"/>
                    </a:moveTo>
                    <a:lnTo>
                      <a:pt x="547" y="62"/>
                    </a:lnTo>
                    <a:lnTo>
                      <a:pt x="310" y="49"/>
                    </a:lnTo>
                    <a:lnTo>
                      <a:pt x="158" y="40"/>
                    </a:lnTo>
                    <a:lnTo>
                      <a:pt x="84" y="27"/>
                    </a:lnTo>
                    <a:lnTo>
                      <a:pt x="22" y="12"/>
                    </a:lnTo>
                    <a:lnTo>
                      <a:pt x="0" y="0"/>
                    </a:lnTo>
                    <a:lnTo>
                      <a:pt x="62" y="16"/>
                    </a:lnTo>
                    <a:lnTo>
                      <a:pt x="146" y="28"/>
                    </a:lnTo>
                    <a:lnTo>
                      <a:pt x="240" y="32"/>
                    </a:lnTo>
                    <a:lnTo>
                      <a:pt x="327" y="32"/>
                    </a:lnTo>
                    <a:lnTo>
                      <a:pt x="412" y="32"/>
                    </a:lnTo>
                    <a:lnTo>
                      <a:pt x="480" y="32"/>
                    </a:lnTo>
                    <a:lnTo>
                      <a:pt x="543" y="3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9" name="Freeform 634"/>
              <p:cNvSpPr>
                <a:spLocks noChangeAspect="1"/>
              </p:cNvSpPr>
              <p:nvPr/>
            </p:nvSpPr>
            <p:spPr bwMode="auto">
              <a:xfrm>
                <a:off x="175" y="436"/>
                <a:ext cx="42" cy="16"/>
              </a:xfrm>
              <a:custGeom>
                <a:avLst/>
                <a:gdLst>
                  <a:gd name="T0" fmla="*/ 0 w 82"/>
                  <a:gd name="T1" fmla="*/ 1 h 30"/>
                  <a:gd name="T2" fmla="*/ 1 w 82"/>
                  <a:gd name="T3" fmla="*/ 1 h 30"/>
                  <a:gd name="T4" fmla="*/ 1 w 82"/>
                  <a:gd name="T5" fmla="*/ 0 h 30"/>
                  <a:gd name="T6" fmla="*/ 1 w 82"/>
                  <a:gd name="T7" fmla="*/ 1 h 30"/>
                  <a:gd name="T8" fmla="*/ 2 w 82"/>
                  <a:gd name="T9" fmla="*/ 1 h 30"/>
                  <a:gd name="T10" fmla="*/ 2 w 82"/>
                  <a:gd name="T11" fmla="*/ 1 h 30"/>
                  <a:gd name="T12" fmla="*/ 2 w 82"/>
                  <a:gd name="T13" fmla="*/ 1 h 30"/>
                  <a:gd name="T14" fmla="*/ 2 w 82"/>
                  <a:gd name="T15" fmla="*/ 1 h 30"/>
                  <a:gd name="T16" fmla="*/ 3 w 82"/>
                  <a:gd name="T17" fmla="*/ 1 h 30"/>
                  <a:gd name="T18" fmla="*/ 3 w 82"/>
                  <a:gd name="T19" fmla="*/ 1 h 30"/>
                  <a:gd name="T20" fmla="*/ 3 w 82"/>
                  <a:gd name="T21" fmla="*/ 1 h 30"/>
                  <a:gd name="T22" fmla="*/ 2 w 82"/>
                  <a:gd name="T23" fmla="*/ 1 h 30"/>
                  <a:gd name="T24" fmla="*/ 2 w 82"/>
                  <a:gd name="T25" fmla="*/ 1 h 30"/>
                  <a:gd name="T26" fmla="*/ 2 w 82"/>
                  <a:gd name="T27" fmla="*/ 1 h 30"/>
                  <a:gd name="T28" fmla="*/ 2 w 82"/>
                  <a:gd name="T29" fmla="*/ 1 h 30"/>
                  <a:gd name="T30" fmla="*/ 1 w 82"/>
                  <a:gd name="T31" fmla="*/ 1 h 30"/>
                  <a:gd name="T32" fmla="*/ 1 w 82"/>
                  <a:gd name="T33" fmla="*/ 1 h 30"/>
                  <a:gd name="T34" fmla="*/ 1 w 82"/>
                  <a:gd name="T35" fmla="*/ 2 h 30"/>
                  <a:gd name="T36" fmla="*/ 1 w 82"/>
                  <a:gd name="T37" fmla="*/ 2 h 30"/>
                  <a:gd name="T38" fmla="*/ 1 w 82"/>
                  <a:gd name="T39" fmla="*/ 1 h 30"/>
                  <a:gd name="T40" fmla="*/ 0 w 82"/>
                  <a:gd name="T41" fmla="*/ 1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2"/>
                  <a:gd name="T64" fmla="*/ 0 h 30"/>
                  <a:gd name="T65" fmla="*/ 82 w 82"/>
                  <a:gd name="T66" fmla="*/ 30 h 3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2" h="30">
                    <a:moveTo>
                      <a:pt x="0" y="18"/>
                    </a:moveTo>
                    <a:lnTo>
                      <a:pt x="28" y="15"/>
                    </a:lnTo>
                    <a:lnTo>
                      <a:pt x="18" y="0"/>
                    </a:lnTo>
                    <a:lnTo>
                      <a:pt x="26" y="1"/>
                    </a:lnTo>
                    <a:lnTo>
                      <a:pt x="43" y="18"/>
                    </a:lnTo>
                    <a:lnTo>
                      <a:pt x="56" y="18"/>
                    </a:lnTo>
                    <a:lnTo>
                      <a:pt x="44" y="4"/>
                    </a:lnTo>
                    <a:lnTo>
                      <a:pt x="51" y="4"/>
                    </a:lnTo>
                    <a:lnTo>
                      <a:pt x="67" y="18"/>
                    </a:lnTo>
                    <a:lnTo>
                      <a:pt x="82" y="22"/>
                    </a:lnTo>
                    <a:lnTo>
                      <a:pt x="65" y="28"/>
                    </a:lnTo>
                    <a:lnTo>
                      <a:pt x="59" y="24"/>
                    </a:lnTo>
                    <a:lnTo>
                      <a:pt x="43" y="23"/>
                    </a:lnTo>
                    <a:lnTo>
                      <a:pt x="49" y="28"/>
                    </a:lnTo>
                    <a:lnTo>
                      <a:pt x="40" y="29"/>
                    </a:lnTo>
                    <a:lnTo>
                      <a:pt x="31" y="21"/>
                    </a:lnTo>
                    <a:lnTo>
                      <a:pt x="20" y="21"/>
                    </a:lnTo>
                    <a:lnTo>
                      <a:pt x="10" y="30"/>
                    </a:lnTo>
                    <a:lnTo>
                      <a:pt x="3" y="30"/>
                    </a:lnTo>
                    <a:lnTo>
                      <a:pt x="6" y="19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55" name="Group 635"/>
              <p:cNvGrpSpPr>
                <a:grpSpLocks noChangeAspect="1"/>
              </p:cNvGrpSpPr>
              <p:nvPr/>
            </p:nvGrpSpPr>
            <p:grpSpPr bwMode="auto">
              <a:xfrm>
                <a:off x="670" y="407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4556" name="Group 63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907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08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09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0" name="Line 64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1" name="Line 64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2" name="Line 6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57" name="Group 6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917" name="Freeform 64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18" name="Oval 6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58" name="Group 6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915" name="Freeform 64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16" name="Oval 6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906" name="Line 6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59" name="Group 650"/>
              <p:cNvGrpSpPr>
                <a:grpSpLocks noChangeAspect="1"/>
              </p:cNvGrpSpPr>
              <p:nvPr/>
            </p:nvGrpSpPr>
            <p:grpSpPr bwMode="auto">
              <a:xfrm>
                <a:off x="715" y="408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4560" name="Group 651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93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4" name="Freeform 653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5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6" name="Line 65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7" name="Line 6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8" name="Line 6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61" name="Group 65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903" name="Freeform 65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04" name="Oval 6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62" name="Group 66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901" name="Freeform 66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02" name="Oval 6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92" name="Line 6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63" name="Group 665"/>
              <p:cNvGrpSpPr>
                <a:grpSpLocks noChangeAspect="1"/>
              </p:cNvGrpSpPr>
              <p:nvPr/>
            </p:nvGrpSpPr>
            <p:grpSpPr bwMode="auto">
              <a:xfrm>
                <a:off x="767" y="409"/>
                <a:ext cx="56" cy="20"/>
                <a:chOff x="2402" y="867"/>
                <a:chExt cx="268" cy="97"/>
              </a:xfrm>
              <a:grpFill/>
            </p:grpSpPr>
            <p:grpSp>
              <p:nvGrpSpPr>
                <p:cNvPr id="4564" name="Group 66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79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0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1" name="Freeform 66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2" name="Line 67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3" name="Line 6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4" name="Line 67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65" name="Group 6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89" name="Freeform 67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90" name="Oval 6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66" name="Group 6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87" name="Freeform 67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88" name="Oval 6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78" name="Line 6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67" name="Group 680"/>
              <p:cNvGrpSpPr>
                <a:grpSpLocks noChangeAspect="1"/>
              </p:cNvGrpSpPr>
              <p:nvPr/>
            </p:nvGrpSpPr>
            <p:grpSpPr bwMode="auto">
              <a:xfrm flipH="1">
                <a:off x="580" y="433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1870" name="Freeform 681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1" name="Freeform 682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2" name="Freeform 683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3" name="Freeform 684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4" name="Freeform 685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5" name="Freeform 686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6" name="Freeform 687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68" name="Group 688"/>
              <p:cNvGrpSpPr>
                <a:grpSpLocks noChangeAspect="1"/>
              </p:cNvGrpSpPr>
              <p:nvPr/>
            </p:nvGrpSpPr>
            <p:grpSpPr bwMode="auto">
              <a:xfrm>
                <a:off x="705" y="429"/>
                <a:ext cx="43" cy="18"/>
                <a:chOff x="2769" y="979"/>
                <a:chExt cx="230" cy="90"/>
              </a:xfrm>
              <a:grpFill/>
            </p:grpSpPr>
            <p:sp>
              <p:nvSpPr>
                <p:cNvPr id="1863" name="Freeform 68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4" name="Freeform 69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5" name="Freeform 69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6" name="Freeform 69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7" name="Freeform 69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8" name="Freeform 69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9" name="Freeform 69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775" name="Freeform 696"/>
              <p:cNvSpPr>
                <a:spLocks noChangeAspect="1"/>
              </p:cNvSpPr>
              <p:nvPr/>
            </p:nvSpPr>
            <p:spPr bwMode="auto">
              <a:xfrm>
                <a:off x="446" y="321"/>
                <a:ext cx="205" cy="105"/>
              </a:xfrm>
              <a:custGeom>
                <a:avLst/>
                <a:gdLst>
                  <a:gd name="T0" fmla="*/ 1 w 396"/>
                  <a:gd name="T1" fmla="*/ 7 h 203"/>
                  <a:gd name="T2" fmla="*/ 13 w 396"/>
                  <a:gd name="T3" fmla="*/ 7 h 203"/>
                  <a:gd name="T4" fmla="*/ 14 w 396"/>
                  <a:gd name="T5" fmla="*/ 7 h 203"/>
                  <a:gd name="T6" fmla="*/ 14 w 396"/>
                  <a:gd name="T7" fmla="*/ 7 h 203"/>
                  <a:gd name="T8" fmla="*/ 14 w 396"/>
                  <a:gd name="T9" fmla="*/ 6 h 203"/>
                  <a:gd name="T10" fmla="*/ 14 w 396"/>
                  <a:gd name="T11" fmla="*/ 6 h 203"/>
                  <a:gd name="T12" fmla="*/ 14 w 396"/>
                  <a:gd name="T13" fmla="*/ 6 h 203"/>
                  <a:gd name="T14" fmla="*/ 14 w 396"/>
                  <a:gd name="T15" fmla="*/ 5 h 203"/>
                  <a:gd name="T16" fmla="*/ 14 w 396"/>
                  <a:gd name="T17" fmla="*/ 5 h 203"/>
                  <a:gd name="T18" fmla="*/ 14 w 396"/>
                  <a:gd name="T19" fmla="*/ 5 h 203"/>
                  <a:gd name="T20" fmla="*/ 13 w 396"/>
                  <a:gd name="T21" fmla="*/ 5 h 203"/>
                  <a:gd name="T22" fmla="*/ 13 w 396"/>
                  <a:gd name="T23" fmla="*/ 4 h 203"/>
                  <a:gd name="T24" fmla="*/ 12 w 396"/>
                  <a:gd name="T25" fmla="*/ 3 h 203"/>
                  <a:gd name="T26" fmla="*/ 10 w 396"/>
                  <a:gd name="T27" fmla="*/ 3 h 203"/>
                  <a:gd name="T28" fmla="*/ 10 w 396"/>
                  <a:gd name="T29" fmla="*/ 2 h 203"/>
                  <a:gd name="T30" fmla="*/ 10 w 396"/>
                  <a:gd name="T31" fmla="*/ 2 h 203"/>
                  <a:gd name="T32" fmla="*/ 9 w 396"/>
                  <a:gd name="T33" fmla="*/ 2 h 203"/>
                  <a:gd name="T34" fmla="*/ 9 w 396"/>
                  <a:gd name="T35" fmla="*/ 2 h 203"/>
                  <a:gd name="T36" fmla="*/ 8 w 396"/>
                  <a:gd name="T37" fmla="*/ 2 h 203"/>
                  <a:gd name="T38" fmla="*/ 8 w 396"/>
                  <a:gd name="T39" fmla="*/ 2 h 203"/>
                  <a:gd name="T40" fmla="*/ 7 w 396"/>
                  <a:gd name="T41" fmla="*/ 3 h 203"/>
                  <a:gd name="T42" fmla="*/ 7 w 396"/>
                  <a:gd name="T43" fmla="*/ 2 h 203"/>
                  <a:gd name="T44" fmla="*/ 7 w 396"/>
                  <a:gd name="T45" fmla="*/ 2 h 203"/>
                  <a:gd name="T46" fmla="*/ 7 w 396"/>
                  <a:gd name="T47" fmla="*/ 2 h 203"/>
                  <a:gd name="T48" fmla="*/ 7 w 396"/>
                  <a:gd name="T49" fmla="*/ 1 h 203"/>
                  <a:gd name="T50" fmla="*/ 6 w 396"/>
                  <a:gd name="T51" fmla="*/ 0 h 203"/>
                  <a:gd name="T52" fmla="*/ 6 w 396"/>
                  <a:gd name="T53" fmla="*/ 1 h 203"/>
                  <a:gd name="T54" fmla="*/ 5 w 396"/>
                  <a:gd name="T55" fmla="*/ 1 h 203"/>
                  <a:gd name="T56" fmla="*/ 5 w 396"/>
                  <a:gd name="T57" fmla="*/ 1 h 203"/>
                  <a:gd name="T58" fmla="*/ 5 w 396"/>
                  <a:gd name="T59" fmla="*/ 2 h 203"/>
                  <a:gd name="T60" fmla="*/ 5 w 396"/>
                  <a:gd name="T61" fmla="*/ 2 h 203"/>
                  <a:gd name="T62" fmla="*/ 5 w 396"/>
                  <a:gd name="T63" fmla="*/ 2 h 203"/>
                  <a:gd name="T64" fmla="*/ 5 w 396"/>
                  <a:gd name="T65" fmla="*/ 3 h 203"/>
                  <a:gd name="T66" fmla="*/ 5 w 396"/>
                  <a:gd name="T67" fmla="*/ 3 h 203"/>
                  <a:gd name="T68" fmla="*/ 5 w 396"/>
                  <a:gd name="T69" fmla="*/ 2 h 203"/>
                  <a:gd name="T70" fmla="*/ 5 w 396"/>
                  <a:gd name="T71" fmla="*/ 2 h 203"/>
                  <a:gd name="T72" fmla="*/ 5 w 396"/>
                  <a:gd name="T73" fmla="*/ 2 h 203"/>
                  <a:gd name="T74" fmla="*/ 5 w 396"/>
                  <a:gd name="T75" fmla="*/ 3 h 203"/>
                  <a:gd name="T76" fmla="*/ 3 w 396"/>
                  <a:gd name="T77" fmla="*/ 3 h 203"/>
                  <a:gd name="T78" fmla="*/ 4 w 396"/>
                  <a:gd name="T79" fmla="*/ 3 h 203"/>
                  <a:gd name="T80" fmla="*/ 3 w 396"/>
                  <a:gd name="T81" fmla="*/ 3 h 203"/>
                  <a:gd name="T82" fmla="*/ 2 w 396"/>
                  <a:gd name="T83" fmla="*/ 5 h 203"/>
                  <a:gd name="T84" fmla="*/ 2 w 396"/>
                  <a:gd name="T85" fmla="*/ 5 h 203"/>
                  <a:gd name="T86" fmla="*/ 2 w 396"/>
                  <a:gd name="T87" fmla="*/ 5 h 203"/>
                  <a:gd name="T88" fmla="*/ 1 w 396"/>
                  <a:gd name="T89" fmla="*/ 5 h 203"/>
                  <a:gd name="T90" fmla="*/ 1 w 396"/>
                  <a:gd name="T91" fmla="*/ 5 h 203"/>
                  <a:gd name="T92" fmla="*/ 0 w 396"/>
                  <a:gd name="T93" fmla="*/ 6 h 203"/>
                  <a:gd name="T94" fmla="*/ 1 w 396"/>
                  <a:gd name="T95" fmla="*/ 5 h 203"/>
                  <a:gd name="T96" fmla="*/ 1 w 396"/>
                  <a:gd name="T97" fmla="*/ 6 h 203"/>
                  <a:gd name="T98" fmla="*/ 1 w 396"/>
                  <a:gd name="T99" fmla="*/ 7 h 203"/>
                  <a:gd name="T100" fmla="*/ 1 w 396"/>
                  <a:gd name="T101" fmla="*/ 7 h 20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96"/>
                  <a:gd name="T154" fmla="*/ 0 h 203"/>
                  <a:gd name="T155" fmla="*/ 396 w 396"/>
                  <a:gd name="T156" fmla="*/ 203 h 20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96" h="203">
                    <a:moveTo>
                      <a:pt x="20" y="189"/>
                    </a:moveTo>
                    <a:lnTo>
                      <a:pt x="362" y="203"/>
                    </a:lnTo>
                    <a:lnTo>
                      <a:pt x="380" y="197"/>
                    </a:lnTo>
                    <a:lnTo>
                      <a:pt x="387" y="188"/>
                    </a:lnTo>
                    <a:lnTo>
                      <a:pt x="378" y="164"/>
                    </a:lnTo>
                    <a:lnTo>
                      <a:pt x="390" y="158"/>
                    </a:lnTo>
                    <a:lnTo>
                      <a:pt x="396" y="153"/>
                    </a:lnTo>
                    <a:lnTo>
                      <a:pt x="396" y="137"/>
                    </a:lnTo>
                    <a:lnTo>
                      <a:pt x="387" y="133"/>
                    </a:lnTo>
                    <a:lnTo>
                      <a:pt x="385" y="121"/>
                    </a:lnTo>
                    <a:lnTo>
                      <a:pt x="368" y="119"/>
                    </a:lnTo>
                    <a:lnTo>
                      <a:pt x="362" y="115"/>
                    </a:lnTo>
                    <a:lnTo>
                      <a:pt x="340" y="73"/>
                    </a:lnTo>
                    <a:lnTo>
                      <a:pt x="281" y="74"/>
                    </a:lnTo>
                    <a:lnTo>
                      <a:pt x="270" y="45"/>
                    </a:lnTo>
                    <a:lnTo>
                      <a:pt x="258" y="41"/>
                    </a:lnTo>
                    <a:lnTo>
                      <a:pt x="239" y="41"/>
                    </a:lnTo>
                    <a:lnTo>
                      <a:pt x="226" y="42"/>
                    </a:lnTo>
                    <a:lnTo>
                      <a:pt x="214" y="46"/>
                    </a:lnTo>
                    <a:lnTo>
                      <a:pt x="209" y="57"/>
                    </a:lnTo>
                    <a:lnTo>
                      <a:pt x="202" y="61"/>
                    </a:lnTo>
                    <a:lnTo>
                      <a:pt x="198" y="48"/>
                    </a:lnTo>
                    <a:lnTo>
                      <a:pt x="189" y="38"/>
                    </a:lnTo>
                    <a:lnTo>
                      <a:pt x="182" y="38"/>
                    </a:lnTo>
                    <a:lnTo>
                      <a:pt x="182" y="6"/>
                    </a:lnTo>
                    <a:lnTo>
                      <a:pt x="169" y="0"/>
                    </a:lnTo>
                    <a:lnTo>
                      <a:pt x="153" y="2"/>
                    </a:lnTo>
                    <a:lnTo>
                      <a:pt x="135" y="4"/>
                    </a:lnTo>
                    <a:lnTo>
                      <a:pt x="135" y="10"/>
                    </a:lnTo>
                    <a:lnTo>
                      <a:pt x="135" y="44"/>
                    </a:lnTo>
                    <a:lnTo>
                      <a:pt x="147" y="46"/>
                    </a:lnTo>
                    <a:lnTo>
                      <a:pt x="147" y="53"/>
                    </a:lnTo>
                    <a:lnTo>
                      <a:pt x="145" y="62"/>
                    </a:lnTo>
                    <a:lnTo>
                      <a:pt x="139" y="62"/>
                    </a:lnTo>
                    <a:lnTo>
                      <a:pt x="131" y="60"/>
                    </a:lnTo>
                    <a:lnTo>
                      <a:pt x="131" y="44"/>
                    </a:lnTo>
                    <a:lnTo>
                      <a:pt x="117" y="44"/>
                    </a:lnTo>
                    <a:lnTo>
                      <a:pt x="117" y="65"/>
                    </a:lnTo>
                    <a:lnTo>
                      <a:pt x="91" y="64"/>
                    </a:lnTo>
                    <a:lnTo>
                      <a:pt x="98" y="75"/>
                    </a:lnTo>
                    <a:lnTo>
                      <a:pt x="78" y="76"/>
                    </a:lnTo>
                    <a:lnTo>
                      <a:pt x="57" y="120"/>
                    </a:lnTo>
                    <a:lnTo>
                      <a:pt x="47" y="125"/>
                    </a:lnTo>
                    <a:lnTo>
                      <a:pt x="45" y="132"/>
                    </a:lnTo>
                    <a:lnTo>
                      <a:pt x="17" y="132"/>
                    </a:lnTo>
                    <a:lnTo>
                      <a:pt x="5" y="130"/>
                    </a:lnTo>
                    <a:lnTo>
                      <a:pt x="0" y="148"/>
                    </a:lnTo>
                    <a:lnTo>
                      <a:pt x="22" y="146"/>
                    </a:lnTo>
                    <a:lnTo>
                      <a:pt x="30" y="154"/>
                    </a:lnTo>
                    <a:lnTo>
                      <a:pt x="12" y="189"/>
                    </a:lnTo>
                    <a:lnTo>
                      <a:pt x="20" y="18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6" name="Freeform 697"/>
              <p:cNvSpPr>
                <a:spLocks noChangeAspect="1"/>
              </p:cNvSpPr>
              <p:nvPr/>
            </p:nvSpPr>
            <p:spPr bwMode="auto">
              <a:xfrm>
                <a:off x="487" y="355"/>
                <a:ext cx="142" cy="40"/>
              </a:xfrm>
              <a:custGeom>
                <a:avLst/>
                <a:gdLst>
                  <a:gd name="T0" fmla="*/ 0 w 275"/>
                  <a:gd name="T1" fmla="*/ 1 h 77"/>
                  <a:gd name="T2" fmla="*/ 1 w 275"/>
                  <a:gd name="T3" fmla="*/ 1 h 77"/>
                  <a:gd name="T4" fmla="*/ 2 w 275"/>
                  <a:gd name="T5" fmla="*/ 0 h 77"/>
                  <a:gd name="T6" fmla="*/ 2 w 275"/>
                  <a:gd name="T7" fmla="*/ 0 h 77"/>
                  <a:gd name="T8" fmla="*/ 3 w 275"/>
                  <a:gd name="T9" fmla="*/ 1 h 77"/>
                  <a:gd name="T10" fmla="*/ 5 w 275"/>
                  <a:gd name="T11" fmla="*/ 1 h 77"/>
                  <a:gd name="T12" fmla="*/ 5 w 275"/>
                  <a:gd name="T13" fmla="*/ 1 h 77"/>
                  <a:gd name="T14" fmla="*/ 8 w 275"/>
                  <a:gd name="T15" fmla="*/ 1 h 77"/>
                  <a:gd name="T16" fmla="*/ 8 w 275"/>
                  <a:gd name="T17" fmla="*/ 3 h 77"/>
                  <a:gd name="T18" fmla="*/ 9 w 275"/>
                  <a:gd name="T19" fmla="*/ 3 h 77"/>
                  <a:gd name="T20" fmla="*/ 10 w 275"/>
                  <a:gd name="T21" fmla="*/ 3 h 77"/>
                  <a:gd name="T22" fmla="*/ 10 w 275"/>
                  <a:gd name="T23" fmla="*/ 3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5"/>
                  <a:gd name="T37" fmla="*/ 0 h 77"/>
                  <a:gd name="T38" fmla="*/ 275 w 275"/>
                  <a:gd name="T39" fmla="*/ 77 h 7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5" h="77">
                    <a:moveTo>
                      <a:pt x="0" y="14"/>
                    </a:moveTo>
                    <a:lnTo>
                      <a:pt x="26" y="14"/>
                    </a:lnTo>
                    <a:lnTo>
                      <a:pt x="38" y="0"/>
                    </a:lnTo>
                    <a:lnTo>
                      <a:pt x="56" y="0"/>
                    </a:lnTo>
                    <a:lnTo>
                      <a:pt x="65" y="5"/>
                    </a:lnTo>
                    <a:lnTo>
                      <a:pt x="134" y="7"/>
                    </a:lnTo>
                    <a:lnTo>
                      <a:pt x="133" y="23"/>
                    </a:lnTo>
                    <a:lnTo>
                      <a:pt x="226" y="25"/>
                    </a:lnTo>
                    <a:lnTo>
                      <a:pt x="226" y="74"/>
                    </a:lnTo>
                    <a:lnTo>
                      <a:pt x="250" y="77"/>
                    </a:lnTo>
                    <a:lnTo>
                      <a:pt x="263" y="76"/>
                    </a:lnTo>
                    <a:lnTo>
                      <a:pt x="275" y="7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8" name="Freeform 698"/>
              <p:cNvSpPr>
                <a:spLocks noChangeAspect="1"/>
              </p:cNvSpPr>
              <p:nvPr/>
            </p:nvSpPr>
            <p:spPr bwMode="auto">
              <a:xfrm>
                <a:off x="605" y="363"/>
                <a:ext cx="8" cy="12"/>
              </a:xfrm>
              <a:custGeom>
                <a:avLst/>
                <a:gdLst>
                  <a:gd name="T0" fmla="*/ 0 w 16"/>
                  <a:gd name="T1" fmla="*/ 1 h 24"/>
                  <a:gd name="T2" fmla="*/ 1 w 16"/>
                  <a:gd name="T3" fmla="*/ 0 h 24"/>
                  <a:gd name="T4" fmla="*/ 1 w 16"/>
                  <a:gd name="T5" fmla="*/ 1 h 24"/>
                  <a:gd name="T6" fmla="*/ 1 w 16"/>
                  <a:gd name="T7" fmla="*/ 1 h 24"/>
                  <a:gd name="T8" fmla="*/ 1 w 16"/>
                  <a:gd name="T9" fmla="*/ 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4"/>
                  <a:gd name="T17" fmla="*/ 16 w 1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4">
                    <a:moveTo>
                      <a:pt x="0" y="6"/>
                    </a:moveTo>
                    <a:lnTo>
                      <a:pt x="8" y="0"/>
                    </a:lnTo>
                    <a:lnTo>
                      <a:pt x="16" y="7"/>
                    </a:lnTo>
                    <a:lnTo>
                      <a:pt x="15" y="21"/>
                    </a:lnTo>
                    <a:lnTo>
                      <a:pt x="2" y="2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9" name="Freeform 699"/>
              <p:cNvSpPr>
                <a:spLocks noChangeAspect="1"/>
              </p:cNvSpPr>
              <p:nvPr/>
            </p:nvSpPr>
            <p:spPr bwMode="auto">
              <a:xfrm>
                <a:off x="612" y="359"/>
                <a:ext cx="22" cy="30"/>
              </a:xfrm>
              <a:custGeom>
                <a:avLst/>
                <a:gdLst>
                  <a:gd name="T0" fmla="*/ 1 w 42"/>
                  <a:gd name="T1" fmla="*/ 0 h 58"/>
                  <a:gd name="T2" fmla="*/ 0 w 42"/>
                  <a:gd name="T3" fmla="*/ 1 h 58"/>
                  <a:gd name="T4" fmla="*/ 1 w 42"/>
                  <a:gd name="T5" fmla="*/ 2 h 58"/>
                  <a:gd name="T6" fmla="*/ 2 w 42"/>
                  <a:gd name="T7" fmla="*/ 2 h 5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58"/>
                  <a:gd name="T14" fmla="*/ 42 w 42"/>
                  <a:gd name="T15" fmla="*/ 58 h 5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58">
                    <a:moveTo>
                      <a:pt x="18" y="0"/>
                    </a:moveTo>
                    <a:lnTo>
                      <a:pt x="0" y="12"/>
                    </a:lnTo>
                    <a:lnTo>
                      <a:pt x="24" y="58"/>
                    </a:lnTo>
                    <a:lnTo>
                      <a:pt x="42" y="4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0" name="Freeform 700"/>
              <p:cNvSpPr>
                <a:spLocks noChangeAspect="1"/>
              </p:cNvSpPr>
              <p:nvPr/>
            </p:nvSpPr>
            <p:spPr bwMode="auto">
              <a:xfrm>
                <a:off x="523" y="306"/>
                <a:ext cx="12" cy="17"/>
              </a:xfrm>
              <a:custGeom>
                <a:avLst/>
                <a:gdLst>
                  <a:gd name="T0" fmla="*/ 1 w 24"/>
                  <a:gd name="T1" fmla="*/ 1 h 33"/>
                  <a:gd name="T2" fmla="*/ 1 w 24"/>
                  <a:gd name="T3" fmla="*/ 1 h 33"/>
                  <a:gd name="T4" fmla="*/ 1 w 24"/>
                  <a:gd name="T5" fmla="*/ 1 h 33"/>
                  <a:gd name="T6" fmla="*/ 0 w 24"/>
                  <a:gd name="T7" fmla="*/ 1 h 33"/>
                  <a:gd name="T8" fmla="*/ 1 w 24"/>
                  <a:gd name="T9" fmla="*/ 1 h 33"/>
                  <a:gd name="T10" fmla="*/ 1 w 24"/>
                  <a:gd name="T11" fmla="*/ 0 h 33"/>
                  <a:gd name="T12" fmla="*/ 1 w 24"/>
                  <a:gd name="T13" fmla="*/ 1 h 33"/>
                  <a:gd name="T14" fmla="*/ 1 w 24"/>
                  <a:gd name="T15" fmla="*/ 1 h 33"/>
                  <a:gd name="T16" fmla="*/ 1 w 24"/>
                  <a:gd name="T17" fmla="*/ 1 h 33"/>
                  <a:gd name="T18" fmla="*/ 1 w 24"/>
                  <a:gd name="T19" fmla="*/ 1 h 33"/>
                  <a:gd name="T20" fmla="*/ 1 w 24"/>
                  <a:gd name="T21" fmla="*/ 1 h 33"/>
                  <a:gd name="T22" fmla="*/ 1 w 24"/>
                  <a:gd name="T23" fmla="*/ 1 h 33"/>
                  <a:gd name="T24" fmla="*/ 1 w 24"/>
                  <a:gd name="T25" fmla="*/ 1 h 33"/>
                  <a:gd name="T26" fmla="*/ 1 w 24"/>
                  <a:gd name="T27" fmla="*/ 2 h 33"/>
                  <a:gd name="T28" fmla="*/ 1 w 24"/>
                  <a:gd name="T29" fmla="*/ 1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4"/>
                  <a:gd name="T46" fmla="*/ 0 h 33"/>
                  <a:gd name="T47" fmla="*/ 24 w 24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4" h="33">
                    <a:moveTo>
                      <a:pt x="6" y="29"/>
                    </a:moveTo>
                    <a:lnTo>
                      <a:pt x="6" y="21"/>
                    </a:lnTo>
                    <a:lnTo>
                      <a:pt x="2" y="15"/>
                    </a:lnTo>
                    <a:lnTo>
                      <a:pt x="0" y="7"/>
                    </a:lnTo>
                    <a:lnTo>
                      <a:pt x="4" y="1"/>
                    </a:lnTo>
                    <a:lnTo>
                      <a:pt x="15" y="0"/>
                    </a:lnTo>
                    <a:lnTo>
                      <a:pt x="16" y="7"/>
                    </a:lnTo>
                    <a:lnTo>
                      <a:pt x="19" y="21"/>
                    </a:lnTo>
                    <a:lnTo>
                      <a:pt x="10" y="21"/>
                    </a:lnTo>
                    <a:lnTo>
                      <a:pt x="8" y="4"/>
                    </a:lnTo>
                    <a:lnTo>
                      <a:pt x="8" y="21"/>
                    </a:lnTo>
                    <a:lnTo>
                      <a:pt x="20" y="21"/>
                    </a:lnTo>
                    <a:lnTo>
                      <a:pt x="14" y="27"/>
                    </a:lnTo>
                    <a:lnTo>
                      <a:pt x="24" y="33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3" name="Freeform 701"/>
              <p:cNvSpPr>
                <a:spLocks noChangeAspect="1"/>
              </p:cNvSpPr>
              <p:nvPr/>
            </p:nvSpPr>
            <p:spPr bwMode="auto">
              <a:xfrm>
                <a:off x="516" y="341"/>
                <a:ext cx="26" cy="2"/>
              </a:xfrm>
              <a:custGeom>
                <a:avLst/>
                <a:gdLst>
                  <a:gd name="T0" fmla="*/ 0 w 50"/>
                  <a:gd name="T1" fmla="*/ 1 h 4"/>
                  <a:gd name="T2" fmla="*/ 1 w 50"/>
                  <a:gd name="T3" fmla="*/ 1 h 4"/>
                  <a:gd name="T4" fmla="*/ 2 w 50"/>
                  <a:gd name="T5" fmla="*/ 1 h 4"/>
                  <a:gd name="T6" fmla="*/ 2 w 50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4"/>
                  <a:gd name="T14" fmla="*/ 50 w 50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4">
                    <a:moveTo>
                      <a:pt x="0" y="2"/>
                    </a:moveTo>
                    <a:lnTo>
                      <a:pt x="21" y="4"/>
                    </a:lnTo>
                    <a:lnTo>
                      <a:pt x="39" y="3"/>
                    </a:lnTo>
                    <a:lnTo>
                      <a:pt x="5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4" name="Freeform 702"/>
              <p:cNvSpPr>
                <a:spLocks noChangeAspect="1"/>
              </p:cNvSpPr>
              <p:nvPr/>
            </p:nvSpPr>
            <p:spPr bwMode="auto">
              <a:xfrm>
                <a:off x="560" y="346"/>
                <a:ext cx="24" cy="2"/>
              </a:xfrm>
              <a:custGeom>
                <a:avLst/>
                <a:gdLst>
                  <a:gd name="T0" fmla="*/ 0 w 46"/>
                  <a:gd name="T1" fmla="*/ 0 h 3"/>
                  <a:gd name="T2" fmla="*/ 1 w 46"/>
                  <a:gd name="T3" fmla="*/ 1 h 3"/>
                  <a:gd name="T4" fmla="*/ 2 w 46"/>
                  <a:gd name="T5" fmla="*/ 1 h 3"/>
                  <a:gd name="T6" fmla="*/ 2 w 46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3"/>
                  <a:gd name="T14" fmla="*/ 46 w 4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3">
                    <a:moveTo>
                      <a:pt x="0" y="0"/>
                    </a:moveTo>
                    <a:lnTo>
                      <a:pt x="20" y="2"/>
                    </a:lnTo>
                    <a:lnTo>
                      <a:pt x="35" y="3"/>
                    </a:lnTo>
                    <a:lnTo>
                      <a:pt x="46" y="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5" name="Freeform 703"/>
              <p:cNvSpPr>
                <a:spLocks noChangeAspect="1"/>
              </p:cNvSpPr>
              <p:nvPr/>
            </p:nvSpPr>
            <p:spPr bwMode="auto">
              <a:xfrm>
                <a:off x="516" y="324"/>
                <a:ext cx="25" cy="3"/>
              </a:xfrm>
              <a:custGeom>
                <a:avLst/>
                <a:gdLst>
                  <a:gd name="T0" fmla="*/ 0 w 48"/>
                  <a:gd name="T1" fmla="*/ 1 h 6"/>
                  <a:gd name="T2" fmla="*/ 1 w 48"/>
                  <a:gd name="T3" fmla="*/ 1 h 6"/>
                  <a:gd name="T4" fmla="*/ 1 w 48"/>
                  <a:gd name="T5" fmla="*/ 1 h 6"/>
                  <a:gd name="T6" fmla="*/ 2 w 48"/>
                  <a:gd name="T7" fmla="*/ 1 h 6"/>
                  <a:gd name="T8" fmla="*/ 2 w 48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6"/>
                  <a:gd name="T17" fmla="*/ 48 w 4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6">
                    <a:moveTo>
                      <a:pt x="0" y="2"/>
                    </a:moveTo>
                    <a:lnTo>
                      <a:pt x="10" y="5"/>
                    </a:lnTo>
                    <a:lnTo>
                      <a:pt x="27" y="6"/>
                    </a:lnTo>
                    <a:lnTo>
                      <a:pt x="40" y="6"/>
                    </a:lnTo>
                    <a:lnTo>
                      <a:pt x="4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7" name="Freeform 704"/>
              <p:cNvSpPr>
                <a:spLocks noChangeAspect="1"/>
              </p:cNvSpPr>
              <p:nvPr/>
            </p:nvSpPr>
            <p:spPr bwMode="auto">
              <a:xfrm>
                <a:off x="606" y="404"/>
                <a:ext cx="38" cy="4"/>
              </a:xfrm>
              <a:custGeom>
                <a:avLst/>
                <a:gdLst>
                  <a:gd name="T0" fmla="*/ 0 w 73"/>
                  <a:gd name="T1" fmla="*/ 1 h 7"/>
                  <a:gd name="T2" fmla="*/ 1 w 73"/>
                  <a:gd name="T3" fmla="*/ 1 h 7"/>
                  <a:gd name="T4" fmla="*/ 2 w 73"/>
                  <a:gd name="T5" fmla="*/ 1 h 7"/>
                  <a:gd name="T6" fmla="*/ 2 w 73"/>
                  <a:gd name="T7" fmla="*/ 0 h 7"/>
                  <a:gd name="T8" fmla="*/ 3 w 7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7"/>
                  <a:gd name="T17" fmla="*/ 73 w 73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7">
                    <a:moveTo>
                      <a:pt x="0" y="3"/>
                    </a:moveTo>
                    <a:lnTo>
                      <a:pt x="20" y="7"/>
                    </a:lnTo>
                    <a:lnTo>
                      <a:pt x="44" y="4"/>
                    </a:lnTo>
                    <a:lnTo>
                      <a:pt x="51" y="0"/>
                    </a:lnTo>
                    <a:lnTo>
                      <a:pt x="7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8" name="Line 705"/>
              <p:cNvSpPr>
                <a:spLocks noChangeAspect="1" noChangeShapeType="1"/>
              </p:cNvSpPr>
              <p:nvPr/>
            </p:nvSpPr>
            <p:spPr bwMode="auto">
              <a:xfrm>
                <a:off x="631" y="398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1" name="Line 706"/>
              <p:cNvSpPr>
                <a:spLocks noChangeAspect="1" noChangeShapeType="1"/>
              </p:cNvSpPr>
              <p:nvPr/>
            </p:nvSpPr>
            <p:spPr bwMode="auto">
              <a:xfrm>
                <a:off x="644" y="397"/>
                <a:ext cx="0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2" name="Line 707"/>
              <p:cNvSpPr>
                <a:spLocks noChangeAspect="1" noChangeShapeType="1"/>
              </p:cNvSpPr>
              <p:nvPr/>
            </p:nvSpPr>
            <p:spPr bwMode="auto">
              <a:xfrm>
                <a:off x="618" y="400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3" name="Line 708"/>
              <p:cNvSpPr>
                <a:spLocks noChangeAspect="1" noChangeShapeType="1"/>
              </p:cNvSpPr>
              <p:nvPr/>
            </p:nvSpPr>
            <p:spPr bwMode="auto">
              <a:xfrm>
                <a:off x="604" y="394"/>
                <a:ext cx="5" cy="1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4" name="Freeform 709"/>
              <p:cNvSpPr>
                <a:spLocks noChangeAspect="1"/>
              </p:cNvSpPr>
              <p:nvPr/>
            </p:nvSpPr>
            <p:spPr bwMode="auto">
              <a:xfrm>
                <a:off x="604" y="394"/>
                <a:ext cx="46" cy="4"/>
              </a:xfrm>
              <a:custGeom>
                <a:avLst/>
                <a:gdLst>
                  <a:gd name="T0" fmla="*/ 0 w 88"/>
                  <a:gd name="T1" fmla="*/ 0 h 9"/>
                  <a:gd name="T2" fmla="*/ 1 w 88"/>
                  <a:gd name="T3" fmla="*/ 0 h 9"/>
                  <a:gd name="T4" fmla="*/ 1 w 88"/>
                  <a:gd name="T5" fmla="*/ 0 h 9"/>
                  <a:gd name="T6" fmla="*/ 2 w 88"/>
                  <a:gd name="T7" fmla="*/ 0 h 9"/>
                  <a:gd name="T8" fmla="*/ 2 w 88"/>
                  <a:gd name="T9" fmla="*/ 0 h 9"/>
                  <a:gd name="T10" fmla="*/ 2 w 88"/>
                  <a:gd name="T11" fmla="*/ 0 h 9"/>
                  <a:gd name="T12" fmla="*/ 3 w 88"/>
                  <a:gd name="T13" fmla="*/ 0 h 9"/>
                  <a:gd name="T14" fmla="*/ 4 w 88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8"/>
                  <a:gd name="T25" fmla="*/ 0 h 9"/>
                  <a:gd name="T26" fmla="*/ 88 w 88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8" h="9">
                    <a:moveTo>
                      <a:pt x="0" y="3"/>
                    </a:moveTo>
                    <a:lnTo>
                      <a:pt x="10" y="9"/>
                    </a:lnTo>
                    <a:lnTo>
                      <a:pt x="30" y="9"/>
                    </a:lnTo>
                    <a:lnTo>
                      <a:pt x="36" y="8"/>
                    </a:lnTo>
                    <a:lnTo>
                      <a:pt x="44" y="9"/>
                    </a:lnTo>
                    <a:lnTo>
                      <a:pt x="50" y="9"/>
                    </a:lnTo>
                    <a:lnTo>
                      <a:pt x="75" y="8"/>
                    </a:lnTo>
                    <a:lnTo>
                      <a:pt x="8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5" name="Freeform 710"/>
              <p:cNvSpPr>
                <a:spLocks noChangeAspect="1"/>
              </p:cNvSpPr>
              <p:nvPr/>
            </p:nvSpPr>
            <p:spPr bwMode="auto">
              <a:xfrm>
                <a:off x="629" y="384"/>
                <a:ext cx="16" cy="11"/>
              </a:xfrm>
              <a:custGeom>
                <a:avLst/>
                <a:gdLst>
                  <a:gd name="T0" fmla="*/ 1 w 31"/>
                  <a:gd name="T1" fmla="*/ 1 h 21"/>
                  <a:gd name="T2" fmla="*/ 0 w 31"/>
                  <a:gd name="T3" fmla="*/ 1 h 21"/>
                  <a:gd name="T4" fmla="*/ 1 w 31"/>
                  <a:gd name="T5" fmla="*/ 1 h 21"/>
                  <a:gd name="T6" fmla="*/ 1 w 31"/>
                  <a:gd name="T7" fmla="*/ 1 h 21"/>
                  <a:gd name="T8" fmla="*/ 1 w 31"/>
                  <a:gd name="T9" fmla="*/ 0 h 21"/>
                  <a:gd name="T10" fmla="*/ 1 w 31"/>
                  <a:gd name="T11" fmla="*/ 1 h 21"/>
                  <a:gd name="T12" fmla="*/ 1 w 31"/>
                  <a:gd name="T13" fmla="*/ 1 h 21"/>
                  <a:gd name="T14" fmla="*/ 1 w 31"/>
                  <a:gd name="T15" fmla="*/ 1 h 21"/>
                  <a:gd name="T16" fmla="*/ 1 w 31"/>
                  <a:gd name="T17" fmla="*/ 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1"/>
                  <a:gd name="T29" fmla="*/ 31 w 31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1">
                    <a:moveTo>
                      <a:pt x="1" y="18"/>
                    </a:moveTo>
                    <a:lnTo>
                      <a:pt x="0" y="7"/>
                    </a:lnTo>
                    <a:lnTo>
                      <a:pt x="9" y="3"/>
                    </a:lnTo>
                    <a:lnTo>
                      <a:pt x="19" y="5"/>
                    </a:lnTo>
                    <a:lnTo>
                      <a:pt x="26" y="0"/>
                    </a:lnTo>
                    <a:lnTo>
                      <a:pt x="31" y="16"/>
                    </a:lnTo>
                    <a:lnTo>
                      <a:pt x="17" y="17"/>
                    </a:lnTo>
                    <a:lnTo>
                      <a:pt x="11" y="21"/>
                    </a:lnTo>
                    <a:lnTo>
                      <a:pt x="1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6" name="Freeform 711"/>
              <p:cNvSpPr>
                <a:spLocks noChangeAspect="1"/>
              </p:cNvSpPr>
              <p:nvPr/>
            </p:nvSpPr>
            <p:spPr bwMode="auto">
              <a:xfrm>
                <a:off x="458" y="358"/>
                <a:ext cx="81" cy="39"/>
              </a:xfrm>
              <a:custGeom>
                <a:avLst/>
                <a:gdLst>
                  <a:gd name="T0" fmla="*/ 1 w 156"/>
                  <a:gd name="T1" fmla="*/ 2 h 75"/>
                  <a:gd name="T2" fmla="*/ 1 w 156"/>
                  <a:gd name="T3" fmla="*/ 3 h 75"/>
                  <a:gd name="T4" fmla="*/ 0 w 156"/>
                  <a:gd name="T5" fmla="*/ 3 h 75"/>
                  <a:gd name="T6" fmla="*/ 1 w 156"/>
                  <a:gd name="T7" fmla="*/ 3 h 75"/>
                  <a:gd name="T8" fmla="*/ 1 w 156"/>
                  <a:gd name="T9" fmla="*/ 3 h 75"/>
                  <a:gd name="T10" fmla="*/ 2 w 156"/>
                  <a:gd name="T11" fmla="*/ 3 h 75"/>
                  <a:gd name="T12" fmla="*/ 2 w 156"/>
                  <a:gd name="T13" fmla="*/ 3 h 75"/>
                  <a:gd name="T14" fmla="*/ 2 w 156"/>
                  <a:gd name="T15" fmla="*/ 2 h 75"/>
                  <a:gd name="T16" fmla="*/ 2 w 156"/>
                  <a:gd name="T17" fmla="*/ 2 h 75"/>
                  <a:gd name="T18" fmla="*/ 2 w 156"/>
                  <a:gd name="T19" fmla="*/ 2 h 75"/>
                  <a:gd name="T20" fmla="*/ 2 w 156"/>
                  <a:gd name="T21" fmla="*/ 3 h 75"/>
                  <a:gd name="T22" fmla="*/ 2 w 156"/>
                  <a:gd name="T23" fmla="*/ 3 h 75"/>
                  <a:gd name="T24" fmla="*/ 3 w 156"/>
                  <a:gd name="T25" fmla="*/ 3 h 75"/>
                  <a:gd name="T26" fmla="*/ 6 w 156"/>
                  <a:gd name="T27" fmla="*/ 3 h 75"/>
                  <a:gd name="T28" fmla="*/ 6 w 156"/>
                  <a:gd name="T29" fmla="*/ 2 h 75"/>
                  <a:gd name="T30" fmla="*/ 5 w 156"/>
                  <a:gd name="T31" fmla="*/ 2 h 75"/>
                  <a:gd name="T32" fmla="*/ 5 w 156"/>
                  <a:gd name="T33" fmla="*/ 2 h 75"/>
                  <a:gd name="T34" fmla="*/ 5 w 156"/>
                  <a:gd name="T35" fmla="*/ 2 h 75"/>
                  <a:gd name="T36" fmla="*/ 6 w 156"/>
                  <a:gd name="T37" fmla="*/ 2 h 75"/>
                  <a:gd name="T38" fmla="*/ 6 w 156"/>
                  <a:gd name="T39" fmla="*/ 1 h 75"/>
                  <a:gd name="T40" fmla="*/ 5 w 156"/>
                  <a:gd name="T41" fmla="*/ 1 h 75"/>
                  <a:gd name="T42" fmla="*/ 5 w 156"/>
                  <a:gd name="T43" fmla="*/ 1 h 75"/>
                  <a:gd name="T44" fmla="*/ 5 w 156"/>
                  <a:gd name="T45" fmla="*/ 1 h 75"/>
                  <a:gd name="T46" fmla="*/ 5 w 156"/>
                  <a:gd name="T47" fmla="*/ 1 h 75"/>
                  <a:gd name="T48" fmla="*/ 5 w 156"/>
                  <a:gd name="T49" fmla="*/ 0 h 7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6"/>
                  <a:gd name="T76" fmla="*/ 0 h 75"/>
                  <a:gd name="T77" fmla="*/ 156 w 156"/>
                  <a:gd name="T78" fmla="*/ 75 h 7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6" h="75">
                    <a:moveTo>
                      <a:pt x="17" y="57"/>
                    </a:moveTo>
                    <a:lnTo>
                      <a:pt x="17" y="70"/>
                    </a:lnTo>
                    <a:lnTo>
                      <a:pt x="0" y="71"/>
                    </a:lnTo>
                    <a:lnTo>
                      <a:pt x="18" y="72"/>
                    </a:lnTo>
                    <a:lnTo>
                      <a:pt x="30" y="75"/>
                    </a:lnTo>
                    <a:lnTo>
                      <a:pt x="44" y="72"/>
                    </a:lnTo>
                    <a:lnTo>
                      <a:pt x="44" y="61"/>
                    </a:lnTo>
                    <a:lnTo>
                      <a:pt x="44" y="52"/>
                    </a:lnTo>
                    <a:lnTo>
                      <a:pt x="32" y="49"/>
                    </a:lnTo>
                    <a:lnTo>
                      <a:pt x="45" y="49"/>
                    </a:lnTo>
                    <a:lnTo>
                      <a:pt x="44" y="74"/>
                    </a:lnTo>
                    <a:lnTo>
                      <a:pt x="53" y="74"/>
                    </a:lnTo>
                    <a:lnTo>
                      <a:pt x="80" y="70"/>
                    </a:lnTo>
                    <a:lnTo>
                      <a:pt x="156" y="74"/>
                    </a:lnTo>
                    <a:lnTo>
                      <a:pt x="156" y="58"/>
                    </a:lnTo>
                    <a:lnTo>
                      <a:pt x="141" y="57"/>
                    </a:lnTo>
                    <a:lnTo>
                      <a:pt x="147" y="50"/>
                    </a:lnTo>
                    <a:lnTo>
                      <a:pt x="146" y="41"/>
                    </a:lnTo>
                    <a:lnTo>
                      <a:pt x="151" y="35"/>
                    </a:lnTo>
                    <a:lnTo>
                      <a:pt x="154" y="28"/>
                    </a:lnTo>
                    <a:lnTo>
                      <a:pt x="142" y="25"/>
                    </a:lnTo>
                    <a:lnTo>
                      <a:pt x="142" y="18"/>
                    </a:lnTo>
                    <a:lnTo>
                      <a:pt x="135" y="16"/>
                    </a:lnTo>
                    <a:lnTo>
                      <a:pt x="137" y="10"/>
                    </a:lnTo>
                    <a:lnTo>
                      <a:pt x="14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7" name="Freeform 712"/>
              <p:cNvSpPr>
                <a:spLocks noChangeAspect="1"/>
              </p:cNvSpPr>
              <p:nvPr/>
            </p:nvSpPr>
            <p:spPr bwMode="auto">
              <a:xfrm>
                <a:off x="516" y="357"/>
                <a:ext cx="21" cy="39"/>
              </a:xfrm>
              <a:custGeom>
                <a:avLst/>
                <a:gdLst>
                  <a:gd name="T0" fmla="*/ 1 w 40"/>
                  <a:gd name="T1" fmla="*/ 0 h 75"/>
                  <a:gd name="T2" fmla="*/ 1 w 40"/>
                  <a:gd name="T3" fmla="*/ 1 h 75"/>
                  <a:gd name="T4" fmla="*/ 1 w 40"/>
                  <a:gd name="T5" fmla="*/ 1 h 75"/>
                  <a:gd name="T6" fmla="*/ 1 w 40"/>
                  <a:gd name="T7" fmla="*/ 1 h 75"/>
                  <a:gd name="T8" fmla="*/ 1 w 40"/>
                  <a:gd name="T9" fmla="*/ 1 h 75"/>
                  <a:gd name="T10" fmla="*/ 1 w 40"/>
                  <a:gd name="T11" fmla="*/ 1 h 75"/>
                  <a:gd name="T12" fmla="*/ 1 w 40"/>
                  <a:gd name="T13" fmla="*/ 1 h 75"/>
                  <a:gd name="T14" fmla="*/ 0 w 40"/>
                  <a:gd name="T15" fmla="*/ 1 h 75"/>
                  <a:gd name="T16" fmla="*/ 1 w 40"/>
                  <a:gd name="T17" fmla="*/ 1 h 75"/>
                  <a:gd name="T18" fmla="*/ 1 w 40"/>
                  <a:gd name="T19" fmla="*/ 1 h 75"/>
                  <a:gd name="T20" fmla="*/ 1 w 40"/>
                  <a:gd name="T21" fmla="*/ 2 h 75"/>
                  <a:gd name="T22" fmla="*/ 2 w 40"/>
                  <a:gd name="T23" fmla="*/ 1 h 75"/>
                  <a:gd name="T24" fmla="*/ 1 w 40"/>
                  <a:gd name="T25" fmla="*/ 1 h 75"/>
                  <a:gd name="T26" fmla="*/ 1 w 40"/>
                  <a:gd name="T27" fmla="*/ 1 h 75"/>
                  <a:gd name="T28" fmla="*/ 1 w 40"/>
                  <a:gd name="T29" fmla="*/ 1 h 75"/>
                  <a:gd name="T30" fmla="*/ 1 w 40"/>
                  <a:gd name="T31" fmla="*/ 1 h 75"/>
                  <a:gd name="T32" fmla="*/ 1 w 40"/>
                  <a:gd name="T33" fmla="*/ 2 h 75"/>
                  <a:gd name="T34" fmla="*/ 1 w 40"/>
                  <a:gd name="T35" fmla="*/ 2 h 75"/>
                  <a:gd name="T36" fmla="*/ 1 w 40"/>
                  <a:gd name="T37" fmla="*/ 2 h 75"/>
                  <a:gd name="T38" fmla="*/ 1 w 40"/>
                  <a:gd name="T39" fmla="*/ 2 h 75"/>
                  <a:gd name="T40" fmla="*/ 1 w 40"/>
                  <a:gd name="T41" fmla="*/ 2 h 75"/>
                  <a:gd name="T42" fmla="*/ 2 w 40"/>
                  <a:gd name="T43" fmla="*/ 2 h 75"/>
                  <a:gd name="T44" fmla="*/ 2 w 40"/>
                  <a:gd name="T45" fmla="*/ 2 h 75"/>
                  <a:gd name="T46" fmla="*/ 1 w 40"/>
                  <a:gd name="T47" fmla="*/ 2 h 75"/>
                  <a:gd name="T48" fmla="*/ 1 w 40"/>
                  <a:gd name="T49" fmla="*/ 2 h 75"/>
                  <a:gd name="T50" fmla="*/ 1 w 40"/>
                  <a:gd name="T51" fmla="*/ 2 h 75"/>
                  <a:gd name="T52" fmla="*/ 1 w 40"/>
                  <a:gd name="T53" fmla="*/ 3 h 75"/>
                  <a:gd name="T54" fmla="*/ 1 w 40"/>
                  <a:gd name="T55" fmla="*/ 3 h 75"/>
                  <a:gd name="T56" fmla="*/ 1 w 40"/>
                  <a:gd name="T57" fmla="*/ 3 h 75"/>
                  <a:gd name="T58" fmla="*/ 1 w 40"/>
                  <a:gd name="T59" fmla="*/ 3 h 75"/>
                  <a:gd name="T60" fmla="*/ 1 w 40"/>
                  <a:gd name="T61" fmla="*/ 2 h 75"/>
                  <a:gd name="T62" fmla="*/ 1 w 40"/>
                  <a:gd name="T63" fmla="*/ 3 h 75"/>
                  <a:gd name="T64" fmla="*/ 1 w 40"/>
                  <a:gd name="T65" fmla="*/ 3 h 7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0"/>
                  <a:gd name="T100" fmla="*/ 0 h 75"/>
                  <a:gd name="T101" fmla="*/ 40 w 40"/>
                  <a:gd name="T102" fmla="*/ 75 h 7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0" h="75">
                    <a:moveTo>
                      <a:pt x="3" y="0"/>
                    </a:moveTo>
                    <a:lnTo>
                      <a:pt x="1" y="14"/>
                    </a:lnTo>
                    <a:lnTo>
                      <a:pt x="14" y="14"/>
                    </a:lnTo>
                    <a:lnTo>
                      <a:pt x="22" y="11"/>
                    </a:lnTo>
                    <a:lnTo>
                      <a:pt x="12" y="15"/>
                    </a:lnTo>
                    <a:lnTo>
                      <a:pt x="3" y="15"/>
                    </a:lnTo>
                    <a:lnTo>
                      <a:pt x="5" y="22"/>
                    </a:lnTo>
                    <a:lnTo>
                      <a:pt x="0" y="31"/>
                    </a:lnTo>
                    <a:lnTo>
                      <a:pt x="13" y="31"/>
                    </a:lnTo>
                    <a:lnTo>
                      <a:pt x="19" y="30"/>
                    </a:lnTo>
                    <a:lnTo>
                      <a:pt x="29" y="35"/>
                    </a:lnTo>
                    <a:lnTo>
                      <a:pt x="40" y="29"/>
                    </a:lnTo>
                    <a:lnTo>
                      <a:pt x="28" y="29"/>
                    </a:lnTo>
                    <a:lnTo>
                      <a:pt x="20" y="25"/>
                    </a:lnTo>
                    <a:lnTo>
                      <a:pt x="16" y="14"/>
                    </a:lnTo>
                    <a:lnTo>
                      <a:pt x="9" y="23"/>
                    </a:lnTo>
                    <a:lnTo>
                      <a:pt x="3" y="37"/>
                    </a:lnTo>
                    <a:lnTo>
                      <a:pt x="10" y="47"/>
                    </a:lnTo>
                    <a:lnTo>
                      <a:pt x="19" y="42"/>
                    </a:lnTo>
                    <a:lnTo>
                      <a:pt x="18" y="32"/>
                    </a:lnTo>
                    <a:lnTo>
                      <a:pt x="21" y="45"/>
                    </a:lnTo>
                    <a:lnTo>
                      <a:pt x="32" y="43"/>
                    </a:lnTo>
                    <a:lnTo>
                      <a:pt x="33" y="49"/>
                    </a:lnTo>
                    <a:lnTo>
                      <a:pt x="29" y="58"/>
                    </a:lnTo>
                    <a:lnTo>
                      <a:pt x="9" y="58"/>
                    </a:lnTo>
                    <a:lnTo>
                      <a:pt x="9" y="51"/>
                    </a:lnTo>
                    <a:lnTo>
                      <a:pt x="7" y="63"/>
                    </a:lnTo>
                    <a:lnTo>
                      <a:pt x="6" y="70"/>
                    </a:lnTo>
                    <a:lnTo>
                      <a:pt x="16" y="72"/>
                    </a:lnTo>
                    <a:lnTo>
                      <a:pt x="19" y="63"/>
                    </a:lnTo>
                    <a:lnTo>
                      <a:pt x="25" y="59"/>
                    </a:lnTo>
                    <a:lnTo>
                      <a:pt x="27" y="66"/>
                    </a:lnTo>
                    <a:lnTo>
                      <a:pt x="27" y="7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8" name="Freeform 713"/>
              <p:cNvSpPr>
                <a:spLocks noChangeAspect="1"/>
              </p:cNvSpPr>
              <p:nvPr/>
            </p:nvSpPr>
            <p:spPr bwMode="auto">
              <a:xfrm>
                <a:off x="493" y="366"/>
                <a:ext cx="15" cy="22"/>
              </a:xfrm>
              <a:custGeom>
                <a:avLst/>
                <a:gdLst>
                  <a:gd name="T0" fmla="*/ 0 w 29"/>
                  <a:gd name="T1" fmla="*/ 1 h 44"/>
                  <a:gd name="T2" fmla="*/ 1 w 29"/>
                  <a:gd name="T3" fmla="*/ 1 h 44"/>
                  <a:gd name="T4" fmla="*/ 1 w 29"/>
                  <a:gd name="T5" fmla="*/ 1 h 44"/>
                  <a:gd name="T6" fmla="*/ 0 w 29"/>
                  <a:gd name="T7" fmla="*/ 0 h 44"/>
                  <a:gd name="T8" fmla="*/ 0 w 29"/>
                  <a:gd name="T9" fmla="*/ 1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44"/>
                  <a:gd name="T17" fmla="*/ 29 w 29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44">
                    <a:moveTo>
                      <a:pt x="0" y="44"/>
                    </a:moveTo>
                    <a:lnTo>
                      <a:pt x="29" y="43"/>
                    </a:lnTo>
                    <a:lnTo>
                      <a:pt x="28" y="1"/>
                    </a:lnTo>
                    <a:lnTo>
                      <a:pt x="0" y="0"/>
                    </a:lnTo>
                    <a:lnTo>
                      <a:pt x="0" y="4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9" name="Freeform 714"/>
              <p:cNvSpPr>
                <a:spLocks noChangeAspect="1"/>
              </p:cNvSpPr>
              <p:nvPr/>
            </p:nvSpPr>
            <p:spPr bwMode="auto">
              <a:xfrm>
                <a:off x="544" y="384"/>
                <a:ext cx="40" cy="20"/>
              </a:xfrm>
              <a:custGeom>
                <a:avLst/>
                <a:gdLst>
                  <a:gd name="T0" fmla="*/ 0 w 76"/>
                  <a:gd name="T1" fmla="*/ 1 h 40"/>
                  <a:gd name="T2" fmla="*/ 0 w 76"/>
                  <a:gd name="T3" fmla="*/ 1 h 40"/>
                  <a:gd name="T4" fmla="*/ 1 w 76"/>
                  <a:gd name="T5" fmla="*/ 1 h 40"/>
                  <a:gd name="T6" fmla="*/ 1 w 76"/>
                  <a:gd name="T7" fmla="*/ 0 h 40"/>
                  <a:gd name="T8" fmla="*/ 3 w 76"/>
                  <a:gd name="T9" fmla="*/ 1 h 40"/>
                  <a:gd name="T10" fmla="*/ 3 w 76"/>
                  <a:gd name="T11" fmla="*/ 1 h 40"/>
                  <a:gd name="T12" fmla="*/ 1 w 76"/>
                  <a:gd name="T13" fmla="*/ 1 h 40"/>
                  <a:gd name="T14" fmla="*/ 1 w 76"/>
                  <a:gd name="T15" fmla="*/ 1 h 40"/>
                  <a:gd name="T16" fmla="*/ 1 w 76"/>
                  <a:gd name="T17" fmla="*/ 1 h 40"/>
                  <a:gd name="T18" fmla="*/ 0 w 76"/>
                  <a:gd name="T19" fmla="*/ 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6"/>
                  <a:gd name="T31" fmla="*/ 0 h 40"/>
                  <a:gd name="T32" fmla="*/ 76 w 76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6" h="40">
                    <a:moveTo>
                      <a:pt x="0" y="34"/>
                    </a:moveTo>
                    <a:lnTo>
                      <a:pt x="0" y="6"/>
                    </a:lnTo>
                    <a:lnTo>
                      <a:pt x="17" y="7"/>
                    </a:lnTo>
                    <a:lnTo>
                      <a:pt x="17" y="0"/>
                    </a:lnTo>
                    <a:lnTo>
                      <a:pt x="76" y="3"/>
                    </a:lnTo>
                    <a:lnTo>
                      <a:pt x="73" y="40"/>
                    </a:lnTo>
                    <a:lnTo>
                      <a:pt x="17" y="36"/>
                    </a:lnTo>
                    <a:lnTo>
                      <a:pt x="16" y="11"/>
                    </a:lnTo>
                    <a:lnTo>
                      <a:pt x="16" y="35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0" name="Freeform 715"/>
              <p:cNvSpPr>
                <a:spLocks noChangeAspect="1"/>
              </p:cNvSpPr>
              <p:nvPr/>
            </p:nvSpPr>
            <p:spPr bwMode="auto">
              <a:xfrm>
                <a:off x="460" y="402"/>
                <a:ext cx="84" cy="2"/>
              </a:xfrm>
              <a:custGeom>
                <a:avLst/>
                <a:gdLst>
                  <a:gd name="T0" fmla="*/ 0 w 163"/>
                  <a:gd name="T1" fmla="*/ 1 h 4"/>
                  <a:gd name="T2" fmla="*/ 1 w 163"/>
                  <a:gd name="T3" fmla="*/ 1 h 4"/>
                  <a:gd name="T4" fmla="*/ 2 w 163"/>
                  <a:gd name="T5" fmla="*/ 1 h 4"/>
                  <a:gd name="T6" fmla="*/ 2 w 163"/>
                  <a:gd name="T7" fmla="*/ 0 h 4"/>
                  <a:gd name="T8" fmla="*/ 3 w 163"/>
                  <a:gd name="T9" fmla="*/ 1 h 4"/>
                  <a:gd name="T10" fmla="*/ 3 w 163"/>
                  <a:gd name="T11" fmla="*/ 1 h 4"/>
                  <a:gd name="T12" fmla="*/ 3 w 163"/>
                  <a:gd name="T13" fmla="*/ 0 h 4"/>
                  <a:gd name="T14" fmla="*/ 4 w 163"/>
                  <a:gd name="T15" fmla="*/ 0 h 4"/>
                  <a:gd name="T16" fmla="*/ 6 w 16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3"/>
                  <a:gd name="T28" fmla="*/ 0 h 4"/>
                  <a:gd name="T29" fmla="*/ 163 w 16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3" h="4">
                    <a:moveTo>
                      <a:pt x="0" y="2"/>
                    </a:moveTo>
                    <a:lnTo>
                      <a:pt x="26" y="3"/>
                    </a:lnTo>
                    <a:lnTo>
                      <a:pt x="36" y="3"/>
                    </a:lnTo>
                    <a:lnTo>
                      <a:pt x="57" y="0"/>
                    </a:lnTo>
                    <a:lnTo>
                      <a:pt x="69" y="1"/>
                    </a:lnTo>
                    <a:lnTo>
                      <a:pt x="83" y="4"/>
                    </a:lnTo>
                    <a:lnTo>
                      <a:pt x="91" y="0"/>
                    </a:lnTo>
                    <a:lnTo>
                      <a:pt x="118" y="0"/>
                    </a:lnTo>
                    <a:lnTo>
                      <a:pt x="16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1" name="Line 716"/>
              <p:cNvSpPr>
                <a:spLocks noChangeAspect="1" noChangeShapeType="1"/>
              </p:cNvSpPr>
              <p:nvPr/>
            </p:nvSpPr>
            <p:spPr bwMode="auto">
              <a:xfrm flipH="1">
                <a:off x="532" y="344"/>
                <a:ext cx="3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4" name="Line 717"/>
              <p:cNvSpPr>
                <a:spLocks noChangeAspect="1" noChangeShapeType="1"/>
              </p:cNvSpPr>
              <p:nvPr/>
            </p:nvSpPr>
            <p:spPr bwMode="auto">
              <a:xfrm>
                <a:off x="521" y="344"/>
                <a:ext cx="4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5" name="Line 718"/>
              <p:cNvSpPr>
                <a:spLocks noChangeAspect="1" noChangeShapeType="1"/>
              </p:cNvSpPr>
              <p:nvPr/>
            </p:nvSpPr>
            <p:spPr bwMode="auto">
              <a:xfrm>
                <a:off x="538" y="342"/>
                <a:ext cx="7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6" name="Line 719"/>
              <p:cNvSpPr>
                <a:spLocks noChangeAspect="1" noChangeShapeType="1"/>
              </p:cNvSpPr>
              <p:nvPr/>
            </p:nvSpPr>
            <p:spPr bwMode="auto">
              <a:xfrm flipV="1">
                <a:off x="544" y="348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7" name="Line 720"/>
              <p:cNvSpPr>
                <a:spLocks noChangeAspect="1" noChangeShapeType="1"/>
              </p:cNvSpPr>
              <p:nvPr/>
            </p:nvSpPr>
            <p:spPr bwMode="auto">
              <a:xfrm>
                <a:off x="525" y="352"/>
                <a:ext cx="14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8" name="Line 721"/>
              <p:cNvSpPr>
                <a:spLocks noChangeAspect="1" noChangeShapeType="1"/>
              </p:cNvSpPr>
              <p:nvPr/>
            </p:nvSpPr>
            <p:spPr bwMode="auto">
              <a:xfrm flipH="1">
                <a:off x="518" y="351"/>
                <a:ext cx="6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69" name="Group 722"/>
              <p:cNvGrpSpPr>
                <a:grpSpLocks noChangeAspect="1"/>
              </p:cNvGrpSpPr>
              <p:nvPr/>
            </p:nvGrpSpPr>
            <p:grpSpPr bwMode="auto">
              <a:xfrm>
                <a:off x="503" y="410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4570" name="Group 72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51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2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3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4" name="Line 72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5" name="Line 7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6" name="Line 72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71" name="Group 73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61" name="Freeform 7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62" name="Oval 7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72" name="Group 7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59" name="Freeform 7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60" name="Oval 7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50" name="Line 7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73" name="Group 737"/>
              <p:cNvGrpSpPr>
                <a:grpSpLocks noChangeAspect="1"/>
              </p:cNvGrpSpPr>
              <p:nvPr/>
            </p:nvGrpSpPr>
            <p:grpSpPr bwMode="auto">
              <a:xfrm>
                <a:off x="548" y="412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4575" name="Group 738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37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8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9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0" name="Line 7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1" name="Line 74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2" name="Line 74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77" name="Group 74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47" name="Freeform 7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48" name="Oval 7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78" name="Group 74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45" name="Freeform 7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46" name="Oval 7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36" name="Line 7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79" name="Group 752"/>
              <p:cNvGrpSpPr>
                <a:grpSpLocks noChangeAspect="1"/>
              </p:cNvGrpSpPr>
              <p:nvPr/>
            </p:nvGrpSpPr>
            <p:grpSpPr bwMode="auto">
              <a:xfrm>
                <a:off x="427" y="408"/>
                <a:ext cx="50" cy="18"/>
                <a:chOff x="2402" y="867"/>
                <a:chExt cx="268" cy="97"/>
              </a:xfrm>
              <a:grpFill/>
            </p:grpSpPr>
            <p:grpSp>
              <p:nvGrpSpPr>
                <p:cNvPr id="4580" name="Group 75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23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4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5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6" name="Line 7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7" name="Line 75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8" name="Line 75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81" name="Group 7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33" name="Freeform 7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34" name="Oval 7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82" name="Group 7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31" name="Freeform 7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32" name="Oval 7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22" name="Line 7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812" name="Freeform 767"/>
              <p:cNvSpPr>
                <a:spLocks noChangeAspect="1"/>
              </p:cNvSpPr>
              <p:nvPr/>
            </p:nvSpPr>
            <p:spPr bwMode="auto">
              <a:xfrm>
                <a:off x="732" y="454"/>
                <a:ext cx="109" cy="18"/>
              </a:xfrm>
              <a:custGeom>
                <a:avLst/>
                <a:gdLst>
                  <a:gd name="T0" fmla="*/ 8 w 210"/>
                  <a:gd name="T1" fmla="*/ 1 h 35"/>
                  <a:gd name="T2" fmla="*/ 6 w 210"/>
                  <a:gd name="T3" fmla="*/ 1 h 35"/>
                  <a:gd name="T4" fmla="*/ 6 w 210"/>
                  <a:gd name="T5" fmla="*/ 1 h 35"/>
                  <a:gd name="T6" fmla="*/ 3 w 210"/>
                  <a:gd name="T7" fmla="*/ 1 h 35"/>
                  <a:gd name="T8" fmla="*/ 3 w 210"/>
                  <a:gd name="T9" fmla="*/ 1 h 35"/>
                  <a:gd name="T10" fmla="*/ 1 w 210"/>
                  <a:gd name="T11" fmla="*/ 0 h 35"/>
                  <a:gd name="T12" fmla="*/ 0 w 210"/>
                  <a:gd name="T13" fmla="*/ 1 h 35"/>
                  <a:gd name="T14" fmla="*/ 3 w 210"/>
                  <a:gd name="T15" fmla="*/ 1 h 35"/>
                  <a:gd name="T16" fmla="*/ 2 w 210"/>
                  <a:gd name="T17" fmla="*/ 1 h 35"/>
                  <a:gd name="T18" fmla="*/ 5 w 210"/>
                  <a:gd name="T19" fmla="*/ 1 h 35"/>
                  <a:gd name="T20" fmla="*/ 5 w 210"/>
                  <a:gd name="T21" fmla="*/ 1 h 35"/>
                  <a:gd name="T22" fmla="*/ 7 w 210"/>
                  <a:gd name="T23" fmla="*/ 2 h 35"/>
                  <a:gd name="T24" fmla="*/ 8 w 210"/>
                  <a:gd name="T25" fmla="*/ 1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0"/>
                  <a:gd name="T40" fmla="*/ 0 h 35"/>
                  <a:gd name="T41" fmla="*/ 210 w 210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0" h="35">
                    <a:moveTo>
                      <a:pt x="210" y="27"/>
                    </a:moveTo>
                    <a:lnTo>
                      <a:pt x="157" y="27"/>
                    </a:lnTo>
                    <a:lnTo>
                      <a:pt x="157" y="17"/>
                    </a:lnTo>
                    <a:lnTo>
                      <a:pt x="80" y="12"/>
                    </a:lnTo>
                    <a:lnTo>
                      <a:pt x="79" y="1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62" y="8"/>
                    </a:lnTo>
                    <a:lnTo>
                      <a:pt x="59" y="19"/>
                    </a:lnTo>
                    <a:lnTo>
                      <a:pt x="142" y="23"/>
                    </a:lnTo>
                    <a:lnTo>
                      <a:pt x="141" y="32"/>
                    </a:lnTo>
                    <a:lnTo>
                      <a:pt x="195" y="35"/>
                    </a:lnTo>
                    <a:lnTo>
                      <a:pt x="210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83" name="Group 768"/>
              <p:cNvGrpSpPr>
                <a:grpSpLocks noChangeAspect="1"/>
              </p:cNvGrpSpPr>
              <p:nvPr/>
            </p:nvGrpSpPr>
            <p:grpSpPr bwMode="auto">
              <a:xfrm flipH="1">
                <a:off x="250" y="415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1814" name="Freeform 76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5" name="Freeform 77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6" name="Freeform 77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7" name="Freeform 77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8" name="Freeform 77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9" name="Freeform 77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20" name="Freeform 77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4193" name="Rectangle 84"/>
          <p:cNvSpPr>
            <a:spLocks noChangeArrowheads="1"/>
          </p:cNvSpPr>
          <p:nvPr/>
        </p:nvSpPr>
        <p:spPr bwMode="auto">
          <a:xfrm>
            <a:off x="1076960" y="6657386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6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ЭУГ «</a:t>
            </a:r>
            <a:r>
              <a:rPr lang="ru-RU" sz="6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Уосп</a:t>
            </a:r>
            <a:r>
              <a:rPr lang="ru-RU" sz="6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»</a:t>
            </a:r>
            <a:endParaRPr lang="ru-RU" sz="6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4194" name="Oval 3167"/>
          <p:cNvSpPr>
            <a:spLocks noChangeArrowheads="1"/>
          </p:cNvSpPr>
          <p:nvPr/>
        </p:nvSpPr>
        <p:spPr bwMode="auto">
          <a:xfrm>
            <a:off x="1763713" y="6309785"/>
            <a:ext cx="144462" cy="196849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ВМБ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6271" name="Rectangle 84"/>
          <p:cNvSpPr>
            <a:spLocks noChangeArrowheads="1"/>
          </p:cNvSpPr>
          <p:nvPr/>
        </p:nvSpPr>
        <p:spPr bwMode="auto">
          <a:xfrm>
            <a:off x="1887538" y="6500284"/>
            <a:ext cx="189154" cy="76944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wrap="none" lIns="0" tIns="0" rIns="0" bIns="0" anchor="ctr">
            <a:spAutoFit/>
          </a:bodyPr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Сасебо</a:t>
            </a:r>
          </a:p>
        </p:txBody>
      </p:sp>
      <p:grpSp>
        <p:nvGrpSpPr>
          <p:cNvPr id="4585" name="Группа 2944"/>
          <p:cNvGrpSpPr>
            <a:grpSpLocks/>
          </p:cNvGrpSpPr>
          <p:nvPr/>
        </p:nvGrpSpPr>
        <p:grpSpPr bwMode="auto">
          <a:xfrm>
            <a:off x="2862264" y="6184900"/>
            <a:ext cx="769937" cy="501651"/>
            <a:chOff x="7876754" y="4107329"/>
            <a:chExt cx="770328" cy="375780"/>
          </a:xfrm>
        </p:grpSpPr>
        <p:sp>
          <p:nvSpPr>
            <p:cNvPr id="4197" name="Freeform 143"/>
            <p:cNvSpPr>
              <a:spLocks/>
            </p:cNvSpPr>
            <p:nvPr/>
          </p:nvSpPr>
          <p:spPr bwMode="auto">
            <a:xfrm rot="19455415" flipH="1">
              <a:off x="8134064" y="4215364"/>
              <a:ext cx="315401" cy="267745"/>
            </a:xfrm>
            <a:custGeom>
              <a:avLst/>
              <a:gdLst>
                <a:gd name="T0" fmla="*/ 0 w 774"/>
                <a:gd name="T1" fmla="*/ 0 h 685"/>
                <a:gd name="T2" fmla="*/ 0 w 774"/>
                <a:gd name="T3" fmla="*/ 0 h 685"/>
                <a:gd name="T4" fmla="*/ 0 w 774"/>
                <a:gd name="T5" fmla="*/ 0 h 685"/>
                <a:gd name="T6" fmla="*/ 0 w 774"/>
                <a:gd name="T7" fmla="*/ 0 h 685"/>
                <a:gd name="T8" fmla="*/ 0 w 774"/>
                <a:gd name="T9" fmla="*/ 0 h 685"/>
                <a:gd name="T10" fmla="*/ 0 w 774"/>
                <a:gd name="T11" fmla="*/ 0 h 685"/>
                <a:gd name="T12" fmla="*/ 0 w 774"/>
                <a:gd name="T13" fmla="*/ 0 h 685"/>
                <a:gd name="T14" fmla="*/ 0 w 774"/>
                <a:gd name="T15" fmla="*/ 0 h 685"/>
                <a:gd name="T16" fmla="*/ 0 w 774"/>
                <a:gd name="T17" fmla="*/ 0 h 685"/>
                <a:gd name="T18" fmla="*/ 0 w 774"/>
                <a:gd name="T19" fmla="*/ 0 h 685"/>
                <a:gd name="T20" fmla="*/ 0 w 774"/>
                <a:gd name="T21" fmla="*/ 0 h 685"/>
                <a:gd name="T22" fmla="*/ 0 w 774"/>
                <a:gd name="T23" fmla="*/ 0 h 685"/>
                <a:gd name="T24" fmla="*/ 0 w 774"/>
                <a:gd name="T25" fmla="*/ 0 h 685"/>
                <a:gd name="T26" fmla="*/ 0 w 774"/>
                <a:gd name="T27" fmla="*/ 0 h 685"/>
                <a:gd name="T28" fmla="*/ 0 w 774"/>
                <a:gd name="T29" fmla="*/ 0 h 685"/>
                <a:gd name="T30" fmla="*/ 0 w 774"/>
                <a:gd name="T31" fmla="*/ 0 h 685"/>
                <a:gd name="T32" fmla="*/ 0 w 774"/>
                <a:gd name="T33" fmla="*/ 0 h 685"/>
                <a:gd name="T34" fmla="*/ 0 w 774"/>
                <a:gd name="T35" fmla="*/ 0 h 685"/>
                <a:gd name="T36" fmla="*/ 0 w 774"/>
                <a:gd name="T37" fmla="*/ 0 h 685"/>
                <a:gd name="T38" fmla="*/ 0 w 774"/>
                <a:gd name="T39" fmla="*/ 0 h 685"/>
                <a:gd name="T40" fmla="*/ 0 w 774"/>
                <a:gd name="T41" fmla="*/ 0 h 685"/>
                <a:gd name="T42" fmla="*/ 0 w 774"/>
                <a:gd name="T43" fmla="*/ 0 h 685"/>
                <a:gd name="T44" fmla="*/ 0 w 774"/>
                <a:gd name="T45" fmla="*/ 0 h 685"/>
                <a:gd name="T46" fmla="*/ 0 w 774"/>
                <a:gd name="T47" fmla="*/ 0 h 685"/>
                <a:gd name="T48" fmla="*/ 0 w 774"/>
                <a:gd name="T49" fmla="*/ 0 h 685"/>
                <a:gd name="T50" fmla="*/ 0 w 774"/>
                <a:gd name="T51" fmla="*/ 0 h 685"/>
                <a:gd name="T52" fmla="*/ 0 w 774"/>
                <a:gd name="T53" fmla="*/ 0 h 685"/>
                <a:gd name="T54" fmla="*/ 0 w 774"/>
                <a:gd name="T55" fmla="*/ 0 h 685"/>
                <a:gd name="T56" fmla="*/ 0 w 774"/>
                <a:gd name="T57" fmla="*/ 0 h 685"/>
                <a:gd name="T58" fmla="*/ 0 w 774"/>
                <a:gd name="T59" fmla="*/ 0 h 685"/>
                <a:gd name="T60" fmla="*/ 0 w 774"/>
                <a:gd name="T61" fmla="*/ 0 h 685"/>
                <a:gd name="T62" fmla="*/ 0 w 774"/>
                <a:gd name="T63" fmla="*/ 0 h 685"/>
                <a:gd name="T64" fmla="*/ 0 w 774"/>
                <a:gd name="T65" fmla="*/ 0 h 685"/>
                <a:gd name="T66" fmla="*/ 0 w 774"/>
                <a:gd name="T67" fmla="*/ 0 h 685"/>
                <a:gd name="T68" fmla="*/ 0 w 774"/>
                <a:gd name="T69" fmla="*/ 0 h 685"/>
                <a:gd name="T70" fmla="*/ 0 w 774"/>
                <a:gd name="T71" fmla="*/ 0 h 685"/>
                <a:gd name="T72" fmla="*/ 0 w 774"/>
                <a:gd name="T73" fmla="*/ 0 h 685"/>
                <a:gd name="T74" fmla="*/ 0 w 774"/>
                <a:gd name="T75" fmla="*/ 0 h 685"/>
                <a:gd name="T76" fmla="*/ 0 w 774"/>
                <a:gd name="T77" fmla="*/ 0 h 685"/>
                <a:gd name="T78" fmla="*/ 0 w 774"/>
                <a:gd name="T79" fmla="*/ 0 h 68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4"/>
                <a:gd name="T121" fmla="*/ 0 h 685"/>
                <a:gd name="T122" fmla="*/ 774 w 774"/>
                <a:gd name="T123" fmla="*/ 685 h 68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4" h="685">
                  <a:moveTo>
                    <a:pt x="267" y="69"/>
                  </a:moveTo>
                  <a:lnTo>
                    <a:pt x="326" y="151"/>
                  </a:lnTo>
                  <a:lnTo>
                    <a:pt x="364" y="193"/>
                  </a:lnTo>
                  <a:lnTo>
                    <a:pt x="405" y="228"/>
                  </a:lnTo>
                  <a:lnTo>
                    <a:pt x="462" y="245"/>
                  </a:lnTo>
                  <a:lnTo>
                    <a:pt x="526" y="248"/>
                  </a:lnTo>
                  <a:lnTo>
                    <a:pt x="574" y="249"/>
                  </a:lnTo>
                  <a:lnTo>
                    <a:pt x="634" y="253"/>
                  </a:lnTo>
                  <a:lnTo>
                    <a:pt x="698" y="277"/>
                  </a:lnTo>
                  <a:lnTo>
                    <a:pt x="744" y="315"/>
                  </a:lnTo>
                  <a:lnTo>
                    <a:pt x="764" y="353"/>
                  </a:lnTo>
                  <a:lnTo>
                    <a:pt x="774" y="401"/>
                  </a:lnTo>
                  <a:lnTo>
                    <a:pt x="770" y="447"/>
                  </a:lnTo>
                  <a:lnTo>
                    <a:pt x="752" y="499"/>
                  </a:lnTo>
                  <a:lnTo>
                    <a:pt x="728" y="529"/>
                  </a:lnTo>
                  <a:lnTo>
                    <a:pt x="700" y="557"/>
                  </a:lnTo>
                  <a:lnTo>
                    <a:pt x="672" y="583"/>
                  </a:lnTo>
                  <a:lnTo>
                    <a:pt x="642" y="607"/>
                  </a:lnTo>
                  <a:lnTo>
                    <a:pt x="610" y="627"/>
                  </a:lnTo>
                  <a:lnTo>
                    <a:pt x="572" y="651"/>
                  </a:lnTo>
                  <a:lnTo>
                    <a:pt x="530" y="669"/>
                  </a:lnTo>
                  <a:lnTo>
                    <a:pt x="484" y="681"/>
                  </a:lnTo>
                  <a:lnTo>
                    <a:pt x="428" y="685"/>
                  </a:lnTo>
                  <a:lnTo>
                    <a:pt x="360" y="681"/>
                  </a:lnTo>
                  <a:lnTo>
                    <a:pt x="298" y="669"/>
                  </a:lnTo>
                  <a:lnTo>
                    <a:pt x="240" y="647"/>
                  </a:lnTo>
                  <a:lnTo>
                    <a:pt x="186" y="615"/>
                  </a:lnTo>
                  <a:lnTo>
                    <a:pt x="128" y="563"/>
                  </a:lnTo>
                  <a:lnTo>
                    <a:pt x="68" y="491"/>
                  </a:lnTo>
                  <a:lnTo>
                    <a:pt x="35" y="438"/>
                  </a:lnTo>
                  <a:lnTo>
                    <a:pt x="14" y="391"/>
                  </a:lnTo>
                  <a:lnTo>
                    <a:pt x="0" y="315"/>
                  </a:lnTo>
                  <a:lnTo>
                    <a:pt x="3" y="227"/>
                  </a:lnTo>
                  <a:lnTo>
                    <a:pt x="18" y="161"/>
                  </a:lnTo>
                  <a:lnTo>
                    <a:pt x="46" y="99"/>
                  </a:lnTo>
                  <a:lnTo>
                    <a:pt x="78" y="55"/>
                  </a:lnTo>
                  <a:lnTo>
                    <a:pt x="116" y="17"/>
                  </a:lnTo>
                  <a:cubicBezTo>
                    <a:pt x="135" y="4"/>
                    <a:pt x="154" y="0"/>
                    <a:pt x="174" y="1"/>
                  </a:cubicBezTo>
                  <a:cubicBezTo>
                    <a:pt x="194" y="2"/>
                    <a:pt x="218" y="14"/>
                    <a:pt x="234" y="25"/>
                  </a:cubicBezTo>
                  <a:lnTo>
                    <a:pt x="267" y="69"/>
                  </a:lnTo>
                  <a:close/>
                </a:path>
              </a:pathLst>
            </a:custGeom>
            <a:gradFill flip="none" rotWithShape="1">
              <a:gsLst>
                <a:gs pos="66000">
                  <a:srgbClr val="4BACC6">
                    <a:lumMod val="40000"/>
                    <a:lumOff val="60000"/>
                  </a:srgbClr>
                </a:gs>
                <a:gs pos="17000">
                  <a:srgbClr val="EEECE1"/>
                </a:gs>
                <a:gs pos="77000">
                  <a:srgbClr val="4BACC6">
                    <a:lumMod val="60000"/>
                    <a:lumOff val="4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rgbClr val="010485"/>
              </a:solidFill>
              <a:miter lim="800000"/>
              <a:headEnd/>
              <a:tailEnd/>
            </a:ln>
          </p:spPr>
          <p:txBody>
            <a:bodyPr lIns="180000" tIns="0" rIns="180000" bIns="0" anchor="ctr"/>
            <a:lstStyle/>
            <a:p>
              <a:pPr>
                <a:defRPr/>
              </a:pPr>
              <a:endParaRPr lang="ru-RU" kern="0">
                <a:solidFill>
                  <a:srgbClr val="010485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587" name="Group 40"/>
            <p:cNvGrpSpPr>
              <a:grpSpLocks/>
            </p:cNvGrpSpPr>
            <p:nvPr/>
          </p:nvGrpSpPr>
          <p:grpSpPr bwMode="auto">
            <a:xfrm flipH="1">
              <a:off x="8334837" y="4335806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88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5593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4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5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6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7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8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9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0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1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2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3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4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5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6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7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8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9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0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1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2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3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4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5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6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7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8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9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0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1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2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3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4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5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6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7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8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9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0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1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2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3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4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5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6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7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8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9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0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1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2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3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4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5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6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7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8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9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0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1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2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3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solidFill>
                  <a:srgbClr val="98CDFE"/>
                </a:solidFill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4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5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6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7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8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9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0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1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2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3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4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5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6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7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8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9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0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1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2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3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4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5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6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7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8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9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0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1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2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3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4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5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6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7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8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9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0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1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2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3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4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5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6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7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8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9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0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1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2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3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4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5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6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7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8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9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0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1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2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3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4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5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6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7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8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9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0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1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2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3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4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5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6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7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8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9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0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1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2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3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4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5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6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7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8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9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0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1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2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3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4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5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6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7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8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9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0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1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2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3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4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5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6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7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8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9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0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1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2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3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4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5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6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7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8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9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0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1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2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3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4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5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6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7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8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9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0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1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2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3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4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5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6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7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8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9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90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91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92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89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5380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1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2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3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4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5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6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7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8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9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0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1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2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3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4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5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6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7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8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9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0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1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2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3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4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5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6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7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8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9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0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1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2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3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4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5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6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7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8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9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0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1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2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3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4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5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6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7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8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9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0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1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2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3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4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5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6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7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8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9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0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1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2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3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4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5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6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8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5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6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7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8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9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0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1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2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3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4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5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6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7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8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9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0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1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2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3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4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5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6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7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8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0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4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5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6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8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0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1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2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3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4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5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6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7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8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9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0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1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2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3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4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5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6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7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8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9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0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1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2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3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4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5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6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7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8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9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0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1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2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3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4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5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6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7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8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9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0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1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2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3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4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5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6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7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8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9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0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1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2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3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4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5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6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7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8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9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0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1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2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3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4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5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6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7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8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9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0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1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2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3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4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5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6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7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8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9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0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1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2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3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4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5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6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7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8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9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0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1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2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3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4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5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6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7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8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9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0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1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2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5254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5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6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7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8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9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0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1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2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3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4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5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6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7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8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9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0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1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2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3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4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5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6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7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8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9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0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1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2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3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4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5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6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7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8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9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0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1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2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3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4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8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9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0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1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3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4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5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6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7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8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9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0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1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2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3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4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5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6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7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8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9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0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1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2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3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4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5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6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7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8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9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0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1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2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3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4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5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6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7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8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0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2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4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5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6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7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9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0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1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2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3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4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5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6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7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8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9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0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1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2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3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4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5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6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7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8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9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0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1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2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3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4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5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6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7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8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9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90" name="Group 40"/>
            <p:cNvGrpSpPr>
              <a:grpSpLocks/>
            </p:cNvGrpSpPr>
            <p:nvPr/>
          </p:nvGrpSpPr>
          <p:grpSpPr bwMode="auto">
            <a:xfrm flipH="1">
              <a:off x="8139983" y="4107329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91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5034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5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6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8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9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0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1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4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5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6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7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8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9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0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1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2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3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4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5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6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7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8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9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0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2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3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4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5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6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7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8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0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1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2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3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4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5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6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7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8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9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0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3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6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7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8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9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1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2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3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4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5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6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7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8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9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0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1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2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3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4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5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6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7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8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9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0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1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2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3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4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5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6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7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8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9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0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1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2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90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95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5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6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7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8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9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03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1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04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3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4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5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6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7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8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9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0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1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2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31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32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37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45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74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8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88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5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2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3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4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4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5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6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5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6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9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8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9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0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63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64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1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2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3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4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5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0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6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2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7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5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6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8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9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0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86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87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88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1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2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4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5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8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6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7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8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0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2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3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4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5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7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9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66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71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78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79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0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1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2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3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3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4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4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5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6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8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9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7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8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22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9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0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25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1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2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28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3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4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5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6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7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8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9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0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37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1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2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3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4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5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6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7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8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46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47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9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10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50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51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92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4492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3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4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5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6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7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8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9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0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1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2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3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4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5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6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7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8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9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0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1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2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3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4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5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6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7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8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9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0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1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2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3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4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5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6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7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8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9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0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1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2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3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4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5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6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7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8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9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0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1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2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3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4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76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84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86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0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1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7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8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34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35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1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2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3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5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6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7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8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9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50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66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67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73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79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85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1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4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1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6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0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3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4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5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6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7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8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9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0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1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2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3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4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5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6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7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8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9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0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1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2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3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4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5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6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7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8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9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0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1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2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3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4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5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6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7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8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9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0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1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2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3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4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5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6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7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8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9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0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1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2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3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4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5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6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7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8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9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0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1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2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3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4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5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6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7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8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9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0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1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2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3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4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5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6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7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8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9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0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1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2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3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4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5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6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7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8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0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1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2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4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5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6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7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8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9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0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1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2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3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4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5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6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7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8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9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0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1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2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3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4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5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6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7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8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9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0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1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2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3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374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5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6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7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8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9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0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1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2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3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4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5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6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7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8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9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0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1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2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3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4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5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6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7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8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9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0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1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2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3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4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5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6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7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8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9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0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1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2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3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4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5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6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7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8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9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0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1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2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3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4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5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6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7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8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9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0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1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2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3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4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5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6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7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8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9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0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1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2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3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4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5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6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7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8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9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0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1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2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3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4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5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6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7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8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9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0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1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2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3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4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5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6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7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8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9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0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1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2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3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4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5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6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7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8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9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0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1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2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3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4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5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6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7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8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9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90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91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93" name="Group 603"/>
            <p:cNvGrpSpPr>
              <a:grpSpLocks noChangeAspect="1"/>
            </p:cNvGrpSpPr>
            <p:nvPr/>
          </p:nvGrpSpPr>
          <p:grpSpPr bwMode="auto">
            <a:xfrm>
              <a:off x="7876754" y="4240461"/>
              <a:ext cx="576064" cy="164017"/>
              <a:chOff x="50" y="306"/>
              <a:chExt cx="826" cy="194"/>
            </a:xfrm>
            <a:solidFill>
              <a:schemeClr val="accent5">
                <a:lumMod val="60000"/>
                <a:lumOff val="40000"/>
              </a:schemeClr>
            </a:solidFill>
          </p:grpSpPr>
          <p:sp>
            <p:nvSpPr>
              <p:cNvPr id="4201" name="Freeform 604"/>
              <p:cNvSpPr>
                <a:spLocks noChangeAspect="1"/>
              </p:cNvSpPr>
              <p:nvPr/>
            </p:nvSpPr>
            <p:spPr bwMode="auto">
              <a:xfrm>
                <a:off x="89" y="439"/>
                <a:ext cx="13" cy="11"/>
              </a:xfrm>
              <a:custGeom>
                <a:avLst/>
                <a:gdLst>
                  <a:gd name="T0" fmla="*/ 1 w 26"/>
                  <a:gd name="T1" fmla="*/ 0 h 20"/>
                  <a:gd name="T2" fmla="*/ 1 w 26"/>
                  <a:gd name="T3" fmla="*/ 1 h 20"/>
                  <a:gd name="T4" fmla="*/ 1 w 26"/>
                  <a:gd name="T5" fmla="*/ 1 h 20"/>
                  <a:gd name="T6" fmla="*/ 1 w 26"/>
                  <a:gd name="T7" fmla="*/ 1 h 20"/>
                  <a:gd name="T8" fmla="*/ 1 w 26"/>
                  <a:gd name="T9" fmla="*/ 1 h 20"/>
                  <a:gd name="T10" fmla="*/ 0 w 26"/>
                  <a:gd name="T11" fmla="*/ 1 h 20"/>
                  <a:gd name="T12" fmla="*/ 1 w 26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20"/>
                  <a:gd name="T23" fmla="*/ 26 w 26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20">
                    <a:moveTo>
                      <a:pt x="8" y="0"/>
                    </a:moveTo>
                    <a:lnTo>
                      <a:pt x="26" y="9"/>
                    </a:lnTo>
                    <a:lnTo>
                      <a:pt x="18" y="13"/>
                    </a:lnTo>
                    <a:lnTo>
                      <a:pt x="17" y="20"/>
                    </a:lnTo>
                    <a:lnTo>
                      <a:pt x="8" y="9"/>
                    </a:lnTo>
                    <a:lnTo>
                      <a:pt x="0" y="6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94" name="Group 605"/>
              <p:cNvGrpSpPr>
                <a:grpSpLocks noChangeAspect="1"/>
              </p:cNvGrpSpPr>
              <p:nvPr/>
            </p:nvGrpSpPr>
            <p:grpSpPr bwMode="auto">
              <a:xfrm>
                <a:off x="329" y="423"/>
                <a:ext cx="44" cy="17"/>
                <a:chOff x="2769" y="979"/>
                <a:chExt cx="230" cy="90"/>
              </a:xfrm>
              <a:grpFill/>
            </p:grpSpPr>
            <p:sp>
              <p:nvSpPr>
                <p:cNvPr id="4365" name="Freeform 606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6" name="Freeform 607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7" name="Freeform 608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8" name="Freeform 609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9" name="Freeform 610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70" name="Freeform 611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71" name="Freeform 612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203" name="Freeform 614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6" cy="99"/>
              </a:xfrm>
              <a:custGeom>
                <a:avLst/>
                <a:gdLst>
                  <a:gd name="T0" fmla="*/ 0 w 1188"/>
                  <a:gd name="T1" fmla="*/ 3 h 141"/>
                  <a:gd name="T2" fmla="*/ 6 w 1188"/>
                  <a:gd name="T3" fmla="*/ 6 h 141"/>
                  <a:gd name="T4" fmla="*/ 8 w 1188"/>
                  <a:gd name="T5" fmla="*/ 8 h 141"/>
                  <a:gd name="T6" fmla="*/ 12 w 1188"/>
                  <a:gd name="T7" fmla="*/ 10 h 141"/>
                  <a:gd name="T8" fmla="*/ 17 w 1188"/>
                  <a:gd name="T9" fmla="*/ 14 h 141"/>
                  <a:gd name="T10" fmla="*/ 29 w 1188"/>
                  <a:gd name="T11" fmla="*/ 16 h 141"/>
                  <a:gd name="T12" fmla="*/ 56 w 1188"/>
                  <a:gd name="T13" fmla="*/ 19 h 141"/>
                  <a:gd name="T14" fmla="*/ 82 w 1188"/>
                  <a:gd name="T15" fmla="*/ 20 h 141"/>
                  <a:gd name="T16" fmla="*/ 114 w 1188"/>
                  <a:gd name="T17" fmla="*/ 22 h 141"/>
                  <a:gd name="T18" fmla="*/ 146 w 1188"/>
                  <a:gd name="T19" fmla="*/ 23 h 141"/>
                  <a:gd name="T20" fmla="*/ 185 w 1188"/>
                  <a:gd name="T21" fmla="*/ 24 h 141"/>
                  <a:gd name="T22" fmla="*/ 188 w 1188"/>
                  <a:gd name="T23" fmla="*/ 22 h 141"/>
                  <a:gd name="T24" fmla="*/ 191 w 1188"/>
                  <a:gd name="T25" fmla="*/ 19 h 141"/>
                  <a:gd name="T26" fmla="*/ 193 w 1188"/>
                  <a:gd name="T27" fmla="*/ 14 h 141"/>
                  <a:gd name="T28" fmla="*/ 193 w 1188"/>
                  <a:gd name="T29" fmla="*/ 10 h 141"/>
                  <a:gd name="T30" fmla="*/ 193 w 1188"/>
                  <a:gd name="T31" fmla="*/ 8 h 141"/>
                  <a:gd name="T32" fmla="*/ 182 w 1188"/>
                  <a:gd name="T33" fmla="*/ 6 h 141"/>
                  <a:gd name="T34" fmla="*/ 155 w 1188"/>
                  <a:gd name="T35" fmla="*/ 4 h 141"/>
                  <a:gd name="T36" fmla="*/ 139 w 1188"/>
                  <a:gd name="T37" fmla="*/ 4 h 141"/>
                  <a:gd name="T38" fmla="*/ 75 w 1188"/>
                  <a:gd name="T39" fmla="*/ 3 h 141"/>
                  <a:gd name="T40" fmla="*/ 74 w 1188"/>
                  <a:gd name="T41" fmla="*/ 4 h 141"/>
                  <a:gd name="T42" fmla="*/ 56 w 1188"/>
                  <a:gd name="T43" fmla="*/ 4 h 141"/>
                  <a:gd name="T44" fmla="*/ 40 w 1188"/>
                  <a:gd name="T45" fmla="*/ 4 h 141"/>
                  <a:gd name="T46" fmla="*/ 26 w 1188"/>
                  <a:gd name="T47" fmla="*/ 3 h 141"/>
                  <a:gd name="T48" fmla="*/ 17 w 1188"/>
                  <a:gd name="T49" fmla="*/ 2 h 141"/>
                  <a:gd name="T50" fmla="*/ 10 w 1188"/>
                  <a:gd name="T51" fmla="*/ 0 h 141"/>
                  <a:gd name="T52" fmla="*/ 0 w 1188"/>
                  <a:gd name="T53" fmla="*/ 3 h 14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8"/>
                  <a:gd name="T82" fmla="*/ 0 h 141"/>
                  <a:gd name="T83" fmla="*/ 1188 w 1188"/>
                  <a:gd name="T84" fmla="*/ 141 h 14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8" h="141">
                    <a:moveTo>
                      <a:pt x="0" y="16"/>
                    </a:moveTo>
                    <a:lnTo>
                      <a:pt x="39" y="38"/>
                    </a:lnTo>
                    <a:lnTo>
                      <a:pt x="51" y="48"/>
                    </a:lnTo>
                    <a:lnTo>
                      <a:pt x="75" y="60"/>
                    </a:lnTo>
                    <a:lnTo>
                      <a:pt x="100" y="83"/>
                    </a:lnTo>
                    <a:lnTo>
                      <a:pt x="182" y="96"/>
                    </a:lnTo>
                    <a:lnTo>
                      <a:pt x="344" y="111"/>
                    </a:lnTo>
                    <a:lnTo>
                      <a:pt x="503" y="121"/>
                    </a:lnTo>
                    <a:lnTo>
                      <a:pt x="703" y="133"/>
                    </a:lnTo>
                    <a:lnTo>
                      <a:pt x="899" y="137"/>
                    </a:lnTo>
                    <a:lnTo>
                      <a:pt x="1140" y="141"/>
                    </a:lnTo>
                    <a:lnTo>
                      <a:pt x="1161" y="133"/>
                    </a:lnTo>
                    <a:lnTo>
                      <a:pt x="1180" y="110"/>
                    </a:lnTo>
                    <a:lnTo>
                      <a:pt x="1188" y="86"/>
                    </a:lnTo>
                    <a:lnTo>
                      <a:pt x="1187" y="59"/>
                    </a:lnTo>
                    <a:lnTo>
                      <a:pt x="1184" y="45"/>
                    </a:lnTo>
                    <a:lnTo>
                      <a:pt x="1120" y="34"/>
                    </a:lnTo>
                    <a:lnTo>
                      <a:pt x="957" y="24"/>
                    </a:lnTo>
                    <a:lnTo>
                      <a:pt x="854" y="24"/>
                    </a:lnTo>
                    <a:lnTo>
                      <a:pt x="465" y="16"/>
                    </a:lnTo>
                    <a:lnTo>
                      <a:pt x="451" y="20"/>
                    </a:lnTo>
                    <a:lnTo>
                      <a:pt x="342" y="22"/>
                    </a:lnTo>
                    <a:lnTo>
                      <a:pt x="245" y="21"/>
                    </a:lnTo>
                    <a:lnTo>
                      <a:pt x="164" y="17"/>
                    </a:lnTo>
                    <a:lnTo>
                      <a:pt x="108" y="10"/>
                    </a:lnTo>
                    <a:lnTo>
                      <a:pt x="64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4" name="Freeform 615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1" cy="62"/>
              </a:xfrm>
              <a:custGeom>
                <a:avLst/>
                <a:gdLst>
                  <a:gd name="T0" fmla="*/ 0 w 1183"/>
                  <a:gd name="T1" fmla="*/ 3 h 90"/>
                  <a:gd name="T2" fmla="*/ 11 w 1183"/>
                  <a:gd name="T3" fmla="*/ 6 h 90"/>
                  <a:gd name="T4" fmla="*/ 24 w 1183"/>
                  <a:gd name="T5" fmla="*/ 8 h 90"/>
                  <a:gd name="T6" fmla="*/ 39 w 1183"/>
                  <a:gd name="T7" fmla="*/ 8 h 90"/>
                  <a:gd name="T8" fmla="*/ 48 w 1183"/>
                  <a:gd name="T9" fmla="*/ 8 h 90"/>
                  <a:gd name="T10" fmla="*/ 46 w 1183"/>
                  <a:gd name="T11" fmla="*/ 12 h 90"/>
                  <a:gd name="T12" fmla="*/ 55 w 1183"/>
                  <a:gd name="T13" fmla="*/ 12 h 90"/>
                  <a:gd name="T14" fmla="*/ 74 w 1183"/>
                  <a:gd name="T15" fmla="*/ 12 h 90"/>
                  <a:gd name="T16" fmla="*/ 74 w 1183"/>
                  <a:gd name="T17" fmla="*/ 11 h 90"/>
                  <a:gd name="T18" fmla="*/ 99 w 1183"/>
                  <a:gd name="T19" fmla="*/ 12 h 90"/>
                  <a:gd name="T20" fmla="*/ 120 w 1183"/>
                  <a:gd name="T21" fmla="*/ 13 h 90"/>
                  <a:gd name="T22" fmla="*/ 146 w 1183"/>
                  <a:gd name="T23" fmla="*/ 13 h 90"/>
                  <a:gd name="T24" fmla="*/ 157 w 1183"/>
                  <a:gd name="T25" fmla="*/ 14 h 90"/>
                  <a:gd name="T26" fmla="*/ 159 w 1183"/>
                  <a:gd name="T27" fmla="*/ 12 h 90"/>
                  <a:gd name="T28" fmla="*/ 188 w 1183"/>
                  <a:gd name="T29" fmla="*/ 12 h 90"/>
                  <a:gd name="T30" fmla="*/ 191 w 1183"/>
                  <a:gd name="T31" fmla="*/ 7 h 90"/>
                  <a:gd name="T32" fmla="*/ 177 w 1183"/>
                  <a:gd name="T33" fmla="*/ 6 h 90"/>
                  <a:gd name="T34" fmla="*/ 151 w 1183"/>
                  <a:gd name="T35" fmla="*/ 4 h 90"/>
                  <a:gd name="T36" fmla="*/ 75 w 1183"/>
                  <a:gd name="T37" fmla="*/ 2 h 90"/>
                  <a:gd name="T38" fmla="*/ 73 w 1183"/>
                  <a:gd name="T39" fmla="*/ 4 h 90"/>
                  <a:gd name="T40" fmla="*/ 62 w 1183"/>
                  <a:gd name="T41" fmla="*/ 3 h 90"/>
                  <a:gd name="T42" fmla="*/ 56 w 1183"/>
                  <a:gd name="T43" fmla="*/ 4 h 90"/>
                  <a:gd name="T44" fmla="*/ 40 w 1183"/>
                  <a:gd name="T45" fmla="*/ 4 h 90"/>
                  <a:gd name="T46" fmla="*/ 28 w 1183"/>
                  <a:gd name="T47" fmla="*/ 3 h 90"/>
                  <a:gd name="T48" fmla="*/ 15 w 1183"/>
                  <a:gd name="T49" fmla="*/ 1 h 90"/>
                  <a:gd name="T50" fmla="*/ 9 w 1183"/>
                  <a:gd name="T51" fmla="*/ 0 h 90"/>
                  <a:gd name="T52" fmla="*/ 0 w 1183"/>
                  <a:gd name="T53" fmla="*/ 3 h 9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3"/>
                  <a:gd name="T82" fmla="*/ 0 h 90"/>
                  <a:gd name="T83" fmla="*/ 1183 w 1183"/>
                  <a:gd name="T84" fmla="*/ 90 h 9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3" h="90">
                    <a:moveTo>
                      <a:pt x="0" y="18"/>
                    </a:moveTo>
                    <a:lnTo>
                      <a:pt x="68" y="41"/>
                    </a:lnTo>
                    <a:lnTo>
                      <a:pt x="154" y="49"/>
                    </a:lnTo>
                    <a:lnTo>
                      <a:pt x="243" y="54"/>
                    </a:lnTo>
                    <a:lnTo>
                      <a:pt x="296" y="53"/>
                    </a:lnTo>
                    <a:lnTo>
                      <a:pt x="284" y="75"/>
                    </a:lnTo>
                    <a:lnTo>
                      <a:pt x="340" y="77"/>
                    </a:lnTo>
                    <a:lnTo>
                      <a:pt x="457" y="80"/>
                    </a:lnTo>
                    <a:lnTo>
                      <a:pt x="457" y="72"/>
                    </a:lnTo>
                    <a:lnTo>
                      <a:pt x="611" y="80"/>
                    </a:lnTo>
                    <a:lnTo>
                      <a:pt x="745" y="85"/>
                    </a:lnTo>
                    <a:lnTo>
                      <a:pt x="905" y="87"/>
                    </a:lnTo>
                    <a:lnTo>
                      <a:pt x="976" y="90"/>
                    </a:lnTo>
                    <a:lnTo>
                      <a:pt x="989" y="77"/>
                    </a:lnTo>
                    <a:lnTo>
                      <a:pt x="1170" y="79"/>
                    </a:lnTo>
                    <a:lnTo>
                      <a:pt x="1183" y="45"/>
                    </a:lnTo>
                    <a:lnTo>
                      <a:pt x="1101" y="34"/>
                    </a:lnTo>
                    <a:lnTo>
                      <a:pt x="935" y="26"/>
                    </a:lnTo>
                    <a:lnTo>
                      <a:pt x="462" y="15"/>
                    </a:lnTo>
                    <a:lnTo>
                      <a:pt x="453" y="23"/>
                    </a:lnTo>
                    <a:lnTo>
                      <a:pt x="388" y="20"/>
                    </a:lnTo>
                    <a:lnTo>
                      <a:pt x="346" y="23"/>
                    </a:lnTo>
                    <a:lnTo>
                      <a:pt x="252" y="24"/>
                    </a:lnTo>
                    <a:lnTo>
                      <a:pt x="170" y="20"/>
                    </a:lnTo>
                    <a:lnTo>
                      <a:pt x="94" y="10"/>
                    </a:lnTo>
                    <a:lnTo>
                      <a:pt x="59" y="0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5" name="Freeform 616"/>
              <p:cNvSpPr>
                <a:spLocks noChangeAspect="1"/>
              </p:cNvSpPr>
              <p:nvPr/>
            </p:nvSpPr>
            <p:spPr bwMode="auto">
              <a:xfrm>
                <a:off x="391" y="459"/>
                <a:ext cx="471" cy="27"/>
              </a:xfrm>
              <a:custGeom>
                <a:avLst/>
                <a:gdLst>
                  <a:gd name="T0" fmla="*/ 111 w 677"/>
                  <a:gd name="T1" fmla="*/ 0 h 41"/>
                  <a:gd name="T2" fmla="*/ 110 w 677"/>
                  <a:gd name="T3" fmla="*/ 2 h 41"/>
                  <a:gd name="T4" fmla="*/ 106 w 677"/>
                  <a:gd name="T5" fmla="*/ 5 h 41"/>
                  <a:gd name="T6" fmla="*/ 100 w 677"/>
                  <a:gd name="T7" fmla="*/ 5 h 41"/>
                  <a:gd name="T8" fmla="*/ 99 w 677"/>
                  <a:gd name="T9" fmla="*/ 5 h 41"/>
                  <a:gd name="T10" fmla="*/ 0 w 677"/>
                  <a:gd name="T11" fmla="*/ 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77"/>
                  <a:gd name="T19" fmla="*/ 0 h 41"/>
                  <a:gd name="T20" fmla="*/ 677 w 67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77" h="41">
                    <a:moveTo>
                      <a:pt x="677" y="0"/>
                    </a:moveTo>
                    <a:lnTo>
                      <a:pt x="676" y="18"/>
                    </a:lnTo>
                    <a:lnTo>
                      <a:pt x="650" y="41"/>
                    </a:lnTo>
                    <a:lnTo>
                      <a:pt x="617" y="39"/>
                    </a:lnTo>
                    <a:lnTo>
                      <a:pt x="608" y="35"/>
                    </a:lnTo>
                    <a:lnTo>
                      <a:pt x="0" y="12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6" name="Line 617"/>
              <p:cNvSpPr>
                <a:spLocks noChangeAspect="1" noChangeShapeType="1"/>
              </p:cNvSpPr>
              <p:nvPr/>
            </p:nvSpPr>
            <p:spPr bwMode="auto">
              <a:xfrm>
                <a:off x="821" y="475"/>
                <a:ext cx="20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7" name="Line 618"/>
              <p:cNvSpPr>
                <a:spLocks noChangeAspect="1" noChangeShapeType="1"/>
              </p:cNvSpPr>
              <p:nvPr/>
            </p:nvSpPr>
            <p:spPr bwMode="auto">
              <a:xfrm flipV="1">
                <a:off x="844" y="475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8" name="Line 619"/>
              <p:cNvSpPr>
                <a:spLocks noChangeAspect="1" noChangeShapeType="1"/>
              </p:cNvSpPr>
              <p:nvPr/>
            </p:nvSpPr>
            <p:spPr bwMode="auto">
              <a:xfrm>
                <a:off x="749" y="465"/>
                <a:ext cx="44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9" name="Line 620"/>
              <p:cNvSpPr>
                <a:spLocks noChangeAspect="1" noChangeShapeType="1"/>
              </p:cNvSpPr>
              <p:nvPr/>
            </p:nvSpPr>
            <p:spPr bwMode="auto">
              <a:xfrm>
                <a:off x="793" y="472"/>
                <a:ext cx="25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0" name="Line 621"/>
              <p:cNvSpPr>
                <a:spLocks noChangeAspect="1" noChangeShapeType="1"/>
              </p:cNvSpPr>
              <p:nvPr/>
            </p:nvSpPr>
            <p:spPr bwMode="auto">
              <a:xfrm flipV="1">
                <a:off x="821" y="468"/>
                <a:ext cx="7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1" name="Line 622"/>
              <p:cNvSpPr>
                <a:spLocks noChangeAspect="1" noChangeShapeType="1"/>
              </p:cNvSpPr>
              <p:nvPr/>
            </p:nvSpPr>
            <p:spPr bwMode="auto">
              <a:xfrm flipV="1">
                <a:off x="793" y="463"/>
                <a:ext cx="7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2" name="Line 623"/>
              <p:cNvSpPr>
                <a:spLocks noChangeAspect="1" noChangeShapeType="1"/>
              </p:cNvSpPr>
              <p:nvPr/>
            </p:nvSpPr>
            <p:spPr bwMode="auto">
              <a:xfrm flipH="1">
                <a:off x="795" y="468"/>
                <a:ext cx="5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3" name="Line 624"/>
              <p:cNvSpPr>
                <a:spLocks noChangeAspect="1" noChangeShapeType="1"/>
              </p:cNvSpPr>
              <p:nvPr/>
            </p:nvSpPr>
            <p:spPr bwMode="auto">
              <a:xfrm flipH="1">
                <a:off x="825" y="470"/>
                <a:ext cx="37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4" name="Line 625"/>
              <p:cNvSpPr>
                <a:spLocks noChangeAspect="1" noChangeShapeType="1"/>
              </p:cNvSpPr>
              <p:nvPr/>
            </p:nvSpPr>
            <p:spPr bwMode="auto">
              <a:xfrm>
                <a:off x="802" y="468"/>
                <a:ext cx="23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5" name="Oval 626"/>
              <p:cNvSpPr>
                <a:spLocks noChangeAspect="1" noChangeArrowheads="1"/>
              </p:cNvSpPr>
              <p:nvPr/>
            </p:nvSpPr>
            <p:spPr bwMode="auto">
              <a:xfrm>
                <a:off x="251" y="431"/>
                <a:ext cx="30" cy="4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6" name="Oval 627"/>
              <p:cNvSpPr>
                <a:spLocks noChangeAspect="1" noChangeArrowheads="1"/>
              </p:cNvSpPr>
              <p:nvPr/>
            </p:nvSpPr>
            <p:spPr bwMode="auto">
              <a:xfrm>
                <a:off x="200" y="426"/>
                <a:ext cx="28" cy="7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7" name="Freeform 628"/>
              <p:cNvSpPr>
                <a:spLocks noChangeAspect="1"/>
              </p:cNvSpPr>
              <p:nvPr/>
            </p:nvSpPr>
            <p:spPr bwMode="auto">
              <a:xfrm>
                <a:off x="362" y="437"/>
                <a:ext cx="507" cy="13"/>
              </a:xfrm>
              <a:custGeom>
                <a:avLst/>
                <a:gdLst>
                  <a:gd name="T0" fmla="*/ 4 w 1044"/>
                  <a:gd name="T1" fmla="*/ 0 h 44"/>
                  <a:gd name="T2" fmla="*/ 8 w 1044"/>
                  <a:gd name="T3" fmla="*/ 0 h 44"/>
                  <a:gd name="T4" fmla="*/ 12 w 1044"/>
                  <a:gd name="T5" fmla="*/ 0 h 44"/>
                  <a:gd name="T6" fmla="*/ 17 w 1044"/>
                  <a:gd name="T7" fmla="*/ 0 h 44"/>
                  <a:gd name="T8" fmla="*/ 22 w 1044"/>
                  <a:gd name="T9" fmla="*/ 0 h 44"/>
                  <a:gd name="T10" fmla="*/ 28 w 1044"/>
                  <a:gd name="T11" fmla="*/ 0 h 44"/>
                  <a:gd name="T12" fmla="*/ 28 w 1044"/>
                  <a:gd name="T13" fmla="*/ 0 h 44"/>
                  <a:gd name="T14" fmla="*/ 28 w 1044"/>
                  <a:gd name="T15" fmla="*/ 0 h 44"/>
                  <a:gd name="T16" fmla="*/ 25 w 1044"/>
                  <a:gd name="T17" fmla="*/ 0 h 44"/>
                  <a:gd name="T18" fmla="*/ 17 w 1044"/>
                  <a:gd name="T19" fmla="*/ 0 h 44"/>
                  <a:gd name="T20" fmla="*/ 10 w 1044"/>
                  <a:gd name="T21" fmla="*/ 0 h 44"/>
                  <a:gd name="T22" fmla="*/ 5 w 1044"/>
                  <a:gd name="T23" fmla="*/ 0 h 44"/>
                  <a:gd name="T24" fmla="*/ 0 w 1044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44"/>
                  <a:gd name="T40" fmla="*/ 0 h 44"/>
                  <a:gd name="T41" fmla="*/ 1044 w 1044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44" h="44">
                    <a:moveTo>
                      <a:pt x="165" y="38"/>
                    </a:moveTo>
                    <a:lnTo>
                      <a:pt x="303" y="37"/>
                    </a:lnTo>
                    <a:lnTo>
                      <a:pt x="450" y="37"/>
                    </a:lnTo>
                    <a:lnTo>
                      <a:pt x="632" y="39"/>
                    </a:lnTo>
                    <a:lnTo>
                      <a:pt x="801" y="39"/>
                    </a:lnTo>
                    <a:lnTo>
                      <a:pt x="1023" y="44"/>
                    </a:lnTo>
                    <a:lnTo>
                      <a:pt x="1044" y="0"/>
                    </a:lnTo>
                    <a:lnTo>
                      <a:pt x="1043" y="6"/>
                    </a:lnTo>
                    <a:lnTo>
                      <a:pt x="925" y="5"/>
                    </a:lnTo>
                    <a:lnTo>
                      <a:pt x="659" y="4"/>
                    </a:lnTo>
                    <a:lnTo>
                      <a:pt x="381" y="5"/>
                    </a:lnTo>
                    <a:lnTo>
                      <a:pt x="190" y="5"/>
                    </a:lnTo>
                    <a:lnTo>
                      <a:pt x="0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8" name="Freeform 629"/>
              <p:cNvSpPr>
                <a:spLocks noChangeAspect="1"/>
              </p:cNvSpPr>
              <p:nvPr/>
            </p:nvSpPr>
            <p:spPr bwMode="auto">
              <a:xfrm>
                <a:off x="377" y="447"/>
                <a:ext cx="484" cy="3"/>
              </a:xfrm>
              <a:custGeom>
                <a:avLst/>
                <a:gdLst>
                  <a:gd name="T0" fmla="*/ 0 w 996"/>
                  <a:gd name="T1" fmla="*/ 0 h 5"/>
                  <a:gd name="T2" fmla="*/ 3 w 996"/>
                  <a:gd name="T3" fmla="*/ 0 h 5"/>
                  <a:gd name="T4" fmla="*/ 8 w 996"/>
                  <a:gd name="T5" fmla="*/ 1 h 5"/>
                  <a:gd name="T6" fmla="*/ 13 w 996"/>
                  <a:gd name="T7" fmla="*/ 1 h 5"/>
                  <a:gd name="T8" fmla="*/ 17 w 996"/>
                  <a:gd name="T9" fmla="*/ 1 h 5"/>
                  <a:gd name="T10" fmla="*/ 23 w 996"/>
                  <a:gd name="T11" fmla="*/ 1 h 5"/>
                  <a:gd name="T12" fmla="*/ 25 w 996"/>
                  <a:gd name="T13" fmla="*/ 1 h 5"/>
                  <a:gd name="T14" fmla="*/ 27 w 996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6"/>
                  <a:gd name="T25" fmla="*/ 0 h 5"/>
                  <a:gd name="T26" fmla="*/ 996 w 99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6" h="5">
                    <a:moveTo>
                      <a:pt x="0" y="0"/>
                    </a:moveTo>
                    <a:lnTo>
                      <a:pt x="130" y="0"/>
                    </a:lnTo>
                    <a:lnTo>
                      <a:pt x="294" y="2"/>
                    </a:lnTo>
                    <a:lnTo>
                      <a:pt x="461" y="2"/>
                    </a:lnTo>
                    <a:lnTo>
                      <a:pt x="655" y="2"/>
                    </a:lnTo>
                    <a:lnTo>
                      <a:pt x="837" y="4"/>
                    </a:lnTo>
                    <a:lnTo>
                      <a:pt x="937" y="4"/>
                    </a:lnTo>
                    <a:lnTo>
                      <a:pt x="996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9" name="Freeform 630"/>
              <p:cNvSpPr>
                <a:spLocks noChangeAspect="1"/>
              </p:cNvSpPr>
              <p:nvPr/>
            </p:nvSpPr>
            <p:spPr bwMode="auto">
              <a:xfrm>
                <a:off x="360" y="420"/>
                <a:ext cx="509" cy="10"/>
              </a:xfrm>
              <a:custGeom>
                <a:avLst/>
                <a:gdLst>
                  <a:gd name="T0" fmla="*/ 0 w 1047"/>
                  <a:gd name="T1" fmla="*/ 0 h 34"/>
                  <a:gd name="T2" fmla="*/ 1 w 1047"/>
                  <a:gd name="T3" fmla="*/ 0 h 34"/>
                  <a:gd name="T4" fmla="*/ 0 w 1047"/>
                  <a:gd name="T5" fmla="*/ 0 h 34"/>
                  <a:gd name="T6" fmla="*/ 5 w 1047"/>
                  <a:gd name="T7" fmla="*/ 0 h 34"/>
                  <a:gd name="T8" fmla="*/ 18 w 1047"/>
                  <a:gd name="T9" fmla="*/ 0 h 34"/>
                  <a:gd name="T10" fmla="*/ 23 w 1047"/>
                  <a:gd name="T11" fmla="*/ 0 h 34"/>
                  <a:gd name="T12" fmla="*/ 28 w 1047"/>
                  <a:gd name="T13" fmla="*/ 0 h 34"/>
                  <a:gd name="T14" fmla="*/ 28 w 1047"/>
                  <a:gd name="T15" fmla="*/ 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47"/>
                  <a:gd name="T25" fmla="*/ 0 h 34"/>
                  <a:gd name="T26" fmla="*/ 1047 w 1047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47" h="34">
                    <a:moveTo>
                      <a:pt x="0" y="0"/>
                    </a:moveTo>
                    <a:lnTo>
                      <a:pt x="40" y="0"/>
                    </a:lnTo>
                    <a:lnTo>
                      <a:pt x="23" y="13"/>
                    </a:lnTo>
                    <a:lnTo>
                      <a:pt x="176" y="31"/>
                    </a:lnTo>
                    <a:lnTo>
                      <a:pt x="645" y="30"/>
                    </a:lnTo>
                    <a:lnTo>
                      <a:pt x="857" y="34"/>
                    </a:lnTo>
                    <a:lnTo>
                      <a:pt x="1043" y="33"/>
                    </a:lnTo>
                    <a:cubicBezTo>
                      <a:pt x="1047" y="28"/>
                      <a:pt x="1047" y="30"/>
                      <a:pt x="1047" y="27"/>
                    </a:cubicBez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0" name="Freeform 631"/>
              <p:cNvSpPr>
                <a:spLocks noChangeAspect="1"/>
              </p:cNvSpPr>
              <p:nvPr/>
            </p:nvSpPr>
            <p:spPr bwMode="auto">
              <a:xfrm>
                <a:off x="87" y="405"/>
                <a:ext cx="252" cy="9"/>
              </a:xfrm>
              <a:custGeom>
                <a:avLst/>
                <a:gdLst>
                  <a:gd name="T0" fmla="*/ 14 w 518"/>
                  <a:gd name="T1" fmla="*/ 0 h 31"/>
                  <a:gd name="T2" fmla="*/ 12 w 518"/>
                  <a:gd name="T3" fmla="*/ 0 h 31"/>
                  <a:gd name="T4" fmla="*/ 11 w 518"/>
                  <a:gd name="T5" fmla="*/ 0 h 31"/>
                  <a:gd name="T6" fmla="*/ 7 w 518"/>
                  <a:gd name="T7" fmla="*/ 0 h 31"/>
                  <a:gd name="T8" fmla="*/ 4 w 518"/>
                  <a:gd name="T9" fmla="*/ 0 h 31"/>
                  <a:gd name="T10" fmla="*/ 2 w 518"/>
                  <a:gd name="T11" fmla="*/ 0 h 31"/>
                  <a:gd name="T12" fmla="*/ 1 w 518"/>
                  <a:gd name="T13" fmla="*/ 0 h 31"/>
                  <a:gd name="T14" fmla="*/ 0 w 518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8"/>
                  <a:gd name="T25" fmla="*/ 0 h 31"/>
                  <a:gd name="T26" fmla="*/ 518 w 518"/>
                  <a:gd name="T27" fmla="*/ 31 h 3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8" h="31">
                    <a:moveTo>
                      <a:pt x="518" y="30"/>
                    </a:moveTo>
                    <a:lnTo>
                      <a:pt x="441" y="30"/>
                    </a:lnTo>
                    <a:lnTo>
                      <a:pt x="405" y="31"/>
                    </a:lnTo>
                    <a:lnTo>
                      <a:pt x="262" y="31"/>
                    </a:lnTo>
                    <a:lnTo>
                      <a:pt x="168" y="28"/>
                    </a:lnTo>
                    <a:lnTo>
                      <a:pt x="93" y="20"/>
                    </a:lnTo>
                    <a:lnTo>
                      <a:pt x="45" y="1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1" name="Line 63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7" y="446"/>
                <a:ext cx="11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2" name="Freeform 633"/>
              <p:cNvSpPr>
                <a:spLocks noChangeAspect="1"/>
              </p:cNvSpPr>
              <p:nvPr/>
            </p:nvSpPr>
            <p:spPr bwMode="auto">
              <a:xfrm>
                <a:off x="71" y="409"/>
                <a:ext cx="346" cy="20"/>
              </a:xfrm>
              <a:custGeom>
                <a:avLst/>
                <a:gdLst>
                  <a:gd name="T0" fmla="*/ 19 w 712"/>
                  <a:gd name="T1" fmla="*/ 0 h 71"/>
                  <a:gd name="T2" fmla="*/ 15 w 712"/>
                  <a:gd name="T3" fmla="*/ 0 h 71"/>
                  <a:gd name="T4" fmla="*/ 8 w 712"/>
                  <a:gd name="T5" fmla="*/ 0 h 71"/>
                  <a:gd name="T6" fmla="*/ 4 w 712"/>
                  <a:gd name="T7" fmla="*/ 0 h 71"/>
                  <a:gd name="T8" fmla="*/ 2 w 712"/>
                  <a:gd name="T9" fmla="*/ 0 h 71"/>
                  <a:gd name="T10" fmla="*/ 0 w 712"/>
                  <a:gd name="T11" fmla="*/ 0 h 71"/>
                  <a:gd name="T12" fmla="*/ 0 w 712"/>
                  <a:gd name="T13" fmla="*/ 0 h 71"/>
                  <a:gd name="T14" fmla="*/ 1 w 712"/>
                  <a:gd name="T15" fmla="*/ 0 h 71"/>
                  <a:gd name="T16" fmla="*/ 4 w 712"/>
                  <a:gd name="T17" fmla="*/ 0 h 71"/>
                  <a:gd name="T18" fmla="*/ 7 w 712"/>
                  <a:gd name="T19" fmla="*/ 0 h 71"/>
                  <a:gd name="T20" fmla="*/ 9 w 712"/>
                  <a:gd name="T21" fmla="*/ 0 h 71"/>
                  <a:gd name="T22" fmla="*/ 11 w 712"/>
                  <a:gd name="T23" fmla="*/ 0 h 71"/>
                  <a:gd name="T24" fmla="*/ 13 w 712"/>
                  <a:gd name="T25" fmla="*/ 0 h 71"/>
                  <a:gd name="T26" fmla="*/ 15 w 712"/>
                  <a:gd name="T27" fmla="*/ 0 h 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12"/>
                  <a:gd name="T43" fmla="*/ 0 h 71"/>
                  <a:gd name="T44" fmla="*/ 712 w 712"/>
                  <a:gd name="T45" fmla="*/ 71 h 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12" h="71">
                    <a:moveTo>
                      <a:pt x="712" y="71"/>
                    </a:moveTo>
                    <a:lnTo>
                      <a:pt x="547" y="62"/>
                    </a:lnTo>
                    <a:lnTo>
                      <a:pt x="310" y="49"/>
                    </a:lnTo>
                    <a:lnTo>
                      <a:pt x="158" y="40"/>
                    </a:lnTo>
                    <a:lnTo>
                      <a:pt x="84" y="27"/>
                    </a:lnTo>
                    <a:lnTo>
                      <a:pt x="22" y="12"/>
                    </a:lnTo>
                    <a:lnTo>
                      <a:pt x="0" y="0"/>
                    </a:lnTo>
                    <a:lnTo>
                      <a:pt x="62" y="16"/>
                    </a:lnTo>
                    <a:lnTo>
                      <a:pt x="146" y="28"/>
                    </a:lnTo>
                    <a:lnTo>
                      <a:pt x="240" y="32"/>
                    </a:lnTo>
                    <a:lnTo>
                      <a:pt x="327" y="32"/>
                    </a:lnTo>
                    <a:lnTo>
                      <a:pt x="412" y="32"/>
                    </a:lnTo>
                    <a:lnTo>
                      <a:pt x="480" y="32"/>
                    </a:lnTo>
                    <a:lnTo>
                      <a:pt x="543" y="3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3" name="Freeform 634"/>
              <p:cNvSpPr>
                <a:spLocks noChangeAspect="1"/>
              </p:cNvSpPr>
              <p:nvPr/>
            </p:nvSpPr>
            <p:spPr bwMode="auto">
              <a:xfrm>
                <a:off x="175" y="436"/>
                <a:ext cx="42" cy="16"/>
              </a:xfrm>
              <a:custGeom>
                <a:avLst/>
                <a:gdLst>
                  <a:gd name="T0" fmla="*/ 0 w 82"/>
                  <a:gd name="T1" fmla="*/ 1 h 30"/>
                  <a:gd name="T2" fmla="*/ 1 w 82"/>
                  <a:gd name="T3" fmla="*/ 1 h 30"/>
                  <a:gd name="T4" fmla="*/ 1 w 82"/>
                  <a:gd name="T5" fmla="*/ 0 h 30"/>
                  <a:gd name="T6" fmla="*/ 1 w 82"/>
                  <a:gd name="T7" fmla="*/ 1 h 30"/>
                  <a:gd name="T8" fmla="*/ 2 w 82"/>
                  <a:gd name="T9" fmla="*/ 1 h 30"/>
                  <a:gd name="T10" fmla="*/ 2 w 82"/>
                  <a:gd name="T11" fmla="*/ 1 h 30"/>
                  <a:gd name="T12" fmla="*/ 2 w 82"/>
                  <a:gd name="T13" fmla="*/ 1 h 30"/>
                  <a:gd name="T14" fmla="*/ 2 w 82"/>
                  <a:gd name="T15" fmla="*/ 1 h 30"/>
                  <a:gd name="T16" fmla="*/ 3 w 82"/>
                  <a:gd name="T17" fmla="*/ 1 h 30"/>
                  <a:gd name="T18" fmla="*/ 3 w 82"/>
                  <a:gd name="T19" fmla="*/ 1 h 30"/>
                  <a:gd name="T20" fmla="*/ 3 w 82"/>
                  <a:gd name="T21" fmla="*/ 1 h 30"/>
                  <a:gd name="T22" fmla="*/ 2 w 82"/>
                  <a:gd name="T23" fmla="*/ 1 h 30"/>
                  <a:gd name="T24" fmla="*/ 2 w 82"/>
                  <a:gd name="T25" fmla="*/ 1 h 30"/>
                  <a:gd name="T26" fmla="*/ 2 w 82"/>
                  <a:gd name="T27" fmla="*/ 1 h 30"/>
                  <a:gd name="T28" fmla="*/ 2 w 82"/>
                  <a:gd name="T29" fmla="*/ 1 h 30"/>
                  <a:gd name="T30" fmla="*/ 1 w 82"/>
                  <a:gd name="T31" fmla="*/ 1 h 30"/>
                  <a:gd name="T32" fmla="*/ 1 w 82"/>
                  <a:gd name="T33" fmla="*/ 1 h 30"/>
                  <a:gd name="T34" fmla="*/ 1 w 82"/>
                  <a:gd name="T35" fmla="*/ 2 h 30"/>
                  <a:gd name="T36" fmla="*/ 1 w 82"/>
                  <a:gd name="T37" fmla="*/ 2 h 30"/>
                  <a:gd name="T38" fmla="*/ 1 w 82"/>
                  <a:gd name="T39" fmla="*/ 1 h 30"/>
                  <a:gd name="T40" fmla="*/ 0 w 82"/>
                  <a:gd name="T41" fmla="*/ 1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2"/>
                  <a:gd name="T64" fmla="*/ 0 h 30"/>
                  <a:gd name="T65" fmla="*/ 82 w 82"/>
                  <a:gd name="T66" fmla="*/ 30 h 3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2" h="30">
                    <a:moveTo>
                      <a:pt x="0" y="18"/>
                    </a:moveTo>
                    <a:lnTo>
                      <a:pt x="28" y="15"/>
                    </a:lnTo>
                    <a:lnTo>
                      <a:pt x="18" y="0"/>
                    </a:lnTo>
                    <a:lnTo>
                      <a:pt x="26" y="1"/>
                    </a:lnTo>
                    <a:lnTo>
                      <a:pt x="43" y="18"/>
                    </a:lnTo>
                    <a:lnTo>
                      <a:pt x="56" y="18"/>
                    </a:lnTo>
                    <a:lnTo>
                      <a:pt x="44" y="4"/>
                    </a:lnTo>
                    <a:lnTo>
                      <a:pt x="51" y="4"/>
                    </a:lnTo>
                    <a:lnTo>
                      <a:pt x="67" y="18"/>
                    </a:lnTo>
                    <a:lnTo>
                      <a:pt x="82" y="22"/>
                    </a:lnTo>
                    <a:lnTo>
                      <a:pt x="65" y="28"/>
                    </a:lnTo>
                    <a:lnTo>
                      <a:pt x="59" y="24"/>
                    </a:lnTo>
                    <a:lnTo>
                      <a:pt x="43" y="23"/>
                    </a:lnTo>
                    <a:lnTo>
                      <a:pt x="49" y="28"/>
                    </a:lnTo>
                    <a:lnTo>
                      <a:pt x="40" y="29"/>
                    </a:lnTo>
                    <a:lnTo>
                      <a:pt x="31" y="21"/>
                    </a:lnTo>
                    <a:lnTo>
                      <a:pt x="20" y="21"/>
                    </a:lnTo>
                    <a:lnTo>
                      <a:pt x="10" y="30"/>
                    </a:lnTo>
                    <a:lnTo>
                      <a:pt x="3" y="30"/>
                    </a:lnTo>
                    <a:lnTo>
                      <a:pt x="6" y="19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95" name="Group 635"/>
              <p:cNvGrpSpPr>
                <a:grpSpLocks noChangeAspect="1"/>
              </p:cNvGrpSpPr>
              <p:nvPr/>
            </p:nvGrpSpPr>
            <p:grpSpPr bwMode="auto">
              <a:xfrm>
                <a:off x="670" y="407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4596" name="Group 63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353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4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5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6" name="Line 64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7" name="Line 64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8" name="Line 6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97" name="Group 6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63" name="Freeform 64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64" name="Oval 6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98" name="Group 6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61" name="Freeform 64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62" name="Oval 6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352" name="Line 6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99" name="Group 650"/>
              <p:cNvGrpSpPr>
                <a:grpSpLocks noChangeAspect="1"/>
              </p:cNvGrpSpPr>
              <p:nvPr/>
            </p:nvGrpSpPr>
            <p:grpSpPr bwMode="auto">
              <a:xfrm>
                <a:off x="715" y="408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4600" name="Group 651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339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0" name="Freeform 653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1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2" name="Line 65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3" name="Line 6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4" name="Line 6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601" name="Group 65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49" name="Freeform 65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50" name="Oval 6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602" name="Group 66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47" name="Freeform 66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48" name="Oval 6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338" name="Line 6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603" name="Group 665"/>
              <p:cNvGrpSpPr>
                <a:grpSpLocks noChangeAspect="1"/>
              </p:cNvGrpSpPr>
              <p:nvPr/>
            </p:nvGrpSpPr>
            <p:grpSpPr bwMode="auto">
              <a:xfrm>
                <a:off x="767" y="409"/>
                <a:ext cx="56" cy="20"/>
                <a:chOff x="2402" y="867"/>
                <a:chExt cx="268" cy="97"/>
              </a:xfrm>
              <a:grpFill/>
            </p:grpSpPr>
            <p:grpSp>
              <p:nvGrpSpPr>
                <p:cNvPr id="4604" name="Group 66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325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6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7" name="Freeform 66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8" name="Line 67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9" name="Line 6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30" name="Line 67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605" name="Group 6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35" name="Freeform 67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36" name="Oval 6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606" name="Group 6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33" name="Freeform 67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34" name="Oval 6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324" name="Line 6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607" name="Group 680"/>
              <p:cNvGrpSpPr>
                <a:grpSpLocks noChangeAspect="1"/>
              </p:cNvGrpSpPr>
              <p:nvPr/>
            </p:nvGrpSpPr>
            <p:grpSpPr bwMode="auto">
              <a:xfrm flipH="1">
                <a:off x="580" y="433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4316" name="Freeform 681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7" name="Freeform 682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8" name="Freeform 683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9" name="Freeform 684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0" name="Freeform 685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1" name="Freeform 686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2" name="Freeform 687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056" name="Group 688"/>
              <p:cNvGrpSpPr>
                <a:grpSpLocks noChangeAspect="1"/>
              </p:cNvGrpSpPr>
              <p:nvPr/>
            </p:nvGrpSpPr>
            <p:grpSpPr bwMode="auto">
              <a:xfrm>
                <a:off x="705" y="429"/>
                <a:ext cx="43" cy="18"/>
                <a:chOff x="2769" y="979"/>
                <a:chExt cx="230" cy="90"/>
              </a:xfrm>
              <a:grpFill/>
            </p:grpSpPr>
            <p:sp>
              <p:nvSpPr>
                <p:cNvPr id="4309" name="Freeform 68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0" name="Freeform 69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1" name="Freeform 69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2" name="Freeform 69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3" name="Freeform 69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4" name="Freeform 69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5" name="Freeform 69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229" name="Freeform 696"/>
              <p:cNvSpPr>
                <a:spLocks noChangeAspect="1"/>
              </p:cNvSpPr>
              <p:nvPr/>
            </p:nvSpPr>
            <p:spPr bwMode="auto">
              <a:xfrm>
                <a:off x="446" y="321"/>
                <a:ext cx="205" cy="105"/>
              </a:xfrm>
              <a:custGeom>
                <a:avLst/>
                <a:gdLst>
                  <a:gd name="T0" fmla="*/ 1 w 396"/>
                  <a:gd name="T1" fmla="*/ 7 h 203"/>
                  <a:gd name="T2" fmla="*/ 13 w 396"/>
                  <a:gd name="T3" fmla="*/ 7 h 203"/>
                  <a:gd name="T4" fmla="*/ 14 w 396"/>
                  <a:gd name="T5" fmla="*/ 7 h 203"/>
                  <a:gd name="T6" fmla="*/ 14 w 396"/>
                  <a:gd name="T7" fmla="*/ 7 h 203"/>
                  <a:gd name="T8" fmla="*/ 14 w 396"/>
                  <a:gd name="T9" fmla="*/ 6 h 203"/>
                  <a:gd name="T10" fmla="*/ 14 w 396"/>
                  <a:gd name="T11" fmla="*/ 6 h 203"/>
                  <a:gd name="T12" fmla="*/ 14 w 396"/>
                  <a:gd name="T13" fmla="*/ 6 h 203"/>
                  <a:gd name="T14" fmla="*/ 14 w 396"/>
                  <a:gd name="T15" fmla="*/ 5 h 203"/>
                  <a:gd name="T16" fmla="*/ 14 w 396"/>
                  <a:gd name="T17" fmla="*/ 5 h 203"/>
                  <a:gd name="T18" fmla="*/ 14 w 396"/>
                  <a:gd name="T19" fmla="*/ 5 h 203"/>
                  <a:gd name="T20" fmla="*/ 13 w 396"/>
                  <a:gd name="T21" fmla="*/ 5 h 203"/>
                  <a:gd name="T22" fmla="*/ 13 w 396"/>
                  <a:gd name="T23" fmla="*/ 4 h 203"/>
                  <a:gd name="T24" fmla="*/ 12 w 396"/>
                  <a:gd name="T25" fmla="*/ 3 h 203"/>
                  <a:gd name="T26" fmla="*/ 10 w 396"/>
                  <a:gd name="T27" fmla="*/ 3 h 203"/>
                  <a:gd name="T28" fmla="*/ 10 w 396"/>
                  <a:gd name="T29" fmla="*/ 2 h 203"/>
                  <a:gd name="T30" fmla="*/ 10 w 396"/>
                  <a:gd name="T31" fmla="*/ 2 h 203"/>
                  <a:gd name="T32" fmla="*/ 9 w 396"/>
                  <a:gd name="T33" fmla="*/ 2 h 203"/>
                  <a:gd name="T34" fmla="*/ 9 w 396"/>
                  <a:gd name="T35" fmla="*/ 2 h 203"/>
                  <a:gd name="T36" fmla="*/ 8 w 396"/>
                  <a:gd name="T37" fmla="*/ 2 h 203"/>
                  <a:gd name="T38" fmla="*/ 8 w 396"/>
                  <a:gd name="T39" fmla="*/ 2 h 203"/>
                  <a:gd name="T40" fmla="*/ 7 w 396"/>
                  <a:gd name="T41" fmla="*/ 3 h 203"/>
                  <a:gd name="T42" fmla="*/ 7 w 396"/>
                  <a:gd name="T43" fmla="*/ 2 h 203"/>
                  <a:gd name="T44" fmla="*/ 7 w 396"/>
                  <a:gd name="T45" fmla="*/ 2 h 203"/>
                  <a:gd name="T46" fmla="*/ 7 w 396"/>
                  <a:gd name="T47" fmla="*/ 2 h 203"/>
                  <a:gd name="T48" fmla="*/ 7 w 396"/>
                  <a:gd name="T49" fmla="*/ 1 h 203"/>
                  <a:gd name="T50" fmla="*/ 6 w 396"/>
                  <a:gd name="T51" fmla="*/ 0 h 203"/>
                  <a:gd name="T52" fmla="*/ 6 w 396"/>
                  <a:gd name="T53" fmla="*/ 1 h 203"/>
                  <a:gd name="T54" fmla="*/ 5 w 396"/>
                  <a:gd name="T55" fmla="*/ 1 h 203"/>
                  <a:gd name="T56" fmla="*/ 5 w 396"/>
                  <a:gd name="T57" fmla="*/ 1 h 203"/>
                  <a:gd name="T58" fmla="*/ 5 w 396"/>
                  <a:gd name="T59" fmla="*/ 2 h 203"/>
                  <a:gd name="T60" fmla="*/ 5 w 396"/>
                  <a:gd name="T61" fmla="*/ 2 h 203"/>
                  <a:gd name="T62" fmla="*/ 5 w 396"/>
                  <a:gd name="T63" fmla="*/ 2 h 203"/>
                  <a:gd name="T64" fmla="*/ 5 w 396"/>
                  <a:gd name="T65" fmla="*/ 3 h 203"/>
                  <a:gd name="T66" fmla="*/ 5 w 396"/>
                  <a:gd name="T67" fmla="*/ 3 h 203"/>
                  <a:gd name="T68" fmla="*/ 5 w 396"/>
                  <a:gd name="T69" fmla="*/ 2 h 203"/>
                  <a:gd name="T70" fmla="*/ 5 w 396"/>
                  <a:gd name="T71" fmla="*/ 2 h 203"/>
                  <a:gd name="T72" fmla="*/ 5 w 396"/>
                  <a:gd name="T73" fmla="*/ 2 h 203"/>
                  <a:gd name="T74" fmla="*/ 5 w 396"/>
                  <a:gd name="T75" fmla="*/ 3 h 203"/>
                  <a:gd name="T76" fmla="*/ 3 w 396"/>
                  <a:gd name="T77" fmla="*/ 3 h 203"/>
                  <a:gd name="T78" fmla="*/ 4 w 396"/>
                  <a:gd name="T79" fmla="*/ 3 h 203"/>
                  <a:gd name="T80" fmla="*/ 3 w 396"/>
                  <a:gd name="T81" fmla="*/ 3 h 203"/>
                  <a:gd name="T82" fmla="*/ 2 w 396"/>
                  <a:gd name="T83" fmla="*/ 5 h 203"/>
                  <a:gd name="T84" fmla="*/ 2 w 396"/>
                  <a:gd name="T85" fmla="*/ 5 h 203"/>
                  <a:gd name="T86" fmla="*/ 2 w 396"/>
                  <a:gd name="T87" fmla="*/ 5 h 203"/>
                  <a:gd name="T88" fmla="*/ 1 w 396"/>
                  <a:gd name="T89" fmla="*/ 5 h 203"/>
                  <a:gd name="T90" fmla="*/ 1 w 396"/>
                  <a:gd name="T91" fmla="*/ 5 h 203"/>
                  <a:gd name="T92" fmla="*/ 0 w 396"/>
                  <a:gd name="T93" fmla="*/ 6 h 203"/>
                  <a:gd name="T94" fmla="*/ 1 w 396"/>
                  <a:gd name="T95" fmla="*/ 5 h 203"/>
                  <a:gd name="T96" fmla="*/ 1 w 396"/>
                  <a:gd name="T97" fmla="*/ 6 h 203"/>
                  <a:gd name="T98" fmla="*/ 1 w 396"/>
                  <a:gd name="T99" fmla="*/ 7 h 203"/>
                  <a:gd name="T100" fmla="*/ 1 w 396"/>
                  <a:gd name="T101" fmla="*/ 7 h 20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96"/>
                  <a:gd name="T154" fmla="*/ 0 h 203"/>
                  <a:gd name="T155" fmla="*/ 396 w 396"/>
                  <a:gd name="T156" fmla="*/ 203 h 20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96" h="203">
                    <a:moveTo>
                      <a:pt x="20" y="189"/>
                    </a:moveTo>
                    <a:lnTo>
                      <a:pt x="362" y="203"/>
                    </a:lnTo>
                    <a:lnTo>
                      <a:pt x="380" y="197"/>
                    </a:lnTo>
                    <a:lnTo>
                      <a:pt x="387" y="188"/>
                    </a:lnTo>
                    <a:lnTo>
                      <a:pt x="378" y="164"/>
                    </a:lnTo>
                    <a:lnTo>
                      <a:pt x="390" y="158"/>
                    </a:lnTo>
                    <a:lnTo>
                      <a:pt x="396" y="153"/>
                    </a:lnTo>
                    <a:lnTo>
                      <a:pt x="396" y="137"/>
                    </a:lnTo>
                    <a:lnTo>
                      <a:pt x="387" y="133"/>
                    </a:lnTo>
                    <a:lnTo>
                      <a:pt x="385" y="121"/>
                    </a:lnTo>
                    <a:lnTo>
                      <a:pt x="368" y="119"/>
                    </a:lnTo>
                    <a:lnTo>
                      <a:pt x="362" y="115"/>
                    </a:lnTo>
                    <a:lnTo>
                      <a:pt x="340" y="73"/>
                    </a:lnTo>
                    <a:lnTo>
                      <a:pt x="281" y="74"/>
                    </a:lnTo>
                    <a:lnTo>
                      <a:pt x="270" y="45"/>
                    </a:lnTo>
                    <a:lnTo>
                      <a:pt x="258" y="41"/>
                    </a:lnTo>
                    <a:lnTo>
                      <a:pt x="239" y="41"/>
                    </a:lnTo>
                    <a:lnTo>
                      <a:pt x="226" y="42"/>
                    </a:lnTo>
                    <a:lnTo>
                      <a:pt x="214" y="46"/>
                    </a:lnTo>
                    <a:lnTo>
                      <a:pt x="209" y="57"/>
                    </a:lnTo>
                    <a:lnTo>
                      <a:pt x="202" y="61"/>
                    </a:lnTo>
                    <a:lnTo>
                      <a:pt x="198" y="48"/>
                    </a:lnTo>
                    <a:lnTo>
                      <a:pt x="189" y="38"/>
                    </a:lnTo>
                    <a:lnTo>
                      <a:pt x="182" y="38"/>
                    </a:lnTo>
                    <a:lnTo>
                      <a:pt x="182" y="6"/>
                    </a:lnTo>
                    <a:lnTo>
                      <a:pt x="169" y="0"/>
                    </a:lnTo>
                    <a:lnTo>
                      <a:pt x="153" y="2"/>
                    </a:lnTo>
                    <a:lnTo>
                      <a:pt x="135" y="4"/>
                    </a:lnTo>
                    <a:lnTo>
                      <a:pt x="135" y="10"/>
                    </a:lnTo>
                    <a:lnTo>
                      <a:pt x="135" y="44"/>
                    </a:lnTo>
                    <a:lnTo>
                      <a:pt x="147" y="46"/>
                    </a:lnTo>
                    <a:lnTo>
                      <a:pt x="147" y="53"/>
                    </a:lnTo>
                    <a:lnTo>
                      <a:pt x="145" y="62"/>
                    </a:lnTo>
                    <a:lnTo>
                      <a:pt x="139" y="62"/>
                    </a:lnTo>
                    <a:lnTo>
                      <a:pt x="131" y="60"/>
                    </a:lnTo>
                    <a:lnTo>
                      <a:pt x="131" y="44"/>
                    </a:lnTo>
                    <a:lnTo>
                      <a:pt x="117" y="44"/>
                    </a:lnTo>
                    <a:lnTo>
                      <a:pt x="117" y="65"/>
                    </a:lnTo>
                    <a:lnTo>
                      <a:pt x="91" y="64"/>
                    </a:lnTo>
                    <a:lnTo>
                      <a:pt x="98" y="75"/>
                    </a:lnTo>
                    <a:lnTo>
                      <a:pt x="78" y="76"/>
                    </a:lnTo>
                    <a:lnTo>
                      <a:pt x="57" y="120"/>
                    </a:lnTo>
                    <a:lnTo>
                      <a:pt x="47" y="125"/>
                    </a:lnTo>
                    <a:lnTo>
                      <a:pt x="45" y="132"/>
                    </a:lnTo>
                    <a:lnTo>
                      <a:pt x="17" y="132"/>
                    </a:lnTo>
                    <a:lnTo>
                      <a:pt x="5" y="130"/>
                    </a:lnTo>
                    <a:lnTo>
                      <a:pt x="0" y="148"/>
                    </a:lnTo>
                    <a:lnTo>
                      <a:pt x="22" y="146"/>
                    </a:lnTo>
                    <a:lnTo>
                      <a:pt x="30" y="154"/>
                    </a:lnTo>
                    <a:lnTo>
                      <a:pt x="12" y="189"/>
                    </a:lnTo>
                    <a:lnTo>
                      <a:pt x="20" y="18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0" name="Freeform 697"/>
              <p:cNvSpPr>
                <a:spLocks noChangeAspect="1"/>
              </p:cNvSpPr>
              <p:nvPr/>
            </p:nvSpPr>
            <p:spPr bwMode="auto">
              <a:xfrm>
                <a:off x="487" y="355"/>
                <a:ext cx="142" cy="40"/>
              </a:xfrm>
              <a:custGeom>
                <a:avLst/>
                <a:gdLst>
                  <a:gd name="T0" fmla="*/ 0 w 275"/>
                  <a:gd name="T1" fmla="*/ 1 h 77"/>
                  <a:gd name="T2" fmla="*/ 1 w 275"/>
                  <a:gd name="T3" fmla="*/ 1 h 77"/>
                  <a:gd name="T4" fmla="*/ 2 w 275"/>
                  <a:gd name="T5" fmla="*/ 0 h 77"/>
                  <a:gd name="T6" fmla="*/ 2 w 275"/>
                  <a:gd name="T7" fmla="*/ 0 h 77"/>
                  <a:gd name="T8" fmla="*/ 3 w 275"/>
                  <a:gd name="T9" fmla="*/ 1 h 77"/>
                  <a:gd name="T10" fmla="*/ 5 w 275"/>
                  <a:gd name="T11" fmla="*/ 1 h 77"/>
                  <a:gd name="T12" fmla="*/ 5 w 275"/>
                  <a:gd name="T13" fmla="*/ 1 h 77"/>
                  <a:gd name="T14" fmla="*/ 8 w 275"/>
                  <a:gd name="T15" fmla="*/ 1 h 77"/>
                  <a:gd name="T16" fmla="*/ 8 w 275"/>
                  <a:gd name="T17" fmla="*/ 3 h 77"/>
                  <a:gd name="T18" fmla="*/ 9 w 275"/>
                  <a:gd name="T19" fmla="*/ 3 h 77"/>
                  <a:gd name="T20" fmla="*/ 10 w 275"/>
                  <a:gd name="T21" fmla="*/ 3 h 77"/>
                  <a:gd name="T22" fmla="*/ 10 w 275"/>
                  <a:gd name="T23" fmla="*/ 3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5"/>
                  <a:gd name="T37" fmla="*/ 0 h 77"/>
                  <a:gd name="T38" fmla="*/ 275 w 275"/>
                  <a:gd name="T39" fmla="*/ 77 h 7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5" h="77">
                    <a:moveTo>
                      <a:pt x="0" y="14"/>
                    </a:moveTo>
                    <a:lnTo>
                      <a:pt x="26" y="14"/>
                    </a:lnTo>
                    <a:lnTo>
                      <a:pt x="38" y="0"/>
                    </a:lnTo>
                    <a:lnTo>
                      <a:pt x="56" y="0"/>
                    </a:lnTo>
                    <a:lnTo>
                      <a:pt x="65" y="5"/>
                    </a:lnTo>
                    <a:lnTo>
                      <a:pt x="134" y="7"/>
                    </a:lnTo>
                    <a:lnTo>
                      <a:pt x="133" y="23"/>
                    </a:lnTo>
                    <a:lnTo>
                      <a:pt x="226" y="25"/>
                    </a:lnTo>
                    <a:lnTo>
                      <a:pt x="226" y="74"/>
                    </a:lnTo>
                    <a:lnTo>
                      <a:pt x="250" y="77"/>
                    </a:lnTo>
                    <a:lnTo>
                      <a:pt x="263" y="76"/>
                    </a:lnTo>
                    <a:lnTo>
                      <a:pt x="275" y="7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1" name="Freeform 698"/>
              <p:cNvSpPr>
                <a:spLocks noChangeAspect="1"/>
              </p:cNvSpPr>
              <p:nvPr/>
            </p:nvSpPr>
            <p:spPr bwMode="auto">
              <a:xfrm>
                <a:off x="605" y="363"/>
                <a:ext cx="8" cy="12"/>
              </a:xfrm>
              <a:custGeom>
                <a:avLst/>
                <a:gdLst>
                  <a:gd name="T0" fmla="*/ 0 w 16"/>
                  <a:gd name="T1" fmla="*/ 1 h 24"/>
                  <a:gd name="T2" fmla="*/ 1 w 16"/>
                  <a:gd name="T3" fmla="*/ 0 h 24"/>
                  <a:gd name="T4" fmla="*/ 1 w 16"/>
                  <a:gd name="T5" fmla="*/ 1 h 24"/>
                  <a:gd name="T6" fmla="*/ 1 w 16"/>
                  <a:gd name="T7" fmla="*/ 1 h 24"/>
                  <a:gd name="T8" fmla="*/ 1 w 16"/>
                  <a:gd name="T9" fmla="*/ 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4"/>
                  <a:gd name="T17" fmla="*/ 16 w 1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4">
                    <a:moveTo>
                      <a:pt x="0" y="6"/>
                    </a:moveTo>
                    <a:lnTo>
                      <a:pt x="8" y="0"/>
                    </a:lnTo>
                    <a:lnTo>
                      <a:pt x="16" y="7"/>
                    </a:lnTo>
                    <a:lnTo>
                      <a:pt x="15" y="21"/>
                    </a:lnTo>
                    <a:lnTo>
                      <a:pt x="2" y="2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2" name="Freeform 699"/>
              <p:cNvSpPr>
                <a:spLocks noChangeAspect="1"/>
              </p:cNvSpPr>
              <p:nvPr/>
            </p:nvSpPr>
            <p:spPr bwMode="auto">
              <a:xfrm>
                <a:off x="612" y="359"/>
                <a:ext cx="22" cy="30"/>
              </a:xfrm>
              <a:custGeom>
                <a:avLst/>
                <a:gdLst>
                  <a:gd name="T0" fmla="*/ 1 w 42"/>
                  <a:gd name="T1" fmla="*/ 0 h 58"/>
                  <a:gd name="T2" fmla="*/ 0 w 42"/>
                  <a:gd name="T3" fmla="*/ 1 h 58"/>
                  <a:gd name="T4" fmla="*/ 1 w 42"/>
                  <a:gd name="T5" fmla="*/ 2 h 58"/>
                  <a:gd name="T6" fmla="*/ 2 w 42"/>
                  <a:gd name="T7" fmla="*/ 2 h 5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58"/>
                  <a:gd name="T14" fmla="*/ 42 w 42"/>
                  <a:gd name="T15" fmla="*/ 58 h 5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58">
                    <a:moveTo>
                      <a:pt x="18" y="0"/>
                    </a:moveTo>
                    <a:lnTo>
                      <a:pt x="0" y="12"/>
                    </a:lnTo>
                    <a:lnTo>
                      <a:pt x="24" y="58"/>
                    </a:lnTo>
                    <a:lnTo>
                      <a:pt x="42" y="4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3" name="Freeform 700"/>
              <p:cNvSpPr>
                <a:spLocks noChangeAspect="1"/>
              </p:cNvSpPr>
              <p:nvPr/>
            </p:nvSpPr>
            <p:spPr bwMode="auto">
              <a:xfrm>
                <a:off x="523" y="306"/>
                <a:ext cx="12" cy="17"/>
              </a:xfrm>
              <a:custGeom>
                <a:avLst/>
                <a:gdLst>
                  <a:gd name="T0" fmla="*/ 1 w 24"/>
                  <a:gd name="T1" fmla="*/ 1 h 33"/>
                  <a:gd name="T2" fmla="*/ 1 w 24"/>
                  <a:gd name="T3" fmla="*/ 1 h 33"/>
                  <a:gd name="T4" fmla="*/ 1 w 24"/>
                  <a:gd name="T5" fmla="*/ 1 h 33"/>
                  <a:gd name="T6" fmla="*/ 0 w 24"/>
                  <a:gd name="T7" fmla="*/ 1 h 33"/>
                  <a:gd name="T8" fmla="*/ 1 w 24"/>
                  <a:gd name="T9" fmla="*/ 1 h 33"/>
                  <a:gd name="T10" fmla="*/ 1 w 24"/>
                  <a:gd name="T11" fmla="*/ 0 h 33"/>
                  <a:gd name="T12" fmla="*/ 1 w 24"/>
                  <a:gd name="T13" fmla="*/ 1 h 33"/>
                  <a:gd name="T14" fmla="*/ 1 w 24"/>
                  <a:gd name="T15" fmla="*/ 1 h 33"/>
                  <a:gd name="T16" fmla="*/ 1 w 24"/>
                  <a:gd name="T17" fmla="*/ 1 h 33"/>
                  <a:gd name="T18" fmla="*/ 1 w 24"/>
                  <a:gd name="T19" fmla="*/ 1 h 33"/>
                  <a:gd name="T20" fmla="*/ 1 w 24"/>
                  <a:gd name="T21" fmla="*/ 1 h 33"/>
                  <a:gd name="T22" fmla="*/ 1 w 24"/>
                  <a:gd name="T23" fmla="*/ 1 h 33"/>
                  <a:gd name="T24" fmla="*/ 1 w 24"/>
                  <a:gd name="T25" fmla="*/ 1 h 33"/>
                  <a:gd name="T26" fmla="*/ 1 w 24"/>
                  <a:gd name="T27" fmla="*/ 2 h 33"/>
                  <a:gd name="T28" fmla="*/ 1 w 24"/>
                  <a:gd name="T29" fmla="*/ 1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4"/>
                  <a:gd name="T46" fmla="*/ 0 h 33"/>
                  <a:gd name="T47" fmla="*/ 24 w 24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4" h="33">
                    <a:moveTo>
                      <a:pt x="6" y="29"/>
                    </a:moveTo>
                    <a:lnTo>
                      <a:pt x="6" y="21"/>
                    </a:lnTo>
                    <a:lnTo>
                      <a:pt x="2" y="15"/>
                    </a:lnTo>
                    <a:lnTo>
                      <a:pt x="0" y="7"/>
                    </a:lnTo>
                    <a:lnTo>
                      <a:pt x="4" y="1"/>
                    </a:lnTo>
                    <a:lnTo>
                      <a:pt x="15" y="0"/>
                    </a:lnTo>
                    <a:lnTo>
                      <a:pt x="16" y="7"/>
                    </a:lnTo>
                    <a:lnTo>
                      <a:pt x="19" y="21"/>
                    </a:lnTo>
                    <a:lnTo>
                      <a:pt x="10" y="21"/>
                    </a:lnTo>
                    <a:lnTo>
                      <a:pt x="8" y="4"/>
                    </a:lnTo>
                    <a:lnTo>
                      <a:pt x="8" y="21"/>
                    </a:lnTo>
                    <a:lnTo>
                      <a:pt x="20" y="21"/>
                    </a:lnTo>
                    <a:lnTo>
                      <a:pt x="14" y="27"/>
                    </a:lnTo>
                    <a:lnTo>
                      <a:pt x="24" y="33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4" name="Freeform 701"/>
              <p:cNvSpPr>
                <a:spLocks noChangeAspect="1"/>
              </p:cNvSpPr>
              <p:nvPr/>
            </p:nvSpPr>
            <p:spPr bwMode="auto">
              <a:xfrm>
                <a:off x="516" y="341"/>
                <a:ext cx="26" cy="2"/>
              </a:xfrm>
              <a:custGeom>
                <a:avLst/>
                <a:gdLst>
                  <a:gd name="T0" fmla="*/ 0 w 50"/>
                  <a:gd name="T1" fmla="*/ 1 h 4"/>
                  <a:gd name="T2" fmla="*/ 1 w 50"/>
                  <a:gd name="T3" fmla="*/ 1 h 4"/>
                  <a:gd name="T4" fmla="*/ 2 w 50"/>
                  <a:gd name="T5" fmla="*/ 1 h 4"/>
                  <a:gd name="T6" fmla="*/ 2 w 50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4"/>
                  <a:gd name="T14" fmla="*/ 50 w 50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4">
                    <a:moveTo>
                      <a:pt x="0" y="2"/>
                    </a:moveTo>
                    <a:lnTo>
                      <a:pt x="21" y="4"/>
                    </a:lnTo>
                    <a:lnTo>
                      <a:pt x="39" y="3"/>
                    </a:lnTo>
                    <a:lnTo>
                      <a:pt x="5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5" name="Freeform 702"/>
              <p:cNvSpPr>
                <a:spLocks noChangeAspect="1"/>
              </p:cNvSpPr>
              <p:nvPr/>
            </p:nvSpPr>
            <p:spPr bwMode="auto">
              <a:xfrm>
                <a:off x="560" y="346"/>
                <a:ext cx="24" cy="2"/>
              </a:xfrm>
              <a:custGeom>
                <a:avLst/>
                <a:gdLst>
                  <a:gd name="T0" fmla="*/ 0 w 46"/>
                  <a:gd name="T1" fmla="*/ 0 h 3"/>
                  <a:gd name="T2" fmla="*/ 1 w 46"/>
                  <a:gd name="T3" fmla="*/ 1 h 3"/>
                  <a:gd name="T4" fmla="*/ 2 w 46"/>
                  <a:gd name="T5" fmla="*/ 1 h 3"/>
                  <a:gd name="T6" fmla="*/ 2 w 46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3"/>
                  <a:gd name="T14" fmla="*/ 46 w 4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3">
                    <a:moveTo>
                      <a:pt x="0" y="0"/>
                    </a:moveTo>
                    <a:lnTo>
                      <a:pt x="20" y="2"/>
                    </a:lnTo>
                    <a:lnTo>
                      <a:pt x="35" y="3"/>
                    </a:lnTo>
                    <a:lnTo>
                      <a:pt x="46" y="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6" name="Freeform 703"/>
              <p:cNvSpPr>
                <a:spLocks noChangeAspect="1"/>
              </p:cNvSpPr>
              <p:nvPr/>
            </p:nvSpPr>
            <p:spPr bwMode="auto">
              <a:xfrm>
                <a:off x="516" y="324"/>
                <a:ext cx="25" cy="3"/>
              </a:xfrm>
              <a:custGeom>
                <a:avLst/>
                <a:gdLst>
                  <a:gd name="T0" fmla="*/ 0 w 48"/>
                  <a:gd name="T1" fmla="*/ 1 h 6"/>
                  <a:gd name="T2" fmla="*/ 1 w 48"/>
                  <a:gd name="T3" fmla="*/ 1 h 6"/>
                  <a:gd name="T4" fmla="*/ 1 w 48"/>
                  <a:gd name="T5" fmla="*/ 1 h 6"/>
                  <a:gd name="T6" fmla="*/ 2 w 48"/>
                  <a:gd name="T7" fmla="*/ 1 h 6"/>
                  <a:gd name="T8" fmla="*/ 2 w 48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6"/>
                  <a:gd name="T17" fmla="*/ 48 w 4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6">
                    <a:moveTo>
                      <a:pt x="0" y="2"/>
                    </a:moveTo>
                    <a:lnTo>
                      <a:pt x="10" y="5"/>
                    </a:lnTo>
                    <a:lnTo>
                      <a:pt x="27" y="6"/>
                    </a:lnTo>
                    <a:lnTo>
                      <a:pt x="40" y="6"/>
                    </a:lnTo>
                    <a:lnTo>
                      <a:pt x="4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7" name="Freeform 704"/>
              <p:cNvSpPr>
                <a:spLocks noChangeAspect="1"/>
              </p:cNvSpPr>
              <p:nvPr/>
            </p:nvSpPr>
            <p:spPr bwMode="auto">
              <a:xfrm>
                <a:off x="606" y="404"/>
                <a:ext cx="38" cy="4"/>
              </a:xfrm>
              <a:custGeom>
                <a:avLst/>
                <a:gdLst>
                  <a:gd name="T0" fmla="*/ 0 w 73"/>
                  <a:gd name="T1" fmla="*/ 1 h 7"/>
                  <a:gd name="T2" fmla="*/ 1 w 73"/>
                  <a:gd name="T3" fmla="*/ 1 h 7"/>
                  <a:gd name="T4" fmla="*/ 2 w 73"/>
                  <a:gd name="T5" fmla="*/ 1 h 7"/>
                  <a:gd name="T6" fmla="*/ 2 w 73"/>
                  <a:gd name="T7" fmla="*/ 0 h 7"/>
                  <a:gd name="T8" fmla="*/ 3 w 7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7"/>
                  <a:gd name="T17" fmla="*/ 73 w 73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7">
                    <a:moveTo>
                      <a:pt x="0" y="3"/>
                    </a:moveTo>
                    <a:lnTo>
                      <a:pt x="20" y="7"/>
                    </a:lnTo>
                    <a:lnTo>
                      <a:pt x="44" y="4"/>
                    </a:lnTo>
                    <a:lnTo>
                      <a:pt x="51" y="0"/>
                    </a:lnTo>
                    <a:lnTo>
                      <a:pt x="7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8" name="Line 705"/>
              <p:cNvSpPr>
                <a:spLocks noChangeAspect="1" noChangeShapeType="1"/>
              </p:cNvSpPr>
              <p:nvPr/>
            </p:nvSpPr>
            <p:spPr bwMode="auto">
              <a:xfrm>
                <a:off x="631" y="398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9" name="Line 706"/>
              <p:cNvSpPr>
                <a:spLocks noChangeAspect="1" noChangeShapeType="1"/>
              </p:cNvSpPr>
              <p:nvPr/>
            </p:nvSpPr>
            <p:spPr bwMode="auto">
              <a:xfrm>
                <a:off x="644" y="397"/>
                <a:ext cx="0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0" name="Line 707"/>
              <p:cNvSpPr>
                <a:spLocks noChangeAspect="1" noChangeShapeType="1"/>
              </p:cNvSpPr>
              <p:nvPr/>
            </p:nvSpPr>
            <p:spPr bwMode="auto">
              <a:xfrm>
                <a:off x="618" y="400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1" name="Line 708"/>
              <p:cNvSpPr>
                <a:spLocks noChangeAspect="1" noChangeShapeType="1"/>
              </p:cNvSpPr>
              <p:nvPr/>
            </p:nvSpPr>
            <p:spPr bwMode="auto">
              <a:xfrm>
                <a:off x="604" y="394"/>
                <a:ext cx="5" cy="1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2" name="Freeform 709"/>
              <p:cNvSpPr>
                <a:spLocks noChangeAspect="1"/>
              </p:cNvSpPr>
              <p:nvPr/>
            </p:nvSpPr>
            <p:spPr bwMode="auto">
              <a:xfrm>
                <a:off x="604" y="394"/>
                <a:ext cx="46" cy="4"/>
              </a:xfrm>
              <a:custGeom>
                <a:avLst/>
                <a:gdLst>
                  <a:gd name="T0" fmla="*/ 0 w 88"/>
                  <a:gd name="T1" fmla="*/ 0 h 9"/>
                  <a:gd name="T2" fmla="*/ 1 w 88"/>
                  <a:gd name="T3" fmla="*/ 0 h 9"/>
                  <a:gd name="T4" fmla="*/ 1 w 88"/>
                  <a:gd name="T5" fmla="*/ 0 h 9"/>
                  <a:gd name="T6" fmla="*/ 2 w 88"/>
                  <a:gd name="T7" fmla="*/ 0 h 9"/>
                  <a:gd name="T8" fmla="*/ 2 w 88"/>
                  <a:gd name="T9" fmla="*/ 0 h 9"/>
                  <a:gd name="T10" fmla="*/ 2 w 88"/>
                  <a:gd name="T11" fmla="*/ 0 h 9"/>
                  <a:gd name="T12" fmla="*/ 3 w 88"/>
                  <a:gd name="T13" fmla="*/ 0 h 9"/>
                  <a:gd name="T14" fmla="*/ 4 w 88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8"/>
                  <a:gd name="T25" fmla="*/ 0 h 9"/>
                  <a:gd name="T26" fmla="*/ 88 w 88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8" h="9">
                    <a:moveTo>
                      <a:pt x="0" y="3"/>
                    </a:moveTo>
                    <a:lnTo>
                      <a:pt x="10" y="9"/>
                    </a:lnTo>
                    <a:lnTo>
                      <a:pt x="30" y="9"/>
                    </a:lnTo>
                    <a:lnTo>
                      <a:pt x="36" y="8"/>
                    </a:lnTo>
                    <a:lnTo>
                      <a:pt x="44" y="9"/>
                    </a:lnTo>
                    <a:lnTo>
                      <a:pt x="50" y="9"/>
                    </a:lnTo>
                    <a:lnTo>
                      <a:pt x="75" y="8"/>
                    </a:lnTo>
                    <a:lnTo>
                      <a:pt x="8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3" name="Freeform 710"/>
              <p:cNvSpPr>
                <a:spLocks noChangeAspect="1"/>
              </p:cNvSpPr>
              <p:nvPr/>
            </p:nvSpPr>
            <p:spPr bwMode="auto">
              <a:xfrm>
                <a:off x="629" y="384"/>
                <a:ext cx="16" cy="11"/>
              </a:xfrm>
              <a:custGeom>
                <a:avLst/>
                <a:gdLst>
                  <a:gd name="T0" fmla="*/ 1 w 31"/>
                  <a:gd name="T1" fmla="*/ 1 h 21"/>
                  <a:gd name="T2" fmla="*/ 0 w 31"/>
                  <a:gd name="T3" fmla="*/ 1 h 21"/>
                  <a:gd name="T4" fmla="*/ 1 w 31"/>
                  <a:gd name="T5" fmla="*/ 1 h 21"/>
                  <a:gd name="T6" fmla="*/ 1 w 31"/>
                  <a:gd name="T7" fmla="*/ 1 h 21"/>
                  <a:gd name="T8" fmla="*/ 1 w 31"/>
                  <a:gd name="T9" fmla="*/ 0 h 21"/>
                  <a:gd name="T10" fmla="*/ 1 w 31"/>
                  <a:gd name="T11" fmla="*/ 1 h 21"/>
                  <a:gd name="T12" fmla="*/ 1 w 31"/>
                  <a:gd name="T13" fmla="*/ 1 h 21"/>
                  <a:gd name="T14" fmla="*/ 1 w 31"/>
                  <a:gd name="T15" fmla="*/ 1 h 21"/>
                  <a:gd name="T16" fmla="*/ 1 w 31"/>
                  <a:gd name="T17" fmla="*/ 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1"/>
                  <a:gd name="T29" fmla="*/ 31 w 31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1">
                    <a:moveTo>
                      <a:pt x="1" y="18"/>
                    </a:moveTo>
                    <a:lnTo>
                      <a:pt x="0" y="7"/>
                    </a:lnTo>
                    <a:lnTo>
                      <a:pt x="9" y="3"/>
                    </a:lnTo>
                    <a:lnTo>
                      <a:pt x="19" y="5"/>
                    </a:lnTo>
                    <a:lnTo>
                      <a:pt x="26" y="0"/>
                    </a:lnTo>
                    <a:lnTo>
                      <a:pt x="31" y="16"/>
                    </a:lnTo>
                    <a:lnTo>
                      <a:pt x="17" y="17"/>
                    </a:lnTo>
                    <a:lnTo>
                      <a:pt x="11" y="21"/>
                    </a:lnTo>
                    <a:lnTo>
                      <a:pt x="1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4" name="Freeform 711"/>
              <p:cNvSpPr>
                <a:spLocks noChangeAspect="1"/>
              </p:cNvSpPr>
              <p:nvPr/>
            </p:nvSpPr>
            <p:spPr bwMode="auto">
              <a:xfrm>
                <a:off x="458" y="358"/>
                <a:ext cx="81" cy="39"/>
              </a:xfrm>
              <a:custGeom>
                <a:avLst/>
                <a:gdLst>
                  <a:gd name="T0" fmla="*/ 1 w 156"/>
                  <a:gd name="T1" fmla="*/ 2 h 75"/>
                  <a:gd name="T2" fmla="*/ 1 w 156"/>
                  <a:gd name="T3" fmla="*/ 3 h 75"/>
                  <a:gd name="T4" fmla="*/ 0 w 156"/>
                  <a:gd name="T5" fmla="*/ 3 h 75"/>
                  <a:gd name="T6" fmla="*/ 1 w 156"/>
                  <a:gd name="T7" fmla="*/ 3 h 75"/>
                  <a:gd name="T8" fmla="*/ 1 w 156"/>
                  <a:gd name="T9" fmla="*/ 3 h 75"/>
                  <a:gd name="T10" fmla="*/ 2 w 156"/>
                  <a:gd name="T11" fmla="*/ 3 h 75"/>
                  <a:gd name="T12" fmla="*/ 2 w 156"/>
                  <a:gd name="T13" fmla="*/ 3 h 75"/>
                  <a:gd name="T14" fmla="*/ 2 w 156"/>
                  <a:gd name="T15" fmla="*/ 2 h 75"/>
                  <a:gd name="T16" fmla="*/ 2 w 156"/>
                  <a:gd name="T17" fmla="*/ 2 h 75"/>
                  <a:gd name="T18" fmla="*/ 2 w 156"/>
                  <a:gd name="T19" fmla="*/ 2 h 75"/>
                  <a:gd name="T20" fmla="*/ 2 w 156"/>
                  <a:gd name="T21" fmla="*/ 3 h 75"/>
                  <a:gd name="T22" fmla="*/ 2 w 156"/>
                  <a:gd name="T23" fmla="*/ 3 h 75"/>
                  <a:gd name="T24" fmla="*/ 3 w 156"/>
                  <a:gd name="T25" fmla="*/ 3 h 75"/>
                  <a:gd name="T26" fmla="*/ 6 w 156"/>
                  <a:gd name="T27" fmla="*/ 3 h 75"/>
                  <a:gd name="T28" fmla="*/ 6 w 156"/>
                  <a:gd name="T29" fmla="*/ 2 h 75"/>
                  <a:gd name="T30" fmla="*/ 5 w 156"/>
                  <a:gd name="T31" fmla="*/ 2 h 75"/>
                  <a:gd name="T32" fmla="*/ 5 w 156"/>
                  <a:gd name="T33" fmla="*/ 2 h 75"/>
                  <a:gd name="T34" fmla="*/ 5 w 156"/>
                  <a:gd name="T35" fmla="*/ 2 h 75"/>
                  <a:gd name="T36" fmla="*/ 6 w 156"/>
                  <a:gd name="T37" fmla="*/ 2 h 75"/>
                  <a:gd name="T38" fmla="*/ 6 w 156"/>
                  <a:gd name="T39" fmla="*/ 1 h 75"/>
                  <a:gd name="T40" fmla="*/ 5 w 156"/>
                  <a:gd name="T41" fmla="*/ 1 h 75"/>
                  <a:gd name="T42" fmla="*/ 5 w 156"/>
                  <a:gd name="T43" fmla="*/ 1 h 75"/>
                  <a:gd name="T44" fmla="*/ 5 w 156"/>
                  <a:gd name="T45" fmla="*/ 1 h 75"/>
                  <a:gd name="T46" fmla="*/ 5 w 156"/>
                  <a:gd name="T47" fmla="*/ 1 h 75"/>
                  <a:gd name="T48" fmla="*/ 5 w 156"/>
                  <a:gd name="T49" fmla="*/ 0 h 7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6"/>
                  <a:gd name="T76" fmla="*/ 0 h 75"/>
                  <a:gd name="T77" fmla="*/ 156 w 156"/>
                  <a:gd name="T78" fmla="*/ 75 h 7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6" h="75">
                    <a:moveTo>
                      <a:pt x="17" y="57"/>
                    </a:moveTo>
                    <a:lnTo>
                      <a:pt x="17" y="70"/>
                    </a:lnTo>
                    <a:lnTo>
                      <a:pt x="0" y="71"/>
                    </a:lnTo>
                    <a:lnTo>
                      <a:pt x="18" y="72"/>
                    </a:lnTo>
                    <a:lnTo>
                      <a:pt x="30" y="75"/>
                    </a:lnTo>
                    <a:lnTo>
                      <a:pt x="44" y="72"/>
                    </a:lnTo>
                    <a:lnTo>
                      <a:pt x="44" y="61"/>
                    </a:lnTo>
                    <a:lnTo>
                      <a:pt x="44" y="52"/>
                    </a:lnTo>
                    <a:lnTo>
                      <a:pt x="32" y="49"/>
                    </a:lnTo>
                    <a:lnTo>
                      <a:pt x="45" y="49"/>
                    </a:lnTo>
                    <a:lnTo>
                      <a:pt x="44" y="74"/>
                    </a:lnTo>
                    <a:lnTo>
                      <a:pt x="53" y="74"/>
                    </a:lnTo>
                    <a:lnTo>
                      <a:pt x="80" y="70"/>
                    </a:lnTo>
                    <a:lnTo>
                      <a:pt x="156" y="74"/>
                    </a:lnTo>
                    <a:lnTo>
                      <a:pt x="156" y="58"/>
                    </a:lnTo>
                    <a:lnTo>
                      <a:pt x="141" y="57"/>
                    </a:lnTo>
                    <a:lnTo>
                      <a:pt x="147" y="50"/>
                    </a:lnTo>
                    <a:lnTo>
                      <a:pt x="146" y="41"/>
                    </a:lnTo>
                    <a:lnTo>
                      <a:pt x="151" y="35"/>
                    </a:lnTo>
                    <a:lnTo>
                      <a:pt x="154" y="28"/>
                    </a:lnTo>
                    <a:lnTo>
                      <a:pt x="142" y="25"/>
                    </a:lnTo>
                    <a:lnTo>
                      <a:pt x="142" y="18"/>
                    </a:lnTo>
                    <a:lnTo>
                      <a:pt x="135" y="16"/>
                    </a:lnTo>
                    <a:lnTo>
                      <a:pt x="137" y="10"/>
                    </a:lnTo>
                    <a:lnTo>
                      <a:pt x="14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5" name="Freeform 712"/>
              <p:cNvSpPr>
                <a:spLocks noChangeAspect="1"/>
              </p:cNvSpPr>
              <p:nvPr/>
            </p:nvSpPr>
            <p:spPr bwMode="auto">
              <a:xfrm>
                <a:off x="516" y="357"/>
                <a:ext cx="21" cy="39"/>
              </a:xfrm>
              <a:custGeom>
                <a:avLst/>
                <a:gdLst>
                  <a:gd name="T0" fmla="*/ 1 w 40"/>
                  <a:gd name="T1" fmla="*/ 0 h 75"/>
                  <a:gd name="T2" fmla="*/ 1 w 40"/>
                  <a:gd name="T3" fmla="*/ 1 h 75"/>
                  <a:gd name="T4" fmla="*/ 1 w 40"/>
                  <a:gd name="T5" fmla="*/ 1 h 75"/>
                  <a:gd name="T6" fmla="*/ 1 w 40"/>
                  <a:gd name="T7" fmla="*/ 1 h 75"/>
                  <a:gd name="T8" fmla="*/ 1 w 40"/>
                  <a:gd name="T9" fmla="*/ 1 h 75"/>
                  <a:gd name="T10" fmla="*/ 1 w 40"/>
                  <a:gd name="T11" fmla="*/ 1 h 75"/>
                  <a:gd name="T12" fmla="*/ 1 w 40"/>
                  <a:gd name="T13" fmla="*/ 1 h 75"/>
                  <a:gd name="T14" fmla="*/ 0 w 40"/>
                  <a:gd name="T15" fmla="*/ 1 h 75"/>
                  <a:gd name="T16" fmla="*/ 1 w 40"/>
                  <a:gd name="T17" fmla="*/ 1 h 75"/>
                  <a:gd name="T18" fmla="*/ 1 w 40"/>
                  <a:gd name="T19" fmla="*/ 1 h 75"/>
                  <a:gd name="T20" fmla="*/ 1 w 40"/>
                  <a:gd name="T21" fmla="*/ 2 h 75"/>
                  <a:gd name="T22" fmla="*/ 2 w 40"/>
                  <a:gd name="T23" fmla="*/ 1 h 75"/>
                  <a:gd name="T24" fmla="*/ 1 w 40"/>
                  <a:gd name="T25" fmla="*/ 1 h 75"/>
                  <a:gd name="T26" fmla="*/ 1 w 40"/>
                  <a:gd name="T27" fmla="*/ 1 h 75"/>
                  <a:gd name="T28" fmla="*/ 1 w 40"/>
                  <a:gd name="T29" fmla="*/ 1 h 75"/>
                  <a:gd name="T30" fmla="*/ 1 w 40"/>
                  <a:gd name="T31" fmla="*/ 1 h 75"/>
                  <a:gd name="T32" fmla="*/ 1 w 40"/>
                  <a:gd name="T33" fmla="*/ 2 h 75"/>
                  <a:gd name="T34" fmla="*/ 1 w 40"/>
                  <a:gd name="T35" fmla="*/ 2 h 75"/>
                  <a:gd name="T36" fmla="*/ 1 w 40"/>
                  <a:gd name="T37" fmla="*/ 2 h 75"/>
                  <a:gd name="T38" fmla="*/ 1 w 40"/>
                  <a:gd name="T39" fmla="*/ 2 h 75"/>
                  <a:gd name="T40" fmla="*/ 1 w 40"/>
                  <a:gd name="T41" fmla="*/ 2 h 75"/>
                  <a:gd name="T42" fmla="*/ 2 w 40"/>
                  <a:gd name="T43" fmla="*/ 2 h 75"/>
                  <a:gd name="T44" fmla="*/ 2 w 40"/>
                  <a:gd name="T45" fmla="*/ 2 h 75"/>
                  <a:gd name="T46" fmla="*/ 1 w 40"/>
                  <a:gd name="T47" fmla="*/ 2 h 75"/>
                  <a:gd name="T48" fmla="*/ 1 w 40"/>
                  <a:gd name="T49" fmla="*/ 2 h 75"/>
                  <a:gd name="T50" fmla="*/ 1 w 40"/>
                  <a:gd name="T51" fmla="*/ 2 h 75"/>
                  <a:gd name="T52" fmla="*/ 1 w 40"/>
                  <a:gd name="T53" fmla="*/ 3 h 75"/>
                  <a:gd name="T54" fmla="*/ 1 w 40"/>
                  <a:gd name="T55" fmla="*/ 3 h 75"/>
                  <a:gd name="T56" fmla="*/ 1 w 40"/>
                  <a:gd name="T57" fmla="*/ 3 h 75"/>
                  <a:gd name="T58" fmla="*/ 1 w 40"/>
                  <a:gd name="T59" fmla="*/ 3 h 75"/>
                  <a:gd name="T60" fmla="*/ 1 w 40"/>
                  <a:gd name="T61" fmla="*/ 2 h 75"/>
                  <a:gd name="T62" fmla="*/ 1 w 40"/>
                  <a:gd name="T63" fmla="*/ 3 h 75"/>
                  <a:gd name="T64" fmla="*/ 1 w 40"/>
                  <a:gd name="T65" fmla="*/ 3 h 7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0"/>
                  <a:gd name="T100" fmla="*/ 0 h 75"/>
                  <a:gd name="T101" fmla="*/ 40 w 40"/>
                  <a:gd name="T102" fmla="*/ 75 h 7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0" h="75">
                    <a:moveTo>
                      <a:pt x="3" y="0"/>
                    </a:moveTo>
                    <a:lnTo>
                      <a:pt x="1" y="14"/>
                    </a:lnTo>
                    <a:lnTo>
                      <a:pt x="14" y="14"/>
                    </a:lnTo>
                    <a:lnTo>
                      <a:pt x="22" y="11"/>
                    </a:lnTo>
                    <a:lnTo>
                      <a:pt x="12" y="15"/>
                    </a:lnTo>
                    <a:lnTo>
                      <a:pt x="3" y="15"/>
                    </a:lnTo>
                    <a:lnTo>
                      <a:pt x="5" y="22"/>
                    </a:lnTo>
                    <a:lnTo>
                      <a:pt x="0" y="31"/>
                    </a:lnTo>
                    <a:lnTo>
                      <a:pt x="13" y="31"/>
                    </a:lnTo>
                    <a:lnTo>
                      <a:pt x="19" y="30"/>
                    </a:lnTo>
                    <a:lnTo>
                      <a:pt x="29" y="35"/>
                    </a:lnTo>
                    <a:lnTo>
                      <a:pt x="40" y="29"/>
                    </a:lnTo>
                    <a:lnTo>
                      <a:pt x="28" y="29"/>
                    </a:lnTo>
                    <a:lnTo>
                      <a:pt x="20" y="25"/>
                    </a:lnTo>
                    <a:lnTo>
                      <a:pt x="16" y="14"/>
                    </a:lnTo>
                    <a:lnTo>
                      <a:pt x="9" y="23"/>
                    </a:lnTo>
                    <a:lnTo>
                      <a:pt x="3" y="37"/>
                    </a:lnTo>
                    <a:lnTo>
                      <a:pt x="10" y="47"/>
                    </a:lnTo>
                    <a:lnTo>
                      <a:pt x="19" y="42"/>
                    </a:lnTo>
                    <a:lnTo>
                      <a:pt x="18" y="32"/>
                    </a:lnTo>
                    <a:lnTo>
                      <a:pt x="21" y="45"/>
                    </a:lnTo>
                    <a:lnTo>
                      <a:pt x="32" y="43"/>
                    </a:lnTo>
                    <a:lnTo>
                      <a:pt x="33" y="49"/>
                    </a:lnTo>
                    <a:lnTo>
                      <a:pt x="29" y="58"/>
                    </a:lnTo>
                    <a:lnTo>
                      <a:pt x="9" y="58"/>
                    </a:lnTo>
                    <a:lnTo>
                      <a:pt x="9" y="51"/>
                    </a:lnTo>
                    <a:lnTo>
                      <a:pt x="7" y="63"/>
                    </a:lnTo>
                    <a:lnTo>
                      <a:pt x="6" y="70"/>
                    </a:lnTo>
                    <a:lnTo>
                      <a:pt x="16" y="72"/>
                    </a:lnTo>
                    <a:lnTo>
                      <a:pt x="19" y="63"/>
                    </a:lnTo>
                    <a:lnTo>
                      <a:pt x="25" y="59"/>
                    </a:lnTo>
                    <a:lnTo>
                      <a:pt x="27" y="66"/>
                    </a:lnTo>
                    <a:lnTo>
                      <a:pt x="27" y="7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6" name="Freeform 713"/>
              <p:cNvSpPr>
                <a:spLocks noChangeAspect="1"/>
              </p:cNvSpPr>
              <p:nvPr/>
            </p:nvSpPr>
            <p:spPr bwMode="auto">
              <a:xfrm>
                <a:off x="493" y="366"/>
                <a:ext cx="15" cy="22"/>
              </a:xfrm>
              <a:custGeom>
                <a:avLst/>
                <a:gdLst>
                  <a:gd name="T0" fmla="*/ 0 w 29"/>
                  <a:gd name="T1" fmla="*/ 1 h 44"/>
                  <a:gd name="T2" fmla="*/ 1 w 29"/>
                  <a:gd name="T3" fmla="*/ 1 h 44"/>
                  <a:gd name="T4" fmla="*/ 1 w 29"/>
                  <a:gd name="T5" fmla="*/ 1 h 44"/>
                  <a:gd name="T6" fmla="*/ 0 w 29"/>
                  <a:gd name="T7" fmla="*/ 0 h 44"/>
                  <a:gd name="T8" fmla="*/ 0 w 29"/>
                  <a:gd name="T9" fmla="*/ 1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44"/>
                  <a:gd name="T17" fmla="*/ 29 w 29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44">
                    <a:moveTo>
                      <a:pt x="0" y="44"/>
                    </a:moveTo>
                    <a:lnTo>
                      <a:pt x="29" y="43"/>
                    </a:lnTo>
                    <a:lnTo>
                      <a:pt x="28" y="1"/>
                    </a:lnTo>
                    <a:lnTo>
                      <a:pt x="0" y="0"/>
                    </a:lnTo>
                    <a:lnTo>
                      <a:pt x="0" y="4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7" name="Freeform 714"/>
              <p:cNvSpPr>
                <a:spLocks noChangeAspect="1"/>
              </p:cNvSpPr>
              <p:nvPr/>
            </p:nvSpPr>
            <p:spPr bwMode="auto">
              <a:xfrm>
                <a:off x="544" y="384"/>
                <a:ext cx="40" cy="20"/>
              </a:xfrm>
              <a:custGeom>
                <a:avLst/>
                <a:gdLst>
                  <a:gd name="T0" fmla="*/ 0 w 76"/>
                  <a:gd name="T1" fmla="*/ 1 h 40"/>
                  <a:gd name="T2" fmla="*/ 0 w 76"/>
                  <a:gd name="T3" fmla="*/ 1 h 40"/>
                  <a:gd name="T4" fmla="*/ 1 w 76"/>
                  <a:gd name="T5" fmla="*/ 1 h 40"/>
                  <a:gd name="T6" fmla="*/ 1 w 76"/>
                  <a:gd name="T7" fmla="*/ 0 h 40"/>
                  <a:gd name="T8" fmla="*/ 3 w 76"/>
                  <a:gd name="T9" fmla="*/ 1 h 40"/>
                  <a:gd name="T10" fmla="*/ 3 w 76"/>
                  <a:gd name="T11" fmla="*/ 1 h 40"/>
                  <a:gd name="T12" fmla="*/ 1 w 76"/>
                  <a:gd name="T13" fmla="*/ 1 h 40"/>
                  <a:gd name="T14" fmla="*/ 1 w 76"/>
                  <a:gd name="T15" fmla="*/ 1 h 40"/>
                  <a:gd name="T16" fmla="*/ 1 w 76"/>
                  <a:gd name="T17" fmla="*/ 1 h 40"/>
                  <a:gd name="T18" fmla="*/ 0 w 76"/>
                  <a:gd name="T19" fmla="*/ 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6"/>
                  <a:gd name="T31" fmla="*/ 0 h 40"/>
                  <a:gd name="T32" fmla="*/ 76 w 76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6" h="40">
                    <a:moveTo>
                      <a:pt x="0" y="34"/>
                    </a:moveTo>
                    <a:lnTo>
                      <a:pt x="0" y="6"/>
                    </a:lnTo>
                    <a:lnTo>
                      <a:pt x="17" y="7"/>
                    </a:lnTo>
                    <a:lnTo>
                      <a:pt x="17" y="0"/>
                    </a:lnTo>
                    <a:lnTo>
                      <a:pt x="76" y="3"/>
                    </a:lnTo>
                    <a:lnTo>
                      <a:pt x="73" y="40"/>
                    </a:lnTo>
                    <a:lnTo>
                      <a:pt x="17" y="36"/>
                    </a:lnTo>
                    <a:lnTo>
                      <a:pt x="16" y="11"/>
                    </a:lnTo>
                    <a:lnTo>
                      <a:pt x="16" y="35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8" name="Freeform 715"/>
              <p:cNvSpPr>
                <a:spLocks noChangeAspect="1"/>
              </p:cNvSpPr>
              <p:nvPr/>
            </p:nvSpPr>
            <p:spPr bwMode="auto">
              <a:xfrm>
                <a:off x="460" y="402"/>
                <a:ext cx="84" cy="2"/>
              </a:xfrm>
              <a:custGeom>
                <a:avLst/>
                <a:gdLst>
                  <a:gd name="T0" fmla="*/ 0 w 163"/>
                  <a:gd name="T1" fmla="*/ 1 h 4"/>
                  <a:gd name="T2" fmla="*/ 1 w 163"/>
                  <a:gd name="T3" fmla="*/ 1 h 4"/>
                  <a:gd name="T4" fmla="*/ 2 w 163"/>
                  <a:gd name="T5" fmla="*/ 1 h 4"/>
                  <a:gd name="T6" fmla="*/ 2 w 163"/>
                  <a:gd name="T7" fmla="*/ 0 h 4"/>
                  <a:gd name="T8" fmla="*/ 3 w 163"/>
                  <a:gd name="T9" fmla="*/ 1 h 4"/>
                  <a:gd name="T10" fmla="*/ 3 w 163"/>
                  <a:gd name="T11" fmla="*/ 1 h 4"/>
                  <a:gd name="T12" fmla="*/ 3 w 163"/>
                  <a:gd name="T13" fmla="*/ 0 h 4"/>
                  <a:gd name="T14" fmla="*/ 4 w 163"/>
                  <a:gd name="T15" fmla="*/ 0 h 4"/>
                  <a:gd name="T16" fmla="*/ 6 w 16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3"/>
                  <a:gd name="T28" fmla="*/ 0 h 4"/>
                  <a:gd name="T29" fmla="*/ 163 w 16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3" h="4">
                    <a:moveTo>
                      <a:pt x="0" y="2"/>
                    </a:moveTo>
                    <a:lnTo>
                      <a:pt x="26" y="3"/>
                    </a:lnTo>
                    <a:lnTo>
                      <a:pt x="36" y="3"/>
                    </a:lnTo>
                    <a:lnTo>
                      <a:pt x="57" y="0"/>
                    </a:lnTo>
                    <a:lnTo>
                      <a:pt x="69" y="1"/>
                    </a:lnTo>
                    <a:lnTo>
                      <a:pt x="83" y="4"/>
                    </a:lnTo>
                    <a:lnTo>
                      <a:pt x="91" y="0"/>
                    </a:lnTo>
                    <a:lnTo>
                      <a:pt x="118" y="0"/>
                    </a:lnTo>
                    <a:lnTo>
                      <a:pt x="16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9" name="Line 716"/>
              <p:cNvSpPr>
                <a:spLocks noChangeAspect="1" noChangeShapeType="1"/>
              </p:cNvSpPr>
              <p:nvPr/>
            </p:nvSpPr>
            <p:spPr bwMode="auto">
              <a:xfrm flipH="1">
                <a:off x="532" y="344"/>
                <a:ext cx="3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0" name="Line 717"/>
              <p:cNvSpPr>
                <a:spLocks noChangeAspect="1" noChangeShapeType="1"/>
              </p:cNvSpPr>
              <p:nvPr/>
            </p:nvSpPr>
            <p:spPr bwMode="auto">
              <a:xfrm>
                <a:off x="521" y="344"/>
                <a:ext cx="4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1" name="Line 718"/>
              <p:cNvSpPr>
                <a:spLocks noChangeAspect="1" noChangeShapeType="1"/>
              </p:cNvSpPr>
              <p:nvPr/>
            </p:nvSpPr>
            <p:spPr bwMode="auto">
              <a:xfrm>
                <a:off x="538" y="342"/>
                <a:ext cx="7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2" name="Line 719"/>
              <p:cNvSpPr>
                <a:spLocks noChangeAspect="1" noChangeShapeType="1"/>
              </p:cNvSpPr>
              <p:nvPr/>
            </p:nvSpPr>
            <p:spPr bwMode="auto">
              <a:xfrm flipV="1">
                <a:off x="544" y="348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3" name="Line 720"/>
              <p:cNvSpPr>
                <a:spLocks noChangeAspect="1" noChangeShapeType="1"/>
              </p:cNvSpPr>
              <p:nvPr/>
            </p:nvSpPr>
            <p:spPr bwMode="auto">
              <a:xfrm>
                <a:off x="525" y="352"/>
                <a:ext cx="14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4" name="Line 721"/>
              <p:cNvSpPr>
                <a:spLocks noChangeAspect="1" noChangeShapeType="1"/>
              </p:cNvSpPr>
              <p:nvPr/>
            </p:nvSpPr>
            <p:spPr bwMode="auto">
              <a:xfrm flipH="1">
                <a:off x="518" y="351"/>
                <a:ext cx="6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057" name="Group 722"/>
              <p:cNvGrpSpPr>
                <a:grpSpLocks noChangeAspect="1"/>
              </p:cNvGrpSpPr>
              <p:nvPr/>
            </p:nvGrpSpPr>
            <p:grpSpPr bwMode="auto">
              <a:xfrm>
                <a:off x="503" y="410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25058" name="Group 72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297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98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99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00" name="Line 72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01" name="Line 7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02" name="Line 72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059" name="Group 73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07" name="Freeform 7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08" name="Oval 7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25060" name="Group 7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05" name="Freeform 7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06" name="Oval 7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296" name="Line 7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061" name="Group 737"/>
              <p:cNvGrpSpPr>
                <a:grpSpLocks noChangeAspect="1"/>
              </p:cNvGrpSpPr>
              <p:nvPr/>
            </p:nvGrpSpPr>
            <p:grpSpPr bwMode="auto">
              <a:xfrm>
                <a:off x="548" y="412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25062" name="Group 738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283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4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5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6" name="Line 7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7" name="Line 74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8" name="Line 74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063" name="Group 74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293" name="Freeform 7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94" name="Oval 7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25064" name="Group 74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291" name="Freeform 7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92" name="Oval 7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282" name="Line 7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065" name="Group 752"/>
              <p:cNvGrpSpPr>
                <a:grpSpLocks noChangeAspect="1"/>
              </p:cNvGrpSpPr>
              <p:nvPr/>
            </p:nvGrpSpPr>
            <p:grpSpPr bwMode="auto">
              <a:xfrm>
                <a:off x="427" y="408"/>
                <a:ext cx="50" cy="18"/>
                <a:chOff x="2402" y="867"/>
                <a:chExt cx="268" cy="97"/>
              </a:xfrm>
              <a:grpFill/>
            </p:grpSpPr>
            <p:grpSp>
              <p:nvGrpSpPr>
                <p:cNvPr id="25066" name="Group 75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269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0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1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2" name="Line 7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3" name="Line 75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4" name="Line 75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067" name="Group 7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279" name="Freeform 7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80" name="Oval 7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25068" name="Group 7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277" name="Freeform 7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78" name="Oval 7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268" name="Line 7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258" name="Freeform 767"/>
              <p:cNvSpPr>
                <a:spLocks noChangeAspect="1"/>
              </p:cNvSpPr>
              <p:nvPr/>
            </p:nvSpPr>
            <p:spPr bwMode="auto">
              <a:xfrm>
                <a:off x="732" y="454"/>
                <a:ext cx="109" cy="18"/>
              </a:xfrm>
              <a:custGeom>
                <a:avLst/>
                <a:gdLst>
                  <a:gd name="T0" fmla="*/ 8 w 210"/>
                  <a:gd name="T1" fmla="*/ 1 h 35"/>
                  <a:gd name="T2" fmla="*/ 6 w 210"/>
                  <a:gd name="T3" fmla="*/ 1 h 35"/>
                  <a:gd name="T4" fmla="*/ 6 w 210"/>
                  <a:gd name="T5" fmla="*/ 1 h 35"/>
                  <a:gd name="T6" fmla="*/ 3 w 210"/>
                  <a:gd name="T7" fmla="*/ 1 h 35"/>
                  <a:gd name="T8" fmla="*/ 3 w 210"/>
                  <a:gd name="T9" fmla="*/ 1 h 35"/>
                  <a:gd name="T10" fmla="*/ 1 w 210"/>
                  <a:gd name="T11" fmla="*/ 0 h 35"/>
                  <a:gd name="T12" fmla="*/ 0 w 210"/>
                  <a:gd name="T13" fmla="*/ 1 h 35"/>
                  <a:gd name="T14" fmla="*/ 3 w 210"/>
                  <a:gd name="T15" fmla="*/ 1 h 35"/>
                  <a:gd name="T16" fmla="*/ 2 w 210"/>
                  <a:gd name="T17" fmla="*/ 1 h 35"/>
                  <a:gd name="T18" fmla="*/ 5 w 210"/>
                  <a:gd name="T19" fmla="*/ 1 h 35"/>
                  <a:gd name="T20" fmla="*/ 5 w 210"/>
                  <a:gd name="T21" fmla="*/ 1 h 35"/>
                  <a:gd name="T22" fmla="*/ 7 w 210"/>
                  <a:gd name="T23" fmla="*/ 2 h 35"/>
                  <a:gd name="T24" fmla="*/ 8 w 210"/>
                  <a:gd name="T25" fmla="*/ 1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0"/>
                  <a:gd name="T40" fmla="*/ 0 h 35"/>
                  <a:gd name="T41" fmla="*/ 210 w 210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0" h="35">
                    <a:moveTo>
                      <a:pt x="210" y="27"/>
                    </a:moveTo>
                    <a:lnTo>
                      <a:pt x="157" y="27"/>
                    </a:lnTo>
                    <a:lnTo>
                      <a:pt x="157" y="17"/>
                    </a:lnTo>
                    <a:lnTo>
                      <a:pt x="80" y="12"/>
                    </a:lnTo>
                    <a:lnTo>
                      <a:pt x="79" y="1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62" y="8"/>
                    </a:lnTo>
                    <a:lnTo>
                      <a:pt x="59" y="19"/>
                    </a:lnTo>
                    <a:lnTo>
                      <a:pt x="142" y="23"/>
                    </a:lnTo>
                    <a:lnTo>
                      <a:pt x="141" y="32"/>
                    </a:lnTo>
                    <a:lnTo>
                      <a:pt x="195" y="35"/>
                    </a:lnTo>
                    <a:lnTo>
                      <a:pt x="210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069" name="Group 768"/>
              <p:cNvGrpSpPr>
                <a:grpSpLocks noChangeAspect="1"/>
              </p:cNvGrpSpPr>
              <p:nvPr/>
            </p:nvGrpSpPr>
            <p:grpSpPr bwMode="auto">
              <a:xfrm flipH="1">
                <a:off x="250" y="415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4260" name="Freeform 76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1" name="Freeform 77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2" name="Freeform 77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3" name="Freeform 77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4" name="Freeform 77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5" name="Freeform 77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6" name="Freeform 77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5793" name="Rectangle 84"/>
          <p:cNvSpPr>
            <a:spLocks noChangeArrowheads="1"/>
          </p:cNvSpPr>
          <p:nvPr/>
        </p:nvSpPr>
        <p:spPr bwMode="auto">
          <a:xfrm>
            <a:off x="2781910" y="6635574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6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АУГ «Рейган»</a:t>
            </a:r>
            <a:endParaRPr lang="ru-RU" sz="6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5794" name="Oval 3167"/>
          <p:cNvSpPr>
            <a:spLocks noChangeArrowheads="1"/>
          </p:cNvSpPr>
          <p:nvPr/>
        </p:nvSpPr>
        <p:spPr bwMode="auto">
          <a:xfrm>
            <a:off x="7229476" y="1473200"/>
            <a:ext cx="144463" cy="1968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6275" name="Rectangle 84"/>
          <p:cNvSpPr>
            <a:spLocks noChangeArrowheads="1"/>
          </p:cNvSpPr>
          <p:nvPr/>
        </p:nvSpPr>
        <p:spPr bwMode="auto">
          <a:xfrm flipH="1">
            <a:off x="7404101" y="1517651"/>
            <a:ext cx="347663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Бремертон</a:t>
            </a:r>
          </a:p>
        </p:txBody>
      </p:sp>
      <p:sp>
        <p:nvSpPr>
          <p:cNvPr id="6276" name="Rectangle 84"/>
          <p:cNvSpPr>
            <a:spLocks noChangeArrowheads="1"/>
          </p:cNvSpPr>
          <p:nvPr/>
        </p:nvSpPr>
        <p:spPr bwMode="auto">
          <a:xfrm flipH="1">
            <a:off x="7505701" y="1693334"/>
            <a:ext cx="190757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Китсап</a:t>
            </a:r>
          </a:p>
        </p:txBody>
      </p:sp>
      <p:sp>
        <p:nvSpPr>
          <p:cNvPr id="5797" name="Oval 3167"/>
          <p:cNvSpPr>
            <a:spLocks noChangeArrowheads="1"/>
          </p:cNvSpPr>
          <p:nvPr/>
        </p:nvSpPr>
        <p:spPr bwMode="auto">
          <a:xfrm>
            <a:off x="7354888" y="1629833"/>
            <a:ext cx="144462" cy="1968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25071" name="Group 603"/>
          <p:cNvGrpSpPr>
            <a:grpSpLocks noChangeAspect="1"/>
          </p:cNvGrpSpPr>
          <p:nvPr/>
        </p:nvGrpSpPr>
        <p:grpSpPr bwMode="auto">
          <a:xfrm>
            <a:off x="7148289" y="1818753"/>
            <a:ext cx="576064" cy="218689"/>
            <a:chOff x="50" y="306"/>
            <a:chExt cx="826" cy="194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5976" name="Freeform 604"/>
            <p:cNvSpPr>
              <a:spLocks noChangeAspect="1"/>
            </p:cNvSpPr>
            <p:nvPr/>
          </p:nvSpPr>
          <p:spPr bwMode="auto">
            <a:xfrm>
              <a:off x="89" y="439"/>
              <a:ext cx="13" cy="11"/>
            </a:xfrm>
            <a:custGeom>
              <a:avLst/>
              <a:gdLst>
                <a:gd name="T0" fmla="*/ 1 w 26"/>
                <a:gd name="T1" fmla="*/ 0 h 20"/>
                <a:gd name="T2" fmla="*/ 1 w 26"/>
                <a:gd name="T3" fmla="*/ 1 h 20"/>
                <a:gd name="T4" fmla="*/ 1 w 26"/>
                <a:gd name="T5" fmla="*/ 1 h 20"/>
                <a:gd name="T6" fmla="*/ 1 w 26"/>
                <a:gd name="T7" fmla="*/ 1 h 20"/>
                <a:gd name="T8" fmla="*/ 1 w 26"/>
                <a:gd name="T9" fmla="*/ 1 h 20"/>
                <a:gd name="T10" fmla="*/ 0 w 26"/>
                <a:gd name="T11" fmla="*/ 1 h 20"/>
                <a:gd name="T12" fmla="*/ 1 w 26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8" y="0"/>
                  </a:moveTo>
                  <a:lnTo>
                    <a:pt x="26" y="9"/>
                  </a:lnTo>
                  <a:lnTo>
                    <a:pt x="18" y="13"/>
                  </a:lnTo>
                  <a:lnTo>
                    <a:pt x="17" y="20"/>
                  </a:lnTo>
                  <a:lnTo>
                    <a:pt x="8" y="9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5072" name="Group 605"/>
            <p:cNvGrpSpPr>
              <a:grpSpLocks noChangeAspect="1"/>
            </p:cNvGrpSpPr>
            <p:nvPr/>
          </p:nvGrpSpPr>
          <p:grpSpPr bwMode="auto">
            <a:xfrm>
              <a:off x="329" y="423"/>
              <a:ext cx="44" cy="17"/>
              <a:chOff x="2769" y="979"/>
              <a:chExt cx="230" cy="90"/>
            </a:xfrm>
            <a:grpFill/>
          </p:grpSpPr>
          <p:sp>
            <p:nvSpPr>
              <p:cNvPr id="6140" name="Freeform 606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1" name="Freeform 607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2" name="Freeform 608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3" name="Freeform 609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4" name="Freeform 610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5" name="Freeform 611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6" name="Freeform 612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5978" name="Freeform 614"/>
            <p:cNvSpPr>
              <a:spLocks noChangeAspect="1"/>
            </p:cNvSpPr>
            <p:nvPr/>
          </p:nvSpPr>
          <p:spPr bwMode="auto">
            <a:xfrm>
              <a:off x="50" y="401"/>
              <a:ext cx="826" cy="99"/>
            </a:xfrm>
            <a:custGeom>
              <a:avLst/>
              <a:gdLst>
                <a:gd name="T0" fmla="*/ 0 w 1188"/>
                <a:gd name="T1" fmla="*/ 3 h 141"/>
                <a:gd name="T2" fmla="*/ 6 w 1188"/>
                <a:gd name="T3" fmla="*/ 6 h 141"/>
                <a:gd name="T4" fmla="*/ 8 w 1188"/>
                <a:gd name="T5" fmla="*/ 8 h 141"/>
                <a:gd name="T6" fmla="*/ 12 w 1188"/>
                <a:gd name="T7" fmla="*/ 10 h 141"/>
                <a:gd name="T8" fmla="*/ 17 w 1188"/>
                <a:gd name="T9" fmla="*/ 14 h 141"/>
                <a:gd name="T10" fmla="*/ 29 w 1188"/>
                <a:gd name="T11" fmla="*/ 16 h 141"/>
                <a:gd name="T12" fmla="*/ 56 w 1188"/>
                <a:gd name="T13" fmla="*/ 19 h 141"/>
                <a:gd name="T14" fmla="*/ 82 w 1188"/>
                <a:gd name="T15" fmla="*/ 20 h 141"/>
                <a:gd name="T16" fmla="*/ 114 w 1188"/>
                <a:gd name="T17" fmla="*/ 22 h 141"/>
                <a:gd name="T18" fmla="*/ 146 w 1188"/>
                <a:gd name="T19" fmla="*/ 23 h 141"/>
                <a:gd name="T20" fmla="*/ 185 w 1188"/>
                <a:gd name="T21" fmla="*/ 24 h 141"/>
                <a:gd name="T22" fmla="*/ 188 w 1188"/>
                <a:gd name="T23" fmla="*/ 22 h 141"/>
                <a:gd name="T24" fmla="*/ 191 w 1188"/>
                <a:gd name="T25" fmla="*/ 19 h 141"/>
                <a:gd name="T26" fmla="*/ 193 w 1188"/>
                <a:gd name="T27" fmla="*/ 14 h 141"/>
                <a:gd name="T28" fmla="*/ 193 w 1188"/>
                <a:gd name="T29" fmla="*/ 10 h 141"/>
                <a:gd name="T30" fmla="*/ 193 w 1188"/>
                <a:gd name="T31" fmla="*/ 8 h 141"/>
                <a:gd name="T32" fmla="*/ 182 w 1188"/>
                <a:gd name="T33" fmla="*/ 6 h 141"/>
                <a:gd name="T34" fmla="*/ 155 w 1188"/>
                <a:gd name="T35" fmla="*/ 4 h 141"/>
                <a:gd name="T36" fmla="*/ 139 w 1188"/>
                <a:gd name="T37" fmla="*/ 4 h 141"/>
                <a:gd name="T38" fmla="*/ 75 w 1188"/>
                <a:gd name="T39" fmla="*/ 3 h 141"/>
                <a:gd name="T40" fmla="*/ 74 w 1188"/>
                <a:gd name="T41" fmla="*/ 4 h 141"/>
                <a:gd name="T42" fmla="*/ 56 w 1188"/>
                <a:gd name="T43" fmla="*/ 4 h 141"/>
                <a:gd name="T44" fmla="*/ 40 w 1188"/>
                <a:gd name="T45" fmla="*/ 4 h 141"/>
                <a:gd name="T46" fmla="*/ 26 w 1188"/>
                <a:gd name="T47" fmla="*/ 3 h 141"/>
                <a:gd name="T48" fmla="*/ 17 w 1188"/>
                <a:gd name="T49" fmla="*/ 2 h 141"/>
                <a:gd name="T50" fmla="*/ 10 w 1188"/>
                <a:gd name="T51" fmla="*/ 0 h 141"/>
                <a:gd name="T52" fmla="*/ 0 w 1188"/>
                <a:gd name="T53" fmla="*/ 3 h 1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8"/>
                <a:gd name="T82" fmla="*/ 0 h 141"/>
                <a:gd name="T83" fmla="*/ 1188 w 1188"/>
                <a:gd name="T84" fmla="*/ 141 h 1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8" h="141">
                  <a:moveTo>
                    <a:pt x="0" y="16"/>
                  </a:moveTo>
                  <a:lnTo>
                    <a:pt x="39" y="38"/>
                  </a:lnTo>
                  <a:lnTo>
                    <a:pt x="51" y="48"/>
                  </a:lnTo>
                  <a:lnTo>
                    <a:pt x="75" y="60"/>
                  </a:lnTo>
                  <a:lnTo>
                    <a:pt x="100" y="83"/>
                  </a:lnTo>
                  <a:lnTo>
                    <a:pt x="182" y="96"/>
                  </a:lnTo>
                  <a:lnTo>
                    <a:pt x="344" y="111"/>
                  </a:lnTo>
                  <a:lnTo>
                    <a:pt x="503" y="121"/>
                  </a:lnTo>
                  <a:lnTo>
                    <a:pt x="703" y="133"/>
                  </a:lnTo>
                  <a:lnTo>
                    <a:pt x="899" y="137"/>
                  </a:lnTo>
                  <a:lnTo>
                    <a:pt x="1140" y="141"/>
                  </a:lnTo>
                  <a:lnTo>
                    <a:pt x="1161" y="133"/>
                  </a:lnTo>
                  <a:lnTo>
                    <a:pt x="1180" y="110"/>
                  </a:lnTo>
                  <a:lnTo>
                    <a:pt x="1188" y="86"/>
                  </a:lnTo>
                  <a:lnTo>
                    <a:pt x="1187" y="59"/>
                  </a:lnTo>
                  <a:lnTo>
                    <a:pt x="1184" y="45"/>
                  </a:lnTo>
                  <a:lnTo>
                    <a:pt x="1120" y="34"/>
                  </a:lnTo>
                  <a:lnTo>
                    <a:pt x="957" y="24"/>
                  </a:lnTo>
                  <a:lnTo>
                    <a:pt x="854" y="24"/>
                  </a:lnTo>
                  <a:lnTo>
                    <a:pt x="465" y="16"/>
                  </a:lnTo>
                  <a:lnTo>
                    <a:pt x="451" y="20"/>
                  </a:lnTo>
                  <a:lnTo>
                    <a:pt x="342" y="22"/>
                  </a:lnTo>
                  <a:lnTo>
                    <a:pt x="245" y="21"/>
                  </a:lnTo>
                  <a:lnTo>
                    <a:pt x="164" y="17"/>
                  </a:lnTo>
                  <a:lnTo>
                    <a:pt x="108" y="10"/>
                  </a:lnTo>
                  <a:lnTo>
                    <a:pt x="64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79" name="Freeform 615"/>
            <p:cNvSpPr>
              <a:spLocks noChangeAspect="1"/>
            </p:cNvSpPr>
            <p:nvPr/>
          </p:nvSpPr>
          <p:spPr bwMode="auto">
            <a:xfrm>
              <a:off x="50" y="401"/>
              <a:ext cx="821" cy="62"/>
            </a:xfrm>
            <a:custGeom>
              <a:avLst/>
              <a:gdLst>
                <a:gd name="T0" fmla="*/ 0 w 1183"/>
                <a:gd name="T1" fmla="*/ 3 h 90"/>
                <a:gd name="T2" fmla="*/ 11 w 1183"/>
                <a:gd name="T3" fmla="*/ 6 h 90"/>
                <a:gd name="T4" fmla="*/ 24 w 1183"/>
                <a:gd name="T5" fmla="*/ 8 h 90"/>
                <a:gd name="T6" fmla="*/ 39 w 1183"/>
                <a:gd name="T7" fmla="*/ 8 h 90"/>
                <a:gd name="T8" fmla="*/ 48 w 1183"/>
                <a:gd name="T9" fmla="*/ 8 h 90"/>
                <a:gd name="T10" fmla="*/ 46 w 1183"/>
                <a:gd name="T11" fmla="*/ 12 h 90"/>
                <a:gd name="T12" fmla="*/ 55 w 1183"/>
                <a:gd name="T13" fmla="*/ 12 h 90"/>
                <a:gd name="T14" fmla="*/ 74 w 1183"/>
                <a:gd name="T15" fmla="*/ 12 h 90"/>
                <a:gd name="T16" fmla="*/ 74 w 1183"/>
                <a:gd name="T17" fmla="*/ 11 h 90"/>
                <a:gd name="T18" fmla="*/ 99 w 1183"/>
                <a:gd name="T19" fmla="*/ 12 h 90"/>
                <a:gd name="T20" fmla="*/ 120 w 1183"/>
                <a:gd name="T21" fmla="*/ 13 h 90"/>
                <a:gd name="T22" fmla="*/ 146 w 1183"/>
                <a:gd name="T23" fmla="*/ 13 h 90"/>
                <a:gd name="T24" fmla="*/ 157 w 1183"/>
                <a:gd name="T25" fmla="*/ 14 h 90"/>
                <a:gd name="T26" fmla="*/ 159 w 1183"/>
                <a:gd name="T27" fmla="*/ 12 h 90"/>
                <a:gd name="T28" fmla="*/ 188 w 1183"/>
                <a:gd name="T29" fmla="*/ 12 h 90"/>
                <a:gd name="T30" fmla="*/ 191 w 1183"/>
                <a:gd name="T31" fmla="*/ 7 h 90"/>
                <a:gd name="T32" fmla="*/ 177 w 1183"/>
                <a:gd name="T33" fmla="*/ 6 h 90"/>
                <a:gd name="T34" fmla="*/ 151 w 1183"/>
                <a:gd name="T35" fmla="*/ 4 h 90"/>
                <a:gd name="T36" fmla="*/ 75 w 1183"/>
                <a:gd name="T37" fmla="*/ 2 h 90"/>
                <a:gd name="T38" fmla="*/ 73 w 1183"/>
                <a:gd name="T39" fmla="*/ 4 h 90"/>
                <a:gd name="T40" fmla="*/ 62 w 1183"/>
                <a:gd name="T41" fmla="*/ 3 h 90"/>
                <a:gd name="T42" fmla="*/ 56 w 1183"/>
                <a:gd name="T43" fmla="*/ 4 h 90"/>
                <a:gd name="T44" fmla="*/ 40 w 1183"/>
                <a:gd name="T45" fmla="*/ 4 h 90"/>
                <a:gd name="T46" fmla="*/ 28 w 1183"/>
                <a:gd name="T47" fmla="*/ 3 h 90"/>
                <a:gd name="T48" fmla="*/ 15 w 1183"/>
                <a:gd name="T49" fmla="*/ 1 h 90"/>
                <a:gd name="T50" fmla="*/ 9 w 1183"/>
                <a:gd name="T51" fmla="*/ 0 h 90"/>
                <a:gd name="T52" fmla="*/ 0 w 1183"/>
                <a:gd name="T53" fmla="*/ 3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3"/>
                <a:gd name="T82" fmla="*/ 0 h 90"/>
                <a:gd name="T83" fmla="*/ 1183 w 1183"/>
                <a:gd name="T84" fmla="*/ 90 h 9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3" h="90">
                  <a:moveTo>
                    <a:pt x="0" y="18"/>
                  </a:moveTo>
                  <a:lnTo>
                    <a:pt x="68" y="41"/>
                  </a:lnTo>
                  <a:lnTo>
                    <a:pt x="154" y="49"/>
                  </a:lnTo>
                  <a:lnTo>
                    <a:pt x="243" y="54"/>
                  </a:lnTo>
                  <a:lnTo>
                    <a:pt x="296" y="53"/>
                  </a:lnTo>
                  <a:lnTo>
                    <a:pt x="284" y="75"/>
                  </a:lnTo>
                  <a:lnTo>
                    <a:pt x="340" y="77"/>
                  </a:lnTo>
                  <a:lnTo>
                    <a:pt x="457" y="80"/>
                  </a:lnTo>
                  <a:lnTo>
                    <a:pt x="457" y="72"/>
                  </a:lnTo>
                  <a:lnTo>
                    <a:pt x="611" y="80"/>
                  </a:lnTo>
                  <a:lnTo>
                    <a:pt x="745" y="85"/>
                  </a:lnTo>
                  <a:lnTo>
                    <a:pt x="905" y="87"/>
                  </a:lnTo>
                  <a:lnTo>
                    <a:pt x="976" y="90"/>
                  </a:lnTo>
                  <a:lnTo>
                    <a:pt x="989" y="77"/>
                  </a:lnTo>
                  <a:lnTo>
                    <a:pt x="1170" y="79"/>
                  </a:lnTo>
                  <a:lnTo>
                    <a:pt x="1183" y="45"/>
                  </a:lnTo>
                  <a:lnTo>
                    <a:pt x="1101" y="34"/>
                  </a:lnTo>
                  <a:lnTo>
                    <a:pt x="935" y="26"/>
                  </a:lnTo>
                  <a:lnTo>
                    <a:pt x="462" y="15"/>
                  </a:lnTo>
                  <a:lnTo>
                    <a:pt x="453" y="23"/>
                  </a:lnTo>
                  <a:lnTo>
                    <a:pt x="388" y="20"/>
                  </a:lnTo>
                  <a:lnTo>
                    <a:pt x="346" y="23"/>
                  </a:lnTo>
                  <a:lnTo>
                    <a:pt x="252" y="24"/>
                  </a:lnTo>
                  <a:lnTo>
                    <a:pt x="170" y="20"/>
                  </a:lnTo>
                  <a:lnTo>
                    <a:pt x="94" y="10"/>
                  </a:lnTo>
                  <a:lnTo>
                    <a:pt x="59" y="0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0" name="Freeform 616"/>
            <p:cNvSpPr>
              <a:spLocks noChangeAspect="1"/>
            </p:cNvSpPr>
            <p:nvPr/>
          </p:nvSpPr>
          <p:spPr bwMode="auto">
            <a:xfrm>
              <a:off x="391" y="459"/>
              <a:ext cx="471" cy="27"/>
            </a:xfrm>
            <a:custGeom>
              <a:avLst/>
              <a:gdLst>
                <a:gd name="T0" fmla="*/ 111 w 677"/>
                <a:gd name="T1" fmla="*/ 0 h 41"/>
                <a:gd name="T2" fmla="*/ 110 w 677"/>
                <a:gd name="T3" fmla="*/ 2 h 41"/>
                <a:gd name="T4" fmla="*/ 106 w 677"/>
                <a:gd name="T5" fmla="*/ 5 h 41"/>
                <a:gd name="T6" fmla="*/ 100 w 677"/>
                <a:gd name="T7" fmla="*/ 5 h 41"/>
                <a:gd name="T8" fmla="*/ 99 w 677"/>
                <a:gd name="T9" fmla="*/ 5 h 41"/>
                <a:gd name="T10" fmla="*/ 0 w 677"/>
                <a:gd name="T11" fmla="*/ 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7"/>
                <a:gd name="T19" fmla="*/ 0 h 41"/>
                <a:gd name="T20" fmla="*/ 677 w 677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7" h="41">
                  <a:moveTo>
                    <a:pt x="677" y="0"/>
                  </a:moveTo>
                  <a:lnTo>
                    <a:pt x="676" y="18"/>
                  </a:lnTo>
                  <a:lnTo>
                    <a:pt x="650" y="41"/>
                  </a:lnTo>
                  <a:lnTo>
                    <a:pt x="617" y="39"/>
                  </a:lnTo>
                  <a:lnTo>
                    <a:pt x="608" y="35"/>
                  </a:lnTo>
                  <a:lnTo>
                    <a:pt x="0" y="12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1" name="Line 617"/>
            <p:cNvSpPr>
              <a:spLocks noChangeAspect="1" noChangeShapeType="1"/>
            </p:cNvSpPr>
            <p:nvPr/>
          </p:nvSpPr>
          <p:spPr bwMode="auto">
            <a:xfrm>
              <a:off x="821" y="475"/>
              <a:ext cx="20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2" name="Line 618"/>
            <p:cNvSpPr>
              <a:spLocks noChangeAspect="1" noChangeShapeType="1"/>
            </p:cNvSpPr>
            <p:nvPr/>
          </p:nvSpPr>
          <p:spPr bwMode="auto">
            <a:xfrm flipV="1">
              <a:off x="844" y="475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3" name="Line 619"/>
            <p:cNvSpPr>
              <a:spLocks noChangeAspect="1" noChangeShapeType="1"/>
            </p:cNvSpPr>
            <p:nvPr/>
          </p:nvSpPr>
          <p:spPr bwMode="auto">
            <a:xfrm>
              <a:off x="749" y="465"/>
              <a:ext cx="44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4" name="Line 620"/>
            <p:cNvSpPr>
              <a:spLocks noChangeAspect="1" noChangeShapeType="1"/>
            </p:cNvSpPr>
            <p:nvPr/>
          </p:nvSpPr>
          <p:spPr bwMode="auto">
            <a:xfrm>
              <a:off x="793" y="472"/>
              <a:ext cx="25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5" name="Line 621"/>
            <p:cNvSpPr>
              <a:spLocks noChangeAspect="1" noChangeShapeType="1"/>
            </p:cNvSpPr>
            <p:nvPr/>
          </p:nvSpPr>
          <p:spPr bwMode="auto">
            <a:xfrm flipV="1">
              <a:off x="821" y="468"/>
              <a:ext cx="7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6" name="Line 622"/>
            <p:cNvSpPr>
              <a:spLocks noChangeAspect="1" noChangeShapeType="1"/>
            </p:cNvSpPr>
            <p:nvPr/>
          </p:nvSpPr>
          <p:spPr bwMode="auto">
            <a:xfrm flipV="1">
              <a:off x="793" y="463"/>
              <a:ext cx="7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7" name="Line 623"/>
            <p:cNvSpPr>
              <a:spLocks noChangeAspect="1" noChangeShapeType="1"/>
            </p:cNvSpPr>
            <p:nvPr/>
          </p:nvSpPr>
          <p:spPr bwMode="auto">
            <a:xfrm flipH="1">
              <a:off x="795" y="468"/>
              <a:ext cx="5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8" name="Line 624"/>
            <p:cNvSpPr>
              <a:spLocks noChangeAspect="1" noChangeShapeType="1"/>
            </p:cNvSpPr>
            <p:nvPr/>
          </p:nvSpPr>
          <p:spPr bwMode="auto">
            <a:xfrm flipH="1">
              <a:off x="825" y="470"/>
              <a:ext cx="37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9" name="Line 625"/>
            <p:cNvSpPr>
              <a:spLocks noChangeAspect="1" noChangeShapeType="1"/>
            </p:cNvSpPr>
            <p:nvPr/>
          </p:nvSpPr>
          <p:spPr bwMode="auto">
            <a:xfrm>
              <a:off x="802" y="468"/>
              <a:ext cx="23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0" name="Oval 626"/>
            <p:cNvSpPr>
              <a:spLocks noChangeAspect="1" noChangeArrowheads="1"/>
            </p:cNvSpPr>
            <p:nvPr/>
          </p:nvSpPr>
          <p:spPr bwMode="auto">
            <a:xfrm>
              <a:off x="251" y="431"/>
              <a:ext cx="30" cy="4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1" name="Oval 627"/>
            <p:cNvSpPr>
              <a:spLocks noChangeAspect="1" noChangeArrowheads="1"/>
            </p:cNvSpPr>
            <p:nvPr/>
          </p:nvSpPr>
          <p:spPr bwMode="auto">
            <a:xfrm>
              <a:off x="200" y="426"/>
              <a:ext cx="28" cy="7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2" name="Freeform 628"/>
            <p:cNvSpPr>
              <a:spLocks noChangeAspect="1"/>
            </p:cNvSpPr>
            <p:nvPr/>
          </p:nvSpPr>
          <p:spPr bwMode="auto">
            <a:xfrm>
              <a:off x="362" y="437"/>
              <a:ext cx="507" cy="13"/>
            </a:xfrm>
            <a:custGeom>
              <a:avLst/>
              <a:gdLst>
                <a:gd name="T0" fmla="*/ 4 w 1044"/>
                <a:gd name="T1" fmla="*/ 0 h 44"/>
                <a:gd name="T2" fmla="*/ 8 w 1044"/>
                <a:gd name="T3" fmla="*/ 0 h 44"/>
                <a:gd name="T4" fmla="*/ 12 w 1044"/>
                <a:gd name="T5" fmla="*/ 0 h 44"/>
                <a:gd name="T6" fmla="*/ 17 w 1044"/>
                <a:gd name="T7" fmla="*/ 0 h 44"/>
                <a:gd name="T8" fmla="*/ 22 w 1044"/>
                <a:gd name="T9" fmla="*/ 0 h 44"/>
                <a:gd name="T10" fmla="*/ 28 w 1044"/>
                <a:gd name="T11" fmla="*/ 0 h 44"/>
                <a:gd name="T12" fmla="*/ 28 w 1044"/>
                <a:gd name="T13" fmla="*/ 0 h 44"/>
                <a:gd name="T14" fmla="*/ 28 w 1044"/>
                <a:gd name="T15" fmla="*/ 0 h 44"/>
                <a:gd name="T16" fmla="*/ 25 w 1044"/>
                <a:gd name="T17" fmla="*/ 0 h 44"/>
                <a:gd name="T18" fmla="*/ 17 w 1044"/>
                <a:gd name="T19" fmla="*/ 0 h 44"/>
                <a:gd name="T20" fmla="*/ 10 w 1044"/>
                <a:gd name="T21" fmla="*/ 0 h 44"/>
                <a:gd name="T22" fmla="*/ 5 w 1044"/>
                <a:gd name="T23" fmla="*/ 0 h 44"/>
                <a:gd name="T24" fmla="*/ 0 w 1044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44"/>
                <a:gd name="T40" fmla="*/ 0 h 44"/>
                <a:gd name="T41" fmla="*/ 1044 w 1044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44" h="44">
                  <a:moveTo>
                    <a:pt x="165" y="38"/>
                  </a:moveTo>
                  <a:lnTo>
                    <a:pt x="303" y="37"/>
                  </a:lnTo>
                  <a:lnTo>
                    <a:pt x="450" y="37"/>
                  </a:lnTo>
                  <a:lnTo>
                    <a:pt x="632" y="39"/>
                  </a:lnTo>
                  <a:lnTo>
                    <a:pt x="801" y="39"/>
                  </a:lnTo>
                  <a:lnTo>
                    <a:pt x="1023" y="44"/>
                  </a:lnTo>
                  <a:lnTo>
                    <a:pt x="1044" y="0"/>
                  </a:lnTo>
                  <a:lnTo>
                    <a:pt x="1043" y="6"/>
                  </a:lnTo>
                  <a:lnTo>
                    <a:pt x="925" y="5"/>
                  </a:lnTo>
                  <a:lnTo>
                    <a:pt x="659" y="4"/>
                  </a:lnTo>
                  <a:lnTo>
                    <a:pt x="381" y="5"/>
                  </a:lnTo>
                  <a:lnTo>
                    <a:pt x="190" y="5"/>
                  </a:lnTo>
                  <a:lnTo>
                    <a:pt x="0" y="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3" name="Freeform 629"/>
            <p:cNvSpPr>
              <a:spLocks noChangeAspect="1"/>
            </p:cNvSpPr>
            <p:nvPr/>
          </p:nvSpPr>
          <p:spPr bwMode="auto">
            <a:xfrm>
              <a:off x="377" y="447"/>
              <a:ext cx="484" cy="3"/>
            </a:xfrm>
            <a:custGeom>
              <a:avLst/>
              <a:gdLst>
                <a:gd name="T0" fmla="*/ 0 w 996"/>
                <a:gd name="T1" fmla="*/ 0 h 5"/>
                <a:gd name="T2" fmla="*/ 3 w 996"/>
                <a:gd name="T3" fmla="*/ 0 h 5"/>
                <a:gd name="T4" fmla="*/ 8 w 996"/>
                <a:gd name="T5" fmla="*/ 1 h 5"/>
                <a:gd name="T6" fmla="*/ 13 w 996"/>
                <a:gd name="T7" fmla="*/ 1 h 5"/>
                <a:gd name="T8" fmla="*/ 17 w 996"/>
                <a:gd name="T9" fmla="*/ 1 h 5"/>
                <a:gd name="T10" fmla="*/ 23 w 996"/>
                <a:gd name="T11" fmla="*/ 1 h 5"/>
                <a:gd name="T12" fmla="*/ 25 w 996"/>
                <a:gd name="T13" fmla="*/ 1 h 5"/>
                <a:gd name="T14" fmla="*/ 27 w 996"/>
                <a:gd name="T15" fmla="*/ 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6"/>
                <a:gd name="T25" fmla="*/ 0 h 5"/>
                <a:gd name="T26" fmla="*/ 996 w 996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6" h="5">
                  <a:moveTo>
                    <a:pt x="0" y="0"/>
                  </a:moveTo>
                  <a:lnTo>
                    <a:pt x="130" y="0"/>
                  </a:lnTo>
                  <a:lnTo>
                    <a:pt x="294" y="2"/>
                  </a:lnTo>
                  <a:lnTo>
                    <a:pt x="461" y="2"/>
                  </a:lnTo>
                  <a:lnTo>
                    <a:pt x="655" y="2"/>
                  </a:lnTo>
                  <a:lnTo>
                    <a:pt x="837" y="4"/>
                  </a:lnTo>
                  <a:lnTo>
                    <a:pt x="937" y="4"/>
                  </a:lnTo>
                  <a:lnTo>
                    <a:pt x="996" y="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4" name="Freeform 630"/>
            <p:cNvSpPr>
              <a:spLocks noChangeAspect="1"/>
            </p:cNvSpPr>
            <p:nvPr/>
          </p:nvSpPr>
          <p:spPr bwMode="auto">
            <a:xfrm>
              <a:off x="360" y="420"/>
              <a:ext cx="509" cy="10"/>
            </a:xfrm>
            <a:custGeom>
              <a:avLst/>
              <a:gdLst>
                <a:gd name="T0" fmla="*/ 0 w 1047"/>
                <a:gd name="T1" fmla="*/ 0 h 34"/>
                <a:gd name="T2" fmla="*/ 1 w 1047"/>
                <a:gd name="T3" fmla="*/ 0 h 34"/>
                <a:gd name="T4" fmla="*/ 0 w 1047"/>
                <a:gd name="T5" fmla="*/ 0 h 34"/>
                <a:gd name="T6" fmla="*/ 5 w 1047"/>
                <a:gd name="T7" fmla="*/ 0 h 34"/>
                <a:gd name="T8" fmla="*/ 18 w 1047"/>
                <a:gd name="T9" fmla="*/ 0 h 34"/>
                <a:gd name="T10" fmla="*/ 23 w 1047"/>
                <a:gd name="T11" fmla="*/ 0 h 34"/>
                <a:gd name="T12" fmla="*/ 28 w 1047"/>
                <a:gd name="T13" fmla="*/ 0 h 34"/>
                <a:gd name="T14" fmla="*/ 28 w 1047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47"/>
                <a:gd name="T25" fmla="*/ 0 h 34"/>
                <a:gd name="T26" fmla="*/ 1047 w 1047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47" h="34">
                  <a:moveTo>
                    <a:pt x="0" y="0"/>
                  </a:moveTo>
                  <a:lnTo>
                    <a:pt x="40" y="0"/>
                  </a:lnTo>
                  <a:lnTo>
                    <a:pt x="23" y="13"/>
                  </a:lnTo>
                  <a:lnTo>
                    <a:pt x="176" y="31"/>
                  </a:lnTo>
                  <a:lnTo>
                    <a:pt x="645" y="30"/>
                  </a:lnTo>
                  <a:lnTo>
                    <a:pt x="857" y="34"/>
                  </a:lnTo>
                  <a:lnTo>
                    <a:pt x="1043" y="33"/>
                  </a:lnTo>
                  <a:cubicBezTo>
                    <a:pt x="1047" y="28"/>
                    <a:pt x="1047" y="30"/>
                    <a:pt x="1047" y="27"/>
                  </a:cubicBez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5" name="Freeform 631"/>
            <p:cNvSpPr>
              <a:spLocks noChangeAspect="1"/>
            </p:cNvSpPr>
            <p:nvPr/>
          </p:nvSpPr>
          <p:spPr bwMode="auto">
            <a:xfrm>
              <a:off x="87" y="405"/>
              <a:ext cx="252" cy="9"/>
            </a:xfrm>
            <a:custGeom>
              <a:avLst/>
              <a:gdLst>
                <a:gd name="T0" fmla="*/ 14 w 518"/>
                <a:gd name="T1" fmla="*/ 0 h 31"/>
                <a:gd name="T2" fmla="*/ 12 w 518"/>
                <a:gd name="T3" fmla="*/ 0 h 31"/>
                <a:gd name="T4" fmla="*/ 11 w 518"/>
                <a:gd name="T5" fmla="*/ 0 h 31"/>
                <a:gd name="T6" fmla="*/ 7 w 518"/>
                <a:gd name="T7" fmla="*/ 0 h 31"/>
                <a:gd name="T8" fmla="*/ 4 w 518"/>
                <a:gd name="T9" fmla="*/ 0 h 31"/>
                <a:gd name="T10" fmla="*/ 2 w 518"/>
                <a:gd name="T11" fmla="*/ 0 h 31"/>
                <a:gd name="T12" fmla="*/ 1 w 518"/>
                <a:gd name="T13" fmla="*/ 0 h 31"/>
                <a:gd name="T14" fmla="*/ 0 w 518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8"/>
                <a:gd name="T25" fmla="*/ 0 h 31"/>
                <a:gd name="T26" fmla="*/ 518 w 518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8" h="31">
                  <a:moveTo>
                    <a:pt x="518" y="30"/>
                  </a:moveTo>
                  <a:lnTo>
                    <a:pt x="441" y="30"/>
                  </a:lnTo>
                  <a:lnTo>
                    <a:pt x="405" y="31"/>
                  </a:lnTo>
                  <a:lnTo>
                    <a:pt x="262" y="31"/>
                  </a:lnTo>
                  <a:lnTo>
                    <a:pt x="168" y="28"/>
                  </a:lnTo>
                  <a:lnTo>
                    <a:pt x="93" y="20"/>
                  </a:lnTo>
                  <a:lnTo>
                    <a:pt x="45" y="12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6" name="Line 632"/>
            <p:cNvSpPr>
              <a:spLocks noChangeAspect="1" noChangeShapeType="1"/>
            </p:cNvSpPr>
            <p:nvPr/>
          </p:nvSpPr>
          <p:spPr bwMode="auto">
            <a:xfrm flipH="1" flipV="1">
              <a:off x="257" y="446"/>
              <a:ext cx="112" cy="1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7" name="Freeform 633"/>
            <p:cNvSpPr>
              <a:spLocks noChangeAspect="1"/>
            </p:cNvSpPr>
            <p:nvPr/>
          </p:nvSpPr>
          <p:spPr bwMode="auto">
            <a:xfrm>
              <a:off x="71" y="409"/>
              <a:ext cx="346" cy="20"/>
            </a:xfrm>
            <a:custGeom>
              <a:avLst/>
              <a:gdLst>
                <a:gd name="T0" fmla="*/ 19 w 712"/>
                <a:gd name="T1" fmla="*/ 0 h 71"/>
                <a:gd name="T2" fmla="*/ 15 w 712"/>
                <a:gd name="T3" fmla="*/ 0 h 71"/>
                <a:gd name="T4" fmla="*/ 8 w 712"/>
                <a:gd name="T5" fmla="*/ 0 h 71"/>
                <a:gd name="T6" fmla="*/ 4 w 712"/>
                <a:gd name="T7" fmla="*/ 0 h 71"/>
                <a:gd name="T8" fmla="*/ 2 w 712"/>
                <a:gd name="T9" fmla="*/ 0 h 71"/>
                <a:gd name="T10" fmla="*/ 0 w 712"/>
                <a:gd name="T11" fmla="*/ 0 h 71"/>
                <a:gd name="T12" fmla="*/ 0 w 712"/>
                <a:gd name="T13" fmla="*/ 0 h 71"/>
                <a:gd name="T14" fmla="*/ 1 w 712"/>
                <a:gd name="T15" fmla="*/ 0 h 71"/>
                <a:gd name="T16" fmla="*/ 4 w 712"/>
                <a:gd name="T17" fmla="*/ 0 h 71"/>
                <a:gd name="T18" fmla="*/ 7 w 712"/>
                <a:gd name="T19" fmla="*/ 0 h 71"/>
                <a:gd name="T20" fmla="*/ 9 w 712"/>
                <a:gd name="T21" fmla="*/ 0 h 71"/>
                <a:gd name="T22" fmla="*/ 11 w 712"/>
                <a:gd name="T23" fmla="*/ 0 h 71"/>
                <a:gd name="T24" fmla="*/ 13 w 712"/>
                <a:gd name="T25" fmla="*/ 0 h 71"/>
                <a:gd name="T26" fmla="*/ 15 w 712"/>
                <a:gd name="T27" fmla="*/ 0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12"/>
                <a:gd name="T43" fmla="*/ 0 h 71"/>
                <a:gd name="T44" fmla="*/ 712 w 712"/>
                <a:gd name="T45" fmla="*/ 71 h 7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12" h="71">
                  <a:moveTo>
                    <a:pt x="712" y="71"/>
                  </a:moveTo>
                  <a:lnTo>
                    <a:pt x="547" y="62"/>
                  </a:lnTo>
                  <a:lnTo>
                    <a:pt x="310" y="49"/>
                  </a:lnTo>
                  <a:lnTo>
                    <a:pt x="158" y="40"/>
                  </a:lnTo>
                  <a:lnTo>
                    <a:pt x="84" y="27"/>
                  </a:lnTo>
                  <a:lnTo>
                    <a:pt x="22" y="12"/>
                  </a:lnTo>
                  <a:lnTo>
                    <a:pt x="0" y="0"/>
                  </a:lnTo>
                  <a:lnTo>
                    <a:pt x="62" y="16"/>
                  </a:lnTo>
                  <a:lnTo>
                    <a:pt x="146" y="28"/>
                  </a:lnTo>
                  <a:lnTo>
                    <a:pt x="240" y="32"/>
                  </a:lnTo>
                  <a:lnTo>
                    <a:pt x="327" y="32"/>
                  </a:lnTo>
                  <a:lnTo>
                    <a:pt x="412" y="32"/>
                  </a:lnTo>
                  <a:lnTo>
                    <a:pt x="480" y="32"/>
                  </a:lnTo>
                  <a:lnTo>
                    <a:pt x="543" y="3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8" name="Freeform 634"/>
            <p:cNvSpPr>
              <a:spLocks noChangeAspect="1"/>
            </p:cNvSpPr>
            <p:nvPr/>
          </p:nvSpPr>
          <p:spPr bwMode="auto">
            <a:xfrm>
              <a:off x="175" y="436"/>
              <a:ext cx="42" cy="16"/>
            </a:xfrm>
            <a:custGeom>
              <a:avLst/>
              <a:gdLst>
                <a:gd name="T0" fmla="*/ 0 w 82"/>
                <a:gd name="T1" fmla="*/ 1 h 30"/>
                <a:gd name="T2" fmla="*/ 1 w 82"/>
                <a:gd name="T3" fmla="*/ 1 h 30"/>
                <a:gd name="T4" fmla="*/ 1 w 82"/>
                <a:gd name="T5" fmla="*/ 0 h 30"/>
                <a:gd name="T6" fmla="*/ 1 w 82"/>
                <a:gd name="T7" fmla="*/ 1 h 30"/>
                <a:gd name="T8" fmla="*/ 2 w 82"/>
                <a:gd name="T9" fmla="*/ 1 h 30"/>
                <a:gd name="T10" fmla="*/ 2 w 82"/>
                <a:gd name="T11" fmla="*/ 1 h 30"/>
                <a:gd name="T12" fmla="*/ 2 w 82"/>
                <a:gd name="T13" fmla="*/ 1 h 30"/>
                <a:gd name="T14" fmla="*/ 2 w 82"/>
                <a:gd name="T15" fmla="*/ 1 h 30"/>
                <a:gd name="T16" fmla="*/ 3 w 82"/>
                <a:gd name="T17" fmla="*/ 1 h 30"/>
                <a:gd name="T18" fmla="*/ 3 w 82"/>
                <a:gd name="T19" fmla="*/ 1 h 30"/>
                <a:gd name="T20" fmla="*/ 3 w 82"/>
                <a:gd name="T21" fmla="*/ 1 h 30"/>
                <a:gd name="T22" fmla="*/ 2 w 82"/>
                <a:gd name="T23" fmla="*/ 1 h 30"/>
                <a:gd name="T24" fmla="*/ 2 w 82"/>
                <a:gd name="T25" fmla="*/ 1 h 30"/>
                <a:gd name="T26" fmla="*/ 2 w 82"/>
                <a:gd name="T27" fmla="*/ 1 h 30"/>
                <a:gd name="T28" fmla="*/ 2 w 82"/>
                <a:gd name="T29" fmla="*/ 1 h 30"/>
                <a:gd name="T30" fmla="*/ 1 w 82"/>
                <a:gd name="T31" fmla="*/ 1 h 30"/>
                <a:gd name="T32" fmla="*/ 1 w 82"/>
                <a:gd name="T33" fmla="*/ 1 h 30"/>
                <a:gd name="T34" fmla="*/ 1 w 82"/>
                <a:gd name="T35" fmla="*/ 2 h 30"/>
                <a:gd name="T36" fmla="*/ 1 w 82"/>
                <a:gd name="T37" fmla="*/ 2 h 30"/>
                <a:gd name="T38" fmla="*/ 1 w 82"/>
                <a:gd name="T39" fmla="*/ 1 h 30"/>
                <a:gd name="T40" fmla="*/ 0 w 82"/>
                <a:gd name="T41" fmla="*/ 1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30"/>
                <a:gd name="T65" fmla="*/ 82 w 82"/>
                <a:gd name="T66" fmla="*/ 30 h 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30">
                  <a:moveTo>
                    <a:pt x="0" y="18"/>
                  </a:moveTo>
                  <a:lnTo>
                    <a:pt x="28" y="15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43" y="18"/>
                  </a:lnTo>
                  <a:lnTo>
                    <a:pt x="56" y="18"/>
                  </a:lnTo>
                  <a:lnTo>
                    <a:pt x="44" y="4"/>
                  </a:lnTo>
                  <a:lnTo>
                    <a:pt x="51" y="4"/>
                  </a:lnTo>
                  <a:lnTo>
                    <a:pt x="67" y="18"/>
                  </a:lnTo>
                  <a:lnTo>
                    <a:pt x="82" y="22"/>
                  </a:lnTo>
                  <a:lnTo>
                    <a:pt x="65" y="28"/>
                  </a:lnTo>
                  <a:lnTo>
                    <a:pt x="59" y="24"/>
                  </a:lnTo>
                  <a:lnTo>
                    <a:pt x="43" y="23"/>
                  </a:lnTo>
                  <a:lnTo>
                    <a:pt x="49" y="28"/>
                  </a:lnTo>
                  <a:lnTo>
                    <a:pt x="40" y="29"/>
                  </a:lnTo>
                  <a:lnTo>
                    <a:pt x="31" y="21"/>
                  </a:lnTo>
                  <a:lnTo>
                    <a:pt x="20" y="21"/>
                  </a:lnTo>
                  <a:lnTo>
                    <a:pt x="10" y="30"/>
                  </a:lnTo>
                  <a:lnTo>
                    <a:pt x="3" y="30"/>
                  </a:lnTo>
                  <a:lnTo>
                    <a:pt x="6" y="19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5073" name="Group 635"/>
            <p:cNvGrpSpPr>
              <a:grpSpLocks noChangeAspect="1"/>
            </p:cNvGrpSpPr>
            <p:nvPr/>
          </p:nvGrpSpPr>
          <p:grpSpPr bwMode="auto">
            <a:xfrm>
              <a:off x="670" y="407"/>
              <a:ext cx="52" cy="19"/>
              <a:chOff x="2402" y="867"/>
              <a:chExt cx="268" cy="97"/>
            </a:xfrm>
            <a:grpFill/>
          </p:grpSpPr>
          <p:grpSp>
            <p:nvGrpSpPr>
              <p:cNvPr id="25075" name="Group 63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128" name="Freeform 63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29" name="Freeform 63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0" name="Freeform 63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1" name="Line 64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2" name="Line 64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3" name="Line 6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5076" name="Group 64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138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39" name="Oval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077" name="Group 64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136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37" name="Oval 6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127" name="Line 64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78" name="Group 650"/>
            <p:cNvGrpSpPr>
              <a:grpSpLocks noChangeAspect="1"/>
            </p:cNvGrpSpPr>
            <p:nvPr/>
          </p:nvGrpSpPr>
          <p:grpSpPr bwMode="auto">
            <a:xfrm>
              <a:off x="715" y="408"/>
              <a:ext cx="53" cy="19"/>
              <a:chOff x="2402" y="867"/>
              <a:chExt cx="268" cy="97"/>
            </a:xfrm>
            <a:grpFill/>
          </p:grpSpPr>
          <p:grpSp>
            <p:nvGrpSpPr>
              <p:cNvPr id="25079" name="Group 651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114" name="Freeform 652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5" name="Freeform 653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6" name="Freeform 654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7" name="Line 65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8" name="Line 656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9" name="Line 6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5080" name="Group 658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124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25" name="Oval 6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081" name="Group 661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122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23" name="Oval 6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113" name="Line 664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82" name="Group 665"/>
            <p:cNvGrpSpPr>
              <a:grpSpLocks noChangeAspect="1"/>
            </p:cNvGrpSpPr>
            <p:nvPr/>
          </p:nvGrpSpPr>
          <p:grpSpPr bwMode="auto">
            <a:xfrm>
              <a:off x="767" y="409"/>
              <a:ext cx="56" cy="20"/>
              <a:chOff x="2402" y="867"/>
              <a:chExt cx="268" cy="97"/>
            </a:xfrm>
            <a:grpFill/>
          </p:grpSpPr>
          <p:grpSp>
            <p:nvGrpSpPr>
              <p:cNvPr id="25083" name="Group 66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100" name="Freeform 66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1" name="Freeform 66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2" name="Freeform 66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3" name="Line 67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4" name="Line 67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5" name="Line 67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5084" name="Group 67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110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11" name="Oval 6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085" name="Group 67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108" name="Freeform 67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09" name="Oval 6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99" name="Line 67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86" name="Group 680"/>
            <p:cNvGrpSpPr>
              <a:grpSpLocks noChangeAspect="1"/>
            </p:cNvGrpSpPr>
            <p:nvPr/>
          </p:nvGrpSpPr>
          <p:grpSpPr bwMode="auto">
            <a:xfrm flipH="1">
              <a:off x="580" y="433"/>
              <a:ext cx="46" cy="19"/>
              <a:chOff x="2769" y="979"/>
              <a:chExt cx="230" cy="90"/>
            </a:xfrm>
            <a:grpFill/>
          </p:grpSpPr>
          <p:sp>
            <p:nvSpPr>
              <p:cNvPr id="6091" name="Freeform 681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2" name="Freeform 682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3" name="Freeform 683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4" name="Freeform 684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5" name="Freeform 685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6" name="Freeform 686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7" name="Freeform 687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87" name="Group 688"/>
            <p:cNvGrpSpPr>
              <a:grpSpLocks noChangeAspect="1"/>
            </p:cNvGrpSpPr>
            <p:nvPr/>
          </p:nvGrpSpPr>
          <p:grpSpPr bwMode="auto">
            <a:xfrm>
              <a:off x="705" y="429"/>
              <a:ext cx="43" cy="18"/>
              <a:chOff x="2769" y="979"/>
              <a:chExt cx="230" cy="90"/>
            </a:xfrm>
            <a:grpFill/>
          </p:grpSpPr>
          <p:sp>
            <p:nvSpPr>
              <p:cNvPr id="6084" name="Freeform 68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5" name="Freeform 69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6" name="Freeform 69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7" name="Freeform 69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8" name="Freeform 69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9" name="Freeform 69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0" name="Freeform 69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004" name="Freeform 696"/>
            <p:cNvSpPr>
              <a:spLocks noChangeAspect="1"/>
            </p:cNvSpPr>
            <p:nvPr/>
          </p:nvSpPr>
          <p:spPr bwMode="auto">
            <a:xfrm>
              <a:off x="446" y="321"/>
              <a:ext cx="205" cy="105"/>
            </a:xfrm>
            <a:custGeom>
              <a:avLst/>
              <a:gdLst>
                <a:gd name="T0" fmla="*/ 1 w 396"/>
                <a:gd name="T1" fmla="*/ 7 h 203"/>
                <a:gd name="T2" fmla="*/ 13 w 396"/>
                <a:gd name="T3" fmla="*/ 7 h 203"/>
                <a:gd name="T4" fmla="*/ 14 w 396"/>
                <a:gd name="T5" fmla="*/ 7 h 203"/>
                <a:gd name="T6" fmla="*/ 14 w 396"/>
                <a:gd name="T7" fmla="*/ 7 h 203"/>
                <a:gd name="T8" fmla="*/ 14 w 396"/>
                <a:gd name="T9" fmla="*/ 6 h 203"/>
                <a:gd name="T10" fmla="*/ 14 w 396"/>
                <a:gd name="T11" fmla="*/ 6 h 203"/>
                <a:gd name="T12" fmla="*/ 14 w 396"/>
                <a:gd name="T13" fmla="*/ 6 h 203"/>
                <a:gd name="T14" fmla="*/ 14 w 396"/>
                <a:gd name="T15" fmla="*/ 5 h 203"/>
                <a:gd name="T16" fmla="*/ 14 w 396"/>
                <a:gd name="T17" fmla="*/ 5 h 203"/>
                <a:gd name="T18" fmla="*/ 14 w 396"/>
                <a:gd name="T19" fmla="*/ 5 h 203"/>
                <a:gd name="T20" fmla="*/ 13 w 396"/>
                <a:gd name="T21" fmla="*/ 5 h 203"/>
                <a:gd name="T22" fmla="*/ 13 w 396"/>
                <a:gd name="T23" fmla="*/ 4 h 203"/>
                <a:gd name="T24" fmla="*/ 12 w 396"/>
                <a:gd name="T25" fmla="*/ 3 h 203"/>
                <a:gd name="T26" fmla="*/ 10 w 396"/>
                <a:gd name="T27" fmla="*/ 3 h 203"/>
                <a:gd name="T28" fmla="*/ 10 w 396"/>
                <a:gd name="T29" fmla="*/ 2 h 203"/>
                <a:gd name="T30" fmla="*/ 10 w 396"/>
                <a:gd name="T31" fmla="*/ 2 h 203"/>
                <a:gd name="T32" fmla="*/ 9 w 396"/>
                <a:gd name="T33" fmla="*/ 2 h 203"/>
                <a:gd name="T34" fmla="*/ 9 w 396"/>
                <a:gd name="T35" fmla="*/ 2 h 203"/>
                <a:gd name="T36" fmla="*/ 8 w 396"/>
                <a:gd name="T37" fmla="*/ 2 h 203"/>
                <a:gd name="T38" fmla="*/ 8 w 396"/>
                <a:gd name="T39" fmla="*/ 2 h 203"/>
                <a:gd name="T40" fmla="*/ 7 w 396"/>
                <a:gd name="T41" fmla="*/ 3 h 203"/>
                <a:gd name="T42" fmla="*/ 7 w 396"/>
                <a:gd name="T43" fmla="*/ 2 h 203"/>
                <a:gd name="T44" fmla="*/ 7 w 396"/>
                <a:gd name="T45" fmla="*/ 2 h 203"/>
                <a:gd name="T46" fmla="*/ 7 w 396"/>
                <a:gd name="T47" fmla="*/ 2 h 203"/>
                <a:gd name="T48" fmla="*/ 7 w 396"/>
                <a:gd name="T49" fmla="*/ 1 h 203"/>
                <a:gd name="T50" fmla="*/ 6 w 396"/>
                <a:gd name="T51" fmla="*/ 0 h 203"/>
                <a:gd name="T52" fmla="*/ 6 w 396"/>
                <a:gd name="T53" fmla="*/ 1 h 203"/>
                <a:gd name="T54" fmla="*/ 5 w 396"/>
                <a:gd name="T55" fmla="*/ 1 h 203"/>
                <a:gd name="T56" fmla="*/ 5 w 396"/>
                <a:gd name="T57" fmla="*/ 1 h 203"/>
                <a:gd name="T58" fmla="*/ 5 w 396"/>
                <a:gd name="T59" fmla="*/ 2 h 203"/>
                <a:gd name="T60" fmla="*/ 5 w 396"/>
                <a:gd name="T61" fmla="*/ 2 h 203"/>
                <a:gd name="T62" fmla="*/ 5 w 396"/>
                <a:gd name="T63" fmla="*/ 2 h 203"/>
                <a:gd name="T64" fmla="*/ 5 w 396"/>
                <a:gd name="T65" fmla="*/ 3 h 203"/>
                <a:gd name="T66" fmla="*/ 5 w 396"/>
                <a:gd name="T67" fmla="*/ 3 h 203"/>
                <a:gd name="T68" fmla="*/ 5 w 396"/>
                <a:gd name="T69" fmla="*/ 2 h 203"/>
                <a:gd name="T70" fmla="*/ 5 w 396"/>
                <a:gd name="T71" fmla="*/ 2 h 203"/>
                <a:gd name="T72" fmla="*/ 5 w 396"/>
                <a:gd name="T73" fmla="*/ 2 h 203"/>
                <a:gd name="T74" fmla="*/ 5 w 396"/>
                <a:gd name="T75" fmla="*/ 3 h 203"/>
                <a:gd name="T76" fmla="*/ 3 w 396"/>
                <a:gd name="T77" fmla="*/ 3 h 203"/>
                <a:gd name="T78" fmla="*/ 4 w 396"/>
                <a:gd name="T79" fmla="*/ 3 h 203"/>
                <a:gd name="T80" fmla="*/ 3 w 396"/>
                <a:gd name="T81" fmla="*/ 3 h 203"/>
                <a:gd name="T82" fmla="*/ 2 w 396"/>
                <a:gd name="T83" fmla="*/ 5 h 203"/>
                <a:gd name="T84" fmla="*/ 2 w 396"/>
                <a:gd name="T85" fmla="*/ 5 h 203"/>
                <a:gd name="T86" fmla="*/ 2 w 396"/>
                <a:gd name="T87" fmla="*/ 5 h 203"/>
                <a:gd name="T88" fmla="*/ 1 w 396"/>
                <a:gd name="T89" fmla="*/ 5 h 203"/>
                <a:gd name="T90" fmla="*/ 1 w 396"/>
                <a:gd name="T91" fmla="*/ 5 h 203"/>
                <a:gd name="T92" fmla="*/ 0 w 396"/>
                <a:gd name="T93" fmla="*/ 6 h 203"/>
                <a:gd name="T94" fmla="*/ 1 w 396"/>
                <a:gd name="T95" fmla="*/ 5 h 203"/>
                <a:gd name="T96" fmla="*/ 1 w 396"/>
                <a:gd name="T97" fmla="*/ 6 h 203"/>
                <a:gd name="T98" fmla="*/ 1 w 396"/>
                <a:gd name="T99" fmla="*/ 7 h 203"/>
                <a:gd name="T100" fmla="*/ 1 w 396"/>
                <a:gd name="T101" fmla="*/ 7 h 2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96"/>
                <a:gd name="T154" fmla="*/ 0 h 203"/>
                <a:gd name="T155" fmla="*/ 396 w 396"/>
                <a:gd name="T156" fmla="*/ 203 h 20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96" h="203">
                  <a:moveTo>
                    <a:pt x="20" y="189"/>
                  </a:moveTo>
                  <a:lnTo>
                    <a:pt x="362" y="203"/>
                  </a:lnTo>
                  <a:lnTo>
                    <a:pt x="380" y="197"/>
                  </a:lnTo>
                  <a:lnTo>
                    <a:pt x="387" y="188"/>
                  </a:lnTo>
                  <a:lnTo>
                    <a:pt x="378" y="164"/>
                  </a:lnTo>
                  <a:lnTo>
                    <a:pt x="390" y="158"/>
                  </a:lnTo>
                  <a:lnTo>
                    <a:pt x="396" y="153"/>
                  </a:lnTo>
                  <a:lnTo>
                    <a:pt x="396" y="137"/>
                  </a:lnTo>
                  <a:lnTo>
                    <a:pt x="387" y="133"/>
                  </a:lnTo>
                  <a:lnTo>
                    <a:pt x="385" y="121"/>
                  </a:lnTo>
                  <a:lnTo>
                    <a:pt x="368" y="119"/>
                  </a:lnTo>
                  <a:lnTo>
                    <a:pt x="362" y="115"/>
                  </a:lnTo>
                  <a:lnTo>
                    <a:pt x="340" y="73"/>
                  </a:lnTo>
                  <a:lnTo>
                    <a:pt x="281" y="74"/>
                  </a:lnTo>
                  <a:lnTo>
                    <a:pt x="270" y="45"/>
                  </a:lnTo>
                  <a:lnTo>
                    <a:pt x="258" y="41"/>
                  </a:lnTo>
                  <a:lnTo>
                    <a:pt x="239" y="41"/>
                  </a:lnTo>
                  <a:lnTo>
                    <a:pt x="226" y="42"/>
                  </a:lnTo>
                  <a:lnTo>
                    <a:pt x="214" y="46"/>
                  </a:lnTo>
                  <a:lnTo>
                    <a:pt x="209" y="57"/>
                  </a:lnTo>
                  <a:lnTo>
                    <a:pt x="202" y="61"/>
                  </a:lnTo>
                  <a:lnTo>
                    <a:pt x="198" y="48"/>
                  </a:lnTo>
                  <a:lnTo>
                    <a:pt x="189" y="38"/>
                  </a:lnTo>
                  <a:lnTo>
                    <a:pt x="182" y="38"/>
                  </a:lnTo>
                  <a:lnTo>
                    <a:pt x="182" y="6"/>
                  </a:lnTo>
                  <a:lnTo>
                    <a:pt x="169" y="0"/>
                  </a:lnTo>
                  <a:lnTo>
                    <a:pt x="153" y="2"/>
                  </a:lnTo>
                  <a:lnTo>
                    <a:pt x="135" y="4"/>
                  </a:lnTo>
                  <a:lnTo>
                    <a:pt x="135" y="10"/>
                  </a:lnTo>
                  <a:lnTo>
                    <a:pt x="135" y="44"/>
                  </a:lnTo>
                  <a:lnTo>
                    <a:pt x="147" y="46"/>
                  </a:lnTo>
                  <a:lnTo>
                    <a:pt x="147" y="53"/>
                  </a:lnTo>
                  <a:lnTo>
                    <a:pt x="145" y="62"/>
                  </a:lnTo>
                  <a:lnTo>
                    <a:pt x="139" y="62"/>
                  </a:lnTo>
                  <a:lnTo>
                    <a:pt x="131" y="60"/>
                  </a:lnTo>
                  <a:lnTo>
                    <a:pt x="131" y="44"/>
                  </a:lnTo>
                  <a:lnTo>
                    <a:pt x="117" y="44"/>
                  </a:lnTo>
                  <a:lnTo>
                    <a:pt x="117" y="65"/>
                  </a:lnTo>
                  <a:lnTo>
                    <a:pt x="91" y="64"/>
                  </a:lnTo>
                  <a:lnTo>
                    <a:pt x="98" y="75"/>
                  </a:lnTo>
                  <a:lnTo>
                    <a:pt x="78" y="76"/>
                  </a:lnTo>
                  <a:lnTo>
                    <a:pt x="57" y="120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17" y="132"/>
                  </a:lnTo>
                  <a:lnTo>
                    <a:pt x="5" y="130"/>
                  </a:lnTo>
                  <a:lnTo>
                    <a:pt x="0" y="148"/>
                  </a:lnTo>
                  <a:lnTo>
                    <a:pt x="22" y="146"/>
                  </a:lnTo>
                  <a:lnTo>
                    <a:pt x="30" y="154"/>
                  </a:lnTo>
                  <a:lnTo>
                    <a:pt x="12" y="189"/>
                  </a:lnTo>
                  <a:lnTo>
                    <a:pt x="20" y="18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5" name="Freeform 697"/>
            <p:cNvSpPr>
              <a:spLocks noChangeAspect="1"/>
            </p:cNvSpPr>
            <p:nvPr/>
          </p:nvSpPr>
          <p:spPr bwMode="auto">
            <a:xfrm>
              <a:off x="487" y="355"/>
              <a:ext cx="142" cy="40"/>
            </a:xfrm>
            <a:custGeom>
              <a:avLst/>
              <a:gdLst>
                <a:gd name="T0" fmla="*/ 0 w 275"/>
                <a:gd name="T1" fmla="*/ 1 h 77"/>
                <a:gd name="T2" fmla="*/ 1 w 275"/>
                <a:gd name="T3" fmla="*/ 1 h 77"/>
                <a:gd name="T4" fmla="*/ 2 w 275"/>
                <a:gd name="T5" fmla="*/ 0 h 77"/>
                <a:gd name="T6" fmla="*/ 2 w 275"/>
                <a:gd name="T7" fmla="*/ 0 h 77"/>
                <a:gd name="T8" fmla="*/ 3 w 275"/>
                <a:gd name="T9" fmla="*/ 1 h 77"/>
                <a:gd name="T10" fmla="*/ 5 w 275"/>
                <a:gd name="T11" fmla="*/ 1 h 77"/>
                <a:gd name="T12" fmla="*/ 5 w 275"/>
                <a:gd name="T13" fmla="*/ 1 h 77"/>
                <a:gd name="T14" fmla="*/ 8 w 275"/>
                <a:gd name="T15" fmla="*/ 1 h 77"/>
                <a:gd name="T16" fmla="*/ 8 w 275"/>
                <a:gd name="T17" fmla="*/ 3 h 77"/>
                <a:gd name="T18" fmla="*/ 9 w 275"/>
                <a:gd name="T19" fmla="*/ 3 h 77"/>
                <a:gd name="T20" fmla="*/ 10 w 275"/>
                <a:gd name="T21" fmla="*/ 3 h 77"/>
                <a:gd name="T22" fmla="*/ 10 w 275"/>
                <a:gd name="T23" fmla="*/ 3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5"/>
                <a:gd name="T37" fmla="*/ 0 h 77"/>
                <a:gd name="T38" fmla="*/ 275 w 275"/>
                <a:gd name="T39" fmla="*/ 77 h 7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5" h="77">
                  <a:moveTo>
                    <a:pt x="0" y="14"/>
                  </a:moveTo>
                  <a:lnTo>
                    <a:pt x="26" y="14"/>
                  </a:lnTo>
                  <a:lnTo>
                    <a:pt x="38" y="0"/>
                  </a:lnTo>
                  <a:lnTo>
                    <a:pt x="56" y="0"/>
                  </a:lnTo>
                  <a:lnTo>
                    <a:pt x="65" y="5"/>
                  </a:lnTo>
                  <a:lnTo>
                    <a:pt x="134" y="7"/>
                  </a:lnTo>
                  <a:lnTo>
                    <a:pt x="133" y="23"/>
                  </a:lnTo>
                  <a:lnTo>
                    <a:pt x="226" y="25"/>
                  </a:lnTo>
                  <a:lnTo>
                    <a:pt x="226" y="74"/>
                  </a:lnTo>
                  <a:lnTo>
                    <a:pt x="250" y="77"/>
                  </a:lnTo>
                  <a:lnTo>
                    <a:pt x="263" y="76"/>
                  </a:lnTo>
                  <a:lnTo>
                    <a:pt x="275" y="7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6" name="Freeform 698"/>
            <p:cNvSpPr>
              <a:spLocks noChangeAspect="1"/>
            </p:cNvSpPr>
            <p:nvPr/>
          </p:nvSpPr>
          <p:spPr bwMode="auto">
            <a:xfrm>
              <a:off x="605" y="363"/>
              <a:ext cx="8" cy="12"/>
            </a:xfrm>
            <a:custGeom>
              <a:avLst/>
              <a:gdLst>
                <a:gd name="T0" fmla="*/ 0 w 16"/>
                <a:gd name="T1" fmla="*/ 1 h 24"/>
                <a:gd name="T2" fmla="*/ 1 w 16"/>
                <a:gd name="T3" fmla="*/ 0 h 24"/>
                <a:gd name="T4" fmla="*/ 1 w 16"/>
                <a:gd name="T5" fmla="*/ 1 h 24"/>
                <a:gd name="T6" fmla="*/ 1 w 16"/>
                <a:gd name="T7" fmla="*/ 1 h 24"/>
                <a:gd name="T8" fmla="*/ 1 w 1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24"/>
                <a:gd name="T17" fmla="*/ 16 w 16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24">
                  <a:moveTo>
                    <a:pt x="0" y="6"/>
                  </a:moveTo>
                  <a:lnTo>
                    <a:pt x="8" y="0"/>
                  </a:lnTo>
                  <a:lnTo>
                    <a:pt x="16" y="7"/>
                  </a:lnTo>
                  <a:lnTo>
                    <a:pt x="15" y="21"/>
                  </a:lnTo>
                  <a:lnTo>
                    <a:pt x="2" y="2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7" name="Freeform 699"/>
            <p:cNvSpPr>
              <a:spLocks noChangeAspect="1"/>
            </p:cNvSpPr>
            <p:nvPr/>
          </p:nvSpPr>
          <p:spPr bwMode="auto">
            <a:xfrm>
              <a:off x="612" y="359"/>
              <a:ext cx="22" cy="30"/>
            </a:xfrm>
            <a:custGeom>
              <a:avLst/>
              <a:gdLst>
                <a:gd name="T0" fmla="*/ 1 w 42"/>
                <a:gd name="T1" fmla="*/ 0 h 58"/>
                <a:gd name="T2" fmla="*/ 0 w 42"/>
                <a:gd name="T3" fmla="*/ 1 h 58"/>
                <a:gd name="T4" fmla="*/ 1 w 42"/>
                <a:gd name="T5" fmla="*/ 2 h 58"/>
                <a:gd name="T6" fmla="*/ 2 w 42"/>
                <a:gd name="T7" fmla="*/ 2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58"/>
                <a:gd name="T14" fmla="*/ 42 w 42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58">
                  <a:moveTo>
                    <a:pt x="18" y="0"/>
                  </a:moveTo>
                  <a:lnTo>
                    <a:pt x="0" y="12"/>
                  </a:lnTo>
                  <a:lnTo>
                    <a:pt x="24" y="58"/>
                  </a:lnTo>
                  <a:lnTo>
                    <a:pt x="42" y="4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8" name="Freeform 700"/>
            <p:cNvSpPr>
              <a:spLocks noChangeAspect="1"/>
            </p:cNvSpPr>
            <p:nvPr/>
          </p:nvSpPr>
          <p:spPr bwMode="auto">
            <a:xfrm>
              <a:off x="523" y="306"/>
              <a:ext cx="12" cy="17"/>
            </a:xfrm>
            <a:custGeom>
              <a:avLst/>
              <a:gdLst>
                <a:gd name="T0" fmla="*/ 1 w 24"/>
                <a:gd name="T1" fmla="*/ 1 h 33"/>
                <a:gd name="T2" fmla="*/ 1 w 24"/>
                <a:gd name="T3" fmla="*/ 1 h 33"/>
                <a:gd name="T4" fmla="*/ 1 w 24"/>
                <a:gd name="T5" fmla="*/ 1 h 33"/>
                <a:gd name="T6" fmla="*/ 0 w 24"/>
                <a:gd name="T7" fmla="*/ 1 h 33"/>
                <a:gd name="T8" fmla="*/ 1 w 24"/>
                <a:gd name="T9" fmla="*/ 1 h 33"/>
                <a:gd name="T10" fmla="*/ 1 w 24"/>
                <a:gd name="T11" fmla="*/ 0 h 33"/>
                <a:gd name="T12" fmla="*/ 1 w 24"/>
                <a:gd name="T13" fmla="*/ 1 h 33"/>
                <a:gd name="T14" fmla="*/ 1 w 24"/>
                <a:gd name="T15" fmla="*/ 1 h 33"/>
                <a:gd name="T16" fmla="*/ 1 w 24"/>
                <a:gd name="T17" fmla="*/ 1 h 33"/>
                <a:gd name="T18" fmla="*/ 1 w 24"/>
                <a:gd name="T19" fmla="*/ 1 h 33"/>
                <a:gd name="T20" fmla="*/ 1 w 24"/>
                <a:gd name="T21" fmla="*/ 1 h 33"/>
                <a:gd name="T22" fmla="*/ 1 w 24"/>
                <a:gd name="T23" fmla="*/ 1 h 33"/>
                <a:gd name="T24" fmla="*/ 1 w 24"/>
                <a:gd name="T25" fmla="*/ 1 h 33"/>
                <a:gd name="T26" fmla="*/ 1 w 24"/>
                <a:gd name="T27" fmla="*/ 2 h 33"/>
                <a:gd name="T28" fmla="*/ 1 w 24"/>
                <a:gd name="T29" fmla="*/ 1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33"/>
                <a:gd name="T47" fmla="*/ 24 w 24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33">
                  <a:moveTo>
                    <a:pt x="6" y="29"/>
                  </a:moveTo>
                  <a:lnTo>
                    <a:pt x="6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4" y="1"/>
                  </a:lnTo>
                  <a:lnTo>
                    <a:pt x="15" y="0"/>
                  </a:lnTo>
                  <a:lnTo>
                    <a:pt x="16" y="7"/>
                  </a:lnTo>
                  <a:lnTo>
                    <a:pt x="19" y="21"/>
                  </a:lnTo>
                  <a:lnTo>
                    <a:pt x="10" y="21"/>
                  </a:lnTo>
                  <a:lnTo>
                    <a:pt x="8" y="4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14" y="27"/>
                  </a:lnTo>
                  <a:lnTo>
                    <a:pt x="24" y="33"/>
                  </a:lnTo>
                  <a:lnTo>
                    <a:pt x="6" y="2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9" name="Freeform 701"/>
            <p:cNvSpPr>
              <a:spLocks noChangeAspect="1"/>
            </p:cNvSpPr>
            <p:nvPr/>
          </p:nvSpPr>
          <p:spPr bwMode="auto">
            <a:xfrm>
              <a:off x="516" y="341"/>
              <a:ext cx="26" cy="2"/>
            </a:xfrm>
            <a:custGeom>
              <a:avLst/>
              <a:gdLst>
                <a:gd name="T0" fmla="*/ 0 w 50"/>
                <a:gd name="T1" fmla="*/ 1 h 4"/>
                <a:gd name="T2" fmla="*/ 1 w 50"/>
                <a:gd name="T3" fmla="*/ 1 h 4"/>
                <a:gd name="T4" fmla="*/ 2 w 50"/>
                <a:gd name="T5" fmla="*/ 1 h 4"/>
                <a:gd name="T6" fmla="*/ 2 w 5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4"/>
                <a:gd name="T14" fmla="*/ 50 w 50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4">
                  <a:moveTo>
                    <a:pt x="0" y="2"/>
                  </a:moveTo>
                  <a:lnTo>
                    <a:pt x="21" y="4"/>
                  </a:lnTo>
                  <a:lnTo>
                    <a:pt x="39" y="3"/>
                  </a:lnTo>
                  <a:lnTo>
                    <a:pt x="5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0" name="Freeform 702"/>
            <p:cNvSpPr>
              <a:spLocks noChangeAspect="1"/>
            </p:cNvSpPr>
            <p:nvPr/>
          </p:nvSpPr>
          <p:spPr bwMode="auto">
            <a:xfrm>
              <a:off x="560" y="346"/>
              <a:ext cx="24" cy="2"/>
            </a:xfrm>
            <a:custGeom>
              <a:avLst/>
              <a:gdLst>
                <a:gd name="T0" fmla="*/ 0 w 46"/>
                <a:gd name="T1" fmla="*/ 0 h 3"/>
                <a:gd name="T2" fmla="*/ 1 w 46"/>
                <a:gd name="T3" fmla="*/ 1 h 3"/>
                <a:gd name="T4" fmla="*/ 2 w 46"/>
                <a:gd name="T5" fmla="*/ 1 h 3"/>
                <a:gd name="T6" fmla="*/ 2 w 46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3"/>
                <a:gd name="T14" fmla="*/ 46 w 4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3">
                  <a:moveTo>
                    <a:pt x="0" y="0"/>
                  </a:moveTo>
                  <a:lnTo>
                    <a:pt x="20" y="2"/>
                  </a:lnTo>
                  <a:lnTo>
                    <a:pt x="35" y="3"/>
                  </a:lnTo>
                  <a:lnTo>
                    <a:pt x="46" y="1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1" name="Freeform 703"/>
            <p:cNvSpPr>
              <a:spLocks noChangeAspect="1"/>
            </p:cNvSpPr>
            <p:nvPr/>
          </p:nvSpPr>
          <p:spPr bwMode="auto">
            <a:xfrm>
              <a:off x="516" y="324"/>
              <a:ext cx="25" cy="3"/>
            </a:xfrm>
            <a:custGeom>
              <a:avLst/>
              <a:gdLst>
                <a:gd name="T0" fmla="*/ 0 w 48"/>
                <a:gd name="T1" fmla="*/ 1 h 6"/>
                <a:gd name="T2" fmla="*/ 1 w 48"/>
                <a:gd name="T3" fmla="*/ 1 h 6"/>
                <a:gd name="T4" fmla="*/ 1 w 48"/>
                <a:gd name="T5" fmla="*/ 1 h 6"/>
                <a:gd name="T6" fmla="*/ 2 w 48"/>
                <a:gd name="T7" fmla="*/ 1 h 6"/>
                <a:gd name="T8" fmla="*/ 2 w 4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6"/>
                <a:gd name="T17" fmla="*/ 48 w 4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6">
                  <a:moveTo>
                    <a:pt x="0" y="2"/>
                  </a:moveTo>
                  <a:lnTo>
                    <a:pt x="10" y="5"/>
                  </a:lnTo>
                  <a:lnTo>
                    <a:pt x="27" y="6"/>
                  </a:lnTo>
                  <a:lnTo>
                    <a:pt x="40" y="6"/>
                  </a:lnTo>
                  <a:lnTo>
                    <a:pt x="4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2" name="Freeform 704"/>
            <p:cNvSpPr>
              <a:spLocks noChangeAspect="1"/>
            </p:cNvSpPr>
            <p:nvPr/>
          </p:nvSpPr>
          <p:spPr bwMode="auto">
            <a:xfrm>
              <a:off x="606" y="404"/>
              <a:ext cx="38" cy="4"/>
            </a:xfrm>
            <a:custGeom>
              <a:avLst/>
              <a:gdLst>
                <a:gd name="T0" fmla="*/ 0 w 73"/>
                <a:gd name="T1" fmla="*/ 1 h 7"/>
                <a:gd name="T2" fmla="*/ 1 w 73"/>
                <a:gd name="T3" fmla="*/ 1 h 7"/>
                <a:gd name="T4" fmla="*/ 2 w 73"/>
                <a:gd name="T5" fmla="*/ 1 h 7"/>
                <a:gd name="T6" fmla="*/ 2 w 73"/>
                <a:gd name="T7" fmla="*/ 0 h 7"/>
                <a:gd name="T8" fmla="*/ 3 w 7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"/>
                <a:gd name="T16" fmla="*/ 0 h 7"/>
                <a:gd name="T17" fmla="*/ 73 w 73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" h="7">
                  <a:moveTo>
                    <a:pt x="0" y="3"/>
                  </a:moveTo>
                  <a:lnTo>
                    <a:pt x="20" y="7"/>
                  </a:lnTo>
                  <a:lnTo>
                    <a:pt x="44" y="4"/>
                  </a:lnTo>
                  <a:lnTo>
                    <a:pt x="51" y="0"/>
                  </a:lnTo>
                  <a:lnTo>
                    <a:pt x="7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3" name="Line 705"/>
            <p:cNvSpPr>
              <a:spLocks noChangeAspect="1" noChangeShapeType="1"/>
            </p:cNvSpPr>
            <p:nvPr/>
          </p:nvSpPr>
          <p:spPr bwMode="auto">
            <a:xfrm>
              <a:off x="631" y="398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4" name="Line 706"/>
            <p:cNvSpPr>
              <a:spLocks noChangeAspect="1" noChangeShapeType="1"/>
            </p:cNvSpPr>
            <p:nvPr/>
          </p:nvSpPr>
          <p:spPr bwMode="auto">
            <a:xfrm>
              <a:off x="644" y="397"/>
              <a:ext cx="0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5" name="Line 707"/>
            <p:cNvSpPr>
              <a:spLocks noChangeAspect="1" noChangeShapeType="1"/>
            </p:cNvSpPr>
            <p:nvPr/>
          </p:nvSpPr>
          <p:spPr bwMode="auto">
            <a:xfrm>
              <a:off x="618" y="400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6" name="Line 708"/>
            <p:cNvSpPr>
              <a:spLocks noChangeAspect="1" noChangeShapeType="1"/>
            </p:cNvSpPr>
            <p:nvPr/>
          </p:nvSpPr>
          <p:spPr bwMode="auto">
            <a:xfrm>
              <a:off x="604" y="394"/>
              <a:ext cx="5" cy="1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7" name="Freeform 709"/>
            <p:cNvSpPr>
              <a:spLocks noChangeAspect="1"/>
            </p:cNvSpPr>
            <p:nvPr/>
          </p:nvSpPr>
          <p:spPr bwMode="auto">
            <a:xfrm>
              <a:off x="604" y="394"/>
              <a:ext cx="46" cy="4"/>
            </a:xfrm>
            <a:custGeom>
              <a:avLst/>
              <a:gdLst>
                <a:gd name="T0" fmla="*/ 0 w 88"/>
                <a:gd name="T1" fmla="*/ 0 h 9"/>
                <a:gd name="T2" fmla="*/ 1 w 88"/>
                <a:gd name="T3" fmla="*/ 0 h 9"/>
                <a:gd name="T4" fmla="*/ 1 w 88"/>
                <a:gd name="T5" fmla="*/ 0 h 9"/>
                <a:gd name="T6" fmla="*/ 2 w 88"/>
                <a:gd name="T7" fmla="*/ 0 h 9"/>
                <a:gd name="T8" fmla="*/ 2 w 88"/>
                <a:gd name="T9" fmla="*/ 0 h 9"/>
                <a:gd name="T10" fmla="*/ 2 w 88"/>
                <a:gd name="T11" fmla="*/ 0 h 9"/>
                <a:gd name="T12" fmla="*/ 3 w 88"/>
                <a:gd name="T13" fmla="*/ 0 h 9"/>
                <a:gd name="T14" fmla="*/ 4 w 88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"/>
                <a:gd name="T25" fmla="*/ 0 h 9"/>
                <a:gd name="T26" fmla="*/ 88 w 88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" h="9">
                  <a:moveTo>
                    <a:pt x="0" y="3"/>
                  </a:moveTo>
                  <a:lnTo>
                    <a:pt x="10" y="9"/>
                  </a:lnTo>
                  <a:lnTo>
                    <a:pt x="30" y="9"/>
                  </a:lnTo>
                  <a:lnTo>
                    <a:pt x="36" y="8"/>
                  </a:lnTo>
                  <a:lnTo>
                    <a:pt x="44" y="9"/>
                  </a:lnTo>
                  <a:lnTo>
                    <a:pt x="50" y="9"/>
                  </a:lnTo>
                  <a:lnTo>
                    <a:pt x="75" y="8"/>
                  </a:lnTo>
                  <a:lnTo>
                    <a:pt x="8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8" name="Freeform 710"/>
            <p:cNvSpPr>
              <a:spLocks noChangeAspect="1"/>
            </p:cNvSpPr>
            <p:nvPr/>
          </p:nvSpPr>
          <p:spPr bwMode="auto">
            <a:xfrm>
              <a:off x="629" y="384"/>
              <a:ext cx="16" cy="11"/>
            </a:xfrm>
            <a:custGeom>
              <a:avLst/>
              <a:gdLst>
                <a:gd name="T0" fmla="*/ 1 w 31"/>
                <a:gd name="T1" fmla="*/ 1 h 21"/>
                <a:gd name="T2" fmla="*/ 0 w 31"/>
                <a:gd name="T3" fmla="*/ 1 h 21"/>
                <a:gd name="T4" fmla="*/ 1 w 31"/>
                <a:gd name="T5" fmla="*/ 1 h 21"/>
                <a:gd name="T6" fmla="*/ 1 w 31"/>
                <a:gd name="T7" fmla="*/ 1 h 21"/>
                <a:gd name="T8" fmla="*/ 1 w 31"/>
                <a:gd name="T9" fmla="*/ 0 h 21"/>
                <a:gd name="T10" fmla="*/ 1 w 31"/>
                <a:gd name="T11" fmla="*/ 1 h 21"/>
                <a:gd name="T12" fmla="*/ 1 w 31"/>
                <a:gd name="T13" fmla="*/ 1 h 21"/>
                <a:gd name="T14" fmla="*/ 1 w 31"/>
                <a:gd name="T15" fmla="*/ 1 h 21"/>
                <a:gd name="T16" fmla="*/ 1 w 31"/>
                <a:gd name="T17" fmla="*/ 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21"/>
                <a:gd name="T29" fmla="*/ 31 w 31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21">
                  <a:moveTo>
                    <a:pt x="1" y="18"/>
                  </a:moveTo>
                  <a:lnTo>
                    <a:pt x="0" y="7"/>
                  </a:lnTo>
                  <a:lnTo>
                    <a:pt x="9" y="3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1" y="16"/>
                  </a:lnTo>
                  <a:lnTo>
                    <a:pt x="17" y="17"/>
                  </a:lnTo>
                  <a:lnTo>
                    <a:pt x="11" y="21"/>
                  </a:lnTo>
                  <a:lnTo>
                    <a:pt x="1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9" name="Freeform 711"/>
            <p:cNvSpPr>
              <a:spLocks noChangeAspect="1"/>
            </p:cNvSpPr>
            <p:nvPr/>
          </p:nvSpPr>
          <p:spPr bwMode="auto">
            <a:xfrm>
              <a:off x="458" y="358"/>
              <a:ext cx="81" cy="39"/>
            </a:xfrm>
            <a:custGeom>
              <a:avLst/>
              <a:gdLst>
                <a:gd name="T0" fmla="*/ 1 w 156"/>
                <a:gd name="T1" fmla="*/ 2 h 75"/>
                <a:gd name="T2" fmla="*/ 1 w 156"/>
                <a:gd name="T3" fmla="*/ 3 h 75"/>
                <a:gd name="T4" fmla="*/ 0 w 156"/>
                <a:gd name="T5" fmla="*/ 3 h 75"/>
                <a:gd name="T6" fmla="*/ 1 w 156"/>
                <a:gd name="T7" fmla="*/ 3 h 75"/>
                <a:gd name="T8" fmla="*/ 1 w 156"/>
                <a:gd name="T9" fmla="*/ 3 h 75"/>
                <a:gd name="T10" fmla="*/ 2 w 156"/>
                <a:gd name="T11" fmla="*/ 3 h 75"/>
                <a:gd name="T12" fmla="*/ 2 w 156"/>
                <a:gd name="T13" fmla="*/ 3 h 75"/>
                <a:gd name="T14" fmla="*/ 2 w 156"/>
                <a:gd name="T15" fmla="*/ 2 h 75"/>
                <a:gd name="T16" fmla="*/ 2 w 156"/>
                <a:gd name="T17" fmla="*/ 2 h 75"/>
                <a:gd name="T18" fmla="*/ 2 w 156"/>
                <a:gd name="T19" fmla="*/ 2 h 75"/>
                <a:gd name="T20" fmla="*/ 2 w 156"/>
                <a:gd name="T21" fmla="*/ 3 h 75"/>
                <a:gd name="T22" fmla="*/ 2 w 156"/>
                <a:gd name="T23" fmla="*/ 3 h 75"/>
                <a:gd name="T24" fmla="*/ 3 w 156"/>
                <a:gd name="T25" fmla="*/ 3 h 75"/>
                <a:gd name="T26" fmla="*/ 6 w 156"/>
                <a:gd name="T27" fmla="*/ 3 h 75"/>
                <a:gd name="T28" fmla="*/ 6 w 156"/>
                <a:gd name="T29" fmla="*/ 2 h 75"/>
                <a:gd name="T30" fmla="*/ 5 w 156"/>
                <a:gd name="T31" fmla="*/ 2 h 75"/>
                <a:gd name="T32" fmla="*/ 5 w 156"/>
                <a:gd name="T33" fmla="*/ 2 h 75"/>
                <a:gd name="T34" fmla="*/ 5 w 156"/>
                <a:gd name="T35" fmla="*/ 2 h 75"/>
                <a:gd name="T36" fmla="*/ 6 w 156"/>
                <a:gd name="T37" fmla="*/ 2 h 75"/>
                <a:gd name="T38" fmla="*/ 6 w 156"/>
                <a:gd name="T39" fmla="*/ 1 h 75"/>
                <a:gd name="T40" fmla="*/ 5 w 156"/>
                <a:gd name="T41" fmla="*/ 1 h 75"/>
                <a:gd name="T42" fmla="*/ 5 w 156"/>
                <a:gd name="T43" fmla="*/ 1 h 75"/>
                <a:gd name="T44" fmla="*/ 5 w 156"/>
                <a:gd name="T45" fmla="*/ 1 h 75"/>
                <a:gd name="T46" fmla="*/ 5 w 156"/>
                <a:gd name="T47" fmla="*/ 1 h 75"/>
                <a:gd name="T48" fmla="*/ 5 w 156"/>
                <a:gd name="T49" fmla="*/ 0 h 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6"/>
                <a:gd name="T76" fmla="*/ 0 h 75"/>
                <a:gd name="T77" fmla="*/ 156 w 156"/>
                <a:gd name="T78" fmla="*/ 75 h 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6" h="75">
                  <a:moveTo>
                    <a:pt x="17" y="57"/>
                  </a:moveTo>
                  <a:lnTo>
                    <a:pt x="17" y="70"/>
                  </a:lnTo>
                  <a:lnTo>
                    <a:pt x="0" y="71"/>
                  </a:lnTo>
                  <a:lnTo>
                    <a:pt x="18" y="72"/>
                  </a:lnTo>
                  <a:lnTo>
                    <a:pt x="30" y="75"/>
                  </a:lnTo>
                  <a:lnTo>
                    <a:pt x="44" y="72"/>
                  </a:lnTo>
                  <a:lnTo>
                    <a:pt x="44" y="61"/>
                  </a:lnTo>
                  <a:lnTo>
                    <a:pt x="44" y="52"/>
                  </a:lnTo>
                  <a:lnTo>
                    <a:pt x="32" y="49"/>
                  </a:lnTo>
                  <a:lnTo>
                    <a:pt x="45" y="49"/>
                  </a:lnTo>
                  <a:lnTo>
                    <a:pt x="44" y="74"/>
                  </a:lnTo>
                  <a:lnTo>
                    <a:pt x="53" y="74"/>
                  </a:lnTo>
                  <a:lnTo>
                    <a:pt x="80" y="70"/>
                  </a:lnTo>
                  <a:lnTo>
                    <a:pt x="156" y="74"/>
                  </a:lnTo>
                  <a:lnTo>
                    <a:pt x="156" y="58"/>
                  </a:lnTo>
                  <a:lnTo>
                    <a:pt x="141" y="57"/>
                  </a:lnTo>
                  <a:lnTo>
                    <a:pt x="147" y="50"/>
                  </a:lnTo>
                  <a:lnTo>
                    <a:pt x="146" y="41"/>
                  </a:lnTo>
                  <a:lnTo>
                    <a:pt x="151" y="35"/>
                  </a:lnTo>
                  <a:lnTo>
                    <a:pt x="154" y="28"/>
                  </a:lnTo>
                  <a:lnTo>
                    <a:pt x="142" y="25"/>
                  </a:lnTo>
                  <a:lnTo>
                    <a:pt x="142" y="18"/>
                  </a:lnTo>
                  <a:lnTo>
                    <a:pt x="135" y="16"/>
                  </a:lnTo>
                  <a:lnTo>
                    <a:pt x="137" y="10"/>
                  </a:lnTo>
                  <a:lnTo>
                    <a:pt x="14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0" name="Freeform 712"/>
            <p:cNvSpPr>
              <a:spLocks noChangeAspect="1"/>
            </p:cNvSpPr>
            <p:nvPr/>
          </p:nvSpPr>
          <p:spPr bwMode="auto">
            <a:xfrm>
              <a:off x="516" y="357"/>
              <a:ext cx="21" cy="39"/>
            </a:xfrm>
            <a:custGeom>
              <a:avLst/>
              <a:gdLst>
                <a:gd name="T0" fmla="*/ 1 w 40"/>
                <a:gd name="T1" fmla="*/ 0 h 75"/>
                <a:gd name="T2" fmla="*/ 1 w 40"/>
                <a:gd name="T3" fmla="*/ 1 h 75"/>
                <a:gd name="T4" fmla="*/ 1 w 40"/>
                <a:gd name="T5" fmla="*/ 1 h 75"/>
                <a:gd name="T6" fmla="*/ 1 w 40"/>
                <a:gd name="T7" fmla="*/ 1 h 75"/>
                <a:gd name="T8" fmla="*/ 1 w 40"/>
                <a:gd name="T9" fmla="*/ 1 h 75"/>
                <a:gd name="T10" fmla="*/ 1 w 40"/>
                <a:gd name="T11" fmla="*/ 1 h 75"/>
                <a:gd name="T12" fmla="*/ 1 w 40"/>
                <a:gd name="T13" fmla="*/ 1 h 75"/>
                <a:gd name="T14" fmla="*/ 0 w 40"/>
                <a:gd name="T15" fmla="*/ 1 h 75"/>
                <a:gd name="T16" fmla="*/ 1 w 40"/>
                <a:gd name="T17" fmla="*/ 1 h 75"/>
                <a:gd name="T18" fmla="*/ 1 w 40"/>
                <a:gd name="T19" fmla="*/ 1 h 75"/>
                <a:gd name="T20" fmla="*/ 1 w 40"/>
                <a:gd name="T21" fmla="*/ 2 h 75"/>
                <a:gd name="T22" fmla="*/ 2 w 40"/>
                <a:gd name="T23" fmla="*/ 1 h 75"/>
                <a:gd name="T24" fmla="*/ 1 w 40"/>
                <a:gd name="T25" fmla="*/ 1 h 75"/>
                <a:gd name="T26" fmla="*/ 1 w 40"/>
                <a:gd name="T27" fmla="*/ 1 h 75"/>
                <a:gd name="T28" fmla="*/ 1 w 40"/>
                <a:gd name="T29" fmla="*/ 1 h 75"/>
                <a:gd name="T30" fmla="*/ 1 w 40"/>
                <a:gd name="T31" fmla="*/ 1 h 75"/>
                <a:gd name="T32" fmla="*/ 1 w 40"/>
                <a:gd name="T33" fmla="*/ 2 h 75"/>
                <a:gd name="T34" fmla="*/ 1 w 40"/>
                <a:gd name="T35" fmla="*/ 2 h 75"/>
                <a:gd name="T36" fmla="*/ 1 w 40"/>
                <a:gd name="T37" fmla="*/ 2 h 75"/>
                <a:gd name="T38" fmla="*/ 1 w 40"/>
                <a:gd name="T39" fmla="*/ 2 h 75"/>
                <a:gd name="T40" fmla="*/ 1 w 40"/>
                <a:gd name="T41" fmla="*/ 2 h 75"/>
                <a:gd name="T42" fmla="*/ 2 w 40"/>
                <a:gd name="T43" fmla="*/ 2 h 75"/>
                <a:gd name="T44" fmla="*/ 2 w 40"/>
                <a:gd name="T45" fmla="*/ 2 h 75"/>
                <a:gd name="T46" fmla="*/ 1 w 40"/>
                <a:gd name="T47" fmla="*/ 2 h 75"/>
                <a:gd name="T48" fmla="*/ 1 w 40"/>
                <a:gd name="T49" fmla="*/ 2 h 75"/>
                <a:gd name="T50" fmla="*/ 1 w 40"/>
                <a:gd name="T51" fmla="*/ 2 h 75"/>
                <a:gd name="T52" fmla="*/ 1 w 40"/>
                <a:gd name="T53" fmla="*/ 3 h 75"/>
                <a:gd name="T54" fmla="*/ 1 w 40"/>
                <a:gd name="T55" fmla="*/ 3 h 75"/>
                <a:gd name="T56" fmla="*/ 1 w 40"/>
                <a:gd name="T57" fmla="*/ 3 h 75"/>
                <a:gd name="T58" fmla="*/ 1 w 40"/>
                <a:gd name="T59" fmla="*/ 3 h 75"/>
                <a:gd name="T60" fmla="*/ 1 w 40"/>
                <a:gd name="T61" fmla="*/ 2 h 75"/>
                <a:gd name="T62" fmla="*/ 1 w 40"/>
                <a:gd name="T63" fmla="*/ 3 h 75"/>
                <a:gd name="T64" fmla="*/ 1 w 40"/>
                <a:gd name="T65" fmla="*/ 3 h 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75"/>
                <a:gd name="T101" fmla="*/ 40 w 40"/>
                <a:gd name="T102" fmla="*/ 75 h 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75">
                  <a:moveTo>
                    <a:pt x="3" y="0"/>
                  </a:moveTo>
                  <a:lnTo>
                    <a:pt x="1" y="14"/>
                  </a:lnTo>
                  <a:lnTo>
                    <a:pt x="14" y="14"/>
                  </a:lnTo>
                  <a:lnTo>
                    <a:pt x="22" y="11"/>
                  </a:lnTo>
                  <a:lnTo>
                    <a:pt x="12" y="15"/>
                  </a:lnTo>
                  <a:lnTo>
                    <a:pt x="3" y="15"/>
                  </a:lnTo>
                  <a:lnTo>
                    <a:pt x="5" y="22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9" y="30"/>
                  </a:lnTo>
                  <a:lnTo>
                    <a:pt x="29" y="35"/>
                  </a:lnTo>
                  <a:lnTo>
                    <a:pt x="40" y="29"/>
                  </a:lnTo>
                  <a:lnTo>
                    <a:pt x="28" y="29"/>
                  </a:lnTo>
                  <a:lnTo>
                    <a:pt x="20" y="25"/>
                  </a:lnTo>
                  <a:lnTo>
                    <a:pt x="16" y="14"/>
                  </a:lnTo>
                  <a:lnTo>
                    <a:pt x="9" y="23"/>
                  </a:lnTo>
                  <a:lnTo>
                    <a:pt x="3" y="37"/>
                  </a:lnTo>
                  <a:lnTo>
                    <a:pt x="10" y="47"/>
                  </a:lnTo>
                  <a:lnTo>
                    <a:pt x="19" y="42"/>
                  </a:lnTo>
                  <a:lnTo>
                    <a:pt x="18" y="32"/>
                  </a:lnTo>
                  <a:lnTo>
                    <a:pt x="21" y="45"/>
                  </a:lnTo>
                  <a:lnTo>
                    <a:pt x="32" y="43"/>
                  </a:lnTo>
                  <a:lnTo>
                    <a:pt x="33" y="49"/>
                  </a:lnTo>
                  <a:lnTo>
                    <a:pt x="29" y="58"/>
                  </a:lnTo>
                  <a:lnTo>
                    <a:pt x="9" y="58"/>
                  </a:lnTo>
                  <a:lnTo>
                    <a:pt x="9" y="51"/>
                  </a:lnTo>
                  <a:lnTo>
                    <a:pt x="7" y="63"/>
                  </a:lnTo>
                  <a:lnTo>
                    <a:pt x="6" y="70"/>
                  </a:lnTo>
                  <a:lnTo>
                    <a:pt x="16" y="72"/>
                  </a:lnTo>
                  <a:lnTo>
                    <a:pt x="19" y="63"/>
                  </a:lnTo>
                  <a:lnTo>
                    <a:pt x="25" y="59"/>
                  </a:lnTo>
                  <a:lnTo>
                    <a:pt x="27" y="66"/>
                  </a:lnTo>
                  <a:lnTo>
                    <a:pt x="27" y="7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1" name="Freeform 713"/>
            <p:cNvSpPr>
              <a:spLocks noChangeAspect="1"/>
            </p:cNvSpPr>
            <p:nvPr/>
          </p:nvSpPr>
          <p:spPr bwMode="auto">
            <a:xfrm>
              <a:off x="493" y="366"/>
              <a:ext cx="15" cy="22"/>
            </a:xfrm>
            <a:custGeom>
              <a:avLst/>
              <a:gdLst>
                <a:gd name="T0" fmla="*/ 0 w 29"/>
                <a:gd name="T1" fmla="*/ 1 h 44"/>
                <a:gd name="T2" fmla="*/ 1 w 29"/>
                <a:gd name="T3" fmla="*/ 1 h 44"/>
                <a:gd name="T4" fmla="*/ 1 w 29"/>
                <a:gd name="T5" fmla="*/ 1 h 44"/>
                <a:gd name="T6" fmla="*/ 0 w 29"/>
                <a:gd name="T7" fmla="*/ 0 h 44"/>
                <a:gd name="T8" fmla="*/ 0 w 29"/>
                <a:gd name="T9" fmla="*/ 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44"/>
                <a:gd name="T17" fmla="*/ 29 w 29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44">
                  <a:moveTo>
                    <a:pt x="0" y="44"/>
                  </a:moveTo>
                  <a:lnTo>
                    <a:pt x="29" y="43"/>
                  </a:lnTo>
                  <a:lnTo>
                    <a:pt x="28" y="1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2" name="Freeform 714"/>
            <p:cNvSpPr>
              <a:spLocks noChangeAspect="1"/>
            </p:cNvSpPr>
            <p:nvPr/>
          </p:nvSpPr>
          <p:spPr bwMode="auto">
            <a:xfrm>
              <a:off x="544" y="384"/>
              <a:ext cx="40" cy="20"/>
            </a:xfrm>
            <a:custGeom>
              <a:avLst/>
              <a:gdLst>
                <a:gd name="T0" fmla="*/ 0 w 76"/>
                <a:gd name="T1" fmla="*/ 1 h 40"/>
                <a:gd name="T2" fmla="*/ 0 w 76"/>
                <a:gd name="T3" fmla="*/ 1 h 40"/>
                <a:gd name="T4" fmla="*/ 1 w 76"/>
                <a:gd name="T5" fmla="*/ 1 h 40"/>
                <a:gd name="T6" fmla="*/ 1 w 76"/>
                <a:gd name="T7" fmla="*/ 0 h 40"/>
                <a:gd name="T8" fmla="*/ 3 w 76"/>
                <a:gd name="T9" fmla="*/ 1 h 40"/>
                <a:gd name="T10" fmla="*/ 3 w 76"/>
                <a:gd name="T11" fmla="*/ 1 h 40"/>
                <a:gd name="T12" fmla="*/ 1 w 76"/>
                <a:gd name="T13" fmla="*/ 1 h 40"/>
                <a:gd name="T14" fmla="*/ 1 w 76"/>
                <a:gd name="T15" fmla="*/ 1 h 40"/>
                <a:gd name="T16" fmla="*/ 1 w 76"/>
                <a:gd name="T17" fmla="*/ 1 h 40"/>
                <a:gd name="T18" fmla="*/ 0 w 76"/>
                <a:gd name="T19" fmla="*/ 1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6"/>
                <a:gd name="T31" fmla="*/ 0 h 40"/>
                <a:gd name="T32" fmla="*/ 76 w 76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6" h="40">
                  <a:moveTo>
                    <a:pt x="0" y="34"/>
                  </a:moveTo>
                  <a:lnTo>
                    <a:pt x="0" y="6"/>
                  </a:lnTo>
                  <a:lnTo>
                    <a:pt x="17" y="7"/>
                  </a:lnTo>
                  <a:lnTo>
                    <a:pt x="17" y="0"/>
                  </a:lnTo>
                  <a:lnTo>
                    <a:pt x="76" y="3"/>
                  </a:lnTo>
                  <a:lnTo>
                    <a:pt x="73" y="40"/>
                  </a:lnTo>
                  <a:lnTo>
                    <a:pt x="17" y="36"/>
                  </a:lnTo>
                  <a:lnTo>
                    <a:pt x="16" y="11"/>
                  </a:lnTo>
                  <a:lnTo>
                    <a:pt x="16" y="35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3" name="Freeform 715"/>
            <p:cNvSpPr>
              <a:spLocks noChangeAspect="1"/>
            </p:cNvSpPr>
            <p:nvPr/>
          </p:nvSpPr>
          <p:spPr bwMode="auto">
            <a:xfrm>
              <a:off x="460" y="402"/>
              <a:ext cx="84" cy="2"/>
            </a:xfrm>
            <a:custGeom>
              <a:avLst/>
              <a:gdLst>
                <a:gd name="T0" fmla="*/ 0 w 163"/>
                <a:gd name="T1" fmla="*/ 1 h 4"/>
                <a:gd name="T2" fmla="*/ 1 w 163"/>
                <a:gd name="T3" fmla="*/ 1 h 4"/>
                <a:gd name="T4" fmla="*/ 2 w 163"/>
                <a:gd name="T5" fmla="*/ 1 h 4"/>
                <a:gd name="T6" fmla="*/ 2 w 163"/>
                <a:gd name="T7" fmla="*/ 0 h 4"/>
                <a:gd name="T8" fmla="*/ 3 w 163"/>
                <a:gd name="T9" fmla="*/ 1 h 4"/>
                <a:gd name="T10" fmla="*/ 3 w 163"/>
                <a:gd name="T11" fmla="*/ 1 h 4"/>
                <a:gd name="T12" fmla="*/ 3 w 163"/>
                <a:gd name="T13" fmla="*/ 0 h 4"/>
                <a:gd name="T14" fmla="*/ 4 w 163"/>
                <a:gd name="T15" fmla="*/ 0 h 4"/>
                <a:gd name="T16" fmla="*/ 6 w 16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3"/>
                <a:gd name="T28" fmla="*/ 0 h 4"/>
                <a:gd name="T29" fmla="*/ 163 w 16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3" h="4">
                  <a:moveTo>
                    <a:pt x="0" y="2"/>
                  </a:moveTo>
                  <a:lnTo>
                    <a:pt x="26" y="3"/>
                  </a:lnTo>
                  <a:lnTo>
                    <a:pt x="36" y="3"/>
                  </a:lnTo>
                  <a:lnTo>
                    <a:pt x="57" y="0"/>
                  </a:lnTo>
                  <a:lnTo>
                    <a:pt x="69" y="1"/>
                  </a:lnTo>
                  <a:lnTo>
                    <a:pt x="83" y="4"/>
                  </a:lnTo>
                  <a:lnTo>
                    <a:pt x="91" y="0"/>
                  </a:lnTo>
                  <a:lnTo>
                    <a:pt x="118" y="0"/>
                  </a:lnTo>
                  <a:lnTo>
                    <a:pt x="16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4" name="Line 716"/>
            <p:cNvSpPr>
              <a:spLocks noChangeAspect="1" noChangeShapeType="1"/>
            </p:cNvSpPr>
            <p:nvPr/>
          </p:nvSpPr>
          <p:spPr bwMode="auto">
            <a:xfrm flipH="1">
              <a:off x="532" y="344"/>
              <a:ext cx="3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5" name="Line 717"/>
            <p:cNvSpPr>
              <a:spLocks noChangeAspect="1" noChangeShapeType="1"/>
            </p:cNvSpPr>
            <p:nvPr/>
          </p:nvSpPr>
          <p:spPr bwMode="auto">
            <a:xfrm>
              <a:off x="521" y="344"/>
              <a:ext cx="4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6" name="Line 718"/>
            <p:cNvSpPr>
              <a:spLocks noChangeAspect="1" noChangeShapeType="1"/>
            </p:cNvSpPr>
            <p:nvPr/>
          </p:nvSpPr>
          <p:spPr bwMode="auto">
            <a:xfrm>
              <a:off x="538" y="342"/>
              <a:ext cx="7" cy="9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7" name="Line 719"/>
            <p:cNvSpPr>
              <a:spLocks noChangeAspect="1" noChangeShapeType="1"/>
            </p:cNvSpPr>
            <p:nvPr/>
          </p:nvSpPr>
          <p:spPr bwMode="auto">
            <a:xfrm flipV="1">
              <a:off x="544" y="348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8" name="Line 720"/>
            <p:cNvSpPr>
              <a:spLocks noChangeAspect="1" noChangeShapeType="1"/>
            </p:cNvSpPr>
            <p:nvPr/>
          </p:nvSpPr>
          <p:spPr bwMode="auto">
            <a:xfrm>
              <a:off x="525" y="352"/>
              <a:ext cx="14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9" name="Line 721"/>
            <p:cNvSpPr>
              <a:spLocks noChangeAspect="1" noChangeShapeType="1"/>
            </p:cNvSpPr>
            <p:nvPr/>
          </p:nvSpPr>
          <p:spPr bwMode="auto">
            <a:xfrm flipH="1">
              <a:off x="518" y="351"/>
              <a:ext cx="6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00" name="Group 722"/>
            <p:cNvGrpSpPr>
              <a:grpSpLocks noChangeAspect="1"/>
            </p:cNvGrpSpPr>
            <p:nvPr/>
          </p:nvGrpSpPr>
          <p:grpSpPr bwMode="auto">
            <a:xfrm>
              <a:off x="503" y="410"/>
              <a:ext cx="52" cy="19"/>
              <a:chOff x="2402" y="867"/>
              <a:chExt cx="268" cy="97"/>
            </a:xfrm>
            <a:grpFill/>
          </p:grpSpPr>
          <p:grpSp>
            <p:nvGrpSpPr>
              <p:cNvPr id="4801" name="Group 72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072" name="Freeform 72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3" name="Freeform 72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4" name="Freeform 72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5" name="Line 72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6" name="Line 72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7" name="Line 72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02" name="Group 73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082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83" name="Oval 7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03" name="Group 73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080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81" name="Oval 7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71" name="Line 73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04" name="Group 737"/>
            <p:cNvGrpSpPr>
              <a:grpSpLocks noChangeAspect="1"/>
            </p:cNvGrpSpPr>
            <p:nvPr/>
          </p:nvGrpSpPr>
          <p:grpSpPr bwMode="auto">
            <a:xfrm>
              <a:off x="548" y="412"/>
              <a:ext cx="53" cy="19"/>
              <a:chOff x="2402" y="867"/>
              <a:chExt cx="268" cy="97"/>
            </a:xfrm>
            <a:grpFill/>
          </p:grpSpPr>
          <p:grpSp>
            <p:nvGrpSpPr>
              <p:cNvPr id="4805" name="Group 738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058" name="Freeform 739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59" name="Freeform 740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0" name="Freeform 741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1" name="Line 7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2" name="Line 743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3" name="Line 74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06" name="Group 745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068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69" name="Oval 7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07" name="Group 748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066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67" name="Oval 7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57" name="Line 751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08" name="Group 752"/>
            <p:cNvGrpSpPr>
              <a:grpSpLocks noChangeAspect="1"/>
            </p:cNvGrpSpPr>
            <p:nvPr/>
          </p:nvGrpSpPr>
          <p:grpSpPr bwMode="auto">
            <a:xfrm>
              <a:off x="427" y="408"/>
              <a:ext cx="50" cy="18"/>
              <a:chOff x="2402" y="867"/>
              <a:chExt cx="268" cy="97"/>
            </a:xfrm>
            <a:grpFill/>
          </p:grpSpPr>
          <p:grpSp>
            <p:nvGrpSpPr>
              <p:cNvPr id="4809" name="Group 75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044" name="Freeform 75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5" name="Freeform 75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6" name="Freeform 75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7" name="Line 7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8" name="Line 75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9" name="Line 75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11" name="Group 76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054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55" name="Oval 7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12" name="Group 76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052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53" name="Oval 7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43" name="Line 76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033" name="Freeform 767"/>
            <p:cNvSpPr>
              <a:spLocks noChangeAspect="1"/>
            </p:cNvSpPr>
            <p:nvPr/>
          </p:nvSpPr>
          <p:spPr bwMode="auto">
            <a:xfrm>
              <a:off x="732" y="454"/>
              <a:ext cx="109" cy="18"/>
            </a:xfrm>
            <a:custGeom>
              <a:avLst/>
              <a:gdLst>
                <a:gd name="T0" fmla="*/ 8 w 210"/>
                <a:gd name="T1" fmla="*/ 1 h 35"/>
                <a:gd name="T2" fmla="*/ 6 w 210"/>
                <a:gd name="T3" fmla="*/ 1 h 35"/>
                <a:gd name="T4" fmla="*/ 6 w 210"/>
                <a:gd name="T5" fmla="*/ 1 h 35"/>
                <a:gd name="T6" fmla="*/ 3 w 210"/>
                <a:gd name="T7" fmla="*/ 1 h 35"/>
                <a:gd name="T8" fmla="*/ 3 w 210"/>
                <a:gd name="T9" fmla="*/ 1 h 35"/>
                <a:gd name="T10" fmla="*/ 1 w 210"/>
                <a:gd name="T11" fmla="*/ 0 h 35"/>
                <a:gd name="T12" fmla="*/ 0 w 210"/>
                <a:gd name="T13" fmla="*/ 1 h 35"/>
                <a:gd name="T14" fmla="*/ 3 w 210"/>
                <a:gd name="T15" fmla="*/ 1 h 35"/>
                <a:gd name="T16" fmla="*/ 2 w 210"/>
                <a:gd name="T17" fmla="*/ 1 h 35"/>
                <a:gd name="T18" fmla="*/ 5 w 210"/>
                <a:gd name="T19" fmla="*/ 1 h 35"/>
                <a:gd name="T20" fmla="*/ 5 w 210"/>
                <a:gd name="T21" fmla="*/ 1 h 35"/>
                <a:gd name="T22" fmla="*/ 7 w 210"/>
                <a:gd name="T23" fmla="*/ 2 h 35"/>
                <a:gd name="T24" fmla="*/ 8 w 210"/>
                <a:gd name="T25" fmla="*/ 1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5"/>
                <a:gd name="T41" fmla="*/ 210 w 210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5">
                  <a:moveTo>
                    <a:pt x="210" y="27"/>
                  </a:moveTo>
                  <a:lnTo>
                    <a:pt x="157" y="27"/>
                  </a:lnTo>
                  <a:lnTo>
                    <a:pt x="157" y="17"/>
                  </a:lnTo>
                  <a:lnTo>
                    <a:pt x="80" y="12"/>
                  </a:lnTo>
                  <a:lnTo>
                    <a:pt x="79" y="1"/>
                  </a:lnTo>
                  <a:lnTo>
                    <a:pt x="6" y="0"/>
                  </a:lnTo>
                  <a:lnTo>
                    <a:pt x="0" y="6"/>
                  </a:lnTo>
                  <a:lnTo>
                    <a:pt x="62" y="8"/>
                  </a:lnTo>
                  <a:lnTo>
                    <a:pt x="59" y="19"/>
                  </a:lnTo>
                  <a:lnTo>
                    <a:pt x="142" y="23"/>
                  </a:lnTo>
                  <a:lnTo>
                    <a:pt x="141" y="32"/>
                  </a:lnTo>
                  <a:lnTo>
                    <a:pt x="195" y="35"/>
                  </a:lnTo>
                  <a:lnTo>
                    <a:pt x="210" y="27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13" name="Group 768"/>
            <p:cNvGrpSpPr>
              <a:grpSpLocks noChangeAspect="1"/>
            </p:cNvGrpSpPr>
            <p:nvPr/>
          </p:nvGrpSpPr>
          <p:grpSpPr bwMode="auto">
            <a:xfrm flipH="1">
              <a:off x="250" y="415"/>
              <a:ext cx="46" cy="19"/>
              <a:chOff x="2769" y="979"/>
              <a:chExt cx="230" cy="90"/>
            </a:xfrm>
            <a:grpFill/>
          </p:grpSpPr>
          <p:sp>
            <p:nvSpPr>
              <p:cNvPr id="6035" name="Freeform 76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6" name="Freeform 77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7" name="Freeform 77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8" name="Freeform 77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9" name="Freeform 77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40" name="Freeform 77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41" name="Freeform 77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7202" name="Rectangle 84"/>
          <p:cNvSpPr>
            <a:spLocks noChangeArrowheads="1"/>
          </p:cNvSpPr>
          <p:nvPr/>
        </p:nvSpPr>
        <p:spPr bwMode="auto">
          <a:xfrm>
            <a:off x="6613192" y="1591734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авма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 «Рузвельт»</a:t>
            </a:r>
            <a:endParaRPr lang="ru-RU" sz="5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4814" name="Group 603"/>
          <p:cNvGrpSpPr>
            <a:grpSpLocks noChangeAspect="1"/>
          </p:cNvGrpSpPr>
          <p:nvPr/>
        </p:nvGrpSpPr>
        <p:grpSpPr bwMode="auto">
          <a:xfrm>
            <a:off x="6660232" y="1412777"/>
            <a:ext cx="576064" cy="218689"/>
            <a:chOff x="50" y="306"/>
            <a:chExt cx="826" cy="194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7204" name="Freeform 604"/>
            <p:cNvSpPr>
              <a:spLocks noChangeAspect="1"/>
            </p:cNvSpPr>
            <p:nvPr/>
          </p:nvSpPr>
          <p:spPr bwMode="auto">
            <a:xfrm>
              <a:off x="89" y="439"/>
              <a:ext cx="13" cy="11"/>
            </a:xfrm>
            <a:custGeom>
              <a:avLst/>
              <a:gdLst>
                <a:gd name="T0" fmla="*/ 1 w 26"/>
                <a:gd name="T1" fmla="*/ 0 h 20"/>
                <a:gd name="T2" fmla="*/ 1 w 26"/>
                <a:gd name="T3" fmla="*/ 1 h 20"/>
                <a:gd name="T4" fmla="*/ 1 w 26"/>
                <a:gd name="T5" fmla="*/ 1 h 20"/>
                <a:gd name="T6" fmla="*/ 1 w 26"/>
                <a:gd name="T7" fmla="*/ 1 h 20"/>
                <a:gd name="T8" fmla="*/ 1 w 26"/>
                <a:gd name="T9" fmla="*/ 1 h 20"/>
                <a:gd name="T10" fmla="*/ 0 w 26"/>
                <a:gd name="T11" fmla="*/ 1 h 20"/>
                <a:gd name="T12" fmla="*/ 1 w 26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8" y="0"/>
                  </a:moveTo>
                  <a:lnTo>
                    <a:pt x="26" y="9"/>
                  </a:lnTo>
                  <a:lnTo>
                    <a:pt x="18" y="13"/>
                  </a:lnTo>
                  <a:lnTo>
                    <a:pt x="17" y="20"/>
                  </a:lnTo>
                  <a:lnTo>
                    <a:pt x="8" y="9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15" name="Group 605"/>
            <p:cNvGrpSpPr>
              <a:grpSpLocks noChangeAspect="1"/>
            </p:cNvGrpSpPr>
            <p:nvPr/>
          </p:nvGrpSpPr>
          <p:grpSpPr bwMode="auto">
            <a:xfrm>
              <a:off x="329" y="423"/>
              <a:ext cx="44" cy="17"/>
              <a:chOff x="2769" y="979"/>
              <a:chExt cx="230" cy="90"/>
            </a:xfrm>
            <a:grpFill/>
          </p:grpSpPr>
          <p:sp>
            <p:nvSpPr>
              <p:cNvPr id="7368" name="Freeform 606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69" name="Freeform 607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0" name="Freeform 608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1" name="Freeform 609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2" name="Freeform 610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3" name="Freeform 611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4" name="Freeform 612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206" name="Freeform 614"/>
            <p:cNvSpPr>
              <a:spLocks noChangeAspect="1"/>
            </p:cNvSpPr>
            <p:nvPr/>
          </p:nvSpPr>
          <p:spPr bwMode="auto">
            <a:xfrm>
              <a:off x="50" y="401"/>
              <a:ext cx="826" cy="99"/>
            </a:xfrm>
            <a:custGeom>
              <a:avLst/>
              <a:gdLst>
                <a:gd name="T0" fmla="*/ 0 w 1188"/>
                <a:gd name="T1" fmla="*/ 3 h 141"/>
                <a:gd name="T2" fmla="*/ 6 w 1188"/>
                <a:gd name="T3" fmla="*/ 6 h 141"/>
                <a:gd name="T4" fmla="*/ 8 w 1188"/>
                <a:gd name="T5" fmla="*/ 8 h 141"/>
                <a:gd name="T6" fmla="*/ 12 w 1188"/>
                <a:gd name="T7" fmla="*/ 10 h 141"/>
                <a:gd name="T8" fmla="*/ 17 w 1188"/>
                <a:gd name="T9" fmla="*/ 14 h 141"/>
                <a:gd name="T10" fmla="*/ 29 w 1188"/>
                <a:gd name="T11" fmla="*/ 16 h 141"/>
                <a:gd name="T12" fmla="*/ 56 w 1188"/>
                <a:gd name="T13" fmla="*/ 19 h 141"/>
                <a:gd name="T14" fmla="*/ 82 w 1188"/>
                <a:gd name="T15" fmla="*/ 20 h 141"/>
                <a:gd name="T16" fmla="*/ 114 w 1188"/>
                <a:gd name="T17" fmla="*/ 22 h 141"/>
                <a:gd name="T18" fmla="*/ 146 w 1188"/>
                <a:gd name="T19" fmla="*/ 23 h 141"/>
                <a:gd name="T20" fmla="*/ 185 w 1188"/>
                <a:gd name="T21" fmla="*/ 24 h 141"/>
                <a:gd name="T22" fmla="*/ 188 w 1188"/>
                <a:gd name="T23" fmla="*/ 22 h 141"/>
                <a:gd name="T24" fmla="*/ 191 w 1188"/>
                <a:gd name="T25" fmla="*/ 19 h 141"/>
                <a:gd name="T26" fmla="*/ 193 w 1188"/>
                <a:gd name="T27" fmla="*/ 14 h 141"/>
                <a:gd name="T28" fmla="*/ 193 w 1188"/>
                <a:gd name="T29" fmla="*/ 10 h 141"/>
                <a:gd name="T30" fmla="*/ 193 w 1188"/>
                <a:gd name="T31" fmla="*/ 8 h 141"/>
                <a:gd name="T32" fmla="*/ 182 w 1188"/>
                <a:gd name="T33" fmla="*/ 6 h 141"/>
                <a:gd name="T34" fmla="*/ 155 w 1188"/>
                <a:gd name="T35" fmla="*/ 4 h 141"/>
                <a:gd name="T36" fmla="*/ 139 w 1188"/>
                <a:gd name="T37" fmla="*/ 4 h 141"/>
                <a:gd name="T38" fmla="*/ 75 w 1188"/>
                <a:gd name="T39" fmla="*/ 3 h 141"/>
                <a:gd name="T40" fmla="*/ 74 w 1188"/>
                <a:gd name="T41" fmla="*/ 4 h 141"/>
                <a:gd name="T42" fmla="*/ 56 w 1188"/>
                <a:gd name="T43" fmla="*/ 4 h 141"/>
                <a:gd name="T44" fmla="*/ 40 w 1188"/>
                <a:gd name="T45" fmla="*/ 4 h 141"/>
                <a:gd name="T46" fmla="*/ 26 w 1188"/>
                <a:gd name="T47" fmla="*/ 3 h 141"/>
                <a:gd name="T48" fmla="*/ 17 w 1188"/>
                <a:gd name="T49" fmla="*/ 2 h 141"/>
                <a:gd name="T50" fmla="*/ 10 w 1188"/>
                <a:gd name="T51" fmla="*/ 0 h 141"/>
                <a:gd name="T52" fmla="*/ 0 w 1188"/>
                <a:gd name="T53" fmla="*/ 3 h 1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8"/>
                <a:gd name="T82" fmla="*/ 0 h 141"/>
                <a:gd name="T83" fmla="*/ 1188 w 1188"/>
                <a:gd name="T84" fmla="*/ 141 h 1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8" h="141">
                  <a:moveTo>
                    <a:pt x="0" y="16"/>
                  </a:moveTo>
                  <a:lnTo>
                    <a:pt x="39" y="38"/>
                  </a:lnTo>
                  <a:lnTo>
                    <a:pt x="51" y="48"/>
                  </a:lnTo>
                  <a:lnTo>
                    <a:pt x="75" y="60"/>
                  </a:lnTo>
                  <a:lnTo>
                    <a:pt x="100" y="83"/>
                  </a:lnTo>
                  <a:lnTo>
                    <a:pt x="182" y="96"/>
                  </a:lnTo>
                  <a:lnTo>
                    <a:pt x="344" y="111"/>
                  </a:lnTo>
                  <a:lnTo>
                    <a:pt x="503" y="121"/>
                  </a:lnTo>
                  <a:lnTo>
                    <a:pt x="703" y="133"/>
                  </a:lnTo>
                  <a:lnTo>
                    <a:pt x="899" y="137"/>
                  </a:lnTo>
                  <a:lnTo>
                    <a:pt x="1140" y="141"/>
                  </a:lnTo>
                  <a:lnTo>
                    <a:pt x="1161" y="133"/>
                  </a:lnTo>
                  <a:lnTo>
                    <a:pt x="1180" y="110"/>
                  </a:lnTo>
                  <a:lnTo>
                    <a:pt x="1188" y="86"/>
                  </a:lnTo>
                  <a:lnTo>
                    <a:pt x="1187" y="59"/>
                  </a:lnTo>
                  <a:lnTo>
                    <a:pt x="1184" y="45"/>
                  </a:lnTo>
                  <a:lnTo>
                    <a:pt x="1120" y="34"/>
                  </a:lnTo>
                  <a:lnTo>
                    <a:pt x="957" y="24"/>
                  </a:lnTo>
                  <a:lnTo>
                    <a:pt x="854" y="24"/>
                  </a:lnTo>
                  <a:lnTo>
                    <a:pt x="465" y="16"/>
                  </a:lnTo>
                  <a:lnTo>
                    <a:pt x="451" y="20"/>
                  </a:lnTo>
                  <a:lnTo>
                    <a:pt x="342" y="22"/>
                  </a:lnTo>
                  <a:lnTo>
                    <a:pt x="245" y="21"/>
                  </a:lnTo>
                  <a:lnTo>
                    <a:pt x="164" y="17"/>
                  </a:lnTo>
                  <a:lnTo>
                    <a:pt x="108" y="10"/>
                  </a:lnTo>
                  <a:lnTo>
                    <a:pt x="64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7" name="Freeform 615"/>
            <p:cNvSpPr>
              <a:spLocks noChangeAspect="1"/>
            </p:cNvSpPr>
            <p:nvPr/>
          </p:nvSpPr>
          <p:spPr bwMode="auto">
            <a:xfrm>
              <a:off x="50" y="401"/>
              <a:ext cx="821" cy="62"/>
            </a:xfrm>
            <a:custGeom>
              <a:avLst/>
              <a:gdLst>
                <a:gd name="T0" fmla="*/ 0 w 1183"/>
                <a:gd name="T1" fmla="*/ 3 h 90"/>
                <a:gd name="T2" fmla="*/ 11 w 1183"/>
                <a:gd name="T3" fmla="*/ 6 h 90"/>
                <a:gd name="T4" fmla="*/ 24 w 1183"/>
                <a:gd name="T5" fmla="*/ 8 h 90"/>
                <a:gd name="T6" fmla="*/ 39 w 1183"/>
                <a:gd name="T7" fmla="*/ 8 h 90"/>
                <a:gd name="T8" fmla="*/ 48 w 1183"/>
                <a:gd name="T9" fmla="*/ 8 h 90"/>
                <a:gd name="T10" fmla="*/ 46 w 1183"/>
                <a:gd name="T11" fmla="*/ 12 h 90"/>
                <a:gd name="T12" fmla="*/ 55 w 1183"/>
                <a:gd name="T13" fmla="*/ 12 h 90"/>
                <a:gd name="T14" fmla="*/ 74 w 1183"/>
                <a:gd name="T15" fmla="*/ 12 h 90"/>
                <a:gd name="T16" fmla="*/ 74 w 1183"/>
                <a:gd name="T17" fmla="*/ 11 h 90"/>
                <a:gd name="T18" fmla="*/ 99 w 1183"/>
                <a:gd name="T19" fmla="*/ 12 h 90"/>
                <a:gd name="T20" fmla="*/ 120 w 1183"/>
                <a:gd name="T21" fmla="*/ 13 h 90"/>
                <a:gd name="T22" fmla="*/ 146 w 1183"/>
                <a:gd name="T23" fmla="*/ 13 h 90"/>
                <a:gd name="T24" fmla="*/ 157 w 1183"/>
                <a:gd name="T25" fmla="*/ 14 h 90"/>
                <a:gd name="T26" fmla="*/ 159 w 1183"/>
                <a:gd name="T27" fmla="*/ 12 h 90"/>
                <a:gd name="T28" fmla="*/ 188 w 1183"/>
                <a:gd name="T29" fmla="*/ 12 h 90"/>
                <a:gd name="T30" fmla="*/ 191 w 1183"/>
                <a:gd name="T31" fmla="*/ 7 h 90"/>
                <a:gd name="T32" fmla="*/ 177 w 1183"/>
                <a:gd name="T33" fmla="*/ 6 h 90"/>
                <a:gd name="T34" fmla="*/ 151 w 1183"/>
                <a:gd name="T35" fmla="*/ 4 h 90"/>
                <a:gd name="T36" fmla="*/ 75 w 1183"/>
                <a:gd name="T37" fmla="*/ 2 h 90"/>
                <a:gd name="T38" fmla="*/ 73 w 1183"/>
                <a:gd name="T39" fmla="*/ 4 h 90"/>
                <a:gd name="T40" fmla="*/ 62 w 1183"/>
                <a:gd name="T41" fmla="*/ 3 h 90"/>
                <a:gd name="T42" fmla="*/ 56 w 1183"/>
                <a:gd name="T43" fmla="*/ 4 h 90"/>
                <a:gd name="T44" fmla="*/ 40 w 1183"/>
                <a:gd name="T45" fmla="*/ 4 h 90"/>
                <a:gd name="T46" fmla="*/ 28 w 1183"/>
                <a:gd name="T47" fmla="*/ 3 h 90"/>
                <a:gd name="T48" fmla="*/ 15 w 1183"/>
                <a:gd name="T49" fmla="*/ 1 h 90"/>
                <a:gd name="T50" fmla="*/ 9 w 1183"/>
                <a:gd name="T51" fmla="*/ 0 h 90"/>
                <a:gd name="T52" fmla="*/ 0 w 1183"/>
                <a:gd name="T53" fmla="*/ 3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3"/>
                <a:gd name="T82" fmla="*/ 0 h 90"/>
                <a:gd name="T83" fmla="*/ 1183 w 1183"/>
                <a:gd name="T84" fmla="*/ 90 h 9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3" h="90">
                  <a:moveTo>
                    <a:pt x="0" y="18"/>
                  </a:moveTo>
                  <a:lnTo>
                    <a:pt x="68" y="41"/>
                  </a:lnTo>
                  <a:lnTo>
                    <a:pt x="154" y="49"/>
                  </a:lnTo>
                  <a:lnTo>
                    <a:pt x="243" y="54"/>
                  </a:lnTo>
                  <a:lnTo>
                    <a:pt x="296" y="53"/>
                  </a:lnTo>
                  <a:lnTo>
                    <a:pt x="284" y="75"/>
                  </a:lnTo>
                  <a:lnTo>
                    <a:pt x="340" y="77"/>
                  </a:lnTo>
                  <a:lnTo>
                    <a:pt x="457" y="80"/>
                  </a:lnTo>
                  <a:lnTo>
                    <a:pt x="457" y="72"/>
                  </a:lnTo>
                  <a:lnTo>
                    <a:pt x="611" y="80"/>
                  </a:lnTo>
                  <a:lnTo>
                    <a:pt x="745" y="85"/>
                  </a:lnTo>
                  <a:lnTo>
                    <a:pt x="905" y="87"/>
                  </a:lnTo>
                  <a:lnTo>
                    <a:pt x="976" y="90"/>
                  </a:lnTo>
                  <a:lnTo>
                    <a:pt x="989" y="77"/>
                  </a:lnTo>
                  <a:lnTo>
                    <a:pt x="1170" y="79"/>
                  </a:lnTo>
                  <a:lnTo>
                    <a:pt x="1183" y="45"/>
                  </a:lnTo>
                  <a:lnTo>
                    <a:pt x="1101" y="34"/>
                  </a:lnTo>
                  <a:lnTo>
                    <a:pt x="935" y="26"/>
                  </a:lnTo>
                  <a:lnTo>
                    <a:pt x="462" y="15"/>
                  </a:lnTo>
                  <a:lnTo>
                    <a:pt x="453" y="23"/>
                  </a:lnTo>
                  <a:lnTo>
                    <a:pt x="388" y="20"/>
                  </a:lnTo>
                  <a:lnTo>
                    <a:pt x="346" y="23"/>
                  </a:lnTo>
                  <a:lnTo>
                    <a:pt x="252" y="24"/>
                  </a:lnTo>
                  <a:lnTo>
                    <a:pt x="170" y="20"/>
                  </a:lnTo>
                  <a:lnTo>
                    <a:pt x="94" y="10"/>
                  </a:lnTo>
                  <a:lnTo>
                    <a:pt x="59" y="0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8" name="Freeform 616"/>
            <p:cNvSpPr>
              <a:spLocks noChangeAspect="1"/>
            </p:cNvSpPr>
            <p:nvPr/>
          </p:nvSpPr>
          <p:spPr bwMode="auto">
            <a:xfrm>
              <a:off x="391" y="459"/>
              <a:ext cx="471" cy="27"/>
            </a:xfrm>
            <a:custGeom>
              <a:avLst/>
              <a:gdLst>
                <a:gd name="T0" fmla="*/ 111 w 677"/>
                <a:gd name="T1" fmla="*/ 0 h 41"/>
                <a:gd name="T2" fmla="*/ 110 w 677"/>
                <a:gd name="T3" fmla="*/ 2 h 41"/>
                <a:gd name="T4" fmla="*/ 106 w 677"/>
                <a:gd name="T5" fmla="*/ 5 h 41"/>
                <a:gd name="T6" fmla="*/ 100 w 677"/>
                <a:gd name="T7" fmla="*/ 5 h 41"/>
                <a:gd name="T8" fmla="*/ 99 w 677"/>
                <a:gd name="T9" fmla="*/ 5 h 41"/>
                <a:gd name="T10" fmla="*/ 0 w 677"/>
                <a:gd name="T11" fmla="*/ 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7"/>
                <a:gd name="T19" fmla="*/ 0 h 41"/>
                <a:gd name="T20" fmla="*/ 677 w 677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7" h="41">
                  <a:moveTo>
                    <a:pt x="677" y="0"/>
                  </a:moveTo>
                  <a:lnTo>
                    <a:pt x="676" y="18"/>
                  </a:lnTo>
                  <a:lnTo>
                    <a:pt x="650" y="41"/>
                  </a:lnTo>
                  <a:lnTo>
                    <a:pt x="617" y="39"/>
                  </a:lnTo>
                  <a:lnTo>
                    <a:pt x="608" y="35"/>
                  </a:lnTo>
                  <a:lnTo>
                    <a:pt x="0" y="12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9" name="Line 617"/>
            <p:cNvSpPr>
              <a:spLocks noChangeAspect="1" noChangeShapeType="1"/>
            </p:cNvSpPr>
            <p:nvPr/>
          </p:nvSpPr>
          <p:spPr bwMode="auto">
            <a:xfrm>
              <a:off x="821" y="475"/>
              <a:ext cx="20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0" name="Line 618"/>
            <p:cNvSpPr>
              <a:spLocks noChangeAspect="1" noChangeShapeType="1"/>
            </p:cNvSpPr>
            <p:nvPr/>
          </p:nvSpPr>
          <p:spPr bwMode="auto">
            <a:xfrm flipV="1">
              <a:off x="844" y="475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1" name="Line 619"/>
            <p:cNvSpPr>
              <a:spLocks noChangeAspect="1" noChangeShapeType="1"/>
            </p:cNvSpPr>
            <p:nvPr/>
          </p:nvSpPr>
          <p:spPr bwMode="auto">
            <a:xfrm>
              <a:off x="749" y="465"/>
              <a:ext cx="44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2" name="Line 620"/>
            <p:cNvSpPr>
              <a:spLocks noChangeAspect="1" noChangeShapeType="1"/>
            </p:cNvSpPr>
            <p:nvPr/>
          </p:nvSpPr>
          <p:spPr bwMode="auto">
            <a:xfrm>
              <a:off x="793" y="472"/>
              <a:ext cx="25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3" name="Line 621"/>
            <p:cNvSpPr>
              <a:spLocks noChangeAspect="1" noChangeShapeType="1"/>
            </p:cNvSpPr>
            <p:nvPr/>
          </p:nvSpPr>
          <p:spPr bwMode="auto">
            <a:xfrm flipV="1">
              <a:off x="821" y="468"/>
              <a:ext cx="7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4" name="Line 622"/>
            <p:cNvSpPr>
              <a:spLocks noChangeAspect="1" noChangeShapeType="1"/>
            </p:cNvSpPr>
            <p:nvPr/>
          </p:nvSpPr>
          <p:spPr bwMode="auto">
            <a:xfrm flipV="1">
              <a:off x="793" y="463"/>
              <a:ext cx="7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5" name="Line 623"/>
            <p:cNvSpPr>
              <a:spLocks noChangeAspect="1" noChangeShapeType="1"/>
            </p:cNvSpPr>
            <p:nvPr/>
          </p:nvSpPr>
          <p:spPr bwMode="auto">
            <a:xfrm flipH="1">
              <a:off x="795" y="468"/>
              <a:ext cx="5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6" name="Line 624"/>
            <p:cNvSpPr>
              <a:spLocks noChangeAspect="1" noChangeShapeType="1"/>
            </p:cNvSpPr>
            <p:nvPr/>
          </p:nvSpPr>
          <p:spPr bwMode="auto">
            <a:xfrm flipH="1">
              <a:off x="825" y="470"/>
              <a:ext cx="37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7" name="Line 625"/>
            <p:cNvSpPr>
              <a:spLocks noChangeAspect="1" noChangeShapeType="1"/>
            </p:cNvSpPr>
            <p:nvPr/>
          </p:nvSpPr>
          <p:spPr bwMode="auto">
            <a:xfrm>
              <a:off x="802" y="468"/>
              <a:ext cx="23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8" name="Oval 626"/>
            <p:cNvSpPr>
              <a:spLocks noChangeAspect="1" noChangeArrowheads="1"/>
            </p:cNvSpPr>
            <p:nvPr/>
          </p:nvSpPr>
          <p:spPr bwMode="auto">
            <a:xfrm>
              <a:off x="251" y="431"/>
              <a:ext cx="30" cy="4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9" name="Oval 627"/>
            <p:cNvSpPr>
              <a:spLocks noChangeAspect="1" noChangeArrowheads="1"/>
            </p:cNvSpPr>
            <p:nvPr/>
          </p:nvSpPr>
          <p:spPr bwMode="auto">
            <a:xfrm>
              <a:off x="200" y="426"/>
              <a:ext cx="28" cy="7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0" name="Freeform 628"/>
            <p:cNvSpPr>
              <a:spLocks noChangeAspect="1"/>
            </p:cNvSpPr>
            <p:nvPr/>
          </p:nvSpPr>
          <p:spPr bwMode="auto">
            <a:xfrm>
              <a:off x="362" y="437"/>
              <a:ext cx="507" cy="13"/>
            </a:xfrm>
            <a:custGeom>
              <a:avLst/>
              <a:gdLst>
                <a:gd name="T0" fmla="*/ 4 w 1044"/>
                <a:gd name="T1" fmla="*/ 0 h 44"/>
                <a:gd name="T2" fmla="*/ 8 w 1044"/>
                <a:gd name="T3" fmla="*/ 0 h 44"/>
                <a:gd name="T4" fmla="*/ 12 w 1044"/>
                <a:gd name="T5" fmla="*/ 0 h 44"/>
                <a:gd name="T6" fmla="*/ 17 w 1044"/>
                <a:gd name="T7" fmla="*/ 0 h 44"/>
                <a:gd name="T8" fmla="*/ 22 w 1044"/>
                <a:gd name="T9" fmla="*/ 0 h 44"/>
                <a:gd name="T10" fmla="*/ 28 w 1044"/>
                <a:gd name="T11" fmla="*/ 0 h 44"/>
                <a:gd name="T12" fmla="*/ 28 w 1044"/>
                <a:gd name="T13" fmla="*/ 0 h 44"/>
                <a:gd name="T14" fmla="*/ 28 w 1044"/>
                <a:gd name="T15" fmla="*/ 0 h 44"/>
                <a:gd name="T16" fmla="*/ 25 w 1044"/>
                <a:gd name="T17" fmla="*/ 0 h 44"/>
                <a:gd name="T18" fmla="*/ 17 w 1044"/>
                <a:gd name="T19" fmla="*/ 0 h 44"/>
                <a:gd name="T20" fmla="*/ 10 w 1044"/>
                <a:gd name="T21" fmla="*/ 0 h 44"/>
                <a:gd name="T22" fmla="*/ 5 w 1044"/>
                <a:gd name="T23" fmla="*/ 0 h 44"/>
                <a:gd name="T24" fmla="*/ 0 w 1044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44"/>
                <a:gd name="T40" fmla="*/ 0 h 44"/>
                <a:gd name="T41" fmla="*/ 1044 w 1044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44" h="44">
                  <a:moveTo>
                    <a:pt x="165" y="38"/>
                  </a:moveTo>
                  <a:lnTo>
                    <a:pt x="303" y="37"/>
                  </a:lnTo>
                  <a:lnTo>
                    <a:pt x="450" y="37"/>
                  </a:lnTo>
                  <a:lnTo>
                    <a:pt x="632" y="39"/>
                  </a:lnTo>
                  <a:lnTo>
                    <a:pt x="801" y="39"/>
                  </a:lnTo>
                  <a:lnTo>
                    <a:pt x="1023" y="44"/>
                  </a:lnTo>
                  <a:lnTo>
                    <a:pt x="1044" y="0"/>
                  </a:lnTo>
                  <a:lnTo>
                    <a:pt x="1043" y="6"/>
                  </a:lnTo>
                  <a:lnTo>
                    <a:pt x="925" y="5"/>
                  </a:lnTo>
                  <a:lnTo>
                    <a:pt x="659" y="4"/>
                  </a:lnTo>
                  <a:lnTo>
                    <a:pt x="381" y="5"/>
                  </a:lnTo>
                  <a:lnTo>
                    <a:pt x="190" y="5"/>
                  </a:lnTo>
                  <a:lnTo>
                    <a:pt x="0" y="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1" name="Freeform 629"/>
            <p:cNvSpPr>
              <a:spLocks noChangeAspect="1"/>
            </p:cNvSpPr>
            <p:nvPr/>
          </p:nvSpPr>
          <p:spPr bwMode="auto">
            <a:xfrm>
              <a:off x="377" y="447"/>
              <a:ext cx="484" cy="3"/>
            </a:xfrm>
            <a:custGeom>
              <a:avLst/>
              <a:gdLst>
                <a:gd name="T0" fmla="*/ 0 w 996"/>
                <a:gd name="T1" fmla="*/ 0 h 5"/>
                <a:gd name="T2" fmla="*/ 3 w 996"/>
                <a:gd name="T3" fmla="*/ 0 h 5"/>
                <a:gd name="T4" fmla="*/ 8 w 996"/>
                <a:gd name="T5" fmla="*/ 1 h 5"/>
                <a:gd name="T6" fmla="*/ 13 w 996"/>
                <a:gd name="T7" fmla="*/ 1 h 5"/>
                <a:gd name="T8" fmla="*/ 17 w 996"/>
                <a:gd name="T9" fmla="*/ 1 h 5"/>
                <a:gd name="T10" fmla="*/ 23 w 996"/>
                <a:gd name="T11" fmla="*/ 1 h 5"/>
                <a:gd name="T12" fmla="*/ 25 w 996"/>
                <a:gd name="T13" fmla="*/ 1 h 5"/>
                <a:gd name="T14" fmla="*/ 27 w 996"/>
                <a:gd name="T15" fmla="*/ 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6"/>
                <a:gd name="T25" fmla="*/ 0 h 5"/>
                <a:gd name="T26" fmla="*/ 996 w 996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6" h="5">
                  <a:moveTo>
                    <a:pt x="0" y="0"/>
                  </a:moveTo>
                  <a:lnTo>
                    <a:pt x="130" y="0"/>
                  </a:lnTo>
                  <a:lnTo>
                    <a:pt x="294" y="2"/>
                  </a:lnTo>
                  <a:lnTo>
                    <a:pt x="461" y="2"/>
                  </a:lnTo>
                  <a:lnTo>
                    <a:pt x="655" y="2"/>
                  </a:lnTo>
                  <a:lnTo>
                    <a:pt x="837" y="4"/>
                  </a:lnTo>
                  <a:lnTo>
                    <a:pt x="937" y="4"/>
                  </a:lnTo>
                  <a:lnTo>
                    <a:pt x="996" y="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2" name="Freeform 630"/>
            <p:cNvSpPr>
              <a:spLocks noChangeAspect="1"/>
            </p:cNvSpPr>
            <p:nvPr/>
          </p:nvSpPr>
          <p:spPr bwMode="auto">
            <a:xfrm>
              <a:off x="360" y="420"/>
              <a:ext cx="509" cy="10"/>
            </a:xfrm>
            <a:custGeom>
              <a:avLst/>
              <a:gdLst>
                <a:gd name="T0" fmla="*/ 0 w 1047"/>
                <a:gd name="T1" fmla="*/ 0 h 34"/>
                <a:gd name="T2" fmla="*/ 1 w 1047"/>
                <a:gd name="T3" fmla="*/ 0 h 34"/>
                <a:gd name="T4" fmla="*/ 0 w 1047"/>
                <a:gd name="T5" fmla="*/ 0 h 34"/>
                <a:gd name="T6" fmla="*/ 5 w 1047"/>
                <a:gd name="T7" fmla="*/ 0 h 34"/>
                <a:gd name="T8" fmla="*/ 18 w 1047"/>
                <a:gd name="T9" fmla="*/ 0 h 34"/>
                <a:gd name="T10" fmla="*/ 23 w 1047"/>
                <a:gd name="T11" fmla="*/ 0 h 34"/>
                <a:gd name="T12" fmla="*/ 28 w 1047"/>
                <a:gd name="T13" fmla="*/ 0 h 34"/>
                <a:gd name="T14" fmla="*/ 28 w 1047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47"/>
                <a:gd name="T25" fmla="*/ 0 h 34"/>
                <a:gd name="T26" fmla="*/ 1047 w 1047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47" h="34">
                  <a:moveTo>
                    <a:pt x="0" y="0"/>
                  </a:moveTo>
                  <a:lnTo>
                    <a:pt x="40" y="0"/>
                  </a:lnTo>
                  <a:lnTo>
                    <a:pt x="23" y="13"/>
                  </a:lnTo>
                  <a:lnTo>
                    <a:pt x="176" y="31"/>
                  </a:lnTo>
                  <a:lnTo>
                    <a:pt x="645" y="30"/>
                  </a:lnTo>
                  <a:lnTo>
                    <a:pt x="857" y="34"/>
                  </a:lnTo>
                  <a:lnTo>
                    <a:pt x="1043" y="33"/>
                  </a:lnTo>
                  <a:cubicBezTo>
                    <a:pt x="1047" y="28"/>
                    <a:pt x="1047" y="30"/>
                    <a:pt x="1047" y="27"/>
                  </a:cubicBez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3" name="Freeform 631"/>
            <p:cNvSpPr>
              <a:spLocks noChangeAspect="1"/>
            </p:cNvSpPr>
            <p:nvPr/>
          </p:nvSpPr>
          <p:spPr bwMode="auto">
            <a:xfrm>
              <a:off x="87" y="405"/>
              <a:ext cx="252" cy="9"/>
            </a:xfrm>
            <a:custGeom>
              <a:avLst/>
              <a:gdLst>
                <a:gd name="T0" fmla="*/ 14 w 518"/>
                <a:gd name="T1" fmla="*/ 0 h 31"/>
                <a:gd name="T2" fmla="*/ 12 w 518"/>
                <a:gd name="T3" fmla="*/ 0 h 31"/>
                <a:gd name="T4" fmla="*/ 11 w 518"/>
                <a:gd name="T5" fmla="*/ 0 h 31"/>
                <a:gd name="T6" fmla="*/ 7 w 518"/>
                <a:gd name="T7" fmla="*/ 0 h 31"/>
                <a:gd name="T8" fmla="*/ 4 w 518"/>
                <a:gd name="T9" fmla="*/ 0 h 31"/>
                <a:gd name="T10" fmla="*/ 2 w 518"/>
                <a:gd name="T11" fmla="*/ 0 h 31"/>
                <a:gd name="T12" fmla="*/ 1 w 518"/>
                <a:gd name="T13" fmla="*/ 0 h 31"/>
                <a:gd name="T14" fmla="*/ 0 w 518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8"/>
                <a:gd name="T25" fmla="*/ 0 h 31"/>
                <a:gd name="T26" fmla="*/ 518 w 518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8" h="31">
                  <a:moveTo>
                    <a:pt x="518" y="30"/>
                  </a:moveTo>
                  <a:lnTo>
                    <a:pt x="441" y="30"/>
                  </a:lnTo>
                  <a:lnTo>
                    <a:pt x="405" y="31"/>
                  </a:lnTo>
                  <a:lnTo>
                    <a:pt x="262" y="31"/>
                  </a:lnTo>
                  <a:lnTo>
                    <a:pt x="168" y="28"/>
                  </a:lnTo>
                  <a:lnTo>
                    <a:pt x="93" y="20"/>
                  </a:lnTo>
                  <a:lnTo>
                    <a:pt x="45" y="12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4" name="Line 632"/>
            <p:cNvSpPr>
              <a:spLocks noChangeAspect="1" noChangeShapeType="1"/>
            </p:cNvSpPr>
            <p:nvPr/>
          </p:nvSpPr>
          <p:spPr bwMode="auto">
            <a:xfrm flipH="1" flipV="1">
              <a:off x="257" y="446"/>
              <a:ext cx="112" cy="1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5" name="Freeform 633"/>
            <p:cNvSpPr>
              <a:spLocks noChangeAspect="1"/>
            </p:cNvSpPr>
            <p:nvPr/>
          </p:nvSpPr>
          <p:spPr bwMode="auto">
            <a:xfrm>
              <a:off x="71" y="409"/>
              <a:ext cx="346" cy="20"/>
            </a:xfrm>
            <a:custGeom>
              <a:avLst/>
              <a:gdLst>
                <a:gd name="T0" fmla="*/ 19 w 712"/>
                <a:gd name="T1" fmla="*/ 0 h 71"/>
                <a:gd name="T2" fmla="*/ 15 w 712"/>
                <a:gd name="T3" fmla="*/ 0 h 71"/>
                <a:gd name="T4" fmla="*/ 8 w 712"/>
                <a:gd name="T5" fmla="*/ 0 h 71"/>
                <a:gd name="T6" fmla="*/ 4 w 712"/>
                <a:gd name="T7" fmla="*/ 0 h 71"/>
                <a:gd name="T8" fmla="*/ 2 w 712"/>
                <a:gd name="T9" fmla="*/ 0 h 71"/>
                <a:gd name="T10" fmla="*/ 0 w 712"/>
                <a:gd name="T11" fmla="*/ 0 h 71"/>
                <a:gd name="T12" fmla="*/ 0 w 712"/>
                <a:gd name="T13" fmla="*/ 0 h 71"/>
                <a:gd name="T14" fmla="*/ 1 w 712"/>
                <a:gd name="T15" fmla="*/ 0 h 71"/>
                <a:gd name="T16" fmla="*/ 4 w 712"/>
                <a:gd name="T17" fmla="*/ 0 h 71"/>
                <a:gd name="T18" fmla="*/ 7 w 712"/>
                <a:gd name="T19" fmla="*/ 0 h 71"/>
                <a:gd name="T20" fmla="*/ 9 w 712"/>
                <a:gd name="T21" fmla="*/ 0 h 71"/>
                <a:gd name="T22" fmla="*/ 11 w 712"/>
                <a:gd name="T23" fmla="*/ 0 h 71"/>
                <a:gd name="T24" fmla="*/ 13 w 712"/>
                <a:gd name="T25" fmla="*/ 0 h 71"/>
                <a:gd name="T26" fmla="*/ 15 w 712"/>
                <a:gd name="T27" fmla="*/ 0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12"/>
                <a:gd name="T43" fmla="*/ 0 h 71"/>
                <a:gd name="T44" fmla="*/ 712 w 712"/>
                <a:gd name="T45" fmla="*/ 71 h 7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12" h="71">
                  <a:moveTo>
                    <a:pt x="712" y="71"/>
                  </a:moveTo>
                  <a:lnTo>
                    <a:pt x="547" y="62"/>
                  </a:lnTo>
                  <a:lnTo>
                    <a:pt x="310" y="49"/>
                  </a:lnTo>
                  <a:lnTo>
                    <a:pt x="158" y="40"/>
                  </a:lnTo>
                  <a:lnTo>
                    <a:pt x="84" y="27"/>
                  </a:lnTo>
                  <a:lnTo>
                    <a:pt x="22" y="12"/>
                  </a:lnTo>
                  <a:lnTo>
                    <a:pt x="0" y="0"/>
                  </a:lnTo>
                  <a:lnTo>
                    <a:pt x="62" y="16"/>
                  </a:lnTo>
                  <a:lnTo>
                    <a:pt x="146" y="28"/>
                  </a:lnTo>
                  <a:lnTo>
                    <a:pt x="240" y="32"/>
                  </a:lnTo>
                  <a:lnTo>
                    <a:pt x="327" y="32"/>
                  </a:lnTo>
                  <a:lnTo>
                    <a:pt x="412" y="32"/>
                  </a:lnTo>
                  <a:lnTo>
                    <a:pt x="480" y="32"/>
                  </a:lnTo>
                  <a:lnTo>
                    <a:pt x="543" y="3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6" name="Freeform 634"/>
            <p:cNvSpPr>
              <a:spLocks noChangeAspect="1"/>
            </p:cNvSpPr>
            <p:nvPr/>
          </p:nvSpPr>
          <p:spPr bwMode="auto">
            <a:xfrm>
              <a:off x="175" y="436"/>
              <a:ext cx="42" cy="16"/>
            </a:xfrm>
            <a:custGeom>
              <a:avLst/>
              <a:gdLst>
                <a:gd name="T0" fmla="*/ 0 w 82"/>
                <a:gd name="T1" fmla="*/ 1 h 30"/>
                <a:gd name="T2" fmla="*/ 1 w 82"/>
                <a:gd name="T3" fmla="*/ 1 h 30"/>
                <a:gd name="T4" fmla="*/ 1 w 82"/>
                <a:gd name="T5" fmla="*/ 0 h 30"/>
                <a:gd name="T6" fmla="*/ 1 w 82"/>
                <a:gd name="T7" fmla="*/ 1 h 30"/>
                <a:gd name="T8" fmla="*/ 2 w 82"/>
                <a:gd name="T9" fmla="*/ 1 h 30"/>
                <a:gd name="T10" fmla="*/ 2 w 82"/>
                <a:gd name="T11" fmla="*/ 1 h 30"/>
                <a:gd name="T12" fmla="*/ 2 w 82"/>
                <a:gd name="T13" fmla="*/ 1 h 30"/>
                <a:gd name="T14" fmla="*/ 2 w 82"/>
                <a:gd name="T15" fmla="*/ 1 h 30"/>
                <a:gd name="T16" fmla="*/ 3 w 82"/>
                <a:gd name="T17" fmla="*/ 1 h 30"/>
                <a:gd name="T18" fmla="*/ 3 w 82"/>
                <a:gd name="T19" fmla="*/ 1 h 30"/>
                <a:gd name="T20" fmla="*/ 3 w 82"/>
                <a:gd name="T21" fmla="*/ 1 h 30"/>
                <a:gd name="T22" fmla="*/ 2 w 82"/>
                <a:gd name="T23" fmla="*/ 1 h 30"/>
                <a:gd name="T24" fmla="*/ 2 w 82"/>
                <a:gd name="T25" fmla="*/ 1 h 30"/>
                <a:gd name="T26" fmla="*/ 2 w 82"/>
                <a:gd name="T27" fmla="*/ 1 h 30"/>
                <a:gd name="T28" fmla="*/ 2 w 82"/>
                <a:gd name="T29" fmla="*/ 1 h 30"/>
                <a:gd name="T30" fmla="*/ 1 w 82"/>
                <a:gd name="T31" fmla="*/ 1 h 30"/>
                <a:gd name="T32" fmla="*/ 1 w 82"/>
                <a:gd name="T33" fmla="*/ 1 h 30"/>
                <a:gd name="T34" fmla="*/ 1 w 82"/>
                <a:gd name="T35" fmla="*/ 2 h 30"/>
                <a:gd name="T36" fmla="*/ 1 w 82"/>
                <a:gd name="T37" fmla="*/ 2 h 30"/>
                <a:gd name="T38" fmla="*/ 1 w 82"/>
                <a:gd name="T39" fmla="*/ 1 h 30"/>
                <a:gd name="T40" fmla="*/ 0 w 82"/>
                <a:gd name="T41" fmla="*/ 1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30"/>
                <a:gd name="T65" fmla="*/ 82 w 82"/>
                <a:gd name="T66" fmla="*/ 30 h 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30">
                  <a:moveTo>
                    <a:pt x="0" y="18"/>
                  </a:moveTo>
                  <a:lnTo>
                    <a:pt x="28" y="15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43" y="18"/>
                  </a:lnTo>
                  <a:lnTo>
                    <a:pt x="56" y="18"/>
                  </a:lnTo>
                  <a:lnTo>
                    <a:pt x="44" y="4"/>
                  </a:lnTo>
                  <a:lnTo>
                    <a:pt x="51" y="4"/>
                  </a:lnTo>
                  <a:lnTo>
                    <a:pt x="67" y="18"/>
                  </a:lnTo>
                  <a:lnTo>
                    <a:pt x="82" y="22"/>
                  </a:lnTo>
                  <a:lnTo>
                    <a:pt x="65" y="28"/>
                  </a:lnTo>
                  <a:lnTo>
                    <a:pt x="59" y="24"/>
                  </a:lnTo>
                  <a:lnTo>
                    <a:pt x="43" y="23"/>
                  </a:lnTo>
                  <a:lnTo>
                    <a:pt x="49" y="28"/>
                  </a:lnTo>
                  <a:lnTo>
                    <a:pt x="40" y="29"/>
                  </a:lnTo>
                  <a:lnTo>
                    <a:pt x="31" y="21"/>
                  </a:lnTo>
                  <a:lnTo>
                    <a:pt x="20" y="21"/>
                  </a:lnTo>
                  <a:lnTo>
                    <a:pt x="10" y="30"/>
                  </a:lnTo>
                  <a:lnTo>
                    <a:pt x="3" y="30"/>
                  </a:lnTo>
                  <a:lnTo>
                    <a:pt x="6" y="19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16" name="Group 635"/>
            <p:cNvGrpSpPr>
              <a:grpSpLocks noChangeAspect="1"/>
            </p:cNvGrpSpPr>
            <p:nvPr/>
          </p:nvGrpSpPr>
          <p:grpSpPr bwMode="auto">
            <a:xfrm>
              <a:off x="670" y="407"/>
              <a:ext cx="52" cy="19"/>
              <a:chOff x="2402" y="867"/>
              <a:chExt cx="268" cy="97"/>
            </a:xfrm>
            <a:grpFill/>
          </p:grpSpPr>
          <p:grpSp>
            <p:nvGrpSpPr>
              <p:cNvPr id="4817" name="Group 63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56" name="Freeform 63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57" name="Freeform 63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58" name="Freeform 63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59" name="Line 64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60" name="Line 64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61" name="Line 6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18" name="Group 64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66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67" name="Oval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22" name="Group 64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64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65" name="Oval 6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355" name="Line 64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23" name="Group 650"/>
            <p:cNvGrpSpPr>
              <a:grpSpLocks noChangeAspect="1"/>
            </p:cNvGrpSpPr>
            <p:nvPr/>
          </p:nvGrpSpPr>
          <p:grpSpPr bwMode="auto">
            <a:xfrm>
              <a:off x="715" y="408"/>
              <a:ext cx="53" cy="19"/>
              <a:chOff x="2402" y="867"/>
              <a:chExt cx="268" cy="97"/>
            </a:xfrm>
            <a:grpFill/>
          </p:grpSpPr>
          <p:grpSp>
            <p:nvGrpSpPr>
              <p:cNvPr id="4824" name="Group 651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42" name="Freeform 652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3" name="Freeform 653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4" name="Freeform 654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5" name="Line 65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6" name="Line 656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7" name="Line 6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25" name="Group 658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52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53" name="Oval 6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26" name="Group 661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50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51" name="Oval 6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341" name="Line 664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29" name="Group 665"/>
            <p:cNvGrpSpPr>
              <a:grpSpLocks noChangeAspect="1"/>
            </p:cNvGrpSpPr>
            <p:nvPr/>
          </p:nvGrpSpPr>
          <p:grpSpPr bwMode="auto">
            <a:xfrm>
              <a:off x="767" y="409"/>
              <a:ext cx="56" cy="20"/>
              <a:chOff x="2402" y="867"/>
              <a:chExt cx="268" cy="97"/>
            </a:xfrm>
            <a:grpFill/>
          </p:grpSpPr>
          <p:grpSp>
            <p:nvGrpSpPr>
              <p:cNvPr id="4830" name="Group 66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28" name="Freeform 66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29" name="Freeform 66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0" name="Freeform 66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1" name="Line 67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2" name="Line 67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3" name="Line 67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31" name="Group 67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38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39" name="Oval 6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32" name="Group 67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36" name="Freeform 67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37" name="Oval 6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327" name="Line 67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33" name="Group 680"/>
            <p:cNvGrpSpPr>
              <a:grpSpLocks noChangeAspect="1"/>
            </p:cNvGrpSpPr>
            <p:nvPr/>
          </p:nvGrpSpPr>
          <p:grpSpPr bwMode="auto">
            <a:xfrm flipH="1">
              <a:off x="580" y="433"/>
              <a:ext cx="46" cy="19"/>
              <a:chOff x="2769" y="979"/>
              <a:chExt cx="230" cy="90"/>
            </a:xfrm>
            <a:grpFill/>
          </p:grpSpPr>
          <p:sp>
            <p:nvSpPr>
              <p:cNvPr id="7319" name="Freeform 681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0" name="Freeform 682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1" name="Freeform 683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2" name="Freeform 684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3" name="Freeform 685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4" name="Freeform 686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5" name="Freeform 687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36" name="Group 688"/>
            <p:cNvGrpSpPr>
              <a:grpSpLocks noChangeAspect="1"/>
            </p:cNvGrpSpPr>
            <p:nvPr/>
          </p:nvGrpSpPr>
          <p:grpSpPr bwMode="auto">
            <a:xfrm>
              <a:off x="705" y="429"/>
              <a:ext cx="43" cy="18"/>
              <a:chOff x="2769" y="979"/>
              <a:chExt cx="230" cy="90"/>
            </a:xfrm>
            <a:grpFill/>
          </p:grpSpPr>
          <p:sp>
            <p:nvSpPr>
              <p:cNvPr id="7312" name="Freeform 68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3" name="Freeform 69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4" name="Freeform 69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5" name="Freeform 69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6" name="Freeform 69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7" name="Freeform 69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8" name="Freeform 69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232" name="Freeform 696"/>
            <p:cNvSpPr>
              <a:spLocks noChangeAspect="1"/>
            </p:cNvSpPr>
            <p:nvPr/>
          </p:nvSpPr>
          <p:spPr bwMode="auto">
            <a:xfrm>
              <a:off x="446" y="321"/>
              <a:ext cx="205" cy="105"/>
            </a:xfrm>
            <a:custGeom>
              <a:avLst/>
              <a:gdLst>
                <a:gd name="T0" fmla="*/ 1 w 396"/>
                <a:gd name="T1" fmla="*/ 7 h 203"/>
                <a:gd name="T2" fmla="*/ 13 w 396"/>
                <a:gd name="T3" fmla="*/ 7 h 203"/>
                <a:gd name="T4" fmla="*/ 14 w 396"/>
                <a:gd name="T5" fmla="*/ 7 h 203"/>
                <a:gd name="T6" fmla="*/ 14 w 396"/>
                <a:gd name="T7" fmla="*/ 7 h 203"/>
                <a:gd name="T8" fmla="*/ 14 w 396"/>
                <a:gd name="T9" fmla="*/ 6 h 203"/>
                <a:gd name="T10" fmla="*/ 14 w 396"/>
                <a:gd name="T11" fmla="*/ 6 h 203"/>
                <a:gd name="T12" fmla="*/ 14 w 396"/>
                <a:gd name="T13" fmla="*/ 6 h 203"/>
                <a:gd name="T14" fmla="*/ 14 w 396"/>
                <a:gd name="T15" fmla="*/ 5 h 203"/>
                <a:gd name="T16" fmla="*/ 14 w 396"/>
                <a:gd name="T17" fmla="*/ 5 h 203"/>
                <a:gd name="T18" fmla="*/ 14 w 396"/>
                <a:gd name="T19" fmla="*/ 5 h 203"/>
                <a:gd name="T20" fmla="*/ 13 w 396"/>
                <a:gd name="T21" fmla="*/ 5 h 203"/>
                <a:gd name="T22" fmla="*/ 13 w 396"/>
                <a:gd name="T23" fmla="*/ 4 h 203"/>
                <a:gd name="T24" fmla="*/ 12 w 396"/>
                <a:gd name="T25" fmla="*/ 3 h 203"/>
                <a:gd name="T26" fmla="*/ 10 w 396"/>
                <a:gd name="T27" fmla="*/ 3 h 203"/>
                <a:gd name="T28" fmla="*/ 10 w 396"/>
                <a:gd name="T29" fmla="*/ 2 h 203"/>
                <a:gd name="T30" fmla="*/ 10 w 396"/>
                <a:gd name="T31" fmla="*/ 2 h 203"/>
                <a:gd name="T32" fmla="*/ 9 w 396"/>
                <a:gd name="T33" fmla="*/ 2 h 203"/>
                <a:gd name="T34" fmla="*/ 9 w 396"/>
                <a:gd name="T35" fmla="*/ 2 h 203"/>
                <a:gd name="T36" fmla="*/ 8 w 396"/>
                <a:gd name="T37" fmla="*/ 2 h 203"/>
                <a:gd name="T38" fmla="*/ 8 w 396"/>
                <a:gd name="T39" fmla="*/ 2 h 203"/>
                <a:gd name="T40" fmla="*/ 7 w 396"/>
                <a:gd name="T41" fmla="*/ 3 h 203"/>
                <a:gd name="T42" fmla="*/ 7 w 396"/>
                <a:gd name="T43" fmla="*/ 2 h 203"/>
                <a:gd name="T44" fmla="*/ 7 w 396"/>
                <a:gd name="T45" fmla="*/ 2 h 203"/>
                <a:gd name="T46" fmla="*/ 7 w 396"/>
                <a:gd name="T47" fmla="*/ 2 h 203"/>
                <a:gd name="T48" fmla="*/ 7 w 396"/>
                <a:gd name="T49" fmla="*/ 1 h 203"/>
                <a:gd name="T50" fmla="*/ 6 w 396"/>
                <a:gd name="T51" fmla="*/ 0 h 203"/>
                <a:gd name="T52" fmla="*/ 6 w 396"/>
                <a:gd name="T53" fmla="*/ 1 h 203"/>
                <a:gd name="T54" fmla="*/ 5 w 396"/>
                <a:gd name="T55" fmla="*/ 1 h 203"/>
                <a:gd name="T56" fmla="*/ 5 w 396"/>
                <a:gd name="T57" fmla="*/ 1 h 203"/>
                <a:gd name="T58" fmla="*/ 5 w 396"/>
                <a:gd name="T59" fmla="*/ 2 h 203"/>
                <a:gd name="T60" fmla="*/ 5 w 396"/>
                <a:gd name="T61" fmla="*/ 2 h 203"/>
                <a:gd name="T62" fmla="*/ 5 w 396"/>
                <a:gd name="T63" fmla="*/ 2 h 203"/>
                <a:gd name="T64" fmla="*/ 5 w 396"/>
                <a:gd name="T65" fmla="*/ 3 h 203"/>
                <a:gd name="T66" fmla="*/ 5 w 396"/>
                <a:gd name="T67" fmla="*/ 3 h 203"/>
                <a:gd name="T68" fmla="*/ 5 w 396"/>
                <a:gd name="T69" fmla="*/ 2 h 203"/>
                <a:gd name="T70" fmla="*/ 5 w 396"/>
                <a:gd name="T71" fmla="*/ 2 h 203"/>
                <a:gd name="T72" fmla="*/ 5 w 396"/>
                <a:gd name="T73" fmla="*/ 2 h 203"/>
                <a:gd name="T74" fmla="*/ 5 w 396"/>
                <a:gd name="T75" fmla="*/ 3 h 203"/>
                <a:gd name="T76" fmla="*/ 3 w 396"/>
                <a:gd name="T77" fmla="*/ 3 h 203"/>
                <a:gd name="T78" fmla="*/ 4 w 396"/>
                <a:gd name="T79" fmla="*/ 3 h 203"/>
                <a:gd name="T80" fmla="*/ 3 w 396"/>
                <a:gd name="T81" fmla="*/ 3 h 203"/>
                <a:gd name="T82" fmla="*/ 2 w 396"/>
                <a:gd name="T83" fmla="*/ 5 h 203"/>
                <a:gd name="T84" fmla="*/ 2 w 396"/>
                <a:gd name="T85" fmla="*/ 5 h 203"/>
                <a:gd name="T86" fmla="*/ 2 w 396"/>
                <a:gd name="T87" fmla="*/ 5 h 203"/>
                <a:gd name="T88" fmla="*/ 1 w 396"/>
                <a:gd name="T89" fmla="*/ 5 h 203"/>
                <a:gd name="T90" fmla="*/ 1 w 396"/>
                <a:gd name="T91" fmla="*/ 5 h 203"/>
                <a:gd name="T92" fmla="*/ 0 w 396"/>
                <a:gd name="T93" fmla="*/ 6 h 203"/>
                <a:gd name="T94" fmla="*/ 1 w 396"/>
                <a:gd name="T95" fmla="*/ 5 h 203"/>
                <a:gd name="T96" fmla="*/ 1 w 396"/>
                <a:gd name="T97" fmla="*/ 6 h 203"/>
                <a:gd name="T98" fmla="*/ 1 w 396"/>
                <a:gd name="T99" fmla="*/ 7 h 203"/>
                <a:gd name="T100" fmla="*/ 1 w 396"/>
                <a:gd name="T101" fmla="*/ 7 h 2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96"/>
                <a:gd name="T154" fmla="*/ 0 h 203"/>
                <a:gd name="T155" fmla="*/ 396 w 396"/>
                <a:gd name="T156" fmla="*/ 203 h 20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96" h="203">
                  <a:moveTo>
                    <a:pt x="20" y="189"/>
                  </a:moveTo>
                  <a:lnTo>
                    <a:pt x="362" y="203"/>
                  </a:lnTo>
                  <a:lnTo>
                    <a:pt x="380" y="197"/>
                  </a:lnTo>
                  <a:lnTo>
                    <a:pt x="387" y="188"/>
                  </a:lnTo>
                  <a:lnTo>
                    <a:pt x="378" y="164"/>
                  </a:lnTo>
                  <a:lnTo>
                    <a:pt x="390" y="158"/>
                  </a:lnTo>
                  <a:lnTo>
                    <a:pt x="396" y="153"/>
                  </a:lnTo>
                  <a:lnTo>
                    <a:pt x="396" y="137"/>
                  </a:lnTo>
                  <a:lnTo>
                    <a:pt x="387" y="133"/>
                  </a:lnTo>
                  <a:lnTo>
                    <a:pt x="385" y="121"/>
                  </a:lnTo>
                  <a:lnTo>
                    <a:pt x="368" y="119"/>
                  </a:lnTo>
                  <a:lnTo>
                    <a:pt x="362" y="115"/>
                  </a:lnTo>
                  <a:lnTo>
                    <a:pt x="340" y="73"/>
                  </a:lnTo>
                  <a:lnTo>
                    <a:pt x="281" y="74"/>
                  </a:lnTo>
                  <a:lnTo>
                    <a:pt x="270" y="45"/>
                  </a:lnTo>
                  <a:lnTo>
                    <a:pt x="258" y="41"/>
                  </a:lnTo>
                  <a:lnTo>
                    <a:pt x="239" y="41"/>
                  </a:lnTo>
                  <a:lnTo>
                    <a:pt x="226" y="42"/>
                  </a:lnTo>
                  <a:lnTo>
                    <a:pt x="214" y="46"/>
                  </a:lnTo>
                  <a:lnTo>
                    <a:pt x="209" y="57"/>
                  </a:lnTo>
                  <a:lnTo>
                    <a:pt x="202" y="61"/>
                  </a:lnTo>
                  <a:lnTo>
                    <a:pt x="198" y="48"/>
                  </a:lnTo>
                  <a:lnTo>
                    <a:pt x="189" y="38"/>
                  </a:lnTo>
                  <a:lnTo>
                    <a:pt x="182" y="38"/>
                  </a:lnTo>
                  <a:lnTo>
                    <a:pt x="182" y="6"/>
                  </a:lnTo>
                  <a:lnTo>
                    <a:pt x="169" y="0"/>
                  </a:lnTo>
                  <a:lnTo>
                    <a:pt x="153" y="2"/>
                  </a:lnTo>
                  <a:lnTo>
                    <a:pt x="135" y="4"/>
                  </a:lnTo>
                  <a:lnTo>
                    <a:pt x="135" y="10"/>
                  </a:lnTo>
                  <a:lnTo>
                    <a:pt x="135" y="44"/>
                  </a:lnTo>
                  <a:lnTo>
                    <a:pt x="147" y="46"/>
                  </a:lnTo>
                  <a:lnTo>
                    <a:pt x="147" y="53"/>
                  </a:lnTo>
                  <a:lnTo>
                    <a:pt x="145" y="62"/>
                  </a:lnTo>
                  <a:lnTo>
                    <a:pt x="139" y="62"/>
                  </a:lnTo>
                  <a:lnTo>
                    <a:pt x="131" y="60"/>
                  </a:lnTo>
                  <a:lnTo>
                    <a:pt x="131" y="44"/>
                  </a:lnTo>
                  <a:lnTo>
                    <a:pt x="117" y="44"/>
                  </a:lnTo>
                  <a:lnTo>
                    <a:pt x="117" y="65"/>
                  </a:lnTo>
                  <a:lnTo>
                    <a:pt x="91" y="64"/>
                  </a:lnTo>
                  <a:lnTo>
                    <a:pt x="98" y="75"/>
                  </a:lnTo>
                  <a:lnTo>
                    <a:pt x="78" y="76"/>
                  </a:lnTo>
                  <a:lnTo>
                    <a:pt x="57" y="120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17" y="132"/>
                  </a:lnTo>
                  <a:lnTo>
                    <a:pt x="5" y="130"/>
                  </a:lnTo>
                  <a:lnTo>
                    <a:pt x="0" y="148"/>
                  </a:lnTo>
                  <a:lnTo>
                    <a:pt x="22" y="146"/>
                  </a:lnTo>
                  <a:lnTo>
                    <a:pt x="30" y="154"/>
                  </a:lnTo>
                  <a:lnTo>
                    <a:pt x="12" y="189"/>
                  </a:lnTo>
                  <a:lnTo>
                    <a:pt x="20" y="18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3" name="Freeform 697"/>
            <p:cNvSpPr>
              <a:spLocks noChangeAspect="1"/>
            </p:cNvSpPr>
            <p:nvPr/>
          </p:nvSpPr>
          <p:spPr bwMode="auto">
            <a:xfrm>
              <a:off x="487" y="355"/>
              <a:ext cx="142" cy="40"/>
            </a:xfrm>
            <a:custGeom>
              <a:avLst/>
              <a:gdLst>
                <a:gd name="T0" fmla="*/ 0 w 275"/>
                <a:gd name="T1" fmla="*/ 1 h 77"/>
                <a:gd name="T2" fmla="*/ 1 w 275"/>
                <a:gd name="T3" fmla="*/ 1 h 77"/>
                <a:gd name="T4" fmla="*/ 2 w 275"/>
                <a:gd name="T5" fmla="*/ 0 h 77"/>
                <a:gd name="T6" fmla="*/ 2 w 275"/>
                <a:gd name="T7" fmla="*/ 0 h 77"/>
                <a:gd name="T8" fmla="*/ 3 w 275"/>
                <a:gd name="T9" fmla="*/ 1 h 77"/>
                <a:gd name="T10" fmla="*/ 5 w 275"/>
                <a:gd name="T11" fmla="*/ 1 h 77"/>
                <a:gd name="T12" fmla="*/ 5 w 275"/>
                <a:gd name="T13" fmla="*/ 1 h 77"/>
                <a:gd name="T14" fmla="*/ 8 w 275"/>
                <a:gd name="T15" fmla="*/ 1 h 77"/>
                <a:gd name="T16" fmla="*/ 8 w 275"/>
                <a:gd name="T17" fmla="*/ 3 h 77"/>
                <a:gd name="T18" fmla="*/ 9 w 275"/>
                <a:gd name="T19" fmla="*/ 3 h 77"/>
                <a:gd name="T20" fmla="*/ 10 w 275"/>
                <a:gd name="T21" fmla="*/ 3 h 77"/>
                <a:gd name="T22" fmla="*/ 10 w 275"/>
                <a:gd name="T23" fmla="*/ 3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5"/>
                <a:gd name="T37" fmla="*/ 0 h 77"/>
                <a:gd name="T38" fmla="*/ 275 w 275"/>
                <a:gd name="T39" fmla="*/ 77 h 7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5" h="77">
                  <a:moveTo>
                    <a:pt x="0" y="14"/>
                  </a:moveTo>
                  <a:lnTo>
                    <a:pt x="26" y="14"/>
                  </a:lnTo>
                  <a:lnTo>
                    <a:pt x="38" y="0"/>
                  </a:lnTo>
                  <a:lnTo>
                    <a:pt x="56" y="0"/>
                  </a:lnTo>
                  <a:lnTo>
                    <a:pt x="65" y="5"/>
                  </a:lnTo>
                  <a:lnTo>
                    <a:pt x="134" y="7"/>
                  </a:lnTo>
                  <a:lnTo>
                    <a:pt x="133" y="23"/>
                  </a:lnTo>
                  <a:lnTo>
                    <a:pt x="226" y="25"/>
                  </a:lnTo>
                  <a:lnTo>
                    <a:pt x="226" y="74"/>
                  </a:lnTo>
                  <a:lnTo>
                    <a:pt x="250" y="77"/>
                  </a:lnTo>
                  <a:lnTo>
                    <a:pt x="263" y="76"/>
                  </a:lnTo>
                  <a:lnTo>
                    <a:pt x="275" y="7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4" name="Freeform 698"/>
            <p:cNvSpPr>
              <a:spLocks noChangeAspect="1"/>
            </p:cNvSpPr>
            <p:nvPr/>
          </p:nvSpPr>
          <p:spPr bwMode="auto">
            <a:xfrm>
              <a:off x="605" y="363"/>
              <a:ext cx="8" cy="12"/>
            </a:xfrm>
            <a:custGeom>
              <a:avLst/>
              <a:gdLst>
                <a:gd name="T0" fmla="*/ 0 w 16"/>
                <a:gd name="T1" fmla="*/ 1 h 24"/>
                <a:gd name="T2" fmla="*/ 1 w 16"/>
                <a:gd name="T3" fmla="*/ 0 h 24"/>
                <a:gd name="T4" fmla="*/ 1 w 16"/>
                <a:gd name="T5" fmla="*/ 1 h 24"/>
                <a:gd name="T6" fmla="*/ 1 w 16"/>
                <a:gd name="T7" fmla="*/ 1 h 24"/>
                <a:gd name="T8" fmla="*/ 1 w 1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24"/>
                <a:gd name="T17" fmla="*/ 16 w 16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24">
                  <a:moveTo>
                    <a:pt x="0" y="6"/>
                  </a:moveTo>
                  <a:lnTo>
                    <a:pt x="8" y="0"/>
                  </a:lnTo>
                  <a:lnTo>
                    <a:pt x="16" y="7"/>
                  </a:lnTo>
                  <a:lnTo>
                    <a:pt x="15" y="21"/>
                  </a:lnTo>
                  <a:lnTo>
                    <a:pt x="2" y="2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5" name="Freeform 699"/>
            <p:cNvSpPr>
              <a:spLocks noChangeAspect="1"/>
            </p:cNvSpPr>
            <p:nvPr/>
          </p:nvSpPr>
          <p:spPr bwMode="auto">
            <a:xfrm>
              <a:off x="612" y="359"/>
              <a:ext cx="22" cy="30"/>
            </a:xfrm>
            <a:custGeom>
              <a:avLst/>
              <a:gdLst>
                <a:gd name="T0" fmla="*/ 1 w 42"/>
                <a:gd name="T1" fmla="*/ 0 h 58"/>
                <a:gd name="T2" fmla="*/ 0 w 42"/>
                <a:gd name="T3" fmla="*/ 1 h 58"/>
                <a:gd name="T4" fmla="*/ 1 w 42"/>
                <a:gd name="T5" fmla="*/ 2 h 58"/>
                <a:gd name="T6" fmla="*/ 2 w 42"/>
                <a:gd name="T7" fmla="*/ 2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58"/>
                <a:gd name="T14" fmla="*/ 42 w 42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58">
                  <a:moveTo>
                    <a:pt x="18" y="0"/>
                  </a:moveTo>
                  <a:lnTo>
                    <a:pt x="0" y="12"/>
                  </a:lnTo>
                  <a:lnTo>
                    <a:pt x="24" y="58"/>
                  </a:lnTo>
                  <a:lnTo>
                    <a:pt x="42" y="4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6" name="Freeform 700"/>
            <p:cNvSpPr>
              <a:spLocks noChangeAspect="1"/>
            </p:cNvSpPr>
            <p:nvPr/>
          </p:nvSpPr>
          <p:spPr bwMode="auto">
            <a:xfrm>
              <a:off x="523" y="306"/>
              <a:ext cx="12" cy="17"/>
            </a:xfrm>
            <a:custGeom>
              <a:avLst/>
              <a:gdLst>
                <a:gd name="T0" fmla="*/ 1 w 24"/>
                <a:gd name="T1" fmla="*/ 1 h 33"/>
                <a:gd name="T2" fmla="*/ 1 w 24"/>
                <a:gd name="T3" fmla="*/ 1 h 33"/>
                <a:gd name="T4" fmla="*/ 1 w 24"/>
                <a:gd name="T5" fmla="*/ 1 h 33"/>
                <a:gd name="T6" fmla="*/ 0 w 24"/>
                <a:gd name="T7" fmla="*/ 1 h 33"/>
                <a:gd name="T8" fmla="*/ 1 w 24"/>
                <a:gd name="T9" fmla="*/ 1 h 33"/>
                <a:gd name="T10" fmla="*/ 1 w 24"/>
                <a:gd name="T11" fmla="*/ 0 h 33"/>
                <a:gd name="T12" fmla="*/ 1 w 24"/>
                <a:gd name="T13" fmla="*/ 1 h 33"/>
                <a:gd name="T14" fmla="*/ 1 w 24"/>
                <a:gd name="T15" fmla="*/ 1 h 33"/>
                <a:gd name="T16" fmla="*/ 1 w 24"/>
                <a:gd name="T17" fmla="*/ 1 h 33"/>
                <a:gd name="T18" fmla="*/ 1 w 24"/>
                <a:gd name="T19" fmla="*/ 1 h 33"/>
                <a:gd name="T20" fmla="*/ 1 w 24"/>
                <a:gd name="T21" fmla="*/ 1 h 33"/>
                <a:gd name="T22" fmla="*/ 1 w 24"/>
                <a:gd name="T23" fmla="*/ 1 h 33"/>
                <a:gd name="T24" fmla="*/ 1 w 24"/>
                <a:gd name="T25" fmla="*/ 1 h 33"/>
                <a:gd name="T26" fmla="*/ 1 w 24"/>
                <a:gd name="T27" fmla="*/ 2 h 33"/>
                <a:gd name="T28" fmla="*/ 1 w 24"/>
                <a:gd name="T29" fmla="*/ 1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33"/>
                <a:gd name="T47" fmla="*/ 24 w 24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33">
                  <a:moveTo>
                    <a:pt x="6" y="29"/>
                  </a:moveTo>
                  <a:lnTo>
                    <a:pt x="6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4" y="1"/>
                  </a:lnTo>
                  <a:lnTo>
                    <a:pt x="15" y="0"/>
                  </a:lnTo>
                  <a:lnTo>
                    <a:pt x="16" y="7"/>
                  </a:lnTo>
                  <a:lnTo>
                    <a:pt x="19" y="21"/>
                  </a:lnTo>
                  <a:lnTo>
                    <a:pt x="10" y="21"/>
                  </a:lnTo>
                  <a:lnTo>
                    <a:pt x="8" y="4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14" y="27"/>
                  </a:lnTo>
                  <a:lnTo>
                    <a:pt x="24" y="33"/>
                  </a:lnTo>
                  <a:lnTo>
                    <a:pt x="6" y="2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7" name="Freeform 701"/>
            <p:cNvSpPr>
              <a:spLocks noChangeAspect="1"/>
            </p:cNvSpPr>
            <p:nvPr/>
          </p:nvSpPr>
          <p:spPr bwMode="auto">
            <a:xfrm>
              <a:off x="516" y="341"/>
              <a:ext cx="26" cy="2"/>
            </a:xfrm>
            <a:custGeom>
              <a:avLst/>
              <a:gdLst>
                <a:gd name="T0" fmla="*/ 0 w 50"/>
                <a:gd name="T1" fmla="*/ 1 h 4"/>
                <a:gd name="T2" fmla="*/ 1 w 50"/>
                <a:gd name="T3" fmla="*/ 1 h 4"/>
                <a:gd name="T4" fmla="*/ 2 w 50"/>
                <a:gd name="T5" fmla="*/ 1 h 4"/>
                <a:gd name="T6" fmla="*/ 2 w 5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4"/>
                <a:gd name="T14" fmla="*/ 50 w 50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4">
                  <a:moveTo>
                    <a:pt x="0" y="2"/>
                  </a:moveTo>
                  <a:lnTo>
                    <a:pt x="21" y="4"/>
                  </a:lnTo>
                  <a:lnTo>
                    <a:pt x="39" y="3"/>
                  </a:lnTo>
                  <a:lnTo>
                    <a:pt x="5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8" name="Freeform 702"/>
            <p:cNvSpPr>
              <a:spLocks noChangeAspect="1"/>
            </p:cNvSpPr>
            <p:nvPr/>
          </p:nvSpPr>
          <p:spPr bwMode="auto">
            <a:xfrm>
              <a:off x="560" y="346"/>
              <a:ext cx="24" cy="2"/>
            </a:xfrm>
            <a:custGeom>
              <a:avLst/>
              <a:gdLst>
                <a:gd name="T0" fmla="*/ 0 w 46"/>
                <a:gd name="T1" fmla="*/ 0 h 3"/>
                <a:gd name="T2" fmla="*/ 1 w 46"/>
                <a:gd name="T3" fmla="*/ 1 h 3"/>
                <a:gd name="T4" fmla="*/ 2 w 46"/>
                <a:gd name="T5" fmla="*/ 1 h 3"/>
                <a:gd name="T6" fmla="*/ 2 w 46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3"/>
                <a:gd name="T14" fmla="*/ 46 w 4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3">
                  <a:moveTo>
                    <a:pt x="0" y="0"/>
                  </a:moveTo>
                  <a:lnTo>
                    <a:pt x="20" y="2"/>
                  </a:lnTo>
                  <a:lnTo>
                    <a:pt x="35" y="3"/>
                  </a:lnTo>
                  <a:lnTo>
                    <a:pt x="46" y="1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9" name="Freeform 703"/>
            <p:cNvSpPr>
              <a:spLocks noChangeAspect="1"/>
            </p:cNvSpPr>
            <p:nvPr/>
          </p:nvSpPr>
          <p:spPr bwMode="auto">
            <a:xfrm>
              <a:off x="516" y="324"/>
              <a:ext cx="25" cy="3"/>
            </a:xfrm>
            <a:custGeom>
              <a:avLst/>
              <a:gdLst>
                <a:gd name="T0" fmla="*/ 0 w 48"/>
                <a:gd name="T1" fmla="*/ 1 h 6"/>
                <a:gd name="T2" fmla="*/ 1 w 48"/>
                <a:gd name="T3" fmla="*/ 1 h 6"/>
                <a:gd name="T4" fmla="*/ 1 w 48"/>
                <a:gd name="T5" fmla="*/ 1 h 6"/>
                <a:gd name="T6" fmla="*/ 2 w 48"/>
                <a:gd name="T7" fmla="*/ 1 h 6"/>
                <a:gd name="T8" fmla="*/ 2 w 4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6"/>
                <a:gd name="T17" fmla="*/ 48 w 4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6">
                  <a:moveTo>
                    <a:pt x="0" y="2"/>
                  </a:moveTo>
                  <a:lnTo>
                    <a:pt x="10" y="5"/>
                  </a:lnTo>
                  <a:lnTo>
                    <a:pt x="27" y="6"/>
                  </a:lnTo>
                  <a:lnTo>
                    <a:pt x="40" y="6"/>
                  </a:lnTo>
                  <a:lnTo>
                    <a:pt x="4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0" name="Freeform 704"/>
            <p:cNvSpPr>
              <a:spLocks noChangeAspect="1"/>
            </p:cNvSpPr>
            <p:nvPr/>
          </p:nvSpPr>
          <p:spPr bwMode="auto">
            <a:xfrm>
              <a:off x="606" y="404"/>
              <a:ext cx="38" cy="4"/>
            </a:xfrm>
            <a:custGeom>
              <a:avLst/>
              <a:gdLst>
                <a:gd name="T0" fmla="*/ 0 w 73"/>
                <a:gd name="T1" fmla="*/ 1 h 7"/>
                <a:gd name="T2" fmla="*/ 1 w 73"/>
                <a:gd name="T3" fmla="*/ 1 h 7"/>
                <a:gd name="T4" fmla="*/ 2 w 73"/>
                <a:gd name="T5" fmla="*/ 1 h 7"/>
                <a:gd name="T6" fmla="*/ 2 w 73"/>
                <a:gd name="T7" fmla="*/ 0 h 7"/>
                <a:gd name="T8" fmla="*/ 3 w 7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"/>
                <a:gd name="T16" fmla="*/ 0 h 7"/>
                <a:gd name="T17" fmla="*/ 73 w 73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" h="7">
                  <a:moveTo>
                    <a:pt x="0" y="3"/>
                  </a:moveTo>
                  <a:lnTo>
                    <a:pt x="20" y="7"/>
                  </a:lnTo>
                  <a:lnTo>
                    <a:pt x="44" y="4"/>
                  </a:lnTo>
                  <a:lnTo>
                    <a:pt x="51" y="0"/>
                  </a:lnTo>
                  <a:lnTo>
                    <a:pt x="7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1" name="Line 705"/>
            <p:cNvSpPr>
              <a:spLocks noChangeAspect="1" noChangeShapeType="1"/>
            </p:cNvSpPr>
            <p:nvPr/>
          </p:nvSpPr>
          <p:spPr bwMode="auto">
            <a:xfrm>
              <a:off x="631" y="398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2" name="Line 706"/>
            <p:cNvSpPr>
              <a:spLocks noChangeAspect="1" noChangeShapeType="1"/>
            </p:cNvSpPr>
            <p:nvPr/>
          </p:nvSpPr>
          <p:spPr bwMode="auto">
            <a:xfrm>
              <a:off x="644" y="397"/>
              <a:ext cx="0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3" name="Line 707"/>
            <p:cNvSpPr>
              <a:spLocks noChangeAspect="1" noChangeShapeType="1"/>
            </p:cNvSpPr>
            <p:nvPr/>
          </p:nvSpPr>
          <p:spPr bwMode="auto">
            <a:xfrm>
              <a:off x="618" y="400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4" name="Line 708"/>
            <p:cNvSpPr>
              <a:spLocks noChangeAspect="1" noChangeShapeType="1"/>
            </p:cNvSpPr>
            <p:nvPr/>
          </p:nvSpPr>
          <p:spPr bwMode="auto">
            <a:xfrm>
              <a:off x="604" y="394"/>
              <a:ext cx="5" cy="1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5" name="Freeform 709"/>
            <p:cNvSpPr>
              <a:spLocks noChangeAspect="1"/>
            </p:cNvSpPr>
            <p:nvPr/>
          </p:nvSpPr>
          <p:spPr bwMode="auto">
            <a:xfrm>
              <a:off x="604" y="394"/>
              <a:ext cx="46" cy="4"/>
            </a:xfrm>
            <a:custGeom>
              <a:avLst/>
              <a:gdLst>
                <a:gd name="T0" fmla="*/ 0 w 88"/>
                <a:gd name="T1" fmla="*/ 0 h 9"/>
                <a:gd name="T2" fmla="*/ 1 w 88"/>
                <a:gd name="T3" fmla="*/ 0 h 9"/>
                <a:gd name="T4" fmla="*/ 1 w 88"/>
                <a:gd name="T5" fmla="*/ 0 h 9"/>
                <a:gd name="T6" fmla="*/ 2 w 88"/>
                <a:gd name="T7" fmla="*/ 0 h 9"/>
                <a:gd name="T8" fmla="*/ 2 w 88"/>
                <a:gd name="T9" fmla="*/ 0 h 9"/>
                <a:gd name="T10" fmla="*/ 2 w 88"/>
                <a:gd name="T11" fmla="*/ 0 h 9"/>
                <a:gd name="T12" fmla="*/ 3 w 88"/>
                <a:gd name="T13" fmla="*/ 0 h 9"/>
                <a:gd name="T14" fmla="*/ 4 w 88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"/>
                <a:gd name="T25" fmla="*/ 0 h 9"/>
                <a:gd name="T26" fmla="*/ 88 w 88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" h="9">
                  <a:moveTo>
                    <a:pt x="0" y="3"/>
                  </a:moveTo>
                  <a:lnTo>
                    <a:pt x="10" y="9"/>
                  </a:lnTo>
                  <a:lnTo>
                    <a:pt x="30" y="9"/>
                  </a:lnTo>
                  <a:lnTo>
                    <a:pt x="36" y="8"/>
                  </a:lnTo>
                  <a:lnTo>
                    <a:pt x="44" y="9"/>
                  </a:lnTo>
                  <a:lnTo>
                    <a:pt x="50" y="9"/>
                  </a:lnTo>
                  <a:lnTo>
                    <a:pt x="75" y="8"/>
                  </a:lnTo>
                  <a:lnTo>
                    <a:pt x="8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6" name="Freeform 710"/>
            <p:cNvSpPr>
              <a:spLocks noChangeAspect="1"/>
            </p:cNvSpPr>
            <p:nvPr/>
          </p:nvSpPr>
          <p:spPr bwMode="auto">
            <a:xfrm>
              <a:off x="629" y="384"/>
              <a:ext cx="16" cy="11"/>
            </a:xfrm>
            <a:custGeom>
              <a:avLst/>
              <a:gdLst>
                <a:gd name="T0" fmla="*/ 1 w 31"/>
                <a:gd name="T1" fmla="*/ 1 h 21"/>
                <a:gd name="T2" fmla="*/ 0 w 31"/>
                <a:gd name="T3" fmla="*/ 1 h 21"/>
                <a:gd name="T4" fmla="*/ 1 w 31"/>
                <a:gd name="T5" fmla="*/ 1 h 21"/>
                <a:gd name="T6" fmla="*/ 1 w 31"/>
                <a:gd name="T7" fmla="*/ 1 h 21"/>
                <a:gd name="T8" fmla="*/ 1 w 31"/>
                <a:gd name="T9" fmla="*/ 0 h 21"/>
                <a:gd name="T10" fmla="*/ 1 w 31"/>
                <a:gd name="T11" fmla="*/ 1 h 21"/>
                <a:gd name="T12" fmla="*/ 1 w 31"/>
                <a:gd name="T13" fmla="*/ 1 h 21"/>
                <a:gd name="T14" fmla="*/ 1 w 31"/>
                <a:gd name="T15" fmla="*/ 1 h 21"/>
                <a:gd name="T16" fmla="*/ 1 w 31"/>
                <a:gd name="T17" fmla="*/ 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21"/>
                <a:gd name="T29" fmla="*/ 31 w 31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21">
                  <a:moveTo>
                    <a:pt x="1" y="18"/>
                  </a:moveTo>
                  <a:lnTo>
                    <a:pt x="0" y="7"/>
                  </a:lnTo>
                  <a:lnTo>
                    <a:pt x="9" y="3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1" y="16"/>
                  </a:lnTo>
                  <a:lnTo>
                    <a:pt x="17" y="17"/>
                  </a:lnTo>
                  <a:lnTo>
                    <a:pt x="11" y="21"/>
                  </a:lnTo>
                  <a:lnTo>
                    <a:pt x="1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7" name="Freeform 711"/>
            <p:cNvSpPr>
              <a:spLocks noChangeAspect="1"/>
            </p:cNvSpPr>
            <p:nvPr/>
          </p:nvSpPr>
          <p:spPr bwMode="auto">
            <a:xfrm>
              <a:off x="458" y="358"/>
              <a:ext cx="81" cy="39"/>
            </a:xfrm>
            <a:custGeom>
              <a:avLst/>
              <a:gdLst>
                <a:gd name="T0" fmla="*/ 1 w 156"/>
                <a:gd name="T1" fmla="*/ 2 h 75"/>
                <a:gd name="T2" fmla="*/ 1 w 156"/>
                <a:gd name="T3" fmla="*/ 3 h 75"/>
                <a:gd name="T4" fmla="*/ 0 w 156"/>
                <a:gd name="T5" fmla="*/ 3 h 75"/>
                <a:gd name="T6" fmla="*/ 1 w 156"/>
                <a:gd name="T7" fmla="*/ 3 h 75"/>
                <a:gd name="T8" fmla="*/ 1 w 156"/>
                <a:gd name="T9" fmla="*/ 3 h 75"/>
                <a:gd name="T10" fmla="*/ 2 w 156"/>
                <a:gd name="T11" fmla="*/ 3 h 75"/>
                <a:gd name="T12" fmla="*/ 2 w 156"/>
                <a:gd name="T13" fmla="*/ 3 h 75"/>
                <a:gd name="T14" fmla="*/ 2 w 156"/>
                <a:gd name="T15" fmla="*/ 2 h 75"/>
                <a:gd name="T16" fmla="*/ 2 w 156"/>
                <a:gd name="T17" fmla="*/ 2 h 75"/>
                <a:gd name="T18" fmla="*/ 2 w 156"/>
                <a:gd name="T19" fmla="*/ 2 h 75"/>
                <a:gd name="T20" fmla="*/ 2 w 156"/>
                <a:gd name="T21" fmla="*/ 3 h 75"/>
                <a:gd name="T22" fmla="*/ 2 w 156"/>
                <a:gd name="T23" fmla="*/ 3 h 75"/>
                <a:gd name="T24" fmla="*/ 3 w 156"/>
                <a:gd name="T25" fmla="*/ 3 h 75"/>
                <a:gd name="T26" fmla="*/ 6 w 156"/>
                <a:gd name="T27" fmla="*/ 3 h 75"/>
                <a:gd name="T28" fmla="*/ 6 w 156"/>
                <a:gd name="T29" fmla="*/ 2 h 75"/>
                <a:gd name="T30" fmla="*/ 5 w 156"/>
                <a:gd name="T31" fmla="*/ 2 h 75"/>
                <a:gd name="T32" fmla="*/ 5 w 156"/>
                <a:gd name="T33" fmla="*/ 2 h 75"/>
                <a:gd name="T34" fmla="*/ 5 w 156"/>
                <a:gd name="T35" fmla="*/ 2 h 75"/>
                <a:gd name="T36" fmla="*/ 6 w 156"/>
                <a:gd name="T37" fmla="*/ 2 h 75"/>
                <a:gd name="T38" fmla="*/ 6 w 156"/>
                <a:gd name="T39" fmla="*/ 1 h 75"/>
                <a:gd name="T40" fmla="*/ 5 w 156"/>
                <a:gd name="T41" fmla="*/ 1 h 75"/>
                <a:gd name="T42" fmla="*/ 5 w 156"/>
                <a:gd name="T43" fmla="*/ 1 h 75"/>
                <a:gd name="T44" fmla="*/ 5 w 156"/>
                <a:gd name="T45" fmla="*/ 1 h 75"/>
                <a:gd name="T46" fmla="*/ 5 w 156"/>
                <a:gd name="T47" fmla="*/ 1 h 75"/>
                <a:gd name="T48" fmla="*/ 5 w 156"/>
                <a:gd name="T49" fmla="*/ 0 h 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6"/>
                <a:gd name="T76" fmla="*/ 0 h 75"/>
                <a:gd name="T77" fmla="*/ 156 w 156"/>
                <a:gd name="T78" fmla="*/ 75 h 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6" h="75">
                  <a:moveTo>
                    <a:pt x="17" y="57"/>
                  </a:moveTo>
                  <a:lnTo>
                    <a:pt x="17" y="70"/>
                  </a:lnTo>
                  <a:lnTo>
                    <a:pt x="0" y="71"/>
                  </a:lnTo>
                  <a:lnTo>
                    <a:pt x="18" y="72"/>
                  </a:lnTo>
                  <a:lnTo>
                    <a:pt x="30" y="75"/>
                  </a:lnTo>
                  <a:lnTo>
                    <a:pt x="44" y="72"/>
                  </a:lnTo>
                  <a:lnTo>
                    <a:pt x="44" y="61"/>
                  </a:lnTo>
                  <a:lnTo>
                    <a:pt x="44" y="52"/>
                  </a:lnTo>
                  <a:lnTo>
                    <a:pt x="32" y="49"/>
                  </a:lnTo>
                  <a:lnTo>
                    <a:pt x="45" y="49"/>
                  </a:lnTo>
                  <a:lnTo>
                    <a:pt x="44" y="74"/>
                  </a:lnTo>
                  <a:lnTo>
                    <a:pt x="53" y="74"/>
                  </a:lnTo>
                  <a:lnTo>
                    <a:pt x="80" y="70"/>
                  </a:lnTo>
                  <a:lnTo>
                    <a:pt x="156" y="74"/>
                  </a:lnTo>
                  <a:lnTo>
                    <a:pt x="156" y="58"/>
                  </a:lnTo>
                  <a:lnTo>
                    <a:pt x="141" y="57"/>
                  </a:lnTo>
                  <a:lnTo>
                    <a:pt x="147" y="50"/>
                  </a:lnTo>
                  <a:lnTo>
                    <a:pt x="146" y="41"/>
                  </a:lnTo>
                  <a:lnTo>
                    <a:pt x="151" y="35"/>
                  </a:lnTo>
                  <a:lnTo>
                    <a:pt x="154" y="28"/>
                  </a:lnTo>
                  <a:lnTo>
                    <a:pt x="142" y="25"/>
                  </a:lnTo>
                  <a:lnTo>
                    <a:pt x="142" y="18"/>
                  </a:lnTo>
                  <a:lnTo>
                    <a:pt x="135" y="16"/>
                  </a:lnTo>
                  <a:lnTo>
                    <a:pt x="137" y="10"/>
                  </a:lnTo>
                  <a:lnTo>
                    <a:pt x="14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8" name="Freeform 712"/>
            <p:cNvSpPr>
              <a:spLocks noChangeAspect="1"/>
            </p:cNvSpPr>
            <p:nvPr/>
          </p:nvSpPr>
          <p:spPr bwMode="auto">
            <a:xfrm>
              <a:off x="516" y="357"/>
              <a:ext cx="21" cy="39"/>
            </a:xfrm>
            <a:custGeom>
              <a:avLst/>
              <a:gdLst>
                <a:gd name="T0" fmla="*/ 1 w 40"/>
                <a:gd name="T1" fmla="*/ 0 h 75"/>
                <a:gd name="T2" fmla="*/ 1 w 40"/>
                <a:gd name="T3" fmla="*/ 1 h 75"/>
                <a:gd name="T4" fmla="*/ 1 w 40"/>
                <a:gd name="T5" fmla="*/ 1 h 75"/>
                <a:gd name="T6" fmla="*/ 1 w 40"/>
                <a:gd name="T7" fmla="*/ 1 h 75"/>
                <a:gd name="T8" fmla="*/ 1 w 40"/>
                <a:gd name="T9" fmla="*/ 1 h 75"/>
                <a:gd name="T10" fmla="*/ 1 w 40"/>
                <a:gd name="T11" fmla="*/ 1 h 75"/>
                <a:gd name="T12" fmla="*/ 1 w 40"/>
                <a:gd name="T13" fmla="*/ 1 h 75"/>
                <a:gd name="T14" fmla="*/ 0 w 40"/>
                <a:gd name="T15" fmla="*/ 1 h 75"/>
                <a:gd name="T16" fmla="*/ 1 w 40"/>
                <a:gd name="T17" fmla="*/ 1 h 75"/>
                <a:gd name="T18" fmla="*/ 1 w 40"/>
                <a:gd name="T19" fmla="*/ 1 h 75"/>
                <a:gd name="T20" fmla="*/ 1 w 40"/>
                <a:gd name="T21" fmla="*/ 2 h 75"/>
                <a:gd name="T22" fmla="*/ 2 w 40"/>
                <a:gd name="T23" fmla="*/ 1 h 75"/>
                <a:gd name="T24" fmla="*/ 1 w 40"/>
                <a:gd name="T25" fmla="*/ 1 h 75"/>
                <a:gd name="T26" fmla="*/ 1 w 40"/>
                <a:gd name="T27" fmla="*/ 1 h 75"/>
                <a:gd name="T28" fmla="*/ 1 w 40"/>
                <a:gd name="T29" fmla="*/ 1 h 75"/>
                <a:gd name="T30" fmla="*/ 1 w 40"/>
                <a:gd name="T31" fmla="*/ 1 h 75"/>
                <a:gd name="T32" fmla="*/ 1 w 40"/>
                <a:gd name="T33" fmla="*/ 2 h 75"/>
                <a:gd name="T34" fmla="*/ 1 w 40"/>
                <a:gd name="T35" fmla="*/ 2 h 75"/>
                <a:gd name="T36" fmla="*/ 1 w 40"/>
                <a:gd name="T37" fmla="*/ 2 h 75"/>
                <a:gd name="T38" fmla="*/ 1 w 40"/>
                <a:gd name="T39" fmla="*/ 2 h 75"/>
                <a:gd name="T40" fmla="*/ 1 w 40"/>
                <a:gd name="T41" fmla="*/ 2 h 75"/>
                <a:gd name="T42" fmla="*/ 2 w 40"/>
                <a:gd name="T43" fmla="*/ 2 h 75"/>
                <a:gd name="T44" fmla="*/ 2 w 40"/>
                <a:gd name="T45" fmla="*/ 2 h 75"/>
                <a:gd name="T46" fmla="*/ 1 w 40"/>
                <a:gd name="T47" fmla="*/ 2 h 75"/>
                <a:gd name="T48" fmla="*/ 1 w 40"/>
                <a:gd name="T49" fmla="*/ 2 h 75"/>
                <a:gd name="T50" fmla="*/ 1 w 40"/>
                <a:gd name="T51" fmla="*/ 2 h 75"/>
                <a:gd name="T52" fmla="*/ 1 w 40"/>
                <a:gd name="T53" fmla="*/ 3 h 75"/>
                <a:gd name="T54" fmla="*/ 1 w 40"/>
                <a:gd name="T55" fmla="*/ 3 h 75"/>
                <a:gd name="T56" fmla="*/ 1 w 40"/>
                <a:gd name="T57" fmla="*/ 3 h 75"/>
                <a:gd name="T58" fmla="*/ 1 w 40"/>
                <a:gd name="T59" fmla="*/ 3 h 75"/>
                <a:gd name="T60" fmla="*/ 1 w 40"/>
                <a:gd name="T61" fmla="*/ 2 h 75"/>
                <a:gd name="T62" fmla="*/ 1 w 40"/>
                <a:gd name="T63" fmla="*/ 3 h 75"/>
                <a:gd name="T64" fmla="*/ 1 w 40"/>
                <a:gd name="T65" fmla="*/ 3 h 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75"/>
                <a:gd name="T101" fmla="*/ 40 w 40"/>
                <a:gd name="T102" fmla="*/ 75 h 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75">
                  <a:moveTo>
                    <a:pt x="3" y="0"/>
                  </a:moveTo>
                  <a:lnTo>
                    <a:pt x="1" y="14"/>
                  </a:lnTo>
                  <a:lnTo>
                    <a:pt x="14" y="14"/>
                  </a:lnTo>
                  <a:lnTo>
                    <a:pt x="22" y="11"/>
                  </a:lnTo>
                  <a:lnTo>
                    <a:pt x="12" y="15"/>
                  </a:lnTo>
                  <a:lnTo>
                    <a:pt x="3" y="15"/>
                  </a:lnTo>
                  <a:lnTo>
                    <a:pt x="5" y="22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9" y="30"/>
                  </a:lnTo>
                  <a:lnTo>
                    <a:pt x="29" y="35"/>
                  </a:lnTo>
                  <a:lnTo>
                    <a:pt x="40" y="29"/>
                  </a:lnTo>
                  <a:lnTo>
                    <a:pt x="28" y="29"/>
                  </a:lnTo>
                  <a:lnTo>
                    <a:pt x="20" y="25"/>
                  </a:lnTo>
                  <a:lnTo>
                    <a:pt x="16" y="14"/>
                  </a:lnTo>
                  <a:lnTo>
                    <a:pt x="9" y="23"/>
                  </a:lnTo>
                  <a:lnTo>
                    <a:pt x="3" y="37"/>
                  </a:lnTo>
                  <a:lnTo>
                    <a:pt x="10" y="47"/>
                  </a:lnTo>
                  <a:lnTo>
                    <a:pt x="19" y="42"/>
                  </a:lnTo>
                  <a:lnTo>
                    <a:pt x="18" y="32"/>
                  </a:lnTo>
                  <a:lnTo>
                    <a:pt x="21" y="45"/>
                  </a:lnTo>
                  <a:lnTo>
                    <a:pt x="32" y="43"/>
                  </a:lnTo>
                  <a:lnTo>
                    <a:pt x="33" y="49"/>
                  </a:lnTo>
                  <a:lnTo>
                    <a:pt x="29" y="58"/>
                  </a:lnTo>
                  <a:lnTo>
                    <a:pt x="9" y="58"/>
                  </a:lnTo>
                  <a:lnTo>
                    <a:pt x="9" y="51"/>
                  </a:lnTo>
                  <a:lnTo>
                    <a:pt x="7" y="63"/>
                  </a:lnTo>
                  <a:lnTo>
                    <a:pt x="6" y="70"/>
                  </a:lnTo>
                  <a:lnTo>
                    <a:pt x="16" y="72"/>
                  </a:lnTo>
                  <a:lnTo>
                    <a:pt x="19" y="63"/>
                  </a:lnTo>
                  <a:lnTo>
                    <a:pt x="25" y="59"/>
                  </a:lnTo>
                  <a:lnTo>
                    <a:pt x="27" y="66"/>
                  </a:lnTo>
                  <a:lnTo>
                    <a:pt x="27" y="7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9" name="Freeform 713"/>
            <p:cNvSpPr>
              <a:spLocks noChangeAspect="1"/>
            </p:cNvSpPr>
            <p:nvPr/>
          </p:nvSpPr>
          <p:spPr bwMode="auto">
            <a:xfrm>
              <a:off x="493" y="366"/>
              <a:ext cx="15" cy="22"/>
            </a:xfrm>
            <a:custGeom>
              <a:avLst/>
              <a:gdLst>
                <a:gd name="T0" fmla="*/ 0 w 29"/>
                <a:gd name="T1" fmla="*/ 1 h 44"/>
                <a:gd name="T2" fmla="*/ 1 w 29"/>
                <a:gd name="T3" fmla="*/ 1 h 44"/>
                <a:gd name="T4" fmla="*/ 1 w 29"/>
                <a:gd name="T5" fmla="*/ 1 h 44"/>
                <a:gd name="T6" fmla="*/ 0 w 29"/>
                <a:gd name="T7" fmla="*/ 0 h 44"/>
                <a:gd name="T8" fmla="*/ 0 w 29"/>
                <a:gd name="T9" fmla="*/ 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44"/>
                <a:gd name="T17" fmla="*/ 29 w 29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44">
                  <a:moveTo>
                    <a:pt x="0" y="44"/>
                  </a:moveTo>
                  <a:lnTo>
                    <a:pt x="29" y="43"/>
                  </a:lnTo>
                  <a:lnTo>
                    <a:pt x="28" y="1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0" name="Freeform 714"/>
            <p:cNvSpPr>
              <a:spLocks noChangeAspect="1"/>
            </p:cNvSpPr>
            <p:nvPr/>
          </p:nvSpPr>
          <p:spPr bwMode="auto">
            <a:xfrm>
              <a:off x="544" y="384"/>
              <a:ext cx="40" cy="20"/>
            </a:xfrm>
            <a:custGeom>
              <a:avLst/>
              <a:gdLst>
                <a:gd name="T0" fmla="*/ 0 w 76"/>
                <a:gd name="T1" fmla="*/ 1 h 40"/>
                <a:gd name="T2" fmla="*/ 0 w 76"/>
                <a:gd name="T3" fmla="*/ 1 h 40"/>
                <a:gd name="T4" fmla="*/ 1 w 76"/>
                <a:gd name="T5" fmla="*/ 1 h 40"/>
                <a:gd name="T6" fmla="*/ 1 w 76"/>
                <a:gd name="T7" fmla="*/ 0 h 40"/>
                <a:gd name="T8" fmla="*/ 3 w 76"/>
                <a:gd name="T9" fmla="*/ 1 h 40"/>
                <a:gd name="T10" fmla="*/ 3 w 76"/>
                <a:gd name="T11" fmla="*/ 1 h 40"/>
                <a:gd name="T12" fmla="*/ 1 w 76"/>
                <a:gd name="T13" fmla="*/ 1 h 40"/>
                <a:gd name="T14" fmla="*/ 1 w 76"/>
                <a:gd name="T15" fmla="*/ 1 h 40"/>
                <a:gd name="T16" fmla="*/ 1 w 76"/>
                <a:gd name="T17" fmla="*/ 1 h 40"/>
                <a:gd name="T18" fmla="*/ 0 w 76"/>
                <a:gd name="T19" fmla="*/ 1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6"/>
                <a:gd name="T31" fmla="*/ 0 h 40"/>
                <a:gd name="T32" fmla="*/ 76 w 76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6" h="40">
                  <a:moveTo>
                    <a:pt x="0" y="34"/>
                  </a:moveTo>
                  <a:lnTo>
                    <a:pt x="0" y="6"/>
                  </a:lnTo>
                  <a:lnTo>
                    <a:pt x="17" y="7"/>
                  </a:lnTo>
                  <a:lnTo>
                    <a:pt x="17" y="0"/>
                  </a:lnTo>
                  <a:lnTo>
                    <a:pt x="76" y="3"/>
                  </a:lnTo>
                  <a:lnTo>
                    <a:pt x="73" y="40"/>
                  </a:lnTo>
                  <a:lnTo>
                    <a:pt x="17" y="36"/>
                  </a:lnTo>
                  <a:lnTo>
                    <a:pt x="16" y="11"/>
                  </a:lnTo>
                  <a:lnTo>
                    <a:pt x="16" y="35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1" name="Freeform 715"/>
            <p:cNvSpPr>
              <a:spLocks noChangeAspect="1"/>
            </p:cNvSpPr>
            <p:nvPr/>
          </p:nvSpPr>
          <p:spPr bwMode="auto">
            <a:xfrm>
              <a:off x="460" y="402"/>
              <a:ext cx="84" cy="2"/>
            </a:xfrm>
            <a:custGeom>
              <a:avLst/>
              <a:gdLst>
                <a:gd name="T0" fmla="*/ 0 w 163"/>
                <a:gd name="T1" fmla="*/ 1 h 4"/>
                <a:gd name="T2" fmla="*/ 1 w 163"/>
                <a:gd name="T3" fmla="*/ 1 h 4"/>
                <a:gd name="T4" fmla="*/ 2 w 163"/>
                <a:gd name="T5" fmla="*/ 1 h 4"/>
                <a:gd name="T6" fmla="*/ 2 w 163"/>
                <a:gd name="T7" fmla="*/ 0 h 4"/>
                <a:gd name="T8" fmla="*/ 3 w 163"/>
                <a:gd name="T9" fmla="*/ 1 h 4"/>
                <a:gd name="T10" fmla="*/ 3 w 163"/>
                <a:gd name="T11" fmla="*/ 1 h 4"/>
                <a:gd name="T12" fmla="*/ 3 w 163"/>
                <a:gd name="T13" fmla="*/ 0 h 4"/>
                <a:gd name="T14" fmla="*/ 4 w 163"/>
                <a:gd name="T15" fmla="*/ 0 h 4"/>
                <a:gd name="T16" fmla="*/ 6 w 16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3"/>
                <a:gd name="T28" fmla="*/ 0 h 4"/>
                <a:gd name="T29" fmla="*/ 163 w 16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3" h="4">
                  <a:moveTo>
                    <a:pt x="0" y="2"/>
                  </a:moveTo>
                  <a:lnTo>
                    <a:pt x="26" y="3"/>
                  </a:lnTo>
                  <a:lnTo>
                    <a:pt x="36" y="3"/>
                  </a:lnTo>
                  <a:lnTo>
                    <a:pt x="57" y="0"/>
                  </a:lnTo>
                  <a:lnTo>
                    <a:pt x="69" y="1"/>
                  </a:lnTo>
                  <a:lnTo>
                    <a:pt x="83" y="4"/>
                  </a:lnTo>
                  <a:lnTo>
                    <a:pt x="91" y="0"/>
                  </a:lnTo>
                  <a:lnTo>
                    <a:pt x="118" y="0"/>
                  </a:lnTo>
                  <a:lnTo>
                    <a:pt x="16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2" name="Line 716"/>
            <p:cNvSpPr>
              <a:spLocks noChangeAspect="1" noChangeShapeType="1"/>
            </p:cNvSpPr>
            <p:nvPr/>
          </p:nvSpPr>
          <p:spPr bwMode="auto">
            <a:xfrm flipH="1">
              <a:off x="532" y="344"/>
              <a:ext cx="3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3" name="Line 717"/>
            <p:cNvSpPr>
              <a:spLocks noChangeAspect="1" noChangeShapeType="1"/>
            </p:cNvSpPr>
            <p:nvPr/>
          </p:nvSpPr>
          <p:spPr bwMode="auto">
            <a:xfrm>
              <a:off x="521" y="344"/>
              <a:ext cx="4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4" name="Line 718"/>
            <p:cNvSpPr>
              <a:spLocks noChangeAspect="1" noChangeShapeType="1"/>
            </p:cNvSpPr>
            <p:nvPr/>
          </p:nvSpPr>
          <p:spPr bwMode="auto">
            <a:xfrm>
              <a:off x="538" y="342"/>
              <a:ext cx="7" cy="9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5" name="Line 719"/>
            <p:cNvSpPr>
              <a:spLocks noChangeAspect="1" noChangeShapeType="1"/>
            </p:cNvSpPr>
            <p:nvPr/>
          </p:nvSpPr>
          <p:spPr bwMode="auto">
            <a:xfrm flipV="1">
              <a:off x="544" y="348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6" name="Line 720"/>
            <p:cNvSpPr>
              <a:spLocks noChangeAspect="1" noChangeShapeType="1"/>
            </p:cNvSpPr>
            <p:nvPr/>
          </p:nvSpPr>
          <p:spPr bwMode="auto">
            <a:xfrm>
              <a:off x="525" y="352"/>
              <a:ext cx="14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7" name="Line 721"/>
            <p:cNvSpPr>
              <a:spLocks noChangeAspect="1" noChangeShapeType="1"/>
            </p:cNvSpPr>
            <p:nvPr/>
          </p:nvSpPr>
          <p:spPr bwMode="auto">
            <a:xfrm flipH="1">
              <a:off x="518" y="351"/>
              <a:ext cx="6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37" name="Group 722"/>
            <p:cNvGrpSpPr>
              <a:grpSpLocks noChangeAspect="1"/>
            </p:cNvGrpSpPr>
            <p:nvPr/>
          </p:nvGrpSpPr>
          <p:grpSpPr bwMode="auto">
            <a:xfrm>
              <a:off x="503" y="410"/>
              <a:ext cx="52" cy="19"/>
              <a:chOff x="2402" y="867"/>
              <a:chExt cx="268" cy="97"/>
            </a:xfrm>
            <a:grpFill/>
          </p:grpSpPr>
          <p:grpSp>
            <p:nvGrpSpPr>
              <p:cNvPr id="4838" name="Group 72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00" name="Freeform 72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1" name="Freeform 72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2" name="Freeform 72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3" name="Line 72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4" name="Line 72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5" name="Line 72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39" name="Group 73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10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11" name="Oval 7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40" name="Group 73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08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09" name="Oval 7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299" name="Line 73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44" name="Group 737"/>
            <p:cNvGrpSpPr>
              <a:grpSpLocks noChangeAspect="1"/>
            </p:cNvGrpSpPr>
            <p:nvPr/>
          </p:nvGrpSpPr>
          <p:grpSpPr bwMode="auto">
            <a:xfrm>
              <a:off x="548" y="412"/>
              <a:ext cx="53" cy="19"/>
              <a:chOff x="2402" y="867"/>
              <a:chExt cx="268" cy="97"/>
            </a:xfrm>
            <a:grpFill/>
          </p:grpSpPr>
          <p:grpSp>
            <p:nvGrpSpPr>
              <p:cNvPr id="4851" name="Group 738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286" name="Freeform 739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87" name="Freeform 740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88" name="Freeform 741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89" name="Line 7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90" name="Line 743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91" name="Line 74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52" name="Group 745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296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97" name="Oval 7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53" name="Group 748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294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95" name="Oval 7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285" name="Line 751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54" name="Group 752"/>
            <p:cNvGrpSpPr>
              <a:grpSpLocks noChangeAspect="1"/>
            </p:cNvGrpSpPr>
            <p:nvPr/>
          </p:nvGrpSpPr>
          <p:grpSpPr bwMode="auto">
            <a:xfrm>
              <a:off x="427" y="408"/>
              <a:ext cx="50" cy="18"/>
              <a:chOff x="2402" y="867"/>
              <a:chExt cx="268" cy="97"/>
            </a:xfrm>
            <a:grpFill/>
          </p:grpSpPr>
          <p:grpSp>
            <p:nvGrpSpPr>
              <p:cNvPr id="4855" name="Group 75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272" name="Freeform 75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3" name="Freeform 75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4" name="Freeform 75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5" name="Line 7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6" name="Line 75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7" name="Line 75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56" name="Group 76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282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83" name="Oval 7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57" name="Group 76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280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81" name="Oval 7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271" name="Line 76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261" name="Freeform 767"/>
            <p:cNvSpPr>
              <a:spLocks noChangeAspect="1"/>
            </p:cNvSpPr>
            <p:nvPr/>
          </p:nvSpPr>
          <p:spPr bwMode="auto">
            <a:xfrm>
              <a:off x="732" y="454"/>
              <a:ext cx="109" cy="18"/>
            </a:xfrm>
            <a:custGeom>
              <a:avLst/>
              <a:gdLst>
                <a:gd name="T0" fmla="*/ 8 w 210"/>
                <a:gd name="T1" fmla="*/ 1 h 35"/>
                <a:gd name="T2" fmla="*/ 6 w 210"/>
                <a:gd name="T3" fmla="*/ 1 h 35"/>
                <a:gd name="T4" fmla="*/ 6 w 210"/>
                <a:gd name="T5" fmla="*/ 1 h 35"/>
                <a:gd name="T6" fmla="*/ 3 w 210"/>
                <a:gd name="T7" fmla="*/ 1 h 35"/>
                <a:gd name="T8" fmla="*/ 3 w 210"/>
                <a:gd name="T9" fmla="*/ 1 h 35"/>
                <a:gd name="T10" fmla="*/ 1 w 210"/>
                <a:gd name="T11" fmla="*/ 0 h 35"/>
                <a:gd name="T12" fmla="*/ 0 w 210"/>
                <a:gd name="T13" fmla="*/ 1 h 35"/>
                <a:gd name="T14" fmla="*/ 3 w 210"/>
                <a:gd name="T15" fmla="*/ 1 h 35"/>
                <a:gd name="T16" fmla="*/ 2 w 210"/>
                <a:gd name="T17" fmla="*/ 1 h 35"/>
                <a:gd name="T18" fmla="*/ 5 w 210"/>
                <a:gd name="T19" fmla="*/ 1 h 35"/>
                <a:gd name="T20" fmla="*/ 5 w 210"/>
                <a:gd name="T21" fmla="*/ 1 h 35"/>
                <a:gd name="T22" fmla="*/ 7 w 210"/>
                <a:gd name="T23" fmla="*/ 2 h 35"/>
                <a:gd name="T24" fmla="*/ 8 w 210"/>
                <a:gd name="T25" fmla="*/ 1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5"/>
                <a:gd name="T41" fmla="*/ 210 w 210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5">
                  <a:moveTo>
                    <a:pt x="210" y="27"/>
                  </a:moveTo>
                  <a:lnTo>
                    <a:pt x="157" y="27"/>
                  </a:lnTo>
                  <a:lnTo>
                    <a:pt x="157" y="17"/>
                  </a:lnTo>
                  <a:lnTo>
                    <a:pt x="80" y="12"/>
                  </a:lnTo>
                  <a:lnTo>
                    <a:pt x="79" y="1"/>
                  </a:lnTo>
                  <a:lnTo>
                    <a:pt x="6" y="0"/>
                  </a:lnTo>
                  <a:lnTo>
                    <a:pt x="0" y="6"/>
                  </a:lnTo>
                  <a:lnTo>
                    <a:pt x="62" y="8"/>
                  </a:lnTo>
                  <a:lnTo>
                    <a:pt x="59" y="19"/>
                  </a:lnTo>
                  <a:lnTo>
                    <a:pt x="142" y="23"/>
                  </a:lnTo>
                  <a:lnTo>
                    <a:pt x="141" y="32"/>
                  </a:lnTo>
                  <a:lnTo>
                    <a:pt x="195" y="35"/>
                  </a:lnTo>
                  <a:lnTo>
                    <a:pt x="210" y="27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58" name="Group 768"/>
            <p:cNvGrpSpPr>
              <a:grpSpLocks noChangeAspect="1"/>
            </p:cNvGrpSpPr>
            <p:nvPr/>
          </p:nvGrpSpPr>
          <p:grpSpPr bwMode="auto">
            <a:xfrm flipH="1">
              <a:off x="250" y="415"/>
              <a:ext cx="46" cy="19"/>
              <a:chOff x="2769" y="979"/>
              <a:chExt cx="230" cy="90"/>
            </a:xfrm>
            <a:grpFill/>
          </p:grpSpPr>
          <p:sp>
            <p:nvSpPr>
              <p:cNvPr id="7263" name="Freeform 76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4" name="Freeform 77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5" name="Freeform 77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6" name="Freeform 77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7" name="Freeform 77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8" name="Freeform 77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9" name="Freeform 77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4859" name="Group 603"/>
          <p:cNvGrpSpPr>
            <a:grpSpLocks noChangeAspect="1"/>
          </p:cNvGrpSpPr>
          <p:nvPr/>
        </p:nvGrpSpPr>
        <p:grpSpPr bwMode="auto">
          <a:xfrm>
            <a:off x="7248996" y="2138529"/>
            <a:ext cx="576064" cy="218689"/>
            <a:chOff x="50" y="306"/>
            <a:chExt cx="826" cy="194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7376" name="Freeform 604"/>
            <p:cNvSpPr>
              <a:spLocks noChangeAspect="1"/>
            </p:cNvSpPr>
            <p:nvPr/>
          </p:nvSpPr>
          <p:spPr bwMode="auto">
            <a:xfrm>
              <a:off x="89" y="439"/>
              <a:ext cx="13" cy="11"/>
            </a:xfrm>
            <a:custGeom>
              <a:avLst/>
              <a:gdLst>
                <a:gd name="T0" fmla="*/ 1 w 26"/>
                <a:gd name="T1" fmla="*/ 0 h 20"/>
                <a:gd name="T2" fmla="*/ 1 w 26"/>
                <a:gd name="T3" fmla="*/ 1 h 20"/>
                <a:gd name="T4" fmla="*/ 1 w 26"/>
                <a:gd name="T5" fmla="*/ 1 h 20"/>
                <a:gd name="T6" fmla="*/ 1 w 26"/>
                <a:gd name="T7" fmla="*/ 1 h 20"/>
                <a:gd name="T8" fmla="*/ 1 w 26"/>
                <a:gd name="T9" fmla="*/ 1 h 20"/>
                <a:gd name="T10" fmla="*/ 0 w 26"/>
                <a:gd name="T11" fmla="*/ 1 h 20"/>
                <a:gd name="T12" fmla="*/ 1 w 26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8" y="0"/>
                  </a:moveTo>
                  <a:lnTo>
                    <a:pt x="26" y="9"/>
                  </a:lnTo>
                  <a:lnTo>
                    <a:pt x="18" y="13"/>
                  </a:lnTo>
                  <a:lnTo>
                    <a:pt x="17" y="20"/>
                  </a:lnTo>
                  <a:lnTo>
                    <a:pt x="8" y="9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60" name="Group 605"/>
            <p:cNvGrpSpPr>
              <a:grpSpLocks noChangeAspect="1"/>
            </p:cNvGrpSpPr>
            <p:nvPr/>
          </p:nvGrpSpPr>
          <p:grpSpPr bwMode="auto">
            <a:xfrm>
              <a:off x="329" y="423"/>
              <a:ext cx="44" cy="17"/>
              <a:chOff x="2769" y="979"/>
              <a:chExt cx="230" cy="90"/>
            </a:xfrm>
            <a:grpFill/>
          </p:grpSpPr>
          <p:sp>
            <p:nvSpPr>
              <p:cNvPr id="7540" name="Freeform 606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1" name="Freeform 607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2" name="Freeform 608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3" name="Freeform 609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4" name="Freeform 610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5" name="Freeform 611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6" name="Freeform 612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378" name="Freeform 614"/>
            <p:cNvSpPr>
              <a:spLocks noChangeAspect="1"/>
            </p:cNvSpPr>
            <p:nvPr/>
          </p:nvSpPr>
          <p:spPr bwMode="auto">
            <a:xfrm>
              <a:off x="50" y="401"/>
              <a:ext cx="826" cy="99"/>
            </a:xfrm>
            <a:custGeom>
              <a:avLst/>
              <a:gdLst>
                <a:gd name="T0" fmla="*/ 0 w 1188"/>
                <a:gd name="T1" fmla="*/ 3 h 141"/>
                <a:gd name="T2" fmla="*/ 6 w 1188"/>
                <a:gd name="T3" fmla="*/ 6 h 141"/>
                <a:gd name="T4" fmla="*/ 8 w 1188"/>
                <a:gd name="T5" fmla="*/ 8 h 141"/>
                <a:gd name="T6" fmla="*/ 12 w 1188"/>
                <a:gd name="T7" fmla="*/ 10 h 141"/>
                <a:gd name="T8" fmla="*/ 17 w 1188"/>
                <a:gd name="T9" fmla="*/ 14 h 141"/>
                <a:gd name="T10" fmla="*/ 29 w 1188"/>
                <a:gd name="T11" fmla="*/ 16 h 141"/>
                <a:gd name="T12" fmla="*/ 56 w 1188"/>
                <a:gd name="T13" fmla="*/ 19 h 141"/>
                <a:gd name="T14" fmla="*/ 82 w 1188"/>
                <a:gd name="T15" fmla="*/ 20 h 141"/>
                <a:gd name="T16" fmla="*/ 114 w 1188"/>
                <a:gd name="T17" fmla="*/ 22 h 141"/>
                <a:gd name="T18" fmla="*/ 146 w 1188"/>
                <a:gd name="T19" fmla="*/ 23 h 141"/>
                <a:gd name="T20" fmla="*/ 185 w 1188"/>
                <a:gd name="T21" fmla="*/ 24 h 141"/>
                <a:gd name="T22" fmla="*/ 188 w 1188"/>
                <a:gd name="T23" fmla="*/ 22 h 141"/>
                <a:gd name="T24" fmla="*/ 191 w 1188"/>
                <a:gd name="T25" fmla="*/ 19 h 141"/>
                <a:gd name="T26" fmla="*/ 193 w 1188"/>
                <a:gd name="T27" fmla="*/ 14 h 141"/>
                <a:gd name="T28" fmla="*/ 193 w 1188"/>
                <a:gd name="T29" fmla="*/ 10 h 141"/>
                <a:gd name="T30" fmla="*/ 193 w 1188"/>
                <a:gd name="T31" fmla="*/ 8 h 141"/>
                <a:gd name="T32" fmla="*/ 182 w 1188"/>
                <a:gd name="T33" fmla="*/ 6 h 141"/>
                <a:gd name="T34" fmla="*/ 155 w 1188"/>
                <a:gd name="T35" fmla="*/ 4 h 141"/>
                <a:gd name="T36" fmla="*/ 139 w 1188"/>
                <a:gd name="T37" fmla="*/ 4 h 141"/>
                <a:gd name="T38" fmla="*/ 75 w 1188"/>
                <a:gd name="T39" fmla="*/ 3 h 141"/>
                <a:gd name="T40" fmla="*/ 74 w 1188"/>
                <a:gd name="T41" fmla="*/ 4 h 141"/>
                <a:gd name="T42" fmla="*/ 56 w 1188"/>
                <a:gd name="T43" fmla="*/ 4 h 141"/>
                <a:gd name="T44" fmla="*/ 40 w 1188"/>
                <a:gd name="T45" fmla="*/ 4 h 141"/>
                <a:gd name="T46" fmla="*/ 26 w 1188"/>
                <a:gd name="T47" fmla="*/ 3 h 141"/>
                <a:gd name="T48" fmla="*/ 17 w 1188"/>
                <a:gd name="T49" fmla="*/ 2 h 141"/>
                <a:gd name="T50" fmla="*/ 10 w 1188"/>
                <a:gd name="T51" fmla="*/ 0 h 141"/>
                <a:gd name="T52" fmla="*/ 0 w 1188"/>
                <a:gd name="T53" fmla="*/ 3 h 1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8"/>
                <a:gd name="T82" fmla="*/ 0 h 141"/>
                <a:gd name="T83" fmla="*/ 1188 w 1188"/>
                <a:gd name="T84" fmla="*/ 141 h 1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8" h="141">
                  <a:moveTo>
                    <a:pt x="0" y="16"/>
                  </a:moveTo>
                  <a:lnTo>
                    <a:pt x="39" y="38"/>
                  </a:lnTo>
                  <a:lnTo>
                    <a:pt x="51" y="48"/>
                  </a:lnTo>
                  <a:lnTo>
                    <a:pt x="75" y="60"/>
                  </a:lnTo>
                  <a:lnTo>
                    <a:pt x="100" y="83"/>
                  </a:lnTo>
                  <a:lnTo>
                    <a:pt x="182" y="96"/>
                  </a:lnTo>
                  <a:lnTo>
                    <a:pt x="344" y="111"/>
                  </a:lnTo>
                  <a:lnTo>
                    <a:pt x="503" y="121"/>
                  </a:lnTo>
                  <a:lnTo>
                    <a:pt x="703" y="133"/>
                  </a:lnTo>
                  <a:lnTo>
                    <a:pt x="899" y="137"/>
                  </a:lnTo>
                  <a:lnTo>
                    <a:pt x="1140" y="141"/>
                  </a:lnTo>
                  <a:lnTo>
                    <a:pt x="1161" y="133"/>
                  </a:lnTo>
                  <a:lnTo>
                    <a:pt x="1180" y="110"/>
                  </a:lnTo>
                  <a:lnTo>
                    <a:pt x="1188" y="86"/>
                  </a:lnTo>
                  <a:lnTo>
                    <a:pt x="1187" y="59"/>
                  </a:lnTo>
                  <a:lnTo>
                    <a:pt x="1184" y="45"/>
                  </a:lnTo>
                  <a:lnTo>
                    <a:pt x="1120" y="34"/>
                  </a:lnTo>
                  <a:lnTo>
                    <a:pt x="957" y="24"/>
                  </a:lnTo>
                  <a:lnTo>
                    <a:pt x="854" y="24"/>
                  </a:lnTo>
                  <a:lnTo>
                    <a:pt x="465" y="16"/>
                  </a:lnTo>
                  <a:lnTo>
                    <a:pt x="451" y="20"/>
                  </a:lnTo>
                  <a:lnTo>
                    <a:pt x="342" y="22"/>
                  </a:lnTo>
                  <a:lnTo>
                    <a:pt x="245" y="21"/>
                  </a:lnTo>
                  <a:lnTo>
                    <a:pt x="164" y="17"/>
                  </a:lnTo>
                  <a:lnTo>
                    <a:pt x="108" y="10"/>
                  </a:lnTo>
                  <a:lnTo>
                    <a:pt x="64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79" name="Freeform 615"/>
            <p:cNvSpPr>
              <a:spLocks noChangeAspect="1"/>
            </p:cNvSpPr>
            <p:nvPr/>
          </p:nvSpPr>
          <p:spPr bwMode="auto">
            <a:xfrm>
              <a:off x="50" y="401"/>
              <a:ext cx="821" cy="62"/>
            </a:xfrm>
            <a:custGeom>
              <a:avLst/>
              <a:gdLst>
                <a:gd name="T0" fmla="*/ 0 w 1183"/>
                <a:gd name="T1" fmla="*/ 3 h 90"/>
                <a:gd name="T2" fmla="*/ 11 w 1183"/>
                <a:gd name="T3" fmla="*/ 6 h 90"/>
                <a:gd name="T4" fmla="*/ 24 w 1183"/>
                <a:gd name="T5" fmla="*/ 8 h 90"/>
                <a:gd name="T6" fmla="*/ 39 w 1183"/>
                <a:gd name="T7" fmla="*/ 8 h 90"/>
                <a:gd name="T8" fmla="*/ 48 w 1183"/>
                <a:gd name="T9" fmla="*/ 8 h 90"/>
                <a:gd name="T10" fmla="*/ 46 w 1183"/>
                <a:gd name="T11" fmla="*/ 12 h 90"/>
                <a:gd name="T12" fmla="*/ 55 w 1183"/>
                <a:gd name="T13" fmla="*/ 12 h 90"/>
                <a:gd name="T14" fmla="*/ 74 w 1183"/>
                <a:gd name="T15" fmla="*/ 12 h 90"/>
                <a:gd name="T16" fmla="*/ 74 w 1183"/>
                <a:gd name="T17" fmla="*/ 11 h 90"/>
                <a:gd name="T18" fmla="*/ 99 w 1183"/>
                <a:gd name="T19" fmla="*/ 12 h 90"/>
                <a:gd name="T20" fmla="*/ 120 w 1183"/>
                <a:gd name="T21" fmla="*/ 13 h 90"/>
                <a:gd name="T22" fmla="*/ 146 w 1183"/>
                <a:gd name="T23" fmla="*/ 13 h 90"/>
                <a:gd name="T24" fmla="*/ 157 w 1183"/>
                <a:gd name="T25" fmla="*/ 14 h 90"/>
                <a:gd name="T26" fmla="*/ 159 w 1183"/>
                <a:gd name="T27" fmla="*/ 12 h 90"/>
                <a:gd name="T28" fmla="*/ 188 w 1183"/>
                <a:gd name="T29" fmla="*/ 12 h 90"/>
                <a:gd name="T30" fmla="*/ 191 w 1183"/>
                <a:gd name="T31" fmla="*/ 7 h 90"/>
                <a:gd name="T32" fmla="*/ 177 w 1183"/>
                <a:gd name="T33" fmla="*/ 6 h 90"/>
                <a:gd name="T34" fmla="*/ 151 w 1183"/>
                <a:gd name="T35" fmla="*/ 4 h 90"/>
                <a:gd name="T36" fmla="*/ 75 w 1183"/>
                <a:gd name="T37" fmla="*/ 2 h 90"/>
                <a:gd name="T38" fmla="*/ 73 w 1183"/>
                <a:gd name="T39" fmla="*/ 4 h 90"/>
                <a:gd name="T40" fmla="*/ 62 w 1183"/>
                <a:gd name="T41" fmla="*/ 3 h 90"/>
                <a:gd name="T42" fmla="*/ 56 w 1183"/>
                <a:gd name="T43" fmla="*/ 4 h 90"/>
                <a:gd name="T44" fmla="*/ 40 w 1183"/>
                <a:gd name="T45" fmla="*/ 4 h 90"/>
                <a:gd name="T46" fmla="*/ 28 w 1183"/>
                <a:gd name="T47" fmla="*/ 3 h 90"/>
                <a:gd name="T48" fmla="*/ 15 w 1183"/>
                <a:gd name="T49" fmla="*/ 1 h 90"/>
                <a:gd name="T50" fmla="*/ 9 w 1183"/>
                <a:gd name="T51" fmla="*/ 0 h 90"/>
                <a:gd name="T52" fmla="*/ 0 w 1183"/>
                <a:gd name="T53" fmla="*/ 3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3"/>
                <a:gd name="T82" fmla="*/ 0 h 90"/>
                <a:gd name="T83" fmla="*/ 1183 w 1183"/>
                <a:gd name="T84" fmla="*/ 90 h 9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3" h="90">
                  <a:moveTo>
                    <a:pt x="0" y="18"/>
                  </a:moveTo>
                  <a:lnTo>
                    <a:pt x="68" y="41"/>
                  </a:lnTo>
                  <a:lnTo>
                    <a:pt x="154" y="49"/>
                  </a:lnTo>
                  <a:lnTo>
                    <a:pt x="243" y="54"/>
                  </a:lnTo>
                  <a:lnTo>
                    <a:pt x="296" y="53"/>
                  </a:lnTo>
                  <a:lnTo>
                    <a:pt x="284" y="75"/>
                  </a:lnTo>
                  <a:lnTo>
                    <a:pt x="340" y="77"/>
                  </a:lnTo>
                  <a:lnTo>
                    <a:pt x="457" y="80"/>
                  </a:lnTo>
                  <a:lnTo>
                    <a:pt x="457" y="72"/>
                  </a:lnTo>
                  <a:lnTo>
                    <a:pt x="611" y="80"/>
                  </a:lnTo>
                  <a:lnTo>
                    <a:pt x="745" y="85"/>
                  </a:lnTo>
                  <a:lnTo>
                    <a:pt x="905" y="87"/>
                  </a:lnTo>
                  <a:lnTo>
                    <a:pt x="976" y="90"/>
                  </a:lnTo>
                  <a:lnTo>
                    <a:pt x="989" y="77"/>
                  </a:lnTo>
                  <a:lnTo>
                    <a:pt x="1170" y="79"/>
                  </a:lnTo>
                  <a:lnTo>
                    <a:pt x="1183" y="45"/>
                  </a:lnTo>
                  <a:lnTo>
                    <a:pt x="1101" y="34"/>
                  </a:lnTo>
                  <a:lnTo>
                    <a:pt x="935" y="26"/>
                  </a:lnTo>
                  <a:lnTo>
                    <a:pt x="462" y="15"/>
                  </a:lnTo>
                  <a:lnTo>
                    <a:pt x="453" y="23"/>
                  </a:lnTo>
                  <a:lnTo>
                    <a:pt x="388" y="20"/>
                  </a:lnTo>
                  <a:lnTo>
                    <a:pt x="346" y="23"/>
                  </a:lnTo>
                  <a:lnTo>
                    <a:pt x="252" y="24"/>
                  </a:lnTo>
                  <a:lnTo>
                    <a:pt x="170" y="20"/>
                  </a:lnTo>
                  <a:lnTo>
                    <a:pt x="94" y="10"/>
                  </a:lnTo>
                  <a:lnTo>
                    <a:pt x="59" y="0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0" name="Freeform 616"/>
            <p:cNvSpPr>
              <a:spLocks noChangeAspect="1"/>
            </p:cNvSpPr>
            <p:nvPr/>
          </p:nvSpPr>
          <p:spPr bwMode="auto">
            <a:xfrm>
              <a:off x="391" y="459"/>
              <a:ext cx="471" cy="27"/>
            </a:xfrm>
            <a:custGeom>
              <a:avLst/>
              <a:gdLst>
                <a:gd name="T0" fmla="*/ 111 w 677"/>
                <a:gd name="T1" fmla="*/ 0 h 41"/>
                <a:gd name="T2" fmla="*/ 110 w 677"/>
                <a:gd name="T3" fmla="*/ 2 h 41"/>
                <a:gd name="T4" fmla="*/ 106 w 677"/>
                <a:gd name="T5" fmla="*/ 5 h 41"/>
                <a:gd name="T6" fmla="*/ 100 w 677"/>
                <a:gd name="T7" fmla="*/ 5 h 41"/>
                <a:gd name="T8" fmla="*/ 99 w 677"/>
                <a:gd name="T9" fmla="*/ 5 h 41"/>
                <a:gd name="T10" fmla="*/ 0 w 677"/>
                <a:gd name="T11" fmla="*/ 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7"/>
                <a:gd name="T19" fmla="*/ 0 h 41"/>
                <a:gd name="T20" fmla="*/ 677 w 677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7" h="41">
                  <a:moveTo>
                    <a:pt x="677" y="0"/>
                  </a:moveTo>
                  <a:lnTo>
                    <a:pt x="676" y="18"/>
                  </a:lnTo>
                  <a:lnTo>
                    <a:pt x="650" y="41"/>
                  </a:lnTo>
                  <a:lnTo>
                    <a:pt x="617" y="39"/>
                  </a:lnTo>
                  <a:lnTo>
                    <a:pt x="608" y="35"/>
                  </a:lnTo>
                  <a:lnTo>
                    <a:pt x="0" y="12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1" name="Line 617"/>
            <p:cNvSpPr>
              <a:spLocks noChangeAspect="1" noChangeShapeType="1"/>
            </p:cNvSpPr>
            <p:nvPr/>
          </p:nvSpPr>
          <p:spPr bwMode="auto">
            <a:xfrm>
              <a:off x="821" y="475"/>
              <a:ext cx="20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2" name="Line 618"/>
            <p:cNvSpPr>
              <a:spLocks noChangeAspect="1" noChangeShapeType="1"/>
            </p:cNvSpPr>
            <p:nvPr/>
          </p:nvSpPr>
          <p:spPr bwMode="auto">
            <a:xfrm flipV="1">
              <a:off x="844" y="475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3" name="Line 619"/>
            <p:cNvSpPr>
              <a:spLocks noChangeAspect="1" noChangeShapeType="1"/>
            </p:cNvSpPr>
            <p:nvPr/>
          </p:nvSpPr>
          <p:spPr bwMode="auto">
            <a:xfrm>
              <a:off x="749" y="465"/>
              <a:ext cx="44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4" name="Line 620"/>
            <p:cNvSpPr>
              <a:spLocks noChangeAspect="1" noChangeShapeType="1"/>
            </p:cNvSpPr>
            <p:nvPr/>
          </p:nvSpPr>
          <p:spPr bwMode="auto">
            <a:xfrm>
              <a:off x="793" y="472"/>
              <a:ext cx="25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5" name="Line 621"/>
            <p:cNvSpPr>
              <a:spLocks noChangeAspect="1" noChangeShapeType="1"/>
            </p:cNvSpPr>
            <p:nvPr/>
          </p:nvSpPr>
          <p:spPr bwMode="auto">
            <a:xfrm flipV="1">
              <a:off x="821" y="468"/>
              <a:ext cx="7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6" name="Line 622"/>
            <p:cNvSpPr>
              <a:spLocks noChangeAspect="1" noChangeShapeType="1"/>
            </p:cNvSpPr>
            <p:nvPr/>
          </p:nvSpPr>
          <p:spPr bwMode="auto">
            <a:xfrm flipV="1">
              <a:off x="793" y="463"/>
              <a:ext cx="7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7" name="Line 623"/>
            <p:cNvSpPr>
              <a:spLocks noChangeAspect="1" noChangeShapeType="1"/>
            </p:cNvSpPr>
            <p:nvPr/>
          </p:nvSpPr>
          <p:spPr bwMode="auto">
            <a:xfrm flipH="1">
              <a:off x="795" y="468"/>
              <a:ext cx="5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8" name="Line 624"/>
            <p:cNvSpPr>
              <a:spLocks noChangeAspect="1" noChangeShapeType="1"/>
            </p:cNvSpPr>
            <p:nvPr/>
          </p:nvSpPr>
          <p:spPr bwMode="auto">
            <a:xfrm flipH="1">
              <a:off x="825" y="470"/>
              <a:ext cx="37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9" name="Line 625"/>
            <p:cNvSpPr>
              <a:spLocks noChangeAspect="1" noChangeShapeType="1"/>
            </p:cNvSpPr>
            <p:nvPr/>
          </p:nvSpPr>
          <p:spPr bwMode="auto">
            <a:xfrm>
              <a:off x="802" y="468"/>
              <a:ext cx="23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0" name="Oval 626"/>
            <p:cNvSpPr>
              <a:spLocks noChangeAspect="1" noChangeArrowheads="1"/>
            </p:cNvSpPr>
            <p:nvPr/>
          </p:nvSpPr>
          <p:spPr bwMode="auto">
            <a:xfrm>
              <a:off x="251" y="431"/>
              <a:ext cx="30" cy="4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1" name="Oval 627"/>
            <p:cNvSpPr>
              <a:spLocks noChangeAspect="1" noChangeArrowheads="1"/>
            </p:cNvSpPr>
            <p:nvPr/>
          </p:nvSpPr>
          <p:spPr bwMode="auto">
            <a:xfrm>
              <a:off x="200" y="426"/>
              <a:ext cx="28" cy="7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2" name="Freeform 628"/>
            <p:cNvSpPr>
              <a:spLocks noChangeAspect="1"/>
            </p:cNvSpPr>
            <p:nvPr/>
          </p:nvSpPr>
          <p:spPr bwMode="auto">
            <a:xfrm>
              <a:off x="362" y="437"/>
              <a:ext cx="507" cy="13"/>
            </a:xfrm>
            <a:custGeom>
              <a:avLst/>
              <a:gdLst>
                <a:gd name="T0" fmla="*/ 4 w 1044"/>
                <a:gd name="T1" fmla="*/ 0 h 44"/>
                <a:gd name="T2" fmla="*/ 8 w 1044"/>
                <a:gd name="T3" fmla="*/ 0 h 44"/>
                <a:gd name="T4" fmla="*/ 12 w 1044"/>
                <a:gd name="T5" fmla="*/ 0 h 44"/>
                <a:gd name="T6" fmla="*/ 17 w 1044"/>
                <a:gd name="T7" fmla="*/ 0 h 44"/>
                <a:gd name="T8" fmla="*/ 22 w 1044"/>
                <a:gd name="T9" fmla="*/ 0 h 44"/>
                <a:gd name="T10" fmla="*/ 28 w 1044"/>
                <a:gd name="T11" fmla="*/ 0 h 44"/>
                <a:gd name="T12" fmla="*/ 28 w 1044"/>
                <a:gd name="T13" fmla="*/ 0 h 44"/>
                <a:gd name="T14" fmla="*/ 28 w 1044"/>
                <a:gd name="T15" fmla="*/ 0 h 44"/>
                <a:gd name="T16" fmla="*/ 25 w 1044"/>
                <a:gd name="T17" fmla="*/ 0 h 44"/>
                <a:gd name="T18" fmla="*/ 17 w 1044"/>
                <a:gd name="T19" fmla="*/ 0 h 44"/>
                <a:gd name="T20" fmla="*/ 10 w 1044"/>
                <a:gd name="T21" fmla="*/ 0 h 44"/>
                <a:gd name="T22" fmla="*/ 5 w 1044"/>
                <a:gd name="T23" fmla="*/ 0 h 44"/>
                <a:gd name="T24" fmla="*/ 0 w 1044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44"/>
                <a:gd name="T40" fmla="*/ 0 h 44"/>
                <a:gd name="T41" fmla="*/ 1044 w 1044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44" h="44">
                  <a:moveTo>
                    <a:pt x="165" y="38"/>
                  </a:moveTo>
                  <a:lnTo>
                    <a:pt x="303" y="37"/>
                  </a:lnTo>
                  <a:lnTo>
                    <a:pt x="450" y="37"/>
                  </a:lnTo>
                  <a:lnTo>
                    <a:pt x="632" y="39"/>
                  </a:lnTo>
                  <a:lnTo>
                    <a:pt x="801" y="39"/>
                  </a:lnTo>
                  <a:lnTo>
                    <a:pt x="1023" y="44"/>
                  </a:lnTo>
                  <a:lnTo>
                    <a:pt x="1044" y="0"/>
                  </a:lnTo>
                  <a:lnTo>
                    <a:pt x="1043" y="6"/>
                  </a:lnTo>
                  <a:lnTo>
                    <a:pt x="925" y="5"/>
                  </a:lnTo>
                  <a:lnTo>
                    <a:pt x="659" y="4"/>
                  </a:lnTo>
                  <a:lnTo>
                    <a:pt x="381" y="5"/>
                  </a:lnTo>
                  <a:lnTo>
                    <a:pt x="190" y="5"/>
                  </a:lnTo>
                  <a:lnTo>
                    <a:pt x="0" y="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3" name="Freeform 629"/>
            <p:cNvSpPr>
              <a:spLocks noChangeAspect="1"/>
            </p:cNvSpPr>
            <p:nvPr/>
          </p:nvSpPr>
          <p:spPr bwMode="auto">
            <a:xfrm>
              <a:off x="377" y="447"/>
              <a:ext cx="484" cy="3"/>
            </a:xfrm>
            <a:custGeom>
              <a:avLst/>
              <a:gdLst>
                <a:gd name="T0" fmla="*/ 0 w 996"/>
                <a:gd name="T1" fmla="*/ 0 h 5"/>
                <a:gd name="T2" fmla="*/ 3 w 996"/>
                <a:gd name="T3" fmla="*/ 0 h 5"/>
                <a:gd name="T4" fmla="*/ 8 w 996"/>
                <a:gd name="T5" fmla="*/ 1 h 5"/>
                <a:gd name="T6" fmla="*/ 13 w 996"/>
                <a:gd name="T7" fmla="*/ 1 h 5"/>
                <a:gd name="T8" fmla="*/ 17 w 996"/>
                <a:gd name="T9" fmla="*/ 1 h 5"/>
                <a:gd name="T10" fmla="*/ 23 w 996"/>
                <a:gd name="T11" fmla="*/ 1 h 5"/>
                <a:gd name="T12" fmla="*/ 25 w 996"/>
                <a:gd name="T13" fmla="*/ 1 h 5"/>
                <a:gd name="T14" fmla="*/ 27 w 996"/>
                <a:gd name="T15" fmla="*/ 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6"/>
                <a:gd name="T25" fmla="*/ 0 h 5"/>
                <a:gd name="T26" fmla="*/ 996 w 996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6" h="5">
                  <a:moveTo>
                    <a:pt x="0" y="0"/>
                  </a:moveTo>
                  <a:lnTo>
                    <a:pt x="130" y="0"/>
                  </a:lnTo>
                  <a:lnTo>
                    <a:pt x="294" y="2"/>
                  </a:lnTo>
                  <a:lnTo>
                    <a:pt x="461" y="2"/>
                  </a:lnTo>
                  <a:lnTo>
                    <a:pt x="655" y="2"/>
                  </a:lnTo>
                  <a:lnTo>
                    <a:pt x="837" y="4"/>
                  </a:lnTo>
                  <a:lnTo>
                    <a:pt x="937" y="4"/>
                  </a:lnTo>
                  <a:lnTo>
                    <a:pt x="996" y="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4" name="Freeform 630"/>
            <p:cNvSpPr>
              <a:spLocks noChangeAspect="1"/>
            </p:cNvSpPr>
            <p:nvPr/>
          </p:nvSpPr>
          <p:spPr bwMode="auto">
            <a:xfrm>
              <a:off x="360" y="420"/>
              <a:ext cx="509" cy="10"/>
            </a:xfrm>
            <a:custGeom>
              <a:avLst/>
              <a:gdLst>
                <a:gd name="T0" fmla="*/ 0 w 1047"/>
                <a:gd name="T1" fmla="*/ 0 h 34"/>
                <a:gd name="T2" fmla="*/ 1 w 1047"/>
                <a:gd name="T3" fmla="*/ 0 h 34"/>
                <a:gd name="T4" fmla="*/ 0 w 1047"/>
                <a:gd name="T5" fmla="*/ 0 h 34"/>
                <a:gd name="T6" fmla="*/ 5 w 1047"/>
                <a:gd name="T7" fmla="*/ 0 h 34"/>
                <a:gd name="T8" fmla="*/ 18 w 1047"/>
                <a:gd name="T9" fmla="*/ 0 h 34"/>
                <a:gd name="T10" fmla="*/ 23 w 1047"/>
                <a:gd name="T11" fmla="*/ 0 h 34"/>
                <a:gd name="T12" fmla="*/ 28 w 1047"/>
                <a:gd name="T13" fmla="*/ 0 h 34"/>
                <a:gd name="T14" fmla="*/ 28 w 1047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47"/>
                <a:gd name="T25" fmla="*/ 0 h 34"/>
                <a:gd name="T26" fmla="*/ 1047 w 1047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47" h="34">
                  <a:moveTo>
                    <a:pt x="0" y="0"/>
                  </a:moveTo>
                  <a:lnTo>
                    <a:pt x="40" y="0"/>
                  </a:lnTo>
                  <a:lnTo>
                    <a:pt x="23" y="13"/>
                  </a:lnTo>
                  <a:lnTo>
                    <a:pt x="176" y="31"/>
                  </a:lnTo>
                  <a:lnTo>
                    <a:pt x="645" y="30"/>
                  </a:lnTo>
                  <a:lnTo>
                    <a:pt x="857" y="34"/>
                  </a:lnTo>
                  <a:lnTo>
                    <a:pt x="1043" y="33"/>
                  </a:lnTo>
                  <a:cubicBezTo>
                    <a:pt x="1047" y="28"/>
                    <a:pt x="1047" y="30"/>
                    <a:pt x="1047" y="27"/>
                  </a:cubicBez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5" name="Freeform 631"/>
            <p:cNvSpPr>
              <a:spLocks noChangeAspect="1"/>
            </p:cNvSpPr>
            <p:nvPr/>
          </p:nvSpPr>
          <p:spPr bwMode="auto">
            <a:xfrm>
              <a:off x="87" y="405"/>
              <a:ext cx="252" cy="9"/>
            </a:xfrm>
            <a:custGeom>
              <a:avLst/>
              <a:gdLst>
                <a:gd name="T0" fmla="*/ 14 w 518"/>
                <a:gd name="T1" fmla="*/ 0 h 31"/>
                <a:gd name="T2" fmla="*/ 12 w 518"/>
                <a:gd name="T3" fmla="*/ 0 h 31"/>
                <a:gd name="T4" fmla="*/ 11 w 518"/>
                <a:gd name="T5" fmla="*/ 0 h 31"/>
                <a:gd name="T6" fmla="*/ 7 w 518"/>
                <a:gd name="T7" fmla="*/ 0 h 31"/>
                <a:gd name="T8" fmla="*/ 4 w 518"/>
                <a:gd name="T9" fmla="*/ 0 h 31"/>
                <a:gd name="T10" fmla="*/ 2 w 518"/>
                <a:gd name="T11" fmla="*/ 0 h 31"/>
                <a:gd name="T12" fmla="*/ 1 w 518"/>
                <a:gd name="T13" fmla="*/ 0 h 31"/>
                <a:gd name="T14" fmla="*/ 0 w 518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8"/>
                <a:gd name="T25" fmla="*/ 0 h 31"/>
                <a:gd name="T26" fmla="*/ 518 w 518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8" h="31">
                  <a:moveTo>
                    <a:pt x="518" y="30"/>
                  </a:moveTo>
                  <a:lnTo>
                    <a:pt x="441" y="30"/>
                  </a:lnTo>
                  <a:lnTo>
                    <a:pt x="405" y="31"/>
                  </a:lnTo>
                  <a:lnTo>
                    <a:pt x="262" y="31"/>
                  </a:lnTo>
                  <a:lnTo>
                    <a:pt x="168" y="28"/>
                  </a:lnTo>
                  <a:lnTo>
                    <a:pt x="93" y="20"/>
                  </a:lnTo>
                  <a:lnTo>
                    <a:pt x="45" y="12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6" name="Line 632"/>
            <p:cNvSpPr>
              <a:spLocks noChangeAspect="1" noChangeShapeType="1"/>
            </p:cNvSpPr>
            <p:nvPr/>
          </p:nvSpPr>
          <p:spPr bwMode="auto">
            <a:xfrm flipH="1" flipV="1">
              <a:off x="257" y="446"/>
              <a:ext cx="112" cy="1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7" name="Freeform 633"/>
            <p:cNvSpPr>
              <a:spLocks noChangeAspect="1"/>
            </p:cNvSpPr>
            <p:nvPr/>
          </p:nvSpPr>
          <p:spPr bwMode="auto">
            <a:xfrm>
              <a:off x="71" y="409"/>
              <a:ext cx="346" cy="20"/>
            </a:xfrm>
            <a:custGeom>
              <a:avLst/>
              <a:gdLst>
                <a:gd name="T0" fmla="*/ 19 w 712"/>
                <a:gd name="T1" fmla="*/ 0 h 71"/>
                <a:gd name="T2" fmla="*/ 15 w 712"/>
                <a:gd name="T3" fmla="*/ 0 h 71"/>
                <a:gd name="T4" fmla="*/ 8 w 712"/>
                <a:gd name="T5" fmla="*/ 0 h 71"/>
                <a:gd name="T6" fmla="*/ 4 w 712"/>
                <a:gd name="T7" fmla="*/ 0 h 71"/>
                <a:gd name="T8" fmla="*/ 2 w 712"/>
                <a:gd name="T9" fmla="*/ 0 h 71"/>
                <a:gd name="T10" fmla="*/ 0 w 712"/>
                <a:gd name="T11" fmla="*/ 0 h 71"/>
                <a:gd name="T12" fmla="*/ 0 w 712"/>
                <a:gd name="T13" fmla="*/ 0 h 71"/>
                <a:gd name="T14" fmla="*/ 1 w 712"/>
                <a:gd name="T15" fmla="*/ 0 h 71"/>
                <a:gd name="T16" fmla="*/ 4 w 712"/>
                <a:gd name="T17" fmla="*/ 0 h 71"/>
                <a:gd name="T18" fmla="*/ 7 w 712"/>
                <a:gd name="T19" fmla="*/ 0 h 71"/>
                <a:gd name="T20" fmla="*/ 9 w 712"/>
                <a:gd name="T21" fmla="*/ 0 h 71"/>
                <a:gd name="T22" fmla="*/ 11 w 712"/>
                <a:gd name="T23" fmla="*/ 0 h 71"/>
                <a:gd name="T24" fmla="*/ 13 w 712"/>
                <a:gd name="T25" fmla="*/ 0 h 71"/>
                <a:gd name="T26" fmla="*/ 15 w 712"/>
                <a:gd name="T27" fmla="*/ 0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12"/>
                <a:gd name="T43" fmla="*/ 0 h 71"/>
                <a:gd name="T44" fmla="*/ 712 w 712"/>
                <a:gd name="T45" fmla="*/ 71 h 7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12" h="71">
                  <a:moveTo>
                    <a:pt x="712" y="71"/>
                  </a:moveTo>
                  <a:lnTo>
                    <a:pt x="547" y="62"/>
                  </a:lnTo>
                  <a:lnTo>
                    <a:pt x="310" y="49"/>
                  </a:lnTo>
                  <a:lnTo>
                    <a:pt x="158" y="40"/>
                  </a:lnTo>
                  <a:lnTo>
                    <a:pt x="84" y="27"/>
                  </a:lnTo>
                  <a:lnTo>
                    <a:pt x="22" y="12"/>
                  </a:lnTo>
                  <a:lnTo>
                    <a:pt x="0" y="0"/>
                  </a:lnTo>
                  <a:lnTo>
                    <a:pt x="62" y="16"/>
                  </a:lnTo>
                  <a:lnTo>
                    <a:pt x="146" y="28"/>
                  </a:lnTo>
                  <a:lnTo>
                    <a:pt x="240" y="32"/>
                  </a:lnTo>
                  <a:lnTo>
                    <a:pt x="327" y="32"/>
                  </a:lnTo>
                  <a:lnTo>
                    <a:pt x="412" y="32"/>
                  </a:lnTo>
                  <a:lnTo>
                    <a:pt x="480" y="32"/>
                  </a:lnTo>
                  <a:lnTo>
                    <a:pt x="543" y="3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8" name="Freeform 634"/>
            <p:cNvSpPr>
              <a:spLocks noChangeAspect="1"/>
            </p:cNvSpPr>
            <p:nvPr/>
          </p:nvSpPr>
          <p:spPr bwMode="auto">
            <a:xfrm>
              <a:off x="175" y="436"/>
              <a:ext cx="42" cy="16"/>
            </a:xfrm>
            <a:custGeom>
              <a:avLst/>
              <a:gdLst>
                <a:gd name="T0" fmla="*/ 0 w 82"/>
                <a:gd name="T1" fmla="*/ 1 h 30"/>
                <a:gd name="T2" fmla="*/ 1 w 82"/>
                <a:gd name="T3" fmla="*/ 1 h 30"/>
                <a:gd name="T4" fmla="*/ 1 w 82"/>
                <a:gd name="T5" fmla="*/ 0 h 30"/>
                <a:gd name="T6" fmla="*/ 1 w 82"/>
                <a:gd name="T7" fmla="*/ 1 h 30"/>
                <a:gd name="T8" fmla="*/ 2 w 82"/>
                <a:gd name="T9" fmla="*/ 1 h 30"/>
                <a:gd name="T10" fmla="*/ 2 w 82"/>
                <a:gd name="T11" fmla="*/ 1 h 30"/>
                <a:gd name="T12" fmla="*/ 2 w 82"/>
                <a:gd name="T13" fmla="*/ 1 h 30"/>
                <a:gd name="T14" fmla="*/ 2 w 82"/>
                <a:gd name="T15" fmla="*/ 1 h 30"/>
                <a:gd name="T16" fmla="*/ 3 w 82"/>
                <a:gd name="T17" fmla="*/ 1 h 30"/>
                <a:gd name="T18" fmla="*/ 3 w 82"/>
                <a:gd name="T19" fmla="*/ 1 h 30"/>
                <a:gd name="T20" fmla="*/ 3 w 82"/>
                <a:gd name="T21" fmla="*/ 1 h 30"/>
                <a:gd name="T22" fmla="*/ 2 w 82"/>
                <a:gd name="T23" fmla="*/ 1 h 30"/>
                <a:gd name="T24" fmla="*/ 2 w 82"/>
                <a:gd name="T25" fmla="*/ 1 h 30"/>
                <a:gd name="T26" fmla="*/ 2 w 82"/>
                <a:gd name="T27" fmla="*/ 1 h 30"/>
                <a:gd name="T28" fmla="*/ 2 w 82"/>
                <a:gd name="T29" fmla="*/ 1 h 30"/>
                <a:gd name="T30" fmla="*/ 1 w 82"/>
                <a:gd name="T31" fmla="*/ 1 h 30"/>
                <a:gd name="T32" fmla="*/ 1 w 82"/>
                <a:gd name="T33" fmla="*/ 1 h 30"/>
                <a:gd name="T34" fmla="*/ 1 w 82"/>
                <a:gd name="T35" fmla="*/ 2 h 30"/>
                <a:gd name="T36" fmla="*/ 1 w 82"/>
                <a:gd name="T37" fmla="*/ 2 h 30"/>
                <a:gd name="T38" fmla="*/ 1 w 82"/>
                <a:gd name="T39" fmla="*/ 1 h 30"/>
                <a:gd name="T40" fmla="*/ 0 w 82"/>
                <a:gd name="T41" fmla="*/ 1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30"/>
                <a:gd name="T65" fmla="*/ 82 w 82"/>
                <a:gd name="T66" fmla="*/ 30 h 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30">
                  <a:moveTo>
                    <a:pt x="0" y="18"/>
                  </a:moveTo>
                  <a:lnTo>
                    <a:pt x="28" y="15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43" y="18"/>
                  </a:lnTo>
                  <a:lnTo>
                    <a:pt x="56" y="18"/>
                  </a:lnTo>
                  <a:lnTo>
                    <a:pt x="44" y="4"/>
                  </a:lnTo>
                  <a:lnTo>
                    <a:pt x="51" y="4"/>
                  </a:lnTo>
                  <a:lnTo>
                    <a:pt x="67" y="18"/>
                  </a:lnTo>
                  <a:lnTo>
                    <a:pt x="82" y="22"/>
                  </a:lnTo>
                  <a:lnTo>
                    <a:pt x="65" y="28"/>
                  </a:lnTo>
                  <a:lnTo>
                    <a:pt x="59" y="24"/>
                  </a:lnTo>
                  <a:lnTo>
                    <a:pt x="43" y="23"/>
                  </a:lnTo>
                  <a:lnTo>
                    <a:pt x="49" y="28"/>
                  </a:lnTo>
                  <a:lnTo>
                    <a:pt x="40" y="29"/>
                  </a:lnTo>
                  <a:lnTo>
                    <a:pt x="31" y="21"/>
                  </a:lnTo>
                  <a:lnTo>
                    <a:pt x="20" y="21"/>
                  </a:lnTo>
                  <a:lnTo>
                    <a:pt x="10" y="30"/>
                  </a:lnTo>
                  <a:lnTo>
                    <a:pt x="3" y="30"/>
                  </a:lnTo>
                  <a:lnTo>
                    <a:pt x="6" y="19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61" name="Group 635"/>
            <p:cNvGrpSpPr>
              <a:grpSpLocks noChangeAspect="1"/>
            </p:cNvGrpSpPr>
            <p:nvPr/>
          </p:nvGrpSpPr>
          <p:grpSpPr bwMode="auto">
            <a:xfrm>
              <a:off x="670" y="407"/>
              <a:ext cx="52" cy="19"/>
              <a:chOff x="2402" y="867"/>
              <a:chExt cx="268" cy="97"/>
            </a:xfrm>
            <a:grpFill/>
          </p:grpSpPr>
          <p:grpSp>
            <p:nvGrpSpPr>
              <p:cNvPr id="4862" name="Group 63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528" name="Freeform 63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29" name="Freeform 63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0" name="Freeform 63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1" name="Line 64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2" name="Line 64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3" name="Line 6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63" name="Group 64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538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39" name="Oval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64" name="Group 64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536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37" name="Oval 6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527" name="Line 64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65" name="Group 650"/>
            <p:cNvGrpSpPr>
              <a:grpSpLocks noChangeAspect="1"/>
            </p:cNvGrpSpPr>
            <p:nvPr/>
          </p:nvGrpSpPr>
          <p:grpSpPr bwMode="auto">
            <a:xfrm>
              <a:off x="715" y="408"/>
              <a:ext cx="53" cy="19"/>
              <a:chOff x="2402" y="867"/>
              <a:chExt cx="268" cy="97"/>
            </a:xfrm>
            <a:grpFill/>
          </p:grpSpPr>
          <p:grpSp>
            <p:nvGrpSpPr>
              <p:cNvPr id="4868" name="Group 651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514" name="Freeform 652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5" name="Freeform 653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6" name="Freeform 654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7" name="Line 65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8" name="Line 656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9" name="Line 6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69" name="Group 658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524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25" name="Oval 6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70" name="Group 661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522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23" name="Oval 6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513" name="Line 664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71" name="Group 665"/>
            <p:cNvGrpSpPr>
              <a:grpSpLocks noChangeAspect="1"/>
            </p:cNvGrpSpPr>
            <p:nvPr/>
          </p:nvGrpSpPr>
          <p:grpSpPr bwMode="auto">
            <a:xfrm>
              <a:off x="767" y="409"/>
              <a:ext cx="56" cy="20"/>
              <a:chOff x="2402" y="867"/>
              <a:chExt cx="268" cy="97"/>
            </a:xfrm>
            <a:grpFill/>
          </p:grpSpPr>
          <p:grpSp>
            <p:nvGrpSpPr>
              <p:cNvPr id="4872" name="Group 66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500" name="Freeform 66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1" name="Freeform 66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2" name="Freeform 66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3" name="Line 67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4" name="Line 67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5" name="Line 67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74" name="Group 67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510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11" name="Oval 6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75" name="Group 67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508" name="Freeform 67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09" name="Oval 6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99" name="Line 67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76" name="Group 680"/>
            <p:cNvGrpSpPr>
              <a:grpSpLocks noChangeAspect="1"/>
            </p:cNvGrpSpPr>
            <p:nvPr/>
          </p:nvGrpSpPr>
          <p:grpSpPr bwMode="auto">
            <a:xfrm flipH="1">
              <a:off x="580" y="433"/>
              <a:ext cx="46" cy="19"/>
              <a:chOff x="2769" y="979"/>
              <a:chExt cx="230" cy="90"/>
            </a:xfrm>
            <a:grpFill/>
          </p:grpSpPr>
          <p:sp>
            <p:nvSpPr>
              <p:cNvPr id="7491" name="Freeform 681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2" name="Freeform 682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3" name="Freeform 683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4" name="Freeform 684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5" name="Freeform 685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6" name="Freeform 686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7" name="Freeform 687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77" name="Group 688"/>
            <p:cNvGrpSpPr>
              <a:grpSpLocks noChangeAspect="1"/>
            </p:cNvGrpSpPr>
            <p:nvPr/>
          </p:nvGrpSpPr>
          <p:grpSpPr bwMode="auto">
            <a:xfrm>
              <a:off x="705" y="429"/>
              <a:ext cx="43" cy="18"/>
              <a:chOff x="2769" y="979"/>
              <a:chExt cx="230" cy="90"/>
            </a:xfrm>
            <a:grpFill/>
          </p:grpSpPr>
          <p:sp>
            <p:nvSpPr>
              <p:cNvPr id="7484" name="Freeform 68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5" name="Freeform 69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6" name="Freeform 69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7" name="Freeform 69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8" name="Freeform 69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9" name="Freeform 69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0" name="Freeform 69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404" name="Freeform 696"/>
            <p:cNvSpPr>
              <a:spLocks noChangeAspect="1"/>
            </p:cNvSpPr>
            <p:nvPr/>
          </p:nvSpPr>
          <p:spPr bwMode="auto">
            <a:xfrm>
              <a:off x="446" y="321"/>
              <a:ext cx="205" cy="105"/>
            </a:xfrm>
            <a:custGeom>
              <a:avLst/>
              <a:gdLst>
                <a:gd name="T0" fmla="*/ 1 w 396"/>
                <a:gd name="T1" fmla="*/ 7 h 203"/>
                <a:gd name="T2" fmla="*/ 13 w 396"/>
                <a:gd name="T3" fmla="*/ 7 h 203"/>
                <a:gd name="T4" fmla="*/ 14 w 396"/>
                <a:gd name="T5" fmla="*/ 7 h 203"/>
                <a:gd name="T6" fmla="*/ 14 w 396"/>
                <a:gd name="T7" fmla="*/ 7 h 203"/>
                <a:gd name="T8" fmla="*/ 14 w 396"/>
                <a:gd name="T9" fmla="*/ 6 h 203"/>
                <a:gd name="T10" fmla="*/ 14 w 396"/>
                <a:gd name="T11" fmla="*/ 6 h 203"/>
                <a:gd name="T12" fmla="*/ 14 w 396"/>
                <a:gd name="T13" fmla="*/ 6 h 203"/>
                <a:gd name="T14" fmla="*/ 14 w 396"/>
                <a:gd name="T15" fmla="*/ 5 h 203"/>
                <a:gd name="T16" fmla="*/ 14 w 396"/>
                <a:gd name="T17" fmla="*/ 5 h 203"/>
                <a:gd name="T18" fmla="*/ 14 w 396"/>
                <a:gd name="T19" fmla="*/ 5 h 203"/>
                <a:gd name="T20" fmla="*/ 13 w 396"/>
                <a:gd name="T21" fmla="*/ 5 h 203"/>
                <a:gd name="T22" fmla="*/ 13 w 396"/>
                <a:gd name="T23" fmla="*/ 4 h 203"/>
                <a:gd name="T24" fmla="*/ 12 w 396"/>
                <a:gd name="T25" fmla="*/ 3 h 203"/>
                <a:gd name="T26" fmla="*/ 10 w 396"/>
                <a:gd name="T27" fmla="*/ 3 h 203"/>
                <a:gd name="T28" fmla="*/ 10 w 396"/>
                <a:gd name="T29" fmla="*/ 2 h 203"/>
                <a:gd name="T30" fmla="*/ 10 w 396"/>
                <a:gd name="T31" fmla="*/ 2 h 203"/>
                <a:gd name="T32" fmla="*/ 9 w 396"/>
                <a:gd name="T33" fmla="*/ 2 h 203"/>
                <a:gd name="T34" fmla="*/ 9 w 396"/>
                <a:gd name="T35" fmla="*/ 2 h 203"/>
                <a:gd name="T36" fmla="*/ 8 w 396"/>
                <a:gd name="T37" fmla="*/ 2 h 203"/>
                <a:gd name="T38" fmla="*/ 8 w 396"/>
                <a:gd name="T39" fmla="*/ 2 h 203"/>
                <a:gd name="T40" fmla="*/ 7 w 396"/>
                <a:gd name="T41" fmla="*/ 3 h 203"/>
                <a:gd name="T42" fmla="*/ 7 w 396"/>
                <a:gd name="T43" fmla="*/ 2 h 203"/>
                <a:gd name="T44" fmla="*/ 7 w 396"/>
                <a:gd name="T45" fmla="*/ 2 h 203"/>
                <a:gd name="T46" fmla="*/ 7 w 396"/>
                <a:gd name="T47" fmla="*/ 2 h 203"/>
                <a:gd name="T48" fmla="*/ 7 w 396"/>
                <a:gd name="T49" fmla="*/ 1 h 203"/>
                <a:gd name="T50" fmla="*/ 6 w 396"/>
                <a:gd name="T51" fmla="*/ 0 h 203"/>
                <a:gd name="T52" fmla="*/ 6 w 396"/>
                <a:gd name="T53" fmla="*/ 1 h 203"/>
                <a:gd name="T54" fmla="*/ 5 w 396"/>
                <a:gd name="T55" fmla="*/ 1 h 203"/>
                <a:gd name="T56" fmla="*/ 5 w 396"/>
                <a:gd name="T57" fmla="*/ 1 h 203"/>
                <a:gd name="T58" fmla="*/ 5 w 396"/>
                <a:gd name="T59" fmla="*/ 2 h 203"/>
                <a:gd name="T60" fmla="*/ 5 w 396"/>
                <a:gd name="T61" fmla="*/ 2 h 203"/>
                <a:gd name="T62" fmla="*/ 5 w 396"/>
                <a:gd name="T63" fmla="*/ 2 h 203"/>
                <a:gd name="T64" fmla="*/ 5 w 396"/>
                <a:gd name="T65" fmla="*/ 3 h 203"/>
                <a:gd name="T66" fmla="*/ 5 w 396"/>
                <a:gd name="T67" fmla="*/ 3 h 203"/>
                <a:gd name="T68" fmla="*/ 5 w 396"/>
                <a:gd name="T69" fmla="*/ 2 h 203"/>
                <a:gd name="T70" fmla="*/ 5 w 396"/>
                <a:gd name="T71" fmla="*/ 2 h 203"/>
                <a:gd name="T72" fmla="*/ 5 w 396"/>
                <a:gd name="T73" fmla="*/ 2 h 203"/>
                <a:gd name="T74" fmla="*/ 5 w 396"/>
                <a:gd name="T75" fmla="*/ 3 h 203"/>
                <a:gd name="T76" fmla="*/ 3 w 396"/>
                <a:gd name="T77" fmla="*/ 3 h 203"/>
                <a:gd name="T78" fmla="*/ 4 w 396"/>
                <a:gd name="T79" fmla="*/ 3 h 203"/>
                <a:gd name="T80" fmla="*/ 3 w 396"/>
                <a:gd name="T81" fmla="*/ 3 h 203"/>
                <a:gd name="T82" fmla="*/ 2 w 396"/>
                <a:gd name="T83" fmla="*/ 5 h 203"/>
                <a:gd name="T84" fmla="*/ 2 w 396"/>
                <a:gd name="T85" fmla="*/ 5 h 203"/>
                <a:gd name="T86" fmla="*/ 2 w 396"/>
                <a:gd name="T87" fmla="*/ 5 h 203"/>
                <a:gd name="T88" fmla="*/ 1 w 396"/>
                <a:gd name="T89" fmla="*/ 5 h 203"/>
                <a:gd name="T90" fmla="*/ 1 w 396"/>
                <a:gd name="T91" fmla="*/ 5 h 203"/>
                <a:gd name="T92" fmla="*/ 0 w 396"/>
                <a:gd name="T93" fmla="*/ 6 h 203"/>
                <a:gd name="T94" fmla="*/ 1 w 396"/>
                <a:gd name="T95" fmla="*/ 5 h 203"/>
                <a:gd name="T96" fmla="*/ 1 w 396"/>
                <a:gd name="T97" fmla="*/ 6 h 203"/>
                <a:gd name="T98" fmla="*/ 1 w 396"/>
                <a:gd name="T99" fmla="*/ 7 h 203"/>
                <a:gd name="T100" fmla="*/ 1 w 396"/>
                <a:gd name="T101" fmla="*/ 7 h 2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96"/>
                <a:gd name="T154" fmla="*/ 0 h 203"/>
                <a:gd name="T155" fmla="*/ 396 w 396"/>
                <a:gd name="T156" fmla="*/ 203 h 20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96" h="203">
                  <a:moveTo>
                    <a:pt x="20" y="189"/>
                  </a:moveTo>
                  <a:lnTo>
                    <a:pt x="362" y="203"/>
                  </a:lnTo>
                  <a:lnTo>
                    <a:pt x="380" y="197"/>
                  </a:lnTo>
                  <a:lnTo>
                    <a:pt x="387" y="188"/>
                  </a:lnTo>
                  <a:lnTo>
                    <a:pt x="378" y="164"/>
                  </a:lnTo>
                  <a:lnTo>
                    <a:pt x="390" y="158"/>
                  </a:lnTo>
                  <a:lnTo>
                    <a:pt x="396" y="153"/>
                  </a:lnTo>
                  <a:lnTo>
                    <a:pt x="396" y="137"/>
                  </a:lnTo>
                  <a:lnTo>
                    <a:pt x="387" y="133"/>
                  </a:lnTo>
                  <a:lnTo>
                    <a:pt x="385" y="121"/>
                  </a:lnTo>
                  <a:lnTo>
                    <a:pt x="368" y="119"/>
                  </a:lnTo>
                  <a:lnTo>
                    <a:pt x="362" y="115"/>
                  </a:lnTo>
                  <a:lnTo>
                    <a:pt x="340" y="73"/>
                  </a:lnTo>
                  <a:lnTo>
                    <a:pt x="281" y="74"/>
                  </a:lnTo>
                  <a:lnTo>
                    <a:pt x="270" y="45"/>
                  </a:lnTo>
                  <a:lnTo>
                    <a:pt x="258" y="41"/>
                  </a:lnTo>
                  <a:lnTo>
                    <a:pt x="239" y="41"/>
                  </a:lnTo>
                  <a:lnTo>
                    <a:pt x="226" y="42"/>
                  </a:lnTo>
                  <a:lnTo>
                    <a:pt x="214" y="46"/>
                  </a:lnTo>
                  <a:lnTo>
                    <a:pt x="209" y="57"/>
                  </a:lnTo>
                  <a:lnTo>
                    <a:pt x="202" y="61"/>
                  </a:lnTo>
                  <a:lnTo>
                    <a:pt x="198" y="48"/>
                  </a:lnTo>
                  <a:lnTo>
                    <a:pt x="189" y="38"/>
                  </a:lnTo>
                  <a:lnTo>
                    <a:pt x="182" y="38"/>
                  </a:lnTo>
                  <a:lnTo>
                    <a:pt x="182" y="6"/>
                  </a:lnTo>
                  <a:lnTo>
                    <a:pt x="169" y="0"/>
                  </a:lnTo>
                  <a:lnTo>
                    <a:pt x="153" y="2"/>
                  </a:lnTo>
                  <a:lnTo>
                    <a:pt x="135" y="4"/>
                  </a:lnTo>
                  <a:lnTo>
                    <a:pt x="135" y="10"/>
                  </a:lnTo>
                  <a:lnTo>
                    <a:pt x="135" y="44"/>
                  </a:lnTo>
                  <a:lnTo>
                    <a:pt x="147" y="46"/>
                  </a:lnTo>
                  <a:lnTo>
                    <a:pt x="147" y="53"/>
                  </a:lnTo>
                  <a:lnTo>
                    <a:pt x="145" y="62"/>
                  </a:lnTo>
                  <a:lnTo>
                    <a:pt x="139" y="62"/>
                  </a:lnTo>
                  <a:lnTo>
                    <a:pt x="131" y="60"/>
                  </a:lnTo>
                  <a:lnTo>
                    <a:pt x="131" y="44"/>
                  </a:lnTo>
                  <a:lnTo>
                    <a:pt x="117" y="44"/>
                  </a:lnTo>
                  <a:lnTo>
                    <a:pt x="117" y="65"/>
                  </a:lnTo>
                  <a:lnTo>
                    <a:pt x="91" y="64"/>
                  </a:lnTo>
                  <a:lnTo>
                    <a:pt x="98" y="75"/>
                  </a:lnTo>
                  <a:lnTo>
                    <a:pt x="78" y="76"/>
                  </a:lnTo>
                  <a:lnTo>
                    <a:pt x="57" y="120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17" y="132"/>
                  </a:lnTo>
                  <a:lnTo>
                    <a:pt x="5" y="130"/>
                  </a:lnTo>
                  <a:lnTo>
                    <a:pt x="0" y="148"/>
                  </a:lnTo>
                  <a:lnTo>
                    <a:pt x="22" y="146"/>
                  </a:lnTo>
                  <a:lnTo>
                    <a:pt x="30" y="154"/>
                  </a:lnTo>
                  <a:lnTo>
                    <a:pt x="12" y="189"/>
                  </a:lnTo>
                  <a:lnTo>
                    <a:pt x="20" y="18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5" name="Freeform 697"/>
            <p:cNvSpPr>
              <a:spLocks noChangeAspect="1"/>
            </p:cNvSpPr>
            <p:nvPr/>
          </p:nvSpPr>
          <p:spPr bwMode="auto">
            <a:xfrm>
              <a:off x="487" y="355"/>
              <a:ext cx="142" cy="40"/>
            </a:xfrm>
            <a:custGeom>
              <a:avLst/>
              <a:gdLst>
                <a:gd name="T0" fmla="*/ 0 w 275"/>
                <a:gd name="T1" fmla="*/ 1 h 77"/>
                <a:gd name="T2" fmla="*/ 1 w 275"/>
                <a:gd name="T3" fmla="*/ 1 h 77"/>
                <a:gd name="T4" fmla="*/ 2 w 275"/>
                <a:gd name="T5" fmla="*/ 0 h 77"/>
                <a:gd name="T6" fmla="*/ 2 w 275"/>
                <a:gd name="T7" fmla="*/ 0 h 77"/>
                <a:gd name="T8" fmla="*/ 3 w 275"/>
                <a:gd name="T9" fmla="*/ 1 h 77"/>
                <a:gd name="T10" fmla="*/ 5 w 275"/>
                <a:gd name="T11" fmla="*/ 1 h 77"/>
                <a:gd name="T12" fmla="*/ 5 w 275"/>
                <a:gd name="T13" fmla="*/ 1 h 77"/>
                <a:gd name="T14" fmla="*/ 8 w 275"/>
                <a:gd name="T15" fmla="*/ 1 h 77"/>
                <a:gd name="T16" fmla="*/ 8 w 275"/>
                <a:gd name="T17" fmla="*/ 3 h 77"/>
                <a:gd name="T18" fmla="*/ 9 w 275"/>
                <a:gd name="T19" fmla="*/ 3 h 77"/>
                <a:gd name="T20" fmla="*/ 10 w 275"/>
                <a:gd name="T21" fmla="*/ 3 h 77"/>
                <a:gd name="T22" fmla="*/ 10 w 275"/>
                <a:gd name="T23" fmla="*/ 3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5"/>
                <a:gd name="T37" fmla="*/ 0 h 77"/>
                <a:gd name="T38" fmla="*/ 275 w 275"/>
                <a:gd name="T39" fmla="*/ 77 h 7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5" h="77">
                  <a:moveTo>
                    <a:pt x="0" y="14"/>
                  </a:moveTo>
                  <a:lnTo>
                    <a:pt x="26" y="14"/>
                  </a:lnTo>
                  <a:lnTo>
                    <a:pt x="38" y="0"/>
                  </a:lnTo>
                  <a:lnTo>
                    <a:pt x="56" y="0"/>
                  </a:lnTo>
                  <a:lnTo>
                    <a:pt x="65" y="5"/>
                  </a:lnTo>
                  <a:lnTo>
                    <a:pt x="134" y="7"/>
                  </a:lnTo>
                  <a:lnTo>
                    <a:pt x="133" y="23"/>
                  </a:lnTo>
                  <a:lnTo>
                    <a:pt x="226" y="25"/>
                  </a:lnTo>
                  <a:lnTo>
                    <a:pt x="226" y="74"/>
                  </a:lnTo>
                  <a:lnTo>
                    <a:pt x="250" y="77"/>
                  </a:lnTo>
                  <a:lnTo>
                    <a:pt x="263" y="76"/>
                  </a:lnTo>
                  <a:lnTo>
                    <a:pt x="275" y="7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6" name="Freeform 698"/>
            <p:cNvSpPr>
              <a:spLocks noChangeAspect="1"/>
            </p:cNvSpPr>
            <p:nvPr/>
          </p:nvSpPr>
          <p:spPr bwMode="auto">
            <a:xfrm>
              <a:off x="605" y="363"/>
              <a:ext cx="8" cy="12"/>
            </a:xfrm>
            <a:custGeom>
              <a:avLst/>
              <a:gdLst>
                <a:gd name="T0" fmla="*/ 0 w 16"/>
                <a:gd name="T1" fmla="*/ 1 h 24"/>
                <a:gd name="T2" fmla="*/ 1 w 16"/>
                <a:gd name="T3" fmla="*/ 0 h 24"/>
                <a:gd name="T4" fmla="*/ 1 w 16"/>
                <a:gd name="T5" fmla="*/ 1 h 24"/>
                <a:gd name="T6" fmla="*/ 1 w 16"/>
                <a:gd name="T7" fmla="*/ 1 h 24"/>
                <a:gd name="T8" fmla="*/ 1 w 1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24"/>
                <a:gd name="T17" fmla="*/ 16 w 16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24">
                  <a:moveTo>
                    <a:pt x="0" y="6"/>
                  </a:moveTo>
                  <a:lnTo>
                    <a:pt x="8" y="0"/>
                  </a:lnTo>
                  <a:lnTo>
                    <a:pt x="16" y="7"/>
                  </a:lnTo>
                  <a:lnTo>
                    <a:pt x="15" y="21"/>
                  </a:lnTo>
                  <a:lnTo>
                    <a:pt x="2" y="2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7" name="Freeform 699"/>
            <p:cNvSpPr>
              <a:spLocks noChangeAspect="1"/>
            </p:cNvSpPr>
            <p:nvPr/>
          </p:nvSpPr>
          <p:spPr bwMode="auto">
            <a:xfrm>
              <a:off x="612" y="359"/>
              <a:ext cx="22" cy="30"/>
            </a:xfrm>
            <a:custGeom>
              <a:avLst/>
              <a:gdLst>
                <a:gd name="T0" fmla="*/ 1 w 42"/>
                <a:gd name="T1" fmla="*/ 0 h 58"/>
                <a:gd name="T2" fmla="*/ 0 w 42"/>
                <a:gd name="T3" fmla="*/ 1 h 58"/>
                <a:gd name="T4" fmla="*/ 1 w 42"/>
                <a:gd name="T5" fmla="*/ 2 h 58"/>
                <a:gd name="T6" fmla="*/ 2 w 42"/>
                <a:gd name="T7" fmla="*/ 2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58"/>
                <a:gd name="T14" fmla="*/ 42 w 42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58">
                  <a:moveTo>
                    <a:pt x="18" y="0"/>
                  </a:moveTo>
                  <a:lnTo>
                    <a:pt x="0" y="12"/>
                  </a:lnTo>
                  <a:lnTo>
                    <a:pt x="24" y="58"/>
                  </a:lnTo>
                  <a:lnTo>
                    <a:pt x="42" y="4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8" name="Freeform 700"/>
            <p:cNvSpPr>
              <a:spLocks noChangeAspect="1"/>
            </p:cNvSpPr>
            <p:nvPr/>
          </p:nvSpPr>
          <p:spPr bwMode="auto">
            <a:xfrm>
              <a:off x="523" y="306"/>
              <a:ext cx="12" cy="17"/>
            </a:xfrm>
            <a:custGeom>
              <a:avLst/>
              <a:gdLst>
                <a:gd name="T0" fmla="*/ 1 w 24"/>
                <a:gd name="T1" fmla="*/ 1 h 33"/>
                <a:gd name="T2" fmla="*/ 1 w 24"/>
                <a:gd name="T3" fmla="*/ 1 h 33"/>
                <a:gd name="T4" fmla="*/ 1 w 24"/>
                <a:gd name="T5" fmla="*/ 1 h 33"/>
                <a:gd name="T6" fmla="*/ 0 w 24"/>
                <a:gd name="T7" fmla="*/ 1 h 33"/>
                <a:gd name="T8" fmla="*/ 1 w 24"/>
                <a:gd name="T9" fmla="*/ 1 h 33"/>
                <a:gd name="T10" fmla="*/ 1 w 24"/>
                <a:gd name="T11" fmla="*/ 0 h 33"/>
                <a:gd name="T12" fmla="*/ 1 w 24"/>
                <a:gd name="T13" fmla="*/ 1 h 33"/>
                <a:gd name="T14" fmla="*/ 1 w 24"/>
                <a:gd name="T15" fmla="*/ 1 h 33"/>
                <a:gd name="T16" fmla="*/ 1 w 24"/>
                <a:gd name="T17" fmla="*/ 1 h 33"/>
                <a:gd name="T18" fmla="*/ 1 w 24"/>
                <a:gd name="T19" fmla="*/ 1 h 33"/>
                <a:gd name="T20" fmla="*/ 1 w 24"/>
                <a:gd name="T21" fmla="*/ 1 h 33"/>
                <a:gd name="T22" fmla="*/ 1 w 24"/>
                <a:gd name="T23" fmla="*/ 1 h 33"/>
                <a:gd name="T24" fmla="*/ 1 w 24"/>
                <a:gd name="T25" fmla="*/ 1 h 33"/>
                <a:gd name="T26" fmla="*/ 1 w 24"/>
                <a:gd name="T27" fmla="*/ 2 h 33"/>
                <a:gd name="T28" fmla="*/ 1 w 24"/>
                <a:gd name="T29" fmla="*/ 1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33"/>
                <a:gd name="T47" fmla="*/ 24 w 24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33">
                  <a:moveTo>
                    <a:pt x="6" y="29"/>
                  </a:moveTo>
                  <a:lnTo>
                    <a:pt x="6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4" y="1"/>
                  </a:lnTo>
                  <a:lnTo>
                    <a:pt x="15" y="0"/>
                  </a:lnTo>
                  <a:lnTo>
                    <a:pt x="16" y="7"/>
                  </a:lnTo>
                  <a:lnTo>
                    <a:pt x="19" y="21"/>
                  </a:lnTo>
                  <a:lnTo>
                    <a:pt x="10" y="21"/>
                  </a:lnTo>
                  <a:lnTo>
                    <a:pt x="8" y="4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14" y="27"/>
                  </a:lnTo>
                  <a:lnTo>
                    <a:pt x="24" y="33"/>
                  </a:lnTo>
                  <a:lnTo>
                    <a:pt x="6" y="2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9" name="Freeform 701"/>
            <p:cNvSpPr>
              <a:spLocks noChangeAspect="1"/>
            </p:cNvSpPr>
            <p:nvPr/>
          </p:nvSpPr>
          <p:spPr bwMode="auto">
            <a:xfrm>
              <a:off x="516" y="341"/>
              <a:ext cx="26" cy="2"/>
            </a:xfrm>
            <a:custGeom>
              <a:avLst/>
              <a:gdLst>
                <a:gd name="T0" fmla="*/ 0 w 50"/>
                <a:gd name="T1" fmla="*/ 1 h 4"/>
                <a:gd name="T2" fmla="*/ 1 w 50"/>
                <a:gd name="T3" fmla="*/ 1 h 4"/>
                <a:gd name="T4" fmla="*/ 2 w 50"/>
                <a:gd name="T5" fmla="*/ 1 h 4"/>
                <a:gd name="T6" fmla="*/ 2 w 5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4"/>
                <a:gd name="T14" fmla="*/ 50 w 50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4">
                  <a:moveTo>
                    <a:pt x="0" y="2"/>
                  </a:moveTo>
                  <a:lnTo>
                    <a:pt x="21" y="4"/>
                  </a:lnTo>
                  <a:lnTo>
                    <a:pt x="39" y="3"/>
                  </a:lnTo>
                  <a:lnTo>
                    <a:pt x="5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0" name="Freeform 702"/>
            <p:cNvSpPr>
              <a:spLocks noChangeAspect="1"/>
            </p:cNvSpPr>
            <p:nvPr/>
          </p:nvSpPr>
          <p:spPr bwMode="auto">
            <a:xfrm>
              <a:off x="560" y="346"/>
              <a:ext cx="24" cy="2"/>
            </a:xfrm>
            <a:custGeom>
              <a:avLst/>
              <a:gdLst>
                <a:gd name="T0" fmla="*/ 0 w 46"/>
                <a:gd name="T1" fmla="*/ 0 h 3"/>
                <a:gd name="T2" fmla="*/ 1 w 46"/>
                <a:gd name="T3" fmla="*/ 1 h 3"/>
                <a:gd name="T4" fmla="*/ 2 w 46"/>
                <a:gd name="T5" fmla="*/ 1 h 3"/>
                <a:gd name="T6" fmla="*/ 2 w 46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3"/>
                <a:gd name="T14" fmla="*/ 46 w 4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3">
                  <a:moveTo>
                    <a:pt x="0" y="0"/>
                  </a:moveTo>
                  <a:lnTo>
                    <a:pt x="20" y="2"/>
                  </a:lnTo>
                  <a:lnTo>
                    <a:pt x="35" y="3"/>
                  </a:lnTo>
                  <a:lnTo>
                    <a:pt x="46" y="1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1" name="Freeform 703"/>
            <p:cNvSpPr>
              <a:spLocks noChangeAspect="1"/>
            </p:cNvSpPr>
            <p:nvPr/>
          </p:nvSpPr>
          <p:spPr bwMode="auto">
            <a:xfrm>
              <a:off x="516" y="324"/>
              <a:ext cx="25" cy="3"/>
            </a:xfrm>
            <a:custGeom>
              <a:avLst/>
              <a:gdLst>
                <a:gd name="T0" fmla="*/ 0 w 48"/>
                <a:gd name="T1" fmla="*/ 1 h 6"/>
                <a:gd name="T2" fmla="*/ 1 w 48"/>
                <a:gd name="T3" fmla="*/ 1 h 6"/>
                <a:gd name="T4" fmla="*/ 1 w 48"/>
                <a:gd name="T5" fmla="*/ 1 h 6"/>
                <a:gd name="T6" fmla="*/ 2 w 48"/>
                <a:gd name="T7" fmla="*/ 1 h 6"/>
                <a:gd name="T8" fmla="*/ 2 w 4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6"/>
                <a:gd name="T17" fmla="*/ 48 w 4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6">
                  <a:moveTo>
                    <a:pt x="0" y="2"/>
                  </a:moveTo>
                  <a:lnTo>
                    <a:pt x="10" y="5"/>
                  </a:lnTo>
                  <a:lnTo>
                    <a:pt x="27" y="6"/>
                  </a:lnTo>
                  <a:lnTo>
                    <a:pt x="40" y="6"/>
                  </a:lnTo>
                  <a:lnTo>
                    <a:pt x="4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2" name="Freeform 704"/>
            <p:cNvSpPr>
              <a:spLocks noChangeAspect="1"/>
            </p:cNvSpPr>
            <p:nvPr/>
          </p:nvSpPr>
          <p:spPr bwMode="auto">
            <a:xfrm>
              <a:off x="606" y="404"/>
              <a:ext cx="38" cy="4"/>
            </a:xfrm>
            <a:custGeom>
              <a:avLst/>
              <a:gdLst>
                <a:gd name="T0" fmla="*/ 0 w 73"/>
                <a:gd name="T1" fmla="*/ 1 h 7"/>
                <a:gd name="T2" fmla="*/ 1 w 73"/>
                <a:gd name="T3" fmla="*/ 1 h 7"/>
                <a:gd name="T4" fmla="*/ 2 w 73"/>
                <a:gd name="T5" fmla="*/ 1 h 7"/>
                <a:gd name="T6" fmla="*/ 2 w 73"/>
                <a:gd name="T7" fmla="*/ 0 h 7"/>
                <a:gd name="T8" fmla="*/ 3 w 7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"/>
                <a:gd name="T16" fmla="*/ 0 h 7"/>
                <a:gd name="T17" fmla="*/ 73 w 73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" h="7">
                  <a:moveTo>
                    <a:pt x="0" y="3"/>
                  </a:moveTo>
                  <a:lnTo>
                    <a:pt x="20" y="7"/>
                  </a:lnTo>
                  <a:lnTo>
                    <a:pt x="44" y="4"/>
                  </a:lnTo>
                  <a:lnTo>
                    <a:pt x="51" y="0"/>
                  </a:lnTo>
                  <a:lnTo>
                    <a:pt x="7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3" name="Line 705"/>
            <p:cNvSpPr>
              <a:spLocks noChangeAspect="1" noChangeShapeType="1"/>
            </p:cNvSpPr>
            <p:nvPr/>
          </p:nvSpPr>
          <p:spPr bwMode="auto">
            <a:xfrm>
              <a:off x="631" y="398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4" name="Line 706"/>
            <p:cNvSpPr>
              <a:spLocks noChangeAspect="1" noChangeShapeType="1"/>
            </p:cNvSpPr>
            <p:nvPr/>
          </p:nvSpPr>
          <p:spPr bwMode="auto">
            <a:xfrm>
              <a:off x="644" y="397"/>
              <a:ext cx="0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5" name="Line 707"/>
            <p:cNvSpPr>
              <a:spLocks noChangeAspect="1" noChangeShapeType="1"/>
            </p:cNvSpPr>
            <p:nvPr/>
          </p:nvSpPr>
          <p:spPr bwMode="auto">
            <a:xfrm>
              <a:off x="618" y="400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6" name="Line 708"/>
            <p:cNvSpPr>
              <a:spLocks noChangeAspect="1" noChangeShapeType="1"/>
            </p:cNvSpPr>
            <p:nvPr/>
          </p:nvSpPr>
          <p:spPr bwMode="auto">
            <a:xfrm>
              <a:off x="604" y="394"/>
              <a:ext cx="5" cy="1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7" name="Freeform 709"/>
            <p:cNvSpPr>
              <a:spLocks noChangeAspect="1"/>
            </p:cNvSpPr>
            <p:nvPr/>
          </p:nvSpPr>
          <p:spPr bwMode="auto">
            <a:xfrm>
              <a:off x="604" y="394"/>
              <a:ext cx="46" cy="4"/>
            </a:xfrm>
            <a:custGeom>
              <a:avLst/>
              <a:gdLst>
                <a:gd name="T0" fmla="*/ 0 w 88"/>
                <a:gd name="T1" fmla="*/ 0 h 9"/>
                <a:gd name="T2" fmla="*/ 1 w 88"/>
                <a:gd name="T3" fmla="*/ 0 h 9"/>
                <a:gd name="T4" fmla="*/ 1 w 88"/>
                <a:gd name="T5" fmla="*/ 0 h 9"/>
                <a:gd name="T6" fmla="*/ 2 w 88"/>
                <a:gd name="T7" fmla="*/ 0 h 9"/>
                <a:gd name="T8" fmla="*/ 2 w 88"/>
                <a:gd name="T9" fmla="*/ 0 h 9"/>
                <a:gd name="T10" fmla="*/ 2 w 88"/>
                <a:gd name="T11" fmla="*/ 0 h 9"/>
                <a:gd name="T12" fmla="*/ 3 w 88"/>
                <a:gd name="T13" fmla="*/ 0 h 9"/>
                <a:gd name="T14" fmla="*/ 4 w 88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"/>
                <a:gd name="T25" fmla="*/ 0 h 9"/>
                <a:gd name="T26" fmla="*/ 88 w 88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" h="9">
                  <a:moveTo>
                    <a:pt x="0" y="3"/>
                  </a:moveTo>
                  <a:lnTo>
                    <a:pt x="10" y="9"/>
                  </a:lnTo>
                  <a:lnTo>
                    <a:pt x="30" y="9"/>
                  </a:lnTo>
                  <a:lnTo>
                    <a:pt x="36" y="8"/>
                  </a:lnTo>
                  <a:lnTo>
                    <a:pt x="44" y="9"/>
                  </a:lnTo>
                  <a:lnTo>
                    <a:pt x="50" y="9"/>
                  </a:lnTo>
                  <a:lnTo>
                    <a:pt x="75" y="8"/>
                  </a:lnTo>
                  <a:lnTo>
                    <a:pt x="8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8" name="Freeform 710"/>
            <p:cNvSpPr>
              <a:spLocks noChangeAspect="1"/>
            </p:cNvSpPr>
            <p:nvPr/>
          </p:nvSpPr>
          <p:spPr bwMode="auto">
            <a:xfrm>
              <a:off x="629" y="384"/>
              <a:ext cx="16" cy="11"/>
            </a:xfrm>
            <a:custGeom>
              <a:avLst/>
              <a:gdLst>
                <a:gd name="T0" fmla="*/ 1 w 31"/>
                <a:gd name="T1" fmla="*/ 1 h 21"/>
                <a:gd name="T2" fmla="*/ 0 w 31"/>
                <a:gd name="T3" fmla="*/ 1 h 21"/>
                <a:gd name="T4" fmla="*/ 1 w 31"/>
                <a:gd name="T5" fmla="*/ 1 h 21"/>
                <a:gd name="T6" fmla="*/ 1 w 31"/>
                <a:gd name="T7" fmla="*/ 1 h 21"/>
                <a:gd name="T8" fmla="*/ 1 w 31"/>
                <a:gd name="T9" fmla="*/ 0 h 21"/>
                <a:gd name="T10" fmla="*/ 1 w 31"/>
                <a:gd name="T11" fmla="*/ 1 h 21"/>
                <a:gd name="T12" fmla="*/ 1 w 31"/>
                <a:gd name="T13" fmla="*/ 1 h 21"/>
                <a:gd name="T14" fmla="*/ 1 w 31"/>
                <a:gd name="T15" fmla="*/ 1 h 21"/>
                <a:gd name="T16" fmla="*/ 1 w 31"/>
                <a:gd name="T17" fmla="*/ 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21"/>
                <a:gd name="T29" fmla="*/ 31 w 31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21">
                  <a:moveTo>
                    <a:pt x="1" y="18"/>
                  </a:moveTo>
                  <a:lnTo>
                    <a:pt x="0" y="7"/>
                  </a:lnTo>
                  <a:lnTo>
                    <a:pt x="9" y="3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1" y="16"/>
                  </a:lnTo>
                  <a:lnTo>
                    <a:pt x="17" y="17"/>
                  </a:lnTo>
                  <a:lnTo>
                    <a:pt x="11" y="21"/>
                  </a:lnTo>
                  <a:lnTo>
                    <a:pt x="1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9" name="Freeform 711"/>
            <p:cNvSpPr>
              <a:spLocks noChangeAspect="1"/>
            </p:cNvSpPr>
            <p:nvPr/>
          </p:nvSpPr>
          <p:spPr bwMode="auto">
            <a:xfrm>
              <a:off x="458" y="358"/>
              <a:ext cx="81" cy="39"/>
            </a:xfrm>
            <a:custGeom>
              <a:avLst/>
              <a:gdLst>
                <a:gd name="T0" fmla="*/ 1 w 156"/>
                <a:gd name="T1" fmla="*/ 2 h 75"/>
                <a:gd name="T2" fmla="*/ 1 w 156"/>
                <a:gd name="T3" fmla="*/ 3 h 75"/>
                <a:gd name="T4" fmla="*/ 0 w 156"/>
                <a:gd name="T5" fmla="*/ 3 h 75"/>
                <a:gd name="T6" fmla="*/ 1 w 156"/>
                <a:gd name="T7" fmla="*/ 3 h 75"/>
                <a:gd name="T8" fmla="*/ 1 w 156"/>
                <a:gd name="T9" fmla="*/ 3 h 75"/>
                <a:gd name="T10" fmla="*/ 2 w 156"/>
                <a:gd name="T11" fmla="*/ 3 h 75"/>
                <a:gd name="T12" fmla="*/ 2 w 156"/>
                <a:gd name="T13" fmla="*/ 3 h 75"/>
                <a:gd name="T14" fmla="*/ 2 w 156"/>
                <a:gd name="T15" fmla="*/ 2 h 75"/>
                <a:gd name="T16" fmla="*/ 2 w 156"/>
                <a:gd name="T17" fmla="*/ 2 h 75"/>
                <a:gd name="T18" fmla="*/ 2 w 156"/>
                <a:gd name="T19" fmla="*/ 2 h 75"/>
                <a:gd name="T20" fmla="*/ 2 w 156"/>
                <a:gd name="T21" fmla="*/ 3 h 75"/>
                <a:gd name="T22" fmla="*/ 2 w 156"/>
                <a:gd name="T23" fmla="*/ 3 h 75"/>
                <a:gd name="T24" fmla="*/ 3 w 156"/>
                <a:gd name="T25" fmla="*/ 3 h 75"/>
                <a:gd name="T26" fmla="*/ 6 w 156"/>
                <a:gd name="T27" fmla="*/ 3 h 75"/>
                <a:gd name="T28" fmla="*/ 6 w 156"/>
                <a:gd name="T29" fmla="*/ 2 h 75"/>
                <a:gd name="T30" fmla="*/ 5 w 156"/>
                <a:gd name="T31" fmla="*/ 2 h 75"/>
                <a:gd name="T32" fmla="*/ 5 w 156"/>
                <a:gd name="T33" fmla="*/ 2 h 75"/>
                <a:gd name="T34" fmla="*/ 5 w 156"/>
                <a:gd name="T35" fmla="*/ 2 h 75"/>
                <a:gd name="T36" fmla="*/ 6 w 156"/>
                <a:gd name="T37" fmla="*/ 2 h 75"/>
                <a:gd name="T38" fmla="*/ 6 w 156"/>
                <a:gd name="T39" fmla="*/ 1 h 75"/>
                <a:gd name="T40" fmla="*/ 5 w 156"/>
                <a:gd name="T41" fmla="*/ 1 h 75"/>
                <a:gd name="T42" fmla="*/ 5 w 156"/>
                <a:gd name="T43" fmla="*/ 1 h 75"/>
                <a:gd name="T44" fmla="*/ 5 w 156"/>
                <a:gd name="T45" fmla="*/ 1 h 75"/>
                <a:gd name="T46" fmla="*/ 5 w 156"/>
                <a:gd name="T47" fmla="*/ 1 h 75"/>
                <a:gd name="T48" fmla="*/ 5 w 156"/>
                <a:gd name="T49" fmla="*/ 0 h 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6"/>
                <a:gd name="T76" fmla="*/ 0 h 75"/>
                <a:gd name="T77" fmla="*/ 156 w 156"/>
                <a:gd name="T78" fmla="*/ 75 h 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6" h="75">
                  <a:moveTo>
                    <a:pt x="17" y="57"/>
                  </a:moveTo>
                  <a:lnTo>
                    <a:pt x="17" y="70"/>
                  </a:lnTo>
                  <a:lnTo>
                    <a:pt x="0" y="71"/>
                  </a:lnTo>
                  <a:lnTo>
                    <a:pt x="18" y="72"/>
                  </a:lnTo>
                  <a:lnTo>
                    <a:pt x="30" y="75"/>
                  </a:lnTo>
                  <a:lnTo>
                    <a:pt x="44" y="72"/>
                  </a:lnTo>
                  <a:lnTo>
                    <a:pt x="44" y="61"/>
                  </a:lnTo>
                  <a:lnTo>
                    <a:pt x="44" y="52"/>
                  </a:lnTo>
                  <a:lnTo>
                    <a:pt x="32" y="49"/>
                  </a:lnTo>
                  <a:lnTo>
                    <a:pt x="45" y="49"/>
                  </a:lnTo>
                  <a:lnTo>
                    <a:pt x="44" y="74"/>
                  </a:lnTo>
                  <a:lnTo>
                    <a:pt x="53" y="74"/>
                  </a:lnTo>
                  <a:lnTo>
                    <a:pt x="80" y="70"/>
                  </a:lnTo>
                  <a:lnTo>
                    <a:pt x="156" y="74"/>
                  </a:lnTo>
                  <a:lnTo>
                    <a:pt x="156" y="58"/>
                  </a:lnTo>
                  <a:lnTo>
                    <a:pt x="141" y="57"/>
                  </a:lnTo>
                  <a:lnTo>
                    <a:pt x="147" y="50"/>
                  </a:lnTo>
                  <a:lnTo>
                    <a:pt x="146" y="41"/>
                  </a:lnTo>
                  <a:lnTo>
                    <a:pt x="151" y="35"/>
                  </a:lnTo>
                  <a:lnTo>
                    <a:pt x="154" y="28"/>
                  </a:lnTo>
                  <a:lnTo>
                    <a:pt x="142" y="25"/>
                  </a:lnTo>
                  <a:lnTo>
                    <a:pt x="142" y="18"/>
                  </a:lnTo>
                  <a:lnTo>
                    <a:pt x="135" y="16"/>
                  </a:lnTo>
                  <a:lnTo>
                    <a:pt x="137" y="10"/>
                  </a:lnTo>
                  <a:lnTo>
                    <a:pt x="14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0" name="Freeform 712"/>
            <p:cNvSpPr>
              <a:spLocks noChangeAspect="1"/>
            </p:cNvSpPr>
            <p:nvPr/>
          </p:nvSpPr>
          <p:spPr bwMode="auto">
            <a:xfrm>
              <a:off x="516" y="357"/>
              <a:ext cx="21" cy="39"/>
            </a:xfrm>
            <a:custGeom>
              <a:avLst/>
              <a:gdLst>
                <a:gd name="T0" fmla="*/ 1 w 40"/>
                <a:gd name="T1" fmla="*/ 0 h 75"/>
                <a:gd name="T2" fmla="*/ 1 w 40"/>
                <a:gd name="T3" fmla="*/ 1 h 75"/>
                <a:gd name="T4" fmla="*/ 1 w 40"/>
                <a:gd name="T5" fmla="*/ 1 h 75"/>
                <a:gd name="T6" fmla="*/ 1 w 40"/>
                <a:gd name="T7" fmla="*/ 1 h 75"/>
                <a:gd name="T8" fmla="*/ 1 w 40"/>
                <a:gd name="T9" fmla="*/ 1 h 75"/>
                <a:gd name="T10" fmla="*/ 1 w 40"/>
                <a:gd name="T11" fmla="*/ 1 h 75"/>
                <a:gd name="T12" fmla="*/ 1 w 40"/>
                <a:gd name="T13" fmla="*/ 1 h 75"/>
                <a:gd name="T14" fmla="*/ 0 w 40"/>
                <a:gd name="T15" fmla="*/ 1 h 75"/>
                <a:gd name="T16" fmla="*/ 1 w 40"/>
                <a:gd name="T17" fmla="*/ 1 h 75"/>
                <a:gd name="T18" fmla="*/ 1 w 40"/>
                <a:gd name="T19" fmla="*/ 1 h 75"/>
                <a:gd name="T20" fmla="*/ 1 w 40"/>
                <a:gd name="T21" fmla="*/ 2 h 75"/>
                <a:gd name="T22" fmla="*/ 2 w 40"/>
                <a:gd name="T23" fmla="*/ 1 h 75"/>
                <a:gd name="T24" fmla="*/ 1 w 40"/>
                <a:gd name="T25" fmla="*/ 1 h 75"/>
                <a:gd name="T26" fmla="*/ 1 w 40"/>
                <a:gd name="T27" fmla="*/ 1 h 75"/>
                <a:gd name="T28" fmla="*/ 1 w 40"/>
                <a:gd name="T29" fmla="*/ 1 h 75"/>
                <a:gd name="T30" fmla="*/ 1 w 40"/>
                <a:gd name="T31" fmla="*/ 1 h 75"/>
                <a:gd name="T32" fmla="*/ 1 w 40"/>
                <a:gd name="T33" fmla="*/ 2 h 75"/>
                <a:gd name="T34" fmla="*/ 1 w 40"/>
                <a:gd name="T35" fmla="*/ 2 h 75"/>
                <a:gd name="T36" fmla="*/ 1 w 40"/>
                <a:gd name="T37" fmla="*/ 2 h 75"/>
                <a:gd name="T38" fmla="*/ 1 w 40"/>
                <a:gd name="T39" fmla="*/ 2 h 75"/>
                <a:gd name="T40" fmla="*/ 1 w 40"/>
                <a:gd name="T41" fmla="*/ 2 h 75"/>
                <a:gd name="T42" fmla="*/ 2 w 40"/>
                <a:gd name="T43" fmla="*/ 2 h 75"/>
                <a:gd name="T44" fmla="*/ 2 w 40"/>
                <a:gd name="T45" fmla="*/ 2 h 75"/>
                <a:gd name="T46" fmla="*/ 1 w 40"/>
                <a:gd name="T47" fmla="*/ 2 h 75"/>
                <a:gd name="T48" fmla="*/ 1 w 40"/>
                <a:gd name="T49" fmla="*/ 2 h 75"/>
                <a:gd name="T50" fmla="*/ 1 w 40"/>
                <a:gd name="T51" fmla="*/ 2 h 75"/>
                <a:gd name="T52" fmla="*/ 1 w 40"/>
                <a:gd name="T53" fmla="*/ 3 h 75"/>
                <a:gd name="T54" fmla="*/ 1 w 40"/>
                <a:gd name="T55" fmla="*/ 3 h 75"/>
                <a:gd name="T56" fmla="*/ 1 w 40"/>
                <a:gd name="T57" fmla="*/ 3 h 75"/>
                <a:gd name="T58" fmla="*/ 1 w 40"/>
                <a:gd name="T59" fmla="*/ 3 h 75"/>
                <a:gd name="T60" fmla="*/ 1 w 40"/>
                <a:gd name="T61" fmla="*/ 2 h 75"/>
                <a:gd name="T62" fmla="*/ 1 w 40"/>
                <a:gd name="T63" fmla="*/ 3 h 75"/>
                <a:gd name="T64" fmla="*/ 1 w 40"/>
                <a:gd name="T65" fmla="*/ 3 h 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75"/>
                <a:gd name="T101" fmla="*/ 40 w 40"/>
                <a:gd name="T102" fmla="*/ 75 h 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75">
                  <a:moveTo>
                    <a:pt x="3" y="0"/>
                  </a:moveTo>
                  <a:lnTo>
                    <a:pt x="1" y="14"/>
                  </a:lnTo>
                  <a:lnTo>
                    <a:pt x="14" y="14"/>
                  </a:lnTo>
                  <a:lnTo>
                    <a:pt x="22" y="11"/>
                  </a:lnTo>
                  <a:lnTo>
                    <a:pt x="12" y="15"/>
                  </a:lnTo>
                  <a:lnTo>
                    <a:pt x="3" y="15"/>
                  </a:lnTo>
                  <a:lnTo>
                    <a:pt x="5" y="22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9" y="30"/>
                  </a:lnTo>
                  <a:lnTo>
                    <a:pt x="29" y="35"/>
                  </a:lnTo>
                  <a:lnTo>
                    <a:pt x="40" y="29"/>
                  </a:lnTo>
                  <a:lnTo>
                    <a:pt x="28" y="29"/>
                  </a:lnTo>
                  <a:lnTo>
                    <a:pt x="20" y="25"/>
                  </a:lnTo>
                  <a:lnTo>
                    <a:pt x="16" y="14"/>
                  </a:lnTo>
                  <a:lnTo>
                    <a:pt x="9" y="23"/>
                  </a:lnTo>
                  <a:lnTo>
                    <a:pt x="3" y="37"/>
                  </a:lnTo>
                  <a:lnTo>
                    <a:pt x="10" y="47"/>
                  </a:lnTo>
                  <a:lnTo>
                    <a:pt x="19" y="42"/>
                  </a:lnTo>
                  <a:lnTo>
                    <a:pt x="18" y="32"/>
                  </a:lnTo>
                  <a:lnTo>
                    <a:pt x="21" y="45"/>
                  </a:lnTo>
                  <a:lnTo>
                    <a:pt x="32" y="43"/>
                  </a:lnTo>
                  <a:lnTo>
                    <a:pt x="33" y="49"/>
                  </a:lnTo>
                  <a:lnTo>
                    <a:pt x="29" y="58"/>
                  </a:lnTo>
                  <a:lnTo>
                    <a:pt x="9" y="58"/>
                  </a:lnTo>
                  <a:lnTo>
                    <a:pt x="9" y="51"/>
                  </a:lnTo>
                  <a:lnTo>
                    <a:pt x="7" y="63"/>
                  </a:lnTo>
                  <a:lnTo>
                    <a:pt x="6" y="70"/>
                  </a:lnTo>
                  <a:lnTo>
                    <a:pt x="16" y="72"/>
                  </a:lnTo>
                  <a:lnTo>
                    <a:pt x="19" y="63"/>
                  </a:lnTo>
                  <a:lnTo>
                    <a:pt x="25" y="59"/>
                  </a:lnTo>
                  <a:lnTo>
                    <a:pt x="27" y="66"/>
                  </a:lnTo>
                  <a:lnTo>
                    <a:pt x="27" y="7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1" name="Freeform 713"/>
            <p:cNvSpPr>
              <a:spLocks noChangeAspect="1"/>
            </p:cNvSpPr>
            <p:nvPr/>
          </p:nvSpPr>
          <p:spPr bwMode="auto">
            <a:xfrm>
              <a:off x="493" y="366"/>
              <a:ext cx="15" cy="22"/>
            </a:xfrm>
            <a:custGeom>
              <a:avLst/>
              <a:gdLst>
                <a:gd name="T0" fmla="*/ 0 w 29"/>
                <a:gd name="T1" fmla="*/ 1 h 44"/>
                <a:gd name="T2" fmla="*/ 1 w 29"/>
                <a:gd name="T3" fmla="*/ 1 h 44"/>
                <a:gd name="T4" fmla="*/ 1 w 29"/>
                <a:gd name="T5" fmla="*/ 1 h 44"/>
                <a:gd name="T6" fmla="*/ 0 w 29"/>
                <a:gd name="T7" fmla="*/ 0 h 44"/>
                <a:gd name="T8" fmla="*/ 0 w 29"/>
                <a:gd name="T9" fmla="*/ 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44"/>
                <a:gd name="T17" fmla="*/ 29 w 29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44">
                  <a:moveTo>
                    <a:pt x="0" y="44"/>
                  </a:moveTo>
                  <a:lnTo>
                    <a:pt x="29" y="43"/>
                  </a:lnTo>
                  <a:lnTo>
                    <a:pt x="28" y="1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2" name="Freeform 714"/>
            <p:cNvSpPr>
              <a:spLocks noChangeAspect="1"/>
            </p:cNvSpPr>
            <p:nvPr/>
          </p:nvSpPr>
          <p:spPr bwMode="auto">
            <a:xfrm>
              <a:off x="544" y="384"/>
              <a:ext cx="40" cy="20"/>
            </a:xfrm>
            <a:custGeom>
              <a:avLst/>
              <a:gdLst>
                <a:gd name="T0" fmla="*/ 0 w 76"/>
                <a:gd name="T1" fmla="*/ 1 h 40"/>
                <a:gd name="T2" fmla="*/ 0 w 76"/>
                <a:gd name="T3" fmla="*/ 1 h 40"/>
                <a:gd name="T4" fmla="*/ 1 w 76"/>
                <a:gd name="T5" fmla="*/ 1 h 40"/>
                <a:gd name="T6" fmla="*/ 1 w 76"/>
                <a:gd name="T7" fmla="*/ 0 h 40"/>
                <a:gd name="T8" fmla="*/ 3 w 76"/>
                <a:gd name="T9" fmla="*/ 1 h 40"/>
                <a:gd name="T10" fmla="*/ 3 w 76"/>
                <a:gd name="T11" fmla="*/ 1 h 40"/>
                <a:gd name="T12" fmla="*/ 1 w 76"/>
                <a:gd name="T13" fmla="*/ 1 h 40"/>
                <a:gd name="T14" fmla="*/ 1 w 76"/>
                <a:gd name="T15" fmla="*/ 1 h 40"/>
                <a:gd name="T16" fmla="*/ 1 w 76"/>
                <a:gd name="T17" fmla="*/ 1 h 40"/>
                <a:gd name="T18" fmla="*/ 0 w 76"/>
                <a:gd name="T19" fmla="*/ 1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6"/>
                <a:gd name="T31" fmla="*/ 0 h 40"/>
                <a:gd name="T32" fmla="*/ 76 w 76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6" h="40">
                  <a:moveTo>
                    <a:pt x="0" y="34"/>
                  </a:moveTo>
                  <a:lnTo>
                    <a:pt x="0" y="6"/>
                  </a:lnTo>
                  <a:lnTo>
                    <a:pt x="17" y="7"/>
                  </a:lnTo>
                  <a:lnTo>
                    <a:pt x="17" y="0"/>
                  </a:lnTo>
                  <a:lnTo>
                    <a:pt x="76" y="3"/>
                  </a:lnTo>
                  <a:lnTo>
                    <a:pt x="73" y="40"/>
                  </a:lnTo>
                  <a:lnTo>
                    <a:pt x="17" y="36"/>
                  </a:lnTo>
                  <a:lnTo>
                    <a:pt x="16" y="11"/>
                  </a:lnTo>
                  <a:lnTo>
                    <a:pt x="16" y="35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3" name="Freeform 715"/>
            <p:cNvSpPr>
              <a:spLocks noChangeAspect="1"/>
            </p:cNvSpPr>
            <p:nvPr/>
          </p:nvSpPr>
          <p:spPr bwMode="auto">
            <a:xfrm>
              <a:off x="460" y="402"/>
              <a:ext cx="84" cy="2"/>
            </a:xfrm>
            <a:custGeom>
              <a:avLst/>
              <a:gdLst>
                <a:gd name="T0" fmla="*/ 0 w 163"/>
                <a:gd name="T1" fmla="*/ 1 h 4"/>
                <a:gd name="T2" fmla="*/ 1 w 163"/>
                <a:gd name="T3" fmla="*/ 1 h 4"/>
                <a:gd name="T4" fmla="*/ 2 w 163"/>
                <a:gd name="T5" fmla="*/ 1 h 4"/>
                <a:gd name="T6" fmla="*/ 2 w 163"/>
                <a:gd name="T7" fmla="*/ 0 h 4"/>
                <a:gd name="T8" fmla="*/ 3 w 163"/>
                <a:gd name="T9" fmla="*/ 1 h 4"/>
                <a:gd name="T10" fmla="*/ 3 w 163"/>
                <a:gd name="T11" fmla="*/ 1 h 4"/>
                <a:gd name="T12" fmla="*/ 3 w 163"/>
                <a:gd name="T13" fmla="*/ 0 h 4"/>
                <a:gd name="T14" fmla="*/ 4 w 163"/>
                <a:gd name="T15" fmla="*/ 0 h 4"/>
                <a:gd name="T16" fmla="*/ 6 w 16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3"/>
                <a:gd name="T28" fmla="*/ 0 h 4"/>
                <a:gd name="T29" fmla="*/ 163 w 16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3" h="4">
                  <a:moveTo>
                    <a:pt x="0" y="2"/>
                  </a:moveTo>
                  <a:lnTo>
                    <a:pt x="26" y="3"/>
                  </a:lnTo>
                  <a:lnTo>
                    <a:pt x="36" y="3"/>
                  </a:lnTo>
                  <a:lnTo>
                    <a:pt x="57" y="0"/>
                  </a:lnTo>
                  <a:lnTo>
                    <a:pt x="69" y="1"/>
                  </a:lnTo>
                  <a:lnTo>
                    <a:pt x="83" y="4"/>
                  </a:lnTo>
                  <a:lnTo>
                    <a:pt x="91" y="0"/>
                  </a:lnTo>
                  <a:lnTo>
                    <a:pt x="118" y="0"/>
                  </a:lnTo>
                  <a:lnTo>
                    <a:pt x="16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4" name="Line 716"/>
            <p:cNvSpPr>
              <a:spLocks noChangeAspect="1" noChangeShapeType="1"/>
            </p:cNvSpPr>
            <p:nvPr/>
          </p:nvSpPr>
          <p:spPr bwMode="auto">
            <a:xfrm flipH="1">
              <a:off x="532" y="344"/>
              <a:ext cx="3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5" name="Line 717"/>
            <p:cNvSpPr>
              <a:spLocks noChangeAspect="1" noChangeShapeType="1"/>
            </p:cNvSpPr>
            <p:nvPr/>
          </p:nvSpPr>
          <p:spPr bwMode="auto">
            <a:xfrm>
              <a:off x="521" y="344"/>
              <a:ext cx="4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6" name="Line 718"/>
            <p:cNvSpPr>
              <a:spLocks noChangeAspect="1" noChangeShapeType="1"/>
            </p:cNvSpPr>
            <p:nvPr/>
          </p:nvSpPr>
          <p:spPr bwMode="auto">
            <a:xfrm>
              <a:off x="538" y="342"/>
              <a:ext cx="7" cy="9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7" name="Line 719"/>
            <p:cNvSpPr>
              <a:spLocks noChangeAspect="1" noChangeShapeType="1"/>
            </p:cNvSpPr>
            <p:nvPr/>
          </p:nvSpPr>
          <p:spPr bwMode="auto">
            <a:xfrm flipV="1">
              <a:off x="544" y="348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8" name="Line 720"/>
            <p:cNvSpPr>
              <a:spLocks noChangeAspect="1" noChangeShapeType="1"/>
            </p:cNvSpPr>
            <p:nvPr/>
          </p:nvSpPr>
          <p:spPr bwMode="auto">
            <a:xfrm>
              <a:off x="525" y="352"/>
              <a:ext cx="14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9" name="Line 721"/>
            <p:cNvSpPr>
              <a:spLocks noChangeAspect="1" noChangeShapeType="1"/>
            </p:cNvSpPr>
            <p:nvPr/>
          </p:nvSpPr>
          <p:spPr bwMode="auto">
            <a:xfrm flipH="1">
              <a:off x="518" y="351"/>
              <a:ext cx="6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78" name="Group 722"/>
            <p:cNvGrpSpPr>
              <a:grpSpLocks noChangeAspect="1"/>
            </p:cNvGrpSpPr>
            <p:nvPr/>
          </p:nvGrpSpPr>
          <p:grpSpPr bwMode="auto">
            <a:xfrm>
              <a:off x="503" y="410"/>
              <a:ext cx="52" cy="19"/>
              <a:chOff x="2402" y="867"/>
              <a:chExt cx="268" cy="97"/>
            </a:xfrm>
            <a:grpFill/>
          </p:grpSpPr>
          <p:grpSp>
            <p:nvGrpSpPr>
              <p:cNvPr id="4880" name="Group 72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472" name="Freeform 72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3" name="Freeform 72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4" name="Freeform 72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5" name="Line 72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6" name="Line 72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7" name="Line 72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82" name="Group 73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482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83" name="Oval 7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86" name="Group 73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480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81" name="Oval 7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71" name="Line 73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11" name="Group 737"/>
            <p:cNvGrpSpPr>
              <a:grpSpLocks noChangeAspect="1"/>
            </p:cNvGrpSpPr>
            <p:nvPr/>
          </p:nvGrpSpPr>
          <p:grpSpPr bwMode="auto">
            <a:xfrm>
              <a:off x="548" y="412"/>
              <a:ext cx="53" cy="19"/>
              <a:chOff x="2402" y="867"/>
              <a:chExt cx="268" cy="97"/>
            </a:xfrm>
            <a:grpFill/>
          </p:grpSpPr>
          <p:grpSp>
            <p:nvGrpSpPr>
              <p:cNvPr id="912" name="Group 738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458" name="Freeform 739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59" name="Freeform 740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0" name="Freeform 741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1" name="Line 7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2" name="Line 743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3" name="Line 74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913" name="Group 745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468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69" name="Oval 7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914" name="Group 748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466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67" name="Oval 7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57" name="Line 751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15" name="Group 752"/>
            <p:cNvGrpSpPr>
              <a:grpSpLocks noChangeAspect="1"/>
            </p:cNvGrpSpPr>
            <p:nvPr/>
          </p:nvGrpSpPr>
          <p:grpSpPr bwMode="auto">
            <a:xfrm>
              <a:off x="427" y="408"/>
              <a:ext cx="50" cy="18"/>
              <a:chOff x="2402" y="867"/>
              <a:chExt cx="268" cy="97"/>
            </a:xfrm>
            <a:grpFill/>
          </p:grpSpPr>
          <p:grpSp>
            <p:nvGrpSpPr>
              <p:cNvPr id="916" name="Group 75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444" name="Freeform 75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5" name="Freeform 75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6" name="Freeform 75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7" name="Line 7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8" name="Line 75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9" name="Line 75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917" name="Group 76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454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55" name="Oval 7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918" name="Group 76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452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53" name="Oval 7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43" name="Line 76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433" name="Freeform 767"/>
            <p:cNvSpPr>
              <a:spLocks noChangeAspect="1"/>
            </p:cNvSpPr>
            <p:nvPr/>
          </p:nvSpPr>
          <p:spPr bwMode="auto">
            <a:xfrm>
              <a:off x="732" y="454"/>
              <a:ext cx="109" cy="18"/>
            </a:xfrm>
            <a:custGeom>
              <a:avLst/>
              <a:gdLst>
                <a:gd name="T0" fmla="*/ 8 w 210"/>
                <a:gd name="T1" fmla="*/ 1 h 35"/>
                <a:gd name="T2" fmla="*/ 6 w 210"/>
                <a:gd name="T3" fmla="*/ 1 h 35"/>
                <a:gd name="T4" fmla="*/ 6 w 210"/>
                <a:gd name="T5" fmla="*/ 1 h 35"/>
                <a:gd name="T6" fmla="*/ 3 w 210"/>
                <a:gd name="T7" fmla="*/ 1 h 35"/>
                <a:gd name="T8" fmla="*/ 3 w 210"/>
                <a:gd name="T9" fmla="*/ 1 h 35"/>
                <a:gd name="T10" fmla="*/ 1 w 210"/>
                <a:gd name="T11" fmla="*/ 0 h 35"/>
                <a:gd name="T12" fmla="*/ 0 w 210"/>
                <a:gd name="T13" fmla="*/ 1 h 35"/>
                <a:gd name="T14" fmla="*/ 3 w 210"/>
                <a:gd name="T15" fmla="*/ 1 h 35"/>
                <a:gd name="T16" fmla="*/ 2 w 210"/>
                <a:gd name="T17" fmla="*/ 1 h 35"/>
                <a:gd name="T18" fmla="*/ 5 w 210"/>
                <a:gd name="T19" fmla="*/ 1 h 35"/>
                <a:gd name="T20" fmla="*/ 5 w 210"/>
                <a:gd name="T21" fmla="*/ 1 h 35"/>
                <a:gd name="T22" fmla="*/ 7 w 210"/>
                <a:gd name="T23" fmla="*/ 2 h 35"/>
                <a:gd name="T24" fmla="*/ 8 w 210"/>
                <a:gd name="T25" fmla="*/ 1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5"/>
                <a:gd name="T41" fmla="*/ 210 w 210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5">
                  <a:moveTo>
                    <a:pt x="210" y="27"/>
                  </a:moveTo>
                  <a:lnTo>
                    <a:pt x="157" y="27"/>
                  </a:lnTo>
                  <a:lnTo>
                    <a:pt x="157" y="17"/>
                  </a:lnTo>
                  <a:lnTo>
                    <a:pt x="80" y="12"/>
                  </a:lnTo>
                  <a:lnTo>
                    <a:pt x="79" y="1"/>
                  </a:lnTo>
                  <a:lnTo>
                    <a:pt x="6" y="0"/>
                  </a:lnTo>
                  <a:lnTo>
                    <a:pt x="0" y="6"/>
                  </a:lnTo>
                  <a:lnTo>
                    <a:pt x="62" y="8"/>
                  </a:lnTo>
                  <a:lnTo>
                    <a:pt x="59" y="19"/>
                  </a:lnTo>
                  <a:lnTo>
                    <a:pt x="142" y="23"/>
                  </a:lnTo>
                  <a:lnTo>
                    <a:pt x="141" y="32"/>
                  </a:lnTo>
                  <a:lnTo>
                    <a:pt x="195" y="35"/>
                  </a:lnTo>
                  <a:lnTo>
                    <a:pt x="210" y="27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19" name="Group 768"/>
            <p:cNvGrpSpPr>
              <a:grpSpLocks noChangeAspect="1"/>
            </p:cNvGrpSpPr>
            <p:nvPr/>
          </p:nvGrpSpPr>
          <p:grpSpPr bwMode="auto">
            <a:xfrm flipH="1">
              <a:off x="250" y="415"/>
              <a:ext cx="46" cy="19"/>
              <a:chOff x="2769" y="979"/>
              <a:chExt cx="230" cy="90"/>
            </a:xfrm>
            <a:grpFill/>
          </p:grpSpPr>
          <p:sp>
            <p:nvSpPr>
              <p:cNvPr id="7435" name="Freeform 76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6" name="Freeform 77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7" name="Freeform 77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8" name="Freeform 77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9" name="Freeform 77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40" name="Freeform 77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41" name="Freeform 77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7547" name="Rectangle 84"/>
          <p:cNvSpPr>
            <a:spLocks noChangeArrowheads="1"/>
          </p:cNvSpPr>
          <p:nvPr/>
        </p:nvSpPr>
        <p:spPr bwMode="auto">
          <a:xfrm>
            <a:off x="7265888" y="2310574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авма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 «Рузвельт»</a:t>
            </a:r>
            <a:endParaRPr lang="ru-RU" sz="5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3527" name="Rectangle 6"/>
          <p:cNvSpPr>
            <a:spLocks noChangeArrowheads="1"/>
          </p:cNvSpPr>
          <p:nvPr/>
        </p:nvSpPr>
        <p:spPr bwMode="auto">
          <a:xfrm>
            <a:off x="285750" y="762001"/>
            <a:ext cx="8572500" cy="1508105"/>
          </a:xfrm>
          <a:prstGeom prst="rect">
            <a:avLst/>
          </a:prstGeom>
          <a:solidFill>
            <a:schemeClr val="accent6">
              <a:lumMod val="40000"/>
              <a:lumOff val="60000"/>
              <a:alpha val="94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just"/>
            <a:r>
              <a:rPr lang="ru-RU" b="1" dirty="0" smtClean="0"/>
              <a:t>      </a:t>
            </a:r>
            <a:r>
              <a:rPr lang="ru-RU" b="1" dirty="0" smtClean="0">
                <a:solidFill>
                  <a:srgbClr val="FF0000"/>
                </a:solidFill>
              </a:rPr>
              <a:t>Упражнение (тренировка)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/>
              <a:t>служит для того, чтобы научить обучаемых применять знания на практике, выполнять ту или другую работу в определенных условиях. Упражнение заключается в многократном выполнении обучаемыми по заданию руководителя или самостоятельно определенных действий и приемов, выработке и совершенствовании умений </a:t>
            </a:r>
            <a:r>
              <a:rPr lang="ru-RU" sz="2000" dirty="0" smtClean="0"/>
              <a:t>и навыков. </a:t>
            </a:r>
            <a:endParaRPr lang="ru-RU" sz="2000" dirty="0"/>
          </a:p>
        </p:txBody>
      </p:sp>
      <p:sp>
        <p:nvSpPr>
          <p:cNvPr id="3529" name="Rectangle 6"/>
          <p:cNvSpPr>
            <a:spLocks noChangeArrowheads="1"/>
          </p:cNvSpPr>
          <p:nvPr/>
        </p:nvSpPr>
        <p:spPr bwMode="auto">
          <a:xfrm>
            <a:off x="304800" y="5181600"/>
            <a:ext cx="8520113" cy="2031325"/>
          </a:xfrm>
          <a:prstGeom prst="rect">
            <a:avLst/>
          </a:prstGeom>
          <a:solidFill>
            <a:schemeClr val="accent6">
              <a:lumMod val="40000"/>
              <a:lumOff val="60000"/>
              <a:alpha val="94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just"/>
            <a:r>
              <a:rPr lang="ru-RU" b="1" dirty="0" smtClean="0">
                <a:solidFill>
                  <a:srgbClr val="FF0000"/>
                </a:solidFill>
              </a:rPr>
              <a:t>Практическая работа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/>
              <a:t>применяется для совершенствования умений и навыков обучаемых. Она заключается в выполнении ими функциональных обязанностей на технике и вооружении и проводится в составе отделения. В связи с тем, что практическая работа требует от обучаемых большой самостоятельности и определенного уровня подготовки, к ней следует приступать лишь тогда, когда обучаемые уже усвоили минимум определенных знаний, умений и навыков на предшествующих занятиях. </a:t>
            </a:r>
            <a:endParaRPr lang="ru-RU" dirty="0"/>
          </a:p>
        </p:txBody>
      </p:sp>
      <p:sp>
        <p:nvSpPr>
          <p:cNvPr id="3530" name="Rectangle 6"/>
          <p:cNvSpPr>
            <a:spLocks noChangeArrowheads="1"/>
          </p:cNvSpPr>
          <p:nvPr/>
        </p:nvSpPr>
        <p:spPr bwMode="auto">
          <a:xfrm>
            <a:off x="304800" y="2438400"/>
            <a:ext cx="8524568" cy="2585323"/>
          </a:xfrm>
          <a:prstGeom prst="rect">
            <a:avLst/>
          </a:prstGeom>
          <a:solidFill>
            <a:schemeClr val="accent6">
              <a:lumMod val="40000"/>
              <a:lumOff val="60000"/>
              <a:alpha val="94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just"/>
            <a:r>
              <a:rPr lang="ru-RU" b="1" dirty="0" smtClean="0">
                <a:solidFill>
                  <a:srgbClr val="FF0000"/>
                </a:solidFill>
              </a:rPr>
              <a:t>     Самостоятельная работа</a:t>
            </a:r>
            <a:r>
              <a:rPr lang="ru-RU" dirty="0" smtClean="0">
                <a:solidFill>
                  <a:srgbClr val="FF0000"/>
                </a:solidFill>
              </a:rPr>
              <a:t> </a:t>
            </a:r>
            <a:r>
              <a:rPr lang="ru-RU" dirty="0" smtClean="0"/>
              <a:t>- это совокупность приемов и способов, с помощью которых воины без непосредственного участия командиров закрепляют ранее полученные знания и навыки, а также овладевают новыми. </a:t>
            </a:r>
          </a:p>
          <a:p>
            <a:pPr indent="354013" algn="just"/>
            <a:r>
              <a:rPr lang="ru-RU" dirty="0" smtClean="0"/>
              <a:t>Для правильной организации самостоятельной работы военнослужащим необходимо: - определить целесообразный объем задания на самоподготовку; - дать методические советы по изучению материала; - обеспечить личный состав необходимыми образцами приборов (комплектов), наглядными пособиями и литературой; - разбить военнослужащих на группы с учетом отстающих и хорошо успевающих; - осуществлять контроль и помощь. </a:t>
            </a:r>
            <a:endParaRPr lang="ru-RU" dirty="0"/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7" name="Picture 7"/>
          <p:cNvPicPr>
            <a:picLocks noChangeAspect="1" noChangeArrowheads="1"/>
          </p:cNvPicPr>
          <p:nvPr/>
        </p:nvPicPr>
        <p:blipFill rotWithShape="1">
          <a:blip r:embed="rId2" cstate="print"/>
          <a:srcRect l="45501" t="21004"/>
          <a:stretch/>
        </p:blipFill>
        <p:spPr bwMode="auto">
          <a:xfrm>
            <a:off x="-7938" y="1524000"/>
            <a:ext cx="9151938" cy="6174316"/>
          </a:xfrm>
          <a:prstGeom prst="rect">
            <a:avLst/>
          </a:prstGeom>
          <a:noFill/>
          <a:ln w="19050">
            <a:noFill/>
            <a:prstDash val="dash"/>
          </a:ln>
          <a:effectLst>
            <a:glow rad="12700">
              <a:schemeClr val="bg1">
                <a:alpha val="40000"/>
              </a:schemeClr>
            </a:glow>
          </a:effectLst>
        </p:spPr>
      </p:pic>
      <p:grpSp>
        <p:nvGrpSpPr>
          <p:cNvPr id="2" name="Группа 7075"/>
          <p:cNvGrpSpPr>
            <a:grpSpLocks/>
          </p:cNvGrpSpPr>
          <p:nvPr/>
        </p:nvGrpSpPr>
        <p:grpSpPr bwMode="auto">
          <a:xfrm>
            <a:off x="1263651" y="698501"/>
            <a:ext cx="6500813" cy="833967"/>
            <a:chOff x="1263393" y="501673"/>
            <a:chExt cx="6501739" cy="624782"/>
          </a:xfrm>
        </p:grpSpPr>
        <p:sp>
          <p:nvSpPr>
            <p:cNvPr id="853" name="Дуга 852"/>
            <p:cNvSpPr/>
            <p:nvPr/>
          </p:nvSpPr>
          <p:spPr>
            <a:xfrm rot="10800000">
              <a:off x="1263393" y="693548"/>
              <a:ext cx="6501739" cy="204560"/>
            </a:xfrm>
            <a:prstGeom prst="arc">
              <a:avLst>
                <a:gd name="adj1" fmla="val 10665707"/>
                <a:gd name="adj2" fmla="val 137035"/>
              </a:avLst>
            </a:prstGeom>
            <a:ln w="3175"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91388" tIns="45692" rIns="91388" bIns="45692"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>
                <a:solidFill>
                  <a:srgbClr val="000000"/>
                </a:solidFill>
              </a:endParaRPr>
            </a:p>
          </p:txBody>
        </p:sp>
        <p:grpSp>
          <p:nvGrpSpPr>
            <p:cNvPr id="3" name="Group 2"/>
            <p:cNvGrpSpPr>
              <a:grpSpLocks noChangeAspect="1"/>
            </p:cNvGrpSpPr>
            <p:nvPr/>
          </p:nvGrpSpPr>
          <p:grpSpPr bwMode="auto">
            <a:xfrm rot="18502218" flipH="1">
              <a:off x="1366817" y="687906"/>
              <a:ext cx="624782" cy="252316"/>
              <a:chOff x="483" y="605"/>
              <a:chExt cx="82" cy="44"/>
            </a:xfrm>
          </p:grpSpPr>
          <p:sp>
            <p:nvSpPr>
              <p:cNvPr id="856" name="Oval 3"/>
              <p:cNvSpPr>
                <a:spLocks noChangeAspect="1" noChangeArrowheads="1"/>
              </p:cNvSpPr>
              <p:nvPr/>
            </p:nvSpPr>
            <p:spPr bwMode="auto">
              <a:xfrm rot="-1211715">
                <a:off x="507" y="606"/>
                <a:ext cx="9" cy="11"/>
              </a:xfrm>
              <a:prstGeom prst="ellipse">
                <a:avLst/>
              </a:prstGeom>
              <a:solidFill>
                <a:srgbClr val="3366FF"/>
              </a:solidFill>
              <a:ln w="9525">
                <a:round/>
                <a:headEnd/>
                <a:tailEnd/>
              </a:ln>
              <a:scene3d>
                <a:camera prst="legacyObliqueTopRight">
                  <a:rot lat="600000" lon="18600000" rev="0"/>
                </a:camera>
                <a:lightRig rig="legacyFlat3" dir="b"/>
              </a:scene3d>
              <a:sp3d extrusionH="36500" prstMaterial="legacyMatte">
                <a:bevelT w="13500" h="13500" prst="angle"/>
                <a:bevelB w="13500" h="13500" prst="angle"/>
                <a:extrusionClr>
                  <a:srgbClr val="3366FF"/>
                </a:extrusionClr>
              </a:sp3d>
            </p:spPr>
            <p:txBody>
              <a:bodyPr>
                <a:flatTx/>
              </a:bodyPr>
              <a:lstStyle/>
              <a:p>
                <a:pPr defTabSz="685800">
                  <a:defRPr/>
                </a:pPr>
                <a:endParaRPr lang="ru-RU" altLang="ru-RU" sz="1350">
                  <a:solidFill>
                    <a:srgbClr val="000000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57" name="Oval 4"/>
              <p:cNvSpPr>
                <a:spLocks noChangeAspect="1" noChangeArrowheads="1"/>
              </p:cNvSpPr>
              <p:nvPr/>
            </p:nvSpPr>
            <p:spPr bwMode="auto">
              <a:xfrm rot="-1211715">
                <a:off x="515" y="607"/>
                <a:ext cx="20" cy="18"/>
              </a:xfrm>
              <a:prstGeom prst="ellipse">
                <a:avLst/>
              </a:prstGeom>
              <a:solidFill>
                <a:srgbClr val="3366FF"/>
              </a:solidFill>
              <a:ln w="9525">
                <a:round/>
                <a:headEnd/>
                <a:tailEnd/>
              </a:ln>
              <a:scene3d>
                <a:camera prst="legacyObliqueTopRight">
                  <a:rot lat="0" lon="18600000" rev="0"/>
                </a:camera>
                <a:lightRig rig="legacyFlat3" dir="b"/>
              </a:scene3d>
              <a:sp3d extrusionH="100000" prstMaterial="legacyMatte">
                <a:bevelT w="13500" h="13500" prst="angle"/>
                <a:bevelB w="13500" h="13500" prst="angle"/>
                <a:extrusionClr>
                  <a:srgbClr val="3366FF"/>
                </a:extrusionClr>
              </a:sp3d>
            </p:spPr>
            <p:txBody>
              <a:bodyPr>
                <a:flatTx/>
              </a:bodyPr>
              <a:lstStyle/>
              <a:p>
                <a:pPr defTabSz="685800">
                  <a:defRPr/>
                </a:pPr>
                <a:endParaRPr lang="ru-RU" altLang="ru-RU" sz="1350">
                  <a:solidFill>
                    <a:srgbClr val="000000"/>
                  </a:solidFill>
                  <a:latin typeface="Calibri"/>
                  <a:cs typeface="Arial" pitchFamily="34" charset="0"/>
                </a:endParaRPr>
              </a:p>
            </p:txBody>
          </p:sp>
          <p:grpSp>
            <p:nvGrpSpPr>
              <p:cNvPr id="4" name="Group 5"/>
              <p:cNvGrpSpPr>
                <a:grpSpLocks noChangeAspect="1"/>
              </p:cNvGrpSpPr>
              <p:nvPr/>
            </p:nvGrpSpPr>
            <p:grpSpPr bwMode="auto">
              <a:xfrm>
                <a:off x="483" y="605"/>
                <a:ext cx="81" cy="44"/>
                <a:chOff x="0" y="475"/>
                <a:chExt cx="680" cy="367"/>
              </a:xfrm>
            </p:grpSpPr>
            <p:grpSp>
              <p:nvGrpSpPr>
                <p:cNvPr id="5" name="Group 6"/>
                <p:cNvGrpSpPr>
                  <a:grpSpLocks noChangeAspect="1"/>
                </p:cNvGrpSpPr>
                <p:nvPr/>
              </p:nvGrpSpPr>
              <p:grpSpPr bwMode="auto">
                <a:xfrm>
                  <a:off x="429" y="488"/>
                  <a:ext cx="251" cy="114"/>
                  <a:chOff x="717" y="496"/>
                  <a:chExt cx="419" cy="191"/>
                </a:xfrm>
              </p:grpSpPr>
              <p:sp>
                <p:nvSpPr>
                  <p:cNvPr id="876" name="Freeform 7"/>
                  <p:cNvSpPr>
                    <a:spLocks noChangeAspect="1"/>
                  </p:cNvSpPr>
                  <p:nvPr/>
                </p:nvSpPr>
                <p:spPr bwMode="auto">
                  <a:xfrm>
                    <a:off x="653" y="340"/>
                    <a:ext cx="452" cy="170"/>
                  </a:xfrm>
                  <a:custGeom>
                    <a:avLst/>
                    <a:gdLst>
                      <a:gd name="T0" fmla="*/ 174 w 419"/>
                      <a:gd name="T1" fmla="*/ 6 h 191"/>
                      <a:gd name="T2" fmla="*/ 200 w 419"/>
                      <a:gd name="T3" fmla="*/ 0 h 191"/>
                      <a:gd name="T4" fmla="*/ 244 w 419"/>
                      <a:gd name="T5" fmla="*/ 10 h 191"/>
                      <a:gd name="T6" fmla="*/ 276 w 419"/>
                      <a:gd name="T7" fmla="*/ 32 h 191"/>
                      <a:gd name="T8" fmla="*/ 284 w 419"/>
                      <a:gd name="T9" fmla="*/ 39 h 191"/>
                      <a:gd name="T10" fmla="*/ 325 w 419"/>
                      <a:gd name="T11" fmla="*/ 40 h 191"/>
                      <a:gd name="T12" fmla="*/ 358 w 419"/>
                      <a:gd name="T13" fmla="*/ 50 h 191"/>
                      <a:gd name="T14" fmla="*/ 398 w 419"/>
                      <a:gd name="T15" fmla="*/ 72 h 191"/>
                      <a:gd name="T16" fmla="*/ 419 w 419"/>
                      <a:gd name="T17" fmla="*/ 97 h 191"/>
                      <a:gd name="T18" fmla="*/ 243 w 419"/>
                      <a:gd name="T19" fmla="*/ 191 h 191"/>
                      <a:gd name="T20" fmla="*/ 222 w 419"/>
                      <a:gd name="T21" fmla="*/ 165 h 191"/>
                      <a:gd name="T22" fmla="*/ 183 w 419"/>
                      <a:gd name="T23" fmla="*/ 145 h 191"/>
                      <a:gd name="T24" fmla="*/ 134 w 419"/>
                      <a:gd name="T25" fmla="*/ 133 h 191"/>
                      <a:gd name="T26" fmla="*/ 13 w 419"/>
                      <a:gd name="T27" fmla="*/ 85 h 191"/>
                      <a:gd name="T28" fmla="*/ 0 w 419"/>
                      <a:gd name="T29" fmla="*/ 79 h 191"/>
                      <a:gd name="T30" fmla="*/ 174 w 419"/>
                      <a:gd name="T31" fmla="*/ 6 h 191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419"/>
                      <a:gd name="T49" fmla="*/ 0 h 191"/>
                      <a:gd name="T50" fmla="*/ 419 w 419"/>
                      <a:gd name="T51" fmla="*/ 191 h 191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419" h="191">
                        <a:moveTo>
                          <a:pt x="174" y="6"/>
                        </a:moveTo>
                        <a:lnTo>
                          <a:pt x="200" y="0"/>
                        </a:lnTo>
                        <a:lnTo>
                          <a:pt x="244" y="10"/>
                        </a:lnTo>
                        <a:lnTo>
                          <a:pt x="276" y="32"/>
                        </a:lnTo>
                        <a:lnTo>
                          <a:pt x="284" y="39"/>
                        </a:lnTo>
                        <a:lnTo>
                          <a:pt x="325" y="40"/>
                        </a:lnTo>
                        <a:lnTo>
                          <a:pt x="358" y="50"/>
                        </a:lnTo>
                        <a:lnTo>
                          <a:pt x="398" y="72"/>
                        </a:lnTo>
                        <a:lnTo>
                          <a:pt x="419" y="97"/>
                        </a:lnTo>
                        <a:lnTo>
                          <a:pt x="243" y="191"/>
                        </a:lnTo>
                        <a:lnTo>
                          <a:pt x="222" y="165"/>
                        </a:lnTo>
                        <a:lnTo>
                          <a:pt x="183" y="145"/>
                        </a:lnTo>
                        <a:lnTo>
                          <a:pt x="134" y="133"/>
                        </a:lnTo>
                        <a:lnTo>
                          <a:pt x="13" y="85"/>
                        </a:lnTo>
                        <a:lnTo>
                          <a:pt x="0" y="79"/>
                        </a:lnTo>
                        <a:lnTo>
                          <a:pt x="174" y="6"/>
                        </a:lnTo>
                        <a:close/>
                      </a:path>
                    </a:pathLst>
                  </a:custGeom>
                  <a:solidFill>
                    <a:srgbClr val="3366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  <p:sp>
                <p:nvSpPr>
                  <p:cNvPr id="877" name="Line 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759" y="372"/>
                    <a:ext cx="192" cy="8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867" name="Freeform 9"/>
                <p:cNvSpPr>
                  <a:spLocks noChangeAspect="1"/>
                </p:cNvSpPr>
                <p:nvPr/>
              </p:nvSpPr>
              <p:spPr bwMode="auto">
                <a:xfrm>
                  <a:off x="253" y="487"/>
                  <a:ext cx="215" cy="143"/>
                </a:xfrm>
                <a:custGeom>
                  <a:avLst/>
                  <a:gdLst>
                    <a:gd name="T0" fmla="*/ 0 w 360"/>
                    <a:gd name="T1" fmla="*/ 1 h 238"/>
                    <a:gd name="T2" fmla="*/ 1 w 360"/>
                    <a:gd name="T3" fmla="*/ 1 h 238"/>
                    <a:gd name="T4" fmla="*/ 1 w 360"/>
                    <a:gd name="T5" fmla="*/ 1 h 238"/>
                    <a:gd name="T6" fmla="*/ 1 w 360"/>
                    <a:gd name="T7" fmla="*/ 1 h 238"/>
                    <a:gd name="T8" fmla="*/ 1 w 360"/>
                    <a:gd name="T9" fmla="*/ 1 h 238"/>
                    <a:gd name="T10" fmla="*/ 1 w 360"/>
                    <a:gd name="T11" fmla="*/ 1 h 238"/>
                    <a:gd name="T12" fmla="*/ 1 w 360"/>
                    <a:gd name="T13" fmla="*/ 0 h 238"/>
                    <a:gd name="T14" fmla="*/ 0 w 360"/>
                    <a:gd name="T15" fmla="*/ 1 h 23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60"/>
                    <a:gd name="T25" fmla="*/ 0 h 238"/>
                    <a:gd name="T26" fmla="*/ 360 w 360"/>
                    <a:gd name="T27" fmla="*/ 238 h 23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60" h="238">
                      <a:moveTo>
                        <a:pt x="0" y="38"/>
                      </a:moveTo>
                      <a:lnTo>
                        <a:pt x="21" y="108"/>
                      </a:lnTo>
                      <a:lnTo>
                        <a:pt x="205" y="238"/>
                      </a:lnTo>
                      <a:lnTo>
                        <a:pt x="274" y="217"/>
                      </a:lnTo>
                      <a:lnTo>
                        <a:pt x="329" y="181"/>
                      </a:lnTo>
                      <a:lnTo>
                        <a:pt x="360" y="122"/>
                      </a:lnTo>
                      <a:lnTo>
                        <a:pt x="78" y="0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68" name="Freeform 10"/>
                <p:cNvSpPr>
                  <a:spLocks noChangeAspect="1"/>
                </p:cNvSpPr>
                <p:nvPr/>
              </p:nvSpPr>
              <p:spPr bwMode="auto">
                <a:xfrm>
                  <a:off x="280" y="385"/>
                  <a:ext cx="238" cy="97"/>
                </a:xfrm>
                <a:custGeom>
                  <a:avLst/>
                  <a:gdLst>
                    <a:gd name="T0" fmla="*/ 1 w 400"/>
                    <a:gd name="T1" fmla="*/ 1 h 169"/>
                    <a:gd name="T2" fmla="*/ 0 w 400"/>
                    <a:gd name="T3" fmla="*/ 1 h 169"/>
                    <a:gd name="T4" fmla="*/ 1 w 400"/>
                    <a:gd name="T5" fmla="*/ 1 h 169"/>
                    <a:gd name="T6" fmla="*/ 1 w 400"/>
                    <a:gd name="T7" fmla="*/ 1 h 169"/>
                    <a:gd name="T8" fmla="*/ 1 w 400"/>
                    <a:gd name="T9" fmla="*/ 0 h 169"/>
                    <a:gd name="T10" fmla="*/ 1 w 400"/>
                    <a:gd name="T11" fmla="*/ 1 h 169"/>
                    <a:gd name="T12" fmla="*/ 1 w 400"/>
                    <a:gd name="T13" fmla="*/ 1 h 169"/>
                    <a:gd name="T14" fmla="*/ 1 w 400"/>
                    <a:gd name="T15" fmla="*/ 1 h 169"/>
                    <a:gd name="T16" fmla="*/ 1 w 400"/>
                    <a:gd name="T17" fmla="*/ 1 h 169"/>
                    <a:gd name="T18" fmla="*/ 1 w 400"/>
                    <a:gd name="T19" fmla="*/ 1 h 169"/>
                    <a:gd name="T20" fmla="*/ 1 w 400"/>
                    <a:gd name="T21" fmla="*/ 1 h 16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400"/>
                    <a:gd name="T34" fmla="*/ 0 h 169"/>
                    <a:gd name="T35" fmla="*/ 400 w 400"/>
                    <a:gd name="T36" fmla="*/ 169 h 16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400" h="169">
                      <a:moveTo>
                        <a:pt x="212" y="169"/>
                      </a:moveTo>
                      <a:lnTo>
                        <a:pt x="0" y="83"/>
                      </a:lnTo>
                      <a:lnTo>
                        <a:pt x="33" y="43"/>
                      </a:lnTo>
                      <a:lnTo>
                        <a:pt x="84" y="11"/>
                      </a:lnTo>
                      <a:lnTo>
                        <a:pt x="149" y="0"/>
                      </a:lnTo>
                      <a:lnTo>
                        <a:pt x="191" y="2"/>
                      </a:lnTo>
                      <a:lnTo>
                        <a:pt x="400" y="90"/>
                      </a:lnTo>
                      <a:lnTo>
                        <a:pt x="361" y="77"/>
                      </a:lnTo>
                      <a:lnTo>
                        <a:pt x="294" y="93"/>
                      </a:lnTo>
                      <a:lnTo>
                        <a:pt x="248" y="137"/>
                      </a:lnTo>
                      <a:lnTo>
                        <a:pt x="212" y="169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69" name="Freeform 11"/>
                <p:cNvSpPr>
                  <a:spLocks noChangeAspect="1"/>
                </p:cNvSpPr>
                <p:nvPr/>
              </p:nvSpPr>
              <p:spPr bwMode="auto">
                <a:xfrm>
                  <a:off x="282" y="430"/>
                  <a:ext cx="129" cy="159"/>
                </a:xfrm>
                <a:custGeom>
                  <a:avLst/>
                  <a:gdLst>
                    <a:gd name="T0" fmla="*/ 1 w 208"/>
                    <a:gd name="T1" fmla="*/ 1 h 252"/>
                    <a:gd name="T2" fmla="*/ 1 w 208"/>
                    <a:gd name="T3" fmla="*/ 0 h 252"/>
                    <a:gd name="T4" fmla="*/ 0 w 208"/>
                    <a:gd name="T5" fmla="*/ 1 h 252"/>
                    <a:gd name="T6" fmla="*/ 1 w 208"/>
                    <a:gd name="T7" fmla="*/ 1 h 252"/>
                    <a:gd name="T8" fmla="*/ 1 w 208"/>
                    <a:gd name="T9" fmla="*/ 1 h 2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8"/>
                    <a:gd name="T16" fmla="*/ 0 h 252"/>
                    <a:gd name="T17" fmla="*/ 208 w 208"/>
                    <a:gd name="T18" fmla="*/ 252 h 2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8" h="252">
                      <a:moveTo>
                        <a:pt x="208" y="89"/>
                      </a:moveTo>
                      <a:lnTo>
                        <a:pt x="1" y="0"/>
                      </a:lnTo>
                      <a:lnTo>
                        <a:pt x="0" y="142"/>
                      </a:lnTo>
                      <a:lnTo>
                        <a:pt x="190" y="252"/>
                      </a:lnTo>
                      <a:lnTo>
                        <a:pt x="208" y="89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70" name="Freeform 12"/>
                <p:cNvSpPr>
                  <a:spLocks noChangeAspect="1"/>
                </p:cNvSpPr>
                <p:nvPr/>
              </p:nvSpPr>
              <p:spPr bwMode="auto">
                <a:xfrm>
                  <a:off x="396" y="423"/>
                  <a:ext cx="121" cy="173"/>
                </a:xfrm>
                <a:custGeom>
                  <a:avLst/>
                  <a:gdLst>
                    <a:gd name="T0" fmla="*/ 1 w 205"/>
                    <a:gd name="T1" fmla="*/ 1 h 291"/>
                    <a:gd name="T2" fmla="*/ 1 w 205"/>
                    <a:gd name="T3" fmla="*/ 0 h 291"/>
                    <a:gd name="T4" fmla="*/ 1 w 205"/>
                    <a:gd name="T5" fmla="*/ 1 h 291"/>
                    <a:gd name="T6" fmla="*/ 1 w 205"/>
                    <a:gd name="T7" fmla="*/ 1 h 291"/>
                    <a:gd name="T8" fmla="*/ 1 w 205"/>
                    <a:gd name="T9" fmla="*/ 1 h 291"/>
                    <a:gd name="T10" fmla="*/ 1 w 205"/>
                    <a:gd name="T11" fmla="*/ 1 h 291"/>
                    <a:gd name="T12" fmla="*/ 1 w 205"/>
                    <a:gd name="T13" fmla="*/ 1 h 291"/>
                    <a:gd name="T14" fmla="*/ 0 w 205"/>
                    <a:gd name="T15" fmla="*/ 1 h 291"/>
                    <a:gd name="T16" fmla="*/ 1 w 205"/>
                    <a:gd name="T17" fmla="*/ 1 h 291"/>
                    <a:gd name="T18" fmla="*/ 1 w 205"/>
                    <a:gd name="T19" fmla="*/ 1 h 291"/>
                    <a:gd name="T20" fmla="*/ 1 w 205"/>
                    <a:gd name="T21" fmla="*/ 1 h 291"/>
                    <a:gd name="T22" fmla="*/ 1 w 205"/>
                    <a:gd name="T23" fmla="*/ 1 h 291"/>
                    <a:gd name="T24" fmla="*/ 1 w 205"/>
                    <a:gd name="T25" fmla="*/ 1 h 291"/>
                    <a:gd name="T26" fmla="*/ 1 w 205"/>
                    <a:gd name="T27" fmla="*/ 1 h 29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5"/>
                    <a:gd name="T43" fmla="*/ 0 h 291"/>
                    <a:gd name="T44" fmla="*/ 205 w 205"/>
                    <a:gd name="T45" fmla="*/ 291 h 29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5" h="291">
                      <a:moveTo>
                        <a:pt x="205" y="20"/>
                      </a:moveTo>
                      <a:lnTo>
                        <a:pt x="165" y="0"/>
                      </a:lnTo>
                      <a:lnTo>
                        <a:pt x="119" y="1"/>
                      </a:lnTo>
                      <a:lnTo>
                        <a:pt x="79" y="23"/>
                      </a:lnTo>
                      <a:lnTo>
                        <a:pt x="41" y="63"/>
                      </a:lnTo>
                      <a:lnTo>
                        <a:pt x="16" y="92"/>
                      </a:lnTo>
                      <a:lnTo>
                        <a:pt x="6" y="170"/>
                      </a:lnTo>
                      <a:lnTo>
                        <a:pt x="0" y="264"/>
                      </a:lnTo>
                      <a:lnTo>
                        <a:pt x="38" y="291"/>
                      </a:lnTo>
                      <a:lnTo>
                        <a:pt x="112" y="281"/>
                      </a:lnTo>
                      <a:lnTo>
                        <a:pt x="146" y="261"/>
                      </a:lnTo>
                      <a:lnTo>
                        <a:pt x="180" y="226"/>
                      </a:lnTo>
                      <a:lnTo>
                        <a:pt x="190" y="208"/>
                      </a:lnTo>
                      <a:lnTo>
                        <a:pt x="205" y="20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grpSp>
              <p:nvGrpSpPr>
                <p:cNvPr id="6" name="Group 13"/>
                <p:cNvGrpSpPr>
                  <a:grpSpLocks noChangeAspect="1"/>
                </p:cNvGrpSpPr>
                <p:nvPr/>
              </p:nvGrpSpPr>
              <p:grpSpPr bwMode="auto">
                <a:xfrm>
                  <a:off x="0" y="600"/>
                  <a:ext cx="393" cy="242"/>
                  <a:chOff x="0" y="684"/>
                  <a:chExt cx="656" cy="404"/>
                </a:xfrm>
              </p:grpSpPr>
              <p:sp>
                <p:nvSpPr>
                  <p:cNvPr id="874" name="Freeform 14"/>
                  <p:cNvSpPr>
                    <a:spLocks noChangeAspect="1"/>
                  </p:cNvSpPr>
                  <p:nvPr/>
                </p:nvSpPr>
                <p:spPr bwMode="auto">
                  <a:xfrm>
                    <a:off x="-83" y="456"/>
                    <a:ext cx="656" cy="416"/>
                  </a:xfrm>
                  <a:custGeom>
                    <a:avLst/>
                    <a:gdLst>
                      <a:gd name="T0" fmla="*/ 390 w 656"/>
                      <a:gd name="T1" fmla="*/ 0 h 404"/>
                      <a:gd name="T2" fmla="*/ 424 w 656"/>
                      <a:gd name="T3" fmla="*/ 2 h 404"/>
                      <a:gd name="T4" fmla="*/ 461 w 656"/>
                      <a:gd name="T5" fmla="*/ 24 h 404"/>
                      <a:gd name="T6" fmla="*/ 497 w 656"/>
                      <a:gd name="T7" fmla="*/ 52 h 404"/>
                      <a:gd name="T8" fmla="*/ 518 w 656"/>
                      <a:gd name="T9" fmla="*/ 74 h 404"/>
                      <a:gd name="T10" fmla="*/ 561 w 656"/>
                      <a:gd name="T11" fmla="*/ 84 h 404"/>
                      <a:gd name="T12" fmla="*/ 599 w 656"/>
                      <a:gd name="T13" fmla="*/ 110 h 404"/>
                      <a:gd name="T14" fmla="*/ 642 w 656"/>
                      <a:gd name="T15" fmla="*/ 147 h 404"/>
                      <a:gd name="T16" fmla="*/ 656 w 656"/>
                      <a:gd name="T17" fmla="*/ 172 h 404"/>
                      <a:gd name="T18" fmla="*/ 206 w 656"/>
                      <a:gd name="T19" fmla="*/ 404 h 404"/>
                      <a:gd name="T20" fmla="*/ 164 w 656"/>
                      <a:gd name="T21" fmla="*/ 351 h 404"/>
                      <a:gd name="T22" fmla="*/ 120 w 656"/>
                      <a:gd name="T23" fmla="*/ 303 h 404"/>
                      <a:gd name="T24" fmla="*/ 82 w 656"/>
                      <a:gd name="T25" fmla="*/ 273 h 404"/>
                      <a:gd name="T26" fmla="*/ 69 w 656"/>
                      <a:gd name="T27" fmla="*/ 238 h 404"/>
                      <a:gd name="T28" fmla="*/ 38 w 656"/>
                      <a:gd name="T29" fmla="*/ 200 h 404"/>
                      <a:gd name="T30" fmla="*/ 0 w 656"/>
                      <a:gd name="T31" fmla="*/ 158 h 404"/>
                      <a:gd name="T32" fmla="*/ 400 w 656"/>
                      <a:gd name="T33" fmla="*/ 0 h 40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56"/>
                      <a:gd name="T52" fmla="*/ 0 h 404"/>
                      <a:gd name="T53" fmla="*/ 656 w 656"/>
                      <a:gd name="T54" fmla="*/ 404 h 40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56" h="404">
                        <a:moveTo>
                          <a:pt x="390" y="0"/>
                        </a:moveTo>
                        <a:lnTo>
                          <a:pt x="424" y="2"/>
                        </a:lnTo>
                        <a:lnTo>
                          <a:pt x="461" y="24"/>
                        </a:lnTo>
                        <a:lnTo>
                          <a:pt x="497" y="52"/>
                        </a:lnTo>
                        <a:lnTo>
                          <a:pt x="518" y="74"/>
                        </a:lnTo>
                        <a:lnTo>
                          <a:pt x="561" y="84"/>
                        </a:lnTo>
                        <a:lnTo>
                          <a:pt x="599" y="110"/>
                        </a:lnTo>
                        <a:lnTo>
                          <a:pt x="642" y="147"/>
                        </a:lnTo>
                        <a:lnTo>
                          <a:pt x="656" y="172"/>
                        </a:lnTo>
                        <a:lnTo>
                          <a:pt x="206" y="404"/>
                        </a:lnTo>
                        <a:lnTo>
                          <a:pt x="164" y="351"/>
                        </a:lnTo>
                        <a:lnTo>
                          <a:pt x="120" y="303"/>
                        </a:lnTo>
                        <a:lnTo>
                          <a:pt x="82" y="273"/>
                        </a:lnTo>
                        <a:lnTo>
                          <a:pt x="69" y="238"/>
                        </a:lnTo>
                        <a:lnTo>
                          <a:pt x="38" y="200"/>
                        </a:lnTo>
                        <a:lnTo>
                          <a:pt x="0" y="158"/>
                        </a:lnTo>
                        <a:lnTo>
                          <a:pt x="400" y="0"/>
                        </a:lnTo>
                      </a:path>
                    </a:pathLst>
                  </a:custGeom>
                  <a:solidFill>
                    <a:srgbClr val="3366FF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  <p:sp>
                <p:nvSpPr>
                  <p:cNvPr id="875" name="Line 15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36" y="544"/>
                    <a:ext cx="437" cy="20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Calibri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872" name="Freeform 16"/>
                <p:cNvSpPr>
                  <a:spLocks noChangeAspect="1"/>
                </p:cNvSpPr>
                <p:nvPr/>
              </p:nvSpPr>
              <p:spPr bwMode="auto">
                <a:xfrm>
                  <a:off x="360" y="370"/>
                  <a:ext cx="58" cy="46"/>
                </a:xfrm>
                <a:custGeom>
                  <a:avLst/>
                  <a:gdLst>
                    <a:gd name="T0" fmla="*/ 1 w 100"/>
                    <a:gd name="T1" fmla="*/ 1 h 72"/>
                    <a:gd name="T2" fmla="*/ 0 w 100"/>
                    <a:gd name="T3" fmla="*/ 1 h 72"/>
                    <a:gd name="T4" fmla="*/ 1 w 100"/>
                    <a:gd name="T5" fmla="*/ 1 h 72"/>
                    <a:gd name="T6" fmla="*/ 1 w 100"/>
                    <a:gd name="T7" fmla="*/ 1 h 72"/>
                    <a:gd name="T8" fmla="*/ 1 w 100"/>
                    <a:gd name="T9" fmla="*/ 1 h 72"/>
                    <a:gd name="T10" fmla="*/ 1 w 100"/>
                    <a:gd name="T11" fmla="*/ 0 h 72"/>
                    <a:gd name="T12" fmla="*/ 1 w 100"/>
                    <a:gd name="T13" fmla="*/ 1 h 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0"/>
                    <a:gd name="T22" fmla="*/ 0 h 72"/>
                    <a:gd name="T23" fmla="*/ 100 w 100"/>
                    <a:gd name="T24" fmla="*/ 72 h 7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0" h="72">
                      <a:moveTo>
                        <a:pt x="1" y="19"/>
                      </a:moveTo>
                      <a:lnTo>
                        <a:pt x="0" y="55"/>
                      </a:lnTo>
                      <a:lnTo>
                        <a:pt x="45" y="72"/>
                      </a:lnTo>
                      <a:lnTo>
                        <a:pt x="100" y="50"/>
                      </a:lnTo>
                      <a:lnTo>
                        <a:pt x="99" y="16"/>
                      </a:lnTo>
                      <a:lnTo>
                        <a:pt x="57" y="0"/>
                      </a:lnTo>
                      <a:lnTo>
                        <a:pt x="1" y="19"/>
                      </a:lnTo>
                      <a:close/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  <p:sp>
              <p:nvSpPr>
                <p:cNvPr id="873" name="Freeform 17"/>
                <p:cNvSpPr>
                  <a:spLocks noChangeAspect="1"/>
                </p:cNvSpPr>
                <p:nvPr/>
              </p:nvSpPr>
              <p:spPr bwMode="auto">
                <a:xfrm>
                  <a:off x="357" y="382"/>
                  <a:ext cx="58" cy="30"/>
                </a:xfrm>
                <a:custGeom>
                  <a:avLst/>
                  <a:gdLst>
                    <a:gd name="T0" fmla="*/ 0 w 98"/>
                    <a:gd name="T1" fmla="*/ 1 h 53"/>
                    <a:gd name="T2" fmla="*/ 1 w 98"/>
                    <a:gd name="T3" fmla="*/ 1 h 53"/>
                    <a:gd name="T4" fmla="*/ 1 w 98"/>
                    <a:gd name="T5" fmla="*/ 1 h 53"/>
                    <a:gd name="T6" fmla="*/ 1 w 98"/>
                    <a:gd name="T7" fmla="*/ 1 h 53"/>
                    <a:gd name="T8" fmla="*/ 1 w 98"/>
                    <a:gd name="T9" fmla="*/ 0 h 5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8"/>
                    <a:gd name="T16" fmla="*/ 0 h 53"/>
                    <a:gd name="T17" fmla="*/ 98 w 98"/>
                    <a:gd name="T18" fmla="*/ 53 h 5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8" h="53">
                      <a:moveTo>
                        <a:pt x="0" y="4"/>
                      </a:moveTo>
                      <a:lnTo>
                        <a:pt x="46" y="20"/>
                      </a:lnTo>
                      <a:lnTo>
                        <a:pt x="46" y="53"/>
                      </a:lnTo>
                      <a:lnTo>
                        <a:pt x="46" y="17"/>
                      </a:lnTo>
                      <a:lnTo>
                        <a:pt x="98" y="0"/>
                      </a:lnTo>
                    </a:path>
                  </a:pathLst>
                </a:custGeom>
                <a:solidFill>
                  <a:srgbClr val="3366FF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Calibri"/>
                    <a:cs typeface="Arial" pitchFamily="34" charset="0"/>
                  </a:endParaRPr>
                </a:p>
              </p:txBody>
            </p:sp>
          </p:grpSp>
          <p:sp>
            <p:nvSpPr>
              <p:cNvPr id="859" name="Line 18"/>
              <p:cNvSpPr>
                <a:spLocks noChangeAspect="1" noChangeShapeType="1"/>
              </p:cNvSpPr>
              <p:nvPr/>
            </p:nvSpPr>
            <p:spPr bwMode="auto">
              <a:xfrm>
                <a:off x="541" y="615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0" name="Line 19"/>
              <p:cNvSpPr>
                <a:spLocks noChangeAspect="1" noChangeShapeType="1"/>
              </p:cNvSpPr>
              <p:nvPr/>
            </p:nvSpPr>
            <p:spPr bwMode="auto">
              <a:xfrm>
                <a:off x="537" y="619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1" name="Line 20"/>
              <p:cNvSpPr>
                <a:spLocks noChangeAspect="1" noChangeShapeType="1"/>
              </p:cNvSpPr>
              <p:nvPr/>
            </p:nvSpPr>
            <p:spPr bwMode="auto">
              <a:xfrm>
                <a:off x="534" y="624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2" name="Line 21"/>
              <p:cNvSpPr>
                <a:spLocks noChangeAspect="1" noChangeShapeType="1"/>
              </p:cNvSpPr>
              <p:nvPr/>
            </p:nvSpPr>
            <p:spPr bwMode="auto">
              <a:xfrm>
                <a:off x="536" y="622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3" name="Line 22"/>
              <p:cNvSpPr>
                <a:spLocks noChangeAspect="1" noChangeShapeType="1"/>
              </p:cNvSpPr>
              <p:nvPr/>
            </p:nvSpPr>
            <p:spPr bwMode="auto">
              <a:xfrm>
                <a:off x="542" y="621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4" name="Line 23"/>
              <p:cNvSpPr>
                <a:spLocks noChangeAspect="1" noChangeShapeType="1"/>
              </p:cNvSpPr>
              <p:nvPr/>
            </p:nvSpPr>
            <p:spPr bwMode="auto">
              <a:xfrm>
                <a:off x="536" y="629"/>
                <a:ext cx="12" cy="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  <p:sp>
            <p:nvSpPr>
              <p:cNvPr id="865" name="Line 24"/>
              <p:cNvSpPr>
                <a:spLocks noChangeAspect="1" noChangeShapeType="1"/>
              </p:cNvSpPr>
              <p:nvPr/>
            </p:nvSpPr>
            <p:spPr bwMode="auto">
              <a:xfrm>
                <a:off x="539" y="627"/>
                <a:ext cx="26" cy="1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Calibri"/>
                  <a:cs typeface="Arial" pitchFamily="34" charset="0"/>
                </a:endParaRPr>
              </a:p>
            </p:txBody>
          </p:sp>
        </p:grpSp>
      </p:grpSp>
      <p:sp>
        <p:nvSpPr>
          <p:cNvPr id="6148" name="Rectangle 193"/>
          <p:cNvSpPr>
            <a:spLocks noChangeArrowheads="1"/>
          </p:cNvSpPr>
          <p:nvPr/>
        </p:nvSpPr>
        <p:spPr bwMode="auto">
          <a:xfrm>
            <a:off x="0" y="-137583"/>
            <a:ext cx="184731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ru-RU" altLang="ru-RU" sz="800" b="1">
              <a:solidFill>
                <a:srgbClr val="000000"/>
              </a:solidFill>
            </a:endParaRPr>
          </a:p>
        </p:txBody>
      </p:sp>
      <p:sp>
        <p:nvSpPr>
          <p:cNvPr id="5479" name="Полилиния 5478"/>
          <p:cNvSpPr/>
          <p:nvPr/>
        </p:nvSpPr>
        <p:spPr>
          <a:xfrm>
            <a:off x="2290764" y="1123951"/>
            <a:ext cx="841375" cy="550333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673502"/>
              <a:gd name="connsiteY0" fmla="*/ 1598212 h 1598212"/>
              <a:gd name="connsiteX1" fmla="*/ 111318 w 3673502"/>
              <a:gd name="connsiteY1" fmla="*/ 1526650 h 1598212"/>
              <a:gd name="connsiteX2" fmla="*/ 238539 w 3673502"/>
              <a:gd name="connsiteY2" fmla="*/ 1463040 h 1598212"/>
              <a:gd name="connsiteX3" fmla="*/ 318052 w 3673502"/>
              <a:gd name="connsiteY3" fmla="*/ 1311965 h 1598212"/>
              <a:gd name="connsiteX4" fmla="*/ 405516 w 3673502"/>
              <a:gd name="connsiteY4" fmla="*/ 1232452 h 1598212"/>
              <a:gd name="connsiteX5" fmla="*/ 445273 w 3673502"/>
              <a:gd name="connsiteY5" fmla="*/ 1137036 h 1598212"/>
              <a:gd name="connsiteX6" fmla="*/ 564542 w 3673502"/>
              <a:gd name="connsiteY6" fmla="*/ 1049572 h 1598212"/>
              <a:gd name="connsiteX7" fmla="*/ 723569 w 3673502"/>
              <a:gd name="connsiteY7" fmla="*/ 962107 h 1598212"/>
              <a:gd name="connsiteX8" fmla="*/ 771276 w 3673502"/>
              <a:gd name="connsiteY8" fmla="*/ 858740 h 1598212"/>
              <a:gd name="connsiteX9" fmla="*/ 842838 w 3673502"/>
              <a:gd name="connsiteY9" fmla="*/ 779227 h 1598212"/>
              <a:gd name="connsiteX10" fmla="*/ 922351 w 3673502"/>
              <a:gd name="connsiteY10" fmla="*/ 739471 h 1598212"/>
              <a:gd name="connsiteX11" fmla="*/ 1017767 w 3673502"/>
              <a:gd name="connsiteY11" fmla="*/ 707666 h 1598212"/>
              <a:gd name="connsiteX12" fmla="*/ 1152939 w 3673502"/>
              <a:gd name="connsiteY12" fmla="*/ 644055 h 1598212"/>
              <a:gd name="connsiteX13" fmla="*/ 1304014 w 3673502"/>
              <a:gd name="connsiteY13" fmla="*/ 572493 h 1598212"/>
              <a:gd name="connsiteX14" fmla="*/ 1391478 w 3673502"/>
              <a:gd name="connsiteY14" fmla="*/ 492980 h 1598212"/>
              <a:gd name="connsiteX15" fmla="*/ 1510748 w 3673502"/>
              <a:gd name="connsiteY15" fmla="*/ 413467 h 1598212"/>
              <a:gd name="connsiteX16" fmla="*/ 1725433 w 3673502"/>
              <a:gd name="connsiteY16" fmla="*/ 357808 h 1598212"/>
              <a:gd name="connsiteX17" fmla="*/ 1868556 w 3673502"/>
              <a:gd name="connsiteY17" fmla="*/ 278295 h 1598212"/>
              <a:gd name="connsiteX18" fmla="*/ 1940118 w 3673502"/>
              <a:gd name="connsiteY18" fmla="*/ 206733 h 1598212"/>
              <a:gd name="connsiteX19" fmla="*/ 2019631 w 3673502"/>
              <a:gd name="connsiteY19" fmla="*/ 262393 h 1598212"/>
              <a:gd name="connsiteX20" fmla="*/ 2107096 w 3673502"/>
              <a:gd name="connsiteY20" fmla="*/ 262393 h 1598212"/>
              <a:gd name="connsiteX21" fmla="*/ 2250219 w 3673502"/>
              <a:gd name="connsiteY21" fmla="*/ 206733 h 1598212"/>
              <a:gd name="connsiteX22" fmla="*/ 2353586 w 3673502"/>
              <a:gd name="connsiteY22" fmla="*/ 206733 h 1598212"/>
              <a:gd name="connsiteX23" fmla="*/ 2512612 w 3673502"/>
              <a:gd name="connsiteY23" fmla="*/ 174928 h 1598212"/>
              <a:gd name="connsiteX24" fmla="*/ 2600076 w 3673502"/>
              <a:gd name="connsiteY24" fmla="*/ 166977 h 1598212"/>
              <a:gd name="connsiteX25" fmla="*/ 2727297 w 3673502"/>
              <a:gd name="connsiteY25" fmla="*/ 190831 h 1598212"/>
              <a:gd name="connsiteX26" fmla="*/ 2997642 w 3673502"/>
              <a:gd name="connsiteY26" fmla="*/ 190831 h 1598212"/>
              <a:gd name="connsiteX27" fmla="*/ 3172570 w 3673502"/>
              <a:gd name="connsiteY27" fmla="*/ 182880 h 1598212"/>
              <a:gd name="connsiteX28" fmla="*/ 3252083 w 3673502"/>
              <a:gd name="connsiteY28" fmla="*/ 174928 h 1598212"/>
              <a:gd name="connsiteX29" fmla="*/ 3411109 w 3673502"/>
              <a:gd name="connsiteY29" fmla="*/ 174928 h 1598212"/>
              <a:gd name="connsiteX30" fmla="*/ 3514476 w 3673502"/>
              <a:gd name="connsiteY30" fmla="*/ 222636 h 1598212"/>
              <a:gd name="connsiteX31" fmla="*/ 3673502 w 3673502"/>
              <a:gd name="connsiteY31" fmla="*/ 206733 h 1598212"/>
              <a:gd name="connsiteX32" fmla="*/ 3371353 w 3673502"/>
              <a:gd name="connsiteY32" fmla="*/ 0 h 1598212"/>
              <a:gd name="connsiteX0" fmla="*/ 0 w 3562184"/>
              <a:gd name="connsiteY0" fmla="*/ 1526650 h 1526650"/>
              <a:gd name="connsiteX1" fmla="*/ 127221 w 3562184"/>
              <a:gd name="connsiteY1" fmla="*/ 1463040 h 1526650"/>
              <a:gd name="connsiteX2" fmla="*/ 206734 w 3562184"/>
              <a:gd name="connsiteY2" fmla="*/ 1311965 h 1526650"/>
              <a:gd name="connsiteX3" fmla="*/ 294198 w 3562184"/>
              <a:gd name="connsiteY3" fmla="*/ 1232452 h 1526650"/>
              <a:gd name="connsiteX4" fmla="*/ 333955 w 3562184"/>
              <a:gd name="connsiteY4" fmla="*/ 1137036 h 1526650"/>
              <a:gd name="connsiteX5" fmla="*/ 453224 w 3562184"/>
              <a:gd name="connsiteY5" fmla="*/ 1049572 h 1526650"/>
              <a:gd name="connsiteX6" fmla="*/ 612251 w 3562184"/>
              <a:gd name="connsiteY6" fmla="*/ 962107 h 1526650"/>
              <a:gd name="connsiteX7" fmla="*/ 659958 w 3562184"/>
              <a:gd name="connsiteY7" fmla="*/ 858740 h 1526650"/>
              <a:gd name="connsiteX8" fmla="*/ 731520 w 3562184"/>
              <a:gd name="connsiteY8" fmla="*/ 779227 h 1526650"/>
              <a:gd name="connsiteX9" fmla="*/ 811033 w 3562184"/>
              <a:gd name="connsiteY9" fmla="*/ 739471 h 1526650"/>
              <a:gd name="connsiteX10" fmla="*/ 906449 w 3562184"/>
              <a:gd name="connsiteY10" fmla="*/ 707666 h 1526650"/>
              <a:gd name="connsiteX11" fmla="*/ 1041621 w 3562184"/>
              <a:gd name="connsiteY11" fmla="*/ 644055 h 1526650"/>
              <a:gd name="connsiteX12" fmla="*/ 1192696 w 3562184"/>
              <a:gd name="connsiteY12" fmla="*/ 572493 h 1526650"/>
              <a:gd name="connsiteX13" fmla="*/ 1280160 w 3562184"/>
              <a:gd name="connsiteY13" fmla="*/ 492980 h 1526650"/>
              <a:gd name="connsiteX14" fmla="*/ 1399430 w 3562184"/>
              <a:gd name="connsiteY14" fmla="*/ 413467 h 1526650"/>
              <a:gd name="connsiteX15" fmla="*/ 1614115 w 3562184"/>
              <a:gd name="connsiteY15" fmla="*/ 357808 h 1526650"/>
              <a:gd name="connsiteX16" fmla="*/ 1757238 w 3562184"/>
              <a:gd name="connsiteY16" fmla="*/ 278295 h 1526650"/>
              <a:gd name="connsiteX17" fmla="*/ 1828800 w 3562184"/>
              <a:gd name="connsiteY17" fmla="*/ 206733 h 1526650"/>
              <a:gd name="connsiteX18" fmla="*/ 1908313 w 3562184"/>
              <a:gd name="connsiteY18" fmla="*/ 262393 h 1526650"/>
              <a:gd name="connsiteX19" fmla="*/ 1995778 w 3562184"/>
              <a:gd name="connsiteY19" fmla="*/ 262393 h 1526650"/>
              <a:gd name="connsiteX20" fmla="*/ 2138901 w 3562184"/>
              <a:gd name="connsiteY20" fmla="*/ 206733 h 1526650"/>
              <a:gd name="connsiteX21" fmla="*/ 2242268 w 3562184"/>
              <a:gd name="connsiteY21" fmla="*/ 206733 h 1526650"/>
              <a:gd name="connsiteX22" fmla="*/ 2401294 w 3562184"/>
              <a:gd name="connsiteY22" fmla="*/ 174928 h 1526650"/>
              <a:gd name="connsiteX23" fmla="*/ 2488758 w 3562184"/>
              <a:gd name="connsiteY23" fmla="*/ 166977 h 1526650"/>
              <a:gd name="connsiteX24" fmla="*/ 2615979 w 3562184"/>
              <a:gd name="connsiteY24" fmla="*/ 190831 h 1526650"/>
              <a:gd name="connsiteX25" fmla="*/ 2886324 w 3562184"/>
              <a:gd name="connsiteY25" fmla="*/ 190831 h 1526650"/>
              <a:gd name="connsiteX26" fmla="*/ 3061252 w 3562184"/>
              <a:gd name="connsiteY26" fmla="*/ 182880 h 1526650"/>
              <a:gd name="connsiteX27" fmla="*/ 3140765 w 3562184"/>
              <a:gd name="connsiteY27" fmla="*/ 174928 h 1526650"/>
              <a:gd name="connsiteX28" fmla="*/ 3299791 w 3562184"/>
              <a:gd name="connsiteY28" fmla="*/ 174928 h 1526650"/>
              <a:gd name="connsiteX29" fmla="*/ 3403158 w 3562184"/>
              <a:gd name="connsiteY29" fmla="*/ 222636 h 1526650"/>
              <a:gd name="connsiteX30" fmla="*/ 3562184 w 3562184"/>
              <a:gd name="connsiteY30" fmla="*/ 206733 h 1526650"/>
              <a:gd name="connsiteX31" fmla="*/ 3260035 w 3562184"/>
              <a:gd name="connsiteY31" fmla="*/ 0 h 1526650"/>
              <a:gd name="connsiteX0" fmla="*/ 0 w 3434963"/>
              <a:gd name="connsiteY0" fmla="*/ 1463040 h 1463040"/>
              <a:gd name="connsiteX1" fmla="*/ 79513 w 3434963"/>
              <a:gd name="connsiteY1" fmla="*/ 1311965 h 1463040"/>
              <a:gd name="connsiteX2" fmla="*/ 166977 w 3434963"/>
              <a:gd name="connsiteY2" fmla="*/ 1232452 h 1463040"/>
              <a:gd name="connsiteX3" fmla="*/ 206734 w 3434963"/>
              <a:gd name="connsiteY3" fmla="*/ 1137036 h 1463040"/>
              <a:gd name="connsiteX4" fmla="*/ 326003 w 3434963"/>
              <a:gd name="connsiteY4" fmla="*/ 1049572 h 1463040"/>
              <a:gd name="connsiteX5" fmla="*/ 485030 w 3434963"/>
              <a:gd name="connsiteY5" fmla="*/ 962107 h 1463040"/>
              <a:gd name="connsiteX6" fmla="*/ 532737 w 3434963"/>
              <a:gd name="connsiteY6" fmla="*/ 858740 h 1463040"/>
              <a:gd name="connsiteX7" fmla="*/ 604299 w 3434963"/>
              <a:gd name="connsiteY7" fmla="*/ 779227 h 1463040"/>
              <a:gd name="connsiteX8" fmla="*/ 683812 w 3434963"/>
              <a:gd name="connsiteY8" fmla="*/ 739471 h 1463040"/>
              <a:gd name="connsiteX9" fmla="*/ 779228 w 3434963"/>
              <a:gd name="connsiteY9" fmla="*/ 707666 h 1463040"/>
              <a:gd name="connsiteX10" fmla="*/ 914400 w 3434963"/>
              <a:gd name="connsiteY10" fmla="*/ 644055 h 1463040"/>
              <a:gd name="connsiteX11" fmla="*/ 1065475 w 3434963"/>
              <a:gd name="connsiteY11" fmla="*/ 572493 h 1463040"/>
              <a:gd name="connsiteX12" fmla="*/ 1152939 w 3434963"/>
              <a:gd name="connsiteY12" fmla="*/ 492980 h 1463040"/>
              <a:gd name="connsiteX13" fmla="*/ 1272209 w 3434963"/>
              <a:gd name="connsiteY13" fmla="*/ 413467 h 1463040"/>
              <a:gd name="connsiteX14" fmla="*/ 1486894 w 3434963"/>
              <a:gd name="connsiteY14" fmla="*/ 357808 h 1463040"/>
              <a:gd name="connsiteX15" fmla="*/ 1630017 w 3434963"/>
              <a:gd name="connsiteY15" fmla="*/ 278295 h 1463040"/>
              <a:gd name="connsiteX16" fmla="*/ 1701579 w 3434963"/>
              <a:gd name="connsiteY16" fmla="*/ 206733 h 1463040"/>
              <a:gd name="connsiteX17" fmla="*/ 1781092 w 3434963"/>
              <a:gd name="connsiteY17" fmla="*/ 262393 h 1463040"/>
              <a:gd name="connsiteX18" fmla="*/ 1868557 w 3434963"/>
              <a:gd name="connsiteY18" fmla="*/ 262393 h 1463040"/>
              <a:gd name="connsiteX19" fmla="*/ 2011680 w 3434963"/>
              <a:gd name="connsiteY19" fmla="*/ 206733 h 1463040"/>
              <a:gd name="connsiteX20" fmla="*/ 2115047 w 3434963"/>
              <a:gd name="connsiteY20" fmla="*/ 206733 h 1463040"/>
              <a:gd name="connsiteX21" fmla="*/ 2274073 w 3434963"/>
              <a:gd name="connsiteY21" fmla="*/ 174928 h 1463040"/>
              <a:gd name="connsiteX22" fmla="*/ 2361537 w 3434963"/>
              <a:gd name="connsiteY22" fmla="*/ 166977 h 1463040"/>
              <a:gd name="connsiteX23" fmla="*/ 2488758 w 3434963"/>
              <a:gd name="connsiteY23" fmla="*/ 190831 h 1463040"/>
              <a:gd name="connsiteX24" fmla="*/ 2759103 w 3434963"/>
              <a:gd name="connsiteY24" fmla="*/ 190831 h 1463040"/>
              <a:gd name="connsiteX25" fmla="*/ 2934031 w 3434963"/>
              <a:gd name="connsiteY25" fmla="*/ 182880 h 1463040"/>
              <a:gd name="connsiteX26" fmla="*/ 3013544 w 3434963"/>
              <a:gd name="connsiteY26" fmla="*/ 174928 h 1463040"/>
              <a:gd name="connsiteX27" fmla="*/ 3172570 w 3434963"/>
              <a:gd name="connsiteY27" fmla="*/ 174928 h 1463040"/>
              <a:gd name="connsiteX28" fmla="*/ 3275937 w 3434963"/>
              <a:gd name="connsiteY28" fmla="*/ 222636 h 1463040"/>
              <a:gd name="connsiteX29" fmla="*/ 3434963 w 3434963"/>
              <a:gd name="connsiteY29" fmla="*/ 206733 h 1463040"/>
              <a:gd name="connsiteX30" fmla="*/ 3132814 w 3434963"/>
              <a:gd name="connsiteY30" fmla="*/ 0 h 1463040"/>
              <a:gd name="connsiteX0" fmla="*/ 0 w 3355450"/>
              <a:gd name="connsiteY0" fmla="*/ 1311965 h 1311965"/>
              <a:gd name="connsiteX1" fmla="*/ 87464 w 3355450"/>
              <a:gd name="connsiteY1" fmla="*/ 1232452 h 1311965"/>
              <a:gd name="connsiteX2" fmla="*/ 127221 w 3355450"/>
              <a:gd name="connsiteY2" fmla="*/ 1137036 h 1311965"/>
              <a:gd name="connsiteX3" fmla="*/ 246490 w 3355450"/>
              <a:gd name="connsiteY3" fmla="*/ 1049572 h 1311965"/>
              <a:gd name="connsiteX4" fmla="*/ 405517 w 3355450"/>
              <a:gd name="connsiteY4" fmla="*/ 962107 h 1311965"/>
              <a:gd name="connsiteX5" fmla="*/ 453224 w 3355450"/>
              <a:gd name="connsiteY5" fmla="*/ 858740 h 1311965"/>
              <a:gd name="connsiteX6" fmla="*/ 524786 w 3355450"/>
              <a:gd name="connsiteY6" fmla="*/ 779227 h 1311965"/>
              <a:gd name="connsiteX7" fmla="*/ 604299 w 3355450"/>
              <a:gd name="connsiteY7" fmla="*/ 739471 h 1311965"/>
              <a:gd name="connsiteX8" fmla="*/ 699715 w 3355450"/>
              <a:gd name="connsiteY8" fmla="*/ 707666 h 1311965"/>
              <a:gd name="connsiteX9" fmla="*/ 834887 w 3355450"/>
              <a:gd name="connsiteY9" fmla="*/ 644055 h 1311965"/>
              <a:gd name="connsiteX10" fmla="*/ 985962 w 3355450"/>
              <a:gd name="connsiteY10" fmla="*/ 572493 h 1311965"/>
              <a:gd name="connsiteX11" fmla="*/ 1073426 w 3355450"/>
              <a:gd name="connsiteY11" fmla="*/ 492980 h 1311965"/>
              <a:gd name="connsiteX12" fmla="*/ 1192696 w 3355450"/>
              <a:gd name="connsiteY12" fmla="*/ 413467 h 1311965"/>
              <a:gd name="connsiteX13" fmla="*/ 1407381 w 3355450"/>
              <a:gd name="connsiteY13" fmla="*/ 357808 h 1311965"/>
              <a:gd name="connsiteX14" fmla="*/ 1550504 w 3355450"/>
              <a:gd name="connsiteY14" fmla="*/ 278295 h 1311965"/>
              <a:gd name="connsiteX15" fmla="*/ 1622066 w 3355450"/>
              <a:gd name="connsiteY15" fmla="*/ 206733 h 1311965"/>
              <a:gd name="connsiteX16" fmla="*/ 1701579 w 3355450"/>
              <a:gd name="connsiteY16" fmla="*/ 262393 h 1311965"/>
              <a:gd name="connsiteX17" fmla="*/ 1789044 w 3355450"/>
              <a:gd name="connsiteY17" fmla="*/ 262393 h 1311965"/>
              <a:gd name="connsiteX18" fmla="*/ 1932167 w 3355450"/>
              <a:gd name="connsiteY18" fmla="*/ 206733 h 1311965"/>
              <a:gd name="connsiteX19" fmla="*/ 2035534 w 3355450"/>
              <a:gd name="connsiteY19" fmla="*/ 206733 h 1311965"/>
              <a:gd name="connsiteX20" fmla="*/ 2194560 w 3355450"/>
              <a:gd name="connsiteY20" fmla="*/ 174928 h 1311965"/>
              <a:gd name="connsiteX21" fmla="*/ 2282024 w 3355450"/>
              <a:gd name="connsiteY21" fmla="*/ 166977 h 1311965"/>
              <a:gd name="connsiteX22" fmla="*/ 2409245 w 3355450"/>
              <a:gd name="connsiteY22" fmla="*/ 190831 h 1311965"/>
              <a:gd name="connsiteX23" fmla="*/ 2679590 w 3355450"/>
              <a:gd name="connsiteY23" fmla="*/ 190831 h 1311965"/>
              <a:gd name="connsiteX24" fmla="*/ 2854518 w 3355450"/>
              <a:gd name="connsiteY24" fmla="*/ 182880 h 1311965"/>
              <a:gd name="connsiteX25" fmla="*/ 2934031 w 3355450"/>
              <a:gd name="connsiteY25" fmla="*/ 174928 h 1311965"/>
              <a:gd name="connsiteX26" fmla="*/ 3093057 w 3355450"/>
              <a:gd name="connsiteY26" fmla="*/ 174928 h 1311965"/>
              <a:gd name="connsiteX27" fmla="*/ 3196424 w 3355450"/>
              <a:gd name="connsiteY27" fmla="*/ 222636 h 1311965"/>
              <a:gd name="connsiteX28" fmla="*/ 3355450 w 3355450"/>
              <a:gd name="connsiteY28" fmla="*/ 206733 h 1311965"/>
              <a:gd name="connsiteX29" fmla="*/ 3053301 w 3355450"/>
              <a:gd name="connsiteY29" fmla="*/ 0 h 1311965"/>
              <a:gd name="connsiteX0" fmla="*/ 0 w 3267986"/>
              <a:gd name="connsiteY0" fmla="*/ 1232452 h 1232452"/>
              <a:gd name="connsiteX1" fmla="*/ 39757 w 3267986"/>
              <a:gd name="connsiteY1" fmla="*/ 1137036 h 1232452"/>
              <a:gd name="connsiteX2" fmla="*/ 159026 w 3267986"/>
              <a:gd name="connsiteY2" fmla="*/ 1049572 h 1232452"/>
              <a:gd name="connsiteX3" fmla="*/ 318053 w 3267986"/>
              <a:gd name="connsiteY3" fmla="*/ 962107 h 1232452"/>
              <a:gd name="connsiteX4" fmla="*/ 365760 w 3267986"/>
              <a:gd name="connsiteY4" fmla="*/ 858740 h 1232452"/>
              <a:gd name="connsiteX5" fmla="*/ 437322 w 3267986"/>
              <a:gd name="connsiteY5" fmla="*/ 779227 h 1232452"/>
              <a:gd name="connsiteX6" fmla="*/ 516835 w 3267986"/>
              <a:gd name="connsiteY6" fmla="*/ 739471 h 1232452"/>
              <a:gd name="connsiteX7" fmla="*/ 612251 w 3267986"/>
              <a:gd name="connsiteY7" fmla="*/ 707666 h 1232452"/>
              <a:gd name="connsiteX8" fmla="*/ 747423 w 3267986"/>
              <a:gd name="connsiteY8" fmla="*/ 644055 h 1232452"/>
              <a:gd name="connsiteX9" fmla="*/ 898498 w 3267986"/>
              <a:gd name="connsiteY9" fmla="*/ 572493 h 1232452"/>
              <a:gd name="connsiteX10" fmla="*/ 985962 w 3267986"/>
              <a:gd name="connsiteY10" fmla="*/ 492980 h 1232452"/>
              <a:gd name="connsiteX11" fmla="*/ 1105232 w 3267986"/>
              <a:gd name="connsiteY11" fmla="*/ 413467 h 1232452"/>
              <a:gd name="connsiteX12" fmla="*/ 1319917 w 3267986"/>
              <a:gd name="connsiteY12" fmla="*/ 357808 h 1232452"/>
              <a:gd name="connsiteX13" fmla="*/ 1463040 w 3267986"/>
              <a:gd name="connsiteY13" fmla="*/ 278295 h 1232452"/>
              <a:gd name="connsiteX14" fmla="*/ 1534602 w 3267986"/>
              <a:gd name="connsiteY14" fmla="*/ 206733 h 1232452"/>
              <a:gd name="connsiteX15" fmla="*/ 1614115 w 3267986"/>
              <a:gd name="connsiteY15" fmla="*/ 262393 h 1232452"/>
              <a:gd name="connsiteX16" fmla="*/ 1701580 w 3267986"/>
              <a:gd name="connsiteY16" fmla="*/ 262393 h 1232452"/>
              <a:gd name="connsiteX17" fmla="*/ 1844703 w 3267986"/>
              <a:gd name="connsiteY17" fmla="*/ 206733 h 1232452"/>
              <a:gd name="connsiteX18" fmla="*/ 1948070 w 3267986"/>
              <a:gd name="connsiteY18" fmla="*/ 206733 h 1232452"/>
              <a:gd name="connsiteX19" fmla="*/ 2107096 w 3267986"/>
              <a:gd name="connsiteY19" fmla="*/ 174928 h 1232452"/>
              <a:gd name="connsiteX20" fmla="*/ 2194560 w 3267986"/>
              <a:gd name="connsiteY20" fmla="*/ 166977 h 1232452"/>
              <a:gd name="connsiteX21" fmla="*/ 2321781 w 3267986"/>
              <a:gd name="connsiteY21" fmla="*/ 190831 h 1232452"/>
              <a:gd name="connsiteX22" fmla="*/ 2592126 w 3267986"/>
              <a:gd name="connsiteY22" fmla="*/ 190831 h 1232452"/>
              <a:gd name="connsiteX23" fmla="*/ 2767054 w 3267986"/>
              <a:gd name="connsiteY23" fmla="*/ 182880 h 1232452"/>
              <a:gd name="connsiteX24" fmla="*/ 2846567 w 3267986"/>
              <a:gd name="connsiteY24" fmla="*/ 174928 h 1232452"/>
              <a:gd name="connsiteX25" fmla="*/ 3005593 w 3267986"/>
              <a:gd name="connsiteY25" fmla="*/ 174928 h 1232452"/>
              <a:gd name="connsiteX26" fmla="*/ 3108960 w 3267986"/>
              <a:gd name="connsiteY26" fmla="*/ 222636 h 1232452"/>
              <a:gd name="connsiteX27" fmla="*/ 3267986 w 3267986"/>
              <a:gd name="connsiteY27" fmla="*/ 206733 h 1232452"/>
              <a:gd name="connsiteX28" fmla="*/ 2965837 w 3267986"/>
              <a:gd name="connsiteY28" fmla="*/ 0 h 1232452"/>
              <a:gd name="connsiteX0" fmla="*/ 0 w 3228229"/>
              <a:gd name="connsiteY0" fmla="*/ 1137036 h 1137036"/>
              <a:gd name="connsiteX1" fmla="*/ 119269 w 3228229"/>
              <a:gd name="connsiteY1" fmla="*/ 1049572 h 1137036"/>
              <a:gd name="connsiteX2" fmla="*/ 278296 w 3228229"/>
              <a:gd name="connsiteY2" fmla="*/ 962107 h 1137036"/>
              <a:gd name="connsiteX3" fmla="*/ 326003 w 3228229"/>
              <a:gd name="connsiteY3" fmla="*/ 858740 h 1137036"/>
              <a:gd name="connsiteX4" fmla="*/ 397565 w 3228229"/>
              <a:gd name="connsiteY4" fmla="*/ 779227 h 1137036"/>
              <a:gd name="connsiteX5" fmla="*/ 477078 w 3228229"/>
              <a:gd name="connsiteY5" fmla="*/ 739471 h 1137036"/>
              <a:gd name="connsiteX6" fmla="*/ 572494 w 3228229"/>
              <a:gd name="connsiteY6" fmla="*/ 707666 h 1137036"/>
              <a:gd name="connsiteX7" fmla="*/ 707666 w 3228229"/>
              <a:gd name="connsiteY7" fmla="*/ 644055 h 1137036"/>
              <a:gd name="connsiteX8" fmla="*/ 858741 w 3228229"/>
              <a:gd name="connsiteY8" fmla="*/ 572493 h 1137036"/>
              <a:gd name="connsiteX9" fmla="*/ 946205 w 3228229"/>
              <a:gd name="connsiteY9" fmla="*/ 492980 h 1137036"/>
              <a:gd name="connsiteX10" fmla="*/ 1065475 w 3228229"/>
              <a:gd name="connsiteY10" fmla="*/ 413467 h 1137036"/>
              <a:gd name="connsiteX11" fmla="*/ 1280160 w 3228229"/>
              <a:gd name="connsiteY11" fmla="*/ 357808 h 1137036"/>
              <a:gd name="connsiteX12" fmla="*/ 1423283 w 3228229"/>
              <a:gd name="connsiteY12" fmla="*/ 278295 h 1137036"/>
              <a:gd name="connsiteX13" fmla="*/ 1494845 w 3228229"/>
              <a:gd name="connsiteY13" fmla="*/ 206733 h 1137036"/>
              <a:gd name="connsiteX14" fmla="*/ 1574358 w 3228229"/>
              <a:gd name="connsiteY14" fmla="*/ 262393 h 1137036"/>
              <a:gd name="connsiteX15" fmla="*/ 1661823 w 3228229"/>
              <a:gd name="connsiteY15" fmla="*/ 262393 h 1137036"/>
              <a:gd name="connsiteX16" fmla="*/ 1804946 w 3228229"/>
              <a:gd name="connsiteY16" fmla="*/ 206733 h 1137036"/>
              <a:gd name="connsiteX17" fmla="*/ 1908313 w 3228229"/>
              <a:gd name="connsiteY17" fmla="*/ 206733 h 1137036"/>
              <a:gd name="connsiteX18" fmla="*/ 2067339 w 3228229"/>
              <a:gd name="connsiteY18" fmla="*/ 174928 h 1137036"/>
              <a:gd name="connsiteX19" fmla="*/ 2154803 w 3228229"/>
              <a:gd name="connsiteY19" fmla="*/ 166977 h 1137036"/>
              <a:gd name="connsiteX20" fmla="*/ 2282024 w 3228229"/>
              <a:gd name="connsiteY20" fmla="*/ 190831 h 1137036"/>
              <a:gd name="connsiteX21" fmla="*/ 2552369 w 3228229"/>
              <a:gd name="connsiteY21" fmla="*/ 190831 h 1137036"/>
              <a:gd name="connsiteX22" fmla="*/ 2727297 w 3228229"/>
              <a:gd name="connsiteY22" fmla="*/ 182880 h 1137036"/>
              <a:gd name="connsiteX23" fmla="*/ 2806810 w 3228229"/>
              <a:gd name="connsiteY23" fmla="*/ 174928 h 1137036"/>
              <a:gd name="connsiteX24" fmla="*/ 2965836 w 3228229"/>
              <a:gd name="connsiteY24" fmla="*/ 174928 h 1137036"/>
              <a:gd name="connsiteX25" fmla="*/ 3069203 w 3228229"/>
              <a:gd name="connsiteY25" fmla="*/ 222636 h 1137036"/>
              <a:gd name="connsiteX26" fmla="*/ 3228229 w 3228229"/>
              <a:gd name="connsiteY26" fmla="*/ 206733 h 1137036"/>
              <a:gd name="connsiteX27" fmla="*/ 2926080 w 3228229"/>
              <a:gd name="connsiteY27" fmla="*/ 0 h 1137036"/>
              <a:gd name="connsiteX0" fmla="*/ 0 w 3108960"/>
              <a:gd name="connsiteY0" fmla="*/ 1049572 h 1049572"/>
              <a:gd name="connsiteX1" fmla="*/ 159027 w 3108960"/>
              <a:gd name="connsiteY1" fmla="*/ 962107 h 1049572"/>
              <a:gd name="connsiteX2" fmla="*/ 206734 w 3108960"/>
              <a:gd name="connsiteY2" fmla="*/ 858740 h 1049572"/>
              <a:gd name="connsiteX3" fmla="*/ 278296 w 3108960"/>
              <a:gd name="connsiteY3" fmla="*/ 779227 h 1049572"/>
              <a:gd name="connsiteX4" fmla="*/ 357809 w 3108960"/>
              <a:gd name="connsiteY4" fmla="*/ 739471 h 1049572"/>
              <a:gd name="connsiteX5" fmla="*/ 453225 w 3108960"/>
              <a:gd name="connsiteY5" fmla="*/ 707666 h 1049572"/>
              <a:gd name="connsiteX6" fmla="*/ 588397 w 3108960"/>
              <a:gd name="connsiteY6" fmla="*/ 644055 h 1049572"/>
              <a:gd name="connsiteX7" fmla="*/ 739472 w 3108960"/>
              <a:gd name="connsiteY7" fmla="*/ 572493 h 1049572"/>
              <a:gd name="connsiteX8" fmla="*/ 826936 w 3108960"/>
              <a:gd name="connsiteY8" fmla="*/ 492980 h 1049572"/>
              <a:gd name="connsiteX9" fmla="*/ 946206 w 3108960"/>
              <a:gd name="connsiteY9" fmla="*/ 413467 h 1049572"/>
              <a:gd name="connsiteX10" fmla="*/ 1160891 w 3108960"/>
              <a:gd name="connsiteY10" fmla="*/ 357808 h 1049572"/>
              <a:gd name="connsiteX11" fmla="*/ 1304014 w 3108960"/>
              <a:gd name="connsiteY11" fmla="*/ 278295 h 1049572"/>
              <a:gd name="connsiteX12" fmla="*/ 1375576 w 3108960"/>
              <a:gd name="connsiteY12" fmla="*/ 206733 h 1049572"/>
              <a:gd name="connsiteX13" fmla="*/ 1455089 w 3108960"/>
              <a:gd name="connsiteY13" fmla="*/ 262393 h 1049572"/>
              <a:gd name="connsiteX14" fmla="*/ 1542554 w 3108960"/>
              <a:gd name="connsiteY14" fmla="*/ 262393 h 1049572"/>
              <a:gd name="connsiteX15" fmla="*/ 1685677 w 3108960"/>
              <a:gd name="connsiteY15" fmla="*/ 206733 h 1049572"/>
              <a:gd name="connsiteX16" fmla="*/ 1789044 w 3108960"/>
              <a:gd name="connsiteY16" fmla="*/ 206733 h 1049572"/>
              <a:gd name="connsiteX17" fmla="*/ 1948070 w 3108960"/>
              <a:gd name="connsiteY17" fmla="*/ 174928 h 1049572"/>
              <a:gd name="connsiteX18" fmla="*/ 2035534 w 3108960"/>
              <a:gd name="connsiteY18" fmla="*/ 166977 h 1049572"/>
              <a:gd name="connsiteX19" fmla="*/ 2162755 w 3108960"/>
              <a:gd name="connsiteY19" fmla="*/ 190831 h 1049572"/>
              <a:gd name="connsiteX20" fmla="*/ 2433100 w 3108960"/>
              <a:gd name="connsiteY20" fmla="*/ 190831 h 1049572"/>
              <a:gd name="connsiteX21" fmla="*/ 2608028 w 3108960"/>
              <a:gd name="connsiteY21" fmla="*/ 182880 h 1049572"/>
              <a:gd name="connsiteX22" fmla="*/ 2687541 w 3108960"/>
              <a:gd name="connsiteY22" fmla="*/ 174928 h 1049572"/>
              <a:gd name="connsiteX23" fmla="*/ 2846567 w 3108960"/>
              <a:gd name="connsiteY23" fmla="*/ 174928 h 1049572"/>
              <a:gd name="connsiteX24" fmla="*/ 2949934 w 3108960"/>
              <a:gd name="connsiteY24" fmla="*/ 222636 h 1049572"/>
              <a:gd name="connsiteX25" fmla="*/ 3108960 w 3108960"/>
              <a:gd name="connsiteY25" fmla="*/ 206733 h 1049572"/>
              <a:gd name="connsiteX26" fmla="*/ 2806811 w 3108960"/>
              <a:gd name="connsiteY26" fmla="*/ 0 h 1049572"/>
              <a:gd name="connsiteX0" fmla="*/ 0 w 2949933"/>
              <a:gd name="connsiteY0" fmla="*/ 962107 h 962107"/>
              <a:gd name="connsiteX1" fmla="*/ 47707 w 2949933"/>
              <a:gd name="connsiteY1" fmla="*/ 858740 h 962107"/>
              <a:gd name="connsiteX2" fmla="*/ 119269 w 2949933"/>
              <a:gd name="connsiteY2" fmla="*/ 779227 h 962107"/>
              <a:gd name="connsiteX3" fmla="*/ 198782 w 2949933"/>
              <a:gd name="connsiteY3" fmla="*/ 739471 h 962107"/>
              <a:gd name="connsiteX4" fmla="*/ 294198 w 2949933"/>
              <a:gd name="connsiteY4" fmla="*/ 707666 h 962107"/>
              <a:gd name="connsiteX5" fmla="*/ 429370 w 2949933"/>
              <a:gd name="connsiteY5" fmla="*/ 644055 h 962107"/>
              <a:gd name="connsiteX6" fmla="*/ 580445 w 2949933"/>
              <a:gd name="connsiteY6" fmla="*/ 572493 h 962107"/>
              <a:gd name="connsiteX7" fmla="*/ 667909 w 2949933"/>
              <a:gd name="connsiteY7" fmla="*/ 492980 h 962107"/>
              <a:gd name="connsiteX8" fmla="*/ 787179 w 2949933"/>
              <a:gd name="connsiteY8" fmla="*/ 413467 h 962107"/>
              <a:gd name="connsiteX9" fmla="*/ 1001864 w 2949933"/>
              <a:gd name="connsiteY9" fmla="*/ 357808 h 962107"/>
              <a:gd name="connsiteX10" fmla="*/ 1144987 w 2949933"/>
              <a:gd name="connsiteY10" fmla="*/ 278295 h 962107"/>
              <a:gd name="connsiteX11" fmla="*/ 1216549 w 2949933"/>
              <a:gd name="connsiteY11" fmla="*/ 206733 h 962107"/>
              <a:gd name="connsiteX12" fmla="*/ 1296062 w 2949933"/>
              <a:gd name="connsiteY12" fmla="*/ 262393 h 962107"/>
              <a:gd name="connsiteX13" fmla="*/ 1383527 w 2949933"/>
              <a:gd name="connsiteY13" fmla="*/ 262393 h 962107"/>
              <a:gd name="connsiteX14" fmla="*/ 1526650 w 2949933"/>
              <a:gd name="connsiteY14" fmla="*/ 206733 h 962107"/>
              <a:gd name="connsiteX15" fmla="*/ 1630017 w 2949933"/>
              <a:gd name="connsiteY15" fmla="*/ 206733 h 962107"/>
              <a:gd name="connsiteX16" fmla="*/ 1789043 w 2949933"/>
              <a:gd name="connsiteY16" fmla="*/ 174928 h 962107"/>
              <a:gd name="connsiteX17" fmla="*/ 1876507 w 2949933"/>
              <a:gd name="connsiteY17" fmla="*/ 166977 h 962107"/>
              <a:gd name="connsiteX18" fmla="*/ 2003728 w 2949933"/>
              <a:gd name="connsiteY18" fmla="*/ 190831 h 962107"/>
              <a:gd name="connsiteX19" fmla="*/ 2274073 w 2949933"/>
              <a:gd name="connsiteY19" fmla="*/ 190831 h 962107"/>
              <a:gd name="connsiteX20" fmla="*/ 2449001 w 2949933"/>
              <a:gd name="connsiteY20" fmla="*/ 182880 h 962107"/>
              <a:gd name="connsiteX21" fmla="*/ 2528514 w 2949933"/>
              <a:gd name="connsiteY21" fmla="*/ 174928 h 962107"/>
              <a:gd name="connsiteX22" fmla="*/ 2687540 w 2949933"/>
              <a:gd name="connsiteY22" fmla="*/ 174928 h 962107"/>
              <a:gd name="connsiteX23" fmla="*/ 2790907 w 2949933"/>
              <a:gd name="connsiteY23" fmla="*/ 222636 h 962107"/>
              <a:gd name="connsiteX24" fmla="*/ 2949933 w 2949933"/>
              <a:gd name="connsiteY24" fmla="*/ 206733 h 962107"/>
              <a:gd name="connsiteX25" fmla="*/ 2647784 w 2949933"/>
              <a:gd name="connsiteY25" fmla="*/ 0 h 962107"/>
              <a:gd name="connsiteX0" fmla="*/ 0 w 2902226"/>
              <a:gd name="connsiteY0" fmla="*/ 858740 h 858740"/>
              <a:gd name="connsiteX1" fmla="*/ 71562 w 2902226"/>
              <a:gd name="connsiteY1" fmla="*/ 779227 h 858740"/>
              <a:gd name="connsiteX2" fmla="*/ 151075 w 2902226"/>
              <a:gd name="connsiteY2" fmla="*/ 739471 h 858740"/>
              <a:gd name="connsiteX3" fmla="*/ 246491 w 2902226"/>
              <a:gd name="connsiteY3" fmla="*/ 707666 h 858740"/>
              <a:gd name="connsiteX4" fmla="*/ 381663 w 2902226"/>
              <a:gd name="connsiteY4" fmla="*/ 644055 h 858740"/>
              <a:gd name="connsiteX5" fmla="*/ 532738 w 2902226"/>
              <a:gd name="connsiteY5" fmla="*/ 572493 h 858740"/>
              <a:gd name="connsiteX6" fmla="*/ 620202 w 2902226"/>
              <a:gd name="connsiteY6" fmla="*/ 492980 h 858740"/>
              <a:gd name="connsiteX7" fmla="*/ 739472 w 2902226"/>
              <a:gd name="connsiteY7" fmla="*/ 413467 h 858740"/>
              <a:gd name="connsiteX8" fmla="*/ 954157 w 2902226"/>
              <a:gd name="connsiteY8" fmla="*/ 357808 h 858740"/>
              <a:gd name="connsiteX9" fmla="*/ 1097280 w 2902226"/>
              <a:gd name="connsiteY9" fmla="*/ 278295 h 858740"/>
              <a:gd name="connsiteX10" fmla="*/ 1168842 w 2902226"/>
              <a:gd name="connsiteY10" fmla="*/ 206733 h 858740"/>
              <a:gd name="connsiteX11" fmla="*/ 1248355 w 2902226"/>
              <a:gd name="connsiteY11" fmla="*/ 262393 h 858740"/>
              <a:gd name="connsiteX12" fmla="*/ 1335820 w 2902226"/>
              <a:gd name="connsiteY12" fmla="*/ 262393 h 858740"/>
              <a:gd name="connsiteX13" fmla="*/ 1478943 w 2902226"/>
              <a:gd name="connsiteY13" fmla="*/ 206733 h 858740"/>
              <a:gd name="connsiteX14" fmla="*/ 1582310 w 2902226"/>
              <a:gd name="connsiteY14" fmla="*/ 206733 h 858740"/>
              <a:gd name="connsiteX15" fmla="*/ 1741336 w 2902226"/>
              <a:gd name="connsiteY15" fmla="*/ 174928 h 858740"/>
              <a:gd name="connsiteX16" fmla="*/ 1828800 w 2902226"/>
              <a:gd name="connsiteY16" fmla="*/ 166977 h 858740"/>
              <a:gd name="connsiteX17" fmla="*/ 1956021 w 2902226"/>
              <a:gd name="connsiteY17" fmla="*/ 190831 h 858740"/>
              <a:gd name="connsiteX18" fmla="*/ 2226366 w 2902226"/>
              <a:gd name="connsiteY18" fmla="*/ 190831 h 858740"/>
              <a:gd name="connsiteX19" fmla="*/ 2401294 w 2902226"/>
              <a:gd name="connsiteY19" fmla="*/ 182880 h 858740"/>
              <a:gd name="connsiteX20" fmla="*/ 2480807 w 2902226"/>
              <a:gd name="connsiteY20" fmla="*/ 174928 h 858740"/>
              <a:gd name="connsiteX21" fmla="*/ 2639833 w 2902226"/>
              <a:gd name="connsiteY21" fmla="*/ 174928 h 858740"/>
              <a:gd name="connsiteX22" fmla="*/ 2743200 w 2902226"/>
              <a:gd name="connsiteY22" fmla="*/ 222636 h 858740"/>
              <a:gd name="connsiteX23" fmla="*/ 2902226 w 2902226"/>
              <a:gd name="connsiteY23" fmla="*/ 206733 h 858740"/>
              <a:gd name="connsiteX24" fmla="*/ 2600077 w 2902226"/>
              <a:gd name="connsiteY24" fmla="*/ 0 h 858740"/>
              <a:gd name="connsiteX0" fmla="*/ 0 w 2830664"/>
              <a:gd name="connsiteY0" fmla="*/ 779227 h 779227"/>
              <a:gd name="connsiteX1" fmla="*/ 79513 w 2830664"/>
              <a:gd name="connsiteY1" fmla="*/ 739471 h 779227"/>
              <a:gd name="connsiteX2" fmla="*/ 174929 w 2830664"/>
              <a:gd name="connsiteY2" fmla="*/ 707666 h 779227"/>
              <a:gd name="connsiteX3" fmla="*/ 310101 w 2830664"/>
              <a:gd name="connsiteY3" fmla="*/ 644055 h 779227"/>
              <a:gd name="connsiteX4" fmla="*/ 461176 w 2830664"/>
              <a:gd name="connsiteY4" fmla="*/ 572493 h 779227"/>
              <a:gd name="connsiteX5" fmla="*/ 548640 w 2830664"/>
              <a:gd name="connsiteY5" fmla="*/ 492980 h 779227"/>
              <a:gd name="connsiteX6" fmla="*/ 667910 w 2830664"/>
              <a:gd name="connsiteY6" fmla="*/ 413467 h 779227"/>
              <a:gd name="connsiteX7" fmla="*/ 882595 w 2830664"/>
              <a:gd name="connsiteY7" fmla="*/ 357808 h 779227"/>
              <a:gd name="connsiteX8" fmla="*/ 1025718 w 2830664"/>
              <a:gd name="connsiteY8" fmla="*/ 278295 h 779227"/>
              <a:gd name="connsiteX9" fmla="*/ 1097280 w 2830664"/>
              <a:gd name="connsiteY9" fmla="*/ 206733 h 779227"/>
              <a:gd name="connsiteX10" fmla="*/ 1176793 w 2830664"/>
              <a:gd name="connsiteY10" fmla="*/ 262393 h 779227"/>
              <a:gd name="connsiteX11" fmla="*/ 1264258 w 2830664"/>
              <a:gd name="connsiteY11" fmla="*/ 262393 h 779227"/>
              <a:gd name="connsiteX12" fmla="*/ 1407381 w 2830664"/>
              <a:gd name="connsiteY12" fmla="*/ 206733 h 779227"/>
              <a:gd name="connsiteX13" fmla="*/ 1510748 w 2830664"/>
              <a:gd name="connsiteY13" fmla="*/ 206733 h 779227"/>
              <a:gd name="connsiteX14" fmla="*/ 1669774 w 2830664"/>
              <a:gd name="connsiteY14" fmla="*/ 174928 h 779227"/>
              <a:gd name="connsiteX15" fmla="*/ 1757238 w 2830664"/>
              <a:gd name="connsiteY15" fmla="*/ 166977 h 779227"/>
              <a:gd name="connsiteX16" fmla="*/ 1884459 w 2830664"/>
              <a:gd name="connsiteY16" fmla="*/ 190831 h 779227"/>
              <a:gd name="connsiteX17" fmla="*/ 2154804 w 2830664"/>
              <a:gd name="connsiteY17" fmla="*/ 190831 h 779227"/>
              <a:gd name="connsiteX18" fmla="*/ 2329732 w 2830664"/>
              <a:gd name="connsiteY18" fmla="*/ 182880 h 779227"/>
              <a:gd name="connsiteX19" fmla="*/ 2409245 w 2830664"/>
              <a:gd name="connsiteY19" fmla="*/ 174928 h 779227"/>
              <a:gd name="connsiteX20" fmla="*/ 2568271 w 2830664"/>
              <a:gd name="connsiteY20" fmla="*/ 174928 h 779227"/>
              <a:gd name="connsiteX21" fmla="*/ 2671638 w 2830664"/>
              <a:gd name="connsiteY21" fmla="*/ 222636 h 779227"/>
              <a:gd name="connsiteX22" fmla="*/ 2830664 w 2830664"/>
              <a:gd name="connsiteY22" fmla="*/ 206733 h 779227"/>
              <a:gd name="connsiteX23" fmla="*/ 2528515 w 2830664"/>
              <a:gd name="connsiteY23" fmla="*/ 0 h 779227"/>
              <a:gd name="connsiteX0" fmla="*/ 0 w 2814761"/>
              <a:gd name="connsiteY0" fmla="*/ 842837 h 842837"/>
              <a:gd name="connsiteX1" fmla="*/ 63610 w 2814761"/>
              <a:gd name="connsiteY1" fmla="*/ 739471 h 842837"/>
              <a:gd name="connsiteX2" fmla="*/ 159026 w 2814761"/>
              <a:gd name="connsiteY2" fmla="*/ 707666 h 842837"/>
              <a:gd name="connsiteX3" fmla="*/ 294198 w 2814761"/>
              <a:gd name="connsiteY3" fmla="*/ 644055 h 842837"/>
              <a:gd name="connsiteX4" fmla="*/ 445273 w 2814761"/>
              <a:gd name="connsiteY4" fmla="*/ 572493 h 842837"/>
              <a:gd name="connsiteX5" fmla="*/ 532737 w 2814761"/>
              <a:gd name="connsiteY5" fmla="*/ 492980 h 842837"/>
              <a:gd name="connsiteX6" fmla="*/ 652007 w 2814761"/>
              <a:gd name="connsiteY6" fmla="*/ 413467 h 842837"/>
              <a:gd name="connsiteX7" fmla="*/ 866692 w 2814761"/>
              <a:gd name="connsiteY7" fmla="*/ 357808 h 842837"/>
              <a:gd name="connsiteX8" fmla="*/ 1009815 w 2814761"/>
              <a:gd name="connsiteY8" fmla="*/ 278295 h 842837"/>
              <a:gd name="connsiteX9" fmla="*/ 1081377 w 2814761"/>
              <a:gd name="connsiteY9" fmla="*/ 206733 h 842837"/>
              <a:gd name="connsiteX10" fmla="*/ 1160890 w 2814761"/>
              <a:gd name="connsiteY10" fmla="*/ 262393 h 842837"/>
              <a:gd name="connsiteX11" fmla="*/ 1248355 w 2814761"/>
              <a:gd name="connsiteY11" fmla="*/ 262393 h 842837"/>
              <a:gd name="connsiteX12" fmla="*/ 1391478 w 2814761"/>
              <a:gd name="connsiteY12" fmla="*/ 206733 h 842837"/>
              <a:gd name="connsiteX13" fmla="*/ 1494845 w 2814761"/>
              <a:gd name="connsiteY13" fmla="*/ 206733 h 842837"/>
              <a:gd name="connsiteX14" fmla="*/ 1653871 w 2814761"/>
              <a:gd name="connsiteY14" fmla="*/ 174928 h 842837"/>
              <a:gd name="connsiteX15" fmla="*/ 1741335 w 2814761"/>
              <a:gd name="connsiteY15" fmla="*/ 166977 h 842837"/>
              <a:gd name="connsiteX16" fmla="*/ 1868556 w 2814761"/>
              <a:gd name="connsiteY16" fmla="*/ 190831 h 842837"/>
              <a:gd name="connsiteX17" fmla="*/ 2138901 w 2814761"/>
              <a:gd name="connsiteY17" fmla="*/ 190831 h 842837"/>
              <a:gd name="connsiteX18" fmla="*/ 2313829 w 2814761"/>
              <a:gd name="connsiteY18" fmla="*/ 182880 h 842837"/>
              <a:gd name="connsiteX19" fmla="*/ 2393342 w 2814761"/>
              <a:gd name="connsiteY19" fmla="*/ 174928 h 842837"/>
              <a:gd name="connsiteX20" fmla="*/ 2552368 w 2814761"/>
              <a:gd name="connsiteY20" fmla="*/ 174928 h 842837"/>
              <a:gd name="connsiteX21" fmla="*/ 2655735 w 2814761"/>
              <a:gd name="connsiteY21" fmla="*/ 222636 h 842837"/>
              <a:gd name="connsiteX22" fmla="*/ 2814761 w 2814761"/>
              <a:gd name="connsiteY22" fmla="*/ 206733 h 842837"/>
              <a:gd name="connsiteX23" fmla="*/ 2512612 w 2814761"/>
              <a:gd name="connsiteY23" fmla="*/ 0 h 842837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66977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44417 w 2814761"/>
              <a:gd name="connsiteY20" fmla="*/ 206733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655735"/>
              <a:gd name="connsiteY0" fmla="*/ 803080 h 803080"/>
              <a:gd name="connsiteX1" fmla="*/ 63610 w 2655735"/>
              <a:gd name="connsiteY1" fmla="*/ 739471 h 803080"/>
              <a:gd name="connsiteX2" fmla="*/ 159026 w 2655735"/>
              <a:gd name="connsiteY2" fmla="*/ 707666 h 803080"/>
              <a:gd name="connsiteX3" fmla="*/ 294198 w 2655735"/>
              <a:gd name="connsiteY3" fmla="*/ 644055 h 803080"/>
              <a:gd name="connsiteX4" fmla="*/ 445273 w 2655735"/>
              <a:gd name="connsiteY4" fmla="*/ 572493 h 803080"/>
              <a:gd name="connsiteX5" fmla="*/ 532737 w 2655735"/>
              <a:gd name="connsiteY5" fmla="*/ 492980 h 803080"/>
              <a:gd name="connsiteX6" fmla="*/ 652007 w 2655735"/>
              <a:gd name="connsiteY6" fmla="*/ 413467 h 803080"/>
              <a:gd name="connsiteX7" fmla="*/ 866692 w 2655735"/>
              <a:gd name="connsiteY7" fmla="*/ 357808 h 803080"/>
              <a:gd name="connsiteX8" fmla="*/ 1009815 w 2655735"/>
              <a:gd name="connsiteY8" fmla="*/ 278295 h 803080"/>
              <a:gd name="connsiteX9" fmla="*/ 1081377 w 2655735"/>
              <a:gd name="connsiteY9" fmla="*/ 206733 h 803080"/>
              <a:gd name="connsiteX10" fmla="*/ 1160890 w 2655735"/>
              <a:gd name="connsiteY10" fmla="*/ 262393 h 803080"/>
              <a:gd name="connsiteX11" fmla="*/ 1248355 w 2655735"/>
              <a:gd name="connsiteY11" fmla="*/ 262393 h 803080"/>
              <a:gd name="connsiteX12" fmla="*/ 1391478 w 2655735"/>
              <a:gd name="connsiteY12" fmla="*/ 206733 h 803080"/>
              <a:gd name="connsiteX13" fmla="*/ 1494845 w 2655735"/>
              <a:gd name="connsiteY13" fmla="*/ 206733 h 803080"/>
              <a:gd name="connsiteX14" fmla="*/ 1653871 w 2655735"/>
              <a:gd name="connsiteY14" fmla="*/ 174928 h 803080"/>
              <a:gd name="connsiteX15" fmla="*/ 1741335 w 2655735"/>
              <a:gd name="connsiteY15" fmla="*/ 198782 h 803080"/>
              <a:gd name="connsiteX16" fmla="*/ 1868556 w 2655735"/>
              <a:gd name="connsiteY16" fmla="*/ 214684 h 803080"/>
              <a:gd name="connsiteX17" fmla="*/ 2138901 w 2655735"/>
              <a:gd name="connsiteY17" fmla="*/ 222636 h 803080"/>
              <a:gd name="connsiteX18" fmla="*/ 2313829 w 2655735"/>
              <a:gd name="connsiteY18" fmla="*/ 206733 h 803080"/>
              <a:gd name="connsiteX19" fmla="*/ 2393342 w 2655735"/>
              <a:gd name="connsiteY19" fmla="*/ 206733 h 803080"/>
              <a:gd name="connsiteX20" fmla="*/ 2544417 w 2655735"/>
              <a:gd name="connsiteY20" fmla="*/ 206733 h 803080"/>
              <a:gd name="connsiteX21" fmla="*/ 2655735 w 2655735"/>
              <a:gd name="connsiteY21" fmla="*/ 222636 h 803080"/>
              <a:gd name="connsiteX22" fmla="*/ 2512612 w 2655735"/>
              <a:gd name="connsiteY22" fmla="*/ 0 h 803080"/>
              <a:gd name="connsiteX0" fmla="*/ 0 w 2655735"/>
              <a:gd name="connsiteY0" fmla="*/ 628152 h 628152"/>
              <a:gd name="connsiteX1" fmla="*/ 63610 w 2655735"/>
              <a:gd name="connsiteY1" fmla="*/ 564543 h 628152"/>
              <a:gd name="connsiteX2" fmla="*/ 159026 w 2655735"/>
              <a:gd name="connsiteY2" fmla="*/ 532738 h 628152"/>
              <a:gd name="connsiteX3" fmla="*/ 294198 w 2655735"/>
              <a:gd name="connsiteY3" fmla="*/ 469127 h 628152"/>
              <a:gd name="connsiteX4" fmla="*/ 445273 w 2655735"/>
              <a:gd name="connsiteY4" fmla="*/ 397565 h 628152"/>
              <a:gd name="connsiteX5" fmla="*/ 532737 w 2655735"/>
              <a:gd name="connsiteY5" fmla="*/ 318052 h 628152"/>
              <a:gd name="connsiteX6" fmla="*/ 652007 w 2655735"/>
              <a:gd name="connsiteY6" fmla="*/ 238539 h 628152"/>
              <a:gd name="connsiteX7" fmla="*/ 866692 w 2655735"/>
              <a:gd name="connsiteY7" fmla="*/ 182880 h 628152"/>
              <a:gd name="connsiteX8" fmla="*/ 1009815 w 2655735"/>
              <a:gd name="connsiteY8" fmla="*/ 103367 h 628152"/>
              <a:gd name="connsiteX9" fmla="*/ 1081377 w 2655735"/>
              <a:gd name="connsiteY9" fmla="*/ 31805 h 628152"/>
              <a:gd name="connsiteX10" fmla="*/ 1160890 w 2655735"/>
              <a:gd name="connsiteY10" fmla="*/ 87465 h 628152"/>
              <a:gd name="connsiteX11" fmla="*/ 1248355 w 2655735"/>
              <a:gd name="connsiteY11" fmla="*/ 87465 h 628152"/>
              <a:gd name="connsiteX12" fmla="*/ 1391478 w 2655735"/>
              <a:gd name="connsiteY12" fmla="*/ 31805 h 628152"/>
              <a:gd name="connsiteX13" fmla="*/ 1494845 w 2655735"/>
              <a:gd name="connsiteY13" fmla="*/ 31805 h 628152"/>
              <a:gd name="connsiteX14" fmla="*/ 1653871 w 2655735"/>
              <a:gd name="connsiteY14" fmla="*/ 0 h 628152"/>
              <a:gd name="connsiteX15" fmla="*/ 1741335 w 2655735"/>
              <a:gd name="connsiteY15" fmla="*/ 23854 h 628152"/>
              <a:gd name="connsiteX16" fmla="*/ 1868556 w 2655735"/>
              <a:gd name="connsiteY16" fmla="*/ 39756 h 628152"/>
              <a:gd name="connsiteX17" fmla="*/ 2138901 w 2655735"/>
              <a:gd name="connsiteY17" fmla="*/ 47708 h 628152"/>
              <a:gd name="connsiteX18" fmla="*/ 2313829 w 2655735"/>
              <a:gd name="connsiteY18" fmla="*/ 31805 h 628152"/>
              <a:gd name="connsiteX19" fmla="*/ 2393342 w 2655735"/>
              <a:gd name="connsiteY19" fmla="*/ 31805 h 628152"/>
              <a:gd name="connsiteX20" fmla="*/ 2544417 w 2655735"/>
              <a:gd name="connsiteY20" fmla="*/ 31805 h 628152"/>
              <a:gd name="connsiteX21" fmla="*/ 2655735 w 2655735"/>
              <a:gd name="connsiteY21" fmla="*/ 47708 h 628152"/>
              <a:gd name="connsiteX0" fmla="*/ 0 w 2544417"/>
              <a:gd name="connsiteY0" fmla="*/ 628152 h 628152"/>
              <a:gd name="connsiteX1" fmla="*/ 63610 w 2544417"/>
              <a:gd name="connsiteY1" fmla="*/ 564543 h 628152"/>
              <a:gd name="connsiteX2" fmla="*/ 159026 w 2544417"/>
              <a:gd name="connsiteY2" fmla="*/ 532738 h 628152"/>
              <a:gd name="connsiteX3" fmla="*/ 294198 w 2544417"/>
              <a:gd name="connsiteY3" fmla="*/ 469127 h 628152"/>
              <a:gd name="connsiteX4" fmla="*/ 445273 w 2544417"/>
              <a:gd name="connsiteY4" fmla="*/ 397565 h 628152"/>
              <a:gd name="connsiteX5" fmla="*/ 532737 w 2544417"/>
              <a:gd name="connsiteY5" fmla="*/ 318052 h 628152"/>
              <a:gd name="connsiteX6" fmla="*/ 652007 w 2544417"/>
              <a:gd name="connsiteY6" fmla="*/ 238539 h 628152"/>
              <a:gd name="connsiteX7" fmla="*/ 866692 w 2544417"/>
              <a:gd name="connsiteY7" fmla="*/ 182880 h 628152"/>
              <a:gd name="connsiteX8" fmla="*/ 1009815 w 2544417"/>
              <a:gd name="connsiteY8" fmla="*/ 103367 h 628152"/>
              <a:gd name="connsiteX9" fmla="*/ 1081377 w 2544417"/>
              <a:gd name="connsiteY9" fmla="*/ 31805 h 628152"/>
              <a:gd name="connsiteX10" fmla="*/ 1160890 w 2544417"/>
              <a:gd name="connsiteY10" fmla="*/ 87465 h 628152"/>
              <a:gd name="connsiteX11" fmla="*/ 1248355 w 2544417"/>
              <a:gd name="connsiteY11" fmla="*/ 87465 h 628152"/>
              <a:gd name="connsiteX12" fmla="*/ 1391478 w 2544417"/>
              <a:gd name="connsiteY12" fmla="*/ 31805 h 628152"/>
              <a:gd name="connsiteX13" fmla="*/ 1494845 w 2544417"/>
              <a:gd name="connsiteY13" fmla="*/ 31805 h 628152"/>
              <a:gd name="connsiteX14" fmla="*/ 1653871 w 2544417"/>
              <a:gd name="connsiteY14" fmla="*/ 0 h 628152"/>
              <a:gd name="connsiteX15" fmla="*/ 1741335 w 2544417"/>
              <a:gd name="connsiteY15" fmla="*/ 23854 h 628152"/>
              <a:gd name="connsiteX16" fmla="*/ 1868556 w 2544417"/>
              <a:gd name="connsiteY16" fmla="*/ 39756 h 628152"/>
              <a:gd name="connsiteX17" fmla="*/ 2138901 w 2544417"/>
              <a:gd name="connsiteY17" fmla="*/ 47708 h 628152"/>
              <a:gd name="connsiteX18" fmla="*/ 2313829 w 2544417"/>
              <a:gd name="connsiteY18" fmla="*/ 31805 h 628152"/>
              <a:gd name="connsiteX19" fmla="*/ 2393342 w 2544417"/>
              <a:gd name="connsiteY19" fmla="*/ 31805 h 628152"/>
              <a:gd name="connsiteX20" fmla="*/ 2544417 w 2544417"/>
              <a:gd name="connsiteY20" fmla="*/ 31805 h 628152"/>
              <a:gd name="connsiteX0" fmla="*/ 0 w 2393342"/>
              <a:gd name="connsiteY0" fmla="*/ 628152 h 628152"/>
              <a:gd name="connsiteX1" fmla="*/ 63610 w 2393342"/>
              <a:gd name="connsiteY1" fmla="*/ 564543 h 628152"/>
              <a:gd name="connsiteX2" fmla="*/ 159026 w 2393342"/>
              <a:gd name="connsiteY2" fmla="*/ 532738 h 628152"/>
              <a:gd name="connsiteX3" fmla="*/ 294198 w 2393342"/>
              <a:gd name="connsiteY3" fmla="*/ 469127 h 628152"/>
              <a:gd name="connsiteX4" fmla="*/ 445273 w 2393342"/>
              <a:gd name="connsiteY4" fmla="*/ 397565 h 628152"/>
              <a:gd name="connsiteX5" fmla="*/ 532737 w 2393342"/>
              <a:gd name="connsiteY5" fmla="*/ 318052 h 628152"/>
              <a:gd name="connsiteX6" fmla="*/ 652007 w 2393342"/>
              <a:gd name="connsiteY6" fmla="*/ 238539 h 628152"/>
              <a:gd name="connsiteX7" fmla="*/ 866692 w 2393342"/>
              <a:gd name="connsiteY7" fmla="*/ 182880 h 628152"/>
              <a:gd name="connsiteX8" fmla="*/ 1009815 w 2393342"/>
              <a:gd name="connsiteY8" fmla="*/ 103367 h 628152"/>
              <a:gd name="connsiteX9" fmla="*/ 1081377 w 2393342"/>
              <a:gd name="connsiteY9" fmla="*/ 31805 h 628152"/>
              <a:gd name="connsiteX10" fmla="*/ 1160890 w 2393342"/>
              <a:gd name="connsiteY10" fmla="*/ 87465 h 628152"/>
              <a:gd name="connsiteX11" fmla="*/ 1248355 w 2393342"/>
              <a:gd name="connsiteY11" fmla="*/ 87465 h 628152"/>
              <a:gd name="connsiteX12" fmla="*/ 1391478 w 2393342"/>
              <a:gd name="connsiteY12" fmla="*/ 31805 h 628152"/>
              <a:gd name="connsiteX13" fmla="*/ 1494845 w 2393342"/>
              <a:gd name="connsiteY13" fmla="*/ 31805 h 628152"/>
              <a:gd name="connsiteX14" fmla="*/ 1653871 w 2393342"/>
              <a:gd name="connsiteY14" fmla="*/ 0 h 628152"/>
              <a:gd name="connsiteX15" fmla="*/ 1741335 w 2393342"/>
              <a:gd name="connsiteY15" fmla="*/ 23854 h 628152"/>
              <a:gd name="connsiteX16" fmla="*/ 1868556 w 2393342"/>
              <a:gd name="connsiteY16" fmla="*/ 39756 h 628152"/>
              <a:gd name="connsiteX17" fmla="*/ 2138901 w 2393342"/>
              <a:gd name="connsiteY17" fmla="*/ 47708 h 628152"/>
              <a:gd name="connsiteX18" fmla="*/ 2313829 w 2393342"/>
              <a:gd name="connsiteY18" fmla="*/ 31805 h 628152"/>
              <a:gd name="connsiteX19" fmla="*/ 2393342 w 2393342"/>
              <a:gd name="connsiteY19" fmla="*/ 31805 h 628152"/>
              <a:gd name="connsiteX0" fmla="*/ 0 w 2313829"/>
              <a:gd name="connsiteY0" fmla="*/ 628152 h 628152"/>
              <a:gd name="connsiteX1" fmla="*/ 63610 w 2313829"/>
              <a:gd name="connsiteY1" fmla="*/ 564543 h 628152"/>
              <a:gd name="connsiteX2" fmla="*/ 159026 w 2313829"/>
              <a:gd name="connsiteY2" fmla="*/ 532738 h 628152"/>
              <a:gd name="connsiteX3" fmla="*/ 294198 w 2313829"/>
              <a:gd name="connsiteY3" fmla="*/ 469127 h 628152"/>
              <a:gd name="connsiteX4" fmla="*/ 445273 w 2313829"/>
              <a:gd name="connsiteY4" fmla="*/ 397565 h 628152"/>
              <a:gd name="connsiteX5" fmla="*/ 532737 w 2313829"/>
              <a:gd name="connsiteY5" fmla="*/ 318052 h 628152"/>
              <a:gd name="connsiteX6" fmla="*/ 652007 w 2313829"/>
              <a:gd name="connsiteY6" fmla="*/ 238539 h 628152"/>
              <a:gd name="connsiteX7" fmla="*/ 866692 w 2313829"/>
              <a:gd name="connsiteY7" fmla="*/ 182880 h 628152"/>
              <a:gd name="connsiteX8" fmla="*/ 1009815 w 2313829"/>
              <a:gd name="connsiteY8" fmla="*/ 103367 h 628152"/>
              <a:gd name="connsiteX9" fmla="*/ 1081377 w 2313829"/>
              <a:gd name="connsiteY9" fmla="*/ 31805 h 628152"/>
              <a:gd name="connsiteX10" fmla="*/ 1160890 w 2313829"/>
              <a:gd name="connsiteY10" fmla="*/ 87465 h 628152"/>
              <a:gd name="connsiteX11" fmla="*/ 1248355 w 2313829"/>
              <a:gd name="connsiteY11" fmla="*/ 87465 h 628152"/>
              <a:gd name="connsiteX12" fmla="*/ 1391478 w 2313829"/>
              <a:gd name="connsiteY12" fmla="*/ 31805 h 628152"/>
              <a:gd name="connsiteX13" fmla="*/ 1494845 w 2313829"/>
              <a:gd name="connsiteY13" fmla="*/ 31805 h 628152"/>
              <a:gd name="connsiteX14" fmla="*/ 1653871 w 2313829"/>
              <a:gd name="connsiteY14" fmla="*/ 0 h 628152"/>
              <a:gd name="connsiteX15" fmla="*/ 1741335 w 2313829"/>
              <a:gd name="connsiteY15" fmla="*/ 23854 h 628152"/>
              <a:gd name="connsiteX16" fmla="*/ 1868556 w 2313829"/>
              <a:gd name="connsiteY16" fmla="*/ 39756 h 628152"/>
              <a:gd name="connsiteX17" fmla="*/ 2138901 w 2313829"/>
              <a:gd name="connsiteY17" fmla="*/ 47708 h 628152"/>
              <a:gd name="connsiteX18" fmla="*/ 2313829 w 2313829"/>
              <a:gd name="connsiteY18" fmla="*/ 31805 h 628152"/>
              <a:gd name="connsiteX0" fmla="*/ 0 w 2138901"/>
              <a:gd name="connsiteY0" fmla="*/ 628152 h 628152"/>
              <a:gd name="connsiteX1" fmla="*/ 63610 w 2138901"/>
              <a:gd name="connsiteY1" fmla="*/ 564543 h 628152"/>
              <a:gd name="connsiteX2" fmla="*/ 159026 w 2138901"/>
              <a:gd name="connsiteY2" fmla="*/ 532738 h 628152"/>
              <a:gd name="connsiteX3" fmla="*/ 294198 w 2138901"/>
              <a:gd name="connsiteY3" fmla="*/ 469127 h 628152"/>
              <a:gd name="connsiteX4" fmla="*/ 445273 w 2138901"/>
              <a:gd name="connsiteY4" fmla="*/ 397565 h 628152"/>
              <a:gd name="connsiteX5" fmla="*/ 532737 w 2138901"/>
              <a:gd name="connsiteY5" fmla="*/ 318052 h 628152"/>
              <a:gd name="connsiteX6" fmla="*/ 652007 w 2138901"/>
              <a:gd name="connsiteY6" fmla="*/ 238539 h 628152"/>
              <a:gd name="connsiteX7" fmla="*/ 866692 w 2138901"/>
              <a:gd name="connsiteY7" fmla="*/ 182880 h 628152"/>
              <a:gd name="connsiteX8" fmla="*/ 1009815 w 2138901"/>
              <a:gd name="connsiteY8" fmla="*/ 103367 h 628152"/>
              <a:gd name="connsiteX9" fmla="*/ 1081377 w 2138901"/>
              <a:gd name="connsiteY9" fmla="*/ 31805 h 628152"/>
              <a:gd name="connsiteX10" fmla="*/ 1160890 w 2138901"/>
              <a:gd name="connsiteY10" fmla="*/ 87465 h 628152"/>
              <a:gd name="connsiteX11" fmla="*/ 1248355 w 2138901"/>
              <a:gd name="connsiteY11" fmla="*/ 87465 h 628152"/>
              <a:gd name="connsiteX12" fmla="*/ 1391478 w 2138901"/>
              <a:gd name="connsiteY12" fmla="*/ 31805 h 628152"/>
              <a:gd name="connsiteX13" fmla="*/ 1494845 w 2138901"/>
              <a:gd name="connsiteY13" fmla="*/ 31805 h 628152"/>
              <a:gd name="connsiteX14" fmla="*/ 1653871 w 2138901"/>
              <a:gd name="connsiteY14" fmla="*/ 0 h 628152"/>
              <a:gd name="connsiteX15" fmla="*/ 1741335 w 2138901"/>
              <a:gd name="connsiteY15" fmla="*/ 23854 h 628152"/>
              <a:gd name="connsiteX16" fmla="*/ 1868556 w 2138901"/>
              <a:gd name="connsiteY16" fmla="*/ 39756 h 628152"/>
              <a:gd name="connsiteX17" fmla="*/ 2138901 w 2138901"/>
              <a:gd name="connsiteY17" fmla="*/ 47708 h 628152"/>
              <a:gd name="connsiteX0" fmla="*/ 0 w 1868556"/>
              <a:gd name="connsiteY0" fmla="*/ 628152 h 628152"/>
              <a:gd name="connsiteX1" fmla="*/ 63610 w 1868556"/>
              <a:gd name="connsiteY1" fmla="*/ 564543 h 628152"/>
              <a:gd name="connsiteX2" fmla="*/ 159026 w 1868556"/>
              <a:gd name="connsiteY2" fmla="*/ 532738 h 628152"/>
              <a:gd name="connsiteX3" fmla="*/ 294198 w 1868556"/>
              <a:gd name="connsiteY3" fmla="*/ 469127 h 628152"/>
              <a:gd name="connsiteX4" fmla="*/ 445273 w 1868556"/>
              <a:gd name="connsiteY4" fmla="*/ 397565 h 628152"/>
              <a:gd name="connsiteX5" fmla="*/ 532737 w 1868556"/>
              <a:gd name="connsiteY5" fmla="*/ 318052 h 628152"/>
              <a:gd name="connsiteX6" fmla="*/ 652007 w 1868556"/>
              <a:gd name="connsiteY6" fmla="*/ 238539 h 628152"/>
              <a:gd name="connsiteX7" fmla="*/ 866692 w 1868556"/>
              <a:gd name="connsiteY7" fmla="*/ 182880 h 628152"/>
              <a:gd name="connsiteX8" fmla="*/ 1009815 w 1868556"/>
              <a:gd name="connsiteY8" fmla="*/ 103367 h 628152"/>
              <a:gd name="connsiteX9" fmla="*/ 1081377 w 1868556"/>
              <a:gd name="connsiteY9" fmla="*/ 31805 h 628152"/>
              <a:gd name="connsiteX10" fmla="*/ 1160890 w 1868556"/>
              <a:gd name="connsiteY10" fmla="*/ 87465 h 628152"/>
              <a:gd name="connsiteX11" fmla="*/ 1248355 w 1868556"/>
              <a:gd name="connsiteY11" fmla="*/ 87465 h 628152"/>
              <a:gd name="connsiteX12" fmla="*/ 1391478 w 1868556"/>
              <a:gd name="connsiteY12" fmla="*/ 31805 h 628152"/>
              <a:gd name="connsiteX13" fmla="*/ 1494845 w 1868556"/>
              <a:gd name="connsiteY13" fmla="*/ 31805 h 628152"/>
              <a:gd name="connsiteX14" fmla="*/ 1653871 w 1868556"/>
              <a:gd name="connsiteY14" fmla="*/ 0 h 628152"/>
              <a:gd name="connsiteX15" fmla="*/ 1741335 w 1868556"/>
              <a:gd name="connsiteY15" fmla="*/ 23854 h 628152"/>
              <a:gd name="connsiteX16" fmla="*/ 1868556 w 1868556"/>
              <a:gd name="connsiteY16" fmla="*/ 39756 h 628152"/>
              <a:gd name="connsiteX0" fmla="*/ 0 w 2001906"/>
              <a:gd name="connsiteY0" fmla="*/ 786902 h 786902"/>
              <a:gd name="connsiteX1" fmla="*/ 196960 w 2001906"/>
              <a:gd name="connsiteY1" fmla="*/ 564543 h 786902"/>
              <a:gd name="connsiteX2" fmla="*/ 292376 w 2001906"/>
              <a:gd name="connsiteY2" fmla="*/ 532738 h 786902"/>
              <a:gd name="connsiteX3" fmla="*/ 427548 w 2001906"/>
              <a:gd name="connsiteY3" fmla="*/ 469127 h 786902"/>
              <a:gd name="connsiteX4" fmla="*/ 578623 w 2001906"/>
              <a:gd name="connsiteY4" fmla="*/ 397565 h 786902"/>
              <a:gd name="connsiteX5" fmla="*/ 666087 w 2001906"/>
              <a:gd name="connsiteY5" fmla="*/ 318052 h 786902"/>
              <a:gd name="connsiteX6" fmla="*/ 785357 w 2001906"/>
              <a:gd name="connsiteY6" fmla="*/ 238539 h 786902"/>
              <a:gd name="connsiteX7" fmla="*/ 1000042 w 2001906"/>
              <a:gd name="connsiteY7" fmla="*/ 182880 h 786902"/>
              <a:gd name="connsiteX8" fmla="*/ 1143165 w 2001906"/>
              <a:gd name="connsiteY8" fmla="*/ 103367 h 786902"/>
              <a:gd name="connsiteX9" fmla="*/ 1214727 w 2001906"/>
              <a:gd name="connsiteY9" fmla="*/ 31805 h 786902"/>
              <a:gd name="connsiteX10" fmla="*/ 1294240 w 2001906"/>
              <a:gd name="connsiteY10" fmla="*/ 87465 h 786902"/>
              <a:gd name="connsiteX11" fmla="*/ 1381705 w 2001906"/>
              <a:gd name="connsiteY11" fmla="*/ 87465 h 786902"/>
              <a:gd name="connsiteX12" fmla="*/ 1524828 w 2001906"/>
              <a:gd name="connsiteY12" fmla="*/ 31805 h 786902"/>
              <a:gd name="connsiteX13" fmla="*/ 1628195 w 2001906"/>
              <a:gd name="connsiteY13" fmla="*/ 31805 h 786902"/>
              <a:gd name="connsiteX14" fmla="*/ 1787221 w 2001906"/>
              <a:gd name="connsiteY14" fmla="*/ 0 h 786902"/>
              <a:gd name="connsiteX15" fmla="*/ 1874685 w 2001906"/>
              <a:gd name="connsiteY15" fmla="*/ 23854 h 786902"/>
              <a:gd name="connsiteX16" fmla="*/ 2001906 w 2001906"/>
              <a:gd name="connsiteY16" fmla="*/ 39756 h 786902"/>
              <a:gd name="connsiteX0" fmla="*/ 0 w 1995556"/>
              <a:gd name="connsiteY0" fmla="*/ 761502 h 761502"/>
              <a:gd name="connsiteX1" fmla="*/ 190610 w 1995556"/>
              <a:gd name="connsiteY1" fmla="*/ 564543 h 761502"/>
              <a:gd name="connsiteX2" fmla="*/ 286026 w 1995556"/>
              <a:gd name="connsiteY2" fmla="*/ 532738 h 761502"/>
              <a:gd name="connsiteX3" fmla="*/ 421198 w 1995556"/>
              <a:gd name="connsiteY3" fmla="*/ 469127 h 761502"/>
              <a:gd name="connsiteX4" fmla="*/ 572273 w 1995556"/>
              <a:gd name="connsiteY4" fmla="*/ 397565 h 761502"/>
              <a:gd name="connsiteX5" fmla="*/ 659737 w 1995556"/>
              <a:gd name="connsiteY5" fmla="*/ 318052 h 761502"/>
              <a:gd name="connsiteX6" fmla="*/ 779007 w 1995556"/>
              <a:gd name="connsiteY6" fmla="*/ 238539 h 761502"/>
              <a:gd name="connsiteX7" fmla="*/ 993692 w 1995556"/>
              <a:gd name="connsiteY7" fmla="*/ 182880 h 761502"/>
              <a:gd name="connsiteX8" fmla="*/ 1136815 w 1995556"/>
              <a:gd name="connsiteY8" fmla="*/ 103367 h 761502"/>
              <a:gd name="connsiteX9" fmla="*/ 1208377 w 1995556"/>
              <a:gd name="connsiteY9" fmla="*/ 31805 h 761502"/>
              <a:gd name="connsiteX10" fmla="*/ 1287890 w 1995556"/>
              <a:gd name="connsiteY10" fmla="*/ 87465 h 761502"/>
              <a:gd name="connsiteX11" fmla="*/ 1375355 w 1995556"/>
              <a:gd name="connsiteY11" fmla="*/ 87465 h 761502"/>
              <a:gd name="connsiteX12" fmla="*/ 1518478 w 1995556"/>
              <a:gd name="connsiteY12" fmla="*/ 31805 h 761502"/>
              <a:gd name="connsiteX13" fmla="*/ 1621845 w 1995556"/>
              <a:gd name="connsiteY13" fmla="*/ 31805 h 761502"/>
              <a:gd name="connsiteX14" fmla="*/ 1780871 w 1995556"/>
              <a:gd name="connsiteY14" fmla="*/ 0 h 761502"/>
              <a:gd name="connsiteX15" fmla="*/ 1868335 w 1995556"/>
              <a:gd name="connsiteY15" fmla="*/ 23854 h 761502"/>
              <a:gd name="connsiteX16" fmla="*/ 1995556 w 1995556"/>
              <a:gd name="connsiteY16" fmla="*/ 39756 h 761502"/>
              <a:gd name="connsiteX0" fmla="*/ 0 w 1868335"/>
              <a:gd name="connsiteY0" fmla="*/ 761502 h 761502"/>
              <a:gd name="connsiteX1" fmla="*/ 190610 w 1868335"/>
              <a:gd name="connsiteY1" fmla="*/ 564543 h 761502"/>
              <a:gd name="connsiteX2" fmla="*/ 286026 w 1868335"/>
              <a:gd name="connsiteY2" fmla="*/ 532738 h 761502"/>
              <a:gd name="connsiteX3" fmla="*/ 421198 w 1868335"/>
              <a:gd name="connsiteY3" fmla="*/ 469127 h 761502"/>
              <a:gd name="connsiteX4" fmla="*/ 572273 w 1868335"/>
              <a:gd name="connsiteY4" fmla="*/ 397565 h 761502"/>
              <a:gd name="connsiteX5" fmla="*/ 659737 w 1868335"/>
              <a:gd name="connsiteY5" fmla="*/ 318052 h 761502"/>
              <a:gd name="connsiteX6" fmla="*/ 779007 w 1868335"/>
              <a:gd name="connsiteY6" fmla="*/ 238539 h 761502"/>
              <a:gd name="connsiteX7" fmla="*/ 993692 w 1868335"/>
              <a:gd name="connsiteY7" fmla="*/ 182880 h 761502"/>
              <a:gd name="connsiteX8" fmla="*/ 1136815 w 1868335"/>
              <a:gd name="connsiteY8" fmla="*/ 103367 h 761502"/>
              <a:gd name="connsiteX9" fmla="*/ 1208377 w 1868335"/>
              <a:gd name="connsiteY9" fmla="*/ 31805 h 761502"/>
              <a:gd name="connsiteX10" fmla="*/ 1287890 w 1868335"/>
              <a:gd name="connsiteY10" fmla="*/ 87465 h 761502"/>
              <a:gd name="connsiteX11" fmla="*/ 1375355 w 1868335"/>
              <a:gd name="connsiteY11" fmla="*/ 87465 h 761502"/>
              <a:gd name="connsiteX12" fmla="*/ 1518478 w 1868335"/>
              <a:gd name="connsiteY12" fmla="*/ 31805 h 761502"/>
              <a:gd name="connsiteX13" fmla="*/ 1621845 w 1868335"/>
              <a:gd name="connsiteY13" fmla="*/ 31805 h 761502"/>
              <a:gd name="connsiteX14" fmla="*/ 1780871 w 1868335"/>
              <a:gd name="connsiteY14" fmla="*/ 0 h 761502"/>
              <a:gd name="connsiteX15" fmla="*/ 1868335 w 1868335"/>
              <a:gd name="connsiteY15" fmla="*/ 23854 h 761502"/>
              <a:gd name="connsiteX0" fmla="*/ 0 w 1780871"/>
              <a:gd name="connsiteY0" fmla="*/ 761502 h 761502"/>
              <a:gd name="connsiteX1" fmla="*/ 190610 w 1780871"/>
              <a:gd name="connsiteY1" fmla="*/ 564543 h 761502"/>
              <a:gd name="connsiteX2" fmla="*/ 286026 w 1780871"/>
              <a:gd name="connsiteY2" fmla="*/ 532738 h 761502"/>
              <a:gd name="connsiteX3" fmla="*/ 421198 w 1780871"/>
              <a:gd name="connsiteY3" fmla="*/ 469127 h 761502"/>
              <a:gd name="connsiteX4" fmla="*/ 572273 w 1780871"/>
              <a:gd name="connsiteY4" fmla="*/ 397565 h 761502"/>
              <a:gd name="connsiteX5" fmla="*/ 659737 w 1780871"/>
              <a:gd name="connsiteY5" fmla="*/ 318052 h 761502"/>
              <a:gd name="connsiteX6" fmla="*/ 779007 w 1780871"/>
              <a:gd name="connsiteY6" fmla="*/ 238539 h 761502"/>
              <a:gd name="connsiteX7" fmla="*/ 993692 w 1780871"/>
              <a:gd name="connsiteY7" fmla="*/ 182880 h 761502"/>
              <a:gd name="connsiteX8" fmla="*/ 1136815 w 1780871"/>
              <a:gd name="connsiteY8" fmla="*/ 103367 h 761502"/>
              <a:gd name="connsiteX9" fmla="*/ 1208377 w 1780871"/>
              <a:gd name="connsiteY9" fmla="*/ 31805 h 761502"/>
              <a:gd name="connsiteX10" fmla="*/ 1287890 w 1780871"/>
              <a:gd name="connsiteY10" fmla="*/ 87465 h 761502"/>
              <a:gd name="connsiteX11" fmla="*/ 1375355 w 1780871"/>
              <a:gd name="connsiteY11" fmla="*/ 87465 h 761502"/>
              <a:gd name="connsiteX12" fmla="*/ 1518478 w 1780871"/>
              <a:gd name="connsiteY12" fmla="*/ 31805 h 761502"/>
              <a:gd name="connsiteX13" fmla="*/ 1621845 w 1780871"/>
              <a:gd name="connsiteY13" fmla="*/ 31805 h 761502"/>
              <a:gd name="connsiteX14" fmla="*/ 1780871 w 1780871"/>
              <a:gd name="connsiteY14" fmla="*/ 0 h 761502"/>
              <a:gd name="connsiteX0" fmla="*/ 0 w 1621845"/>
              <a:gd name="connsiteY0" fmla="*/ 729697 h 729697"/>
              <a:gd name="connsiteX1" fmla="*/ 190610 w 1621845"/>
              <a:gd name="connsiteY1" fmla="*/ 532738 h 729697"/>
              <a:gd name="connsiteX2" fmla="*/ 286026 w 1621845"/>
              <a:gd name="connsiteY2" fmla="*/ 500933 h 729697"/>
              <a:gd name="connsiteX3" fmla="*/ 421198 w 1621845"/>
              <a:gd name="connsiteY3" fmla="*/ 437322 h 729697"/>
              <a:gd name="connsiteX4" fmla="*/ 572273 w 1621845"/>
              <a:gd name="connsiteY4" fmla="*/ 365760 h 729697"/>
              <a:gd name="connsiteX5" fmla="*/ 659737 w 1621845"/>
              <a:gd name="connsiteY5" fmla="*/ 286247 h 729697"/>
              <a:gd name="connsiteX6" fmla="*/ 779007 w 1621845"/>
              <a:gd name="connsiteY6" fmla="*/ 206734 h 729697"/>
              <a:gd name="connsiteX7" fmla="*/ 993692 w 1621845"/>
              <a:gd name="connsiteY7" fmla="*/ 151075 h 729697"/>
              <a:gd name="connsiteX8" fmla="*/ 1136815 w 1621845"/>
              <a:gd name="connsiteY8" fmla="*/ 71562 h 729697"/>
              <a:gd name="connsiteX9" fmla="*/ 1208377 w 1621845"/>
              <a:gd name="connsiteY9" fmla="*/ 0 h 729697"/>
              <a:gd name="connsiteX10" fmla="*/ 1287890 w 1621845"/>
              <a:gd name="connsiteY10" fmla="*/ 55660 h 729697"/>
              <a:gd name="connsiteX11" fmla="*/ 1375355 w 1621845"/>
              <a:gd name="connsiteY11" fmla="*/ 55660 h 729697"/>
              <a:gd name="connsiteX12" fmla="*/ 1518478 w 1621845"/>
              <a:gd name="connsiteY12" fmla="*/ 0 h 729697"/>
              <a:gd name="connsiteX13" fmla="*/ 1621845 w 1621845"/>
              <a:gd name="connsiteY13" fmla="*/ 0 h 729697"/>
              <a:gd name="connsiteX0" fmla="*/ 0 w 1518478"/>
              <a:gd name="connsiteY0" fmla="*/ 729697 h 729697"/>
              <a:gd name="connsiteX1" fmla="*/ 190610 w 1518478"/>
              <a:gd name="connsiteY1" fmla="*/ 532738 h 729697"/>
              <a:gd name="connsiteX2" fmla="*/ 286026 w 1518478"/>
              <a:gd name="connsiteY2" fmla="*/ 500933 h 729697"/>
              <a:gd name="connsiteX3" fmla="*/ 421198 w 1518478"/>
              <a:gd name="connsiteY3" fmla="*/ 437322 h 729697"/>
              <a:gd name="connsiteX4" fmla="*/ 572273 w 1518478"/>
              <a:gd name="connsiteY4" fmla="*/ 365760 h 729697"/>
              <a:gd name="connsiteX5" fmla="*/ 659737 w 1518478"/>
              <a:gd name="connsiteY5" fmla="*/ 286247 h 729697"/>
              <a:gd name="connsiteX6" fmla="*/ 779007 w 1518478"/>
              <a:gd name="connsiteY6" fmla="*/ 206734 h 729697"/>
              <a:gd name="connsiteX7" fmla="*/ 993692 w 1518478"/>
              <a:gd name="connsiteY7" fmla="*/ 151075 h 729697"/>
              <a:gd name="connsiteX8" fmla="*/ 1136815 w 1518478"/>
              <a:gd name="connsiteY8" fmla="*/ 71562 h 729697"/>
              <a:gd name="connsiteX9" fmla="*/ 1208377 w 1518478"/>
              <a:gd name="connsiteY9" fmla="*/ 0 h 729697"/>
              <a:gd name="connsiteX10" fmla="*/ 1287890 w 1518478"/>
              <a:gd name="connsiteY10" fmla="*/ 55660 h 729697"/>
              <a:gd name="connsiteX11" fmla="*/ 1375355 w 1518478"/>
              <a:gd name="connsiteY11" fmla="*/ 55660 h 729697"/>
              <a:gd name="connsiteX12" fmla="*/ 1518478 w 1518478"/>
              <a:gd name="connsiteY12" fmla="*/ 0 h 729697"/>
              <a:gd name="connsiteX0" fmla="*/ 0 w 1375355"/>
              <a:gd name="connsiteY0" fmla="*/ 729697 h 729697"/>
              <a:gd name="connsiteX1" fmla="*/ 190610 w 1375355"/>
              <a:gd name="connsiteY1" fmla="*/ 532738 h 729697"/>
              <a:gd name="connsiteX2" fmla="*/ 286026 w 1375355"/>
              <a:gd name="connsiteY2" fmla="*/ 500933 h 729697"/>
              <a:gd name="connsiteX3" fmla="*/ 421198 w 1375355"/>
              <a:gd name="connsiteY3" fmla="*/ 437322 h 729697"/>
              <a:gd name="connsiteX4" fmla="*/ 572273 w 1375355"/>
              <a:gd name="connsiteY4" fmla="*/ 365760 h 729697"/>
              <a:gd name="connsiteX5" fmla="*/ 659737 w 1375355"/>
              <a:gd name="connsiteY5" fmla="*/ 286247 h 729697"/>
              <a:gd name="connsiteX6" fmla="*/ 779007 w 1375355"/>
              <a:gd name="connsiteY6" fmla="*/ 206734 h 729697"/>
              <a:gd name="connsiteX7" fmla="*/ 993692 w 1375355"/>
              <a:gd name="connsiteY7" fmla="*/ 151075 h 729697"/>
              <a:gd name="connsiteX8" fmla="*/ 1136815 w 1375355"/>
              <a:gd name="connsiteY8" fmla="*/ 71562 h 729697"/>
              <a:gd name="connsiteX9" fmla="*/ 1208377 w 1375355"/>
              <a:gd name="connsiteY9" fmla="*/ 0 h 729697"/>
              <a:gd name="connsiteX10" fmla="*/ 1287890 w 1375355"/>
              <a:gd name="connsiteY10" fmla="*/ 55660 h 729697"/>
              <a:gd name="connsiteX11" fmla="*/ 1375355 w 1375355"/>
              <a:gd name="connsiteY11" fmla="*/ 55660 h 729697"/>
              <a:gd name="connsiteX0" fmla="*/ 0 w 1287890"/>
              <a:gd name="connsiteY0" fmla="*/ 729697 h 729697"/>
              <a:gd name="connsiteX1" fmla="*/ 190610 w 1287890"/>
              <a:gd name="connsiteY1" fmla="*/ 532738 h 729697"/>
              <a:gd name="connsiteX2" fmla="*/ 286026 w 1287890"/>
              <a:gd name="connsiteY2" fmla="*/ 500933 h 729697"/>
              <a:gd name="connsiteX3" fmla="*/ 421198 w 1287890"/>
              <a:gd name="connsiteY3" fmla="*/ 437322 h 729697"/>
              <a:gd name="connsiteX4" fmla="*/ 572273 w 1287890"/>
              <a:gd name="connsiteY4" fmla="*/ 365760 h 729697"/>
              <a:gd name="connsiteX5" fmla="*/ 659737 w 1287890"/>
              <a:gd name="connsiteY5" fmla="*/ 286247 h 729697"/>
              <a:gd name="connsiteX6" fmla="*/ 779007 w 1287890"/>
              <a:gd name="connsiteY6" fmla="*/ 206734 h 729697"/>
              <a:gd name="connsiteX7" fmla="*/ 993692 w 1287890"/>
              <a:gd name="connsiteY7" fmla="*/ 151075 h 729697"/>
              <a:gd name="connsiteX8" fmla="*/ 1136815 w 1287890"/>
              <a:gd name="connsiteY8" fmla="*/ 71562 h 729697"/>
              <a:gd name="connsiteX9" fmla="*/ 1208377 w 1287890"/>
              <a:gd name="connsiteY9" fmla="*/ 0 h 729697"/>
              <a:gd name="connsiteX10" fmla="*/ 1287890 w 1287890"/>
              <a:gd name="connsiteY10" fmla="*/ 55660 h 729697"/>
              <a:gd name="connsiteX0" fmla="*/ 0 w 1208377"/>
              <a:gd name="connsiteY0" fmla="*/ 729697 h 729697"/>
              <a:gd name="connsiteX1" fmla="*/ 190610 w 1208377"/>
              <a:gd name="connsiteY1" fmla="*/ 532738 h 729697"/>
              <a:gd name="connsiteX2" fmla="*/ 286026 w 1208377"/>
              <a:gd name="connsiteY2" fmla="*/ 500933 h 729697"/>
              <a:gd name="connsiteX3" fmla="*/ 421198 w 1208377"/>
              <a:gd name="connsiteY3" fmla="*/ 437322 h 729697"/>
              <a:gd name="connsiteX4" fmla="*/ 572273 w 1208377"/>
              <a:gd name="connsiteY4" fmla="*/ 365760 h 729697"/>
              <a:gd name="connsiteX5" fmla="*/ 659737 w 1208377"/>
              <a:gd name="connsiteY5" fmla="*/ 286247 h 729697"/>
              <a:gd name="connsiteX6" fmla="*/ 779007 w 1208377"/>
              <a:gd name="connsiteY6" fmla="*/ 206734 h 729697"/>
              <a:gd name="connsiteX7" fmla="*/ 993692 w 1208377"/>
              <a:gd name="connsiteY7" fmla="*/ 151075 h 729697"/>
              <a:gd name="connsiteX8" fmla="*/ 1136815 w 1208377"/>
              <a:gd name="connsiteY8" fmla="*/ 71562 h 729697"/>
              <a:gd name="connsiteX9" fmla="*/ 1208377 w 1208377"/>
              <a:gd name="connsiteY9" fmla="*/ 0 h 729697"/>
              <a:gd name="connsiteX0" fmla="*/ 0 w 1136815"/>
              <a:gd name="connsiteY0" fmla="*/ 658135 h 658135"/>
              <a:gd name="connsiteX1" fmla="*/ 190610 w 1136815"/>
              <a:gd name="connsiteY1" fmla="*/ 461176 h 658135"/>
              <a:gd name="connsiteX2" fmla="*/ 286026 w 1136815"/>
              <a:gd name="connsiteY2" fmla="*/ 429371 h 658135"/>
              <a:gd name="connsiteX3" fmla="*/ 421198 w 1136815"/>
              <a:gd name="connsiteY3" fmla="*/ 365760 h 658135"/>
              <a:gd name="connsiteX4" fmla="*/ 572273 w 1136815"/>
              <a:gd name="connsiteY4" fmla="*/ 294198 h 658135"/>
              <a:gd name="connsiteX5" fmla="*/ 659737 w 1136815"/>
              <a:gd name="connsiteY5" fmla="*/ 214685 h 658135"/>
              <a:gd name="connsiteX6" fmla="*/ 779007 w 1136815"/>
              <a:gd name="connsiteY6" fmla="*/ 135172 h 658135"/>
              <a:gd name="connsiteX7" fmla="*/ 993692 w 1136815"/>
              <a:gd name="connsiteY7" fmla="*/ 79513 h 658135"/>
              <a:gd name="connsiteX8" fmla="*/ 1136815 w 1136815"/>
              <a:gd name="connsiteY8" fmla="*/ 0 h 658135"/>
              <a:gd name="connsiteX0" fmla="*/ 0 w 993692"/>
              <a:gd name="connsiteY0" fmla="*/ 578622 h 578622"/>
              <a:gd name="connsiteX1" fmla="*/ 190610 w 993692"/>
              <a:gd name="connsiteY1" fmla="*/ 381663 h 578622"/>
              <a:gd name="connsiteX2" fmla="*/ 286026 w 993692"/>
              <a:gd name="connsiteY2" fmla="*/ 349858 h 578622"/>
              <a:gd name="connsiteX3" fmla="*/ 421198 w 993692"/>
              <a:gd name="connsiteY3" fmla="*/ 286247 h 578622"/>
              <a:gd name="connsiteX4" fmla="*/ 572273 w 993692"/>
              <a:gd name="connsiteY4" fmla="*/ 214685 h 578622"/>
              <a:gd name="connsiteX5" fmla="*/ 659737 w 993692"/>
              <a:gd name="connsiteY5" fmla="*/ 135172 h 578622"/>
              <a:gd name="connsiteX6" fmla="*/ 779007 w 993692"/>
              <a:gd name="connsiteY6" fmla="*/ 55659 h 578622"/>
              <a:gd name="connsiteX7" fmla="*/ 993692 w 993692"/>
              <a:gd name="connsiteY7" fmla="*/ 0 h 578622"/>
              <a:gd name="connsiteX0" fmla="*/ 0 w 841292"/>
              <a:gd name="connsiteY0" fmla="*/ 402410 h 402410"/>
              <a:gd name="connsiteX1" fmla="*/ 38210 w 841292"/>
              <a:gd name="connsiteY1" fmla="*/ 381663 h 402410"/>
              <a:gd name="connsiteX2" fmla="*/ 133626 w 841292"/>
              <a:gd name="connsiteY2" fmla="*/ 349858 h 402410"/>
              <a:gd name="connsiteX3" fmla="*/ 268798 w 841292"/>
              <a:gd name="connsiteY3" fmla="*/ 286247 h 402410"/>
              <a:gd name="connsiteX4" fmla="*/ 419873 w 841292"/>
              <a:gd name="connsiteY4" fmla="*/ 214685 h 402410"/>
              <a:gd name="connsiteX5" fmla="*/ 507337 w 841292"/>
              <a:gd name="connsiteY5" fmla="*/ 135172 h 402410"/>
              <a:gd name="connsiteX6" fmla="*/ 626607 w 841292"/>
              <a:gd name="connsiteY6" fmla="*/ 55659 h 402410"/>
              <a:gd name="connsiteX7" fmla="*/ 841292 w 841292"/>
              <a:gd name="connsiteY7" fmla="*/ 0 h 40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1292" h="402410">
                <a:moveTo>
                  <a:pt x="0" y="402410"/>
                </a:moveTo>
                <a:lnTo>
                  <a:pt x="38210" y="381663"/>
                </a:lnTo>
                <a:lnTo>
                  <a:pt x="133626" y="349858"/>
                </a:lnTo>
                <a:lnTo>
                  <a:pt x="268798" y="286247"/>
                </a:lnTo>
                <a:lnTo>
                  <a:pt x="419873" y="214685"/>
                </a:lnTo>
                <a:lnTo>
                  <a:pt x="507337" y="135172"/>
                </a:lnTo>
                <a:lnTo>
                  <a:pt x="626607" y="55659"/>
                </a:lnTo>
                <a:lnTo>
                  <a:pt x="841292" y="0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929" name="Text Box 252"/>
          <p:cNvSpPr txBox="1">
            <a:spLocks noChangeArrowheads="1"/>
          </p:cNvSpPr>
          <p:nvPr/>
        </p:nvSpPr>
        <p:spPr bwMode="auto">
          <a:xfrm>
            <a:off x="1547664" y="4197086"/>
            <a:ext cx="501430" cy="1873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996633"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800" b="1" dirty="0">
                <a:latin typeface="Arial Narrow" pitchFamily="34" charset="0"/>
                <a:cs typeface="Arial" pitchFamily="34" charset="0"/>
              </a:rPr>
              <a:t>Китай</a:t>
            </a:r>
          </a:p>
        </p:txBody>
      </p:sp>
      <p:sp>
        <p:nvSpPr>
          <p:cNvPr id="5295" name="Полилиния 5294"/>
          <p:cNvSpPr/>
          <p:nvPr/>
        </p:nvSpPr>
        <p:spPr>
          <a:xfrm>
            <a:off x="747713" y="2678953"/>
            <a:ext cx="2105025" cy="1853219"/>
          </a:xfrm>
          <a:custGeom>
            <a:avLst/>
            <a:gdLst>
              <a:gd name="connsiteX0" fmla="*/ 1708150 w 2105025"/>
              <a:gd name="connsiteY0" fmla="*/ 981075 h 981075"/>
              <a:gd name="connsiteX1" fmla="*/ 1749425 w 2105025"/>
              <a:gd name="connsiteY1" fmla="*/ 949325 h 981075"/>
              <a:gd name="connsiteX2" fmla="*/ 1768475 w 2105025"/>
              <a:gd name="connsiteY2" fmla="*/ 949325 h 981075"/>
              <a:gd name="connsiteX3" fmla="*/ 1793875 w 2105025"/>
              <a:gd name="connsiteY3" fmla="*/ 962025 h 981075"/>
              <a:gd name="connsiteX4" fmla="*/ 1838325 w 2105025"/>
              <a:gd name="connsiteY4" fmla="*/ 974725 h 981075"/>
              <a:gd name="connsiteX5" fmla="*/ 1838325 w 2105025"/>
              <a:gd name="connsiteY5" fmla="*/ 974725 h 981075"/>
              <a:gd name="connsiteX6" fmla="*/ 1866900 w 2105025"/>
              <a:gd name="connsiteY6" fmla="*/ 930275 h 981075"/>
              <a:gd name="connsiteX7" fmla="*/ 1889125 w 2105025"/>
              <a:gd name="connsiteY7" fmla="*/ 911225 h 981075"/>
              <a:gd name="connsiteX8" fmla="*/ 1914525 w 2105025"/>
              <a:gd name="connsiteY8" fmla="*/ 879475 h 981075"/>
              <a:gd name="connsiteX9" fmla="*/ 1936750 w 2105025"/>
              <a:gd name="connsiteY9" fmla="*/ 850900 h 981075"/>
              <a:gd name="connsiteX10" fmla="*/ 1958975 w 2105025"/>
              <a:gd name="connsiteY10" fmla="*/ 828675 h 981075"/>
              <a:gd name="connsiteX11" fmla="*/ 1965325 w 2105025"/>
              <a:gd name="connsiteY11" fmla="*/ 803275 h 981075"/>
              <a:gd name="connsiteX12" fmla="*/ 1987550 w 2105025"/>
              <a:gd name="connsiteY12" fmla="*/ 768350 h 981075"/>
              <a:gd name="connsiteX13" fmla="*/ 1997075 w 2105025"/>
              <a:gd name="connsiteY13" fmla="*/ 733425 h 981075"/>
              <a:gd name="connsiteX14" fmla="*/ 2032000 w 2105025"/>
              <a:gd name="connsiteY14" fmla="*/ 682625 h 981075"/>
              <a:gd name="connsiteX15" fmla="*/ 2032000 w 2105025"/>
              <a:gd name="connsiteY15" fmla="*/ 682625 h 981075"/>
              <a:gd name="connsiteX16" fmla="*/ 2073275 w 2105025"/>
              <a:gd name="connsiteY16" fmla="*/ 650875 h 981075"/>
              <a:gd name="connsiteX17" fmla="*/ 2073275 w 2105025"/>
              <a:gd name="connsiteY17" fmla="*/ 650875 h 981075"/>
              <a:gd name="connsiteX18" fmla="*/ 2079625 w 2105025"/>
              <a:gd name="connsiteY18" fmla="*/ 603250 h 981075"/>
              <a:gd name="connsiteX19" fmla="*/ 2089150 w 2105025"/>
              <a:gd name="connsiteY19" fmla="*/ 577850 h 981075"/>
              <a:gd name="connsiteX20" fmla="*/ 2098675 w 2105025"/>
              <a:gd name="connsiteY20" fmla="*/ 565150 h 981075"/>
              <a:gd name="connsiteX21" fmla="*/ 2105025 w 2105025"/>
              <a:gd name="connsiteY21" fmla="*/ 552450 h 981075"/>
              <a:gd name="connsiteX22" fmla="*/ 2070100 w 2105025"/>
              <a:gd name="connsiteY22" fmla="*/ 549275 h 981075"/>
              <a:gd name="connsiteX23" fmla="*/ 2051050 w 2105025"/>
              <a:gd name="connsiteY23" fmla="*/ 565150 h 981075"/>
              <a:gd name="connsiteX24" fmla="*/ 2028825 w 2105025"/>
              <a:gd name="connsiteY24" fmla="*/ 571500 h 981075"/>
              <a:gd name="connsiteX25" fmla="*/ 2003425 w 2105025"/>
              <a:gd name="connsiteY25" fmla="*/ 584200 h 981075"/>
              <a:gd name="connsiteX26" fmla="*/ 1984375 w 2105025"/>
              <a:gd name="connsiteY26" fmla="*/ 584200 h 981075"/>
              <a:gd name="connsiteX27" fmla="*/ 1965325 w 2105025"/>
              <a:gd name="connsiteY27" fmla="*/ 587375 h 981075"/>
              <a:gd name="connsiteX28" fmla="*/ 1939925 w 2105025"/>
              <a:gd name="connsiteY28" fmla="*/ 593725 h 981075"/>
              <a:gd name="connsiteX29" fmla="*/ 1930400 w 2105025"/>
              <a:gd name="connsiteY29" fmla="*/ 606425 h 981075"/>
              <a:gd name="connsiteX30" fmla="*/ 1905000 w 2105025"/>
              <a:gd name="connsiteY30" fmla="*/ 619125 h 981075"/>
              <a:gd name="connsiteX31" fmla="*/ 1895475 w 2105025"/>
              <a:gd name="connsiteY31" fmla="*/ 635000 h 981075"/>
              <a:gd name="connsiteX32" fmla="*/ 1857375 w 2105025"/>
              <a:gd name="connsiteY32" fmla="*/ 644525 h 981075"/>
              <a:gd name="connsiteX33" fmla="*/ 1825625 w 2105025"/>
              <a:gd name="connsiteY33" fmla="*/ 650875 h 981075"/>
              <a:gd name="connsiteX34" fmla="*/ 1800225 w 2105025"/>
              <a:gd name="connsiteY34" fmla="*/ 644525 h 981075"/>
              <a:gd name="connsiteX35" fmla="*/ 1765300 w 2105025"/>
              <a:gd name="connsiteY35" fmla="*/ 638175 h 981075"/>
              <a:gd name="connsiteX36" fmla="*/ 1762125 w 2105025"/>
              <a:gd name="connsiteY36" fmla="*/ 615950 h 981075"/>
              <a:gd name="connsiteX37" fmla="*/ 1762125 w 2105025"/>
              <a:gd name="connsiteY37" fmla="*/ 587375 h 981075"/>
              <a:gd name="connsiteX38" fmla="*/ 1771650 w 2105025"/>
              <a:gd name="connsiteY38" fmla="*/ 555625 h 981075"/>
              <a:gd name="connsiteX39" fmla="*/ 1768475 w 2105025"/>
              <a:gd name="connsiteY39" fmla="*/ 533400 h 981075"/>
              <a:gd name="connsiteX40" fmla="*/ 1768475 w 2105025"/>
              <a:gd name="connsiteY40" fmla="*/ 533400 h 981075"/>
              <a:gd name="connsiteX41" fmla="*/ 1784350 w 2105025"/>
              <a:gd name="connsiteY41" fmla="*/ 495300 h 981075"/>
              <a:gd name="connsiteX42" fmla="*/ 1746250 w 2105025"/>
              <a:gd name="connsiteY42" fmla="*/ 485775 h 981075"/>
              <a:gd name="connsiteX43" fmla="*/ 1746250 w 2105025"/>
              <a:gd name="connsiteY43" fmla="*/ 485775 h 981075"/>
              <a:gd name="connsiteX44" fmla="*/ 1724025 w 2105025"/>
              <a:gd name="connsiteY44" fmla="*/ 444500 h 981075"/>
              <a:gd name="connsiteX45" fmla="*/ 1701800 w 2105025"/>
              <a:gd name="connsiteY45" fmla="*/ 431800 h 981075"/>
              <a:gd name="connsiteX46" fmla="*/ 1701800 w 2105025"/>
              <a:gd name="connsiteY46" fmla="*/ 431800 h 981075"/>
              <a:gd name="connsiteX47" fmla="*/ 1660525 w 2105025"/>
              <a:gd name="connsiteY47" fmla="*/ 415925 h 981075"/>
              <a:gd name="connsiteX48" fmla="*/ 1641475 w 2105025"/>
              <a:gd name="connsiteY48" fmla="*/ 412750 h 981075"/>
              <a:gd name="connsiteX49" fmla="*/ 1600200 w 2105025"/>
              <a:gd name="connsiteY49" fmla="*/ 422275 h 981075"/>
              <a:gd name="connsiteX50" fmla="*/ 1600200 w 2105025"/>
              <a:gd name="connsiteY50" fmla="*/ 384175 h 981075"/>
              <a:gd name="connsiteX51" fmla="*/ 1600200 w 2105025"/>
              <a:gd name="connsiteY51" fmla="*/ 358775 h 981075"/>
              <a:gd name="connsiteX52" fmla="*/ 1600200 w 2105025"/>
              <a:gd name="connsiteY52" fmla="*/ 358775 h 981075"/>
              <a:gd name="connsiteX53" fmla="*/ 1600200 w 2105025"/>
              <a:gd name="connsiteY53" fmla="*/ 358775 h 981075"/>
              <a:gd name="connsiteX54" fmla="*/ 1597025 w 2105025"/>
              <a:gd name="connsiteY54" fmla="*/ 314325 h 981075"/>
              <a:gd name="connsiteX55" fmla="*/ 1606550 w 2105025"/>
              <a:gd name="connsiteY55" fmla="*/ 295275 h 981075"/>
              <a:gd name="connsiteX56" fmla="*/ 1622425 w 2105025"/>
              <a:gd name="connsiteY56" fmla="*/ 254000 h 981075"/>
              <a:gd name="connsiteX57" fmla="*/ 1619250 w 2105025"/>
              <a:gd name="connsiteY57" fmla="*/ 231775 h 981075"/>
              <a:gd name="connsiteX58" fmla="*/ 1619250 w 2105025"/>
              <a:gd name="connsiteY58" fmla="*/ 203200 h 981075"/>
              <a:gd name="connsiteX59" fmla="*/ 1625600 w 2105025"/>
              <a:gd name="connsiteY59" fmla="*/ 171450 h 981075"/>
              <a:gd name="connsiteX60" fmla="*/ 1628775 w 2105025"/>
              <a:gd name="connsiteY60" fmla="*/ 136525 h 981075"/>
              <a:gd name="connsiteX61" fmla="*/ 1631950 w 2105025"/>
              <a:gd name="connsiteY61" fmla="*/ 98425 h 981075"/>
              <a:gd name="connsiteX62" fmla="*/ 1625600 w 2105025"/>
              <a:gd name="connsiteY62" fmla="*/ 76200 h 981075"/>
              <a:gd name="connsiteX63" fmla="*/ 1625600 w 2105025"/>
              <a:gd name="connsiteY63" fmla="*/ 50800 h 981075"/>
              <a:gd name="connsiteX64" fmla="*/ 1603375 w 2105025"/>
              <a:gd name="connsiteY64" fmla="*/ 38100 h 981075"/>
              <a:gd name="connsiteX65" fmla="*/ 1577975 w 2105025"/>
              <a:gd name="connsiteY65" fmla="*/ 22225 h 981075"/>
              <a:gd name="connsiteX66" fmla="*/ 1577975 w 2105025"/>
              <a:gd name="connsiteY66" fmla="*/ 22225 h 981075"/>
              <a:gd name="connsiteX67" fmla="*/ 1552575 w 2105025"/>
              <a:gd name="connsiteY67" fmla="*/ 19050 h 981075"/>
              <a:gd name="connsiteX68" fmla="*/ 1508125 w 2105025"/>
              <a:gd name="connsiteY68" fmla="*/ 0 h 981075"/>
              <a:gd name="connsiteX69" fmla="*/ 1460500 w 2105025"/>
              <a:gd name="connsiteY69" fmla="*/ 3175 h 981075"/>
              <a:gd name="connsiteX70" fmla="*/ 1431925 w 2105025"/>
              <a:gd name="connsiteY70" fmla="*/ 6350 h 981075"/>
              <a:gd name="connsiteX71" fmla="*/ 1406525 w 2105025"/>
              <a:gd name="connsiteY71" fmla="*/ 15875 h 981075"/>
              <a:gd name="connsiteX72" fmla="*/ 1374775 w 2105025"/>
              <a:gd name="connsiteY72" fmla="*/ 22225 h 981075"/>
              <a:gd name="connsiteX73" fmla="*/ 1355725 w 2105025"/>
              <a:gd name="connsiteY73" fmla="*/ 22225 h 981075"/>
              <a:gd name="connsiteX74" fmla="*/ 1323975 w 2105025"/>
              <a:gd name="connsiteY74" fmla="*/ 41275 h 981075"/>
              <a:gd name="connsiteX75" fmla="*/ 1295400 w 2105025"/>
              <a:gd name="connsiteY75" fmla="*/ 63500 h 981075"/>
              <a:gd name="connsiteX76" fmla="*/ 1270000 w 2105025"/>
              <a:gd name="connsiteY76" fmla="*/ 76200 h 981075"/>
              <a:gd name="connsiteX77" fmla="*/ 1270000 w 2105025"/>
              <a:gd name="connsiteY77" fmla="*/ 76200 h 981075"/>
              <a:gd name="connsiteX78" fmla="*/ 1289050 w 2105025"/>
              <a:gd name="connsiteY78" fmla="*/ 98425 h 981075"/>
              <a:gd name="connsiteX79" fmla="*/ 1285875 w 2105025"/>
              <a:gd name="connsiteY79" fmla="*/ 127000 h 981075"/>
              <a:gd name="connsiteX80" fmla="*/ 1266825 w 2105025"/>
              <a:gd name="connsiteY80" fmla="*/ 146050 h 981075"/>
              <a:gd name="connsiteX81" fmla="*/ 1235075 w 2105025"/>
              <a:gd name="connsiteY81" fmla="*/ 165100 h 981075"/>
              <a:gd name="connsiteX82" fmla="*/ 1196975 w 2105025"/>
              <a:gd name="connsiteY82" fmla="*/ 206375 h 981075"/>
              <a:gd name="connsiteX83" fmla="*/ 1168400 w 2105025"/>
              <a:gd name="connsiteY83" fmla="*/ 215900 h 981075"/>
              <a:gd name="connsiteX84" fmla="*/ 1152525 w 2105025"/>
              <a:gd name="connsiteY84" fmla="*/ 247650 h 981075"/>
              <a:gd name="connsiteX85" fmla="*/ 1152525 w 2105025"/>
              <a:gd name="connsiteY85" fmla="*/ 247650 h 981075"/>
              <a:gd name="connsiteX86" fmla="*/ 1095375 w 2105025"/>
              <a:gd name="connsiteY86" fmla="*/ 279400 h 981075"/>
              <a:gd name="connsiteX87" fmla="*/ 1085850 w 2105025"/>
              <a:gd name="connsiteY87" fmla="*/ 304800 h 981075"/>
              <a:gd name="connsiteX88" fmla="*/ 1076325 w 2105025"/>
              <a:gd name="connsiteY88" fmla="*/ 330200 h 981075"/>
              <a:gd name="connsiteX89" fmla="*/ 1063625 w 2105025"/>
              <a:gd name="connsiteY89" fmla="*/ 349250 h 981075"/>
              <a:gd name="connsiteX90" fmla="*/ 1044575 w 2105025"/>
              <a:gd name="connsiteY90" fmla="*/ 361950 h 981075"/>
              <a:gd name="connsiteX91" fmla="*/ 1016000 w 2105025"/>
              <a:gd name="connsiteY91" fmla="*/ 381000 h 981075"/>
              <a:gd name="connsiteX92" fmla="*/ 981075 w 2105025"/>
              <a:gd name="connsiteY92" fmla="*/ 396875 h 981075"/>
              <a:gd name="connsiteX93" fmla="*/ 952500 w 2105025"/>
              <a:gd name="connsiteY93" fmla="*/ 415925 h 981075"/>
              <a:gd name="connsiteX94" fmla="*/ 952500 w 2105025"/>
              <a:gd name="connsiteY94" fmla="*/ 415925 h 981075"/>
              <a:gd name="connsiteX95" fmla="*/ 914400 w 2105025"/>
              <a:gd name="connsiteY95" fmla="*/ 396875 h 981075"/>
              <a:gd name="connsiteX96" fmla="*/ 892175 w 2105025"/>
              <a:gd name="connsiteY96" fmla="*/ 368300 h 981075"/>
              <a:gd name="connsiteX97" fmla="*/ 876300 w 2105025"/>
              <a:gd name="connsiteY97" fmla="*/ 349250 h 981075"/>
              <a:gd name="connsiteX98" fmla="*/ 876300 w 2105025"/>
              <a:gd name="connsiteY98" fmla="*/ 349250 h 981075"/>
              <a:gd name="connsiteX99" fmla="*/ 838200 w 2105025"/>
              <a:gd name="connsiteY99" fmla="*/ 346075 h 981075"/>
              <a:gd name="connsiteX100" fmla="*/ 819150 w 2105025"/>
              <a:gd name="connsiteY100" fmla="*/ 330200 h 981075"/>
              <a:gd name="connsiteX101" fmla="*/ 812800 w 2105025"/>
              <a:gd name="connsiteY101" fmla="*/ 330200 h 981075"/>
              <a:gd name="connsiteX102" fmla="*/ 800100 w 2105025"/>
              <a:gd name="connsiteY102" fmla="*/ 327025 h 981075"/>
              <a:gd name="connsiteX103" fmla="*/ 765175 w 2105025"/>
              <a:gd name="connsiteY103" fmla="*/ 339725 h 981075"/>
              <a:gd name="connsiteX104" fmla="*/ 749300 w 2105025"/>
              <a:gd name="connsiteY104" fmla="*/ 349250 h 981075"/>
              <a:gd name="connsiteX105" fmla="*/ 727075 w 2105025"/>
              <a:gd name="connsiteY105" fmla="*/ 365125 h 981075"/>
              <a:gd name="connsiteX106" fmla="*/ 704850 w 2105025"/>
              <a:gd name="connsiteY106" fmla="*/ 381000 h 981075"/>
              <a:gd name="connsiteX107" fmla="*/ 679450 w 2105025"/>
              <a:gd name="connsiteY107" fmla="*/ 390525 h 981075"/>
              <a:gd name="connsiteX108" fmla="*/ 584200 w 2105025"/>
              <a:gd name="connsiteY108" fmla="*/ 406400 h 981075"/>
              <a:gd name="connsiteX109" fmla="*/ 542925 w 2105025"/>
              <a:gd name="connsiteY109" fmla="*/ 419100 h 981075"/>
              <a:gd name="connsiteX110" fmla="*/ 511175 w 2105025"/>
              <a:gd name="connsiteY110" fmla="*/ 412750 h 981075"/>
              <a:gd name="connsiteX111" fmla="*/ 485775 w 2105025"/>
              <a:gd name="connsiteY111" fmla="*/ 400050 h 981075"/>
              <a:gd name="connsiteX112" fmla="*/ 476250 w 2105025"/>
              <a:gd name="connsiteY112" fmla="*/ 377825 h 981075"/>
              <a:gd name="connsiteX113" fmla="*/ 479425 w 2105025"/>
              <a:gd name="connsiteY113" fmla="*/ 346075 h 981075"/>
              <a:gd name="connsiteX114" fmla="*/ 498475 w 2105025"/>
              <a:gd name="connsiteY114" fmla="*/ 330200 h 981075"/>
              <a:gd name="connsiteX115" fmla="*/ 498475 w 2105025"/>
              <a:gd name="connsiteY115" fmla="*/ 330200 h 981075"/>
              <a:gd name="connsiteX116" fmla="*/ 482600 w 2105025"/>
              <a:gd name="connsiteY116" fmla="*/ 304800 h 981075"/>
              <a:gd name="connsiteX117" fmla="*/ 485775 w 2105025"/>
              <a:gd name="connsiteY117" fmla="*/ 276225 h 981075"/>
              <a:gd name="connsiteX118" fmla="*/ 466725 w 2105025"/>
              <a:gd name="connsiteY118" fmla="*/ 263525 h 981075"/>
              <a:gd name="connsiteX119" fmla="*/ 441325 w 2105025"/>
              <a:gd name="connsiteY119" fmla="*/ 254000 h 981075"/>
              <a:gd name="connsiteX120" fmla="*/ 419100 w 2105025"/>
              <a:gd name="connsiteY120" fmla="*/ 266700 h 981075"/>
              <a:gd name="connsiteX121" fmla="*/ 387350 w 2105025"/>
              <a:gd name="connsiteY121" fmla="*/ 276225 h 981075"/>
              <a:gd name="connsiteX122" fmla="*/ 387350 w 2105025"/>
              <a:gd name="connsiteY122" fmla="*/ 276225 h 981075"/>
              <a:gd name="connsiteX123" fmla="*/ 361950 w 2105025"/>
              <a:gd name="connsiteY123" fmla="*/ 250825 h 981075"/>
              <a:gd name="connsiteX124" fmla="*/ 365125 w 2105025"/>
              <a:gd name="connsiteY124" fmla="*/ 225425 h 981075"/>
              <a:gd name="connsiteX125" fmla="*/ 381000 w 2105025"/>
              <a:gd name="connsiteY125" fmla="*/ 203200 h 981075"/>
              <a:gd name="connsiteX126" fmla="*/ 390525 w 2105025"/>
              <a:gd name="connsiteY126" fmla="*/ 174625 h 981075"/>
              <a:gd name="connsiteX127" fmla="*/ 412750 w 2105025"/>
              <a:gd name="connsiteY127" fmla="*/ 152400 h 981075"/>
              <a:gd name="connsiteX128" fmla="*/ 406400 w 2105025"/>
              <a:gd name="connsiteY128" fmla="*/ 139700 h 981075"/>
              <a:gd name="connsiteX129" fmla="*/ 406400 w 2105025"/>
              <a:gd name="connsiteY129" fmla="*/ 139700 h 981075"/>
              <a:gd name="connsiteX130" fmla="*/ 393700 w 2105025"/>
              <a:gd name="connsiteY130" fmla="*/ 101600 h 981075"/>
              <a:gd name="connsiteX131" fmla="*/ 381000 w 2105025"/>
              <a:gd name="connsiteY131" fmla="*/ 98425 h 981075"/>
              <a:gd name="connsiteX132" fmla="*/ 390525 w 2105025"/>
              <a:gd name="connsiteY132" fmla="*/ 79375 h 981075"/>
              <a:gd name="connsiteX133" fmla="*/ 381000 w 2105025"/>
              <a:gd name="connsiteY133" fmla="*/ 66675 h 981075"/>
              <a:gd name="connsiteX134" fmla="*/ 346075 w 2105025"/>
              <a:gd name="connsiteY134" fmla="*/ 95250 h 981075"/>
              <a:gd name="connsiteX135" fmla="*/ 282575 w 2105025"/>
              <a:gd name="connsiteY135" fmla="*/ 146050 h 981075"/>
              <a:gd name="connsiteX136" fmla="*/ 244475 w 2105025"/>
              <a:gd name="connsiteY136" fmla="*/ 203200 h 981075"/>
              <a:gd name="connsiteX137" fmla="*/ 244475 w 2105025"/>
              <a:gd name="connsiteY137" fmla="*/ 203200 h 981075"/>
              <a:gd name="connsiteX138" fmla="*/ 196850 w 2105025"/>
              <a:gd name="connsiteY138" fmla="*/ 247650 h 981075"/>
              <a:gd name="connsiteX139" fmla="*/ 174625 w 2105025"/>
              <a:gd name="connsiteY139" fmla="*/ 263525 h 981075"/>
              <a:gd name="connsiteX140" fmla="*/ 152400 w 2105025"/>
              <a:gd name="connsiteY140" fmla="*/ 231775 h 981075"/>
              <a:gd name="connsiteX141" fmla="*/ 139700 w 2105025"/>
              <a:gd name="connsiteY141" fmla="*/ 206375 h 981075"/>
              <a:gd name="connsiteX142" fmla="*/ 155575 w 2105025"/>
              <a:gd name="connsiteY142" fmla="*/ 180975 h 981075"/>
              <a:gd name="connsiteX143" fmla="*/ 168275 w 2105025"/>
              <a:gd name="connsiteY143" fmla="*/ 158750 h 981075"/>
              <a:gd name="connsiteX144" fmla="*/ 161925 w 2105025"/>
              <a:gd name="connsiteY144" fmla="*/ 136525 h 981075"/>
              <a:gd name="connsiteX145" fmla="*/ 161925 w 2105025"/>
              <a:gd name="connsiteY145" fmla="*/ 136525 h 981075"/>
              <a:gd name="connsiteX146" fmla="*/ 101600 w 2105025"/>
              <a:gd name="connsiteY146" fmla="*/ 161925 h 981075"/>
              <a:gd name="connsiteX147" fmla="*/ 82550 w 2105025"/>
              <a:gd name="connsiteY147" fmla="*/ 184150 h 981075"/>
              <a:gd name="connsiteX148" fmla="*/ 41275 w 2105025"/>
              <a:gd name="connsiteY148" fmla="*/ 203200 h 981075"/>
              <a:gd name="connsiteX149" fmla="*/ 22225 w 2105025"/>
              <a:gd name="connsiteY149" fmla="*/ 219075 h 981075"/>
              <a:gd name="connsiteX150" fmla="*/ 0 w 2105025"/>
              <a:gd name="connsiteY150" fmla="*/ 219075 h 981075"/>
              <a:gd name="connsiteX151" fmla="*/ 9525 w 2105025"/>
              <a:gd name="connsiteY151" fmla="*/ 200025 h 981075"/>
              <a:gd name="connsiteX152" fmla="*/ 25400 w 2105025"/>
              <a:gd name="connsiteY152" fmla="*/ 180975 h 981075"/>
              <a:gd name="connsiteX153" fmla="*/ 47625 w 2105025"/>
              <a:gd name="connsiteY153" fmla="*/ 139700 h 981075"/>
              <a:gd name="connsiteX154" fmla="*/ 63500 w 2105025"/>
              <a:gd name="connsiteY154" fmla="*/ 114300 h 981075"/>
              <a:gd name="connsiteX155" fmla="*/ 92075 w 2105025"/>
              <a:gd name="connsiteY155" fmla="*/ 82550 h 981075"/>
              <a:gd name="connsiteX156" fmla="*/ 98425 w 2105025"/>
              <a:gd name="connsiteY156" fmla="*/ 47625 h 981075"/>
              <a:gd name="connsiteX0" fmla="*/ 1639094 w 2105025"/>
              <a:gd name="connsiteY0" fmla="*/ 1183482 h 1183482"/>
              <a:gd name="connsiteX1" fmla="*/ 1749425 w 2105025"/>
              <a:gd name="connsiteY1" fmla="*/ 949325 h 1183482"/>
              <a:gd name="connsiteX2" fmla="*/ 1768475 w 2105025"/>
              <a:gd name="connsiteY2" fmla="*/ 949325 h 1183482"/>
              <a:gd name="connsiteX3" fmla="*/ 1793875 w 2105025"/>
              <a:gd name="connsiteY3" fmla="*/ 962025 h 1183482"/>
              <a:gd name="connsiteX4" fmla="*/ 1838325 w 2105025"/>
              <a:gd name="connsiteY4" fmla="*/ 974725 h 1183482"/>
              <a:gd name="connsiteX5" fmla="*/ 1838325 w 2105025"/>
              <a:gd name="connsiteY5" fmla="*/ 974725 h 1183482"/>
              <a:gd name="connsiteX6" fmla="*/ 1866900 w 2105025"/>
              <a:gd name="connsiteY6" fmla="*/ 930275 h 1183482"/>
              <a:gd name="connsiteX7" fmla="*/ 1889125 w 2105025"/>
              <a:gd name="connsiteY7" fmla="*/ 911225 h 1183482"/>
              <a:gd name="connsiteX8" fmla="*/ 1914525 w 2105025"/>
              <a:gd name="connsiteY8" fmla="*/ 879475 h 1183482"/>
              <a:gd name="connsiteX9" fmla="*/ 1936750 w 2105025"/>
              <a:gd name="connsiteY9" fmla="*/ 850900 h 1183482"/>
              <a:gd name="connsiteX10" fmla="*/ 1958975 w 2105025"/>
              <a:gd name="connsiteY10" fmla="*/ 828675 h 1183482"/>
              <a:gd name="connsiteX11" fmla="*/ 1965325 w 2105025"/>
              <a:gd name="connsiteY11" fmla="*/ 803275 h 1183482"/>
              <a:gd name="connsiteX12" fmla="*/ 1987550 w 2105025"/>
              <a:gd name="connsiteY12" fmla="*/ 768350 h 1183482"/>
              <a:gd name="connsiteX13" fmla="*/ 1997075 w 2105025"/>
              <a:gd name="connsiteY13" fmla="*/ 733425 h 1183482"/>
              <a:gd name="connsiteX14" fmla="*/ 2032000 w 2105025"/>
              <a:gd name="connsiteY14" fmla="*/ 682625 h 1183482"/>
              <a:gd name="connsiteX15" fmla="*/ 2032000 w 2105025"/>
              <a:gd name="connsiteY15" fmla="*/ 682625 h 1183482"/>
              <a:gd name="connsiteX16" fmla="*/ 2073275 w 2105025"/>
              <a:gd name="connsiteY16" fmla="*/ 650875 h 1183482"/>
              <a:gd name="connsiteX17" fmla="*/ 2073275 w 2105025"/>
              <a:gd name="connsiteY17" fmla="*/ 650875 h 1183482"/>
              <a:gd name="connsiteX18" fmla="*/ 2079625 w 2105025"/>
              <a:gd name="connsiteY18" fmla="*/ 603250 h 1183482"/>
              <a:gd name="connsiteX19" fmla="*/ 2089150 w 2105025"/>
              <a:gd name="connsiteY19" fmla="*/ 577850 h 1183482"/>
              <a:gd name="connsiteX20" fmla="*/ 2098675 w 2105025"/>
              <a:gd name="connsiteY20" fmla="*/ 565150 h 1183482"/>
              <a:gd name="connsiteX21" fmla="*/ 2105025 w 2105025"/>
              <a:gd name="connsiteY21" fmla="*/ 552450 h 1183482"/>
              <a:gd name="connsiteX22" fmla="*/ 2070100 w 2105025"/>
              <a:gd name="connsiteY22" fmla="*/ 549275 h 1183482"/>
              <a:gd name="connsiteX23" fmla="*/ 2051050 w 2105025"/>
              <a:gd name="connsiteY23" fmla="*/ 565150 h 1183482"/>
              <a:gd name="connsiteX24" fmla="*/ 2028825 w 2105025"/>
              <a:gd name="connsiteY24" fmla="*/ 571500 h 1183482"/>
              <a:gd name="connsiteX25" fmla="*/ 2003425 w 2105025"/>
              <a:gd name="connsiteY25" fmla="*/ 584200 h 1183482"/>
              <a:gd name="connsiteX26" fmla="*/ 1984375 w 2105025"/>
              <a:gd name="connsiteY26" fmla="*/ 584200 h 1183482"/>
              <a:gd name="connsiteX27" fmla="*/ 1965325 w 2105025"/>
              <a:gd name="connsiteY27" fmla="*/ 587375 h 1183482"/>
              <a:gd name="connsiteX28" fmla="*/ 1939925 w 2105025"/>
              <a:gd name="connsiteY28" fmla="*/ 593725 h 1183482"/>
              <a:gd name="connsiteX29" fmla="*/ 1930400 w 2105025"/>
              <a:gd name="connsiteY29" fmla="*/ 606425 h 1183482"/>
              <a:gd name="connsiteX30" fmla="*/ 1905000 w 2105025"/>
              <a:gd name="connsiteY30" fmla="*/ 619125 h 1183482"/>
              <a:gd name="connsiteX31" fmla="*/ 1895475 w 2105025"/>
              <a:gd name="connsiteY31" fmla="*/ 635000 h 1183482"/>
              <a:gd name="connsiteX32" fmla="*/ 1857375 w 2105025"/>
              <a:gd name="connsiteY32" fmla="*/ 644525 h 1183482"/>
              <a:gd name="connsiteX33" fmla="*/ 1825625 w 2105025"/>
              <a:gd name="connsiteY33" fmla="*/ 650875 h 1183482"/>
              <a:gd name="connsiteX34" fmla="*/ 1800225 w 2105025"/>
              <a:gd name="connsiteY34" fmla="*/ 644525 h 1183482"/>
              <a:gd name="connsiteX35" fmla="*/ 1765300 w 2105025"/>
              <a:gd name="connsiteY35" fmla="*/ 638175 h 1183482"/>
              <a:gd name="connsiteX36" fmla="*/ 1762125 w 2105025"/>
              <a:gd name="connsiteY36" fmla="*/ 615950 h 1183482"/>
              <a:gd name="connsiteX37" fmla="*/ 1762125 w 2105025"/>
              <a:gd name="connsiteY37" fmla="*/ 587375 h 1183482"/>
              <a:gd name="connsiteX38" fmla="*/ 1771650 w 2105025"/>
              <a:gd name="connsiteY38" fmla="*/ 555625 h 1183482"/>
              <a:gd name="connsiteX39" fmla="*/ 1768475 w 2105025"/>
              <a:gd name="connsiteY39" fmla="*/ 533400 h 1183482"/>
              <a:gd name="connsiteX40" fmla="*/ 1768475 w 2105025"/>
              <a:gd name="connsiteY40" fmla="*/ 533400 h 1183482"/>
              <a:gd name="connsiteX41" fmla="*/ 1784350 w 2105025"/>
              <a:gd name="connsiteY41" fmla="*/ 495300 h 1183482"/>
              <a:gd name="connsiteX42" fmla="*/ 1746250 w 2105025"/>
              <a:gd name="connsiteY42" fmla="*/ 485775 h 1183482"/>
              <a:gd name="connsiteX43" fmla="*/ 1746250 w 2105025"/>
              <a:gd name="connsiteY43" fmla="*/ 485775 h 1183482"/>
              <a:gd name="connsiteX44" fmla="*/ 1724025 w 2105025"/>
              <a:gd name="connsiteY44" fmla="*/ 444500 h 1183482"/>
              <a:gd name="connsiteX45" fmla="*/ 1701800 w 2105025"/>
              <a:gd name="connsiteY45" fmla="*/ 431800 h 1183482"/>
              <a:gd name="connsiteX46" fmla="*/ 1701800 w 2105025"/>
              <a:gd name="connsiteY46" fmla="*/ 431800 h 1183482"/>
              <a:gd name="connsiteX47" fmla="*/ 1660525 w 2105025"/>
              <a:gd name="connsiteY47" fmla="*/ 415925 h 1183482"/>
              <a:gd name="connsiteX48" fmla="*/ 1641475 w 2105025"/>
              <a:gd name="connsiteY48" fmla="*/ 412750 h 1183482"/>
              <a:gd name="connsiteX49" fmla="*/ 1600200 w 2105025"/>
              <a:gd name="connsiteY49" fmla="*/ 422275 h 1183482"/>
              <a:gd name="connsiteX50" fmla="*/ 1600200 w 2105025"/>
              <a:gd name="connsiteY50" fmla="*/ 384175 h 1183482"/>
              <a:gd name="connsiteX51" fmla="*/ 1600200 w 2105025"/>
              <a:gd name="connsiteY51" fmla="*/ 358775 h 1183482"/>
              <a:gd name="connsiteX52" fmla="*/ 1600200 w 2105025"/>
              <a:gd name="connsiteY52" fmla="*/ 358775 h 1183482"/>
              <a:gd name="connsiteX53" fmla="*/ 1600200 w 2105025"/>
              <a:gd name="connsiteY53" fmla="*/ 358775 h 1183482"/>
              <a:gd name="connsiteX54" fmla="*/ 1597025 w 2105025"/>
              <a:gd name="connsiteY54" fmla="*/ 314325 h 1183482"/>
              <a:gd name="connsiteX55" fmla="*/ 1606550 w 2105025"/>
              <a:gd name="connsiteY55" fmla="*/ 295275 h 1183482"/>
              <a:gd name="connsiteX56" fmla="*/ 1622425 w 2105025"/>
              <a:gd name="connsiteY56" fmla="*/ 254000 h 1183482"/>
              <a:gd name="connsiteX57" fmla="*/ 1619250 w 2105025"/>
              <a:gd name="connsiteY57" fmla="*/ 231775 h 1183482"/>
              <a:gd name="connsiteX58" fmla="*/ 1619250 w 2105025"/>
              <a:gd name="connsiteY58" fmla="*/ 203200 h 1183482"/>
              <a:gd name="connsiteX59" fmla="*/ 1625600 w 2105025"/>
              <a:gd name="connsiteY59" fmla="*/ 171450 h 1183482"/>
              <a:gd name="connsiteX60" fmla="*/ 1628775 w 2105025"/>
              <a:gd name="connsiteY60" fmla="*/ 136525 h 1183482"/>
              <a:gd name="connsiteX61" fmla="*/ 1631950 w 2105025"/>
              <a:gd name="connsiteY61" fmla="*/ 98425 h 1183482"/>
              <a:gd name="connsiteX62" fmla="*/ 1625600 w 2105025"/>
              <a:gd name="connsiteY62" fmla="*/ 76200 h 1183482"/>
              <a:gd name="connsiteX63" fmla="*/ 1625600 w 2105025"/>
              <a:gd name="connsiteY63" fmla="*/ 50800 h 1183482"/>
              <a:gd name="connsiteX64" fmla="*/ 1603375 w 2105025"/>
              <a:gd name="connsiteY64" fmla="*/ 38100 h 1183482"/>
              <a:gd name="connsiteX65" fmla="*/ 1577975 w 2105025"/>
              <a:gd name="connsiteY65" fmla="*/ 22225 h 1183482"/>
              <a:gd name="connsiteX66" fmla="*/ 1577975 w 2105025"/>
              <a:gd name="connsiteY66" fmla="*/ 22225 h 1183482"/>
              <a:gd name="connsiteX67" fmla="*/ 1552575 w 2105025"/>
              <a:gd name="connsiteY67" fmla="*/ 19050 h 1183482"/>
              <a:gd name="connsiteX68" fmla="*/ 1508125 w 2105025"/>
              <a:gd name="connsiteY68" fmla="*/ 0 h 1183482"/>
              <a:gd name="connsiteX69" fmla="*/ 1460500 w 2105025"/>
              <a:gd name="connsiteY69" fmla="*/ 3175 h 1183482"/>
              <a:gd name="connsiteX70" fmla="*/ 1431925 w 2105025"/>
              <a:gd name="connsiteY70" fmla="*/ 6350 h 1183482"/>
              <a:gd name="connsiteX71" fmla="*/ 1406525 w 2105025"/>
              <a:gd name="connsiteY71" fmla="*/ 15875 h 1183482"/>
              <a:gd name="connsiteX72" fmla="*/ 1374775 w 2105025"/>
              <a:gd name="connsiteY72" fmla="*/ 22225 h 1183482"/>
              <a:gd name="connsiteX73" fmla="*/ 1355725 w 2105025"/>
              <a:gd name="connsiteY73" fmla="*/ 22225 h 1183482"/>
              <a:gd name="connsiteX74" fmla="*/ 1323975 w 2105025"/>
              <a:gd name="connsiteY74" fmla="*/ 41275 h 1183482"/>
              <a:gd name="connsiteX75" fmla="*/ 1295400 w 2105025"/>
              <a:gd name="connsiteY75" fmla="*/ 63500 h 1183482"/>
              <a:gd name="connsiteX76" fmla="*/ 1270000 w 2105025"/>
              <a:gd name="connsiteY76" fmla="*/ 76200 h 1183482"/>
              <a:gd name="connsiteX77" fmla="*/ 1270000 w 2105025"/>
              <a:gd name="connsiteY77" fmla="*/ 76200 h 1183482"/>
              <a:gd name="connsiteX78" fmla="*/ 1289050 w 2105025"/>
              <a:gd name="connsiteY78" fmla="*/ 98425 h 1183482"/>
              <a:gd name="connsiteX79" fmla="*/ 1285875 w 2105025"/>
              <a:gd name="connsiteY79" fmla="*/ 127000 h 1183482"/>
              <a:gd name="connsiteX80" fmla="*/ 1266825 w 2105025"/>
              <a:gd name="connsiteY80" fmla="*/ 146050 h 1183482"/>
              <a:gd name="connsiteX81" fmla="*/ 1235075 w 2105025"/>
              <a:gd name="connsiteY81" fmla="*/ 165100 h 1183482"/>
              <a:gd name="connsiteX82" fmla="*/ 1196975 w 2105025"/>
              <a:gd name="connsiteY82" fmla="*/ 206375 h 1183482"/>
              <a:gd name="connsiteX83" fmla="*/ 1168400 w 2105025"/>
              <a:gd name="connsiteY83" fmla="*/ 215900 h 1183482"/>
              <a:gd name="connsiteX84" fmla="*/ 1152525 w 2105025"/>
              <a:gd name="connsiteY84" fmla="*/ 247650 h 1183482"/>
              <a:gd name="connsiteX85" fmla="*/ 1152525 w 2105025"/>
              <a:gd name="connsiteY85" fmla="*/ 247650 h 1183482"/>
              <a:gd name="connsiteX86" fmla="*/ 1095375 w 2105025"/>
              <a:gd name="connsiteY86" fmla="*/ 279400 h 1183482"/>
              <a:gd name="connsiteX87" fmla="*/ 1085850 w 2105025"/>
              <a:gd name="connsiteY87" fmla="*/ 304800 h 1183482"/>
              <a:gd name="connsiteX88" fmla="*/ 1076325 w 2105025"/>
              <a:gd name="connsiteY88" fmla="*/ 330200 h 1183482"/>
              <a:gd name="connsiteX89" fmla="*/ 1063625 w 2105025"/>
              <a:gd name="connsiteY89" fmla="*/ 349250 h 1183482"/>
              <a:gd name="connsiteX90" fmla="*/ 1044575 w 2105025"/>
              <a:gd name="connsiteY90" fmla="*/ 361950 h 1183482"/>
              <a:gd name="connsiteX91" fmla="*/ 1016000 w 2105025"/>
              <a:gd name="connsiteY91" fmla="*/ 381000 h 1183482"/>
              <a:gd name="connsiteX92" fmla="*/ 981075 w 2105025"/>
              <a:gd name="connsiteY92" fmla="*/ 396875 h 1183482"/>
              <a:gd name="connsiteX93" fmla="*/ 952500 w 2105025"/>
              <a:gd name="connsiteY93" fmla="*/ 415925 h 1183482"/>
              <a:gd name="connsiteX94" fmla="*/ 952500 w 2105025"/>
              <a:gd name="connsiteY94" fmla="*/ 415925 h 1183482"/>
              <a:gd name="connsiteX95" fmla="*/ 914400 w 2105025"/>
              <a:gd name="connsiteY95" fmla="*/ 396875 h 1183482"/>
              <a:gd name="connsiteX96" fmla="*/ 892175 w 2105025"/>
              <a:gd name="connsiteY96" fmla="*/ 368300 h 1183482"/>
              <a:gd name="connsiteX97" fmla="*/ 876300 w 2105025"/>
              <a:gd name="connsiteY97" fmla="*/ 349250 h 1183482"/>
              <a:gd name="connsiteX98" fmla="*/ 876300 w 2105025"/>
              <a:gd name="connsiteY98" fmla="*/ 349250 h 1183482"/>
              <a:gd name="connsiteX99" fmla="*/ 838200 w 2105025"/>
              <a:gd name="connsiteY99" fmla="*/ 346075 h 1183482"/>
              <a:gd name="connsiteX100" fmla="*/ 819150 w 2105025"/>
              <a:gd name="connsiteY100" fmla="*/ 330200 h 1183482"/>
              <a:gd name="connsiteX101" fmla="*/ 812800 w 2105025"/>
              <a:gd name="connsiteY101" fmla="*/ 330200 h 1183482"/>
              <a:gd name="connsiteX102" fmla="*/ 800100 w 2105025"/>
              <a:gd name="connsiteY102" fmla="*/ 327025 h 1183482"/>
              <a:gd name="connsiteX103" fmla="*/ 765175 w 2105025"/>
              <a:gd name="connsiteY103" fmla="*/ 339725 h 1183482"/>
              <a:gd name="connsiteX104" fmla="*/ 749300 w 2105025"/>
              <a:gd name="connsiteY104" fmla="*/ 349250 h 1183482"/>
              <a:gd name="connsiteX105" fmla="*/ 727075 w 2105025"/>
              <a:gd name="connsiteY105" fmla="*/ 365125 h 1183482"/>
              <a:gd name="connsiteX106" fmla="*/ 704850 w 2105025"/>
              <a:gd name="connsiteY106" fmla="*/ 381000 h 1183482"/>
              <a:gd name="connsiteX107" fmla="*/ 679450 w 2105025"/>
              <a:gd name="connsiteY107" fmla="*/ 390525 h 1183482"/>
              <a:gd name="connsiteX108" fmla="*/ 584200 w 2105025"/>
              <a:gd name="connsiteY108" fmla="*/ 406400 h 1183482"/>
              <a:gd name="connsiteX109" fmla="*/ 542925 w 2105025"/>
              <a:gd name="connsiteY109" fmla="*/ 419100 h 1183482"/>
              <a:gd name="connsiteX110" fmla="*/ 511175 w 2105025"/>
              <a:gd name="connsiteY110" fmla="*/ 412750 h 1183482"/>
              <a:gd name="connsiteX111" fmla="*/ 485775 w 2105025"/>
              <a:gd name="connsiteY111" fmla="*/ 400050 h 1183482"/>
              <a:gd name="connsiteX112" fmla="*/ 476250 w 2105025"/>
              <a:gd name="connsiteY112" fmla="*/ 377825 h 1183482"/>
              <a:gd name="connsiteX113" fmla="*/ 479425 w 2105025"/>
              <a:gd name="connsiteY113" fmla="*/ 346075 h 1183482"/>
              <a:gd name="connsiteX114" fmla="*/ 498475 w 2105025"/>
              <a:gd name="connsiteY114" fmla="*/ 330200 h 1183482"/>
              <a:gd name="connsiteX115" fmla="*/ 498475 w 2105025"/>
              <a:gd name="connsiteY115" fmla="*/ 330200 h 1183482"/>
              <a:gd name="connsiteX116" fmla="*/ 482600 w 2105025"/>
              <a:gd name="connsiteY116" fmla="*/ 304800 h 1183482"/>
              <a:gd name="connsiteX117" fmla="*/ 485775 w 2105025"/>
              <a:gd name="connsiteY117" fmla="*/ 276225 h 1183482"/>
              <a:gd name="connsiteX118" fmla="*/ 466725 w 2105025"/>
              <a:gd name="connsiteY118" fmla="*/ 263525 h 1183482"/>
              <a:gd name="connsiteX119" fmla="*/ 441325 w 2105025"/>
              <a:gd name="connsiteY119" fmla="*/ 254000 h 1183482"/>
              <a:gd name="connsiteX120" fmla="*/ 419100 w 2105025"/>
              <a:gd name="connsiteY120" fmla="*/ 266700 h 1183482"/>
              <a:gd name="connsiteX121" fmla="*/ 387350 w 2105025"/>
              <a:gd name="connsiteY121" fmla="*/ 276225 h 1183482"/>
              <a:gd name="connsiteX122" fmla="*/ 387350 w 2105025"/>
              <a:gd name="connsiteY122" fmla="*/ 276225 h 1183482"/>
              <a:gd name="connsiteX123" fmla="*/ 361950 w 2105025"/>
              <a:gd name="connsiteY123" fmla="*/ 250825 h 1183482"/>
              <a:gd name="connsiteX124" fmla="*/ 365125 w 2105025"/>
              <a:gd name="connsiteY124" fmla="*/ 225425 h 1183482"/>
              <a:gd name="connsiteX125" fmla="*/ 381000 w 2105025"/>
              <a:gd name="connsiteY125" fmla="*/ 203200 h 1183482"/>
              <a:gd name="connsiteX126" fmla="*/ 390525 w 2105025"/>
              <a:gd name="connsiteY126" fmla="*/ 174625 h 1183482"/>
              <a:gd name="connsiteX127" fmla="*/ 412750 w 2105025"/>
              <a:gd name="connsiteY127" fmla="*/ 152400 h 1183482"/>
              <a:gd name="connsiteX128" fmla="*/ 406400 w 2105025"/>
              <a:gd name="connsiteY128" fmla="*/ 139700 h 1183482"/>
              <a:gd name="connsiteX129" fmla="*/ 406400 w 2105025"/>
              <a:gd name="connsiteY129" fmla="*/ 139700 h 1183482"/>
              <a:gd name="connsiteX130" fmla="*/ 393700 w 2105025"/>
              <a:gd name="connsiteY130" fmla="*/ 101600 h 1183482"/>
              <a:gd name="connsiteX131" fmla="*/ 381000 w 2105025"/>
              <a:gd name="connsiteY131" fmla="*/ 98425 h 1183482"/>
              <a:gd name="connsiteX132" fmla="*/ 390525 w 2105025"/>
              <a:gd name="connsiteY132" fmla="*/ 79375 h 1183482"/>
              <a:gd name="connsiteX133" fmla="*/ 381000 w 2105025"/>
              <a:gd name="connsiteY133" fmla="*/ 66675 h 1183482"/>
              <a:gd name="connsiteX134" fmla="*/ 346075 w 2105025"/>
              <a:gd name="connsiteY134" fmla="*/ 95250 h 1183482"/>
              <a:gd name="connsiteX135" fmla="*/ 282575 w 2105025"/>
              <a:gd name="connsiteY135" fmla="*/ 146050 h 1183482"/>
              <a:gd name="connsiteX136" fmla="*/ 244475 w 2105025"/>
              <a:gd name="connsiteY136" fmla="*/ 203200 h 1183482"/>
              <a:gd name="connsiteX137" fmla="*/ 244475 w 2105025"/>
              <a:gd name="connsiteY137" fmla="*/ 203200 h 1183482"/>
              <a:gd name="connsiteX138" fmla="*/ 196850 w 2105025"/>
              <a:gd name="connsiteY138" fmla="*/ 247650 h 1183482"/>
              <a:gd name="connsiteX139" fmla="*/ 174625 w 2105025"/>
              <a:gd name="connsiteY139" fmla="*/ 263525 h 1183482"/>
              <a:gd name="connsiteX140" fmla="*/ 152400 w 2105025"/>
              <a:gd name="connsiteY140" fmla="*/ 231775 h 1183482"/>
              <a:gd name="connsiteX141" fmla="*/ 139700 w 2105025"/>
              <a:gd name="connsiteY141" fmla="*/ 206375 h 1183482"/>
              <a:gd name="connsiteX142" fmla="*/ 155575 w 2105025"/>
              <a:gd name="connsiteY142" fmla="*/ 180975 h 1183482"/>
              <a:gd name="connsiteX143" fmla="*/ 168275 w 2105025"/>
              <a:gd name="connsiteY143" fmla="*/ 158750 h 1183482"/>
              <a:gd name="connsiteX144" fmla="*/ 161925 w 2105025"/>
              <a:gd name="connsiteY144" fmla="*/ 136525 h 1183482"/>
              <a:gd name="connsiteX145" fmla="*/ 161925 w 2105025"/>
              <a:gd name="connsiteY145" fmla="*/ 136525 h 1183482"/>
              <a:gd name="connsiteX146" fmla="*/ 101600 w 2105025"/>
              <a:gd name="connsiteY146" fmla="*/ 161925 h 1183482"/>
              <a:gd name="connsiteX147" fmla="*/ 82550 w 2105025"/>
              <a:gd name="connsiteY147" fmla="*/ 184150 h 1183482"/>
              <a:gd name="connsiteX148" fmla="*/ 41275 w 2105025"/>
              <a:gd name="connsiteY148" fmla="*/ 203200 h 1183482"/>
              <a:gd name="connsiteX149" fmla="*/ 22225 w 2105025"/>
              <a:gd name="connsiteY149" fmla="*/ 219075 h 1183482"/>
              <a:gd name="connsiteX150" fmla="*/ 0 w 2105025"/>
              <a:gd name="connsiteY150" fmla="*/ 219075 h 1183482"/>
              <a:gd name="connsiteX151" fmla="*/ 9525 w 2105025"/>
              <a:gd name="connsiteY151" fmla="*/ 200025 h 1183482"/>
              <a:gd name="connsiteX152" fmla="*/ 25400 w 2105025"/>
              <a:gd name="connsiteY152" fmla="*/ 180975 h 1183482"/>
              <a:gd name="connsiteX153" fmla="*/ 47625 w 2105025"/>
              <a:gd name="connsiteY153" fmla="*/ 139700 h 1183482"/>
              <a:gd name="connsiteX154" fmla="*/ 63500 w 2105025"/>
              <a:gd name="connsiteY154" fmla="*/ 114300 h 1183482"/>
              <a:gd name="connsiteX155" fmla="*/ 92075 w 2105025"/>
              <a:gd name="connsiteY155" fmla="*/ 82550 h 1183482"/>
              <a:gd name="connsiteX156" fmla="*/ 98425 w 2105025"/>
              <a:gd name="connsiteY156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749425 w 2105025"/>
              <a:gd name="connsiteY2" fmla="*/ 949325 h 1183482"/>
              <a:gd name="connsiteX3" fmla="*/ 1768475 w 2105025"/>
              <a:gd name="connsiteY3" fmla="*/ 949325 h 1183482"/>
              <a:gd name="connsiteX4" fmla="*/ 1793875 w 2105025"/>
              <a:gd name="connsiteY4" fmla="*/ 962025 h 1183482"/>
              <a:gd name="connsiteX5" fmla="*/ 1838325 w 2105025"/>
              <a:gd name="connsiteY5" fmla="*/ 974725 h 1183482"/>
              <a:gd name="connsiteX6" fmla="*/ 1838325 w 2105025"/>
              <a:gd name="connsiteY6" fmla="*/ 974725 h 1183482"/>
              <a:gd name="connsiteX7" fmla="*/ 1866900 w 2105025"/>
              <a:gd name="connsiteY7" fmla="*/ 930275 h 1183482"/>
              <a:gd name="connsiteX8" fmla="*/ 1889125 w 2105025"/>
              <a:gd name="connsiteY8" fmla="*/ 911225 h 1183482"/>
              <a:gd name="connsiteX9" fmla="*/ 1914525 w 2105025"/>
              <a:gd name="connsiteY9" fmla="*/ 879475 h 1183482"/>
              <a:gd name="connsiteX10" fmla="*/ 1936750 w 2105025"/>
              <a:gd name="connsiteY10" fmla="*/ 850900 h 1183482"/>
              <a:gd name="connsiteX11" fmla="*/ 1958975 w 2105025"/>
              <a:gd name="connsiteY11" fmla="*/ 828675 h 1183482"/>
              <a:gd name="connsiteX12" fmla="*/ 1965325 w 2105025"/>
              <a:gd name="connsiteY12" fmla="*/ 803275 h 1183482"/>
              <a:gd name="connsiteX13" fmla="*/ 1987550 w 2105025"/>
              <a:gd name="connsiteY13" fmla="*/ 768350 h 1183482"/>
              <a:gd name="connsiteX14" fmla="*/ 1997075 w 2105025"/>
              <a:gd name="connsiteY14" fmla="*/ 733425 h 1183482"/>
              <a:gd name="connsiteX15" fmla="*/ 2032000 w 2105025"/>
              <a:gd name="connsiteY15" fmla="*/ 682625 h 1183482"/>
              <a:gd name="connsiteX16" fmla="*/ 2032000 w 2105025"/>
              <a:gd name="connsiteY16" fmla="*/ 682625 h 1183482"/>
              <a:gd name="connsiteX17" fmla="*/ 2073275 w 2105025"/>
              <a:gd name="connsiteY17" fmla="*/ 650875 h 1183482"/>
              <a:gd name="connsiteX18" fmla="*/ 2073275 w 2105025"/>
              <a:gd name="connsiteY18" fmla="*/ 650875 h 1183482"/>
              <a:gd name="connsiteX19" fmla="*/ 2079625 w 2105025"/>
              <a:gd name="connsiteY19" fmla="*/ 603250 h 1183482"/>
              <a:gd name="connsiteX20" fmla="*/ 2089150 w 2105025"/>
              <a:gd name="connsiteY20" fmla="*/ 577850 h 1183482"/>
              <a:gd name="connsiteX21" fmla="*/ 2098675 w 2105025"/>
              <a:gd name="connsiteY21" fmla="*/ 565150 h 1183482"/>
              <a:gd name="connsiteX22" fmla="*/ 2105025 w 2105025"/>
              <a:gd name="connsiteY22" fmla="*/ 552450 h 1183482"/>
              <a:gd name="connsiteX23" fmla="*/ 2070100 w 2105025"/>
              <a:gd name="connsiteY23" fmla="*/ 549275 h 1183482"/>
              <a:gd name="connsiteX24" fmla="*/ 2051050 w 2105025"/>
              <a:gd name="connsiteY24" fmla="*/ 565150 h 1183482"/>
              <a:gd name="connsiteX25" fmla="*/ 2028825 w 2105025"/>
              <a:gd name="connsiteY25" fmla="*/ 571500 h 1183482"/>
              <a:gd name="connsiteX26" fmla="*/ 2003425 w 2105025"/>
              <a:gd name="connsiteY26" fmla="*/ 584200 h 1183482"/>
              <a:gd name="connsiteX27" fmla="*/ 1984375 w 2105025"/>
              <a:gd name="connsiteY27" fmla="*/ 584200 h 1183482"/>
              <a:gd name="connsiteX28" fmla="*/ 1965325 w 2105025"/>
              <a:gd name="connsiteY28" fmla="*/ 587375 h 1183482"/>
              <a:gd name="connsiteX29" fmla="*/ 1939925 w 2105025"/>
              <a:gd name="connsiteY29" fmla="*/ 593725 h 1183482"/>
              <a:gd name="connsiteX30" fmla="*/ 1930400 w 2105025"/>
              <a:gd name="connsiteY30" fmla="*/ 606425 h 1183482"/>
              <a:gd name="connsiteX31" fmla="*/ 1905000 w 2105025"/>
              <a:gd name="connsiteY31" fmla="*/ 619125 h 1183482"/>
              <a:gd name="connsiteX32" fmla="*/ 1895475 w 2105025"/>
              <a:gd name="connsiteY32" fmla="*/ 635000 h 1183482"/>
              <a:gd name="connsiteX33" fmla="*/ 1857375 w 2105025"/>
              <a:gd name="connsiteY33" fmla="*/ 644525 h 1183482"/>
              <a:gd name="connsiteX34" fmla="*/ 1825625 w 2105025"/>
              <a:gd name="connsiteY34" fmla="*/ 650875 h 1183482"/>
              <a:gd name="connsiteX35" fmla="*/ 1800225 w 2105025"/>
              <a:gd name="connsiteY35" fmla="*/ 644525 h 1183482"/>
              <a:gd name="connsiteX36" fmla="*/ 1765300 w 2105025"/>
              <a:gd name="connsiteY36" fmla="*/ 638175 h 1183482"/>
              <a:gd name="connsiteX37" fmla="*/ 1762125 w 2105025"/>
              <a:gd name="connsiteY37" fmla="*/ 615950 h 1183482"/>
              <a:gd name="connsiteX38" fmla="*/ 1762125 w 2105025"/>
              <a:gd name="connsiteY38" fmla="*/ 587375 h 1183482"/>
              <a:gd name="connsiteX39" fmla="*/ 1771650 w 2105025"/>
              <a:gd name="connsiteY39" fmla="*/ 555625 h 1183482"/>
              <a:gd name="connsiteX40" fmla="*/ 1768475 w 2105025"/>
              <a:gd name="connsiteY40" fmla="*/ 533400 h 1183482"/>
              <a:gd name="connsiteX41" fmla="*/ 1768475 w 2105025"/>
              <a:gd name="connsiteY41" fmla="*/ 533400 h 1183482"/>
              <a:gd name="connsiteX42" fmla="*/ 1784350 w 2105025"/>
              <a:gd name="connsiteY42" fmla="*/ 495300 h 1183482"/>
              <a:gd name="connsiteX43" fmla="*/ 1746250 w 2105025"/>
              <a:gd name="connsiteY43" fmla="*/ 485775 h 1183482"/>
              <a:gd name="connsiteX44" fmla="*/ 1746250 w 2105025"/>
              <a:gd name="connsiteY44" fmla="*/ 485775 h 1183482"/>
              <a:gd name="connsiteX45" fmla="*/ 1724025 w 2105025"/>
              <a:gd name="connsiteY45" fmla="*/ 444500 h 1183482"/>
              <a:gd name="connsiteX46" fmla="*/ 1701800 w 2105025"/>
              <a:gd name="connsiteY46" fmla="*/ 431800 h 1183482"/>
              <a:gd name="connsiteX47" fmla="*/ 1701800 w 2105025"/>
              <a:gd name="connsiteY47" fmla="*/ 431800 h 1183482"/>
              <a:gd name="connsiteX48" fmla="*/ 1660525 w 2105025"/>
              <a:gd name="connsiteY48" fmla="*/ 415925 h 1183482"/>
              <a:gd name="connsiteX49" fmla="*/ 1641475 w 2105025"/>
              <a:gd name="connsiteY49" fmla="*/ 412750 h 1183482"/>
              <a:gd name="connsiteX50" fmla="*/ 1600200 w 2105025"/>
              <a:gd name="connsiteY50" fmla="*/ 422275 h 1183482"/>
              <a:gd name="connsiteX51" fmla="*/ 1600200 w 2105025"/>
              <a:gd name="connsiteY51" fmla="*/ 384175 h 1183482"/>
              <a:gd name="connsiteX52" fmla="*/ 1600200 w 2105025"/>
              <a:gd name="connsiteY52" fmla="*/ 358775 h 1183482"/>
              <a:gd name="connsiteX53" fmla="*/ 1600200 w 2105025"/>
              <a:gd name="connsiteY53" fmla="*/ 358775 h 1183482"/>
              <a:gd name="connsiteX54" fmla="*/ 1600200 w 2105025"/>
              <a:gd name="connsiteY54" fmla="*/ 358775 h 1183482"/>
              <a:gd name="connsiteX55" fmla="*/ 1597025 w 2105025"/>
              <a:gd name="connsiteY55" fmla="*/ 314325 h 1183482"/>
              <a:gd name="connsiteX56" fmla="*/ 1606550 w 2105025"/>
              <a:gd name="connsiteY56" fmla="*/ 295275 h 1183482"/>
              <a:gd name="connsiteX57" fmla="*/ 1622425 w 2105025"/>
              <a:gd name="connsiteY57" fmla="*/ 254000 h 1183482"/>
              <a:gd name="connsiteX58" fmla="*/ 1619250 w 2105025"/>
              <a:gd name="connsiteY58" fmla="*/ 231775 h 1183482"/>
              <a:gd name="connsiteX59" fmla="*/ 1619250 w 2105025"/>
              <a:gd name="connsiteY59" fmla="*/ 203200 h 1183482"/>
              <a:gd name="connsiteX60" fmla="*/ 1625600 w 2105025"/>
              <a:gd name="connsiteY60" fmla="*/ 171450 h 1183482"/>
              <a:gd name="connsiteX61" fmla="*/ 1628775 w 2105025"/>
              <a:gd name="connsiteY61" fmla="*/ 136525 h 1183482"/>
              <a:gd name="connsiteX62" fmla="*/ 1631950 w 2105025"/>
              <a:gd name="connsiteY62" fmla="*/ 98425 h 1183482"/>
              <a:gd name="connsiteX63" fmla="*/ 1625600 w 2105025"/>
              <a:gd name="connsiteY63" fmla="*/ 76200 h 1183482"/>
              <a:gd name="connsiteX64" fmla="*/ 1625600 w 2105025"/>
              <a:gd name="connsiteY64" fmla="*/ 50800 h 1183482"/>
              <a:gd name="connsiteX65" fmla="*/ 1603375 w 2105025"/>
              <a:gd name="connsiteY65" fmla="*/ 38100 h 1183482"/>
              <a:gd name="connsiteX66" fmla="*/ 1577975 w 2105025"/>
              <a:gd name="connsiteY66" fmla="*/ 22225 h 1183482"/>
              <a:gd name="connsiteX67" fmla="*/ 1577975 w 2105025"/>
              <a:gd name="connsiteY67" fmla="*/ 22225 h 1183482"/>
              <a:gd name="connsiteX68" fmla="*/ 1552575 w 2105025"/>
              <a:gd name="connsiteY68" fmla="*/ 19050 h 1183482"/>
              <a:gd name="connsiteX69" fmla="*/ 1508125 w 2105025"/>
              <a:gd name="connsiteY69" fmla="*/ 0 h 1183482"/>
              <a:gd name="connsiteX70" fmla="*/ 1460500 w 2105025"/>
              <a:gd name="connsiteY70" fmla="*/ 3175 h 1183482"/>
              <a:gd name="connsiteX71" fmla="*/ 1431925 w 2105025"/>
              <a:gd name="connsiteY71" fmla="*/ 6350 h 1183482"/>
              <a:gd name="connsiteX72" fmla="*/ 1406525 w 2105025"/>
              <a:gd name="connsiteY72" fmla="*/ 15875 h 1183482"/>
              <a:gd name="connsiteX73" fmla="*/ 1374775 w 2105025"/>
              <a:gd name="connsiteY73" fmla="*/ 22225 h 1183482"/>
              <a:gd name="connsiteX74" fmla="*/ 1355725 w 2105025"/>
              <a:gd name="connsiteY74" fmla="*/ 22225 h 1183482"/>
              <a:gd name="connsiteX75" fmla="*/ 1323975 w 2105025"/>
              <a:gd name="connsiteY75" fmla="*/ 41275 h 1183482"/>
              <a:gd name="connsiteX76" fmla="*/ 1295400 w 2105025"/>
              <a:gd name="connsiteY76" fmla="*/ 63500 h 1183482"/>
              <a:gd name="connsiteX77" fmla="*/ 1270000 w 2105025"/>
              <a:gd name="connsiteY77" fmla="*/ 76200 h 1183482"/>
              <a:gd name="connsiteX78" fmla="*/ 1270000 w 2105025"/>
              <a:gd name="connsiteY78" fmla="*/ 76200 h 1183482"/>
              <a:gd name="connsiteX79" fmla="*/ 1289050 w 2105025"/>
              <a:gd name="connsiteY79" fmla="*/ 98425 h 1183482"/>
              <a:gd name="connsiteX80" fmla="*/ 1285875 w 2105025"/>
              <a:gd name="connsiteY80" fmla="*/ 127000 h 1183482"/>
              <a:gd name="connsiteX81" fmla="*/ 1266825 w 2105025"/>
              <a:gd name="connsiteY81" fmla="*/ 146050 h 1183482"/>
              <a:gd name="connsiteX82" fmla="*/ 1235075 w 2105025"/>
              <a:gd name="connsiteY82" fmla="*/ 165100 h 1183482"/>
              <a:gd name="connsiteX83" fmla="*/ 1196975 w 2105025"/>
              <a:gd name="connsiteY83" fmla="*/ 206375 h 1183482"/>
              <a:gd name="connsiteX84" fmla="*/ 1168400 w 2105025"/>
              <a:gd name="connsiteY84" fmla="*/ 215900 h 1183482"/>
              <a:gd name="connsiteX85" fmla="*/ 1152525 w 2105025"/>
              <a:gd name="connsiteY85" fmla="*/ 247650 h 1183482"/>
              <a:gd name="connsiteX86" fmla="*/ 1152525 w 2105025"/>
              <a:gd name="connsiteY86" fmla="*/ 247650 h 1183482"/>
              <a:gd name="connsiteX87" fmla="*/ 1095375 w 2105025"/>
              <a:gd name="connsiteY87" fmla="*/ 279400 h 1183482"/>
              <a:gd name="connsiteX88" fmla="*/ 1085850 w 2105025"/>
              <a:gd name="connsiteY88" fmla="*/ 304800 h 1183482"/>
              <a:gd name="connsiteX89" fmla="*/ 1076325 w 2105025"/>
              <a:gd name="connsiteY89" fmla="*/ 330200 h 1183482"/>
              <a:gd name="connsiteX90" fmla="*/ 1063625 w 2105025"/>
              <a:gd name="connsiteY90" fmla="*/ 349250 h 1183482"/>
              <a:gd name="connsiteX91" fmla="*/ 1044575 w 2105025"/>
              <a:gd name="connsiteY91" fmla="*/ 361950 h 1183482"/>
              <a:gd name="connsiteX92" fmla="*/ 1016000 w 2105025"/>
              <a:gd name="connsiteY92" fmla="*/ 381000 h 1183482"/>
              <a:gd name="connsiteX93" fmla="*/ 981075 w 2105025"/>
              <a:gd name="connsiteY93" fmla="*/ 396875 h 1183482"/>
              <a:gd name="connsiteX94" fmla="*/ 952500 w 2105025"/>
              <a:gd name="connsiteY94" fmla="*/ 415925 h 1183482"/>
              <a:gd name="connsiteX95" fmla="*/ 952500 w 2105025"/>
              <a:gd name="connsiteY95" fmla="*/ 415925 h 1183482"/>
              <a:gd name="connsiteX96" fmla="*/ 914400 w 2105025"/>
              <a:gd name="connsiteY96" fmla="*/ 396875 h 1183482"/>
              <a:gd name="connsiteX97" fmla="*/ 892175 w 2105025"/>
              <a:gd name="connsiteY97" fmla="*/ 368300 h 1183482"/>
              <a:gd name="connsiteX98" fmla="*/ 876300 w 2105025"/>
              <a:gd name="connsiteY98" fmla="*/ 349250 h 1183482"/>
              <a:gd name="connsiteX99" fmla="*/ 876300 w 2105025"/>
              <a:gd name="connsiteY99" fmla="*/ 349250 h 1183482"/>
              <a:gd name="connsiteX100" fmla="*/ 838200 w 2105025"/>
              <a:gd name="connsiteY100" fmla="*/ 346075 h 1183482"/>
              <a:gd name="connsiteX101" fmla="*/ 819150 w 2105025"/>
              <a:gd name="connsiteY101" fmla="*/ 330200 h 1183482"/>
              <a:gd name="connsiteX102" fmla="*/ 812800 w 2105025"/>
              <a:gd name="connsiteY102" fmla="*/ 330200 h 1183482"/>
              <a:gd name="connsiteX103" fmla="*/ 800100 w 2105025"/>
              <a:gd name="connsiteY103" fmla="*/ 327025 h 1183482"/>
              <a:gd name="connsiteX104" fmla="*/ 765175 w 2105025"/>
              <a:gd name="connsiteY104" fmla="*/ 339725 h 1183482"/>
              <a:gd name="connsiteX105" fmla="*/ 749300 w 2105025"/>
              <a:gd name="connsiteY105" fmla="*/ 349250 h 1183482"/>
              <a:gd name="connsiteX106" fmla="*/ 727075 w 2105025"/>
              <a:gd name="connsiteY106" fmla="*/ 365125 h 1183482"/>
              <a:gd name="connsiteX107" fmla="*/ 704850 w 2105025"/>
              <a:gd name="connsiteY107" fmla="*/ 381000 h 1183482"/>
              <a:gd name="connsiteX108" fmla="*/ 679450 w 2105025"/>
              <a:gd name="connsiteY108" fmla="*/ 390525 h 1183482"/>
              <a:gd name="connsiteX109" fmla="*/ 584200 w 2105025"/>
              <a:gd name="connsiteY109" fmla="*/ 406400 h 1183482"/>
              <a:gd name="connsiteX110" fmla="*/ 542925 w 2105025"/>
              <a:gd name="connsiteY110" fmla="*/ 419100 h 1183482"/>
              <a:gd name="connsiteX111" fmla="*/ 511175 w 2105025"/>
              <a:gd name="connsiteY111" fmla="*/ 412750 h 1183482"/>
              <a:gd name="connsiteX112" fmla="*/ 485775 w 2105025"/>
              <a:gd name="connsiteY112" fmla="*/ 400050 h 1183482"/>
              <a:gd name="connsiteX113" fmla="*/ 476250 w 2105025"/>
              <a:gd name="connsiteY113" fmla="*/ 377825 h 1183482"/>
              <a:gd name="connsiteX114" fmla="*/ 479425 w 2105025"/>
              <a:gd name="connsiteY114" fmla="*/ 346075 h 1183482"/>
              <a:gd name="connsiteX115" fmla="*/ 498475 w 2105025"/>
              <a:gd name="connsiteY115" fmla="*/ 330200 h 1183482"/>
              <a:gd name="connsiteX116" fmla="*/ 498475 w 2105025"/>
              <a:gd name="connsiteY116" fmla="*/ 330200 h 1183482"/>
              <a:gd name="connsiteX117" fmla="*/ 482600 w 2105025"/>
              <a:gd name="connsiteY117" fmla="*/ 304800 h 1183482"/>
              <a:gd name="connsiteX118" fmla="*/ 485775 w 2105025"/>
              <a:gd name="connsiteY118" fmla="*/ 276225 h 1183482"/>
              <a:gd name="connsiteX119" fmla="*/ 466725 w 2105025"/>
              <a:gd name="connsiteY119" fmla="*/ 263525 h 1183482"/>
              <a:gd name="connsiteX120" fmla="*/ 441325 w 2105025"/>
              <a:gd name="connsiteY120" fmla="*/ 254000 h 1183482"/>
              <a:gd name="connsiteX121" fmla="*/ 419100 w 2105025"/>
              <a:gd name="connsiteY121" fmla="*/ 266700 h 1183482"/>
              <a:gd name="connsiteX122" fmla="*/ 387350 w 2105025"/>
              <a:gd name="connsiteY122" fmla="*/ 276225 h 1183482"/>
              <a:gd name="connsiteX123" fmla="*/ 387350 w 2105025"/>
              <a:gd name="connsiteY123" fmla="*/ 276225 h 1183482"/>
              <a:gd name="connsiteX124" fmla="*/ 361950 w 2105025"/>
              <a:gd name="connsiteY124" fmla="*/ 250825 h 1183482"/>
              <a:gd name="connsiteX125" fmla="*/ 365125 w 2105025"/>
              <a:gd name="connsiteY125" fmla="*/ 225425 h 1183482"/>
              <a:gd name="connsiteX126" fmla="*/ 381000 w 2105025"/>
              <a:gd name="connsiteY126" fmla="*/ 203200 h 1183482"/>
              <a:gd name="connsiteX127" fmla="*/ 390525 w 2105025"/>
              <a:gd name="connsiteY127" fmla="*/ 174625 h 1183482"/>
              <a:gd name="connsiteX128" fmla="*/ 412750 w 2105025"/>
              <a:gd name="connsiteY128" fmla="*/ 152400 h 1183482"/>
              <a:gd name="connsiteX129" fmla="*/ 406400 w 2105025"/>
              <a:gd name="connsiteY129" fmla="*/ 139700 h 1183482"/>
              <a:gd name="connsiteX130" fmla="*/ 406400 w 2105025"/>
              <a:gd name="connsiteY130" fmla="*/ 139700 h 1183482"/>
              <a:gd name="connsiteX131" fmla="*/ 393700 w 2105025"/>
              <a:gd name="connsiteY131" fmla="*/ 101600 h 1183482"/>
              <a:gd name="connsiteX132" fmla="*/ 381000 w 2105025"/>
              <a:gd name="connsiteY132" fmla="*/ 98425 h 1183482"/>
              <a:gd name="connsiteX133" fmla="*/ 390525 w 2105025"/>
              <a:gd name="connsiteY133" fmla="*/ 79375 h 1183482"/>
              <a:gd name="connsiteX134" fmla="*/ 381000 w 2105025"/>
              <a:gd name="connsiteY134" fmla="*/ 66675 h 1183482"/>
              <a:gd name="connsiteX135" fmla="*/ 346075 w 2105025"/>
              <a:gd name="connsiteY135" fmla="*/ 95250 h 1183482"/>
              <a:gd name="connsiteX136" fmla="*/ 282575 w 2105025"/>
              <a:gd name="connsiteY136" fmla="*/ 146050 h 1183482"/>
              <a:gd name="connsiteX137" fmla="*/ 244475 w 2105025"/>
              <a:gd name="connsiteY137" fmla="*/ 203200 h 1183482"/>
              <a:gd name="connsiteX138" fmla="*/ 244475 w 2105025"/>
              <a:gd name="connsiteY138" fmla="*/ 203200 h 1183482"/>
              <a:gd name="connsiteX139" fmla="*/ 196850 w 2105025"/>
              <a:gd name="connsiteY139" fmla="*/ 247650 h 1183482"/>
              <a:gd name="connsiteX140" fmla="*/ 174625 w 2105025"/>
              <a:gd name="connsiteY140" fmla="*/ 263525 h 1183482"/>
              <a:gd name="connsiteX141" fmla="*/ 152400 w 2105025"/>
              <a:gd name="connsiteY141" fmla="*/ 231775 h 1183482"/>
              <a:gd name="connsiteX142" fmla="*/ 139700 w 2105025"/>
              <a:gd name="connsiteY142" fmla="*/ 206375 h 1183482"/>
              <a:gd name="connsiteX143" fmla="*/ 155575 w 2105025"/>
              <a:gd name="connsiteY143" fmla="*/ 180975 h 1183482"/>
              <a:gd name="connsiteX144" fmla="*/ 168275 w 2105025"/>
              <a:gd name="connsiteY144" fmla="*/ 158750 h 1183482"/>
              <a:gd name="connsiteX145" fmla="*/ 161925 w 2105025"/>
              <a:gd name="connsiteY145" fmla="*/ 136525 h 1183482"/>
              <a:gd name="connsiteX146" fmla="*/ 161925 w 2105025"/>
              <a:gd name="connsiteY146" fmla="*/ 136525 h 1183482"/>
              <a:gd name="connsiteX147" fmla="*/ 101600 w 2105025"/>
              <a:gd name="connsiteY147" fmla="*/ 161925 h 1183482"/>
              <a:gd name="connsiteX148" fmla="*/ 82550 w 2105025"/>
              <a:gd name="connsiteY148" fmla="*/ 184150 h 1183482"/>
              <a:gd name="connsiteX149" fmla="*/ 41275 w 2105025"/>
              <a:gd name="connsiteY149" fmla="*/ 203200 h 1183482"/>
              <a:gd name="connsiteX150" fmla="*/ 22225 w 2105025"/>
              <a:gd name="connsiteY150" fmla="*/ 219075 h 1183482"/>
              <a:gd name="connsiteX151" fmla="*/ 0 w 2105025"/>
              <a:gd name="connsiteY151" fmla="*/ 219075 h 1183482"/>
              <a:gd name="connsiteX152" fmla="*/ 9525 w 2105025"/>
              <a:gd name="connsiteY152" fmla="*/ 200025 h 1183482"/>
              <a:gd name="connsiteX153" fmla="*/ 25400 w 2105025"/>
              <a:gd name="connsiteY153" fmla="*/ 180975 h 1183482"/>
              <a:gd name="connsiteX154" fmla="*/ 47625 w 2105025"/>
              <a:gd name="connsiteY154" fmla="*/ 139700 h 1183482"/>
              <a:gd name="connsiteX155" fmla="*/ 63500 w 2105025"/>
              <a:gd name="connsiteY155" fmla="*/ 114300 h 1183482"/>
              <a:gd name="connsiteX156" fmla="*/ 92075 w 2105025"/>
              <a:gd name="connsiteY156" fmla="*/ 82550 h 1183482"/>
              <a:gd name="connsiteX157" fmla="*/ 98425 w 2105025"/>
              <a:gd name="connsiteY157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652588 w 2105025"/>
              <a:gd name="connsiteY2" fmla="*/ 1073149 h 1183482"/>
              <a:gd name="connsiteX3" fmla="*/ 1749425 w 2105025"/>
              <a:gd name="connsiteY3" fmla="*/ 949325 h 1183482"/>
              <a:gd name="connsiteX4" fmla="*/ 1768475 w 2105025"/>
              <a:gd name="connsiteY4" fmla="*/ 949325 h 1183482"/>
              <a:gd name="connsiteX5" fmla="*/ 1793875 w 2105025"/>
              <a:gd name="connsiteY5" fmla="*/ 962025 h 1183482"/>
              <a:gd name="connsiteX6" fmla="*/ 1838325 w 2105025"/>
              <a:gd name="connsiteY6" fmla="*/ 974725 h 1183482"/>
              <a:gd name="connsiteX7" fmla="*/ 1838325 w 2105025"/>
              <a:gd name="connsiteY7" fmla="*/ 974725 h 1183482"/>
              <a:gd name="connsiteX8" fmla="*/ 1866900 w 2105025"/>
              <a:gd name="connsiteY8" fmla="*/ 930275 h 1183482"/>
              <a:gd name="connsiteX9" fmla="*/ 1889125 w 2105025"/>
              <a:gd name="connsiteY9" fmla="*/ 911225 h 1183482"/>
              <a:gd name="connsiteX10" fmla="*/ 1914525 w 2105025"/>
              <a:gd name="connsiteY10" fmla="*/ 879475 h 1183482"/>
              <a:gd name="connsiteX11" fmla="*/ 1936750 w 2105025"/>
              <a:gd name="connsiteY11" fmla="*/ 850900 h 1183482"/>
              <a:gd name="connsiteX12" fmla="*/ 1958975 w 2105025"/>
              <a:gd name="connsiteY12" fmla="*/ 828675 h 1183482"/>
              <a:gd name="connsiteX13" fmla="*/ 1965325 w 2105025"/>
              <a:gd name="connsiteY13" fmla="*/ 803275 h 1183482"/>
              <a:gd name="connsiteX14" fmla="*/ 1987550 w 2105025"/>
              <a:gd name="connsiteY14" fmla="*/ 768350 h 1183482"/>
              <a:gd name="connsiteX15" fmla="*/ 1997075 w 2105025"/>
              <a:gd name="connsiteY15" fmla="*/ 733425 h 1183482"/>
              <a:gd name="connsiteX16" fmla="*/ 2032000 w 2105025"/>
              <a:gd name="connsiteY16" fmla="*/ 682625 h 1183482"/>
              <a:gd name="connsiteX17" fmla="*/ 2032000 w 2105025"/>
              <a:gd name="connsiteY17" fmla="*/ 682625 h 1183482"/>
              <a:gd name="connsiteX18" fmla="*/ 2073275 w 2105025"/>
              <a:gd name="connsiteY18" fmla="*/ 650875 h 1183482"/>
              <a:gd name="connsiteX19" fmla="*/ 2073275 w 2105025"/>
              <a:gd name="connsiteY19" fmla="*/ 650875 h 1183482"/>
              <a:gd name="connsiteX20" fmla="*/ 2079625 w 2105025"/>
              <a:gd name="connsiteY20" fmla="*/ 603250 h 1183482"/>
              <a:gd name="connsiteX21" fmla="*/ 2089150 w 2105025"/>
              <a:gd name="connsiteY21" fmla="*/ 577850 h 1183482"/>
              <a:gd name="connsiteX22" fmla="*/ 2098675 w 2105025"/>
              <a:gd name="connsiteY22" fmla="*/ 565150 h 1183482"/>
              <a:gd name="connsiteX23" fmla="*/ 2105025 w 2105025"/>
              <a:gd name="connsiteY23" fmla="*/ 552450 h 1183482"/>
              <a:gd name="connsiteX24" fmla="*/ 2070100 w 2105025"/>
              <a:gd name="connsiteY24" fmla="*/ 549275 h 1183482"/>
              <a:gd name="connsiteX25" fmla="*/ 2051050 w 2105025"/>
              <a:gd name="connsiteY25" fmla="*/ 565150 h 1183482"/>
              <a:gd name="connsiteX26" fmla="*/ 2028825 w 2105025"/>
              <a:gd name="connsiteY26" fmla="*/ 571500 h 1183482"/>
              <a:gd name="connsiteX27" fmla="*/ 2003425 w 2105025"/>
              <a:gd name="connsiteY27" fmla="*/ 584200 h 1183482"/>
              <a:gd name="connsiteX28" fmla="*/ 1984375 w 2105025"/>
              <a:gd name="connsiteY28" fmla="*/ 584200 h 1183482"/>
              <a:gd name="connsiteX29" fmla="*/ 1965325 w 2105025"/>
              <a:gd name="connsiteY29" fmla="*/ 587375 h 1183482"/>
              <a:gd name="connsiteX30" fmla="*/ 1939925 w 2105025"/>
              <a:gd name="connsiteY30" fmla="*/ 593725 h 1183482"/>
              <a:gd name="connsiteX31" fmla="*/ 1930400 w 2105025"/>
              <a:gd name="connsiteY31" fmla="*/ 606425 h 1183482"/>
              <a:gd name="connsiteX32" fmla="*/ 1905000 w 2105025"/>
              <a:gd name="connsiteY32" fmla="*/ 619125 h 1183482"/>
              <a:gd name="connsiteX33" fmla="*/ 1895475 w 2105025"/>
              <a:gd name="connsiteY33" fmla="*/ 635000 h 1183482"/>
              <a:gd name="connsiteX34" fmla="*/ 1857375 w 2105025"/>
              <a:gd name="connsiteY34" fmla="*/ 644525 h 1183482"/>
              <a:gd name="connsiteX35" fmla="*/ 1825625 w 2105025"/>
              <a:gd name="connsiteY35" fmla="*/ 650875 h 1183482"/>
              <a:gd name="connsiteX36" fmla="*/ 1800225 w 2105025"/>
              <a:gd name="connsiteY36" fmla="*/ 644525 h 1183482"/>
              <a:gd name="connsiteX37" fmla="*/ 1765300 w 2105025"/>
              <a:gd name="connsiteY37" fmla="*/ 638175 h 1183482"/>
              <a:gd name="connsiteX38" fmla="*/ 1762125 w 2105025"/>
              <a:gd name="connsiteY38" fmla="*/ 615950 h 1183482"/>
              <a:gd name="connsiteX39" fmla="*/ 1762125 w 2105025"/>
              <a:gd name="connsiteY39" fmla="*/ 587375 h 1183482"/>
              <a:gd name="connsiteX40" fmla="*/ 1771650 w 2105025"/>
              <a:gd name="connsiteY40" fmla="*/ 555625 h 1183482"/>
              <a:gd name="connsiteX41" fmla="*/ 1768475 w 2105025"/>
              <a:gd name="connsiteY41" fmla="*/ 533400 h 1183482"/>
              <a:gd name="connsiteX42" fmla="*/ 1768475 w 2105025"/>
              <a:gd name="connsiteY42" fmla="*/ 533400 h 1183482"/>
              <a:gd name="connsiteX43" fmla="*/ 1784350 w 2105025"/>
              <a:gd name="connsiteY43" fmla="*/ 495300 h 1183482"/>
              <a:gd name="connsiteX44" fmla="*/ 1746250 w 2105025"/>
              <a:gd name="connsiteY44" fmla="*/ 485775 h 1183482"/>
              <a:gd name="connsiteX45" fmla="*/ 1746250 w 2105025"/>
              <a:gd name="connsiteY45" fmla="*/ 485775 h 1183482"/>
              <a:gd name="connsiteX46" fmla="*/ 1724025 w 2105025"/>
              <a:gd name="connsiteY46" fmla="*/ 444500 h 1183482"/>
              <a:gd name="connsiteX47" fmla="*/ 1701800 w 2105025"/>
              <a:gd name="connsiteY47" fmla="*/ 431800 h 1183482"/>
              <a:gd name="connsiteX48" fmla="*/ 1701800 w 2105025"/>
              <a:gd name="connsiteY48" fmla="*/ 431800 h 1183482"/>
              <a:gd name="connsiteX49" fmla="*/ 1660525 w 2105025"/>
              <a:gd name="connsiteY49" fmla="*/ 415925 h 1183482"/>
              <a:gd name="connsiteX50" fmla="*/ 1641475 w 2105025"/>
              <a:gd name="connsiteY50" fmla="*/ 412750 h 1183482"/>
              <a:gd name="connsiteX51" fmla="*/ 1600200 w 2105025"/>
              <a:gd name="connsiteY51" fmla="*/ 422275 h 1183482"/>
              <a:gd name="connsiteX52" fmla="*/ 1600200 w 2105025"/>
              <a:gd name="connsiteY52" fmla="*/ 384175 h 1183482"/>
              <a:gd name="connsiteX53" fmla="*/ 1600200 w 2105025"/>
              <a:gd name="connsiteY53" fmla="*/ 358775 h 1183482"/>
              <a:gd name="connsiteX54" fmla="*/ 1600200 w 2105025"/>
              <a:gd name="connsiteY54" fmla="*/ 358775 h 1183482"/>
              <a:gd name="connsiteX55" fmla="*/ 1600200 w 2105025"/>
              <a:gd name="connsiteY55" fmla="*/ 358775 h 1183482"/>
              <a:gd name="connsiteX56" fmla="*/ 1597025 w 2105025"/>
              <a:gd name="connsiteY56" fmla="*/ 314325 h 1183482"/>
              <a:gd name="connsiteX57" fmla="*/ 1606550 w 2105025"/>
              <a:gd name="connsiteY57" fmla="*/ 295275 h 1183482"/>
              <a:gd name="connsiteX58" fmla="*/ 1622425 w 2105025"/>
              <a:gd name="connsiteY58" fmla="*/ 254000 h 1183482"/>
              <a:gd name="connsiteX59" fmla="*/ 1619250 w 2105025"/>
              <a:gd name="connsiteY59" fmla="*/ 231775 h 1183482"/>
              <a:gd name="connsiteX60" fmla="*/ 1619250 w 2105025"/>
              <a:gd name="connsiteY60" fmla="*/ 203200 h 1183482"/>
              <a:gd name="connsiteX61" fmla="*/ 1625600 w 2105025"/>
              <a:gd name="connsiteY61" fmla="*/ 171450 h 1183482"/>
              <a:gd name="connsiteX62" fmla="*/ 1628775 w 2105025"/>
              <a:gd name="connsiteY62" fmla="*/ 136525 h 1183482"/>
              <a:gd name="connsiteX63" fmla="*/ 1631950 w 2105025"/>
              <a:gd name="connsiteY63" fmla="*/ 98425 h 1183482"/>
              <a:gd name="connsiteX64" fmla="*/ 1625600 w 2105025"/>
              <a:gd name="connsiteY64" fmla="*/ 76200 h 1183482"/>
              <a:gd name="connsiteX65" fmla="*/ 1625600 w 2105025"/>
              <a:gd name="connsiteY65" fmla="*/ 50800 h 1183482"/>
              <a:gd name="connsiteX66" fmla="*/ 1603375 w 2105025"/>
              <a:gd name="connsiteY66" fmla="*/ 38100 h 1183482"/>
              <a:gd name="connsiteX67" fmla="*/ 1577975 w 2105025"/>
              <a:gd name="connsiteY67" fmla="*/ 22225 h 1183482"/>
              <a:gd name="connsiteX68" fmla="*/ 1577975 w 2105025"/>
              <a:gd name="connsiteY68" fmla="*/ 22225 h 1183482"/>
              <a:gd name="connsiteX69" fmla="*/ 1552575 w 2105025"/>
              <a:gd name="connsiteY69" fmla="*/ 19050 h 1183482"/>
              <a:gd name="connsiteX70" fmla="*/ 1508125 w 2105025"/>
              <a:gd name="connsiteY70" fmla="*/ 0 h 1183482"/>
              <a:gd name="connsiteX71" fmla="*/ 1460500 w 2105025"/>
              <a:gd name="connsiteY71" fmla="*/ 3175 h 1183482"/>
              <a:gd name="connsiteX72" fmla="*/ 1431925 w 2105025"/>
              <a:gd name="connsiteY72" fmla="*/ 6350 h 1183482"/>
              <a:gd name="connsiteX73" fmla="*/ 1406525 w 2105025"/>
              <a:gd name="connsiteY73" fmla="*/ 15875 h 1183482"/>
              <a:gd name="connsiteX74" fmla="*/ 1374775 w 2105025"/>
              <a:gd name="connsiteY74" fmla="*/ 22225 h 1183482"/>
              <a:gd name="connsiteX75" fmla="*/ 1355725 w 2105025"/>
              <a:gd name="connsiteY75" fmla="*/ 22225 h 1183482"/>
              <a:gd name="connsiteX76" fmla="*/ 1323975 w 2105025"/>
              <a:gd name="connsiteY76" fmla="*/ 41275 h 1183482"/>
              <a:gd name="connsiteX77" fmla="*/ 1295400 w 2105025"/>
              <a:gd name="connsiteY77" fmla="*/ 63500 h 1183482"/>
              <a:gd name="connsiteX78" fmla="*/ 1270000 w 2105025"/>
              <a:gd name="connsiteY78" fmla="*/ 76200 h 1183482"/>
              <a:gd name="connsiteX79" fmla="*/ 1270000 w 2105025"/>
              <a:gd name="connsiteY79" fmla="*/ 76200 h 1183482"/>
              <a:gd name="connsiteX80" fmla="*/ 1289050 w 2105025"/>
              <a:gd name="connsiteY80" fmla="*/ 98425 h 1183482"/>
              <a:gd name="connsiteX81" fmla="*/ 1285875 w 2105025"/>
              <a:gd name="connsiteY81" fmla="*/ 127000 h 1183482"/>
              <a:gd name="connsiteX82" fmla="*/ 1266825 w 2105025"/>
              <a:gd name="connsiteY82" fmla="*/ 146050 h 1183482"/>
              <a:gd name="connsiteX83" fmla="*/ 1235075 w 2105025"/>
              <a:gd name="connsiteY83" fmla="*/ 165100 h 1183482"/>
              <a:gd name="connsiteX84" fmla="*/ 1196975 w 2105025"/>
              <a:gd name="connsiteY84" fmla="*/ 206375 h 1183482"/>
              <a:gd name="connsiteX85" fmla="*/ 1168400 w 2105025"/>
              <a:gd name="connsiteY85" fmla="*/ 215900 h 1183482"/>
              <a:gd name="connsiteX86" fmla="*/ 1152525 w 2105025"/>
              <a:gd name="connsiteY86" fmla="*/ 247650 h 1183482"/>
              <a:gd name="connsiteX87" fmla="*/ 1152525 w 2105025"/>
              <a:gd name="connsiteY87" fmla="*/ 247650 h 1183482"/>
              <a:gd name="connsiteX88" fmla="*/ 1095375 w 2105025"/>
              <a:gd name="connsiteY88" fmla="*/ 279400 h 1183482"/>
              <a:gd name="connsiteX89" fmla="*/ 1085850 w 2105025"/>
              <a:gd name="connsiteY89" fmla="*/ 304800 h 1183482"/>
              <a:gd name="connsiteX90" fmla="*/ 1076325 w 2105025"/>
              <a:gd name="connsiteY90" fmla="*/ 330200 h 1183482"/>
              <a:gd name="connsiteX91" fmla="*/ 1063625 w 2105025"/>
              <a:gd name="connsiteY91" fmla="*/ 349250 h 1183482"/>
              <a:gd name="connsiteX92" fmla="*/ 1044575 w 2105025"/>
              <a:gd name="connsiteY92" fmla="*/ 361950 h 1183482"/>
              <a:gd name="connsiteX93" fmla="*/ 1016000 w 2105025"/>
              <a:gd name="connsiteY93" fmla="*/ 381000 h 1183482"/>
              <a:gd name="connsiteX94" fmla="*/ 981075 w 2105025"/>
              <a:gd name="connsiteY94" fmla="*/ 396875 h 1183482"/>
              <a:gd name="connsiteX95" fmla="*/ 952500 w 2105025"/>
              <a:gd name="connsiteY95" fmla="*/ 415925 h 1183482"/>
              <a:gd name="connsiteX96" fmla="*/ 952500 w 2105025"/>
              <a:gd name="connsiteY96" fmla="*/ 415925 h 1183482"/>
              <a:gd name="connsiteX97" fmla="*/ 914400 w 2105025"/>
              <a:gd name="connsiteY97" fmla="*/ 396875 h 1183482"/>
              <a:gd name="connsiteX98" fmla="*/ 892175 w 2105025"/>
              <a:gd name="connsiteY98" fmla="*/ 368300 h 1183482"/>
              <a:gd name="connsiteX99" fmla="*/ 876300 w 2105025"/>
              <a:gd name="connsiteY99" fmla="*/ 349250 h 1183482"/>
              <a:gd name="connsiteX100" fmla="*/ 876300 w 2105025"/>
              <a:gd name="connsiteY100" fmla="*/ 349250 h 1183482"/>
              <a:gd name="connsiteX101" fmla="*/ 838200 w 2105025"/>
              <a:gd name="connsiteY101" fmla="*/ 346075 h 1183482"/>
              <a:gd name="connsiteX102" fmla="*/ 819150 w 2105025"/>
              <a:gd name="connsiteY102" fmla="*/ 330200 h 1183482"/>
              <a:gd name="connsiteX103" fmla="*/ 812800 w 2105025"/>
              <a:gd name="connsiteY103" fmla="*/ 330200 h 1183482"/>
              <a:gd name="connsiteX104" fmla="*/ 800100 w 2105025"/>
              <a:gd name="connsiteY104" fmla="*/ 327025 h 1183482"/>
              <a:gd name="connsiteX105" fmla="*/ 765175 w 2105025"/>
              <a:gd name="connsiteY105" fmla="*/ 339725 h 1183482"/>
              <a:gd name="connsiteX106" fmla="*/ 749300 w 2105025"/>
              <a:gd name="connsiteY106" fmla="*/ 349250 h 1183482"/>
              <a:gd name="connsiteX107" fmla="*/ 727075 w 2105025"/>
              <a:gd name="connsiteY107" fmla="*/ 365125 h 1183482"/>
              <a:gd name="connsiteX108" fmla="*/ 704850 w 2105025"/>
              <a:gd name="connsiteY108" fmla="*/ 381000 h 1183482"/>
              <a:gd name="connsiteX109" fmla="*/ 679450 w 2105025"/>
              <a:gd name="connsiteY109" fmla="*/ 390525 h 1183482"/>
              <a:gd name="connsiteX110" fmla="*/ 584200 w 2105025"/>
              <a:gd name="connsiteY110" fmla="*/ 406400 h 1183482"/>
              <a:gd name="connsiteX111" fmla="*/ 542925 w 2105025"/>
              <a:gd name="connsiteY111" fmla="*/ 419100 h 1183482"/>
              <a:gd name="connsiteX112" fmla="*/ 511175 w 2105025"/>
              <a:gd name="connsiteY112" fmla="*/ 412750 h 1183482"/>
              <a:gd name="connsiteX113" fmla="*/ 485775 w 2105025"/>
              <a:gd name="connsiteY113" fmla="*/ 400050 h 1183482"/>
              <a:gd name="connsiteX114" fmla="*/ 476250 w 2105025"/>
              <a:gd name="connsiteY114" fmla="*/ 377825 h 1183482"/>
              <a:gd name="connsiteX115" fmla="*/ 479425 w 2105025"/>
              <a:gd name="connsiteY115" fmla="*/ 346075 h 1183482"/>
              <a:gd name="connsiteX116" fmla="*/ 498475 w 2105025"/>
              <a:gd name="connsiteY116" fmla="*/ 330200 h 1183482"/>
              <a:gd name="connsiteX117" fmla="*/ 498475 w 2105025"/>
              <a:gd name="connsiteY117" fmla="*/ 330200 h 1183482"/>
              <a:gd name="connsiteX118" fmla="*/ 482600 w 2105025"/>
              <a:gd name="connsiteY118" fmla="*/ 304800 h 1183482"/>
              <a:gd name="connsiteX119" fmla="*/ 485775 w 2105025"/>
              <a:gd name="connsiteY119" fmla="*/ 276225 h 1183482"/>
              <a:gd name="connsiteX120" fmla="*/ 466725 w 2105025"/>
              <a:gd name="connsiteY120" fmla="*/ 263525 h 1183482"/>
              <a:gd name="connsiteX121" fmla="*/ 441325 w 2105025"/>
              <a:gd name="connsiteY121" fmla="*/ 254000 h 1183482"/>
              <a:gd name="connsiteX122" fmla="*/ 419100 w 2105025"/>
              <a:gd name="connsiteY122" fmla="*/ 266700 h 1183482"/>
              <a:gd name="connsiteX123" fmla="*/ 387350 w 2105025"/>
              <a:gd name="connsiteY123" fmla="*/ 276225 h 1183482"/>
              <a:gd name="connsiteX124" fmla="*/ 387350 w 2105025"/>
              <a:gd name="connsiteY124" fmla="*/ 276225 h 1183482"/>
              <a:gd name="connsiteX125" fmla="*/ 361950 w 2105025"/>
              <a:gd name="connsiteY125" fmla="*/ 250825 h 1183482"/>
              <a:gd name="connsiteX126" fmla="*/ 365125 w 2105025"/>
              <a:gd name="connsiteY126" fmla="*/ 225425 h 1183482"/>
              <a:gd name="connsiteX127" fmla="*/ 381000 w 2105025"/>
              <a:gd name="connsiteY127" fmla="*/ 203200 h 1183482"/>
              <a:gd name="connsiteX128" fmla="*/ 390525 w 2105025"/>
              <a:gd name="connsiteY128" fmla="*/ 174625 h 1183482"/>
              <a:gd name="connsiteX129" fmla="*/ 412750 w 2105025"/>
              <a:gd name="connsiteY129" fmla="*/ 152400 h 1183482"/>
              <a:gd name="connsiteX130" fmla="*/ 406400 w 2105025"/>
              <a:gd name="connsiteY130" fmla="*/ 139700 h 1183482"/>
              <a:gd name="connsiteX131" fmla="*/ 406400 w 2105025"/>
              <a:gd name="connsiteY131" fmla="*/ 139700 h 1183482"/>
              <a:gd name="connsiteX132" fmla="*/ 393700 w 2105025"/>
              <a:gd name="connsiteY132" fmla="*/ 101600 h 1183482"/>
              <a:gd name="connsiteX133" fmla="*/ 381000 w 2105025"/>
              <a:gd name="connsiteY133" fmla="*/ 98425 h 1183482"/>
              <a:gd name="connsiteX134" fmla="*/ 390525 w 2105025"/>
              <a:gd name="connsiteY134" fmla="*/ 79375 h 1183482"/>
              <a:gd name="connsiteX135" fmla="*/ 381000 w 2105025"/>
              <a:gd name="connsiteY135" fmla="*/ 66675 h 1183482"/>
              <a:gd name="connsiteX136" fmla="*/ 346075 w 2105025"/>
              <a:gd name="connsiteY136" fmla="*/ 95250 h 1183482"/>
              <a:gd name="connsiteX137" fmla="*/ 282575 w 2105025"/>
              <a:gd name="connsiteY137" fmla="*/ 146050 h 1183482"/>
              <a:gd name="connsiteX138" fmla="*/ 244475 w 2105025"/>
              <a:gd name="connsiteY138" fmla="*/ 203200 h 1183482"/>
              <a:gd name="connsiteX139" fmla="*/ 244475 w 2105025"/>
              <a:gd name="connsiteY139" fmla="*/ 203200 h 1183482"/>
              <a:gd name="connsiteX140" fmla="*/ 196850 w 2105025"/>
              <a:gd name="connsiteY140" fmla="*/ 247650 h 1183482"/>
              <a:gd name="connsiteX141" fmla="*/ 174625 w 2105025"/>
              <a:gd name="connsiteY141" fmla="*/ 263525 h 1183482"/>
              <a:gd name="connsiteX142" fmla="*/ 152400 w 2105025"/>
              <a:gd name="connsiteY142" fmla="*/ 231775 h 1183482"/>
              <a:gd name="connsiteX143" fmla="*/ 139700 w 2105025"/>
              <a:gd name="connsiteY143" fmla="*/ 206375 h 1183482"/>
              <a:gd name="connsiteX144" fmla="*/ 155575 w 2105025"/>
              <a:gd name="connsiteY144" fmla="*/ 180975 h 1183482"/>
              <a:gd name="connsiteX145" fmla="*/ 168275 w 2105025"/>
              <a:gd name="connsiteY145" fmla="*/ 158750 h 1183482"/>
              <a:gd name="connsiteX146" fmla="*/ 161925 w 2105025"/>
              <a:gd name="connsiteY146" fmla="*/ 136525 h 1183482"/>
              <a:gd name="connsiteX147" fmla="*/ 161925 w 2105025"/>
              <a:gd name="connsiteY147" fmla="*/ 136525 h 1183482"/>
              <a:gd name="connsiteX148" fmla="*/ 101600 w 2105025"/>
              <a:gd name="connsiteY148" fmla="*/ 161925 h 1183482"/>
              <a:gd name="connsiteX149" fmla="*/ 82550 w 2105025"/>
              <a:gd name="connsiteY149" fmla="*/ 184150 h 1183482"/>
              <a:gd name="connsiteX150" fmla="*/ 41275 w 2105025"/>
              <a:gd name="connsiteY150" fmla="*/ 203200 h 1183482"/>
              <a:gd name="connsiteX151" fmla="*/ 22225 w 2105025"/>
              <a:gd name="connsiteY151" fmla="*/ 219075 h 1183482"/>
              <a:gd name="connsiteX152" fmla="*/ 0 w 2105025"/>
              <a:gd name="connsiteY152" fmla="*/ 219075 h 1183482"/>
              <a:gd name="connsiteX153" fmla="*/ 9525 w 2105025"/>
              <a:gd name="connsiteY153" fmla="*/ 200025 h 1183482"/>
              <a:gd name="connsiteX154" fmla="*/ 25400 w 2105025"/>
              <a:gd name="connsiteY154" fmla="*/ 180975 h 1183482"/>
              <a:gd name="connsiteX155" fmla="*/ 47625 w 2105025"/>
              <a:gd name="connsiteY155" fmla="*/ 139700 h 1183482"/>
              <a:gd name="connsiteX156" fmla="*/ 63500 w 2105025"/>
              <a:gd name="connsiteY156" fmla="*/ 114300 h 1183482"/>
              <a:gd name="connsiteX157" fmla="*/ 92075 w 2105025"/>
              <a:gd name="connsiteY157" fmla="*/ 82550 h 1183482"/>
              <a:gd name="connsiteX158" fmla="*/ 98425 w 2105025"/>
              <a:gd name="connsiteY158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652588 w 2105025"/>
              <a:gd name="connsiteY2" fmla="*/ 1073149 h 1183482"/>
              <a:gd name="connsiteX3" fmla="*/ 1749425 w 2105025"/>
              <a:gd name="connsiteY3" fmla="*/ 949325 h 1183482"/>
              <a:gd name="connsiteX4" fmla="*/ 1768475 w 2105025"/>
              <a:gd name="connsiteY4" fmla="*/ 949325 h 1183482"/>
              <a:gd name="connsiteX5" fmla="*/ 1793875 w 2105025"/>
              <a:gd name="connsiteY5" fmla="*/ 962025 h 1183482"/>
              <a:gd name="connsiteX6" fmla="*/ 1838325 w 2105025"/>
              <a:gd name="connsiteY6" fmla="*/ 974725 h 1183482"/>
              <a:gd name="connsiteX7" fmla="*/ 1838325 w 2105025"/>
              <a:gd name="connsiteY7" fmla="*/ 974725 h 1183482"/>
              <a:gd name="connsiteX8" fmla="*/ 1866900 w 2105025"/>
              <a:gd name="connsiteY8" fmla="*/ 930275 h 1183482"/>
              <a:gd name="connsiteX9" fmla="*/ 1889125 w 2105025"/>
              <a:gd name="connsiteY9" fmla="*/ 911225 h 1183482"/>
              <a:gd name="connsiteX10" fmla="*/ 1914525 w 2105025"/>
              <a:gd name="connsiteY10" fmla="*/ 879475 h 1183482"/>
              <a:gd name="connsiteX11" fmla="*/ 1936750 w 2105025"/>
              <a:gd name="connsiteY11" fmla="*/ 850900 h 1183482"/>
              <a:gd name="connsiteX12" fmla="*/ 1958975 w 2105025"/>
              <a:gd name="connsiteY12" fmla="*/ 828675 h 1183482"/>
              <a:gd name="connsiteX13" fmla="*/ 1965325 w 2105025"/>
              <a:gd name="connsiteY13" fmla="*/ 803275 h 1183482"/>
              <a:gd name="connsiteX14" fmla="*/ 1987550 w 2105025"/>
              <a:gd name="connsiteY14" fmla="*/ 768350 h 1183482"/>
              <a:gd name="connsiteX15" fmla="*/ 1997075 w 2105025"/>
              <a:gd name="connsiteY15" fmla="*/ 733425 h 1183482"/>
              <a:gd name="connsiteX16" fmla="*/ 2032000 w 2105025"/>
              <a:gd name="connsiteY16" fmla="*/ 682625 h 1183482"/>
              <a:gd name="connsiteX17" fmla="*/ 2032000 w 2105025"/>
              <a:gd name="connsiteY17" fmla="*/ 682625 h 1183482"/>
              <a:gd name="connsiteX18" fmla="*/ 2073275 w 2105025"/>
              <a:gd name="connsiteY18" fmla="*/ 650875 h 1183482"/>
              <a:gd name="connsiteX19" fmla="*/ 2073275 w 2105025"/>
              <a:gd name="connsiteY19" fmla="*/ 650875 h 1183482"/>
              <a:gd name="connsiteX20" fmla="*/ 2079625 w 2105025"/>
              <a:gd name="connsiteY20" fmla="*/ 603250 h 1183482"/>
              <a:gd name="connsiteX21" fmla="*/ 2089150 w 2105025"/>
              <a:gd name="connsiteY21" fmla="*/ 577850 h 1183482"/>
              <a:gd name="connsiteX22" fmla="*/ 2098675 w 2105025"/>
              <a:gd name="connsiteY22" fmla="*/ 565150 h 1183482"/>
              <a:gd name="connsiteX23" fmla="*/ 2105025 w 2105025"/>
              <a:gd name="connsiteY23" fmla="*/ 552450 h 1183482"/>
              <a:gd name="connsiteX24" fmla="*/ 2070100 w 2105025"/>
              <a:gd name="connsiteY24" fmla="*/ 549275 h 1183482"/>
              <a:gd name="connsiteX25" fmla="*/ 2051050 w 2105025"/>
              <a:gd name="connsiteY25" fmla="*/ 565150 h 1183482"/>
              <a:gd name="connsiteX26" fmla="*/ 2028825 w 2105025"/>
              <a:gd name="connsiteY26" fmla="*/ 571500 h 1183482"/>
              <a:gd name="connsiteX27" fmla="*/ 2003425 w 2105025"/>
              <a:gd name="connsiteY27" fmla="*/ 584200 h 1183482"/>
              <a:gd name="connsiteX28" fmla="*/ 1984375 w 2105025"/>
              <a:gd name="connsiteY28" fmla="*/ 584200 h 1183482"/>
              <a:gd name="connsiteX29" fmla="*/ 1965325 w 2105025"/>
              <a:gd name="connsiteY29" fmla="*/ 587375 h 1183482"/>
              <a:gd name="connsiteX30" fmla="*/ 1939925 w 2105025"/>
              <a:gd name="connsiteY30" fmla="*/ 593725 h 1183482"/>
              <a:gd name="connsiteX31" fmla="*/ 1930400 w 2105025"/>
              <a:gd name="connsiteY31" fmla="*/ 606425 h 1183482"/>
              <a:gd name="connsiteX32" fmla="*/ 1905000 w 2105025"/>
              <a:gd name="connsiteY32" fmla="*/ 619125 h 1183482"/>
              <a:gd name="connsiteX33" fmla="*/ 1895475 w 2105025"/>
              <a:gd name="connsiteY33" fmla="*/ 635000 h 1183482"/>
              <a:gd name="connsiteX34" fmla="*/ 1857375 w 2105025"/>
              <a:gd name="connsiteY34" fmla="*/ 644525 h 1183482"/>
              <a:gd name="connsiteX35" fmla="*/ 1825625 w 2105025"/>
              <a:gd name="connsiteY35" fmla="*/ 650875 h 1183482"/>
              <a:gd name="connsiteX36" fmla="*/ 1800225 w 2105025"/>
              <a:gd name="connsiteY36" fmla="*/ 644525 h 1183482"/>
              <a:gd name="connsiteX37" fmla="*/ 1765300 w 2105025"/>
              <a:gd name="connsiteY37" fmla="*/ 638175 h 1183482"/>
              <a:gd name="connsiteX38" fmla="*/ 1762125 w 2105025"/>
              <a:gd name="connsiteY38" fmla="*/ 615950 h 1183482"/>
              <a:gd name="connsiteX39" fmla="*/ 1762125 w 2105025"/>
              <a:gd name="connsiteY39" fmla="*/ 587375 h 1183482"/>
              <a:gd name="connsiteX40" fmla="*/ 1771650 w 2105025"/>
              <a:gd name="connsiteY40" fmla="*/ 555625 h 1183482"/>
              <a:gd name="connsiteX41" fmla="*/ 1768475 w 2105025"/>
              <a:gd name="connsiteY41" fmla="*/ 533400 h 1183482"/>
              <a:gd name="connsiteX42" fmla="*/ 1768475 w 2105025"/>
              <a:gd name="connsiteY42" fmla="*/ 533400 h 1183482"/>
              <a:gd name="connsiteX43" fmla="*/ 1784350 w 2105025"/>
              <a:gd name="connsiteY43" fmla="*/ 495300 h 1183482"/>
              <a:gd name="connsiteX44" fmla="*/ 1746250 w 2105025"/>
              <a:gd name="connsiteY44" fmla="*/ 485775 h 1183482"/>
              <a:gd name="connsiteX45" fmla="*/ 1746250 w 2105025"/>
              <a:gd name="connsiteY45" fmla="*/ 485775 h 1183482"/>
              <a:gd name="connsiteX46" fmla="*/ 1724025 w 2105025"/>
              <a:gd name="connsiteY46" fmla="*/ 444500 h 1183482"/>
              <a:gd name="connsiteX47" fmla="*/ 1701800 w 2105025"/>
              <a:gd name="connsiteY47" fmla="*/ 431800 h 1183482"/>
              <a:gd name="connsiteX48" fmla="*/ 1701800 w 2105025"/>
              <a:gd name="connsiteY48" fmla="*/ 431800 h 1183482"/>
              <a:gd name="connsiteX49" fmla="*/ 1660525 w 2105025"/>
              <a:gd name="connsiteY49" fmla="*/ 415925 h 1183482"/>
              <a:gd name="connsiteX50" fmla="*/ 1641475 w 2105025"/>
              <a:gd name="connsiteY50" fmla="*/ 412750 h 1183482"/>
              <a:gd name="connsiteX51" fmla="*/ 1600200 w 2105025"/>
              <a:gd name="connsiteY51" fmla="*/ 422275 h 1183482"/>
              <a:gd name="connsiteX52" fmla="*/ 1600200 w 2105025"/>
              <a:gd name="connsiteY52" fmla="*/ 384175 h 1183482"/>
              <a:gd name="connsiteX53" fmla="*/ 1600200 w 2105025"/>
              <a:gd name="connsiteY53" fmla="*/ 358775 h 1183482"/>
              <a:gd name="connsiteX54" fmla="*/ 1600200 w 2105025"/>
              <a:gd name="connsiteY54" fmla="*/ 358775 h 1183482"/>
              <a:gd name="connsiteX55" fmla="*/ 1600200 w 2105025"/>
              <a:gd name="connsiteY55" fmla="*/ 358775 h 1183482"/>
              <a:gd name="connsiteX56" fmla="*/ 1597025 w 2105025"/>
              <a:gd name="connsiteY56" fmla="*/ 314325 h 1183482"/>
              <a:gd name="connsiteX57" fmla="*/ 1606550 w 2105025"/>
              <a:gd name="connsiteY57" fmla="*/ 295275 h 1183482"/>
              <a:gd name="connsiteX58" fmla="*/ 1622425 w 2105025"/>
              <a:gd name="connsiteY58" fmla="*/ 254000 h 1183482"/>
              <a:gd name="connsiteX59" fmla="*/ 1619250 w 2105025"/>
              <a:gd name="connsiteY59" fmla="*/ 231775 h 1183482"/>
              <a:gd name="connsiteX60" fmla="*/ 1619250 w 2105025"/>
              <a:gd name="connsiteY60" fmla="*/ 203200 h 1183482"/>
              <a:gd name="connsiteX61" fmla="*/ 1625600 w 2105025"/>
              <a:gd name="connsiteY61" fmla="*/ 171450 h 1183482"/>
              <a:gd name="connsiteX62" fmla="*/ 1628775 w 2105025"/>
              <a:gd name="connsiteY62" fmla="*/ 136525 h 1183482"/>
              <a:gd name="connsiteX63" fmla="*/ 1631950 w 2105025"/>
              <a:gd name="connsiteY63" fmla="*/ 98425 h 1183482"/>
              <a:gd name="connsiteX64" fmla="*/ 1625600 w 2105025"/>
              <a:gd name="connsiteY64" fmla="*/ 76200 h 1183482"/>
              <a:gd name="connsiteX65" fmla="*/ 1625600 w 2105025"/>
              <a:gd name="connsiteY65" fmla="*/ 50800 h 1183482"/>
              <a:gd name="connsiteX66" fmla="*/ 1603375 w 2105025"/>
              <a:gd name="connsiteY66" fmla="*/ 38100 h 1183482"/>
              <a:gd name="connsiteX67" fmla="*/ 1577975 w 2105025"/>
              <a:gd name="connsiteY67" fmla="*/ 22225 h 1183482"/>
              <a:gd name="connsiteX68" fmla="*/ 1577975 w 2105025"/>
              <a:gd name="connsiteY68" fmla="*/ 22225 h 1183482"/>
              <a:gd name="connsiteX69" fmla="*/ 1552575 w 2105025"/>
              <a:gd name="connsiteY69" fmla="*/ 19050 h 1183482"/>
              <a:gd name="connsiteX70" fmla="*/ 1508125 w 2105025"/>
              <a:gd name="connsiteY70" fmla="*/ 0 h 1183482"/>
              <a:gd name="connsiteX71" fmla="*/ 1460500 w 2105025"/>
              <a:gd name="connsiteY71" fmla="*/ 3175 h 1183482"/>
              <a:gd name="connsiteX72" fmla="*/ 1431925 w 2105025"/>
              <a:gd name="connsiteY72" fmla="*/ 6350 h 1183482"/>
              <a:gd name="connsiteX73" fmla="*/ 1406525 w 2105025"/>
              <a:gd name="connsiteY73" fmla="*/ 15875 h 1183482"/>
              <a:gd name="connsiteX74" fmla="*/ 1374775 w 2105025"/>
              <a:gd name="connsiteY74" fmla="*/ 22225 h 1183482"/>
              <a:gd name="connsiteX75" fmla="*/ 1355725 w 2105025"/>
              <a:gd name="connsiteY75" fmla="*/ 22225 h 1183482"/>
              <a:gd name="connsiteX76" fmla="*/ 1323975 w 2105025"/>
              <a:gd name="connsiteY76" fmla="*/ 41275 h 1183482"/>
              <a:gd name="connsiteX77" fmla="*/ 1295400 w 2105025"/>
              <a:gd name="connsiteY77" fmla="*/ 63500 h 1183482"/>
              <a:gd name="connsiteX78" fmla="*/ 1270000 w 2105025"/>
              <a:gd name="connsiteY78" fmla="*/ 76200 h 1183482"/>
              <a:gd name="connsiteX79" fmla="*/ 1270000 w 2105025"/>
              <a:gd name="connsiteY79" fmla="*/ 76200 h 1183482"/>
              <a:gd name="connsiteX80" fmla="*/ 1289050 w 2105025"/>
              <a:gd name="connsiteY80" fmla="*/ 98425 h 1183482"/>
              <a:gd name="connsiteX81" fmla="*/ 1285875 w 2105025"/>
              <a:gd name="connsiteY81" fmla="*/ 127000 h 1183482"/>
              <a:gd name="connsiteX82" fmla="*/ 1266825 w 2105025"/>
              <a:gd name="connsiteY82" fmla="*/ 146050 h 1183482"/>
              <a:gd name="connsiteX83" fmla="*/ 1235075 w 2105025"/>
              <a:gd name="connsiteY83" fmla="*/ 165100 h 1183482"/>
              <a:gd name="connsiteX84" fmla="*/ 1196975 w 2105025"/>
              <a:gd name="connsiteY84" fmla="*/ 206375 h 1183482"/>
              <a:gd name="connsiteX85" fmla="*/ 1168400 w 2105025"/>
              <a:gd name="connsiteY85" fmla="*/ 215900 h 1183482"/>
              <a:gd name="connsiteX86" fmla="*/ 1152525 w 2105025"/>
              <a:gd name="connsiteY86" fmla="*/ 247650 h 1183482"/>
              <a:gd name="connsiteX87" fmla="*/ 1152525 w 2105025"/>
              <a:gd name="connsiteY87" fmla="*/ 247650 h 1183482"/>
              <a:gd name="connsiteX88" fmla="*/ 1095375 w 2105025"/>
              <a:gd name="connsiteY88" fmla="*/ 279400 h 1183482"/>
              <a:gd name="connsiteX89" fmla="*/ 1085850 w 2105025"/>
              <a:gd name="connsiteY89" fmla="*/ 304800 h 1183482"/>
              <a:gd name="connsiteX90" fmla="*/ 1076325 w 2105025"/>
              <a:gd name="connsiteY90" fmla="*/ 330200 h 1183482"/>
              <a:gd name="connsiteX91" fmla="*/ 1063625 w 2105025"/>
              <a:gd name="connsiteY91" fmla="*/ 349250 h 1183482"/>
              <a:gd name="connsiteX92" fmla="*/ 1044575 w 2105025"/>
              <a:gd name="connsiteY92" fmla="*/ 361950 h 1183482"/>
              <a:gd name="connsiteX93" fmla="*/ 1016000 w 2105025"/>
              <a:gd name="connsiteY93" fmla="*/ 381000 h 1183482"/>
              <a:gd name="connsiteX94" fmla="*/ 981075 w 2105025"/>
              <a:gd name="connsiteY94" fmla="*/ 396875 h 1183482"/>
              <a:gd name="connsiteX95" fmla="*/ 952500 w 2105025"/>
              <a:gd name="connsiteY95" fmla="*/ 415925 h 1183482"/>
              <a:gd name="connsiteX96" fmla="*/ 952500 w 2105025"/>
              <a:gd name="connsiteY96" fmla="*/ 415925 h 1183482"/>
              <a:gd name="connsiteX97" fmla="*/ 914400 w 2105025"/>
              <a:gd name="connsiteY97" fmla="*/ 396875 h 1183482"/>
              <a:gd name="connsiteX98" fmla="*/ 892175 w 2105025"/>
              <a:gd name="connsiteY98" fmla="*/ 368300 h 1183482"/>
              <a:gd name="connsiteX99" fmla="*/ 876300 w 2105025"/>
              <a:gd name="connsiteY99" fmla="*/ 349250 h 1183482"/>
              <a:gd name="connsiteX100" fmla="*/ 876300 w 2105025"/>
              <a:gd name="connsiteY100" fmla="*/ 349250 h 1183482"/>
              <a:gd name="connsiteX101" fmla="*/ 838200 w 2105025"/>
              <a:gd name="connsiteY101" fmla="*/ 346075 h 1183482"/>
              <a:gd name="connsiteX102" fmla="*/ 819150 w 2105025"/>
              <a:gd name="connsiteY102" fmla="*/ 330200 h 1183482"/>
              <a:gd name="connsiteX103" fmla="*/ 812800 w 2105025"/>
              <a:gd name="connsiteY103" fmla="*/ 330200 h 1183482"/>
              <a:gd name="connsiteX104" fmla="*/ 800100 w 2105025"/>
              <a:gd name="connsiteY104" fmla="*/ 327025 h 1183482"/>
              <a:gd name="connsiteX105" fmla="*/ 765175 w 2105025"/>
              <a:gd name="connsiteY105" fmla="*/ 339725 h 1183482"/>
              <a:gd name="connsiteX106" fmla="*/ 749300 w 2105025"/>
              <a:gd name="connsiteY106" fmla="*/ 349250 h 1183482"/>
              <a:gd name="connsiteX107" fmla="*/ 727075 w 2105025"/>
              <a:gd name="connsiteY107" fmla="*/ 365125 h 1183482"/>
              <a:gd name="connsiteX108" fmla="*/ 704850 w 2105025"/>
              <a:gd name="connsiteY108" fmla="*/ 381000 h 1183482"/>
              <a:gd name="connsiteX109" fmla="*/ 679450 w 2105025"/>
              <a:gd name="connsiteY109" fmla="*/ 390525 h 1183482"/>
              <a:gd name="connsiteX110" fmla="*/ 584200 w 2105025"/>
              <a:gd name="connsiteY110" fmla="*/ 406400 h 1183482"/>
              <a:gd name="connsiteX111" fmla="*/ 542925 w 2105025"/>
              <a:gd name="connsiteY111" fmla="*/ 419100 h 1183482"/>
              <a:gd name="connsiteX112" fmla="*/ 511175 w 2105025"/>
              <a:gd name="connsiteY112" fmla="*/ 412750 h 1183482"/>
              <a:gd name="connsiteX113" fmla="*/ 485775 w 2105025"/>
              <a:gd name="connsiteY113" fmla="*/ 400050 h 1183482"/>
              <a:gd name="connsiteX114" fmla="*/ 476250 w 2105025"/>
              <a:gd name="connsiteY114" fmla="*/ 377825 h 1183482"/>
              <a:gd name="connsiteX115" fmla="*/ 479425 w 2105025"/>
              <a:gd name="connsiteY115" fmla="*/ 346075 h 1183482"/>
              <a:gd name="connsiteX116" fmla="*/ 498475 w 2105025"/>
              <a:gd name="connsiteY116" fmla="*/ 330200 h 1183482"/>
              <a:gd name="connsiteX117" fmla="*/ 498475 w 2105025"/>
              <a:gd name="connsiteY117" fmla="*/ 330200 h 1183482"/>
              <a:gd name="connsiteX118" fmla="*/ 482600 w 2105025"/>
              <a:gd name="connsiteY118" fmla="*/ 304800 h 1183482"/>
              <a:gd name="connsiteX119" fmla="*/ 485775 w 2105025"/>
              <a:gd name="connsiteY119" fmla="*/ 276225 h 1183482"/>
              <a:gd name="connsiteX120" fmla="*/ 466725 w 2105025"/>
              <a:gd name="connsiteY120" fmla="*/ 263525 h 1183482"/>
              <a:gd name="connsiteX121" fmla="*/ 441325 w 2105025"/>
              <a:gd name="connsiteY121" fmla="*/ 254000 h 1183482"/>
              <a:gd name="connsiteX122" fmla="*/ 419100 w 2105025"/>
              <a:gd name="connsiteY122" fmla="*/ 266700 h 1183482"/>
              <a:gd name="connsiteX123" fmla="*/ 387350 w 2105025"/>
              <a:gd name="connsiteY123" fmla="*/ 276225 h 1183482"/>
              <a:gd name="connsiteX124" fmla="*/ 387350 w 2105025"/>
              <a:gd name="connsiteY124" fmla="*/ 276225 h 1183482"/>
              <a:gd name="connsiteX125" fmla="*/ 361950 w 2105025"/>
              <a:gd name="connsiteY125" fmla="*/ 250825 h 1183482"/>
              <a:gd name="connsiteX126" fmla="*/ 365125 w 2105025"/>
              <a:gd name="connsiteY126" fmla="*/ 225425 h 1183482"/>
              <a:gd name="connsiteX127" fmla="*/ 381000 w 2105025"/>
              <a:gd name="connsiteY127" fmla="*/ 203200 h 1183482"/>
              <a:gd name="connsiteX128" fmla="*/ 390525 w 2105025"/>
              <a:gd name="connsiteY128" fmla="*/ 174625 h 1183482"/>
              <a:gd name="connsiteX129" fmla="*/ 412750 w 2105025"/>
              <a:gd name="connsiteY129" fmla="*/ 152400 h 1183482"/>
              <a:gd name="connsiteX130" fmla="*/ 406400 w 2105025"/>
              <a:gd name="connsiteY130" fmla="*/ 139700 h 1183482"/>
              <a:gd name="connsiteX131" fmla="*/ 406400 w 2105025"/>
              <a:gd name="connsiteY131" fmla="*/ 139700 h 1183482"/>
              <a:gd name="connsiteX132" fmla="*/ 393700 w 2105025"/>
              <a:gd name="connsiteY132" fmla="*/ 101600 h 1183482"/>
              <a:gd name="connsiteX133" fmla="*/ 381000 w 2105025"/>
              <a:gd name="connsiteY133" fmla="*/ 98425 h 1183482"/>
              <a:gd name="connsiteX134" fmla="*/ 390525 w 2105025"/>
              <a:gd name="connsiteY134" fmla="*/ 79375 h 1183482"/>
              <a:gd name="connsiteX135" fmla="*/ 381000 w 2105025"/>
              <a:gd name="connsiteY135" fmla="*/ 66675 h 1183482"/>
              <a:gd name="connsiteX136" fmla="*/ 346075 w 2105025"/>
              <a:gd name="connsiteY136" fmla="*/ 95250 h 1183482"/>
              <a:gd name="connsiteX137" fmla="*/ 282575 w 2105025"/>
              <a:gd name="connsiteY137" fmla="*/ 146050 h 1183482"/>
              <a:gd name="connsiteX138" fmla="*/ 244475 w 2105025"/>
              <a:gd name="connsiteY138" fmla="*/ 203200 h 1183482"/>
              <a:gd name="connsiteX139" fmla="*/ 244475 w 2105025"/>
              <a:gd name="connsiteY139" fmla="*/ 203200 h 1183482"/>
              <a:gd name="connsiteX140" fmla="*/ 196850 w 2105025"/>
              <a:gd name="connsiteY140" fmla="*/ 247650 h 1183482"/>
              <a:gd name="connsiteX141" fmla="*/ 174625 w 2105025"/>
              <a:gd name="connsiteY141" fmla="*/ 263525 h 1183482"/>
              <a:gd name="connsiteX142" fmla="*/ 152400 w 2105025"/>
              <a:gd name="connsiteY142" fmla="*/ 231775 h 1183482"/>
              <a:gd name="connsiteX143" fmla="*/ 139700 w 2105025"/>
              <a:gd name="connsiteY143" fmla="*/ 206375 h 1183482"/>
              <a:gd name="connsiteX144" fmla="*/ 155575 w 2105025"/>
              <a:gd name="connsiteY144" fmla="*/ 180975 h 1183482"/>
              <a:gd name="connsiteX145" fmla="*/ 168275 w 2105025"/>
              <a:gd name="connsiteY145" fmla="*/ 158750 h 1183482"/>
              <a:gd name="connsiteX146" fmla="*/ 161925 w 2105025"/>
              <a:gd name="connsiteY146" fmla="*/ 136525 h 1183482"/>
              <a:gd name="connsiteX147" fmla="*/ 161925 w 2105025"/>
              <a:gd name="connsiteY147" fmla="*/ 136525 h 1183482"/>
              <a:gd name="connsiteX148" fmla="*/ 101600 w 2105025"/>
              <a:gd name="connsiteY148" fmla="*/ 161925 h 1183482"/>
              <a:gd name="connsiteX149" fmla="*/ 82550 w 2105025"/>
              <a:gd name="connsiteY149" fmla="*/ 184150 h 1183482"/>
              <a:gd name="connsiteX150" fmla="*/ 41275 w 2105025"/>
              <a:gd name="connsiteY150" fmla="*/ 203200 h 1183482"/>
              <a:gd name="connsiteX151" fmla="*/ 22225 w 2105025"/>
              <a:gd name="connsiteY151" fmla="*/ 219075 h 1183482"/>
              <a:gd name="connsiteX152" fmla="*/ 0 w 2105025"/>
              <a:gd name="connsiteY152" fmla="*/ 219075 h 1183482"/>
              <a:gd name="connsiteX153" fmla="*/ 9525 w 2105025"/>
              <a:gd name="connsiteY153" fmla="*/ 200025 h 1183482"/>
              <a:gd name="connsiteX154" fmla="*/ 25400 w 2105025"/>
              <a:gd name="connsiteY154" fmla="*/ 180975 h 1183482"/>
              <a:gd name="connsiteX155" fmla="*/ 47625 w 2105025"/>
              <a:gd name="connsiteY155" fmla="*/ 139700 h 1183482"/>
              <a:gd name="connsiteX156" fmla="*/ 63500 w 2105025"/>
              <a:gd name="connsiteY156" fmla="*/ 114300 h 1183482"/>
              <a:gd name="connsiteX157" fmla="*/ 92075 w 2105025"/>
              <a:gd name="connsiteY157" fmla="*/ 82550 h 1183482"/>
              <a:gd name="connsiteX158" fmla="*/ 98425 w 2105025"/>
              <a:gd name="connsiteY158" fmla="*/ 47625 h 1183482"/>
              <a:gd name="connsiteX0" fmla="*/ 1639094 w 2105025"/>
              <a:gd name="connsiteY0" fmla="*/ 1183482 h 1183482"/>
              <a:gd name="connsiteX1" fmla="*/ 1645444 w 2105025"/>
              <a:gd name="connsiteY1" fmla="*/ 1132680 h 1183482"/>
              <a:gd name="connsiteX2" fmla="*/ 1652588 w 2105025"/>
              <a:gd name="connsiteY2" fmla="*/ 1073149 h 1183482"/>
              <a:gd name="connsiteX3" fmla="*/ 1666875 w 2105025"/>
              <a:gd name="connsiteY3" fmla="*/ 1006474 h 1183482"/>
              <a:gd name="connsiteX4" fmla="*/ 1749425 w 2105025"/>
              <a:gd name="connsiteY4" fmla="*/ 949325 h 1183482"/>
              <a:gd name="connsiteX5" fmla="*/ 1768475 w 2105025"/>
              <a:gd name="connsiteY5" fmla="*/ 949325 h 1183482"/>
              <a:gd name="connsiteX6" fmla="*/ 1793875 w 2105025"/>
              <a:gd name="connsiteY6" fmla="*/ 962025 h 1183482"/>
              <a:gd name="connsiteX7" fmla="*/ 1838325 w 2105025"/>
              <a:gd name="connsiteY7" fmla="*/ 974725 h 1183482"/>
              <a:gd name="connsiteX8" fmla="*/ 1838325 w 2105025"/>
              <a:gd name="connsiteY8" fmla="*/ 974725 h 1183482"/>
              <a:gd name="connsiteX9" fmla="*/ 1866900 w 2105025"/>
              <a:gd name="connsiteY9" fmla="*/ 930275 h 1183482"/>
              <a:gd name="connsiteX10" fmla="*/ 1889125 w 2105025"/>
              <a:gd name="connsiteY10" fmla="*/ 911225 h 1183482"/>
              <a:gd name="connsiteX11" fmla="*/ 1914525 w 2105025"/>
              <a:gd name="connsiteY11" fmla="*/ 879475 h 1183482"/>
              <a:gd name="connsiteX12" fmla="*/ 1936750 w 2105025"/>
              <a:gd name="connsiteY12" fmla="*/ 850900 h 1183482"/>
              <a:gd name="connsiteX13" fmla="*/ 1958975 w 2105025"/>
              <a:gd name="connsiteY13" fmla="*/ 828675 h 1183482"/>
              <a:gd name="connsiteX14" fmla="*/ 1965325 w 2105025"/>
              <a:gd name="connsiteY14" fmla="*/ 803275 h 1183482"/>
              <a:gd name="connsiteX15" fmla="*/ 1987550 w 2105025"/>
              <a:gd name="connsiteY15" fmla="*/ 768350 h 1183482"/>
              <a:gd name="connsiteX16" fmla="*/ 1997075 w 2105025"/>
              <a:gd name="connsiteY16" fmla="*/ 733425 h 1183482"/>
              <a:gd name="connsiteX17" fmla="*/ 2032000 w 2105025"/>
              <a:gd name="connsiteY17" fmla="*/ 682625 h 1183482"/>
              <a:gd name="connsiteX18" fmla="*/ 2032000 w 2105025"/>
              <a:gd name="connsiteY18" fmla="*/ 682625 h 1183482"/>
              <a:gd name="connsiteX19" fmla="*/ 2073275 w 2105025"/>
              <a:gd name="connsiteY19" fmla="*/ 650875 h 1183482"/>
              <a:gd name="connsiteX20" fmla="*/ 2073275 w 2105025"/>
              <a:gd name="connsiteY20" fmla="*/ 650875 h 1183482"/>
              <a:gd name="connsiteX21" fmla="*/ 2079625 w 2105025"/>
              <a:gd name="connsiteY21" fmla="*/ 603250 h 1183482"/>
              <a:gd name="connsiteX22" fmla="*/ 2089150 w 2105025"/>
              <a:gd name="connsiteY22" fmla="*/ 577850 h 1183482"/>
              <a:gd name="connsiteX23" fmla="*/ 2098675 w 2105025"/>
              <a:gd name="connsiteY23" fmla="*/ 565150 h 1183482"/>
              <a:gd name="connsiteX24" fmla="*/ 2105025 w 2105025"/>
              <a:gd name="connsiteY24" fmla="*/ 552450 h 1183482"/>
              <a:gd name="connsiteX25" fmla="*/ 2070100 w 2105025"/>
              <a:gd name="connsiteY25" fmla="*/ 549275 h 1183482"/>
              <a:gd name="connsiteX26" fmla="*/ 2051050 w 2105025"/>
              <a:gd name="connsiteY26" fmla="*/ 565150 h 1183482"/>
              <a:gd name="connsiteX27" fmla="*/ 2028825 w 2105025"/>
              <a:gd name="connsiteY27" fmla="*/ 571500 h 1183482"/>
              <a:gd name="connsiteX28" fmla="*/ 2003425 w 2105025"/>
              <a:gd name="connsiteY28" fmla="*/ 584200 h 1183482"/>
              <a:gd name="connsiteX29" fmla="*/ 1984375 w 2105025"/>
              <a:gd name="connsiteY29" fmla="*/ 584200 h 1183482"/>
              <a:gd name="connsiteX30" fmla="*/ 1965325 w 2105025"/>
              <a:gd name="connsiteY30" fmla="*/ 587375 h 1183482"/>
              <a:gd name="connsiteX31" fmla="*/ 1939925 w 2105025"/>
              <a:gd name="connsiteY31" fmla="*/ 593725 h 1183482"/>
              <a:gd name="connsiteX32" fmla="*/ 1930400 w 2105025"/>
              <a:gd name="connsiteY32" fmla="*/ 606425 h 1183482"/>
              <a:gd name="connsiteX33" fmla="*/ 1905000 w 2105025"/>
              <a:gd name="connsiteY33" fmla="*/ 619125 h 1183482"/>
              <a:gd name="connsiteX34" fmla="*/ 1895475 w 2105025"/>
              <a:gd name="connsiteY34" fmla="*/ 635000 h 1183482"/>
              <a:gd name="connsiteX35" fmla="*/ 1857375 w 2105025"/>
              <a:gd name="connsiteY35" fmla="*/ 644525 h 1183482"/>
              <a:gd name="connsiteX36" fmla="*/ 1825625 w 2105025"/>
              <a:gd name="connsiteY36" fmla="*/ 650875 h 1183482"/>
              <a:gd name="connsiteX37" fmla="*/ 1800225 w 2105025"/>
              <a:gd name="connsiteY37" fmla="*/ 644525 h 1183482"/>
              <a:gd name="connsiteX38" fmla="*/ 1765300 w 2105025"/>
              <a:gd name="connsiteY38" fmla="*/ 638175 h 1183482"/>
              <a:gd name="connsiteX39" fmla="*/ 1762125 w 2105025"/>
              <a:gd name="connsiteY39" fmla="*/ 615950 h 1183482"/>
              <a:gd name="connsiteX40" fmla="*/ 1762125 w 2105025"/>
              <a:gd name="connsiteY40" fmla="*/ 587375 h 1183482"/>
              <a:gd name="connsiteX41" fmla="*/ 1771650 w 2105025"/>
              <a:gd name="connsiteY41" fmla="*/ 555625 h 1183482"/>
              <a:gd name="connsiteX42" fmla="*/ 1768475 w 2105025"/>
              <a:gd name="connsiteY42" fmla="*/ 533400 h 1183482"/>
              <a:gd name="connsiteX43" fmla="*/ 1768475 w 2105025"/>
              <a:gd name="connsiteY43" fmla="*/ 533400 h 1183482"/>
              <a:gd name="connsiteX44" fmla="*/ 1784350 w 2105025"/>
              <a:gd name="connsiteY44" fmla="*/ 495300 h 1183482"/>
              <a:gd name="connsiteX45" fmla="*/ 1746250 w 2105025"/>
              <a:gd name="connsiteY45" fmla="*/ 485775 h 1183482"/>
              <a:gd name="connsiteX46" fmla="*/ 1746250 w 2105025"/>
              <a:gd name="connsiteY46" fmla="*/ 485775 h 1183482"/>
              <a:gd name="connsiteX47" fmla="*/ 1724025 w 2105025"/>
              <a:gd name="connsiteY47" fmla="*/ 444500 h 1183482"/>
              <a:gd name="connsiteX48" fmla="*/ 1701800 w 2105025"/>
              <a:gd name="connsiteY48" fmla="*/ 431800 h 1183482"/>
              <a:gd name="connsiteX49" fmla="*/ 1701800 w 2105025"/>
              <a:gd name="connsiteY49" fmla="*/ 431800 h 1183482"/>
              <a:gd name="connsiteX50" fmla="*/ 1660525 w 2105025"/>
              <a:gd name="connsiteY50" fmla="*/ 415925 h 1183482"/>
              <a:gd name="connsiteX51" fmla="*/ 1641475 w 2105025"/>
              <a:gd name="connsiteY51" fmla="*/ 412750 h 1183482"/>
              <a:gd name="connsiteX52" fmla="*/ 1600200 w 2105025"/>
              <a:gd name="connsiteY52" fmla="*/ 422275 h 1183482"/>
              <a:gd name="connsiteX53" fmla="*/ 1600200 w 2105025"/>
              <a:gd name="connsiteY53" fmla="*/ 384175 h 1183482"/>
              <a:gd name="connsiteX54" fmla="*/ 1600200 w 2105025"/>
              <a:gd name="connsiteY54" fmla="*/ 358775 h 1183482"/>
              <a:gd name="connsiteX55" fmla="*/ 1600200 w 2105025"/>
              <a:gd name="connsiteY55" fmla="*/ 358775 h 1183482"/>
              <a:gd name="connsiteX56" fmla="*/ 1600200 w 2105025"/>
              <a:gd name="connsiteY56" fmla="*/ 358775 h 1183482"/>
              <a:gd name="connsiteX57" fmla="*/ 1597025 w 2105025"/>
              <a:gd name="connsiteY57" fmla="*/ 314325 h 1183482"/>
              <a:gd name="connsiteX58" fmla="*/ 1606550 w 2105025"/>
              <a:gd name="connsiteY58" fmla="*/ 295275 h 1183482"/>
              <a:gd name="connsiteX59" fmla="*/ 1622425 w 2105025"/>
              <a:gd name="connsiteY59" fmla="*/ 254000 h 1183482"/>
              <a:gd name="connsiteX60" fmla="*/ 1619250 w 2105025"/>
              <a:gd name="connsiteY60" fmla="*/ 231775 h 1183482"/>
              <a:gd name="connsiteX61" fmla="*/ 1619250 w 2105025"/>
              <a:gd name="connsiteY61" fmla="*/ 203200 h 1183482"/>
              <a:gd name="connsiteX62" fmla="*/ 1625600 w 2105025"/>
              <a:gd name="connsiteY62" fmla="*/ 171450 h 1183482"/>
              <a:gd name="connsiteX63" fmla="*/ 1628775 w 2105025"/>
              <a:gd name="connsiteY63" fmla="*/ 136525 h 1183482"/>
              <a:gd name="connsiteX64" fmla="*/ 1631950 w 2105025"/>
              <a:gd name="connsiteY64" fmla="*/ 98425 h 1183482"/>
              <a:gd name="connsiteX65" fmla="*/ 1625600 w 2105025"/>
              <a:gd name="connsiteY65" fmla="*/ 76200 h 1183482"/>
              <a:gd name="connsiteX66" fmla="*/ 1625600 w 2105025"/>
              <a:gd name="connsiteY66" fmla="*/ 50800 h 1183482"/>
              <a:gd name="connsiteX67" fmla="*/ 1603375 w 2105025"/>
              <a:gd name="connsiteY67" fmla="*/ 38100 h 1183482"/>
              <a:gd name="connsiteX68" fmla="*/ 1577975 w 2105025"/>
              <a:gd name="connsiteY68" fmla="*/ 22225 h 1183482"/>
              <a:gd name="connsiteX69" fmla="*/ 1577975 w 2105025"/>
              <a:gd name="connsiteY69" fmla="*/ 22225 h 1183482"/>
              <a:gd name="connsiteX70" fmla="*/ 1552575 w 2105025"/>
              <a:gd name="connsiteY70" fmla="*/ 19050 h 1183482"/>
              <a:gd name="connsiteX71" fmla="*/ 1508125 w 2105025"/>
              <a:gd name="connsiteY71" fmla="*/ 0 h 1183482"/>
              <a:gd name="connsiteX72" fmla="*/ 1460500 w 2105025"/>
              <a:gd name="connsiteY72" fmla="*/ 3175 h 1183482"/>
              <a:gd name="connsiteX73" fmla="*/ 1431925 w 2105025"/>
              <a:gd name="connsiteY73" fmla="*/ 6350 h 1183482"/>
              <a:gd name="connsiteX74" fmla="*/ 1406525 w 2105025"/>
              <a:gd name="connsiteY74" fmla="*/ 15875 h 1183482"/>
              <a:gd name="connsiteX75" fmla="*/ 1374775 w 2105025"/>
              <a:gd name="connsiteY75" fmla="*/ 22225 h 1183482"/>
              <a:gd name="connsiteX76" fmla="*/ 1355725 w 2105025"/>
              <a:gd name="connsiteY76" fmla="*/ 22225 h 1183482"/>
              <a:gd name="connsiteX77" fmla="*/ 1323975 w 2105025"/>
              <a:gd name="connsiteY77" fmla="*/ 41275 h 1183482"/>
              <a:gd name="connsiteX78" fmla="*/ 1295400 w 2105025"/>
              <a:gd name="connsiteY78" fmla="*/ 63500 h 1183482"/>
              <a:gd name="connsiteX79" fmla="*/ 1270000 w 2105025"/>
              <a:gd name="connsiteY79" fmla="*/ 76200 h 1183482"/>
              <a:gd name="connsiteX80" fmla="*/ 1270000 w 2105025"/>
              <a:gd name="connsiteY80" fmla="*/ 76200 h 1183482"/>
              <a:gd name="connsiteX81" fmla="*/ 1289050 w 2105025"/>
              <a:gd name="connsiteY81" fmla="*/ 98425 h 1183482"/>
              <a:gd name="connsiteX82" fmla="*/ 1285875 w 2105025"/>
              <a:gd name="connsiteY82" fmla="*/ 127000 h 1183482"/>
              <a:gd name="connsiteX83" fmla="*/ 1266825 w 2105025"/>
              <a:gd name="connsiteY83" fmla="*/ 146050 h 1183482"/>
              <a:gd name="connsiteX84" fmla="*/ 1235075 w 2105025"/>
              <a:gd name="connsiteY84" fmla="*/ 165100 h 1183482"/>
              <a:gd name="connsiteX85" fmla="*/ 1196975 w 2105025"/>
              <a:gd name="connsiteY85" fmla="*/ 206375 h 1183482"/>
              <a:gd name="connsiteX86" fmla="*/ 1168400 w 2105025"/>
              <a:gd name="connsiteY86" fmla="*/ 215900 h 1183482"/>
              <a:gd name="connsiteX87" fmla="*/ 1152525 w 2105025"/>
              <a:gd name="connsiteY87" fmla="*/ 247650 h 1183482"/>
              <a:gd name="connsiteX88" fmla="*/ 1152525 w 2105025"/>
              <a:gd name="connsiteY88" fmla="*/ 247650 h 1183482"/>
              <a:gd name="connsiteX89" fmla="*/ 1095375 w 2105025"/>
              <a:gd name="connsiteY89" fmla="*/ 279400 h 1183482"/>
              <a:gd name="connsiteX90" fmla="*/ 1085850 w 2105025"/>
              <a:gd name="connsiteY90" fmla="*/ 304800 h 1183482"/>
              <a:gd name="connsiteX91" fmla="*/ 1076325 w 2105025"/>
              <a:gd name="connsiteY91" fmla="*/ 330200 h 1183482"/>
              <a:gd name="connsiteX92" fmla="*/ 1063625 w 2105025"/>
              <a:gd name="connsiteY92" fmla="*/ 349250 h 1183482"/>
              <a:gd name="connsiteX93" fmla="*/ 1044575 w 2105025"/>
              <a:gd name="connsiteY93" fmla="*/ 361950 h 1183482"/>
              <a:gd name="connsiteX94" fmla="*/ 1016000 w 2105025"/>
              <a:gd name="connsiteY94" fmla="*/ 381000 h 1183482"/>
              <a:gd name="connsiteX95" fmla="*/ 981075 w 2105025"/>
              <a:gd name="connsiteY95" fmla="*/ 396875 h 1183482"/>
              <a:gd name="connsiteX96" fmla="*/ 952500 w 2105025"/>
              <a:gd name="connsiteY96" fmla="*/ 415925 h 1183482"/>
              <a:gd name="connsiteX97" fmla="*/ 952500 w 2105025"/>
              <a:gd name="connsiteY97" fmla="*/ 415925 h 1183482"/>
              <a:gd name="connsiteX98" fmla="*/ 914400 w 2105025"/>
              <a:gd name="connsiteY98" fmla="*/ 396875 h 1183482"/>
              <a:gd name="connsiteX99" fmla="*/ 892175 w 2105025"/>
              <a:gd name="connsiteY99" fmla="*/ 368300 h 1183482"/>
              <a:gd name="connsiteX100" fmla="*/ 876300 w 2105025"/>
              <a:gd name="connsiteY100" fmla="*/ 349250 h 1183482"/>
              <a:gd name="connsiteX101" fmla="*/ 876300 w 2105025"/>
              <a:gd name="connsiteY101" fmla="*/ 349250 h 1183482"/>
              <a:gd name="connsiteX102" fmla="*/ 838200 w 2105025"/>
              <a:gd name="connsiteY102" fmla="*/ 346075 h 1183482"/>
              <a:gd name="connsiteX103" fmla="*/ 819150 w 2105025"/>
              <a:gd name="connsiteY103" fmla="*/ 330200 h 1183482"/>
              <a:gd name="connsiteX104" fmla="*/ 812800 w 2105025"/>
              <a:gd name="connsiteY104" fmla="*/ 330200 h 1183482"/>
              <a:gd name="connsiteX105" fmla="*/ 800100 w 2105025"/>
              <a:gd name="connsiteY105" fmla="*/ 327025 h 1183482"/>
              <a:gd name="connsiteX106" fmla="*/ 765175 w 2105025"/>
              <a:gd name="connsiteY106" fmla="*/ 339725 h 1183482"/>
              <a:gd name="connsiteX107" fmla="*/ 749300 w 2105025"/>
              <a:gd name="connsiteY107" fmla="*/ 349250 h 1183482"/>
              <a:gd name="connsiteX108" fmla="*/ 727075 w 2105025"/>
              <a:gd name="connsiteY108" fmla="*/ 365125 h 1183482"/>
              <a:gd name="connsiteX109" fmla="*/ 704850 w 2105025"/>
              <a:gd name="connsiteY109" fmla="*/ 381000 h 1183482"/>
              <a:gd name="connsiteX110" fmla="*/ 679450 w 2105025"/>
              <a:gd name="connsiteY110" fmla="*/ 390525 h 1183482"/>
              <a:gd name="connsiteX111" fmla="*/ 584200 w 2105025"/>
              <a:gd name="connsiteY111" fmla="*/ 406400 h 1183482"/>
              <a:gd name="connsiteX112" fmla="*/ 542925 w 2105025"/>
              <a:gd name="connsiteY112" fmla="*/ 419100 h 1183482"/>
              <a:gd name="connsiteX113" fmla="*/ 511175 w 2105025"/>
              <a:gd name="connsiteY113" fmla="*/ 412750 h 1183482"/>
              <a:gd name="connsiteX114" fmla="*/ 485775 w 2105025"/>
              <a:gd name="connsiteY114" fmla="*/ 400050 h 1183482"/>
              <a:gd name="connsiteX115" fmla="*/ 476250 w 2105025"/>
              <a:gd name="connsiteY115" fmla="*/ 377825 h 1183482"/>
              <a:gd name="connsiteX116" fmla="*/ 479425 w 2105025"/>
              <a:gd name="connsiteY116" fmla="*/ 346075 h 1183482"/>
              <a:gd name="connsiteX117" fmla="*/ 498475 w 2105025"/>
              <a:gd name="connsiteY117" fmla="*/ 330200 h 1183482"/>
              <a:gd name="connsiteX118" fmla="*/ 498475 w 2105025"/>
              <a:gd name="connsiteY118" fmla="*/ 330200 h 1183482"/>
              <a:gd name="connsiteX119" fmla="*/ 482600 w 2105025"/>
              <a:gd name="connsiteY119" fmla="*/ 304800 h 1183482"/>
              <a:gd name="connsiteX120" fmla="*/ 485775 w 2105025"/>
              <a:gd name="connsiteY120" fmla="*/ 276225 h 1183482"/>
              <a:gd name="connsiteX121" fmla="*/ 466725 w 2105025"/>
              <a:gd name="connsiteY121" fmla="*/ 263525 h 1183482"/>
              <a:gd name="connsiteX122" fmla="*/ 441325 w 2105025"/>
              <a:gd name="connsiteY122" fmla="*/ 254000 h 1183482"/>
              <a:gd name="connsiteX123" fmla="*/ 419100 w 2105025"/>
              <a:gd name="connsiteY123" fmla="*/ 266700 h 1183482"/>
              <a:gd name="connsiteX124" fmla="*/ 387350 w 2105025"/>
              <a:gd name="connsiteY124" fmla="*/ 276225 h 1183482"/>
              <a:gd name="connsiteX125" fmla="*/ 387350 w 2105025"/>
              <a:gd name="connsiteY125" fmla="*/ 276225 h 1183482"/>
              <a:gd name="connsiteX126" fmla="*/ 361950 w 2105025"/>
              <a:gd name="connsiteY126" fmla="*/ 250825 h 1183482"/>
              <a:gd name="connsiteX127" fmla="*/ 365125 w 2105025"/>
              <a:gd name="connsiteY127" fmla="*/ 225425 h 1183482"/>
              <a:gd name="connsiteX128" fmla="*/ 381000 w 2105025"/>
              <a:gd name="connsiteY128" fmla="*/ 203200 h 1183482"/>
              <a:gd name="connsiteX129" fmla="*/ 390525 w 2105025"/>
              <a:gd name="connsiteY129" fmla="*/ 174625 h 1183482"/>
              <a:gd name="connsiteX130" fmla="*/ 412750 w 2105025"/>
              <a:gd name="connsiteY130" fmla="*/ 152400 h 1183482"/>
              <a:gd name="connsiteX131" fmla="*/ 406400 w 2105025"/>
              <a:gd name="connsiteY131" fmla="*/ 139700 h 1183482"/>
              <a:gd name="connsiteX132" fmla="*/ 406400 w 2105025"/>
              <a:gd name="connsiteY132" fmla="*/ 139700 h 1183482"/>
              <a:gd name="connsiteX133" fmla="*/ 393700 w 2105025"/>
              <a:gd name="connsiteY133" fmla="*/ 101600 h 1183482"/>
              <a:gd name="connsiteX134" fmla="*/ 381000 w 2105025"/>
              <a:gd name="connsiteY134" fmla="*/ 98425 h 1183482"/>
              <a:gd name="connsiteX135" fmla="*/ 390525 w 2105025"/>
              <a:gd name="connsiteY135" fmla="*/ 79375 h 1183482"/>
              <a:gd name="connsiteX136" fmla="*/ 381000 w 2105025"/>
              <a:gd name="connsiteY136" fmla="*/ 66675 h 1183482"/>
              <a:gd name="connsiteX137" fmla="*/ 346075 w 2105025"/>
              <a:gd name="connsiteY137" fmla="*/ 95250 h 1183482"/>
              <a:gd name="connsiteX138" fmla="*/ 282575 w 2105025"/>
              <a:gd name="connsiteY138" fmla="*/ 146050 h 1183482"/>
              <a:gd name="connsiteX139" fmla="*/ 244475 w 2105025"/>
              <a:gd name="connsiteY139" fmla="*/ 203200 h 1183482"/>
              <a:gd name="connsiteX140" fmla="*/ 244475 w 2105025"/>
              <a:gd name="connsiteY140" fmla="*/ 203200 h 1183482"/>
              <a:gd name="connsiteX141" fmla="*/ 196850 w 2105025"/>
              <a:gd name="connsiteY141" fmla="*/ 247650 h 1183482"/>
              <a:gd name="connsiteX142" fmla="*/ 174625 w 2105025"/>
              <a:gd name="connsiteY142" fmla="*/ 263525 h 1183482"/>
              <a:gd name="connsiteX143" fmla="*/ 152400 w 2105025"/>
              <a:gd name="connsiteY143" fmla="*/ 231775 h 1183482"/>
              <a:gd name="connsiteX144" fmla="*/ 139700 w 2105025"/>
              <a:gd name="connsiteY144" fmla="*/ 206375 h 1183482"/>
              <a:gd name="connsiteX145" fmla="*/ 155575 w 2105025"/>
              <a:gd name="connsiteY145" fmla="*/ 180975 h 1183482"/>
              <a:gd name="connsiteX146" fmla="*/ 168275 w 2105025"/>
              <a:gd name="connsiteY146" fmla="*/ 158750 h 1183482"/>
              <a:gd name="connsiteX147" fmla="*/ 161925 w 2105025"/>
              <a:gd name="connsiteY147" fmla="*/ 136525 h 1183482"/>
              <a:gd name="connsiteX148" fmla="*/ 161925 w 2105025"/>
              <a:gd name="connsiteY148" fmla="*/ 136525 h 1183482"/>
              <a:gd name="connsiteX149" fmla="*/ 101600 w 2105025"/>
              <a:gd name="connsiteY149" fmla="*/ 161925 h 1183482"/>
              <a:gd name="connsiteX150" fmla="*/ 82550 w 2105025"/>
              <a:gd name="connsiteY150" fmla="*/ 184150 h 1183482"/>
              <a:gd name="connsiteX151" fmla="*/ 41275 w 2105025"/>
              <a:gd name="connsiteY151" fmla="*/ 203200 h 1183482"/>
              <a:gd name="connsiteX152" fmla="*/ 22225 w 2105025"/>
              <a:gd name="connsiteY152" fmla="*/ 219075 h 1183482"/>
              <a:gd name="connsiteX153" fmla="*/ 0 w 2105025"/>
              <a:gd name="connsiteY153" fmla="*/ 219075 h 1183482"/>
              <a:gd name="connsiteX154" fmla="*/ 9525 w 2105025"/>
              <a:gd name="connsiteY154" fmla="*/ 200025 h 1183482"/>
              <a:gd name="connsiteX155" fmla="*/ 25400 w 2105025"/>
              <a:gd name="connsiteY155" fmla="*/ 180975 h 1183482"/>
              <a:gd name="connsiteX156" fmla="*/ 47625 w 2105025"/>
              <a:gd name="connsiteY156" fmla="*/ 139700 h 1183482"/>
              <a:gd name="connsiteX157" fmla="*/ 63500 w 2105025"/>
              <a:gd name="connsiteY157" fmla="*/ 114300 h 1183482"/>
              <a:gd name="connsiteX158" fmla="*/ 92075 w 2105025"/>
              <a:gd name="connsiteY158" fmla="*/ 82550 h 1183482"/>
              <a:gd name="connsiteX159" fmla="*/ 98425 w 2105025"/>
              <a:gd name="connsiteY159" fmla="*/ 47625 h 1183482"/>
              <a:gd name="connsiteX0" fmla="*/ 1527176 w 2105025"/>
              <a:gd name="connsiteY0" fmla="*/ 1357314 h 1357314"/>
              <a:gd name="connsiteX1" fmla="*/ 1645444 w 2105025"/>
              <a:gd name="connsiteY1" fmla="*/ 1132680 h 1357314"/>
              <a:gd name="connsiteX2" fmla="*/ 1652588 w 2105025"/>
              <a:gd name="connsiteY2" fmla="*/ 1073149 h 1357314"/>
              <a:gd name="connsiteX3" fmla="*/ 1666875 w 2105025"/>
              <a:gd name="connsiteY3" fmla="*/ 1006474 h 1357314"/>
              <a:gd name="connsiteX4" fmla="*/ 1749425 w 2105025"/>
              <a:gd name="connsiteY4" fmla="*/ 949325 h 1357314"/>
              <a:gd name="connsiteX5" fmla="*/ 1768475 w 2105025"/>
              <a:gd name="connsiteY5" fmla="*/ 949325 h 1357314"/>
              <a:gd name="connsiteX6" fmla="*/ 1793875 w 2105025"/>
              <a:gd name="connsiteY6" fmla="*/ 962025 h 1357314"/>
              <a:gd name="connsiteX7" fmla="*/ 1838325 w 2105025"/>
              <a:gd name="connsiteY7" fmla="*/ 974725 h 1357314"/>
              <a:gd name="connsiteX8" fmla="*/ 1838325 w 2105025"/>
              <a:gd name="connsiteY8" fmla="*/ 974725 h 1357314"/>
              <a:gd name="connsiteX9" fmla="*/ 1866900 w 2105025"/>
              <a:gd name="connsiteY9" fmla="*/ 930275 h 1357314"/>
              <a:gd name="connsiteX10" fmla="*/ 1889125 w 2105025"/>
              <a:gd name="connsiteY10" fmla="*/ 911225 h 1357314"/>
              <a:gd name="connsiteX11" fmla="*/ 1914525 w 2105025"/>
              <a:gd name="connsiteY11" fmla="*/ 879475 h 1357314"/>
              <a:gd name="connsiteX12" fmla="*/ 1936750 w 2105025"/>
              <a:gd name="connsiteY12" fmla="*/ 850900 h 1357314"/>
              <a:gd name="connsiteX13" fmla="*/ 1958975 w 2105025"/>
              <a:gd name="connsiteY13" fmla="*/ 828675 h 1357314"/>
              <a:gd name="connsiteX14" fmla="*/ 1965325 w 2105025"/>
              <a:gd name="connsiteY14" fmla="*/ 803275 h 1357314"/>
              <a:gd name="connsiteX15" fmla="*/ 1987550 w 2105025"/>
              <a:gd name="connsiteY15" fmla="*/ 768350 h 1357314"/>
              <a:gd name="connsiteX16" fmla="*/ 1997075 w 2105025"/>
              <a:gd name="connsiteY16" fmla="*/ 733425 h 1357314"/>
              <a:gd name="connsiteX17" fmla="*/ 2032000 w 2105025"/>
              <a:gd name="connsiteY17" fmla="*/ 682625 h 1357314"/>
              <a:gd name="connsiteX18" fmla="*/ 2032000 w 2105025"/>
              <a:gd name="connsiteY18" fmla="*/ 682625 h 1357314"/>
              <a:gd name="connsiteX19" fmla="*/ 2073275 w 2105025"/>
              <a:gd name="connsiteY19" fmla="*/ 650875 h 1357314"/>
              <a:gd name="connsiteX20" fmla="*/ 2073275 w 2105025"/>
              <a:gd name="connsiteY20" fmla="*/ 650875 h 1357314"/>
              <a:gd name="connsiteX21" fmla="*/ 2079625 w 2105025"/>
              <a:gd name="connsiteY21" fmla="*/ 603250 h 1357314"/>
              <a:gd name="connsiteX22" fmla="*/ 2089150 w 2105025"/>
              <a:gd name="connsiteY22" fmla="*/ 577850 h 1357314"/>
              <a:gd name="connsiteX23" fmla="*/ 2098675 w 2105025"/>
              <a:gd name="connsiteY23" fmla="*/ 565150 h 1357314"/>
              <a:gd name="connsiteX24" fmla="*/ 2105025 w 2105025"/>
              <a:gd name="connsiteY24" fmla="*/ 552450 h 1357314"/>
              <a:gd name="connsiteX25" fmla="*/ 2070100 w 2105025"/>
              <a:gd name="connsiteY25" fmla="*/ 549275 h 1357314"/>
              <a:gd name="connsiteX26" fmla="*/ 2051050 w 2105025"/>
              <a:gd name="connsiteY26" fmla="*/ 565150 h 1357314"/>
              <a:gd name="connsiteX27" fmla="*/ 2028825 w 2105025"/>
              <a:gd name="connsiteY27" fmla="*/ 571500 h 1357314"/>
              <a:gd name="connsiteX28" fmla="*/ 2003425 w 2105025"/>
              <a:gd name="connsiteY28" fmla="*/ 584200 h 1357314"/>
              <a:gd name="connsiteX29" fmla="*/ 1984375 w 2105025"/>
              <a:gd name="connsiteY29" fmla="*/ 584200 h 1357314"/>
              <a:gd name="connsiteX30" fmla="*/ 1965325 w 2105025"/>
              <a:gd name="connsiteY30" fmla="*/ 587375 h 1357314"/>
              <a:gd name="connsiteX31" fmla="*/ 1939925 w 2105025"/>
              <a:gd name="connsiteY31" fmla="*/ 593725 h 1357314"/>
              <a:gd name="connsiteX32" fmla="*/ 1930400 w 2105025"/>
              <a:gd name="connsiteY32" fmla="*/ 606425 h 1357314"/>
              <a:gd name="connsiteX33" fmla="*/ 1905000 w 2105025"/>
              <a:gd name="connsiteY33" fmla="*/ 619125 h 1357314"/>
              <a:gd name="connsiteX34" fmla="*/ 1895475 w 2105025"/>
              <a:gd name="connsiteY34" fmla="*/ 635000 h 1357314"/>
              <a:gd name="connsiteX35" fmla="*/ 1857375 w 2105025"/>
              <a:gd name="connsiteY35" fmla="*/ 644525 h 1357314"/>
              <a:gd name="connsiteX36" fmla="*/ 1825625 w 2105025"/>
              <a:gd name="connsiteY36" fmla="*/ 650875 h 1357314"/>
              <a:gd name="connsiteX37" fmla="*/ 1800225 w 2105025"/>
              <a:gd name="connsiteY37" fmla="*/ 644525 h 1357314"/>
              <a:gd name="connsiteX38" fmla="*/ 1765300 w 2105025"/>
              <a:gd name="connsiteY38" fmla="*/ 638175 h 1357314"/>
              <a:gd name="connsiteX39" fmla="*/ 1762125 w 2105025"/>
              <a:gd name="connsiteY39" fmla="*/ 615950 h 1357314"/>
              <a:gd name="connsiteX40" fmla="*/ 1762125 w 2105025"/>
              <a:gd name="connsiteY40" fmla="*/ 587375 h 1357314"/>
              <a:gd name="connsiteX41" fmla="*/ 1771650 w 2105025"/>
              <a:gd name="connsiteY41" fmla="*/ 555625 h 1357314"/>
              <a:gd name="connsiteX42" fmla="*/ 1768475 w 2105025"/>
              <a:gd name="connsiteY42" fmla="*/ 533400 h 1357314"/>
              <a:gd name="connsiteX43" fmla="*/ 1768475 w 2105025"/>
              <a:gd name="connsiteY43" fmla="*/ 533400 h 1357314"/>
              <a:gd name="connsiteX44" fmla="*/ 1784350 w 2105025"/>
              <a:gd name="connsiteY44" fmla="*/ 495300 h 1357314"/>
              <a:gd name="connsiteX45" fmla="*/ 1746250 w 2105025"/>
              <a:gd name="connsiteY45" fmla="*/ 485775 h 1357314"/>
              <a:gd name="connsiteX46" fmla="*/ 1746250 w 2105025"/>
              <a:gd name="connsiteY46" fmla="*/ 485775 h 1357314"/>
              <a:gd name="connsiteX47" fmla="*/ 1724025 w 2105025"/>
              <a:gd name="connsiteY47" fmla="*/ 444500 h 1357314"/>
              <a:gd name="connsiteX48" fmla="*/ 1701800 w 2105025"/>
              <a:gd name="connsiteY48" fmla="*/ 431800 h 1357314"/>
              <a:gd name="connsiteX49" fmla="*/ 1701800 w 2105025"/>
              <a:gd name="connsiteY49" fmla="*/ 431800 h 1357314"/>
              <a:gd name="connsiteX50" fmla="*/ 1660525 w 2105025"/>
              <a:gd name="connsiteY50" fmla="*/ 415925 h 1357314"/>
              <a:gd name="connsiteX51" fmla="*/ 1641475 w 2105025"/>
              <a:gd name="connsiteY51" fmla="*/ 412750 h 1357314"/>
              <a:gd name="connsiteX52" fmla="*/ 1600200 w 2105025"/>
              <a:gd name="connsiteY52" fmla="*/ 422275 h 1357314"/>
              <a:gd name="connsiteX53" fmla="*/ 1600200 w 2105025"/>
              <a:gd name="connsiteY53" fmla="*/ 384175 h 1357314"/>
              <a:gd name="connsiteX54" fmla="*/ 1600200 w 2105025"/>
              <a:gd name="connsiteY54" fmla="*/ 358775 h 1357314"/>
              <a:gd name="connsiteX55" fmla="*/ 1600200 w 2105025"/>
              <a:gd name="connsiteY55" fmla="*/ 358775 h 1357314"/>
              <a:gd name="connsiteX56" fmla="*/ 1600200 w 2105025"/>
              <a:gd name="connsiteY56" fmla="*/ 358775 h 1357314"/>
              <a:gd name="connsiteX57" fmla="*/ 1597025 w 2105025"/>
              <a:gd name="connsiteY57" fmla="*/ 314325 h 1357314"/>
              <a:gd name="connsiteX58" fmla="*/ 1606550 w 2105025"/>
              <a:gd name="connsiteY58" fmla="*/ 295275 h 1357314"/>
              <a:gd name="connsiteX59" fmla="*/ 1622425 w 2105025"/>
              <a:gd name="connsiteY59" fmla="*/ 254000 h 1357314"/>
              <a:gd name="connsiteX60" fmla="*/ 1619250 w 2105025"/>
              <a:gd name="connsiteY60" fmla="*/ 231775 h 1357314"/>
              <a:gd name="connsiteX61" fmla="*/ 1619250 w 2105025"/>
              <a:gd name="connsiteY61" fmla="*/ 203200 h 1357314"/>
              <a:gd name="connsiteX62" fmla="*/ 1625600 w 2105025"/>
              <a:gd name="connsiteY62" fmla="*/ 171450 h 1357314"/>
              <a:gd name="connsiteX63" fmla="*/ 1628775 w 2105025"/>
              <a:gd name="connsiteY63" fmla="*/ 136525 h 1357314"/>
              <a:gd name="connsiteX64" fmla="*/ 1631950 w 2105025"/>
              <a:gd name="connsiteY64" fmla="*/ 98425 h 1357314"/>
              <a:gd name="connsiteX65" fmla="*/ 1625600 w 2105025"/>
              <a:gd name="connsiteY65" fmla="*/ 76200 h 1357314"/>
              <a:gd name="connsiteX66" fmla="*/ 1625600 w 2105025"/>
              <a:gd name="connsiteY66" fmla="*/ 50800 h 1357314"/>
              <a:gd name="connsiteX67" fmla="*/ 1603375 w 2105025"/>
              <a:gd name="connsiteY67" fmla="*/ 38100 h 1357314"/>
              <a:gd name="connsiteX68" fmla="*/ 1577975 w 2105025"/>
              <a:gd name="connsiteY68" fmla="*/ 22225 h 1357314"/>
              <a:gd name="connsiteX69" fmla="*/ 1577975 w 2105025"/>
              <a:gd name="connsiteY69" fmla="*/ 22225 h 1357314"/>
              <a:gd name="connsiteX70" fmla="*/ 1552575 w 2105025"/>
              <a:gd name="connsiteY70" fmla="*/ 19050 h 1357314"/>
              <a:gd name="connsiteX71" fmla="*/ 1508125 w 2105025"/>
              <a:gd name="connsiteY71" fmla="*/ 0 h 1357314"/>
              <a:gd name="connsiteX72" fmla="*/ 1460500 w 2105025"/>
              <a:gd name="connsiteY72" fmla="*/ 3175 h 1357314"/>
              <a:gd name="connsiteX73" fmla="*/ 1431925 w 2105025"/>
              <a:gd name="connsiteY73" fmla="*/ 6350 h 1357314"/>
              <a:gd name="connsiteX74" fmla="*/ 1406525 w 2105025"/>
              <a:gd name="connsiteY74" fmla="*/ 15875 h 1357314"/>
              <a:gd name="connsiteX75" fmla="*/ 1374775 w 2105025"/>
              <a:gd name="connsiteY75" fmla="*/ 22225 h 1357314"/>
              <a:gd name="connsiteX76" fmla="*/ 1355725 w 2105025"/>
              <a:gd name="connsiteY76" fmla="*/ 22225 h 1357314"/>
              <a:gd name="connsiteX77" fmla="*/ 1323975 w 2105025"/>
              <a:gd name="connsiteY77" fmla="*/ 41275 h 1357314"/>
              <a:gd name="connsiteX78" fmla="*/ 1295400 w 2105025"/>
              <a:gd name="connsiteY78" fmla="*/ 63500 h 1357314"/>
              <a:gd name="connsiteX79" fmla="*/ 1270000 w 2105025"/>
              <a:gd name="connsiteY79" fmla="*/ 76200 h 1357314"/>
              <a:gd name="connsiteX80" fmla="*/ 1270000 w 2105025"/>
              <a:gd name="connsiteY80" fmla="*/ 76200 h 1357314"/>
              <a:gd name="connsiteX81" fmla="*/ 1289050 w 2105025"/>
              <a:gd name="connsiteY81" fmla="*/ 98425 h 1357314"/>
              <a:gd name="connsiteX82" fmla="*/ 1285875 w 2105025"/>
              <a:gd name="connsiteY82" fmla="*/ 127000 h 1357314"/>
              <a:gd name="connsiteX83" fmla="*/ 1266825 w 2105025"/>
              <a:gd name="connsiteY83" fmla="*/ 146050 h 1357314"/>
              <a:gd name="connsiteX84" fmla="*/ 1235075 w 2105025"/>
              <a:gd name="connsiteY84" fmla="*/ 165100 h 1357314"/>
              <a:gd name="connsiteX85" fmla="*/ 1196975 w 2105025"/>
              <a:gd name="connsiteY85" fmla="*/ 206375 h 1357314"/>
              <a:gd name="connsiteX86" fmla="*/ 1168400 w 2105025"/>
              <a:gd name="connsiteY86" fmla="*/ 215900 h 1357314"/>
              <a:gd name="connsiteX87" fmla="*/ 1152525 w 2105025"/>
              <a:gd name="connsiteY87" fmla="*/ 247650 h 1357314"/>
              <a:gd name="connsiteX88" fmla="*/ 1152525 w 2105025"/>
              <a:gd name="connsiteY88" fmla="*/ 247650 h 1357314"/>
              <a:gd name="connsiteX89" fmla="*/ 1095375 w 2105025"/>
              <a:gd name="connsiteY89" fmla="*/ 279400 h 1357314"/>
              <a:gd name="connsiteX90" fmla="*/ 1085850 w 2105025"/>
              <a:gd name="connsiteY90" fmla="*/ 304800 h 1357314"/>
              <a:gd name="connsiteX91" fmla="*/ 1076325 w 2105025"/>
              <a:gd name="connsiteY91" fmla="*/ 330200 h 1357314"/>
              <a:gd name="connsiteX92" fmla="*/ 1063625 w 2105025"/>
              <a:gd name="connsiteY92" fmla="*/ 349250 h 1357314"/>
              <a:gd name="connsiteX93" fmla="*/ 1044575 w 2105025"/>
              <a:gd name="connsiteY93" fmla="*/ 361950 h 1357314"/>
              <a:gd name="connsiteX94" fmla="*/ 1016000 w 2105025"/>
              <a:gd name="connsiteY94" fmla="*/ 381000 h 1357314"/>
              <a:gd name="connsiteX95" fmla="*/ 981075 w 2105025"/>
              <a:gd name="connsiteY95" fmla="*/ 396875 h 1357314"/>
              <a:gd name="connsiteX96" fmla="*/ 952500 w 2105025"/>
              <a:gd name="connsiteY96" fmla="*/ 415925 h 1357314"/>
              <a:gd name="connsiteX97" fmla="*/ 952500 w 2105025"/>
              <a:gd name="connsiteY97" fmla="*/ 415925 h 1357314"/>
              <a:gd name="connsiteX98" fmla="*/ 914400 w 2105025"/>
              <a:gd name="connsiteY98" fmla="*/ 396875 h 1357314"/>
              <a:gd name="connsiteX99" fmla="*/ 892175 w 2105025"/>
              <a:gd name="connsiteY99" fmla="*/ 368300 h 1357314"/>
              <a:gd name="connsiteX100" fmla="*/ 876300 w 2105025"/>
              <a:gd name="connsiteY100" fmla="*/ 349250 h 1357314"/>
              <a:gd name="connsiteX101" fmla="*/ 876300 w 2105025"/>
              <a:gd name="connsiteY101" fmla="*/ 349250 h 1357314"/>
              <a:gd name="connsiteX102" fmla="*/ 838200 w 2105025"/>
              <a:gd name="connsiteY102" fmla="*/ 346075 h 1357314"/>
              <a:gd name="connsiteX103" fmla="*/ 819150 w 2105025"/>
              <a:gd name="connsiteY103" fmla="*/ 330200 h 1357314"/>
              <a:gd name="connsiteX104" fmla="*/ 812800 w 2105025"/>
              <a:gd name="connsiteY104" fmla="*/ 330200 h 1357314"/>
              <a:gd name="connsiteX105" fmla="*/ 800100 w 2105025"/>
              <a:gd name="connsiteY105" fmla="*/ 327025 h 1357314"/>
              <a:gd name="connsiteX106" fmla="*/ 765175 w 2105025"/>
              <a:gd name="connsiteY106" fmla="*/ 339725 h 1357314"/>
              <a:gd name="connsiteX107" fmla="*/ 749300 w 2105025"/>
              <a:gd name="connsiteY107" fmla="*/ 349250 h 1357314"/>
              <a:gd name="connsiteX108" fmla="*/ 727075 w 2105025"/>
              <a:gd name="connsiteY108" fmla="*/ 365125 h 1357314"/>
              <a:gd name="connsiteX109" fmla="*/ 704850 w 2105025"/>
              <a:gd name="connsiteY109" fmla="*/ 381000 h 1357314"/>
              <a:gd name="connsiteX110" fmla="*/ 679450 w 2105025"/>
              <a:gd name="connsiteY110" fmla="*/ 390525 h 1357314"/>
              <a:gd name="connsiteX111" fmla="*/ 584200 w 2105025"/>
              <a:gd name="connsiteY111" fmla="*/ 406400 h 1357314"/>
              <a:gd name="connsiteX112" fmla="*/ 542925 w 2105025"/>
              <a:gd name="connsiteY112" fmla="*/ 419100 h 1357314"/>
              <a:gd name="connsiteX113" fmla="*/ 511175 w 2105025"/>
              <a:gd name="connsiteY113" fmla="*/ 412750 h 1357314"/>
              <a:gd name="connsiteX114" fmla="*/ 485775 w 2105025"/>
              <a:gd name="connsiteY114" fmla="*/ 400050 h 1357314"/>
              <a:gd name="connsiteX115" fmla="*/ 476250 w 2105025"/>
              <a:gd name="connsiteY115" fmla="*/ 377825 h 1357314"/>
              <a:gd name="connsiteX116" fmla="*/ 479425 w 2105025"/>
              <a:gd name="connsiteY116" fmla="*/ 346075 h 1357314"/>
              <a:gd name="connsiteX117" fmla="*/ 498475 w 2105025"/>
              <a:gd name="connsiteY117" fmla="*/ 330200 h 1357314"/>
              <a:gd name="connsiteX118" fmla="*/ 498475 w 2105025"/>
              <a:gd name="connsiteY118" fmla="*/ 330200 h 1357314"/>
              <a:gd name="connsiteX119" fmla="*/ 482600 w 2105025"/>
              <a:gd name="connsiteY119" fmla="*/ 304800 h 1357314"/>
              <a:gd name="connsiteX120" fmla="*/ 485775 w 2105025"/>
              <a:gd name="connsiteY120" fmla="*/ 276225 h 1357314"/>
              <a:gd name="connsiteX121" fmla="*/ 466725 w 2105025"/>
              <a:gd name="connsiteY121" fmla="*/ 263525 h 1357314"/>
              <a:gd name="connsiteX122" fmla="*/ 441325 w 2105025"/>
              <a:gd name="connsiteY122" fmla="*/ 254000 h 1357314"/>
              <a:gd name="connsiteX123" fmla="*/ 419100 w 2105025"/>
              <a:gd name="connsiteY123" fmla="*/ 266700 h 1357314"/>
              <a:gd name="connsiteX124" fmla="*/ 387350 w 2105025"/>
              <a:gd name="connsiteY124" fmla="*/ 276225 h 1357314"/>
              <a:gd name="connsiteX125" fmla="*/ 387350 w 2105025"/>
              <a:gd name="connsiteY125" fmla="*/ 276225 h 1357314"/>
              <a:gd name="connsiteX126" fmla="*/ 361950 w 2105025"/>
              <a:gd name="connsiteY126" fmla="*/ 250825 h 1357314"/>
              <a:gd name="connsiteX127" fmla="*/ 365125 w 2105025"/>
              <a:gd name="connsiteY127" fmla="*/ 225425 h 1357314"/>
              <a:gd name="connsiteX128" fmla="*/ 381000 w 2105025"/>
              <a:gd name="connsiteY128" fmla="*/ 203200 h 1357314"/>
              <a:gd name="connsiteX129" fmla="*/ 390525 w 2105025"/>
              <a:gd name="connsiteY129" fmla="*/ 174625 h 1357314"/>
              <a:gd name="connsiteX130" fmla="*/ 412750 w 2105025"/>
              <a:gd name="connsiteY130" fmla="*/ 152400 h 1357314"/>
              <a:gd name="connsiteX131" fmla="*/ 406400 w 2105025"/>
              <a:gd name="connsiteY131" fmla="*/ 139700 h 1357314"/>
              <a:gd name="connsiteX132" fmla="*/ 406400 w 2105025"/>
              <a:gd name="connsiteY132" fmla="*/ 139700 h 1357314"/>
              <a:gd name="connsiteX133" fmla="*/ 393700 w 2105025"/>
              <a:gd name="connsiteY133" fmla="*/ 101600 h 1357314"/>
              <a:gd name="connsiteX134" fmla="*/ 381000 w 2105025"/>
              <a:gd name="connsiteY134" fmla="*/ 98425 h 1357314"/>
              <a:gd name="connsiteX135" fmla="*/ 390525 w 2105025"/>
              <a:gd name="connsiteY135" fmla="*/ 79375 h 1357314"/>
              <a:gd name="connsiteX136" fmla="*/ 381000 w 2105025"/>
              <a:gd name="connsiteY136" fmla="*/ 66675 h 1357314"/>
              <a:gd name="connsiteX137" fmla="*/ 346075 w 2105025"/>
              <a:gd name="connsiteY137" fmla="*/ 95250 h 1357314"/>
              <a:gd name="connsiteX138" fmla="*/ 282575 w 2105025"/>
              <a:gd name="connsiteY138" fmla="*/ 146050 h 1357314"/>
              <a:gd name="connsiteX139" fmla="*/ 244475 w 2105025"/>
              <a:gd name="connsiteY139" fmla="*/ 203200 h 1357314"/>
              <a:gd name="connsiteX140" fmla="*/ 244475 w 2105025"/>
              <a:gd name="connsiteY140" fmla="*/ 203200 h 1357314"/>
              <a:gd name="connsiteX141" fmla="*/ 196850 w 2105025"/>
              <a:gd name="connsiteY141" fmla="*/ 247650 h 1357314"/>
              <a:gd name="connsiteX142" fmla="*/ 174625 w 2105025"/>
              <a:gd name="connsiteY142" fmla="*/ 263525 h 1357314"/>
              <a:gd name="connsiteX143" fmla="*/ 152400 w 2105025"/>
              <a:gd name="connsiteY143" fmla="*/ 231775 h 1357314"/>
              <a:gd name="connsiteX144" fmla="*/ 139700 w 2105025"/>
              <a:gd name="connsiteY144" fmla="*/ 206375 h 1357314"/>
              <a:gd name="connsiteX145" fmla="*/ 155575 w 2105025"/>
              <a:gd name="connsiteY145" fmla="*/ 180975 h 1357314"/>
              <a:gd name="connsiteX146" fmla="*/ 168275 w 2105025"/>
              <a:gd name="connsiteY146" fmla="*/ 158750 h 1357314"/>
              <a:gd name="connsiteX147" fmla="*/ 161925 w 2105025"/>
              <a:gd name="connsiteY147" fmla="*/ 136525 h 1357314"/>
              <a:gd name="connsiteX148" fmla="*/ 161925 w 2105025"/>
              <a:gd name="connsiteY148" fmla="*/ 136525 h 1357314"/>
              <a:gd name="connsiteX149" fmla="*/ 101600 w 2105025"/>
              <a:gd name="connsiteY149" fmla="*/ 161925 h 1357314"/>
              <a:gd name="connsiteX150" fmla="*/ 82550 w 2105025"/>
              <a:gd name="connsiteY150" fmla="*/ 184150 h 1357314"/>
              <a:gd name="connsiteX151" fmla="*/ 41275 w 2105025"/>
              <a:gd name="connsiteY151" fmla="*/ 203200 h 1357314"/>
              <a:gd name="connsiteX152" fmla="*/ 22225 w 2105025"/>
              <a:gd name="connsiteY152" fmla="*/ 219075 h 1357314"/>
              <a:gd name="connsiteX153" fmla="*/ 0 w 2105025"/>
              <a:gd name="connsiteY153" fmla="*/ 219075 h 1357314"/>
              <a:gd name="connsiteX154" fmla="*/ 9525 w 2105025"/>
              <a:gd name="connsiteY154" fmla="*/ 200025 h 1357314"/>
              <a:gd name="connsiteX155" fmla="*/ 25400 w 2105025"/>
              <a:gd name="connsiteY155" fmla="*/ 180975 h 1357314"/>
              <a:gd name="connsiteX156" fmla="*/ 47625 w 2105025"/>
              <a:gd name="connsiteY156" fmla="*/ 139700 h 1357314"/>
              <a:gd name="connsiteX157" fmla="*/ 63500 w 2105025"/>
              <a:gd name="connsiteY157" fmla="*/ 114300 h 1357314"/>
              <a:gd name="connsiteX158" fmla="*/ 92075 w 2105025"/>
              <a:gd name="connsiteY158" fmla="*/ 82550 h 1357314"/>
              <a:gd name="connsiteX159" fmla="*/ 98425 w 2105025"/>
              <a:gd name="connsiteY159" fmla="*/ 47625 h 1357314"/>
              <a:gd name="connsiteX0" fmla="*/ 1527176 w 2105025"/>
              <a:gd name="connsiteY0" fmla="*/ 1357314 h 1357314"/>
              <a:gd name="connsiteX1" fmla="*/ 1533525 w 2105025"/>
              <a:gd name="connsiteY1" fmla="*/ 1296987 h 1357314"/>
              <a:gd name="connsiteX2" fmla="*/ 1645444 w 2105025"/>
              <a:gd name="connsiteY2" fmla="*/ 1132680 h 1357314"/>
              <a:gd name="connsiteX3" fmla="*/ 1652588 w 2105025"/>
              <a:gd name="connsiteY3" fmla="*/ 1073149 h 1357314"/>
              <a:gd name="connsiteX4" fmla="*/ 1666875 w 2105025"/>
              <a:gd name="connsiteY4" fmla="*/ 1006474 h 1357314"/>
              <a:gd name="connsiteX5" fmla="*/ 1749425 w 2105025"/>
              <a:gd name="connsiteY5" fmla="*/ 949325 h 1357314"/>
              <a:gd name="connsiteX6" fmla="*/ 1768475 w 2105025"/>
              <a:gd name="connsiteY6" fmla="*/ 949325 h 1357314"/>
              <a:gd name="connsiteX7" fmla="*/ 1793875 w 2105025"/>
              <a:gd name="connsiteY7" fmla="*/ 962025 h 1357314"/>
              <a:gd name="connsiteX8" fmla="*/ 1838325 w 2105025"/>
              <a:gd name="connsiteY8" fmla="*/ 974725 h 1357314"/>
              <a:gd name="connsiteX9" fmla="*/ 1838325 w 2105025"/>
              <a:gd name="connsiteY9" fmla="*/ 974725 h 1357314"/>
              <a:gd name="connsiteX10" fmla="*/ 1866900 w 2105025"/>
              <a:gd name="connsiteY10" fmla="*/ 930275 h 1357314"/>
              <a:gd name="connsiteX11" fmla="*/ 1889125 w 2105025"/>
              <a:gd name="connsiteY11" fmla="*/ 911225 h 1357314"/>
              <a:gd name="connsiteX12" fmla="*/ 1914525 w 2105025"/>
              <a:gd name="connsiteY12" fmla="*/ 879475 h 1357314"/>
              <a:gd name="connsiteX13" fmla="*/ 1936750 w 2105025"/>
              <a:gd name="connsiteY13" fmla="*/ 850900 h 1357314"/>
              <a:gd name="connsiteX14" fmla="*/ 1958975 w 2105025"/>
              <a:gd name="connsiteY14" fmla="*/ 828675 h 1357314"/>
              <a:gd name="connsiteX15" fmla="*/ 1965325 w 2105025"/>
              <a:gd name="connsiteY15" fmla="*/ 803275 h 1357314"/>
              <a:gd name="connsiteX16" fmla="*/ 1987550 w 2105025"/>
              <a:gd name="connsiteY16" fmla="*/ 768350 h 1357314"/>
              <a:gd name="connsiteX17" fmla="*/ 1997075 w 2105025"/>
              <a:gd name="connsiteY17" fmla="*/ 733425 h 1357314"/>
              <a:gd name="connsiteX18" fmla="*/ 2032000 w 2105025"/>
              <a:gd name="connsiteY18" fmla="*/ 682625 h 1357314"/>
              <a:gd name="connsiteX19" fmla="*/ 2032000 w 2105025"/>
              <a:gd name="connsiteY19" fmla="*/ 682625 h 1357314"/>
              <a:gd name="connsiteX20" fmla="*/ 2073275 w 2105025"/>
              <a:gd name="connsiteY20" fmla="*/ 650875 h 1357314"/>
              <a:gd name="connsiteX21" fmla="*/ 2073275 w 2105025"/>
              <a:gd name="connsiteY21" fmla="*/ 650875 h 1357314"/>
              <a:gd name="connsiteX22" fmla="*/ 2079625 w 2105025"/>
              <a:gd name="connsiteY22" fmla="*/ 603250 h 1357314"/>
              <a:gd name="connsiteX23" fmla="*/ 2089150 w 2105025"/>
              <a:gd name="connsiteY23" fmla="*/ 577850 h 1357314"/>
              <a:gd name="connsiteX24" fmla="*/ 2098675 w 2105025"/>
              <a:gd name="connsiteY24" fmla="*/ 565150 h 1357314"/>
              <a:gd name="connsiteX25" fmla="*/ 2105025 w 2105025"/>
              <a:gd name="connsiteY25" fmla="*/ 552450 h 1357314"/>
              <a:gd name="connsiteX26" fmla="*/ 2070100 w 2105025"/>
              <a:gd name="connsiteY26" fmla="*/ 549275 h 1357314"/>
              <a:gd name="connsiteX27" fmla="*/ 2051050 w 2105025"/>
              <a:gd name="connsiteY27" fmla="*/ 565150 h 1357314"/>
              <a:gd name="connsiteX28" fmla="*/ 2028825 w 2105025"/>
              <a:gd name="connsiteY28" fmla="*/ 571500 h 1357314"/>
              <a:gd name="connsiteX29" fmla="*/ 2003425 w 2105025"/>
              <a:gd name="connsiteY29" fmla="*/ 584200 h 1357314"/>
              <a:gd name="connsiteX30" fmla="*/ 1984375 w 2105025"/>
              <a:gd name="connsiteY30" fmla="*/ 584200 h 1357314"/>
              <a:gd name="connsiteX31" fmla="*/ 1965325 w 2105025"/>
              <a:gd name="connsiteY31" fmla="*/ 587375 h 1357314"/>
              <a:gd name="connsiteX32" fmla="*/ 1939925 w 2105025"/>
              <a:gd name="connsiteY32" fmla="*/ 593725 h 1357314"/>
              <a:gd name="connsiteX33" fmla="*/ 1930400 w 2105025"/>
              <a:gd name="connsiteY33" fmla="*/ 606425 h 1357314"/>
              <a:gd name="connsiteX34" fmla="*/ 1905000 w 2105025"/>
              <a:gd name="connsiteY34" fmla="*/ 619125 h 1357314"/>
              <a:gd name="connsiteX35" fmla="*/ 1895475 w 2105025"/>
              <a:gd name="connsiteY35" fmla="*/ 635000 h 1357314"/>
              <a:gd name="connsiteX36" fmla="*/ 1857375 w 2105025"/>
              <a:gd name="connsiteY36" fmla="*/ 644525 h 1357314"/>
              <a:gd name="connsiteX37" fmla="*/ 1825625 w 2105025"/>
              <a:gd name="connsiteY37" fmla="*/ 650875 h 1357314"/>
              <a:gd name="connsiteX38" fmla="*/ 1800225 w 2105025"/>
              <a:gd name="connsiteY38" fmla="*/ 644525 h 1357314"/>
              <a:gd name="connsiteX39" fmla="*/ 1765300 w 2105025"/>
              <a:gd name="connsiteY39" fmla="*/ 638175 h 1357314"/>
              <a:gd name="connsiteX40" fmla="*/ 1762125 w 2105025"/>
              <a:gd name="connsiteY40" fmla="*/ 615950 h 1357314"/>
              <a:gd name="connsiteX41" fmla="*/ 1762125 w 2105025"/>
              <a:gd name="connsiteY41" fmla="*/ 587375 h 1357314"/>
              <a:gd name="connsiteX42" fmla="*/ 1771650 w 2105025"/>
              <a:gd name="connsiteY42" fmla="*/ 555625 h 1357314"/>
              <a:gd name="connsiteX43" fmla="*/ 1768475 w 2105025"/>
              <a:gd name="connsiteY43" fmla="*/ 533400 h 1357314"/>
              <a:gd name="connsiteX44" fmla="*/ 1768475 w 2105025"/>
              <a:gd name="connsiteY44" fmla="*/ 533400 h 1357314"/>
              <a:gd name="connsiteX45" fmla="*/ 1784350 w 2105025"/>
              <a:gd name="connsiteY45" fmla="*/ 495300 h 1357314"/>
              <a:gd name="connsiteX46" fmla="*/ 1746250 w 2105025"/>
              <a:gd name="connsiteY46" fmla="*/ 485775 h 1357314"/>
              <a:gd name="connsiteX47" fmla="*/ 1746250 w 2105025"/>
              <a:gd name="connsiteY47" fmla="*/ 485775 h 1357314"/>
              <a:gd name="connsiteX48" fmla="*/ 1724025 w 2105025"/>
              <a:gd name="connsiteY48" fmla="*/ 444500 h 1357314"/>
              <a:gd name="connsiteX49" fmla="*/ 1701800 w 2105025"/>
              <a:gd name="connsiteY49" fmla="*/ 431800 h 1357314"/>
              <a:gd name="connsiteX50" fmla="*/ 1701800 w 2105025"/>
              <a:gd name="connsiteY50" fmla="*/ 431800 h 1357314"/>
              <a:gd name="connsiteX51" fmla="*/ 1660525 w 2105025"/>
              <a:gd name="connsiteY51" fmla="*/ 415925 h 1357314"/>
              <a:gd name="connsiteX52" fmla="*/ 1641475 w 2105025"/>
              <a:gd name="connsiteY52" fmla="*/ 412750 h 1357314"/>
              <a:gd name="connsiteX53" fmla="*/ 1600200 w 2105025"/>
              <a:gd name="connsiteY53" fmla="*/ 422275 h 1357314"/>
              <a:gd name="connsiteX54" fmla="*/ 1600200 w 2105025"/>
              <a:gd name="connsiteY54" fmla="*/ 384175 h 1357314"/>
              <a:gd name="connsiteX55" fmla="*/ 1600200 w 2105025"/>
              <a:gd name="connsiteY55" fmla="*/ 358775 h 1357314"/>
              <a:gd name="connsiteX56" fmla="*/ 1600200 w 2105025"/>
              <a:gd name="connsiteY56" fmla="*/ 358775 h 1357314"/>
              <a:gd name="connsiteX57" fmla="*/ 1600200 w 2105025"/>
              <a:gd name="connsiteY57" fmla="*/ 358775 h 1357314"/>
              <a:gd name="connsiteX58" fmla="*/ 1597025 w 2105025"/>
              <a:gd name="connsiteY58" fmla="*/ 314325 h 1357314"/>
              <a:gd name="connsiteX59" fmla="*/ 1606550 w 2105025"/>
              <a:gd name="connsiteY59" fmla="*/ 295275 h 1357314"/>
              <a:gd name="connsiteX60" fmla="*/ 1622425 w 2105025"/>
              <a:gd name="connsiteY60" fmla="*/ 254000 h 1357314"/>
              <a:gd name="connsiteX61" fmla="*/ 1619250 w 2105025"/>
              <a:gd name="connsiteY61" fmla="*/ 231775 h 1357314"/>
              <a:gd name="connsiteX62" fmla="*/ 1619250 w 2105025"/>
              <a:gd name="connsiteY62" fmla="*/ 203200 h 1357314"/>
              <a:gd name="connsiteX63" fmla="*/ 1625600 w 2105025"/>
              <a:gd name="connsiteY63" fmla="*/ 171450 h 1357314"/>
              <a:gd name="connsiteX64" fmla="*/ 1628775 w 2105025"/>
              <a:gd name="connsiteY64" fmla="*/ 136525 h 1357314"/>
              <a:gd name="connsiteX65" fmla="*/ 1631950 w 2105025"/>
              <a:gd name="connsiteY65" fmla="*/ 98425 h 1357314"/>
              <a:gd name="connsiteX66" fmla="*/ 1625600 w 2105025"/>
              <a:gd name="connsiteY66" fmla="*/ 76200 h 1357314"/>
              <a:gd name="connsiteX67" fmla="*/ 1625600 w 2105025"/>
              <a:gd name="connsiteY67" fmla="*/ 50800 h 1357314"/>
              <a:gd name="connsiteX68" fmla="*/ 1603375 w 2105025"/>
              <a:gd name="connsiteY68" fmla="*/ 38100 h 1357314"/>
              <a:gd name="connsiteX69" fmla="*/ 1577975 w 2105025"/>
              <a:gd name="connsiteY69" fmla="*/ 22225 h 1357314"/>
              <a:gd name="connsiteX70" fmla="*/ 1577975 w 2105025"/>
              <a:gd name="connsiteY70" fmla="*/ 22225 h 1357314"/>
              <a:gd name="connsiteX71" fmla="*/ 1552575 w 2105025"/>
              <a:gd name="connsiteY71" fmla="*/ 19050 h 1357314"/>
              <a:gd name="connsiteX72" fmla="*/ 1508125 w 2105025"/>
              <a:gd name="connsiteY72" fmla="*/ 0 h 1357314"/>
              <a:gd name="connsiteX73" fmla="*/ 1460500 w 2105025"/>
              <a:gd name="connsiteY73" fmla="*/ 3175 h 1357314"/>
              <a:gd name="connsiteX74" fmla="*/ 1431925 w 2105025"/>
              <a:gd name="connsiteY74" fmla="*/ 6350 h 1357314"/>
              <a:gd name="connsiteX75" fmla="*/ 1406525 w 2105025"/>
              <a:gd name="connsiteY75" fmla="*/ 15875 h 1357314"/>
              <a:gd name="connsiteX76" fmla="*/ 1374775 w 2105025"/>
              <a:gd name="connsiteY76" fmla="*/ 22225 h 1357314"/>
              <a:gd name="connsiteX77" fmla="*/ 1355725 w 2105025"/>
              <a:gd name="connsiteY77" fmla="*/ 22225 h 1357314"/>
              <a:gd name="connsiteX78" fmla="*/ 1323975 w 2105025"/>
              <a:gd name="connsiteY78" fmla="*/ 41275 h 1357314"/>
              <a:gd name="connsiteX79" fmla="*/ 1295400 w 2105025"/>
              <a:gd name="connsiteY79" fmla="*/ 63500 h 1357314"/>
              <a:gd name="connsiteX80" fmla="*/ 1270000 w 2105025"/>
              <a:gd name="connsiteY80" fmla="*/ 76200 h 1357314"/>
              <a:gd name="connsiteX81" fmla="*/ 1270000 w 2105025"/>
              <a:gd name="connsiteY81" fmla="*/ 76200 h 1357314"/>
              <a:gd name="connsiteX82" fmla="*/ 1289050 w 2105025"/>
              <a:gd name="connsiteY82" fmla="*/ 98425 h 1357314"/>
              <a:gd name="connsiteX83" fmla="*/ 1285875 w 2105025"/>
              <a:gd name="connsiteY83" fmla="*/ 127000 h 1357314"/>
              <a:gd name="connsiteX84" fmla="*/ 1266825 w 2105025"/>
              <a:gd name="connsiteY84" fmla="*/ 146050 h 1357314"/>
              <a:gd name="connsiteX85" fmla="*/ 1235075 w 2105025"/>
              <a:gd name="connsiteY85" fmla="*/ 165100 h 1357314"/>
              <a:gd name="connsiteX86" fmla="*/ 1196975 w 2105025"/>
              <a:gd name="connsiteY86" fmla="*/ 206375 h 1357314"/>
              <a:gd name="connsiteX87" fmla="*/ 1168400 w 2105025"/>
              <a:gd name="connsiteY87" fmla="*/ 215900 h 1357314"/>
              <a:gd name="connsiteX88" fmla="*/ 1152525 w 2105025"/>
              <a:gd name="connsiteY88" fmla="*/ 247650 h 1357314"/>
              <a:gd name="connsiteX89" fmla="*/ 1152525 w 2105025"/>
              <a:gd name="connsiteY89" fmla="*/ 247650 h 1357314"/>
              <a:gd name="connsiteX90" fmla="*/ 1095375 w 2105025"/>
              <a:gd name="connsiteY90" fmla="*/ 279400 h 1357314"/>
              <a:gd name="connsiteX91" fmla="*/ 1085850 w 2105025"/>
              <a:gd name="connsiteY91" fmla="*/ 304800 h 1357314"/>
              <a:gd name="connsiteX92" fmla="*/ 1076325 w 2105025"/>
              <a:gd name="connsiteY92" fmla="*/ 330200 h 1357314"/>
              <a:gd name="connsiteX93" fmla="*/ 1063625 w 2105025"/>
              <a:gd name="connsiteY93" fmla="*/ 349250 h 1357314"/>
              <a:gd name="connsiteX94" fmla="*/ 1044575 w 2105025"/>
              <a:gd name="connsiteY94" fmla="*/ 361950 h 1357314"/>
              <a:gd name="connsiteX95" fmla="*/ 1016000 w 2105025"/>
              <a:gd name="connsiteY95" fmla="*/ 381000 h 1357314"/>
              <a:gd name="connsiteX96" fmla="*/ 981075 w 2105025"/>
              <a:gd name="connsiteY96" fmla="*/ 396875 h 1357314"/>
              <a:gd name="connsiteX97" fmla="*/ 952500 w 2105025"/>
              <a:gd name="connsiteY97" fmla="*/ 415925 h 1357314"/>
              <a:gd name="connsiteX98" fmla="*/ 952500 w 2105025"/>
              <a:gd name="connsiteY98" fmla="*/ 415925 h 1357314"/>
              <a:gd name="connsiteX99" fmla="*/ 914400 w 2105025"/>
              <a:gd name="connsiteY99" fmla="*/ 396875 h 1357314"/>
              <a:gd name="connsiteX100" fmla="*/ 892175 w 2105025"/>
              <a:gd name="connsiteY100" fmla="*/ 368300 h 1357314"/>
              <a:gd name="connsiteX101" fmla="*/ 876300 w 2105025"/>
              <a:gd name="connsiteY101" fmla="*/ 349250 h 1357314"/>
              <a:gd name="connsiteX102" fmla="*/ 876300 w 2105025"/>
              <a:gd name="connsiteY102" fmla="*/ 349250 h 1357314"/>
              <a:gd name="connsiteX103" fmla="*/ 838200 w 2105025"/>
              <a:gd name="connsiteY103" fmla="*/ 346075 h 1357314"/>
              <a:gd name="connsiteX104" fmla="*/ 819150 w 2105025"/>
              <a:gd name="connsiteY104" fmla="*/ 330200 h 1357314"/>
              <a:gd name="connsiteX105" fmla="*/ 812800 w 2105025"/>
              <a:gd name="connsiteY105" fmla="*/ 330200 h 1357314"/>
              <a:gd name="connsiteX106" fmla="*/ 800100 w 2105025"/>
              <a:gd name="connsiteY106" fmla="*/ 327025 h 1357314"/>
              <a:gd name="connsiteX107" fmla="*/ 765175 w 2105025"/>
              <a:gd name="connsiteY107" fmla="*/ 339725 h 1357314"/>
              <a:gd name="connsiteX108" fmla="*/ 749300 w 2105025"/>
              <a:gd name="connsiteY108" fmla="*/ 349250 h 1357314"/>
              <a:gd name="connsiteX109" fmla="*/ 727075 w 2105025"/>
              <a:gd name="connsiteY109" fmla="*/ 365125 h 1357314"/>
              <a:gd name="connsiteX110" fmla="*/ 704850 w 2105025"/>
              <a:gd name="connsiteY110" fmla="*/ 381000 h 1357314"/>
              <a:gd name="connsiteX111" fmla="*/ 679450 w 2105025"/>
              <a:gd name="connsiteY111" fmla="*/ 390525 h 1357314"/>
              <a:gd name="connsiteX112" fmla="*/ 584200 w 2105025"/>
              <a:gd name="connsiteY112" fmla="*/ 406400 h 1357314"/>
              <a:gd name="connsiteX113" fmla="*/ 542925 w 2105025"/>
              <a:gd name="connsiteY113" fmla="*/ 419100 h 1357314"/>
              <a:gd name="connsiteX114" fmla="*/ 511175 w 2105025"/>
              <a:gd name="connsiteY114" fmla="*/ 412750 h 1357314"/>
              <a:gd name="connsiteX115" fmla="*/ 485775 w 2105025"/>
              <a:gd name="connsiteY115" fmla="*/ 400050 h 1357314"/>
              <a:gd name="connsiteX116" fmla="*/ 476250 w 2105025"/>
              <a:gd name="connsiteY116" fmla="*/ 377825 h 1357314"/>
              <a:gd name="connsiteX117" fmla="*/ 479425 w 2105025"/>
              <a:gd name="connsiteY117" fmla="*/ 346075 h 1357314"/>
              <a:gd name="connsiteX118" fmla="*/ 498475 w 2105025"/>
              <a:gd name="connsiteY118" fmla="*/ 330200 h 1357314"/>
              <a:gd name="connsiteX119" fmla="*/ 498475 w 2105025"/>
              <a:gd name="connsiteY119" fmla="*/ 330200 h 1357314"/>
              <a:gd name="connsiteX120" fmla="*/ 482600 w 2105025"/>
              <a:gd name="connsiteY120" fmla="*/ 304800 h 1357314"/>
              <a:gd name="connsiteX121" fmla="*/ 485775 w 2105025"/>
              <a:gd name="connsiteY121" fmla="*/ 276225 h 1357314"/>
              <a:gd name="connsiteX122" fmla="*/ 466725 w 2105025"/>
              <a:gd name="connsiteY122" fmla="*/ 263525 h 1357314"/>
              <a:gd name="connsiteX123" fmla="*/ 441325 w 2105025"/>
              <a:gd name="connsiteY123" fmla="*/ 254000 h 1357314"/>
              <a:gd name="connsiteX124" fmla="*/ 419100 w 2105025"/>
              <a:gd name="connsiteY124" fmla="*/ 266700 h 1357314"/>
              <a:gd name="connsiteX125" fmla="*/ 387350 w 2105025"/>
              <a:gd name="connsiteY125" fmla="*/ 276225 h 1357314"/>
              <a:gd name="connsiteX126" fmla="*/ 387350 w 2105025"/>
              <a:gd name="connsiteY126" fmla="*/ 276225 h 1357314"/>
              <a:gd name="connsiteX127" fmla="*/ 361950 w 2105025"/>
              <a:gd name="connsiteY127" fmla="*/ 250825 h 1357314"/>
              <a:gd name="connsiteX128" fmla="*/ 365125 w 2105025"/>
              <a:gd name="connsiteY128" fmla="*/ 225425 h 1357314"/>
              <a:gd name="connsiteX129" fmla="*/ 381000 w 2105025"/>
              <a:gd name="connsiteY129" fmla="*/ 203200 h 1357314"/>
              <a:gd name="connsiteX130" fmla="*/ 390525 w 2105025"/>
              <a:gd name="connsiteY130" fmla="*/ 174625 h 1357314"/>
              <a:gd name="connsiteX131" fmla="*/ 412750 w 2105025"/>
              <a:gd name="connsiteY131" fmla="*/ 152400 h 1357314"/>
              <a:gd name="connsiteX132" fmla="*/ 406400 w 2105025"/>
              <a:gd name="connsiteY132" fmla="*/ 139700 h 1357314"/>
              <a:gd name="connsiteX133" fmla="*/ 406400 w 2105025"/>
              <a:gd name="connsiteY133" fmla="*/ 139700 h 1357314"/>
              <a:gd name="connsiteX134" fmla="*/ 393700 w 2105025"/>
              <a:gd name="connsiteY134" fmla="*/ 101600 h 1357314"/>
              <a:gd name="connsiteX135" fmla="*/ 381000 w 2105025"/>
              <a:gd name="connsiteY135" fmla="*/ 98425 h 1357314"/>
              <a:gd name="connsiteX136" fmla="*/ 390525 w 2105025"/>
              <a:gd name="connsiteY136" fmla="*/ 79375 h 1357314"/>
              <a:gd name="connsiteX137" fmla="*/ 381000 w 2105025"/>
              <a:gd name="connsiteY137" fmla="*/ 66675 h 1357314"/>
              <a:gd name="connsiteX138" fmla="*/ 346075 w 2105025"/>
              <a:gd name="connsiteY138" fmla="*/ 95250 h 1357314"/>
              <a:gd name="connsiteX139" fmla="*/ 282575 w 2105025"/>
              <a:gd name="connsiteY139" fmla="*/ 146050 h 1357314"/>
              <a:gd name="connsiteX140" fmla="*/ 244475 w 2105025"/>
              <a:gd name="connsiteY140" fmla="*/ 203200 h 1357314"/>
              <a:gd name="connsiteX141" fmla="*/ 244475 w 2105025"/>
              <a:gd name="connsiteY141" fmla="*/ 203200 h 1357314"/>
              <a:gd name="connsiteX142" fmla="*/ 196850 w 2105025"/>
              <a:gd name="connsiteY142" fmla="*/ 247650 h 1357314"/>
              <a:gd name="connsiteX143" fmla="*/ 174625 w 2105025"/>
              <a:gd name="connsiteY143" fmla="*/ 263525 h 1357314"/>
              <a:gd name="connsiteX144" fmla="*/ 152400 w 2105025"/>
              <a:gd name="connsiteY144" fmla="*/ 231775 h 1357314"/>
              <a:gd name="connsiteX145" fmla="*/ 139700 w 2105025"/>
              <a:gd name="connsiteY145" fmla="*/ 206375 h 1357314"/>
              <a:gd name="connsiteX146" fmla="*/ 155575 w 2105025"/>
              <a:gd name="connsiteY146" fmla="*/ 180975 h 1357314"/>
              <a:gd name="connsiteX147" fmla="*/ 168275 w 2105025"/>
              <a:gd name="connsiteY147" fmla="*/ 158750 h 1357314"/>
              <a:gd name="connsiteX148" fmla="*/ 161925 w 2105025"/>
              <a:gd name="connsiteY148" fmla="*/ 136525 h 1357314"/>
              <a:gd name="connsiteX149" fmla="*/ 161925 w 2105025"/>
              <a:gd name="connsiteY149" fmla="*/ 136525 h 1357314"/>
              <a:gd name="connsiteX150" fmla="*/ 101600 w 2105025"/>
              <a:gd name="connsiteY150" fmla="*/ 161925 h 1357314"/>
              <a:gd name="connsiteX151" fmla="*/ 82550 w 2105025"/>
              <a:gd name="connsiteY151" fmla="*/ 184150 h 1357314"/>
              <a:gd name="connsiteX152" fmla="*/ 41275 w 2105025"/>
              <a:gd name="connsiteY152" fmla="*/ 203200 h 1357314"/>
              <a:gd name="connsiteX153" fmla="*/ 22225 w 2105025"/>
              <a:gd name="connsiteY153" fmla="*/ 219075 h 1357314"/>
              <a:gd name="connsiteX154" fmla="*/ 0 w 2105025"/>
              <a:gd name="connsiteY154" fmla="*/ 219075 h 1357314"/>
              <a:gd name="connsiteX155" fmla="*/ 9525 w 2105025"/>
              <a:gd name="connsiteY155" fmla="*/ 200025 h 1357314"/>
              <a:gd name="connsiteX156" fmla="*/ 25400 w 2105025"/>
              <a:gd name="connsiteY156" fmla="*/ 180975 h 1357314"/>
              <a:gd name="connsiteX157" fmla="*/ 47625 w 2105025"/>
              <a:gd name="connsiteY157" fmla="*/ 139700 h 1357314"/>
              <a:gd name="connsiteX158" fmla="*/ 63500 w 2105025"/>
              <a:gd name="connsiteY158" fmla="*/ 114300 h 1357314"/>
              <a:gd name="connsiteX159" fmla="*/ 92075 w 2105025"/>
              <a:gd name="connsiteY159" fmla="*/ 82550 h 1357314"/>
              <a:gd name="connsiteX160" fmla="*/ 98425 w 2105025"/>
              <a:gd name="connsiteY160" fmla="*/ 47625 h 1357314"/>
              <a:gd name="connsiteX0" fmla="*/ 1527176 w 2105025"/>
              <a:gd name="connsiteY0" fmla="*/ 1357314 h 1357314"/>
              <a:gd name="connsiteX1" fmla="*/ 1533525 w 2105025"/>
              <a:gd name="connsiteY1" fmla="*/ 1296987 h 1357314"/>
              <a:gd name="connsiteX2" fmla="*/ 1597819 w 2105025"/>
              <a:gd name="connsiteY2" fmla="*/ 1261268 h 1357314"/>
              <a:gd name="connsiteX3" fmla="*/ 1645444 w 2105025"/>
              <a:gd name="connsiteY3" fmla="*/ 1132680 h 1357314"/>
              <a:gd name="connsiteX4" fmla="*/ 1652588 w 2105025"/>
              <a:gd name="connsiteY4" fmla="*/ 1073149 h 1357314"/>
              <a:gd name="connsiteX5" fmla="*/ 1666875 w 2105025"/>
              <a:gd name="connsiteY5" fmla="*/ 1006474 h 1357314"/>
              <a:gd name="connsiteX6" fmla="*/ 1749425 w 2105025"/>
              <a:gd name="connsiteY6" fmla="*/ 949325 h 1357314"/>
              <a:gd name="connsiteX7" fmla="*/ 1768475 w 2105025"/>
              <a:gd name="connsiteY7" fmla="*/ 949325 h 1357314"/>
              <a:gd name="connsiteX8" fmla="*/ 1793875 w 2105025"/>
              <a:gd name="connsiteY8" fmla="*/ 962025 h 1357314"/>
              <a:gd name="connsiteX9" fmla="*/ 1838325 w 2105025"/>
              <a:gd name="connsiteY9" fmla="*/ 974725 h 1357314"/>
              <a:gd name="connsiteX10" fmla="*/ 1838325 w 2105025"/>
              <a:gd name="connsiteY10" fmla="*/ 974725 h 1357314"/>
              <a:gd name="connsiteX11" fmla="*/ 1866900 w 2105025"/>
              <a:gd name="connsiteY11" fmla="*/ 930275 h 1357314"/>
              <a:gd name="connsiteX12" fmla="*/ 1889125 w 2105025"/>
              <a:gd name="connsiteY12" fmla="*/ 911225 h 1357314"/>
              <a:gd name="connsiteX13" fmla="*/ 1914525 w 2105025"/>
              <a:gd name="connsiteY13" fmla="*/ 879475 h 1357314"/>
              <a:gd name="connsiteX14" fmla="*/ 1936750 w 2105025"/>
              <a:gd name="connsiteY14" fmla="*/ 850900 h 1357314"/>
              <a:gd name="connsiteX15" fmla="*/ 1958975 w 2105025"/>
              <a:gd name="connsiteY15" fmla="*/ 828675 h 1357314"/>
              <a:gd name="connsiteX16" fmla="*/ 1965325 w 2105025"/>
              <a:gd name="connsiteY16" fmla="*/ 803275 h 1357314"/>
              <a:gd name="connsiteX17" fmla="*/ 1987550 w 2105025"/>
              <a:gd name="connsiteY17" fmla="*/ 768350 h 1357314"/>
              <a:gd name="connsiteX18" fmla="*/ 1997075 w 2105025"/>
              <a:gd name="connsiteY18" fmla="*/ 733425 h 1357314"/>
              <a:gd name="connsiteX19" fmla="*/ 2032000 w 2105025"/>
              <a:gd name="connsiteY19" fmla="*/ 682625 h 1357314"/>
              <a:gd name="connsiteX20" fmla="*/ 2032000 w 2105025"/>
              <a:gd name="connsiteY20" fmla="*/ 682625 h 1357314"/>
              <a:gd name="connsiteX21" fmla="*/ 2073275 w 2105025"/>
              <a:gd name="connsiteY21" fmla="*/ 650875 h 1357314"/>
              <a:gd name="connsiteX22" fmla="*/ 2073275 w 2105025"/>
              <a:gd name="connsiteY22" fmla="*/ 650875 h 1357314"/>
              <a:gd name="connsiteX23" fmla="*/ 2079625 w 2105025"/>
              <a:gd name="connsiteY23" fmla="*/ 603250 h 1357314"/>
              <a:gd name="connsiteX24" fmla="*/ 2089150 w 2105025"/>
              <a:gd name="connsiteY24" fmla="*/ 577850 h 1357314"/>
              <a:gd name="connsiteX25" fmla="*/ 2098675 w 2105025"/>
              <a:gd name="connsiteY25" fmla="*/ 565150 h 1357314"/>
              <a:gd name="connsiteX26" fmla="*/ 2105025 w 2105025"/>
              <a:gd name="connsiteY26" fmla="*/ 552450 h 1357314"/>
              <a:gd name="connsiteX27" fmla="*/ 2070100 w 2105025"/>
              <a:gd name="connsiteY27" fmla="*/ 549275 h 1357314"/>
              <a:gd name="connsiteX28" fmla="*/ 2051050 w 2105025"/>
              <a:gd name="connsiteY28" fmla="*/ 565150 h 1357314"/>
              <a:gd name="connsiteX29" fmla="*/ 2028825 w 2105025"/>
              <a:gd name="connsiteY29" fmla="*/ 571500 h 1357314"/>
              <a:gd name="connsiteX30" fmla="*/ 2003425 w 2105025"/>
              <a:gd name="connsiteY30" fmla="*/ 584200 h 1357314"/>
              <a:gd name="connsiteX31" fmla="*/ 1984375 w 2105025"/>
              <a:gd name="connsiteY31" fmla="*/ 584200 h 1357314"/>
              <a:gd name="connsiteX32" fmla="*/ 1965325 w 2105025"/>
              <a:gd name="connsiteY32" fmla="*/ 587375 h 1357314"/>
              <a:gd name="connsiteX33" fmla="*/ 1939925 w 2105025"/>
              <a:gd name="connsiteY33" fmla="*/ 593725 h 1357314"/>
              <a:gd name="connsiteX34" fmla="*/ 1930400 w 2105025"/>
              <a:gd name="connsiteY34" fmla="*/ 606425 h 1357314"/>
              <a:gd name="connsiteX35" fmla="*/ 1905000 w 2105025"/>
              <a:gd name="connsiteY35" fmla="*/ 619125 h 1357314"/>
              <a:gd name="connsiteX36" fmla="*/ 1895475 w 2105025"/>
              <a:gd name="connsiteY36" fmla="*/ 635000 h 1357314"/>
              <a:gd name="connsiteX37" fmla="*/ 1857375 w 2105025"/>
              <a:gd name="connsiteY37" fmla="*/ 644525 h 1357314"/>
              <a:gd name="connsiteX38" fmla="*/ 1825625 w 2105025"/>
              <a:gd name="connsiteY38" fmla="*/ 650875 h 1357314"/>
              <a:gd name="connsiteX39" fmla="*/ 1800225 w 2105025"/>
              <a:gd name="connsiteY39" fmla="*/ 644525 h 1357314"/>
              <a:gd name="connsiteX40" fmla="*/ 1765300 w 2105025"/>
              <a:gd name="connsiteY40" fmla="*/ 638175 h 1357314"/>
              <a:gd name="connsiteX41" fmla="*/ 1762125 w 2105025"/>
              <a:gd name="connsiteY41" fmla="*/ 615950 h 1357314"/>
              <a:gd name="connsiteX42" fmla="*/ 1762125 w 2105025"/>
              <a:gd name="connsiteY42" fmla="*/ 587375 h 1357314"/>
              <a:gd name="connsiteX43" fmla="*/ 1771650 w 2105025"/>
              <a:gd name="connsiteY43" fmla="*/ 555625 h 1357314"/>
              <a:gd name="connsiteX44" fmla="*/ 1768475 w 2105025"/>
              <a:gd name="connsiteY44" fmla="*/ 533400 h 1357314"/>
              <a:gd name="connsiteX45" fmla="*/ 1768475 w 2105025"/>
              <a:gd name="connsiteY45" fmla="*/ 533400 h 1357314"/>
              <a:gd name="connsiteX46" fmla="*/ 1784350 w 2105025"/>
              <a:gd name="connsiteY46" fmla="*/ 495300 h 1357314"/>
              <a:gd name="connsiteX47" fmla="*/ 1746250 w 2105025"/>
              <a:gd name="connsiteY47" fmla="*/ 485775 h 1357314"/>
              <a:gd name="connsiteX48" fmla="*/ 1746250 w 2105025"/>
              <a:gd name="connsiteY48" fmla="*/ 485775 h 1357314"/>
              <a:gd name="connsiteX49" fmla="*/ 1724025 w 2105025"/>
              <a:gd name="connsiteY49" fmla="*/ 444500 h 1357314"/>
              <a:gd name="connsiteX50" fmla="*/ 1701800 w 2105025"/>
              <a:gd name="connsiteY50" fmla="*/ 431800 h 1357314"/>
              <a:gd name="connsiteX51" fmla="*/ 1701800 w 2105025"/>
              <a:gd name="connsiteY51" fmla="*/ 431800 h 1357314"/>
              <a:gd name="connsiteX52" fmla="*/ 1660525 w 2105025"/>
              <a:gd name="connsiteY52" fmla="*/ 415925 h 1357314"/>
              <a:gd name="connsiteX53" fmla="*/ 1641475 w 2105025"/>
              <a:gd name="connsiteY53" fmla="*/ 412750 h 1357314"/>
              <a:gd name="connsiteX54" fmla="*/ 1600200 w 2105025"/>
              <a:gd name="connsiteY54" fmla="*/ 422275 h 1357314"/>
              <a:gd name="connsiteX55" fmla="*/ 1600200 w 2105025"/>
              <a:gd name="connsiteY55" fmla="*/ 384175 h 1357314"/>
              <a:gd name="connsiteX56" fmla="*/ 1600200 w 2105025"/>
              <a:gd name="connsiteY56" fmla="*/ 358775 h 1357314"/>
              <a:gd name="connsiteX57" fmla="*/ 1600200 w 2105025"/>
              <a:gd name="connsiteY57" fmla="*/ 358775 h 1357314"/>
              <a:gd name="connsiteX58" fmla="*/ 1600200 w 2105025"/>
              <a:gd name="connsiteY58" fmla="*/ 358775 h 1357314"/>
              <a:gd name="connsiteX59" fmla="*/ 1597025 w 2105025"/>
              <a:gd name="connsiteY59" fmla="*/ 314325 h 1357314"/>
              <a:gd name="connsiteX60" fmla="*/ 1606550 w 2105025"/>
              <a:gd name="connsiteY60" fmla="*/ 295275 h 1357314"/>
              <a:gd name="connsiteX61" fmla="*/ 1622425 w 2105025"/>
              <a:gd name="connsiteY61" fmla="*/ 254000 h 1357314"/>
              <a:gd name="connsiteX62" fmla="*/ 1619250 w 2105025"/>
              <a:gd name="connsiteY62" fmla="*/ 231775 h 1357314"/>
              <a:gd name="connsiteX63" fmla="*/ 1619250 w 2105025"/>
              <a:gd name="connsiteY63" fmla="*/ 203200 h 1357314"/>
              <a:gd name="connsiteX64" fmla="*/ 1625600 w 2105025"/>
              <a:gd name="connsiteY64" fmla="*/ 171450 h 1357314"/>
              <a:gd name="connsiteX65" fmla="*/ 1628775 w 2105025"/>
              <a:gd name="connsiteY65" fmla="*/ 136525 h 1357314"/>
              <a:gd name="connsiteX66" fmla="*/ 1631950 w 2105025"/>
              <a:gd name="connsiteY66" fmla="*/ 98425 h 1357314"/>
              <a:gd name="connsiteX67" fmla="*/ 1625600 w 2105025"/>
              <a:gd name="connsiteY67" fmla="*/ 76200 h 1357314"/>
              <a:gd name="connsiteX68" fmla="*/ 1625600 w 2105025"/>
              <a:gd name="connsiteY68" fmla="*/ 50800 h 1357314"/>
              <a:gd name="connsiteX69" fmla="*/ 1603375 w 2105025"/>
              <a:gd name="connsiteY69" fmla="*/ 38100 h 1357314"/>
              <a:gd name="connsiteX70" fmla="*/ 1577975 w 2105025"/>
              <a:gd name="connsiteY70" fmla="*/ 22225 h 1357314"/>
              <a:gd name="connsiteX71" fmla="*/ 1577975 w 2105025"/>
              <a:gd name="connsiteY71" fmla="*/ 22225 h 1357314"/>
              <a:gd name="connsiteX72" fmla="*/ 1552575 w 2105025"/>
              <a:gd name="connsiteY72" fmla="*/ 19050 h 1357314"/>
              <a:gd name="connsiteX73" fmla="*/ 1508125 w 2105025"/>
              <a:gd name="connsiteY73" fmla="*/ 0 h 1357314"/>
              <a:gd name="connsiteX74" fmla="*/ 1460500 w 2105025"/>
              <a:gd name="connsiteY74" fmla="*/ 3175 h 1357314"/>
              <a:gd name="connsiteX75" fmla="*/ 1431925 w 2105025"/>
              <a:gd name="connsiteY75" fmla="*/ 6350 h 1357314"/>
              <a:gd name="connsiteX76" fmla="*/ 1406525 w 2105025"/>
              <a:gd name="connsiteY76" fmla="*/ 15875 h 1357314"/>
              <a:gd name="connsiteX77" fmla="*/ 1374775 w 2105025"/>
              <a:gd name="connsiteY77" fmla="*/ 22225 h 1357314"/>
              <a:gd name="connsiteX78" fmla="*/ 1355725 w 2105025"/>
              <a:gd name="connsiteY78" fmla="*/ 22225 h 1357314"/>
              <a:gd name="connsiteX79" fmla="*/ 1323975 w 2105025"/>
              <a:gd name="connsiteY79" fmla="*/ 41275 h 1357314"/>
              <a:gd name="connsiteX80" fmla="*/ 1295400 w 2105025"/>
              <a:gd name="connsiteY80" fmla="*/ 63500 h 1357314"/>
              <a:gd name="connsiteX81" fmla="*/ 1270000 w 2105025"/>
              <a:gd name="connsiteY81" fmla="*/ 76200 h 1357314"/>
              <a:gd name="connsiteX82" fmla="*/ 1270000 w 2105025"/>
              <a:gd name="connsiteY82" fmla="*/ 76200 h 1357314"/>
              <a:gd name="connsiteX83" fmla="*/ 1289050 w 2105025"/>
              <a:gd name="connsiteY83" fmla="*/ 98425 h 1357314"/>
              <a:gd name="connsiteX84" fmla="*/ 1285875 w 2105025"/>
              <a:gd name="connsiteY84" fmla="*/ 127000 h 1357314"/>
              <a:gd name="connsiteX85" fmla="*/ 1266825 w 2105025"/>
              <a:gd name="connsiteY85" fmla="*/ 146050 h 1357314"/>
              <a:gd name="connsiteX86" fmla="*/ 1235075 w 2105025"/>
              <a:gd name="connsiteY86" fmla="*/ 165100 h 1357314"/>
              <a:gd name="connsiteX87" fmla="*/ 1196975 w 2105025"/>
              <a:gd name="connsiteY87" fmla="*/ 206375 h 1357314"/>
              <a:gd name="connsiteX88" fmla="*/ 1168400 w 2105025"/>
              <a:gd name="connsiteY88" fmla="*/ 215900 h 1357314"/>
              <a:gd name="connsiteX89" fmla="*/ 1152525 w 2105025"/>
              <a:gd name="connsiteY89" fmla="*/ 247650 h 1357314"/>
              <a:gd name="connsiteX90" fmla="*/ 1152525 w 2105025"/>
              <a:gd name="connsiteY90" fmla="*/ 247650 h 1357314"/>
              <a:gd name="connsiteX91" fmla="*/ 1095375 w 2105025"/>
              <a:gd name="connsiteY91" fmla="*/ 279400 h 1357314"/>
              <a:gd name="connsiteX92" fmla="*/ 1085850 w 2105025"/>
              <a:gd name="connsiteY92" fmla="*/ 304800 h 1357314"/>
              <a:gd name="connsiteX93" fmla="*/ 1076325 w 2105025"/>
              <a:gd name="connsiteY93" fmla="*/ 330200 h 1357314"/>
              <a:gd name="connsiteX94" fmla="*/ 1063625 w 2105025"/>
              <a:gd name="connsiteY94" fmla="*/ 349250 h 1357314"/>
              <a:gd name="connsiteX95" fmla="*/ 1044575 w 2105025"/>
              <a:gd name="connsiteY95" fmla="*/ 361950 h 1357314"/>
              <a:gd name="connsiteX96" fmla="*/ 1016000 w 2105025"/>
              <a:gd name="connsiteY96" fmla="*/ 381000 h 1357314"/>
              <a:gd name="connsiteX97" fmla="*/ 981075 w 2105025"/>
              <a:gd name="connsiteY97" fmla="*/ 396875 h 1357314"/>
              <a:gd name="connsiteX98" fmla="*/ 952500 w 2105025"/>
              <a:gd name="connsiteY98" fmla="*/ 415925 h 1357314"/>
              <a:gd name="connsiteX99" fmla="*/ 952500 w 2105025"/>
              <a:gd name="connsiteY99" fmla="*/ 415925 h 1357314"/>
              <a:gd name="connsiteX100" fmla="*/ 914400 w 2105025"/>
              <a:gd name="connsiteY100" fmla="*/ 396875 h 1357314"/>
              <a:gd name="connsiteX101" fmla="*/ 892175 w 2105025"/>
              <a:gd name="connsiteY101" fmla="*/ 368300 h 1357314"/>
              <a:gd name="connsiteX102" fmla="*/ 876300 w 2105025"/>
              <a:gd name="connsiteY102" fmla="*/ 349250 h 1357314"/>
              <a:gd name="connsiteX103" fmla="*/ 876300 w 2105025"/>
              <a:gd name="connsiteY103" fmla="*/ 349250 h 1357314"/>
              <a:gd name="connsiteX104" fmla="*/ 838200 w 2105025"/>
              <a:gd name="connsiteY104" fmla="*/ 346075 h 1357314"/>
              <a:gd name="connsiteX105" fmla="*/ 819150 w 2105025"/>
              <a:gd name="connsiteY105" fmla="*/ 330200 h 1357314"/>
              <a:gd name="connsiteX106" fmla="*/ 812800 w 2105025"/>
              <a:gd name="connsiteY106" fmla="*/ 330200 h 1357314"/>
              <a:gd name="connsiteX107" fmla="*/ 800100 w 2105025"/>
              <a:gd name="connsiteY107" fmla="*/ 327025 h 1357314"/>
              <a:gd name="connsiteX108" fmla="*/ 765175 w 2105025"/>
              <a:gd name="connsiteY108" fmla="*/ 339725 h 1357314"/>
              <a:gd name="connsiteX109" fmla="*/ 749300 w 2105025"/>
              <a:gd name="connsiteY109" fmla="*/ 349250 h 1357314"/>
              <a:gd name="connsiteX110" fmla="*/ 727075 w 2105025"/>
              <a:gd name="connsiteY110" fmla="*/ 365125 h 1357314"/>
              <a:gd name="connsiteX111" fmla="*/ 704850 w 2105025"/>
              <a:gd name="connsiteY111" fmla="*/ 381000 h 1357314"/>
              <a:gd name="connsiteX112" fmla="*/ 679450 w 2105025"/>
              <a:gd name="connsiteY112" fmla="*/ 390525 h 1357314"/>
              <a:gd name="connsiteX113" fmla="*/ 584200 w 2105025"/>
              <a:gd name="connsiteY113" fmla="*/ 406400 h 1357314"/>
              <a:gd name="connsiteX114" fmla="*/ 542925 w 2105025"/>
              <a:gd name="connsiteY114" fmla="*/ 419100 h 1357314"/>
              <a:gd name="connsiteX115" fmla="*/ 511175 w 2105025"/>
              <a:gd name="connsiteY115" fmla="*/ 412750 h 1357314"/>
              <a:gd name="connsiteX116" fmla="*/ 485775 w 2105025"/>
              <a:gd name="connsiteY116" fmla="*/ 400050 h 1357314"/>
              <a:gd name="connsiteX117" fmla="*/ 476250 w 2105025"/>
              <a:gd name="connsiteY117" fmla="*/ 377825 h 1357314"/>
              <a:gd name="connsiteX118" fmla="*/ 479425 w 2105025"/>
              <a:gd name="connsiteY118" fmla="*/ 346075 h 1357314"/>
              <a:gd name="connsiteX119" fmla="*/ 498475 w 2105025"/>
              <a:gd name="connsiteY119" fmla="*/ 330200 h 1357314"/>
              <a:gd name="connsiteX120" fmla="*/ 498475 w 2105025"/>
              <a:gd name="connsiteY120" fmla="*/ 330200 h 1357314"/>
              <a:gd name="connsiteX121" fmla="*/ 482600 w 2105025"/>
              <a:gd name="connsiteY121" fmla="*/ 304800 h 1357314"/>
              <a:gd name="connsiteX122" fmla="*/ 485775 w 2105025"/>
              <a:gd name="connsiteY122" fmla="*/ 276225 h 1357314"/>
              <a:gd name="connsiteX123" fmla="*/ 466725 w 2105025"/>
              <a:gd name="connsiteY123" fmla="*/ 263525 h 1357314"/>
              <a:gd name="connsiteX124" fmla="*/ 441325 w 2105025"/>
              <a:gd name="connsiteY124" fmla="*/ 254000 h 1357314"/>
              <a:gd name="connsiteX125" fmla="*/ 419100 w 2105025"/>
              <a:gd name="connsiteY125" fmla="*/ 266700 h 1357314"/>
              <a:gd name="connsiteX126" fmla="*/ 387350 w 2105025"/>
              <a:gd name="connsiteY126" fmla="*/ 276225 h 1357314"/>
              <a:gd name="connsiteX127" fmla="*/ 387350 w 2105025"/>
              <a:gd name="connsiteY127" fmla="*/ 276225 h 1357314"/>
              <a:gd name="connsiteX128" fmla="*/ 361950 w 2105025"/>
              <a:gd name="connsiteY128" fmla="*/ 250825 h 1357314"/>
              <a:gd name="connsiteX129" fmla="*/ 365125 w 2105025"/>
              <a:gd name="connsiteY129" fmla="*/ 225425 h 1357314"/>
              <a:gd name="connsiteX130" fmla="*/ 381000 w 2105025"/>
              <a:gd name="connsiteY130" fmla="*/ 203200 h 1357314"/>
              <a:gd name="connsiteX131" fmla="*/ 390525 w 2105025"/>
              <a:gd name="connsiteY131" fmla="*/ 174625 h 1357314"/>
              <a:gd name="connsiteX132" fmla="*/ 412750 w 2105025"/>
              <a:gd name="connsiteY132" fmla="*/ 152400 h 1357314"/>
              <a:gd name="connsiteX133" fmla="*/ 406400 w 2105025"/>
              <a:gd name="connsiteY133" fmla="*/ 139700 h 1357314"/>
              <a:gd name="connsiteX134" fmla="*/ 406400 w 2105025"/>
              <a:gd name="connsiteY134" fmla="*/ 139700 h 1357314"/>
              <a:gd name="connsiteX135" fmla="*/ 393700 w 2105025"/>
              <a:gd name="connsiteY135" fmla="*/ 101600 h 1357314"/>
              <a:gd name="connsiteX136" fmla="*/ 381000 w 2105025"/>
              <a:gd name="connsiteY136" fmla="*/ 98425 h 1357314"/>
              <a:gd name="connsiteX137" fmla="*/ 390525 w 2105025"/>
              <a:gd name="connsiteY137" fmla="*/ 79375 h 1357314"/>
              <a:gd name="connsiteX138" fmla="*/ 381000 w 2105025"/>
              <a:gd name="connsiteY138" fmla="*/ 66675 h 1357314"/>
              <a:gd name="connsiteX139" fmla="*/ 346075 w 2105025"/>
              <a:gd name="connsiteY139" fmla="*/ 95250 h 1357314"/>
              <a:gd name="connsiteX140" fmla="*/ 282575 w 2105025"/>
              <a:gd name="connsiteY140" fmla="*/ 146050 h 1357314"/>
              <a:gd name="connsiteX141" fmla="*/ 244475 w 2105025"/>
              <a:gd name="connsiteY141" fmla="*/ 203200 h 1357314"/>
              <a:gd name="connsiteX142" fmla="*/ 244475 w 2105025"/>
              <a:gd name="connsiteY142" fmla="*/ 203200 h 1357314"/>
              <a:gd name="connsiteX143" fmla="*/ 196850 w 2105025"/>
              <a:gd name="connsiteY143" fmla="*/ 247650 h 1357314"/>
              <a:gd name="connsiteX144" fmla="*/ 174625 w 2105025"/>
              <a:gd name="connsiteY144" fmla="*/ 263525 h 1357314"/>
              <a:gd name="connsiteX145" fmla="*/ 152400 w 2105025"/>
              <a:gd name="connsiteY145" fmla="*/ 231775 h 1357314"/>
              <a:gd name="connsiteX146" fmla="*/ 139700 w 2105025"/>
              <a:gd name="connsiteY146" fmla="*/ 206375 h 1357314"/>
              <a:gd name="connsiteX147" fmla="*/ 155575 w 2105025"/>
              <a:gd name="connsiteY147" fmla="*/ 180975 h 1357314"/>
              <a:gd name="connsiteX148" fmla="*/ 168275 w 2105025"/>
              <a:gd name="connsiteY148" fmla="*/ 158750 h 1357314"/>
              <a:gd name="connsiteX149" fmla="*/ 161925 w 2105025"/>
              <a:gd name="connsiteY149" fmla="*/ 136525 h 1357314"/>
              <a:gd name="connsiteX150" fmla="*/ 161925 w 2105025"/>
              <a:gd name="connsiteY150" fmla="*/ 136525 h 1357314"/>
              <a:gd name="connsiteX151" fmla="*/ 101600 w 2105025"/>
              <a:gd name="connsiteY151" fmla="*/ 161925 h 1357314"/>
              <a:gd name="connsiteX152" fmla="*/ 82550 w 2105025"/>
              <a:gd name="connsiteY152" fmla="*/ 184150 h 1357314"/>
              <a:gd name="connsiteX153" fmla="*/ 41275 w 2105025"/>
              <a:gd name="connsiteY153" fmla="*/ 203200 h 1357314"/>
              <a:gd name="connsiteX154" fmla="*/ 22225 w 2105025"/>
              <a:gd name="connsiteY154" fmla="*/ 219075 h 1357314"/>
              <a:gd name="connsiteX155" fmla="*/ 0 w 2105025"/>
              <a:gd name="connsiteY155" fmla="*/ 219075 h 1357314"/>
              <a:gd name="connsiteX156" fmla="*/ 9525 w 2105025"/>
              <a:gd name="connsiteY156" fmla="*/ 200025 h 1357314"/>
              <a:gd name="connsiteX157" fmla="*/ 25400 w 2105025"/>
              <a:gd name="connsiteY157" fmla="*/ 180975 h 1357314"/>
              <a:gd name="connsiteX158" fmla="*/ 47625 w 2105025"/>
              <a:gd name="connsiteY158" fmla="*/ 139700 h 1357314"/>
              <a:gd name="connsiteX159" fmla="*/ 63500 w 2105025"/>
              <a:gd name="connsiteY159" fmla="*/ 114300 h 1357314"/>
              <a:gd name="connsiteX160" fmla="*/ 92075 w 2105025"/>
              <a:gd name="connsiteY160" fmla="*/ 82550 h 1357314"/>
              <a:gd name="connsiteX161" fmla="*/ 98425 w 2105025"/>
              <a:gd name="connsiteY161" fmla="*/ 47625 h 1357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2105025" h="1357314">
                <a:moveTo>
                  <a:pt x="1527176" y="1357314"/>
                </a:moveTo>
                <a:cubicBezTo>
                  <a:pt x="1532203" y="1349244"/>
                  <a:pt x="1513814" y="1334426"/>
                  <a:pt x="1533525" y="1296987"/>
                </a:cubicBezTo>
                <a:cubicBezTo>
                  <a:pt x="1541330" y="1276614"/>
                  <a:pt x="1579166" y="1288653"/>
                  <a:pt x="1597819" y="1261268"/>
                </a:cubicBezTo>
                <a:cubicBezTo>
                  <a:pt x="1616472" y="1233884"/>
                  <a:pt x="1632347" y="1159668"/>
                  <a:pt x="1645444" y="1132680"/>
                </a:cubicBezTo>
                <a:cubicBezTo>
                  <a:pt x="1653381" y="1119980"/>
                  <a:pt x="1644651" y="1085849"/>
                  <a:pt x="1652588" y="1073149"/>
                </a:cubicBezTo>
                <a:cubicBezTo>
                  <a:pt x="1662510" y="1049734"/>
                  <a:pt x="1650735" y="1027111"/>
                  <a:pt x="1666875" y="1006474"/>
                </a:cubicBezTo>
                <a:cubicBezTo>
                  <a:pt x="1683015" y="985837"/>
                  <a:pt x="1738842" y="956469"/>
                  <a:pt x="1749425" y="949325"/>
                </a:cubicBezTo>
                <a:lnTo>
                  <a:pt x="1768475" y="949325"/>
                </a:lnTo>
                <a:lnTo>
                  <a:pt x="1793875" y="962025"/>
                </a:lnTo>
                <a:lnTo>
                  <a:pt x="1838325" y="974725"/>
                </a:lnTo>
                <a:lnTo>
                  <a:pt x="1838325" y="974725"/>
                </a:lnTo>
                <a:lnTo>
                  <a:pt x="1866900" y="930275"/>
                </a:lnTo>
                <a:lnTo>
                  <a:pt x="1889125" y="911225"/>
                </a:lnTo>
                <a:lnTo>
                  <a:pt x="1914525" y="879475"/>
                </a:lnTo>
                <a:lnTo>
                  <a:pt x="1936750" y="850900"/>
                </a:lnTo>
                <a:lnTo>
                  <a:pt x="1958975" y="828675"/>
                </a:lnTo>
                <a:lnTo>
                  <a:pt x="1965325" y="803275"/>
                </a:lnTo>
                <a:lnTo>
                  <a:pt x="1987550" y="768350"/>
                </a:lnTo>
                <a:lnTo>
                  <a:pt x="1997075" y="733425"/>
                </a:lnTo>
                <a:lnTo>
                  <a:pt x="2032000" y="682625"/>
                </a:lnTo>
                <a:lnTo>
                  <a:pt x="2032000" y="682625"/>
                </a:lnTo>
                <a:lnTo>
                  <a:pt x="2073275" y="650875"/>
                </a:lnTo>
                <a:lnTo>
                  <a:pt x="2073275" y="650875"/>
                </a:lnTo>
                <a:lnTo>
                  <a:pt x="2079625" y="603250"/>
                </a:lnTo>
                <a:lnTo>
                  <a:pt x="2089150" y="577850"/>
                </a:lnTo>
                <a:lnTo>
                  <a:pt x="2098675" y="565150"/>
                </a:lnTo>
                <a:lnTo>
                  <a:pt x="2105025" y="552450"/>
                </a:lnTo>
                <a:lnTo>
                  <a:pt x="2070100" y="549275"/>
                </a:lnTo>
                <a:lnTo>
                  <a:pt x="2051050" y="565150"/>
                </a:lnTo>
                <a:lnTo>
                  <a:pt x="2028825" y="571500"/>
                </a:lnTo>
                <a:lnTo>
                  <a:pt x="2003425" y="584200"/>
                </a:lnTo>
                <a:lnTo>
                  <a:pt x="1984375" y="584200"/>
                </a:lnTo>
                <a:lnTo>
                  <a:pt x="1965325" y="587375"/>
                </a:lnTo>
                <a:lnTo>
                  <a:pt x="1939925" y="593725"/>
                </a:lnTo>
                <a:lnTo>
                  <a:pt x="1930400" y="606425"/>
                </a:lnTo>
                <a:lnTo>
                  <a:pt x="1905000" y="619125"/>
                </a:lnTo>
                <a:lnTo>
                  <a:pt x="1895475" y="635000"/>
                </a:lnTo>
                <a:lnTo>
                  <a:pt x="1857375" y="644525"/>
                </a:lnTo>
                <a:lnTo>
                  <a:pt x="1825625" y="650875"/>
                </a:lnTo>
                <a:lnTo>
                  <a:pt x="1800225" y="644525"/>
                </a:lnTo>
                <a:lnTo>
                  <a:pt x="1765300" y="638175"/>
                </a:lnTo>
                <a:lnTo>
                  <a:pt x="1762125" y="615950"/>
                </a:lnTo>
                <a:lnTo>
                  <a:pt x="1762125" y="587375"/>
                </a:lnTo>
                <a:lnTo>
                  <a:pt x="1771650" y="555625"/>
                </a:lnTo>
                <a:lnTo>
                  <a:pt x="1768475" y="533400"/>
                </a:lnTo>
                <a:lnTo>
                  <a:pt x="1768475" y="533400"/>
                </a:lnTo>
                <a:lnTo>
                  <a:pt x="1784350" y="495300"/>
                </a:lnTo>
                <a:lnTo>
                  <a:pt x="1746250" y="485775"/>
                </a:lnTo>
                <a:lnTo>
                  <a:pt x="1746250" y="485775"/>
                </a:lnTo>
                <a:lnTo>
                  <a:pt x="1724025" y="444500"/>
                </a:lnTo>
                <a:lnTo>
                  <a:pt x="1701800" y="431800"/>
                </a:lnTo>
                <a:lnTo>
                  <a:pt x="1701800" y="431800"/>
                </a:lnTo>
                <a:lnTo>
                  <a:pt x="1660525" y="415925"/>
                </a:lnTo>
                <a:lnTo>
                  <a:pt x="1641475" y="412750"/>
                </a:lnTo>
                <a:lnTo>
                  <a:pt x="1600200" y="422275"/>
                </a:lnTo>
                <a:lnTo>
                  <a:pt x="1600200" y="384175"/>
                </a:lnTo>
                <a:lnTo>
                  <a:pt x="1600200" y="358775"/>
                </a:lnTo>
                <a:lnTo>
                  <a:pt x="1600200" y="358775"/>
                </a:lnTo>
                <a:lnTo>
                  <a:pt x="1600200" y="358775"/>
                </a:lnTo>
                <a:lnTo>
                  <a:pt x="1597025" y="314325"/>
                </a:lnTo>
                <a:lnTo>
                  <a:pt x="1606550" y="295275"/>
                </a:lnTo>
                <a:lnTo>
                  <a:pt x="1622425" y="254000"/>
                </a:lnTo>
                <a:lnTo>
                  <a:pt x="1619250" y="231775"/>
                </a:lnTo>
                <a:lnTo>
                  <a:pt x="1619250" y="203200"/>
                </a:lnTo>
                <a:lnTo>
                  <a:pt x="1625600" y="171450"/>
                </a:lnTo>
                <a:lnTo>
                  <a:pt x="1628775" y="136525"/>
                </a:lnTo>
                <a:lnTo>
                  <a:pt x="1631950" y="98425"/>
                </a:lnTo>
                <a:lnTo>
                  <a:pt x="1625600" y="76200"/>
                </a:lnTo>
                <a:lnTo>
                  <a:pt x="1625600" y="50800"/>
                </a:lnTo>
                <a:lnTo>
                  <a:pt x="1603375" y="38100"/>
                </a:lnTo>
                <a:lnTo>
                  <a:pt x="1577975" y="22225"/>
                </a:lnTo>
                <a:lnTo>
                  <a:pt x="1577975" y="22225"/>
                </a:lnTo>
                <a:lnTo>
                  <a:pt x="1552575" y="19050"/>
                </a:lnTo>
                <a:lnTo>
                  <a:pt x="1508125" y="0"/>
                </a:lnTo>
                <a:lnTo>
                  <a:pt x="1460500" y="3175"/>
                </a:lnTo>
                <a:lnTo>
                  <a:pt x="1431925" y="6350"/>
                </a:lnTo>
                <a:lnTo>
                  <a:pt x="1406525" y="15875"/>
                </a:lnTo>
                <a:lnTo>
                  <a:pt x="1374775" y="22225"/>
                </a:lnTo>
                <a:lnTo>
                  <a:pt x="1355725" y="22225"/>
                </a:lnTo>
                <a:lnTo>
                  <a:pt x="1323975" y="41275"/>
                </a:lnTo>
                <a:lnTo>
                  <a:pt x="1295400" y="63500"/>
                </a:lnTo>
                <a:lnTo>
                  <a:pt x="1270000" y="76200"/>
                </a:lnTo>
                <a:lnTo>
                  <a:pt x="1270000" y="76200"/>
                </a:lnTo>
                <a:lnTo>
                  <a:pt x="1289050" y="98425"/>
                </a:lnTo>
                <a:lnTo>
                  <a:pt x="1285875" y="127000"/>
                </a:lnTo>
                <a:lnTo>
                  <a:pt x="1266825" y="146050"/>
                </a:lnTo>
                <a:lnTo>
                  <a:pt x="1235075" y="165100"/>
                </a:lnTo>
                <a:lnTo>
                  <a:pt x="1196975" y="206375"/>
                </a:lnTo>
                <a:lnTo>
                  <a:pt x="1168400" y="215900"/>
                </a:lnTo>
                <a:lnTo>
                  <a:pt x="1152525" y="247650"/>
                </a:lnTo>
                <a:lnTo>
                  <a:pt x="1152525" y="247650"/>
                </a:lnTo>
                <a:lnTo>
                  <a:pt x="1095375" y="279400"/>
                </a:lnTo>
                <a:lnTo>
                  <a:pt x="1085850" y="304800"/>
                </a:lnTo>
                <a:lnTo>
                  <a:pt x="1076325" y="330200"/>
                </a:lnTo>
                <a:lnTo>
                  <a:pt x="1063625" y="349250"/>
                </a:lnTo>
                <a:lnTo>
                  <a:pt x="1044575" y="361950"/>
                </a:lnTo>
                <a:lnTo>
                  <a:pt x="1016000" y="381000"/>
                </a:lnTo>
                <a:lnTo>
                  <a:pt x="981075" y="396875"/>
                </a:lnTo>
                <a:lnTo>
                  <a:pt x="952500" y="415925"/>
                </a:lnTo>
                <a:lnTo>
                  <a:pt x="952500" y="415925"/>
                </a:lnTo>
                <a:lnTo>
                  <a:pt x="914400" y="396875"/>
                </a:lnTo>
                <a:lnTo>
                  <a:pt x="892175" y="368300"/>
                </a:lnTo>
                <a:lnTo>
                  <a:pt x="876300" y="349250"/>
                </a:lnTo>
                <a:lnTo>
                  <a:pt x="876300" y="349250"/>
                </a:lnTo>
                <a:lnTo>
                  <a:pt x="838200" y="346075"/>
                </a:lnTo>
                <a:lnTo>
                  <a:pt x="819150" y="330200"/>
                </a:lnTo>
                <a:lnTo>
                  <a:pt x="812800" y="330200"/>
                </a:lnTo>
                <a:lnTo>
                  <a:pt x="800100" y="327025"/>
                </a:lnTo>
                <a:lnTo>
                  <a:pt x="765175" y="339725"/>
                </a:lnTo>
                <a:lnTo>
                  <a:pt x="749300" y="349250"/>
                </a:lnTo>
                <a:lnTo>
                  <a:pt x="727075" y="365125"/>
                </a:lnTo>
                <a:lnTo>
                  <a:pt x="704850" y="381000"/>
                </a:lnTo>
                <a:lnTo>
                  <a:pt x="679450" y="390525"/>
                </a:lnTo>
                <a:lnTo>
                  <a:pt x="584200" y="406400"/>
                </a:lnTo>
                <a:lnTo>
                  <a:pt x="542925" y="419100"/>
                </a:lnTo>
                <a:lnTo>
                  <a:pt x="511175" y="412750"/>
                </a:lnTo>
                <a:lnTo>
                  <a:pt x="485775" y="400050"/>
                </a:lnTo>
                <a:lnTo>
                  <a:pt x="476250" y="377825"/>
                </a:lnTo>
                <a:lnTo>
                  <a:pt x="479425" y="346075"/>
                </a:lnTo>
                <a:lnTo>
                  <a:pt x="498475" y="330200"/>
                </a:lnTo>
                <a:lnTo>
                  <a:pt x="498475" y="330200"/>
                </a:lnTo>
                <a:lnTo>
                  <a:pt x="482600" y="304800"/>
                </a:lnTo>
                <a:lnTo>
                  <a:pt x="485775" y="276225"/>
                </a:lnTo>
                <a:lnTo>
                  <a:pt x="466725" y="263525"/>
                </a:lnTo>
                <a:lnTo>
                  <a:pt x="441325" y="254000"/>
                </a:lnTo>
                <a:lnTo>
                  <a:pt x="419100" y="266700"/>
                </a:lnTo>
                <a:lnTo>
                  <a:pt x="387350" y="276225"/>
                </a:lnTo>
                <a:lnTo>
                  <a:pt x="387350" y="276225"/>
                </a:lnTo>
                <a:lnTo>
                  <a:pt x="361950" y="250825"/>
                </a:lnTo>
                <a:lnTo>
                  <a:pt x="365125" y="225425"/>
                </a:lnTo>
                <a:lnTo>
                  <a:pt x="381000" y="203200"/>
                </a:lnTo>
                <a:lnTo>
                  <a:pt x="390525" y="174625"/>
                </a:lnTo>
                <a:lnTo>
                  <a:pt x="412750" y="152400"/>
                </a:lnTo>
                <a:lnTo>
                  <a:pt x="406400" y="139700"/>
                </a:lnTo>
                <a:lnTo>
                  <a:pt x="406400" y="139700"/>
                </a:lnTo>
                <a:lnTo>
                  <a:pt x="393700" y="101600"/>
                </a:lnTo>
                <a:lnTo>
                  <a:pt x="381000" y="98425"/>
                </a:lnTo>
                <a:lnTo>
                  <a:pt x="390525" y="79375"/>
                </a:lnTo>
                <a:lnTo>
                  <a:pt x="381000" y="66675"/>
                </a:lnTo>
                <a:lnTo>
                  <a:pt x="346075" y="95250"/>
                </a:lnTo>
                <a:lnTo>
                  <a:pt x="282575" y="146050"/>
                </a:lnTo>
                <a:lnTo>
                  <a:pt x="244475" y="203200"/>
                </a:lnTo>
                <a:lnTo>
                  <a:pt x="244475" y="203200"/>
                </a:lnTo>
                <a:lnTo>
                  <a:pt x="196850" y="247650"/>
                </a:lnTo>
                <a:lnTo>
                  <a:pt x="174625" y="263525"/>
                </a:lnTo>
                <a:lnTo>
                  <a:pt x="152400" y="231775"/>
                </a:lnTo>
                <a:lnTo>
                  <a:pt x="139700" y="206375"/>
                </a:lnTo>
                <a:lnTo>
                  <a:pt x="155575" y="180975"/>
                </a:lnTo>
                <a:lnTo>
                  <a:pt x="168275" y="158750"/>
                </a:lnTo>
                <a:lnTo>
                  <a:pt x="161925" y="136525"/>
                </a:lnTo>
                <a:lnTo>
                  <a:pt x="161925" y="136525"/>
                </a:lnTo>
                <a:lnTo>
                  <a:pt x="101600" y="161925"/>
                </a:lnTo>
                <a:lnTo>
                  <a:pt x="82550" y="184150"/>
                </a:lnTo>
                <a:lnTo>
                  <a:pt x="41275" y="203200"/>
                </a:lnTo>
                <a:lnTo>
                  <a:pt x="22225" y="219075"/>
                </a:lnTo>
                <a:lnTo>
                  <a:pt x="0" y="219075"/>
                </a:lnTo>
                <a:lnTo>
                  <a:pt x="9525" y="200025"/>
                </a:lnTo>
                <a:lnTo>
                  <a:pt x="25400" y="180975"/>
                </a:lnTo>
                <a:lnTo>
                  <a:pt x="47625" y="139700"/>
                </a:lnTo>
                <a:lnTo>
                  <a:pt x="63500" y="114300"/>
                </a:lnTo>
                <a:lnTo>
                  <a:pt x="92075" y="82550"/>
                </a:lnTo>
                <a:lnTo>
                  <a:pt x="98425" y="47625"/>
                </a:lnTo>
              </a:path>
            </a:pathLst>
          </a:custGeom>
          <a:ln w="12700">
            <a:solidFill>
              <a:srgbClr val="FF0000"/>
            </a:solidFill>
            <a:prstDash val="solid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prstClr val="black"/>
              </a:solidFill>
              <a:latin typeface="Arial Narrow" pitchFamily="34" charset="0"/>
            </a:endParaRPr>
          </a:p>
        </p:txBody>
      </p:sp>
      <p:cxnSp>
        <p:nvCxnSpPr>
          <p:cNvPr id="6154" name="Прямая соединительная линия 802"/>
          <p:cNvCxnSpPr>
            <a:cxnSpLocks noChangeShapeType="1"/>
          </p:cNvCxnSpPr>
          <p:nvPr/>
        </p:nvCxnSpPr>
        <p:spPr bwMode="auto">
          <a:xfrm flipH="1">
            <a:off x="3492500" y="2660651"/>
            <a:ext cx="20638" cy="289983"/>
          </a:xfrm>
          <a:prstGeom prst="line">
            <a:avLst/>
          </a:prstGeom>
          <a:noFill/>
          <a:ln w="38100" cmpd="dbl" algn="ctr">
            <a:solidFill>
              <a:srgbClr val="663300"/>
            </a:solidFill>
            <a:round/>
            <a:headEnd/>
            <a:tailEnd/>
          </a:ln>
        </p:spPr>
      </p:cxnSp>
      <p:sp>
        <p:nvSpPr>
          <p:cNvPr id="5297" name="Rectangle 117"/>
          <p:cNvSpPr>
            <a:spLocks noChangeArrowheads="1"/>
          </p:cNvSpPr>
          <p:nvPr/>
        </p:nvSpPr>
        <p:spPr bwMode="auto">
          <a:xfrm>
            <a:off x="3515717" y="2938511"/>
            <a:ext cx="662768" cy="119477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Сахалинское ОН</a:t>
            </a:r>
          </a:p>
        </p:txBody>
      </p:sp>
      <p:cxnSp>
        <p:nvCxnSpPr>
          <p:cNvPr id="6156" name="Прямая соединительная линия 802"/>
          <p:cNvCxnSpPr>
            <a:cxnSpLocks noChangeShapeType="1"/>
          </p:cNvCxnSpPr>
          <p:nvPr/>
        </p:nvCxnSpPr>
        <p:spPr bwMode="auto">
          <a:xfrm>
            <a:off x="4583113" y="2559051"/>
            <a:ext cx="279400" cy="376767"/>
          </a:xfrm>
          <a:prstGeom prst="line">
            <a:avLst/>
          </a:prstGeom>
          <a:noFill/>
          <a:ln w="38100" cmpd="dbl" algn="ctr">
            <a:solidFill>
              <a:srgbClr val="663300"/>
            </a:solidFill>
            <a:round/>
            <a:headEnd/>
            <a:tailEnd/>
          </a:ln>
        </p:spPr>
      </p:cxnSp>
      <p:cxnSp>
        <p:nvCxnSpPr>
          <p:cNvPr id="6157" name="Прямая соединительная линия 802"/>
          <p:cNvCxnSpPr>
            <a:cxnSpLocks noChangeShapeType="1"/>
          </p:cNvCxnSpPr>
          <p:nvPr/>
        </p:nvCxnSpPr>
        <p:spPr bwMode="auto">
          <a:xfrm>
            <a:off x="4989513" y="1528234"/>
            <a:ext cx="241300" cy="215900"/>
          </a:xfrm>
          <a:prstGeom prst="line">
            <a:avLst/>
          </a:prstGeom>
          <a:noFill/>
          <a:ln w="38100" cmpd="dbl" algn="ctr">
            <a:solidFill>
              <a:srgbClr val="663300"/>
            </a:solidFill>
            <a:round/>
            <a:headEnd/>
            <a:tailEnd/>
          </a:ln>
        </p:spPr>
      </p:cxnSp>
      <p:sp>
        <p:nvSpPr>
          <p:cNvPr id="5343" name="Rectangle 117"/>
          <p:cNvSpPr>
            <a:spLocks noChangeArrowheads="1"/>
          </p:cNvSpPr>
          <p:nvPr/>
        </p:nvSpPr>
        <p:spPr bwMode="auto">
          <a:xfrm>
            <a:off x="4684489" y="1721610"/>
            <a:ext cx="500066" cy="119477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Камчатское ОН</a:t>
            </a:r>
          </a:p>
        </p:txBody>
      </p:sp>
      <p:sp>
        <p:nvSpPr>
          <p:cNvPr id="5348" name="Rectangle 117"/>
          <p:cNvSpPr>
            <a:spLocks noChangeArrowheads="1"/>
          </p:cNvSpPr>
          <p:nvPr/>
        </p:nvSpPr>
        <p:spPr bwMode="auto">
          <a:xfrm>
            <a:off x="4932040" y="1181258"/>
            <a:ext cx="662768" cy="119477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Чукотское ОН</a:t>
            </a:r>
          </a:p>
        </p:txBody>
      </p:sp>
      <p:sp>
        <p:nvSpPr>
          <p:cNvPr id="5481" name="Полилиния 5480"/>
          <p:cNvSpPr/>
          <p:nvPr/>
        </p:nvSpPr>
        <p:spPr>
          <a:xfrm>
            <a:off x="1677989" y="1672167"/>
            <a:ext cx="612775" cy="781051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888187"/>
              <a:gd name="connsiteY0" fmla="*/ 1478943 h 1478943"/>
              <a:gd name="connsiteX1" fmla="*/ 214685 w 3888187"/>
              <a:gd name="connsiteY1" fmla="*/ 1431235 h 1478943"/>
              <a:gd name="connsiteX2" fmla="*/ 326003 w 3888187"/>
              <a:gd name="connsiteY2" fmla="*/ 1359673 h 1478943"/>
              <a:gd name="connsiteX3" fmla="*/ 453224 w 3888187"/>
              <a:gd name="connsiteY3" fmla="*/ 1296063 h 1478943"/>
              <a:gd name="connsiteX4" fmla="*/ 532737 w 3888187"/>
              <a:gd name="connsiteY4" fmla="*/ 1144988 h 1478943"/>
              <a:gd name="connsiteX5" fmla="*/ 620201 w 3888187"/>
              <a:gd name="connsiteY5" fmla="*/ 1065475 h 1478943"/>
              <a:gd name="connsiteX6" fmla="*/ 659958 w 3888187"/>
              <a:gd name="connsiteY6" fmla="*/ 970059 h 1478943"/>
              <a:gd name="connsiteX7" fmla="*/ 779227 w 3888187"/>
              <a:gd name="connsiteY7" fmla="*/ 882595 h 1478943"/>
              <a:gd name="connsiteX8" fmla="*/ 938254 w 3888187"/>
              <a:gd name="connsiteY8" fmla="*/ 795130 h 1478943"/>
              <a:gd name="connsiteX9" fmla="*/ 985961 w 3888187"/>
              <a:gd name="connsiteY9" fmla="*/ 691763 h 1478943"/>
              <a:gd name="connsiteX10" fmla="*/ 1057523 w 3888187"/>
              <a:gd name="connsiteY10" fmla="*/ 612250 h 1478943"/>
              <a:gd name="connsiteX11" fmla="*/ 1137036 w 3888187"/>
              <a:gd name="connsiteY11" fmla="*/ 572494 h 1478943"/>
              <a:gd name="connsiteX12" fmla="*/ 1232452 w 3888187"/>
              <a:gd name="connsiteY12" fmla="*/ 540689 h 1478943"/>
              <a:gd name="connsiteX13" fmla="*/ 1367624 w 3888187"/>
              <a:gd name="connsiteY13" fmla="*/ 477078 h 1478943"/>
              <a:gd name="connsiteX14" fmla="*/ 1518699 w 3888187"/>
              <a:gd name="connsiteY14" fmla="*/ 405516 h 1478943"/>
              <a:gd name="connsiteX15" fmla="*/ 1606163 w 3888187"/>
              <a:gd name="connsiteY15" fmla="*/ 326003 h 1478943"/>
              <a:gd name="connsiteX16" fmla="*/ 1725433 w 3888187"/>
              <a:gd name="connsiteY16" fmla="*/ 246490 h 1478943"/>
              <a:gd name="connsiteX17" fmla="*/ 1940118 w 3888187"/>
              <a:gd name="connsiteY17" fmla="*/ 190831 h 1478943"/>
              <a:gd name="connsiteX18" fmla="*/ 2083241 w 3888187"/>
              <a:gd name="connsiteY18" fmla="*/ 111318 h 1478943"/>
              <a:gd name="connsiteX19" fmla="*/ 2154803 w 3888187"/>
              <a:gd name="connsiteY19" fmla="*/ 39756 h 1478943"/>
              <a:gd name="connsiteX20" fmla="*/ 2234316 w 3888187"/>
              <a:gd name="connsiteY20" fmla="*/ 95416 h 1478943"/>
              <a:gd name="connsiteX21" fmla="*/ 2321781 w 3888187"/>
              <a:gd name="connsiteY21" fmla="*/ 95416 h 1478943"/>
              <a:gd name="connsiteX22" fmla="*/ 2464904 w 3888187"/>
              <a:gd name="connsiteY22" fmla="*/ 39756 h 1478943"/>
              <a:gd name="connsiteX23" fmla="*/ 2568271 w 3888187"/>
              <a:gd name="connsiteY23" fmla="*/ 39756 h 1478943"/>
              <a:gd name="connsiteX24" fmla="*/ 2727297 w 3888187"/>
              <a:gd name="connsiteY24" fmla="*/ 7951 h 1478943"/>
              <a:gd name="connsiteX25" fmla="*/ 2814761 w 3888187"/>
              <a:gd name="connsiteY25" fmla="*/ 0 h 1478943"/>
              <a:gd name="connsiteX26" fmla="*/ 2941982 w 3888187"/>
              <a:gd name="connsiteY26" fmla="*/ 23854 h 1478943"/>
              <a:gd name="connsiteX27" fmla="*/ 3212327 w 3888187"/>
              <a:gd name="connsiteY27" fmla="*/ 23854 h 1478943"/>
              <a:gd name="connsiteX28" fmla="*/ 3387255 w 3888187"/>
              <a:gd name="connsiteY28" fmla="*/ 15903 h 1478943"/>
              <a:gd name="connsiteX29" fmla="*/ 3466768 w 3888187"/>
              <a:gd name="connsiteY29" fmla="*/ 7951 h 1478943"/>
              <a:gd name="connsiteX30" fmla="*/ 3625794 w 3888187"/>
              <a:gd name="connsiteY30" fmla="*/ 7951 h 1478943"/>
              <a:gd name="connsiteX31" fmla="*/ 3729161 w 3888187"/>
              <a:gd name="connsiteY31" fmla="*/ 55659 h 1478943"/>
              <a:gd name="connsiteX32" fmla="*/ 3888187 w 3888187"/>
              <a:gd name="connsiteY32" fmla="*/ 39756 h 1478943"/>
              <a:gd name="connsiteX0" fmla="*/ 0 w 3729161"/>
              <a:gd name="connsiteY0" fmla="*/ 1478943 h 1478943"/>
              <a:gd name="connsiteX1" fmla="*/ 214685 w 3729161"/>
              <a:gd name="connsiteY1" fmla="*/ 1431235 h 1478943"/>
              <a:gd name="connsiteX2" fmla="*/ 326003 w 3729161"/>
              <a:gd name="connsiteY2" fmla="*/ 1359673 h 1478943"/>
              <a:gd name="connsiteX3" fmla="*/ 453224 w 3729161"/>
              <a:gd name="connsiteY3" fmla="*/ 1296063 h 1478943"/>
              <a:gd name="connsiteX4" fmla="*/ 532737 w 3729161"/>
              <a:gd name="connsiteY4" fmla="*/ 1144988 h 1478943"/>
              <a:gd name="connsiteX5" fmla="*/ 620201 w 3729161"/>
              <a:gd name="connsiteY5" fmla="*/ 1065475 h 1478943"/>
              <a:gd name="connsiteX6" fmla="*/ 659958 w 3729161"/>
              <a:gd name="connsiteY6" fmla="*/ 970059 h 1478943"/>
              <a:gd name="connsiteX7" fmla="*/ 779227 w 3729161"/>
              <a:gd name="connsiteY7" fmla="*/ 882595 h 1478943"/>
              <a:gd name="connsiteX8" fmla="*/ 938254 w 3729161"/>
              <a:gd name="connsiteY8" fmla="*/ 795130 h 1478943"/>
              <a:gd name="connsiteX9" fmla="*/ 985961 w 3729161"/>
              <a:gd name="connsiteY9" fmla="*/ 691763 h 1478943"/>
              <a:gd name="connsiteX10" fmla="*/ 1057523 w 3729161"/>
              <a:gd name="connsiteY10" fmla="*/ 612250 h 1478943"/>
              <a:gd name="connsiteX11" fmla="*/ 1137036 w 3729161"/>
              <a:gd name="connsiteY11" fmla="*/ 572494 h 1478943"/>
              <a:gd name="connsiteX12" fmla="*/ 1232452 w 3729161"/>
              <a:gd name="connsiteY12" fmla="*/ 540689 h 1478943"/>
              <a:gd name="connsiteX13" fmla="*/ 1367624 w 3729161"/>
              <a:gd name="connsiteY13" fmla="*/ 477078 h 1478943"/>
              <a:gd name="connsiteX14" fmla="*/ 1518699 w 3729161"/>
              <a:gd name="connsiteY14" fmla="*/ 405516 h 1478943"/>
              <a:gd name="connsiteX15" fmla="*/ 1606163 w 3729161"/>
              <a:gd name="connsiteY15" fmla="*/ 326003 h 1478943"/>
              <a:gd name="connsiteX16" fmla="*/ 1725433 w 3729161"/>
              <a:gd name="connsiteY16" fmla="*/ 246490 h 1478943"/>
              <a:gd name="connsiteX17" fmla="*/ 1940118 w 3729161"/>
              <a:gd name="connsiteY17" fmla="*/ 190831 h 1478943"/>
              <a:gd name="connsiteX18" fmla="*/ 2083241 w 3729161"/>
              <a:gd name="connsiteY18" fmla="*/ 111318 h 1478943"/>
              <a:gd name="connsiteX19" fmla="*/ 2154803 w 3729161"/>
              <a:gd name="connsiteY19" fmla="*/ 39756 h 1478943"/>
              <a:gd name="connsiteX20" fmla="*/ 2234316 w 3729161"/>
              <a:gd name="connsiteY20" fmla="*/ 95416 h 1478943"/>
              <a:gd name="connsiteX21" fmla="*/ 2321781 w 3729161"/>
              <a:gd name="connsiteY21" fmla="*/ 95416 h 1478943"/>
              <a:gd name="connsiteX22" fmla="*/ 2464904 w 3729161"/>
              <a:gd name="connsiteY22" fmla="*/ 39756 h 1478943"/>
              <a:gd name="connsiteX23" fmla="*/ 2568271 w 3729161"/>
              <a:gd name="connsiteY23" fmla="*/ 39756 h 1478943"/>
              <a:gd name="connsiteX24" fmla="*/ 2727297 w 3729161"/>
              <a:gd name="connsiteY24" fmla="*/ 7951 h 1478943"/>
              <a:gd name="connsiteX25" fmla="*/ 2814761 w 3729161"/>
              <a:gd name="connsiteY25" fmla="*/ 0 h 1478943"/>
              <a:gd name="connsiteX26" fmla="*/ 2941982 w 3729161"/>
              <a:gd name="connsiteY26" fmla="*/ 23854 h 1478943"/>
              <a:gd name="connsiteX27" fmla="*/ 3212327 w 3729161"/>
              <a:gd name="connsiteY27" fmla="*/ 23854 h 1478943"/>
              <a:gd name="connsiteX28" fmla="*/ 3387255 w 3729161"/>
              <a:gd name="connsiteY28" fmla="*/ 15903 h 1478943"/>
              <a:gd name="connsiteX29" fmla="*/ 3466768 w 3729161"/>
              <a:gd name="connsiteY29" fmla="*/ 7951 h 1478943"/>
              <a:gd name="connsiteX30" fmla="*/ 3625794 w 3729161"/>
              <a:gd name="connsiteY30" fmla="*/ 7951 h 1478943"/>
              <a:gd name="connsiteX31" fmla="*/ 3729161 w 3729161"/>
              <a:gd name="connsiteY31" fmla="*/ 55659 h 1478943"/>
              <a:gd name="connsiteX0" fmla="*/ 0 w 3625794"/>
              <a:gd name="connsiteY0" fmla="*/ 1478943 h 1478943"/>
              <a:gd name="connsiteX1" fmla="*/ 214685 w 3625794"/>
              <a:gd name="connsiteY1" fmla="*/ 1431235 h 1478943"/>
              <a:gd name="connsiteX2" fmla="*/ 326003 w 3625794"/>
              <a:gd name="connsiteY2" fmla="*/ 1359673 h 1478943"/>
              <a:gd name="connsiteX3" fmla="*/ 453224 w 3625794"/>
              <a:gd name="connsiteY3" fmla="*/ 1296063 h 1478943"/>
              <a:gd name="connsiteX4" fmla="*/ 532737 w 3625794"/>
              <a:gd name="connsiteY4" fmla="*/ 1144988 h 1478943"/>
              <a:gd name="connsiteX5" fmla="*/ 620201 w 3625794"/>
              <a:gd name="connsiteY5" fmla="*/ 1065475 h 1478943"/>
              <a:gd name="connsiteX6" fmla="*/ 659958 w 3625794"/>
              <a:gd name="connsiteY6" fmla="*/ 970059 h 1478943"/>
              <a:gd name="connsiteX7" fmla="*/ 779227 w 3625794"/>
              <a:gd name="connsiteY7" fmla="*/ 882595 h 1478943"/>
              <a:gd name="connsiteX8" fmla="*/ 938254 w 3625794"/>
              <a:gd name="connsiteY8" fmla="*/ 795130 h 1478943"/>
              <a:gd name="connsiteX9" fmla="*/ 985961 w 3625794"/>
              <a:gd name="connsiteY9" fmla="*/ 691763 h 1478943"/>
              <a:gd name="connsiteX10" fmla="*/ 1057523 w 3625794"/>
              <a:gd name="connsiteY10" fmla="*/ 612250 h 1478943"/>
              <a:gd name="connsiteX11" fmla="*/ 1137036 w 3625794"/>
              <a:gd name="connsiteY11" fmla="*/ 572494 h 1478943"/>
              <a:gd name="connsiteX12" fmla="*/ 1232452 w 3625794"/>
              <a:gd name="connsiteY12" fmla="*/ 540689 h 1478943"/>
              <a:gd name="connsiteX13" fmla="*/ 1367624 w 3625794"/>
              <a:gd name="connsiteY13" fmla="*/ 477078 h 1478943"/>
              <a:gd name="connsiteX14" fmla="*/ 1518699 w 3625794"/>
              <a:gd name="connsiteY14" fmla="*/ 405516 h 1478943"/>
              <a:gd name="connsiteX15" fmla="*/ 1606163 w 3625794"/>
              <a:gd name="connsiteY15" fmla="*/ 326003 h 1478943"/>
              <a:gd name="connsiteX16" fmla="*/ 1725433 w 3625794"/>
              <a:gd name="connsiteY16" fmla="*/ 246490 h 1478943"/>
              <a:gd name="connsiteX17" fmla="*/ 1940118 w 3625794"/>
              <a:gd name="connsiteY17" fmla="*/ 190831 h 1478943"/>
              <a:gd name="connsiteX18" fmla="*/ 2083241 w 3625794"/>
              <a:gd name="connsiteY18" fmla="*/ 111318 h 1478943"/>
              <a:gd name="connsiteX19" fmla="*/ 2154803 w 3625794"/>
              <a:gd name="connsiteY19" fmla="*/ 39756 h 1478943"/>
              <a:gd name="connsiteX20" fmla="*/ 2234316 w 3625794"/>
              <a:gd name="connsiteY20" fmla="*/ 95416 h 1478943"/>
              <a:gd name="connsiteX21" fmla="*/ 2321781 w 3625794"/>
              <a:gd name="connsiteY21" fmla="*/ 95416 h 1478943"/>
              <a:gd name="connsiteX22" fmla="*/ 2464904 w 3625794"/>
              <a:gd name="connsiteY22" fmla="*/ 39756 h 1478943"/>
              <a:gd name="connsiteX23" fmla="*/ 2568271 w 3625794"/>
              <a:gd name="connsiteY23" fmla="*/ 39756 h 1478943"/>
              <a:gd name="connsiteX24" fmla="*/ 2727297 w 3625794"/>
              <a:gd name="connsiteY24" fmla="*/ 7951 h 1478943"/>
              <a:gd name="connsiteX25" fmla="*/ 2814761 w 3625794"/>
              <a:gd name="connsiteY25" fmla="*/ 0 h 1478943"/>
              <a:gd name="connsiteX26" fmla="*/ 2941982 w 3625794"/>
              <a:gd name="connsiteY26" fmla="*/ 23854 h 1478943"/>
              <a:gd name="connsiteX27" fmla="*/ 3212327 w 3625794"/>
              <a:gd name="connsiteY27" fmla="*/ 23854 h 1478943"/>
              <a:gd name="connsiteX28" fmla="*/ 3387255 w 3625794"/>
              <a:gd name="connsiteY28" fmla="*/ 15903 h 1478943"/>
              <a:gd name="connsiteX29" fmla="*/ 3466768 w 3625794"/>
              <a:gd name="connsiteY29" fmla="*/ 7951 h 1478943"/>
              <a:gd name="connsiteX30" fmla="*/ 3625794 w 3625794"/>
              <a:gd name="connsiteY30" fmla="*/ 7951 h 1478943"/>
              <a:gd name="connsiteX0" fmla="*/ 0 w 3466768"/>
              <a:gd name="connsiteY0" fmla="*/ 1478943 h 1478943"/>
              <a:gd name="connsiteX1" fmla="*/ 214685 w 3466768"/>
              <a:gd name="connsiteY1" fmla="*/ 1431235 h 1478943"/>
              <a:gd name="connsiteX2" fmla="*/ 326003 w 3466768"/>
              <a:gd name="connsiteY2" fmla="*/ 1359673 h 1478943"/>
              <a:gd name="connsiteX3" fmla="*/ 453224 w 3466768"/>
              <a:gd name="connsiteY3" fmla="*/ 1296063 h 1478943"/>
              <a:gd name="connsiteX4" fmla="*/ 532737 w 3466768"/>
              <a:gd name="connsiteY4" fmla="*/ 1144988 h 1478943"/>
              <a:gd name="connsiteX5" fmla="*/ 620201 w 3466768"/>
              <a:gd name="connsiteY5" fmla="*/ 1065475 h 1478943"/>
              <a:gd name="connsiteX6" fmla="*/ 659958 w 3466768"/>
              <a:gd name="connsiteY6" fmla="*/ 970059 h 1478943"/>
              <a:gd name="connsiteX7" fmla="*/ 779227 w 3466768"/>
              <a:gd name="connsiteY7" fmla="*/ 882595 h 1478943"/>
              <a:gd name="connsiteX8" fmla="*/ 938254 w 3466768"/>
              <a:gd name="connsiteY8" fmla="*/ 795130 h 1478943"/>
              <a:gd name="connsiteX9" fmla="*/ 985961 w 3466768"/>
              <a:gd name="connsiteY9" fmla="*/ 691763 h 1478943"/>
              <a:gd name="connsiteX10" fmla="*/ 1057523 w 3466768"/>
              <a:gd name="connsiteY10" fmla="*/ 612250 h 1478943"/>
              <a:gd name="connsiteX11" fmla="*/ 1137036 w 3466768"/>
              <a:gd name="connsiteY11" fmla="*/ 572494 h 1478943"/>
              <a:gd name="connsiteX12" fmla="*/ 1232452 w 3466768"/>
              <a:gd name="connsiteY12" fmla="*/ 540689 h 1478943"/>
              <a:gd name="connsiteX13" fmla="*/ 1367624 w 3466768"/>
              <a:gd name="connsiteY13" fmla="*/ 477078 h 1478943"/>
              <a:gd name="connsiteX14" fmla="*/ 1518699 w 3466768"/>
              <a:gd name="connsiteY14" fmla="*/ 405516 h 1478943"/>
              <a:gd name="connsiteX15" fmla="*/ 1606163 w 3466768"/>
              <a:gd name="connsiteY15" fmla="*/ 326003 h 1478943"/>
              <a:gd name="connsiteX16" fmla="*/ 1725433 w 3466768"/>
              <a:gd name="connsiteY16" fmla="*/ 246490 h 1478943"/>
              <a:gd name="connsiteX17" fmla="*/ 1940118 w 3466768"/>
              <a:gd name="connsiteY17" fmla="*/ 190831 h 1478943"/>
              <a:gd name="connsiteX18" fmla="*/ 2083241 w 3466768"/>
              <a:gd name="connsiteY18" fmla="*/ 111318 h 1478943"/>
              <a:gd name="connsiteX19" fmla="*/ 2154803 w 3466768"/>
              <a:gd name="connsiteY19" fmla="*/ 39756 h 1478943"/>
              <a:gd name="connsiteX20" fmla="*/ 2234316 w 3466768"/>
              <a:gd name="connsiteY20" fmla="*/ 95416 h 1478943"/>
              <a:gd name="connsiteX21" fmla="*/ 2321781 w 3466768"/>
              <a:gd name="connsiteY21" fmla="*/ 95416 h 1478943"/>
              <a:gd name="connsiteX22" fmla="*/ 2464904 w 3466768"/>
              <a:gd name="connsiteY22" fmla="*/ 39756 h 1478943"/>
              <a:gd name="connsiteX23" fmla="*/ 2568271 w 3466768"/>
              <a:gd name="connsiteY23" fmla="*/ 39756 h 1478943"/>
              <a:gd name="connsiteX24" fmla="*/ 2727297 w 3466768"/>
              <a:gd name="connsiteY24" fmla="*/ 7951 h 1478943"/>
              <a:gd name="connsiteX25" fmla="*/ 2814761 w 3466768"/>
              <a:gd name="connsiteY25" fmla="*/ 0 h 1478943"/>
              <a:gd name="connsiteX26" fmla="*/ 2941982 w 3466768"/>
              <a:gd name="connsiteY26" fmla="*/ 23854 h 1478943"/>
              <a:gd name="connsiteX27" fmla="*/ 3212327 w 3466768"/>
              <a:gd name="connsiteY27" fmla="*/ 23854 h 1478943"/>
              <a:gd name="connsiteX28" fmla="*/ 3387255 w 3466768"/>
              <a:gd name="connsiteY28" fmla="*/ 15903 h 1478943"/>
              <a:gd name="connsiteX29" fmla="*/ 3466768 w 3466768"/>
              <a:gd name="connsiteY29" fmla="*/ 7951 h 1478943"/>
              <a:gd name="connsiteX0" fmla="*/ 0 w 3387255"/>
              <a:gd name="connsiteY0" fmla="*/ 1478943 h 1478943"/>
              <a:gd name="connsiteX1" fmla="*/ 214685 w 3387255"/>
              <a:gd name="connsiteY1" fmla="*/ 1431235 h 1478943"/>
              <a:gd name="connsiteX2" fmla="*/ 326003 w 3387255"/>
              <a:gd name="connsiteY2" fmla="*/ 1359673 h 1478943"/>
              <a:gd name="connsiteX3" fmla="*/ 453224 w 3387255"/>
              <a:gd name="connsiteY3" fmla="*/ 1296063 h 1478943"/>
              <a:gd name="connsiteX4" fmla="*/ 532737 w 3387255"/>
              <a:gd name="connsiteY4" fmla="*/ 1144988 h 1478943"/>
              <a:gd name="connsiteX5" fmla="*/ 620201 w 3387255"/>
              <a:gd name="connsiteY5" fmla="*/ 1065475 h 1478943"/>
              <a:gd name="connsiteX6" fmla="*/ 659958 w 3387255"/>
              <a:gd name="connsiteY6" fmla="*/ 970059 h 1478943"/>
              <a:gd name="connsiteX7" fmla="*/ 779227 w 3387255"/>
              <a:gd name="connsiteY7" fmla="*/ 882595 h 1478943"/>
              <a:gd name="connsiteX8" fmla="*/ 938254 w 3387255"/>
              <a:gd name="connsiteY8" fmla="*/ 795130 h 1478943"/>
              <a:gd name="connsiteX9" fmla="*/ 985961 w 3387255"/>
              <a:gd name="connsiteY9" fmla="*/ 691763 h 1478943"/>
              <a:gd name="connsiteX10" fmla="*/ 1057523 w 3387255"/>
              <a:gd name="connsiteY10" fmla="*/ 612250 h 1478943"/>
              <a:gd name="connsiteX11" fmla="*/ 1137036 w 3387255"/>
              <a:gd name="connsiteY11" fmla="*/ 572494 h 1478943"/>
              <a:gd name="connsiteX12" fmla="*/ 1232452 w 3387255"/>
              <a:gd name="connsiteY12" fmla="*/ 540689 h 1478943"/>
              <a:gd name="connsiteX13" fmla="*/ 1367624 w 3387255"/>
              <a:gd name="connsiteY13" fmla="*/ 477078 h 1478943"/>
              <a:gd name="connsiteX14" fmla="*/ 1518699 w 3387255"/>
              <a:gd name="connsiteY14" fmla="*/ 405516 h 1478943"/>
              <a:gd name="connsiteX15" fmla="*/ 1606163 w 3387255"/>
              <a:gd name="connsiteY15" fmla="*/ 326003 h 1478943"/>
              <a:gd name="connsiteX16" fmla="*/ 1725433 w 3387255"/>
              <a:gd name="connsiteY16" fmla="*/ 246490 h 1478943"/>
              <a:gd name="connsiteX17" fmla="*/ 1940118 w 3387255"/>
              <a:gd name="connsiteY17" fmla="*/ 190831 h 1478943"/>
              <a:gd name="connsiteX18" fmla="*/ 2083241 w 3387255"/>
              <a:gd name="connsiteY18" fmla="*/ 111318 h 1478943"/>
              <a:gd name="connsiteX19" fmla="*/ 2154803 w 3387255"/>
              <a:gd name="connsiteY19" fmla="*/ 39756 h 1478943"/>
              <a:gd name="connsiteX20" fmla="*/ 2234316 w 3387255"/>
              <a:gd name="connsiteY20" fmla="*/ 95416 h 1478943"/>
              <a:gd name="connsiteX21" fmla="*/ 2321781 w 3387255"/>
              <a:gd name="connsiteY21" fmla="*/ 95416 h 1478943"/>
              <a:gd name="connsiteX22" fmla="*/ 2464904 w 3387255"/>
              <a:gd name="connsiteY22" fmla="*/ 39756 h 1478943"/>
              <a:gd name="connsiteX23" fmla="*/ 2568271 w 3387255"/>
              <a:gd name="connsiteY23" fmla="*/ 39756 h 1478943"/>
              <a:gd name="connsiteX24" fmla="*/ 2727297 w 3387255"/>
              <a:gd name="connsiteY24" fmla="*/ 7951 h 1478943"/>
              <a:gd name="connsiteX25" fmla="*/ 2814761 w 3387255"/>
              <a:gd name="connsiteY25" fmla="*/ 0 h 1478943"/>
              <a:gd name="connsiteX26" fmla="*/ 2941982 w 3387255"/>
              <a:gd name="connsiteY26" fmla="*/ 23854 h 1478943"/>
              <a:gd name="connsiteX27" fmla="*/ 3212327 w 3387255"/>
              <a:gd name="connsiteY27" fmla="*/ 23854 h 1478943"/>
              <a:gd name="connsiteX28" fmla="*/ 3387255 w 3387255"/>
              <a:gd name="connsiteY28" fmla="*/ 15903 h 1478943"/>
              <a:gd name="connsiteX0" fmla="*/ 0 w 3212327"/>
              <a:gd name="connsiteY0" fmla="*/ 1478943 h 1478943"/>
              <a:gd name="connsiteX1" fmla="*/ 214685 w 3212327"/>
              <a:gd name="connsiteY1" fmla="*/ 1431235 h 1478943"/>
              <a:gd name="connsiteX2" fmla="*/ 326003 w 3212327"/>
              <a:gd name="connsiteY2" fmla="*/ 1359673 h 1478943"/>
              <a:gd name="connsiteX3" fmla="*/ 453224 w 3212327"/>
              <a:gd name="connsiteY3" fmla="*/ 1296063 h 1478943"/>
              <a:gd name="connsiteX4" fmla="*/ 532737 w 3212327"/>
              <a:gd name="connsiteY4" fmla="*/ 1144988 h 1478943"/>
              <a:gd name="connsiteX5" fmla="*/ 620201 w 3212327"/>
              <a:gd name="connsiteY5" fmla="*/ 1065475 h 1478943"/>
              <a:gd name="connsiteX6" fmla="*/ 659958 w 3212327"/>
              <a:gd name="connsiteY6" fmla="*/ 970059 h 1478943"/>
              <a:gd name="connsiteX7" fmla="*/ 779227 w 3212327"/>
              <a:gd name="connsiteY7" fmla="*/ 882595 h 1478943"/>
              <a:gd name="connsiteX8" fmla="*/ 938254 w 3212327"/>
              <a:gd name="connsiteY8" fmla="*/ 795130 h 1478943"/>
              <a:gd name="connsiteX9" fmla="*/ 985961 w 3212327"/>
              <a:gd name="connsiteY9" fmla="*/ 691763 h 1478943"/>
              <a:gd name="connsiteX10" fmla="*/ 1057523 w 3212327"/>
              <a:gd name="connsiteY10" fmla="*/ 612250 h 1478943"/>
              <a:gd name="connsiteX11" fmla="*/ 1137036 w 3212327"/>
              <a:gd name="connsiteY11" fmla="*/ 572494 h 1478943"/>
              <a:gd name="connsiteX12" fmla="*/ 1232452 w 3212327"/>
              <a:gd name="connsiteY12" fmla="*/ 540689 h 1478943"/>
              <a:gd name="connsiteX13" fmla="*/ 1367624 w 3212327"/>
              <a:gd name="connsiteY13" fmla="*/ 477078 h 1478943"/>
              <a:gd name="connsiteX14" fmla="*/ 1518699 w 3212327"/>
              <a:gd name="connsiteY14" fmla="*/ 405516 h 1478943"/>
              <a:gd name="connsiteX15" fmla="*/ 1606163 w 3212327"/>
              <a:gd name="connsiteY15" fmla="*/ 326003 h 1478943"/>
              <a:gd name="connsiteX16" fmla="*/ 1725433 w 3212327"/>
              <a:gd name="connsiteY16" fmla="*/ 246490 h 1478943"/>
              <a:gd name="connsiteX17" fmla="*/ 1940118 w 3212327"/>
              <a:gd name="connsiteY17" fmla="*/ 190831 h 1478943"/>
              <a:gd name="connsiteX18" fmla="*/ 2083241 w 3212327"/>
              <a:gd name="connsiteY18" fmla="*/ 111318 h 1478943"/>
              <a:gd name="connsiteX19" fmla="*/ 2154803 w 3212327"/>
              <a:gd name="connsiteY19" fmla="*/ 39756 h 1478943"/>
              <a:gd name="connsiteX20" fmla="*/ 2234316 w 3212327"/>
              <a:gd name="connsiteY20" fmla="*/ 95416 h 1478943"/>
              <a:gd name="connsiteX21" fmla="*/ 2321781 w 3212327"/>
              <a:gd name="connsiteY21" fmla="*/ 95416 h 1478943"/>
              <a:gd name="connsiteX22" fmla="*/ 2464904 w 3212327"/>
              <a:gd name="connsiteY22" fmla="*/ 39756 h 1478943"/>
              <a:gd name="connsiteX23" fmla="*/ 2568271 w 3212327"/>
              <a:gd name="connsiteY23" fmla="*/ 39756 h 1478943"/>
              <a:gd name="connsiteX24" fmla="*/ 2727297 w 3212327"/>
              <a:gd name="connsiteY24" fmla="*/ 7951 h 1478943"/>
              <a:gd name="connsiteX25" fmla="*/ 2814761 w 3212327"/>
              <a:gd name="connsiteY25" fmla="*/ 0 h 1478943"/>
              <a:gd name="connsiteX26" fmla="*/ 2941982 w 3212327"/>
              <a:gd name="connsiteY26" fmla="*/ 23854 h 1478943"/>
              <a:gd name="connsiteX27" fmla="*/ 3212327 w 3212327"/>
              <a:gd name="connsiteY27" fmla="*/ 23854 h 1478943"/>
              <a:gd name="connsiteX0" fmla="*/ 0 w 2941982"/>
              <a:gd name="connsiteY0" fmla="*/ 1478943 h 1478943"/>
              <a:gd name="connsiteX1" fmla="*/ 214685 w 2941982"/>
              <a:gd name="connsiteY1" fmla="*/ 1431235 h 1478943"/>
              <a:gd name="connsiteX2" fmla="*/ 326003 w 2941982"/>
              <a:gd name="connsiteY2" fmla="*/ 1359673 h 1478943"/>
              <a:gd name="connsiteX3" fmla="*/ 453224 w 2941982"/>
              <a:gd name="connsiteY3" fmla="*/ 1296063 h 1478943"/>
              <a:gd name="connsiteX4" fmla="*/ 532737 w 2941982"/>
              <a:gd name="connsiteY4" fmla="*/ 1144988 h 1478943"/>
              <a:gd name="connsiteX5" fmla="*/ 620201 w 2941982"/>
              <a:gd name="connsiteY5" fmla="*/ 1065475 h 1478943"/>
              <a:gd name="connsiteX6" fmla="*/ 659958 w 2941982"/>
              <a:gd name="connsiteY6" fmla="*/ 970059 h 1478943"/>
              <a:gd name="connsiteX7" fmla="*/ 779227 w 2941982"/>
              <a:gd name="connsiteY7" fmla="*/ 882595 h 1478943"/>
              <a:gd name="connsiteX8" fmla="*/ 938254 w 2941982"/>
              <a:gd name="connsiteY8" fmla="*/ 795130 h 1478943"/>
              <a:gd name="connsiteX9" fmla="*/ 985961 w 2941982"/>
              <a:gd name="connsiteY9" fmla="*/ 691763 h 1478943"/>
              <a:gd name="connsiteX10" fmla="*/ 1057523 w 2941982"/>
              <a:gd name="connsiteY10" fmla="*/ 612250 h 1478943"/>
              <a:gd name="connsiteX11" fmla="*/ 1137036 w 2941982"/>
              <a:gd name="connsiteY11" fmla="*/ 572494 h 1478943"/>
              <a:gd name="connsiteX12" fmla="*/ 1232452 w 2941982"/>
              <a:gd name="connsiteY12" fmla="*/ 540689 h 1478943"/>
              <a:gd name="connsiteX13" fmla="*/ 1367624 w 2941982"/>
              <a:gd name="connsiteY13" fmla="*/ 477078 h 1478943"/>
              <a:gd name="connsiteX14" fmla="*/ 1518699 w 2941982"/>
              <a:gd name="connsiteY14" fmla="*/ 405516 h 1478943"/>
              <a:gd name="connsiteX15" fmla="*/ 1606163 w 2941982"/>
              <a:gd name="connsiteY15" fmla="*/ 326003 h 1478943"/>
              <a:gd name="connsiteX16" fmla="*/ 1725433 w 2941982"/>
              <a:gd name="connsiteY16" fmla="*/ 246490 h 1478943"/>
              <a:gd name="connsiteX17" fmla="*/ 1940118 w 2941982"/>
              <a:gd name="connsiteY17" fmla="*/ 190831 h 1478943"/>
              <a:gd name="connsiteX18" fmla="*/ 2083241 w 2941982"/>
              <a:gd name="connsiteY18" fmla="*/ 111318 h 1478943"/>
              <a:gd name="connsiteX19" fmla="*/ 2154803 w 2941982"/>
              <a:gd name="connsiteY19" fmla="*/ 39756 h 1478943"/>
              <a:gd name="connsiteX20" fmla="*/ 2234316 w 2941982"/>
              <a:gd name="connsiteY20" fmla="*/ 95416 h 1478943"/>
              <a:gd name="connsiteX21" fmla="*/ 2321781 w 2941982"/>
              <a:gd name="connsiteY21" fmla="*/ 95416 h 1478943"/>
              <a:gd name="connsiteX22" fmla="*/ 2464904 w 2941982"/>
              <a:gd name="connsiteY22" fmla="*/ 39756 h 1478943"/>
              <a:gd name="connsiteX23" fmla="*/ 2568271 w 2941982"/>
              <a:gd name="connsiteY23" fmla="*/ 39756 h 1478943"/>
              <a:gd name="connsiteX24" fmla="*/ 2727297 w 2941982"/>
              <a:gd name="connsiteY24" fmla="*/ 7951 h 1478943"/>
              <a:gd name="connsiteX25" fmla="*/ 2814761 w 2941982"/>
              <a:gd name="connsiteY25" fmla="*/ 0 h 1478943"/>
              <a:gd name="connsiteX26" fmla="*/ 2941982 w 2941982"/>
              <a:gd name="connsiteY26" fmla="*/ 23854 h 1478943"/>
              <a:gd name="connsiteX0" fmla="*/ 0 w 2814761"/>
              <a:gd name="connsiteY0" fmla="*/ 1478943 h 1478943"/>
              <a:gd name="connsiteX1" fmla="*/ 214685 w 2814761"/>
              <a:gd name="connsiteY1" fmla="*/ 1431235 h 1478943"/>
              <a:gd name="connsiteX2" fmla="*/ 326003 w 2814761"/>
              <a:gd name="connsiteY2" fmla="*/ 1359673 h 1478943"/>
              <a:gd name="connsiteX3" fmla="*/ 453224 w 2814761"/>
              <a:gd name="connsiteY3" fmla="*/ 1296063 h 1478943"/>
              <a:gd name="connsiteX4" fmla="*/ 532737 w 2814761"/>
              <a:gd name="connsiteY4" fmla="*/ 1144988 h 1478943"/>
              <a:gd name="connsiteX5" fmla="*/ 620201 w 2814761"/>
              <a:gd name="connsiteY5" fmla="*/ 1065475 h 1478943"/>
              <a:gd name="connsiteX6" fmla="*/ 659958 w 2814761"/>
              <a:gd name="connsiteY6" fmla="*/ 970059 h 1478943"/>
              <a:gd name="connsiteX7" fmla="*/ 779227 w 2814761"/>
              <a:gd name="connsiteY7" fmla="*/ 882595 h 1478943"/>
              <a:gd name="connsiteX8" fmla="*/ 938254 w 2814761"/>
              <a:gd name="connsiteY8" fmla="*/ 795130 h 1478943"/>
              <a:gd name="connsiteX9" fmla="*/ 985961 w 2814761"/>
              <a:gd name="connsiteY9" fmla="*/ 691763 h 1478943"/>
              <a:gd name="connsiteX10" fmla="*/ 1057523 w 2814761"/>
              <a:gd name="connsiteY10" fmla="*/ 612250 h 1478943"/>
              <a:gd name="connsiteX11" fmla="*/ 1137036 w 2814761"/>
              <a:gd name="connsiteY11" fmla="*/ 572494 h 1478943"/>
              <a:gd name="connsiteX12" fmla="*/ 1232452 w 2814761"/>
              <a:gd name="connsiteY12" fmla="*/ 540689 h 1478943"/>
              <a:gd name="connsiteX13" fmla="*/ 1367624 w 2814761"/>
              <a:gd name="connsiteY13" fmla="*/ 477078 h 1478943"/>
              <a:gd name="connsiteX14" fmla="*/ 1518699 w 2814761"/>
              <a:gd name="connsiteY14" fmla="*/ 405516 h 1478943"/>
              <a:gd name="connsiteX15" fmla="*/ 1606163 w 2814761"/>
              <a:gd name="connsiteY15" fmla="*/ 326003 h 1478943"/>
              <a:gd name="connsiteX16" fmla="*/ 1725433 w 2814761"/>
              <a:gd name="connsiteY16" fmla="*/ 246490 h 1478943"/>
              <a:gd name="connsiteX17" fmla="*/ 1940118 w 2814761"/>
              <a:gd name="connsiteY17" fmla="*/ 190831 h 1478943"/>
              <a:gd name="connsiteX18" fmla="*/ 2083241 w 2814761"/>
              <a:gd name="connsiteY18" fmla="*/ 111318 h 1478943"/>
              <a:gd name="connsiteX19" fmla="*/ 2154803 w 2814761"/>
              <a:gd name="connsiteY19" fmla="*/ 39756 h 1478943"/>
              <a:gd name="connsiteX20" fmla="*/ 2234316 w 2814761"/>
              <a:gd name="connsiteY20" fmla="*/ 95416 h 1478943"/>
              <a:gd name="connsiteX21" fmla="*/ 2321781 w 2814761"/>
              <a:gd name="connsiteY21" fmla="*/ 95416 h 1478943"/>
              <a:gd name="connsiteX22" fmla="*/ 2464904 w 2814761"/>
              <a:gd name="connsiteY22" fmla="*/ 39756 h 1478943"/>
              <a:gd name="connsiteX23" fmla="*/ 2568271 w 2814761"/>
              <a:gd name="connsiteY23" fmla="*/ 39756 h 1478943"/>
              <a:gd name="connsiteX24" fmla="*/ 2727297 w 2814761"/>
              <a:gd name="connsiteY24" fmla="*/ 7951 h 1478943"/>
              <a:gd name="connsiteX25" fmla="*/ 2814761 w 2814761"/>
              <a:gd name="connsiteY25" fmla="*/ 0 h 1478943"/>
              <a:gd name="connsiteX0" fmla="*/ 0 w 2727297"/>
              <a:gd name="connsiteY0" fmla="*/ 1470992 h 1470992"/>
              <a:gd name="connsiteX1" fmla="*/ 214685 w 2727297"/>
              <a:gd name="connsiteY1" fmla="*/ 1423284 h 1470992"/>
              <a:gd name="connsiteX2" fmla="*/ 326003 w 2727297"/>
              <a:gd name="connsiteY2" fmla="*/ 1351722 h 1470992"/>
              <a:gd name="connsiteX3" fmla="*/ 453224 w 2727297"/>
              <a:gd name="connsiteY3" fmla="*/ 1288112 h 1470992"/>
              <a:gd name="connsiteX4" fmla="*/ 532737 w 2727297"/>
              <a:gd name="connsiteY4" fmla="*/ 1137037 h 1470992"/>
              <a:gd name="connsiteX5" fmla="*/ 620201 w 2727297"/>
              <a:gd name="connsiteY5" fmla="*/ 1057524 h 1470992"/>
              <a:gd name="connsiteX6" fmla="*/ 659958 w 2727297"/>
              <a:gd name="connsiteY6" fmla="*/ 962108 h 1470992"/>
              <a:gd name="connsiteX7" fmla="*/ 779227 w 2727297"/>
              <a:gd name="connsiteY7" fmla="*/ 874644 h 1470992"/>
              <a:gd name="connsiteX8" fmla="*/ 938254 w 2727297"/>
              <a:gd name="connsiteY8" fmla="*/ 787179 h 1470992"/>
              <a:gd name="connsiteX9" fmla="*/ 985961 w 2727297"/>
              <a:gd name="connsiteY9" fmla="*/ 683812 h 1470992"/>
              <a:gd name="connsiteX10" fmla="*/ 1057523 w 2727297"/>
              <a:gd name="connsiteY10" fmla="*/ 604299 h 1470992"/>
              <a:gd name="connsiteX11" fmla="*/ 1137036 w 2727297"/>
              <a:gd name="connsiteY11" fmla="*/ 564543 h 1470992"/>
              <a:gd name="connsiteX12" fmla="*/ 1232452 w 2727297"/>
              <a:gd name="connsiteY12" fmla="*/ 532738 h 1470992"/>
              <a:gd name="connsiteX13" fmla="*/ 1367624 w 2727297"/>
              <a:gd name="connsiteY13" fmla="*/ 469127 h 1470992"/>
              <a:gd name="connsiteX14" fmla="*/ 1518699 w 2727297"/>
              <a:gd name="connsiteY14" fmla="*/ 397565 h 1470992"/>
              <a:gd name="connsiteX15" fmla="*/ 1606163 w 2727297"/>
              <a:gd name="connsiteY15" fmla="*/ 318052 h 1470992"/>
              <a:gd name="connsiteX16" fmla="*/ 1725433 w 2727297"/>
              <a:gd name="connsiteY16" fmla="*/ 238539 h 1470992"/>
              <a:gd name="connsiteX17" fmla="*/ 1940118 w 2727297"/>
              <a:gd name="connsiteY17" fmla="*/ 182880 h 1470992"/>
              <a:gd name="connsiteX18" fmla="*/ 2083241 w 2727297"/>
              <a:gd name="connsiteY18" fmla="*/ 103367 h 1470992"/>
              <a:gd name="connsiteX19" fmla="*/ 2154803 w 2727297"/>
              <a:gd name="connsiteY19" fmla="*/ 31805 h 1470992"/>
              <a:gd name="connsiteX20" fmla="*/ 2234316 w 2727297"/>
              <a:gd name="connsiteY20" fmla="*/ 87465 h 1470992"/>
              <a:gd name="connsiteX21" fmla="*/ 2321781 w 2727297"/>
              <a:gd name="connsiteY21" fmla="*/ 87465 h 1470992"/>
              <a:gd name="connsiteX22" fmla="*/ 2464904 w 2727297"/>
              <a:gd name="connsiteY22" fmla="*/ 31805 h 1470992"/>
              <a:gd name="connsiteX23" fmla="*/ 2568271 w 2727297"/>
              <a:gd name="connsiteY23" fmla="*/ 31805 h 1470992"/>
              <a:gd name="connsiteX24" fmla="*/ 2727297 w 2727297"/>
              <a:gd name="connsiteY24" fmla="*/ 0 h 1470992"/>
              <a:gd name="connsiteX0" fmla="*/ 0 w 2568271"/>
              <a:gd name="connsiteY0" fmla="*/ 1439187 h 1439187"/>
              <a:gd name="connsiteX1" fmla="*/ 214685 w 2568271"/>
              <a:gd name="connsiteY1" fmla="*/ 1391479 h 1439187"/>
              <a:gd name="connsiteX2" fmla="*/ 326003 w 2568271"/>
              <a:gd name="connsiteY2" fmla="*/ 1319917 h 1439187"/>
              <a:gd name="connsiteX3" fmla="*/ 453224 w 2568271"/>
              <a:gd name="connsiteY3" fmla="*/ 1256307 h 1439187"/>
              <a:gd name="connsiteX4" fmla="*/ 532737 w 2568271"/>
              <a:gd name="connsiteY4" fmla="*/ 1105232 h 1439187"/>
              <a:gd name="connsiteX5" fmla="*/ 620201 w 2568271"/>
              <a:gd name="connsiteY5" fmla="*/ 1025719 h 1439187"/>
              <a:gd name="connsiteX6" fmla="*/ 659958 w 2568271"/>
              <a:gd name="connsiteY6" fmla="*/ 930303 h 1439187"/>
              <a:gd name="connsiteX7" fmla="*/ 779227 w 2568271"/>
              <a:gd name="connsiteY7" fmla="*/ 842839 h 1439187"/>
              <a:gd name="connsiteX8" fmla="*/ 938254 w 2568271"/>
              <a:gd name="connsiteY8" fmla="*/ 755374 h 1439187"/>
              <a:gd name="connsiteX9" fmla="*/ 985961 w 2568271"/>
              <a:gd name="connsiteY9" fmla="*/ 652007 h 1439187"/>
              <a:gd name="connsiteX10" fmla="*/ 1057523 w 2568271"/>
              <a:gd name="connsiteY10" fmla="*/ 572494 h 1439187"/>
              <a:gd name="connsiteX11" fmla="*/ 1137036 w 2568271"/>
              <a:gd name="connsiteY11" fmla="*/ 532738 h 1439187"/>
              <a:gd name="connsiteX12" fmla="*/ 1232452 w 2568271"/>
              <a:gd name="connsiteY12" fmla="*/ 500933 h 1439187"/>
              <a:gd name="connsiteX13" fmla="*/ 1367624 w 2568271"/>
              <a:gd name="connsiteY13" fmla="*/ 437322 h 1439187"/>
              <a:gd name="connsiteX14" fmla="*/ 1518699 w 2568271"/>
              <a:gd name="connsiteY14" fmla="*/ 365760 h 1439187"/>
              <a:gd name="connsiteX15" fmla="*/ 1606163 w 2568271"/>
              <a:gd name="connsiteY15" fmla="*/ 286247 h 1439187"/>
              <a:gd name="connsiteX16" fmla="*/ 1725433 w 2568271"/>
              <a:gd name="connsiteY16" fmla="*/ 206734 h 1439187"/>
              <a:gd name="connsiteX17" fmla="*/ 1940118 w 2568271"/>
              <a:gd name="connsiteY17" fmla="*/ 151075 h 1439187"/>
              <a:gd name="connsiteX18" fmla="*/ 2083241 w 2568271"/>
              <a:gd name="connsiteY18" fmla="*/ 71562 h 1439187"/>
              <a:gd name="connsiteX19" fmla="*/ 2154803 w 2568271"/>
              <a:gd name="connsiteY19" fmla="*/ 0 h 1439187"/>
              <a:gd name="connsiteX20" fmla="*/ 2234316 w 2568271"/>
              <a:gd name="connsiteY20" fmla="*/ 55660 h 1439187"/>
              <a:gd name="connsiteX21" fmla="*/ 2321781 w 2568271"/>
              <a:gd name="connsiteY21" fmla="*/ 55660 h 1439187"/>
              <a:gd name="connsiteX22" fmla="*/ 2464904 w 2568271"/>
              <a:gd name="connsiteY22" fmla="*/ 0 h 1439187"/>
              <a:gd name="connsiteX23" fmla="*/ 2568271 w 2568271"/>
              <a:gd name="connsiteY23" fmla="*/ 0 h 1439187"/>
              <a:gd name="connsiteX0" fmla="*/ 0 w 2464904"/>
              <a:gd name="connsiteY0" fmla="*/ 1439187 h 1439187"/>
              <a:gd name="connsiteX1" fmla="*/ 214685 w 2464904"/>
              <a:gd name="connsiteY1" fmla="*/ 1391479 h 1439187"/>
              <a:gd name="connsiteX2" fmla="*/ 326003 w 2464904"/>
              <a:gd name="connsiteY2" fmla="*/ 1319917 h 1439187"/>
              <a:gd name="connsiteX3" fmla="*/ 453224 w 2464904"/>
              <a:gd name="connsiteY3" fmla="*/ 1256307 h 1439187"/>
              <a:gd name="connsiteX4" fmla="*/ 532737 w 2464904"/>
              <a:gd name="connsiteY4" fmla="*/ 1105232 h 1439187"/>
              <a:gd name="connsiteX5" fmla="*/ 620201 w 2464904"/>
              <a:gd name="connsiteY5" fmla="*/ 1025719 h 1439187"/>
              <a:gd name="connsiteX6" fmla="*/ 659958 w 2464904"/>
              <a:gd name="connsiteY6" fmla="*/ 930303 h 1439187"/>
              <a:gd name="connsiteX7" fmla="*/ 779227 w 2464904"/>
              <a:gd name="connsiteY7" fmla="*/ 842839 h 1439187"/>
              <a:gd name="connsiteX8" fmla="*/ 938254 w 2464904"/>
              <a:gd name="connsiteY8" fmla="*/ 755374 h 1439187"/>
              <a:gd name="connsiteX9" fmla="*/ 985961 w 2464904"/>
              <a:gd name="connsiteY9" fmla="*/ 652007 h 1439187"/>
              <a:gd name="connsiteX10" fmla="*/ 1057523 w 2464904"/>
              <a:gd name="connsiteY10" fmla="*/ 572494 h 1439187"/>
              <a:gd name="connsiteX11" fmla="*/ 1137036 w 2464904"/>
              <a:gd name="connsiteY11" fmla="*/ 532738 h 1439187"/>
              <a:gd name="connsiteX12" fmla="*/ 1232452 w 2464904"/>
              <a:gd name="connsiteY12" fmla="*/ 500933 h 1439187"/>
              <a:gd name="connsiteX13" fmla="*/ 1367624 w 2464904"/>
              <a:gd name="connsiteY13" fmla="*/ 437322 h 1439187"/>
              <a:gd name="connsiteX14" fmla="*/ 1518699 w 2464904"/>
              <a:gd name="connsiteY14" fmla="*/ 365760 h 1439187"/>
              <a:gd name="connsiteX15" fmla="*/ 1606163 w 2464904"/>
              <a:gd name="connsiteY15" fmla="*/ 286247 h 1439187"/>
              <a:gd name="connsiteX16" fmla="*/ 1725433 w 2464904"/>
              <a:gd name="connsiteY16" fmla="*/ 206734 h 1439187"/>
              <a:gd name="connsiteX17" fmla="*/ 1940118 w 2464904"/>
              <a:gd name="connsiteY17" fmla="*/ 151075 h 1439187"/>
              <a:gd name="connsiteX18" fmla="*/ 2083241 w 2464904"/>
              <a:gd name="connsiteY18" fmla="*/ 71562 h 1439187"/>
              <a:gd name="connsiteX19" fmla="*/ 2154803 w 2464904"/>
              <a:gd name="connsiteY19" fmla="*/ 0 h 1439187"/>
              <a:gd name="connsiteX20" fmla="*/ 2234316 w 2464904"/>
              <a:gd name="connsiteY20" fmla="*/ 55660 h 1439187"/>
              <a:gd name="connsiteX21" fmla="*/ 2321781 w 2464904"/>
              <a:gd name="connsiteY21" fmla="*/ 55660 h 1439187"/>
              <a:gd name="connsiteX22" fmla="*/ 2464904 w 2464904"/>
              <a:gd name="connsiteY22" fmla="*/ 0 h 1439187"/>
              <a:gd name="connsiteX0" fmla="*/ 0 w 2321781"/>
              <a:gd name="connsiteY0" fmla="*/ 1439187 h 1439187"/>
              <a:gd name="connsiteX1" fmla="*/ 214685 w 2321781"/>
              <a:gd name="connsiteY1" fmla="*/ 1391479 h 1439187"/>
              <a:gd name="connsiteX2" fmla="*/ 326003 w 2321781"/>
              <a:gd name="connsiteY2" fmla="*/ 1319917 h 1439187"/>
              <a:gd name="connsiteX3" fmla="*/ 453224 w 2321781"/>
              <a:gd name="connsiteY3" fmla="*/ 1256307 h 1439187"/>
              <a:gd name="connsiteX4" fmla="*/ 532737 w 2321781"/>
              <a:gd name="connsiteY4" fmla="*/ 1105232 h 1439187"/>
              <a:gd name="connsiteX5" fmla="*/ 620201 w 2321781"/>
              <a:gd name="connsiteY5" fmla="*/ 1025719 h 1439187"/>
              <a:gd name="connsiteX6" fmla="*/ 659958 w 2321781"/>
              <a:gd name="connsiteY6" fmla="*/ 930303 h 1439187"/>
              <a:gd name="connsiteX7" fmla="*/ 779227 w 2321781"/>
              <a:gd name="connsiteY7" fmla="*/ 842839 h 1439187"/>
              <a:gd name="connsiteX8" fmla="*/ 938254 w 2321781"/>
              <a:gd name="connsiteY8" fmla="*/ 755374 h 1439187"/>
              <a:gd name="connsiteX9" fmla="*/ 985961 w 2321781"/>
              <a:gd name="connsiteY9" fmla="*/ 652007 h 1439187"/>
              <a:gd name="connsiteX10" fmla="*/ 1057523 w 2321781"/>
              <a:gd name="connsiteY10" fmla="*/ 572494 h 1439187"/>
              <a:gd name="connsiteX11" fmla="*/ 1137036 w 2321781"/>
              <a:gd name="connsiteY11" fmla="*/ 532738 h 1439187"/>
              <a:gd name="connsiteX12" fmla="*/ 1232452 w 2321781"/>
              <a:gd name="connsiteY12" fmla="*/ 500933 h 1439187"/>
              <a:gd name="connsiteX13" fmla="*/ 1367624 w 2321781"/>
              <a:gd name="connsiteY13" fmla="*/ 437322 h 1439187"/>
              <a:gd name="connsiteX14" fmla="*/ 1518699 w 2321781"/>
              <a:gd name="connsiteY14" fmla="*/ 365760 h 1439187"/>
              <a:gd name="connsiteX15" fmla="*/ 1606163 w 2321781"/>
              <a:gd name="connsiteY15" fmla="*/ 286247 h 1439187"/>
              <a:gd name="connsiteX16" fmla="*/ 1725433 w 2321781"/>
              <a:gd name="connsiteY16" fmla="*/ 206734 h 1439187"/>
              <a:gd name="connsiteX17" fmla="*/ 1940118 w 2321781"/>
              <a:gd name="connsiteY17" fmla="*/ 151075 h 1439187"/>
              <a:gd name="connsiteX18" fmla="*/ 2083241 w 2321781"/>
              <a:gd name="connsiteY18" fmla="*/ 71562 h 1439187"/>
              <a:gd name="connsiteX19" fmla="*/ 2154803 w 2321781"/>
              <a:gd name="connsiteY19" fmla="*/ 0 h 1439187"/>
              <a:gd name="connsiteX20" fmla="*/ 2234316 w 2321781"/>
              <a:gd name="connsiteY20" fmla="*/ 55660 h 1439187"/>
              <a:gd name="connsiteX21" fmla="*/ 2321781 w 2321781"/>
              <a:gd name="connsiteY21" fmla="*/ 55660 h 1439187"/>
              <a:gd name="connsiteX0" fmla="*/ 0 w 2234316"/>
              <a:gd name="connsiteY0" fmla="*/ 1439187 h 1439187"/>
              <a:gd name="connsiteX1" fmla="*/ 214685 w 2234316"/>
              <a:gd name="connsiteY1" fmla="*/ 1391479 h 1439187"/>
              <a:gd name="connsiteX2" fmla="*/ 326003 w 2234316"/>
              <a:gd name="connsiteY2" fmla="*/ 1319917 h 1439187"/>
              <a:gd name="connsiteX3" fmla="*/ 453224 w 2234316"/>
              <a:gd name="connsiteY3" fmla="*/ 1256307 h 1439187"/>
              <a:gd name="connsiteX4" fmla="*/ 532737 w 2234316"/>
              <a:gd name="connsiteY4" fmla="*/ 1105232 h 1439187"/>
              <a:gd name="connsiteX5" fmla="*/ 620201 w 2234316"/>
              <a:gd name="connsiteY5" fmla="*/ 1025719 h 1439187"/>
              <a:gd name="connsiteX6" fmla="*/ 659958 w 2234316"/>
              <a:gd name="connsiteY6" fmla="*/ 930303 h 1439187"/>
              <a:gd name="connsiteX7" fmla="*/ 779227 w 2234316"/>
              <a:gd name="connsiteY7" fmla="*/ 842839 h 1439187"/>
              <a:gd name="connsiteX8" fmla="*/ 938254 w 2234316"/>
              <a:gd name="connsiteY8" fmla="*/ 755374 h 1439187"/>
              <a:gd name="connsiteX9" fmla="*/ 985961 w 2234316"/>
              <a:gd name="connsiteY9" fmla="*/ 652007 h 1439187"/>
              <a:gd name="connsiteX10" fmla="*/ 1057523 w 2234316"/>
              <a:gd name="connsiteY10" fmla="*/ 572494 h 1439187"/>
              <a:gd name="connsiteX11" fmla="*/ 1137036 w 2234316"/>
              <a:gd name="connsiteY11" fmla="*/ 532738 h 1439187"/>
              <a:gd name="connsiteX12" fmla="*/ 1232452 w 2234316"/>
              <a:gd name="connsiteY12" fmla="*/ 500933 h 1439187"/>
              <a:gd name="connsiteX13" fmla="*/ 1367624 w 2234316"/>
              <a:gd name="connsiteY13" fmla="*/ 437322 h 1439187"/>
              <a:gd name="connsiteX14" fmla="*/ 1518699 w 2234316"/>
              <a:gd name="connsiteY14" fmla="*/ 365760 h 1439187"/>
              <a:gd name="connsiteX15" fmla="*/ 1606163 w 2234316"/>
              <a:gd name="connsiteY15" fmla="*/ 286247 h 1439187"/>
              <a:gd name="connsiteX16" fmla="*/ 1725433 w 2234316"/>
              <a:gd name="connsiteY16" fmla="*/ 206734 h 1439187"/>
              <a:gd name="connsiteX17" fmla="*/ 1940118 w 2234316"/>
              <a:gd name="connsiteY17" fmla="*/ 151075 h 1439187"/>
              <a:gd name="connsiteX18" fmla="*/ 2083241 w 2234316"/>
              <a:gd name="connsiteY18" fmla="*/ 71562 h 1439187"/>
              <a:gd name="connsiteX19" fmla="*/ 2154803 w 2234316"/>
              <a:gd name="connsiteY19" fmla="*/ 0 h 1439187"/>
              <a:gd name="connsiteX20" fmla="*/ 2234316 w 2234316"/>
              <a:gd name="connsiteY20" fmla="*/ 55660 h 1439187"/>
              <a:gd name="connsiteX0" fmla="*/ 0 w 2154803"/>
              <a:gd name="connsiteY0" fmla="*/ 1439187 h 1439187"/>
              <a:gd name="connsiteX1" fmla="*/ 214685 w 2154803"/>
              <a:gd name="connsiteY1" fmla="*/ 1391479 h 1439187"/>
              <a:gd name="connsiteX2" fmla="*/ 326003 w 2154803"/>
              <a:gd name="connsiteY2" fmla="*/ 1319917 h 1439187"/>
              <a:gd name="connsiteX3" fmla="*/ 453224 w 2154803"/>
              <a:gd name="connsiteY3" fmla="*/ 1256307 h 1439187"/>
              <a:gd name="connsiteX4" fmla="*/ 532737 w 2154803"/>
              <a:gd name="connsiteY4" fmla="*/ 1105232 h 1439187"/>
              <a:gd name="connsiteX5" fmla="*/ 620201 w 2154803"/>
              <a:gd name="connsiteY5" fmla="*/ 1025719 h 1439187"/>
              <a:gd name="connsiteX6" fmla="*/ 659958 w 2154803"/>
              <a:gd name="connsiteY6" fmla="*/ 930303 h 1439187"/>
              <a:gd name="connsiteX7" fmla="*/ 779227 w 2154803"/>
              <a:gd name="connsiteY7" fmla="*/ 842839 h 1439187"/>
              <a:gd name="connsiteX8" fmla="*/ 938254 w 2154803"/>
              <a:gd name="connsiteY8" fmla="*/ 755374 h 1439187"/>
              <a:gd name="connsiteX9" fmla="*/ 985961 w 2154803"/>
              <a:gd name="connsiteY9" fmla="*/ 652007 h 1439187"/>
              <a:gd name="connsiteX10" fmla="*/ 1057523 w 2154803"/>
              <a:gd name="connsiteY10" fmla="*/ 572494 h 1439187"/>
              <a:gd name="connsiteX11" fmla="*/ 1137036 w 2154803"/>
              <a:gd name="connsiteY11" fmla="*/ 532738 h 1439187"/>
              <a:gd name="connsiteX12" fmla="*/ 1232452 w 2154803"/>
              <a:gd name="connsiteY12" fmla="*/ 500933 h 1439187"/>
              <a:gd name="connsiteX13" fmla="*/ 1367624 w 2154803"/>
              <a:gd name="connsiteY13" fmla="*/ 437322 h 1439187"/>
              <a:gd name="connsiteX14" fmla="*/ 1518699 w 2154803"/>
              <a:gd name="connsiteY14" fmla="*/ 365760 h 1439187"/>
              <a:gd name="connsiteX15" fmla="*/ 1606163 w 2154803"/>
              <a:gd name="connsiteY15" fmla="*/ 286247 h 1439187"/>
              <a:gd name="connsiteX16" fmla="*/ 1725433 w 2154803"/>
              <a:gd name="connsiteY16" fmla="*/ 206734 h 1439187"/>
              <a:gd name="connsiteX17" fmla="*/ 1940118 w 2154803"/>
              <a:gd name="connsiteY17" fmla="*/ 151075 h 1439187"/>
              <a:gd name="connsiteX18" fmla="*/ 2083241 w 2154803"/>
              <a:gd name="connsiteY18" fmla="*/ 71562 h 1439187"/>
              <a:gd name="connsiteX19" fmla="*/ 2154803 w 2154803"/>
              <a:gd name="connsiteY19" fmla="*/ 0 h 1439187"/>
              <a:gd name="connsiteX0" fmla="*/ 0 w 2083241"/>
              <a:gd name="connsiteY0" fmla="*/ 1367625 h 1367625"/>
              <a:gd name="connsiteX1" fmla="*/ 214685 w 2083241"/>
              <a:gd name="connsiteY1" fmla="*/ 1319917 h 1367625"/>
              <a:gd name="connsiteX2" fmla="*/ 326003 w 2083241"/>
              <a:gd name="connsiteY2" fmla="*/ 1248355 h 1367625"/>
              <a:gd name="connsiteX3" fmla="*/ 453224 w 2083241"/>
              <a:gd name="connsiteY3" fmla="*/ 1184745 h 1367625"/>
              <a:gd name="connsiteX4" fmla="*/ 532737 w 2083241"/>
              <a:gd name="connsiteY4" fmla="*/ 1033670 h 1367625"/>
              <a:gd name="connsiteX5" fmla="*/ 620201 w 2083241"/>
              <a:gd name="connsiteY5" fmla="*/ 954157 h 1367625"/>
              <a:gd name="connsiteX6" fmla="*/ 659958 w 2083241"/>
              <a:gd name="connsiteY6" fmla="*/ 858741 h 1367625"/>
              <a:gd name="connsiteX7" fmla="*/ 779227 w 2083241"/>
              <a:gd name="connsiteY7" fmla="*/ 771277 h 1367625"/>
              <a:gd name="connsiteX8" fmla="*/ 938254 w 2083241"/>
              <a:gd name="connsiteY8" fmla="*/ 683812 h 1367625"/>
              <a:gd name="connsiteX9" fmla="*/ 985961 w 2083241"/>
              <a:gd name="connsiteY9" fmla="*/ 580445 h 1367625"/>
              <a:gd name="connsiteX10" fmla="*/ 1057523 w 2083241"/>
              <a:gd name="connsiteY10" fmla="*/ 500932 h 1367625"/>
              <a:gd name="connsiteX11" fmla="*/ 1137036 w 2083241"/>
              <a:gd name="connsiteY11" fmla="*/ 461176 h 1367625"/>
              <a:gd name="connsiteX12" fmla="*/ 1232452 w 2083241"/>
              <a:gd name="connsiteY12" fmla="*/ 429371 h 1367625"/>
              <a:gd name="connsiteX13" fmla="*/ 1367624 w 2083241"/>
              <a:gd name="connsiteY13" fmla="*/ 365760 h 1367625"/>
              <a:gd name="connsiteX14" fmla="*/ 1518699 w 2083241"/>
              <a:gd name="connsiteY14" fmla="*/ 294198 h 1367625"/>
              <a:gd name="connsiteX15" fmla="*/ 1606163 w 2083241"/>
              <a:gd name="connsiteY15" fmla="*/ 214685 h 1367625"/>
              <a:gd name="connsiteX16" fmla="*/ 1725433 w 2083241"/>
              <a:gd name="connsiteY16" fmla="*/ 135172 h 1367625"/>
              <a:gd name="connsiteX17" fmla="*/ 1940118 w 2083241"/>
              <a:gd name="connsiteY17" fmla="*/ 79513 h 1367625"/>
              <a:gd name="connsiteX18" fmla="*/ 2083241 w 2083241"/>
              <a:gd name="connsiteY18" fmla="*/ 0 h 1367625"/>
              <a:gd name="connsiteX0" fmla="*/ 0 w 1940118"/>
              <a:gd name="connsiteY0" fmla="*/ 1288112 h 1288112"/>
              <a:gd name="connsiteX1" fmla="*/ 214685 w 1940118"/>
              <a:gd name="connsiteY1" fmla="*/ 1240404 h 1288112"/>
              <a:gd name="connsiteX2" fmla="*/ 326003 w 1940118"/>
              <a:gd name="connsiteY2" fmla="*/ 1168842 h 1288112"/>
              <a:gd name="connsiteX3" fmla="*/ 453224 w 1940118"/>
              <a:gd name="connsiteY3" fmla="*/ 1105232 h 1288112"/>
              <a:gd name="connsiteX4" fmla="*/ 532737 w 1940118"/>
              <a:gd name="connsiteY4" fmla="*/ 954157 h 1288112"/>
              <a:gd name="connsiteX5" fmla="*/ 620201 w 1940118"/>
              <a:gd name="connsiteY5" fmla="*/ 874644 h 1288112"/>
              <a:gd name="connsiteX6" fmla="*/ 659958 w 1940118"/>
              <a:gd name="connsiteY6" fmla="*/ 779228 h 1288112"/>
              <a:gd name="connsiteX7" fmla="*/ 779227 w 1940118"/>
              <a:gd name="connsiteY7" fmla="*/ 691764 h 1288112"/>
              <a:gd name="connsiteX8" fmla="*/ 938254 w 1940118"/>
              <a:gd name="connsiteY8" fmla="*/ 604299 h 1288112"/>
              <a:gd name="connsiteX9" fmla="*/ 985961 w 1940118"/>
              <a:gd name="connsiteY9" fmla="*/ 500932 h 1288112"/>
              <a:gd name="connsiteX10" fmla="*/ 1057523 w 1940118"/>
              <a:gd name="connsiteY10" fmla="*/ 421419 h 1288112"/>
              <a:gd name="connsiteX11" fmla="*/ 1137036 w 1940118"/>
              <a:gd name="connsiteY11" fmla="*/ 381663 h 1288112"/>
              <a:gd name="connsiteX12" fmla="*/ 1232452 w 1940118"/>
              <a:gd name="connsiteY12" fmla="*/ 349858 h 1288112"/>
              <a:gd name="connsiteX13" fmla="*/ 1367624 w 1940118"/>
              <a:gd name="connsiteY13" fmla="*/ 286247 h 1288112"/>
              <a:gd name="connsiteX14" fmla="*/ 1518699 w 1940118"/>
              <a:gd name="connsiteY14" fmla="*/ 214685 h 1288112"/>
              <a:gd name="connsiteX15" fmla="*/ 1606163 w 1940118"/>
              <a:gd name="connsiteY15" fmla="*/ 135172 h 1288112"/>
              <a:gd name="connsiteX16" fmla="*/ 1725433 w 1940118"/>
              <a:gd name="connsiteY16" fmla="*/ 55659 h 1288112"/>
              <a:gd name="connsiteX17" fmla="*/ 1940118 w 1940118"/>
              <a:gd name="connsiteY17" fmla="*/ 0 h 1288112"/>
              <a:gd name="connsiteX0" fmla="*/ 0 w 1725433"/>
              <a:gd name="connsiteY0" fmla="*/ 1232453 h 1232453"/>
              <a:gd name="connsiteX1" fmla="*/ 214685 w 1725433"/>
              <a:gd name="connsiteY1" fmla="*/ 1184745 h 1232453"/>
              <a:gd name="connsiteX2" fmla="*/ 326003 w 1725433"/>
              <a:gd name="connsiteY2" fmla="*/ 1113183 h 1232453"/>
              <a:gd name="connsiteX3" fmla="*/ 453224 w 1725433"/>
              <a:gd name="connsiteY3" fmla="*/ 1049573 h 1232453"/>
              <a:gd name="connsiteX4" fmla="*/ 532737 w 1725433"/>
              <a:gd name="connsiteY4" fmla="*/ 898498 h 1232453"/>
              <a:gd name="connsiteX5" fmla="*/ 620201 w 1725433"/>
              <a:gd name="connsiteY5" fmla="*/ 818985 h 1232453"/>
              <a:gd name="connsiteX6" fmla="*/ 659958 w 1725433"/>
              <a:gd name="connsiteY6" fmla="*/ 723569 h 1232453"/>
              <a:gd name="connsiteX7" fmla="*/ 779227 w 1725433"/>
              <a:gd name="connsiteY7" fmla="*/ 636105 h 1232453"/>
              <a:gd name="connsiteX8" fmla="*/ 938254 w 1725433"/>
              <a:gd name="connsiteY8" fmla="*/ 548640 h 1232453"/>
              <a:gd name="connsiteX9" fmla="*/ 985961 w 1725433"/>
              <a:gd name="connsiteY9" fmla="*/ 445273 h 1232453"/>
              <a:gd name="connsiteX10" fmla="*/ 1057523 w 1725433"/>
              <a:gd name="connsiteY10" fmla="*/ 365760 h 1232453"/>
              <a:gd name="connsiteX11" fmla="*/ 1137036 w 1725433"/>
              <a:gd name="connsiteY11" fmla="*/ 326004 h 1232453"/>
              <a:gd name="connsiteX12" fmla="*/ 1232452 w 1725433"/>
              <a:gd name="connsiteY12" fmla="*/ 294199 h 1232453"/>
              <a:gd name="connsiteX13" fmla="*/ 1367624 w 1725433"/>
              <a:gd name="connsiteY13" fmla="*/ 230588 h 1232453"/>
              <a:gd name="connsiteX14" fmla="*/ 1518699 w 1725433"/>
              <a:gd name="connsiteY14" fmla="*/ 159026 h 1232453"/>
              <a:gd name="connsiteX15" fmla="*/ 1606163 w 1725433"/>
              <a:gd name="connsiteY15" fmla="*/ 79513 h 1232453"/>
              <a:gd name="connsiteX16" fmla="*/ 1725433 w 1725433"/>
              <a:gd name="connsiteY16" fmla="*/ 0 h 1232453"/>
              <a:gd name="connsiteX0" fmla="*/ 0 w 1606163"/>
              <a:gd name="connsiteY0" fmla="*/ 1152940 h 1152940"/>
              <a:gd name="connsiteX1" fmla="*/ 214685 w 1606163"/>
              <a:gd name="connsiteY1" fmla="*/ 1105232 h 1152940"/>
              <a:gd name="connsiteX2" fmla="*/ 326003 w 1606163"/>
              <a:gd name="connsiteY2" fmla="*/ 1033670 h 1152940"/>
              <a:gd name="connsiteX3" fmla="*/ 453224 w 1606163"/>
              <a:gd name="connsiteY3" fmla="*/ 970060 h 1152940"/>
              <a:gd name="connsiteX4" fmla="*/ 532737 w 1606163"/>
              <a:gd name="connsiteY4" fmla="*/ 818985 h 1152940"/>
              <a:gd name="connsiteX5" fmla="*/ 620201 w 1606163"/>
              <a:gd name="connsiteY5" fmla="*/ 739472 h 1152940"/>
              <a:gd name="connsiteX6" fmla="*/ 659958 w 1606163"/>
              <a:gd name="connsiteY6" fmla="*/ 644056 h 1152940"/>
              <a:gd name="connsiteX7" fmla="*/ 779227 w 1606163"/>
              <a:gd name="connsiteY7" fmla="*/ 556592 h 1152940"/>
              <a:gd name="connsiteX8" fmla="*/ 938254 w 1606163"/>
              <a:gd name="connsiteY8" fmla="*/ 469127 h 1152940"/>
              <a:gd name="connsiteX9" fmla="*/ 985961 w 1606163"/>
              <a:gd name="connsiteY9" fmla="*/ 365760 h 1152940"/>
              <a:gd name="connsiteX10" fmla="*/ 1057523 w 1606163"/>
              <a:gd name="connsiteY10" fmla="*/ 286247 h 1152940"/>
              <a:gd name="connsiteX11" fmla="*/ 1137036 w 1606163"/>
              <a:gd name="connsiteY11" fmla="*/ 246491 h 1152940"/>
              <a:gd name="connsiteX12" fmla="*/ 1232452 w 1606163"/>
              <a:gd name="connsiteY12" fmla="*/ 214686 h 1152940"/>
              <a:gd name="connsiteX13" fmla="*/ 1367624 w 1606163"/>
              <a:gd name="connsiteY13" fmla="*/ 151075 h 1152940"/>
              <a:gd name="connsiteX14" fmla="*/ 1518699 w 1606163"/>
              <a:gd name="connsiteY14" fmla="*/ 79513 h 1152940"/>
              <a:gd name="connsiteX15" fmla="*/ 1606163 w 1606163"/>
              <a:gd name="connsiteY15" fmla="*/ 0 h 1152940"/>
              <a:gd name="connsiteX0" fmla="*/ 0 w 1518699"/>
              <a:gd name="connsiteY0" fmla="*/ 1073427 h 1073427"/>
              <a:gd name="connsiteX1" fmla="*/ 214685 w 1518699"/>
              <a:gd name="connsiteY1" fmla="*/ 1025719 h 1073427"/>
              <a:gd name="connsiteX2" fmla="*/ 326003 w 1518699"/>
              <a:gd name="connsiteY2" fmla="*/ 954157 h 1073427"/>
              <a:gd name="connsiteX3" fmla="*/ 453224 w 1518699"/>
              <a:gd name="connsiteY3" fmla="*/ 890547 h 1073427"/>
              <a:gd name="connsiteX4" fmla="*/ 532737 w 1518699"/>
              <a:gd name="connsiteY4" fmla="*/ 739472 h 1073427"/>
              <a:gd name="connsiteX5" fmla="*/ 620201 w 1518699"/>
              <a:gd name="connsiteY5" fmla="*/ 659959 h 1073427"/>
              <a:gd name="connsiteX6" fmla="*/ 659958 w 1518699"/>
              <a:gd name="connsiteY6" fmla="*/ 564543 h 1073427"/>
              <a:gd name="connsiteX7" fmla="*/ 779227 w 1518699"/>
              <a:gd name="connsiteY7" fmla="*/ 477079 h 1073427"/>
              <a:gd name="connsiteX8" fmla="*/ 938254 w 1518699"/>
              <a:gd name="connsiteY8" fmla="*/ 389614 h 1073427"/>
              <a:gd name="connsiteX9" fmla="*/ 985961 w 1518699"/>
              <a:gd name="connsiteY9" fmla="*/ 286247 h 1073427"/>
              <a:gd name="connsiteX10" fmla="*/ 1057523 w 1518699"/>
              <a:gd name="connsiteY10" fmla="*/ 206734 h 1073427"/>
              <a:gd name="connsiteX11" fmla="*/ 1137036 w 1518699"/>
              <a:gd name="connsiteY11" fmla="*/ 166978 h 1073427"/>
              <a:gd name="connsiteX12" fmla="*/ 1232452 w 1518699"/>
              <a:gd name="connsiteY12" fmla="*/ 135173 h 1073427"/>
              <a:gd name="connsiteX13" fmla="*/ 1367624 w 1518699"/>
              <a:gd name="connsiteY13" fmla="*/ 71562 h 1073427"/>
              <a:gd name="connsiteX14" fmla="*/ 1518699 w 1518699"/>
              <a:gd name="connsiteY14" fmla="*/ 0 h 1073427"/>
              <a:gd name="connsiteX0" fmla="*/ 0 w 1367624"/>
              <a:gd name="connsiteY0" fmla="*/ 1001865 h 1001865"/>
              <a:gd name="connsiteX1" fmla="*/ 214685 w 1367624"/>
              <a:gd name="connsiteY1" fmla="*/ 954157 h 1001865"/>
              <a:gd name="connsiteX2" fmla="*/ 326003 w 1367624"/>
              <a:gd name="connsiteY2" fmla="*/ 882595 h 1001865"/>
              <a:gd name="connsiteX3" fmla="*/ 453224 w 1367624"/>
              <a:gd name="connsiteY3" fmla="*/ 818985 h 1001865"/>
              <a:gd name="connsiteX4" fmla="*/ 532737 w 1367624"/>
              <a:gd name="connsiteY4" fmla="*/ 667910 h 1001865"/>
              <a:gd name="connsiteX5" fmla="*/ 620201 w 1367624"/>
              <a:gd name="connsiteY5" fmla="*/ 588397 h 1001865"/>
              <a:gd name="connsiteX6" fmla="*/ 659958 w 1367624"/>
              <a:gd name="connsiteY6" fmla="*/ 492981 h 1001865"/>
              <a:gd name="connsiteX7" fmla="*/ 779227 w 1367624"/>
              <a:gd name="connsiteY7" fmla="*/ 405517 h 1001865"/>
              <a:gd name="connsiteX8" fmla="*/ 938254 w 1367624"/>
              <a:gd name="connsiteY8" fmla="*/ 318052 h 1001865"/>
              <a:gd name="connsiteX9" fmla="*/ 985961 w 1367624"/>
              <a:gd name="connsiteY9" fmla="*/ 214685 h 1001865"/>
              <a:gd name="connsiteX10" fmla="*/ 1057523 w 1367624"/>
              <a:gd name="connsiteY10" fmla="*/ 135172 h 1001865"/>
              <a:gd name="connsiteX11" fmla="*/ 1137036 w 1367624"/>
              <a:gd name="connsiteY11" fmla="*/ 95416 h 1001865"/>
              <a:gd name="connsiteX12" fmla="*/ 1232452 w 1367624"/>
              <a:gd name="connsiteY12" fmla="*/ 63611 h 1001865"/>
              <a:gd name="connsiteX13" fmla="*/ 1367624 w 1367624"/>
              <a:gd name="connsiteY13" fmla="*/ 0 h 1001865"/>
              <a:gd name="connsiteX0" fmla="*/ 0 w 1232452"/>
              <a:gd name="connsiteY0" fmla="*/ 938254 h 938254"/>
              <a:gd name="connsiteX1" fmla="*/ 214685 w 1232452"/>
              <a:gd name="connsiteY1" fmla="*/ 890546 h 938254"/>
              <a:gd name="connsiteX2" fmla="*/ 326003 w 1232452"/>
              <a:gd name="connsiteY2" fmla="*/ 818984 h 938254"/>
              <a:gd name="connsiteX3" fmla="*/ 453224 w 1232452"/>
              <a:gd name="connsiteY3" fmla="*/ 755374 h 938254"/>
              <a:gd name="connsiteX4" fmla="*/ 532737 w 1232452"/>
              <a:gd name="connsiteY4" fmla="*/ 604299 h 938254"/>
              <a:gd name="connsiteX5" fmla="*/ 620201 w 1232452"/>
              <a:gd name="connsiteY5" fmla="*/ 524786 h 938254"/>
              <a:gd name="connsiteX6" fmla="*/ 659958 w 1232452"/>
              <a:gd name="connsiteY6" fmla="*/ 429370 h 938254"/>
              <a:gd name="connsiteX7" fmla="*/ 779227 w 1232452"/>
              <a:gd name="connsiteY7" fmla="*/ 341906 h 938254"/>
              <a:gd name="connsiteX8" fmla="*/ 938254 w 1232452"/>
              <a:gd name="connsiteY8" fmla="*/ 254441 h 938254"/>
              <a:gd name="connsiteX9" fmla="*/ 985961 w 1232452"/>
              <a:gd name="connsiteY9" fmla="*/ 151074 h 938254"/>
              <a:gd name="connsiteX10" fmla="*/ 1057523 w 1232452"/>
              <a:gd name="connsiteY10" fmla="*/ 71561 h 938254"/>
              <a:gd name="connsiteX11" fmla="*/ 1137036 w 1232452"/>
              <a:gd name="connsiteY11" fmla="*/ 31805 h 938254"/>
              <a:gd name="connsiteX12" fmla="*/ 1232452 w 1232452"/>
              <a:gd name="connsiteY12" fmla="*/ 0 h 938254"/>
              <a:gd name="connsiteX0" fmla="*/ 0 w 1137036"/>
              <a:gd name="connsiteY0" fmla="*/ 906449 h 906449"/>
              <a:gd name="connsiteX1" fmla="*/ 214685 w 1137036"/>
              <a:gd name="connsiteY1" fmla="*/ 858741 h 906449"/>
              <a:gd name="connsiteX2" fmla="*/ 326003 w 1137036"/>
              <a:gd name="connsiteY2" fmla="*/ 787179 h 906449"/>
              <a:gd name="connsiteX3" fmla="*/ 453224 w 1137036"/>
              <a:gd name="connsiteY3" fmla="*/ 723569 h 906449"/>
              <a:gd name="connsiteX4" fmla="*/ 532737 w 1137036"/>
              <a:gd name="connsiteY4" fmla="*/ 572494 h 906449"/>
              <a:gd name="connsiteX5" fmla="*/ 620201 w 1137036"/>
              <a:gd name="connsiteY5" fmla="*/ 492981 h 906449"/>
              <a:gd name="connsiteX6" fmla="*/ 659958 w 1137036"/>
              <a:gd name="connsiteY6" fmla="*/ 397565 h 906449"/>
              <a:gd name="connsiteX7" fmla="*/ 779227 w 1137036"/>
              <a:gd name="connsiteY7" fmla="*/ 310101 h 906449"/>
              <a:gd name="connsiteX8" fmla="*/ 938254 w 1137036"/>
              <a:gd name="connsiteY8" fmla="*/ 222636 h 906449"/>
              <a:gd name="connsiteX9" fmla="*/ 985961 w 1137036"/>
              <a:gd name="connsiteY9" fmla="*/ 119269 h 906449"/>
              <a:gd name="connsiteX10" fmla="*/ 1057523 w 1137036"/>
              <a:gd name="connsiteY10" fmla="*/ 39756 h 906449"/>
              <a:gd name="connsiteX11" fmla="*/ 1137036 w 1137036"/>
              <a:gd name="connsiteY11" fmla="*/ 0 h 906449"/>
              <a:gd name="connsiteX0" fmla="*/ 0 w 1057523"/>
              <a:gd name="connsiteY0" fmla="*/ 866693 h 866693"/>
              <a:gd name="connsiteX1" fmla="*/ 214685 w 1057523"/>
              <a:gd name="connsiteY1" fmla="*/ 818985 h 866693"/>
              <a:gd name="connsiteX2" fmla="*/ 326003 w 1057523"/>
              <a:gd name="connsiteY2" fmla="*/ 747423 h 866693"/>
              <a:gd name="connsiteX3" fmla="*/ 453224 w 1057523"/>
              <a:gd name="connsiteY3" fmla="*/ 683813 h 866693"/>
              <a:gd name="connsiteX4" fmla="*/ 532737 w 1057523"/>
              <a:gd name="connsiteY4" fmla="*/ 532738 h 866693"/>
              <a:gd name="connsiteX5" fmla="*/ 620201 w 1057523"/>
              <a:gd name="connsiteY5" fmla="*/ 453225 h 866693"/>
              <a:gd name="connsiteX6" fmla="*/ 659958 w 1057523"/>
              <a:gd name="connsiteY6" fmla="*/ 357809 h 866693"/>
              <a:gd name="connsiteX7" fmla="*/ 779227 w 1057523"/>
              <a:gd name="connsiteY7" fmla="*/ 270345 h 866693"/>
              <a:gd name="connsiteX8" fmla="*/ 938254 w 1057523"/>
              <a:gd name="connsiteY8" fmla="*/ 182880 h 866693"/>
              <a:gd name="connsiteX9" fmla="*/ 985961 w 1057523"/>
              <a:gd name="connsiteY9" fmla="*/ 79513 h 866693"/>
              <a:gd name="connsiteX10" fmla="*/ 1057523 w 1057523"/>
              <a:gd name="connsiteY10" fmla="*/ 0 h 866693"/>
              <a:gd name="connsiteX0" fmla="*/ 0 w 985961"/>
              <a:gd name="connsiteY0" fmla="*/ 787180 h 787180"/>
              <a:gd name="connsiteX1" fmla="*/ 214685 w 985961"/>
              <a:gd name="connsiteY1" fmla="*/ 739472 h 787180"/>
              <a:gd name="connsiteX2" fmla="*/ 326003 w 985961"/>
              <a:gd name="connsiteY2" fmla="*/ 667910 h 787180"/>
              <a:gd name="connsiteX3" fmla="*/ 453224 w 985961"/>
              <a:gd name="connsiteY3" fmla="*/ 604300 h 787180"/>
              <a:gd name="connsiteX4" fmla="*/ 532737 w 985961"/>
              <a:gd name="connsiteY4" fmla="*/ 453225 h 787180"/>
              <a:gd name="connsiteX5" fmla="*/ 620201 w 985961"/>
              <a:gd name="connsiteY5" fmla="*/ 373712 h 787180"/>
              <a:gd name="connsiteX6" fmla="*/ 659958 w 985961"/>
              <a:gd name="connsiteY6" fmla="*/ 278296 h 787180"/>
              <a:gd name="connsiteX7" fmla="*/ 779227 w 985961"/>
              <a:gd name="connsiteY7" fmla="*/ 190832 h 787180"/>
              <a:gd name="connsiteX8" fmla="*/ 938254 w 985961"/>
              <a:gd name="connsiteY8" fmla="*/ 103367 h 787180"/>
              <a:gd name="connsiteX9" fmla="*/ 985961 w 985961"/>
              <a:gd name="connsiteY9" fmla="*/ 0 h 787180"/>
              <a:gd name="connsiteX0" fmla="*/ 0 w 938254"/>
              <a:gd name="connsiteY0" fmla="*/ 683813 h 683813"/>
              <a:gd name="connsiteX1" fmla="*/ 214685 w 938254"/>
              <a:gd name="connsiteY1" fmla="*/ 636105 h 683813"/>
              <a:gd name="connsiteX2" fmla="*/ 326003 w 938254"/>
              <a:gd name="connsiteY2" fmla="*/ 564543 h 683813"/>
              <a:gd name="connsiteX3" fmla="*/ 453224 w 938254"/>
              <a:gd name="connsiteY3" fmla="*/ 500933 h 683813"/>
              <a:gd name="connsiteX4" fmla="*/ 532737 w 938254"/>
              <a:gd name="connsiteY4" fmla="*/ 349858 h 683813"/>
              <a:gd name="connsiteX5" fmla="*/ 620201 w 938254"/>
              <a:gd name="connsiteY5" fmla="*/ 270345 h 683813"/>
              <a:gd name="connsiteX6" fmla="*/ 659958 w 938254"/>
              <a:gd name="connsiteY6" fmla="*/ 174929 h 683813"/>
              <a:gd name="connsiteX7" fmla="*/ 779227 w 938254"/>
              <a:gd name="connsiteY7" fmla="*/ 87465 h 683813"/>
              <a:gd name="connsiteX8" fmla="*/ 938254 w 938254"/>
              <a:gd name="connsiteY8" fmla="*/ 0 h 683813"/>
              <a:gd name="connsiteX0" fmla="*/ 0 w 890546"/>
              <a:gd name="connsiteY0" fmla="*/ 715619 h 715619"/>
              <a:gd name="connsiteX1" fmla="*/ 214685 w 890546"/>
              <a:gd name="connsiteY1" fmla="*/ 667911 h 715619"/>
              <a:gd name="connsiteX2" fmla="*/ 326003 w 890546"/>
              <a:gd name="connsiteY2" fmla="*/ 596349 h 715619"/>
              <a:gd name="connsiteX3" fmla="*/ 453224 w 890546"/>
              <a:gd name="connsiteY3" fmla="*/ 532739 h 715619"/>
              <a:gd name="connsiteX4" fmla="*/ 532737 w 890546"/>
              <a:gd name="connsiteY4" fmla="*/ 381664 h 715619"/>
              <a:gd name="connsiteX5" fmla="*/ 620201 w 890546"/>
              <a:gd name="connsiteY5" fmla="*/ 302151 h 715619"/>
              <a:gd name="connsiteX6" fmla="*/ 659958 w 890546"/>
              <a:gd name="connsiteY6" fmla="*/ 206735 h 715619"/>
              <a:gd name="connsiteX7" fmla="*/ 779227 w 890546"/>
              <a:gd name="connsiteY7" fmla="*/ 119271 h 715619"/>
              <a:gd name="connsiteX8" fmla="*/ 890546 w 890546"/>
              <a:gd name="connsiteY8" fmla="*/ 0 h 715619"/>
              <a:gd name="connsiteX0" fmla="*/ 0 w 978010"/>
              <a:gd name="connsiteY0" fmla="*/ 755375 h 755375"/>
              <a:gd name="connsiteX1" fmla="*/ 214685 w 978010"/>
              <a:gd name="connsiteY1" fmla="*/ 707667 h 755375"/>
              <a:gd name="connsiteX2" fmla="*/ 326003 w 978010"/>
              <a:gd name="connsiteY2" fmla="*/ 636105 h 755375"/>
              <a:gd name="connsiteX3" fmla="*/ 453224 w 978010"/>
              <a:gd name="connsiteY3" fmla="*/ 572495 h 755375"/>
              <a:gd name="connsiteX4" fmla="*/ 532737 w 978010"/>
              <a:gd name="connsiteY4" fmla="*/ 421420 h 755375"/>
              <a:gd name="connsiteX5" fmla="*/ 620201 w 978010"/>
              <a:gd name="connsiteY5" fmla="*/ 341907 h 755375"/>
              <a:gd name="connsiteX6" fmla="*/ 659958 w 978010"/>
              <a:gd name="connsiteY6" fmla="*/ 246491 h 755375"/>
              <a:gd name="connsiteX7" fmla="*/ 779227 w 978010"/>
              <a:gd name="connsiteY7" fmla="*/ 159027 h 755375"/>
              <a:gd name="connsiteX8" fmla="*/ 978010 w 978010"/>
              <a:gd name="connsiteY8" fmla="*/ 0 h 755375"/>
              <a:gd name="connsiteX0" fmla="*/ 0 w 779227"/>
              <a:gd name="connsiteY0" fmla="*/ 596348 h 596348"/>
              <a:gd name="connsiteX1" fmla="*/ 214685 w 779227"/>
              <a:gd name="connsiteY1" fmla="*/ 548640 h 596348"/>
              <a:gd name="connsiteX2" fmla="*/ 326003 w 779227"/>
              <a:gd name="connsiteY2" fmla="*/ 477078 h 596348"/>
              <a:gd name="connsiteX3" fmla="*/ 453224 w 779227"/>
              <a:gd name="connsiteY3" fmla="*/ 413468 h 596348"/>
              <a:gd name="connsiteX4" fmla="*/ 532737 w 779227"/>
              <a:gd name="connsiteY4" fmla="*/ 262393 h 596348"/>
              <a:gd name="connsiteX5" fmla="*/ 620201 w 779227"/>
              <a:gd name="connsiteY5" fmla="*/ 182880 h 596348"/>
              <a:gd name="connsiteX6" fmla="*/ 659958 w 779227"/>
              <a:gd name="connsiteY6" fmla="*/ 87464 h 596348"/>
              <a:gd name="connsiteX7" fmla="*/ 779227 w 779227"/>
              <a:gd name="connsiteY7" fmla="*/ 0 h 5963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944327 w 944327"/>
              <a:gd name="connsiteY7" fmla="*/ 0 h 6090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823527 w 944327"/>
              <a:gd name="connsiteY7" fmla="*/ 119890 h 609048"/>
              <a:gd name="connsiteX8" fmla="*/ 944327 w 944327"/>
              <a:gd name="connsiteY8" fmla="*/ 0 h 609048"/>
              <a:gd name="connsiteX0" fmla="*/ 0 w 906227"/>
              <a:gd name="connsiteY0" fmla="*/ 615398 h 615398"/>
              <a:gd name="connsiteX1" fmla="*/ 214685 w 906227"/>
              <a:gd name="connsiteY1" fmla="*/ 567690 h 615398"/>
              <a:gd name="connsiteX2" fmla="*/ 326003 w 906227"/>
              <a:gd name="connsiteY2" fmla="*/ 496128 h 615398"/>
              <a:gd name="connsiteX3" fmla="*/ 453224 w 906227"/>
              <a:gd name="connsiteY3" fmla="*/ 432518 h 615398"/>
              <a:gd name="connsiteX4" fmla="*/ 532737 w 906227"/>
              <a:gd name="connsiteY4" fmla="*/ 281443 h 615398"/>
              <a:gd name="connsiteX5" fmla="*/ 620201 w 906227"/>
              <a:gd name="connsiteY5" fmla="*/ 201930 h 615398"/>
              <a:gd name="connsiteX6" fmla="*/ 659958 w 906227"/>
              <a:gd name="connsiteY6" fmla="*/ 106514 h 615398"/>
              <a:gd name="connsiteX7" fmla="*/ 823527 w 906227"/>
              <a:gd name="connsiteY7" fmla="*/ 126240 h 615398"/>
              <a:gd name="connsiteX8" fmla="*/ 906227 w 906227"/>
              <a:gd name="connsiteY8" fmla="*/ 0 h 615398"/>
              <a:gd name="connsiteX0" fmla="*/ 0 w 691542"/>
              <a:gd name="connsiteY0" fmla="*/ 567690 h 567690"/>
              <a:gd name="connsiteX1" fmla="*/ 111318 w 691542"/>
              <a:gd name="connsiteY1" fmla="*/ 496128 h 567690"/>
              <a:gd name="connsiteX2" fmla="*/ 238539 w 691542"/>
              <a:gd name="connsiteY2" fmla="*/ 432518 h 567690"/>
              <a:gd name="connsiteX3" fmla="*/ 318052 w 691542"/>
              <a:gd name="connsiteY3" fmla="*/ 281443 h 567690"/>
              <a:gd name="connsiteX4" fmla="*/ 405516 w 691542"/>
              <a:gd name="connsiteY4" fmla="*/ 201930 h 567690"/>
              <a:gd name="connsiteX5" fmla="*/ 445273 w 691542"/>
              <a:gd name="connsiteY5" fmla="*/ 106514 h 567690"/>
              <a:gd name="connsiteX6" fmla="*/ 608842 w 691542"/>
              <a:gd name="connsiteY6" fmla="*/ 126240 h 567690"/>
              <a:gd name="connsiteX7" fmla="*/ 691542 w 691542"/>
              <a:gd name="connsiteY7" fmla="*/ 0 h 567690"/>
              <a:gd name="connsiteX0" fmla="*/ 0 w 580224"/>
              <a:gd name="connsiteY0" fmla="*/ 496128 h 496128"/>
              <a:gd name="connsiteX1" fmla="*/ 127221 w 580224"/>
              <a:gd name="connsiteY1" fmla="*/ 432518 h 496128"/>
              <a:gd name="connsiteX2" fmla="*/ 206734 w 580224"/>
              <a:gd name="connsiteY2" fmla="*/ 281443 h 496128"/>
              <a:gd name="connsiteX3" fmla="*/ 294198 w 580224"/>
              <a:gd name="connsiteY3" fmla="*/ 201930 h 496128"/>
              <a:gd name="connsiteX4" fmla="*/ 333955 w 580224"/>
              <a:gd name="connsiteY4" fmla="*/ 106514 h 496128"/>
              <a:gd name="connsiteX5" fmla="*/ 497524 w 580224"/>
              <a:gd name="connsiteY5" fmla="*/ 126240 h 496128"/>
              <a:gd name="connsiteX6" fmla="*/ 580224 w 580224"/>
              <a:gd name="connsiteY6" fmla="*/ 0 h 496128"/>
              <a:gd name="connsiteX0" fmla="*/ 0 w 453003"/>
              <a:gd name="connsiteY0" fmla="*/ 432518 h 432518"/>
              <a:gd name="connsiteX1" fmla="*/ 79513 w 453003"/>
              <a:gd name="connsiteY1" fmla="*/ 281443 h 432518"/>
              <a:gd name="connsiteX2" fmla="*/ 166977 w 453003"/>
              <a:gd name="connsiteY2" fmla="*/ 201930 h 432518"/>
              <a:gd name="connsiteX3" fmla="*/ 206734 w 453003"/>
              <a:gd name="connsiteY3" fmla="*/ 106514 h 432518"/>
              <a:gd name="connsiteX4" fmla="*/ 370303 w 453003"/>
              <a:gd name="connsiteY4" fmla="*/ 126240 h 432518"/>
              <a:gd name="connsiteX5" fmla="*/ 453003 w 453003"/>
              <a:gd name="connsiteY5" fmla="*/ 0 h 432518"/>
              <a:gd name="connsiteX0" fmla="*/ 0 w 373490"/>
              <a:gd name="connsiteY0" fmla="*/ 281443 h 281443"/>
              <a:gd name="connsiteX1" fmla="*/ 87464 w 373490"/>
              <a:gd name="connsiteY1" fmla="*/ 201930 h 281443"/>
              <a:gd name="connsiteX2" fmla="*/ 127221 w 373490"/>
              <a:gd name="connsiteY2" fmla="*/ 106514 h 281443"/>
              <a:gd name="connsiteX3" fmla="*/ 290790 w 373490"/>
              <a:gd name="connsiteY3" fmla="*/ 126240 h 281443"/>
              <a:gd name="connsiteX4" fmla="*/ 373490 w 373490"/>
              <a:gd name="connsiteY4" fmla="*/ 0 h 28144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127221 w 463977"/>
              <a:gd name="connsiteY2" fmla="*/ 277964 h 452893"/>
              <a:gd name="connsiteX3" fmla="*/ 290790 w 463977"/>
              <a:gd name="connsiteY3" fmla="*/ 297690 h 452893"/>
              <a:gd name="connsiteX4" fmla="*/ 463977 w 463977"/>
              <a:gd name="connsiteY4" fmla="*/ 0 h 45289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127221 w 463977"/>
              <a:gd name="connsiteY2" fmla="*/ 277964 h 452893"/>
              <a:gd name="connsiteX3" fmla="*/ 290790 w 463977"/>
              <a:gd name="connsiteY3" fmla="*/ 297690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127221 w 463977"/>
              <a:gd name="connsiteY2" fmla="*/ 277964 h 452893"/>
              <a:gd name="connsiteX3" fmla="*/ 406729 w 463977"/>
              <a:gd name="connsiteY3" fmla="*/ 239491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0 w 463977"/>
              <a:gd name="connsiteY0" fmla="*/ 452893 h 452893"/>
              <a:gd name="connsiteX1" fmla="*/ 87464 w 463977"/>
              <a:gd name="connsiteY1" fmla="*/ 373380 h 452893"/>
              <a:gd name="connsiteX2" fmla="*/ 313484 w 463977"/>
              <a:gd name="connsiteY2" fmla="*/ 345257 h 452893"/>
              <a:gd name="connsiteX3" fmla="*/ 406729 w 463977"/>
              <a:gd name="connsiteY3" fmla="*/ 239491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0 w 463977"/>
              <a:gd name="connsiteY0" fmla="*/ 452893 h 452893"/>
              <a:gd name="connsiteX1" fmla="*/ 121675 w 463977"/>
              <a:gd name="connsiteY1" fmla="*/ 317000 h 452893"/>
              <a:gd name="connsiteX2" fmla="*/ 313484 w 463977"/>
              <a:gd name="connsiteY2" fmla="*/ 345257 h 452893"/>
              <a:gd name="connsiteX3" fmla="*/ 406729 w 463977"/>
              <a:gd name="connsiteY3" fmla="*/ 239491 h 452893"/>
              <a:gd name="connsiteX4" fmla="*/ 362226 w 463977"/>
              <a:gd name="connsiteY4" fmla="*/ 121478 h 452893"/>
              <a:gd name="connsiteX5" fmla="*/ 463977 w 463977"/>
              <a:gd name="connsiteY5" fmla="*/ 0 h 452893"/>
              <a:gd name="connsiteX0" fmla="*/ 24489 w 488466"/>
              <a:gd name="connsiteY0" fmla="*/ 452893 h 452893"/>
              <a:gd name="connsiteX1" fmla="*/ 0 w 488466"/>
              <a:gd name="connsiteY1" fmla="*/ 447489 h 452893"/>
              <a:gd name="connsiteX2" fmla="*/ 146164 w 488466"/>
              <a:gd name="connsiteY2" fmla="*/ 317000 h 452893"/>
              <a:gd name="connsiteX3" fmla="*/ 337973 w 488466"/>
              <a:gd name="connsiteY3" fmla="*/ 345257 h 452893"/>
              <a:gd name="connsiteX4" fmla="*/ 431218 w 488466"/>
              <a:gd name="connsiteY4" fmla="*/ 239491 h 452893"/>
              <a:gd name="connsiteX5" fmla="*/ 386715 w 488466"/>
              <a:gd name="connsiteY5" fmla="*/ 121478 h 452893"/>
              <a:gd name="connsiteX6" fmla="*/ 488466 w 488466"/>
              <a:gd name="connsiteY6" fmla="*/ 0 h 452893"/>
              <a:gd name="connsiteX0" fmla="*/ 0 w 488466"/>
              <a:gd name="connsiteY0" fmla="*/ 447489 h 447489"/>
              <a:gd name="connsiteX1" fmla="*/ 146164 w 488466"/>
              <a:gd name="connsiteY1" fmla="*/ 317000 h 447489"/>
              <a:gd name="connsiteX2" fmla="*/ 337973 w 488466"/>
              <a:gd name="connsiteY2" fmla="*/ 345257 h 447489"/>
              <a:gd name="connsiteX3" fmla="*/ 431218 w 488466"/>
              <a:gd name="connsiteY3" fmla="*/ 239491 h 447489"/>
              <a:gd name="connsiteX4" fmla="*/ 386715 w 488466"/>
              <a:gd name="connsiteY4" fmla="*/ 121478 h 447489"/>
              <a:gd name="connsiteX5" fmla="*/ 488466 w 488466"/>
              <a:gd name="connsiteY5" fmla="*/ 0 h 447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8466" h="447489">
                <a:moveTo>
                  <a:pt x="0" y="447489"/>
                </a:moveTo>
                <a:lnTo>
                  <a:pt x="146164" y="317000"/>
                </a:lnTo>
                <a:lnTo>
                  <a:pt x="337973" y="345257"/>
                </a:lnTo>
                <a:cubicBezTo>
                  <a:pt x="367096" y="337016"/>
                  <a:pt x="402095" y="247732"/>
                  <a:pt x="431218" y="239491"/>
                </a:cubicBezTo>
                <a:cubicBezTo>
                  <a:pt x="472767" y="215791"/>
                  <a:pt x="377174" y="161393"/>
                  <a:pt x="386715" y="121478"/>
                </a:cubicBezTo>
                <a:cubicBezTo>
                  <a:pt x="396256" y="81563"/>
                  <a:pt x="473889" y="22628"/>
                  <a:pt x="488466" y="0"/>
                </a:cubicBez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927" name="Text Box 45"/>
          <p:cNvSpPr txBox="1">
            <a:spLocks noChangeAspect="1" noChangeArrowheads="1"/>
          </p:cNvSpPr>
          <p:nvPr/>
        </p:nvSpPr>
        <p:spPr bwMode="auto">
          <a:xfrm>
            <a:off x="2267744" y="932723"/>
            <a:ext cx="1346200" cy="20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/>
          <a:p>
            <a:pPr algn="ctr" defTabSz="815632" eaLnBrk="0" fontAlgn="auto" hangingPunct="0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glow rad="101600">
                    <a:srgbClr val="C0504D">
                      <a:satMod val="175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Российская Федерация</a:t>
            </a:r>
          </a:p>
        </p:txBody>
      </p:sp>
      <p:sp>
        <p:nvSpPr>
          <p:cNvPr id="5483" name="Полилиния 5482"/>
          <p:cNvSpPr/>
          <p:nvPr/>
        </p:nvSpPr>
        <p:spPr>
          <a:xfrm>
            <a:off x="4191000" y="668867"/>
            <a:ext cx="617538" cy="211667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673502"/>
              <a:gd name="connsiteY0" fmla="*/ 1598212 h 1598212"/>
              <a:gd name="connsiteX1" fmla="*/ 111318 w 3673502"/>
              <a:gd name="connsiteY1" fmla="*/ 1526650 h 1598212"/>
              <a:gd name="connsiteX2" fmla="*/ 238539 w 3673502"/>
              <a:gd name="connsiteY2" fmla="*/ 1463040 h 1598212"/>
              <a:gd name="connsiteX3" fmla="*/ 318052 w 3673502"/>
              <a:gd name="connsiteY3" fmla="*/ 1311965 h 1598212"/>
              <a:gd name="connsiteX4" fmla="*/ 405516 w 3673502"/>
              <a:gd name="connsiteY4" fmla="*/ 1232452 h 1598212"/>
              <a:gd name="connsiteX5" fmla="*/ 445273 w 3673502"/>
              <a:gd name="connsiteY5" fmla="*/ 1137036 h 1598212"/>
              <a:gd name="connsiteX6" fmla="*/ 564542 w 3673502"/>
              <a:gd name="connsiteY6" fmla="*/ 1049572 h 1598212"/>
              <a:gd name="connsiteX7" fmla="*/ 723569 w 3673502"/>
              <a:gd name="connsiteY7" fmla="*/ 962107 h 1598212"/>
              <a:gd name="connsiteX8" fmla="*/ 771276 w 3673502"/>
              <a:gd name="connsiteY8" fmla="*/ 858740 h 1598212"/>
              <a:gd name="connsiteX9" fmla="*/ 842838 w 3673502"/>
              <a:gd name="connsiteY9" fmla="*/ 779227 h 1598212"/>
              <a:gd name="connsiteX10" fmla="*/ 922351 w 3673502"/>
              <a:gd name="connsiteY10" fmla="*/ 739471 h 1598212"/>
              <a:gd name="connsiteX11" fmla="*/ 1017767 w 3673502"/>
              <a:gd name="connsiteY11" fmla="*/ 707666 h 1598212"/>
              <a:gd name="connsiteX12" fmla="*/ 1152939 w 3673502"/>
              <a:gd name="connsiteY12" fmla="*/ 644055 h 1598212"/>
              <a:gd name="connsiteX13" fmla="*/ 1304014 w 3673502"/>
              <a:gd name="connsiteY13" fmla="*/ 572493 h 1598212"/>
              <a:gd name="connsiteX14" fmla="*/ 1391478 w 3673502"/>
              <a:gd name="connsiteY14" fmla="*/ 492980 h 1598212"/>
              <a:gd name="connsiteX15" fmla="*/ 1510748 w 3673502"/>
              <a:gd name="connsiteY15" fmla="*/ 413467 h 1598212"/>
              <a:gd name="connsiteX16" fmla="*/ 1725433 w 3673502"/>
              <a:gd name="connsiteY16" fmla="*/ 357808 h 1598212"/>
              <a:gd name="connsiteX17" fmla="*/ 1868556 w 3673502"/>
              <a:gd name="connsiteY17" fmla="*/ 278295 h 1598212"/>
              <a:gd name="connsiteX18" fmla="*/ 1940118 w 3673502"/>
              <a:gd name="connsiteY18" fmla="*/ 206733 h 1598212"/>
              <a:gd name="connsiteX19" fmla="*/ 2019631 w 3673502"/>
              <a:gd name="connsiteY19" fmla="*/ 262393 h 1598212"/>
              <a:gd name="connsiteX20" fmla="*/ 2107096 w 3673502"/>
              <a:gd name="connsiteY20" fmla="*/ 262393 h 1598212"/>
              <a:gd name="connsiteX21" fmla="*/ 2250219 w 3673502"/>
              <a:gd name="connsiteY21" fmla="*/ 206733 h 1598212"/>
              <a:gd name="connsiteX22" fmla="*/ 2353586 w 3673502"/>
              <a:gd name="connsiteY22" fmla="*/ 206733 h 1598212"/>
              <a:gd name="connsiteX23" fmla="*/ 2512612 w 3673502"/>
              <a:gd name="connsiteY23" fmla="*/ 174928 h 1598212"/>
              <a:gd name="connsiteX24" fmla="*/ 2600076 w 3673502"/>
              <a:gd name="connsiteY24" fmla="*/ 166977 h 1598212"/>
              <a:gd name="connsiteX25" fmla="*/ 2727297 w 3673502"/>
              <a:gd name="connsiteY25" fmla="*/ 190831 h 1598212"/>
              <a:gd name="connsiteX26" fmla="*/ 2997642 w 3673502"/>
              <a:gd name="connsiteY26" fmla="*/ 190831 h 1598212"/>
              <a:gd name="connsiteX27" fmla="*/ 3172570 w 3673502"/>
              <a:gd name="connsiteY27" fmla="*/ 182880 h 1598212"/>
              <a:gd name="connsiteX28" fmla="*/ 3252083 w 3673502"/>
              <a:gd name="connsiteY28" fmla="*/ 174928 h 1598212"/>
              <a:gd name="connsiteX29" fmla="*/ 3411109 w 3673502"/>
              <a:gd name="connsiteY29" fmla="*/ 174928 h 1598212"/>
              <a:gd name="connsiteX30" fmla="*/ 3514476 w 3673502"/>
              <a:gd name="connsiteY30" fmla="*/ 222636 h 1598212"/>
              <a:gd name="connsiteX31" fmla="*/ 3673502 w 3673502"/>
              <a:gd name="connsiteY31" fmla="*/ 206733 h 1598212"/>
              <a:gd name="connsiteX32" fmla="*/ 3371353 w 3673502"/>
              <a:gd name="connsiteY32" fmla="*/ 0 h 1598212"/>
              <a:gd name="connsiteX0" fmla="*/ 0 w 3562184"/>
              <a:gd name="connsiteY0" fmla="*/ 1526650 h 1526650"/>
              <a:gd name="connsiteX1" fmla="*/ 127221 w 3562184"/>
              <a:gd name="connsiteY1" fmla="*/ 1463040 h 1526650"/>
              <a:gd name="connsiteX2" fmla="*/ 206734 w 3562184"/>
              <a:gd name="connsiteY2" fmla="*/ 1311965 h 1526650"/>
              <a:gd name="connsiteX3" fmla="*/ 294198 w 3562184"/>
              <a:gd name="connsiteY3" fmla="*/ 1232452 h 1526650"/>
              <a:gd name="connsiteX4" fmla="*/ 333955 w 3562184"/>
              <a:gd name="connsiteY4" fmla="*/ 1137036 h 1526650"/>
              <a:gd name="connsiteX5" fmla="*/ 453224 w 3562184"/>
              <a:gd name="connsiteY5" fmla="*/ 1049572 h 1526650"/>
              <a:gd name="connsiteX6" fmla="*/ 612251 w 3562184"/>
              <a:gd name="connsiteY6" fmla="*/ 962107 h 1526650"/>
              <a:gd name="connsiteX7" fmla="*/ 659958 w 3562184"/>
              <a:gd name="connsiteY7" fmla="*/ 858740 h 1526650"/>
              <a:gd name="connsiteX8" fmla="*/ 731520 w 3562184"/>
              <a:gd name="connsiteY8" fmla="*/ 779227 h 1526650"/>
              <a:gd name="connsiteX9" fmla="*/ 811033 w 3562184"/>
              <a:gd name="connsiteY9" fmla="*/ 739471 h 1526650"/>
              <a:gd name="connsiteX10" fmla="*/ 906449 w 3562184"/>
              <a:gd name="connsiteY10" fmla="*/ 707666 h 1526650"/>
              <a:gd name="connsiteX11" fmla="*/ 1041621 w 3562184"/>
              <a:gd name="connsiteY11" fmla="*/ 644055 h 1526650"/>
              <a:gd name="connsiteX12" fmla="*/ 1192696 w 3562184"/>
              <a:gd name="connsiteY12" fmla="*/ 572493 h 1526650"/>
              <a:gd name="connsiteX13" fmla="*/ 1280160 w 3562184"/>
              <a:gd name="connsiteY13" fmla="*/ 492980 h 1526650"/>
              <a:gd name="connsiteX14" fmla="*/ 1399430 w 3562184"/>
              <a:gd name="connsiteY14" fmla="*/ 413467 h 1526650"/>
              <a:gd name="connsiteX15" fmla="*/ 1614115 w 3562184"/>
              <a:gd name="connsiteY15" fmla="*/ 357808 h 1526650"/>
              <a:gd name="connsiteX16" fmla="*/ 1757238 w 3562184"/>
              <a:gd name="connsiteY16" fmla="*/ 278295 h 1526650"/>
              <a:gd name="connsiteX17" fmla="*/ 1828800 w 3562184"/>
              <a:gd name="connsiteY17" fmla="*/ 206733 h 1526650"/>
              <a:gd name="connsiteX18" fmla="*/ 1908313 w 3562184"/>
              <a:gd name="connsiteY18" fmla="*/ 262393 h 1526650"/>
              <a:gd name="connsiteX19" fmla="*/ 1995778 w 3562184"/>
              <a:gd name="connsiteY19" fmla="*/ 262393 h 1526650"/>
              <a:gd name="connsiteX20" fmla="*/ 2138901 w 3562184"/>
              <a:gd name="connsiteY20" fmla="*/ 206733 h 1526650"/>
              <a:gd name="connsiteX21" fmla="*/ 2242268 w 3562184"/>
              <a:gd name="connsiteY21" fmla="*/ 206733 h 1526650"/>
              <a:gd name="connsiteX22" fmla="*/ 2401294 w 3562184"/>
              <a:gd name="connsiteY22" fmla="*/ 174928 h 1526650"/>
              <a:gd name="connsiteX23" fmla="*/ 2488758 w 3562184"/>
              <a:gd name="connsiteY23" fmla="*/ 166977 h 1526650"/>
              <a:gd name="connsiteX24" fmla="*/ 2615979 w 3562184"/>
              <a:gd name="connsiteY24" fmla="*/ 190831 h 1526650"/>
              <a:gd name="connsiteX25" fmla="*/ 2886324 w 3562184"/>
              <a:gd name="connsiteY25" fmla="*/ 190831 h 1526650"/>
              <a:gd name="connsiteX26" fmla="*/ 3061252 w 3562184"/>
              <a:gd name="connsiteY26" fmla="*/ 182880 h 1526650"/>
              <a:gd name="connsiteX27" fmla="*/ 3140765 w 3562184"/>
              <a:gd name="connsiteY27" fmla="*/ 174928 h 1526650"/>
              <a:gd name="connsiteX28" fmla="*/ 3299791 w 3562184"/>
              <a:gd name="connsiteY28" fmla="*/ 174928 h 1526650"/>
              <a:gd name="connsiteX29" fmla="*/ 3403158 w 3562184"/>
              <a:gd name="connsiteY29" fmla="*/ 222636 h 1526650"/>
              <a:gd name="connsiteX30" fmla="*/ 3562184 w 3562184"/>
              <a:gd name="connsiteY30" fmla="*/ 206733 h 1526650"/>
              <a:gd name="connsiteX31" fmla="*/ 3260035 w 3562184"/>
              <a:gd name="connsiteY31" fmla="*/ 0 h 1526650"/>
              <a:gd name="connsiteX0" fmla="*/ 0 w 3434963"/>
              <a:gd name="connsiteY0" fmla="*/ 1463040 h 1463040"/>
              <a:gd name="connsiteX1" fmla="*/ 79513 w 3434963"/>
              <a:gd name="connsiteY1" fmla="*/ 1311965 h 1463040"/>
              <a:gd name="connsiteX2" fmla="*/ 166977 w 3434963"/>
              <a:gd name="connsiteY2" fmla="*/ 1232452 h 1463040"/>
              <a:gd name="connsiteX3" fmla="*/ 206734 w 3434963"/>
              <a:gd name="connsiteY3" fmla="*/ 1137036 h 1463040"/>
              <a:gd name="connsiteX4" fmla="*/ 326003 w 3434963"/>
              <a:gd name="connsiteY4" fmla="*/ 1049572 h 1463040"/>
              <a:gd name="connsiteX5" fmla="*/ 485030 w 3434963"/>
              <a:gd name="connsiteY5" fmla="*/ 962107 h 1463040"/>
              <a:gd name="connsiteX6" fmla="*/ 532737 w 3434963"/>
              <a:gd name="connsiteY6" fmla="*/ 858740 h 1463040"/>
              <a:gd name="connsiteX7" fmla="*/ 604299 w 3434963"/>
              <a:gd name="connsiteY7" fmla="*/ 779227 h 1463040"/>
              <a:gd name="connsiteX8" fmla="*/ 683812 w 3434963"/>
              <a:gd name="connsiteY8" fmla="*/ 739471 h 1463040"/>
              <a:gd name="connsiteX9" fmla="*/ 779228 w 3434963"/>
              <a:gd name="connsiteY9" fmla="*/ 707666 h 1463040"/>
              <a:gd name="connsiteX10" fmla="*/ 914400 w 3434963"/>
              <a:gd name="connsiteY10" fmla="*/ 644055 h 1463040"/>
              <a:gd name="connsiteX11" fmla="*/ 1065475 w 3434963"/>
              <a:gd name="connsiteY11" fmla="*/ 572493 h 1463040"/>
              <a:gd name="connsiteX12" fmla="*/ 1152939 w 3434963"/>
              <a:gd name="connsiteY12" fmla="*/ 492980 h 1463040"/>
              <a:gd name="connsiteX13" fmla="*/ 1272209 w 3434963"/>
              <a:gd name="connsiteY13" fmla="*/ 413467 h 1463040"/>
              <a:gd name="connsiteX14" fmla="*/ 1486894 w 3434963"/>
              <a:gd name="connsiteY14" fmla="*/ 357808 h 1463040"/>
              <a:gd name="connsiteX15" fmla="*/ 1630017 w 3434963"/>
              <a:gd name="connsiteY15" fmla="*/ 278295 h 1463040"/>
              <a:gd name="connsiteX16" fmla="*/ 1701579 w 3434963"/>
              <a:gd name="connsiteY16" fmla="*/ 206733 h 1463040"/>
              <a:gd name="connsiteX17" fmla="*/ 1781092 w 3434963"/>
              <a:gd name="connsiteY17" fmla="*/ 262393 h 1463040"/>
              <a:gd name="connsiteX18" fmla="*/ 1868557 w 3434963"/>
              <a:gd name="connsiteY18" fmla="*/ 262393 h 1463040"/>
              <a:gd name="connsiteX19" fmla="*/ 2011680 w 3434963"/>
              <a:gd name="connsiteY19" fmla="*/ 206733 h 1463040"/>
              <a:gd name="connsiteX20" fmla="*/ 2115047 w 3434963"/>
              <a:gd name="connsiteY20" fmla="*/ 206733 h 1463040"/>
              <a:gd name="connsiteX21" fmla="*/ 2274073 w 3434963"/>
              <a:gd name="connsiteY21" fmla="*/ 174928 h 1463040"/>
              <a:gd name="connsiteX22" fmla="*/ 2361537 w 3434963"/>
              <a:gd name="connsiteY22" fmla="*/ 166977 h 1463040"/>
              <a:gd name="connsiteX23" fmla="*/ 2488758 w 3434963"/>
              <a:gd name="connsiteY23" fmla="*/ 190831 h 1463040"/>
              <a:gd name="connsiteX24" fmla="*/ 2759103 w 3434963"/>
              <a:gd name="connsiteY24" fmla="*/ 190831 h 1463040"/>
              <a:gd name="connsiteX25" fmla="*/ 2934031 w 3434963"/>
              <a:gd name="connsiteY25" fmla="*/ 182880 h 1463040"/>
              <a:gd name="connsiteX26" fmla="*/ 3013544 w 3434963"/>
              <a:gd name="connsiteY26" fmla="*/ 174928 h 1463040"/>
              <a:gd name="connsiteX27" fmla="*/ 3172570 w 3434963"/>
              <a:gd name="connsiteY27" fmla="*/ 174928 h 1463040"/>
              <a:gd name="connsiteX28" fmla="*/ 3275937 w 3434963"/>
              <a:gd name="connsiteY28" fmla="*/ 222636 h 1463040"/>
              <a:gd name="connsiteX29" fmla="*/ 3434963 w 3434963"/>
              <a:gd name="connsiteY29" fmla="*/ 206733 h 1463040"/>
              <a:gd name="connsiteX30" fmla="*/ 3132814 w 3434963"/>
              <a:gd name="connsiteY30" fmla="*/ 0 h 1463040"/>
              <a:gd name="connsiteX0" fmla="*/ 0 w 3355450"/>
              <a:gd name="connsiteY0" fmla="*/ 1311965 h 1311965"/>
              <a:gd name="connsiteX1" fmla="*/ 87464 w 3355450"/>
              <a:gd name="connsiteY1" fmla="*/ 1232452 h 1311965"/>
              <a:gd name="connsiteX2" fmla="*/ 127221 w 3355450"/>
              <a:gd name="connsiteY2" fmla="*/ 1137036 h 1311965"/>
              <a:gd name="connsiteX3" fmla="*/ 246490 w 3355450"/>
              <a:gd name="connsiteY3" fmla="*/ 1049572 h 1311965"/>
              <a:gd name="connsiteX4" fmla="*/ 405517 w 3355450"/>
              <a:gd name="connsiteY4" fmla="*/ 962107 h 1311965"/>
              <a:gd name="connsiteX5" fmla="*/ 453224 w 3355450"/>
              <a:gd name="connsiteY5" fmla="*/ 858740 h 1311965"/>
              <a:gd name="connsiteX6" fmla="*/ 524786 w 3355450"/>
              <a:gd name="connsiteY6" fmla="*/ 779227 h 1311965"/>
              <a:gd name="connsiteX7" fmla="*/ 604299 w 3355450"/>
              <a:gd name="connsiteY7" fmla="*/ 739471 h 1311965"/>
              <a:gd name="connsiteX8" fmla="*/ 699715 w 3355450"/>
              <a:gd name="connsiteY8" fmla="*/ 707666 h 1311965"/>
              <a:gd name="connsiteX9" fmla="*/ 834887 w 3355450"/>
              <a:gd name="connsiteY9" fmla="*/ 644055 h 1311965"/>
              <a:gd name="connsiteX10" fmla="*/ 985962 w 3355450"/>
              <a:gd name="connsiteY10" fmla="*/ 572493 h 1311965"/>
              <a:gd name="connsiteX11" fmla="*/ 1073426 w 3355450"/>
              <a:gd name="connsiteY11" fmla="*/ 492980 h 1311965"/>
              <a:gd name="connsiteX12" fmla="*/ 1192696 w 3355450"/>
              <a:gd name="connsiteY12" fmla="*/ 413467 h 1311965"/>
              <a:gd name="connsiteX13" fmla="*/ 1407381 w 3355450"/>
              <a:gd name="connsiteY13" fmla="*/ 357808 h 1311965"/>
              <a:gd name="connsiteX14" fmla="*/ 1550504 w 3355450"/>
              <a:gd name="connsiteY14" fmla="*/ 278295 h 1311965"/>
              <a:gd name="connsiteX15" fmla="*/ 1622066 w 3355450"/>
              <a:gd name="connsiteY15" fmla="*/ 206733 h 1311965"/>
              <a:gd name="connsiteX16" fmla="*/ 1701579 w 3355450"/>
              <a:gd name="connsiteY16" fmla="*/ 262393 h 1311965"/>
              <a:gd name="connsiteX17" fmla="*/ 1789044 w 3355450"/>
              <a:gd name="connsiteY17" fmla="*/ 262393 h 1311965"/>
              <a:gd name="connsiteX18" fmla="*/ 1932167 w 3355450"/>
              <a:gd name="connsiteY18" fmla="*/ 206733 h 1311965"/>
              <a:gd name="connsiteX19" fmla="*/ 2035534 w 3355450"/>
              <a:gd name="connsiteY19" fmla="*/ 206733 h 1311965"/>
              <a:gd name="connsiteX20" fmla="*/ 2194560 w 3355450"/>
              <a:gd name="connsiteY20" fmla="*/ 174928 h 1311965"/>
              <a:gd name="connsiteX21" fmla="*/ 2282024 w 3355450"/>
              <a:gd name="connsiteY21" fmla="*/ 166977 h 1311965"/>
              <a:gd name="connsiteX22" fmla="*/ 2409245 w 3355450"/>
              <a:gd name="connsiteY22" fmla="*/ 190831 h 1311965"/>
              <a:gd name="connsiteX23" fmla="*/ 2679590 w 3355450"/>
              <a:gd name="connsiteY23" fmla="*/ 190831 h 1311965"/>
              <a:gd name="connsiteX24" fmla="*/ 2854518 w 3355450"/>
              <a:gd name="connsiteY24" fmla="*/ 182880 h 1311965"/>
              <a:gd name="connsiteX25" fmla="*/ 2934031 w 3355450"/>
              <a:gd name="connsiteY25" fmla="*/ 174928 h 1311965"/>
              <a:gd name="connsiteX26" fmla="*/ 3093057 w 3355450"/>
              <a:gd name="connsiteY26" fmla="*/ 174928 h 1311965"/>
              <a:gd name="connsiteX27" fmla="*/ 3196424 w 3355450"/>
              <a:gd name="connsiteY27" fmla="*/ 222636 h 1311965"/>
              <a:gd name="connsiteX28" fmla="*/ 3355450 w 3355450"/>
              <a:gd name="connsiteY28" fmla="*/ 206733 h 1311965"/>
              <a:gd name="connsiteX29" fmla="*/ 3053301 w 3355450"/>
              <a:gd name="connsiteY29" fmla="*/ 0 h 1311965"/>
              <a:gd name="connsiteX0" fmla="*/ 0 w 3267986"/>
              <a:gd name="connsiteY0" fmla="*/ 1232452 h 1232452"/>
              <a:gd name="connsiteX1" fmla="*/ 39757 w 3267986"/>
              <a:gd name="connsiteY1" fmla="*/ 1137036 h 1232452"/>
              <a:gd name="connsiteX2" fmla="*/ 159026 w 3267986"/>
              <a:gd name="connsiteY2" fmla="*/ 1049572 h 1232452"/>
              <a:gd name="connsiteX3" fmla="*/ 318053 w 3267986"/>
              <a:gd name="connsiteY3" fmla="*/ 962107 h 1232452"/>
              <a:gd name="connsiteX4" fmla="*/ 365760 w 3267986"/>
              <a:gd name="connsiteY4" fmla="*/ 858740 h 1232452"/>
              <a:gd name="connsiteX5" fmla="*/ 437322 w 3267986"/>
              <a:gd name="connsiteY5" fmla="*/ 779227 h 1232452"/>
              <a:gd name="connsiteX6" fmla="*/ 516835 w 3267986"/>
              <a:gd name="connsiteY6" fmla="*/ 739471 h 1232452"/>
              <a:gd name="connsiteX7" fmla="*/ 612251 w 3267986"/>
              <a:gd name="connsiteY7" fmla="*/ 707666 h 1232452"/>
              <a:gd name="connsiteX8" fmla="*/ 747423 w 3267986"/>
              <a:gd name="connsiteY8" fmla="*/ 644055 h 1232452"/>
              <a:gd name="connsiteX9" fmla="*/ 898498 w 3267986"/>
              <a:gd name="connsiteY9" fmla="*/ 572493 h 1232452"/>
              <a:gd name="connsiteX10" fmla="*/ 985962 w 3267986"/>
              <a:gd name="connsiteY10" fmla="*/ 492980 h 1232452"/>
              <a:gd name="connsiteX11" fmla="*/ 1105232 w 3267986"/>
              <a:gd name="connsiteY11" fmla="*/ 413467 h 1232452"/>
              <a:gd name="connsiteX12" fmla="*/ 1319917 w 3267986"/>
              <a:gd name="connsiteY12" fmla="*/ 357808 h 1232452"/>
              <a:gd name="connsiteX13" fmla="*/ 1463040 w 3267986"/>
              <a:gd name="connsiteY13" fmla="*/ 278295 h 1232452"/>
              <a:gd name="connsiteX14" fmla="*/ 1534602 w 3267986"/>
              <a:gd name="connsiteY14" fmla="*/ 206733 h 1232452"/>
              <a:gd name="connsiteX15" fmla="*/ 1614115 w 3267986"/>
              <a:gd name="connsiteY15" fmla="*/ 262393 h 1232452"/>
              <a:gd name="connsiteX16" fmla="*/ 1701580 w 3267986"/>
              <a:gd name="connsiteY16" fmla="*/ 262393 h 1232452"/>
              <a:gd name="connsiteX17" fmla="*/ 1844703 w 3267986"/>
              <a:gd name="connsiteY17" fmla="*/ 206733 h 1232452"/>
              <a:gd name="connsiteX18" fmla="*/ 1948070 w 3267986"/>
              <a:gd name="connsiteY18" fmla="*/ 206733 h 1232452"/>
              <a:gd name="connsiteX19" fmla="*/ 2107096 w 3267986"/>
              <a:gd name="connsiteY19" fmla="*/ 174928 h 1232452"/>
              <a:gd name="connsiteX20" fmla="*/ 2194560 w 3267986"/>
              <a:gd name="connsiteY20" fmla="*/ 166977 h 1232452"/>
              <a:gd name="connsiteX21" fmla="*/ 2321781 w 3267986"/>
              <a:gd name="connsiteY21" fmla="*/ 190831 h 1232452"/>
              <a:gd name="connsiteX22" fmla="*/ 2592126 w 3267986"/>
              <a:gd name="connsiteY22" fmla="*/ 190831 h 1232452"/>
              <a:gd name="connsiteX23" fmla="*/ 2767054 w 3267986"/>
              <a:gd name="connsiteY23" fmla="*/ 182880 h 1232452"/>
              <a:gd name="connsiteX24" fmla="*/ 2846567 w 3267986"/>
              <a:gd name="connsiteY24" fmla="*/ 174928 h 1232452"/>
              <a:gd name="connsiteX25" fmla="*/ 3005593 w 3267986"/>
              <a:gd name="connsiteY25" fmla="*/ 174928 h 1232452"/>
              <a:gd name="connsiteX26" fmla="*/ 3108960 w 3267986"/>
              <a:gd name="connsiteY26" fmla="*/ 222636 h 1232452"/>
              <a:gd name="connsiteX27" fmla="*/ 3267986 w 3267986"/>
              <a:gd name="connsiteY27" fmla="*/ 206733 h 1232452"/>
              <a:gd name="connsiteX28" fmla="*/ 2965837 w 3267986"/>
              <a:gd name="connsiteY28" fmla="*/ 0 h 1232452"/>
              <a:gd name="connsiteX0" fmla="*/ 0 w 3228229"/>
              <a:gd name="connsiteY0" fmla="*/ 1137036 h 1137036"/>
              <a:gd name="connsiteX1" fmla="*/ 119269 w 3228229"/>
              <a:gd name="connsiteY1" fmla="*/ 1049572 h 1137036"/>
              <a:gd name="connsiteX2" fmla="*/ 278296 w 3228229"/>
              <a:gd name="connsiteY2" fmla="*/ 962107 h 1137036"/>
              <a:gd name="connsiteX3" fmla="*/ 326003 w 3228229"/>
              <a:gd name="connsiteY3" fmla="*/ 858740 h 1137036"/>
              <a:gd name="connsiteX4" fmla="*/ 397565 w 3228229"/>
              <a:gd name="connsiteY4" fmla="*/ 779227 h 1137036"/>
              <a:gd name="connsiteX5" fmla="*/ 477078 w 3228229"/>
              <a:gd name="connsiteY5" fmla="*/ 739471 h 1137036"/>
              <a:gd name="connsiteX6" fmla="*/ 572494 w 3228229"/>
              <a:gd name="connsiteY6" fmla="*/ 707666 h 1137036"/>
              <a:gd name="connsiteX7" fmla="*/ 707666 w 3228229"/>
              <a:gd name="connsiteY7" fmla="*/ 644055 h 1137036"/>
              <a:gd name="connsiteX8" fmla="*/ 858741 w 3228229"/>
              <a:gd name="connsiteY8" fmla="*/ 572493 h 1137036"/>
              <a:gd name="connsiteX9" fmla="*/ 946205 w 3228229"/>
              <a:gd name="connsiteY9" fmla="*/ 492980 h 1137036"/>
              <a:gd name="connsiteX10" fmla="*/ 1065475 w 3228229"/>
              <a:gd name="connsiteY10" fmla="*/ 413467 h 1137036"/>
              <a:gd name="connsiteX11" fmla="*/ 1280160 w 3228229"/>
              <a:gd name="connsiteY11" fmla="*/ 357808 h 1137036"/>
              <a:gd name="connsiteX12" fmla="*/ 1423283 w 3228229"/>
              <a:gd name="connsiteY12" fmla="*/ 278295 h 1137036"/>
              <a:gd name="connsiteX13" fmla="*/ 1494845 w 3228229"/>
              <a:gd name="connsiteY13" fmla="*/ 206733 h 1137036"/>
              <a:gd name="connsiteX14" fmla="*/ 1574358 w 3228229"/>
              <a:gd name="connsiteY14" fmla="*/ 262393 h 1137036"/>
              <a:gd name="connsiteX15" fmla="*/ 1661823 w 3228229"/>
              <a:gd name="connsiteY15" fmla="*/ 262393 h 1137036"/>
              <a:gd name="connsiteX16" fmla="*/ 1804946 w 3228229"/>
              <a:gd name="connsiteY16" fmla="*/ 206733 h 1137036"/>
              <a:gd name="connsiteX17" fmla="*/ 1908313 w 3228229"/>
              <a:gd name="connsiteY17" fmla="*/ 206733 h 1137036"/>
              <a:gd name="connsiteX18" fmla="*/ 2067339 w 3228229"/>
              <a:gd name="connsiteY18" fmla="*/ 174928 h 1137036"/>
              <a:gd name="connsiteX19" fmla="*/ 2154803 w 3228229"/>
              <a:gd name="connsiteY19" fmla="*/ 166977 h 1137036"/>
              <a:gd name="connsiteX20" fmla="*/ 2282024 w 3228229"/>
              <a:gd name="connsiteY20" fmla="*/ 190831 h 1137036"/>
              <a:gd name="connsiteX21" fmla="*/ 2552369 w 3228229"/>
              <a:gd name="connsiteY21" fmla="*/ 190831 h 1137036"/>
              <a:gd name="connsiteX22" fmla="*/ 2727297 w 3228229"/>
              <a:gd name="connsiteY22" fmla="*/ 182880 h 1137036"/>
              <a:gd name="connsiteX23" fmla="*/ 2806810 w 3228229"/>
              <a:gd name="connsiteY23" fmla="*/ 174928 h 1137036"/>
              <a:gd name="connsiteX24" fmla="*/ 2965836 w 3228229"/>
              <a:gd name="connsiteY24" fmla="*/ 174928 h 1137036"/>
              <a:gd name="connsiteX25" fmla="*/ 3069203 w 3228229"/>
              <a:gd name="connsiteY25" fmla="*/ 222636 h 1137036"/>
              <a:gd name="connsiteX26" fmla="*/ 3228229 w 3228229"/>
              <a:gd name="connsiteY26" fmla="*/ 206733 h 1137036"/>
              <a:gd name="connsiteX27" fmla="*/ 2926080 w 3228229"/>
              <a:gd name="connsiteY27" fmla="*/ 0 h 1137036"/>
              <a:gd name="connsiteX0" fmla="*/ 0 w 3108960"/>
              <a:gd name="connsiteY0" fmla="*/ 1049572 h 1049572"/>
              <a:gd name="connsiteX1" fmla="*/ 159027 w 3108960"/>
              <a:gd name="connsiteY1" fmla="*/ 962107 h 1049572"/>
              <a:gd name="connsiteX2" fmla="*/ 206734 w 3108960"/>
              <a:gd name="connsiteY2" fmla="*/ 858740 h 1049572"/>
              <a:gd name="connsiteX3" fmla="*/ 278296 w 3108960"/>
              <a:gd name="connsiteY3" fmla="*/ 779227 h 1049572"/>
              <a:gd name="connsiteX4" fmla="*/ 357809 w 3108960"/>
              <a:gd name="connsiteY4" fmla="*/ 739471 h 1049572"/>
              <a:gd name="connsiteX5" fmla="*/ 453225 w 3108960"/>
              <a:gd name="connsiteY5" fmla="*/ 707666 h 1049572"/>
              <a:gd name="connsiteX6" fmla="*/ 588397 w 3108960"/>
              <a:gd name="connsiteY6" fmla="*/ 644055 h 1049572"/>
              <a:gd name="connsiteX7" fmla="*/ 739472 w 3108960"/>
              <a:gd name="connsiteY7" fmla="*/ 572493 h 1049572"/>
              <a:gd name="connsiteX8" fmla="*/ 826936 w 3108960"/>
              <a:gd name="connsiteY8" fmla="*/ 492980 h 1049572"/>
              <a:gd name="connsiteX9" fmla="*/ 946206 w 3108960"/>
              <a:gd name="connsiteY9" fmla="*/ 413467 h 1049572"/>
              <a:gd name="connsiteX10" fmla="*/ 1160891 w 3108960"/>
              <a:gd name="connsiteY10" fmla="*/ 357808 h 1049572"/>
              <a:gd name="connsiteX11" fmla="*/ 1304014 w 3108960"/>
              <a:gd name="connsiteY11" fmla="*/ 278295 h 1049572"/>
              <a:gd name="connsiteX12" fmla="*/ 1375576 w 3108960"/>
              <a:gd name="connsiteY12" fmla="*/ 206733 h 1049572"/>
              <a:gd name="connsiteX13" fmla="*/ 1455089 w 3108960"/>
              <a:gd name="connsiteY13" fmla="*/ 262393 h 1049572"/>
              <a:gd name="connsiteX14" fmla="*/ 1542554 w 3108960"/>
              <a:gd name="connsiteY14" fmla="*/ 262393 h 1049572"/>
              <a:gd name="connsiteX15" fmla="*/ 1685677 w 3108960"/>
              <a:gd name="connsiteY15" fmla="*/ 206733 h 1049572"/>
              <a:gd name="connsiteX16" fmla="*/ 1789044 w 3108960"/>
              <a:gd name="connsiteY16" fmla="*/ 206733 h 1049572"/>
              <a:gd name="connsiteX17" fmla="*/ 1948070 w 3108960"/>
              <a:gd name="connsiteY17" fmla="*/ 174928 h 1049572"/>
              <a:gd name="connsiteX18" fmla="*/ 2035534 w 3108960"/>
              <a:gd name="connsiteY18" fmla="*/ 166977 h 1049572"/>
              <a:gd name="connsiteX19" fmla="*/ 2162755 w 3108960"/>
              <a:gd name="connsiteY19" fmla="*/ 190831 h 1049572"/>
              <a:gd name="connsiteX20" fmla="*/ 2433100 w 3108960"/>
              <a:gd name="connsiteY20" fmla="*/ 190831 h 1049572"/>
              <a:gd name="connsiteX21" fmla="*/ 2608028 w 3108960"/>
              <a:gd name="connsiteY21" fmla="*/ 182880 h 1049572"/>
              <a:gd name="connsiteX22" fmla="*/ 2687541 w 3108960"/>
              <a:gd name="connsiteY22" fmla="*/ 174928 h 1049572"/>
              <a:gd name="connsiteX23" fmla="*/ 2846567 w 3108960"/>
              <a:gd name="connsiteY23" fmla="*/ 174928 h 1049572"/>
              <a:gd name="connsiteX24" fmla="*/ 2949934 w 3108960"/>
              <a:gd name="connsiteY24" fmla="*/ 222636 h 1049572"/>
              <a:gd name="connsiteX25" fmla="*/ 3108960 w 3108960"/>
              <a:gd name="connsiteY25" fmla="*/ 206733 h 1049572"/>
              <a:gd name="connsiteX26" fmla="*/ 2806811 w 3108960"/>
              <a:gd name="connsiteY26" fmla="*/ 0 h 1049572"/>
              <a:gd name="connsiteX0" fmla="*/ 0 w 2949933"/>
              <a:gd name="connsiteY0" fmla="*/ 962107 h 962107"/>
              <a:gd name="connsiteX1" fmla="*/ 47707 w 2949933"/>
              <a:gd name="connsiteY1" fmla="*/ 858740 h 962107"/>
              <a:gd name="connsiteX2" fmla="*/ 119269 w 2949933"/>
              <a:gd name="connsiteY2" fmla="*/ 779227 h 962107"/>
              <a:gd name="connsiteX3" fmla="*/ 198782 w 2949933"/>
              <a:gd name="connsiteY3" fmla="*/ 739471 h 962107"/>
              <a:gd name="connsiteX4" fmla="*/ 294198 w 2949933"/>
              <a:gd name="connsiteY4" fmla="*/ 707666 h 962107"/>
              <a:gd name="connsiteX5" fmla="*/ 429370 w 2949933"/>
              <a:gd name="connsiteY5" fmla="*/ 644055 h 962107"/>
              <a:gd name="connsiteX6" fmla="*/ 580445 w 2949933"/>
              <a:gd name="connsiteY6" fmla="*/ 572493 h 962107"/>
              <a:gd name="connsiteX7" fmla="*/ 667909 w 2949933"/>
              <a:gd name="connsiteY7" fmla="*/ 492980 h 962107"/>
              <a:gd name="connsiteX8" fmla="*/ 787179 w 2949933"/>
              <a:gd name="connsiteY8" fmla="*/ 413467 h 962107"/>
              <a:gd name="connsiteX9" fmla="*/ 1001864 w 2949933"/>
              <a:gd name="connsiteY9" fmla="*/ 357808 h 962107"/>
              <a:gd name="connsiteX10" fmla="*/ 1144987 w 2949933"/>
              <a:gd name="connsiteY10" fmla="*/ 278295 h 962107"/>
              <a:gd name="connsiteX11" fmla="*/ 1216549 w 2949933"/>
              <a:gd name="connsiteY11" fmla="*/ 206733 h 962107"/>
              <a:gd name="connsiteX12" fmla="*/ 1296062 w 2949933"/>
              <a:gd name="connsiteY12" fmla="*/ 262393 h 962107"/>
              <a:gd name="connsiteX13" fmla="*/ 1383527 w 2949933"/>
              <a:gd name="connsiteY13" fmla="*/ 262393 h 962107"/>
              <a:gd name="connsiteX14" fmla="*/ 1526650 w 2949933"/>
              <a:gd name="connsiteY14" fmla="*/ 206733 h 962107"/>
              <a:gd name="connsiteX15" fmla="*/ 1630017 w 2949933"/>
              <a:gd name="connsiteY15" fmla="*/ 206733 h 962107"/>
              <a:gd name="connsiteX16" fmla="*/ 1789043 w 2949933"/>
              <a:gd name="connsiteY16" fmla="*/ 174928 h 962107"/>
              <a:gd name="connsiteX17" fmla="*/ 1876507 w 2949933"/>
              <a:gd name="connsiteY17" fmla="*/ 166977 h 962107"/>
              <a:gd name="connsiteX18" fmla="*/ 2003728 w 2949933"/>
              <a:gd name="connsiteY18" fmla="*/ 190831 h 962107"/>
              <a:gd name="connsiteX19" fmla="*/ 2274073 w 2949933"/>
              <a:gd name="connsiteY19" fmla="*/ 190831 h 962107"/>
              <a:gd name="connsiteX20" fmla="*/ 2449001 w 2949933"/>
              <a:gd name="connsiteY20" fmla="*/ 182880 h 962107"/>
              <a:gd name="connsiteX21" fmla="*/ 2528514 w 2949933"/>
              <a:gd name="connsiteY21" fmla="*/ 174928 h 962107"/>
              <a:gd name="connsiteX22" fmla="*/ 2687540 w 2949933"/>
              <a:gd name="connsiteY22" fmla="*/ 174928 h 962107"/>
              <a:gd name="connsiteX23" fmla="*/ 2790907 w 2949933"/>
              <a:gd name="connsiteY23" fmla="*/ 222636 h 962107"/>
              <a:gd name="connsiteX24" fmla="*/ 2949933 w 2949933"/>
              <a:gd name="connsiteY24" fmla="*/ 206733 h 962107"/>
              <a:gd name="connsiteX25" fmla="*/ 2647784 w 2949933"/>
              <a:gd name="connsiteY25" fmla="*/ 0 h 962107"/>
              <a:gd name="connsiteX0" fmla="*/ 0 w 2902226"/>
              <a:gd name="connsiteY0" fmla="*/ 858740 h 858740"/>
              <a:gd name="connsiteX1" fmla="*/ 71562 w 2902226"/>
              <a:gd name="connsiteY1" fmla="*/ 779227 h 858740"/>
              <a:gd name="connsiteX2" fmla="*/ 151075 w 2902226"/>
              <a:gd name="connsiteY2" fmla="*/ 739471 h 858740"/>
              <a:gd name="connsiteX3" fmla="*/ 246491 w 2902226"/>
              <a:gd name="connsiteY3" fmla="*/ 707666 h 858740"/>
              <a:gd name="connsiteX4" fmla="*/ 381663 w 2902226"/>
              <a:gd name="connsiteY4" fmla="*/ 644055 h 858740"/>
              <a:gd name="connsiteX5" fmla="*/ 532738 w 2902226"/>
              <a:gd name="connsiteY5" fmla="*/ 572493 h 858740"/>
              <a:gd name="connsiteX6" fmla="*/ 620202 w 2902226"/>
              <a:gd name="connsiteY6" fmla="*/ 492980 h 858740"/>
              <a:gd name="connsiteX7" fmla="*/ 739472 w 2902226"/>
              <a:gd name="connsiteY7" fmla="*/ 413467 h 858740"/>
              <a:gd name="connsiteX8" fmla="*/ 954157 w 2902226"/>
              <a:gd name="connsiteY8" fmla="*/ 357808 h 858740"/>
              <a:gd name="connsiteX9" fmla="*/ 1097280 w 2902226"/>
              <a:gd name="connsiteY9" fmla="*/ 278295 h 858740"/>
              <a:gd name="connsiteX10" fmla="*/ 1168842 w 2902226"/>
              <a:gd name="connsiteY10" fmla="*/ 206733 h 858740"/>
              <a:gd name="connsiteX11" fmla="*/ 1248355 w 2902226"/>
              <a:gd name="connsiteY11" fmla="*/ 262393 h 858740"/>
              <a:gd name="connsiteX12" fmla="*/ 1335820 w 2902226"/>
              <a:gd name="connsiteY12" fmla="*/ 262393 h 858740"/>
              <a:gd name="connsiteX13" fmla="*/ 1478943 w 2902226"/>
              <a:gd name="connsiteY13" fmla="*/ 206733 h 858740"/>
              <a:gd name="connsiteX14" fmla="*/ 1582310 w 2902226"/>
              <a:gd name="connsiteY14" fmla="*/ 206733 h 858740"/>
              <a:gd name="connsiteX15" fmla="*/ 1741336 w 2902226"/>
              <a:gd name="connsiteY15" fmla="*/ 174928 h 858740"/>
              <a:gd name="connsiteX16" fmla="*/ 1828800 w 2902226"/>
              <a:gd name="connsiteY16" fmla="*/ 166977 h 858740"/>
              <a:gd name="connsiteX17" fmla="*/ 1956021 w 2902226"/>
              <a:gd name="connsiteY17" fmla="*/ 190831 h 858740"/>
              <a:gd name="connsiteX18" fmla="*/ 2226366 w 2902226"/>
              <a:gd name="connsiteY18" fmla="*/ 190831 h 858740"/>
              <a:gd name="connsiteX19" fmla="*/ 2401294 w 2902226"/>
              <a:gd name="connsiteY19" fmla="*/ 182880 h 858740"/>
              <a:gd name="connsiteX20" fmla="*/ 2480807 w 2902226"/>
              <a:gd name="connsiteY20" fmla="*/ 174928 h 858740"/>
              <a:gd name="connsiteX21" fmla="*/ 2639833 w 2902226"/>
              <a:gd name="connsiteY21" fmla="*/ 174928 h 858740"/>
              <a:gd name="connsiteX22" fmla="*/ 2743200 w 2902226"/>
              <a:gd name="connsiteY22" fmla="*/ 222636 h 858740"/>
              <a:gd name="connsiteX23" fmla="*/ 2902226 w 2902226"/>
              <a:gd name="connsiteY23" fmla="*/ 206733 h 858740"/>
              <a:gd name="connsiteX24" fmla="*/ 2600077 w 2902226"/>
              <a:gd name="connsiteY24" fmla="*/ 0 h 858740"/>
              <a:gd name="connsiteX0" fmla="*/ 0 w 2830664"/>
              <a:gd name="connsiteY0" fmla="*/ 779227 h 779227"/>
              <a:gd name="connsiteX1" fmla="*/ 79513 w 2830664"/>
              <a:gd name="connsiteY1" fmla="*/ 739471 h 779227"/>
              <a:gd name="connsiteX2" fmla="*/ 174929 w 2830664"/>
              <a:gd name="connsiteY2" fmla="*/ 707666 h 779227"/>
              <a:gd name="connsiteX3" fmla="*/ 310101 w 2830664"/>
              <a:gd name="connsiteY3" fmla="*/ 644055 h 779227"/>
              <a:gd name="connsiteX4" fmla="*/ 461176 w 2830664"/>
              <a:gd name="connsiteY4" fmla="*/ 572493 h 779227"/>
              <a:gd name="connsiteX5" fmla="*/ 548640 w 2830664"/>
              <a:gd name="connsiteY5" fmla="*/ 492980 h 779227"/>
              <a:gd name="connsiteX6" fmla="*/ 667910 w 2830664"/>
              <a:gd name="connsiteY6" fmla="*/ 413467 h 779227"/>
              <a:gd name="connsiteX7" fmla="*/ 882595 w 2830664"/>
              <a:gd name="connsiteY7" fmla="*/ 357808 h 779227"/>
              <a:gd name="connsiteX8" fmla="*/ 1025718 w 2830664"/>
              <a:gd name="connsiteY8" fmla="*/ 278295 h 779227"/>
              <a:gd name="connsiteX9" fmla="*/ 1097280 w 2830664"/>
              <a:gd name="connsiteY9" fmla="*/ 206733 h 779227"/>
              <a:gd name="connsiteX10" fmla="*/ 1176793 w 2830664"/>
              <a:gd name="connsiteY10" fmla="*/ 262393 h 779227"/>
              <a:gd name="connsiteX11" fmla="*/ 1264258 w 2830664"/>
              <a:gd name="connsiteY11" fmla="*/ 262393 h 779227"/>
              <a:gd name="connsiteX12" fmla="*/ 1407381 w 2830664"/>
              <a:gd name="connsiteY12" fmla="*/ 206733 h 779227"/>
              <a:gd name="connsiteX13" fmla="*/ 1510748 w 2830664"/>
              <a:gd name="connsiteY13" fmla="*/ 206733 h 779227"/>
              <a:gd name="connsiteX14" fmla="*/ 1669774 w 2830664"/>
              <a:gd name="connsiteY14" fmla="*/ 174928 h 779227"/>
              <a:gd name="connsiteX15" fmla="*/ 1757238 w 2830664"/>
              <a:gd name="connsiteY15" fmla="*/ 166977 h 779227"/>
              <a:gd name="connsiteX16" fmla="*/ 1884459 w 2830664"/>
              <a:gd name="connsiteY16" fmla="*/ 190831 h 779227"/>
              <a:gd name="connsiteX17" fmla="*/ 2154804 w 2830664"/>
              <a:gd name="connsiteY17" fmla="*/ 190831 h 779227"/>
              <a:gd name="connsiteX18" fmla="*/ 2329732 w 2830664"/>
              <a:gd name="connsiteY18" fmla="*/ 182880 h 779227"/>
              <a:gd name="connsiteX19" fmla="*/ 2409245 w 2830664"/>
              <a:gd name="connsiteY19" fmla="*/ 174928 h 779227"/>
              <a:gd name="connsiteX20" fmla="*/ 2568271 w 2830664"/>
              <a:gd name="connsiteY20" fmla="*/ 174928 h 779227"/>
              <a:gd name="connsiteX21" fmla="*/ 2671638 w 2830664"/>
              <a:gd name="connsiteY21" fmla="*/ 222636 h 779227"/>
              <a:gd name="connsiteX22" fmla="*/ 2830664 w 2830664"/>
              <a:gd name="connsiteY22" fmla="*/ 206733 h 779227"/>
              <a:gd name="connsiteX23" fmla="*/ 2528515 w 2830664"/>
              <a:gd name="connsiteY23" fmla="*/ 0 h 779227"/>
              <a:gd name="connsiteX0" fmla="*/ 0 w 2814761"/>
              <a:gd name="connsiteY0" fmla="*/ 842837 h 842837"/>
              <a:gd name="connsiteX1" fmla="*/ 63610 w 2814761"/>
              <a:gd name="connsiteY1" fmla="*/ 739471 h 842837"/>
              <a:gd name="connsiteX2" fmla="*/ 159026 w 2814761"/>
              <a:gd name="connsiteY2" fmla="*/ 707666 h 842837"/>
              <a:gd name="connsiteX3" fmla="*/ 294198 w 2814761"/>
              <a:gd name="connsiteY3" fmla="*/ 644055 h 842837"/>
              <a:gd name="connsiteX4" fmla="*/ 445273 w 2814761"/>
              <a:gd name="connsiteY4" fmla="*/ 572493 h 842837"/>
              <a:gd name="connsiteX5" fmla="*/ 532737 w 2814761"/>
              <a:gd name="connsiteY5" fmla="*/ 492980 h 842837"/>
              <a:gd name="connsiteX6" fmla="*/ 652007 w 2814761"/>
              <a:gd name="connsiteY6" fmla="*/ 413467 h 842837"/>
              <a:gd name="connsiteX7" fmla="*/ 866692 w 2814761"/>
              <a:gd name="connsiteY7" fmla="*/ 357808 h 842837"/>
              <a:gd name="connsiteX8" fmla="*/ 1009815 w 2814761"/>
              <a:gd name="connsiteY8" fmla="*/ 278295 h 842837"/>
              <a:gd name="connsiteX9" fmla="*/ 1081377 w 2814761"/>
              <a:gd name="connsiteY9" fmla="*/ 206733 h 842837"/>
              <a:gd name="connsiteX10" fmla="*/ 1160890 w 2814761"/>
              <a:gd name="connsiteY10" fmla="*/ 262393 h 842837"/>
              <a:gd name="connsiteX11" fmla="*/ 1248355 w 2814761"/>
              <a:gd name="connsiteY11" fmla="*/ 262393 h 842837"/>
              <a:gd name="connsiteX12" fmla="*/ 1391478 w 2814761"/>
              <a:gd name="connsiteY12" fmla="*/ 206733 h 842837"/>
              <a:gd name="connsiteX13" fmla="*/ 1494845 w 2814761"/>
              <a:gd name="connsiteY13" fmla="*/ 206733 h 842837"/>
              <a:gd name="connsiteX14" fmla="*/ 1653871 w 2814761"/>
              <a:gd name="connsiteY14" fmla="*/ 174928 h 842837"/>
              <a:gd name="connsiteX15" fmla="*/ 1741335 w 2814761"/>
              <a:gd name="connsiteY15" fmla="*/ 166977 h 842837"/>
              <a:gd name="connsiteX16" fmla="*/ 1868556 w 2814761"/>
              <a:gd name="connsiteY16" fmla="*/ 190831 h 842837"/>
              <a:gd name="connsiteX17" fmla="*/ 2138901 w 2814761"/>
              <a:gd name="connsiteY17" fmla="*/ 190831 h 842837"/>
              <a:gd name="connsiteX18" fmla="*/ 2313829 w 2814761"/>
              <a:gd name="connsiteY18" fmla="*/ 182880 h 842837"/>
              <a:gd name="connsiteX19" fmla="*/ 2393342 w 2814761"/>
              <a:gd name="connsiteY19" fmla="*/ 174928 h 842837"/>
              <a:gd name="connsiteX20" fmla="*/ 2552368 w 2814761"/>
              <a:gd name="connsiteY20" fmla="*/ 174928 h 842837"/>
              <a:gd name="connsiteX21" fmla="*/ 2655735 w 2814761"/>
              <a:gd name="connsiteY21" fmla="*/ 222636 h 842837"/>
              <a:gd name="connsiteX22" fmla="*/ 2814761 w 2814761"/>
              <a:gd name="connsiteY22" fmla="*/ 206733 h 842837"/>
              <a:gd name="connsiteX23" fmla="*/ 2512612 w 2814761"/>
              <a:gd name="connsiteY23" fmla="*/ 0 h 842837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66977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44417 w 2814761"/>
              <a:gd name="connsiteY20" fmla="*/ 206733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655735"/>
              <a:gd name="connsiteY0" fmla="*/ 803080 h 803080"/>
              <a:gd name="connsiteX1" fmla="*/ 63610 w 2655735"/>
              <a:gd name="connsiteY1" fmla="*/ 739471 h 803080"/>
              <a:gd name="connsiteX2" fmla="*/ 159026 w 2655735"/>
              <a:gd name="connsiteY2" fmla="*/ 707666 h 803080"/>
              <a:gd name="connsiteX3" fmla="*/ 294198 w 2655735"/>
              <a:gd name="connsiteY3" fmla="*/ 644055 h 803080"/>
              <a:gd name="connsiteX4" fmla="*/ 445273 w 2655735"/>
              <a:gd name="connsiteY4" fmla="*/ 572493 h 803080"/>
              <a:gd name="connsiteX5" fmla="*/ 532737 w 2655735"/>
              <a:gd name="connsiteY5" fmla="*/ 492980 h 803080"/>
              <a:gd name="connsiteX6" fmla="*/ 652007 w 2655735"/>
              <a:gd name="connsiteY6" fmla="*/ 413467 h 803080"/>
              <a:gd name="connsiteX7" fmla="*/ 866692 w 2655735"/>
              <a:gd name="connsiteY7" fmla="*/ 357808 h 803080"/>
              <a:gd name="connsiteX8" fmla="*/ 1009815 w 2655735"/>
              <a:gd name="connsiteY8" fmla="*/ 278295 h 803080"/>
              <a:gd name="connsiteX9" fmla="*/ 1081377 w 2655735"/>
              <a:gd name="connsiteY9" fmla="*/ 206733 h 803080"/>
              <a:gd name="connsiteX10" fmla="*/ 1160890 w 2655735"/>
              <a:gd name="connsiteY10" fmla="*/ 262393 h 803080"/>
              <a:gd name="connsiteX11" fmla="*/ 1248355 w 2655735"/>
              <a:gd name="connsiteY11" fmla="*/ 262393 h 803080"/>
              <a:gd name="connsiteX12" fmla="*/ 1391478 w 2655735"/>
              <a:gd name="connsiteY12" fmla="*/ 206733 h 803080"/>
              <a:gd name="connsiteX13" fmla="*/ 1494845 w 2655735"/>
              <a:gd name="connsiteY13" fmla="*/ 206733 h 803080"/>
              <a:gd name="connsiteX14" fmla="*/ 1653871 w 2655735"/>
              <a:gd name="connsiteY14" fmla="*/ 174928 h 803080"/>
              <a:gd name="connsiteX15" fmla="*/ 1741335 w 2655735"/>
              <a:gd name="connsiteY15" fmla="*/ 198782 h 803080"/>
              <a:gd name="connsiteX16" fmla="*/ 1868556 w 2655735"/>
              <a:gd name="connsiteY16" fmla="*/ 214684 h 803080"/>
              <a:gd name="connsiteX17" fmla="*/ 2138901 w 2655735"/>
              <a:gd name="connsiteY17" fmla="*/ 222636 h 803080"/>
              <a:gd name="connsiteX18" fmla="*/ 2313829 w 2655735"/>
              <a:gd name="connsiteY18" fmla="*/ 206733 h 803080"/>
              <a:gd name="connsiteX19" fmla="*/ 2393342 w 2655735"/>
              <a:gd name="connsiteY19" fmla="*/ 206733 h 803080"/>
              <a:gd name="connsiteX20" fmla="*/ 2544417 w 2655735"/>
              <a:gd name="connsiteY20" fmla="*/ 206733 h 803080"/>
              <a:gd name="connsiteX21" fmla="*/ 2655735 w 2655735"/>
              <a:gd name="connsiteY21" fmla="*/ 222636 h 803080"/>
              <a:gd name="connsiteX22" fmla="*/ 2512612 w 2655735"/>
              <a:gd name="connsiteY22" fmla="*/ 0 h 803080"/>
              <a:gd name="connsiteX0" fmla="*/ 0 w 2592125"/>
              <a:gd name="connsiteY0" fmla="*/ 739471 h 739471"/>
              <a:gd name="connsiteX1" fmla="*/ 95416 w 2592125"/>
              <a:gd name="connsiteY1" fmla="*/ 707666 h 739471"/>
              <a:gd name="connsiteX2" fmla="*/ 230588 w 2592125"/>
              <a:gd name="connsiteY2" fmla="*/ 644055 h 739471"/>
              <a:gd name="connsiteX3" fmla="*/ 381663 w 2592125"/>
              <a:gd name="connsiteY3" fmla="*/ 572493 h 739471"/>
              <a:gd name="connsiteX4" fmla="*/ 469127 w 2592125"/>
              <a:gd name="connsiteY4" fmla="*/ 492980 h 739471"/>
              <a:gd name="connsiteX5" fmla="*/ 588397 w 2592125"/>
              <a:gd name="connsiteY5" fmla="*/ 413467 h 739471"/>
              <a:gd name="connsiteX6" fmla="*/ 803082 w 2592125"/>
              <a:gd name="connsiteY6" fmla="*/ 357808 h 739471"/>
              <a:gd name="connsiteX7" fmla="*/ 946205 w 2592125"/>
              <a:gd name="connsiteY7" fmla="*/ 278295 h 739471"/>
              <a:gd name="connsiteX8" fmla="*/ 1017767 w 2592125"/>
              <a:gd name="connsiteY8" fmla="*/ 206733 h 739471"/>
              <a:gd name="connsiteX9" fmla="*/ 1097280 w 2592125"/>
              <a:gd name="connsiteY9" fmla="*/ 262393 h 739471"/>
              <a:gd name="connsiteX10" fmla="*/ 1184745 w 2592125"/>
              <a:gd name="connsiteY10" fmla="*/ 262393 h 739471"/>
              <a:gd name="connsiteX11" fmla="*/ 1327868 w 2592125"/>
              <a:gd name="connsiteY11" fmla="*/ 206733 h 739471"/>
              <a:gd name="connsiteX12" fmla="*/ 1431235 w 2592125"/>
              <a:gd name="connsiteY12" fmla="*/ 206733 h 739471"/>
              <a:gd name="connsiteX13" fmla="*/ 1590261 w 2592125"/>
              <a:gd name="connsiteY13" fmla="*/ 174928 h 739471"/>
              <a:gd name="connsiteX14" fmla="*/ 1677725 w 2592125"/>
              <a:gd name="connsiteY14" fmla="*/ 198782 h 739471"/>
              <a:gd name="connsiteX15" fmla="*/ 1804946 w 2592125"/>
              <a:gd name="connsiteY15" fmla="*/ 214684 h 739471"/>
              <a:gd name="connsiteX16" fmla="*/ 2075291 w 2592125"/>
              <a:gd name="connsiteY16" fmla="*/ 222636 h 739471"/>
              <a:gd name="connsiteX17" fmla="*/ 2250219 w 2592125"/>
              <a:gd name="connsiteY17" fmla="*/ 206733 h 739471"/>
              <a:gd name="connsiteX18" fmla="*/ 2329732 w 2592125"/>
              <a:gd name="connsiteY18" fmla="*/ 206733 h 739471"/>
              <a:gd name="connsiteX19" fmla="*/ 2480807 w 2592125"/>
              <a:gd name="connsiteY19" fmla="*/ 206733 h 739471"/>
              <a:gd name="connsiteX20" fmla="*/ 2592125 w 2592125"/>
              <a:gd name="connsiteY20" fmla="*/ 222636 h 739471"/>
              <a:gd name="connsiteX21" fmla="*/ 2449002 w 2592125"/>
              <a:gd name="connsiteY21" fmla="*/ 0 h 739471"/>
              <a:gd name="connsiteX0" fmla="*/ 0 w 2496709"/>
              <a:gd name="connsiteY0" fmla="*/ 707666 h 707666"/>
              <a:gd name="connsiteX1" fmla="*/ 135172 w 2496709"/>
              <a:gd name="connsiteY1" fmla="*/ 644055 h 707666"/>
              <a:gd name="connsiteX2" fmla="*/ 286247 w 2496709"/>
              <a:gd name="connsiteY2" fmla="*/ 572493 h 707666"/>
              <a:gd name="connsiteX3" fmla="*/ 373711 w 2496709"/>
              <a:gd name="connsiteY3" fmla="*/ 492980 h 707666"/>
              <a:gd name="connsiteX4" fmla="*/ 492981 w 2496709"/>
              <a:gd name="connsiteY4" fmla="*/ 413467 h 707666"/>
              <a:gd name="connsiteX5" fmla="*/ 707666 w 2496709"/>
              <a:gd name="connsiteY5" fmla="*/ 357808 h 707666"/>
              <a:gd name="connsiteX6" fmla="*/ 850789 w 2496709"/>
              <a:gd name="connsiteY6" fmla="*/ 278295 h 707666"/>
              <a:gd name="connsiteX7" fmla="*/ 922351 w 2496709"/>
              <a:gd name="connsiteY7" fmla="*/ 206733 h 707666"/>
              <a:gd name="connsiteX8" fmla="*/ 1001864 w 2496709"/>
              <a:gd name="connsiteY8" fmla="*/ 262393 h 707666"/>
              <a:gd name="connsiteX9" fmla="*/ 1089329 w 2496709"/>
              <a:gd name="connsiteY9" fmla="*/ 262393 h 707666"/>
              <a:gd name="connsiteX10" fmla="*/ 1232452 w 2496709"/>
              <a:gd name="connsiteY10" fmla="*/ 206733 h 707666"/>
              <a:gd name="connsiteX11" fmla="*/ 1335819 w 2496709"/>
              <a:gd name="connsiteY11" fmla="*/ 206733 h 707666"/>
              <a:gd name="connsiteX12" fmla="*/ 1494845 w 2496709"/>
              <a:gd name="connsiteY12" fmla="*/ 174928 h 707666"/>
              <a:gd name="connsiteX13" fmla="*/ 1582309 w 2496709"/>
              <a:gd name="connsiteY13" fmla="*/ 198782 h 707666"/>
              <a:gd name="connsiteX14" fmla="*/ 1709530 w 2496709"/>
              <a:gd name="connsiteY14" fmla="*/ 214684 h 707666"/>
              <a:gd name="connsiteX15" fmla="*/ 1979875 w 2496709"/>
              <a:gd name="connsiteY15" fmla="*/ 222636 h 707666"/>
              <a:gd name="connsiteX16" fmla="*/ 2154803 w 2496709"/>
              <a:gd name="connsiteY16" fmla="*/ 206733 h 707666"/>
              <a:gd name="connsiteX17" fmla="*/ 2234316 w 2496709"/>
              <a:gd name="connsiteY17" fmla="*/ 206733 h 707666"/>
              <a:gd name="connsiteX18" fmla="*/ 2385391 w 2496709"/>
              <a:gd name="connsiteY18" fmla="*/ 206733 h 707666"/>
              <a:gd name="connsiteX19" fmla="*/ 2496709 w 2496709"/>
              <a:gd name="connsiteY19" fmla="*/ 222636 h 707666"/>
              <a:gd name="connsiteX20" fmla="*/ 2353586 w 2496709"/>
              <a:gd name="connsiteY20" fmla="*/ 0 h 707666"/>
              <a:gd name="connsiteX0" fmla="*/ 0 w 2361537"/>
              <a:gd name="connsiteY0" fmla="*/ 644055 h 644055"/>
              <a:gd name="connsiteX1" fmla="*/ 151075 w 2361537"/>
              <a:gd name="connsiteY1" fmla="*/ 572493 h 644055"/>
              <a:gd name="connsiteX2" fmla="*/ 238539 w 2361537"/>
              <a:gd name="connsiteY2" fmla="*/ 492980 h 644055"/>
              <a:gd name="connsiteX3" fmla="*/ 357809 w 2361537"/>
              <a:gd name="connsiteY3" fmla="*/ 413467 h 644055"/>
              <a:gd name="connsiteX4" fmla="*/ 572494 w 2361537"/>
              <a:gd name="connsiteY4" fmla="*/ 357808 h 644055"/>
              <a:gd name="connsiteX5" fmla="*/ 715617 w 2361537"/>
              <a:gd name="connsiteY5" fmla="*/ 278295 h 644055"/>
              <a:gd name="connsiteX6" fmla="*/ 787179 w 2361537"/>
              <a:gd name="connsiteY6" fmla="*/ 206733 h 644055"/>
              <a:gd name="connsiteX7" fmla="*/ 866692 w 2361537"/>
              <a:gd name="connsiteY7" fmla="*/ 262393 h 644055"/>
              <a:gd name="connsiteX8" fmla="*/ 954157 w 2361537"/>
              <a:gd name="connsiteY8" fmla="*/ 262393 h 644055"/>
              <a:gd name="connsiteX9" fmla="*/ 1097280 w 2361537"/>
              <a:gd name="connsiteY9" fmla="*/ 206733 h 644055"/>
              <a:gd name="connsiteX10" fmla="*/ 1200647 w 2361537"/>
              <a:gd name="connsiteY10" fmla="*/ 206733 h 644055"/>
              <a:gd name="connsiteX11" fmla="*/ 1359673 w 2361537"/>
              <a:gd name="connsiteY11" fmla="*/ 174928 h 644055"/>
              <a:gd name="connsiteX12" fmla="*/ 1447137 w 2361537"/>
              <a:gd name="connsiteY12" fmla="*/ 198782 h 644055"/>
              <a:gd name="connsiteX13" fmla="*/ 1574358 w 2361537"/>
              <a:gd name="connsiteY13" fmla="*/ 214684 h 644055"/>
              <a:gd name="connsiteX14" fmla="*/ 1844703 w 2361537"/>
              <a:gd name="connsiteY14" fmla="*/ 222636 h 644055"/>
              <a:gd name="connsiteX15" fmla="*/ 2019631 w 2361537"/>
              <a:gd name="connsiteY15" fmla="*/ 206733 h 644055"/>
              <a:gd name="connsiteX16" fmla="*/ 2099144 w 2361537"/>
              <a:gd name="connsiteY16" fmla="*/ 206733 h 644055"/>
              <a:gd name="connsiteX17" fmla="*/ 2250219 w 2361537"/>
              <a:gd name="connsiteY17" fmla="*/ 206733 h 644055"/>
              <a:gd name="connsiteX18" fmla="*/ 2361537 w 2361537"/>
              <a:gd name="connsiteY18" fmla="*/ 222636 h 644055"/>
              <a:gd name="connsiteX19" fmla="*/ 2218414 w 2361537"/>
              <a:gd name="connsiteY19" fmla="*/ 0 h 644055"/>
              <a:gd name="connsiteX0" fmla="*/ 0 w 2210462"/>
              <a:gd name="connsiteY0" fmla="*/ 572493 h 572493"/>
              <a:gd name="connsiteX1" fmla="*/ 87464 w 2210462"/>
              <a:gd name="connsiteY1" fmla="*/ 492980 h 572493"/>
              <a:gd name="connsiteX2" fmla="*/ 206734 w 2210462"/>
              <a:gd name="connsiteY2" fmla="*/ 413467 h 572493"/>
              <a:gd name="connsiteX3" fmla="*/ 421419 w 2210462"/>
              <a:gd name="connsiteY3" fmla="*/ 357808 h 572493"/>
              <a:gd name="connsiteX4" fmla="*/ 564542 w 2210462"/>
              <a:gd name="connsiteY4" fmla="*/ 278295 h 572493"/>
              <a:gd name="connsiteX5" fmla="*/ 636104 w 2210462"/>
              <a:gd name="connsiteY5" fmla="*/ 206733 h 572493"/>
              <a:gd name="connsiteX6" fmla="*/ 715617 w 2210462"/>
              <a:gd name="connsiteY6" fmla="*/ 262393 h 572493"/>
              <a:gd name="connsiteX7" fmla="*/ 803082 w 2210462"/>
              <a:gd name="connsiteY7" fmla="*/ 262393 h 572493"/>
              <a:gd name="connsiteX8" fmla="*/ 946205 w 2210462"/>
              <a:gd name="connsiteY8" fmla="*/ 206733 h 572493"/>
              <a:gd name="connsiteX9" fmla="*/ 1049572 w 2210462"/>
              <a:gd name="connsiteY9" fmla="*/ 206733 h 572493"/>
              <a:gd name="connsiteX10" fmla="*/ 1208598 w 2210462"/>
              <a:gd name="connsiteY10" fmla="*/ 174928 h 572493"/>
              <a:gd name="connsiteX11" fmla="*/ 1296062 w 2210462"/>
              <a:gd name="connsiteY11" fmla="*/ 198782 h 572493"/>
              <a:gd name="connsiteX12" fmla="*/ 1423283 w 2210462"/>
              <a:gd name="connsiteY12" fmla="*/ 214684 h 572493"/>
              <a:gd name="connsiteX13" fmla="*/ 1693628 w 2210462"/>
              <a:gd name="connsiteY13" fmla="*/ 222636 h 572493"/>
              <a:gd name="connsiteX14" fmla="*/ 1868556 w 2210462"/>
              <a:gd name="connsiteY14" fmla="*/ 206733 h 572493"/>
              <a:gd name="connsiteX15" fmla="*/ 1948069 w 2210462"/>
              <a:gd name="connsiteY15" fmla="*/ 206733 h 572493"/>
              <a:gd name="connsiteX16" fmla="*/ 2099144 w 2210462"/>
              <a:gd name="connsiteY16" fmla="*/ 206733 h 572493"/>
              <a:gd name="connsiteX17" fmla="*/ 2210462 w 2210462"/>
              <a:gd name="connsiteY17" fmla="*/ 222636 h 572493"/>
              <a:gd name="connsiteX18" fmla="*/ 2067339 w 2210462"/>
              <a:gd name="connsiteY18" fmla="*/ 0 h 572493"/>
              <a:gd name="connsiteX0" fmla="*/ 0 w 2122998"/>
              <a:gd name="connsiteY0" fmla="*/ 492980 h 492980"/>
              <a:gd name="connsiteX1" fmla="*/ 119270 w 2122998"/>
              <a:gd name="connsiteY1" fmla="*/ 413467 h 492980"/>
              <a:gd name="connsiteX2" fmla="*/ 333955 w 2122998"/>
              <a:gd name="connsiteY2" fmla="*/ 357808 h 492980"/>
              <a:gd name="connsiteX3" fmla="*/ 477078 w 2122998"/>
              <a:gd name="connsiteY3" fmla="*/ 278295 h 492980"/>
              <a:gd name="connsiteX4" fmla="*/ 548640 w 2122998"/>
              <a:gd name="connsiteY4" fmla="*/ 206733 h 492980"/>
              <a:gd name="connsiteX5" fmla="*/ 628153 w 2122998"/>
              <a:gd name="connsiteY5" fmla="*/ 262393 h 492980"/>
              <a:gd name="connsiteX6" fmla="*/ 715618 w 2122998"/>
              <a:gd name="connsiteY6" fmla="*/ 262393 h 492980"/>
              <a:gd name="connsiteX7" fmla="*/ 858741 w 2122998"/>
              <a:gd name="connsiteY7" fmla="*/ 206733 h 492980"/>
              <a:gd name="connsiteX8" fmla="*/ 962108 w 2122998"/>
              <a:gd name="connsiteY8" fmla="*/ 206733 h 492980"/>
              <a:gd name="connsiteX9" fmla="*/ 1121134 w 2122998"/>
              <a:gd name="connsiteY9" fmla="*/ 174928 h 492980"/>
              <a:gd name="connsiteX10" fmla="*/ 1208598 w 2122998"/>
              <a:gd name="connsiteY10" fmla="*/ 198782 h 492980"/>
              <a:gd name="connsiteX11" fmla="*/ 1335819 w 2122998"/>
              <a:gd name="connsiteY11" fmla="*/ 214684 h 492980"/>
              <a:gd name="connsiteX12" fmla="*/ 1606164 w 2122998"/>
              <a:gd name="connsiteY12" fmla="*/ 222636 h 492980"/>
              <a:gd name="connsiteX13" fmla="*/ 1781092 w 2122998"/>
              <a:gd name="connsiteY13" fmla="*/ 206733 h 492980"/>
              <a:gd name="connsiteX14" fmla="*/ 1860605 w 2122998"/>
              <a:gd name="connsiteY14" fmla="*/ 206733 h 492980"/>
              <a:gd name="connsiteX15" fmla="*/ 2011680 w 2122998"/>
              <a:gd name="connsiteY15" fmla="*/ 206733 h 492980"/>
              <a:gd name="connsiteX16" fmla="*/ 2122998 w 2122998"/>
              <a:gd name="connsiteY16" fmla="*/ 222636 h 492980"/>
              <a:gd name="connsiteX17" fmla="*/ 1979875 w 2122998"/>
              <a:gd name="connsiteY17" fmla="*/ 0 h 492980"/>
              <a:gd name="connsiteX0" fmla="*/ 0 w 2003728"/>
              <a:gd name="connsiteY0" fmla="*/ 413467 h 413467"/>
              <a:gd name="connsiteX1" fmla="*/ 214685 w 2003728"/>
              <a:gd name="connsiteY1" fmla="*/ 357808 h 413467"/>
              <a:gd name="connsiteX2" fmla="*/ 357808 w 2003728"/>
              <a:gd name="connsiteY2" fmla="*/ 278295 h 413467"/>
              <a:gd name="connsiteX3" fmla="*/ 429370 w 2003728"/>
              <a:gd name="connsiteY3" fmla="*/ 206733 h 413467"/>
              <a:gd name="connsiteX4" fmla="*/ 508883 w 2003728"/>
              <a:gd name="connsiteY4" fmla="*/ 262393 h 413467"/>
              <a:gd name="connsiteX5" fmla="*/ 596348 w 2003728"/>
              <a:gd name="connsiteY5" fmla="*/ 262393 h 413467"/>
              <a:gd name="connsiteX6" fmla="*/ 739471 w 2003728"/>
              <a:gd name="connsiteY6" fmla="*/ 206733 h 413467"/>
              <a:gd name="connsiteX7" fmla="*/ 842838 w 2003728"/>
              <a:gd name="connsiteY7" fmla="*/ 206733 h 413467"/>
              <a:gd name="connsiteX8" fmla="*/ 1001864 w 2003728"/>
              <a:gd name="connsiteY8" fmla="*/ 174928 h 413467"/>
              <a:gd name="connsiteX9" fmla="*/ 1089328 w 2003728"/>
              <a:gd name="connsiteY9" fmla="*/ 198782 h 413467"/>
              <a:gd name="connsiteX10" fmla="*/ 1216549 w 2003728"/>
              <a:gd name="connsiteY10" fmla="*/ 214684 h 413467"/>
              <a:gd name="connsiteX11" fmla="*/ 1486894 w 2003728"/>
              <a:gd name="connsiteY11" fmla="*/ 222636 h 413467"/>
              <a:gd name="connsiteX12" fmla="*/ 1661822 w 2003728"/>
              <a:gd name="connsiteY12" fmla="*/ 206733 h 413467"/>
              <a:gd name="connsiteX13" fmla="*/ 1741335 w 2003728"/>
              <a:gd name="connsiteY13" fmla="*/ 206733 h 413467"/>
              <a:gd name="connsiteX14" fmla="*/ 1892410 w 2003728"/>
              <a:gd name="connsiteY14" fmla="*/ 206733 h 413467"/>
              <a:gd name="connsiteX15" fmla="*/ 2003728 w 2003728"/>
              <a:gd name="connsiteY15" fmla="*/ 222636 h 413467"/>
              <a:gd name="connsiteX16" fmla="*/ 1860605 w 2003728"/>
              <a:gd name="connsiteY16" fmla="*/ 0 h 413467"/>
              <a:gd name="connsiteX0" fmla="*/ 0 w 1789043"/>
              <a:gd name="connsiteY0" fmla="*/ 357808 h 357808"/>
              <a:gd name="connsiteX1" fmla="*/ 143123 w 1789043"/>
              <a:gd name="connsiteY1" fmla="*/ 278295 h 357808"/>
              <a:gd name="connsiteX2" fmla="*/ 214685 w 1789043"/>
              <a:gd name="connsiteY2" fmla="*/ 206733 h 357808"/>
              <a:gd name="connsiteX3" fmla="*/ 294198 w 1789043"/>
              <a:gd name="connsiteY3" fmla="*/ 262393 h 357808"/>
              <a:gd name="connsiteX4" fmla="*/ 381663 w 1789043"/>
              <a:gd name="connsiteY4" fmla="*/ 262393 h 357808"/>
              <a:gd name="connsiteX5" fmla="*/ 524786 w 1789043"/>
              <a:gd name="connsiteY5" fmla="*/ 206733 h 357808"/>
              <a:gd name="connsiteX6" fmla="*/ 628153 w 1789043"/>
              <a:gd name="connsiteY6" fmla="*/ 206733 h 357808"/>
              <a:gd name="connsiteX7" fmla="*/ 787179 w 1789043"/>
              <a:gd name="connsiteY7" fmla="*/ 174928 h 357808"/>
              <a:gd name="connsiteX8" fmla="*/ 874643 w 1789043"/>
              <a:gd name="connsiteY8" fmla="*/ 198782 h 357808"/>
              <a:gd name="connsiteX9" fmla="*/ 1001864 w 1789043"/>
              <a:gd name="connsiteY9" fmla="*/ 214684 h 357808"/>
              <a:gd name="connsiteX10" fmla="*/ 1272209 w 1789043"/>
              <a:gd name="connsiteY10" fmla="*/ 222636 h 357808"/>
              <a:gd name="connsiteX11" fmla="*/ 1447137 w 1789043"/>
              <a:gd name="connsiteY11" fmla="*/ 206733 h 357808"/>
              <a:gd name="connsiteX12" fmla="*/ 1526650 w 1789043"/>
              <a:gd name="connsiteY12" fmla="*/ 206733 h 357808"/>
              <a:gd name="connsiteX13" fmla="*/ 1677725 w 1789043"/>
              <a:gd name="connsiteY13" fmla="*/ 206733 h 357808"/>
              <a:gd name="connsiteX14" fmla="*/ 1789043 w 1789043"/>
              <a:gd name="connsiteY14" fmla="*/ 222636 h 357808"/>
              <a:gd name="connsiteX15" fmla="*/ 1645920 w 1789043"/>
              <a:gd name="connsiteY15" fmla="*/ 0 h 357808"/>
              <a:gd name="connsiteX0" fmla="*/ 0 w 1645920"/>
              <a:gd name="connsiteY0" fmla="*/ 278295 h 278295"/>
              <a:gd name="connsiteX1" fmla="*/ 71562 w 1645920"/>
              <a:gd name="connsiteY1" fmla="*/ 206733 h 278295"/>
              <a:gd name="connsiteX2" fmla="*/ 151075 w 1645920"/>
              <a:gd name="connsiteY2" fmla="*/ 262393 h 278295"/>
              <a:gd name="connsiteX3" fmla="*/ 238540 w 1645920"/>
              <a:gd name="connsiteY3" fmla="*/ 262393 h 278295"/>
              <a:gd name="connsiteX4" fmla="*/ 381663 w 1645920"/>
              <a:gd name="connsiteY4" fmla="*/ 206733 h 278295"/>
              <a:gd name="connsiteX5" fmla="*/ 485030 w 1645920"/>
              <a:gd name="connsiteY5" fmla="*/ 206733 h 278295"/>
              <a:gd name="connsiteX6" fmla="*/ 644056 w 1645920"/>
              <a:gd name="connsiteY6" fmla="*/ 174928 h 278295"/>
              <a:gd name="connsiteX7" fmla="*/ 731520 w 1645920"/>
              <a:gd name="connsiteY7" fmla="*/ 198782 h 278295"/>
              <a:gd name="connsiteX8" fmla="*/ 858741 w 1645920"/>
              <a:gd name="connsiteY8" fmla="*/ 214684 h 278295"/>
              <a:gd name="connsiteX9" fmla="*/ 1129086 w 1645920"/>
              <a:gd name="connsiteY9" fmla="*/ 222636 h 278295"/>
              <a:gd name="connsiteX10" fmla="*/ 1304014 w 1645920"/>
              <a:gd name="connsiteY10" fmla="*/ 206733 h 278295"/>
              <a:gd name="connsiteX11" fmla="*/ 1383527 w 1645920"/>
              <a:gd name="connsiteY11" fmla="*/ 206733 h 278295"/>
              <a:gd name="connsiteX12" fmla="*/ 1534602 w 1645920"/>
              <a:gd name="connsiteY12" fmla="*/ 206733 h 278295"/>
              <a:gd name="connsiteX13" fmla="*/ 1645920 w 1645920"/>
              <a:gd name="connsiteY13" fmla="*/ 222636 h 278295"/>
              <a:gd name="connsiteX14" fmla="*/ 1502797 w 1645920"/>
              <a:gd name="connsiteY14" fmla="*/ 0 h 278295"/>
              <a:gd name="connsiteX0" fmla="*/ 0 w 1574358"/>
              <a:gd name="connsiteY0" fmla="*/ 206733 h 262393"/>
              <a:gd name="connsiteX1" fmla="*/ 79513 w 1574358"/>
              <a:gd name="connsiteY1" fmla="*/ 262393 h 262393"/>
              <a:gd name="connsiteX2" fmla="*/ 166978 w 1574358"/>
              <a:gd name="connsiteY2" fmla="*/ 262393 h 262393"/>
              <a:gd name="connsiteX3" fmla="*/ 310101 w 1574358"/>
              <a:gd name="connsiteY3" fmla="*/ 206733 h 262393"/>
              <a:gd name="connsiteX4" fmla="*/ 413468 w 1574358"/>
              <a:gd name="connsiteY4" fmla="*/ 206733 h 262393"/>
              <a:gd name="connsiteX5" fmla="*/ 572494 w 1574358"/>
              <a:gd name="connsiteY5" fmla="*/ 174928 h 262393"/>
              <a:gd name="connsiteX6" fmla="*/ 659958 w 1574358"/>
              <a:gd name="connsiteY6" fmla="*/ 198782 h 262393"/>
              <a:gd name="connsiteX7" fmla="*/ 787179 w 1574358"/>
              <a:gd name="connsiteY7" fmla="*/ 214684 h 262393"/>
              <a:gd name="connsiteX8" fmla="*/ 1057524 w 1574358"/>
              <a:gd name="connsiteY8" fmla="*/ 222636 h 262393"/>
              <a:gd name="connsiteX9" fmla="*/ 1232452 w 1574358"/>
              <a:gd name="connsiteY9" fmla="*/ 206733 h 262393"/>
              <a:gd name="connsiteX10" fmla="*/ 1311965 w 1574358"/>
              <a:gd name="connsiteY10" fmla="*/ 206733 h 262393"/>
              <a:gd name="connsiteX11" fmla="*/ 1463040 w 1574358"/>
              <a:gd name="connsiteY11" fmla="*/ 206733 h 262393"/>
              <a:gd name="connsiteX12" fmla="*/ 1574358 w 1574358"/>
              <a:gd name="connsiteY12" fmla="*/ 222636 h 262393"/>
              <a:gd name="connsiteX13" fmla="*/ 1431235 w 1574358"/>
              <a:gd name="connsiteY13" fmla="*/ 0 h 262393"/>
              <a:gd name="connsiteX0" fmla="*/ 0 w 1494845"/>
              <a:gd name="connsiteY0" fmla="*/ 262393 h 262393"/>
              <a:gd name="connsiteX1" fmla="*/ 87465 w 1494845"/>
              <a:gd name="connsiteY1" fmla="*/ 262393 h 262393"/>
              <a:gd name="connsiteX2" fmla="*/ 230588 w 1494845"/>
              <a:gd name="connsiteY2" fmla="*/ 206733 h 262393"/>
              <a:gd name="connsiteX3" fmla="*/ 333955 w 1494845"/>
              <a:gd name="connsiteY3" fmla="*/ 206733 h 262393"/>
              <a:gd name="connsiteX4" fmla="*/ 492981 w 1494845"/>
              <a:gd name="connsiteY4" fmla="*/ 174928 h 262393"/>
              <a:gd name="connsiteX5" fmla="*/ 580445 w 1494845"/>
              <a:gd name="connsiteY5" fmla="*/ 198782 h 262393"/>
              <a:gd name="connsiteX6" fmla="*/ 707666 w 1494845"/>
              <a:gd name="connsiteY6" fmla="*/ 214684 h 262393"/>
              <a:gd name="connsiteX7" fmla="*/ 978011 w 1494845"/>
              <a:gd name="connsiteY7" fmla="*/ 222636 h 262393"/>
              <a:gd name="connsiteX8" fmla="*/ 1152939 w 1494845"/>
              <a:gd name="connsiteY8" fmla="*/ 206733 h 262393"/>
              <a:gd name="connsiteX9" fmla="*/ 1232452 w 1494845"/>
              <a:gd name="connsiteY9" fmla="*/ 206733 h 262393"/>
              <a:gd name="connsiteX10" fmla="*/ 1383527 w 1494845"/>
              <a:gd name="connsiteY10" fmla="*/ 206733 h 262393"/>
              <a:gd name="connsiteX11" fmla="*/ 1494845 w 1494845"/>
              <a:gd name="connsiteY11" fmla="*/ 222636 h 262393"/>
              <a:gd name="connsiteX12" fmla="*/ 1351722 w 1494845"/>
              <a:gd name="connsiteY12" fmla="*/ 0 h 262393"/>
              <a:gd name="connsiteX0" fmla="*/ 0 w 1407380"/>
              <a:gd name="connsiteY0" fmla="*/ 262393 h 262393"/>
              <a:gd name="connsiteX1" fmla="*/ 143123 w 1407380"/>
              <a:gd name="connsiteY1" fmla="*/ 206733 h 262393"/>
              <a:gd name="connsiteX2" fmla="*/ 246490 w 1407380"/>
              <a:gd name="connsiteY2" fmla="*/ 206733 h 262393"/>
              <a:gd name="connsiteX3" fmla="*/ 405516 w 1407380"/>
              <a:gd name="connsiteY3" fmla="*/ 174928 h 262393"/>
              <a:gd name="connsiteX4" fmla="*/ 492980 w 1407380"/>
              <a:gd name="connsiteY4" fmla="*/ 198782 h 262393"/>
              <a:gd name="connsiteX5" fmla="*/ 620201 w 1407380"/>
              <a:gd name="connsiteY5" fmla="*/ 214684 h 262393"/>
              <a:gd name="connsiteX6" fmla="*/ 890546 w 1407380"/>
              <a:gd name="connsiteY6" fmla="*/ 222636 h 262393"/>
              <a:gd name="connsiteX7" fmla="*/ 1065474 w 1407380"/>
              <a:gd name="connsiteY7" fmla="*/ 206733 h 262393"/>
              <a:gd name="connsiteX8" fmla="*/ 1144987 w 1407380"/>
              <a:gd name="connsiteY8" fmla="*/ 206733 h 262393"/>
              <a:gd name="connsiteX9" fmla="*/ 1296062 w 1407380"/>
              <a:gd name="connsiteY9" fmla="*/ 206733 h 262393"/>
              <a:gd name="connsiteX10" fmla="*/ 1407380 w 1407380"/>
              <a:gd name="connsiteY10" fmla="*/ 222636 h 262393"/>
              <a:gd name="connsiteX11" fmla="*/ 1264257 w 1407380"/>
              <a:gd name="connsiteY11" fmla="*/ 0 h 262393"/>
              <a:gd name="connsiteX0" fmla="*/ 0 w 1264257"/>
              <a:gd name="connsiteY0" fmla="*/ 206733 h 222636"/>
              <a:gd name="connsiteX1" fmla="*/ 103367 w 1264257"/>
              <a:gd name="connsiteY1" fmla="*/ 206733 h 222636"/>
              <a:gd name="connsiteX2" fmla="*/ 262393 w 1264257"/>
              <a:gd name="connsiteY2" fmla="*/ 174928 h 222636"/>
              <a:gd name="connsiteX3" fmla="*/ 349857 w 1264257"/>
              <a:gd name="connsiteY3" fmla="*/ 198782 h 222636"/>
              <a:gd name="connsiteX4" fmla="*/ 477078 w 1264257"/>
              <a:gd name="connsiteY4" fmla="*/ 214684 h 222636"/>
              <a:gd name="connsiteX5" fmla="*/ 747423 w 1264257"/>
              <a:gd name="connsiteY5" fmla="*/ 222636 h 222636"/>
              <a:gd name="connsiteX6" fmla="*/ 922351 w 1264257"/>
              <a:gd name="connsiteY6" fmla="*/ 206733 h 222636"/>
              <a:gd name="connsiteX7" fmla="*/ 1001864 w 1264257"/>
              <a:gd name="connsiteY7" fmla="*/ 206733 h 222636"/>
              <a:gd name="connsiteX8" fmla="*/ 1152939 w 1264257"/>
              <a:gd name="connsiteY8" fmla="*/ 206733 h 222636"/>
              <a:gd name="connsiteX9" fmla="*/ 1264257 w 1264257"/>
              <a:gd name="connsiteY9" fmla="*/ 222636 h 222636"/>
              <a:gd name="connsiteX10" fmla="*/ 1121134 w 1264257"/>
              <a:gd name="connsiteY10" fmla="*/ 0 h 222636"/>
              <a:gd name="connsiteX0" fmla="*/ 0 w 1160890"/>
              <a:gd name="connsiteY0" fmla="*/ 206733 h 222636"/>
              <a:gd name="connsiteX1" fmla="*/ 159026 w 1160890"/>
              <a:gd name="connsiteY1" fmla="*/ 174928 h 222636"/>
              <a:gd name="connsiteX2" fmla="*/ 246490 w 1160890"/>
              <a:gd name="connsiteY2" fmla="*/ 198782 h 222636"/>
              <a:gd name="connsiteX3" fmla="*/ 373711 w 1160890"/>
              <a:gd name="connsiteY3" fmla="*/ 214684 h 222636"/>
              <a:gd name="connsiteX4" fmla="*/ 644056 w 1160890"/>
              <a:gd name="connsiteY4" fmla="*/ 222636 h 222636"/>
              <a:gd name="connsiteX5" fmla="*/ 818984 w 1160890"/>
              <a:gd name="connsiteY5" fmla="*/ 206733 h 222636"/>
              <a:gd name="connsiteX6" fmla="*/ 898497 w 1160890"/>
              <a:gd name="connsiteY6" fmla="*/ 206733 h 222636"/>
              <a:gd name="connsiteX7" fmla="*/ 1049572 w 1160890"/>
              <a:gd name="connsiteY7" fmla="*/ 206733 h 222636"/>
              <a:gd name="connsiteX8" fmla="*/ 1160890 w 1160890"/>
              <a:gd name="connsiteY8" fmla="*/ 222636 h 222636"/>
              <a:gd name="connsiteX9" fmla="*/ 1017767 w 1160890"/>
              <a:gd name="connsiteY9" fmla="*/ 0 h 222636"/>
              <a:gd name="connsiteX0" fmla="*/ 0 w 1001864"/>
              <a:gd name="connsiteY0" fmla="*/ 174928 h 222636"/>
              <a:gd name="connsiteX1" fmla="*/ 87464 w 1001864"/>
              <a:gd name="connsiteY1" fmla="*/ 198782 h 222636"/>
              <a:gd name="connsiteX2" fmla="*/ 214685 w 1001864"/>
              <a:gd name="connsiteY2" fmla="*/ 214684 h 222636"/>
              <a:gd name="connsiteX3" fmla="*/ 485030 w 1001864"/>
              <a:gd name="connsiteY3" fmla="*/ 222636 h 222636"/>
              <a:gd name="connsiteX4" fmla="*/ 659958 w 1001864"/>
              <a:gd name="connsiteY4" fmla="*/ 206733 h 222636"/>
              <a:gd name="connsiteX5" fmla="*/ 739471 w 1001864"/>
              <a:gd name="connsiteY5" fmla="*/ 206733 h 222636"/>
              <a:gd name="connsiteX6" fmla="*/ 890546 w 1001864"/>
              <a:gd name="connsiteY6" fmla="*/ 206733 h 222636"/>
              <a:gd name="connsiteX7" fmla="*/ 1001864 w 1001864"/>
              <a:gd name="connsiteY7" fmla="*/ 222636 h 222636"/>
              <a:gd name="connsiteX8" fmla="*/ 858741 w 1001864"/>
              <a:gd name="connsiteY8" fmla="*/ 0 h 222636"/>
              <a:gd name="connsiteX0" fmla="*/ 0 w 914400"/>
              <a:gd name="connsiteY0" fmla="*/ 198782 h 222636"/>
              <a:gd name="connsiteX1" fmla="*/ 127221 w 914400"/>
              <a:gd name="connsiteY1" fmla="*/ 214684 h 222636"/>
              <a:gd name="connsiteX2" fmla="*/ 397566 w 914400"/>
              <a:gd name="connsiteY2" fmla="*/ 222636 h 222636"/>
              <a:gd name="connsiteX3" fmla="*/ 572494 w 914400"/>
              <a:gd name="connsiteY3" fmla="*/ 206733 h 222636"/>
              <a:gd name="connsiteX4" fmla="*/ 652007 w 914400"/>
              <a:gd name="connsiteY4" fmla="*/ 206733 h 222636"/>
              <a:gd name="connsiteX5" fmla="*/ 803082 w 914400"/>
              <a:gd name="connsiteY5" fmla="*/ 206733 h 222636"/>
              <a:gd name="connsiteX6" fmla="*/ 914400 w 914400"/>
              <a:gd name="connsiteY6" fmla="*/ 222636 h 222636"/>
              <a:gd name="connsiteX7" fmla="*/ 771277 w 914400"/>
              <a:gd name="connsiteY7" fmla="*/ 0 h 222636"/>
              <a:gd name="connsiteX0" fmla="*/ 0 w 787179"/>
              <a:gd name="connsiteY0" fmla="*/ 214684 h 222636"/>
              <a:gd name="connsiteX1" fmla="*/ 270345 w 787179"/>
              <a:gd name="connsiteY1" fmla="*/ 222636 h 222636"/>
              <a:gd name="connsiteX2" fmla="*/ 445273 w 787179"/>
              <a:gd name="connsiteY2" fmla="*/ 206733 h 222636"/>
              <a:gd name="connsiteX3" fmla="*/ 524786 w 787179"/>
              <a:gd name="connsiteY3" fmla="*/ 206733 h 222636"/>
              <a:gd name="connsiteX4" fmla="*/ 675861 w 787179"/>
              <a:gd name="connsiteY4" fmla="*/ 206733 h 222636"/>
              <a:gd name="connsiteX5" fmla="*/ 787179 w 787179"/>
              <a:gd name="connsiteY5" fmla="*/ 222636 h 222636"/>
              <a:gd name="connsiteX6" fmla="*/ 644056 w 787179"/>
              <a:gd name="connsiteY6" fmla="*/ 0 h 222636"/>
              <a:gd name="connsiteX0" fmla="*/ 0 w 516834"/>
              <a:gd name="connsiteY0" fmla="*/ 222636 h 222636"/>
              <a:gd name="connsiteX1" fmla="*/ 174928 w 516834"/>
              <a:gd name="connsiteY1" fmla="*/ 206733 h 222636"/>
              <a:gd name="connsiteX2" fmla="*/ 254441 w 516834"/>
              <a:gd name="connsiteY2" fmla="*/ 206733 h 222636"/>
              <a:gd name="connsiteX3" fmla="*/ 405516 w 516834"/>
              <a:gd name="connsiteY3" fmla="*/ 206733 h 222636"/>
              <a:gd name="connsiteX4" fmla="*/ 516834 w 516834"/>
              <a:gd name="connsiteY4" fmla="*/ 222636 h 222636"/>
              <a:gd name="connsiteX5" fmla="*/ 373711 w 516834"/>
              <a:gd name="connsiteY5" fmla="*/ 0 h 222636"/>
              <a:gd name="connsiteX0" fmla="*/ 0 w 516834"/>
              <a:gd name="connsiteY0" fmla="*/ 201205 h 201205"/>
              <a:gd name="connsiteX1" fmla="*/ 174928 w 516834"/>
              <a:gd name="connsiteY1" fmla="*/ 185302 h 201205"/>
              <a:gd name="connsiteX2" fmla="*/ 254441 w 516834"/>
              <a:gd name="connsiteY2" fmla="*/ 185302 h 201205"/>
              <a:gd name="connsiteX3" fmla="*/ 405516 w 516834"/>
              <a:gd name="connsiteY3" fmla="*/ 185302 h 201205"/>
              <a:gd name="connsiteX4" fmla="*/ 516834 w 516834"/>
              <a:gd name="connsiteY4" fmla="*/ 201205 h 201205"/>
              <a:gd name="connsiteX5" fmla="*/ 387999 w 516834"/>
              <a:gd name="connsiteY5" fmla="*/ 0 h 201205"/>
              <a:gd name="connsiteX0" fmla="*/ 81207 w 598041"/>
              <a:gd name="connsiteY0" fmla="*/ 201205 h 201205"/>
              <a:gd name="connsiteX1" fmla="*/ 0 w 598041"/>
              <a:gd name="connsiteY1" fmla="*/ 137531 h 201205"/>
              <a:gd name="connsiteX2" fmla="*/ 256135 w 598041"/>
              <a:gd name="connsiteY2" fmla="*/ 185302 h 201205"/>
              <a:gd name="connsiteX3" fmla="*/ 335648 w 598041"/>
              <a:gd name="connsiteY3" fmla="*/ 185302 h 201205"/>
              <a:gd name="connsiteX4" fmla="*/ 486723 w 598041"/>
              <a:gd name="connsiteY4" fmla="*/ 185302 h 201205"/>
              <a:gd name="connsiteX5" fmla="*/ 598041 w 598041"/>
              <a:gd name="connsiteY5" fmla="*/ 201205 h 201205"/>
              <a:gd name="connsiteX6" fmla="*/ 469206 w 598041"/>
              <a:gd name="connsiteY6" fmla="*/ 0 h 201205"/>
              <a:gd name="connsiteX0" fmla="*/ 0 w 598041"/>
              <a:gd name="connsiteY0" fmla="*/ 137531 h 201205"/>
              <a:gd name="connsiteX1" fmla="*/ 256135 w 598041"/>
              <a:gd name="connsiteY1" fmla="*/ 185302 h 201205"/>
              <a:gd name="connsiteX2" fmla="*/ 335648 w 598041"/>
              <a:gd name="connsiteY2" fmla="*/ 185302 h 201205"/>
              <a:gd name="connsiteX3" fmla="*/ 486723 w 598041"/>
              <a:gd name="connsiteY3" fmla="*/ 185302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598041"/>
              <a:gd name="connsiteY0" fmla="*/ 137531 h 201205"/>
              <a:gd name="connsiteX1" fmla="*/ 220416 w 598041"/>
              <a:gd name="connsiteY1" fmla="*/ 106239 h 201205"/>
              <a:gd name="connsiteX2" fmla="*/ 335648 w 598041"/>
              <a:gd name="connsiteY2" fmla="*/ 185302 h 201205"/>
              <a:gd name="connsiteX3" fmla="*/ 486723 w 598041"/>
              <a:gd name="connsiteY3" fmla="*/ 185302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598041"/>
              <a:gd name="connsiteY0" fmla="*/ 137531 h 201205"/>
              <a:gd name="connsiteX1" fmla="*/ 220416 w 598041"/>
              <a:gd name="connsiteY1" fmla="*/ 106239 h 201205"/>
              <a:gd name="connsiteX2" fmla="*/ 335648 w 598041"/>
              <a:gd name="connsiteY2" fmla="*/ 157397 h 201205"/>
              <a:gd name="connsiteX3" fmla="*/ 486723 w 598041"/>
              <a:gd name="connsiteY3" fmla="*/ 185302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598041"/>
              <a:gd name="connsiteY0" fmla="*/ 137531 h 201205"/>
              <a:gd name="connsiteX1" fmla="*/ 220416 w 598041"/>
              <a:gd name="connsiteY1" fmla="*/ 106239 h 201205"/>
              <a:gd name="connsiteX2" fmla="*/ 335648 w 598041"/>
              <a:gd name="connsiteY2" fmla="*/ 157397 h 201205"/>
              <a:gd name="connsiteX3" fmla="*/ 423670 w 598041"/>
              <a:gd name="connsiteY3" fmla="*/ 148629 h 201205"/>
              <a:gd name="connsiteX4" fmla="*/ 598041 w 598041"/>
              <a:gd name="connsiteY4" fmla="*/ 201205 h 201205"/>
              <a:gd name="connsiteX5" fmla="*/ 469206 w 598041"/>
              <a:gd name="connsiteY5" fmla="*/ 0 h 201205"/>
              <a:gd name="connsiteX0" fmla="*/ 0 w 617091"/>
              <a:gd name="connsiteY0" fmla="*/ 137531 h 157397"/>
              <a:gd name="connsiteX1" fmla="*/ 220416 w 617091"/>
              <a:gd name="connsiteY1" fmla="*/ 106239 h 157397"/>
              <a:gd name="connsiteX2" fmla="*/ 335648 w 617091"/>
              <a:gd name="connsiteY2" fmla="*/ 157397 h 157397"/>
              <a:gd name="connsiteX3" fmla="*/ 423670 w 617091"/>
              <a:gd name="connsiteY3" fmla="*/ 148629 h 157397"/>
              <a:gd name="connsiteX4" fmla="*/ 617091 w 617091"/>
              <a:gd name="connsiteY4" fmla="*/ 133769 h 157397"/>
              <a:gd name="connsiteX5" fmla="*/ 469206 w 617091"/>
              <a:gd name="connsiteY5" fmla="*/ 0 h 157397"/>
              <a:gd name="connsiteX0" fmla="*/ 0 w 617091"/>
              <a:gd name="connsiteY0" fmla="*/ 107422 h 127288"/>
              <a:gd name="connsiteX1" fmla="*/ 220416 w 617091"/>
              <a:gd name="connsiteY1" fmla="*/ 76130 h 127288"/>
              <a:gd name="connsiteX2" fmla="*/ 335648 w 617091"/>
              <a:gd name="connsiteY2" fmla="*/ 127288 h 127288"/>
              <a:gd name="connsiteX3" fmla="*/ 423670 w 617091"/>
              <a:gd name="connsiteY3" fmla="*/ 118520 h 127288"/>
              <a:gd name="connsiteX4" fmla="*/ 617091 w 617091"/>
              <a:gd name="connsiteY4" fmla="*/ 103660 h 127288"/>
              <a:gd name="connsiteX5" fmla="*/ 611511 w 617091"/>
              <a:gd name="connsiteY5" fmla="*/ 0 h 127288"/>
              <a:gd name="connsiteX0" fmla="*/ 0 w 617091"/>
              <a:gd name="connsiteY0" fmla="*/ 135327 h 155193"/>
              <a:gd name="connsiteX1" fmla="*/ 220416 w 617091"/>
              <a:gd name="connsiteY1" fmla="*/ 104035 h 155193"/>
              <a:gd name="connsiteX2" fmla="*/ 335648 w 617091"/>
              <a:gd name="connsiteY2" fmla="*/ 155193 h 155193"/>
              <a:gd name="connsiteX3" fmla="*/ 423670 w 617091"/>
              <a:gd name="connsiteY3" fmla="*/ 146425 h 155193"/>
              <a:gd name="connsiteX4" fmla="*/ 617091 w 617091"/>
              <a:gd name="connsiteY4" fmla="*/ 131565 h 155193"/>
              <a:gd name="connsiteX5" fmla="*/ 611511 w 617091"/>
              <a:gd name="connsiteY5" fmla="*/ 0 h 155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7091" h="155193">
                <a:moveTo>
                  <a:pt x="0" y="135327"/>
                </a:moveTo>
                <a:lnTo>
                  <a:pt x="220416" y="104035"/>
                </a:lnTo>
                <a:lnTo>
                  <a:pt x="335648" y="155193"/>
                </a:lnTo>
                <a:lnTo>
                  <a:pt x="423670" y="146425"/>
                </a:lnTo>
                <a:lnTo>
                  <a:pt x="617091" y="131565"/>
                </a:lnTo>
                <a:lnTo>
                  <a:pt x="611511" y="0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5487" name="Полилиния 5486"/>
          <p:cNvSpPr/>
          <p:nvPr/>
        </p:nvSpPr>
        <p:spPr>
          <a:xfrm>
            <a:off x="1176339" y="2846917"/>
            <a:ext cx="92075" cy="74083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888187"/>
              <a:gd name="connsiteY0" fmla="*/ 1478943 h 1478943"/>
              <a:gd name="connsiteX1" fmla="*/ 214685 w 3888187"/>
              <a:gd name="connsiteY1" fmla="*/ 1431235 h 1478943"/>
              <a:gd name="connsiteX2" fmla="*/ 326003 w 3888187"/>
              <a:gd name="connsiteY2" fmla="*/ 1359673 h 1478943"/>
              <a:gd name="connsiteX3" fmla="*/ 453224 w 3888187"/>
              <a:gd name="connsiteY3" fmla="*/ 1296063 h 1478943"/>
              <a:gd name="connsiteX4" fmla="*/ 532737 w 3888187"/>
              <a:gd name="connsiteY4" fmla="*/ 1144988 h 1478943"/>
              <a:gd name="connsiteX5" fmla="*/ 620201 w 3888187"/>
              <a:gd name="connsiteY5" fmla="*/ 1065475 h 1478943"/>
              <a:gd name="connsiteX6" fmla="*/ 659958 w 3888187"/>
              <a:gd name="connsiteY6" fmla="*/ 970059 h 1478943"/>
              <a:gd name="connsiteX7" fmla="*/ 779227 w 3888187"/>
              <a:gd name="connsiteY7" fmla="*/ 882595 h 1478943"/>
              <a:gd name="connsiteX8" fmla="*/ 938254 w 3888187"/>
              <a:gd name="connsiteY8" fmla="*/ 795130 h 1478943"/>
              <a:gd name="connsiteX9" fmla="*/ 985961 w 3888187"/>
              <a:gd name="connsiteY9" fmla="*/ 691763 h 1478943"/>
              <a:gd name="connsiteX10" fmla="*/ 1057523 w 3888187"/>
              <a:gd name="connsiteY10" fmla="*/ 612250 h 1478943"/>
              <a:gd name="connsiteX11" fmla="*/ 1137036 w 3888187"/>
              <a:gd name="connsiteY11" fmla="*/ 572494 h 1478943"/>
              <a:gd name="connsiteX12" fmla="*/ 1232452 w 3888187"/>
              <a:gd name="connsiteY12" fmla="*/ 540689 h 1478943"/>
              <a:gd name="connsiteX13" fmla="*/ 1367624 w 3888187"/>
              <a:gd name="connsiteY13" fmla="*/ 477078 h 1478943"/>
              <a:gd name="connsiteX14" fmla="*/ 1518699 w 3888187"/>
              <a:gd name="connsiteY14" fmla="*/ 405516 h 1478943"/>
              <a:gd name="connsiteX15" fmla="*/ 1606163 w 3888187"/>
              <a:gd name="connsiteY15" fmla="*/ 326003 h 1478943"/>
              <a:gd name="connsiteX16" fmla="*/ 1725433 w 3888187"/>
              <a:gd name="connsiteY16" fmla="*/ 246490 h 1478943"/>
              <a:gd name="connsiteX17" fmla="*/ 1940118 w 3888187"/>
              <a:gd name="connsiteY17" fmla="*/ 190831 h 1478943"/>
              <a:gd name="connsiteX18" fmla="*/ 2083241 w 3888187"/>
              <a:gd name="connsiteY18" fmla="*/ 111318 h 1478943"/>
              <a:gd name="connsiteX19" fmla="*/ 2154803 w 3888187"/>
              <a:gd name="connsiteY19" fmla="*/ 39756 h 1478943"/>
              <a:gd name="connsiteX20" fmla="*/ 2234316 w 3888187"/>
              <a:gd name="connsiteY20" fmla="*/ 95416 h 1478943"/>
              <a:gd name="connsiteX21" fmla="*/ 2321781 w 3888187"/>
              <a:gd name="connsiteY21" fmla="*/ 95416 h 1478943"/>
              <a:gd name="connsiteX22" fmla="*/ 2464904 w 3888187"/>
              <a:gd name="connsiteY22" fmla="*/ 39756 h 1478943"/>
              <a:gd name="connsiteX23" fmla="*/ 2568271 w 3888187"/>
              <a:gd name="connsiteY23" fmla="*/ 39756 h 1478943"/>
              <a:gd name="connsiteX24" fmla="*/ 2727297 w 3888187"/>
              <a:gd name="connsiteY24" fmla="*/ 7951 h 1478943"/>
              <a:gd name="connsiteX25" fmla="*/ 2814761 w 3888187"/>
              <a:gd name="connsiteY25" fmla="*/ 0 h 1478943"/>
              <a:gd name="connsiteX26" fmla="*/ 2941982 w 3888187"/>
              <a:gd name="connsiteY26" fmla="*/ 23854 h 1478943"/>
              <a:gd name="connsiteX27" fmla="*/ 3212327 w 3888187"/>
              <a:gd name="connsiteY27" fmla="*/ 23854 h 1478943"/>
              <a:gd name="connsiteX28" fmla="*/ 3387255 w 3888187"/>
              <a:gd name="connsiteY28" fmla="*/ 15903 h 1478943"/>
              <a:gd name="connsiteX29" fmla="*/ 3466768 w 3888187"/>
              <a:gd name="connsiteY29" fmla="*/ 7951 h 1478943"/>
              <a:gd name="connsiteX30" fmla="*/ 3625794 w 3888187"/>
              <a:gd name="connsiteY30" fmla="*/ 7951 h 1478943"/>
              <a:gd name="connsiteX31" fmla="*/ 3729161 w 3888187"/>
              <a:gd name="connsiteY31" fmla="*/ 55659 h 1478943"/>
              <a:gd name="connsiteX32" fmla="*/ 3888187 w 3888187"/>
              <a:gd name="connsiteY32" fmla="*/ 39756 h 1478943"/>
              <a:gd name="connsiteX0" fmla="*/ 0 w 3729161"/>
              <a:gd name="connsiteY0" fmla="*/ 1478943 h 1478943"/>
              <a:gd name="connsiteX1" fmla="*/ 214685 w 3729161"/>
              <a:gd name="connsiteY1" fmla="*/ 1431235 h 1478943"/>
              <a:gd name="connsiteX2" fmla="*/ 326003 w 3729161"/>
              <a:gd name="connsiteY2" fmla="*/ 1359673 h 1478943"/>
              <a:gd name="connsiteX3" fmla="*/ 453224 w 3729161"/>
              <a:gd name="connsiteY3" fmla="*/ 1296063 h 1478943"/>
              <a:gd name="connsiteX4" fmla="*/ 532737 w 3729161"/>
              <a:gd name="connsiteY4" fmla="*/ 1144988 h 1478943"/>
              <a:gd name="connsiteX5" fmla="*/ 620201 w 3729161"/>
              <a:gd name="connsiteY5" fmla="*/ 1065475 h 1478943"/>
              <a:gd name="connsiteX6" fmla="*/ 659958 w 3729161"/>
              <a:gd name="connsiteY6" fmla="*/ 970059 h 1478943"/>
              <a:gd name="connsiteX7" fmla="*/ 779227 w 3729161"/>
              <a:gd name="connsiteY7" fmla="*/ 882595 h 1478943"/>
              <a:gd name="connsiteX8" fmla="*/ 938254 w 3729161"/>
              <a:gd name="connsiteY8" fmla="*/ 795130 h 1478943"/>
              <a:gd name="connsiteX9" fmla="*/ 985961 w 3729161"/>
              <a:gd name="connsiteY9" fmla="*/ 691763 h 1478943"/>
              <a:gd name="connsiteX10" fmla="*/ 1057523 w 3729161"/>
              <a:gd name="connsiteY10" fmla="*/ 612250 h 1478943"/>
              <a:gd name="connsiteX11" fmla="*/ 1137036 w 3729161"/>
              <a:gd name="connsiteY11" fmla="*/ 572494 h 1478943"/>
              <a:gd name="connsiteX12" fmla="*/ 1232452 w 3729161"/>
              <a:gd name="connsiteY12" fmla="*/ 540689 h 1478943"/>
              <a:gd name="connsiteX13" fmla="*/ 1367624 w 3729161"/>
              <a:gd name="connsiteY13" fmla="*/ 477078 h 1478943"/>
              <a:gd name="connsiteX14" fmla="*/ 1518699 w 3729161"/>
              <a:gd name="connsiteY14" fmla="*/ 405516 h 1478943"/>
              <a:gd name="connsiteX15" fmla="*/ 1606163 w 3729161"/>
              <a:gd name="connsiteY15" fmla="*/ 326003 h 1478943"/>
              <a:gd name="connsiteX16" fmla="*/ 1725433 w 3729161"/>
              <a:gd name="connsiteY16" fmla="*/ 246490 h 1478943"/>
              <a:gd name="connsiteX17" fmla="*/ 1940118 w 3729161"/>
              <a:gd name="connsiteY17" fmla="*/ 190831 h 1478943"/>
              <a:gd name="connsiteX18" fmla="*/ 2083241 w 3729161"/>
              <a:gd name="connsiteY18" fmla="*/ 111318 h 1478943"/>
              <a:gd name="connsiteX19" fmla="*/ 2154803 w 3729161"/>
              <a:gd name="connsiteY19" fmla="*/ 39756 h 1478943"/>
              <a:gd name="connsiteX20" fmla="*/ 2234316 w 3729161"/>
              <a:gd name="connsiteY20" fmla="*/ 95416 h 1478943"/>
              <a:gd name="connsiteX21" fmla="*/ 2321781 w 3729161"/>
              <a:gd name="connsiteY21" fmla="*/ 95416 h 1478943"/>
              <a:gd name="connsiteX22" fmla="*/ 2464904 w 3729161"/>
              <a:gd name="connsiteY22" fmla="*/ 39756 h 1478943"/>
              <a:gd name="connsiteX23" fmla="*/ 2568271 w 3729161"/>
              <a:gd name="connsiteY23" fmla="*/ 39756 h 1478943"/>
              <a:gd name="connsiteX24" fmla="*/ 2727297 w 3729161"/>
              <a:gd name="connsiteY24" fmla="*/ 7951 h 1478943"/>
              <a:gd name="connsiteX25" fmla="*/ 2814761 w 3729161"/>
              <a:gd name="connsiteY25" fmla="*/ 0 h 1478943"/>
              <a:gd name="connsiteX26" fmla="*/ 2941982 w 3729161"/>
              <a:gd name="connsiteY26" fmla="*/ 23854 h 1478943"/>
              <a:gd name="connsiteX27" fmla="*/ 3212327 w 3729161"/>
              <a:gd name="connsiteY27" fmla="*/ 23854 h 1478943"/>
              <a:gd name="connsiteX28" fmla="*/ 3387255 w 3729161"/>
              <a:gd name="connsiteY28" fmla="*/ 15903 h 1478943"/>
              <a:gd name="connsiteX29" fmla="*/ 3466768 w 3729161"/>
              <a:gd name="connsiteY29" fmla="*/ 7951 h 1478943"/>
              <a:gd name="connsiteX30" fmla="*/ 3625794 w 3729161"/>
              <a:gd name="connsiteY30" fmla="*/ 7951 h 1478943"/>
              <a:gd name="connsiteX31" fmla="*/ 3729161 w 3729161"/>
              <a:gd name="connsiteY31" fmla="*/ 55659 h 1478943"/>
              <a:gd name="connsiteX0" fmla="*/ 0 w 3625794"/>
              <a:gd name="connsiteY0" fmla="*/ 1478943 h 1478943"/>
              <a:gd name="connsiteX1" fmla="*/ 214685 w 3625794"/>
              <a:gd name="connsiteY1" fmla="*/ 1431235 h 1478943"/>
              <a:gd name="connsiteX2" fmla="*/ 326003 w 3625794"/>
              <a:gd name="connsiteY2" fmla="*/ 1359673 h 1478943"/>
              <a:gd name="connsiteX3" fmla="*/ 453224 w 3625794"/>
              <a:gd name="connsiteY3" fmla="*/ 1296063 h 1478943"/>
              <a:gd name="connsiteX4" fmla="*/ 532737 w 3625794"/>
              <a:gd name="connsiteY4" fmla="*/ 1144988 h 1478943"/>
              <a:gd name="connsiteX5" fmla="*/ 620201 w 3625794"/>
              <a:gd name="connsiteY5" fmla="*/ 1065475 h 1478943"/>
              <a:gd name="connsiteX6" fmla="*/ 659958 w 3625794"/>
              <a:gd name="connsiteY6" fmla="*/ 970059 h 1478943"/>
              <a:gd name="connsiteX7" fmla="*/ 779227 w 3625794"/>
              <a:gd name="connsiteY7" fmla="*/ 882595 h 1478943"/>
              <a:gd name="connsiteX8" fmla="*/ 938254 w 3625794"/>
              <a:gd name="connsiteY8" fmla="*/ 795130 h 1478943"/>
              <a:gd name="connsiteX9" fmla="*/ 985961 w 3625794"/>
              <a:gd name="connsiteY9" fmla="*/ 691763 h 1478943"/>
              <a:gd name="connsiteX10" fmla="*/ 1057523 w 3625794"/>
              <a:gd name="connsiteY10" fmla="*/ 612250 h 1478943"/>
              <a:gd name="connsiteX11" fmla="*/ 1137036 w 3625794"/>
              <a:gd name="connsiteY11" fmla="*/ 572494 h 1478943"/>
              <a:gd name="connsiteX12" fmla="*/ 1232452 w 3625794"/>
              <a:gd name="connsiteY12" fmla="*/ 540689 h 1478943"/>
              <a:gd name="connsiteX13" fmla="*/ 1367624 w 3625794"/>
              <a:gd name="connsiteY13" fmla="*/ 477078 h 1478943"/>
              <a:gd name="connsiteX14" fmla="*/ 1518699 w 3625794"/>
              <a:gd name="connsiteY14" fmla="*/ 405516 h 1478943"/>
              <a:gd name="connsiteX15" fmla="*/ 1606163 w 3625794"/>
              <a:gd name="connsiteY15" fmla="*/ 326003 h 1478943"/>
              <a:gd name="connsiteX16" fmla="*/ 1725433 w 3625794"/>
              <a:gd name="connsiteY16" fmla="*/ 246490 h 1478943"/>
              <a:gd name="connsiteX17" fmla="*/ 1940118 w 3625794"/>
              <a:gd name="connsiteY17" fmla="*/ 190831 h 1478943"/>
              <a:gd name="connsiteX18" fmla="*/ 2083241 w 3625794"/>
              <a:gd name="connsiteY18" fmla="*/ 111318 h 1478943"/>
              <a:gd name="connsiteX19" fmla="*/ 2154803 w 3625794"/>
              <a:gd name="connsiteY19" fmla="*/ 39756 h 1478943"/>
              <a:gd name="connsiteX20" fmla="*/ 2234316 w 3625794"/>
              <a:gd name="connsiteY20" fmla="*/ 95416 h 1478943"/>
              <a:gd name="connsiteX21" fmla="*/ 2321781 w 3625794"/>
              <a:gd name="connsiteY21" fmla="*/ 95416 h 1478943"/>
              <a:gd name="connsiteX22" fmla="*/ 2464904 w 3625794"/>
              <a:gd name="connsiteY22" fmla="*/ 39756 h 1478943"/>
              <a:gd name="connsiteX23" fmla="*/ 2568271 w 3625794"/>
              <a:gd name="connsiteY23" fmla="*/ 39756 h 1478943"/>
              <a:gd name="connsiteX24" fmla="*/ 2727297 w 3625794"/>
              <a:gd name="connsiteY24" fmla="*/ 7951 h 1478943"/>
              <a:gd name="connsiteX25" fmla="*/ 2814761 w 3625794"/>
              <a:gd name="connsiteY25" fmla="*/ 0 h 1478943"/>
              <a:gd name="connsiteX26" fmla="*/ 2941982 w 3625794"/>
              <a:gd name="connsiteY26" fmla="*/ 23854 h 1478943"/>
              <a:gd name="connsiteX27" fmla="*/ 3212327 w 3625794"/>
              <a:gd name="connsiteY27" fmla="*/ 23854 h 1478943"/>
              <a:gd name="connsiteX28" fmla="*/ 3387255 w 3625794"/>
              <a:gd name="connsiteY28" fmla="*/ 15903 h 1478943"/>
              <a:gd name="connsiteX29" fmla="*/ 3466768 w 3625794"/>
              <a:gd name="connsiteY29" fmla="*/ 7951 h 1478943"/>
              <a:gd name="connsiteX30" fmla="*/ 3625794 w 3625794"/>
              <a:gd name="connsiteY30" fmla="*/ 7951 h 1478943"/>
              <a:gd name="connsiteX0" fmla="*/ 0 w 3466768"/>
              <a:gd name="connsiteY0" fmla="*/ 1478943 h 1478943"/>
              <a:gd name="connsiteX1" fmla="*/ 214685 w 3466768"/>
              <a:gd name="connsiteY1" fmla="*/ 1431235 h 1478943"/>
              <a:gd name="connsiteX2" fmla="*/ 326003 w 3466768"/>
              <a:gd name="connsiteY2" fmla="*/ 1359673 h 1478943"/>
              <a:gd name="connsiteX3" fmla="*/ 453224 w 3466768"/>
              <a:gd name="connsiteY3" fmla="*/ 1296063 h 1478943"/>
              <a:gd name="connsiteX4" fmla="*/ 532737 w 3466768"/>
              <a:gd name="connsiteY4" fmla="*/ 1144988 h 1478943"/>
              <a:gd name="connsiteX5" fmla="*/ 620201 w 3466768"/>
              <a:gd name="connsiteY5" fmla="*/ 1065475 h 1478943"/>
              <a:gd name="connsiteX6" fmla="*/ 659958 w 3466768"/>
              <a:gd name="connsiteY6" fmla="*/ 970059 h 1478943"/>
              <a:gd name="connsiteX7" fmla="*/ 779227 w 3466768"/>
              <a:gd name="connsiteY7" fmla="*/ 882595 h 1478943"/>
              <a:gd name="connsiteX8" fmla="*/ 938254 w 3466768"/>
              <a:gd name="connsiteY8" fmla="*/ 795130 h 1478943"/>
              <a:gd name="connsiteX9" fmla="*/ 985961 w 3466768"/>
              <a:gd name="connsiteY9" fmla="*/ 691763 h 1478943"/>
              <a:gd name="connsiteX10" fmla="*/ 1057523 w 3466768"/>
              <a:gd name="connsiteY10" fmla="*/ 612250 h 1478943"/>
              <a:gd name="connsiteX11" fmla="*/ 1137036 w 3466768"/>
              <a:gd name="connsiteY11" fmla="*/ 572494 h 1478943"/>
              <a:gd name="connsiteX12" fmla="*/ 1232452 w 3466768"/>
              <a:gd name="connsiteY12" fmla="*/ 540689 h 1478943"/>
              <a:gd name="connsiteX13" fmla="*/ 1367624 w 3466768"/>
              <a:gd name="connsiteY13" fmla="*/ 477078 h 1478943"/>
              <a:gd name="connsiteX14" fmla="*/ 1518699 w 3466768"/>
              <a:gd name="connsiteY14" fmla="*/ 405516 h 1478943"/>
              <a:gd name="connsiteX15" fmla="*/ 1606163 w 3466768"/>
              <a:gd name="connsiteY15" fmla="*/ 326003 h 1478943"/>
              <a:gd name="connsiteX16" fmla="*/ 1725433 w 3466768"/>
              <a:gd name="connsiteY16" fmla="*/ 246490 h 1478943"/>
              <a:gd name="connsiteX17" fmla="*/ 1940118 w 3466768"/>
              <a:gd name="connsiteY17" fmla="*/ 190831 h 1478943"/>
              <a:gd name="connsiteX18" fmla="*/ 2083241 w 3466768"/>
              <a:gd name="connsiteY18" fmla="*/ 111318 h 1478943"/>
              <a:gd name="connsiteX19" fmla="*/ 2154803 w 3466768"/>
              <a:gd name="connsiteY19" fmla="*/ 39756 h 1478943"/>
              <a:gd name="connsiteX20" fmla="*/ 2234316 w 3466768"/>
              <a:gd name="connsiteY20" fmla="*/ 95416 h 1478943"/>
              <a:gd name="connsiteX21" fmla="*/ 2321781 w 3466768"/>
              <a:gd name="connsiteY21" fmla="*/ 95416 h 1478943"/>
              <a:gd name="connsiteX22" fmla="*/ 2464904 w 3466768"/>
              <a:gd name="connsiteY22" fmla="*/ 39756 h 1478943"/>
              <a:gd name="connsiteX23" fmla="*/ 2568271 w 3466768"/>
              <a:gd name="connsiteY23" fmla="*/ 39756 h 1478943"/>
              <a:gd name="connsiteX24" fmla="*/ 2727297 w 3466768"/>
              <a:gd name="connsiteY24" fmla="*/ 7951 h 1478943"/>
              <a:gd name="connsiteX25" fmla="*/ 2814761 w 3466768"/>
              <a:gd name="connsiteY25" fmla="*/ 0 h 1478943"/>
              <a:gd name="connsiteX26" fmla="*/ 2941982 w 3466768"/>
              <a:gd name="connsiteY26" fmla="*/ 23854 h 1478943"/>
              <a:gd name="connsiteX27" fmla="*/ 3212327 w 3466768"/>
              <a:gd name="connsiteY27" fmla="*/ 23854 h 1478943"/>
              <a:gd name="connsiteX28" fmla="*/ 3387255 w 3466768"/>
              <a:gd name="connsiteY28" fmla="*/ 15903 h 1478943"/>
              <a:gd name="connsiteX29" fmla="*/ 3466768 w 3466768"/>
              <a:gd name="connsiteY29" fmla="*/ 7951 h 1478943"/>
              <a:gd name="connsiteX0" fmla="*/ 0 w 3387255"/>
              <a:gd name="connsiteY0" fmla="*/ 1478943 h 1478943"/>
              <a:gd name="connsiteX1" fmla="*/ 214685 w 3387255"/>
              <a:gd name="connsiteY1" fmla="*/ 1431235 h 1478943"/>
              <a:gd name="connsiteX2" fmla="*/ 326003 w 3387255"/>
              <a:gd name="connsiteY2" fmla="*/ 1359673 h 1478943"/>
              <a:gd name="connsiteX3" fmla="*/ 453224 w 3387255"/>
              <a:gd name="connsiteY3" fmla="*/ 1296063 h 1478943"/>
              <a:gd name="connsiteX4" fmla="*/ 532737 w 3387255"/>
              <a:gd name="connsiteY4" fmla="*/ 1144988 h 1478943"/>
              <a:gd name="connsiteX5" fmla="*/ 620201 w 3387255"/>
              <a:gd name="connsiteY5" fmla="*/ 1065475 h 1478943"/>
              <a:gd name="connsiteX6" fmla="*/ 659958 w 3387255"/>
              <a:gd name="connsiteY6" fmla="*/ 970059 h 1478943"/>
              <a:gd name="connsiteX7" fmla="*/ 779227 w 3387255"/>
              <a:gd name="connsiteY7" fmla="*/ 882595 h 1478943"/>
              <a:gd name="connsiteX8" fmla="*/ 938254 w 3387255"/>
              <a:gd name="connsiteY8" fmla="*/ 795130 h 1478943"/>
              <a:gd name="connsiteX9" fmla="*/ 985961 w 3387255"/>
              <a:gd name="connsiteY9" fmla="*/ 691763 h 1478943"/>
              <a:gd name="connsiteX10" fmla="*/ 1057523 w 3387255"/>
              <a:gd name="connsiteY10" fmla="*/ 612250 h 1478943"/>
              <a:gd name="connsiteX11" fmla="*/ 1137036 w 3387255"/>
              <a:gd name="connsiteY11" fmla="*/ 572494 h 1478943"/>
              <a:gd name="connsiteX12" fmla="*/ 1232452 w 3387255"/>
              <a:gd name="connsiteY12" fmla="*/ 540689 h 1478943"/>
              <a:gd name="connsiteX13" fmla="*/ 1367624 w 3387255"/>
              <a:gd name="connsiteY13" fmla="*/ 477078 h 1478943"/>
              <a:gd name="connsiteX14" fmla="*/ 1518699 w 3387255"/>
              <a:gd name="connsiteY14" fmla="*/ 405516 h 1478943"/>
              <a:gd name="connsiteX15" fmla="*/ 1606163 w 3387255"/>
              <a:gd name="connsiteY15" fmla="*/ 326003 h 1478943"/>
              <a:gd name="connsiteX16" fmla="*/ 1725433 w 3387255"/>
              <a:gd name="connsiteY16" fmla="*/ 246490 h 1478943"/>
              <a:gd name="connsiteX17" fmla="*/ 1940118 w 3387255"/>
              <a:gd name="connsiteY17" fmla="*/ 190831 h 1478943"/>
              <a:gd name="connsiteX18" fmla="*/ 2083241 w 3387255"/>
              <a:gd name="connsiteY18" fmla="*/ 111318 h 1478943"/>
              <a:gd name="connsiteX19" fmla="*/ 2154803 w 3387255"/>
              <a:gd name="connsiteY19" fmla="*/ 39756 h 1478943"/>
              <a:gd name="connsiteX20" fmla="*/ 2234316 w 3387255"/>
              <a:gd name="connsiteY20" fmla="*/ 95416 h 1478943"/>
              <a:gd name="connsiteX21" fmla="*/ 2321781 w 3387255"/>
              <a:gd name="connsiteY21" fmla="*/ 95416 h 1478943"/>
              <a:gd name="connsiteX22" fmla="*/ 2464904 w 3387255"/>
              <a:gd name="connsiteY22" fmla="*/ 39756 h 1478943"/>
              <a:gd name="connsiteX23" fmla="*/ 2568271 w 3387255"/>
              <a:gd name="connsiteY23" fmla="*/ 39756 h 1478943"/>
              <a:gd name="connsiteX24" fmla="*/ 2727297 w 3387255"/>
              <a:gd name="connsiteY24" fmla="*/ 7951 h 1478943"/>
              <a:gd name="connsiteX25" fmla="*/ 2814761 w 3387255"/>
              <a:gd name="connsiteY25" fmla="*/ 0 h 1478943"/>
              <a:gd name="connsiteX26" fmla="*/ 2941982 w 3387255"/>
              <a:gd name="connsiteY26" fmla="*/ 23854 h 1478943"/>
              <a:gd name="connsiteX27" fmla="*/ 3212327 w 3387255"/>
              <a:gd name="connsiteY27" fmla="*/ 23854 h 1478943"/>
              <a:gd name="connsiteX28" fmla="*/ 3387255 w 3387255"/>
              <a:gd name="connsiteY28" fmla="*/ 15903 h 1478943"/>
              <a:gd name="connsiteX0" fmla="*/ 0 w 3212327"/>
              <a:gd name="connsiteY0" fmla="*/ 1478943 h 1478943"/>
              <a:gd name="connsiteX1" fmla="*/ 214685 w 3212327"/>
              <a:gd name="connsiteY1" fmla="*/ 1431235 h 1478943"/>
              <a:gd name="connsiteX2" fmla="*/ 326003 w 3212327"/>
              <a:gd name="connsiteY2" fmla="*/ 1359673 h 1478943"/>
              <a:gd name="connsiteX3" fmla="*/ 453224 w 3212327"/>
              <a:gd name="connsiteY3" fmla="*/ 1296063 h 1478943"/>
              <a:gd name="connsiteX4" fmla="*/ 532737 w 3212327"/>
              <a:gd name="connsiteY4" fmla="*/ 1144988 h 1478943"/>
              <a:gd name="connsiteX5" fmla="*/ 620201 w 3212327"/>
              <a:gd name="connsiteY5" fmla="*/ 1065475 h 1478943"/>
              <a:gd name="connsiteX6" fmla="*/ 659958 w 3212327"/>
              <a:gd name="connsiteY6" fmla="*/ 970059 h 1478943"/>
              <a:gd name="connsiteX7" fmla="*/ 779227 w 3212327"/>
              <a:gd name="connsiteY7" fmla="*/ 882595 h 1478943"/>
              <a:gd name="connsiteX8" fmla="*/ 938254 w 3212327"/>
              <a:gd name="connsiteY8" fmla="*/ 795130 h 1478943"/>
              <a:gd name="connsiteX9" fmla="*/ 985961 w 3212327"/>
              <a:gd name="connsiteY9" fmla="*/ 691763 h 1478943"/>
              <a:gd name="connsiteX10" fmla="*/ 1057523 w 3212327"/>
              <a:gd name="connsiteY10" fmla="*/ 612250 h 1478943"/>
              <a:gd name="connsiteX11" fmla="*/ 1137036 w 3212327"/>
              <a:gd name="connsiteY11" fmla="*/ 572494 h 1478943"/>
              <a:gd name="connsiteX12" fmla="*/ 1232452 w 3212327"/>
              <a:gd name="connsiteY12" fmla="*/ 540689 h 1478943"/>
              <a:gd name="connsiteX13" fmla="*/ 1367624 w 3212327"/>
              <a:gd name="connsiteY13" fmla="*/ 477078 h 1478943"/>
              <a:gd name="connsiteX14" fmla="*/ 1518699 w 3212327"/>
              <a:gd name="connsiteY14" fmla="*/ 405516 h 1478943"/>
              <a:gd name="connsiteX15" fmla="*/ 1606163 w 3212327"/>
              <a:gd name="connsiteY15" fmla="*/ 326003 h 1478943"/>
              <a:gd name="connsiteX16" fmla="*/ 1725433 w 3212327"/>
              <a:gd name="connsiteY16" fmla="*/ 246490 h 1478943"/>
              <a:gd name="connsiteX17" fmla="*/ 1940118 w 3212327"/>
              <a:gd name="connsiteY17" fmla="*/ 190831 h 1478943"/>
              <a:gd name="connsiteX18" fmla="*/ 2083241 w 3212327"/>
              <a:gd name="connsiteY18" fmla="*/ 111318 h 1478943"/>
              <a:gd name="connsiteX19" fmla="*/ 2154803 w 3212327"/>
              <a:gd name="connsiteY19" fmla="*/ 39756 h 1478943"/>
              <a:gd name="connsiteX20" fmla="*/ 2234316 w 3212327"/>
              <a:gd name="connsiteY20" fmla="*/ 95416 h 1478943"/>
              <a:gd name="connsiteX21" fmla="*/ 2321781 w 3212327"/>
              <a:gd name="connsiteY21" fmla="*/ 95416 h 1478943"/>
              <a:gd name="connsiteX22" fmla="*/ 2464904 w 3212327"/>
              <a:gd name="connsiteY22" fmla="*/ 39756 h 1478943"/>
              <a:gd name="connsiteX23" fmla="*/ 2568271 w 3212327"/>
              <a:gd name="connsiteY23" fmla="*/ 39756 h 1478943"/>
              <a:gd name="connsiteX24" fmla="*/ 2727297 w 3212327"/>
              <a:gd name="connsiteY24" fmla="*/ 7951 h 1478943"/>
              <a:gd name="connsiteX25" fmla="*/ 2814761 w 3212327"/>
              <a:gd name="connsiteY25" fmla="*/ 0 h 1478943"/>
              <a:gd name="connsiteX26" fmla="*/ 2941982 w 3212327"/>
              <a:gd name="connsiteY26" fmla="*/ 23854 h 1478943"/>
              <a:gd name="connsiteX27" fmla="*/ 3212327 w 3212327"/>
              <a:gd name="connsiteY27" fmla="*/ 23854 h 1478943"/>
              <a:gd name="connsiteX0" fmla="*/ 0 w 2941982"/>
              <a:gd name="connsiteY0" fmla="*/ 1478943 h 1478943"/>
              <a:gd name="connsiteX1" fmla="*/ 214685 w 2941982"/>
              <a:gd name="connsiteY1" fmla="*/ 1431235 h 1478943"/>
              <a:gd name="connsiteX2" fmla="*/ 326003 w 2941982"/>
              <a:gd name="connsiteY2" fmla="*/ 1359673 h 1478943"/>
              <a:gd name="connsiteX3" fmla="*/ 453224 w 2941982"/>
              <a:gd name="connsiteY3" fmla="*/ 1296063 h 1478943"/>
              <a:gd name="connsiteX4" fmla="*/ 532737 w 2941982"/>
              <a:gd name="connsiteY4" fmla="*/ 1144988 h 1478943"/>
              <a:gd name="connsiteX5" fmla="*/ 620201 w 2941982"/>
              <a:gd name="connsiteY5" fmla="*/ 1065475 h 1478943"/>
              <a:gd name="connsiteX6" fmla="*/ 659958 w 2941982"/>
              <a:gd name="connsiteY6" fmla="*/ 970059 h 1478943"/>
              <a:gd name="connsiteX7" fmla="*/ 779227 w 2941982"/>
              <a:gd name="connsiteY7" fmla="*/ 882595 h 1478943"/>
              <a:gd name="connsiteX8" fmla="*/ 938254 w 2941982"/>
              <a:gd name="connsiteY8" fmla="*/ 795130 h 1478943"/>
              <a:gd name="connsiteX9" fmla="*/ 985961 w 2941982"/>
              <a:gd name="connsiteY9" fmla="*/ 691763 h 1478943"/>
              <a:gd name="connsiteX10" fmla="*/ 1057523 w 2941982"/>
              <a:gd name="connsiteY10" fmla="*/ 612250 h 1478943"/>
              <a:gd name="connsiteX11" fmla="*/ 1137036 w 2941982"/>
              <a:gd name="connsiteY11" fmla="*/ 572494 h 1478943"/>
              <a:gd name="connsiteX12" fmla="*/ 1232452 w 2941982"/>
              <a:gd name="connsiteY12" fmla="*/ 540689 h 1478943"/>
              <a:gd name="connsiteX13" fmla="*/ 1367624 w 2941982"/>
              <a:gd name="connsiteY13" fmla="*/ 477078 h 1478943"/>
              <a:gd name="connsiteX14" fmla="*/ 1518699 w 2941982"/>
              <a:gd name="connsiteY14" fmla="*/ 405516 h 1478943"/>
              <a:gd name="connsiteX15" fmla="*/ 1606163 w 2941982"/>
              <a:gd name="connsiteY15" fmla="*/ 326003 h 1478943"/>
              <a:gd name="connsiteX16" fmla="*/ 1725433 w 2941982"/>
              <a:gd name="connsiteY16" fmla="*/ 246490 h 1478943"/>
              <a:gd name="connsiteX17" fmla="*/ 1940118 w 2941982"/>
              <a:gd name="connsiteY17" fmla="*/ 190831 h 1478943"/>
              <a:gd name="connsiteX18" fmla="*/ 2083241 w 2941982"/>
              <a:gd name="connsiteY18" fmla="*/ 111318 h 1478943"/>
              <a:gd name="connsiteX19" fmla="*/ 2154803 w 2941982"/>
              <a:gd name="connsiteY19" fmla="*/ 39756 h 1478943"/>
              <a:gd name="connsiteX20" fmla="*/ 2234316 w 2941982"/>
              <a:gd name="connsiteY20" fmla="*/ 95416 h 1478943"/>
              <a:gd name="connsiteX21" fmla="*/ 2321781 w 2941982"/>
              <a:gd name="connsiteY21" fmla="*/ 95416 h 1478943"/>
              <a:gd name="connsiteX22" fmla="*/ 2464904 w 2941982"/>
              <a:gd name="connsiteY22" fmla="*/ 39756 h 1478943"/>
              <a:gd name="connsiteX23" fmla="*/ 2568271 w 2941982"/>
              <a:gd name="connsiteY23" fmla="*/ 39756 h 1478943"/>
              <a:gd name="connsiteX24" fmla="*/ 2727297 w 2941982"/>
              <a:gd name="connsiteY24" fmla="*/ 7951 h 1478943"/>
              <a:gd name="connsiteX25" fmla="*/ 2814761 w 2941982"/>
              <a:gd name="connsiteY25" fmla="*/ 0 h 1478943"/>
              <a:gd name="connsiteX26" fmla="*/ 2941982 w 2941982"/>
              <a:gd name="connsiteY26" fmla="*/ 23854 h 1478943"/>
              <a:gd name="connsiteX0" fmla="*/ 0 w 2814761"/>
              <a:gd name="connsiteY0" fmla="*/ 1478943 h 1478943"/>
              <a:gd name="connsiteX1" fmla="*/ 214685 w 2814761"/>
              <a:gd name="connsiteY1" fmla="*/ 1431235 h 1478943"/>
              <a:gd name="connsiteX2" fmla="*/ 326003 w 2814761"/>
              <a:gd name="connsiteY2" fmla="*/ 1359673 h 1478943"/>
              <a:gd name="connsiteX3" fmla="*/ 453224 w 2814761"/>
              <a:gd name="connsiteY3" fmla="*/ 1296063 h 1478943"/>
              <a:gd name="connsiteX4" fmla="*/ 532737 w 2814761"/>
              <a:gd name="connsiteY4" fmla="*/ 1144988 h 1478943"/>
              <a:gd name="connsiteX5" fmla="*/ 620201 w 2814761"/>
              <a:gd name="connsiteY5" fmla="*/ 1065475 h 1478943"/>
              <a:gd name="connsiteX6" fmla="*/ 659958 w 2814761"/>
              <a:gd name="connsiteY6" fmla="*/ 970059 h 1478943"/>
              <a:gd name="connsiteX7" fmla="*/ 779227 w 2814761"/>
              <a:gd name="connsiteY7" fmla="*/ 882595 h 1478943"/>
              <a:gd name="connsiteX8" fmla="*/ 938254 w 2814761"/>
              <a:gd name="connsiteY8" fmla="*/ 795130 h 1478943"/>
              <a:gd name="connsiteX9" fmla="*/ 985961 w 2814761"/>
              <a:gd name="connsiteY9" fmla="*/ 691763 h 1478943"/>
              <a:gd name="connsiteX10" fmla="*/ 1057523 w 2814761"/>
              <a:gd name="connsiteY10" fmla="*/ 612250 h 1478943"/>
              <a:gd name="connsiteX11" fmla="*/ 1137036 w 2814761"/>
              <a:gd name="connsiteY11" fmla="*/ 572494 h 1478943"/>
              <a:gd name="connsiteX12" fmla="*/ 1232452 w 2814761"/>
              <a:gd name="connsiteY12" fmla="*/ 540689 h 1478943"/>
              <a:gd name="connsiteX13" fmla="*/ 1367624 w 2814761"/>
              <a:gd name="connsiteY13" fmla="*/ 477078 h 1478943"/>
              <a:gd name="connsiteX14" fmla="*/ 1518699 w 2814761"/>
              <a:gd name="connsiteY14" fmla="*/ 405516 h 1478943"/>
              <a:gd name="connsiteX15" fmla="*/ 1606163 w 2814761"/>
              <a:gd name="connsiteY15" fmla="*/ 326003 h 1478943"/>
              <a:gd name="connsiteX16" fmla="*/ 1725433 w 2814761"/>
              <a:gd name="connsiteY16" fmla="*/ 246490 h 1478943"/>
              <a:gd name="connsiteX17" fmla="*/ 1940118 w 2814761"/>
              <a:gd name="connsiteY17" fmla="*/ 190831 h 1478943"/>
              <a:gd name="connsiteX18" fmla="*/ 2083241 w 2814761"/>
              <a:gd name="connsiteY18" fmla="*/ 111318 h 1478943"/>
              <a:gd name="connsiteX19" fmla="*/ 2154803 w 2814761"/>
              <a:gd name="connsiteY19" fmla="*/ 39756 h 1478943"/>
              <a:gd name="connsiteX20" fmla="*/ 2234316 w 2814761"/>
              <a:gd name="connsiteY20" fmla="*/ 95416 h 1478943"/>
              <a:gd name="connsiteX21" fmla="*/ 2321781 w 2814761"/>
              <a:gd name="connsiteY21" fmla="*/ 95416 h 1478943"/>
              <a:gd name="connsiteX22" fmla="*/ 2464904 w 2814761"/>
              <a:gd name="connsiteY22" fmla="*/ 39756 h 1478943"/>
              <a:gd name="connsiteX23" fmla="*/ 2568271 w 2814761"/>
              <a:gd name="connsiteY23" fmla="*/ 39756 h 1478943"/>
              <a:gd name="connsiteX24" fmla="*/ 2727297 w 2814761"/>
              <a:gd name="connsiteY24" fmla="*/ 7951 h 1478943"/>
              <a:gd name="connsiteX25" fmla="*/ 2814761 w 2814761"/>
              <a:gd name="connsiteY25" fmla="*/ 0 h 1478943"/>
              <a:gd name="connsiteX0" fmla="*/ 0 w 2727297"/>
              <a:gd name="connsiteY0" fmla="*/ 1470992 h 1470992"/>
              <a:gd name="connsiteX1" fmla="*/ 214685 w 2727297"/>
              <a:gd name="connsiteY1" fmla="*/ 1423284 h 1470992"/>
              <a:gd name="connsiteX2" fmla="*/ 326003 w 2727297"/>
              <a:gd name="connsiteY2" fmla="*/ 1351722 h 1470992"/>
              <a:gd name="connsiteX3" fmla="*/ 453224 w 2727297"/>
              <a:gd name="connsiteY3" fmla="*/ 1288112 h 1470992"/>
              <a:gd name="connsiteX4" fmla="*/ 532737 w 2727297"/>
              <a:gd name="connsiteY4" fmla="*/ 1137037 h 1470992"/>
              <a:gd name="connsiteX5" fmla="*/ 620201 w 2727297"/>
              <a:gd name="connsiteY5" fmla="*/ 1057524 h 1470992"/>
              <a:gd name="connsiteX6" fmla="*/ 659958 w 2727297"/>
              <a:gd name="connsiteY6" fmla="*/ 962108 h 1470992"/>
              <a:gd name="connsiteX7" fmla="*/ 779227 w 2727297"/>
              <a:gd name="connsiteY7" fmla="*/ 874644 h 1470992"/>
              <a:gd name="connsiteX8" fmla="*/ 938254 w 2727297"/>
              <a:gd name="connsiteY8" fmla="*/ 787179 h 1470992"/>
              <a:gd name="connsiteX9" fmla="*/ 985961 w 2727297"/>
              <a:gd name="connsiteY9" fmla="*/ 683812 h 1470992"/>
              <a:gd name="connsiteX10" fmla="*/ 1057523 w 2727297"/>
              <a:gd name="connsiteY10" fmla="*/ 604299 h 1470992"/>
              <a:gd name="connsiteX11" fmla="*/ 1137036 w 2727297"/>
              <a:gd name="connsiteY11" fmla="*/ 564543 h 1470992"/>
              <a:gd name="connsiteX12" fmla="*/ 1232452 w 2727297"/>
              <a:gd name="connsiteY12" fmla="*/ 532738 h 1470992"/>
              <a:gd name="connsiteX13" fmla="*/ 1367624 w 2727297"/>
              <a:gd name="connsiteY13" fmla="*/ 469127 h 1470992"/>
              <a:gd name="connsiteX14" fmla="*/ 1518699 w 2727297"/>
              <a:gd name="connsiteY14" fmla="*/ 397565 h 1470992"/>
              <a:gd name="connsiteX15" fmla="*/ 1606163 w 2727297"/>
              <a:gd name="connsiteY15" fmla="*/ 318052 h 1470992"/>
              <a:gd name="connsiteX16" fmla="*/ 1725433 w 2727297"/>
              <a:gd name="connsiteY16" fmla="*/ 238539 h 1470992"/>
              <a:gd name="connsiteX17" fmla="*/ 1940118 w 2727297"/>
              <a:gd name="connsiteY17" fmla="*/ 182880 h 1470992"/>
              <a:gd name="connsiteX18" fmla="*/ 2083241 w 2727297"/>
              <a:gd name="connsiteY18" fmla="*/ 103367 h 1470992"/>
              <a:gd name="connsiteX19" fmla="*/ 2154803 w 2727297"/>
              <a:gd name="connsiteY19" fmla="*/ 31805 h 1470992"/>
              <a:gd name="connsiteX20" fmla="*/ 2234316 w 2727297"/>
              <a:gd name="connsiteY20" fmla="*/ 87465 h 1470992"/>
              <a:gd name="connsiteX21" fmla="*/ 2321781 w 2727297"/>
              <a:gd name="connsiteY21" fmla="*/ 87465 h 1470992"/>
              <a:gd name="connsiteX22" fmla="*/ 2464904 w 2727297"/>
              <a:gd name="connsiteY22" fmla="*/ 31805 h 1470992"/>
              <a:gd name="connsiteX23" fmla="*/ 2568271 w 2727297"/>
              <a:gd name="connsiteY23" fmla="*/ 31805 h 1470992"/>
              <a:gd name="connsiteX24" fmla="*/ 2727297 w 2727297"/>
              <a:gd name="connsiteY24" fmla="*/ 0 h 1470992"/>
              <a:gd name="connsiteX0" fmla="*/ 0 w 2568271"/>
              <a:gd name="connsiteY0" fmla="*/ 1439187 h 1439187"/>
              <a:gd name="connsiteX1" fmla="*/ 214685 w 2568271"/>
              <a:gd name="connsiteY1" fmla="*/ 1391479 h 1439187"/>
              <a:gd name="connsiteX2" fmla="*/ 326003 w 2568271"/>
              <a:gd name="connsiteY2" fmla="*/ 1319917 h 1439187"/>
              <a:gd name="connsiteX3" fmla="*/ 453224 w 2568271"/>
              <a:gd name="connsiteY3" fmla="*/ 1256307 h 1439187"/>
              <a:gd name="connsiteX4" fmla="*/ 532737 w 2568271"/>
              <a:gd name="connsiteY4" fmla="*/ 1105232 h 1439187"/>
              <a:gd name="connsiteX5" fmla="*/ 620201 w 2568271"/>
              <a:gd name="connsiteY5" fmla="*/ 1025719 h 1439187"/>
              <a:gd name="connsiteX6" fmla="*/ 659958 w 2568271"/>
              <a:gd name="connsiteY6" fmla="*/ 930303 h 1439187"/>
              <a:gd name="connsiteX7" fmla="*/ 779227 w 2568271"/>
              <a:gd name="connsiteY7" fmla="*/ 842839 h 1439187"/>
              <a:gd name="connsiteX8" fmla="*/ 938254 w 2568271"/>
              <a:gd name="connsiteY8" fmla="*/ 755374 h 1439187"/>
              <a:gd name="connsiteX9" fmla="*/ 985961 w 2568271"/>
              <a:gd name="connsiteY9" fmla="*/ 652007 h 1439187"/>
              <a:gd name="connsiteX10" fmla="*/ 1057523 w 2568271"/>
              <a:gd name="connsiteY10" fmla="*/ 572494 h 1439187"/>
              <a:gd name="connsiteX11" fmla="*/ 1137036 w 2568271"/>
              <a:gd name="connsiteY11" fmla="*/ 532738 h 1439187"/>
              <a:gd name="connsiteX12" fmla="*/ 1232452 w 2568271"/>
              <a:gd name="connsiteY12" fmla="*/ 500933 h 1439187"/>
              <a:gd name="connsiteX13" fmla="*/ 1367624 w 2568271"/>
              <a:gd name="connsiteY13" fmla="*/ 437322 h 1439187"/>
              <a:gd name="connsiteX14" fmla="*/ 1518699 w 2568271"/>
              <a:gd name="connsiteY14" fmla="*/ 365760 h 1439187"/>
              <a:gd name="connsiteX15" fmla="*/ 1606163 w 2568271"/>
              <a:gd name="connsiteY15" fmla="*/ 286247 h 1439187"/>
              <a:gd name="connsiteX16" fmla="*/ 1725433 w 2568271"/>
              <a:gd name="connsiteY16" fmla="*/ 206734 h 1439187"/>
              <a:gd name="connsiteX17" fmla="*/ 1940118 w 2568271"/>
              <a:gd name="connsiteY17" fmla="*/ 151075 h 1439187"/>
              <a:gd name="connsiteX18" fmla="*/ 2083241 w 2568271"/>
              <a:gd name="connsiteY18" fmla="*/ 71562 h 1439187"/>
              <a:gd name="connsiteX19" fmla="*/ 2154803 w 2568271"/>
              <a:gd name="connsiteY19" fmla="*/ 0 h 1439187"/>
              <a:gd name="connsiteX20" fmla="*/ 2234316 w 2568271"/>
              <a:gd name="connsiteY20" fmla="*/ 55660 h 1439187"/>
              <a:gd name="connsiteX21" fmla="*/ 2321781 w 2568271"/>
              <a:gd name="connsiteY21" fmla="*/ 55660 h 1439187"/>
              <a:gd name="connsiteX22" fmla="*/ 2464904 w 2568271"/>
              <a:gd name="connsiteY22" fmla="*/ 0 h 1439187"/>
              <a:gd name="connsiteX23" fmla="*/ 2568271 w 2568271"/>
              <a:gd name="connsiteY23" fmla="*/ 0 h 1439187"/>
              <a:gd name="connsiteX0" fmla="*/ 0 w 2464904"/>
              <a:gd name="connsiteY0" fmla="*/ 1439187 h 1439187"/>
              <a:gd name="connsiteX1" fmla="*/ 214685 w 2464904"/>
              <a:gd name="connsiteY1" fmla="*/ 1391479 h 1439187"/>
              <a:gd name="connsiteX2" fmla="*/ 326003 w 2464904"/>
              <a:gd name="connsiteY2" fmla="*/ 1319917 h 1439187"/>
              <a:gd name="connsiteX3" fmla="*/ 453224 w 2464904"/>
              <a:gd name="connsiteY3" fmla="*/ 1256307 h 1439187"/>
              <a:gd name="connsiteX4" fmla="*/ 532737 w 2464904"/>
              <a:gd name="connsiteY4" fmla="*/ 1105232 h 1439187"/>
              <a:gd name="connsiteX5" fmla="*/ 620201 w 2464904"/>
              <a:gd name="connsiteY5" fmla="*/ 1025719 h 1439187"/>
              <a:gd name="connsiteX6" fmla="*/ 659958 w 2464904"/>
              <a:gd name="connsiteY6" fmla="*/ 930303 h 1439187"/>
              <a:gd name="connsiteX7" fmla="*/ 779227 w 2464904"/>
              <a:gd name="connsiteY7" fmla="*/ 842839 h 1439187"/>
              <a:gd name="connsiteX8" fmla="*/ 938254 w 2464904"/>
              <a:gd name="connsiteY8" fmla="*/ 755374 h 1439187"/>
              <a:gd name="connsiteX9" fmla="*/ 985961 w 2464904"/>
              <a:gd name="connsiteY9" fmla="*/ 652007 h 1439187"/>
              <a:gd name="connsiteX10" fmla="*/ 1057523 w 2464904"/>
              <a:gd name="connsiteY10" fmla="*/ 572494 h 1439187"/>
              <a:gd name="connsiteX11" fmla="*/ 1137036 w 2464904"/>
              <a:gd name="connsiteY11" fmla="*/ 532738 h 1439187"/>
              <a:gd name="connsiteX12" fmla="*/ 1232452 w 2464904"/>
              <a:gd name="connsiteY12" fmla="*/ 500933 h 1439187"/>
              <a:gd name="connsiteX13" fmla="*/ 1367624 w 2464904"/>
              <a:gd name="connsiteY13" fmla="*/ 437322 h 1439187"/>
              <a:gd name="connsiteX14" fmla="*/ 1518699 w 2464904"/>
              <a:gd name="connsiteY14" fmla="*/ 365760 h 1439187"/>
              <a:gd name="connsiteX15" fmla="*/ 1606163 w 2464904"/>
              <a:gd name="connsiteY15" fmla="*/ 286247 h 1439187"/>
              <a:gd name="connsiteX16" fmla="*/ 1725433 w 2464904"/>
              <a:gd name="connsiteY16" fmla="*/ 206734 h 1439187"/>
              <a:gd name="connsiteX17" fmla="*/ 1940118 w 2464904"/>
              <a:gd name="connsiteY17" fmla="*/ 151075 h 1439187"/>
              <a:gd name="connsiteX18" fmla="*/ 2083241 w 2464904"/>
              <a:gd name="connsiteY18" fmla="*/ 71562 h 1439187"/>
              <a:gd name="connsiteX19" fmla="*/ 2154803 w 2464904"/>
              <a:gd name="connsiteY19" fmla="*/ 0 h 1439187"/>
              <a:gd name="connsiteX20" fmla="*/ 2234316 w 2464904"/>
              <a:gd name="connsiteY20" fmla="*/ 55660 h 1439187"/>
              <a:gd name="connsiteX21" fmla="*/ 2321781 w 2464904"/>
              <a:gd name="connsiteY21" fmla="*/ 55660 h 1439187"/>
              <a:gd name="connsiteX22" fmla="*/ 2464904 w 2464904"/>
              <a:gd name="connsiteY22" fmla="*/ 0 h 1439187"/>
              <a:gd name="connsiteX0" fmla="*/ 0 w 2321781"/>
              <a:gd name="connsiteY0" fmla="*/ 1439187 h 1439187"/>
              <a:gd name="connsiteX1" fmla="*/ 214685 w 2321781"/>
              <a:gd name="connsiteY1" fmla="*/ 1391479 h 1439187"/>
              <a:gd name="connsiteX2" fmla="*/ 326003 w 2321781"/>
              <a:gd name="connsiteY2" fmla="*/ 1319917 h 1439187"/>
              <a:gd name="connsiteX3" fmla="*/ 453224 w 2321781"/>
              <a:gd name="connsiteY3" fmla="*/ 1256307 h 1439187"/>
              <a:gd name="connsiteX4" fmla="*/ 532737 w 2321781"/>
              <a:gd name="connsiteY4" fmla="*/ 1105232 h 1439187"/>
              <a:gd name="connsiteX5" fmla="*/ 620201 w 2321781"/>
              <a:gd name="connsiteY5" fmla="*/ 1025719 h 1439187"/>
              <a:gd name="connsiteX6" fmla="*/ 659958 w 2321781"/>
              <a:gd name="connsiteY6" fmla="*/ 930303 h 1439187"/>
              <a:gd name="connsiteX7" fmla="*/ 779227 w 2321781"/>
              <a:gd name="connsiteY7" fmla="*/ 842839 h 1439187"/>
              <a:gd name="connsiteX8" fmla="*/ 938254 w 2321781"/>
              <a:gd name="connsiteY8" fmla="*/ 755374 h 1439187"/>
              <a:gd name="connsiteX9" fmla="*/ 985961 w 2321781"/>
              <a:gd name="connsiteY9" fmla="*/ 652007 h 1439187"/>
              <a:gd name="connsiteX10" fmla="*/ 1057523 w 2321781"/>
              <a:gd name="connsiteY10" fmla="*/ 572494 h 1439187"/>
              <a:gd name="connsiteX11" fmla="*/ 1137036 w 2321781"/>
              <a:gd name="connsiteY11" fmla="*/ 532738 h 1439187"/>
              <a:gd name="connsiteX12" fmla="*/ 1232452 w 2321781"/>
              <a:gd name="connsiteY12" fmla="*/ 500933 h 1439187"/>
              <a:gd name="connsiteX13" fmla="*/ 1367624 w 2321781"/>
              <a:gd name="connsiteY13" fmla="*/ 437322 h 1439187"/>
              <a:gd name="connsiteX14" fmla="*/ 1518699 w 2321781"/>
              <a:gd name="connsiteY14" fmla="*/ 365760 h 1439187"/>
              <a:gd name="connsiteX15" fmla="*/ 1606163 w 2321781"/>
              <a:gd name="connsiteY15" fmla="*/ 286247 h 1439187"/>
              <a:gd name="connsiteX16" fmla="*/ 1725433 w 2321781"/>
              <a:gd name="connsiteY16" fmla="*/ 206734 h 1439187"/>
              <a:gd name="connsiteX17" fmla="*/ 1940118 w 2321781"/>
              <a:gd name="connsiteY17" fmla="*/ 151075 h 1439187"/>
              <a:gd name="connsiteX18" fmla="*/ 2083241 w 2321781"/>
              <a:gd name="connsiteY18" fmla="*/ 71562 h 1439187"/>
              <a:gd name="connsiteX19" fmla="*/ 2154803 w 2321781"/>
              <a:gd name="connsiteY19" fmla="*/ 0 h 1439187"/>
              <a:gd name="connsiteX20" fmla="*/ 2234316 w 2321781"/>
              <a:gd name="connsiteY20" fmla="*/ 55660 h 1439187"/>
              <a:gd name="connsiteX21" fmla="*/ 2321781 w 2321781"/>
              <a:gd name="connsiteY21" fmla="*/ 55660 h 1439187"/>
              <a:gd name="connsiteX0" fmla="*/ 0 w 2234316"/>
              <a:gd name="connsiteY0" fmla="*/ 1439187 h 1439187"/>
              <a:gd name="connsiteX1" fmla="*/ 214685 w 2234316"/>
              <a:gd name="connsiteY1" fmla="*/ 1391479 h 1439187"/>
              <a:gd name="connsiteX2" fmla="*/ 326003 w 2234316"/>
              <a:gd name="connsiteY2" fmla="*/ 1319917 h 1439187"/>
              <a:gd name="connsiteX3" fmla="*/ 453224 w 2234316"/>
              <a:gd name="connsiteY3" fmla="*/ 1256307 h 1439187"/>
              <a:gd name="connsiteX4" fmla="*/ 532737 w 2234316"/>
              <a:gd name="connsiteY4" fmla="*/ 1105232 h 1439187"/>
              <a:gd name="connsiteX5" fmla="*/ 620201 w 2234316"/>
              <a:gd name="connsiteY5" fmla="*/ 1025719 h 1439187"/>
              <a:gd name="connsiteX6" fmla="*/ 659958 w 2234316"/>
              <a:gd name="connsiteY6" fmla="*/ 930303 h 1439187"/>
              <a:gd name="connsiteX7" fmla="*/ 779227 w 2234316"/>
              <a:gd name="connsiteY7" fmla="*/ 842839 h 1439187"/>
              <a:gd name="connsiteX8" fmla="*/ 938254 w 2234316"/>
              <a:gd name="connsiteY8" fmla="*/ 755374 h 1439187"/>
              <a:gd name="connsiteX9" fmla="*/ 985961 w 2234316"/>
              <a:gd name="connsiteY9" fmla="*/ 652007 h 1439187"/>
              <a:gd name="connsiteX10" fmla="*/ 1057523 w 2234316"/>
              <a:gd name="connsiteY10" fmla="*/ 572494 h 1439187"/>
              <a:gd name="connsiteX11" fmla="*/ 1137036 w 2234316"/>
              <a:gd name="connsiteY11" fmla="*/ 532738 h 1439187"/>
              <a:gd name="connsiteX12" fmla="*/ 1232452 w 2234316"/>
              <a:gd name="connsiteY12" fmla="*/ 500933 h 1439187"/>
              <a:gd name="connsiteX13" fmla="*/ 1367624 w 2234316"/>
              <a:gd name="connsiteY13" fmla="*/ 437322 h 1439187"/>
              <a:gd name="connsiteX14" fmla="*/ 1518699 w 2234316"/>
              <a:gd name="connsiteY14" fmla="*/ 365760 h 1439187"/>
              <a:gd name="connsiteX15" fmla="*/ 1606163 w 2234316"/>
              <a:gd name="connsiteY15" fmla="*/ 286247 h 1439187"/>
              <a:gd name="connsiteX16" fmla="*/ 1725433 w 2234316"/>
              <a:gd name="connsiteY16" fmla="*/ 206734 h 1439187"/>
              <a:gd name="connsiteX17" fmla="*/ 1940118 w 2234316"/>
              <a:gd name="connsiteY17" fmla="*/ 151075 h 1439187"/>
              <a:gd name="connsiteX18" fmla="*/ 2083241 w 2234316"/>
              <a:gd name="connsiteY18" fmla="*/ 71562 h 1439187"/>
              <a:gd name="connsiteX19" fmla="*/ 2154803 w 2234316"/>
              <a:gd name="connsiteY19" fmla="*/ 0 h 1439187"/>
              <a:gd name="connsiteX20" fmla="*/ 2234316 w 2234316"/>
              <a:gd name="connsiteY20" fmla="*/ 55660 h 1439187"/>
              <a:gd name="connsiteX0" fmla="*/ 0 w 2154803"/>
              <a:gd name="connsiteY0" fmla="*/ 1439187 h 1439187"/>
              <a:gd name="connsiteX1" fmla="*/ 214685 w 2154803"/>
              <a:gd name="connsiteY1" fmla="*/ 1391479 h 1439187"/>
              <a:gd name="connsiteX2" fmla="*/ 326003 w 2154803"/>
              <a:gd name="connsiteY2" fmla="*/ 1319917 h 1439187"/>
              <a:gd name="connsiteX3" fmla="*/ 453224 w 2154803"/>
              <a:gd name="connsiteY3" fmla="*/ 1256307 h 1439187"/>
              <a:gd name="connsiteX4" fmla="*/ 532737 w 2154803"/>
              <a:gd name="connsiteY4" fmla="*/ 1105232 h 1439187"/>
              <a:gd name="connsiteX5" fmla="*/ 620201 w 2154803"/>
              <a:gd name="connsiteY5" fmla="*/ 1025719 h 1439187"/>
              <a:gd name="connsiteX6" fmla="*/ 659958 w 2154803"/>
              <a:gd name="connsiteY6" fmla="*/ 930303 h 1439187"/>
              <a:gd name="connsiteX7" fmla="*/ 779227 w 2154803"/>
              <a:gd name="connsiteY7" fmla="*/ 842839 h 1439187"/>
              <a:gd name="connsiteX8" fmla="*/ 938254 w 2154803"/>
              <a:gd name="connsiteY8" fmla="*/ 755374 h 1439187"/>
              <a:gd name="connsiteX9" fmla="*/ 985961 w 2154803"/>
              <a:gd name="connsiteY9" fmla="*/ 652007 h 1439187"/>
              <a:gd name="connsiteX10" fmla="*/ 1057523 w 2154803"/>
              <a:gd name="connsiteY10" fmla="*/ 572494 h 1439187"/>
              <a:gd name="connsiteX11" fmla="*/ 1137036 w 2154803"/>
              <a:gd name="connsiteY11" fmla="*/ 532738 h 1439187"/>
              <a:gd name="connsiteX12" fmla="*/ 1232452 w 2154803"/>
              <a:gd name="connsiteY12" fmla="*/ 500933 h 1439187"/>
              <a:gd name="connsiteX13" fmla="*/ 1367624 w 2154803"/>
              <a:gd name="connsiteY13" fmla="*/ 437322 h 1439187"/>
              <a:gd name="connsiteX14" fmla="*/ 1518699 w 2154803"/>
              <a:gd name="connsiteY14" fmla="*/ 365760 h 1439187"/>
              <a:gd name="connsiteX15" fmla="*/ 1606163 w 2154803"/>
              <a:gd name="connsiteY15" fmla="*/ 286247 h 1439187"/>
              <a:gd name="connsiteX16" fmla="*/ 1725433 w 2154803"/>
              <a:gd name="connsiteY16" fmla="*/ 206734 h 1439187"/>
              <a:gd name="connsiteX17" fmla="*/ 1940118 w 2154803"/>
              <a:gd name="connsiteY17" fmla="*/ 151075 h 1439187"/>
              <a:gd name="connsiteX18" fmla="*/ 2083241 w 2154803"/>
              <a:gd name="connsiteY18" fmla="*/ 71562 h 1439187"/>
              <a:gd name="connsiteX19" fmla="*/ 2154803 w 2154803"/>
              <a:gd name="connsiteY19" fmla="*/ 0 h 1439187"/>
              <a:gd name="connsiteX0" fmla="*/ 0 w 2083241"/>
              <a:gd name="connsiteY0" fmla="*/ 1367625 h 1367625"/>
              <a:gd name="connsiteX1" fmla="*/ 214685 w 2083241"/>
              <a:gd name="connsiteY1" fmla="*/ 1319917 h 1367625"/>
              <a:gd name="connsiteX2" fmla="*/ 326003 w 2083241"/>
              <a:gd name="connsiteY2" fmla="*/ 1248355 h 1367625"/>
              <a:gd name="connsiteX3" fmla="*/ 453224 w 2083241"/>
              <a:gd name="connsiteY3" fmla="*/ 1184745 h 1367625"/>
              <a:gd name="connsiteX4" fmla="*/ 532737 w 2083241"/>
              <a:gd name="connsiteY4" fmla="*/ 1033670 h 1367625"/>
              <a:gd name="connsiteX5" fmla="*/ 620201 w 2083241"/>
              <a:gd name="connsiteY5" fmla="*/ 954157 h 1367625"/>
              <a:gd name="connsiteX6" fmla="*/ 659958 w 2083241"/>
              <a:gd name="connsiteY6" fmla="*/ 858741 h 1367625"/>
              <a:gd name="connsiteX7" fmla="*/ 779227 w 2083241"/>
              <a:gd name="connsiteY7" fmla="*/ 771277 h 1367625"/>
              <a:gd name="connsiteX8" fmla="*/ 938254 w 2083241"/>
              <a:gd name="connsiteY8" fmla="*/ 683812 h 1367625"/>
              <a:gd name="connsiteX9" fmla="*/ 985961 w 2083241"/>
              <a:gd name="connsiteY9" fmla="*/ 580445 h 1367625"/>
              <a:gd name="connsiteX10" fmla="*/ 1057523 w 2083241"/>
              <a:gd name="connsiteY10" fmla="*/ 500932 h 1367625"/>
              <a:gd name="connsiteX11" fmla="*/ 1137036 w 2083241"/>
              <a:gd name="connsiteY11" fmla="*/ 461176 h 1367625"/>
              <a:gd name="connsiteX12" fmla="*/ 1232452 w 2083241"/>
              <a:gd name="connsiteY12" fmla="*/ 429371 h 1367625"/>
              <a:gd name="connsiteX13" fmla="*/ 1367624 w 2083241"/>
              <a:gd name="connsiteY13" fmla="*/ 365760 h 1367625"/>
              <a:gd name="connsiteX14" fmla="*/ 1518699 w 2083241"/>
              <a:gd name="connsiteY14" fmla="*/ 294198 h 1367625"/>
              <a:gd name="connsiteX15" fmla="*/ 1606163 w 2083241"/>
              <a:gd name="connsiteY15" fmla="*/ 214685 h 1367625"/>
              <a:gd name="connsiteX16" fmla="*/ 1725433 w 2083241"/>
              <a:gd name="connsiteY16" fmla="*/ 135172 h 1367625"/>
              <a:gd name="connsiteX17" fmla="*/ 1940118 w 2083241"/>
              <a:gd name="connsiteY17" fmla="*/ 79513 h 1367625"/>
              <a:gd name="connsiteX18" fmla="*/ 2083241 w 2083241"/>
              <a:gd name="connsiteY18" fmla="*/ 0 h 1367625"/>
              <a:gd name="connsiteX0" fmla="*/ 0 w 1940118"/>
              <a:gd name="connsiteY0" fmla="*/ 1288112 h 1288112"/>
              <a:gd name="connsiteX1" fmla="*/ 214685 w 1940118"/>
              <a:gd name="connsiteY1" fmla="*/ 1240404 h 1288112"/>
              <a:gd name="connsiteX2" fmla="*/ 326003 w 1940118"/>
              <a:gd name="connsiteY2" fmla="*/ 1168842 h 1288112"/>
              <a:gd name="connsiteX3" fmla="*/ 453224 w 1940118"/>
              <a:gd name="connsiteY3" fmla="*/ 1105232 h 1288112"/>
              <a:gd name="connsiteX4" fmla="*/ 532737 w 1940118"/>
              <a:gd name="connsiteY4" fmla="*/ 954157 h 1288112"/>
              <a:gd name="connsiteX5" fmla="*/ 620201 w 1940118"/>
              <a:gd name="connsiteY5" fmla="*/ 874644 h 1288112"/>
              <a:gd name="connsiteX6" fmla="*/ 659958 w 1940118"/>
              <a:gd name="connsiteY6" fmla="*/ 779228 h 1288112"/>
              <a:gd name="connsiteX7" fmla="*/ 779227 w 1940118"/>
              <a:gd name="connsiteY7" fmla="*/ 691764 h 1288112"/>
              <a:gd name="connsiteX8" fmla="*/ 938254 w 1940118"/>
              <a:gd name="connsiteY8" fmla="*/ 604299 h 1288112"/>
              <a:gd name="connsiteX9" fmla="*/ 985961 w 1940118"/>
              <a:gd name="connsiteY9" fmla="*/ 500932 h 1288112"/>
              <a:gd name="connsiteX10" fmla="*/ 1057523 w 1940118"/>
              <a:gd name="connsiteY10" fmla="*/ 421419 h 1288112"/>
              <a:gd name="connsiteX11" fmla="*/ 1137036 w 1940118"/>
              <a:gd name="connsiteY11" fmla="*/ 381663 h 1288112"/>
              <a:gd name="connsiteX12" fmla="*/ 1232452 w 1940118"/>
              <a:gd name="connsiteY12" fmla="*/ 349858 h 1288112"/>
              <a:gd name="connsiteX13" fmla="*/ 1367624 w 1940118"/>
              <a:gd name="connsiteY13" fmla="*/ 286247 h 1288112"/>
              <a:gd name="connsiteX14" fmla="*/ 1518699 w 1940118"/>
              <a:gd name="connsiteY14" fmla="*/ 214685 h 1288112"/>
              <a:gd name="connsiteX15" fmla="*/ 1606163 w 1940118"/>
              <a:gd name="connsiteY15" fmla="*/ 135172 h 1288112"/>
              <a:gd name="connsiteX16" fmla="*/ 1725433 w 1940118"/>
              <a:gd name="connsiteY16" fmla="*/ 55659 h 1288112"/>
              <a:gd name="connsiteX17" fmla="*/ 1940118 w 1940118"/>
              <a:gd name="connsiteY17" fmla="*/ 0 h 1288112"/>
              <a:gd name="connsiteX0" fmla="*/ 0 w 1725433"/>
              <a:gd name="connsiteY0" fmla="*/ 1232453 h 1232453"/>
              <a:gd name="connsiteX1" fmla="*/ 214685 w 1725433"/>
              <a:gd name="connsiteY1" fmla="*/ 1184745 h 1232453"/>
              <a:gd name="connsiteX2" fmla="*/ 326003 w 1725433"/>
              <a:gd name="connsiteY2" fmla="*/ 1113183 h 1232453"/>
              <a:gd name="connsiteX3" fmla="*/ 453224 w 1725433"/>
              <a:gd name="connsiteY3" fmla="*/ 1049573 h 1232453"/>
              <a:gd name="connsiteX4" fmla="*/ 532737 w 1725433"/>
              <a:gd name="connsiteY4" fmla="*/ 898498 h 1232453"/>
              <a:gd name="connsiteX5" fmla="*/ 620201 w 1725433"/>
              <a:gd name="connsiteY5" fmla="*/ 818985 h 1232453"/>
              <a:gd name="connsiteX6" fmla="*/ 659958 w 1725433"/>
              <a:gd name="connsiteY6" fmla="*/ 723569 h 1232453"/>
              <a:gd name="connsiteX7" fmla="*/ 779227 w 1725433"/>
              <a:gd name="connsiteY7" fmla="*/ 636105 h 1232453"/>
              <a:gd name="connsiteX8" fmla="*/ 938254 w 1725433"/>
              <a:gd name="connsiteY8" fmla="*/ 548640 h 1232453"/>
              <a:gd name="connsiteX9" fmla="*/ 985961 w 1725433"/>
              <a:gd name="connsiteY9" fmla="*/ 445273 h 1232453"/>
              <a:gd name="connsiteX10" fmla="*/ 1057523 w 1725433"/>
              <a:gd name="connsiteY10" fmla="*/ 365760 h 1232453"/>
              <a:gd name="connsiteX11" fmla="*/ 1137036 w 1725433"/>
              <a:gd name="connsiteY11" fmla="*/ 326004 h 1232453"/>
              <a:gd name="connsiteX12" fmla="*/ 1232452 w 1725433"/>
              <a:gd name="connsiteY12" fmla="*/ 294199 h 1232453"/>
              <a:gd name="connsiteX13" fmla="*/ 1367624 w 1725433"/>
              <a:gd name="connsiteY13" fmla="*/ 230588 h 1232453"/>
              <a:gd name="connsiteX14" fmla="*/ 1518699 w 1725433"/>
              <a:gd name="connsiteY14" fmla="*/ 159026 h 1232453"/>
              <a:gd name="connsiteX15" fmla="*/ 1606163 w 1725433"/>
              <a:gd name="connsiteY15" fmla="*/ 79513 h 1232453"/>
              <a:gd name="connsiteX16" fmla="*/ 1725433 w 1725433"/>
              <a:gd name="connsiteY16" fmla="*/ 0 h 1232453"/>
              <a:gd name="connsiteX0" fmla="*/ 0 w 1606163"/>
              <a:gd name="connsiteY0" fmla="*/ 1152940 h 1152940"/>
              <a:gd name="connsiteX1" fmla="*/ 214685 w 1606163"/>
              <a:gd name="connsiteY1" fmla="*/ 1105232 h 1152940"/>
              <a:gd name="connsiteX2" fmla="*/ 326003 w 1606163"/>
              <a:gd name="connsiteY2" fmla="*/ 1033670 h 1152940"/>
              <a:gd name="connsiteX3" fmla="*/ 453224 w 1606163"/>
              <a:gd name="connsiteY3" fmla="*/ 970060 h 1152940"/>
              <a:gd name="connsiteX4" fmla="*/ 532737 w 1606163"/>
              <a:gd name="connsiteY4" fmla="*/ 818985 h 1152940"/>
              <a:gd name="connsiteX5" fmla="*/ 620201 w 1606163"/>
              <a:gd name="connsiteY5" fmla="*/ 739472 h 1152940"/>
              <a:gd name="connsiteX6" fmla="*/ 659958 w 1606163"/>
              <a:gd name="connsiteY6" fmla="*/ 644056 h 1152940"/>
              <a:gd name="connsiteX7" fmla="*/ 779227 w 1606163"/>
              <a:gd name="connsiteY7" fmla="*/ 556592 h 1152940"/>
              <a:gd name="connsiteX8" fmla="*/ 938254 w 1606163"/>
              <a:gd name="connsiteY8" fmla="*/ 469127 h 1152940"/>
              <a:gd name="connsiteX9" fmla="*/ 985961 w 1606163"/>
              <a:gd name="connsiteY9" fmla="*/ 365760 h 1152940"/>
              <a:gd name="connsiteX10" fmla="*/ 1057523 w 1606163"/>
              <a:gd name="connsiteY10" fmla="*/ 286247 h 1152940"/>
              <a:gd name="connsiteX11" fmla="*/ 1137036 w 1606163"/>
              <a:gd name="connsiteY11" fmla="*/ 246491 h 1152940"/>
              <a:gd name="connsiteX12" fmla="*/ 1232452 w 1606163"/>
              <a:gd name="connsiteY12" fmla="*/ 214686 h 1152940"/>
              <a:gd name="connsiteX13" fmla="*/ 1367624 w 1606163"/>
              <a:gd name="connsiteY13" fmla="*/ 151075 h 1152940"/>
              <a:gd name="connsiteX14" fmla="*/ 1518699 w 1606163"/>
              <a:gd name="connsiteY14" fmla="*/ 79513 h 1152940"/>
              <a:gd name="connsiteX15" fmla="*/ 1606163 w 1606163"/>
              <a:gd name="connsiteY15" fmla="*/ 0 h 1152940"/>
              <a:gd name="connsiteX0" fmla="*/ 0 w 1518699"/>
              <a:gd name="connsiteY0" fmla="*/ 1073427 h 1073427"/>
              <a:gd name="connsiteX1" fmla="*/ 214685 w 1518699"/>
              <a:gd name="connsiteY1" fmla="*/ 1025719 h 1073427"/>
              <a:gd name="connsiteX2" fmla="*/ 326003 w 1518699"/>
              <a:gd name="connsiteY2" fmla="*/ 954157 h 1073427"/>
              <a:gd name="connsiteX3" fmla="*/ 453224 w 1518699"/>
              <a:gd name="connsiteY3" fmla="*/ 890547 h 1073427"/>
              <a:gd name="connsiteX4" fmla="*/ 532737 w 1518699"/>
              <a:gd name="connsiteY4" fmla="*/ 739472 h 1073427"/>
              <a:gd name="connsiteX5" fmla="*/ 620201 w 1518699"/>
              <a:gd name="connsiteY5" fmla="*/ 659959 h 1073427"/>
              <a:gd name="connsiteX6" fmla="*/ 659958 w 1518699"/>
              <a:gd name="connsiteY6" fmla="*/ 564543 h 1073427"/>
              <a:gd name="connsiteX7" fmla="*/ 779227 w 1518699"/>
              <a:gd name="connsiteY7" fmla="*/ 477079 h 1073427"/>
              <a:gd name="connsiteX8" fmla="*/ 938254 w 1518699"/>
              <a:gd name="connsiteY8" fmla="*/ 389614 h 1073427"/>
              <a:gd name="connsiteX9" fmla="*/ 985961 w 1518699"/>
              <a:gd name="connsiteY9" fmla="*/ 286247 h 1073427"/>
              <a:gd name="connsiteX10" fmla="*/ 1057523 w 1518699"/>
              <a:gd name="connsiteY10" fmla="*/ 206734 h 1073427"/>
              <a:gd name="connsiteX11" fmla="*/ 1137036 w 1518699"/>
              <a:gd name="connsiteY11" fmla="*/ 166978 h 1073427"/>
              <a:gd name="connsiteX12" fmla="*/ 1232452 w 1518699"/>
              <a:gd name="connsiteY12" fmla="*/ 135173 h 1073427"/>
              <a:gd name="connsiteX13" fmla="*/ 1367624 w 1518699"/>
              <a:gd name="connsiteY13" fmla="*/ 71562 h 1073427"/>
              <a:gd name="connsiteX14" fmla="*/ 1518699 w 1518699"/>
              <a:gd name="connsiteY14" fmla="*/ 0 h 1073427"/>
              <a:gd name="connsiteX0" fmla="*/ 0 w 1367624"/>
              <a:gd name="connsiteY0" fmla="*/ 1001865 h 1001865"/>
              <a:gd name="connsiteX1" fmla="*/ 214685 w 1367624"/>
              <a:gd name="connsiteY1" fmla="*/ 954157 h 1001865"/>
              <a:gd name="connsiteX2" fmla="*/ 326003 w 1367624"/>
              <a:gd name="connsiteY2" fmla="*/ 882595 h 1001865"/>
              <a:gd name="connsiteX3" fmla="*/ 453224 w 1367624"/>
              <a:gd name="connsiteY3" fmla="*/ 818985 h 1001865"/>
              <a:gd name="connsiteX4" fmla="*/ 532737 w 1367624"/>
              <a:gd name="connsiteY4" fmla="*/ 667910 h 1001865"/>
              <a:gd name="connsiteX5" fmla="*/ 620201 w 1367624"/>
              <a:gd name="connsiteY5" fmla="*/ 588397 h 1001865"/>
              <a:gd name="connsiteX6" fmla="*/ 659958 w 1367624"/>
              <a:gd name="connsiteY6" fmla="*/ 492981 h 1001865"/>
              <a:gd name="connsiteX7" fmla="*/ 779227 w 1367624"/>
              <a:gd name="connsiteY7" fmla="*/ 405517 h 1001865"/>
              <a:gd name="connsiteX8" fmla="*/ 938254 w 1367624"/>
              <a:gd name="connsiteY8" fmla="*/ 318052 h 1001865"/>
              <a:gd name="connsiteX9" fmla="*/ 985961 w 1367624"/>
              <a:gd name="connsiteY9" fmla="*/ 214685 h 1001865"/>
              <a:gd name="connsiteX10" fmla="*/ 1057523 w 1367624"/>
              <a:gd name="connsiteY10" fmla="*/ 135172 h 1001865"/>
              <a:gd name="connsiteX11" fmla="*/ 1137036 w 1367624"/>
              <a:gd name="connsiteY11" fmla="*/ 95416 h 1001865"/>
              <a:gd name="connsiteX12" fmla="*/ 1232452 w 1367624"/>
              <a:gd name="connsiteY12" fmla="*/ 63611 h 1001865"/>
              <a:gd name="connsiteX13" fmla="*/ 1367624 w 1367624"/>
              <a:gd name="connsiteY13" fmla="*/ 0 h 1001865"/>
              <a:gd name="connsiteX0" fmla="*/ 0 w 1232452"/>
              <a:gd name="connsiteY0" fmla="*/ 938254 h 938254"/>
              <a:gd name="connsiteX1" fmla="*/ 214685 w 1232452"/>
              <a:gd name="connsiteY1" fmla="*/ 890546 h 938254"/>
              <a:gd name="connsiteX2" fmla="*/ 326003 w 1232452"/>
              <a:gd name="connsiteY2" fmla="*/ 818984 h 938254"/>
              <a:gd name="connsiteX3" fmla="*/ 453224 w 1232452"/>
              <a:gd name="connsiteY3" fmla="*/ 755374 h 938254"/>
              <a:gd name="connsiteX4" fmla="*/ 532737 w 1232452"/>
              <a:gd name="connsiteY4" fmla="*/ 604299 h 938254"/>
              <a:gd name="connsiteX5" fmla="*/ 620201 w 1232452"/>
              <a:gd name="connsiteY5" fmla="*/ 524786 h 938254"/>
              <a:gd name="connsiteX6" fmla="*/ 659958 w 1232452"/>
              <a:gd name="connsiteY6" fmla="*/ 429370 h 938254"/>
              <a:gd name="connsiteX7" fmla="*/ 779227 w 1232452"/>
              <a:gd name="connsiteY7" fmla="*/ 341906 h 938254"/>
              <a:gd name="connsiteX8" fmla="*/ 938254 w 1232452"/>
              <a:gd name="connsiteY8" fmla="*/ 254441 h 938254"/>
              <a:gd name="connsiteX9" fmla="*/ 985961 w 1232452"/>
              <a:gd name="connsiteY9" fmla="*/ 151074 h 938254"/>
              <a:gd name="connsiteX10" fmla="*/ 1057523 w 1232452"/>
              <a:gd name="connsiteY10" fmla="*/ 71561 h 938254"/>
              <a:gd name="connsiteX11" fmla="*/ 1137036 w 1232452"/>
              <a:gd name="connsiteY11" fmla="*/ 31805 h 938254"/>
              <a:gd name="connsiteX12" fmla="*/ 1232452 w 1232452"/>
              <a:gd name="connsiteY12" fmla="*/ 0 h 938254"/>
              <a:gd name="connsiteX0" fmla="*/ 0 w 1137036"/>
              <a:gd name="connsiteY0" fmla="*/ 906449 h 906449"/>
              <a:gd name="connsiteX1" fmla="*/ 214685 w 1137036"/>
              <a:gd name="connsiteY1" fmla="*/ 858741 h 906449"/>
              <a:gd name="connsiteX2" fmla="*/ 326003 w 1137036"/>
              <a:gd name="connsiteY2" fmla="*/ 787179 h 906449"/>
              <a:gd name="connsiteX3" fmla="*/ 453224 w 1137036"/>
              <a:gd name="connsiteY3" fmla="*/ 723569 h 906449"/>
              <a:gd name="connsiteX4" fmla="*/ 532737 w 1137036"/>
              <a:gd name="connsiteY4" fmla="*/ 572494 h 906449"/>
              <a:gd name="connsiteX5" fmla="*/ 620201 w 1137036"/>
              <a:gd name="connsiteY5" fmla="*/ 492981 h 906449"/>
              <a:gd name="connsiteX6" fmla="*/ 659958 w 1137036"/>
              <a:gd name="connsiteY6" fmla="*/ 397565 h 906449"/>
              <a:gd name="connsiteX7" fmla="*/ 779227 w 1137036"/>
              <a:gd name="connsiteY7" fmla="*/ 310101 h 906449"/>
              <a:gd name="connsiteX8" fmla="*/ 938254 w 1137036"/>
              <a:gd name="connsiteY8" fmla="*/ 222636 h 906449"/>
              <a:gd name="connsiteX9" fmla="*/ 985961 w 1137036"/>
              <a:gd name="connsiteY9" fmla="*/ 119269 h 906449"/>
              <a:gd name="connsiteX10" fmla="*/ 1057523 w 1137036"/>
              <a:gd name="connsiteY10" fmla="*/ 39756 h 906449"/>
              <a:gd name="connsiteX11" fmla="*/ 1137036 w 1137036"/>
              <a:gd name="connsiteY11" fmla="*/ 0 h 906449"/>
              <a:gd name="connsiteX0" fmla="*/ 0 w 1057523"/>
              <a:gd name="connsiteY0" fmla="*/ 866693 h 866693"/>
              <a:gd name="connsiteX1" fmla="*/ 214685 w 1057523"/>
              <a:gd name="connsiteY1" fmla="*/ 818985 h 866693"/>
              <a:gd name="connsiteX2" fmla="*/ 326003 w 1057523"/>
              <a:gd name="connsiteY2" fmla="*/ 747423 h 866693"/>
              <a:gd name="connsiteX3" fmla="*/ 453224 w 1057523"/>
              <a:gd name="connsiteY3" fmla="*/ 683813 h 866693"/>
              <a:gd name="connsiteX4" fmla="*/ 532737 w 1057523"/>
              <a:gd name="connsiteY4" fmla="*/ 532738 h 866693"/>
              <a:gd name="connsiteX5" fmla="*/ 620201 w 1057523"/>
              <a:gd name="connsiteY5" fmla="*/ 453225 h 866693"/>
              <a:gd name="connsiteX6" fmla="*/ 659958 w 1057523"/>
              <a:gd name="connsiteY6" fmla="*/ 357809 h 866693"/>
              <a:gd name="connsiteX7" fmla="*/ 779227 w 1057523"/>
              <a:gd name="connsiteY7" fmla="*/ 270345 h 866693"/>
              <a:gd name="connsiteX8" fmla="*/ 938254 w 1057523"/>
              <a:gd name="connsiteY8" fmla="*/ 182880 h 866693"/>
              <a:gd name="connsiteX9" fmla="*/ 985961 w 1057523"/>
              <a:gd name="connsiteY9" fmla="*/ 79513 h 866693"/>
              <a:gd name="connsiteX10" fmla="*/ 1057523 w 1057523"/>
              <a:gd name="connsiteY10" fmla="*/ 0 h 866693"/>
              <a:gd name="connsiteX0" fmla="*/ 0 w 985961"/>
              <a:gd name="connsiteY0" fmla="*/ 787180 h 787180"/>
              <a:gd name="connsiteX1" fmla="*/ 214685 w 985961"/>
              <a:gd name="connsiteY1" fmla="*/ 739472 h 787180"/>
              <a:gd name="connsiteX2" fmla="*/ 326003 w 985961"/>
              <a:gd name="connsiteY2" fmla="*/ 667910 h 787180"/>
              <a:gd name="connsiteX3" fmla="*/ 453224 w 985961"/>
              <a:gd name="connsiteY3" fmla="*/ 604300 h 787180"/>
              <a:gd name="connsiteX4" fmla="*/ 532737 w 985961"/>
              <a:gd name="connsiteY4" fmla="*/ 453225 h 787180"/>
              <a:gd name="connsiteX5" fmla="*/ 620201 w 985961"/>
              <a:gd name="connsiteY5" fmla="*/ 373712 h 787180"/>
              <a:gd name="connsiteX6" fmla="*/ 659958 w 985961"/>
              <a:gd name="connsiteY6" fmla="*/ 278296 h 787180"/>
              <a:gd name="connsiteX7" fmla="*/ 779227 w 985961"/>
              <a:gd name="connsiteY7" fmla="*/ 190832 h 787180"/>
              <a:gd name="connsiteX8" fmla="*/ 938254 w 985961"/>
              <a:gd name="connsiteY8" fmla="*/ 103367 h 787180"/>
              <a:gd name="connsiteX9" fmla="*/ 985961 w 985961"/>
              <a:gd name="connsiteY9" fmla="*/ 0 h 787180"/>
              <a:gd name="connsiteX0" fmla="*/ 0 w 938254"/>
              <a:gd name="connsiteY0" fmla="*/ 683813 h 683813"/>
              <a:gd name="connsiteX1" fmla="*/ 214685 w 938254"/>
              <a:gd name="connsiteY1" fmla="*/ 636105 h 683813"/>
              <a:gd name="connsiteX2" fmla="*/ 326003 w 938254"/>
              <a:gd name="connsiteY2" fmla="*/ 564543 h 683813"/>
              <a:gd name="connsiteX3" fmla="*/ 453224 w 938254"/>
              <a:gd name="connsiteY3" fmla="*/ 500933 h 683813"/>
              <a:gd name="connsiteX4" fmla="*/ 532737 w 938254"/>
              <a:gd name="connsiteY4" fmla="*/ 349858 h 683813"/>
              <a:gd name="connsiteX5" fmla="*/ 620201 w 938254"/>
              <a:gd name="connsiteY5" fmla="*/ 270345 h 683813"/>
              <a:gd name="connsiteX6" fmla="*/ 659958 w 938254"/>
              <a:gd name="connsiteY6" fmla="*/ 174929 h 683813"/>
              <a:gd name="connsiteX7" fmla="*/ 779227 w 938254"/>
              <a:gd name="connsiteY7" fmla="*/ 87465 h 683813"/>
              <a:gd name="connsiteX8" fmla="*/ 938254 w 938254"/>
              <a:gd name="connsiteY8" fmla="*/ 0 h 683813"/>
              <a:gd name="connsiteX0" fmla="*/ 0 w 890546"/>
              <a:gd name="connsiteY0" fmla="*/ 715619 h 715619"/>
              <a:gd name="connsiteX1" fmla="*/ 214685 w 890546"/>
              <a:gd name="connsiteY1" fmla="*/ 667911 h 715619"/>
              <a:gd name="connsiteX2" fmla="*/ 326003 w 890546"/>
              <a:gd name="connsiteY2" fmla="*/ 596349 h 715619"/>
              <a:gd name="connsiteX3" fmla="*/ 453224 w 890546"/>
              <a:gd name="connsiteY3" fmla="*/ 532739 h 715619"/>
              <a:gd name="connsiteX4" fmla="*/ 532737 w 890546"/>
              <a:gd name="connsiteY4" fmla="*/ 381664 h 715619"/>
              <a:gd name="connsiteX5" fmla="*/ 620201 w 890546"/>
              <a:gd name="connsiteY5" fmla="*/ 302151 h 715619"/>
              <a:gd name="connsiteX6" fmla="*/ 659958 w 890546"/>
              <a:gd name="connsiteY6" fmla="*/ 206735 h 715619"/>
              <a:gd name="connsiteX7" fmla="*/ 779227 w 890546"/>
              <a:gd name="connsiteY7" fmla="*/ 119271 h 715619"/>
              <a:gd name="connsiteX8" fmla="*/ 890546 w 890546"/>
              <a:gd name="connsiteY8" fmla="*/ 0 h 715619"/>
              <a:gd name="connsiteX0" fmla="*/ 0 w 978010"/>
              <a:gd name="connsiteY0" fmla="*/ 755375 h 755375"/>
              <a:gd name="connsiteX1" fmla="*/ 214685 w 978010"/>
              <a:gd name="connsiteY1" fmla="*/ 707667 h 755375"/>
              <a:gd name="connsiteX2" fmla="*/ 326003 w 978010"/>
              <a:gd name="connsiteY2" fmla="*/ 636105 h 755375"/>
              <a:gd name="connsiteX3" fmla="*/ 453224 w 978010"/>
              <a:gd name="connsiteY3" fmla="*/ 572495 h 755375"/>
              <a:gd name="connsiteX4" fmla="*/ 532737 w 978010"/>
              <a:gd name="connsiteY4" fmla="*/ 421420 h 755375"/>
              <a:gd name="connsiteX5" fmla="*/ 620201 w 978010"/>
              <a:gd name="connsiteY5" fmla="*/ 341907 h 755375"/>
              <a:gd name="connsiteX6" fmla="*/ 659958 w 978010"/>
              <a:gd name="connsiteY6" fmla="*/ 246491 h 755375"/>
              <a:gd name="connsiteX7" fmla="*/ 779227 w 978010"/>
              <a:gd name="connsiteY7" fmla="*/ 159027 h 755375"/>
              <a:gd name="connsiteX8" fmla="*/ 978010 w 978010"/>
              <a:gd name="connsiteY8" fmla="*/ 0 h 755375"/>
              <a:gd name="connsiteX0" fmla="*/ 0 w 779227"/>
              <a:gd name="connsiteY0" fmla="*/ 596348 h 596348"/>
              <a:gd name="connsiteX1" fmla="*/ 214685 w 779227"/>
              <a:gd name="connsiteY1" fmla="*/ 548640 h 596348"/>
              <a:gd name="connsiteX2" fmla="*/ 326003 w 779227"/>
              <a:gd name="connsiteY2" fmla="*/ 477078 h 596348"/>
              <a:gd name="connsiteX3" fmla="*/ 453224 w 779227"/>
              <a:gd name="connsiteY3" fmla="*/ 413468 h 596348"/>
              <a:gd name="connsiteX4" fmla="*/ 532737 w 779227"/>
              <a:gd name="connsiteY4" fmla="*/ 262393 h 596348"/>
              <a:gd name="connsiteX5" fmla="*/ 620201 w 779227"/>
              <a:gd name="connsiteY5" fmla="*/ 182880 h 596348"/>
              <a:gd name="connsiteX6" fmla="*/ 659958 w 779227"/>
              <a:gd name="connsiteY6" fmla="*/ 87464 h 596348"/>
              <a:gd name="connsiteX7" fmla="*/ 779227 w 779227"/>
              <a:gd name="connsiteY7" fmla="*/ 0 h 5963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944327 w 944327"/>
              <a:gd name="connsiteY7" fmla="*/ 0 h 609048"/>
              <a:gd name="connsiteX0" fmla="*/ 0 w 944327"/>
              <a:gd name="connsiteY0" fmla="*/ 609048 h 609048"/>
              <a:gd name="connsiteX1" fmla="*/ 214685 w 944327"/>
              <a:gd name="connsiteY1" fmla="*/ 561340 h 609048"/>
              <a:gd name="connsiteX2" fmla="*/ 326003 w 944327"/>
              <a:gd name="connsiteY2" fmla="*/ 489778 h 609048"/>
              <a:gd name="connsiteX3" fmla="*/ 453224 w 944327"/>
              <a:gd name="connsiteY3" fmla="*/ 426168 h 609048"/>
              <a:gd name="connsiteX4" fmla="*/ 532737 w 944327"/>
              <a:gd name="connsiteY4" fmla="*/ 275093 h 609048"/>
              <a:gd name="connsiteX5" fmla="*/ 620201 w 944327"/>
              <a:gd name="connsiteY5" fmla="*/ 195580 h 609048"/>
              <a:gd name="connsiteX6" fmla="*/ 659958 w 944327"/>
              <a:gd name="connsiteY6" fmla="*/ 100164 h 609048"/>
              <a:gd name="connsiteX7" fmla="*/ 823527 w 944327"/>
              <a:gd name="connsiteY7" fmla="*/ 119890 h 609048"/>
              <a:gd name="connsiteX8" fmla="*/ 944327 w 944327"/>
              <a:gd name="connsiteY8" fmla="*/ 0 h 609048"/>
              <a:gd name="connsiteX0" fmla="*/ 0 w 906227"/>
              <a:gd name="connsiteY0" fmla="*/ 615398 h 615398"/>
              <a:gd name="connsiteX1" fmla="*/ 214685 w 906227"/>
              <a:gd name="connsiteY1" fmla="*/ 567690 h 615398"/>
              <a:gd name="connsiteX2" fmla="*/ 326003 w 906227"/>
              <a:gd name="connsiteY2" fmla="*/ 496128 h 615398"/>
              <a:gd name="connsiteX3" fmla="*/ 453224 w 906227"/>
              <a:gd name="connsiteY3" fmla="*/ 432518 h 615398"/>
              <a:gd name="connsiteX4" fmla="*/ 532737 w 906227"/>
              <a:gd name="connsiteY4" fmla="*/ 281443 h 615398"/>
              <a:gd name="connsiteX5" fmla="*/ 620201 w 906227"/>
              <a:gd name="connsiteY5" fmla="*/ 201930 h 615398"/>
              <a:gd name="connsiteX6" fmla="*/ 659958 w 906227"/>
              <a:gd name="connsiteY6" fmla="*/ 106514 h 615398"/>
              <a:gd name="connsiteX7" fmla="*/ 823527 w 906227"/>
              <a:gd name="connsiteY7" fmla="*/ 126240 h 615398"/>
              <a:gd name="connsiteX8" fmla="*/ 906227 w 906227"/>
              <a:gd name="connsiteY8" fmla="*/ 0 h 615398"/>
              <a:gd name="connsiteX0" fmla="*/ 0 w 823527"/>
              <a:gd name="connsiteY0" fmla="*/ 510113 h 510113"/>
              <a:gd name="connsiteX1" fmla="*/ 214685 w 823527"/>
              <a:gd name="connsiteY1" fmla="*/ 462405 h 510113"/>
              <a:gd name="connsiteX2" fmla="*/ 326003 w 823527"/>
              <a:gd name="connsiteY2" fmla="*/ 390843 h 510113"/>
              <a:gd name="connsiteX3" fmla="*/ 453224 w 823527"/>
              <a:gd name="connsiteY3" fmla="*/ 327233 h 510113"/>
              <a:gd name="connsiteX4" fmla="*/ 532737 w 823527"/>
              <a:gd name="connsiteY4" fmla="*/ 176158 h 510113"/>
              <a:gd name="connsiteX5" fmla="*/ 620201 w 823527"/>
              <a:gd name="connsiteY5" fmla="*/ 96645 h 510113"/>
              <a:gd name="connsiteX6" fmla="*/ 659958 w 823527"/>
              <a:gd name="connsiteY6" fmla="*/ 1229 h 510113"/>
              <a:gd name="connsiteX7" fmla="*/ 823527 w 823527"/>
              <a:gd name="connsiteY7" fmla="*/ 20955 h 510113"/>
              <a:gd name="connsiteX0" fmla="*/ 0 w 659958"/>
              <a:gd name="connsiteY0" fmla="*/ 508884 h 508884"/>
              <a:gd name="connsiteX1" fmla="*/ 214685 w 659958"/>
              <a:gd name="connsiteY1" fmla="*/ 461176 h 508884"/>
              <a:gd name="connsiteX2" fmla="*/ 326003 w 659958"/>
              <a:gd name="connsiteY2" fmla="*/ 389614 h 508884"/>
              <a:gd name="connsiteX3" fmla="*/ 453224 w 659958"/>
              <a:gd name="connsiteY3" fmla="*/ 326004 h 508884"/>
              <a:gd name="connsiteX4" fmla="*/ 532737 w 659958"/>
              <a:gd name="connsiteY4" fmla="*/ 174929 h 508884"/>
              <a:gd name="connsiteX5" fmla="*/ 620201 w 659958"/>
              <a:gd name="connsiteY5" fmla="*/ 95416 h 508884"/>
              <a:gd name="connsiteX6" fmla="*/ 659958 w 659958"/>
              <a:gd name="connsiteY6" fmla="*/ 0 h 508884"/>
              <a:gd name="connsiteX0" fmla="*/ 0 w 620201"/>
              <a:gd name="connsiteY0" fmla="*/ 413468 h 413468"/>
              <a:gd name="connsiteX1" fmla="*/ 214685 w 620201"/>
              <a:gd name="connsiteY1" fmla="*/ 365760 h 413468"/>
              <a:gd name="connsiteX2" fmla="*/ 326003 w 620201"/>
              <a:gd name="connsiteY2" fmla="*/ 294198 h 413468"/>
              <a:gd name="connsiteX3" fmla="*/ 453224 w 620201"/>
              <a:gd name="connsiteY3" fmla="*/ 230588 h 413468"/>
              <a:gd name="connsiteX4" fmla="*/ 532737 w 620201"/>
              <a:gd name="connsiteY4" fmla="*/ 79513 h 413468"/>
              <a:gd name="connsiteX5" fmla="*/ 620201 w 620201"/>
              <a:gd name="connsiteY5" fmla="*/ 0 h 413468"/>
              <a:gd name="connsiteX0" fmla="*/ 0 w 532737"/>
              <a:gd name="connsiteY0" fmla="*/ 333955 h 333955"/>
              <a:gd name="connsiteX1" fmla="*/ 214685 w 532737"/>
              <a:gd name="connsiteY1" fmla="*/ 286247 h 333955"/>
              <a:gd name="connsiteX2" fmla="*/ 326003 w 532737"/>
              <a:gd name="connsiteY2" fmla="*/ 214685 h 333955"/>
              <a:gd name="connsiteX3" fmla="*/ 453224 w 532737"/>
              <a:gd name="connsiteY3" fmla="*/ 151075 h 333955"/>
              <a:gd name="connsiteX4" fmla="*/ 532737 w 532737"/>
              <a:gd name="connsiteY4" fmla="*/ 0 h 333955"/>
              <a:gd name="connsiteX0" fmla="*/ 0 w 453224"/>
              <a:gd name="connsiteY0" fmla="*/ 182880 h 182880"/>
              <a:gd name="connsiteX1" fmla="*/ 214685 w 453224"/>
              <a:gd name="connsiteY1" fmla="*/ 135172 h 182880"/>
              <a:gd name="connsiteX2" fmla="*/ 326003 w 453224"/>
              <a:gd name="connsiteY2" fmla="*/ 63610 h 182880"/>
              <a:gd name="connsiteX3" fmla="*/ 453224 w 453224"/>
              <a:gd name="connsiteY3" fmla="*/ 0 h 182880"/>
              <a:gd name="connsiteX0" fmla="*/ 0 w 326003"/>
              <a:gd name="connsiteY0" fmla="*/ 119270 h 119270"/>
              <a:gd name="connsiteX1" fmla="*/ 214685 w 326003"/>
              <a:gd name="connsiteY1" fmla="*/ 71562 h 119270"/>
              <a:gd name="connsiteX2" fmla="*/ 326003 w 326003"/>
              <a:gd name="connsiteY2" fmla="*/ 0 h 119270"/>
              <a:gd name="connsiteX0" fmla="*/ 0 w 214685"/>
              <a:gd name="connsiteY0" fmla="*/ 47708 h 47708"/>
              <a:gd name="connsiteX1" fmla="*/ 214685 w 214685"/>
              <a:gd name="connsiteY1" fmla="*/ 0 h 47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4685" h="47708">
                <a:moveTo>
                  <a:pt x="0" y="47708"/>
                </a:moveTo>
                <a:lnTo>
                  <a:pt x="214685" y="0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7102" name="Полилиния 7101"/>
          <p:cNvSpPr/>
          <p:nvPr/>
        </p:nvSpPr>
        <p:spPr>
          <a:xfrm>
            <a:off x="3275014" y="793752"/>
            <a:ext cx="928687" cy="222249"/>
          </a:xfrm>
          <a:custGeom>
            <a:avLst/>
            <a:gdLst>
              <a:gd name="connsiteX0" fmla="*/ 0 w 3888187"/>
              <a:gd name="connsiteY0" fmla="*/ 1645920 h 1645920"/>
              <a:gd name="connsiteX1" fmla="*/ 214685 w 3888187"/>
              <a:gd name="connsiteY1" fmla="*/ 1598212 h 1645920"/>
              <a:gd name="connsiteX2" fmla="*/ 326003 w 3888187"/>
              <a:gd name="connsiteY2" fmla="*/ 1526650 h 1645920"/>
              <a:gd name="connsiteX3" fmla="*/ 453224 w 3888187"/>
              <a:gd name="connsiteY3" fmla="*/ 1463040 h 1645920"/>
              <a:gd name="connsiteX4" fmla="*/ 532737 w 3888187"/>
              <a:gd name="connsiteY4" fmla="*/ 1311965 h 1645920"/>
              <a:gd name="connsiteX5" fmla="*/ 620201 w 3888187"/>
              <a:gd name="connsiteY5" fmla="*/ 1232452 h 1645920"/>
              <a:gd name="connsiteX6" fmla="*/ 659958 w 3888187"/>
              <a:gd name="connsiteY6" fmla="*/ 1137036 h 1645920"/>
              <a:gd name="connsiteX7" fmla="*/ 779227 w 3888187"/>
              <a:gd name="connsiteY7" fmla="*/ 1049572 h 1645920"/>
              <a:gd name="connsiteX8" fmla="*/ 938254 w 3888187"/>
              <a:gd name="connsiteY8" fmla="*/ 962107 h 1645920"/>
              <a:gd name="connsiteX9" fmla="*/ 985961 w 3888187"/>
              <a:gd name="connsiteY9" fmla="*/ 858740 h 1645920"/>
              <a:gd name="connsiteX10" fmla="*/ 1057523 w 3888187"/>
              <a:gd name="connsiteY10" fmla="*/ 779227 h 1645920"/>
              <a:gd name="connsiteX11" fmla="*/ 1137036 w 3888187"/>
              <a:gd name="connsiteY11" fmla="*/ 739471 h 1645920"/>
              <a:gd name="connsiteX12" fmla="*/ 1232452 w 3888187"/>
              <a:gd name="connsiteY12" fmla="*/ 707666 h 1645920"/>
              <a:gd name="connsiteX13" fmla="*/ 1367624 w 3888187"/>
              <a:gd name="connsiteY13" fmla="*/ 644055 h 1645920"/>
              <a:gd name="connsiteX14" fmla="*/ 1518699 w 3888187"/>
              <a:gd name="connsiteY14" fmla="*/ 572493 h 1645920"/>
              <a:gd name="connsiteX15" fmla="*/ 1606163 w 3888187"/>
              <a:gd name="connsiteY15" fmla="*/ 492980 h 1645920"/>
              <a:gd name="connsiteX16" fmla="*/ 1725433 w 3888187"/>
              <a:gd name="connsiteY16" fmla="*/ 413467 h 1645920"/>
              <a:gd name="connsiteX17" fmla="*/ 1940118 w 3888187"/>
              <a:gd name="connsiteY17" fmla="*/ 357808 h 1645920"/>
              <a:gd name="connsiteX18" fmla="*/ 2083241 w 3888187"/>
              <a:gd name="connsiteY18" fmla="*/ 278295 h 1645920"/>
              <a:gd name="connsiteX19" fmla="*/ 2154803 w 3888187"/>
              <a:gd name="connsiteY19" fmla="*/ 206733 h 1645920"/>
              <a:gd name="connsiteX20" fmla="*/ 2234316 w 3888187"/>
              <a:gd name="connsiteY20" fmla="*/ 262393 h 1645920"/>
              <a:gd name="connsiteX21" fmla="*/ 2321781 w 3888187"/>
              <a:gd name="connsiteY21" fmla="*/ 262393 h 1645920"/>
              <a:gd name="connsiteX22" fmla="*/ 2464904 w 3888187"/>
              <a:gd name="connsiteY22" fmla="*/ 206733 h 1645920"/>
              <a:gd name="connsiteX23" fmla="*/ 2568271 w 3888187"/>
              <a:gd name="connsiteY23" fmla="*/ 206733 h 1645920"/>
              <a:gd name="connsiteX24" fmla="*/ 2727297 w 3888187"/>
              <a:gd name="connsiteY24" fmla="*/ 174928 h 1645920"/>
              <a:gd name="connsiteX25" fmla="*/ 2814761 w 3888187"/>
              <a:gd name="connsiteY25" fmla="*/ 166977 h 1645920"/>
              <a:gd name="connsiteX26" fmla="*/ 2941982 w 3888187"/>
              <a:gd name="connsiteY26" fmla="*/ 190831 h 1645920"/>
              <a:gd name="connsiteX27" fmla="*/ 3212327 w 3888187"/>
              <a:gd name="connsiteY27" fmla="*/ 190831 h 1645920"/>
              <a:gd name="connsiteX28" fmla="*/ 3387255 w 3888187"/>
              <a:gd name="connsiteY28" fmla="*/ 182880 h 1645920"/>
              <a:gd name="connsiteX29" fmla="*/ 3466768 w 3888187"/>
              <a:gd name="connsiteY29" fmla="*/ 174928 h 1645920"/>
              <a:gd name="connsiteX30" fmla="*/ 3625794 w 3888187"/>
              <a:gd name="connsiteY30" fmla="*/ 174928 h 1645920"/>
              <a:gd name="connsiteX31" fmla="*/ 3729161 w 3888187"/>
              <a:gd name="connsiteY31" fmla="*/ 222636 h 1645920"/>
              <a:gd name="connsiteX32" fmla="*/ 3888187 w 3888187"/>
              <a:gd name="connsiteY32" fmla="*/ 206733 h 1645920"/>
              <a:gd name="connsiteX33" fmla="*/ 3586038 w 3888187"/>
              <a:gd name="connsiteY33" fmla="*/ 0 h 1645920"/>
              <a:gd name="connsiteX0" fmla="*/ 0 w 3673502"/>
              <a:gd name="connsiteY0" fmla="*/ 1598212 h 1598212"/>
              <a:gd name="connsiteX1" fmla="*/ 111318 w 3673502"/>
              <a:gd name="connsiteY1" fmla="*/ 1526650 h 1598212"/>
              <a:gd name="connsiteX2" fmla="*/ 238539 w 3673502"/>
              <a:gd name="connsiteY2" fmla="*/ 1463040 h 1598212"/>
              <a:gd name="connsiteX3" fmla="*/ 318052 w 3673502"/>
              <a:gd name="connsiteY3" fmla="*/ 1311965 h 1598212"/>
              <a:gd name="connsiteX4" fmla="*/ 405516 w 3673502"/>
              <a:gd name="connsiteY4" fmla="*/ 1232452 h 1598212"/>
              <a:gd name="connsiteX5" fmla="*/ 445273 w 3673502"/>
              <a:gd name="connsiteY5" fmla="*/ 1137036 h 1598212"/>
              <a:gd name="connsiteX6" fmla="*/ 564542 w 3673502"/>
              <a:gd name="connsiteY6" fmla="*/ 1049572 h 1598212"/>
              <a:gd name="connsiteX7" fmla="*/ 723569 w 3673502"/>
              <a:gd name="connsiteY7" fmla="*/ 962107 h 1598212"/>
              <a:gd name="connsiteX8" fmla="*/ 771276 w 3673502"/>
              <a:gd name="connsiteY8" fmla="*/ 858740 h 1598212"/>
              <a:gd name="connsiteX9" fmla="*/ 842838 w 3673502"/>
              <a:gd name="connsiteY9" fmla="*/ 779227 h 1598212"/>
              <a:gd name="connsiteX10" fmla="*/ 922351 w 3673502"/>
              <a:gd name="connsiteY10" fmla="*/ 739471 h 1598212"/>
              <a:gd name="connsiteX11" fmla="*/ 1017767 w 3673502"/>
              <a:gd name="connsiteY11" fmla="*/ 707666 h 1598212"/>
              <a:gd name="connsiteX12" fmla="*/ 1152939 w 3673502"/>
              <a:gd name="connsiteY12" fmla="*/ 644055 h 1598212"/>
              <a:gd name="connsiteX13" fmla="*/ 1304014 w 3673502"/>
              <a:gd name="connsiteY13" fmla="*/ 572493 h 1598212"/>
              <a:gd name="connsiteX14" fmla="*/ 1391478 w 3673502"/>
              <a:gd name="connsiteY14" fmla="*/ 492980 h 1598212"/>
              <a:gd name="connsiteX15" fmla="*/ 1510748 w 3673502"/>
              <a:gd name="connsiteY15" fmla="*/ 413467 h 1598212"/>
              <a:gd name="connsiteX16" fmla="*/ 1725433 w 3673502"/>
              <a:gd name="connsiteY16" fmla="*/ 357808 h 1598212"/>
              <a:gd name="connsiteX17" fmla="*/ 1868556 w 3673502"/>
              <a:gd name="connsiteY17" fmla="*/ 278295 h 1598212"/>
              <a:gd name="connsiteX18" fmla="*/ 1940118 w 3673502"/>
              <a:gd name="connsiteY18" fmla="*/ 206733 h 1598212"/>
              <a:gd name="connsiteX19" fmla="*/ 2019631 w 3673502"/>
              <a:gd name="connsiteY19" fmla="*/ 262393 h 1598212"/>
              <a:gd name="connsiteX20" fmla="*/ 2107096 w 3673502"/>
              <a:gd name="connsiteY20" fmla="*/ 262393 h 1598212"/>
              <a:gd name="connsiteX21" fmla="*/ 2250219 w 3673502"/>
              <a:gd name="connsiteY21" fmla="*/ 206733 h 1598212"/>
              <a:gd name="connsiteX22" fmla="*/ 2353586 w 3673502"/>
              <a:gd name="connsiteY22" fmla="*/ 206733 h 1598212"/>
              <a:gd name="connsiteX23" fmla="*/ 2512612 w 3673502"/>
              <a:gd name="connsiteY23" fmla="*/ 174928 h 1598212"/>
              <a:gd name="connsiteX24" fmla="*/ 2600076 w 3673502"/>
              <a:gd name="connsiteY24" fmla="*/ 166977 h 1598212"/>
              <a:gd name="connsiteX25" fmla="*/ 2727297 w 3673502"/>
              <a:gd name="connsiteY25" fmla="*/ 190831 h 1598212"/>
              <a:gd name="connsiteX26" fmla="*/ 2997642 w 3673502"/>
              <a:gd name="connsiteY26" fmla="*/ 190831 h 1598212"/>
              <a:gd name="connsiteX27" fmla="*/ 3172570 w 3673502"/>
              <a:gd name="connsiteY27" fmla="*/ 182880 h 1598212"/>
              <a:gd name="connsiteX28" fmla="*/ 3252083 w 3673502"/>
              <a:gd name="connsiteY28" fmla="*/ 174928 h 1598212"/>
              <a:gd name="connsiteX29" fmla="*/ 3411109 w 3673502"/>
              <a:gd name="connsiteY29" fmla="*/ 174928 h 1598212"/>
              <a:gd name="connsiteX30" fmla="*/ 3514476 w 3673502"/>
              <a:gd name="connsiteY30" fmla="*/ 222636 h 1598212"/>
              <a:gd name="connsiteX31" fmla="*/ 3673502 w 3673502"/>
              <a:gd name="connsiteY31" fmla="*/ 206733 h 1598212"/>
              <a:gd name="connsiteX32" fmla="*/ 3371353 w 3673502"/>
              <a:gd name="connsiteY32" fmla="*/ 0 h 1598212"/>
              <a:gd name="connsiteX0" fmla="*/ 0 w 3562184"/>
              <a:gd name="connsiteY0" fmla="*/ 1526650 h 1526650"/>
              <a:gd name="connsiteX1" fmla="*/ 127221 w 3562184"/>
              <a:gd name="connsiteY1" fmla="*/ 1463040 h 1526650"/>
              <a:gd name="connsiteX2" fmla="*/ 206734 w 3562184"/>
              <a:gd name="connsiteY2" fmla="*/ 1311965 h 1526650"/>
              <a:gd name="connsiteX3" fmla="*/ 294198 w 3562184"/>
              <a:gd name="connsiteY3" fmla="*/ 1232452 h 1526650"/>
              <a:gd name="connsiteX4" fmla="*/ 333955 w 3562184"/>
              <a:gd name="connsiteY4" fmla="*/ 1137036 h 1526650"/>
              <a:gd name="connsiteX5" fmla="*/ 453224 w 3562184"/>
              <a:gd name="connsiteY5" fmla="*/ 1049572 h 1526650"/>
              <a:gd name="connsiteX6" fmla="*/ 612251 w 3562184"/>
              <a:gd name="connsiteY6" fmla="*/ 962107 h 1526650"/>
              <a:gd name="connsiteX7" fmla="*/ 659958 w 3562184"/>
              <a:gd name="connsiteY7" fmla="*/ 858740 h 1526650"/>
              <a:gd name="connsiteX8" fmla="*/ 731520 w 3562184"/>
              <a:gd name="connsiteY8" fmla="*/ 779227 h 1526650"/>
              <a:gd name="connsiteX9" fmla="*/ 811033 w 3562184"/>
              <a:gd name="connsiteY9" fmla="*/ 739471 h 1526650"/>
              <a:gd name="connsiteX10" fmla="*/ 906449 w 3562184"/>
              <a:gd name="connsiteY10" fmla="*/ 707666 h 1526650"/>
              <a:gd name="connsiteX11" fmla="*/ 1041621 w 3562184"/>
              <a:gd name="connsiteY11" fmla="*/ 644055 h 1526650"/>
              <a:gd name="connsiteX12" fmla="*/ 1192696 w 3562184"/>
              <a:gd name="connsiteY12" fmla="*/ 572493 h 1526650"/>
              <a:gd name="connsiteX13" fmla="*/ 1280160 w 3562184"/>
              <a:gd name="connsiteY13" fmla="*/ 492980 h 1526650"/>
              <a:gd name="connsiteX14" fmla="*/ 1399430 w 3562184"/>
              <a:gd name="connsiteY14" fmla="*/ 413467 h 1526650"/>
              <a:gd name="connsiteX15" fmla="*/ 1614115 w 3562184"/>
              <a:gd name="connsiteY15" fmla="*/ 357808 h 1526650"/>
              <a:gd name="connsiteX16" fmla="*/ 1757238 w 3562184"/>
              <a:gd name="connsiteY16" fmla="*/ 278295 h 1526650"/>
              <a:gd name="connsiteX17" fmla="*/ 1828800 w 3562184"/>
              <a:gd name="connsiteY17" fmla="*/ 206733 h 1526650"/>
              <a:gd name="connsiteX18" fmla="*/ 1908313 w 3562184"/>
              <a:gd name="connsiteY18" fmla="*/ 262393 h 1526650"/>
              <a:gd name="connsiteX19" fmla="*/ 1995778 w 3562184"/>
              <a:gd name="connsiteY19" fmla="*/ 262393 h 1526650"/>
              <a:gd name="connsiteX20" fmla="*/ 2138901 w 3562184"/>
              <a:gd name="connsiteY20" fmla="*/ 206733 h 1526650"/>
              <a:gd name="connsiteX21" fmla="*/ 2242268 w 3562184"/>
              <a:gd name="connsiteY21" fmla="*/ 206733 h 1526650"/>
              <a:gd name="connsiteX22" fmla="*/ 2401294 w 3562184"/>
              <a:gd name="connsiteY22" fmla="*/ 174928 h 1526650"/>
              <a:gd name="connsiteX23" fmla="*/ 2488758 w 3562184"/>
              <a:gd name="connsiteY23" fmla="*/ 166977 h 1526650"/>
              <a:gd name="connsiteX24" fmla="*/ 2615979 w 3562184"/>
              <a:gd name="connsiteY24" fmla="*/ 190831 h 1526650"/>
              <a:gd name="connsiteX25" fmla="*/ 2886324 w 3562184"/>
              <a:gd name="connsiteY25" fmla="*/ 190831 h 1526650"/>
              <a:gd name="connsiteX26" fmla="*/ 3061252 w 3562184"/>
              <a:gd name="connsiteY26" fmla="*/ 182880 h 1526650"/>
              <a:gd name="connsiteX27" fmla="*/ 3140765 w 3562184"/>
              <a:gd name="connsiteY27" fmla="*/ 174928 h 1526650"/>
              <a:gd name="connsiteX28" fmla="*/ 3299791 w 3562184"/>
              <a:gd name="connsiteY28" fmla="*/ 174928 h 1526650"/>
              <a:gd name="connsiteX29" fmla="*/ 3403158 w 3562184"/>
              <a:gd name="connsiteY29" fmla="*/ 222636 h 1526650"/>
              <a:gd name="connsiteX30" fmla="*/ 3562184 w 3562184"/>
              <a:gd name="connsiteY30" fmla="*/ 206733 h 1526650"/>
              <a:gd name="connsiteX31" fmla="*/ 3260035 w 3562184"/>
              <a:gd name="connsiteY31" fmla="*/ 0 h 1526650"/>
              <a:gd name="connsiteX0" fmla="*/ 0 w 3434963"/>
              <a:gd name="connsiteY0" fmla="*/ 1463040 h 1463040"/>
              <a:gd name="connsiteX1" fmla="*/ 79513 w 3434963"/>
              <a:gd name="connsiteY1" fmla="*/ 1311965 h 1463040"/>
              <a:gd name="connsiteX2" fmla="*/ 166977 w 3434963"/>
              <a:gd name="connsiteY2" fmla="*/ 1232452 h 1463040"/>
              <a:gd name="connsiteX3" fmla="*/ 206734 w 3434963"/>
              <a:gd name="connsiteY3" fmla="*/ 1137036 h 1463040"/>
              <a:gd name="connsiteX4" fmla="*/ 326003 w 3434963"/>
              <a:gd name="connsiteY4" fmla="*/ 1049572 h 1463040"/>
              <a:gd name="connsiteX5" fmla="*/ 485030 w 3434963"/>
              <a:gd name="connsiteY5" fmla="*/ 962107 h 1463040"/>
              <a:gd name="connsiteX6" fmla="*/ 532737 w 3434963"/>
              <a:gd name="connsiteY6" fmla="*/ 858740 h 1463040"/>
              <a:gd name="connsiteX7" fmla="*/ 604299 w 3434963"/>
              <a:gd name="connsiteY7" fmla="*/ 779227 h 1463040"/>
              <a:gd name="connsiteX8" fmla="*/ 683812 w 3434963"/>
              <a:gd name="connsiteY8" fmla="*/ 739471 h 1463040"/>
              <a:gd name="connsiteX9" fmla="*/ 779228 w 3434963"/>
              <a:gd name="connsiteY9" fmla="*/ 707666 h 1463040"/>
              <a:gd name="connsiteX10" fmla="*/ 914400 w 3434963"/>
              <a:gd name="connsiteY10" fmla="*/ 644055 h 1463040"/>
              <a:gd name="connsiteX11" fmla="*/ 1065475 w 3434963"/>
              <a:gd name="connsiteY11" fmla="*/ 572493 h 1463040"/>
              <a:gd name="connsiteX12" fmla="*/ 1152939 w 3434963"/>
              <a:gd name="connsiteY12" fmla="*/ 492980 h 1463040"/>
              <a:gd name="connsiteX13" fmla="*/ 1272209 w 3434963"/>
              <a:gd name="connsiteY13" fmla="*/ 413467 h 1463040"/>
              <a:gd name="connsiteX14" fmla="*/ 1486894 w 3434963"/>
              <a:gd name="connsiteY14" fmla="*/ 357808 h 1463040"/>
              <a:gd name="connsiteX15" fmla="*/ 1630017 w 3434963"/>
              <a:gd name="connsiteY15" fmla="*/ 278295 h 1463040"/>
              <a:gd name="connsiteX16" fmla="*/ 1701579 w 3434963"/>
              <a:gd name="connsiteY16" fmla="*/ 206733 h 1463040"/>
              <a:gd name="connsiteX17" fmla="*/ 1781092 w 3434963"/>
              <a:gd name="connsiteY17" fmla="*/ 262393 h 1463040"/>
              <a:gd name="connsiteX18" fmla="*/ 1868557 w 3434963"/>
              <a:gd name="connsiteY18" fmla="*/ 262393 h 1463040"/>
              <a:gd name="connsiteX19" fmla="*/ 2011680 w 3434963"/>
              <a:gd name="connsiteY19" fmla="*/ 206733 h 1463040"/>
              <a:gd name="connsiteX20" fmla="*/ 2115047 w 3434963"/>
              <a:gd name="connsiteY20" fmla="*/ 206733 h 1463040"/>
              <a:gd name="connsiteX21" fmla="*/ 2274073 w 3434963"/>
              <a:gd name="connsiteY21" fmla="*/ 174928 h 1463040"/>
              <a:gd name="connsiteX22" fmla="*/ 2361537 w 3434963"/>
              <a:gd name="connsiteY22" fmla="*/ 166977 h 1463040"/>
              <a:gd name="connsiteX23" fmla="*/ 2488758 w 3434963"/>
              <a:gd name="connsiteY23" fmla="*/ 190831 h 1463040"/>
              <a:gd name="connsiteX24" fmla="*/ 2759103 w 3434963"/>
              <a:gd name="connsiteY24" fmla="*/ 190831 h 1463040"/>
              <a:gd name="connsiteX25" fmla="*/ 2934031 w 3434963"/>
              <a:gd name="connsiteY25" fmla="*/ 182880 h 1463040"/>
              <a:gd name="connsiteX26" fmla="*/ 3013544 w 3434963"/>
              <a:gd name="connsiteY26" fmla="*/ 174928 h 1463040"/>
              <a:gd name="connsiteX27" fmla="*/ 3172570 w 3434963"/>
              <a:gd name="connsiteY27" fmla="*/ 174928 h 1463040"/>
              <a:gd name="connsiteX28" fmla="*/ 3275937 w 3434963"/>
              <a:gd name="connsiteY28" fmla="*/ 222636 h 1463040"/>
              <a:gd name="connsiteX29" fmla="*/ 3434963 w 3434963"/>
              <a:gd name="connsiteY29" fmla="*/ 206733 h 1463040"/>
              <a:gd name="connsiteX30" fmla="*/ 3132814 w 3434963"/>
              <a:gd name="connsiteY30" fmla="*/ 0 h 1463040"/>
              <a:gd name="connsiteX0" fmla="*/ 0 w 3355450"/>
              <a:gd name="connsiteY0" fmla="*/ 1311965 h 1311965"/>
              <a:gd name="connsiteX1" fmla="*/ 87464 w 3355450"/>
              <a:gd name="connsiteY1" fmla="*/ 1232452 h 1311965"/>
              <a:gd name="connsiteX2" fmla="*/ 127221 w 3355450"/>
              <a:gd name="connsiteY2" fmla="*/ 1137036 h 1311965"/>
              <a:gd name="connsiteX3" fmla="*/ 246490 w 3355450"/>
              <a:gd name="connsiteY3" fmla="*/ 1049572 h 1311965"/>
              <a:gd name="connsiteX4" fmla="*/ 405517 w 3355450"/>
              <a:gd name="connsiteY4" fmla="*/ 962107 h 1311965"/>
              <a:gd name="connsiteX5" fmla="*/ 453224 w 3355450"/>
              <a:gd name="connsiteY5" fmla="*/ 858740 h 1311965"/>
              <a:gd name="connsiteX6" fmla="*/ 524786 w 3355450"/>
              <a:gd name="connsiteY6" fmla="*/ 779227 h 1311965"/>
              <a:gd name="connsiteX7" fmla="*/ 604299 w 3355450"/>
              <a:gd name="connsiteY7" fmla="*/ 739471 h 1311965"/>
              <a:gd name="connsiteX8" fmla="*/ 699715 w 3355450"/>
              <a:gd name="connsiteY8" fmla="*/ 707666 h 1311965"/>
              <a:gd name="connsiteX9" fmla="*/ 834887 w 3355450"/>
              <a:gd name="connsiteY9" fmla="*/ 644055 h 1311965"/>
              <a:gd name="connsiteX10" fmla="*/ 985962 w 3355450"/>
              <a:gd name="connsiteY10" fmla="*/ 572493 h 1311965"/>
              <a:gd name="connsiteX11" fmla="*/ 1073426 w 3355450"/>
              <a:gd name="connsiteY11" fmla="*/ 492980 h 1311965"/>
              <a:gd name="connsiteX12" fmla="*/ 1192696 w 3355450"/>
              <a:gd name="connsiteY12" fmla="*/ 413467 h 1311965"/>
              <a:gd name="connsiteX13" fmla="*/ 1407381 w 3355450"/>
              <a:gd name="connsiteY13" fmla="*/ 357808 h 1311965"/>
              <a:gd name="connsiteX14" fmla="*/ 1550504 w 3355450"/>
              <a:gd name="connsiteY14" fmla="*/ 278295 h 1311965"/>
              <a:gd name="connsiteX15" fmla="*/ 1622066 w 3355450"/>
              <a:gd name="connsiteY15" fmla="*/ 206733 h 1311965"/>
              <a:gd name="connsiteX16" fmla="*/ 1701579 w 3355450"/>
              <a:gd name="connsiteY16" fmla="*/ 262393 h 1311965"/>
              <a:gd name="connsiteX17" fmla="*/ 1789044 w 3355450"/>
              <a:gd name="connsiteY17" fmla="*/ 262393 h 1311965"/>
              <a:gd name="connsiteX18" fmla="*/ 1932167 w 3355450"/>
              <a:gd name="connsiteY18" fmla="*/ 206733 h 1311965"/>
              <a:gd name="connsiteX19" fmla="*/ 2035534 w 3355450"/>
              <a:gd name="connsiteY19" fmla="*/ 206733 h 1311965"/>
              <a:gd name="connsiteX20" fmla="*/ 2194560 w 3355450"/>
              <a:gd name="connsiteY20" fmla="*/ 174928 h 1311965"/>
              <a:gd name="connsiteX21" fmla="*/ 2282024 w 3355450"/>
              <a:gd name="connsiteY21" fmla="*/ 166977 h 1311965"/>
              <a:gd name="connsiteX22" fmla="*/ 2409245 w 3355450"/>
              <a:gd name="connsiteY22" fmla="*/ 190831 h 1311965"/>
              <a:gd name="connsiteX23" fmla="*/ 2679590 w 3355450"/>
              <a:gd name="connsiteY23" fmla="*/ 190831 h 1311965"/>
              <a:gd name="connsiteX24" fmla="*/ 2854518 w 3355450"/>
              <a:gd name="connsiteY24" fmla="*/ 182880 h 1311965"/>
              <a:gd name="connsiteX25" fmla="*/ 2934031 w 3355450"/>
              <a:gd name="connsiteY25" fmla="*/ 174928 h 1311965"/>
              <a:gd name="connsiteX26" fmla="*/ 3093057 w 3355450"/>
              <a:gd name="connsiteY26" fmla="*/ 174928 h 1311965"/>
              <a:gd name="connsiteX27" fmla="*/ 3196424 w 3355450"/>
              <a:gd name="connsiteY27" fmla="*/ 222636 h 1311965"/>
              <a:gd name="connsiteX28" fmla="*/ 3355450 w 3355450"/>
              <a:gd name="connsiteY28" fmla="*/ 206733 h 1311965"/>
              <a:gd name="connsiteX29" fmla="*/ 3053301 w 3355450"/>
              <a:gd name="connsiteY29" fmla="*/ 0 h 1311965"/>
              <a:gd name="connsiteX0" fmla="*/ 0 w 3267986"/>
              <a:gd name="connsiteY0" fmla="*/ 1232452 h 1232452"/>
              <a:gd name="connsiteX1" fmla="*/ 39757 w 3267986"/>
              <a:gd name="connsiteY1" fmla="*/ 1137036 h 1232452"/>
              <a:gd name="connsiteX2" fmla="*/ 159026 w 3267986"/>
              <a:gd name="connsiteY2" fmla="*/ 1049572 h 1232452"/>
              <a:gd name="connsiteX3" fmla="*/ 318053 w 3267986"/>
              <a:gd name="connsiteY3" fmla="*/ 962107 h 1232452"/>
              <a:gd name="connsiteX4" fmla="*/ 365760 w 3267986"/>
              <a:gd name="connsiteY4" fmla="*/ 858740 h 1232452"/>
              <a:gd name="connsiteX5" fmla="*/ 437322 w 3267986"/>
              <a:gd name="connsiteY5" fmla="*/ 779227 h 1232452"/>
              <a:gd name="connsiteX6" fmla="*/ 516835 w 3267986"/>
              <a:gd name="connsiteY6" fmla="*/ 739471 h 1232452"/>
              <a:gd name="connsiteX7" fmla="*/ 612251 w 3267986"/>
              <a:gd name="connsiteY7" fmla="*/ 707666 h 1232452"/>
              <a:gd name="connsiteX8" fmla="*/ 747423 w 3267986"/>
              <a:gd name="connsiteY8" fmla="*/ 644055 h 1232452"/>
              <a:gd name="connsiteX9" fmla="*/ 898498 w 3267986"/>
              <a:gd name="connsiteY9" fmla="*/ 572493 h 1232452"/>
              <a:gd name="connsiteX10" fmla="*/ 985962 w 3267986"/>
              <a:gd name="connsiteY10" fmla="*/ 492980 h 1232452"/>
              <a:gd name="connsiteX11" fmla="*/ 1105232 w 3267986"/>
              <a:gd name="connsiteY11" fmla="*/ 413467 h 1232452"/>
              <a:gd name="connsiteX12" fmla="*/ 1319917 w 3267986"/>
              <a:gd name="connsiteY12" fmla="*/ 357808 h 1232452"/>
              <a:gd name="connsiteX13" fmla="*/ 1463040 w 3267986"/>
              <a:gd name="connsiteY13" fmla="*/ 278295 h 1232452"/>
              <a:gd name="connsiteX14" fmla="*/ 1534602 w 3267986"/>
              <a:gd name="connsiteY14" fmla="*/ 206733 h 1232452"/>
              <a:gd name="connsiteX15" fmla="*/ 1614115 w 3267986"/>
              <a:gd name="connsiteY15" fmla="*/ 262393 h 1232452"/>
              <a:gd name="connsiteX16" fmla="*/ 1701580 w 3267986"/>
              <a:gd name="connsiteY16" fmla="*/ 262393 h 1232452"/>
              <a:gd name="connsiteX17" fmla="*/ 1844703 w 3267986"/>
              <a:gd name="connsiteY17" fmla="*/ 206733 h 1232452"/>
              <a:gd name="connsiteX18" fmla="*/ 1948070 w 3267986"/>
              <a:gd name="connsiteY18" fmla="*/ 206733 h 1232452"/>
              <a:gd name="connsiteX19" fmla="*/ 2107096 w 3267986"/>
              <a:gd name="connsiteY19" fmla="*/ 174928 h 1232452"/>
              <a:gd name="connsiteX20" fmla="*/ 2194560 w 3267986"/>
              <a:gd name="connsiteY20" fmla="*/ 166977 h 1232452"/>
              <a:gd name="connsiteX21" fmla="*/ 2321781 w 3267986"/>
              <a:gd name="connsiteY21" fmla="*/ 190831 h 1232452"/>
              <a:gd name="connsiteX22" fmla="*/ 2592126 w 3267986"/>
              <a:gd name="connsiteY22" fmla="*/ 190831 h 1232452"/>
              <a:gd name="connsiteX23" fmla="*/ 2767054 w 3267986"/>
              <a:gd name="connsiteY23" fmla="*/ 182880 h 1232452"/>
              <a:gd name="connsiteX24" fmla="*/ 2846567 w 3267986"/>
              <a:gd name="connsiteY24" fmla="*/ 174928 h 1232452"/>
              <a:gd name="connsiteX25" fmla="*/ 3005593 w 3267986"/>
              <a:gd name="connsiteY25" fmla="*/ 174928 h 1232452"/>
              <a:gd name="connsiteX26" fmla="*/ 3108960 w 3267986"/>
              <a:gd name="connsiteY26" fmla="*/ 222636 h 1232452"/>
              <a:gd name="connsiteX27" fmla="*/ 3267986 w 3267986"/>
              <a:gd name="connsiteY27" fmla="*/ 206733 h 1232452"/>
              <a:gd name="connsiteX28" fmla="*/ 2965837 w 3267986"/>
              <a:gd name="connsiteY28" fmla="*/ 0 h 1232452"/>
              <a:gd name="connsiteX0" fmla="*/ 0 w 3228229"/>
              <a:gd name="connsiteY0" fmla="*/ 1137036 h 1137036"/>
              <a:gd name="connsiteX1" fmla="*/ 119269 w 3228229"/>
              <a:gd name="connsiteY1" fmla="*/ 1049572 h 1137036"/>
              <a:gd name="connsiteX2" fmla="*/ 278296 w 3228229"/>
              <a:gd name="connsiteY2" fmla="*/ 962107 h 1137036"/>
              <a:gd name="connsiteX3" fmla="*/ 326003 w 3228229"/>
              <a:gd name="connsiteY3" fmla="*/ 858740 h 1137036"/>
              <a:gd name="connsiteX4" fmla="*/ 397565 w 3228229"/>
              <a:gd name="connsiteY4" fmla="*/ 779227 h 1137036"/>
              <a:gd name="connsiteX5" fmla="*/ 477078 w 3228229"/>
              <a:gd name="connsiteY5" fmla="*/ 739471 h 1137036"/>
              <a:gd name="connsiteX6" fmla="*/ 572494 w 3228229"/>
              <a:gd name="connsiteY6" fmla="*/ 707666 h 1137036"/>
              <a:gd name="connsiteX7" fmla="*/ 707666 w 3228229"/>
              <a:gd name="connsiteY7" fmla="*/ 644055 h 1137036"/>
              <a:gd name="connsiteX8" fmla="*/ 858741 w 3228229"/>
              <a:gd name="connsiteY8" fmla="*/ 572493 h 1137036"/>
              <a:gd name="connsiteX9" fmla="*/ 946205 w 3228229"/>
              <a:gd name="connsiteY9" fmla="*/ 492980 h 1137036"/>
              <a:gd name="connsiteX10" fmla="*/ 1065475 w 3228229"/>
              <a:gd name="connsiteY10" fmla="*/ 413467 h 1137036"/>
              <a:gd name="connsiteX11" fmla="*/ 1280160 w 3228229"/>
              <a:gd name="connsiteY11" fmla="*/ 357808 h 1137036"/>
              <a:gd name="connsiteX12" fmla="*/ 1423283 w 3228229"/>
              <a:gd name="connsiteY12" fmla="*/ 278295 h 1137036"/>
              <a:gd name="connsiteX13" fmla="*/ 1494845 w 3228229"/>
              <a:gd name="connsiteY13" fmla="*/ 206733 h 1137036"/>
              <a:gd name="connsiteX14" fmla="*/ 1574358 w 3228229"/>
              <a:gd name="connsiteY14" fmla="*/ 262393 h 1137036"/>
              <a:gd name="connsiteX15" fmla="*/ 1661823 w 3228229"/>
              <a:gd name="connsiteY15" fmla="*/ 262393 h 1137036"/>
              <a:gd name="connsiteX16" fmla="*/ 1804946 w 3228229"/>
              <a:gd name="connsiteY16" fmla="*/ 206733 h 1137036"/>
              <a:gd name="connsiteX17" fmla="*/ 1908313 w 3228229"/>
              <a:gd name="connsiteY17" fmla="*/ 206733 h 1137036"/>
              <a:gd name="connsiteX18" fmla="*/ 2067339 w 3228229"/>
              <a:gd name="connsiteY18" fmla="*/ 174928 h 1137036"/>
              <a:gd name="connsiteX19" fmla="*/ 2154803 w 3228229"/>
              <a:gd name="connsiteY19" fmla="*/ 166977 h 1137036"/>
              <a:gd name="connsiteX20" fmla="*/ 2282024 w 3228229"/>
              <a:gd name="connsiteY20" fmla="*/ 190831 h 1137036"/>
              <a:gd name="connsiteX21" fmla="*/ 2552369 w 3228229"/>
              <a:gd name="connsiteY21" fmla="*/ 190831 h 1137036"/>
              <a:gd name="connsiteX22" fmla="*/ 2727297 w 3228229"/>
              <a:gd name="connsiteY22" fmla="*/ 182880 h 1137036"/>
              <a:gd name="connsiteX23" fmla="*/ 2806810 w 3228229"/>
              <a:gd name="connsiteY23" fmla="*/ 174928 h 1137036"/>
              <a:gd name="connsiteX24" fmla="*/ 2965836 w 3228229"/>
              <a:gd name="connsiteY24" fmla="*/ 174928 h 1137036"/>
              <a:gd name="connsiteX25" fmla="*/ 3069203 w 3228229"/>
              <a:gd name="connsiteY25" fmla="*/ 222636 h 1137036"/>
              <a:gd name="connsiteX26" fmla="*/ 3228229 w 3228229"/>
              <a:gd name="connsiteY26" fmla="*/ 206733 h 1137036"/>
              <a:gd name="connsiteX27" fmla="*/ 2926080 w 3228229"/>
              <a:gd name="connsiteY27" fmla="*/ 0 h 1137036"/>
              <a:gd name="connsiteX0" fmla="*/ 0 w 3108960"/>
              <a:gd name="connsiteY0" fmla="*/ 1049572 h 1049572"/>
              <a:gd name="connsiteX1" fmla="*/ 159027 w 3108960"/>
              <a:gd name="connsiteY1" fmla="*/ 962107 h 1049572"/>
              <a:gd name="connsiteX2" fmla="*/ 206734 w 3108960"/>
              <a:gd name="connsiteY2" fmla="*/ 858740 h 1049572"/>
              <a:gd name="connsiteX3" fmla="*/ 278296 w 3108960"/>
              <a:gd name="connsiteY3" fmla="*/ 779227 h 1049572"/>
              <a:gd name="connsiteX4" fmla="*/ 357809 w 3108960"/>
              <a:gd name="connsiteY4" fmla="*/ 739471 h 1049572"/>
              <a:gd name="connsiteX5" fmla="*/ 453225 w 3108960"/>
              <a:gd name="connsiteY5" fmla="*/ 707666 h 1049572"/>
              <a:gd name="connsiteX6" fmla="*/ 588397 w 3108960"/>
              <a:gd name="connsiteY6" fmla="*/ 644055 h 1049572"/>
              <a:gd name="connsiteX7" fmla="*/ 739472 w 3108960"/>
              <a:gd name="connsiteY7" fmla="*/ 572493 h 1049572"/>
              <a:gd name="connsiteX8" fmla="*/ 826936 w 3108960"/>
              <a:gd name="connsiteY8" fmla="*/ 492980 h 1049572"/>
              <a:gd name="connsiteX9" fmla="*/ 946206 w 3108960"/>
              <a:gd name="connsiteY9" fmla="*/ 413467 h 1049572"/>
              <a:gd name="connsiteX10" fmla="*/ 1160891 w 3108960"/>
              <a:gd name="connsiteY10" fmla="*/ 357808 h 1049572"/>
              <a:gd name="connsiteX11" fmla="*/ 1304014 w 3108960"/>
              <a:gd name="connsiteY11" fmla="*/ 278295 h 1049572"/>
              <a:gd name="connsiteX12" fmla="*/ 1375576 w 3108960"/>
              <a:gd name="connsiteY12" fmla="*/ 206733 h 1049572"/>
              <a:gd name="connsiteX13" fmla="*/ 1455089 w 3108960"/>
              <a:gd name="connsiteY13" fmla="*/ 262393 h 1049572"/>
              <a:gd name="connsiteX14" fmla="*/ 1542554 w 3108960"/>
              <a:gd name="connsiteY14" fmla="*/ 262393 h 1049572"/>
              <a:gd name="connsiteX15" fmla="*/ 1685677 w 3108960"/>
              <a:gd name="connsiteY15" fmla="*/ 206733 h 1049572"/>
              <a:gd name="connsiteX16" fmla="*/ 1789044 w 3108960"/>
              <a:gd name="connsiteY16" fmla="*/ 206733 h 1049572"/>
              <a:gd name="connsiteX17" fmla="*/ 1948070 w 3108960"/>
              <a:gd name="connsiteY17" fmla="*/ 174928 h 1049572"/>
              <a:gd name="connsiteX18" fmla="*/ 2035534 w 3108960"/>
              <a:gd name="connsiteY18" fmla="*/ 166977 h 1049572"/>
              <a:gd name="connsiteX19" fmla="*/ 2162755 w 3108960"/>
              <a:gd name="connsiteY19" fmla="*/ 190831 h 1049572"/>
              <a:gd name="connsiteX20" fmla="*/ 2433100 w 3108960"/>
              <a:gd name="connsiteY20" fmla="*/ 190831 h 1049572"/>
              <a:gd name="connsiteX21" fmla="*/ 2608028 w 3108960"/>
              <a:gd name="connsiteY21" fmla="*/ 182880 h 1049572"/>
              <a:gd name="connsiteX22" fmla="*/ 2687541 w 3108960"/>
              <a:gd name="connsiteY22" fmla="*/ 174928 h 1049572"/>
              <a:gd name="connsiteX23" fmla="*/ 2846567 w 3108960"/>
              <a:gd name="connsiteY23" fmla="*/ 174928 h 1049572"/>
              <a:gd name="connsiteX24" fmla="*/ 2949934 w 3108960"/>
              <a:gd name="connsiteY24" fmla="*/ 222636 h 1049572"/>
              <a:gd name="connsiteX25" fmla="*/ 3108960 w 3108960"/>
              <a:gd name="connsiteY25" fmla="*/ 206733 h 1049572"/>
              <a:gd name="connsiteX26" fmla="*/ 2806811 w 3108960"/>
              <a:gd name="connsiteY26" fmla="*/ 0 h 1049572"/>
              <a:gd name="connsiteX0" fmla="*/ 0 w 2949933"/>
              <a:gd name="connsiteY0" fmla="*/ 962107 h 962107"/>
              <a:gd name="connsiteX1" fmla="*/ 47707 w 2949933"/>
              <a:gd name="connsiteY1" fmla="*/ 858740 h 962107"/>
              <a:gd name="connsiteX2" fmla="*/ 119269 w 2949933"/>
              <a:gd name="connsiteY2" fmla="*/ 779227 h 962107"/>
              <a:gd name="connsiteX3" fmla="*/ 198782 w 2949933"/>
              <a:gd name="connsiteY3" fmla="*/ 739471 h 962107"/>
              <a:gd name="connsiteX4" fmla="*/ 294198 w 2949933"/>
              <a:gd name="connsiteY4" fmla="*/ 707666 h 962107"/>
              <a:gd name="connsiteX5" fmla="*/ 429370 w 2949933"/>
              <a:gd name="connsiteY5" fmla="*/ 644055 h 962107"/>
              <a:gd name="connsiteX6" fmla="*/ 580445 w 2949933"/>
              <a:gd name="connsiteY6" fmla="*/ 572493 h 962107"/>
              <a:gd name="connsiteX7" fmla="*/ 667909 w 2949933"/>
              <a:gd name="connsiteY7" fmla="*/ 492980 h 962107"/>
              <a:gd name="connsiteX8" fmla="*/ 787179 w 2949933"/>
              <a:gd name="connsiteY8" fmla="*/ 413467 h 962107"/>
              <a:gd name="connsiteX9" fmla="*/ 1001864 w 2949933"/>
              <a:gd name="connsiteY9" fmla="*/ 357808 h 962107"/>
              <a:gd name="connsiteX10" fmla="*/ 1144987 w 2949933"/>
              <a:gd name="connsiteY10" fmla="*/ 278295 h 962107"/>
              <a:gd name="connsiteX11" fmla="*/ 1216549 w 2949933"/>
              <a:gd name="connsiteY11" fmla="*/ 206733 h 962107"/>
              <a:gd name="connsiteX12" fmla="*/ 1296062 w 2949933"/>
              <a:gd name="connsiteY12" fmla="*/ 262393 h 962107"/>
              <a:gd name="connsiteX13" fmla="*/ 1383527 w 2949933"/>
              <a:gd name="connsiteY13" fmla="*/ 262393 h 962107"/>
              <a:gd name="connsiteX14" fmla="*/ 1526650 w 2949933"/>
              <a:gd name="connsiteY14" fmla="*/ 206733 h 962107"/>
              <a:gd name="connsiteX15" fmla="*/ 1630017 w 2949933"/>
              <a:gd name="connsiteY15" fmla="*/ 206733 h 962107"/>
              <a:gd name="connsiteX16" fmla="*/ 1789043 w 2949933"/>
              <a:gd name="connsiteY16" fmla="*/ 174928 h 962107"/>
              <a:gd name="connsiteX17" fmla="*/ 1876507 w 2949933"/>
              <a:gd name="connsiteY17" fmla="*/ 166977 h 962107"/>
              <a:gd name="connsiteX18" fmla="*/ 2003728 w 2949933"/>
              <a:gd name="connsiteY18" fmla="*/ 190831 h 962107"/>
              <a:gd name="connsiteX19" fmla="*/ 2274073 w 2949933"/>
              <a:gd name="connsiteY19" fmla="*/ 190831 h 962107"/>
              <a:gd name="connsiteX20" fmla="*/ 2449001 w 2949933"/>
              <a:gd name="connsiteY20" fmla="*/ 182880 h 962107"/>
              <a:gd name="connsiteX21" fmla="*/ 2528514 w 2949933"/>
              <a:gd name="connsiteY21" fmla="*/ 174928 h 962107"/>
              <a:gd name="connsiteX22" fmla="*/ 2687540 w 2949933"/>
              <a:gd name="connsiteY22" fmla="*/ 174928 h 962107"/>
              <a:gd name="connsiteX23" fmla="*/ 2790907 w 2949933"/>
              <a:gd name="connsiteY23" fmla="*/ 222636 h 962107"/>
              <a:gd name="connsiteX24" fmla="*/ 2949933 w 2949933"/>
              <a:gd name="connsiteY24" fmla="*/ 206733 h 962107"/>
              <a:gd name="connsiteX25" fmla="*/ 2647784 w 2949933"/>
              <a:gd name="connsiteY25" fmla="*/ 0 h 962107"/>
              <a:gd name="connsiteX0" fmla="*/ 0 w 2902226"/>
              <a:gd name="connsiteY0" fmla="*/ 858740 h 858740"/>
              <a:gd name="connsiteX1" fmla="*/ 71562 w 2902226"/>
              <a:gd name="connsiteY1" fmla="*/ 779227 h 858740"/>
              <a:gd name="connsiteX2" fmla="*/ 151075 w 2902226"/>
              <a:gd name="connsiteY2" fmla="*/ 739471 h 858740"/>
              <a:gd name="connsiteX3" fmla="*/ 246491 w 2902226"/>
              <a:gd name="connsiteY3" fmla="*/ 707666 h 858740"/>
              <a:gd name="connsiteX4" fmla="*/ 381663 w 2902226"/>
              <a:gd name="connsiteY4" fmla="*/ 644055 h 858740"/>
              <a:gd name="connsiteX5" fmla="*/ 532738 w 2902226"/>
              <a:gd name="connsiteY5" fmla="*/ 572493 h 858740"/>
              <a:gd name="connsiteX6" fmla="*/ 620202 w 2902226"/>
              <a:gd name="connsiteY6" fmla="*/ 492980 h 858740"/>
              <a:gd name="connsiteX7" fmla="*/ 739472 w 2902226"/>
              <a:gd name="connsiteY7" fmla="*/ 413467 h 858740"/>
              <a:gd name="connsiteX8" fmla="*/ 954157 w 2902226"/>
              <a:gd name="connsiteY8" fmla="*/ 357808 h 858740"/>
              <a:gd name="connsiteX9" fmla="*/ 1097280 w 2902226"/>
              <a:gd name="connsiteY9" fmla="*/ 278295 h 858740"/>
              <a:gd name="connsiteX10" fmla="*/ 1168842 w 2902226"/>
              <a:gd name="connsiteY10" fmla="*/ 206733 h 858740"/>
              <a:gd name="connsiteX11" fmla="*/ 1248355 w 2902226"/>
              <a:gd name="connsiteY11" fmla="*/ 262393 h 858740"/>
              <a:gd name="connsiteX12" fmla="*/ 1335820 w 2902226"/>
              <a:gd name="connsiteY12" fmla="*/ 262393 h 858740"/>
              <a:gd name="connsiteX13" fmla="*/ 1478943 w 2902226"/>
              <a:gd name="connsiteY13" fmla="*/ 206733 h 858740"/>
              <a:gd name="connsiteX14" fmla="*/ 1582310 w 2902226"/>
              <a:gd name="connsiteY14" fmla="*/ 206733 h 858740"/>
              <a:gd name="connsiteX15" fmla="*/ 1741336 w 2902226"/>
              <a:gd name="connsiteY15" fmla="*/ 174928 h 858740"/>
              <a:gd name="connsiteX16" fmla="*/ 1828800 w 2902226"/>
              <a:gd name="connsiteY16" fmla="*/ 166977 h 858740"/>
              <a:gd name="connsiteX17" fmla="*/ 1956021 w 2902226"/>
              <a:gd name="connsiteY17" fmla="*/ 190831 h 858740"/>
              <a:gd name="connsiteX18" fmla="*/ 2226366 w 2902226"/>
              <a:gd name="connsiteY18" fmla="*/ 190831 h 858740"/>
              <a:gd name="connsiteX19" fmla="*/ 2401294 w 2902226"/>
              <a:gd name="connsiteY19" fmla="*/ 182880 h 858740"/>
              <a:gd name="connsiteX20" fmla="*/ 2480807 w 2902226"/>
              <a:gd name="connsiteY20" fmla="*/ 174928 h 858740"/>
              <a:gd name="connsiteX21" fmla="*/ 2639833 w 2902226"/>
              <a:gd name="connsiteY21" fmla="*/ 174928 h 858740"/>
              <a:gd name="connsiteX22" fmla="*/ 2743200 w 2902226"/>
              <a:gd name="connsiteY22" fmla="*/ 222636 h 858740"/>
              <a:gd name="connsiteX23" fmla="*/ 2902226 w 2902226"/>
              <a:gd name="connsiteY23" fmla="*/ 206733 h 858740"/>
              <a:gd name="connsiteX24" fmla="*/ 2600077 w 2902226"/>
              <a:gd name="connsiteY24" fmla="*/ 0 h 858740"/>
              <a:gd name="connsiteX0" fmla="*/ 0 w 2830664"/>
              <a:gd name="connsiteY0" fmla="*/ 779227 h 779227"/>
              <a:gd name="connsiteX1" fmla="*/ 79513 w 2830664"/>
              <a:gd name="connsiteY1" fmla="*/ 739471 h 779227"/>
              <a:gd name="connsiteX2" fmla="*/ 174929 w 2830664"/>
              <a:gd name="connsiteY2" fmla="*/ 707666 h 779227"/>
              <a:gd name="connsiteX3" fmla="*/ 310101 w 2830664"/>
              <a:gd name="connsiteY3" fmla="*/ 644055 h 779227"/>
              <a:gd name="connsiteX4" fmla="*/ 461176 w 2830664"/>
              <a:gd name="connsiteY4" fmla="*/ 572493 h 779227"/>
              <a:gd name="connsiteX5" fmla="*/ 548640 w 2830664"/>
              <a:gd name="connsiteY5" fmla="*/ 492980 h 779227"/>
              <a:gd name="connsiteX6" fmla="*/ 667910 w 2830664"/>
              <a:gd name="connsiteY6" fmla="*/ 413467 h 779227"/>
              <a:gd name="connsiteX7" fmla="*/ 882595 w 2830664"/>
              <a:gd name="connsiteY7" fmla="*/ 357808 h 779227"/>
              <a:gd name="connsiteX8" fmla="*/ 1025718 w 2830664"/>
              <a:gd name="connsiteY8" fmla="*/ 278295 h 779227"/>
              <a:gd name="connsiteX9" fmla="*/ 1097280 w 2830664"/>
              <a:gd name="connsiteY9" fmla="*/ 206733 h 779227"/>
              <a:gd name="connsiteX10" fmla="*/ 1176793 w 2830664"/>
              <a:gd name="connsiteY10" fmla="*/ 262393 h 779227"/>
              <a:gd name="connsiteX11" fmla="*/ 1264258 w 2830664"/>
              <a:gd name="connsiteY11" fmla="*/ 262393 h 779227"/>
              <a:gd name="connsiteX12" fmla="*/ 1407381 w 2830664"/>
              <a:gd name="connsiteY12" fmla="*/ 206733 h 779227"/>
              <a:gd name="connsiteX13" fmla="*/ 1510748 w 2830664"/>
              <a:gd name="connsiteY13" fmla="*/ 206733 h 779227"/>
              <a:gd name="connsiteX14" fmla="*/ 1669774 w 2830664"/>
              <a:gd name="connsiteY14" fmla="*/ 174928 h 779227"/>
              <a:gd name="connsiteX15" fmla="*/ 1757238 w 2830664"/>
              <a:gd name="connsiteY15" fmla="*/ 166977 h 779227"/>
              <a:gd name="connsiteX16" fmla="*/ 1884459 w 2830664"/>
              <a:gd name="connsiteY16" fmla="*/ 190831 h 779227"/>
              <a:gd name="connsiteX17" fmla="*/ 2154804 w 2830664"/>
              <a:gd name="connsiteY17" fmla="*/ 190831 h 779227"/>
              <a:gd name="connsiteX18" fmla="*/ 2329732 w 2830664"/>
              <a:gd name="connsiteY18" fmla="*/ 182880 h 779227"/>
              <a:gd name="connsiteX19" fmla="*/ 2409245 w 2830664"/>
              <a:gd name="connsiteY19" fmla="*/ 174928 h 779227"/>
              <a:gd name="connsiteX20" fmla="*/ 2568271 w 2830664"/>
              <a:gd name="connsiteY20" fmla="*/ 174928 h 779227"/>
              <a:gd name="connsiteX21" fmla="*/ 2671638 w 2830664"/>
              <a:gd name="connsiteY21" fmla="*/ 222636 h 779227"/>
              <a:gd name="connsiteX22" fmla="*/ 2830664 w 2830664"/>
              <a:gd name="connsiteY22" fmla="*/ 206733 h 779227"/>
              <a:gd name="connsiteX23" fmla="*/ 2528515 w 2830664"/>
              <a:gd name="connsiteY23" fmla="*/ 0 h 779227"/>
              <a:gd name="connsiteX0" fmla="*/ 0 w 2814761"/>
              <a:gd name="connsiteY0" fmla="*/ 842837 h 842837"/>
              <a:gd name="connsiteX1" fmla="*/ 63610 w 2814761"/>
              <a:gd name="connsiteY1" fmla="*/ 739471 h 842837"/>
              <a:gd name="connsiteX2" fmla="*/ 159026 w 2814761"/>
              <a:gd name="connsiteY2" fmla="*/ 707666 h 842837"/>
              <a:gd name="connsiteX3" fmla="*/ 294198 w 2814761"/>
              <a:gd name="connsiteY3" fmla="*/ 644055 h 842837"/>
              <a:gd name="connsiteX4" fmla="*/ 445273 w 2814761"/>
              <a:gd name="connsiteY4" fmla="*/ 572493 h 842837"/>
              <a:gd name="connsiteX5" fmla="*/ 532737 w 2814761"/>
              <a:gd name="connsiteY5" fmla="*/ 492980 h 842837"/>
              <a:gd name="connsiteX6" fmla="*/ 652007 w 2814761"/>
              <a:gd name="connsiteY6" fmla="*/ 413467 h 842837"/>
              <a:gd name="connsiteX7" fmla="*/ 866692 w 2814761"/>
              <a:gd name="connsiteY7" fmla="*/ 357808 h 842837"/>
              <a:gd name="connsiteX8" fmla="*/ 1009815 w 2814761"/>
              <a:gd name="connsiteY8" fmla="*/ 278295 h 842837"/>
              <a:gd name="connsiteX9" fmla="*/ 1081377 w 2814761"/>
              <a:gd name="connsiteY9" fmla="*/ 206733 h 842837"/>
              <a:gd name="connsiteX10" fmla="*/ 1160890 w 2814761"/>
              <a:gd name="connsiteY10" fmla="*/ 262393 h 842837"/>
              <a:gd name="connsiteX11" fmla="*/ 1248355 w 2814761"/>
              <a:gd name="connsiteY11" fmla="*/ 262393 h 842837"/>
              <a:gd name="connsiteX12" fmla="*/ 1391478 w 2814761"/>
              <a:gd name="connsiteY12" fmla="*/ 206733 h 842837"/>
              <a:gd name="connsiteX13" fmla="*/ 1494845 w 2814761"/>
              <a:gd name="connsiteY13" fmla="*/ 206733 h 842837"/>
              <a:gd name="connsiteX14" fmla="*/ 1653871 w 2814761"/>
              <a:gd name="connsiteY14" fmla="*/ 174928 h 842837"/>
              <a:gd name="connsiteX15" fmla="*/ 1741335 w 2814761"/>
              <a:gd name="connsiteY15" fmla="*/ 166977 h 842837"/>
              <a:gd name="connsiteX16" fmla="*/ 1868556 w 2814761"/>
              <a:gd name="connsiteY16" fmla="*/ 190831 h 842837"/>
              <a:gd name="connsiteX17" fmla="*/ 2138901 w 2814761"/>
              <a:gd name="connsiteY17" fmla="*/ 190831 h 842837"/>
              <a:gd name="connsiteX18" fmla="*/ 2313829 w 2814761"/>
              <a:gd name="connsiteY18" fmla="*/ 182880 h 842837"/>
              <a:gd name="connsiteX19" fmla="*/ 2393342 w 2814761"/>
              <a:gd name="connsiteY19" fmla="*/ 174928 h 842837"/>
              <a:gd name="connsiteX20" fmla="*/ 2552368 w 2814761"/>
              <a:gd name="connsiteY20" fmla="*/ 174928 h 842837"/>
              <a:gd name="connsiteX21" fmla="*/ 2655735 w 2814761"/>
              <a:gd name="connsiteY21" fmla="*/ 222636 h 842837"/>
              <a:gd name="connsiteX22" fmla="*/ 2814761 w 2814761"/>
              <a:gd name="connsiteY22" fmla="*/ 206733 h 842837"/>
              <a:gd name="connsiteX23" fmla="*/ 2512612 w 2814761"/>
              <a:gd name="connsiteY23" fmla="*/ 0 h 842837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66977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190831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190831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182880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174928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52368 w 2814761"/>
              <a:gd name="connsiteY20" fmla="*/ 174928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814761"/>
              <a:gd name="connsiteY0" fmla="*/ 803080 h 803080"/>
              <a:gd name="connsiteX1" fmla="*/ 63610 w 2814761"/>
              <a:gd name="connsiteY1" fmla="*/ 739471 h 803080"/>
              <a:gd name="connsiteX2" fmla="*/ 159026 w 2814761"/>
              <a:gd name="connsiteY2" fmla="*/ 707666 h 803080"/>
              <a:gd name="connsiteX3" fmla="*/ 294198 w 2814761"/>
              <a:gd name="connsiteY3" fmla="*/ 644055 h 803080"/>
              <a:gd name="connsiteX4" fmla="*/ 445273 w 2814761"/>
              <a:gd name="connsiteY4" fmla="*/ 572493 h 803080"/>
              <a:gd name="connsiteX5" fmla="*/ 532737 w 2814761"/>
              <a:gd name="connsiteY5" fmla="*/ 492980 h 803080"/>
              <a:gd name="connsiteX6" fmla="*/ 652007 w 2814761"/>
              <a:gd name="connsiteY6" fmla="*/ 413467 h 803080"/>
              <a:gd name="connsiteX7" fmla="*/ 866692 w 2814761"/>
              <a:gd name="connsiteY7" fmla="*/ 357808 h 803080"/>
              <a:gd name="connsiteX8" fmla="*/ 1009815 w 2814761"/>
              <a:gd name="connsiteY8" fmla="*/ 278295 h 803080"/>
              <a:gd name="connsiteX9" fmla="*/ 1081377 w 2814761"/>
              <a:gd name="connsiteY9" fmla="*/ 206733 h 803080"/>
              <a:gd name="connsiteX10" fmla="*/ 1160890 w 2814761"/>
              <a:gd name="connsiteY10" fmla="*/ 262393 h 803080"/>
              <a:gd name="connsiteX11" fmla="*/ 1248355 w 2814761"/>
              <a:gd name="connsiteY11" fmla="*/ 262393 h 803080"/>
              <a:gd name="connsiteX12" fmla="*/ 1391478 w 2814761"/>
              <a:gd name="connsiteY12" fmla="*/ 206733 h 803080"/>
              <a:gd name="connsiteX13" fmla="*/ 1494845 w 2814761"/>
              <a:gd name="connsiteY13" fmla="*/ 206733 h 803080"/>
              <a:gd name="connsiteX14" fmla="*/ 1653871 w 2814761"/>
              <a:gd name="connsiteY14" fmla="*/ 174928 h 803080"/>
              <a:gd name="connsiteX15" fmla="*/ 1741335 w 2814761"/>
              <a:gd name="connsiteY15" fmla="*/ 198782 h 803080"/>
              <a:gd name="connsiteX16" fmla="*/ 1868556 w 2814761"/>
              <a:gd name="connsiteY16" fmla="*/ 214684 h 803080"/>
              <a:gd name="connsiteX17" fmla="*/ 2138901 w 2814761"/>
              <a:gd name="connsiteY17" fmla="*/ 222636 h 803080"/>
              <a:gd name="connsiteX18" fmla="*/ 2313829 w 2814761"/>
              <a:gd name="connsiteY18" fmla="*/ 206733 h 803080"/>
              <a:gd name="connsiteX19" fmla="*/ 2393342 w 2814761"/>
              <a:gd name="connsiteY19" fmla="*/ 206733 h 803080"/>
              <a:gd name="connsiteX20" fmla="*/ 2544417 w 2814761"/>
              <a:gd name="connsiteY20" fmla="*/ 206733 h 803080"/>
              <a:gd name="connsiteX21" fmla="*/ 2655735 w 2814761"/>
              <a:gd name="connsiteY21" fmla="*/ 222636 h 803080"/>
              <a:gd name="connsiteX22" fmla="*/ 2814761 w 2814761"/>
              <a:gd name="connsiteY22" fmla="*/ 206733 h 803080"/>
              <a:gd name="connsiteX23" fmla="*/ 2512612 w 2814761"/>
              <a:gd name="connsiteY23" fmla="*/ 0 h 803080"/>
              <a:gd name="connsiteX0" fmla="*/ 0 w 2655735"/>
              <a:gd name="connsiteY0" fmla="*/ 803080 h 803080"/>
              <a:gd name="connsiteX1" fmla="*/ 63610 w 2655735"/>
              <a:gd name="connsiteY1" fmla="*/ 739471 h 803080"/>
              <a:gd name="connsiteX2" fmla="*/ 159026 w 2655735"/>
              <a:gd name="connsiteY2" fmla="*/ 707666 h 803080"/>
              <a:gd name="connsiteX3" fmla="*/ 294198 w 2655735"/>
              <a:gd name="connsiteY3" fmla="*/ 644055 h 803080"/>
              <a:gd name="connsiteX4" fmla="*/ 445273 w 2655735"/>
              <a:gd name="connsiteY4" fmla="*/ 572493 h 803080"/>
              <a:gd name="connsiteX5" fmla="*/ 532737 w 2655735"/>
              <a:gd name="connsiteY5" fmla="*/ 492980 h 803080"/>
              <a:gd name="connsiteX6" fmla="*/ 652007 w 2655735"/>
              <a:gd name="connsiteY6" fmla="*/ 413467 h 803080"/>
              <a:gd name="connsiteX7" fmla="*/ 866692 w 2655735"/>
              <a:gd name="connsiteY7" fmla="*/ 357808 h 803080"/>
              <a:gd name="connsiteX8" fmla="*/ 1009815 w 2655735"/>
              <a:gd name="connsiteY8" fmla="*/ 278295 h 803080"/>
              <a:gd name="connsiteX9" fmla="*/ 1081377 w 2655735"/>
              <a:gd name="connsiteY9" fmla="*/ 206733 h 803080"/>
              <a:gd name="connsiteX10" fmla="*/ 1160890 w 2655735"/>
              <a:gd name="connsiteY10" fmla="*/ 262393 h 803080"/>
              <a:gd name="connsiteX11" fmla="*/ 1248355 w 2655735"/>
              <a:gd name="connsiteY11" fmla="*/ 262393 h 803080"/>
              <a:gd name="connsiteX12" fmla="*/ 1391478 w 2655735"/>
              <a:gd name="connsiteY12" fmla="*/ 206733 h 803080"/>
              <a:gd name="connsiteX13" fmla="*/ 1494845 w 2655735"/>
              <a:gd name="connsiteY13" fmla="*/ 206733 h 803080"/>
              <a:gd name="connsiteX14" fmla="*/ 1653871 w 2655735"/>
              <a:gd name="connsiteY14" fmla="*/ 174928 h 803080"/>
              <a:gd name="connsiteX15" fmla="*/ 1741335 w 2655735"/>
              <a:gd name="connsiteY15" fmla="*/ 198782 h 803080"/>
              <a:gd name="connsiteX16" fmla="*/ 1868556 w 2655735"/>
              <a:gd name="connsiteY16" fmla="*/ 214684 h 803080"/>
              <a:gd name="connsiteX17" fmla="*/ 2138901 w 2655735"/>
              <a:gd name="connsiteY17" fmla="*/ 222636 h 803080"/>
              <a:gd name="connsiteX18" fmla="*/ 2313829 w 2655735"/>
              <a:gd name="connsiteY18" fmla="*/ 206733 h 803080"/>
              <a:gd name="connsiteX19" fmla="*/ 2393342 w 2655735"/>
              <a:gd name="connsiteY19" fmla="*/ 206733 h 803080"/>
              <a:gd name="connsiteX20" fmla="*/ 2544417 w 2655735"/>
              <a:gd name="connsiteY20" fmla="*/ 206733 h 803080"/>
              <a:gd name="connsiteX21" fmla="*/ 2655735 w 2655735"/>
              <a:gd name="connsiteY21" fmla="*/ 222636 h 803080"/>
              <a:gd name="connsiteX22" fmla="*/ 2512612 w 2655735"/>
              <a:gd name="connsiteY22" fmla="*/ 0 h 803080"/>
              <a:gd name="connsiteX0" fmla="*/ 0 w 2655735"/>
              <a:gd name="connsiteY0" fmla="*/ 628152 h 628152"/>
              <a:gd name="connsiteX1" fmla="*/ 63610 w 2655735"/>
              <a:gd name="connsiteY1" fmla="*/ 564543 h 628152"/>
              <a:gd name="connsiteX2" fmla="*/ 159026 w 2655735"/>
              <a:gd name="connsiteY2" fmla="*/ 532738 h 628152"/>
              <a:gd name="connsiteX3" fmla="*/ 294198 w 2655735"/>
              <a:gd name="connsiteY3" fmla="*/ 469127 h 628152"/>
              <a:gd name="connsiteX4" fmla="*/ 445273 w 2655735"/>
              <a:gd name="connsiteY4" fmla="*/ 397565 h 628152"/>
              <a:gd name="connsiteX5" fmla="*/ 532737 w 2655735"/>
              <a:gd name="connsiteY5" fmla="*/ 318052 h 628152"/>
              <a:gd name="connsiteX6" fmla="*/ 652007 w 2655735"/>
              <a:gd name="connsiteY6" fmla="*/ 238539 h 628152"/>
              <a:gd name="connsiteX7" fmla="*/ 866692 w 2655735"/>
              <a:gd name="connsiteY7" fmla="*/ 182880 h 628152"/>
              <a:gd name="connsiteX8" fmla="*/ 1009815 w 2655735"/>
              <a:gd name="connsiteY8" fmla="*/ 103367 h 628152"/>
              <a:gd name="connsiteX9" fmla="*/ 1081377 w 2655735"/>
              <a:gd name="connsiteY9" fmla="*/ 31805 h 628152"/>
              <a:gd name="connsiteX10" fmla="*/ 1160890 w 2655735"/>
              <a:gd name="connsiteY10" fmla="*/ 87465 h 628152"/>
              <a:gd name="connsiteX11" fmla="*/ 1248355 w 2655735"/>
              <a:gd name="connsiteY11" fmla="*/ 87465 h 628152"/>
              <a:gd name="connsiteX12" fmla="*/ 1391478 w 2655735"/>
              <a:gd name="connsiteY12" fmla="*/ 31805 h 628152"/>
              <a:gd name="connsiteX13" fmla="*/ 1494845 w 2655735"/>
              <a:gd name="connsiteY13" fmla="*/ 31805 h 628152"/>
              <a:gd name="connsiteX14" fmla="*/ 1653871 w 2655735"/>
              <a:gd name="connsiteY14" fmla="*/ 0 h 628152"/>
              <a:gd name="connsiteX15" fmla="*/ 1741335 w 2655735"/>
              <a:gd name="connsiteY15" fmla="*/ 23854 h 628152"/>
              <a:gd name="connsiteX16" fmla="*/ 1868556 w 2655735"/>
              <a:gd name="connsiteY16" fmla="*/ 39756 h 628152"/>
              <a:gd name="connsiteX17" fmla="*/ 2138901 w 2655735"/>
              <a:gd name="connsiteY17" fmla="*/ 47708 h 628152"/>
              <a:gd name="connsiteX18" fmla="*/ 2313829 w 2655735"/>
              <a:gd name="connsiteY18" fmla="*/ 31805 h 628152"/>
              <a:gd name="connsiteX19" fmla="*/ 2393342 w 2655735"/>
              <a:gd name="connsiteY19" fmla="*/ 31805 h 628152"/>
              <a:gd name="connsiteX20" fmla="*/ 2544417 w 2655735"/>
              <a:gd name="connsiteY20" fmla="*/ 31805 h 628152"/>
              <a:gd name="connsiteX21" fmla="*/ 2655735 w 2655735"/>
              <a:gd name="connsiteY21" fmla="*/ 47708 h 628152"/>
              <a:gd name="connsiteX0" fmla="*/ 0 w 2544417"/>
              <a:gd name="connsiteY0" fmla="*/ 628152 h 628152"/>
              <a:gd name="connsiteX1" fmla="*/ 63610 w 2544417"/>
              <a:gd name="connsiteY1" fmla="*/ 564543 h 628152"/>
              <a:gd name="connsiteX2" fmla="*/ 159026 w 2544417"/>
              <a:gd name="connsiteY2" fmla="*/ 532738 h 628152"/>
              <a:gd name="connsiteX3" fmla="*/ 294198 w 2544417"/>
              <a:gd name="connsiteY3" fmla="*/ 469127 h 628152"/>
              <a:gd name="connsiteX4" fmla="*/ 445273 w 2544417"/>
              <a:gd name="connsiteY4" fmla="*/ 397565 h 628152"/>
              <a:gd name="connsiteX5" fmla="*/ 532737 w 2544417"/>
              <a:gd name="connsiteY5" fmla="*/ 318052 h 628152"/>
              <a:gd name="connsiteX6" fmla="*/ 652007 w 2544417"/>
              <a:gd name="connsiteY6" fmla="*/ 238539 h 628152"/>
              <a:gd name="connsiteX7" fmla="*/ 866692 w 2544417"/>
              <a:gd name="connsiteY7" fmla="*/ 182880 h 628152"/>
              <a:gd name="connsiteX8" fmla="*/ 1009815 w 2544417"/>
              <a:gd name="connsiteY8" fmla="*/ 103367 h 628152"/>
              <a:gd name="connsiteX9" fmla="*/ 1081377 w 2544417"/>
              <a:gd name="connsiteY9" fmla="*/ 31805 h 628152"/>
              <a:gd name="connsiteX10" fmla="*/ 1160890 w 2544417"/>
              <a:gd name="connsiteY10" fmla="*/ 87465 h 628152"/>
              <a:gd name="connsiteX11" fmla="*/ 1248355 w 2544417"/>
              <a:gd name="connsiteY11" fmla="*/ 87465 h 628152"/>
              <a:gd name="connsiteX12" fmla="*/ 1391478 w 2544417"/>
              <a:gd name="connsiteY12" fmla="*/ 31805 h 628152"/>
              <a:gd name="connsiteX13" fmla="*/ 1494845 w 2544417"/>
              <a:gd name="connsiteY13" fmla="*/ 31805 h 628152"/>
              <a:gd name="connsiteX14" fmla="*/ 1653871 w 2544417"/>
              <a:gd name="connsiteY14" fmla="*/ 0 h 628152"/>
              <a:gd name="connsiteX15" fmla="*/ 1741335 w 2544417"/>
              <a:gd name="connsiteY15" fmla="*/ 23854 h 628152"/>
              <a:gd name="connsiteX16" fmla="*/ 1868556 w 2544417"/>
              <a:gd name="connsiteY16" fmla="*/ 39756 h 628152"/>
              <a:gd name="connsiteX17" fmla="*/ 2138901 w 2544417"/>
              <a:gd name="connsiteY17" fmla="*/ 47708 h 628152"/>
              <a:gd name="connsiteX18" fmla="*/ 2313829 w 2544417"/>
              <a:gd name="connsiteY18" fmla="*/ 31805 h 628152"/>
              <a:gd name="connsiteX19" fmla="*/ 2393342 w 2544417"/>
              <a:gd name="connsiteY19" fmla="*/ 31805 h 628152"/>
              <a:gd name="connsiteX20" fmla="*/ 2544417 w 2544417"/>
              <a:gd name="connsiteY20" fmla="*/ 31805 h 628152"/>
              <a:gd name="connsiteX0" fmla="*/ 0 w 2393342"/>
              <a:gd name="connsiteY0" fmla="*/ 628152 h 628152"/>
              <a:gd name="connsiteX1" fmla="*/ 63610 w 2393342"/>
              <a:gd name="connsiteY1" fmla="*/ 564543 h 628152"/>
              <a:gd name="connsiteX2" fmla="*/ 159026 w 2393342"/>
              <a:gd name="connsiteY2" fmla="*/ 532738 h 628152"/>
              <a:gd name="connsiteX3" fmla="*/ 294198 w 2393342"/>
              <a:gd name="connsiteY3" fmla="*/ 469127 h 628152"/>
              <a:gd name="connsiteX4" fmla="*/ 445273 w 2393342"/>
              <a:gd name="connsiteY4" fmla="*/ 397565 h 628152"/>
              <a:gd name="connsiteX5" fmla="*/ 532737 w 2393342"/>
              <a:gd name="connsiteY5" fmla="*/ 318052 h 628152"/>
              <a:gd name="connsiteX6" fmla="*/ 652007 w 2393342"/>
              <a:gd name="connsiteY6" fmla="*/ 238539 h 628152"/>
              <a:gd name="connsiteX7" fmla="*/ 866692 w 2393342"/>
              <a:gd name="connsiteY7" fmla="*/ 182880 h 628152"/>
              <a:gd name="connsiteX8" fmla="*/ 1009815 w 2393342"/>
              <a:gd name="connsiteY8" fmla="*/ 103367 h 628152"/>
              <a:gd name="connsiteX9" fmla="*/ 1081377 w 2393342"/>
              <a:gd name="connsiteY9" fmla="*/ 31805 h 628152"/>
              <a:gd name="connsiteX10" fmla="*/ 1160890 w 2393342"/>
              <a:gd name="connsiteY10" fmla="*/ 87465 h 628152"/>
              <a:gd name="connsiteX11" fmla="*/ 1248355 w 2393342"/>
              <a:gd name="connsiteY11" fmla="*/ 87465 h 628152"/>
              <a:gd name="connsiteX12" fmla="*/ 1391478 w 2393342"/>
              <a:gd name="connsiteY12" fmla="*/ 31805 h 628152"/>
              <a:gd name="connsiteX13" fmla="*/ 1494845 w 2393342"/>
              <a:gd name="connsiteY13" fmla="*/ 31805 h 628152"/>
              <a:gd name="connsiteX14" fmla="*/ 1653871 w 2393342"/>
              <a:gd name="connsiteY14" fmla="*/ 0 h 628152"/>
              <a:gd name="connsiteX15" fmla="*/ 1741335 w 2393342"/>
              <a:gd name="connsiteY15" fmla="*/ 23854 h 628152"/>
              <a:gd name="connsiteX16" fmla="*/ 1868556 w 2393342"/>
              <a:gd name="connsiteY16" fmla="*/ 39756 h 628152"/>
              <a:gd name="connsiteX17" fmla="*/ 2138901 w 2393342"/>
              <a:gd name="connsiteY17" fmla="*/ 47708 h 628152"/>
              <a:gd name="connsiteX18" fmla="*/ 2313829 w 2393342"/>
              <a:gd name="connsiteY18" fmla="*/ 31805 h 628152"/>
              <a:gd name="connsiteX19" fmla="*/ 2393342 w 2393342"/>
              <a:gd name="connsiteY19" fmla="*/ 31805 h 628152"/>
              <a:gd name="connsiteX0" fmla="*/ 0 w 2313829"/>
              <a:gd name="connsiteY0" fmla="*/ 628152 h 628152"/>
              <a:gd name="connsiteX1" fmla="*/ 63610 w 2313829"/>
              <a:gd name="connsiteY1" fmla="*/ 564543 h 628152"/>
              <a:gd name="connsiteX2" fmla="*/ 159026 w 2313829"/>
              <a:gd name="connsiteY2" fmla="*/ 532738 h 628152"/>
              <a:gd name="connsiteX3" fmla="*/ 294198 w 2313829"/>
              <a:gd name="connsiteY3" fmla="*/ 469127 h 628152"/>
              <a:gd name="connsiteX4" fmla="*/ 445273 w 2313829"/>
              <a:gd name="connsiteY4" fmla="*/ 397565 h 628152"/>
              <a:gd name="connsiteX5" fmla="*/ 532737 w 2313829"/>
              <a:gd name="connsiteY5" fmla="*/ 318052 h 628152"/>
              <a:gd name="connsiteX6" fmla="*/ 652007 w 2313829"/>
              <a:gd name="connsiteY6" fmla="*/ 238539 h 628152"/>
              <a:gd name="connsiteX7" fmla="*/ 866692 w 2313829"/>
              <a:gd name="connsiteY7" fmla="*/ 182880 h 628152"/>
              <a:gd name="connsiteX8" fmla="*/ 1009815 w 2313829"/>
              <a:gd name="connsiteY8" fmla="*/ 103367 h 628152"/>
              <a:gd name="connsiteX9" fmla="*/ 1081377 w 2313829"/>
              <a:gd name="connsiteY9" fmla="*/ 31805 h 628152"/>
              <a:gd name="connsiteX10" fmla="*/ 1160890 w 2313829"/>
              <a:gd name="connsiteY10" fmla="*/ 87465 h 628152"/>
              <a:gd name="connsiteX11" fmla="*/ 1248355 w 2313829"/>
              <a:gd name="connsiteY11" fmla="*/ 87465 h 628152"/>
              <a:gd name="connsiteX12" fmla="*/ 1391478 w 2313829"/>
              <a:gd name="connsiteY12" fmla="*/ 31805 h 628152"/>
              <a:gd name="connsiteX13" fmla="*/ 1494845 w 2313829"/>
              <a:gd name="connsiteY13" fmla="*/ 31805 h 628152"/>
              <a:gd name="connsiteX14" fmla="*/ 1653871 w 2313829"/>
              <a:gd name="connsiteY14" fmla="*/ 0 h 628152"/>
              <a:gd name="connsiteX15" fmla="*/ 1741335 w 2313829"/>
              <a:gd name="connsiteY15" fmla="*/ 23854 h 628152"/>
              <a:gd name="connsiteX16" fmla="*/ 1868556 w 2313829"/>
              <a:gd name="connsiteY16" fmla="*/ 39756 h 628152"/>
              <a:gd name="connsiteX17" fmla="*/ 2138901 w 2313829"/>
              <a:gd name="connsiteY17" fmla="*/ 47708 h 628152"/>
              <a:gd name="connsiteX18" fmla="*/ 2313829 w 2313829"/>
              <a:gd name="connsiteY18" fmla="*/ 31805 h 628152"/>
              <a:gd name="connsiteX0" fmla="*/ 0 w 2138901"/>
              <a:gd name="connsiteY0" fmla="*/ 628152 h 628152"/>
              <a:gd name="connsiteX1" fmla="*/ 63610 w 2138901"/>
              <a:gd name="connsiteY1" fmla="*/ 564543 h 628152"/>
              <a:gd name="connsiteX2" fmla="*/ 159026 w 2138901"/>
              <a:gd name="connsiteY2" fmla="*/ 532738 h 628152"/>
              <a:gd name="connsiteX3" fmla="*/ 294198 w 2138901"/>
              <a:gd name="connsiteY3" fmla="*/ 469127 h 628152"/>
              <a:gd name="connsiteX4" fmla="*/ 445273 w 2138901"/>
              <a:gd name="connsiteY4" fmla="*/ 397565 h 628152"/>
              <a:gd name="connsiteX5" fmla="*/ 532737 w 2138901"/>
              <a:gd name="connsiteY5" fmla="*/ 318052 h 628152"/>
              <a:gd name="connsiteX6" fmla="*/ 652007 w 2138901"/>
              <a:gd name="connsiteY6" fmla="*/ 238539 h 628152"/>
              <a:gd name="connsiteX7" fmla="*/ 866692 w 2138901"/>
              <a:gd name="connsiteY7" fmla="*/ 182880 h 628152"/>
              <a:gd name="connsiteX8" fmla="*/ 1009815 w 2138901"/>
              <a:gd name="connsiteY8" fmla="*/ 103367 h 628152"/>
              <a:gd name="connsiteX9" fmla="*/ 1081377 w 2138901"/>
              <a:gd name="connsiteY9" fmla="*/ 31805 h 628152"/>
              <a:gd name="connsiteX10" fmla="*/ 1160890 w 2138901"/>
              <a:gd name="connsiteY10" fmla="*/ 87465 h 628152"/>
              <a:gd name="connsiteX11" fmla="*/ 1248355 w 2138901"/>
              <a:gd name="connsiteY11" fmla="*/ 87465 h 628152"/>
              <a:gd name="connsiteX12" fmla="*/ 1391478 w 2138901"/>
              <a:gd name="connsiteY12" fmla="*/ 31805 h 628152"/>
              <a:gd name="connsiteX13" fmla="*/ 1494845 w 2138901"/>
              <a:gd name="connsiteY13" fmla="*/ 31805 h 628152"/>
              <a:gd name="connsiteX14" fmla="*/ 1653871 w 2138901"/>
              <a:gd name="connsiteY14" fmla="*/ 0 h 628152"/>
              <a:gd name="connsiteX15" fmla="*/ 1741335 w 2138901"/>
              <a:gd name="connsiteY15" fmla="*/ 23854 h 628152"/>
              <a:gd name="connsiteX16" fmla="*/ 1868556 w 2138901"/>
              <a:gd name="connsiteY16" fmla="*/ 39756 h 628152"/>
              <a:gd name="connsiteX17" fmla="*/ 2138901 w 2138901"/>
              <a:gd name="connsiteY17" fmla="*/ 47708 h 628152"/>
              <a:gd name="connsiteX0" fmla="*/ 0 w 1868556"/>
              <a:gd name="connsiteY0" fmla="*/ 628152 h 628152"/>
              <a:gd name="connsiteX1" fmla="*/ 63610 w 1868556"/>
              <a:gd name="connsiteY1" fmla="*/ 564543 h 628152"/>
              <a:gd name="connsiteX2" fmla="*/ 159026 w 1868556"/>
              <a:gd name="connsiteY2" fmla="*/ 532738 h 628152"/>
              <a:gd name="connsiteX3" fmla="*/ 294198 w 1868556"/>
              <a:gd name="connsiteY3" fmla="*/ 469127 h 628152"/>
              <a:gd name="connsiteX4" fmla="*/ 445273 w 1868556"/>
              <a:gd name="connsiteY4" fmla="*/ 397565 h 628152"/>
              <a:gd name="connsiteX5" fmla="*/ 532737 w 1868556"/>
              <a:gd name="connsiteY5" fmla="*/ 318052 h 628152"/>
              <a:gd name="connsiteX6" fmla="*/ 652007 w 1868556"/>
              <a:gd name="connsiteY6" fmla="*/ 238539 h 628152"/>
              <a:gd name="connsiteX7" fmla="*/ 866692 w 1868556"/>
              <a:gd name="connsiteY7" fmla="*/ 182880 h 628152"/>
              <a:gd name="connsiteX8" fmla="*/ 1009815 w 1868556"/>
              <a:gd name="connsiteY8" fmla="*/ 103367 h 628152"/>
              <a:gd name="connsiteX9" fmla="*/ 1081377 w 1868556"/>
              <a:gd name="connsiteY9" fmla="*/ 31805 h 628152"/>
              <a:gd name="connsiteX10" fmla="*/ 1160890 w 1868556"/>
              <a:gd name="connsiteY10" fmla="*/ 87465 h 628152"/>
              <a:gd name="connsiteX11" fmla="*/ 1248355 w 1868556"/>
              <a:gd name="connsiteY11" fmla="*/ 87465 h 628152"/>
              <a:gd name="connsiteX12" fmla="*/ 1391478 w 1868556"/>
              <a:gd name="connsiteY12" fmla="*/ 31805 h 628152"/>
              <a:gd name="connsiteX13" fmla="*/ 1494845 w 1868556"/>
              <a:gd name="connsiteY13" fmla="*/ 31805 h 628152"/>
              <a:gd name="connsiteX14" fmla="*/ 1653871 w 1868556"/>
              <a:gd name="connsiteY14" fmla="*/ 0 h 628152"/>
              <a:gd name="connsiteX15" fmla="*/ 1741335 w 1868556"/>
              <a:gd name="connsiteY15" fmla="*/ 23854 h 628152"/>
              <a:gd name="connsiteX16" fmla="*/ 1868556 w 1868556"/>
              <a:gd name="connsiteY16" fmla="*/ 39756 h 628152"/>
              <a:gd name="connsiteX0" fmla="*/ 0 w 2001906"/>
              <a:gd name="connsiteY0" fmla="*/ 786902 h 786902"/>
              <a:gd name="connsiteX1" fmla="*/ 196960 w 2001906"/>
              <a:gd name="connsiteY1" fmla="*/ 564543 h 786902"/>
              <a:gd name="connsiteX2" fmla="*/ 292376 w 2001906"/>
              <a:gd name="connsiteY2" fmla="*/ 532738 h 786902"/>
              <a:gd name="connsiteX3" fmla="*/ 427548 w 2001906"/>
              <a:gd name="connsiteY3" fmla="*/ 469127 h 786902"/>
              <a:gd name="connsiteX4" fmla="*/ 578623 w 2001906"/>
              <a:gd name="connsiteY4" fmla="*/ 397565 h 786902"/>
              <a:gd name="connsiteX5" fmla="*/ 666087 w 2001906"/>
              <a:gd name="connsiteY5" fmla="*/ 318052 h 786902"/>
              <a:gd name="connsiteX6" fmla="*/ 785357 w 2001906"/>
              <a:gd name="connsiteY6" fmla="*/ 238539 h 786902"/>
              <a:gd name="connsiteX7" fmla="*/ 1000042 w 2001906"/>
              <a:gd name="connsiteY7" fmla="*/ 182880 h 786902"/>
              <a:gd name="connsiteX8" fmla="*/ 1143165 w 2001906"/>
              <a:gd name="connsiteY8" fmla="*/ 103367 h 786902"/>
              <a:gd name="connsiteX9" fmla="*/ 1214727 w 2001906"/>
              <a:gd name="connsiteY9" fmla="*/ 31805 h 786902"/>
              <a:gd name="connsiteX10" fmla="*/ 1294240 w 2001906"/>
              <a:gd name="connsiteY10" fmla="*/ 87465 h 786902"/>
              <a:gd name="connsiteX11" fmla="*/ 1381705 w 2001906"/>
              <a:gd name="connsiteY11" fmla="*/ 87465 h 786902"/>
              <a:gd name="connsiteX12" fmla="*/ 1524828 w 2001906"/>
              <a:gd name="connsiteY12" fmla="*/ 31805 h 786902"/>
              <a:gd name="connsiteX13" fmla="*/ 1628195 w 2001906"/>
              <a:gd name="connsiteY13" fmla="*/ 31805 h 786902"/>
              <a:gd name="connsiteX14" fmla="*/ 1787221 w 2001906"/>
              <a:gd name="connsiteY14" fmla="*/ 0 h 786902"/>
              <a:gd name="connsiteX15" fmla="*/ 1874685 w 2001906"/>
              <a:gd name="connsiteY15" fmla="*/ 23854 h 786902"/>
              <a:gd name="connsiteX16" fmla="*/ 2001906 w 2001906"/>
              <a:gd name="connsiteY16" fmla="*/ 39756 h 786902"/>
              <a:gd name="connsiteX0" fmla="*/ 0 w 1995556"/>
              <a:gd name="connsiteY0" fmla="*/ 761502 h 761502"/>
              <a:gd name="connsiteX1" fmla="*/ 190610 w 1995556"/>
              <a:gd name="connsiteY1" fmla="*/ 564543 h 761502"/>
              <a:gd name="connsiteX2" fmla="*/ 286026 w 1995556"/>
              <a:gd name="connsiteY2" fmla="*/ 532738 h 761502"/>
              <a:gd name="connsiteX3" fmla="*/ 421198 w 1995556"/>
              <a:gd name="connsiteY3" fmla="*/ 469127 h 761502"/>
              <a:gd name="connsiteX4" fmla="*/ 572273 w 1995556"/>
              <a:gd name="connsiteY4" fmla="*/ 397565 h 761502"/>
              <a:gd name="connsiteX5" fmla="*/ 659737 w 1995556"/>
              <a:gd name="connsiteY5" fmla="*/ 318052 h 761502"/>
              <a:gd name="connsiteX6" fmla="*/ 779007 w 1995556"/>
              <a:gd name="connsiteY6" fmla="*/ 238539 h 761502"/>
              <a:gd name="connsiteX7" fmla="*/ 993692 w 1995556"/>
              <a:gd name="connsiteY7" fmla="*/ 182880 h 761502"/>
              <a:gd name="connsiteX8" fmla="*/ 1136815 w 1995556"/>
              <a:gd name="connsiteY8" fmla="*/ 103367 h 761502"/>
              <a:gd name="connsiteX9" fmla="*/ 1208377 w 1995556"/>
              <a:gd name="connsiteY9" fmla="*/ 31805 h 761502"/>
              <a:gd name="connsiteX10" fmla="*/ 1287890 w 1995556"/>
              <a:gd name="connsiteY10" fmla="*/ 87465 h 761502"/>
              <a:gd name="connsiteX11" fmla="*/ 1375355 w 1995556"/>
              <a:gd name="connsiteY11" fmla="*/ 87465 h 761502"/>
              <a:gd name="connsiteX12" fmla="*/ 1518478 w 1995556"/>
              <a:gd name="connsiteY12" fmla="*/ 31805 h 761502"/>
              <a:gd name="connsiteX13" fmla="*/ 1621845 w 1995556"/>
              <a:gd name="connsiteY13" fmla="*/ 31805 h 761502"/>
              <a:gd name="connsiteX14" fmla="*/ 1780871 w 1995556"/>
              <a:gd name="connsiteY14" fmla="*/ 0 h 761502"/>
              <a:gd name="connsiteX15" fmla="*/ 1868335 w 1995556"/>
              <a:gd name="connsiteY15" fmla="*/ 23854 h 761502"/>
              <a:gd name="connsiteX16" fmla="*/ 1995556 w 1995556"/>
              <a:gd name="connsiteY16" fmla="*/ 39756 h 761502"/>
              <a:gd name="connsiteX0" fmla="*/ 0 w 1804946"/>
              <a:gd name="connsiteY0" fmla="*/ 564543 h 564543"/>
              <a:gd name="connsiteX1" fmla="*/ 95416 w 1804946"/>
              <a:gd name="connsiteY1" fmla="*/ 532738 h 564543"/>
              <a:gd name="connsiteX2" fmla="*/ 230588 w 1804946"/>
              <a:gd name="connsiteY2" fmla="*/ 469127 h 564543"/>
              <a:gd name="connsiteX3" fmla="*/ 381663 w 1804946"/>
              <a:gd name="connsiteY3" fmla="*/ 397565 h 564543"/>
              <a:gd name="connsiteX4" fmla="*/ 469127 w 1804946"/>
              <a:gd name="connsiteY4" fmla="*/ 318052 h 564543"/>
              <a:gd name="connsiteX5" fmla="*/ 588397 w 1804946"/>
              <a:gd name="connsiteY5" fmla="*/ 238539 h 564543"/>
              <a:gd name="connsiteX6" fmla="*/ 803082 w 1804946"/>
              <a:gd name="connsiteY6" fmla="*/ 182880 h 564543"/>
              <a:gd name="connsiteX7" fmla="*/ 946205 w 1804946"/>
              <a:gd name="connsiteY7" fmla="*/ 103367 h 564543"/>
              <a:gd name="connsiteX8" fmla="*/ 1017767 w 1804946"/>
              <a:gd name="connsiteY8" fmla="*/ 31805 h 564543"/>
              <a:gd name="connsiteX9" fmla="*/ 1097280 w 1804946"/>
              <a:gd name="connsiteY9" fmla="*/ 87465 h 564543"/>
              <a:gd name="connsiteX10" fmla="*/ 1184745 w 1804946"/>
              <a:gd name="connsiteY10" fmla="*/ 87465 h 564543"/>
              <a:gd name="connsiteX11" fmla="*/ 1327868 w 1804946"/>
              <a:gd name="connsiteY11" fmla="*/ 31805 h 564543"/>
              <a:gd name="connsiteX12" fmla="*/ 1431235 w 1804946"/>
              <a:gd name="connsiteY12" fmla="*/ 31805 h 564543"/>
              <a:gd name="connsiteX13" fmla="*/ 1590261 w 1804946"/>
              <a:gd name="connsiteY13" fmla="*/ 0 h 564543"/>
              <a:gd name="connsiteX14" fmla="*/ 1677725 w 1804946"/>
              <a:gd name="connsiteY14" fmla="*/ 23854 h 564543"/>
              <a:gd name="connsiteX15" fmla="*/ 1804946 w 1804946"/>
              <a:gd name="connsiteY15" fmla="*/ 39756 h 564543"/>
              <a:gd name="connsiteX0" fmla="*/ 0 w 1709530"/>
              <a:gd name="connsiteY0" fmla="*/ 532738 h 532738"/>
              <a:gd name="connsiteX1" fmla="*/ 135172 w 1709530"/>
              <a:gd name="connsiteY1" fmla="*/ 469127 h 532738"/>
              <a:gd name="connsiteX2" fmla="*/ 286247 w 1709530"/>
              <a:gd name="connsiteY2" fmla="*/ 397565 h 532738"/>
              <a:gd name="connsiteX3" fmla="*/ 373711 w 1709530"/>
              <a:gd name="connsiteY3" fmla="*/ 318052 h 532738"/>
              <a:gd name="connsiteX4" fmla="*/ 492981 w 1709530"/>
              <a:gd name="connsiteY4" fmla="*/ 238539 h 532738"/>
              <a:gd name="connsiteX5" fmla="*/ 707666 w 1709530"/>
              <a:gd name="connsiteY5" fmla="*/ 182880 h 532738"/>
              <a:gd name="connsiteX6" fmla="*/ 850789 w 1709530"/>
              <a:gd name="connsiteY6" fmla="*/ 103367 h 532738"/>
              <a:gd name="connsiteX7" fmla="*/ 922351 w 1709530"/>
              <a:gd name="connsiteY7" fmla="*/ 31805 h 532738"/>
              <a:gd name="connsiteX8" fmla="*/ 1001864 w 1709530"/>
              <a:gd name="connsiteY8" fmla="*/ 87465 h 532738"/>
              <a:gd name="connsiteX9" fmla="*/ 1089329 w 1709530"/>
              <a:gd name="connsiteY9" fmla="*/ 87465 h 532738"/>
              <a:gd name="connsiteX10" fmla="*/ 1232452 w 1709530"/>
              <a:gd name="connsiteY10" fmla="*/ 31805 h 532738"/>
              <a:gd name="connsiteX11" fmla="*/ 1335819 w 1709530"/>
              <a:gd name="connsiteY11" fmla="*/ 31805 h 532738"/>
              <a:gd name="connsiteX12" fmla="*/ 1494845 w 1709530"/>
              <a:gd name="connsiteY12" fmla="*/ 0 h 532738"/>
              <a:gd name="connsiteX13" fmla="*/ 1582309 w 1709530"/>
              <a:gd name="connsiteY13" fmla="*/ 23854 h 532738"/>
              <a:gd name="connsiteX14" fmla="*/ 1709530 w 1709530"/>
              <a:gd name="connsiteY14" fmla="*/ 39756 h 532738"/>
              <a:gd name="connsiteX0" fmla="*/ 0 w 1574358"/>
              <a:gd name="connsiteY0" fmla="*/ 469127 h 469127"/>
              <a:gd name="connsiteX1" fmla="*/ 151075 w 1574358"/>
              <a:gd name="connsiteY1" fmla="*/ 397565 h 469127"/>
              <a:gd name="connsiteX2" fmla="*/ 238539 w 1574358"/>
              <a:gd name="connsiteY2" fmla="*/ 318052 h 469127"/>
              <a:gd name="connsiteX3" fmla="*/ 357809 w 1574358"/>
              <a:gd name="connsiteY3" fmla="*/ 238539 h 469127"/>
              <a:gd name="connsiteX4" fmla="*/ 572494 w 1574358"/>
              <a:gd name="connsiteY4" fmla="*/ 182880 h 469127"/>
              <a:gd name="connsiteX5" fmla="*/ 715617 w 1574358"/>
              <a:gd name="connsiteY5" fmla="*/ 103367 h 469127"/>
              <a:gd name="connsiteX6" fmla="*/ 787179 w 1574358"/>
              <a:gd name="connsiteY6" fmla="*/ 31805 h 469127"/>
              <a:gd name="connsiteX7" fmla="*/ 866692 w 1574358"/>
              <a:gd name="connsiteY7" fmla="*/ 87465 h 469127"/>
              <a:gd name="connsiteX8" fmla="*/ 954157 w 1574358"/>
              <a:gd name="connsiteY8" fmla="*/ 87465 h 469127"/>
              <a:gd name="connsiteX9" fmla="*/ 1097280 w 1574358"/>
              <a:gd name="connsiteY9" fmla="*/ 31805 h 469127"/>
              <a:gd name="connsiteX10" fmla="*/ 1200647 w 1574358"/>
              <a:gd name="connsiteY10" fmla="*/ 31805 h 469127"/>
              <a:gd name="connsiteX11" fmla="*/ 1359673 w 1574358"/>
              <a:gd name="connsiteY11" fmla="*/ 0 h 469127"/>
              <a:gd name="connsiteX12" fmla="*/ 1447137 w 1574358"/>
              <a:gd name="connsiteY12" fmla="*/ 23854 h 469127"/>
              <a:gd name="connsiteX13" fmla="*/ 1574358 w 1574358"/>
              <a:gd name="connsiteY13" fmla="*/ 39756 h 469127"/>
              <a:gd name="connsiteX0" fmla="*/ 0 w 1423283"/>
              <a:gd name="connsiteY0" fmla="*/ 397565 h 397565"/>
              <a:gd name="connsiteX1" fmla="*/ 87464 w 1423283"/>
              <a:gd name="connsiteY1" fmla="*/ 318052 h 397565"/>
              <a:gd name="connsiteX2" fmla="*/ 206734 w 1423283"/>
              <a:gd name="connsiteY2" fmla="*/ 238539 h 397565"/>
              <a:gd name="connsiteX3" fmla="*/ 421419 w 1423283"/>
              <a:gd name="connsiteY3" fmla="*/ 182880 h 397565"/>
              <a:gd name="connsiteX4" fmla="*/ 564542 w 1423283"/>
              <a:gd name="connsiteY4" fmla="*/ 103367 h 397565"/>
              <a:gd name="connsiteX5" fmla="*/ 636104 w 1423283"/>
              <a:gd name="connsiteY5" fmla="*/ 31805 h 397565"/>
              <a:gd name="connsiteX6" fmla="*/ 715617 w 1423283"/>
              <a:gd name="connsiteY6" fmla="*/ 87465 h 397565"/>
              <a:gd name="connsiteX7" fmla="*/ 803082 w 1423283"/>
              <a:gd name="connsiteY7" fmla="*/ 87465 h 397565"/>
              <a:gd name="connsiteX8" fmla="*/ 946205 w 1423283"/>
              <a:gd name="connsiteY8" fmla="*/ 31805 h 397565"/>
              <a:gd name="connsiteX9" fmla="*/ 1049572 w 1423283"/>
              <a:gd name="connsiteY9" fmla="*/ 31805 h 397565"/>
              <a:gd name="connsiteX10" fmla="*/ 1208598 w 1423283"/>
              <a:gd name="connsiteY10" fmla="*/ 0 h 397565"/>
              <a:gd name="connsiteX11" fmla="*/ 1296062 w 1423283"/>
              <a:gd name="connsiteY11" fmla="*/ 23854 h 397565"/>
              <a:gd name="connsiteX12" fmla="*/ 1423283 w 1423283"/>
              <a:gd name="connsiteY12" fmla="*/ 39756 h 397565"/>
              <a:gd name="connsiteX0" fmla="*/ 0 w 1335819"/>
              <a:gd name="connsiteY0" fmla="*/ 318052 h 318052"/>
              <a:gd name="connsiteX1" fmla="*/ 119270 w 1335819"/>
              <a:gd name="connsiteY1" fmla="*/ 238539 h 318052"/>
              <a:gd name="connsiteX2" fmla="*/ 333955 w 1335819"/>
              <a:gd name="connsiteY2" fmla="*/ 182880 h 318052"/>
              <a:gd name="connsiteX3" fmla="*/ 477078 w 1335819"/>
              <a:gd name="connsiteY3" fmla="*/ 103367 h 318052"/>
              <a:gd name="connsiteX4" fmla="*/ 548640 w 1335819"/>
              <a:gd name="connsiteY4" fmla="*/ 31805 h 318052"/>
              <a:gd name="connsiteX5" fmla="*/ 628153 w 1335819"/>
              <a:gd name="connsiteY5" fmla="*/ 87465 h 318052"/>
              <a:gd name="connsiteX6" fmla="*/ 715618 w 1335819"/>
              <a:gd name="connsiteY6" fmla="*/ 87465 h 318052"/>
              <a:gd name="connsiteX7" fmla="*/ 858741 w 1335819"/>
              <a:gd name="connsiteY7" fmla="*/ 31805 h 318052"/>
              <a:gd name="connsiteX8" fmla="*/ 962108 w 1335819"/>
              <a:gd name="connsiteY8" fmla="*/ 31805 h 318052"/>
              <a:gd name="connsiteX9" fmla="*/ 1121134 w 1335819"/>
              <a:gd name="connsiteY9" fmla="*/ 0 h 318052"/>
              <a:gd name="connsiteX10" fmla="*/ 1208598 w 1335819"/>
              <a:gd name="connsiteY10" fmla="*/ 23854 h 318052"/>
              <a:gd name="connsiteX11" fmla="*/ 1335819 w 1335819"/>
              <a:gd name="connsiteY11" fmla="*/ 39756 h 318052"/>
              <a:gd name="connsiteX0" fmla="*/ 0 w 1216549"/>
              <a:gd name="connsiteY0" fmla="*/ 238539 h 238539"/>
              <a:gd name="connsiteX1" fmla="*/ 214685 w 1216549"/>
              <a:gd name="connsiteY1" fmla="*/ 182880 h 238539"/>
              <a:gd name="connsiteX2" fmla="*/ 357808 w 1216549"/>
              <a:gd name="connsiteY2" fmla="*/ 103367 h 238539"/>
              <a:gd name="connsiteX3" fmla="*/ 429370 w 1216549"/>
              <a:gd name="connsiteY3" fmla="*/ 31805 h 238539"/>
              <a:gd name="connsiteX4" fmla="*/ 508883 w 1216549"/>
              <a:gd name="connsiteY4" fmla="*/ 87465 h 238539"/>
              <a:gd name="connsiteX5" fmla="*/ 596348 w 1216549"/>
              <a:gd name="connsiteY5" fmla="*/ 87465 h 238539"/>
              <a:gd name="connsiteX6" fmla="*/ 739471 w 1216549"/>
              <a:gd name="connsiteY6" fmla="*/ 31805 h 238539"/>
              <a:gd name="connsiteX7" fmla="*/ 842838 w 1216549"/>
              <a:gd name="connsiteY7" fmla="*/ 31805 h 238539"/>
              <a:gd name="connsiteX8" fmla="*/ 1001864 w 1216549"/>
              <a:gd name="connsiteY8" fmla="*/ 0 h 238539"/>
              <a:gd name="connsiteX9" fmla="*/ 1089328 w 1216549"/>
              <a:gd name="connsiteY9" fmla="*/ 23854 h 238539"/>
              <a:gd name="connsiteX10" fmla="*/ 1216549 w 1216549"/>
              <a:gd name="connsiteY10" fmla="*/ 39756 h 238539"/>
              <a:gd name="connsiteX0" fmla="*/ 0 w 1001864"/>
              <a:gd name="connsiteY0" fmla="*/ 182880 h 182880"/>
              <a:gd name="connsiteX1" fmla="*/ 143123 w 1001864"/>
              <a:gd name="connsiteY1" fmla="*/ 103367 h 182880"/>
              <a:gd name="connsiteX2" fmla="*/ 214685 w 1001864"/>
              <a:gd name="connsiteY2" fmla="*/ 31805 h 182880"/>
              <a:gd name="connsiteX3" fmla="*/ 294198 w 1001864"/>
              <a:gd name="connsiteY3" fmla="*/ 87465 h 182880"/>
              <a:gd name="connsiteX4" fmla="*/ 381663 w 1001864"/>
              <a:gd name="connsiteY4" fmla="*/ 87465 h 182880"/>
              <a:gd name="connsiteX5" fmla="*/ 524786 w 1001864"/>
              <a:gd name="connsiteY5" fmla="*/ 31805 h 182880"/>
              <a:gd name="connsiteX6" fmla="*/ 628153 w 1001864"/>
              <a:gd name="connsiteY6" fmla="*/ 31805 h 182880"/>
              <a:gd name="connsiteX7" fmla="*/ 787179 w 1001864"/>
              <a:gd name="connsiteY7" fmla="*/ 0 h 182880"/>
              <a:gd name="connsiteX8" fmla="*/ 874643 w 1001864"/>
              <a:gd name="connsiteY8" fmla="*/ 23854 h 182880"/>
              <a:gd name="connsiteX9" fmla="*/ 1001864 w 1001864"/>
              <a:gd name="connsiteY9" fmla="*/ 39756 h 182880"/>
              <a:gd name="connsiteX0" fmla="*/ 0 w 858741"/>
              <a:gd name="connsiteY0" fmla="*/ 103367 h 103367"/>
              <a:gd name="connsiteX1" fmla="*/ 71562 w 858741"/>
              <a:gd name="connsiteY1" fmla="*/ 31805 h 103367"/>
              <a:gd name="connsiteX2" fmla="*/ 151075 w 858741"/>
              <a:gd name="connsiteY2" fmla="*/ 87465 h 103367"/>
              <a:gd name="connsiteX3" fmla="*/ 238540 w 858741"/>
              <a:gd name="connsiteY3" fmla="*/ 87465 h 103367"/>
              <a:gd name="connsiteX4" fmla="*/ 381663 w 858741"/>
              <a:gd name="connsiteY4" fmla="*/ 31805 h 103367"/>
              <a:gd name="connsiteX5" fmla="*/ 485030 w 858741"/>
              <a:gd name="connsiteY5" fmla="*/ 31805 h 103367"/>
              <a:gd name="connsiteX6" fmla="*/ 644056 w 858741"/>
              <a:gd name="connsiteY6" fmla="*/ 0 h 103367"/>
              <a:gd name="connsiteX7" fmla="*/ 731520 w 858741"/>
              <a:gd name="connsiteY7" fmla="*/ 23854 h 103367"/>
              <a:gd name="connsiteX8" fmla="*/ 858741 w 858741"/>
              <a:gd name="connsiteY8" fmla="*/ 39756 h 103367"/>
              <a:gd name="connsiteX0" fmla="*/ 0 w 983674"/>
              <a:gd name="connsiteY0" fmla="*/ 103367 h 103367"/>
              <a:gd name="connsiteX1" fmla="*/ 71562 w 983674"/>
              <a:gd name="connsiteY1" fmla="*/ 31805 h 103367"/>
              <a:gd name="connsiteX2" fmla="*/ 151075 w 983674"/>
              <a:gd name="connsiteY2" fmla="*/ 87465 h 103367"/>
              <a:gd name="connsiteX3" fmla="*/ 238540 w 983674"/>
              <a:gd name="connsiteY3" fmla="*/ 87465 h 103367"/>
              <a:gd name="connsiteX4" fmla="*/ 381663 w 983674"/>
              <a:gd name="connsiteY4" fmla="*/ 31805 h 103367"/>
              <a:gd name="connsiteX5" fmla="*/ 485030 w 983674"/>
              <a:gd name="connsiteY5" fmla="*/ 31805 h 103367"/>
              <a:gd name="connsiteX6" fmla="*/ 644056 w 983674"/>
              <a:gd name="connsiteY6" fmla="*/ 0 h 103367"/>
              <a:gd name="connsiteX7" fmla="*/ 731520 w 983674"/>
              <a:gd name="connsiteY7" fmla="*/ 23854 h 103367"/>
              <a:gd name="connsiteX8" fmla="*/ 983674 w 983674"/>
              <a:gd name="connsiteY8" fmla="*/ 47731 h 103367"/>
              <a:gd name="connsiteX0" fmla="*/ 0 w 996964"/>
              <a:gd name="connsiteY0" fmla="*/ 103367 h 103367"/>
              <a:gd name="connsiteX1" fmla="*/ 71562 w 996964"/>
              <a:gd name="connsiteY1" fmla="*/ 31805 h 103367"/>
              <a:gd name="connsiteX2" fmla="*/ 151075 w 996964"/>
              <a:gd name="connsiteY2" fmla="*/ 87465 h 103367"/>
              <a:gd name="connsiteX3" fmla="*/ 238540 w 996964"/>
              <a:gd name="connsiteY3" fmla="*/ 87465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51075 w 996964"/>
              <a:gd name="connsiteY2" fmla="*/ 87465 h 103367"/>
              <a:gd name="connsiteX3" fmla="*/ 238540 w 996964"/>
              <a:gd name="connsiteY3" fmla="*/ 87465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38540 w 996964"/>
              <a:gd name="connsiteY3" fmla="*/ 87465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88541 w 996964"/>
              <a:gd name="connsiteY3" fmla="*/ 42226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67109 w 996964"/>
              <a:gd name="connsiteY3" fmla="*/ 21297 h 103367"/>
              <a:gd name="connsiteX4" fmla="*/ 381663 w 996964"/>
              <a:gd name="connsiteY4" fmla="*/ 31805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67109 w 996964"/>
              <a:gd name="connsiteY3" fmla="*/ 21297 h 103367"/>
              <a:gd name="connsiteX4" fmla="*/ 360232 w 996964"/>
              <a:gd name="connsiteY4" fmla="*/ 24829 h 103367"/>
              <a:gd name="connsiteX5" fmla="*/ 485030 w 996964"/>
              <a:gd name="connsiteY5" fmla="*/ 31805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03367 h 103367"/>
              <a:gd name="connsiteX1" fmla="*/ 145381 w 996964"/>
              <a:gd name="connsiteY1" fmla="*/ 27154 h 103367"/>
              <a:gd name="connsiteX2" fmla="*/ 167743 w 996964"/>
              <a:gd name="connsiteY2" fmla="*/ 75838 h 103367"/>
              <a:gd name="connsiteX3" fmla="*/ 267109 w 996964"/>
              <a:gd name="connsiteY3" fmla="*/ 21297 h 103367"/>
              <a:gd name="connsiteX4" fmla="*/ 360232 w 996964"/>
              <a:gd name="connsiteY4" fmla="*/ 24829 h 103367"/>
              <a:gd name="connsiteX5" fmla="*/ 470743 w 996964"/>
              <a:gd name="connsiteY5" fmla="*/ 15527 h 103367"/>
              <a:gd name="connsiteX6" fmla="*/ 644056 w 996964"/>
              <a:gd name="connsiteY6" fmla="*/ 0 h 103367"/>
              <a:gd name="connsiteX7" fmla="*/ 731520 w 996964"/>
              <a:gd name="connsiteY7" fmla="*/ 23854 h 103367"/>
              <a:gd name="connsiteX8" fmla="*/ 996964 w 996964"/>
              <a:gd name="connsiteY8" fmla="*/ 45072 h 103367"/>
              <a:gd name="connsiteX0" fmla="*/ 0 w 996964"/>
              <a:gd name="connsiteY0" fmla="*/ 162737 h 162737"/>
              <a:gd name="connsiteX1" fmla="*/ 145381 w 996964"/>
              <a:gd name="connsiteY1" fmla="*/ 86524 h 162737"/>
              <a:gd name="connsiteX2" fmla="*/ 167743 w 996964"/>
              <a:gd name="connsiteY2" fmla="*/ 135208 h 162737"/>
              <a:gd name="connsiteX3" fmla="*/ 267109 w 996964"/>
              <a:gd name="connsiteY3" fmla="*/ 80667 h 162737"/>
              <a:gd name="connsiteX4" fmla="*/ 360232 w 996964"/>
              <a:gd name="connsiteY4" fmla="*/ 84199 h 162737"/>
              <a:gd name="connsiteX5" fmla="*/ 470743 w 996964"/>
              <a:gd name="connsiteY5" fmla="*/ 74897 h 162737"/>
              <a:gd name="connsiteX6" fmla="*/ 558703 w 996964"/>
              <a:gd name="connsiteY6" fmla="*/ 0 h 162737"/>
              <a:gd name="connsiteX7" fmla="*/ 731520 w 996964"/>
              <a:gd name="connsiteY7" fmla="*/ 83224 h 162737"/>
              <a:gd name="connsiteX8" fmla="*/ 996964 w 996964"/>
              <a:gd name="connsiteY8" fmla="*/ 104442 h 162737"/>
              <a:gd name="connsiteX0" fmla="*/ 0 w 996964"/>
              <a:gd name="connsiteY0" fmla="*/ 162737 h 162737"/>
              <a:gd name="connsiteX1" fmla="*/ 145381 w 996964"/>
              <a:gd name="connsiteY1" fmla="*/ 86524 h 162737"/>
              <a:gd name="connsiteX2" fmla="*/ 167743 w 996964"/>
              <a:gd name="connsiteY2" fmla="*/ 135208 h 162737"/>
              <a:gd name="connsiteX3" fmla="*/ 267109 w 996964"/>
              <a:gd name="connsiteY3" fmla="*/ 80667 h 162737"/>
              <a:gd name="connsiteX4" fmla="*/ 360232 w 996964"/>
              <a:gd name="connsiteY4" fmla="*/ 84199 h 162737"/>
              <a:gd name="connsiteX5" fmla="*/ 470743 w 996964"/>
              <a:gd name="connsiteY5" fmla="*/ 74897 h 162737"/>
              <a:gd name="connsiteX6" fmla="*/ 558703 w 996964"/>
              <a:gd name="connsiteY6" fmla="*/ 0 h 162737"/>
              <a:gd name="connsiteX7" fmla="*/ 757714 w 996964"/>
              <a:gd name="connsiteY7" fmla="*/ 13463 h 162737"/>
              <a:gd name="connsiteX8" fmla="*/ 996964 w 996964"/>
              <a:gd name="connsiteY8" fmla="*/ 104442 h 162737"/>
              <a:gd name="connsiteX0" fmla="*/ 0 w 927908"/>
              <a:gd name="connsiteY0" fmla="*/ 162737 h 162737"/>
              <a:gd name="connsiteX1" fmla="*/ 145381 w 927908"/>
              <a:gd name="connsiteY1" fmla="*/ 86524 h 162737"/>
              <a:gd name="connsiteX2" fmla="*/ 167743 w 927908"/>
              <a:gd name="connsiteY2" fmla="*/ 135208 h 162737"/>
              <a:gd name="connsiteX3" fmla="*/ 267109 w 927908"/>
              <a:gd name="connsiteY3" fmla="*/ 80667 h 162737"/>
              <a:gd name="connsiteX4" fmla="*/ 360232 w 927908"/>
              <a:gd name="connsiteY4" fmla="*/ 84199 h 162737"/>
              <a:gd name="connsiteX5" fmla="*/ 470743 w 927908"/>
              <a:gd name="connsiteY5" fmla="*/ 74897 h 162737"/>
              <a:gd name="connsiteX6" fmla="*/ 558703 w 927908"/>
              <a:gd name="connsiteY6" fmla="*/ 0 h 162737"/>
              <a:gd name="connsiteX7" fmla="*/ 757714 w 927908"/>
              <a:gd name="connsiteY7" fmla="*/ 13463 h 162737"/>
              <a:gd name="connsiteX8" fmla="*/ 927908 w 927908"/>
              <a:gd name="connsiteY8" fmla="*/ 41656 h 162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7908" h="162737">
                <a:moveTo>
                  <a:pt x="0" y="162737"/>
                </a:moveTo>
                <a:lnTo>
                  <a:pt x="145381" y="86524"/>
                </a:lnTo>
                <a:lnTo>
                  <a:pt x="167743" y="135208"/>
                </a:lnTo>
                <a:lnTo>
                  <a:pt x="267109" y="80667"/>
                </a:lnTo>
                <a:lnTo>
                  <a:pt x="360232" y="84199"/>
                </a:lnTo>
                <a:lnTo>
                  <a:pt x="470743" y="74897"/>
                </a:lnTo>
                <a:lnTo>
                  <a:pt x="558703" y="0"/>
                </a:lnTo>
                <a:lnTo>
                  <a:pt x="757714" y="13463"/>
                </a:lnTo>
                <a:lnTo>
                  <a:pt x="927908" y="41656"/>
                </a:lnTo>
              </a:path>
            </a:pathLst>
          </a:custGeom>
          <a:ln w="25400" cmpd="dbl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388" tIns="45692" rIns="91388" bIns="4569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7185" name="Text Box 252"/>
          <p:cNvSpPr txBox="1">
            <a:spLocks noChangeArrowheads="1"/>
          </p:cNvSpPr>
          <p:nvPr/>
        </p:nvSpPr>
        <p:spPr bwMode="auto">
          <a:xfrm>
            <a:off x="757088" y="3309757"/>
            <a:ext cx="718568" cy="1873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glow rad="63500">
              <a:schemeClr val="accent3">
                <a:satMod val="175000"/>
                <a:alpha val="40000"/>
              </a:schemeClr>
            </a:glow>
          </a:effectLst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996633"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800" b="1" dirty="0">
                <a:latin typeface="Arial Narrow" pitchFamily="34" charset="0"/>
                <a:cs typeface="Arial" pitchFamily="34" charset="0"/>
              </a:rPr>
              <a:t>Монголия</a:t>
            </a:r>
          </a:p>
        </p:txBody>
      </p:sp>
      <p:sp>
        <p:nvSpPr>
          <p:cNvPr id="7186" name="Полилиния 7185"/>
          <p:cNvSpPr/>
          <p:nvPr/>
        </p:nvSpPr>
        <p:spPr>
          <a:xfrm>
            <a:off x="411163" y="3016251"/>
            <a:ext cx="1257300" cy="1297516"/>
          </a:xfrm>
          <a:custGeom>
            <a:avLst/>
            <a:gdLst>
              <a:gd name="connsiteX0" fmla="*/ 328613 w 1257300"/>
              <a:gd name="connsiteY0" fmla="*/ 0 h 950119"/>
              <a:gd name="connsiteX1" fmla="*/ 290513 w 1257300"/>
              <a:gd name="connsiteY1" fmla="*/ 71437 h 950119"/>
              <a:gd name="connsiteX2" fmla="*/ 271463 w 1257300"/>
              <a:gd name="connsiteY2" fmla="*/ 102394 h 950119"/>
              <a:gd name="connsiteX3" fmla="*/ 261938 w 1257300"/>
              <a:gd name="connsiteY3" fmla="*/ 145256 h 950119"/>
              <a:gd name="connsiteX4" fmla="*/ 207169 w 1257300"/>
              <a:gd name="connsiteY4" fmla="*/ 223837 h 950119"/>
              <a:gd name="connsiteX5" fmla="*/ 161925 w 1257300"/>
              <a:gd name="connsiteY5" fmla="*/ 297656 h 950119"/>
              <a:gd name="connsiteX6" fmla="*/ 111919 w 1257300"/>
              <a:gd name="connsiteY6" fmla="*/ 347662 h 950119"/>
              <a:gd name="connsiteX7" fmla="*/ 100013 w 1257300"/>
              <a:gd name="connsiteY7" fmla="*/ 373856 h 950119"/>
              <a:gd name="connsiteX8" fmla="*/ 95250 w 1257300"/>
              <a:gd name="connsiteY8" fmla="*/ 419100 h 950119"/>
              <a:gd name="connsiteX9" fmla="*/ 104775 w 1257300"/>
              <a:gd name="connsiteY9" fmla="*/ 440531 h 950119"/>
              <a:gd name="connsiteX10" fmla="*/ 80963 w 1257300"/>
              <a:gd name="connsiteY10" fmla="*/ 526256 h 950119"/>
              <a:gd name="connsiteX11" fmla="*/ 80963 w 1257300"/>
              <a:gd name="connsiteY11" fmla="*/ 526256 h 950119"/>
              <a:gd name="connsiteX12" fmla="*/ 61913 w 1257300"/>
              <a:gd name="connsiteY12" fmla="*/ 595312 h 950119"/>
              <a:gd name="connsiteX13" fmla="*/ 0 w 1257300"/>
              <a:gd name="connsiteY13" fmla="*/ 700087 h 950119"/>
              <a:gd name="connsiteX14" fmla="*/ 26194 w 1257300"/>
              <a:gd name="connsiteY14" fmla="*/ 726281 h 950119"/>
              <a:gd name="connsiteX15" fmla="*/ 59532 w 1257300"/>
              <a:gd name="connsiteY15" fmla="*/ 764381 h 950119"/>
              <a:gd name="connsiteX16" fmla="*/ 83344 w 1257300"/>
              <a:gd name="connsiteY16" fmla="*/ 781050 h 950119"/>
              <a:gd name="connsiteX17" fmla="*/ 107157 w 1257300"/>
              <a:gd name="connsiteY17" fmla="*/ 792956 h 950119"/>
              <a:gd name="connsiteX18" fmla="*/ 116682 w 1257300"/>
              <a:gd name="connsiteY18" fmla="*/ 816769 h 950119"/>
              <a:gd name="connsiteX19" fmla="*/ 109538 w 1257300"/>
              <a:gd name="connsiteY19" fmla="*/ 862012 h 950119"/>
              <a:gd name="connsiteX20" fmla="*/ 140494 w 1257300"/>
              <a:gd name="connsiteY20" fmla="*/ 900112 h 950119"/>
              <a:gd name="connsiteX21" fmla="*/ 157163 w 1257300"/>
              <a:gd name="connsiteY21" fmla="*/ 921544 h 950119"/>
              <a:gd name="connsiteX22" fmla="*/ 159544 w 1257300"/>
              <a:gd name="connsiteY22" fmla="*/ 945356 h 950119"/>
              <a:gd name="connsiteX23" fmla="*/ 183357 w 1257300"/>
              <a:gd name="connsiteY23" fmla="*/ 950119 h 950119"/>
              <a:gd name="connsiteX24" fmla="*/ 278607 w 1257300"/>
              <a:gd name="connsiteY24" fmla="*/ 912019 h 950119"/>
              <a:gd name="connsiteX25" fmla="*/ 316707 w 1257300"/>
              <a:gd name="connsiteY25" fmla="*/ 897731 h 950119"/>
              <a:gd name="connsiteX26" fmla="*/ 359569 w 1257300"/>
              <a:gd name="connsiteY26" fmla="*/ 907256 h 950119"/>
              <a:gd name="connsiteX27" fmla="*/ 411957 w 1257300"/>
              <a:gd name="connsiteY27" fmla="*/ 916781 h 950119"/>
              <a:gd name="connsiteX28" fmla="*/ 507207 w 1257300"/>
              <a:gd name="connsiteY28" fmla="*/ 857250 h 950119"/>
              <a:gd name="connsiteX29" fmla="*/ 561975 w 1257300"/>
              <a:gd name="connsiteY29" fmla="*/ 814387 h 950119"/>
              <a:gd name="connsiteX30" fmla="*/ 614363 w 1257300"/>
              <a:gd name="connsiteY30" fmla="*/ 781050 h 950119"/>
              <a:gd name="connsiteX31" fmla="*/ 619125 w 1257300"/>
              <a:gd name="connsiteY31" fmla="*/ 733425 h 950119"/>
              <a:gd name="connsiteX32" fmla="*/ 645319 w 1257300"/>
              <a:gd name="connsiteY32" fmla="*/ 671512 h 950119"/>
              <a:gd name="connsiteX33" fmla="*/ 678657 w 1257300"/>
              <a:gd name="connsiteY33" fmla="*/ 645319 h 950119"/>
              <a:gd name="connsiteX34" fmla="*/ 709613 w 1257300"/>
              <a:gd name="connsiteY34" fmla="*/ 638175 h 950119"/>
              <a:gd name="connsiteX35" fmla="*/ 735807 w 1257300"/>
              <a:gd name="connsiteY35" fmla="*/ 673894 h 950119"/>
              <a:gd name="connsiteX36" fmla="*/ 769144 w 1257300"/>
              <a:gd name="connsiteY36" fmla="*/ 683419 h 950119"/>
              <a:gd name="connsiteX37" fmla="*/ 852488 w 1257300"/>
              <a:gd name="connsiteY37" fmla="*/ 616744 h 950119"/>
              <a:gd name="connsiteX38" fmla="*/ 895350 w 1257300"/>
              <a:gd name="connsiteY38" fmla="*/ 619125 h 950119"/>
              <a:gd name="connsiteX39" fmla="*/ 969169 w 1257300"/>
              <a:gd name="connsiteY39" fmla="*/ 585787 h 950119"/>
              <a:gd name="connsiteX40" fmla="*/ 1009650 w 1257300"/>
              <a:gd name="connsiteY40" fmla="*/ 533400 h 950119"/>
              <a:gd name="connsiteX41" fmla="*/ 1057275 w 1257300"/>
              <a:gd name="connsiteY41" fmla="*/ 521494 h 950119"/>
              <a:gd name="connsiteX42" fmla="*/ 1083469 w 1257300"/>
              <a:gd name="connsiteY42" fmla="*/ 507206 h 950119"/>
              <a:gd name="connsiteX43" fmla="*/ 1126332 w 1257300"/>
              <a:gd name="connsiteY43" fmla="*/ 495300 h 950119"/>
              <a:gd name="connsiteX44" fmla="*/ 1162050 w 1257300"/>
              <a:gd name="connsiteY44" fmla="*/ 492919 h 950119"/>
              <a:gd name="connsiteX45" fmla="*/ 1193007 w 1257300"/>
              <a:gd name="connsiteY45" fmla="*/ 495300 h 950119"/>
              <a:gd name="connsiteX46" fmla="*/ 1226344 w 1257300"/>
              <a:gd name="connsiteY46" fmla="*/ 502444 h 950119"/>
              <a:gd name="connsiteX47" fmla="*/ 1250157 w 1257300"/>
              <a:gd name="connsiteY47" fmla="*/ 476250 h 950119"/>
              <a:gd name="connsiteX48" fmla="*/ 1257300 w 1257300"/>
              <a:gd name="connsiteY48" fmla="*/ 431006 h 950119"/>
              <a:gd name="connsiteX49" fmla="*/ 1245394 w 1257300"/>
              <a:gd name="connsiteY49" fmla="*/ 383381 h 950119"/>
              <a:gd name="connsiteX50" fmla="*/ 1233488 w 1257300"/>
              <a:gd name="connsiteY50" fmla="*/ 338137 h 950119"/>
              <a:gd name="connsiteX51" fmla="*/ 1202532 w 1257300"/>
              <a:gd name="connsiteY51" fmla="*/ 330994 h 950119"/>
              <a:gd name="connsiteX52" fmla="*/ 1185863 w 1257300"/>
              <a:gd name="connsiteY52" fmla="*/ 342900 h 950119"/>
              <a:gd name="connsiteX53" fmla="*/ 1157288 w 1257300"/>
              <a:gd name="connsiteY53" fmla="*/ 369094 h 950119"/>
              <a:gd name="connsiteX54" fmla="*/ 1126332 w 1257300"/>
              <a:gd name="connsiteY54" fmla="*/ 350044 h 950119"/>
              <a:gd name="connsiteX55" fmla="*/ 1092994 w 1257300"/>
              <a:gd name="connsiteY55" fmla="*/ 354806 h 950119"/>
              <a:gd name="connsiteX56" fmla="*/ 1066800 w 1257300"/>
              <a:gd name="connsiteY56" fmla="*/ 352425 h 950119"/>
              <a:gd name="connsiteX57" fmla="*/ 1069182 w 1257300"/>
              <a:gd name="connsiteY57" fmla="*/ 309562 h 950119"/>
              <a:gd name="connsiteX58" fmla="*/ 1193007 w 1257300"/>
              <a:gd name="connsiteY58" fmla="*/ 192881 h 950119"/>
              <a:gd name="connsiteX59" fmla="*/ 1238250 w 1257300"/>
              <a:gd name="connsiteY59" fmla="*/ 145256 h 950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257300" h="950119">
                <a:moveTo>
                  <a:pt x="328613" y="0"/>
                </a:moveTo>
                <a:lnTo>
                  <a:pt x="290513" y="71437"/>
                </a:lnTo>
                <a:lnTo>
                  <a:pt x="271463" y="102394"/>
                </a:lnTo>
                <a:lnTo>
                  <a:pt x="261938" y="145256"/>
                </a:lnTo>
                <a:lnTo>
                  <a:pt x="207169" y="223837"/>
                </a:lnTo>
                <a:lnTo>
                  <a:pt x="161925" y="297656"/>
                </a:lnTo>
                <a:lnTo>
                  <a:pt x="111919" y="347662"/>
                </a:lnTo>
                <a:lnTo>
                  <a:pt x="100013" y="373856"/>
                </a:lnTo>
                <a:lnTo>
                  <a:pt x="95250" y="419100"/>
                </a:lnTo>
                <a:lnTo>
                  <a:pt x="104775" y="440531"/>
                </a:lnTo>
                <a:lnTo>
                  <a:pt x="80963" y="526256"/>
                </a:lnTo>
                <a:lnTo>
                  <a:pt x="80963" y="526256"/>
                </a:lnTo>
                <a:lnTo>
                  <a:pt x="61913" y="595312"/>
                </a:lnTo>
                <a:lnTo>
                  <a:pt x="0" y="700087"/>
                </a:lnTo>
                <a:lnTo>
                  <a:pt x="26194" y="726281"/>
                </a:lnTo>
                <a:lnTo>
                  <a:pt x="59532" y="764381"/>
                </a:lnTo>
                <a:lnTo>
                  <a:pt x="83344" y="781050"/>
                </a:lnTo>
                <a:lnTo>
                  <a:pt x="107157" y="792956"/>
                </a:lnTo>
                <a:lnTo>
                  <a:pt x="116682" y="816769"/>
                </a:lnTo>
                <a:lnTo>
                  <a:pt x="109538" y="862012"/>
                </a:lnTo>
                <a:lnTo>
                  <a:pt x="140494" y="900112"/>
                </a:lnTo>
                <a:lnTo>
                  <a:pt x="157163" y="921544"/>
                </a:lnTo>
                <a:lnTo>
                  <a:pt x="159544" y="945356"/>
                </a:lnTo>
                <a:lnTo>
                  <a:pt x="183357" y="950119"/>
                </a:lnTo>
                <a:lnTo>
                  <a:pt x="278607" y="912019"/>
                </a:lnTo>
                <a:lnTo>
                  <a:pt x="316707" y="897731"/>
                </a:lnTo>
                <a:lnTo>
                  <a:pt x="359569" y="907256"/>
                </a:lnTo>
                <a:lnTo>
                  <a:pt x="411957" y="916781"/>
                </a:lnTo>
                <a:lnTo>
                  <a:pt x="507207" y="857250"/>
                </a:lnTo>
                <a:lnTo>
                  <a:pt x="561975" y="814387"/>
                </a:lnTo>
                <a:lnTo>
                  <a:pt x="614363" y="781050"/>
                </a:lnTo>
                <a:lnTo>
                  <a:pt x="619125" y="733425"/>
                </a:lnTo>
                <a:lnTo>
                  <a:pt x="645319" y="671512"/>
                </a:lnTo>
                <a:lnTo>
                  <a:pt x="678657" y="645319"/>
                </a:lnTo>
                <a:lnTo>
                  <a:pt x="709613" y="638175"/>
                </a:lnTo>
                <a:lnTo>
                  <a:pt x="735807" y="673894"/>
                </a:lnTo>
                <a:lnTo>
                  <a:pt x="769144" y="683419"/>
                </a:lnTo>
                <a:lnTo>
                  <a:pt x="852488" y="616744"/>
                </a:lnTo>
                <a:lnTo>
                  <a:pt x="895350" y="619125"/>
                </a:lnTo>
                <a:lnTo>
                  <a:pt x="969169" y="585787"/>
                </a:lnTo>
                <a:lnTo>
                  <a:pt x="1009650" y="533400"/>
                </a:lnTo>
                <a:lnTo>
                  <a:pt x="1057275" y="521494"/>
                </a:lnTo>
                <a:lnTo>
                  <a:pt x="1083469" y="507206"/>
                </a:lnTo>
                <a:lnTo>
                  <a:pt x="1126332" y="495300"/>
                </a:lnTo>
                <a:lnTo>
                  <a:pt x="1162050" y="492919"/>
                </a:lnTo>
                <a:lnTo>
                  <a:pt x="1193007" y="495300"/>
                </a:lnTo>
                <a:lnTo>
                  <a:pt x="1226344" y="502444"/>
                </a:lnTo>
                <a:lnTo>
                  <a:pt x="1250157" y="476250"/>
                </a:lnTo>
                <a:lnTo>
                  <a:pt x="1257300" y="431006"/>
                </a:lnTo>
                <a:lnTo>
                  <a:pt x="1245394" y="383381"/>
                </a:lnTo>
                <a:lnTo>
                  <a:pt x="1233488" y="338137"/>
                </a:lnTo>
                <a:lnTo>
                  <a:pt x="1202532" y="330994"/>
                </a:lnTo>
                <a:lnTo>
                  <a:pt x="1185863" y="342900"/>
                </a:lnTo>
                <a:lnTo>
                  <a:pt x="1157288" y="369094"/>
                </a:lnTo>
                <a:lnTo>
                  <a:pt x="1126332" y="350044"/>
                </a:lnTo>
                <a:lnTo>
                  <a:pt x="1092994" y="354806"/>
                </a:lnTo>
                <a:lnTo>
                  <a:pt x="1066800" y="352425"/>
                </a:lnTo>
                <a:lnTo>
                  <a:pt x="1069182" y="309562"/>
                </a:lnTo>
                <a:lnTo>
                  <a:pt x="1193007" y="192881"/>
                </a:lnTo>
                <a:lnTo>
                  <a:pt x="1238250" y="145256"/>
                </a:lnTo>
              </a:path>
            </a:pathLst>
          </a:custGeom>
          <a:ln w="12700">
            <a:solidFill>
              <a:srgbClr val="FF99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350">
              <a:solidFill>
                <a:prstClr val="black"/>
              </a:solidFill>
              <a:latin typeface="Arial Narrow" pitchFamily="34" charset="0"/>
            </a:endParaRPr>
          </a:p>
        </p:txBody>
      </p:sp>
      <p:grpSp>
        <p:nvGrpSpPr>
          <p:cNvPr id="7" name="Группа 7091"/>
          <p:cNvGrpSpPr>
            <a:grpSpLocks/>
          </p:cNvGrpSpPr>
          <p:nvPr/>
        </p:nvGrpSpPr>
        <p:grpSpPr bwMode="auto">
          <a:xfrm>
            <a:off x="2376488" y="2859617"/>
            <a:ext cx="152400" cy="211667"/>
            <a:chOff x="3030683" y="2879727"/>
            <a:chExt cx="152603" cy="154261"/>
          </a:xfrm>
        </p:grpSpPr>
        <p:pic>
          <p:nvPicPr>
            <p:cNvPr id="6428" name="Picture 459" descr="C:\Documents and Settings\ВасильевСВ\Рабочий стол\Безымянный.JPG"/>
            <p:cNvPicPr preferRelativeResize="0">
              <a:picLocks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r="40137" b="15517"/>
            <a:stretch>
              <a:fillRect/>
            </a:stretch>
          </p:blipFill>
          <p:spPr bwMode="auto">
            <a:xfrm>
              <a:off x="3030683" y="2879727"/>
              <a:ext cx="152603" cy="1542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106" name="Овал 7105"/>
            <p:cNvSpPr/>
            <p:nvPr/>
          </p:nvSpPr>
          <p:spPr>
            <a:xfrm>
              <a:off x="3035451" y="2882812"/>
              <a:ext cx="138297" cy="137292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8" name="Группа 7119"/>
          <p:cNvGrpSpPr>
            <a:grpSpLocks/>
          </p:cNvGrpSpPr>
          <p:nvPr/>
        </p:nvGrpSpPr>
        <p:grpSpPr bwMode="auto">
          <a:xfrm>
            <a:off x="1758951" y="2804585"/>
            <a:ext cx="144463" cy="188383"/>
            <a:chOff x="-312072" y="2068921"/>
            <a:chExt cx="144091" cy="139067"/>
          </a:xfrm>
        </p:grpSpPr>
        <p:pic>
          <p:nvPicPr>
            <p:cNvPr id="6426" name="Picture 461"/>
            <p:cNvPicPr preferRelativeResize="0">
              <a:picLocks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-312072" y="2068921"/>
              <a:ext cx="144091" cy="137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122" name="Овал 7121"/>
            <p:cNvSpPr/>
            <p:nvPr/>
          </p:nvSpPr>
          <p:spPr>
            <a:xfrm>
              <a:off x="-308905" y="2070483"/>
              <a:ext cx="137757" cy="137505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9" name="Группа 7082"/>
          <p:cNvGrpSpPr>
            <a:grpSpLocks/>
          </p:cNvGrpSpPr>
          <p:nvPr/>
        </p:nvGrpSpPr>
        <p:grpSpPr bwMode="auto">
          <a:xfrm>
            <a:off x="3476625" y="1805517"/>
            <a:ext cx="152400" cy="211667"/>
            <a:chOff x="3030683" y="2879727"/>
            <a:chExt cx="152603" cy="154261"/>
          </a:xfrm>
        </p:grpSpPr>
        <p:pic>
          <p:nvPicPr>
            <p:cNvPr id="6424" name="Picture 459" descr="C:\Documents and Settings\ВасильевСВ\Рабочий стол\Безымянный.JPG"/>
            <p:cNvPicPr preferRelativeResize="0">
              <a:picLocks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r="40137" b="15517"/>
            <a:stretch>
              <a:fillRect/>
            </a:stretch>
          </p:blipFill>
          <p:spPr bwMode="auto">
            <a:xfrm>
              <a:off x="3030683" y="2879727"/>
              <a:ext cx="152603" cy="1542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086" name="Овал 7085"/>
            <p:cNvSpPr/>
            <p:nvPr/>
          </p:nvSpPr>
          <p:spPr>
            <a:xfrm>
              <a:off x="3035452" y="2882812"/>
              <a:ext cx="138296" cy="137292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170" name="Rectangle 84"/>
          <p:cNvSpPr>
            <a:spLocks noChangeArrowheads="1"/>
          </p:cNvSpPr>
          <p:nvPr/>
        </p:nvSpPr>
        <p:spPr bwMode="auto">
          <a:xfrm flipH="1">
            <a:off x="5962651" y="2114551"/>
            <a:ext cx="265113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Шемья</a:t>
            </a:r>
          </a:p>
        </p:txBody>
      </p:sp>
      <p:grpSp>
        <p:nvGrpSpPr>
          <p:cNvPr id="10" name="Group 70"/>
          <p:cNvGrpSpPr>
            <a:grpSpLocks/>
          </p:cNvGrpSpPr>
          <p:nvPr/>
        </p:nvGrpSpPr>
        <p:grpSpPr bwMode="auto">
          <a:xfrm>
            <a:off x="5937251" y="2252134"/>
            <a:ext cx="73025" cy="97367"/>
            <a:chOff x="784" y="1700"/>
            <a:chExt cx="136" cy="136"/>
          </a:xfrm>
        </p:grpSpPr>
        <p:sp>
          <p:nvSpPr>
            <p:cNvPr id="5042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5043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5069" name="Oval 3167"/>
          <p:cNvSpPr>
            <a:spLocks noChangeArrowheads="1"/>
          </p:cNvSpPr>
          <p:nvPr/>
        </p:nvSpPr>
        <p:spPr bwMode="auto">
          <a:xfrm>
            <a:off x="6810375" y="1833033"/>
            <a:ext cx="107950" cy="1460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11" name="Group 70"/>
          <p:cNvGrpSpPr>
            <a:grpSpLocks/>
          </p:cNvGrpSpPr>
          <p:nvPr/>
        </p:nvGrpSpPr>
        <p:grpSpPr bwMode="auto">
          <a:xfrm>
            <a:off x="3500439" y="3560234"/>
            <a:ext cx="71437" cy="97367"/>
            <a:chOff x="784" y="1700"/>
            <a:chExt cx="136" cy="136"/>
          </a:xfrm>
        </p:grpSpPr>
        <p:sp>
          <p:nvSpPr>
            <p:cNvPr id="9823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24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12" name="Group 70"/>
          <p:cNvGrpSpPr>
            <a:grpSpLocks/>
          </p:cNvGrpSpPr>
          <p:nvPr/>
        </p:nvGrpSpPr>
        <p:grpSpPr bwMode="auto">
          <a:xfrm>
            <a:off x="1622426" y="2705101"/>
            <a:ext cx="73025" cy="99484"/>
            <a:chOff x="784" y="1700"/>
            <a:chExt cx="136" cy="136"/>
          </a:xfrm>
        </p:grpSpPr>
        <p:sp>
          <p:nvSpPr>
            <p:cNvPr id="9826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27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13" name="Group 70"/>
          <p:cNvGrpSpPr>
            <a:grpSpLocks/>
          </p:cNvGrpSpPr>
          <p:nvPr/>
        </p:nvGrpSpPr>
        <p:grpSpPr bwMode="auto">
          <a:xfrm>
            <a:off x="1476375" y="2923117"/>
            <a:ext cx="71438" cy="99483"/>
            <a:chOff x="784" y="1700"/>
            <a:chExt cx="136" cy="136"/>
          </a:xfrm>
        </p:grpSpPr>
        <p:sp>
          <p:nvSpPr>
            <p:cNvPr id="9829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30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176" name="Rectangle 84"/>
          <p:cNvSpPr>
            <a:spLocks noChangeArrowheads="1"/>
          </p:cNvSpPr>
          <p:nvPr/>
        </p:nvSpPr>
        <p:spPr bwMode="auto">
          <a:xfrm>
            <a:off x="3011488" y="4883151"/>
            <a:ext cx="215900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Мисава</a:t>
            </a:r>
          </a:p>
        </p:txBody>
      </p:sp>
      <p:sp>
        <p:nvSpPr>
          <p:cNvPr id="6177" name="Rectangle 84"/>
          <p:cNvSpPr>
            <a:spLocks noChangeArrowheads="1"/>
          </p:cNvSpPr>
          <p:nvPr/>
        </p:nvSpPr>
        <p:spPr bwMode="auto">
          <a:xfrm>
            <a:off x="3065464" y="5835651"/>
            <a:ext cx="236537" cy="65616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Токио</a:t>
            </a:r>
          </a:p>
        </p:txBody>
      </p:sp>
      <p:sp>
        <p:nvSpPr>
          <p:cNvPr id="25070" name="Line 65"/>
          <p:cNvSpPr>
            <a:spLocks noChangeAspect="1" noChangeShapeType="1"/>
          </p:cNvSpPr>
          <p:nvPr/>
        </p:nvSpPr>
        <p:spPr bwMode="auto">
          <a:xfrm>
            <a:off x="3324225" y="5742517"/>
            <a:ext cx="0" cy="404283"/>
          </a:xfrm>
          <a:prstGeom prst="line">
            <a:avLst/>
          </a:prstGeom>
          <a:noFill/>
          <a:ln w="6350">
            <a:solidFill>
              <a:srgbClr val="0000CC"/>
            </a:solidFill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074" name="Oval 3167"/>
          <p:cNvSpPr>
            <a:spLocks noChangeArrowheads="1"/>
          </p:cNvSpPr>
          <p:nvPr/>
        </p:nvSpPr>
        <p:spPr bwMode="auto">
          <a:xfrm>
            <a:off x="2973388" y="5952067"/>
            <a:ext cx="144462" cy="1968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ВМБ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18049" name="Rectangle 84"/>
          <p:cNvSpPr>
            <a:spLocks noChangeArrowheads="1"/>
          </p:cNvSpPr>
          <p:nvPr/>
        </p:nvSpPr>
        <p:spPr bwMode="auto">
          <a:xfrm flipH="1">
            <a:off x="2483768" y="4677139"/>
            <a:ext cx="576064" cy="172355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Японское море</a:t>
            </a:r>
          </a:p>
        </p:txBody>
      </p:sp>
      <p:grpSp>
        <p:nvGrpSpPr>
          <p:cNvPr id="14" name="Group 70"/>
          <p:cNvGrpSpPr>
            <a:grpSpLocks/>
          </p:cNvGrpSpPr>
          <p:nvPr/>
        </p:nvGrpSpPr>
        <p:grpSpPr bwMode="auto">
          <a:xfrm>
            <a:off x="2868613" y="3416301"/>
            <a:ext cx="73025" cy="99484"/>
            <a:chOff x="784" y="1700"/>
            <a:chExt cx="136" cy="136"/>
          </a:xfrm>
        </p:grpSpPr>
        <p:sp>
          <p:nvSpPr>
            <p:cNvPr id="7156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7157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15" name="Группа 549"/>
          <p:cNvGrpSpPr>
            <a:grpSpLocks/>
          </p:cNvGrpSpPr>
          <p:nvPr/>
        </p:nvGrpSpPr>
        <p:grpSpPr bwMode="auto">
          <a:xfrm flipH="1">
            <a:off x="1754189" y="3420534"/>
            <a:ext cx="504825" cy="336551"/>
            <a:chOff x="3273601" y="5298648"/>
            <a:chExt cx="742940" cy="291300"/>
          </a:xfrm>
        </p:grpSpPr>
        <p:sp>
          <p:nvSpPr>
            <p:cNvPr id="6411" name="Freeform 41"/>
            <p:cNvSpPr>
              <a:spLocks noChangeAspect="1"/>
            </p:cNvSpPr>
            <p:nvPr/>
          </p:nvSpPr>
          <p:spPr bwMode="auto">
            <a:xfrm flipH="1">
              <a:off x="3442772" y="5298648"/>
              <a:ext cx="481535" cy="291299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rgbClr val="CC6600"/>
                </a:gs>
                <a:gs pos="50000">
                  <a:srgbClr val="FFFFFF"/>
                </a:gs>
                <a:gs pos="100000">
                  <a:srgbClr val="993300"/>
                </a:gs>
              </a:gsLst>
              <a:lin ang="5400000" scaled="1"/>
            </a:gradFill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ru-RU"/>
            </a:p>
          </p:txBody>
        </p:sp>
        <p:sp>
          <p:nvSpPr>
            <p:cNvPr id="6412" name="Text Box 45"/>
            <p:cNvSpPr txBox="1">
              <a:spLocks noChangeAspect="1" noChangeArrowheads="1"/>
            </p:cNvSpPr>
            <p:nvPr/>
          </p:nvSpPr>
          <p:spPr bwMode="auto">
            <a:xfrm>
              <a:off x="3273601" y="5321123"/>
              <a:ext cx="742940" cy="147643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>
                <a:lnSpc>
                  <a:spcPct val="80000"/>
                </a:lnSpc>
              </a:pPr>
              <a:r>
                <a:rPr lang="ru-RU" altLang="ru-RU" sz="600" b="1">
                  <a:solidFill>
                    <a:srgbClr val="990000"/>
                  </a:solidFill>
                  <a:latin typeface="Arial Narrow" pitchFamily="34" charset="0"/>
                </a:rPr>
                <a:t>Сев.ОК</a:t>
              </a:r>
              <a:endParaRPr lang="ru-RU" altLang="ru-RU" sz="700" b="1">
                <a:solidFill>
                  <a:srgbClr val="990000"/>
                </a:solidFill>
                <a:latin typeface="Arial Narrow" pitchFamily="34" charset="0"/>
              </a:endParaRPr>
            </a:p>
          </p:txBody>
        </p:sp>
        <p:sp>
          <p:nvSpPr>
            <p:cNvPr id="6413" name="Line 65"/>
            <p:cNvSpPr>
              <a:spLocks noChangeAspect="1" noChangeShapeType="1"/>
            </p:cNvSpPr>
            <p:nvPr/>
          </p:nvSpPr>
          <p:spPr bwMode="auto">
            <a:xfrm>
              <a:off x="3440729" y="5340803"/>
              <a:ext cx="0" cy="249145"/>
            </a:xfrm>
            <a:prstGeom prst="line">
              <a:avLst/>
            </a:prstGeom>
            <a:noFill/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652" name="Rectangle 84"/>
          <p:cNvSpPr>
            <a:spLocks noChangeArrowheads="1"/>
          </p:cNvSpPr>
          <p:nvPr/>
        </p:nvSpPr>
        <p:spPr bwMode="auto">
          <a:xfrm flipH="1">
            <a:off x="3851920" y="2276873"/>
            <a:ext cx="576064" cy="172355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Охотское</a:t>
            </a:r>
          </a:p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море</a:t>
            </a:r>
          </a:p>
        </p:txBody>
      </p:sp>
      <p:grpSp>
        <p:nvGrpSpPr>
          <p:cNvPr id="16" name="Group 101"/>
          <p:cNvGrpSpPr>
            <a:grpSpLocks noChangeAspect="1"/>
          </p:cNvGrpSpPr>
          <p:nvPr/>
        </p:nvGrpSpPr>
        <p:grpSpPr bwMode="auto">
          <a:xfrm>
            <a:off x="6569076" y="986367"/>
            <a:ext cx="123825" cy="188384"/>
            <a:chOff x="4556" y="1156"/>
            <a:chExt cx="244" cy="348"/>
          </a:xfrm>
        </p:grpSpPr>
        <p:sp>
          <p:nvSpPr>
            <p:cNvPr id="2704" name="AutoShape 102"/>
            <p:cNvSpPr>
              <a:spLocks noChangeAspect="1" noChangeArrowheads="1"/>
            </p:cNvSpPr>
            <p:nvPr/>
          </p:nvSpPr>
          <p:spPr bwMode="auto">
            <a:xfrm>
              <a:off x="4559" y="1297"/>
              <a:ext cx="241" cy="207"/>
            </a:xfrm>
            <a:prstGeom prst="triangle">
              <a:avLst>
                <a:gd name="adj" fmla="val 50000"/>
              </a:avLst>
            </a:prstGeom>
            <a:noFill/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5" name="Line 103"/>
            <p:cNvSpPr>
              <a:spLocks noChangeAspect="1" noChangeShapeType="1"/>
            </p:cNvSpPr>
            <p:nvPr/>
          </p:nvSpPr>
          <p:spPr bwMode="auto">
            <a:xfrm rot="5400000">
              <a:off x="4617" y="1236"/>
              <a:ext cx="129" cy="0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6" name="Line 104"/>
            <p:cNvSpPr>
              <a:spLocks noChangeAspect="1" noChangeShapeType="1"/>
            </p:cNvSpPr>
            <p:nvPr/>
          </p:nvSpPr>
          <p:spPr bwMode="auto">
            <a:xfrm rot="-5400000">
              <a:off x="4681" y="1091"/>
              <a:ext cx="0" cy="169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7" name="Line 105"/>
            <p:cNvSpPr>
              <a:spLocks noChangeAspect="1" noChangeShapeType="1"/>
            </p:cNvSpPr>
            <p:nvPr/>
          </p:nvSpPr>
          <p:spPr bwMode="auto">
            <a:xfrm flipH="1">
              <a:off x="4578" y="1156"/>
              <a:ext cx="34" cy="35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8" name="Line 106"/>
            <p:cNvSpPr>
              <a:spLocks noChangeAspect="1" noChangeShapeType="1"/>
            </p:cNvSpPr>
            <p:nvPr/>
          </p:nvSpPr>
          <p:spPr bwMode="auto">
            <a:xfrm flipH="1">
              <a:off x="4556" y="1156"/>
              <a:ext cx="34" cy="35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09" name="Line 107"/>
            <p:cNvSpPr>
              <a:spLocks noChangeAspect="1" noChangeShapeType="1"/>
            </p:cNvSpPr>
            <p:nvPr/>
          </p:nvSpPr>
          <p:spPr bwMode="auto">
            <a:xfrm flipH="1">
              <a:off x="4741" y="1160"/>
              <a:ext cx="34" cy="3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10" name="Line 108"/>
            <p:cNvSpPr>
              <a:spLocks noChangeAspect="1" noChangeShapeType="1"/>
            </p:cNvSpPr>
            <p:nvPr/>
          </p:nvSpPr>
          <p:spPr bwMode="auto">
            <a:xfrm flipH="1">
              <a:off x="4762" y="1164"/>
              <a:ext cx="34" cy="31"/>
            </a:xfrm>
            <a:prstGeom prst="line">
              <a:avLst/>
            </a:prstGeom>
            <a:no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11" name="AutoShape 109"/>
            <p:cNvSpPr>
              <a:spLocks noChangeAspect="1" noChangeArrowheads="1"/>
            </p:cNvSpPr>
            <p:nvPr/>
          </p:nvSpPr>
          <p:spPr bwMode="auto">
            <a:xfrm>
              <a:off x="4615" y="1363"/>
              <a:ext cx="128" cy="109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" name="Group 70"/>
          <p:cNvGrpSpPr>
            <a:grpSpLocks/>
          </p:cNvGrpSpPr>
          <p:nvPr/>
        </p:nvGrpSpPr>
        <p:grpSpPr bwMode="auto">
          <a:xfrm>
            <a:off x="4910139" y="2269067"/>
            <a:ext cx="71437" cy="97367"/>
            <a:chOff x="784" y="1700"/>
            <a:chExt cx="136" cy="136"/>
          </a:xfrm>
        </p:grpSpPr>
        <p:sp>
          <p:nvSpPr>
            <p:cNvPr id="9820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821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186" name="Rectangle 84"/>
          <p:cNvSpPr>
            <a:spLocks noChangeArrowheads="1"/>
          </p:cNvSpPr>
          <p:nvPr/>
        </p:nvSpPr>
        <p:spPr bwMode="auto">
          <a:xfrm flipH="1">
            <a:off x="6372225" y="1369484"/>
            <a:ext cx="287338" cy="61555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400" b="1">
                <a:solidFill>
                  <a:srgbClr val="000000"/>
                </a:solidFill>
              </a:rPr>
              <a:t>Анкоридж</a:t>
            </a:r>
          </a:p>
        </p:txBody>
      </p:sp>
      <p:sp>
        <p:nvSpPr>
          <p:cNvPr id="5302" name="Rectangle 117"/>
          <p:cNvSpPr>
            <a:spLocks noChangeArrowheads="1"/>
          </p:cNvSpPr>
          <p:nvPr/>
        </p:nvSpPr>
        <p:spPr bwMode="auto">
          <a:xfrm>
            <a:off x="2675354" y="3687899"/>
            <a:ext cx="662770" cy="160279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91281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dirty="0">
                <a:solidFill>
                  <a:prstClr val="black"/>
                </a:solidFill>
                <a:effectLst>
                  <a:glow rad="63500">
                    <a:srgbClr val="F79646">
                      <a:lumMod val="20000"/>
                      <a:lumOff val="80000"/>
                      <a:alpha val="40000"/>
                    </a:srgbClr>
                  </a:glow>
                </a:effectLst>
                <a:latin typeface="Arial Narrow" pitchFamily="34" charset="0"/>
                <a:cs typeface="Arial" pitchFamily="34" charset="0"/>
              </a:rPr>
              <a:t>Приморское ОН</a:t>
            </a:r>
          </a:p>
        </p:txBody>
      </p:sp>
      <p:sp>
        <p:nvSpPr>
          <p:cNvPr id="2529" name="Oval 3167"/>
          <p:cNvSpPr>
            <a:spLocks noChangeArrowheads="1"/>
          </p:cNvSpPr>
          <p:nvPr/>
        </p:nvSpPr>
        <p:spPr bwMode="auto">
          <a:xfrm>
            <a:off x="4903788" y="2372785"/>
            <a:ext cx="107950" cy="148167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FF0000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6189" name="Rectangle 84"/>
          <p:cNvSpPr>
            <a:spLocks noChangeArrowheads="1"/>
          </p:cNvSpPr>
          <p:nvPr/>
        </p:nvSpPr>
        <p:spPr bwMode="auto">
          <a:xfrm>
            <a:off x="2890838" y="6220885"/>
            <a:ext cx="322262" cy="105833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Йокосука</a:t>
            </a:r>
          </a:p>
        </p:txBody>
      </p:sp>
      <p:grpSp>
        <p:nvGrpSpPr>
          <p:cNvPr id="18" name="Группа 20"/>
          <p:cNvGrpSpPr>
            <a:grpSpLocks/>
          </p:cNvGrpSpPr>
          <p:nvPr/>
        </p:nvGrpSpPr>
        <p:grpSpPr bwMode="auto">
          <a:xfrm>
            <a:off x="6588125" y="886885"/>
            <a:ext cx="615950" cy="393700"/>
            <a:chOff x="6385234" y="6858000"/>
            <a:chExt cx="792284" cy="527697"/>
          </a:xfrm>
        </p:grpSpPr>
        <p:sp>
          <p:nvSpPr>
            <p:cNvPr id="9812" name="Freeform 41"/>
            <p:cNvSpPr>
              <a:spLocks noChangeAspect="1"/>
            </p:cNvSpPr>
            <p:nvPr/>
          </p:nvSpPr>
          <p:spPr bwMode="auto">
            <a:xfrm flipH="1">
              <a:off x="6554718" y="6858000"/>
              <a:ext cx="520701" cy="473792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813" name="Text Box 45"/>
            <p:cNvSpPr txBox="1">
              <a:spLocks noChangeAspect="1" noChangeArrowheads="1"/>
            </p:cNvSpPr>
            <p:nvPr/>
          </p:nvSpPr>
          <p:spPr bwMode="auto">
            <a:xfrm>
              <a:off x="6385234" y="6877859"/>
              <a:ext cx="792284" cy="267138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ВС США</a:t>
              </a:r>
            </a:p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на Аляске</a:t>
              </a:r>
            </a:p>
          </p:txBody>
        </p:sp>
        <p:sp>
          <p:nvSpPr>
            <p:cNvPr id="9814" name="Line 65"/>
            <p:cNvSpPr>
              <a:spLocks noChangeAspect="1" noChangeShapeType="1"/>
            </p:cNvSpPr>
            <p:nvPr/>
          </p:nvSpPr>
          <p:spPr bwMode="auto">
            <a:xfrm>
              <a:off x="6556759" y="6894881"/>
              <a:ext cx="0" cy="490816"/>
            </a:xfrm>
            <a:prstGeom prst="line">
              <a:avLst/>
            </a:prstGeom>
            <a:noFill/>
            <a:ln w="1270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9" name="Группа 3532"/>
          <p:cNvGrpSpPr>
            <a:grpSpLocks/>
          </p:cNvGrpSpPr>
          <p:nvPr/>
        </p:nvGrpSpPr>
        <p:grpSpPr bwMode="auto">
          <a:xfrm>
            <a:off x="3721100" y="3909484"/>
            <a:ext cx="901700" cy="260349"/>
            <a:chOff x="3435649" y="4525693"/>
            <a:chExt cx="900699" cy="253294"/>
          </a:xfrm>
        </p:grpSpPr>
        <p:sp>
          <p:nvSpPr>
            <p:cNvPr id="18609" name="AutoShape 30"/>
            <p:cNvSpPr>
              <a:spLocks noChangeArrowheads="1"/>
            </p:cNvSpPr>
            <p:nvPr/>
          </p:nvSpPr>
          <p:spPr bwMode="auto">
            <a:xfrm>
              <a:off x="3435649" y="4637698"/>
              <a:ext cx="847724" cy="141289"/>
            </a:xfrm>
            <a:prstGeom prst="wedgeRectCallout">
              <a:avLst>
                <a:gd name="adj1" fmla="val -48926"/>
                <a:gd name="adj2" fmla="val -10787"/>
              </a:avLst>
            </a:prstGeom>
            <a:noFill/>
            <a:ln w="0" algn="ctr">
              <a:noFill/>
              <a:miter lim="800000"/>
              <a:headEnd/>
              <a:tailEnd/>
            </a:ln>
          </p:spPr>
          <p:txBody>
            <a:bodyPr lIns="0" tIns="3600" rIns="0" bIns="3600" anchorCtr="1"/>
            <a:lstStyle/>
            <a:p>
              <a:pPr algn="ctr" eaLnBrk="0" hangingPunct="0">
                <a:defRPr/>
              </a:pPr>
              <a:r>
                <a:rPr lang="ru-RU" sz="500" b="1" i="1" dirty="0">
                  <a:solidFill>
                    <a:prstClr val="black"/>
                  </a:solidFill>
                  <a:effectLst>
                    <a:glow rad="63500">
                      <a:prstClr val="white">
                        <a:alpha val="40000"/>
                      </a:prstClr>
                    </a:glow>
                  </a:effectLst>
                  <a:latin typeface="Tahoma" pitchFamily="34" charset="0"/>
                  <a:cs typeface="Tahoma" pitchFamily="34" charset="0"/>
                </a:rPr>
                <a:t>о. Кунашир</a:t>
              </a:r>
            </a:p>
          </p:txBody>
        </p:sp>
        <p:sp>
          <p:nvSpPr>
            <p:cNvPr id="18610" name="AutoShape 30"/>
            <p:cNvSpPr>
              <a:spLocks noChangeArrowheads="1"/>
            </p:cNvSpPr>
            <p:nvPr/>
          </p:nvSpPr>
          <p:spPr bwMode="auto">
            <a:xfrm>
              <a:off x="3488625" y="4525693"/>
              <a:ext cx="847723" cy="141286"/>
            </a:xfrm>
            <a:prstGeom prst="wedgeRectCallout">
              <a:avLst>
                <a:gd name="adj1" fmla="val -48926"/>
                <a:gd name="adj2" fmla="val -10787"/>
              </a:avLst>
            </a:prstGeom>
            <a:noFill/>
            <a:ln w="0" algn="ctr">
              <a:noFill/>
              <a:miter lim="800000"/>
              <a:headEnd/>
              <a:tailEnd/>
            </a:ln>
          </p:spPr>
          <p:txBody>
            <a:bodyPr lIns="0" tIns="3600" rIns="0" bIns="3600" anchorCtr="1"/>
            <a:lstStyle/>
            <a:p>
              <a:pPr algn="ctr" eaLnBrk="0" hangingPunct="0">
                <a:defRPr/>
              </a:pPr>
              <a:r>
                <a:rPr lang="ru-RU" sz="500" b="1" i="1" dirty="0">
                  <a:solidFill>
                    <a:prstClr val="black"/>
                  </a:solidFill>
                  <a:effectLst>
                    <a:glow rad="63500">
                      <a:prstClr val="white">
                        <a:alpha val="40000"/>
                      </a:prstClr>
                    </a:glow>
                  </a:effectLst>
                  <a:latin typeface="Tahoma" pitchFamily="34" charset="0"/>
                  <a:cs typeface="Tahoma" pitchFamily="34" charset="0"/>
                </a:rPr>
                <a:t>о. Итуруп</a:t>
              </a:r>
            </a:p>
          </p:txBody>
        </p:sp>
      </p:grpSp>
      <p:sp>
        <p:nvSpPr>
          <p:cNvPr id="6192" name="Rectangle 84"/>
          <p:cNvSpPr>
            <a:spLocks noChangeArrowheads="1"/>
          </p:cNvSpPr>
          <p:nvPr/>
        </p:nvSpPr>
        <p:spPr bwMode="auto">
          <a:xfrm flipH="1">
            <a:off x="6038851" y="787400"/>
            <a:ext cx="252413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Гэмбл</a:t>
            </a:r>
          </a:p>
        </p:txBody>
      </p:sp>
      <p:grpSp>
        <p:nvGrpSpPr>
          <p:cNvPr id="20" name="Group 70"/>
          <p:cNvGrpSpPr>
            <a:grpSpLocks/>
          </p:cNvGrpSpPr>
          <p:nvPr/>
        </p:nvGrpSpPr>
        <p:grpSpPr bwMode="auto">
          <a:xfrm>
            <a:off x="6115051" y="950385"/>
            <a:ext cx="73025" cy="97367"/>
            <a:chOff x="784" y="1700"/>
            <a:chExt cx="136" cy="136"/>
          </a:xfrm>
        </p:grpSpPr>
        <p:sp>
          <p:nvSpPr>
            <p:cNvPr id="5084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5085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4810" name="Rectangle 84"/>
          <p:cNvSpPr>
            <a:spLocks noChangeArrowheads="1"/>
          </p:cNvSpPr>
          <p:nvPr/>
        </p:nvSpPr>
        <p:spPr bwMode="auto">
          <a:xfrm flipH="1">
            <a:off x="5995998" y="1704954"/>
            <a:ext cx="576064" cy="172355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Берингово</a:t>
            </a:r>
          </a:p>
          <a:p>
            <a:pPr algn="ctr" eaLnBrk="0" hangingPunct="0">
              <a:lnSpc>
                <a:spcPct val="70000"/>
              </a:lnSpc>
              <a:defRPr/>
            </a:pPr>
            <a:r>
              <a:rPr lang="ru-RU" sz="8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море</a:t>
            </a:r>
          </a:p>
        </p:txBody>
      </p:sp>
      <p:sp>
        <p:nvSpPr>
          <p:cNvPr id="6195" name="Rectangle 84"/>
          <p:cNvSpPr>
            <a:spLocks noChangeArrowheads="1"/>
          </p:cNvSpPr>
          <p:nvPr/>
        </p:nvSpPr>
        <p:spPr bwMode="auto">
          <a:xfrm flipH="1">
            <a:off x="6446839" y="1919818"/>
            <a:ext cx="352425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Колд-Бей</a:t>
            </a:r>
          </a:p>
        </p:txBody>
      </p:sp>
      <p:sp>
        <p:nvSpPr>
          <p:cNvPr id="10354" name="Полилиния 10353"/>
          <p:cNvSpPr/>
          <p:nvPr/>
        </p:nvSpPr>
        <p:spPr>
          <a:xfrm rot="2695963">
            <a:off x="3759201" y="4095751"/>
            <a:ext cx="174625" cy="114300"/>
          </a:xfrm>
          <a:custGeom>
            <a:avLst/>
            <a:gdLst>
              <a:gd name="connsiteX0" fmla="*/ 12699 w 107949"/>
              <a:gd name="connsiteY0" fmla="*/ 0 h 98425"/>
              <a:gd name="connsiteX1" fmla="*/ 7937 w 107949"/>
              <a:gd name="connsiteY1" fmla="*/ 71437 h 98425"/>
              <a:gd name="connsiteX2" fmla="*/ 60324 w 107949"/>
              <a:gd name="connsiteY2" fmla="*/ 97631 h 98425"/>
              <a:gd name="connsiteX3" fmla="*/ 107949 w 107949"/>
              <a:gd name="connsiteY3" fmla="*/ 76200 h 98425"/>
              <a:gd name="connsiteX0" fmla="*/ 6350 w 128653"/>
              <a:gd name="connsiteY0" fmla="*/ 0 h 92816"/>
              <a:gd name="connsiteX1" fmla="*/ 28641 w 128653"/>
              <a:gd name="connsiteY1" fmla="*/ 65828 h 92816"/>
              <a:gd name="connsiteX2" fmla="*/ 81028 w 128653"/>
              <a:gd name="connsiteY2" fmla="*/ 92022 h 92816"/>
              <a:gd name="connsiteX3" fmla="*/ 128653 w 128653"/>
              <a:gd name="connsiteY3" fmla="*/ 70591 h 92816"/>
              <a:gd name="connsiteX0" fmla="*/ 6350 w 187201"/>
              <a:gd name="connsiteY0" fmla="*/ 0 h 96236"/>
              <a:gd name="connsiteX1" fmla="*/ 28641 w 187201"/>
              <a:gd name="connsiteY1" fmla="*/ 65828 h 96236"/>
              <a:gd name="connsiteX2" fmla="*/ 81028 w 187201"/>
              <a:gd name="connsiteY2" fmla="*/ 92022 h 96236"/>
              <a:gd name="connsiteX3" fmla="*/ 187201 w 187201"/>
              <a:gd name="connsiteY3" fmla="*/ 85123 h 9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201" h="96236">
                <a:moveTo>
                  <a:pt x="6350" y="0"/>
                </a:moveTo>
                <a:cubicBezTo>
                  <a:pt x="0" y="27582"/>
                  <a:pt x="16195" y="50491"/>
                  <a:pt x="28641" y="65828"/>
                </a:cubicBezTo>
                <a:cubicBezTo>
                  <a:pt x="41087" y="81165"/>
                  <a:pt x="54601" y="88806"/>
                  <a:pt x="81028" y="92022"/>
                </a:cubicBezTo>
                <a:cubicBezTo>
                  <a:pt x="107455" y="95238"/>
                  <a:pt x="171723" y="96235"/>
                  <a:pt x="187201" y="85123"/>
                </a:cubicBezTo>
              </a:path>
            </a:pathLst>
          </a:cu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black"/>
              </a:solidFill>
            </a:endParaRPr>
          </a:p>
        </p:txBody>
      </p:sp>
      <p:grpSp>
        <p:nvGrpSpPr>
          <p:cNvPr id="21" name="Группа 9838"/>
          <p:cNvGrpSpPr>
            <a:grpSpLocks/>
          </p:cNvGrpSpPr>
          <p:nvPr/>
        </p:nvGrpSpPr>
        <p:grpSpPr bwMode="auto">
          <a:xfrm>
            <a:off x="3348038" y="4049185"/>
            <a:ext cx="317500" cy="298449"/>
            <a:chOff x="3923928" y="3219822"/>
            <a:chExt cx="317500" cy="217586"/>
          </a:xfrm>
        </p:grpSpPr>
        <p:grpSp>
          <p:nvGrpSpPr>
            <p:cNvPr id="22" name="Группа 9835"/>
            <p:cNvGrpSpPr>
              <a:grpSpLocks/>
            </p:cNvGrpSpPr>
            <p:nvPr/>
          </p:nvGrpSpPr>
          <p:grpSpPr bwMode="auto">
            <a:xfrm flipH="1">
              <a:off x="3923928" y="3219822"/>
              <a:ext cx="317500" cy="217586"/>
              <a:chOff x="3923928" y="3219822"/>
              <a:chExt cx="317500" cy="217586"/>
            </a:xfrm>
          </p:grpSpPr>
          <p:sp>
            <p:nvSpPr>
              <p:cNvPr id="9832" name="Блок-схема: типовой процесс 9831"/>
              <p:cNvSpPr/>
              <p:nvPr/>
            </p:nvSpPr>
            <p:spPr bwMode="auto">
              <a:xfrm rot="5400000">
                <a:off x="4029439" y="3114311"/>
                <a:ext cx="106478" cy="317500"/>
              </a:xfrm>
              <a:prstGeom prst="flowChartPredefinedProcess">
                <a:avLst/>
              </a:prstGeom>
              <a:gradFill rotWithShape="1">
                <a:gsLst>
                  <a:gs pos="0">
                    <a:srgbClr val="1F497D">
                      <a:lumMod val="40000"/>
                      <a:lumOff val="60000"/>
                    </a:srgbClr>
                  </a:gs>
                  <a:gs pos="50000">
                    <a:srgbClr val="FFFFFF"/>
                  </a:gs>
                  <a:gs pos="100000">
                    <a:srgbClr val="1F497D">
                      <a:lumMod val="40000"/>
                      <a:lumOff val="60000"/>
                    </a:srgbClr>
                  </a:gs>
                </a:gsLst>
                <a:lin ang="5400000" scaled="1"/>
              </a:gradFill>
              <a:ln w="6350">
                <a:solidFill>
                  <a:srgbClr val="0000C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4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cxnSp>
            <p:nvCxnSpPr>
              <p:cNvPr id="6393" name="Прямая соединительная линия 9833"/>
              <p:cNvCxnSpPr>
                <a:cxnSpLocks noChangeShapeType="1"/>
              </p:cNvCxnSpPr>
              <p:nvPr/>
            </p:nvCxnSpPr>
            <p:spPr bwMode="auto">
              <a:xfrm>
                <a:off x="4241428" y="3221408"/>
                <a:ext cx="0" cy="216000"/>
              </a:xfrm>
              <a:prstGeom prst="line">
                <a:avLst/>
              </a:prstGeom>
              <a:noFill/>
              <a:ln w="6350">
                <a:solidFill>
                  <a:srgbClr val="0000CC"/>
                </a:solidFill>
                <a:round/>
                <a:headEnd/>
                <a:tailEnd/>
              </a:ln>
            </p:spPr>
          </p:cxnSp>
        </p:grpSp>
        <p:sp>
          <p:nvSpPr>
            <p:cNvPr id="9838" name="Text Box 1205"/>
            <p:cNvSpPr txBox="1">
              <a:spLocks noChangeArrowheads="1"/>
            </p:cNvSpPr>
            <p:nvPr/>
          </p:nvSpPr>
          <p:spPr bwMode="auto">
            <a:xfrm>
              <a:off x="3992190" y="3250685"/>
              <a:ext cx="166712" cy="392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957263" fontAlgn="auto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 Narrow" pitchFamily="34" charset="0"/>
                  <a:cs typeface="Arial" pitchFamily="34" charset="0"/>
                </a:rPr>
                <a:t>Сев. А</a:t>
              </a:r>
              <a:endParaRPr lang="ru-RU" sz="600" b="1" kern="0" dirty="0">
                <a:solidFill>
                  <a:srgbClr val="0000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10356" name="Полилиния 10355"/>
          <p:cNvSpPr/>
          <p:nvPr/>
        </p:nvSpPr>
        <p:spPr>
          <a:xfrm rot="9406350">
            <a:off x="3402014" y="3820585"/>
            <a:ext cx="115887" cy="114300"/>
          </a:xfrm>
          <a:custGeom>
            <a:avLst/>
            <a:gdLst>
              <a:gd name="connsiteX0" fmla="*/ 12699 w 107949"/>
              <a:gd name="connsiteY0" fmla="*/ 0 h 98425"/>
              <a:gd name="connsiteX1" fmla="*/ 7937 w 107949"/>
              <a:gd name="connsiteY1" fmla="*/ 71437 h 98425"/>
              <a:gd name="connsiteX2" fmla="*/ 60324 w 107949"/>
              <a:gd name="connsiteY2" fmla="*/ 97631 h 98425"/>
              <a:gd name="connsiteX3" fmla="*/ 107949 w 107949"/>
              <a:gd name="connsiteY3" fmla="*/ 76200 h 98425"/>
              <a:gd name="connsiteX0" fmla="*/ 6350 w 128653"/>
              <a:gd name="connsiteY0" fmla="*/ 0 h 92816"/>
              <a:gd name="connsiteX1" fmla="*/ 28641 w 128653"/>
              <a:gd name="connsiteY1" fmla="*/ 65828 h 92816"/>
              <a:gd name="connsiteX2" fmla="*/ 81028 w 128653"/>
              <a:gd name="connsiteY2" fmla="*/ 92022 h 92816"/>
              <a:gd name="connsiteX3" fmla="*/ 128653 w 128653"/>
              <a:gd name="connsiteY3" fmla="*/ 70591 h 92816"/>
              <a:gd name="connsiteX0" fmla="*/ 6350 w 187201"/>
              <a:gd name="connsiteY0" fmla="*/ 0 h 96236"/>
              <a:gd name="connsiteX1" fmla="*/ 28641 w 187201"/>
              <a:gd name="connsiteY1" fmla="*/ 65828 h 96236"/>
              <a:gd name="connsiteX2" fmla="*/ 81028 w 187201"/>
              <a:gd name="connsiteY2" fmla="*/ 92022 h 96236"/>
              <a:gd name="connsiteX3" fmla="*/ 187201 w 187201"/>
              <a:gd name="connsiteY3" fmla="*/ 85123 h 9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201" h="96236">
                <a:moveTo>
                  <a:pt x="6350" y="0"/>
                </a:moveTo>
                <a:cubicBezTo>
                  <a:pt x="0" y="27582"/>
                  <a:pt x="16195" y="50491"/>
                  <a:pt x="28641" y="65828"/>
                </a:cubicBezTo>
                <a:cubicBezTo>
                  <a:pt x="41087" y="81165"/>
                  <a:pt x="54601" y="88806"/>
                  <a:pt x="81028" y="92022"/>
                </a:cubicBezTo>
                <a:cubicBezTo>
                  <a:pt x="107455" y="95238"/>
                  <a:pt x="171723" y="96235"/>
                  <a:pt x="187201" y="85123"/>
                </a:cubicBezTo>
              </a:path>
            </a:pathLst>
          </a:cu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black"/>
              </a:solidFill>
            </a:endParaRPr>
          </a:p>
        </p:txBody>
      </p:sp>
      <p:sp>
        <p:nvSpPr>
          <p:cNvPr id="10358" name="Полилиния 10357"/>
          <p:cNvSpPr/>
          <p:nvPr/>
        </p:nvSpPr>
        <p:spPr>
          <a:xfrm>
            <a:off x="5634038" y="2135717"/>
            <a:ext cx="44450" cy="218016"/>
          </a:xfrm>
          <a:custGeom>
            <a:avLst/>
            <a:gdLst>
              <a:gd name="connsiteX0" fmla="*/ 40878 w 40878"/>
              <a:gd name="connsiteY0" fmla="*/ 0 h 226219"/>
              <a:gd name="connsiteX1" fmla="*/ 397 w 40878"/>
              <a:gd name="connsiteY1" fmla="*/ 73819 h 226219"/>
              <a:gd name="connsiteX2" fmla="*/ 38497 w 40878"/>
              <a:gd name="connsiteY2" fmla="*/ 226219 h 226219"/>
              <a:gd name="connsiteX0" fmla="*/ 45640 w 45640"/>
              <a:gd name="connsiteY0" fmla="*/ 0 h 161926"/>
              <a:gd name="connsiteX1" fmla="*/ 5159 w 45640"/>
              <a:gd name="connsiteY1" fmla="*/ 73819 h 161926"/>
              <a:gd name="connsiteX2" fmla="*/ 14684 w 45640"/>
              <a:gd name="connsiteY2" fmla="*/ 161926 h 161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640" h="161926">
                <a:moveTo>
                  <a:pt x="45640" y="0"/>
                </a:moveTo>
                <a:cubicBezTo>
                  <a:pt x="25598" y="18058"/>
                  <a:pt x="10318" y="46831"/>
                  <a:pt x="5159" y="73819"/>
                </a:cubicBezTo>
                <a:cubicBezTo>
                  <a:pt x="0" y="100807"/>
                  <a:pt x="14684" y="161926"/>
                  <a:pt x="14684" y="161926"/>
                </a:cubicBezTo>
              </a:path>
            </a:pathLst>
          </a:cu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black"/>
              </a:solidFill>
            </a:endParaRPr>
          </a:p>
        </p:txBody>
      </p:sp>
      <p:sp>
        <p:nvSpPr>
          <p:cNvPr id="4999" name="Text Box 252"/>
          <p:cNvSpPr txBox="1">
            <a:spLocks noChangeArrowheads="1"/>
          </p:cNvSpPr>
          <p:nvPr/>
        </p:nvSpPr>
        <p:spPr bwMode="auto">
          <a:xfrm>
            <a:off x="1475656" y="5851789"/>
            <a:ext cx="505312" cy="20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C0504D">
                      <a:satMod val="175000"/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900" b="1" dirty="0">
                <a:solidFill>
                  <a:srgbClr val="000000"/>
                </a:solidFill>
                <a:effectLst>
                  <a:glow rad="139700">
                    <a:srgbClr val="3366CC"/>
                  </a:glow>
                </a:effectLst>
                <a:latin typeface="Arial Narrow" pitchFamily="34" charset="0"/>
                <a:cs typeface="Arial" pitchFamily="34" charset="0"/>
              </a:rPr>
              <a:t>Р.Корея</a:t>
            </a:r>
          </a:p>
        </p:txBody>
      </p:sp>
      <p:sp>
        <p:nvSpPr>
          <p:cNvPr id="6201" name="Rectangle 84"/>
          <p:cNvSpPr>
            <a:spLocks noChangeArrowheads="1"/>
          </p:cNvSpPr>
          <p:nvPr/>
        </p:nvSpPr>
        <p:spPr bwMode="auto">
          <a:xfrm>
            <a:off x="3344863" y="4356101"/>
            <a:ext cx="290512" cy="740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Саппоро</a:t>
            </a:r>
          </a:p>
        </p:txBody>
      </p:sp>
      <p:grpSp>
        <p:nvGrpSpPr>
          <p:cNvPr id="23" name="Группа 20"/>
          <p:cNvGrpSpPr>
            <a:grpSpLocks/>
          </p:cNvGrpSpPr>
          <p:nvPr/>
        </p:nvGrpSpPr>
        <p:grpSpPr bwMode="auto">
          <a:xfrm>
            <a:off x="3203575" y="5958418"/>
            <a:ext cx="552450" cy="351367"/>
            <a:chOff x="6380883" y="6858000"/>
            <a:chExt cx="792284" cy="473850"/>
          </a:xfrm>
        </p:grpSpPr>
        <p:sp>
          <p:nvSpPr>
            <p:cNvPr id="2732" name="Freeform 41"/>
            <p:cNvSpPr>
              <a:spLocks noChangeAspect="1"/>
            </p:cNvSpPr>
            <p:nvPr/>
          </p:nvSpPr>
          <p:spPr bwMode="auto">
            <a:xfrm flipH="1">
              <a:off x="6556188" y="6858000"/>
              <a:ext cx="512252" cy="473850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33" name="Text Box 45"/>
            <p:cNvSpPr txBox="1">
              <a:spLocks noChangeAspect="1" noChangeArrowheads="1"/>
            </p:cNvSpPr>
            <p:nvPr/>
          </p:nvSpPr>
          <p:spPr bwMode="auto">
            <a:xfrm>
              <a:off x="6380883" y="6937927"/>
              <a:ext cx="792284" cy="199601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6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7 ОФ</a:t>
              </a:r>
            </a:p>
          </p:txBody>
        </p:sp>
      </p:grpSp>
      <p:sp>
        <p:nvSpPr>
          <p:cNvPr id="5003" name="Text Box 252"/>
          <p:cNvSpPr txBox="1">
            <a:spLocks noChangeArrowheads="1"/>
          </p:cNvSpPr>
          <p:nvPr/>
        </p:nvSpPr>
        <p:spPr bwMode="auto">
          <a:xfrm>
            <a:off x="1515707" y="4843793"/>
            <a:ext cx="501430" cy="1873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996633"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800" b="1" dirty="0">
                <a:latin typeface="Arial Narrow" pitchFamily="34" charset="0"/>
                <a:cs typeface="Arial" pitchFamily="34" charset="0"/>
              </a:rPr>
              <a:t>КНДР</a:t>
            </a:r>
          </a:p>
        </p:txBody>
      </p:sp>
      <p:grpSp>
        <p:nvGrpSpPr>
          <p:cNvPr id="24" name="Group 70"/>
          <p:cNvGrpSpPr>
            <a:grpSpLocks/>
          </p:cNvGrpSpPr>
          <p:nvPr/>
        </p:nvGrpSpPr>
        <p:grpSpPr bwMode="auto">
          <a:xfrm>
            <a:off x="2813050" y="5996518"/>
            <a:ext cx="71438" cy="97367"/>
            <a:chOff x="784" y="1700"/>
            <a:chExt cx="136" cy="136"/>
          </a:xfrm>
        </p:grpSpPr>
        <p:sp>
          <p:nvSpPr>
            <p:cNvPr id="3897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3898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25" name="Группа 7110"/>
          <p:cNvGrpSpPr>
            <a:grpSpLocks/>
          </p:cNvGrpSpPr>
          <p:nvPr/>
        </p:nvGrpSpPr>
        <p:grpSpPr bwMode="auto">
          <a:xfrm>
            <a:off x="4957763" y="2072217"/>
            <a:ext cx="152400" cy="211667"/>
            <a:chOff x="3030683" y="2879727"/>
            <a:chExt cx="152603" cy="154261"/>
          </a:xfrm>
        </p:grpSpPr>
        <p:pic>
          <p:nvPicPr>
            <p:cNvPr id="6384" name="Picture 459" descr="C:\Documents and Settings\ВасильевСВ\Рабочий стол\Безымянный.JPG"/>
            <p:cNvPicPr preferRelativeResize="0">
              <a:picLocks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r="40137" b="15517"/>
            <a:stretch>
              <a:fillRect/>
            </a:stretch>
          </p:blipFill>
          <p:spPr bwMode="auto">
            <a:xfrm>
              <a:off x="3030683" y="2879727"/>
              <a:ext cx="152603" cy="1542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113" name="Овал 7112"/>
            <p:cNvSpPr/>
            <p:nvPr/>
          </p:nvSpPr>
          <p:spPr>
            <a:xfrm>
              <a:off x="3035451" y="2882812"/>
              <a:ext cx="138297" cy="137292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1777" name="Дуга 1776"/>
          <p:cNvSpPr/>
          <p:nvPr/>
        </p:nvSpPr>
        <p:spPr>
          <a:xfrm>
            <a:off x="2227263" y="3742267"/>
            <a:ext cx="503237" cy="670984"/>
          </a:xfrm>
          <a:prstGeom prst="arc">
            <a:avLst>
              <a:gd name="adj1" fmla="val 10120005"/>
              <a:gd name="adj2" fmla="val 16325776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81" name="Дуга 1780"/>
          <p:cNvSpPr/>
          <p:nvPr/>
        </p:nvSpPr>
        <p:spPr>
          <a:xfrm>
            <a:off x="2111376" y="2377018"/>
            <a:ext cx="504825" cy="673100"/>
          </a:xfrm>
          <a:prstGeom prst="arc">
            <a:avLst>
              <a:gd name="adj1" fmla="val 7231973"/>
              <a:gd name="adj2" fmla="val 7621552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82" name="Дуга 1781"/>
          <p:cNvSpPr/>
          <p:nvPr/>
        </p:nvSpPr>
        <p:spPr>
          <a:xfrm>
            <a:off x="1814514" y="2357967"/>
            <a:ext cx="504825" cy="673100"/>
          </a:xfrm>
          <a:prstGeom prst="arc">
            <a:avLst>
              <a:gd name="adj1" fmla="val 3537977"/>
              <a:gd name="adj2" fmla="val 4537382"/>
            </a:avLst>
          </a:prstGeom>
          <a:noFill/>
          <a:ln w="12700">
            <a:solidFill>
              <a:schemeClr val="accent6">
                <a:lumMod val="5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89" name="Дуга 1788"/>
          <p:cNvSpPr/>
          <p:nvPr/>
        </p:nvSpPr>
        <p:spPr>
          <a:xfrm>
            <a:off x="2295525" y="3158067"/>
            <a:ext cx="503238" cy="673100"/>
          </a:xfrm>
          <a:prstGeom prst="arc">
            <a:avLst>
              <a:gd name="adj1" fmla="val 16919492"/>
              <a:gd name="adj2" fmla="val 18111685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790" name="Дуга 1789"/>
          <p:cNvSpPr/>
          <p:nvPr/>
        </p:nvSpPr>
        <p:spPr>
          <a:xfrm>
            <a:off x="2610950" y="3069343"/>
            <a:ext cx="504056" cy="672075"/>
          </a:xfrm>
          <a:prstGeom prst="arc">
            <a:avLst>
              <a:gd name="adj1" fmla="val 16919492"/>
              <a:gd name="adj2" fmla="val 18765400"/>
            </a:avLst>
          </a:prstGeom>
          <a:noFill/>
          <a:ln w="9525">
            <a:solidFill>
              <a:schemeClr val="accent6">
                <a:lumMod val="50000"/>
              </a:schemeClr>
            </a:solidFill>
            <a:prstDash val="dash"/>
          </a:ln>
          <a:effectLst>
            <a:glow rad="127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6213" name="Rectangle 84"/>
          <p:cNvSpPr>
            <a:spLocks noChangeArrowheads="1"/>
          </p:cNvSpPr>
          <p:nvPr/>
        </p:nvSpPr>
        <p:spPr bwMode="auto">
          <a:xfrm>
            <a:off x="3189289" y="3670300"/>
            <a:ext cx="484187" cy="69851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Ю-Сахалинск</a:t>
            </a:r>
          </a:p>
        </p:txBody>
      </p:sp>
      <p:grpSp>
        <p:nvGrpSpPr>
          <p:cNvPr id="26" name="Группа 3369"/>
          <p:cNvGrpSpPr>
            <a:grpSpLocks noChangeAspect="1"/>
          </p:cNvGrpSpPr>
          <p:nvPr/>
        </p:nvGrpSpPr>
        <p:grpSpPr bwMode="auto">
          <a:xfrm>
            <a:off x="4664075" y="1894418"/>
            <a:ext cx="287338" cy="383116"/>
            <a:chOff x="5786429" y="1439056"/>
            <a:chExt cx="535932" cy="536911"/>
          </a:xfrm>
        </p:grpSpPr>
        <p:sp>
          <p:nvSpPr>
            <p:cNvPr id="6381" name="Блок-схема: типовой процесс 3374"/>
            <p:cNvSpPr>
              <a:spLocks noChangeArrowheads="1"/>
            </p:cNvSpPr>
            <p:nvPr/>
          </p:nvSpPr>
          <p:spPr bwMode="auto">
            <a:xfrm rot="5400000">
              <a:off x="5964909" y="1260576"/>
              <a:ext cx="178971" cy="535931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1620000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600">
                <a:solidFill>
                  <a:srgbClr val="FFFFFF"/>
                </a:solidFill>
              </a:endParaRPr>
            </a:p>
          </p:txBody>
        </p:sp>
        <p:sp>
          <p:nvSpPr>
            <p:cNvPr id="6382" name="Text Box 1205"/>
            <p:cNvSpPr txBox="1">
              <a:spLocks noChangeArrowheads="1"/>
            </p:cNvSpPr>
            <p:nvPr/>
          </p:nvSpPr>
          <p:spPr bwMode="auto">
            <a:xfrm>
              <a:off x="5888468" y="1457021"/>
              <a:ext cx="278058" cy="1078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500" b="1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ОКВС</a:t>
              </a:r>
              <a:endParaRPr lang="ru-RU" altLang="ru-RU" sz="300" b="1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3377" name="Прямая соединительная линия 3376"/>
            <p:cNvCxnSpPr/>
            <p:nvPr/>
          </p:nvCxnSpPr>
          <p:spPr bwMode="auto">
            <a:xfrm flipH="1">
              <a:off x="6307555" y="1442021"/>
              <a:ext cx="14806" cy="533946"/>
            </a:xfrm>
            <a:prstGeom prst="line">
              <a:avLst/>
            </a:prstGeom>
            <a:ln w="95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15" name="Rectangle 84"/>
          <p:cNvSpPr>
            <a:spLocks noChangeArrowheads="1"/>
          </p:cNvSpPr>
          <p:nvPr/>
        </p:nvSpPr>
        <p:spPr bwMode="auto">
          <a:xfrm>
            <a:off x="5030788" y="2436285"/>
            <a:ext cx="349250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400" b="1">
                <a:solidFill>
                  <a:srgbClr val="000000"/>
                </a:solidFill>
              </a:rPr>
              <a:t>Вилючинск</a:t>
            </a:r>
          </a:p>
        </p:txBody>
      </p:sp>
      <p:sp>
        <p:nvSpPr>
          <p:cNvPr id="6216" name="Rectangle 84"/>
          <p:cNvSpPr>
            <a:spLocks noChangeArrowheads="1"/>
          </p:cNvSpPr>
          <p:nvPr/>
        </p:nvSpPr>
        <p:spPr bwMode="auto">
          <a:xfrm>
            <a:off x="4999038" y="2319867"/>
            <a:ext cx="436562" cy="613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400" b="1">
                <a:solidFill>
                  <a:srgbClr val="000000"/>
                </a:solidFill>
              </a:rPr>
              <a:t>П-Камчатский</a:t>
            </a:r>
          </a:p>
        </p:txBody>
      </p:sp>
      <p:sp>
        <p:nvSpPr>
          <p:cNvPr id="6217" name="Rectangle 84"/>
          <p:cNvSpPr>
            <a:spLocks noChangeArrowheads="1"/>
          </p:cNvSpPr>
          <p:nvPr/>
        </p:nvSpPr>
        <p:spPr bwMode="auto">
          <a:xfrm>
            <a:off x="2203450" y="4576234"/>
            <a:ext cx="452438" cy="740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Владивосток</a:t>
            </a:r>
          </a:p>
        </p:txBody>
      </p:sp>
      <p:grpSp>
        <p:nvGrpSpPr>
          <p:cNvPr id="27" name="Группа 20"/>
          <p:cNvGrpSpPr>
            <a:grpSpLocks/>
          </p:cNvGrpSpPr>
          <p:nvPr/>
        </p:nvGrpSpPr>
        <p:grpSpPr bwMode="auto">
          <a:xfrm flipH="1">
            <a:off x="1281113" y="4897967"/>
            <a:ext cx="495300" cy="389467"/>
            <a:chOff x="6339516" y="6858000"/>
            <a:chExt cx="792284" cy="582088"/>
          </a:xfrm>
        </p:grpSpPr>
        <p:sp>
          <p:nvSpPr>
            <p:cNvPr id="18035" name="Freeform 41"/>
            <p:cNvSpPr>
              <a:spLocks noChangeAspect="1"/>
            </p:cNvSpPr>
            <p:nvPr/>
          </p:nvSpPr>
          <p:spPr bwMode="auto">
            <a:xfrm flipH="1">
              <a:off x="6555363" y="6858000"/>
              <a:ext cx="454547" cy="474528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rgbClr val="336600"/>
                </a:gs>
                <a:gs pos="50000">
                  <a:srgbClr val="FFFFFF"/>
                </a:gs>
                <a:gs pos="100000">
                  <a:srgbClr val="336600"/>
                </a:gs>
              </a:gsLst>
              <a:lin ang="5400000" scaled="1"/>
            </a:gradFill>
            <a:ln w="6350">
              <a:solidFill>
                <a:srgbClr val="33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036" name="Text Box 45"/>
            <p:cNvSpPr txBox="1">
              <a:spLocks noChangeAspect="1" noChangeArrowheads="1"/>
            </p:cNvSpPr>
            <p:nvPr/>
          </p:nvSpPr>
          <p:spPr bwMode="auto">
            <a:xfrm>
              <a:off x="6339516" y="6949743"/>
              <a:ext cx="792284" cy="227774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336600"/>
                  </a:solidFill>
                  <a:latin typeface="Arial" pitchFamily="34" charset="0"/>
                  <a:cs typeface="Arial" pitchFamily="34" charset="0"/>
                </a:rPr>
                <a:t>ГШ КНА</a:t>
              </a:r>
            </a:p>
          </p:txBody>
        </p:sp>
        <p:sp>
          <p:nvSpPr>
            <p:cNvPr id="18037" name="Line 65"/>
            <p:cNvSpPr>
              <a:spLocks noChangeAspect="1" noChangeShapeType="1"/>
            </p:cNvSpPr>
            <p:nvPr/>
          </p:nvSpPr>
          <p:spPr bwMode="auto">
            <a:xfrm>
              <a:off x="6557902" y="6895962"/>
              <a:ext cx="0" cy="544126"/>
            </a:xfrm>
            <a:prstGeom prst="line">
              <a:avLst/>
            </a:prstGeom>
            <a:noFill/>
            <a:ln w="6350">
              <a:solidFill>
                <a:srgbClr val="33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6219" name="Rectangle 84"/>
          <p:cNvSpPr>
            <a:spLocks noChangeArrowheads="1"/>
          </p:cNvSpPr>
          <p:nvPr/>
        </p:nvSpPr>
        <p:spPr bwMode="auto">
          <a:xfrm>
            <a:off x="1454150" y="5251451"/>
            <a:ext cx="255588" cy="88900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Пхеньян</a:t>
            </a:r>
          </a:p>
        </p:txBody>
      </p:sp>
      <p:grpSp>
        <p:nvGrpSpPr>
          <p:cNvPr id="28" name="Группа 3369"/>
          <p:cNvGrpSpPr>
            <a:grpSpLocks noChangeAspect="1"/>
          </p:cNvGrpSpPr>
          <p:nvPr/>
        </p:nvGrpSpPr>
        <p:grpSpPr bwMode="auto">
          <a:xfrm>
            <a:off x="4656139" y="2048933"/>
            <a:ext cx="287337" cy="127000"/>
            <a:chOff x="5786429" y="1439056"/>
            <a:chExt cx="535931" cy="178971"/>
          </a:xfrm>
        </p:grpSpPr>
        <p:sp>
          <p:nvSpPr>
            <p:cNvPr id="6376" name="Блок-схема: типовой процесс 2530"/>
            <p:cNvSpPr>
              <a:spLocks noChangeArrowheads="1"/>
            </p:cNvSpPr>
            <p:nvPr/>
          </p:nvSpPr>
          <p:spPr bwMode="auto">
            <a:xfrm rot="5400000">
              <a:off x="5964909" y="1260576"/>
              <a:ext cx="178971" cy="535931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1620000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600">
                <a:solidFill>
                  <a:srgbClr val="FFFFFF"/>
                </a:solidFill>
              </a:endParaRPr>
            </a:p>
          </p:txBody>
        </p:sp>
        <p:sp>
          <p:nvSpPr>
            <p:cNvPr id="6377" name="Text Box 1205"/>
            <p:cNvSpPr txBox="1">
              <a:spLocks noChangeArrowheads="1"/>
            </p:cNvSpPr>
            <p:nvPr/>
          </p:nvSpPr>
          <p:spPr bwMode="auto">
            <a:xfrm>
              <a:off x="5934822" y="1457017"/>
              <a:ext cx="206302" cy="1084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500" b="1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КПС</a:t>
              </a:r>
              <a:endParaRPr lang="ru-RU" altLang="ru-RU" sz="300" b="1">
                <a:solidFill>
                  <a:srgbClr val="000000"/>
                </a:solidFill>
                <a:ea typeface="Arial Unicode MS" pitchFamily="34" charset="-128"/>
                <a:cs typeface="Arial Unicode MS" pitchFamily="34" charset="-128"/>
              </a:endParaRPr>
            </a:p>
          </p:txBody>
        </p:sp>
      </p:grpSp>
      <p:sp>
        <p:nvSpPr>
          <p:cNvPr id="6221" name="Rectangle 84"/>
          <p:cNvSpPr>
            <a:spLocks noChangeArrowheads="1"/>
          </p:cNvSpPr>
          <p:nvPr/>
        </p:nvSpPr>
        <p:spPr bwMode="auto">
          <a:xfrm>
            <a:off x="1711325" y="2722034"/>
            <a:ext cx="165100" cy="63500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Чита</a:t>
            </a:r>
          </a:p>
        </p:txBody>
      </p:sp>
      <p:sp>
        <p:nvSpPr>
          <p:cNvPr id="6222" name="Rectangle 84"/>
          <p:cNvSpPr>
            <a:spLocks noChangeArrowheads="1"/>
          </p:cNvSpPr>
          <p:nvPr/>
        </p:nvSpPr>
        <p:spPr bwMode="auto">
          <a:xfrm>
            <a:off x="1428751" y="3056467"/>
            <a:ext cx="339725" cy="6773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Улан-Удэ</a:t>
            </a:r>
          </a:p>
        </p:txBody>
      </p:sp>
      <p:grpSp>
        <p:nvGrpSpPr>
          <p:cNvPr id="29" name="Группа 20"/>
          <p:cNvGrpSpPr>
            <a:grpSpLocks/>
          </p:cNvGrpSpPr>
          <p:nvPr/>
        </p:nvGrpSpPr>
        <p:grpSpPr bwMode="auto">
          <a:xfrm>
            <a:off x="1563688" y="5213351"/>
            <a:ext cx="552450" cy="520700"/>
            <a:chOff x="6360396" y="6858000"/>
            <a:chExt cx="792284" cy="703038"/>
          </a:xfrm>
        </p:grpSpPr>
        <p:sp>
          <p:nvSpPr>
            <p:cNvPr id="18031" name="Freeform 41"/>
            <p:cNvSpPr>
              <a:spLocks noChangeAspect="1"/>
            </p:cNvSpPr>
            <p:nvPr/>
          </p:nvSpPr>
          <p:spPr bwMode="auto">
            <a:xfrm flipH="1">
              <a:off x="6556190" y="6858000"/>
              <a:ext cx="512252" cy="474408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032" name="Text Box 45"/>
            <p:cNvSpPr txBox="1">
              <a:spLocks noChangeAspect="1" noChangeArrowheads="1"/>
            </p:cNvSpPr>
            <p:nvPr/>
          </p:nvSpPr>
          <p:spPr bwMode="auto">
            <a:xfrm>
              <a:off x="6360396" y="6929446"/>
              <a:ext cx="792284" cy="199836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6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ОАЮК</a:t>
              </a:r>
            </a:p>
          </p:txBody>
        </p:sp>
        <p:sp>
          <p:nvSpPr>
            <p:cNvPr id="18033" name="Line 65"/>
            <p:cNvSpPr>
              <a:spLocks noChangeAspect="1" noChangeShapeType="1"/>
            </p:cNvSpPr>
            <p:nvPr/>
          </p:nvSpPr>
          <p:spPr bwMode="auto">
            <a:xfrm>
              <a:off x="6556190" y="6895152"/>
              <a:ext cx="0" cy="665886"/>
            </a:xfrm>
            <a:prstGeom prst="line">
              <a:avLst/>
            </a:prstGeom>
            <a:noFill/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0" name="Группа 726"/>
          <p:cNvGrpSpPr>
            <a:grpSpLocks/>
          </p:cNvGrpSpPr>
          <p:nvPr/>
        </p:nvGrpSpPr>
        <p:grpSpPr bwMode="auto">
          <a:xfrm>
            <a:off x="1992313" y="3909485"/>
            <a:ext cx="546100" cy="501649"/>
            <a:chOff x="2150750" y="2666019"/>
            <a:chExt cx="461963" cy="267614"/>
          </a:xfrm>
        </p:grpSpPr>
        <p:grpSp>
          <p:nvGrpSpPr>
            <p:cNvPr id="31" name="Группа 436"/>
            <p:cNvGrpSpPr>
              <a:grpSpLocks/>
            </p:cNvGrpSpPr>
            <p:nvPr/>
          </p:nvGrpSpPr>
          <p:grpSpPr bwMode="auto">
            <a:xfrm>
              <a:off x="2150750" y="2666019"/>
              <a:ext cx="461963" cy="212816"/>
              <a:chOff x="4303117" y="2360613"/>
              <a:chExt cx="573212" cy="215900"/>
            </a:xfrm>
          </p:grpSpPr>
          <p:grpSp>
            <p:nvGrpSpPr>
              <p:cNvPr id="4195" name="Group 39"/>
              <p:cNvGrpSpPr>
                <a:grpSpLocks noChangeAspect="1"/>
              </p:cNvGrpSpPr>
              <p:nvPr/>
            </p:nvGrpSpPr>
            <p:grpSpPr bwMode="auto">
              <a:xfrm>
                <a:off x="4365379" y="2360613"/>
                <a:ext cx="383683" cy="215900"/>
                <a:chOff x="7149" y="-737"/>
                <a:chExt cx="854" cy="562"/>
              </a:xfrm>
            </p:grpSpPr>
            <p:sp>
              <p:nvSpPr>
                <p:cNvPr id="5450" name="Freeform 41"/>
                <p:cNvSpPr>
                  <a:spLocks noChangeAspect="1"/>
                </p:cNvSpPr>
                <p:nvPr/>
              </p:nvSpPr>
              <p:spPr bwMode="auto">
                <a:xfrm>
                  <a:off x="7151" y="-728"/>
                  <a:ext cx="849" cy="552"/>
                </a:xfrm>
                <a:custGeom>
                  <a:avLst/>
                  <a:gdLst>
                    <a:gd name="T0" fmla="*/ 5 w 935"/>
                    <a:gd name="T1" fmla="*/ 9 h 583"/>
                    <a:gd name="T2" fmla="*/ 5 w 935"/>
                    <a:gd name="T3" fmla="*/ 9 h 583"/>
                    <a:gd name="T4" fmla="*/ 5 w 935"/>
                    <a:gd name="T5" fmla="*/ 9 h 583"/>
                    <a:gd name="T6" fmla="*/ 5 w 935"/>
                    <a:gd name="T7" fmla="*/ 9 h 583"/>
                    <a:gd name="T8" fmla="*/ 5 w 935"/>
                    <a:gd name="T9" fmla="*/ 9 h 583"/>
                    <a:gd name="T10" fmla="*/ 5 w 935"/>
                    <a:gd name="T11" fmla="*/ 1 h 583"/>
                    <a:gd name="T12" fmla="*/ 5 w 935"/>
                    <a:gd name="T13" fmla="*/ 1 h 583"/>
                    <a:gd name="T14" fmla="*/ 5 w 935"/>
                    <a:gd name="T15" fmla="*/ 9 h 583"/>
                    <a:gd name="T16" fmla="*/ 5 w 935"/>
                    <a:gd name="T17" fmla="*/ 9 h 583"/>
                    <a:gd name="T18" fmla="*/ 5 w 935"/>
                    <a:gd name="T19" fmla="*/ 9 h 583"/>
                    <a:gd name="T20" fmla="*/ 5 w 935"/>
                    <a:gd name="T21" fmla="*/ 9 h 583"/>
                    <a:gd name="T22" fmla="*/ 5 w 935"/>
                    <a:gd name="T23" fmla="*/ 9 h 583"/>
                    <a:gd name="T24" fmla="*/ 5 w 935"/>
                    <a:gd name="T25" fmla="*/ 9 h 583"/>
                    <a:gd name="T26" fmla="*/ 5 w 935"/>
                    <a:gd name="T27" fmla="*/ 9 h 583"/>
                    <a:gd name="T28" fmla="*/ 5 w 935"/>
                    <a:gd name="T29" fmla="*/ 9 h 583"/>
                    <a:gd name="T30" fmla="*/ 5 w 935"/>
                    <a:gd name="T31" fmla="*/ 9 h 583"/>
                    <a:gd name="T32" fmla="*/ 5 w 935"/>
                    <a:gd name="T33" fmla="*/ 9 h 583"/>
                    <a:gd name="T34" fmla="*/ 5 w 935"/>
                    <a:gd name="T35" fmla="*/ 9 h 583"/>
                    <a:gd name="T36" fmla="*/ 5 w 935"/>
                    <a:gd name="T37" fmla="*/ 9 h 583"/>
                    <a:gd name="T38" fmla="*/ 0 w 935"/>
                    <a:gd name="T39" fmla="*/ 9 h 583"/>
                    <a:gd name="T40" fmla="*/ 0 w 935"/>
                    <a:gd name="T41" fmla="*/ 9 h 583"/>
                    <a:gd name="T42" fmla="*/ 5 w 935"/>
                    <a:gd name="T43" fmla="*/ 9 h 583"/>
                    <a:gd name="T44" fmla="*/ 5 w 935"/>
                    <a:gd name="T45" fmla="*/ 9 h 583"/>
                    <a:gd name="T46" fmla="*/ 5 w 935"/>
                    <a:gd name="T47" fmla="*/ 9 h 583"/>
                    <a:gd name="T48" fmla="*/ 5 w 935"/>
                    <a:gd name="T49" fmla="*/ 9 h 583"/>
                    <a:gd name="T50" fmla="*/ 5 w 935"/>
                    <a:gd name="T51" fmla="*/ 9 h 583"/>
                    <a:gd name="T52" fmla="*/ 5 w 935"/>
                    <a:gd name="T53" fmla="*/ 9 h 583"/>
                    <a:gd name="T54" fmla="*/ 5 w 935"/>
                    <a:gd name="T55" fmla="*/ 9 h 583"/>
                    <a:gd name="T56" fmla="*/ 5 w 935"/>
                    <a:gd name="T57" fmla="*/ 9 h 583"/>
                    <a:gd name="T58" fmla="*/ 5 w 935"/>
                    <a:gd name="T59" fmla="*/ 9 h 583"/>
                    <a:gd name="T60" fmla="*/ 5 w 935"/>
                    <a:gd name="T61" fmla="*/ 9 h 583"/>
                    <a:gd name="T62" fmla="*/ 5 w 935"/>
                    <a:gd name="T63" fmla="*/ 9 h 583"/>
                    <a:gd name="T64" fmla="*/ 5 w 935"/>
                    <a:gd name="T65" fmla="*/ 9 h 583"/>
                    <a:gd name="T66" fmla="*/ 5 w 935"/>
                    <a:gd name="T67" fmla="*/ 9 h 583"/>
                    <a:gd name="T68" fmla="*/ 5 w 935"/>
                    <a:gd name="T69" fmla="*/ 9 h 583"/>
                    <a:gd name="T70" fmla="*/ 5 w 935"/>
                    <a:gd name="T71" fmla="*/ 9 h 583"/>
                    <a:gd name="T72" fmla="*/ 5 w 935"/>
                    <a:gd name="T73" fmla="*/ 9 h 583"/>
                    <a:gd name="T74" fmla="*/ 5 w 935"/>
                    <a:gd name="T75" fmla="*/ 9 h 583"/>
                    <a:gd name="T76" fmla="*/ 5 w 935"/>
                    <a:gd name="T77" fmla="*/ 9 h 583"/>
                    <a:gd name="T78" fmla="*/ 5 w 935"/>
                    <a:gd name="T79" fmla="*/ 9 h 583"/>
                    <a:gd name="T80" fmla="*/ 5 w 935"/>
                    <a:gd name="T81" fmla="*/ 9 h 583"/>
                    <a:gd name="T82" fmla="*/ 5 w 935"/>
                    <a:gd name="T83" fmla="*/ 9 h 583"/>
                    <a:gd name="T84" fmla="*/ 5 w 935"/>
                    <a:gd name="T85" fmla="*/ 9 h 583"/>
                    <a:gd name="T86" fmla="*/ 5 w 935"/>
                    <a:gd name="T87" fmla="*/ 9 h 583"/>
                    <a:gd name="T88" fmla="*/ 5 w 935"/>
                    <a:gd name="T89" fmla="*/ 9 h 583"/>
                    <a:gd name="T90" fmla="*/ 5 w 935"/>
                    <a:gd name="T91" fmla="*/ 9 h 583"/>
                    <a:gd name="T92" fmla="*/ 5 w 935"/>
                    <a:gd name="T93" fmla="*/ 9 h 583"/>
                    <a:gd name="T94" fmla="*/ 5 w 935"/>
                    <a:gd name="T95" fmla="*/ 9 h 583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935"/>
                    <a:gd name="T145" fmla="*/ 0 h 583"/>
                    <a:gd name="T146" fmla="*/ 935 w 935"/>
                    <a:gd name="T147" fmla="*/ 583 h 583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935" h="583">
                      <a:moveTo>
                        <a:pt x="931" y="53"/>
                      </a:moveTo>
                      <a:lnTo>
                        <a:pt x="908" y="61"/>
                      </a:lnTo>
                      <a:lnTo>
                        <a:pt x="884" y="67"/>
                      </a:lnTo>
                      <a:lnTo>
                        <a:pt x="861" y="72"/>
                      </a:lnTo>
                      <a:lnTo>
                        <a:pt x="838" y="75"/>
                      </a:lnTo>
                      <a:lnTo>
                        <a:pt x="815" y="78"/>
                      </a:lnTo>
                      <a:lnTo>
                        <a:pt x="792" y="79"/>
                      </a:lnTo>
                      <a:lnTo>
                        <a:pt x="769" y="81"/>
                      </a:lnTo>
                      <a:lnTo>
                        <a:pt x="746" y="81"/>
                      </a:lnTo>
                      <a:lnTo>
                        <a:pt x="701" y="79"/>
                      </a:lnTo>
                      <a:lnTo>
                        <a:pt x="656" y="73"/>
                      </a:lnTo>
                      <a:lnTo>
                        <a:pt x="612" y="67"/>
                      </a:lnTo>
                      <a:lnTo>
                        <a:pt x="568" y="58"/>
                      </a:lnTo>
                      <a:lnTo>
                        <a:pt x="481" y="39"/>
                      </a:lnTo>
                      <a:lnTo>
                        <a:pt x="396" y="20"/>
                      </a:lnTo>
                      <a:lnTo>
                        <a:pt x="356" y="12"/>
                      </a:lnTo>
                      <a:lnTo>
                        <a:pt x="315" y="4"/>
                      </a:lnTo>
                      <a:lnTo>
                        <a:pt x="277" y="1"/>
                      </a:lnTo>
                      <a:lnTo>
                        <a:pt x="239" y="0"/>
                      </a:lnTo>
                      <a:lnTo>
                        <a:pt x="222" y="0"/>
                      </a:lnTo>
                      <a:lnTo>
                        <a:pt x="208" y="1"/>
                      </a:lnTo>
                      <a:lnTo>
                        <a:pt x="196" y="3"/>
                      </a:lnTo>
                      <a:lnTo>
                        <a:pt x="186" y="6"/>
                      </a:lnTo>
                      <a:lnTo>
                        <a:pt x="176" y="9"/>
                      </a:lnTo>
                      <a:lnTo>
                        <a:pt x="169" y="13"/>
                      </a:lnTo>
                      <a:lnTo>
                        <a:pt x="163" y="18"/>
                      </a:lnTo>
                      <a:lnTo>
                        <a:pt x="158" y="24"/>
                      </a:lnTo>
                      <a:lnTo>
                        <a:pt x="155" y="30"/>
                      </a:lnTo>
                      <a:lnTo>
                        <a:pt x="152" y="36"/>
                      </a:lnTo>
                      <a:lnTo>
                        <a:pt x="151" y="44"/>
                      </a:lnTo>
                      <a:lnTo>
                        <a:pt x="149" y="52"/>
                      </a:lnTo>
                      <a:lnTo>
                        <a:pt x="151" y="67"/>
                      </a:lnTo>
                      <a:lnTo>
                        <a:pt x="155" y="84"/>
                      </a:lnTo>
                      <a:lnTo>
                        <a:pt x="163" y="101"/>
                      </a:lnTo>
                      <a:lnTo>
                        <a:pt x="172" y="119"/>
                      </a:lnTo>
                      <a:lnTo>
                        <a:pt x="181" y="136"/>
                      </a:lnTo>
                      <a:lnTo>
                        <a:pt x="192" y="152"/>
                      </a:lnTo>
                      <a:lnTo>
                        <a:pt x="213" y="183"/>
                      </a:lnTo>
                      <a:lnTo>
                        <a:pt x="230" y="207"/>
                      </a:lnTo>
                      <a:lnTo>
                        <a:pt x="228" y="209"/>
                      </a:lnTo>
                      <a:lnTo>
                        <a:pt x="225" y="209"/>
                      </a:lnTo>
                      <a:lnTo>
                        <a:pt x="218" y="207"/>
                      </a:lnTo>
                      <a:lnTo>
                        <a:pt x="207" y="206"/>
                      </a:lnTo>
                      <a:lnTo>
                        <a:pt x="179" y="201"/>
                      </a:lnTo>
                      <a:lnTo>
                        <a:pt x="146" y="195"/>
                      </a:lnTo>
                      <a:lnTo>
                        <a:pt x="128" y="194"/>
                      </a:lnTo>
                      <a:lnTo>
                        <a:pt x="109" y="192"/>
                      </a:lnTo>
                      <a:lnTo>
                        <a:pt x="91" y="192"/>
                      </a:lnTo>
                      <a:lnTo>
                        <a:pt x="73" y="194"/>
                      </a:lnTo>
                      <a:lnTo>
                        <a:pt x="56" y="197"/>
                      </a:lnTo>
                      <a:lnTo>
                        <a:pt x="41" y="203"/>
                      </a:lnTo>
                      <a:lnTo>
                        <a:pt x="33" y="206"/>
                      </a:lnTo>
                      <a:lnTo>
                        <a:pt x="27" y="211"/>
                      </a:lnTo>
                      <a:lnTo>
                        <a:pt x="21" y="215"/>
                      </a:lnTo>
                      <a:lnTo>
                        <a:pt x="15" y="220"/>
                      </a:lnTo>
                      <a:lnTo>
                        <a:pt x="10" y="226"/>
                      </a:lnTo>
                      <a:lnTo>
                        <a:pt x="6" y="232"/>
                      </a:lnTo>
                      <a:lnTo>
                        <a:pt x="3" y="240"/>
                      </a:lnTo>
                      <a:lnTo>
                        <a:pt x="1" y="246"/>
                      </a:lnTo>
                      <a:lnTo>
                        <a:pt x="0" y="253"/>
                      </a:lnTo>
                      <a:lnTo>
                        <a:pt x="0" y="262"/>
                      </a:lnTo>
                      <a:lnTo>
                        <a:pt x="0" y="270"/>
                      </a:lnTo>
                      <a:lnTo>
                        <a:pt x="0" y="278"/>
                      </a:lnTo>
                      <a:lnTo>
                        <a:pt x="4" y="296"/>
                      </a:lnTo>
                      <a:lnTo>
                        <a:pt x="10" y="313"/>
                      </a:lnTo>
                      <a:lnTo>
                        <a:pt x="18" y="333"/>
                      </a:lnTo>
                      <a:lnTo>
                        <a:pt x="27" y="351"/>
                      </a:lnTo>
                      <a:lnTo>
                        <a:pt x="48" y="388"/>
                      </a:lnTo>
                      <a:lnTo>
                        <a:pt x="71" y="423"/>
                      </a:lnTo>
                      <a:lnTo>
                        <a:pt x="91" y="455"/>
                      </a:lnTo>
                      <a:lnTo>
                        <a:pt x="105" y="482"/>
                      </a:lnTo>
                      <a:lnTo>
                        <a:pt x="111" y="496"/>
                      </a:lnTo>
                      <a:lnTo>
                        <a:pt x="112" y="508"/>
                      </a:lnTo>
                      <a:lnTo>
                        <a:pt x="114" y="521"/>
                      </a:lnTo>
                      <a:lnTo>
                        <a:pt x="114" y="533"/>
                      </a:lnTo>
                      <a:lnTo>
                        <a:pt x="111" y="557"/>
                      </a:lnTo>
                      <a:lnTo>
                        <a:pt x="108" y="583"/>
                      </a:lnTo>
                      <a:lnTo>
                        <a:pt x="125" y="582"/>
                      </a:lnTo>
                      <a:lnTo>
                        <a:pt x="164" y="571"/>
                      </a:lnTo>
                      <a:lnTo>
                        <a:pt x="189" y="565"/>
                      </a:lnTo>
                      <a:lnTo>
                        <a:pt x="215" y="559"/>
                      </a:lnTo>
                      <a:lnTo>
                        <a:pt x="240" y="554"/>
                      </a:lnTo>
                      <a:lnTo>
                        <a:pt x="263" y="553"/>
                      </a:lnTo>
                      <a:lnTo>
                        <a:pt x="318" y="554"/>
                      </a:lnTo>
                      <a:lnTo>
                        <a:pt x="364" y="554"/>
                      </a:lnTo>
                      <a:lnTo>
                        <a:pt x="385" y="553"/>
                      </a:lnTo>
                      <a:lnTo>
                        <a:pt x="407" y="548"/>
                      </a:lnTo>
                      <a:lnTo>
                        <a:pt x="426" y="542"/>
                      </a:lnTo>
                      <a:lnTo>
                        <a:pt x="448" y="533"/>
                      </a:lnTo>
                      <a:lnTo>
                        <a:pt x="452" y="530"/>
                      </a:lnTo>
                      <a:lnTo>
                        <a:pt x="457" y="527"/>
                      </a:lnTo>
                      <a:lnTo>
                        <a:pt x="460" y="522"/>
                      </a:lnTo>
                      <a:lnTo>
                        <a:pt x="461" y="519"/>
                      </a:lnTo>
                      <a:lnTo>
                        <a:pt x="461" y="515"/>
                      </a:lnTo>
                      <a:lnTo>
                        <a:pt x="461" y="512"/>
                      </a:lnTo>
                      <a:lnTo>
                        <a:pt x="460" y="507"/>
                      </a:lnTo>
                      <a:lnTo>
                        <a:pt x="458" y="504"/>
                      </a:lnTo>
                      <a:lnTo>
                        <a:pt x="452" y="495"/>
                      </a:lnTo>
                      <a:lnTo>
                        <a:pt x="443" y="487"/>
                      </a:lnTo>
                      <a:lnTo>
                        <a:pt x="432" y="479"/>
                      </a:lnTo>
                      <a:lnTo>
                        <a:pt x="420" y="470"/>
                      </a:lnTo>
                      <a:lnTo>
                        <a:pt x="394" y="457"/>
                      </a:lnTo>
                      <a:lnTo>
                        <a:pt x="368" y="444"/>
                      </a:lnTo>
                      <a:lnTo>
                        <a:pt x="350" y="435"/>
                      </a:lnTo>
                      <a:lnTo>
                        <a:pt x="339" y="431"/>
                      </a:lnTo>
                      <a:lnTo>
                        <a:pt x="327" y="426"/>
                      </a:lnTo>
                      <a:lnTo>
                        <a:pt x="315" y="421"/>
                      </a:lnTo>
                      <a:lnTo>
                        <a:pt x="306" y="415"/>
                      </a:lnTo>
                      <a:lnTo>
                        <a:pt x="298" y="411"/>
                      </a:lnTo>
                      <a:lnTo>
                        <a:pt x="294" y="406"/>
                      </a:lnTo>
                      <a:lnTo>
                        <a:pt x="289" y="400"/>
                      </a:lnTo>
                      <a:lnTo>
                        <a:pt x="288" y="395"/>
                      </a:lnTo>
                      <a:lnTo>
                        <a:pt x="286" y="391"/>
                      </a:lnTo>
                      <a:lnTo>
                        <a:pt x="288" y="386"/>
                      </a:lnTo>
                      <a:lnTo>
                        <a:pt x="289" y="380"/>
                      </a:lnTo>
                      <a:lnTo>
                        <a:pt x="292" y="376"/>
                      </a:lnTo>
                      <a:lnTo>
                        <a:pt x="297" y="372"/>
                      </a:lnTo>
                      <a:lnTo>
                        <a:pt x="309" y="363"/>
                      </a:lnTo>
                      <a:lnTo>
                        <a:pt x="326" y="357"/>
                      </a:lnTo>
                      <a:lnTo>
                        <a:pt x="344" y="351"/>
                      </a:lnTo>
                      <a:lnTo>
                        <a:pt x="365" y="347"/>
                      </a:lnTo>
                      <a:lnTo>
                        <a:pt x="388" y="343"/>
                      </a:lnTo>
                      <a:lnTo>
                        <a:pt x="413" y="343"/>
                      </a:lnTo>
                      <a:lnTo>
                        <a:pt x="437" y="345"/>
                      </a:lnTo>
                      <a:lnTo>
                        <a:pt x="460" y="348"/>
                      </a:lnTo>
                      <a:lnTo>
                        <a:pt x="472" y="351"/>
                      </a:lnTo>
                      <a:lnTo>
                        <a:pt x="483" y="354"/>
                      </a:lnTo>
                      <a:lnTo>
                        <a:pt x="493" y="359"/>
                      </a:lnTo>
                      <a:lnTo>
                        <a:pt x="504" y="363"/>
                      </a:lnTo>
                      <a:lnTo>
                        <a:pt x="538" y="377"/>
                      </a:lnTo>
                      <a:lnTo>
                        <a:pt x="594" y="395"/>
                      </a:lnTo>
                      <a:lnTo>
                        <a:pt x="664" y="417"/>
                      </a:lnTo>
                      <a:lnTo>
                        <a:pt x="740" y="437"/>
                      </a:lnTo>
                      <a:lnTo>
                        <a:pt x="777" y="446"/>
                      </a:lnTo>
                      <a:lnTo>
                        <a:pt x="813" y="452"/>
                      </a:lnTo>
                      <a:lnTo>
                        <a:pt x="847" y="458"/>
                      </a:lnTo>
                      <a:lnTo>
                        <a:pt x="876" y="461"/>
                      </a:lnTo>
                      <a:lnTo>
                        <a:pt x="890" y="461"/>
                      </a:lnTo>
                      <a:lnTo>
                        <a:pt x="900" y="461"/>
                      </a:lnTo>
                      <a:lnTo>
                        <a:pt x="911" y="461"/>
                      </a:lnTo>
                      <a:lnTo>
                        <a:pt x="920" y="460"/>
                      </a:lnTo>
                      <a:lnTo>
                        <a:pt x="926" y="457"/>
                      </a:lnTo>
                      <a:lnTo>
                        <a:pt x="932" y="453"/>
                      </a:lnTo>
                      <a:lnTo>
                        <a:pt x="935" y="449"/>
                      </a:lnTo>
                      <a:lnTo>
                        <a:pt x="935" y="443"/>
                      </a:lnTo>
                      <a:lnTo>
                        <a:pt x="931" y="53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3300"/>
                    </a:gs>
                    <a:gs pos="50000">
                      <a:srgbClr val="FFFFFF"/>
                    </a:gs>
                    <a:gs pos="100000">
                      <a:srgbClr val="FF3300"/>
                    </a:gs>
                  </a:gsLst>
                  <a:lin ang="5400000" scaled="1"/>
                </a:gra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1" name="Freeform 42"/>
                <p:cNvSpPr>
                  <a:spLocks noChangeAspect="1" noEditPoints="1"/>
                </p:cNvSpPr>
                <p:nvPr/>
              </p:nvSpPr>
              <p:spPr bwMode="auto">
                <a:xfrm>
                  <a:off x="7148" y="-737"/>
                  <a:ext cx="860" cy="561"/>
                </a:xfrm>
                <a:custGeom>
                  <a:avLst/>
                  <a:gdLst>
                    <a:gd name="T0" fmla="*/ 5 w 945"/>
                    <a:gd name="T1" fmla="*/ 10 h 589"/>
                    <a:gd name="T2" fmla="*/ 5 w 945"/>
                    <a:gd name="T3" fmla="*/ 10 h 589"/>
                    <a:gd name="T4" fmla="*/ 5 w 945"/>
                    <a:gd name="T5" fmla="*/ 10 h 589"/>
                    <a:gd name="T6" fmla="*/ 5 w 945"/>
                    <a:gd name="T7" fmla="*/ 10 h 589"/>
                    <a:gd name="T8" fmla="*/ 5 w 945"/>
                    <a:gd name="T9" fmla="*/ 10 h 589"/>
                    <a:gd name="T10" fmla="*/ 5 w 945"/>
                    <a:gd name="T11" fmla="*/ 10 h 589"/>
                    <a:gd name="T12" fmla="*/ 5 w 945"/>
                    <a:gd name="T13" fmla="*/ 7 h 589"/>
                    <a:gd name="T14" fmla="*/ 5 w 945"/>
                    <a:gd name="T15" fmla="*/ 10 h 589"/>
                    <a:gd name="T16" fmla="*/ 5 w 945"/>
                    <a:gd name="T17" fmla="*/ 10 h 589"/>
                    <a:gd name="T18" fmla="*/ 5 w 945"/>
                    <a:gd name="T19" fmla="*/ 10 h 589"/>
                    <a:gd name="T20" fmla="*/ 5 w 945"/>
                    <a:gd name="T21" fmla="*/ 6 h 589"/>
                    <a:gd name="T22" fmla="*/ 5 w 945"/>
                    <a:gd name="T23" fmla="*/ 10 h 589"/>
                    <a:gd name="T24" fmla="*/ 5 w 945"/>
                    <a:gd name="T25" fmla="*/ 10 h 589"/>
                    <a:gd name="T26" fmla="*/ 5 w 945"/>
                    <a:gd name="T27" fmla="*/ 10 h 589"/>
                    <a:gd name="T28" fmla="*/ 5 w 945"/>
                    <a:gd name="T29" fmla="*/ 10 h 589"/>
                    <a:gd name="T30" fmla="*/ 5 w 945"/>
                    <a:gd name="T31" fmla="*/ 10 h 589"/>
                    <a:gd name="T32" fmla="*/ 5 w 945"/>
                    <a:gd name="T33" fmla="*/ 10 h 589"/>
                    <a:gd name="T34" fmla="*/ 5 w 945"/>
                    <a:gd name="T35" fmla="*/ 10 h 589"/>
                    <a:gd name="T36" fmla="*/ 5 w 945"/>
                    <a:gd name="T37" fmla="*/ 10 h 589"/>
                    <a:gd name="T38" fmla="*/ 5 w 945"/>
                    <a:gd name="T39" fmla="*/ 10 h 589"/>
                    <a:gd name="T40" fmla="*/ 5 w 945"/>
                    <a:gd name="T41" fmla="*/ 10 h 589"/>
                    <a:gd name="T42" fmla="*/ 3 w 945"/>
                    <a:gd name="T43" fmla="*/ 10 h 589"/>
                    <a:gd name="T44" fmla="*/ 5 w 945"/>
                    <a:gd name="T45" fmla="*/ 10 h 589"/>
                    <a:gd name="T46" fmla="*/ 5 w 945"/>
                    <a:gd name="T47" fmla="*/ 10 h 589"/>
                    <a:gd name="T48" fmla="*/ 5 w 945"/>
                    <a:gd name="T49" fmla="*/ 10 h 589"/>
                    <a:gd name="T50" fmla="*/ 5 w 945"/>
                    <a:gd name="T51" fmla="*/ 10 h 589"/>
                    <a:gd name="T52" fmla="*/ 5 w 945"/>
                    <a:gd name="T53" fmla="*/ 10 h 589"/>
                    <a:gd name="T54" fmla="*/ 5 w 945"/>
                    <a:gd name="T55" fmla="*/ 10 h 589"/>
                    <a:gd name="T56" fmla="*/ 5 w 945"/>
                    <a:gd name="T57" fmla="*/ 10 h 589"/>
                    <a:gd name="T58" fmla="*/ 5 w 945"/>
                    <a:gd name="T59" fmla="*/ 10 h 589"/>
                    <a:gd name="T60" fmla="*/ 5 w 945"/>
                    <a:gd name="T61" fmla="*/ 10 h 589"/>
                    <a:gd name="T62" fmla="*/ 5 w 945"/>
                    <a:gd name="T63" fmla="*/ 10 h 589"/>
                    <a:gd name="T64" fmla="*/ 5 w 945"/>
                    <a:gd name="T65" fmla="*/ 10 h 589"/>
                    <a:gd name="T66" fmla="*/ 5 w 945"/>
                    <a:gd name="T67" fmla="*/ 10 h 589"/>
                    <a:gd name="T68" fmla="*/ 5 w 945"/>
                    <a:gd name="T69" fmla="*/ 10 h 589"/>
                    <a:gd name="T70" fmla="*/ 5 w 945"/>
                    <a:gd name="T71" fmla="*/ 10 h 589"/>
                    <a:gd name="T72" fmla="*/ 5 w 945"/>
                    <a:gd name="T73" fmla="*/ 10 h 589"/>
                    <a:gd name="T74" fmla="*/ 5 w 945"/>
                    <a:gd name="T75" fmla="*/ 10 h 589"/>
                    <a:gd name="T76" fmla="*/ 5 w 945"/>
                    <a:gd name="T77" fmla="*/ 10 h 589"/>
                    <a:gd name="T78" fmla="*/ 5 w 945"/>
                    <a:gd name="T79" fmla="*/ 10 h 589"/>
                    <a:gd name="T80" fmla="*/ 5 w 945"/>
                    <a:gd name="T81" fmla="*/ 10 h 589"/>
                    <a:gd name="T82" fmla="*/ 5 w 945"/>
                    <a:gd name="T83" fmla="*/ 10 h 589"/>
                    <a:gd name="T84" fmla="*/ 5 w 945"/>
                    <a:gd name="T85" fmla="*/ 10 h 589"/>
                    <a:gd name="T86" fmla="*/ 5 w 945"/>
                    <a:gd name="T87" fmla="*/ 10 h 589"/>
                    <a:gd name="T88" fmla="*/ 5 w 945"/>
                    <a:gd name="T89" fmla="*/ 10 h 589"/>
                    <a:gd name="T90" fmla="*/ 5 w 945"/>
                    <a:gd name="T91" fmla="*/ 10 h 589"/>
                    <a:gd name="T92" fmla="*/ 5 w 945"/>
                    <a:gd name="T93" fmla="*/ 10 h 589"/>
                    <a:gd name="T94" fmla="*/ 5 w 945"/>
                    <a:gd name="T95" fmla="*/ 10 h 589"/>
                    <a:gd name="T96" fmla="*/ 5 w 945"/>
                    <a:gd name="T97" fmla="*/ 10 h 589"/>
                    <a:gd name="T98" fmla="*/ 5 w 945"/>
                    <a:gd name="T99" fmla="*/ 10 h 589"/>
                    <a:gd name="T100" fmla="*/ 5 w 945"/>
                    <a:gd name="T101" fmla="*/ 10 h 589"/>
                    <a:gd name="T102" fmla="*/ 5 w 945"/>
                    <a:gd name="T103" fmla="*/ 10 h 589"/>
                    <a:gd name="T104" fmla="*/ 5 w 945"/>
                    <a:gd name="T105" fmla="*/ 10 h 589"/>
                    <a:gd name="T106" fmla="*/ 5 w 945"/>
                    <a:gd name="T107" fmla="*/ 10 h 589"/>
                    <a:gd name="T108" fmla="*/ 5 w 945"/>
                    <a:gd name="T109" fmla="*/ 10 h 589"/>
                    <a:gd name="T110" fmla="*/ 5 w 945"/>
                    <a:gd name="T111" fmla="*/ 10 h 589"/>
                    <a:gd name="T112" fmla="*/ 5 w 945"/>
                    <a:gd name="T113" fmla="*/ 10 h 589"/>
                    <a:gd name="T114" fmla="*/ 5 w 945"/>
                    <a:gd name="T115" fmla="*/ 10 h 589"/>
                    <a:gd name="T116" fmla="*/ 5 w 945"/>
                    <a:gd name="T117" fmla="*/ 10 h 58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945"/>
                    <a:gd name="T178" fmla="*/ 0 h 589"/>
                    <a:gd name="T179" fmla="*/ 945 w 945"/>
                    <a:gd name="T180" fmla="*/ 589 h 58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945" h="589">
                      <a:moveTo>
                        <a:pt x="244" y="6"/>
                      </a:moveTo>
                      <a:lnTo>
                        <a:pt x="244" y="0"/>
                      </a:lnTo>
                      <a:lnTo>
                        <a:pt x="253" y="0"/>
                      </a:lnTo>
                      <a:lnTo>
                        <a:pt x="262" y="0"/>
                      </a:lnTo>
                      <a:lnTo>
                        <a:pt x="271" y="0"/>
                      </a:lnTo>
                      <a:lnTo>
                        <a:pt x="282" y="1"/>
                      </a:lnTo>
                      <a:lnTo>
                        <a:pt x="291" y="1"/>
                      </a:lnTo>
                      <a:lnTo>
                        <a:pt x="302" y="3"/>
                      </a:lnTo>
                      <a:lnTo>
                        <a:pt x="311" y="3"/>
                      </a:lnTo>
                      <a:lnTo>
                        <a:pt x="322" y="4"/>
                      </a:lnTo>
                      <a:lnTo>
                        <a:pt x="341" y="7"/>
                      </a:lnTo>
                      <a:lnTo>
                        <a:pt x="361" y="12"/>
                      </a:lnTo>
                      <a:lnTo>
                        <a:pt x="381" y="15"/>
                      </a:lnTo>
                      <a:lnTo>
                        <a:pt x="402" y="20"/>
                      </a:lnTo>
                      <a:lnTo>
                        <a:pt x="444" y="29"/>
                      </a:lnTo>
                      <a:lnTo>
                        <a:pt x="486" y="39"/>
                      </a:lnTo>
                      <a:lnTo>
                        <a:pt x="508" y="44"/>
                      </a:lnTo>
                      <a:lnTo>
                        <a:pt x="529" y="49"/>
                      </a:lnTo>
                      <a:lnTo>
                        <a:pt x="552" y="53"/>
                      </a:lnTo>
                      <a:lnTo>
                        <a:pt x="573" y="58"/>
                      </a:lnTo>
                      <a:lnTo>
                        <a:pt x="594" y="62"/>
                      </a:lnTo>
                      <a:lnTo>
                        <a:pt x="617" y="67"/>
                      </a:lnTo>
                      <a:lnTo>
                        <a:pt x="639" y="70"/>
                      </a:lnTo>
                      <a:lnTo>
                        <a:pt x="661" y="73"/>
                      </a:lnTo>
                      <a:lnTo>
                        <a:pt x="672" y="75"/>
                      </a:lnTo>
                      <a:lnTo>
                        <a:pt x="684" y="76"/>
                      </a:lnTo>
                      <a:lnTo>
                        <a:pt x="695" y="78"/>
                      </a:lnTo>
                      <a:lnTo>
                        <a:pt x="707" y="79"/>
                      </a:lnTo>
                      <a:lnTo>
                        <a:pt x="718" y="79"/>
                      </a:lnTo>
                      <a:lnTo>
                        <a:pt x="729" y="81"/>
                      </a:lnTo>
                      <a:lnTo>
                        <a:pt x="741" y="81"/>
                      </a:lnTo>
                      <a:lnTo>
                        <a:pt x="751" y="81"/>
                      </a:lnTo>
                      <a:lnTo>
                        <a:pt x="764" y="81"/>
                      </a:lnTo>
                      <a:lnTo>
                        <a:pt x="774" y="81"/>
                      </a:lnTo>
                      <a:lnTo>
                        <a:pt x="786" y="81"/>
                      </a:lnTo>
                      <a:lnTo>
                        <a:pt x="797" y="79"/>
                      </a:lnTo>
                      <a:lnTo>
                        <a:pt x="809" y="79"/>
                      </a:lnTo>
                      <a:lnTo>
                        <a:pt x="820" y="78"/>
                      </a:lnTo>
                      <a:lnTo>
                        <a:pt x="832" y="76"/>
                      </a:lnTo>
                      <a:lnTo>
                        <a:pt x="843" y="75"/>
                      </a:lnTo>
                      <a:lnTo>
                        <a:pt x="853" y="73"/>
                      </a:lnTo>
                      <a:lnTo>
                        <a:pt x="866" y="71"/>
                      </a:lnTo>
                      <a:lnTo>
                        <a:pt x="876" y="68"/>
                      </a:lnTo>
                      <a:lnTo>
                        <a:pt x="889" y="67"/>
                      </a:lnTo>
                      <a:lnTo>
                        <a:pt x="901" y="64"/>
                      </a:lnTo>
                      <a:lnTo>
                        <a:pt x="911" y="61"/>
                      </a:lnTo>
                      <a:lnTo>
                        <a:pt x="924" y="56"/>
                      </a:lnTo>
                      <a:lnTo>
                        <a:pt x="934" y="53"/>
                      </a:lnTo>
                      <a:lnTo>
                        <a:pt x="936" y="59"/>
                      </a:lnTo>
                      <a:lnTo>
                        <a:pt x="925" y="62"/>
                      </a:lnTo>
                      <a:lnTo>
                        <a:pt x="913" y="67"/>
                      </a:lnTo>
                      <a:lnTo>
                        <a:pt x="902" y="70"/>
                      </a:lnTo>
                      <a:lnTo>
                        <a:pt x="890" y="73"/>
                      </a:lnTo>
                      <a:lnTo>
                        <a:pt x="878" y="75"/>
                      </a:lnTo>
                      <a:lnTo>
                        <a:pt x="867" y="78"/>
                      </a:lnTo>
                      <a:lnTo>
                        <a:pt x="855" y="79"/>
                      </a:lnTo>
                      <a:lnTo>
                        <a:pt x="844" y="82"/>
                      </a:lnTo>
                      <a:lnTo>
                        <a:pt x="832" y="84"/>
                      </a:lnTo>
                      <a:lnTo>
                        <a:pt x="820" y="84"/>
                      </a:lnTo>
                      <a:lnTo>
                        <a:pt x="809" y="85"/>
                      </a:lnTo>
                      <a:lnTo>
                        <a:pt x="797" y="87"/>
                      </a:lnTo>
                      <a:lnTo>
                        <a:pt x="786" y="87"/>
                      </a:lnTo>
                      <a:lnTo>
                        <a:pt x="774" y="87"/>
                      </a:lnTo>
                      <a:lnTo>
                        <a:pt x="764" y="87"/>
                      </a:lnTo>
                      <a:lnTo>
                        <a:pt x="751" y="87"/>
                      </a:lnTo>
                      <a:lnTo>
                        <a:pt x="741" y="87"/>
                      </a:lnTo>
                      <a:lnTo>
                        <a:pt x="729" y="87"/>
                      </a:lnTo>
                      <a:lnTo>
                        <a:pt x="718" y="85"/>
                      </a:lnTo>
                      <a:lnTo>
                        <a:pt x="706" y="85"/>
                      </a:lnTo>
                      <a:lnTo>
                        <a:pt x="695" y="84"/>
                      </a:lnTo>
                      <a:lnTo>
                        <a:pt x="683" y="82"/>
                      </a:lnTo>
                      <a:lnTo>
                        <a:pt x="672" y="81"/>
                      </a:lnTo>
                      <a:lnTo>
                        <a:pt x="661" y="81"/>
                      </a:lnTo>
                      <a:lnTo>
                        <a:pt x="639" y="76"/>
                      </a:lnTo>
                      <a:lnTo>
                        <a:pt x="616" y="73"/>
                      </a:lnTo>
                      <a:lnTo>
                        <a:pt x="594" y="68"/>
                      </a:lnTo>
                      <a:lnTo>
                        <a:pt x="572" y="64"/>
                      </a:lnTo>
                      <a:lnTo>
                        <a:pt x="550" y="59"/>
                      </a:lnTo>
                      <a:lnTo>
                        <a:pt x="527" y="55"/>
                      </a:lnTo>
                      <a:lnTo>
                        <a:pt x="506" y="50"/>
                      </a:lnTo>
                      <a:lnTo>
                        <a:pt x="485" y="45"/>
                      </a:lnTo>
                      <a:lnTo>
                        <a:pt x="442" y="35"/>
                      </a:lnTo>
                      <a:lnTo>
                        <a:pt x="401" y="26"/>
                      </a:lnTo>
                      <a:lnTo>
                        <a:pt x="380" y="21"/>
                      </a:lnTo>
                      <a:lnTo>
                        <a:pt x="360" y="18"/>
                      </a:lnTo>
                      <a:lnTo>
                        <a:pt x="340" y="13"/>
                      </a:lnTo>
                      <a:lnTo>
                        <a:pt x="320" y="10"/>
                      </a:lnTo>
                      <a:lnTo>
                        <a:pt x="311" y="10"/>
                      </a:lnTo>
                      <a:lnTo>
                        <a:pt x="300" y="9"/>
                      </a:lnTo>
                      <a:lnTo>
                        <a:pt x="291" y="7"/>
                      </a:lnTo>
                      <a:lnTo>
                        <a:pt x="280" y="7"/>
                      </a:lnTo>
                      <a:lnTo>
                        <a:pt x="271" y="6"/>
                      </a:lnTo>
                      <a:lnTo>
                        <a:pt x="262" y="6"/>
                      </a:lnTo>
                      <a:lnTo>
                        <a:pt x="253" y="6"/>
                      </a:lnTo>
                      <a:lnTo>
                        <a:pt x="244" y="6"/>
                      </a:lnTo>
                      <a:close/>
                      <a:moveTo>
                        <a:pt x="238" y="209"/>
                      </a:moveTo>
                      <a:lnTo>
                        <a:pt x="232" y="212"/>
                      </a:lnTo>
                      <a:lnTo>
                        <a:pt x="224" y="201"/>
                      </a:lnTo>
                      <a:lnTo>
                        <a:pt x="215" y="188"/>
                      </a:lnTo>
                      <a:lnTo>
                        <a:pt x="206" y="174"/>
                      </a:lnTo>
                      <a:lnTo>
                        <a:pt x="195" y="157"/>
                      </a:lnTo>
                      <a:lnTo>
                        <a:pt x="189" y="149"/>
                      </a:lnTo>
                      <a:lnTo>
                        <a:pt x="184" y="140"/>
                      </a:lnTo>
                      <a:lnTo>
                        <a:pt x="178" y="131"/>
                      </a:lnTo>
                      <a:lnTo>
                        <a:pt x="174" y="123"/>
                      </a:lnTo>
                      <a:lnTo>
                        <a:pt x="169" y="114"/>
                      </a:lnTo>
                      <a:lnTo>
                        <a:pt x="165" y="105"/>
                      </a:lnTo>
                      <a:lnTo>
                        <a:pt x="162" y="96"/>
                      </a:lnTo>
                      <a:lnTo>
                        <a:pt x="157" y="87"/>
                      </a:lnTo>
                      <a:lnTo>
                        <a:pt x="156" y="84"/>
                      </a:lnTo>
                      <a:lnTo>
                        <a:pt x="156" y="79"/>
                      </a:lnTo>
                      <a:lnTo>
                        <a:pt x="154" y="75"/>
                      </a:lnTo>
                      <a:lnTo>
                        <a:pt x="152" y="70"/>
                      </a:lnTo>
                      <a:lnTo>
                        <a:pt x="152" y="65"/>
                      </a:lnTo>
                      <a:lnTo>
                        <a:pt x="152" y="62"/>
                      </a:lnTo>
                      <a:lnTo>
                        <a:pt x="151" y="58"/>
                      </a:lnTo>
                      <a:lnTo>
                        <a:pt x="151" y="55"/>
                      </a:lnTo>
                      <a:lnTo>
                        <a:pt x="151" y="50"/>
                      </a:lnTo>
                      <a:lnTo>
                        <a:pt x="152" y="45"/>
                      </a:lnTo>
                      <a:lnTo>
                        <a:pt x="152" y="42"/>
                      </a:lnTo>
                      <a:lnTo>
                        <a:pt x="154" y="39"/>
                      </a:lnTo>
                      <a:lnTo>
                        <a:pt x="156" y="35"/>
                      </a:lnTo>
                      <a:lnTo>
                        <a:pt x="157" y="32"/>
                      </a:lnTo>
                      <a:lnTo>
                        <a:pt x="159" y="29"/>
                      </a:lnTo>
                      <a:lnTo>
                        <a:pt x="160" y="26"/>
                      </a:lnTo>
                      <a:lnTo>
                        <a:pt x="163" y="23"/>
                      </a:lnTo>
                      <a:lnTo>
                        <a:pt x="166" y="20"/>
                      </a:lnTo>
                      <a:lnTo>
                        <a:pt x="169" y="16"/>
                      </a:lnTo>
                      <a:lnTo>
                        <a:pt x="172" y="13"/>
                      </a:lnTo>
                      <a:lnTo>
                        <a:pt x="177" y="12"/>
                      </a:lnTo>
                      <a:lnTo>
                        <a:pt x="181" y="9"/>
                      </a:lnTo>
                      <a:lnTo>
                        <a:pt x="186" y="7"/>
                      </a:lnTo>
                      <a:lnTo>
                        <a:pt x="191" y="6"/>
                      </a:lnTo>
                      <a:lnTo>
                        <a:pt x="195" y="4"/>
                      </a:lnTo>
                      <a:lnTo>
                        <a:pt x="201" y="3"/>
                      </a:lnTo>
                      <a:lnTo>
                        <a:pt x="207" y="1"/>
                      </a:lnTo>
                      <a:lnTo>
                        <a:pt x="213" y="1"/>
                      </a:lnTo>
                      <a:lnTo>
                        <a:pt x="221" y="0"/>
                      </a:lnTo>
                      <a:lnTo>
                        <a:pt x="227" y="0"/>
                      </a:lnTo>
                      <a:lnTo>
                        <a:pt x="235" y="0"/>
                      </a:lnTo>
                      <a:lnTo>
                        <a:pt x="244" y="0"/>
                      </a:lnTo>
                      <a:lnTo>
                        <a:pt x="244" y="6"/>
                      </a:lnTo>
                      <a:lnTo>
                        <a:pt x="235" y="6"/>
                      </a:lnTo>
                      <a:lnTo>
                        <a:pt x="229" y="6"/>
                      </a:lnTo>
                      <a:lnTo>
                        <a:pt x="221" y="6"/>
                      </a:lnTo>
                      <a:lnTo>
                        <a:pt x="215" y="7"/>
                      </a:lnTo>
                      <a:lnTo>
                        <a:pt x="209" y="7"/>
                      </a:lnTo>
                      <a:lnTo>
                        <a:pt x="203" y="9"/>
                      </a:lnTo>
                      <a:lnTo>
                        <a:pt x="197" y="10"/>
                      </a:lnTo>
                      <a:lnTo>
                        <a:pt x="192" y="12"/>
                      </a:lnTo>
                      <a:lnTo>
                        <a:pt x="188" y="13"/>
                      </a:lnTo>
                      <a:lnTo>
                        <a:pt x="183" y="15"/>
                      </a:lnTo>
                      <a:lnTo>
                        <a:pt x="180" y="18"/>
                      </a:lnTo>
                      <a:lnTo>
                        <a:pt x="177" y="20"/>
                      </a:lnTo>
                      <a:lnTo>
                        <a:pt x="174" y="21"/>
                      </a:lnTo>
                      <a:lnTo>
                        <a:pt x="171" y="24"/>
                      </a:lnTo>
                      <a:lnTo>
                        <a:pt x="168" y="27"/>
                      </a:lnTo>
                      <a:lnTo>
                        <a:pt x="166" y="29"/>
                      </a:lnTo>
                      <a:lnTo>
                        <a:pt x="165" y="32"/>
                      </a:lnTo>
                      <a:lnTo>
                        <a:pt x="162" y="35"/>
                      </a:lnTo>
                      <a:lnTo>
                        <a:pt x="162" y="38"/>
                      </a:lnTo>
                      <a:lnTo>
                        <a:pt x="160" y="41"/>
                      </a:lnTo>
                      <a:lnTo>
                        <a:pt x="159" y="44"/>
                      </a:lnTo>
                      <a:lnTo>
                        <a:pt x="159" y="47"/>
                      </a:lnTo>
                      <a:lnTo>
                        <a:pt x="159" y="50"/>
                      </a:lnTo>
                      <a:lnTo>
                        <a:pt x="159" y="55"/>
                      </a:lnTo>
                      <a:lnTo>
                        <a:pt x="159" y="58"/>
                      </a:lnTo>
                      <a:lnTo>
                        <a:pt x="159" y="61"/>
                      </a:lnTo>
                      <a:lnTo>
                        <a:pt x="159" y="65"/>
                      </a:lnTo>
                      <a:lnTo>
                        <a:pt x="159" y="68"/>
                      </a:lnTo>
                      <a:lnTo>
                        <a:pt x="160" y="73"/>
                      </a:lnTo>
                      <a:lnTo>
                        <a:pt x="162" y="78"/>
                      </a:lnTo>
                      <a:lnTo>
                        <a:pt x="162" y="81"/>
                      </a:lnTo>
                      <a:lnTo>
                        <a:pt x="163" y="85"/>
                      </a:lnTo>
                      <a:lnTo>
                        <a:pt x="166" y="94"/>
                      </a:lnTo>
                      <a:lnTo>
                        <a:pt x="171" y="102"/>
                      </a:lnTo>
                      <a:lnTo>
                        <a:pt x="175" y="111"/>
                      </a:lnTo>
                      <a:lnTo>
                        <a:pt x="180" y="120"/>
                      </a:lnTo>
                      <a:lnTo>
                        <a:pt x="184" y="128"/>
                      </a:lnTo>
                      <a:lnTo>
                        <a:pt x="189" y="137"/>
                      </a:lnTo>
                      <a:lnTo>
                        <a:pt x="195" y="145"/>
                      </a:lnTo>
                      <a:lnTo>
                        <a:pt x="200" y="154"/>
                      </a:lnTo>
                      <a:lnTo>
                        <a:pt x="210" y="169"/>
                      </a:lnTo>
                      <a:lnTo>
                        <a:pt x="221" y="185"/>
                      </a:lnTo>
                      <a:lnTo>
                        <a:pt x="230" y="198"/>
                      </a:lnTo>
                      <a:lnTo>
                        <a:pt x="238" y="209"/>
                      </a:lnTo>
                      <a:close/>
                      <a:moveTo>
                        <a:pt x="238" y="209"/>
                      </a:moveTo>
                      <a:lnTo>
                        <a:pt x="238" y="209"/>
                      </a:lnTo>
                      <a:close/>
                      <a:moveTo>
                        <a:pt x="23" y="224"/>
                      </a:moveTo>
                      <a:lnTo>
                        <a:pt x="18" y="221"/>
                      </a:lnTo>
                      <a:lnTo>
                        <a:pt x="21" y="218"/>
                      </a:lnTo>
                      <a:lnTo>
                        <a:pt x="23" y="215"/>
                      </a:lnTo>
                      <a:lnTo>
                        <a:pt x="28" y="212"/>
                      </a:lnTo>
                      <a:lnTo>
                        <a:pt x="31" y="210"/>
                      </a:lnTo>
                      <a:lnTo>
                        <a:pt x="34" y="207"/>
                      </a:lnTo>
                      <a:lnTo>
                        <a:pt x="37" y="206"/>
                      </a:lnTo>
                      <a:lnTo>
                        <a:pt x="41" y="204"/>
                      </a:lnTo>
                      <a:lnTo>
                        <a:pt x="44" y="203"/>
                      </a:lnTo>
                      <a:lnTo>
                        <a:pt x="49" y="201"/>
                      </a:lnTo>
                      <a:lnTo>
                        <a:pt x="52" y="200"/>
                      </a:lnTo>
                      <a:lnTo>
                        <a:pt x="56" y="198"/>
                      </a:lnTo>
                      <a:lnTo>
                        <a:pt x="61" y="197"/>
                      </a:lnTo>
                      <a:lnTo>
                        <a:pt x="69" y="195"/>
                      </a:lnTo>
                      <a:lnTo>
                        <a:pt x="78" y="194"/>
                      </a:lnTo>
                      <a:lnTo>
                        <a:pt x="87" y="194"/>
                      </a:lnTo>
                      <a:lnTo>
                        <a:pt x="96" y="192"/>
                      </a:lnTo>
                      <a:lnTo>
                        <a:pt x="105" y="192"/>
                      </a:lnTo>
                      <a:lnTo>
                        <a:pt x="114" y="192"/>
                      </a:lnTo>
                      <a:lnTo>
                        <a:pt x="124" y="194"/>
                      </a:lnTo>
                      <a:lnTo>
                        <a:pt x="133" y="194"/>
                      </a:lnTo>
                      <a:lnTo>
                        <a:pt x="142" y="195"/>
                      </a:lnTo>
                      <a:lnTo>
                        <a:pt x="151" y="195"/>
                      </a:lnTo>
                      <a:lnTo>
                        <a:pt x="169" y="198"/>
                      </a:lnTo>
                      <a:lnTo>
                        <a:pt x="184" y="201"/>
                      </a:lnTo>
                      <a:lnTo>
                        <a:pt x="200" y="204"/>
                      </a:lnTo>
                      <a:lnTo>
                        <a:pt x="212" y="206"/>
                      </a:lnTo>
                      <a:lnTo>
                        <a:pt x="223" y="207"/>
                      </a:lnTo>
                      <a:lnTo>
                        <a:pt x="230" y="209"/>
                      </a:lnTo>
                      <a:lnTo>
                        <a:pt x="232" y="209"/>
                      </a:lnTo>
                      <a:lnTo>
                        <a:pt x="233" y="209"/>
                      </a:lnTo>
                      <a:lnTo>
                        <a:pt x="232" y="210"/>
                      </a:lnTo>
                      <a:lnTo>
                        <a:pt x="232" y="212"/>
                      </a:lnTo>
                      <a:lnTo>
                        <a:pt x="238" y="209"/>
                      </a:lnTo>
                      <a:lnTo>
                        <a:pt x="238" y="210"/>
                      </a:lnTo>
                      <a:lnTo>
                        <a:pt x="238" y="214"/>
                      </a:lnTo>
                      <a:lnTo>
                        <a:pt x="236" y="215"/>
                      </a:lnTo>
                      <a:lnTo>
                        <a:pt x="235" y="215"/>
                      </a:lnTo>
                      <a:lnTo>
                        <a:pt x="232" y="215"/>
                      </a:lnTo>
                      <a:lnTo>
                        <a:pt x="229" y="215"/>
                      </a:lnTo>
                      <a:lnTo>
                        <a:pt x="221" y="214"/>
                      </a:lnTo>
                      <a:lnTo>
                        <a:pt x="210" y="212"/>
                      </a:lnTo>
                      <a:lnTo>
                        <a:pt x="198" y="210"/>
                      </a:lnTo>
                      <a:lnTo>
                        <a:pt x="183" y="207"/>
                      </a:lnTo>
                      <a:lnTo>
                        <a:pt x="168" y="204"/>
                      </a:lnTo>
                      <a:lnTo>
                        <a:pt x="151" y="201"/>
                      </a:lnTo>
                      <a:lnTo>
                        <a:pt x="142" y="201"/>
                      </a:lnTo>
                      <a:lnTo>
                        <a:pt x="133" y="200"/>
                      </a:lnTo>
                      <a:lnTo>
                        <a:pt x="124" y="200"/>
                      </a:lnTo>
                      <a:lnTo>
                        <a:pt x="114" y="198"/>
                      </a:lnTo>
                      <a:lnTo>
                        <a:pt x="105" y="198"/>
                      </a:lnTo>
                      <a:lnTo>
                        <a:pt x="96" y="200"/>
                      </a:lnTo>
                      <a:lnTo>
                        <a:pt x="87" y="200"/>
                      </a:lnTo>
                      <a:lnTo>
                        <a:pt x="79" y="200"/>
                      </a:lnTo>
                      <a:lnTo>
                        <a:pt x="70" y="201"/>
                      </a:lnTo>
                      <a:lnTo>
                        <a:pt x="63" y="203"/>
                      </a:lnTo>
                      <a:lnTo>
                        <a:pt x="58" y="204"/>
                      </a:lnTo>
                      <a:lnTo>
                        <a:pt x="55" y="206"/>
                      </a:lnTo>
                      <a:lnTo>
                        <a:pt x="50" y="207"/>
                      </a:lnTo>
                      <a:lnTo>
                        <a:pt x="47" y="209"/>
                      </a:lnTo>
                      <a:lnTo>
                        <a:pt x="43" y="210"/>
                      </a:lnTo>
                      <a:lnTo>
                        <a:pt x="40" y="212"/>
                      </a:lnTo>
                      <a:lnTo>
                        <a:pt x="37" y="214"/>
                      </a:lnTo>
                      <a:lnTo>
                        <a:pt x="34" y="215"/>
                      </a:lnTo>
                      <a:lnTo>
                        <a:pt x="31" y="218"/>
                      </a:lnTo>
                      <a:lnTo>
                        <a:pt x="28" y="220"/>
                      </a:lnTo>
                      <a:lnTo>
                        <a:pt x="24" y="223"/>
                      </a:lnTo>
                      <a:lnTo>
                        <a:pt x="23" y="224"/>
                      </a:lnTo>
                      <a:close/>
                      <a:moveTo>
                        <a:pt x="113" y="484"/>
                      </a:moveTo>
                      <a:lnTo>
                        <a:pt x="108" y="485"/>
                      </a:lnTo>
                      <a:lnTo>
                        <a:pt x="108" y="487"/>
                      </a:lnTo>
                      <a:lnTo>
                        <a:pt x="105" y="481"/>
                      </a:lnTo>
                      <a:lnTo>
                        <a:pt x="101" y="473"/>
                      </a:lnTo>
                      <a:lnTo>
                        <a:pt x="98" y="467"/>
                      </a:lnTo>
                      <a:lnTo>
                        <a:pt x="93" y="460"/>
                      </a:lnTo>
                      <a:lnTo>
                        <a:pt x="84" y="444"/>
                      </a:lnTo>
                      <a:lnTo>
                        <a:pt x="73" y="427"/>
                      </a:lnTo>
                      <a:lnTo>
                        <a:pt x="63" y="411"/>
                      </a:lnTo>
                      <a:lnTo>
                        <a:pt x="52" y="392"/>
                      </a:lnTo>
                      <a:lnTo>
                        <a:pt x="46" y="383"/>
                      </a:lnTo>
                      <a:lnTo>
                        <a:pt x="40" y="374"/>
                      </a:lnTo>
                      <a:lnTo>
                        <a:pt x="35" y="365"/>
                      </a:lnTo>
                      <a:lnTo>
                        <a:pt x="29" y="356"/>
                      </a:lnTo>
                      <a:lnTo>
                        <a:pt x="24" y="346"/>
                      </a:lnTo>
                      <a:lnTo>
                        <a:pt x="20" y="336"/>
                      </a:lnTo>
                      <a:lnTo>
                        <a:pt x="15" y="327"/>
                      </a:lnTo>
                      <a:lnTo>
                        <a:pt x="12" y="317"/>
                      </a:lnTo>
                      <a:lnTo>
                        <a:pt x="9" y="308"/>
                      </a:lnTo>
                      <a:lnTo>
                        <a:pt x="6" y="299"/>
                      </a:lnTo>
                      <a:lnTo>
                        <a:pt x="5" y="295"/>
                      </a:lnTo>
                      <a:lnTo>
                        <a:pt x="3" y="290"/>
                      </a:lnTo>
                      <a:lnTo>
                        <a:pt x="3" y="285"/>
                      </a:lnTo>
                      <a:lnTo>
                        <a:pt x="2" y="282"/>
                      </a:lnTo>
                      <a:lnTo>
                        <a:pt x="2" y="278"/>
                      </a:lnTo>
                      <a:lnTo>
                        <a:pt x="2" y="273"/>
                      </a:lnTo>
                      <a:lnTo>
                        <a:pt x="2" y="269"/>
                      </a:lnTo>
                      <a:lnTo>
                        <a:pt x="0" y="264"/>
                      </a:lnTo>
                      <a:lnTo>
                        <a:pt x="2" y="261"/>
                      </a:lnTo>
                      <a:lnTo>
                        <a:pt x="2" y="256"/>
                      </a:lnTo>
                      <a:lnTo>
                        <a:pt x="2" y="253"/>
                      </a:lnTo>
                      <a:lnTo>
                        <a:pt x="3" y="249"/>
                      </a:lnTo>
                      <a:lnTo>
                        <a:pt x="3" y="244"/>
                      </a:lnTo>
                      <a:lnTo>
                        <a:pt x="5" y="241"/>
                      </a:lnTo>
                      <a:lnTo>
                        <a:pt x="6" y="238"/>
                      </a:lnTo>
                      <a:lnTo>
                        <a:pt x="8" y="233"/>
                      </a:lnTo>
                      <a:lnTo>
                        <a:pt x="11" y="230"/>
                      </a:lnTo>
                      <a:lnTo>
                        <a:pt x="12" y="227"/>
                      </a:lnTo>
                      <a:lnTo>
                        <a:pt x="15" y="224"/>
                      </a:lnTo>
                      <a:lnTo>
                        <a:pt x="18" y="221"/>
                      </a:lnTo>
                      <a:lnTo>
                        <a:pt x="23" y="224"/>
                      </a:lnTo>
                      <a:lnTo>
                        <a:pt x="20" y="227"/>
                      </a:lnTo>
                      <a:lnTo>
                        <a:pt x="18" y="230"/>
                      </a:lnTo>
                      <a:lnTo>
                        <a:pt x="15" y="233"/>
                      </a:lnTo>
                      <a:lnTo>
                        <a:pt x="14" y="236"/>
                      </a:lnTo>
                      <a:lnTo>
                        <a:pt x="12" y="240"/>
                      </a:lnTo>
                      <a:lnTo>
                        <a:pt x="11" y="243"/>
                      </a:lnTo>
                      <a:lnTo>
                        <a:pt x="9" y="247"/>
                      </a:lnTo>
                      <a:lnTo>
                        <a:pt x="9" y="250"/>
                      </a:lnTo>
                      <a:lnTo>
                        <a:pt x="8" y="253"/>
                      </a:lnTo>
                      <a:lnTo>
                        <a:pt x="8" y="258"/>
                      </a:lnTo>
                      <a:lnTo>
                        <a:pt x="8" y="261"/>
                      </a:lnTo>
                      <a:lnTo>
                        <a:pt x="8" y="265"/>
                      </a:lnTo>
                      <a:lnTo>
                        <a:pt x="8" y="269"/>
                      </a:lnTo>
                      <a:lnTo>
                        <a:pt x="8" y="273"/>
                      </a:lnTo>
                      <a:lnTo>
                        <a:pt x="8" y="276"/>
                      </a:lnTo>
                      <a:lnTo>
                        <a:pt x="8" y="281"/>
                      </a:lnTo>
                      <a:lnTo>
                        <a:pt x="9" y="285"/>
                      </a:lnTo>
                      <a:lnTo>
                        <a:pt x="9" y="288"/>
                      </a:lnTo>
                      <a:lnTo>
                        <a:pt x="11" y="293"/>
                      </a:lnTo>
                      <a:lnTo>
                        <a:pt x="12" y="298"/>
                      </a:lnTo>
                      <a:lnTo>
                        <a:pt x="15" y="307"/>
                      </a:lnTo>
                      <a:lnTo>
                        <a:pt x="18" y="316"/>
                      </a:lnTo>
                      <a:lnTo>
                        <a:pt x="21" y="325"/>
                      </a:lnTo>
                      <a:lnTo>
                        <a:pt x="26" y="334"/>
                      </a:lnTo>
                      <a:lnTo>
                        <a:pt x="31" y="343"/>
                      </a:lnTo>
                      <a:lnTo>
                        <a:pt x="35" y="353"/>
                      </a:lnTo>
                      <a:lnTo>
                        <a:pt x="40" y="362"/>
                      </a:lnTo>
                      <a:lnTo>
                        <a:pt x="46" y="371"/>
                      </a:lnTo>
                      <a:lnTo>
                        <a:pt x="50" y="380"/>
                      </a:lnTo>
                      <a:lnTo>
                        <a:pt x="56" y="389"/>
                      </a:lnTo>
                      <a:lnTo>
                        <a:pt x="67" y="408"/>
                      </a:lnTo>
                      <a:lnTo>
                        <a:pt x="79" y="424"/>
                      </a:lnTo>
                      <a:lnTo>
                        <a:pt x="90" y="441"/>
                      </a:lnTo>
                      <a:lnTo>
                        <a:pt x="99" y="456"/>
                      </a:lnTo>
                      <a:lnTo>
                        <a:pt x="104" y="464"/>
                      </a:lnTo>
                      <a:lnTo>
                        <a:pt x="107" y="470"/>
                      </a:lnTo>
                      <a:lnTo>
                        <a:pt x="110" y="478"/>
                      </a:lnTo>
                      <a:lnTo>
                        <a:pt x="113" y="484"/>
                      </a:lnTo>
                      <a:close/>
                      <a:moveTo>
                        <a:pt x="113" y="484"/>
                      </a:moveTo>
                      <a:lnTo>
                        <a:pt x="113" y="484"/>
                      </a:lnTo>
                      <a:close/>
                      <a:moveTo>
                        <a:pt x="116" y="586"/>
                      </a:moveTo>
                      <a:lnTo>
                        <a:pt x="110" y="586"/>
                      </a:lnTo>
                      <a:lnTo>
                        <a:pt x="110" y="579"/>
                      </a:lnTo>
                      <a:lnTo>
                        <a:pt x="111" y="573"/>
                      </a:lnTo>
                      <a:lnTo>
                        <a:pt x="111" y="565"/>
                      </a:lnTo>
                      <a:lnTo>
                        <a:pt x="113" y="559"/>
                      </a:lnTo>
                      <a:lnTo>
                        <a:pt x="114" y="547"/>
                      </a:lnTo>
                      <a:lnTo>
                        <a:pt x="114" y="536"/>
                      </a:lnTo>
                      <a:lnTo>
                        <a:pt x="116" y="530"/>
                      </a:lnTo>
                      <a:lnTo>
                        <a:pt x="116" y="524"/>
                      </a:lnTo>
                      <a:lnTo>
                        <a:pt x="116" y="518"/>
                      </a:lnTo>
                      <a:lnTo>
                        <a:pt x="114" y="511"/>
                      </a:lnTo>
                      <a:lnTo>
                        <a:pt x="114" y="505"/>
                      </a:lnTo>
                      <a:lnTo>
                        <a:pt x="113" y="499"/>
                      </a:lnTo>
                      <a:lnTo>
                        <a:pt x="111" y="496"/>
                      </a:lnTo>
                      <a:lnTo>
                        <a:pt x="110" y="493"/>
                      </a:lnTo>
                      <a:lnTo>
                        <a:pt x="110" y="490"/>
                      </a:lnTo>
                      <a:lnTo>
                        <a:pt x="108" y="485"/>
                      </a:lnTo>
                      <a:lnTo>
                        <a:pt x="113" y="484"/>
                      </a:lnTo>
                      <a:lnTo>
                        <a:pt x="114" y="487"/>
                      </a:lnTo>
                      <a:lnTo>
                        <a:pt x="116" y="492"/>
                      </a:lnTo>
                      <a:lnTo>
                        <a:pt x="117" y="495"/>
                      </a:lnTo>
                      <a:lnTo>
                        <a:pt x="119" y="498"/>
                      </a:lnTo>
                      <a:lnTo>
                        <a:pt x="120" y="505"/>
                      </a:lnTo>
                      <a:lnTo>
                        <a:pt x="120" y="511"/>
                      </a:lnTo>
                      <a:lnTo>
                        <a:pt x="122" y="518"/>
                      </a:lnTo>
                      <a:lnTo>
                        <a:pt x="122" y="524"/>
                      </a:lnTo>
                      <a:lnTo>
                        <a:pt x="122" y="530"/>
                      </a:lnTo>
                      <a:lnTo>
                        <a:pt x="122" y="536"/>
                      </a:lnTo>
                      <a:lnTo>
                        <a:pt x="120" y="548"/>
                      </a:lnTo>
                      <a:lnTo>
                        <a:pt x="119" y="560"/>
                      </a:lnTo>
                      <a:lnTo>
                        <a:pt x="117" y="566"/>
                      </a:lnTo>
                      <a:lnTo>
                        <a:pt x="117" y="573"/>
                      </a:lnTo>
                      <a:lnTo>
                        <a:pt x="116" y="579"/>
                      </a:lnTo>
                      <a:lnTo>
                        <a:pt x="116" y="586"/>
                      </a:lnTo>
                      <a:close/>
                      <a:moveTo>
                        <a:pt x="268" y="553"/>
                      </a:moveTo>
                      <a:lnTo>
                        <a:pt x="268" y="560"/>
                      </a:lnTo>
                      <a:lnTo>
                        <a:pt x="264" y="560"/>
                      </a:lnTo>
                      <a:lnTo>
                        <a:pt x="258" y="560"/>
                      </a:lnTo>
                      <a:lnTo>
                        <a:pt x="252" y="560"/>
                      </a:lnTo>
                      <a:lnTo>
                        <a:pt x="245" y="562"/>
                      </a:lnTo>
                      <a:lnTo>
                        <a:pt x="233" y="563"/>
                      </a:lnTo>
                      <a:lnTo>
                        <a:pt x="220" y="565"/>
                      </a:lnTo>
                      <a:lnTo>
                        <a:pt x="207" y="568"/>
                      </a:lnTo>
                      <a:lnTo>
                        <a:pt x="194" y="571"/>
                      </a:lnTo>
                      <a:lnTo>
                        <a:pt x="181" y="574"/>
                      </a:lnTo>
                      <a:lnTo>
                        <a:pt x="169" y="577"/>
                      </a:lnTo>
                      <a:lnTo>
                        <a:pt x="148" y="583"/>
                      </a:lnTo>
                      <a:lnTo>
                        <a:pt x="130" y="588"/>
                      </a:lnTo>
                      <a:lnTo>
                        <a:pt x="124" y="589"/>
                      </a:lnTo>
                      <a:lnTo>
                        <a:pt x="117" y="589"/>
                      </a:lnTo>
                      <a:lnTo>
                        <a:pt x="116" y="589"/>
                      </a:lnTo>
                      <a:lnTo>
                        <a:pt x="114" y="589"/>
                      </a:lnTo>
                      <a:lnTo>
                        <a:pt x="111" y="589"/>
                      </a:lnTo>
                      <a:lnTo>
                        <a:pt x="110" y="586"/>
                      </a:lnTo>
                      <a:lnTo>
                        <a:pt x="116" y="586"/>
                      </a:lnTo>
                      <a:lnTo>
                        <a:pt x="116" y="583"/>
                      </a:lnTo>
                      <a:lnTo>
                        <a:pt x="114" y="583"/>
                      </a:lnTo>
                      <a:lnTo>
                        <a:pt x="116" y="583"/>
                      </a:lnTo>
                      <a:lnTo>
                        <a:pt x="117" y="583"/>
                      </a:lnTo>
                      <a:lnTo>
                        <a:pt x="122" y="583"/>
                      </a:lnTo>
                      <a:lnTo>
                        <a:pt x="128" y="582"/>
                      </a:lnTo>
                      <a:lnTo>
                        <a:pt x="146" y="577"/>
                      </a:lnTo>
                      <a:lnTo>
                        <a:pt x="168" y="571"/>
                      </a:lnTo>
                      <a:lnTo>
                        <a:pt x="180" y="568"/>
                      </a:lnTo>
                      <a:lnTo>
                        <a:pt x="192" y="565"/>
                      </a:lnTo>
                      <a:lnTo>
                        <a:pt x="206" y="562"/>
                      </a:lnTo>
                      <a:lnTo>
                        <a:pt x="220" y="559"/>
                      </a:lnTo>
                      <a:lnTo>
                        <a:pt x="232" y="557"/>
                      </a:lnTo>
                      <a:lnTo>
                        <a:pt x="244" y="554"/>
                      </a:lnTo>
                      <a:lnTo>
                        <a:pt x="252" y="554"/>
                      </a:lnTo>
                      <a:lnTo>
                        <a:pt x="258" y="554"/>
                      </a:lnTo>
                      <a:lnTo>
                        <a:pt x="262" y="553"/>
                      </a:lnTo>
                      <a:lnTo>
                        <a:pt x="268" y="553"/>
                      </a:lnTo>
                      <a:close/>
                      <a:moveTo>
                        <a:pt x="451" y="533"/>
                      </a:moveTo>
                      <a:lnTo>
                        <a:pt x="454" y="539"/>
                      </a:lnTo>
                      <a:lnTo>
                        <a:pt x="448" y="540"/>
                      </a:lnTo>
                      <a:lnTo>
                        <a:pt x="444" y="544"/>
                      </a:lnTo>
                      <a:lnTo>
                        <a:pt x="437" y="547"/>
                      </a:lnTo>
                      <a:lnTo>
                        <a:pt x="433" y="548"/>
                      </a:lnTo>
                      <a:lnTo>
                        <a:pt x="427" y="550"/>
                      </a:lnTo>
                      <a:lnTo>
                        <a:pt x="422" y="551"/>
                      </a:lnTo>
                      <a:lnTo>
                        <a:pt x="416" y="553"/>
                      </a:lnTo>
                      <a:lnTo>
                        <a:pt x="412" y="554"/>
                      </a:lnTo>
                      <a:lnTo>
                        <a:pt x="407" y="556"/>
                      </a:lnTo>
                      <a:lnTo>
                        <a:pt x="401" y="557"/>
                      </a:lnTo>
                      <a:lnTo>
                        <a:pt x="396" y="557"/>
                      </a:lnTo>
                      <a:lnTo>
                        <a:pt x="390" y="559"/>
                      </a:lnTo>
                      <a:lnTo>
                        <a:pt x="380" y="560"/>
                      </a:lnTo>
                      <a:lnTo>
                        <a:pt x="369" y="560"/>
                      </a:lnTo>
                      <a:lnTo>
                        <a:pt x="358" y="560"/>
                      </a:lnTo>
                      <a:lnTo>
                        <a:pt x="346" y="560"/>
                      </a:lnTo>
                      <a:lnTo>
                        <a:pt x="335" y="560"/>
                      </a:lnTo>
                      <a:lnTo>
                        <a:pt x="323" y="560"/>
                      </a:lnTo>
                      <a:lnTo>
                        <a:pt x="309" y="560"/>
                      </a:lnTo>
                      <a:lnTo>
                        <a:pt x="297" y="560"/>
                      </a:lnTo>
                      <a:lnTo>
                        <a:pt x="284" y="560"/>
                      </a:lnTo>
                      <a:lnTo>
                        <a:pt x="268" y="560"/>
                      </a:lnTo>
                      <a:lnTo>
                        <a:pt x="268" y="553"/>
                      </a:lnTo>
                      <a:lnTo>
                        <a:pt x="284" y="553"/>
                      </a:lnTo>
                      <a:lnTo>
                        <a:pt x="297" y="554"/>
                      </a:lnTo>
                      <a:lnTo>
                        <a:pt x="311" y="554"/>
                      </a:lnTo>
                      <a:lnTo>
                        <a:pt x="323" y="554"/>
                      </a:lnTo>
                      <a:lnTo>
                        <a:pt x="335" y="554"/>
                      </a:lnTo>
                      <a:lnTo>
                        <a:pt x="346" y="554"/>
                      </a:lnTo>
                      <a:lnTo>
                        <a:pt x="358" y="554"/>
                      </a:lnTo>
                      <a:lnTo>
                        <a:pt x="369" y="554"/>
                      </a:lnTo>
                      <a:lnTo>
                        <a:pt x="380" y="553"/>
                      </a:lnTo>
                      <a:lnTo>
                        <a:pt x="390" y="553"/>
                      </a:lnTo>
                      <a:lnTo>
                        <a:pt x="395" y="551"/>
                      </a:lnTo>
                      <a:lnTo>
                        <a:pt x="399" y="551"/>
                      </a:lnTo>
                      <a:lnTo>
                        <a:pt x="405" y="550"/>
                      </a:lnTo>
                      <a:lnTo>
                        <a:pt x="410" y="548"/>
                      </a:lnTo>
                      <a:lnTo>
                        <a:pt x="415" y="547"/>
                      </a:lnTo>
                      <a:lnTo>
                        <a:pt x="421" y="545"/>
                      </a:lnTo>
                      <a:lnTo>
                        <a:pt x="425" y="544"/>
                      </a:lnTo>
                      <a:lnTo>
                        <a:pt x="430" y="542"/>
                      </a:lnTo>
                      <a:lnTo>
                        <a:pt x="436" y="540"/>
                      </a:lnTo>
                      <a:lnTo>
                        <a:pt x="440" y="537"/>
                      </a:lnTo>
                      <a:lnTo>
                        <a:pt x="445" y="536"/>
                      </a:lnTo>
                      <a:lnTo>
                        <a:pt x="451" y="533"/>
                      </a:lnTo>
                      <a:close/>
                      <a:moveTo>
                        <a:pt x="344" y="437"/>
                      </a:moveTo>
                      <a:lnTo>
                        <a:pt x="346" y="432"/>
                      </a:lnTo>
                      <a:lnTo>
                        <a:pt x="349" y="432"/>
                      </a:lnTo>
                      <a:lnTo>
                        <a:pt x="355" y="435"/>
                      </a:lnTo>
                      <a:lnTo>
                        <a:pt x="364" y="440"/>
                      </a:lnTo>
                      <a:lnTo>
                        <a:pt x="375" y="444"/>
                      </a:lnTo>
                      <a:lnTo>
                        <a:pt x="387" y="450"/>
                      </a:lnTo>
                      <a:lnTo>
                        <a:pt x="401" y="456"/>
                      </a:lnTo>
                      <a:lnTo>
                        <a:pt x="407" y="460"/>
                      </a:lnTo>
                      <a:lnTo>
                        <a:pt x="413" y="464"/>
                      </a:lnTo>
                      <a:lnTo>
                        <a:pt x="421" y="467"/>
                      </a:lnTo>
                      <a:lnTo>
                        <a:pt x="427" y="472"/>
                      </a:lnTo>
                      <a:lnTo>
                        <a:pt x="433" y="475"/>
                      </a:lnTo>
                      <a:lnTo>
                        <a:pt x="439" y="479"/>
                      </a:lnTo>
                      <a:lnTo>
                        <a:pt x="445" y="484"/>
                      </a:lnTo>
                      <a:lnTo>
                        <a:pt x="450" y="487"/>
                      </a:lnTo>
                      <a:lnTo>
                        <a:pt x="454" y="492"/>
                      </a:lnTo>
                      <a:lnTo>
                        <a:pt x="459" y="496"/>
                      </a:lnTo>
                      <a:lnTo>
                        <a:pt x="460" y="498"/>
                      </a:lnTo>
                      <a:lnTo>
                        <a:pt x="463" y="501"/>
                      </a:lnTo>
                      <a:lnTo>
                        <a:pt x="465" y="502"/>
                      </a:lnTo>
                      <a:lnTo>
                        <a:pt x="466" y="505"/>
                      </a:lnTo>
                      <a:lnTo>
                        <a:pt x="466" y="507"/>
                      </a:lnTo>
                      <a:lnTo>
                        <a:pt x="468" y="510"/>
                      </a:lnTo>
                      <a:lnTo>
                        <a:pt x="469" y="511"/>
                      </a:lnTo>
                      <a:lnTo>
                        <a:pt x="469" y="515"/>
                      </a:lnTo>
                      <a:lnTo>
                        <a:pt x="469" y="516"/>
                      </a:lnTo>
                      <a:lnTo>
                        <a:pt x="469" y="519"/>
                      </a:lnTo>
                      <a:lnTo>
                        <a:pt x="469" y="521"/>
                      </a:lnTo>
                      <a:lnTo>
                        <a:pt x="469" y="524"/>
                      </a:lnTo>
                      <a:lnTo>
                        <a:pt x="468" y="525"/>
                      </a:lnTo>
                      <a:lnTo>
                        <a:pt x="466" y="527"/>
                      </a:lnTo>
                      <a:lnTo>
                        <a:pt x="465" y="530"/>
                      </a:lnTo>
                      <a:lnTo>
                        <a:pt x="463" y="531"/>
                      </a:lnTo>
                      <a:lnTo>
                        <a:pt x="462" y="533"/>
                      </a:lnTo>
                      <a:lnTo>
                        <a:pt x="459" y="534"/>
                      </a:lnTo>
                      <a:lnTo>
                        <a:pt x="457" y="537"/>
                      </a:lnTo>
                      <a:lnTo>
                        <a:pt x="454" y="539"/>
                      </a:lnTo>
                      <a:lnTo>
                        <a:pt x="451" y="533"/>
                      </a:lnTo>
                      <a:lnTo>
                        <a:pt x="453" y="531"/>
                      </a:lnTo>
                      <a:lnTo>
                        <a:pt x="456" y="530"/>
                      </a:lnTo>
                      <a:lnTo>
                        <a:pt x="457" y="528"/>
                      </a:lnTo>
                      <a:lnTo>
                        <a:pt x="459" y="527"/>
                      </a:lnTo>
                      <a:lnTo>
                        <a:pt x="460" y="525"/>
                      </a:lnTo>
                      <a:lnTo>
                        <a:pt x="462" y="524"/>
                      </a:lnTo>
                      <a:lnTo>
                        <a:pt x="462" y="522"/>
                      </a:lnTo>
                      <a:lnTo>
                        <a:pt x="463" y="521"/>
                      </a:lnTo>
                      <a:lnTo>
                        <a:pt x="463" y="519"/>
                      </a:lnTo>
                      <a:lnTo>
                        <a:pt x="463" y="518"/>
                      </a:lnTo>
                      <a:lnTo>
                        <a:pt x="463" y="516"/>
                      </a:lnTo>
                      <a:lnTo>
                        <a:pt x="463" y="515"/>
                      </a:lnTo>
                      <a:lnTo>
                        <a:pt x="463" y="513"/>
                      </a:lnTo>
                      <a:lnTo>
                        <a:pt x="462" y="511"/>
                      </a:lnTo>
                      <a:lnTo>
                        <a:pt x="462" y="510"/>
                      </a:lnTo>
                      <a:lnTo>
                        <a:pt x="460" y="508"/>
                      </a:lnTo>
                      <a:lnTo>
                        <a:pt x="459" y="507"/>
                      </a:lnTo>
                      <a:lnTo>
                        <a:pt x="457" y="504"/>
                      </a:lnTo>
                      <a:lnTo>
                        <a:pt x="456" y="502"/>
                      </a:lnTo>
                      <a:lnTo>
                        <a:pt x="454" y="501"/>
                      </a:lnTo>
                      <a:lnTo>
                        <a:pt x="450" y="496"/>
                      </a:lnTo>
                      <a:lnTo>
                        <a:pt x="447" y="493"/>
                      </a:lnTo>
                      <a:lnTo>
                        <a:pt x="440" y="489"/>
                      </a:lnTo>
                      <a:lnTo>
                        <a:pt x="436" y="484"/>
                      </a:lnTo>
                      <a:lnTo>
                        <a:pt x="430" y="481"/>
                      </a:lnTo>
                      <a:lnTo>
                        <a:pt x="424" y="476"/>
                      </a:lnTo>
                      <a:lnTo>
                        <a:pt x="418" y="473"/>
                      </a:lnTo>
                      <a:lnTo>
                        <a:pt x="410" y="469"/>
                      </a:lnTo>
                      <a:lnTo>
                        <a:pt x="404" y="466"/>
                      </a:lnTo>
                      <a:lnTo>
                        <a:pt x="398" y="463"/>
                      </a:lnTo>
                      <a:lnTo>
                        <a:pt x="384" y="455"/>
                      </a:lnTo>
                      <a:lnTo>
                        <a:pt x="373" y="450"/>
                      </a:lnTo>
                      <a:lnTo>
                        <a:pt x="363" y="444"/>
                      </a:lnTo>
                      <a:lnTo>
                        <a:pt x="354" y="441"/>
                      </a:lnTo>
                      <a:lnTo>
                        <a:pt x="348" y="438"/>
                      </a:lnTo>
                      <a:lnTo>
                        <a:pt x="344" y="437"/>
                      </a:lnTo>
                      <a:close/>
                      <a:moveTo>
                        <a:pt x="511" y="363"/>
                      </a:moveTo>
                      <a:lnTo>
                        <a:pt x="508" y="368"/>
                      </a:lnTo>
                      <a:lnTo>
                        <a:pt x="503" y="366"/>
                      </a:lnTo>
                      <a:lnTo>
                        <a:pt x="497" y="363"/>
                      </a:lnTo>
                      <a:lnTo>
                        <a:pt x="492" y="362"/>
                      </a:lnTo>
                      <a:lnTo>
                        <a:pt x="488" y="360"/>
                      </a:lnTo>
                      <a:lnTo>
                        <a:pt x="482" y="359"/>
                      </a:lnTo>
                      <a:lnTo>
                        <a:pt x="476" y="357"/>
                      </a:lnTo>
                      <a:lnTo>
                        <a:pt x="471" y="356"/>
                      </a:lnTo>
                      <a:lnTo>
                        <a:pt x="465" y="354"/>
                      </a:lnTo>
                      <a:lnTo>
                        <a:pt x="459" y="353"/>
                      </a:lnTo>
                      <a:lnTo>
                        <a:pt x="453" y="353"/>
                      </a:lnTo>
                      <a:lnTo>
                        <a:pt x="448" y="351"/>
                      </a:lnTo>
                      <a:lnTo>
                        <a:pt x="442" y="351"/>
                      </a:lnTo>
                      <a:lnTo>
                        <a:pt x="436" y="350"/>
                      </a:lnTo>
                      <a:lnTo>
                        <a:pt x="430" y="350"/>
                      </a:lnTo>
                      <a:lnTo>
                        <a:pt x="424" y="350"/>
                      </a:lnTo>
                      <a:lnTo>
                        <a:pt x="418" y="350"/>
                      </a:lnTo>
                      <a:lnTo>
                        <a:pt x="405" y="350"/>
                      </a:lnTo>
                      <a:lnTo>
                        <a:pt x="393" y="350"/>
                      </a:lnTo>
                      <a:lnTo>
                        <a:pt x="383" y="351"/>
                      </a:lnTo>
                      <a:lnTo>
                        <a:pt x="372" y="353"/>
                      </a:lnTo>
                      <a:lnTo>
                        <a:pt x="361" y="354"/>
                      </a:lnTo>
                      <a:lnTo>
                        <a:pt x="351" y="357"/>
                      </a:lnTo>
                      <a:lnTo>
                        <a:pt x="346" y="359"/>
                      </a:lnTo>
                      <a:lnTo>
                        <a:pt x="340" y="360"/>
                      </a:lnTo>
                      <a:lnTo>
                        <a:pt x="335" y="362"/>
                      </a:lnTo>
                      <a:lnTo>
                        <a:pt x="332" y="363"/>
                      </a:lnTo>
                      <a:lnTo>
                        <a:pt x="328" y="365"/>
                      </a:lnTo>
                      <a:lnTo>
                        <a:pt x="323" y="366"/>
                      </a:lnTo>
                      <a:lnTo>
                        <a:pt x="320" y="368"/>
                      </a:lnTo>
                      <a:lnTo>
                        <a:pt x="316" y="369"/>
                      </a:lnTo>
                      <a:lnTo>
                        <a:pt x="312" y="371"/>
                      </a:lnTo>
                      <a:lnTo>
                        <a:pt x="309" y="374"/>
                      </a:lnTo>
                      <a:lnTo>
                        <a:pt x="306" y="375"/>
                      </a:lnTo>
                      <a:lnTo>
                        <a:pt x="305" y="377"/>
                      </a:lnTo>
                      <a:lnTo>
                        <a:pt x="302" y="380"/>
                      </a:lnTo>
                      <a:lnTo>
                        <a:pt x="300" y="382"/>
                      </a:lnTo>
                      <a:lnTo>
                        <a:pt x="299" y="383"/>
                      </a:lnTo>
                      <a:lnTo>
                        <a:pt x="297" y="386"/>
                      </a:lnTo>
                      <a:lnTo>
                        <a:pt x="296" y="388"/>
                      </a:lnTo>
                      <a:lnTo>
                        <a:pt x="296" y="389"/>
                      </a:lnTo>
                      <a:lnTo>
                        <a:pt x="294" y="391"/>
                      </a:lnTo>
                      <a:lnTo>
                        <a:pt x="294" y="394"/>
                      </a:lnTo>
                      <a:lnTo>
                        <a:pt x="294" y="395"/>
                      </a:lnTo>
                      <a:lnTo>
                        <a:pt x="296" y="397"/>
                      </a:lnTo>
                      <a:lnTo>
                        <a:pt x="296" y="400"/>
                      </a:lnTo>
                      <a:lnTo>
                        <a:pt x="297" y="401"/>
                      </a:lnTo>
                      <a:lnTo>
                        <a:pt x="299" y="405"/>
                      </a:lnTo>
                      <a:lnTo>
                        <a:pt x="300" y="406"/>
                      </a:lnTo>
                      <a:lnTo>
                        <a:pt x="303" y="409"/>
                      </a:lnTo>
                      <a:lnTo>
                        <a:pt x="306" y="411"/>
                      </a:lnTo>
                      <a:lnTo>
                        <a:pt x="309" y="414"/>
                      </a:lnTo>
                      <a:lnTo>
                        <a:pt x="312" y="417"/>
                      </a:lnTo>
                      <a:lnTo>
                        <a:pt x="317" y="418"/>
                      </a:lnTo>
                      <a:lnTo>
                        <a:pt x="322" y="421"/>
                      </a:lnTo>
                      <a:lnTo>
                        <a:pt x="328" y="424"/>
                      </a:lnTo>
                      <a:lnTo>
                        <a:pt x="332" y="426"/>
                      </a:lnTo>
                      <a:lnTo>
                        <a:pt x="340" y="429"/>
                      </a:lnTo>
                      <a:lnTo>
                        <a:pt x="346" y="432"/>
                      </a:lnTo>
                      <a:lnTo>
                        <a:pt x="344" y="437"/>
                      </a:lnTo>
                      <a:lnTo>
                        <a:pt x="337" y="435"/>
                      </a:lnTo>
                      <a:lnTo>
                        <a:pt x="331" y="432"/>
                      </a:lnTo>
                      <a:lnTo>
                        <a:pt x="325" y="429"/>
                      </a:lnTo>
                      <a:lnTo>
                        <a:pt x="319" y="427"/>
                      </a:lnTo>
                      <a:lnTo>
                        <a:pt x="314" y="424"/>
                      </a:lnTo>
                      <a:lnTo>
                        <a:pt x="309" y="421"/>
                      </a:lnTo>
                      <a:lnTo>
                        <a:pt x="305" y="418"/>
                      </a:lnTo>
                      <a:lnTo>
                        <a:pt x="302" y="417"/>
                      </a:lnTo>
                      <a:lnTo>
                        <a:pt x="299" y="414"/>
                      </a:lnTo>
                      <a:lnTo>
                        <a:pt x="296" y="411"/>
                      </a:lnTo>
                      <a:lnTo>
                        <a:pt x="294" y="408"/>
                      </a:lnTo>
                      <a:lnTo>
                        <a:pt x="291" y="405"/>
                      </a:lnTo>
                      <a:lnTo>
                        <a:pt x="290" y="401"/>
                      </a:lnTo>
                      <a:lnTo>
                        <a:pt x="290" y="400"/>
                      </a:lnTo>
                      <a:lnTo>
                        <a:pt x="288" y="397"/>
                      </a:lnTo>
                      <a:lnTo>
                        <a:pt x="288" y="394"/>
                      </a:lnTo>
                      <a:lnTo>
                        <a:pt x="288" y="391"/>
                      </a:lnTo>
                      <a:lnTo>
                        <a:pt x="290" y="388"/>
                      </a:lnTo>
                      <a:lnTo>
                        <a:pt x="290" y="385"/>
                      </a:lnTo>
                      <a:lnTo>
                        <a:pt x="291" y="382"/>
                      </a:lnTo>
                      <a:lnTo>
                        <a:pt x="293" y="380"/>
                      </a:lnTo>
                      <a:lnTo>
                        <a:pt x="296" y="377"/>
                      </a:lnTo>
                      <a:lnTo>
                        <a:pt x="297" y="375"/>
                      </a:lnTo>
                      <a:lnTo>
                        <a:pt x="300" y="372"/>
                      </a:lnTo>
                      <a:lnTo>
                        <a:pt x="303" y="371"/>
                      </a:lnTo>
                      <a:lnTo>
                        <a:pt x="306" y="368"/>
                      </a:lnTo>
                      <a:lnTo>
                        <a:pt x="309" y="366"/>
                      </a:lnTo>
                      <a:lnTo>
                        <a:pt x="312" y="363"/>
                      </a:lnTo>
                      <a:lnTo>
                        <a:pt x="317" y="362"/>
                      </a:lnTo>
                      <a:lnTo>
                        <a:pt x="320" y="360"/>
                      </a:lnTo>
                      <a:lnTo>
                        <a:pt x="325" y="359"/>
                      </a:lnTo>
                      <a:lnTo>
                        <a:pt x="329" y="357"/>
                      </a:lnTo>
                      <a:lnTo>
                        <a:pt x="334" y="356"/>
                      </a:lnTo>
                      <a:lnTo>
                        <a:pt x="338" y="354"/>
                      </a:lnTo>
                      <a:lnTo>
                        <a:pt x="343" y="353"/>
                      </a:lnTo>
                      <a:lnTo>
                        <a:pt x="349" y="351"/>
                      </a:lnTo>
                      <a:lnTo>
                        <a:pt x="360" y="348"/>
                      </a:lnTo>
                      <a:lnTo>
                        <a:pt x="370" y="346"/>
                      </a:lnTo>
                      <a:lnTo>
                        <a:pt x="381" y="345"/>
                      </a:lnTo>
                      <a:lnTo>
                        <a:pt x="393" y="343"/>
                      </a:lnTo>
                      <a:lnTo>
                        <a:pt x="405" y="343"/>
                      </a:lnTo>
                      <a:lnTo>
                        <a:pt x="418" y="343"/>
                      </a:lnTo>
                      <a:lnTo>
                        <a:pt x="424" y="343"/>
                      </a:lnTo>
                      <a:lnTo>
                        <a:pt x="430" y="343"/>
                      </a:lnTo>
                      <a:lnTo>
                        <a:pt x="436" y="343"/>
                      </a:lnTo>
                      <a:lnTo>
                        <a:pt x="442" y="345"/>
                      </a:lnTo>
                      <a:lnTo>
                        <a:pt x="448" y="345"/>
                      </a:lnTo>
                      <a:lnTo>
                        <a:pt x="454" y="346"/>
                      </a:lnTo>
                      <a:lnTo>
                        <a:pt x="460" y="346"/>
                      </a:lnTo>
                      <a:lnTo>
                        <a:pt x="466" y="348"/>
                      </a:lnTo>
                      <a:lnTo>
                        <a:pt x="473" y="350"/>
                      </a:lnTo>
                      <a:lnTo>
                        <a:pt x="477" y="351"/>
                      </a:lnTo>
                      <a:lnTo>
                        <a:pt x="483" y="353"/>
                      </a:lnTo>
                      <a:lnTo>
                        <a:pt x="489" y="354"/>
                      </a:lnTo>
                      <a:lnTo>
                        <a:pt x="494" y="356"/>
                      </a:lnTo>
                      <a:lnTo>
                        <a:pt x="500" y="359"/>
                      </a:lnTo>
                      <a:lnTo>
                        <a:pt x="505" y="360"/>
                      </a:lnTo>
                      <a:lnTo>
                        <a:pt x="511" y="363"/>
                      </a:lnTo>
                      <a:close/>
                      <a:moveTo>
                        <a:pt x="508" y="368"/>
                      </a:moveTo>
                      <a:lnTo>
                        <a:pt x="508" y="368"/>
                      </a:lnTo>
                      <a:lnTo>
                        <a:pt x="509" y="369"/>
                      </a:lnTo>
                      <a:lnTo>
                        <a:pt x="508" y="368"/>
                      </a:lnTo>
                      <a:close/>
                      <a:moveTo>
                        <a:pt x="937" y="446"/>
                      </a:moveTo>
                      <a:lnTo>
                        <a:pt x="943" y="446"/>
                      </a:lnTo>
                      <a:lnTo>
                        <a:pt x="945" y="446"/>
                      </a:lnTo>
                      <a:lnTo>
                        <a:pt x="943" y="447"/>
                      </a:lnTo>
                      <a:lnTo>
                        <a:pt x="943" y="450"/>
                      </a:lnTo>
                      <a:lnTo>
                        <a:pt x="943" y="452"/>
                      </a:lnTo>
                      <a:lnTo>
                        <a:pt x="943" y="453"/>
                      </a:lnTo>
                      <a:lnTo>
                        <a:pt x="942" y="455"/>
                      </a:lnTo>
                      <a:lnTo>
                        <a:pt x="942" y="456"/>
                      </a:lnTo>
                      <a:lnTo>
                        <a:pt x="940" y="456"/>
                      </a:lnTo>
                      <a:lnTo>
                        <a:pt x="939" y="458"/>
                      </a:lnTo>
                      <a:lnTo>
                        <a:pt x="936" y="461"/>
                      </a:lnTo>
                      <a:lnTo>
                        <a:pt x="933" y="463"/>
                      </a:lnTo>
                      <a:lnTo>
                        <a:pt x="930" y="464"/>
                      </a:lnTo>
                      <a:lnTo>
                        <a:pt x="925" y="466"/>
                      </a:lnTo>
                      <a:lnTo>
                        <a:pt x="921" y="466"/>
                      </a:lnTo>
                      <a:lnTo>
                        <a:pt x="916" y="467"/>
                      </a:lnTo>
                      <a:lnTo>
                        <a:pt x="911" y="467"/>
                      </a:lnTo>
                      <a:lnTo>
                        <a:pt x="905" y="467"/>
                      </a:lnTo>
                      <a:lnTo>
                        <a:pt x="901" y="467"/>
                      </a:lnTo>
                      <a:lnTo>
                        <a:pt x="895" y="467"/>
                      </a:lnTo>
                      <a:lnTo>
                        <a:pt x="887" y="467"/>
                      </a:lnTo>
                      <a:lnTo>
                        <a:pt x="881" y="467"/>
                      </a:lnTo>
                      <a:lnTo>
                        <a:pt x="867" y="466"/>
                      </a:lnTo>
                      <a:lnTo>
                        <a:pt x="850" y="464"/>
                      </a:lnTo>
                      <a:lnTo>
                        <a:pt x="835" y="461"/>
                      </a:lnTo>
                      <a:lnTo>
                        <a:pt x="818" y="458"/>
                      </a:lnTo>
                      <a:lnTo>
                        <a:pt x="800" y="455"/>
                      </a:lnTo>
                      <a:lnTo>
                        <a:pt x="782" y="452"/>
                      </a:lnTo>
                      <a:lnTo>
                        <a:pt x="764" y="447"/>
                      </a:lnTo>
                      <a:lnTo>
                        <a:pt x="744" y="443"/>
                      </a:lnTo>
                      <a:lnTo>
                        <a:pt x="725" y="438"/>
                      </a:lnTo>
                      <a:lnTo>
                        <a:pt x="706" y="434"/>
                      </a:lnTo>
                      <a:lnTo>
                        <a:pt x="687" y="427"/>
                      </a:lnTo>
                      <a:lnTo>
                        <a:pt x="668" y="423"/>
                      </a:lnTo>
                      <a:lnTo>
                        <a:pt x="649" y="417"/>
                      </a:lnTo>
                      <a:lnTo>
                        <a:pt x="633" y="412"/>
                      </a:lnTo>
                      <a:lnTo>
                        <a:pt x="614" y="406"/>
                      </a:lnTo>
                      <a:lnTo>
                        <a:pt x="597" y="401"/>
                      </a:lnTo>
                      <a:lnTo>
                        <a:pt x="582" y="397"/>
                      </a:lnTo>
                      <a:lnTo>
                        <a:pt x="567" y="391"/>
                      </a:lnTo>
                      <a:lnTo>
                        <a:pt x="553" y="386"/>
                      </a:lnTo>
                      <a:lnTo>
                        <a:pt x="541" y="383"/>
                      </a:lnTo>
                      <a:lnTo>
                        <a:pt x="530" y="379"/>
                      </a:lnTo>
                      <a:lnTo>
                        <a:pt x="521" y="374"/>
                      </a:lnTo>
                      <a:lnTo>
                        <a:pt x="514" y="371"/>
                      </a:lnTo>
                      <a:lnTo>
                        <a:pt x="508" y="368"/>
                      </a:lnTo>
                      <a:lnTo>
                        <a:pt x="511" y="363"/>
                      </a:lnTo>
                      <a:lnTo>
                        <a:pt x="517" y="366"/>
                      </a:lnTo>
                      <a:lnTo>
                        <a:pt x="524" y="369"/>
                      </a:lnTo>
                      <a:lnTo>
                        <a:pt x="533" y="372"/>
                      </a:lnTo>
                      <a:lnTo>
                        <a:pt x="544" y="377"/>
                      </a:lnTo>
                      <a:lnTo>
                        <a:pt x="556" y="382"/>
                      </a:lnTo>
                      <a:lnTo>
                        <a:pt x="570" y="386"/>
                      </a:lnTo>
                      <a:lnTo>
                        <a:pt x="584" y="391"/>
                      </a:lnTo>
                      <a:lnTo>
                        <a:pt x="601" y="395"/>
                      </a:lnTo>
                      <a:lnTo>
                        <a:pt x="616" y="400"/>
                      </a:lnTo>
                      <a:lnTo>
                        <a:pt x="634" y="406"/>
                      </a:lnTo>
                      <a:lnTo>
                        <a:pt x="652" y="411"/>
                      </a:lnTo>
                      <a:lnTo>
                        <a:pt x="671" y="417"/>
                      </a:lnTo>
                      <a:lnTo>
                        <a:pt x="689" y="421"/>
                      </a:lnTo>
                      <a:lnTo>
                        <a:pt x="707" y="427"/>
                      </a:lnTo>
                      <a:lnTo>
                        <a:pt x="727" y="432"/>
                      </a:lnTo>
                      <a:lnTo>
                        <a:pt x="745" y="437"/>
                      </a:lnTo>
                      <a:lnTo>
                        <a:pt x="765" y="441"/>
                      </a:lnTo>
                      <a:lnTo>
                        <a:pt x="783" y="446"/>
                      </a:lnTo>
                      <a:lnTo>
                        <a:pt x="802" y="449"/>
                      </a:lnTo>
                      <a:lnTo>
                        <a:pt x="818" y="452"/>
                      </a:lnTo>
                      <a:lnTo>
                        <a:pt x="835" y="455"/>
                      </a:lnTo>
                      <a:lnTo>
                        <a:pt x="852" y="458"/>
                      </a:lnTo>
                      <a:lnTo>
                        <a:pt x="867" y="460"/>
                      </a:lnTo>
                      <a:lnTo>
                        <a:pt x="881" y="461"/>
                      </a:lnTo>
                      <a:lnTo>
                        <a:pt x="889" y="461"/>
                      </a:lnTo>
                      <a:lnTo>
                        <a:pt x="895" y="461"/>
                      </a:lnTo>
                      <a:lnTo>
                        <a:pt x="901" y="461"/>
                      </a:lnTo>
                      <a:lnTo>
                        <a:pt x="905" y="461"/>
                      </a:lnTo>
                      <a:lnTo>
                        <a:pt x="911" y="461"/>
                      </a:lnTo>
                      <a:lnTo>
                        <a:pt x="916" y="461"/>
                      </a:lnTo>
                      <a:lnTo>
                        <a:pt x="921" y="460"/>
                      </a:lnTo>
                      <a:lnTo>
                        <a:pt x="924" y="460"/>
                      </a:lnTo>
                      <a:lnTo>
                        <a:pt x="927" y="458"/>
                      </a:lnTo>
                      <a:lnTo>
                        <a:pt x="930" y="456"/>
                      </a:lnTo>
                      <a:lnTo>
                        <a:pt x="933" y="455"/>
                      </a:lnTo>
                      <a:lnTo>
                        <a:pt x="934" y="453"/>
                      </a:lnTo>
                      <a:lnTo>
                        <a:pt x="936" y="453"/>
                      </a:lnTo>
                      <a:lnTo>
                        <a:pt x="936" y="452"/>
                      </a:lnTo>
                      <a:lnTo>
                        <a:pt x="937" y="452"/>
                      </a:lnTo>
                      <a:lnTo>
                        <a:pt x="937" y="450"/>
                      </a:lnTo>
                      <a:lnTo>
                        <a:pt x="937" y="449"/>
                      </a:lnTo>
                      <a:lnTo>
                        <a:pt x="937" y="447"/>
                      </a:lnTo>
                      <a:lnTo>
                        <a:pt x="937" y="446"/>
                      </a:lnTo>
                      <a:close/>
                      <a:moveTo>
                        <a:pt x="943" y="446"/>
                      </a:moveTo>
                      <a:lnTo>
                        <a:pt x="945" y="446"/>
                      </a:lnTo>
                      <a:lnTo>
                        <a:pt x="945" y="447"/>
                      </a:lnTo>
                      <a:lnTo>
                        <a:pt x="943" y="446"/>
                      </a:lnTo>
                      <a:close/>
                      <a:moveTo>
                        <a:pt x="934" y="53"/>
                      </a:moveTo>
                      <a:lnTo>
                        <a:pt x="939" y="56"/>
                      </a:lnTo>
                      <a:lnTo>
                        <a:pt x="943" y="446"/>
                      </a:lnTo>
                      <a:lnTo>
                        <a:pt x="937" y="446"/>
                      </a:lnTo>
                      <a:lnTo>
                        <a:pt x="933" y="56"/>
                      </a:lnTo>
                      <a:lnTo>
                        <a:pt x="934" y="53"/>
                      </a:lnTo>
                      <a:close/>
                      <a:moveTo>
                        <a:pt x="934" y="53"/>
                      </a:moveTo>
                      <a:lnTo>
                        <a:pt x="939" y="52"/>
                      </a:lnTo>
                      <a:lnTo>
                        <a:pt x="939" y="56"/>
                      </a:lnTo>
                      <a:lnTo>
                        <a:pt x="934" y="53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2" name="Freeform 43"/>
                <p:cNvSpPr>
                  <a:spLocks noChangeAspect="1"/>
                </p:cNvSpPr>
                <p:nvPr/>
              </p:nvSpPr>
              <p:spPr bwMode="auto">
                <a:xfrm>
                  <a:off x="7415" y="-388"/>
                  <a:ext cx="122" cy="104"/>
                </a:xfrm>
                <a:custGeom>
                  <a:avLst/>
                  <a:gdLst>
                    <a:gd name="T0" fmla="*/ 5 w 136"/>
                    <a:gd name="T1" fmla="*/ 0 h 110"/>
                    <a:gd name="T2" fmla="*/ 5 w 136"/>
                    <a:gd name="T3" fmla="*/ 9 h 110"/>
                    <a:gd name="T4" fmla="*/ 5 w 136"/>
                    <a:gd name="T5" fmla="*/ 9 h 110"/>
                    <a:gd name="T6" fmla="*/ 5 w 136"/>
                    <a:gd name="T7" fmla="*/ 9 h 110"/>
                    <a:gd name="T8" fmla="*/ 5 w 136"/>
                    <a:gd name="T9" fmla="*/ 9 h 110"/>
                    <a:gd name="T10" fmla="*/ 5 w 136"/>
                    <a:gd name="T11" fmla="*/ 9 h 110"/>
                    <a:gd name="T12" fmla="*/ 3 w 136"/>
                    <a:gd name="T13" fmla="*/ 9 h 110"/>
                    <a:gd name="T14" fmla="*/ 0 w 136"/>
                    <a:gd name="T15" fmla="*/ 9 h 110"/>
                    <a:gd name="T16" fmla="*/ 2 w 136"/>
                    <a:gd name="T17" fmla="*/ 9 h 110"/>
                    <a:gd name="T18" fmla="*/ 5 w 136"/>
                    <a:gd name="T19" fmla="*/ 9 h 110"/>
                    <a:gd name="T20" fmla="*/ 5 w 136"/>
                    <a:gd name="T21" fmla="*/ 6 h 110"/>
                    <a:gd name="T22" fmla="*/ 5 w 136"/>
                    <a:gd name="T23" fmla="*/ 0 h 11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36"/>
                    <a:gd name="T37" fmla="*/ 0 h 110"/>
                    <a:gd name="T38" fmla="*/ 136 w 136"/>
                    <a:gd name="T39" fmla="*/ 110 h 110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36" h="110">
                      <a:moveTo>
                        <a:pt x="28" y="0"/>
                      </a:moveTo>
                      <a:lnTo>
                        <a:pt x="136" y="110"/>
                      </a:lnTo>
                      <a:lnTo>
                        <a:pt x="89" y="83"/>
                      </a:lnTo>
                      <a:lnTo>
                        <a:pt x="57" y="67"/>
                      </a:lnTo>
                      <a:lnTo>
                        <a:pt x="28" y="57"/>
                      </a:lnTo>
                      <a:lnTo>
                        <a:pt x="11" y="45"/>
                      </a:lnTo>
                      <a:lnTo>
                        <a:pt x="3" y="37"/>
                      </a:lnTo>
                      <a:lnTo>
                        <a:pt x="0" y="29"/>
                      </a:lnTo>
                      <a:lnTo>
                        <a:pt x="2" y="20"/>
                      </a:lnTo>
                      <a:lnTo>
                        <a:pt x="6" y="14"/>
                      </a:lnTo>
                      <a:lnTo>
                        <a:pt x="15" y="6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FF9904"/>
                </a:soli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3" name="Freeform 44"/>
                <p:cNvSpPr>
                  <a:spLocks noChangeAspect="1" noEditPoints="1"/>
                </p:cNvSpPr>
                <p:nvPr/>
              </p:nvSpPr>
              <p:spPr bwMode="auto">
                <a:xfrm>
                  <a:off x="7411" y="-394"/>
                  <a:ext cx="141" cy="119"/>
                </a:xfrm>
                <a:custGeom>
                  <a:avLst/>
                  <a:gdLst>
                    <a:gd name="T0" fmla="*/ 5 w 157"/>
                    <a:gd name="T1" fmla="*/ 10 h 127"/>
                    <a:gd name="T2" fmla="*/ 5 w 157"/>
                    <a:gd name="T3" fmla="*/ 2 h 127"/>
                    <a:gd name="T4" fmla="*/ 5 w 157"/>
                    <a:gd name="T5" fmla="*/ 10 h 127"/>
                    <a:gd name="T6" fmla="*/ 5 w 157"/>
                    <a:gd name="T7" fmla="*/ 10 h 127"/>
                    <a:gd name="T8" fmla="*/ 5 w 157"/>
                    <a:gd name="T9" fmla="*/ 10 h 127"/>
                    <a:gd name="T10" fmla="*/ 5 w 157"/>
                    <a:gd name="T11" fmla="*/ 10 h 127"/>
                    <a:gd name="T12" fmla="*/ 5 w 157"/>
                    <a:gd name="T13" fmla="*/ 10 h 127"/>
                    <a:gd name="T14" fmla="*/ 5 w 157"/>
                    <a:gd name="T15" fmla="*/ 10 h 127"/>
                    <a:gd name="T16" fmla="*/ 5 w 157"/>
                    <a:gd name="T17" fmla="*/ 10 h 127"/>
                    <a:gd name="T18" fmla="*/ 5 w 157"/>
                    <a:gd name="T19" fmla="*/ 10 h 127"/>
                    <a:gd name="T20" fmla="*/ 5 w 157"/>
                    <a:gd name="T21" fmla="*/ 10 h 127"/>
                    <a:gd name="T22" fmla="*/ 5 w 157"/>
                    <a:gd name="T23" fmla="*/ 10 h 127"/>
                    <a:gd name="T24" fmla="*/ 5 w 157"/>
                    <a:gd name="T25" fmla="*/ 10 h 127"/>
                    <a:gd name="T26" fmla="*/ 5 w 157"/>
                    <a:gd name="T27" fmla="*/ 10 h 127"/>
                    <a:gd name="T28" fmla="*/ 5 w 157"/>
                    <a:gd name="T29" fmla="*/ 10 h 127"/>
                    <a:gd name="T30" fmla="*/ 5 w 157"/>
                    <a:gd name="T31" fmla="*/ 10 h 127"/>
                    <a:gd name="T32" fmla="*/ 5 w 157"/>
                    <a:gd name="T33" fmla="*/ 10 h 127"/>
                    <a:gd name="T34" fmla="*/ 5 w 157"/>
                    <a:gd name="T35" fmla="*/ 10 h 127"/>
                    <a:gd name="T36" fmla="*/ 5 w 157"/>
                    <a:gd name="T37" fmla="*/ 10 h 127"/>
                    <a:gd name="T38" fmla="*/ 5 w 157"/>
                    <a:gd name="T39" fmla="*/ 10 h 127"/>
                    <a:gd name="T40" fmla="*/ 5 w 157"/>
                    <a:gd name="T41" fmla="*/ 10 h 127"/>
                    <a:gd name="T42" fmla="*/ 5 w 157"/>
                    <a:gd name="T43" fmla="*/ 10 h 127"/>
                    <a:gd name="T44" fmla="*/ 5 w 157"/>
                    <a:gd name="T45" fmla="*/ 10 h 127"/>
                    <a:gd name="T46" fmla="*/ 5 w 157"/>
                    <a:gd name="T47" fmla="*/ 10 h 127"/>
                    <a:gd name="T48" fmla="*/ 5 w 157"/>
                    <a:gd name="T49" fmla="*/ 10 h 127"/>
                    <a:gd name="T50" fmla="*/ 5 w 157"/>
                    <a:gd name="T51" fmla="*/ 10 h 127"/>
                    <a:gd name="T52" fmla="*/ 5 w 157"/>
                    <a:gd name="T53" fmla="*/ 10 h 127"/>
                    <a:gd name="T54" fmla="*/ 3 w 157"/>
                    <a:gd name="T55" fmla="*/ 10 h 127"/>
                    <a:gd name="T56" fmla="*/ 3 w 157"/>
                    <a:gd name="T57" fmla="*/ 10 h 127"/>
                    <a:gd name="T58" fmla="*/ 5 w 157"/>
                    <a:gd name="T59" fmla="*/ 10 h 127"/>
                    <a:gd name="T60" fmla="*/ 5 w 157"/>
                    <a:gd name="T61" fmla="*/ 10 h 127"/>
                    <a:gd name="T62" fmla="*/ 3 w 157"/>
                    <a:gd name="T63" fmla="*/ 10 h 127"/>
                    <a:gd name="T64" fmla="*/ 0 w 157"/>
                    <a:gd name="T65" fmla="*/ 10 h 127"/>
                    <a:gd name="T66" fmla="*/ 0 w 157"/>
                    <a:gd name="T67" fmla="*/ 10 h 127"/>
                    <a:gd name="T68" fmla="*/ 0 w 157"/>
                    <a:gd name="T69" fmla="*/ 10 h 127"/>
                    <a:gd name="T70" fmla="*/ 5 w 157"/>
                    <a:gd name="T71" fmla="*/ 10 h 127"/>
                    <a:gd name="T72" fmla="*/ 0 w 157"/>
                    <a:gd name="T73" fmla="*/ 10 h 127"/>
                    <a:gd name="T74" fmla="*/ 3 w 157"/>
                    <a:gd name="T75" fmla="*/ 10 h 127"/>
                    <a:gd name="T76" fmla="*/ 2 w 157"/>
                    <a:gd name="T77" fmla="*/ 10 h 127"/>
                    <a:gd name="T78" fmla="*/ 2 w 157"/>
                    <a:gd name="T79" fmla="*/ 10 h 127"/>
                    <a:gd name="T80" fmla="*/ 5 w 157"/>
                    <a:gd name="T81" fmla="*/ 10 h 127"/>
                    <a:gd name="T82" fmla="*/ 3 w 157"/>
                    <a:gd name="T83" fmla="*/ 10 h 127"/>
                    <a:gd name="T84" fmla="*/ 5 w 157"/>
                    <a:gd name="T85" fmla="*/ 10 h 127"/>
                    <a:gd name="T86" fmla="*/ 5 w 157"/>
                    <a:gd name="T87" fmla="*/ 10 h 127"/>
                    <a:gd name="T88" fmla="*/ 5 w 157"/>
                    <a:gd name="T89" fmla="*/ 10 h 127"/>
                    <a:gd name="T90" fmla="*/ 5 w 157"/>
                    <a:gd name="T91" fmla="*/ 10 h 127"/>
                    <a:gd name="T92" fmla="*/ 5 w 157"/>
                    <a:gd name="T93" fmla="*/ 10 h 127"/>
                    <a:gd name="T94" fmla="*/ 5 w 157"/>
                    <a:gd name="T95" fmla="*/ 8 h 127"/>
                    <a:gd name="T96" fmla="*/ 5 w 157"/>
                    <a:gd name="T97" fmla="*/ 8 h 127"/>
                    <a:gd name="T98" fmla="*/ 5 w 157"/>
                    <a:gd name="T99" fmla="*/ 8 h 127"/>
                    <a:gd name="T100" fmla="*/ 5 w 157"/>
                    <a:gd name="T101" fmla="*/ 6 h 127"/>
                    <a:gd name="T102" fmla="*/ 5 w 157"/>
                    <a:gd name="T103" fmla="*/ 8 h 127"/>
                    <a:gd name="T104" fmla="*/ 5 w 157"/>
                    <a:gd name="T105" fmla="*/ 2 h 127"/>
                    <a:gd name="T106" fmla="*/ 5 w 157"/>
                    <a:gd name="T107" fmla="*/ 0 h 127"/>
                    <a:gd name="T108" fmla="*/ 5 w 157"/>
                    <a:gd name="T109" fmla="*/ 0 h 127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57"/>
                    <a:gd name="T166" fmla="*/ 0 h 127"/>
                    <a:gd name="T167" fmla="*/ 157 w 157"/>
                    <a:gd name="T168" fmla="*/ 127 h 127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57" h="127">
                      <a:moveTo>
                        <a:pt x="137" y="115"/>
                      </a:moveTo>
                      <a:lnTo>
                        <a:pt x="136" y="115"/>
                      </a:lnTo>
                      <a:lnTo>
                        <a:pt x="28" y="6"/>
                      </a:lnTo>
                      <a:lnTo>
                        <a:pt x="32" y="2"/>
                      </a:lnTo>
                      <a:lnTo>
                        <a:pt x="140" y="110"/>
                      </a:lnTo>
                      <a:lnTo>
                        <a:pt x="137" y="115"/>
                      </a:lnTo>
                      <a:close/>
                      <a:moveTo>
                        <a:pt x="140" y="110"/>
                      </a:moveTo>
                      <a:lnTo>
                        <a:pt x="157" y="127"/>
                      </a:lnTo>
                      <a:lnTo>
                        <a:pt x="137" y="115"/>
                      </a:lnTo>
                      <a:lnTo>
                        <a:pt x="140" y="110"/>
                      </a:lnTo>
                      <a:close/>
                      <a:moveTo>
                        <a:pt x="93" y="83"/>
                      </a:moveTo>
                      <a:lnTo>
                        <a:pt x="93" y="83"/>
                      </a:lnTo>
                      <a:lnTo>
                        <a:pt x="140" y="110"/>
                      </a:lnTo>
                      <a:lnTo>
                        <a:pt x="137" y="115"/>
                      </a:lnTo>
                      <a:lnTo>
                        <a:pt x="90" y="87"/>
                      </a:lnTo>
                      <a:lnTo>
                        <a:pt x="93" y="83"/>
                      </a:lnTo>
                      <a:close/>
                      <a:moveTo>
                        <a:pt x="93" y="83"/>
                      </a:moveTo>
                      <a:lnTo>
                        <a:pt x="93" y="83"/>
                      </a:lnTo>
                      <a:close/>
                      <a:moveTo>
                        <a:pt x="61" y="67"/>
                      </a:moveTo>
                      <a:lnTo>
                        <a:pt x="61" y="67"/>
                      </a:lnTo>
                      <a:lnTo>
                        <a:pt x="93" y="83"/>
                      </a:lnTo>
                      <a:lnTo>
                        <a:pt x="90" y="89"/>
                      </a:lnTo>
                      <a:lnTo>
                        <a:pt x="58" y="74"/>
                      </a:lnTo>
                      <a:lnTo>
                        <a:pt x="61" y="67"/>
                      </a:lnTo>
                      <a:close/>
                      <a:moveTo>
                        <a:pt x="61" y="67"/>
                      </a:moveTo>
                      <a:lnTo>
                        <a:pt x="61" y="67"/>
                      </a:lnTo>
                      <a:close/>
                      <a:moveTo>
                        <a:pt x="29" y="63"/>
                      </a:moveTo>
                      <a:lnTo>
                        <a:pt x="32" y="57"/>
                      </a:lnTo>
                      <a:lnTo>
                        <a:pt x="61" y="67"/>
                      </a:lnTo>
                      <a:lnTo>
                        <a:pt x="58" y="74"/>
                      </a:lnTo>
                      <a:lnTo>
                        <a:pt x="29" y="63"/>
                      </a:lnTo>
                      <a:close/>
                      <a:moveTo>
                        <a:pt x="29" y="63"/>
                      </a:moveTo>
                      <a:lnTo>
                        <a:pt x="29" y="63"/>
                      </a:lnTo>
                      <a:close/>
                      <a:moveTo>
                        <a:pt x="12" y="51"/>
                      </a:moveTo>
                      <a:lnTo>
                        <a:pt x="15" y="46"/>
                      </a:lnTo>
                      <a:lnTo>
                        <a:pt x="32" y="57"/>
                      </a:lnTo>
                      <a:lnTo>
                        <a:pt x="29" y="63"/>
                      </a:lnTo>
                      <a:lnTo>
                        <a:pt x="12" y="51"/>
                      </a:lnTo>
                      <a:close/>
                      <a:moveTo>
                        <a:pt x="12" y="51"/>
                      </a:moveTo>
                      <a:lnTo>
                        <a:pt x="12" y="51"/>
                      </a:lnTo>
                      <a:close/>
                      <a:moveTo>
                        <a:pt x="3" y="41"/>
                      </a:moveTo>
                      <a:lnTo>
                        <a:pt x="9" y="38"/>
                      </a:lnTo>
                      <a:lnTo>
                        <a:pt x="17" y="46"/>
                      </a:lnTo>
                      <a:lnTo>
                        <a:pt x="12" y="51"/>
                      </a:lnTo>
                      <a:lnTo>
                        <a:pt x="5" y="43"/>
                      </a:lnTo>
                      <a:lnTo>
                        <a:pt x="3" y="41"/>
                      </a:lnTo>
                      <a:close/>
                      <a:moveTo>
                        <a:pt x="5" y="43"/>
                      </a:moveTo>
                      <a:lnTo>
                        <a:pt x="3" y="41"/>
                      </a:lnTo>
                      <a:lnTo>
                        <a:pt x="5" y="43"/>
                      </a:lnTo>
                      <a:close/>
                      <a:moveTo>
                        <a:pt x="0" y="31"/>
                      </a:moveTo>
                      <a:lnTo>
                        <a:pt x="6" y="31"/>
                      </a:lnTo>
                      <a:lnTo>
                        <a:pt x="9" y="38"/>
                      </a:lnTo>
                      <a:lnTo>
                        <a:pt x="3" y="41"/>
                      </a:lnTo>
                      <a:lnTo>
                        <a:pt x="0" y="34"/>
                      </a:lnTo>
                      <a:lnTo>
                        <a:pt x="0" y="31"/>
                      </a:lnTo>
                      <a:close/>
                      <a:moveTo>
                        <a:pt x="0" y="34"/>
                      </a:moveTo>
                      <a:lnTo>
                        <a:pt x="0" y="32"/>
                      </a:lnTo>
                      <a:lnTo>
                        <a:pt x="0" y="31"/>
                      </a:lnTo>
                      <a:lnTo>
                        <a:pt x="0" y="34"/>
                      </a:lnTo>
                      <a:close/>
                      <a:moveTo>
                        <a:pt x="3" y="22"/>
                      </a:moveTo>
                      <a:lnTo>
                        <a:pt x="8" y="25"/>
                      </a:lnTo>
                      <a:lnTo>
                        <a:pt x="6" y="32"/>
                      </a:lnTo>
                      <a:lnTo>
                        <a:pt x="0" y="31"/>
                      </a:lnTo>
                      <a:lnTo>
                        <a:pt x="2" y="23"/>
                      </a:lnTo>
                      <a:lnTo>
                        <a:pt x="3" y="22"/>
                      </a:lnTo>
                      <a:close/>
                      <a:moveTo>
                        <a:pt x="2" y="23"/>
                      </a:moveTo>
                      <a:lnTo>
                        <a:pt x="2" y="22"/>
                      </a:lnTo>
                      <a:lnTo>
                        <a:pt x="3" y="22"/>
                      </a:lnTo>
                      <a:lnTo>
                        <a:pt x="2" y="23"/>
                      </a:lnTo>
                      <a:close/>
                      <a:moveTo>
                        <a:pt x="8" y="14"/>
                      </a:moveTo>
                      <a:lnTo>
                        <a:pt x="12" y="19"/>
                      </a:lnTo>
                      <a:lnTo>
                        <a:pt x="8" y="25"/>
                      </a:lnTo>
                      <a:lnTo>
                        <a:pt x="3" y="22"/>
                      </a:lnTo>
                      <a:lnTo>
                        <a:pt x="8" y="15"/>
                      </a:lnTo>
                      <a:lnTo>
                        <a:pt x="8" y="14"/>
                      </a:lnTo>
                      <a:close/>
                      <a:moveTo>
                        <a:pt x="8" y="15"/>
                      </a:moveTo>
                      <a:lnTo>
                        <a:pt x="8" y="15"/>
                      </a:lnTo>
                      <a:lnTo>
                        <a:pt x="8" y="14"/>
                      </a:lnTo>
                      <a:lnTo>
                        <a:pt x="8" y="15"/>
                      </a:lnTo>
                      <a:close/>
                      <a:moveTo>
                        <a:pt x="17" y="8"/>
                      </a:moveTo>
                      <a:lnTo>
                        <a:pt x="20" y="12"/>
                      </a:lnTo>
                      <a:lnTo>
                        <a:pt x="12" y="20"/>
                      </a:lnTo>
                      <a:lnTo>
                        <a:pt x="8" y="14"/>
                      </a:lnTo>
                      <a:lnTo>
                        <a:pt x="17" y="8"/>
                      </a:lnTo>
                      <a:close/>
                      <a:moveTo>
                        <a:pt x="17" y="8"/>
                      </a:moveTo>
                      <a:lnTo>
                        <a:pt x="17" y="8"/>
                      </a:lnTo>
                      <a:close/>
                      <a:moveTo>
                        <a:pt x="32" y="2"/>
                      </a:moveTo>
                      <a:lnTo>
                        <a:pt x="32" y="6"/>
                      </a:lnTo>
                      <a:lnTo>
                        <a:pt x="20" y="12"/>
                      </a:lnTo>
                      <a:lnTo>
                        <a:pt x="17" y="8"/>
                      </a:lnTo>
                      <a:lnTo>
                        <a:pt x="29" y="0"/>
                      </a:lnTo>
                      <a:lnTo>
                        <a:pt x="32" y="2"/>
                      </a:lnTo>
                      <a:close/>
                      <a:moveTo>
                        <a:pt x="29" y="0"/>
                      </a:moveTo>
                      <a:lnTo>
                        <a:pt x="31" y="0"/>
                      </a:lnTo>
                      <a:lnTo>
                        <a:pt x="32" y="2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6350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685800">
                    <a:defRPr/>
                  </a:pPr>
                  <a:endParaRPr lang="ru-RU" sz="1350">
                    <a:solidFill>
                      <a:prstClr val="black"/>
                    </a:solidFill>
                    <a:latin typeface="Arial Narrow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6368" name="Text Box 45"/>
              <p:cNvSpPr txBox="1">
                <a:spLocks noChangeAspect="1" noChangeArrowheads="1"/>
              </p:cNvSpPr>
              <p:nvPr/>
            </p:nvSpPr>
            <p:spPr bwMode="auto">
              <a:xfrm>
                <a:off x="4303117" y="2375070"/>
                <a:ext cx="573212" cy="98979"/>
              </a:xfrm>
              <a:prstGeom prst="rect">
                <a:avLst/>
              </a:prstGeom>
              <a:noFill/>
              <a:ln w="6350">
                <a:noFill/>
                <a:miter lim="800000"/>
                <a:headEnd/>
                <a:tailEnd/>
              </a:ln>
            </p:spPr>
            <p:txBody>
              <a:bodyPr lIns="95775" tIns="47888" rIns="95775" bIns="47888">
                <a:spAutoFit/>
              </a:bodyPr>
              <a:lstStyle/>
              <a:p>
                <a:pPr algn="ctr" defTabSz="957263">
                  <a:lnSpc>
                    <a:spcPct val="80000"/>
                  </a:lnSpc>
                </a:pPr>
                <a:r>
                  <a:rPr lang="ru-RU" altLang="ru-RU" sz="700" b="1">
                    <a:solidFill>
                      <a:srgbClr val="000000"/>
                    </a:solidFill>
                    <a:latin typeface="Arial Narrow" pitchFamily="34" charset="0"/>
                  </a:rPr>
                  <a:t>ТОФ</a:t>
                </a:r>
                <a:endParaRPr lang="ru-RU" altLang="ru-RU" sz="600" b="1">
                  <a:solidFill>
                    <a:srgbClr val="000000"/>
                  </a:solidFill>
                  <a:latin typeface="Arial Narrow" pitchFamily="34" charset="0"/>
                </a:endParaRPr>
              </a:p>
            </p:txBody>
          </p:sp>
        </p:grpSp>
        <p:sp>
          <p:nvSpPr>
            <p:cNvPr id="5447" name="Line 65"/>
            <p:cNvSpPr>
              <a:spLocks noChangeAspect="1" noChangeShapeType="1"/>
            </p:cNvSpPr>
            <p:nvPr/>
          </p:nvSpPr>
          <p:spPr bwMode="auto">
            <a:xfrm>
              <a:off x="2505280" y="2688602"/>
              <a:ext cx="0" cy="245031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685800">
                <a:defRPr/>
              </a:pPr>
              <a:endParaRPr lang="ru-RU" sz="1350">
                <a:solidFill>
                  <a:prstClr val="black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4196" name="Группа 55"/>
          <p:cNvGrpSpPr>
            <a:grpSpLocks noChangeAspect="1"/>
          </p:cNvGrpSpPr>
          <p:nvPr/>
        </p:nvGrpSpPr>
        <p:grpSpPr bwMode="auto">
          <a:xfrm>
            <a:off x="2195513" y="3738034"/>
            <a:ext cx="317500" cy="395817"/>
            <a:chOff x="5786329" y="1439055"/>
            <a:chExt cx="536032" cy="485315"/>
          </a:xfrm>
        </p:grpSpPr>
        <p:sp>
          <p:nvSpPr>
            <p:cNvPr id="6362" name="Блок-схема: типовой процесс 2790"/>
            <p:cNvSpPr>
              <a:spLocks noChangeArrowheads="1"/>
            </p:cNvSpPr>
            <p:nvPr/>
          </p:nvSpPr>
          <p:spPr bwMode="auto">
            <a:xfrm rot="5400000">
              <a:off x="5965219" y="1260165"/>
              <a:ext cx="178251" cy="536032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1620000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700">
                <a:solidFill>
                  <a:srgbClr val="FFFFFF"/>
                </a:solidFill>
                <a:latin typeface="Arial Narrow" pitchFamily="34" charset="0"/>
              </a:endParaRPr>
            </a:p>
          </p:txBody>
        </p:sp>
        <p:sp>
          <p:nvSpPr>
            <p:cNvPr id="6363" name="Text Box 1205"/>
            <p:cNvSpPr txBox="1">
              <a:spLocks noChangeArrowheads="1"/>
            </p:cNvSpPr>
            <p:nvPr/>
          </p:nvSpPr>
          <p:spPr bwMode="auto">
            <a:xfrm>
              <a:off x="5974747" y="1453166"/>
              <a:ext cx="165088" cy="113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600" b="1">
                  <a:solidFill>
                    <a:srgbClr val="000000"/>
                  </a:solidFill>
                  <a:latin typeface="Arial Narrow" pitchFamily="34" charset="0"/>
                  <a:ea typeface="Arial Unicode MS" pitchFamily="34" charset="-128"/>
                  <a:cs typeface="Arial Unicode MS" pitchFamily="34" charset="-128"/>
                </a:rPr>
                <a:t>5А </a:t>
              </a:r>
              <a:endParaRPr lang="ru-RU" altLang="ru-RU" sz="400" b="1">
                <a:solidFill>
                  <a:srgbClr val="000000"/>
                </a:solidFill>
                <a:latin typeface="Arial Narrow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2793" name="Прямая соединительная линия 2792"/>
            <p:cNvCxnSpPr/>
            <p:nvPr/>
          </p:nvCxnSpPr>
          <p:spPr bwMode="auto">
            <a:xfrm>
              <a:off x="6322361" y="1441651"/>
              <a:ext cx="0" cy="482719"/>
            </a:xfrm>
            <a:prstGeom prst="line">
              <a:avLst/>
            </a:prstGeom>
            <a:ln w="95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26" name="Rectangle 84"/>
          <p:cNvSpPr>
            <a:spLocks noChangeArrowheads="1"/>
          </p:cNvSpPr>
          <p:nvPr/>
        </p:nvSpPr>
        <p:spPr bwMode="auto">
          <a:xfrm>
            <a:off x="5016501" y="1090085"/>
            <a:ext cx="328613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Анадырь</a:t>
            </a:r>
          </a:p>
        </p:txBody>
      </p:sp>
      <p:sp>
        <p:nvSpPr>
          <p:cNvPr id="6227" name="Rectangle 84"/>
          <p:cNvSpPr>
            <a:spLocks noChangeArrowheads="1"/>
          </p:cNvSpPr>
          <p:nvPr/>
        </p:nvSpPr>
        <p:spPr bwMode="auto">
          <a:xfrm>
            <a:off x="3203575" y="1968500"/>
            <a:ext cx="274638" cy="613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Магадан</a:t>
            </a:r>
          </a:p>
        </p:txBody>
      </p:sp>
      <p:grpSp>
        <p:nvGrpSpPr>
          <p:cNvPr id="4198" name="Group 70"/>
          <p:cNvGrpSpPr>
            <a:grpSpLocks/>
          </p:cNvGrpSpPr>
          <p:nvPr/>
        </p:nvGrpSpPr>
        <p:grpSpPr bwMode="auto">
          <a:xfrm>
            <a:off x="3211514" y="4760385"/>
            <a:ext cx="73025" cy="97367"/>
            <a:chOff x="784" y="1700"/>
            <a:chExt cx="136" cy="136"/>
          </a:xfrm>
        </p:grpSpPr>
        <p:sp>
          <p:nvSpPr>
            <p:cNvPr id="3884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3885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4199" name="Группа 2016"/>
          <p:cNvGrpSpPr>
            <a:grpSpLocks/>
          </p:cNvGrpSpPr>
          <p:nvPr/>
        </p:nvGrpSpPr>
        <p:grpSpPr bwMode="auto">
          <a:xfrm>
            <a:off x="5375275" y="975784"/>
            <a:ext cx="107950" cy="143933"/>
            <a:chOff x="6166775" y="5370435"/>
            <a:chExt cx="229001" cy="213596"/>
          </a:xfrm>
        </p:grpSpPr>
        <p:sp>
          <p:nvSpPr>
            <p:cNvPr id="6355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2019" name="Прямая соединительная линия 2018"/>
            <p:cNvCxnSpPr/>
            <p:nvPr/>
          </p:nvCxnSpPr>
          <p:spPr>
            <a:xfrm>
              <a:off x="6281275" y="5455244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57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2021" name="Овал 2020"/>
            <p:cNvSpPr/>
            <p:nvPr/>
          </p:nvSpPr>
          <p:spPr>
            <a:xfrm>
              <a:off x="6257703" y="5408128"/>
              <a:ext cx="47147" cy="47116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2022" name="Прямая соединительная линия 2021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30" name="Rectangle 84"/>
          <p:cNvSpPr>
            <a:spLocks noChangeArrowheads="1"/>
          </p:cNvSpPr>
          <p:nvPr/>
        </p:nvSpPr>
        <p:spPr bwMode="auto">
          <a:xfrm>
            <a:off x="1930401" y="3069167"/>
            <a:ext cx="455613" cy="867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Благовещенск</a:t>
            </a:r>
          </a:p>
        </p:txBody>
      </p:sp>
      <p:grpSp>
        <p:nvGrpSpPr>
          <p:cNvPr id="4200" name="Группа 137"/>
          <p:cNvGrpSpPr>
            <a:grpSpLocks noChangeAspect="1"/>
          </p:cNvGrpSpPr>
          <p:nvPr/>
        </p:nvGrpSpPr>
        <p:grpSpPr bwMode="auto">
          <a:xfrm>
            <a:off x="3302000" y="3302001"/>
            <a:ext cx="266700" cy="325967"/>
            <a:chOff x="6774188" y="1839106"/>
            <a:chExt cx="691139" cy="543577"/>
          </a:xfrm>
        </p:grpSpPr>
        <p:sp>
          <p:nvSpPr>
            <p:cNvPr id="6352" name="Блок-схема: типовой процесс 395"/>
            <p:cNvSpPr>
              <a:spLocks noChangeArrowheads="1"/>
            </p:cNvSpPr>
            <p:nvPr/>
          </p:nvSpPr>
          <p:spPr bwMode="auto">
            <a:xfrm>
              <a:off x="6774188" y="1839106"/>
              <a:ext cx="691038" cy="230710"/>
            </a:xfrm>
            <a:prstGeom prst="flowChartPredefinedProcess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CC"/>
                </a:gs>
              </a:gsLst>
              <a:lin ang="0" scaled="1"/>
            </a:gradFill>
            <a:ln w="63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877888"/>
              <a:endParaRPr lang="ru-RU" altLang="ru-RU" sz="1600">
                <a:solidFill>
                  <a:srgbClr val="FFFFFF"/>
                </a:solidFill>
              </a:endParaRPr>
            </a:p>
          </p:txBody>
        </p:sp>
        <p:sp>
          <p:nvSpPr>
            <p:cNvPr id="6353" name="Text Box 1205"/>
            <p:cNvSpPr txBox="1">
              <a:spLocks noChangeArrowheads="1"/>
            </p:cNvSpPr>
            <p:nvPr/>
          </p:nvSpPr>
          <p:spPr bwMode="auto">
            <a:xfrm>
              <a:off x="6936928" y="1884804"/>
              <a:ext cx="315711" cy="1026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 anchorCtr="1">
              <a:spAutoFit/>
            </a:bodyPr>
            <a:lstStyle/>
            <a:p>
              <a:pPr algn="ctr" defTabSz="877888"/>
              <a:r>
                <a:rPr lang="ru-RU" altLang="ru-RU" sz="400" b="1">
                  <a:solidFill>
                    <a:srgbClr val="000000"/>
                  </a:solidFill>
                  <a:ea typeface="Arial Unicode MS" pitchFamily="34" charset="-128"/>
                  <a:cs typeface="Arial Unicode MS" pitchFamily="34" charset="-128"/>
                </a:rPr>
                <a:t>68 АК</a:t>
              </a:r>
            </a:p>
          </p:txBody>
        </p:sp>
        <p:cxnSp>
          <p:nvCxnSpPr>
            <p:cNvPr id="3362" name="Прямая соединительная линия 3361"/>
            <p:cNvCxnSpPr/>
            <p:nvPr/>
          </p:nvCxnSpPr>
          <p:spPr bwMode="auto">
            <a:xfrm flipV="1">
              <a:off x="7465327" y="1839106"/>
              <a:ext cx="0" cy="543577"/>
            </a:xfrm>
            <a:prstGeom prst="line">
              <a:avLst/>
            </a:prstGeom>
            <a:ln w="63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32" name="Rectangle 84"/>
          <p:cNvSpPr>
            <a:spLocks noChangeArrowheads="1"/>
          </p:cNvSpPr>
          <p:nvPr/>
        </p:nvSpPr>
        <p:spPr bwMode="auto">
          <a:xfrm>
            <a:off x="2557463" y="4123266"/>
            <a:ext cx="311150" cy="59267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Уссурийск</a:t>
            </a:r>
          </a:p>
        </p:txBody>
      </p:sp>
      <p:sp>
        <p:nvSpPr>
          <p:cNvPr id="6233" name="Rectangle 84"/>
          <p:cNvSpPr>
            <a:spLocks noChangeArrowheads="1"/>
          </p:cNvSpPr>
          <p:nvPr/>
        </p:nvSpPr>
        <p:spPr bwMode="auto">
          <a:xfrm>
            <a:off x="1890714" y="3797301"/>
            <a:ext cx="242887" cy="8043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Шеньян</a:t>
            </a:r>
          </a:p>
        </p:txBody>
      </p:sp>
      <p:sp>
        <p:nvSpPr>
          <p:cNvPr id="6234" name="Rectangle 84"/>
          <p:cNvSpPr>
            <a:spLocks noChangeArrowheads="1"/>
          </p:cNvSpPr>
          <p:nvPr/>
        </p:nvSpPr>
        <p:spPr bwMode="auto">
          <a:xfrm>
            <a:off x="2624138" y="6127752"/>
            <a:ext cx="271462" cy="95249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Йокота</a:t>
            </a:r>
          </a:p>
        </p:txBody>
      </p:sp>
      <p:grpSp>
        <p:nvGrpSpPr>
          <p:cNvPr id="4202" name="Group 70"/>
          <p:cNvGrpSpPr>
            <a:grpSpLocks/>
          </p:cNvGrpSpPr>
          <p:nvPr/>
        </p:nvGrpSpPr>
        <p:grpSpPr bwMode="auto">
          <a:xfrm>
            <a:off x="2492376" y="6212417"/>
            <a:ext cx="73025" cy="99483"/>
            <a:chOff x="784" y="1700"/>
            <a:chExt cx="136" cy="136"/>
          </a:xfrm>
        </p:grpSpPr>
        <p:sp>
          <p:nvSpPr>
            <p:cNvPr id="953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954" name="Rectangle 74"/>
            <p:cNvSpPr>
              <a:spLocks noChangeArrowheads="1"/>
            </p:cNvSpPr>
            <p:nvPr/>
          </p:nvSpPr>
          <p:spPr bwMode="auto">
            <a:xfrm>
              <a:off x="837" y="1709"/>
              <a:ext cx="30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36" name="Rectangle 84"/>
          <p:cNvSpPr>
            <a:spLocks noChangeArrowheads="1"/>
          </p:cNvSpPr>
          <p:nvPr/>
        </p:nvSpPr>
        <p:spPr bwMode="auto">
          <a:xfrm>
            <a:off x="2355851" y="6345767"/>
            <a:ext cx="271463" cy="95251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Ивакуни</a:t>
            </a:r>
          </a:p>
        </p:txBody>
      </p:sp>
      <p:grpSp>
        <p:nvGrpSpPr>
          <p:cNvPr id="4224" name="Group 4036"/>
          <p:cNvGrpSpPr>
            <a:grpSpLocks noChangeAspect="1"/>
          </p:cNvGrpSpPr>
          <p:nvPr/>
        </p:nvGrpSpPr>
        <p:grpSpPr bwMode="auto">
          <a:xfrm>
            <a:off x="5808713" y="1974785"/>
            <a:ext cx="155575" cy="279700"/>
            <a:chOff x="2432" y="1418"/>
            <a:chExt cx="895" cy="1481"/>
          </a:xfrm>
          <a:solidFill>
            <a:schemeClr val="bg1"/>
          </a:solidFill>
          <a:effectLst>
            <a:glow rad="101600">
              <a:schemeClr val="bg1">
                <a:alpha val="60000"/>
              </a:schemeClr>
            </a:glow>
          </a:effectLst>
        </p:grpSpPr>
        <p:sp>
          <p:nvSpPr>
            <p:cNvPr id="3370" name="Freeform 4037"/>
            <p:cNvSpPr>
              <a:spLocks noChangeAspect="1"/>
            </p:cNvSpPr>
            <p:nvPr/>
          </p:nvSpPr>
          <p:spPr bwMode="auto">
            <a:xfrm>
              <a:off x="3024" y="2038"/>
              <a:ext cx="148" cy="195"/>
            </a:xfrm>
            <a:custGeom>
              <a:avLst/>
              <a:gdLst>
                <a:gd name="T0" fmla="*/ 60 w 148"/>
                <a:gd name="T1" fmla="*/ 195 h 195"/>
                <a:gd name="T2" fmla="*/ 52 w 148"/>
                <a:gd name="T3" fmla="*/ 195 h 195"/>
                <a:gd name="T4" fmla="*/ 46 w 148"/>
                <a:gd name="T5" fmla="*/ 193 h 195"/>
                <a:gd name="T6" fmla="*/ 39 w 148"/>
                <a:gd name="T7" fmla="*/ 190 h 195"/>
                <a:gd name="T8" fmla="*/ 33 w 148"/>
                <a:gd name="T9" fmla="*/ 188 h 195"/>
                <a:gd name="T10" fmla="*/ 21 w 148"/>
                <a:gd name="T11" fmla="*/ 178 h 195"/>
                <a:gd name="T12" fmla="*/ 14 w 148"/>
                <a:gd name="T13" fmla="*/ 167 h 195"/>
                <a:gd name="T14" fmla="*/ 6 w 148"/>
                <a:gd name="T15" fmla="*/ 151 h 195"/>
                <a:gd name="T16" fmla="*/ 2 w 148"/>
                <a:gd name="T17" fmla="*/ 134 h 195"/>
                <a:gd name="T18" fmla="*/ 0 w 148"/>
                <a:gd name="T19" fmla="*/ 117 h 195"/>
                <a:gd name="T20" fmla="*/ 2 w 148"/>
                <a:gd name="T21" fmla="*/ 98 h 195"/>
                <a:gd name="T22" fmla="*/ 8 w 148"/>
                <a:gd name="T23" fmla="*/ 76 h 195"/>
                <a:gd name="T24" fmla="*/ 14 w 148"/>
                <a:gd name="T25" fmla="*/ 59 h 195"/>
                <a:gd name="T26" fmla="*/ 23 w 148"/>
                <a:gd name="T27" fmla="*/ 42 h 195"/>
                <a:gd name="T28" fmla="*/ 35 w 148"/>
                <a:gd name="T29" fmla="*/ 28 h 195"/>
                <a:gd name="T30" fmla="*/ 46 w 148"/>
                <a:gd name="T31" fmla="*/ 17 h 195"/>
                <a:gd name="T32" fmla="*/ 60 w 148"/>
                <a:gd name="T33" fmla="*/ 7 h 195"/>
                <a:gd name="T34" fmla="*/ 75 w 148"/>
                <a:gd name="T35" fmla="*/ 2 h 195"/>
                <a:gd name="T36" fmla="*/ 89 w 148"/>
                <a:gd name="T37" fmla="*/ 0 h 195"/>
                <a:gd name="T38" fmla="*/ 96 w 148"/>
                <a:gd name="T39" fmla="*/ 0 h 195"/>
                <a:gd name="T40" fmla="*/ 104 w 148"/>
                <a:gd name="T41" fmla="*/ 2 h 195"/>
                <a:gd name="T42" fmla="*/ 110 w 148"/>
                <a:gd name="T43" fmla="*/ 3 h 195"/>
                <a:gd name="T44" fmla="*/ 115 w 148"/>
                <a:gd name="T45" fmla="*/ 7 h 195"/>
                <a:gd name="T46" fmla="*/ 127 w 148"/>
                <a:gd name="T47" fmla="*/ 17 h 195"/>
                <a:gd name="T48" fmla="*/ 137 w 148"/>
                <a:gd name="T49" fmla="*/ 28 h 195"/>
                <a:gd name="T50" fmla="*/ 142 w 148"/>
                <a:gd name="T51" fmla="*/ 42 h 195"/>
                <a:gd name="T52" fmla="*/ 146 w 148"/>
                <a:gd name="T53" fmla="*/ 59 h 195"/>
                <a:gd name="T54" fmla="*/ 148 w 148"/>
                <a:gd name="T55" fmla="*/ 78 h 195"/>
                <a:gd name="T56" fmla="*/ 146 w 148"/>
                <a:gd name="T57" fmla="*/ 98 h 195"/>
                <a:gd name="T58" fmla="*/ 142 w 148"/>
                <a:gd name="T59" fmla="*/ 117 h 195"/>
                <a:gd name="T60" fmla="*/ 135 w 148"/>
                <a:gd name="T61" fmla="*/ 136 h 195"/>
                <a:gd name="T62" fmla="*/ 127 w 148"/>
                <a:gd name="T63" fmla="*/ 151 h 195"/>
                <a:gd name="T64" fmla="*/ 115 w 148"/>
                <a:gd name="T65" fmla="*/ 167 h 195"/>
                <a:gd name="T66" fmla="*/ 102 w 148"/>
                <a:gd name="T67" fmla="*/ 178 h 195"/>
                <a:gd name="T68" fmla="*/ 89 w 148"/>
                <a:gd name="T69" fmla="*/ 188 h 195"/>
                <a:gd name="T70" fmla="*/ 75 w 148"/>
                <a:gd name="T71" fmla="*/ 193 h 195"/>
                <a:gd name="T72" fmla="*/ 60 w 148"/>
                <a:gd name="T73" fmla="*/ 195 h 1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5"/>
                <a:gd name="T113" fmla="*/ 148 w 148"/>
                <a:gd name="T114" fmla="*/ 195 h 19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5">
                  <a:moveTo>
                    <a:pt x="60" y="195"/>
                  </a:moveTo>
                  <a:lnTo>
                    <a:pt x="52" y="195"/>
                  </a:lnTo>
                  <a:lnTo>
                    <a:pt x="46" y="193"/>
                  </a:lnTo>
                  <a:lnTo>
                    <a:pt x="39" y="190"/>
                  </a:lnTo>
                  <a:lnTo>
                    <a:pt x="33" y="188"/>
                  </a:lnTo>
                  <a:lnTo>
                    <a:pt x="21" y="178"/>
                  </a:lnTo>
                  <a:lnTo>
                    <a:pt x="14" y="167"/>
                  </a:lnTo>
                  <a:lnTo>
                    <a:pt x="6" y="151"/>
                  </a:lnTo>
                  <a:lnTo>
                    <a:pt x="2" y="134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8" y="76"/>
                  </a:lnTo>
                  <a:lnTo>
                    <a:pt x="14" y="59"/>
                  </a:lnTo>
                  <a:lnTo>
                    <a:pt x="23" y="42"/>
                  </a:lnTo>
                  <a:lnTo>
                    <a:pt x="35" y="28"/>
                  </a:lnTo>
                  <a:lnTo>
                    <a:pt x="46" y="17"/>
                  </a:lnTo>
                  <a:lnTo>
                    <a:pt x="60" y="7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3"/>
                  </a:lnTo>
                  <a:lnTo>
                    <a:pt x="115" y="7"/>
                  </a:lnTo>
                  <a:lnTo>
                    <a:pt x="127" y="17"/>
                  </a:lnTo>
                  <a:lnTo>
                    <a:pt x="137" y="28"/>
                  </a:lnTo>
                  <a:lnTo>
                    <a:pt x="142" y="42"/>
                  </a:lnTo>
                  <a:lnTo>
                    <a:pt x="146" y="59"/>
                  </a:lnTo>
                  <a:lnTo>
                    <a:pt x="148" y="78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7" y="151"/>
                  </a:lnTo>
                  <a:lnTo>
                    <a:pt x="115" y="167"/>
                  </a:lnTo>
                  <a:lnTo>
                    <a:pt x="102" y="178"/>
                  </a:lnTo>
                  <a:lnTo>
                    <a:pt x="89" y="188"/>
                  </a:lnTo>
                  <a:lnTo>
                    <a:pt x="75" y="193"/>
                  </a:lnTo>
                  <a:lnTo>
                    <a:pt x="60" y="1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1" name="Freeform 4038"/>
            <p:cNvSpPr>
              <a:spLocks noChangeAspect="1"/>
            </p:cNvSpPr>
            <p:nvPr/>
          </p:nvSpPr>
          <p:spPr bwMode="auto">
            <a:xfrm>
              <a:off x="3020" y="2134"/>
              <a:ext cx="64" cy="103"/>
            </a:xfrm>
            <a:custGeom>
              <a:avLst/>
              <a:gdLst>
                <a:gd name="T0" fmla="*/ 2 w 64"/>
                <a:gd name="T1" fmla="*/ 0 h 103"/>
                <a:gd name="T2" fmla="*/ 2 w 64"/>
                <a:gd name="T3" fmla="*/ 0 h 103"/>
                <a:gd name="T4" fmla="*/ 0 w 64"/>
                <a:gd name="T5" fmla="*/ 21 h 103"/>
                <a:gd name="T6" fmla="*/ 2 w 64"/>
                <a:gd name="T7" fmla="*/ 40 h 103"/>
                <a:gd name="T8" fmla="*/ 6 w 64"/>
                <a:gd name="T9" fmla="*/ 57 h 103"/>
                <a:gd name="T10" fmla="*/ 14 w 64"/>
                <a:gd name="T11" fmla="*/ 73 h 103"/>
                <a:gd name="T12" fmla="*/ 24 w 64"/>
                <a:gd name="T13" fmla="*/ 84 h 103"/>
                <a:gd name="T14" fmla="*/ 35 w 64"/>
                <a:gd name="T15" fmla="*/ 94 h 103"/>
                <a:gd name="T16" fmla="*/ 41 w 64"/>
                <a:gd name="T17" fmla="*/ 97 h 103"/>
                <a:gd name="T18" fmla="*/ 48 w 64"/>
                <a:gd name="T19" fmla="*/ 101 h 103"/>
                <a:gd name="T20" fmla="*/ 56 w 64"/>
                <a:gd name="T21" fmla="*/ 103 h 103"/>
                <a:gd name="T22" fmla="*/ 64 w 64"/>
                <a:gd name="T23" fmla="*/ 103 h 103"/>
                <a:gd name="T24" fmla="*/ 64 w 64"/>
                <a:gd name="T25" fmla="*/ 96 h 103"/>
                <a:gd name="T26" fmla="*/ 58 w 64"/>
                <a:gd name="T27" fmla="*/ 96 h 103"/>
                <a:gd name="T28" fmla="*/ 50 w 64"/>
                <a:gd name="T29" fmla="*/ 94 h 103"/>
                <a:gd name="T30" fmla="*/ 45 w 64"/>
                <a:gd name="T31" fmla="*/ 92 h 103"/>
                <a:gd name="T32" fmla="*/ 39 w 64"/>
                <a:gd name="T33" fmla="*/ 88 h 103"/>
                <a:gd name="T34" fmla="*/ 29 w 64"/>
                <a:gd name="T35" fmla="*/ 80 h 103"/>
                <a:gd name="T36" fmla="*/ 22 w 64"/>
                <a:gd name="T37" fmla="*/ 69 h 103"/>
                <a:gd name="T38" fmla="*/ 14 w 64"/>
                <a:gd name="T39" fmla="*/ 53 h 103"/>
                <a:gd name="T40" fmla="*/ 10 w 64"/>
                <a:gd name="T41" fmla="*/ 38 h 103"/>
                <a:gd name="T42" fmla="*/ 10 w 64"/>
                <a:gd name="T43" fmla="*/ 21 h 103"/>
                <a:gd name="T44" fmla="*/ 10 w 64"/>
                <a:gd name="T45" fmla="*/ 2 h 103"/>
                <a:gd name="T46" fmla="*/ 10 w 64"/>
                <a:gd name="T47" fmla="*/ 2 h 103"/>
                <a:gd name="T48" fmla="*/ 2 w 64"/>
                <a:gd name="T49" fmla="*/ 0 h 10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4"/>
                <a:gd name="T76" fmla="*/ 0 h 103"/>
                <a:gd name="T77" fmla="*/ 64 w 64"/>
                <a:gd name="T78" fmla="*/ 103 h 10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4" h="103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6" y="57"/>
                  </a:lnTo>
                  <a:lnTo>
                    <a:pt x="14" y="73"/>
                  </a:lnTo>
                  <a:lnTo>
                    <a:pt x="24" y="84"/>
                  </a:lnTo>
                  <a:lnTo>
                    <a:pt x="35" y="94"/>
                  </a:lnTo>
                  <a:lnTo>
                    <a:pt x="41" y="97"/>
                  </a:lnTo>
                  <a:lnTo>
                    <a:pt x="48" y="101"/>
                  </a:lnTo>
                  <a:lnTo>
                    <a:pt x="56" y="103"/>
                  </a:lnTo>
                  <a:lnTo>
                    <a:pt x="64" y="103"/>
                  </a:lnTo>
                  <a:lnTo>
                    <a:pt x="64" y="96"/>
                  </a:lnTo>
                  <a:lnTo>
                    <a:pt x="58" y="96"/>
                  </a:lnTo>
                  <a:lnTo>
                    <a:pt x="50" y="94"/>
                  </a:lnTo>
                  <a:lnTo>
                    <a:pt x="45" y="92"/>
                  </a:lnTo>
                  <a:lnTo>
                    <a:pt x="39" y="88"/>
                  </a:lnTo>
                  <a:lnTo>
                    <a:pt x="29" y="80"/>
                  </a:lnTo>
                  <a:lnTo>
                    <a:pt x="22" y="69"/>
                  </a:lnTo>
                  <a:lnTo>
                    <a:pt x="14" y="53"/>
                  </a:lnTo>
                  <a:lnTo>
                    <a:pt x="10" y="38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2" name="Freeform 4039"/>
            <p:cNvSpPr>
              <a:spLocks noChangeAspect="1"/>
            </p:cNvSpPr>
            <p:nvPr/>
          </p:nvSpPr>
          <p:spPr bwMode="auto">
            <a:xfrm>
              <a:off x="3022" y="2034"/>
              <a:ext cx="91" cy="102"/>
            </a:xfrm>
            <a:custGeom>
              <a:avLst/>
              <a:gdLst>
                <a:gd name="T0" fmla="*/ 91 w 91"/>
                <a:gd name="T1" fmla="*/ 0 h 102"/>
                <a:gd name="T2" fmla="*/ 91 w 91"/>
                <a:gd name="T3" fmla="*/ 0 h 102"/>
                <a:gd name="T4" fmla="*/ 75 w 91"/>
                <a:gd name="T5" fmla="*/ 2 h 102"/>
                <a:gd name="T6" fmla="*/ 60 w 91"/>
                <a:gd name="T7" fmla="*/ 7 h 102"/>
                <a:gd name="T8" fmla="*/ 46 w 91"/>
                <a:gd name="T9" fmla="*/ 17 h 102"/>
                <a:gd name="T10" fmla="*/ 33 w 91"/>
                <a:gd name="T11" fmla="*/ 29 h 102"/>
                <a:gd name="T12" fmla="*/ 22 w 91"/>
                <a:gd name="T13" fmla="*/ 44 h 102"/>
                <a:gd name="T14" fmla="*/ 12 w 91"/>
                <a:gd name="T15" fmla="*/ 61 h 102"/>
                <a:gd name="T16" fmla="*/ 6 w 91"/>
                <a:gd name="T17" fmla="*/ 80 h 102"/>
                <a:gd name="T18" fmla="*/ 0 w 91"/>
                <a:gd name="T19" fmla="*/ 100 h 102"/>
                <a:gd name="T20" fmla="*/ 8 w 91"/>
                <a:gd name="T21" fmla="*/ 102 h 102"/>
                <a:gd name="T22" fmla="*/ 14 w 91"/>
                <a:gd name="T23" fmla="*/ 82 h 102"/>
                <a:gd name="T24" fmla="*/ 20 w 91"/>
                <a:gd name="T25" fmla="*/ 65 h 102"/>
                <a:gd name="T26" fmla="*/ 29 w 91"/>
                <a:gd name="T27" fmla="*/ 48 h 102"/>
                <a:gd name="T28" fmla="*/ 39 w 91"/>
                <a:gd name="T29" fmla="*/ 34 h 102"/>
                <a:gd name="T30" fmla="*/ 50 w 91"/>
                <a:gd name="T31" fmla="*/ 23 h 102"/>
                <a:gd name="T32" fmla="*/ 64 w 91"/>
                <a:gd name="T33" fmla="*/ 15 h 102"/>
                <a:gd name="T34" fmla="*/ 77 w 91"/>
                <a:gd name="T35" fmla="*/ 9 h 102"/>
                <a:gd name="T36" fmla="*/ 91 w 91"/>
                <a:gd name="T37" fmla="*/ 7 h 102"/>
                <a:gd name="T38" fmla="*/ 91 w 91"/>
                <a:gd name="T39" fmla="*/ 7 h 102"/>
                <a:gd name="T40" fmla="*/ 91 w 91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1"/>
                <a:gd name="T64" fmla="*/ 0 h 102"/>
                <a:gd name="T65" fmla="*/ 91 w 91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1" h="102">
                  <a:moveTo>
                    <a:pt x="91" y="0"/>
                  </a:moveTo>
                  <a:lnTo>
                    <a:pt x="91" y="0"/>
                  </a:lnTo>
                  <a:lnTo>
                    <a:pt x="75" y="2"/>
                  </a:lnTo>
                  <a:lnTo>
                    <a:pt x="60" y="7"/>
                  </a:lnTo>
                  <a:lnTo>
                    <a:pt x="46" y="17"/>
                  </a:lnTo>
                  <a:lnTo>
                    <a:pt x="33" y="29"/>
                  </a:lnTo>
                  <a:lnTo>
                    <a:pt x="22" y="44"/>
                  </a:lnTo>
                  <a:lnTo>
                    <a:pt x="12" y="61"/>
                  </a:lnTo>
                  <a:lnTo>
                    <a:pt x="6" y="80"/>
                  </a:lnTo>
                  <a:lnTo>
                    <a:pt x="0" y="100"/>
                  </a:lnTo>
                  <a:lnTo>
                    <a:pt x="8" y="102"/>
                  </a:lnTo>
                  <a:lnTo>
                    <a:pt x="14" y="82"/>
                  </a:lnTo>
                  <a:lnTo>
                    <a:pt x="20" y="65"/>
                  </a:lnTo>
                  <a:lnTo>
                    <a:pt x="29" y="48"/>
                  </a:lnTo>
                  <a:lnTo>
                    <a:pt x="39" y="34"/>
                  </a:lnTo>
                  <a:lnTo>
                    <a:pt x="50" y="23"/>
                  </a:lnTo>
                  <a:lnTo>
                    <a:pt x="64" y="15"/>
                  </a:lnTo>
                  <a:lnTo>
                    <a:pt x="77" y="9"/>
                  </a:lnTo>
                  <a:lnTo>
                    <a:pt x="91" y="7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3" name="Freeform 4040"/>
            <p:cNvSpPr>
              <a:spLocks noChangeAspect="1"/>
            </p:cNvSpPr>
            <p:nvPr/>
          </p:nvSpPr>
          <p:spPr bwMode="auto">
            <a:xfrm>
              <a:off x="3113" y="2034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2 h 102"/>
                <a:gd name="T6" fmla="*/ 61 w 63"/>
                <a:gd name="T7" fmla="*/ 63 h 102"/>
                <a:gd name="T8" fmla="*/ 57 w 63"/>
                <a:gd name="T9" fmla="*/ 46 h 102"/>
                <a:gd name="T10" fmla="*/ 51 w 63"/>
                <a:gd name="T11" fmla="*/ 30 h 102"/>
                <a:gd name="T12" fmla="*/ 42 w 63"/>
                <a:gd name="T13" fmla="*/ 17 h 102"/>
                <a:gd name="T14" fmla="*/ 30 w 63"/>
                <a:gd name="T15" fmla="*/ 7 h 102"/>
                <a:gd name="T16" fmla="*/ 23 w 63"/>
                <a:gd name="T17" fmla="*/ 4 h 102"/>
                <a:gd name="T18" fmla="*/ 15 w 63"/>
                <a:gd name="T19" fmla="*/ 2 h 102"/>
                <a:gd name="T20" fmla="*/ 7 w 63"/>
                <a:gd name="T21" fmla="*/ 0 h 102"/>
                <a:gd name="T22" fmla="*/ 0 w 63"/>
                <a:gd name="T23" fmla="*/ 0 h 102"/>
                <a:gd name="T24" fmla="*/ 0 w 63"/>
                <a:gd name="T25" fmla="*/ 7 h 102"/>
                <a:gd name="T26" fmla="*/ 7 w 63"/>
                <a:gd name="T27" fmla="*/ 7 h 102"/>
                <a:gd name="T28" fmla="*/ 13 w 63"/>
                <a:gd name="T29" fmla="*/ 9 h 102"/>
                <a:gd name="T30" fmla="*/ 19 w 63"/>
                <a:gd name="T31" fmla="*/ 11 h 102"/>
                <a:gd name="T32" fmla="*/ 25 w 63"/>
                <a:gd name="T33" fmla="*/ 15 h 102"/>
                <a:gd name="T34" fmla="*/ 36 w 63"/>
                <a:gd name="T35" fmla="*/ 23 h 102"/>
                <a:gd name="T36" fmla="*/ 44 w 63"/>
                <a:gd name="T37" fmla="*/ 34 h 102"/>
                <a:gd name="T38" fmla="*/ 49 w 63"/>
                <a:gd name="T39" fmla="*/ 48 h 102"/>
                <a:gd name="T40" fmla="*/ 53 w 63"/>
                <a:gd name="T41" fmla="*/ 63 h 102"/>
                <a:gd name="T42" fmla="*/ 55 w 63"/>
                <a:gd name="T43" fmla="*/ 82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2"/>
                  </a:lnTo>
                  <a:lnTo>
                    <a:pt x="61" y="63"/>
                  </a:lnTo>
                  <a:lnTo>
                    <a:pt x="57" y="46"/>
                  </a:lnTo>
                  <a:lnTo>
                    <a:pt x="51" y="30"/>
                  </a:lnTo>
                  <a:lnTo>
                    <a:pt x="42" y="17"/>
                  </a:lnTo>
                  <a:lnTo>
                    <a:pt x="30" y="7"/>
                  </a:lnTo>
                  <a:lnTo>
                    <a:pt x="23" y="4"/>
                  </a:lnTo>
                  <a:lnTo>
                    <a:pt x="15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13" y="9"/>
                  </a:lnTo>
                  <a:lnTo>
                    <a:pt x="19" y="11"/>
                  </a:lnTo>
                  <a:lnTo>
                    <a:pt x="25" y="15"/>
                  </a:lnTo>
                  <a:lnTo>
                    <a:pt x="36" y="23"/>
                  </a:lnTo>
                  <a:lnTo>
                    <a:pt x="44" y="34"/>
                  </a:lnTo>
                  <a:lnTo>
                    <a:pt x="49" y="48"/>
                  </a:lnTo>
                  <a:lnTo>
                    <a:pt x="53" y="63"/>
                  </a:lnTo>
                  <a:lnTo>
                    <a:pt x="55" y="82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4" name="Freeform 4041"/>
            <p:cNvSpPr>
              <a:spLocks noChangeAspect="1"/>
            </p:cNvSpPr>
            <p:nvPr/>
          </p:nvSpPr>
          <p:spPr bwMode="auto">
            <a:xfrm>
              <a:off x="3084" y="2136"/>
              <a:ext cx="90" cy="101"/>
            </a:xfrm>
            <a:custGeom>
              <a:avLst/>
              <a:gdLst>
                <a:gd name="T0" fmla="*/ 0 w 90"/>
                <a:gd name="T1" fmla="*/ 101 h 101"/>
                <a:gd name="T2" fmla="*/ 0 w 90"/>
                <a:gd name="T3" fmla="*/ 101 h 101"/>
                <a:gd name="T4" fmla="*/ 15 w 90"/>
                <a:gd name="T5" fmla="*/ 99 h 101"/>
                <a:gd name="T6" fmla="*/ 30 w 90"/>
                <a:gd name="T7" fmla="*/ 94 h 101"/>
                <a:gd name="T8" fmla="*/ 46 w 90"/>
                <a:gd name="T9" fmla="*/ 84 h 101"/>
                <a:gd name="T10" fmla="*/ 57 w 90"/>
                <a:gd name="T11" fmla="*/ 71 h 101"/>
                <a:gd name="T12" fmla="*/ 69 w 90"/>
                <a:gd name="T13" fmla="*/ 57 h 101"/>
                <a:gd name="T14" fmla="*/ 78 w 90"/>
                <a:gd name="T15" fmla="*/ 40 h 101"/>
                <a:gd name="T16" fmla="*/ 86 w 90"/>
                <a:gd name="T17" fmla="*/ 21 h 101"/>
                <a:gd name="T18" fmla="*/ 90 w 90"/>
                <a:gd name="T19" fmla="*/ 0 h 101"/>
                <a:gd name="T20" fmla="*/ 82 w 90"/>
                <a:gd name="T21" fmla="*/ 0 h 101"/>
                <a:gd name="T22" fmla="*/ 78 w 90"/>
                <a:gd name="T23" fmla="*/ 19 h 101"/>
                <a:gd name="T24" fmla="*/ 71 w 90"/>
                <a:gd name="T25" fmla="*/ 36 h 101"/>
                <a:gd name="T26" fmla="*/ 63 w 90"/>
                <a:gd name="T27" fmla="*/ 51 h 101"/>
                <a:gd name="T28" fmla="*/ 52 w 90"/>
                <a:gd name="T29" fmla="*/ 67 h 101"/>
                <a:gd name="T30" fmla="*/ 40 w 90"/>
                <a:gd name="T31" fmla="*/ 78 h 101"/>
                <a:gd name="T32" fmla="*/ 27 w 90"/>
                <a:gd name="T33" fmla="*/ 86 h 101"/>
                <a:gd name="T34" fmla="*/ 13 w 90"/>
                <a:gd name="T35" fmla="*/ 92 h 101"/>
                <a:gd name="T36" fmla="*/ 0 w 90"/>
                <a:gd name="T37" fmla="*/ 94 h 101"/>
                <a:gd name="T38" fmla="*/ 0 w 90"/>
                <a:gd name="T39" fmla="*/ 94 h 101"/>
                <a:gd name="T40" fmla="*/ 0 w 90"/>
                <a:gd name="T41" fmla="*/ 101 h 10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1"/>
                <a:gd name="T65" fmla="*/ 90 w 90"/>
                <a:gd name="T66" fmla="*/ 101 h 10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1">
                  <a:moveTo>
                    <a:pt x="0" y="101"/>
                  </a:moveTo>
                  <a:lnTo>
                    <a:pt x="0" y="101"/>
                  </a:lnTo>
                  <a:lnTo>
                    <a:pt x="15" y="99"/>
                  </a:lnTo>
                  <a:lnTo>
                    <a:pt x="30" y="94"/>
                  </a:lnTo>
                  <a:lnTo>
                    <a:pt x="46" y="84"/>
                  </a:lnTo>
                  <a:lnTo>
                    <a:pt x="57" y="71"/>
                  </a:lnTo>
                  <a:lnTo>
                    <a:pt x="69" y="57"/>
                  </a:lnTo>
                  <a:lnTo>
                    <a:pt x="78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8" y="19"/>
                  </a:lnTo>
                  <a:lnTo>
                    <a:pt x="71" y="36"/>
                  </a:lnTo>
                  <a:lnTo>
                    <a:pt x="63" y="51"/>
                  </a:lnTo>
                  <a:lnTo>
                    <a:pt x="52" y="67"/>
                  </a:lnTo>
                  <a:lnTo>
                    <a:pt x="40" y="78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8" name="Freeform 4042"/>
            <p:cNvSpPr>
              <a:spLocks noChangeAspect="1"/>
            </p:cNvSpPr>
            <p:nvPr/>
          </p:nvSpPr>
          <p:spPr bwMode="auto">
            <a:xfrm>
              <a:off x="2514" y="2041"/>
              <a:ext cx="516" cy="369"/>
            </a:xfrm>
            <a:custGeom>
              <a:avLst/>
              <a:gdLst>
                <a:gd name="T0" fmla="*/ 510 w 516"/>
                <a:gd name="T1" fmla="*/ 0 h 369"/>
                <a:gd name="T2" fmla="*/ 510 w 516"/>
                <a:gd name="T3" fmla="*/ 0 h 369"/>
                <a:gd name="T4" fmla="*/ 483 w 516"/>
                <a:gd name="T5" fmla="*/ 39 h 369"/>
                <a:gd name="T6" fmla="*/ 457 w 516"/>
                <a:gd name="T7" fmla="*/ 75 h 369"/>
                <a:gd name="T8" fmla="*/ 432 w 516"/>
                <a:gd name="T9" fmla="*/ 110 h 369"/>
                <a:gd name="T10" fmla="*/ 407 w 516"/>
                <a:gd name="T11" fmla="*/ 141 h 369"/>
                <a:gd name="T12" fmla="*/ 382 w 516"/>
                <a:gd name="T13" fmla="*/ 169 h 369"/>
                <a:gd name="T14" fmla="*/ 357 w 516"/>
                <a:gd name="T15" fmla="*/ 196 h 369"/>
                <a:gd name="T16" fmla="*/ 334 w 516"/>
                <a:gd name="T17" fmla="*/ 219 h 369"/>
                <a:gd name="T18" fmla="*/ 311 w 516"/>
                <a:gd name="T19" fmla="*/ 240 h 369"/>
                <a:gd name="T20" fmla="*/ 288 w 516"/>
                <a:gd name="T21" fmla="*/ 260 h 369"/>
                <a:gd name="T22" fmla="*/ 267 w 516"/>
                <a:gd name="T23" fmla="*/ 277 h 369"/>
                <a:gd name="T24" fmla="*/ 244 w 516"/>
                <a:gd name="T25" fmla="*/ 292 h 369"/>
                <a:gd name="T26" fmla="*/ 225 w 516"/>
                <a:gd name="T27" fmla="*/ 306 h 369"/>
                <a:gd name="T28" fmla="*/ 203 w 516"/>
                <a:gd name="T29" fmla="*/ 317 h 369"/>
                <a:gd name="T30" fmla="*/ 184 w 516"/>
                <a:gd name="T31" fmla="*/ 327 h 369"/>
                <a:gd name="T32" fmla="*/ 167 w 516"/>
                <a:gd name="T33" fmla="*/ 334 h 369"/>
                <a:gd name="T34" fmla="*/ 150 w 516"/>
                <a:gd name="T35" fmla="*/ 342 h 369"/>
                <a:gd name="T36" fmla="*/ 117 w 516"/>
                <a:gd name="T37" fmla="*/ 352 h 369"/>
                <a:gd name="T38" fmla="*/ 88 w 516"/>
                <a:gd name="T39" fmla="*/ 357 h 369"/>
                <a:gd name="T40" fmla="*/ 61 w 516"/>
                <a:gd name="T41" fmla="*/ 361 h 369"/>
                <a:gd name="T42" fmla="*/ 40 w 516"/>
                <a:gd name="T43" fmla="*/ 361 h 369"/>
                <a:gd name="T44" fmla="*/ 12 w 516"/>
                <a:gd name="T45" fmla="*/ 357 h 369"/>
                <a:gd name="T46" fmla="*/ 2 w 516"/>
                <a:gd name="T47" fmla="*/ 356 h 369"/>
                <a:gd name="T48" fmla="*/ 0 w 516"/>
                <a:gd name="T49" fmla="*/ 363 h 369"/>
                <a:gd name="T50" fmla="*/ 12 w 516"/>
                <a:gd name="T51" fmla="*/ 365 h 369"/>
                <a:gd name="T52" fmla="*/ 40 w 516"/>
                <a:gd name="T53" fmla="*/ 369 h 369"/>
                <a:gd name="T54" fmla="*/ 63 w 516"/>
                <a:gd name="T55" fmla="*/ 369 h 369"/>
                <a:gd name="T56" fmla="*/ 88 w 516"/>
                <a:gd name="T57" fmla="*/ 367 h 369"/>
                <a:gd name="T58" fmla="*/ 119 w 516"/>
                <a:gd name="T59" fmla="*/ 359 h 369"/>
                <a:gd name="T60" fmla="*/ 152 w 516"/>
                <a:gd name="T61" fmla="*/ 350 h 369"/>
                <a:gd name="T62" fmla="*/ 169 w 516"/>
                <a:gd name="T63" fmla="*/ 342 h 369"/>
                <a:gd name="T64" fmla="*/ 188 w 516"/>
                <a:gd name="T65" fmla="*/ 334 h 369"/>
                <a:gd name="T66" fmla="*/ 207 w 516"/>
                <a:gd name="T67" fmla="*/ 323 h 369"/>
                <a:gd name="T68" fmla="*/ 228 w 516"/>
                <a:gd name="T69" fmla="*/ 311 h 369"/>
                <a:gd name="T70" fmla="*/ 249 w 516"/>
                <a:gd name="T71" fmla="*/ 298 h 369"/>
                <a:gd name="T72" fmla="*/ 271 w 516"/>
                <a:gd name="T73" fmla="*/ 283 h 369"/>
                <a:gd name="T74" fmla="*/ 294 w 516"/>
                <a:gd name="T75" fmla="*/ 265 h 369"/>
                <a:gd name="T76" fmla="*/ 315 w 516"/>
                <a:gd name="T77" fmla="*/ 246 h 369"/>
                <a:gd name="T78" fmla="*/ 340 w 516"/>
                <a:gd name="T79" fmla="*/ 225 h 369"/>
                <a:gd name="T80" fmla="*/ 363 w 516"/>
                <a:gd name="T81" fmla="*/ 202 h 369"/>
                <a:gd name="T82" fmla="*/ 388 w 516"/>
                <a:gd name="T83" fmla="*/ 175 h 369"/>
                <a:gd name="T84" fmla="*/ 412 w 516"/>
                <a:gd name="T85" fmla="*/ 146 h 369"/>
                <a:gd name="T86" fmla="*/ 437 w 516"/>
                <a:gd name="T87" fmla="*/ 116 h 369"/>
                <a:gd name="T88" fmla="*/ 464 w 516"/>
                <a:gd name="T89" fmla="*/ 81 h 369"/>
                <a:gd name="T90" fmla="*/ 489 w 516"/>
                <a:gd name="T91" fmla="*/ 45 h 369"/>
                <a:gd name="T92" fmla="*/ 516 w 516"/>
                <a:gd name="T93" fmla="*/ 4 h 369"/>
                <a:gd name="T94" fmla="*/ 516 w 516"/>
                <a:gd name="T95" fmla="*/ 4 h 369"/>
                <a:gd name="T96" fmla="*/ 510 w 516"/>
                <a:gd name="T97" fmla="*/ 0 h 36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16"/>
                <a:gd name="T148" fmla="*/ 0 h 369"/>
                <a:gd name="T149" fmla="*/ 516 w 516"/>
                <a:gd name="T150" fmla="*/ 369 h 36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16" h="369">
                  <a:moveTo>
                    <a:pt x="510" y="0"/>
                  </a:moveTo>
                  <a:lnTo>
                    <a:pt x="510" y="0"/>
                  </a:lnTo>
                  <a:lnTo>
                    <a:pt x="483" y="39"/>
                  </a:lnTo>
                  <a:lnTo>
                    <a:pt x="457" y="75"/>
                  </a:lnTo>
                  <a:lnTo>
                    <a:pt x="432" y="110"/>
                  </a:lnTo>
                  <a:lnTo>
                    <a:pt x="407" y="141"/>
                  </a:lnTo>
                  <a:lnTo>
                    <a:pt x="382" y="169"/>
                  </a:lnTo>
                  <a:lnTo>
                    <a:pt x="357" y="196"/>
                  </a:lnTo>
                  <a:lnTo>
                    <a:pt x="334" y="219"/>
                  </a:lnTo>
                  <a:lnTo>
                    <a:pt x="311" y="240"/>
                  </a:lnTo>
                  <a:lnTo>
                    <a:pt x="288" y="260"/>
                  </a:lnTo>
                  <a:lnTo>
                    <a:pt x="267" y="277"/>
                  </a:lnTo>
                  <a:lnTo>
                    <a:pt x="244" y="292"/>
                  </a:lnTo>
                  <a:lnTo>
                    <a:pt x="225" y="306"/>
                  </a:lnTo>
                  <a:lnTo>
                    <a:pt x="203" y="317"/>
                  </a:lnTo>
                  <a:lnTo>
                    <a:pt x="184" y="327"/>
                  </a:lnTo>
                  <a:lnTo>
                    <a:pt x="167" y="334"/>
                  </a:lnTo>
                  <a:lnTo>
                    <a:pt x="150" y="342"/>
                  </a:lnTo>
                  <a:lnTo>
                    <a:pt x="117" y="352"/>
                  </a:lnTo>
                  <a:lnTo>
                    <a:pt x="88" y="357"/>
                  </a:lnTo>
                  <a:lnTo>
                    <a:pt x="61" y="361"/>
                  </a:lnTo>
                  <a:lnTo>
                    <a:pt x="40" y="361"/>
                  </a:lnTo>
                  <a:lnTo>
                    <a:pt x="12" y="357"/>
                  </a:lnTo>
                  <a:lnTo>
                    <a:pt x="2" y="356"/>
                  </a:lnTo>
                  <a:lnTo>
                    <a:pt x="0" y="363"/>
                  </a:lnTo>
                  <a:lnTo>
                    <a:pt x="12" y="365"/>
                  </a:lnTo>
                  <a:lnTo>
                    <a:pt x="40" y="369"/>
                  </a:lnTo>
                  <a:lnTo>
                    <a:pt x="63" y="369"/>
                  </a:lnTo>
                  <a:lnTo>
                    <a:pt x="88" y="367"/>
                  </a:lnTo>
                  <a:lnTo>
                    <a:pt x="119" y="359"/>
                  </a:lnTo>
                  <a:lnTo>
                    <a:pt x="152" y="350"/>
                  </a:lnTo>
                  <a:lnTo>
                    <a:pt x="169" y="342"/>
                  </a:lnTo>
                  <a:lnTo>
                    <a:pt x="188" y="334"/>
                  </a:lnTo>
                  <a:lnTo>
                    <a:pt x="207" y="323"/>
                  </a:lnTo>
                  <a:lnTo>
                    <a:pt x="228" y="311"/>
                  </a:lnTo>
                  <a:lnTo>
                    <a:pt x="249" y="298"/>
                  </a:lnTo>
                  <a:lnTo>
                    <a:pt x="271" y="283"/>
                  </a:lnTo>
                  <a:lnTo>
                    <a:pt x="294" y="265"/>
                  </a:lnTo>
                  <a:lnTo>
                    <a:pt x="315" y="246"/>
                  </a:lnTo>
                  <a:lnTo>
                    <a:pt x="340" y="225"/>
                  </a:lnTo>
                  <a:lnTo>
                    <a:pt x="363" y="202"/>
                  </a:lnTo>
                  <a:lnTo>
                    <a:pt x="388" y="175"/>
                  </a:lnTo>
                  <a:lnTo>
                    <a:pt x="412" y="146"/>
                  </a:lnTo>
                  <a:lnTo>
                    <a:pt x="437" y="116"/>
                  </a:lnTo>
                  <a:lnTo>
                    <a:pt x="464" y="81"/>
                  </a:lnTo>
                  <a:lnTo>
                    <a:pt x="489" y="45"/>
                  </a:lnTo>
                  <a:lnTo>
                    <a:pt x="516" y="4"/>
                  </a:lnTo>
                  <a:lnTo>
                    <a:pt x="51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79" name="Freeform 4043"/>
            <p:cNvSpPr>
              <a:spLocks noChangeAspect="1"/>
            </p:cNvSpPr>
            <p:nvPr/>
          </p:nvSpPr>
          <p:spPr bwMode="auto">
            <a:xfrm>
              <a:off x="3024" y="1437"/>
              <a:ext cx="123" cy="608"/>
            </a:xfrm>
            <a:custGeom>
              <a:avLst/>
              <a:gdLst>
                <a:gd name="T0" fmla="*/ 56 w 123"/>
                <a:gd name="T1" fmla="*/ 4 h 608"/>
                <a:gd name="T2" fmla="*/ 69 w 123"/>
                <a:gd name="T3" fmla="*/ 32 h 608"/>
                <a:gd name="T4" fmla="*/ 81 w 123"/>
                <a:gd name="T5" fmla="*/ 59 h 608"/>
                <a:gd name="T6" fmla="*/ 90 w 123"/>
                <a:gd name="T7" fmla="*/ 86 h 608"/>
                <a:gd name="T8" fmla="*/ 98 w 123"/>
                <a:gd name="T9" fmla="*/ 113 h 608"/>
                <a:gd name="T10" fmla="*/ 106 w 123"/>
                <a:gd name="T11" fmla="*/ 142 h 608"/>
                <a:gd name="T12" fmla="*/ 110 w 123"/>
                <a:gd name="T13" fmla="*/ 169 h 608"/>
                <a:gd name="T14" fmla="*/ 112 w 123"/>
                <a:gd name="T15" fmla="*/ 196 h 608"/>
                <a:gd name="T16" fmla="*/ 114 w 123"/>
                <a:gd name="T17" fmla="*/ 221 h 608"/>
                <a:gd name="T18" fmla="*/ 114 w 123"/>
                <a:gd name="T19" fmla="*/ 247 h 608"/>
                <a:gd name="T20" fmla="*/ 114 w 123"/>
                <a:gd name="T21" fmla="*/ 272 h 608"/>
                <a:gd name="T22" fmla="*/ 112 w 123"/>
                <a:gd name="T23" fmla="*/ 297 h 608"/>
                <a:gd name="T24" fmla="*/ 108 w 123"/>
                <a:gd name="T25" fmla="*/ 322 h 608"/>
                <a:gd name="T26" fmla="*/ 98 w 123"/>
                <a:gd name="T27" fmla="*/ 370 h 608"/>
                <a:gd name="T28" fmla="*/ 87 w 123"/>
                <a:gd name="T29" fmla="*/ 414 h 608"/>
                <a:gd name="T30" fmla="*/ 73 w 123"/>
                <a:gd name="T31" fmla="*/ 455 h 608"/>
                <a:gd name="T32" fmla="*/ 60 w 123"/>
                <a:gd name="T33" fmla="*/ 491 h 608"/>
                <a:gd name="T34" fmla="*/ 44 w 123"/>
                <a:gd name="T35" fmla="*/ 524 h 608"/>
                <a:gd name="T36" fmla="*/ 31 w 123"/>
                <a:gd name="T37" fmla="*/ 551 h 608"/>
                <a:gd name="T38" fmla="*/ 8 w 123"/>
                <a:gd name="T39" fmla="*/ 591 h 608"/>
                <a:gd name="T40" fmla="*/ 0 w 123"/>
                <a:gd name="T41" fmla="*/ 604 h 608"/>
                <a:gd name="T42" fmla="*/ 6 w 123"/>
                <a:gd name="T43" fmla="*/ 608 h 608"/>
                <a:gd name="T44" fmla="*/ 16 w 123"/>
                <a:gd name="T45" fmla="*/ 595 h 608"/>
                <a:gd name="T46" fmla="*/ 39 w 123"/>
                <a:gd name="T47" fmla="*/ 555 h 608"/>
                <a:gd name="T48" fmla="*/ 52 w 123"/>
                <a:gd name="T49" fmla="*/ 528 h 608"/>
                <a:gd name="T50" fmla="*/ 67 w 123"/>
                <a:gd name="T51" fmla="*/ 495 h 608"/>
                <a:gd name="T52" fmla="*/ 81 w 123"/>
                <a:gd name="T53" fmla="*/ 457 h 608"/>
                <a:gd name="T54" fmla="*/ 94 w 123"/>
                <a:gd name="T55" fmla="*/ 416 h 608"/>
                <a:gd name="T56" fmla="*/ 106 w 123"/>
                <a:gd name="T57" fmla="*/ 372 h 608"/>
                <a:gd name="T58" fmla="*/ 115 w 123"/>
                <a:gd name="T59" fmla="*/ 324 h 608"/>
                <a:gd name="T60" fmla="*/ 119 w 123"/>
                <a:gd name="T61" fmla="*/ 299 h 608"/>
                <a:gd name="T62" fmla="*/ 121 w 123"/>
                <a:gd name="T63" fmla="*/ 272 h 608"/>
                <a:gd name="T64" fmla="*/ 123 w 123"/>
                <a:gd name="T65" fmla="*/ 247 h 608"/>
                <a:gd name="T66" fmla="*/ 121 w 123"/>
                <a:gd name="T67" fmla="*/ 221 h 608"/>
                <a:gd name="T68" fmla="*/ 121 w 123"/>
                <a:gd name="T69" fmla="*/ 194 h 608"/>
                <a:gd name="T70" fmla="*/ 117 w 123"/>
                <a:gd name="T71" fmla="*/ 167 h 608"/>
                <a:gd name="T72" fmla="*/ 114 w 123"/>
                <a:gd name="T73" fmla="*/ 140 h 608"/>
                <a:gd name="T74" fmla="*/ 106 w 123"/>
                <a:gd name="T75" fmla="*/ 111 h 608"/>
                <a:gd name="T76" fmla="*/ 98 w 123"/>
                <a:gd name="T77" fmla="*/ 84 h 608"/>
                <a:gd name="T78" fmla="*/ 89 w 123"/>
                <a:gd name="T79" fmla="*/ 56 h 608"/>
                <a:gd name="T80" fmla="*/ 77 w 123"/>
                <a:gd name="T81" fmla="*/ 29 h 608"/>
                <a:gd name="T82" fmla="*/ 64 w 123"/>
                <a:gd name="T83" fmla="*/ 0 h 608"/>
                <a:gd name="T84" fmla="*/ 56 w 123"/>
                <a:gd name="T85" fmla="*/ 4 h 6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3"/>
                <a:gd name="T130" fmla="*/ 0 h 608"/>
                <a:gd name="T131" fmla="*/ 123 w 123"/>
                <a:gd name="T132" fmla="*/ 608 h 6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3" h="608">
                  <a:moveTo>
                    <a:pt x="56" y="4"/>
                  </a:moveTo>
                  <a:lnTo>
                    <a:pt x="69" y="32"/>
                  </a:lnTo>
                  <a:lnTo>
                    <a:pt x="81" y="59"/>
                  </a:lnTo>
                  <a:lnTo>
                    <a:pt x="90" y="86"/>
                  </a:lnTo>
                  <a:lnTo>
                    <a:pt x="98" y="113"/>
                  </a:lnTo>
                  <a:lnTo>
                    <a:pt x="106" y="142"/>
                  </a:lnTo>
                  <a:lnTo>
                    <a:pt x="110" y="169"/>
                  </a:lnTo>
                  <a:lnTo>
                    <a:pt x="112" y="196"/>
                  </a:lnTo>
                  <a:lnTo>
                    <a:pt x="114" y="221"/>
                  </a:lnTo>
                  <a:lnTo>
                    <a:pt x="114" y="247"/>
                  </a:lnTo>
                  <a:lnTo>
                    <a:pt x="114" y="272"/>
                  </a:lnTo>
                  <a:lnTo>
                    <a:pt x="112" y="297"/>
                  </a:lnTo>
                  <a:lnTo>
                    <a:pt x="108" y="322"/>
                  </a:lnTo>
                  <a:lnTo>
                    <a:pt x="98" y="370"/>
                  </a:lnTo>
                  <a:lnTo>
                    <a:pt x="87" y="414"/>
                  </a:lnTo>
                  <a:lnTo>
                    <a:pt x="73" y="455"/>
                  </a:lnTo>
                  <a:lnTo>
                    <a:pt x="60" y="491"/>
                  </a:lnTo>
                  <a:lnTo>
                    <a:pt x="44" y="524"/>
                  </a:lnTo>
                  <a:lnTo>
                    <a:pt x="31" y="551"/>
                  </a:lnTo>
                  <a:lnTo>
                    <a:pt x="8" y="591"/>
                  </a:lnTo>
                  <a:lnTo>
                    <a:pt x="0" y="604"/>
                  </a:lnTo>
                  <a:lnTo>
                    <a:pt x="6" y="608"/>
                  </a:lnTo>
                  <a:lnTo>
                    <a:pt x="16" y="595"/>
                  </a:lnTo>
                  <a:lnTo>
                    <a:pt x="39" y="555"/>
                  </a:lnTo>
                  <a:lnTo>
                    <a:pt x="52" y="528"/>
                  </a:lnTo>
                  <a:lnTo>
                    <a:pt x="67" y="495"/>
                  </a:lnTo>
                  <a:lnTo>
                    <a:pt x="81" y="457"/>
                  </a:lnTo>
                  <a:lnTo>
                    <a:pt x="94" y="416"/>
                  </a:lnTo>
                  <a:lnTo>
                    <a:pt x="106" y="372"/>
                  </a:lnTo>
                  <a:lnTo>
                    <a:pt x="115" y="324"/>
                  </a:lnTo>
                  <a:lnTo>
                    <a:pt x="119" y="299"/>
                  </a:lnTo>
                  <a:lnTo>
                    <a:pt x="121" y="272"/>
                  </a:lnTo>
                  <a:lnTo>
                    <a:pt x="123" y="247"/>
                  </a:lnTo>
                  <a:lnTo>
                    <a:pt x="121" y="221"/>
                  </a:lnTo>
                  <a:lnTo>
                    <a:pt x="121" y="194"/>
                  </a:lnTo>
                  <a:lnTo>
                    <a:pt x="117" y="167"/>
                  </a:lnTo>
                  <a:lnTo>
                    <a:pt x="114" y="140"/>
                  </a:lnTo>
                  <a:lnTo>
                    <a:pt x="106" y="111"/>
                  </a:lnTo>
                  <a:lnTo>
                    <a:pt x="98" y="84"/>
                  </a:lnTo>
                  <a:lnTo>
                    <a:pt x="89" y="56"/>
                  </a:lnTo>
                  <a:lnTo>
                    <a:pt x="77" y="29"/>
                  </a:lnTo>
                  <a:lnTo>
                    <a:pt x="64" y="0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0" name="Freeform 4044"/>
            <p:cNvSpPr>
              <a:spLocks noChangeAspect="1"/>
            </p:cNvSpPr>
            <p:nvPr/>
          </p:nvSpPr>
          <p:spPr bwMode="auto">
            <a:xfrm>
              <a:off x="2842" y="1932"/>
              <a:ext cx="259" cy="495"/>
            </a:xfrm>
            <a:custGeom>
              <a:avLst/>
              <a:gdLst>
                <a:gd name="T0" fmla="*/ 4 w 259"/>
                <a:gd name="T1" fmla="*/ 495 h 495"/>
                <a:gd name="T2" fmla="*/ 0 w 259"/>
                <a:gd name="T3" fmla="*/ 340 h 495"/>
                <a:gd name="T4" fmla="*/ 10 w 259"/>
                <a:gd name="T5" fmla="*/ 332 h 495"/>
                <a:gd name="T6" fmla="*/ 31 w 259"/>
                <a:gd name="T7" fmla="*/ 309 h 495"/>
                <a:gd name="T8" fmla="*/ 61 w 259"/>
                <a:gd name="T9" fmla="*/ 275 h 495"/>
                <a:gd name="T10" fmla="*/ 100 w 259"/>
                <a:gd name="T11" fmla="*/ 228 h 495"/>
                <a:gd name="T12" fmla="*/ 142 w 259"/>
                <a:gd name="T13" fmla="*/ 177 h 495"/>
                <a:gd name="T14" fmla="*/ 180 w 259"/>
                <a:gd name="T15" fmla="*/ 119 h 495"/>
                <a:gd name="T16" fmla="*/ 200 w 259"/>
                <a:gd name="T17" fmla="*/ 90 h 495"/>
                <a:gd name="T18" fmla="*/ 217 w 259"/>
                <a:gd name="T19" fmla="*/ 60 h 495"/>
                <a:gd name="T20" fmla="*/ 232 w 259"/>
                <a:gd name="T21" fmla="*/ 31 h 495"/>
                <a:gd name="T22" fmla="*/ 244 w 259"/>
                <a:gd name="T23" fmla="*/ 0 h 495"/>
                <a:gd name="T24" fmla="*/ 246 w 259"/>
                <a:gd name="T25" fmla="*/ 6 h 495"/>
                <a:gd name="T26" fmla="*/ 251 w 259"/>
                <a:gd name="T27" fmla="*/ 21 h 495"/>
                <a:gd name="T28" fmla="*/ 255 w 259"/>
                <a:gd name="T29" fmla="*/ 46 h 495"/>
                <a:gd name="T30" fmla="*/ 259 w 259"/>
                <a:gd name="T31" fmla="*/ 79 h 495"/>
                <a:gd name="T32" fmla="*/ 259 w 259"/>
                <a:gd name="T33" fmla="*/ 100 h 495"/>
                <a:gd name="T34" fmla="*/ 257 w 259"/>
                <a:gd name="T35" fmla="*/ 121 h 495"/>
                <a:gd name="T36" fmla="*/ 255 w 259"/>
                <a:gd name="T37" fmla="*/ 146 h 495"/>
                <a:gd name="T38" fmla="*/ 249 w 259"/>
                <a:gd name="T39" fmla="*/ 171 h 495"/>
                <a:gd name="T40" fmla="*/ 242 w 259"/>
                <a:gd name="T41" fmla="*/ 200 h 495"/>
                <a:gd name="T42" fmla="*/ 232 w 259"/>
                <a:gd name="T43" fmla="*/ 228 h 495"/>
                <a:gd name="T44" fmla="*/ 221 w 259"/>
                <a:gd name="T45" fmla="*/ 259 h 495"/>
                <a:gd name="T46" fmla="*/ 205 w 259"/>
                <a:gd name="T47" fmla="*/ 292 h 495"/>
                <a:gd name="T48" fmla="*/ 4 w 259"/>
                <a:gd name="T49" fmla="*/ 495 h 4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9"/>
                <a:gd name="T76" fmla="*/ 0 h 495"/>
                <a:gd name="T77" fmla="*/ 259 w 259"/>
                <a:gd name="T78" fmla="*/ 495 h 4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9" h="495">
                  <a:moveTo>
                    <a:pt x="4" y="495"/>
                  </a:moveTo>
                  <a:lnTo>
                    <a:pt x="0" y="340"/>
                  </a:lnTo>
                  <a:lnTo>
                    <a:pt x="10" y="332"/>
                  </a:lnTo>
                  <a:lnTo>
                    <a:pt x="31" y="309"/>
                  </a:lnTo>
                  <a:lnTo>
                    <a:pt x="61" y="275"/>
                  </a:lnTo>
                  <a:lnTo>
                    <a:pt x="100" y="228"/>
                  </a:lnTo>
                  <a:lnTo>
                    <a:pt x="142" y="177"/>
                  </a:lnTo>
                  <a:lnTo>
                    <a:pt x="180" y="119"/>
                  </a:lnTo>
                  <a:lnTo>
                    <a:pt x="200" y="90"/>
                  </a:lnTo>
                  <a:lnTo>
                    <a:pt x="217" y="60"/>
                  </a:lnTo>
                  <a:lnTo>
                    <a:pt x="232" y="31"/>
                  </a:lnTo>
                  <a:lnTo>
                    <a:pt x="244" y="0"/>
                  </a:lnTo>
                  <a:lnTo>
                    <a:pt x="246" y="6"/>
                  </a:lnTo>
                  <a:lnTo>
                    <a:pt x="251" y="21"/>
                  </a:lnTo>
                  <a:lnTo>
                    <a:pt x="255" y="46"/>
                  </a:lnTo>
                  <a:lnTo>
                    <a:pt x="259" y="79"/>
                  </a:lnTo>
                  <a:lnTo>
                    <a:pt x="259" y="100"/>
                  </a:lnTo>
                  <a:lnTo>
                    <a:pt x="257" y="121"/>
                  </a:lnTo>
                  <a:lnTo>
                    <a:pt x="255" y="146"/>
                  </a:lnTo>
                  <a:lnTo>
                    <a:pt x="249" y="171"/>
                  </a:lnTo>
                  <a:lnTo>
                    <a:pt x="242" y="200"/>
                  </a:lnTo>
                  <a:lnTo>
                    <a:pt x="232" y="228"/>
                  </a:lnTo>
                  <a:lnTo>
                    <a:pt x="221" y="259"/>
                  </a:lnTo>
                  <a:lnTo>
                    <a:pt x="205" y="292"/>
                  </a:lnTo>
                  <a:lnTo>
                    <a:pt x="4" y="4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1" name="Freeform 4045"/>
            <p:cNvSpPr>
              <a:spLocks noChangeAspect="1"/>
            </p:cNvSpPr>
            <p:nvPr/>
          </p:nvSpPr>
          <p:spPr bwMode="auto">
            <a:xfrm>
              <a:off x="2838" y="2268"/>
              <a:ext cx="14" cy="159"/>
            </a:xfrm>
            <a:custGeom>
              <a:avLst/>
              <a:gdLst>
                <a:gd name="T0" fmla="*/ 2 w 14"/>
                <a:gd name="T1" fmla="*/ 0 h 159"/>
                <a:gd name="T2" fmla="*/ 0 w 14"/>
                <a:gd name="T3" fmla="*/ 4 h 159"/>
                <a:gd name="T4" fmla="*/ 4 w 14"/>
                <a:gd name="T5" fmla="*/ 159 h 159"/>
                <a:gd name="T6" fmla="*/ 14 w 14"/>
                <a:gd name="T7" fmla="*/ 159 h 159"/>
                <a:gd name="T8" fmla="*/ 8 w 14"/>
                <a:gd name="T9" fmla="*/ 4 h 159"/>
                <a:gd name="T10" fmla="*/ 8 w 14"/>
                <a:gd name="T11" fmla="*/ 6 h 159"/>
                <a:gd name="T12" fmla="*/ 2 w 14"/>
                <a:gd name="T13" fmla="*/ 0 h 159"/>
                <a:gd name="T14" fmla="*/ 0 w 14"/>
                <a:gd name="T15" fmla="*/ 2 h 159"/>
                <a:gd name="T16" fmla="*/ 0 w 14"/>
                <a:gd name="T17" fmla="*/ 4 h 159"/>
                <a:gd name="T18" fmla="*/ 2 w 14"/>
                <a:gd name="T19" fmla="*/ 0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9"/>
                <a:gd name="T32" fmla="*/ 14 w 14"/>
                <a:gd name="T33" fmla="*/ 159 h 15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9">
                  <a:moveTo>
                    <a:pt x="2" y="0"/>
                  </a:moveTo>
                  <a:lnTo>
                    <a:pt x="0" y="4"/>
                  </a:lnTo>
                  <a:lnTo>
                    <a:pt x="4" y="159"/>
                  </a:lnTo>
                  <a:lnTo>
                    <a:pt x="14" y="159"/>
                  </a:lnTo>
                  <a:lnTo>
                    <a:pt x="8" y="4"/>
                  </a:lnTo>
                  <a:lnTo>
                    <a:pt x="8" y="6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2" name="Freeform 4046"/>
            <p:cNvSpPr>
              <a:spLocks noChangeAspect="1"/>
            </p:cNvSpPr>
            <p:nvPr/>
          </p:nvSpPr>
          <p:spPr bwMode="auto">
            <a:xfrm>
              <a:off x="2840" y="1930"/>
              <a:ext cx="250" cy="344"/>
            </a:xfrm>
            <a:custGeom>
              <a:avLst/>
              <a:gdLst>
                <a:gd name="T0" fmla="*/ 250 w 250"/>
                <a:gd name="T1" fmla="*/ 0 h 344"/>
                <a:gd name="T2" fmla="*/ 242 w 250"/>
                <a:gd name="T3" fmla="*/ 0 h 344"/>
                <a:gd name="T4" fmla="*/ 230 w 250"/>
                <a:gd name="T5" fmla="*/ 31 h 344"/>
                <a:gd name="T6" fmla="*/ 215 w 250"/>
                <a:gd name="T7" fmla="*/ 60 h 344"/>
                <a:gd name="T8" fmla="*/ 198 w 250"/>
                <a:gd name="T9" fmla="*/ 90 h 344"/>
                <a:gd name="T10" fmla="*/ 180 w 250"/>
                <a:gd name="T11" fmla="*/ 119 h 344"/>
                <a:gd name="T12" fmla="*/ 140 w 250"/>
                <a:gd name="T13" fmla="*/ 177 h 344"/>
                <a:gd name="T14" fmla="*/ 100 w 250"/>
                <a:gd name="T15" fmla="*/ 229 h 344"/>
                <a:gd name="T16" fmla="*/ 62 w 250"/>
                <a:gd name="T17" fmla="*/ 273 h 344"/>
                <a:gd name="T18" fmla="*/ 29 w 250"/>
                <a:gd name="T19" fmla="*/ 307 h 344"/>
                <a:gd name="T20" fmla="*/ 8 w 250"/>
                <a:gd name="T21" fmla="*/ 330 h 344"/>
                <a:gd name="T22" fmla="*/ 0 w 250"/>
                <a:gd name="T23" fmla="*/ 338 h 344"/>
                <a:gd name="T24" fmla="*/ 6 w 250"/>
                <a:gd name="T25" fmla="*/ 344 h 344"/>
                <a:gd name="T26" fmla="*/ 14 w 250"/>
                <a:gd name="T27" fmla="*/ 336 h 344"/>
                <a:gd name="T28" fmla="*/ 35 w 250"/>
                <a:gd name="T29" fmla="*/ 313 h 344"/>
                <a:gd name="T30" fmla="*/ 67 w 250"/>
                <a:gd name="T31" fmla="*/ 278 h 344"/>
                <a:gd name="T32" fmla="*/ 106 w 250"/>
                <a:gd name="T33" fmla="*/ 234 h 344"/>
                <a:gd name="T34" fmla="*/ 146 w 250"/>
                <a:gd name="T35" fmla="*/ 181 h 344"/>
                <a:gd name="T36" fmla="*/ 186 w 250"/>
                <a:gd name="T37" fmla="*/ 125 h 344"/>
                <a:gd name="T38" fmla="*/ 205 w 250"/>
                <a:gd name="T39" fmla="*/ 94 h 344"/>
                <a:gd name="T40" fmla="*/ 223 w 250"/>
                <a:gd name="T41" fmla="*/ 63 h 344"/>
                <a:gd name="T42" fmla="*/ 236 w 250"/>
                <a:gd name="T43" fmla="*/ 33 h 344"/>
                <a:gd name="T44" fmla="*/ 250 w 250"/>
                <a:gd name="T45" fmla="*/ 4 h 344"/>
                <a:gd name="T46" fmla="*/ 242 w 250"/>
                <a:gd name="T47" fmla="*/ 4 h 344"/>
                <a:gd name="T48" fmla="*/ 250 w 250"/>
                <a:gd name="T49" fmla="*/ 0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0"/>
                <a:gd name="T76" fmla="*/ 0 h 344"/>
                <a:gd name="T77" fmla="*/ 250 w 250"/>
                <a:gd name="T78" fmla="*/ 344 h 3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0" h="344">
                  <a:moveTo>
                    <a:pt x="250" y="0"/>
                  </a:moveTo>
                  <a:lnTo>
                    <a:pt x="242" y="0"/>
                  </a:lnTo>
                  <a:lnTo>
                    <a:pt x="230" y="31"/>
                  </a:lnTo>
                  <a:lnTo>
                    <a:pt x="215" y="60"/>
                  </a:lnTo>
                  <a:lnTo>
                    <a:pt x="198" y="90"/>
                  </a:lnTo>
                  <a:lnTo>
                    <a:pt x="180" y="119"/>
                  </a:lnTo>
                  <a:lnTo>
                    <a:pt x="140" y="177"/>
                  </a:lnTo>
                  <a:lnTo>
                    <a:pt x="100" y="229"/>
                  </a:lnTo>
                  <a:lnTo>
                    <a:pt x="62" y="273"/>
                  </a:lnTo>
                  <a:lnTo>
                    <a:pt x="29" y="307"/>
                  </a:lnTo>
                  <a:lnTo>
                    <a:pt x="8" y="330"/>
                  </a:lnTo>
                  <a:lnTo>
                    <a:pt x="0" y="338"/>
                  </a:lnTo>
                  <a:lnTo>
                    <a:pt x="6" y="344"/>
                  </a:lnTo>
                  <a:lnTo>
                    <a:pt x="14" y="336"/>
                  </a:lnTo>
                  <a:lnTo>
                    <a:pt x="35" y="313"/>
                  </a:lnTo>
                  <a:lnTo>
                    <a:pt x="67" y="278"/>
                  </a:lnTo>
                  <a:lnTo>
                    <a:pt x="106" y="234"/>
                  </a:lnTo>
                  <a:lnTo>
                    <a:pt x="146" y="181"/>
                  </a:lnTo>
                  <a:lnTo>
                    <a:pt x="186" y="125"/>
                  </a:lnTo>
                  <a:lnTo>
                    <a:pt x="205" y="94"/>
                  </a:lnTo>
                  <a:lnTo>
                    <a:pt x="223" y="63"/>
                  </a:lnTo>
                  <a:lnTo>
                    <a:pt x="236" y="33"/>
                  </a:lnTo>
                  <a:lnTo>
                    <a:pt x="250" y="4"/>
                  </a:lnTo>
                  <a:lnTo>
                    <a:pt x="242" y="4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3" name="Freeform 4047"/>
            <p:cNvSpPr>
              <a:spLocks noChangeAspect="1"/>
            </p:cNvSpPr>
            <p:nvPr/>
          </p:nvSpPr>
          <p:spPr bwMode="auto">
            <a:xfrm>
              <a:off x="3044" y="1930"/>
              <a:ext cx="61" cy="296"/>
            </a:xfrm>
            <a:custGeom>
              <a:avLst/>
              <a:gdLst>
                <a:gd name="T0" fmla="*/ 5 w 61"/>
                <a:gd name="T1" fmla="*/ 296 h 296"/>
                <a:gd name="T2" fmla="*/ 23 w 61"/>
                <a:gd name="T3" fmla="*/ 263 h 296"/>
                <a:gd name="T4" fmla="*/ 34 w 61"/>
                <a:gd name="T5" fmla="*/ 232 h 296"/>
                <a:gd name="T6" fmla="*/ 44 w 61"/>
                <a:gd name="T7" fmla="*/ 202 h 296"/>
                <a:gd name="T8" fmla="*/ 51 w 61"/>
                <a:gd name="T9" fmla="*/ 175 h 296"/>
                <a:gd name="T10" fmla="*/ 57 w 61"/>
                <a:gd name="T11" fmla="*/ 148 h 296"/>
                <a:gd name="T12" fmla="*/ 59 w 61"/>
                <a:gd name="T13" fmla="*/ 125 h 296"/>
                <a:gd name="T14" fmla="*/ 61 w 61"/>
                <a:gd name="T15" fmla="*/ 102 h 296"/>
                <a:gd name="T16" fmla="*/ 61 w 61"/>
                <a:gd name="T17" fmla="*/ 81 h 296"/>
                <a:gd name="T18" fmla="*/ 57 w 61"/>
                <a:gd name="T19" fmla="*/ 46 h 296"/>
                <a:gd name="T20" fmla="*/ 53 w 61"/>
                <a:gd name="T21" fmla="*/ 21 h 296"/>
                <a:gd name="T22" fmla="*/ 47 w 61"/>
                <a:gd name="T23" fmla="*/ 6 h 296"/>
                <a:gd name="T24" fmla="*/ 46 w 61"/>
                <a:gd name="T25" fmla="*/ 0 h 296"/>
                <a:gd name="T26" fmla="*/ 38 w 61"/>
                <a:gd name="T27" fmla="*/ 4 h 296"/>
                <a:gd name="T28" fmla="*/ 40 w 61"/>
                <a:gd name="T29" fmla="*/ 8 h 296"/>
                <a:gd name="T30" fmla="*/ 44 w 61"/>
                <a:gd name="T31" fmla="*/ 23 h 296"/>
                <a:gd name="T32" fmla="*/ 49 w 61"/>
                <a:gd name="T33" fmla="*/ 48 h 296"/>
                <a:gd name="T34" fmla="*/ 53 w 61"/>
                <a:gd name="T35" fmla="*/ 83 h 296"/>
                <a:gd name="T36" fmla="*/ 53 w 61"/>
                <a:gd name="T37" fmla="*/ 102 h 296"/>
                <a:gd name="T38" fmla="*/ 51 w 61"/>
                <a:gd name="T39" fmla="*/ 123 h 296"/>
                <a:gd name="T40" fmla="*/ 49 w 61"/>
                <a:gd name="T41" fmla="*/ 148 h 296"/>
                <a:gd name="T42" fmla="*/ 44 w 61"/>
                <a:gd name="T43" fmla="*/ 173 h 296"/>
                <a:gd name="T44" fmla="*/ 36 w 61"/>
                <a:gd name="T45" fmla="*/ 200 h 296"/>
                <a:gd name="T46" fmla="*/ 26 w 61"/>
                <a:gd name="T47" fmla="*/ 229 h 296"/>
                <a:gd name="T48" fmla="*/ 15 w 61"/>
                <a:gd name="T49" fmla="*/ 259 h 296"/>
                <a:gd name="T50" fmla="*/ 0 w 61"/>
                <a:gd name="T51" fmla="*/ 292 h 296"/>
                <a:gd name="T52" fmla="*/ 5 w 61"/>
                <a:gd name="T53" fmla="*/ 296 h 2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"/>
                <a:gd name="T82" fmla="*/ 0 h 296"/>
                <a:gd name="T83" fmla="*/ 61 w 61"/>
                <a:gd name="T84" fmla="*/ 296 h 2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" h="296">
                  <a:moveTo>
                    <a:pt x="5" y="296"/>
                  </a:moveTo>
                  <a:lnTo>
                    <a:pt x="23" y="263"/>
                  </a:lnTo>
                  <a:lnTo>
                    <a:pt x="34" y="232"/>
                  </a:lnTo>
                  <a:lnTo>
                    <a:pt x="44" y="202"/>
                  </a:lnTo>
                  <a:lnTo>
                    <a:pt x="51" y="175"/>
                  </a:lnTo>
                  <a:lnTo>
                    <a:pt x="57" y="148"/>
                  </a:lnTo>
                  <a:lnTo>
                    <a:pt x="59" y="125"/>
                  </a:lnTo>
                  <a:lnTo>
                    <a:pt x="61" y="102"/>
                  </a:lnTo>
                  <a:lnTo>
                    <a:pt x="61" y="81"/>
                  </a:lnTo>
                  <a:lnTo>
                    <a:pt x="57" y="46"/>
                  </a:lnTo>
                  <a:lnTo>
                    <a:pt x="53" y="21"/>
                  </a:lnTo>
                  <a:lnTo>
                    <a:pt x="47" y="6"/>
                  </a:lnTo>
                  <a:lnTo>
                    <a:pt x="46" y="0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4" y="23"/>
                  </a:lnTo>
                  <a:lnTo>
                    <a:pt x="49" y="48"/>
                  </a:lnTo>
                  <a:lnTo>
                    <a:pt x="53" y="83"/>
                  </a:lnTo>
                  <a:lnTo>
                    <a:pt x="53" y="102"/>
                  </a:lnTo>
                  <a:lnTo>
                    <a:pt x="51" y="123"/>
                  </a:lnTo>
                  <a:lnTo>
                    <a:pt x="49" y="148"/>
                  </a:lnTo>
                  <a:lnTo>
                    <a:pt x="44" y="173"/>
                  </a:lnTo>
                  <a:lnTo>
                    <a:pt x="36" y="200"/>
                  </a:lnTo>
                  <a:lnTo>
                    <a:pt x="26" y="229"/>
                  </a:lnTo>
                  <a:lnTo>
                    <a:pt x="15" y="259"/>
                  </a:lnTo>
                  <a:lnTo>
                    <a:pt x="0" y="292"/>
                  </a:lnTo>
                  <a:lnTo>
                    <a:pt x="5" y="2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4" name="Freeform 4048"/>
            <p:cNvSpPr>
              <a:spLocks noChangeAspect="1"/>
            </p:cNvSpPr>
            <p:nvPr/>
          </p:nvSpPr>
          <p:spPr bwMode="auto">
            <a:xfrm>
              <a:off x="2470" y="1422"/>
              <a:ext cx="635" cy="978"/>
            </a:xfrm>
            <a:custGeom>
              <a:avLst/>
              <a:gdLst>
                <a:gd name="T0" fmla="*/ 17 w 635"/>
                <a:gd name="T1" fmla="*/ 953 h 978"/>
                <a:gd name="T2" fmla="*/ 8 w 635"/>
                <a:gd name="T3" fmla="*/ 936 h 978"/>
                <a:gd name="T4" fmla="*/ 2 w 635"/>
                <a:gd name="T5" fmla="*/ 902 h 978"/>
                <a:gd name="T6" fmla="*/ 2 w 635"/>
                <a:gd name="T7" fmla="*/ 842 h 978"/>
                <a:gd name="T8" fmla="*/ 15 w 635"/>
                <a:gd name="T9" fmla="*/ 771 h 978"/>
                <a:gd name="T10" fmla="*/ 40 w 635"/>
                <a:gd name="T11" fmla="*/ 689 h 978"/>
                <a:gd name="T12" fmla="*/ 75 w 635"/>
                <a:gd name="T13" fmla="*/ 600 h 978"/>
                <a:gd name="T14" fmla="*/ 119 w 635"/>
                <a:gd name="T15" fmla="*/ 504 h 978"/>
                <a:gd name="T16" fmla="*/ 173 w 635"/>
                <a:gd name="T17" fmla="*/ 406 h 978"/>
                <a:gd name="T18" fmla="*/ 232 w 635"/>
                <a:gd name="T19" fmla="*/ 310 h 978"/>
                <a:gd name="T20" fmla="*/ 295 w 635"/>
                <a:gd name="T21" fmla="*/ 224 h 978"/>
                <a:gd name="T22" fmla="*/ 357 w 635"/>
                <a:gd name="T23" fmla="*/ 149 h 978"/>
                <a:gd name="T24" fmla="*/ 416 w 635"/>
                <a:gd name="T25" fmla="*/ 88 h 978"/>
                <a:gd name="T26" fmla="*/ 472 w 635"/>
                <a:gd name="T27" fmla="*/ 42 h 978"/>
                <a:gd name="T28" fmla="*/ 522 w 635"/>
                <a:gd name="T29" fmla="*/ 13 h 978"/>
                <a:gd name="T30" fmla="*/ 556 w 635"/>
                <a:gd name="T31" fmla="*/ 1 h 978"/>
                <a:gd name="T32" fmla="*/ 575 w 635"/>
                <a:gd name="T33" fmla="*/ 0 h 978"/>
                <a:gd name="T34" fmla="*/ 593 w 635"/>
                <a:gd name="T35" fmla="*/ 3 h 978"/>
                <a:gd name="T36" fmla="*/ 606 w 635"/>
                <a:gd name="T37" fmla="*/ 11 h 978"/>
                <a:gd name="T38" fmla="*/ 620 w 635"/>
                <a:gd name="T39" fmla="*/ 24 h 978"/>
                <a:gd name="T40" fmla="*/ 627 w 635"/>
                <a:gd name="T41" fmla="*/ 44 h 978"/>
                <a:gd name="T42" fmla="*/ 635 w 635"/>
                <a:gd name="T43" fmla="*/ 78 h 978"/>
                <a:gd name="T44" fmla="*/ 633 w 635"/>
                <a:gd name="T45" fmla="*/ 138 h 978"/>
                <a:gd name="T46" fmla="*/ 620 w 635"/>
                <a:gd name="T47" fmla="*/ 209 h 978"/>
                <a:gd name="T48" fmla="*/ 595 w 635"/>
                <a:gd name="T49" fmla="*/ 289 h 978"/>
                <a:gd name="T50" fmla="*/ 560 w 635"/>
                <a:gd name="T51" fmla="*/ 380 h 978"/>
                <a:gd name="T52" fmla="*/ 516 w 635"/>
                <a:gd name="T53" fmla="*/ 474 h 978"/>
                <a:gd name="T54" fmla="*/ 464 w 635"/>
                <a:gd name="T55" fmla="*/ 571 h 978"/>
                <a:gd name="T56" fmla="*/ 403 w 635"/>
                <a:gd name="T57" fmla="*/ 667 h 978"/>
                <a:gd name="T58" fmla="*/ 341 w 635"/>
                <a:gd name="T59" fmla="*/ 756 h 978"/>
                <a:gd name="T60" fmla="*/ 278 w 635"/>
                <a:gd name="T61" fmla="*/ 829 h 978"/>
                <a:gd name="T62" fmla="*/ 219 w 635"/>
                <a:gd name="T63" fmla="*/ 890 h 978"/>
                <a:gd name="T64" fmla="*/ 163 w 635"/>
                <a:gd name="T65" fmla="*/ 936 h 978"/>
                <a:gd name="T66" fmla="*/ 113 w 635"/>
                <a:gd name="T67" fmla="*/ 967 h 978"/>
                <a:gd name="T68" fmla="*/ 81 w 635"/>
                <a:gd name="T69" fmla="*/ 978 h 978"/>
                <a:gd name="T70" fmla="*/ 61 w 635"/>
                <a:gd name="T71" fmla="*/ 978 h 978"/>
                <a:gd name="T72" fmla="*/ 44 w 635"/>
                <a:gd name="T73" fmla="*/ 976 h 978"/>
                <a:gd name="T74" fmla="*/ 29 w 635"/>
                <a:gd name="T75" fmla="*/ 967 h 9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35"/>
                <a:gd name="T115" fmla="*/ 0 h 978"/>
                <a:gd name="T116" fmla="*/ 635 w 635"/>
                <a:gd name="T117" fmla="*/ 978 h 9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35" h="978">
                  <a:moveTo>
                    <a:pt x="23" y="961"/>
                  </a:moveTo>
                  <a:lnTo>
                    <a:pt x="17" y="953"/>
                  </a:lnTo>
                  <a:lnTo>
                    <a:pt x="11" y="946"/>
                  </a:lnTo>
                  <a:lnTo>
                    <a:pt x="8" y="936"/>
                  </a:lnTo>
                  <a:lnTo>
                    <a:pt x="4" y="927"/>
                  </a:lnTo>
                  <a:lnTo>
                    <a:pt x="2" y="902"/>
                  </a:lnTo>
                  <a:lnTo>
                    <a:pt x="0" y="873"/>
                  </a:lnTo>
                  <a:lnTo>
                    <a:pt x="2" y="842"/>
                  </a:lnTo>
                  <a:lnTo>
                    <a:pt x="8" y="808"/>
                  </a:lnTo>
                  <a:lnTo>
                    <a:pt x="15" y="771"/>
                  </a:lnTo>
                  <a:lnTo>
                    <a:pt x="27" y="731"/>
                  </a:lnTo>
                  <a:lnTo>
                    <a:pt x="40" y="689"/>
                  </a:lnTo>
                  <a:lnTo>
                    <a:pt x="56" y="644"/>
                  </a:lnTo>
                  <a:lnTo>
                    <a:pt x="75" y="600"/>
                  </a:lnTo>
                  <a:lnTo>
                    <a:pt x="96" y="552"/>
                  </a:lnTo>
                  <a:lnTo>
                    <a:pt x="119" y="504"/>
                  </a:lnTo>
                  <a:lnTo>
                    <a:pt x="144" y="456"/>
                  </a:lnTo>
                  <a:lnTo>
                    <a:pt x="173" y="406"/>
                  </a:lnTo>
                  <a:lnTo>
                    <a:pt x="201" y="358"/>
                  </a:lnTo>
                  <a:lnTo>
                    <a:pt x="232" y="310"/>
                  </a:lnTo>
                  <a:lnTo>
                    <a:pt x="263" y="266"/>
                  </a:lnTo>
                  <a:lnTo>
                    <a:pt x="295" y="224"/>
                  </a:lnTo>
                  <a:lnTo>
                    <a:pt x="326" y="186"/>
                  </a:lnTo>
                  <a:lnTo>
                    <a:pt x="357" y="149"/>
                  </a:lnTo>
                  <a:lnTo>
                    <a:pt x="387" y="117"/>
                  </a:lnTo>
                  <a:lnTo>
                    <a:pt x="416" y="88"/>
                  </a:lnTo>
                  <a:lnTo>
                    <a:pt x="445" y="63"/>
                  </a:lnTo>
                  <a:lnTo>
                    <a:pt x="472" y="42"/>
                  </a:lnTo>
                  <a:lnTo>
                    <a:pt x="499" y="24"/>
                  </a:lnTo>
                  <a:lnTo>
                    <a:pt x="522" y="13"/>
                  </a:lnTo>
                  <a:lnTo>
                    <a:pt x="545" y="3"/>
                  </a:lnTo>
                  <a:lnTo>
                    <a:pt x="556" y="1"/>
                  </a:lnTo>
                  <a:lnTo>
                    <a:pt x="566" y="0"/>
                  </a:lnTo>
                  <a:lnTo>
                    <a:pt x="575" y="0"/>
                  </a:lnTo>
                  <a:lnTo>
                    <a:pt x="583" y="1"/>
                  </a:lnTo>
                  <a:lnTo>
                    <a:pt x="593" y="3"/>
                  </a:lnTo>
                  <a:lnTo>
                    <a:pt x="600" y="7"/>
                  </a:lnTo>
                  <a:lnTo>
                    <a:pt x="606" y="11"/>
                  </a:lnTo>
                  <a:lnTo>
                    <a:pt x="614" y="17"/>
                  </a:lnTo>
                  <a:lnTo>
                    <a:pt x="620" y="24"/>
                  </a:lnTo>
                  <a:lnTo>
                    <a:pt x="623" y="34"/>
                  </a:lnTo>
                  <a:lnTo>
                    <a:pt x="627" y="44"/>
                  </a:lnTo>
                  <a:lnTo>
                    <a:pt x="631" y="53"/>
                  </a:lnTo>
                  <a:lnTo>
                    <a:pt x="635" y="78"/>
                  </a:lnTo>
                  <a:lnTo>
                    <a:pt x="635" y="105"/>
                  </a:lnTo>
                  <a:lnTo>
                    <a:pt x="633" y="138"/>
                  </a:lnTo>
                  <a:lnTo>
                    <a:pt x="627" y="170"/>
                  </a:lnTo>
                  <a:lnTo>
                    <a:pt x="620" y="209"/>
                  </a:lnTo>
                  <a:lnTo>
                    <a:pt x="608" y="249"/>
                  </a:lnTo>
                  <a:lnTo>
                    <a:pt x="595" y="289"/>
                  </a:lnTo>
                  <a:lnTo>
                    <a:pt x="579" y="333"/>
                  </a:lnTo>
                  <a:lnTo>
                    <a:pt x="560" y="380"/>
                  </a:lnTo>
                  <a:lnTo>
                    <a:pt x="539" y="426"/>
                  </a:lnTo>
                  <a:lnTo>
                    <a:pt x="516" y="474"/>
                  </a:lnTo>
                  <a:lnTo>
                    <a:pt x="491" y="523"/>
                  </a:lnTo>
                  <a:lnTo>
                    <a:pt x="464" y="571"/>
                  </a:lnTo>
                  <a:lnTo>
                    <a:pt x="433" y="621"/>
                  </a:lnTo>
                  <a:lnTo>
                    <a:pt x="403" y="667"/>
                  </a:lnTo>
                  <a:lnTo>
                    <a:pt x="372" y="714"/>
                  </a:lnTo>
                  <a:lnTo>
                    <a:pt x="341" y="756"/>
                  </a:lnTo>
                  <a:lnTo>
                    <a:pt x="309" y="794"/>
                  </a:lnTo>
                  <a:lnTo>
                    <a:pt x="278" y="829"/>
                  </a:lnTo>
                  <a:lnTo>
                    <a:pt x="249" y="861"/>
                  </a:lnTo>
                  <a:lnTo>
                    <a:pt x="219" y="890"/>
                  </a:lnTo>
                  <a:lnTo>
                    <a:pt x="192" y="915"/>
                  </a:lnTo>
                  <a:lnTo>
                    <a:pt x="163" y="936"/>
                  </a:lnTo>
                  <a:lnTo>
                    <a:pt x="138" y="953"/>
                  </a:lnTo>
                  <a:lnTo>
                    <a:pt x="113" y="967"/>
                  </a:lnTo>
                  <a:lnTo>
                    <a:pt x="90" y="975"/>
                  </a:lnTo>
                  <a:lnTo>
                    <a:pt x="81" y="978"/>
                  </a:lnTo>
                  <a:lnTo>
                    <a:pt x="71" y="978"/>
                  </a:lnTo>
                  <a:lnTo>
                    <a:pt x="61" y="978"/>
                  </a:lnTo>
                  <a:lnTo>
                    <a:pt x="52" y="978"/>
                  </a:lnTo>
                  <a:lnTo>
                    <a:pt x="44" y="976"/>
                  </a:lnTo>
                  <a:lnTo>
                    <a:pt x="36" y="973"/>
                  </a:lnTo>
                  <a:lnTo>
                    <a:pt x="29" y="967"/>
                  </a:lnTo>
                  <a:lnTo>
                    <a:pt x="23" y="96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5" name="Freeform 4049"/>
            <p:cNvSpPr>
              <a:spLocks noChangeAspect="1"/>
            </p:cNvSpPr>
            <p:nvPr/>
          </p:nvSpPr>
          <p:spPr bwMode="auto">
            <a:xfrm>
              <a:off x="2466" y="1779"/>
              <a:ext cx="209" cy="608"/>
            </a:xfrm>
            <a:custGeom>
              <a:avLst/>
              <a:gdLst>
                <a:gd name="T0" fmla="*/ 202 w 209"/>
                <a:gd name="T1" fmla="*/ 0 h 608"/>
                <a:gd name="T2" fmla="*/ 202 w 209"/>
                <a:gd name="T3" fmla="*/ 0 h 608"/>
                <a:gd name="T4" fmla="*/ 173 w 209"/>
                <a:gd name="T5" fmla="*/ 47 h 608"/>
                <a:gd name="T6" fmla="*/ 146 w 209"/>
                <a:gd name="T7" fmla="*/ 97 h 608"/>
                <a:gd name="T8" fmla="*/ 119 w 209"/>
                <a:gd name="T9" fmla="*/ 145 h 608"/>
                <a:gd name="T10" fmla="*/ 96 w 209"/>
                <a:gd name="T11" fmla="*/ 193 h 608"/>
                <a:gd name="T12" fmla="*/ 75 w 209"/>
                <a:gd name="T13" fmla="*/ 241 h 608"/>
                <a:gd name="T14" fmla="*/ 56 w 209"/>
                <a:gd name="T15" fmla="*/ 287 h 608"/>
                <a:gd name="T16" fmla="*/ 40 w 209"/>
                <a:gd name="T17" fmla="*/ 330 h 608"/>
                <a:gd name="T18" fmla="*/ 27 w 209"/>
                <a:gd name="T19" fmla="*/ 372 h 608"/>
                <a:gd name="T20" fmla="*/ 15 w 209"/>
                <a:gd name="T21" fmla="*/ 412 h 608"/>
                <a:gd name="T22" fmla="*/ 8 w 209"/>
                <a:gd name="T23" fmla="*/ 451 h 608"/>
                <a:gd name="T24" fmla="*/ 2 w 209"/>
                <a:gd name="T25" fmla="*/ 485 h 608"/>
                <a:gd name="T26" fmla="*/ 0 w 209"/>
                <a:gd name="T27" fmla="*/ 516 h 608"/>
                <a:gd name="T28" fmla="*/ 0 w 209"/>
                <a:gd name="T29" fmla="*/ 545 h 608"/>
                <a:gd name="T30" fmla="*/ 4 w 209"/>
                <a:gd name="T31" fmla="*/ 570 h 608"/>
                <a:gd name="T32" fmla="*/ 8 w 209"/>
                <a:gd name="T33" fmla="*/ 581 h 608"/>
                <a:gd name="T34" fmla="*/ 12 w 209"/>
                <a:gd name="T35" fmla="*/ 591 h 608"/>
                <a:gd name="T36" fmla="*/ 17 w 209"/>
                <a:gd name="T37" fmla="*/ 600 h 608"/>
                <a:gd name="T38" fmla="*/ 23 w 209"/>
                <a:gd name="T39" fmla="*/ 608 h 608"/>
                <a:gd name="T40" fmla="*/ 29 w 209"/>
                <a:gd name="T41" fmla="*/ 602 h 608"/>
                <a:gd name="T42" fmla="*/ 23 w 209"/>
                <a:gd name="T43" fmla="*/ 595 h 608"/>
                <a:gd name="T44" fmla="*/ 19 w 209"/>
                <a:gd name="T45" fmla="*/ 587 h 608"/>
                <a:gd name="T46" fmla="*/ 15 w 209"/>
                <a:gd name="T47" fmla="*/ 577 h 608"/>
                <a:gd name="T48" fmla="*/ 14 w 209"/>
                <a:gd name="T49" fmla="*/ 568 h 608"/>
                <a:gd name="T50" fmla="*/ 10 w 209"/>
                <a:gd name="T51" fmla="*/ 545 h 608"/>
                <a:gd name="T52" fmla="*/ 8 w 209"/>
                <a:gd name="T53" fmla="*/ 516 h 608"/>
                <a:gd name="T54" fmla="*/ 10 w 209"/>
                <a:gd name="T55" fmla="*/ 485 h 608"/>
                <a:gd name="T56" fmla="*/ 15 w 209"/>
                <a:gd name="T57" fmla="*/ 452 h 608"/>
                <a:gd name="T58" fmla="*/ 23 w 209"/>
                <a:gd name="T59" fmla="*/ 414 h 608"/>
                <a:gd name="T60" fmla="*/ 35 w 209"/>
                <a:gd name="T61" fmla="*/ 376 h 608"/>
                <a:gd name="T62" fmla="*/ 48 w 209"/>
                <a:gd name="T63" fmla="*/ 333 h 608"/>
                <a:gd name="T64" fmla="*/ 63 w 209"/>
                <a:gd name="T65" fmla="*/ 289 h 608"/>
                <a:gd name="T66" fmla="*/ 83 w 209"/>
                <a:gd name="T67" fmla="*/ 243 h 608"/>
                <a:gd name="T68" fmla="*/ 104 w 209"/>
                <a:gd name="T69" fmla="*/ 197 h 608"/>
                <a:gd name="T70" fmla="*/ 127 w 209"/>
                <a:gd name="T71" fmla="*/ 149 h 608"/>
                <a:gd name="T72" fmla="*/ 152 w 209"/>
                <a:gd name="T73" fmla="*/ 101 h 608"/>
                <a:gd name="T74" fmla="*/ 180 w 209"/>
                <a:gd name="T75" fmla="*/ 53 h 608"/>
                <a:gd name="T76" fmla="*/ 209 w 209"/>
                <a:gd name="T77" fmla="*/ 3 h 608"/>
                <a:gd name="T78" fmla="*/ 209 w 209"/>
                <a:gd name="T79" fmla="*/ 3 h 608"/>
                <a:gd name="T80" fmla="*/ 202 w 209"/>
                <a:gd name="T81" fmla="*/ 0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202" y="0"/>
                  </a:moveTo>
                  <a:lnTo>
                    <a:pt x="202" y="0"/>
                  </a:lnTo>
                  <a:lnTo>
                    <a:pt x="173" y="47"/>
                  </a:lnTo>
                  <a:lnTo>
                    <a:pt x="146" y="97"/>
                  </a:lnTo>
                  <a:lnTo>
                    <a:pt x="119" y="145"/>
                  </a:lnTo>
                  <a:lnTo>
                    <a:pt x="96" y="193"/>
                  </a:lnTo>
                  <a:lnTo>
                    <a:pt x="75" y="241"/>
                  </a:lnTo>
                  <a:lnTo>
                    <a:pt x="56" y="287"/>
                  </a:lnTo>
                  <a:lnTo>
                    <a:pt x="40" y="330"/>
                  </a:lnTo>
                  <a:lnTo>
                    <a:pt x="27" y="372"/>
                  </a:lnTo>
                  <a:lnTo>
                    <a:pt x="15" y="412"/>
                  </a:lnTo>
                  <a:lnTo>
                    <a:pt x="8" y="451"/>
                  </a:lnTo>
                  <a:lnTo>
                    <a:pt x="2" y="485"/>
                  </a:lnTo>
                  <a:lnTo>
                    <a:pt x="0" y="516"/>
                  </a:lnTo>
                  <a:lnTo>
                    <a:pt x="0" y="545"/>
                  </a:lnTo>
                  <a:lnTo>
                    <a:pt x="4" y="570"/>
                  </a:lnTo>
                  <a:lnTo>
                    <a:pt x="8" y="581"/>
                  </a:lnTo>
                  <a:lnTo>
                    <a:pt x="12" y="591"/>
                  </a:lnTo>
                  <a:lnTo>
                    <a:pt x="17" y="600"/>
                  </a:lnTo>
                  <a:lnTo>
                    <a:pt x="23" y="608"/>
                  </a:lnTo>
                  <a:lnTo>
                    <a:pt x="29" y="602"/>
                  </a:lnTo>
                  <a:lnTo>
                    <a:pt x="23" y="595"/>
                  </a:lnTo>
                  <a:lnTo>
                    <a:pt x="19" y="587"/>
                  </a:lnTo>
                  <a:lnTo>
                    <a:pt x="15" y="577"/>
                  </a:lnTo>
                  <a:lnTo>
                    <a:pt x="14" y="568"/>
                  </a:lnTo>
                  <a:lnTo>
                    <a:pt x="10" y="545"/>
                  </a:lnTo>
                  <a:lnTo>
                    <a:pt x="8" y="516"/>
                  </a:lnTo>
                  <a:lnTo>
                    <a:pt x="10" y="485"/>
                  </a:lnTo>
                  <a:lnTo>
                    <a:pt x="15" y="452"/>
                  </a:lnTo>
                  <a:lnTo>
                    <a:pt x="23" y="414"/>
                  </a:lnTo>
                  <a:lnTo>
                    <a:pt x="35" y="376"/>
                  </a:lnTo>
                  <a:lnTo>
                    <a:pt x="48" y="333"/>
                  </a:lnTo>
                  <a:lnTo>
                    <a:pt x="63" y="289"/>
                  </a:lnTo>
                  <a:lnTo>
                    <a:pt x="83" y="243"/>
                  </a:lnTo>
                  <a:lnTo>
                    <a:pt x="104" y="197"/>
                  </a:lnTo>
                  <a:lnTo>
                    <a:pt x="127" y="149"/>
                  </a:lnTo>
                  <a:lnTo>
                    <a:pt x="152" y="101"/>
                  </a:lnTo>
                  <a:lnTo>
                    <a:pt x="180" y="53"/>
                  </a:lnTo>
                  <a:lnTo>
                    <a:pt x="209" y="3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6" name="Freeform 4050"/>
            <p:cNvSpPr>
              <a:spLocks noChangeAspect="1"/>
            </p:cNvSpPr>
            <p:nvPr/>
          </p:nvSpPr>
          <p:spPr bwMode="auto">
            <a:xfrm>
              <a:off x="2668" y="1418"/>
              <a:ext cx="418" cy="364"/>
            </a:xfrm>
            <a:custGeom>
              <a:avLst/>
              <a:gdLst>
                <a:gd name="T0" fmla="*/ 418 w 418"/>
                <a:gd name="T1" fmla="*/ 19 h 364"/>
                <a:gd name="T2" fmla="*/ 418 w 418"/>
                <a:gd name="T3" fmla="*/ 19 h 364"/>
                <a:gd name="T4" fmla="*/ 412 w 418"/>
                <a:gd name="T5" fmla="*/ 11 h 364"/>
                <a:gd name="T6" fmla="*/ 404 w 418"/>
                <a:gd name="T7" fmla="*/ 7 h 364"/>
                <a:gd name="T8" fmla="*/ 397 w 418"/>
                <a:gd name="T9" fmla="*/ 4 h 364"/>
                <a:gd name="T10" fmla="*/ 387 w 418"/>
                <a:gd name="T11" fmla="*/ 2 h 364"/>
                <a:gd name="T12" fmla="*/ 377 w 418"/>
                <a:gd name="T13" fmla="*/ 0 h 364"/>
                <a:gd name="T14" fmla="*/ 368 w 418"/>
                <a:gd name="T15" fmla="*/ 0 h 364"/>
                <a:gd name="T16" fmla="*/ 356 w 418"/>
                <a:gd name="T17" fmla="*/ 2 h 364"/>
                <a:gd name="T18" fmla="*/ 347 w 418"/>
                <a:gd name="T19" fmla="*/ 4 h 364"/>
                <a:gd name="T20" fmla="*/ 324 w 418"/>
                <a:gd name="T21" fmla="*/ 13 h 364"/>
                <a:gd name="T22" fmla="*/ 299 w 418"/>
                <a:gd name="T23" fmla="*/ 25 h 364"/>
                <a:gd name="T24" fmla="*/ 272 w 418"/>
                <a:gd name="T25" fmla="*/ 42 h 364"/>
                <a:gd name="T26" fmla="*/ 245 w 418"/>
                <a:gd name="T27" fmla="*/ 65 h 364"/>
                <a:gd name="T28" fmla="*/ 216 w 418"/>
                <a:gd name="T29" fmla="*/ 90 h 364"/>
                <a:gd name="T30" fmla="*/ 186 w 418"/>
                <a:gd name="T31" fmla="*/ 119 h 364"/>
                <a:gd name="T32" fmla="*/ 155 w 418"/>
                <a:gd name="T33" fmla="*/ 151 h 364"/>
                <a:gd name="T34" fmla="*/ 124 w 418"/>
                <a:gd name="T35" fmla="*/ 186 h 364"/>
                <a:gd name="T36" fmla="*/ 94 w 418"/>
                <a:gd name="T37" fmla="*/ 226 h 364"/>
                <a:gd name="T38" fmla="*/ 63 w 418"/>
                <a:gd name="T39" fmla="*/ 268 h 364"/>
                <a:gd name="T40" fmla="*/ 32 w 418"/>
                <a:gd name="T41" fmla="*/ 313 h 364"/>
                <a:gd name="T42" fmla="*/ 0 w 418"/>
                <a:gd name="T43" fmla="*/ 361 h 364"/>
                <a:gd name="T44" fmla="*/ 7 w 418"/>
                <a:gd name="T45" fmla="*/ 364 h 364"/>
                <a:gd name="T46" fmla="*/ 38 w 418"/>
                <a:gd name="T47" fmla="*/ 316 h 364"/>
                <a:gd name="T48" fmla="*/ 69 w 418"/>
                <a:gd name="T49" fmla="*/ 272 h 364"/>
                <a:gd name="T50" fmla="*/ 99 w 418"/>
                <a:gd name="T51" fmla="*/ 230 h 364"/>
                <a:gd name="T52" fmla="*/ 132 w 418"/>
                <a:gd name="T53" fmla="*/ 192 h 364"/>
                <a:gd name="T54" fmla="*/ 163 w 418"/>
                <a:gd name="T55" fmla="*/ 155 h 364"/>
                <a:gd name="T56" fmla="*/ 191 w 418"/>
                <a:gd name="T57" fmla="*/ 124 h 364"/>
                <a:gd name="T58" fmla="*/ 222 w 418"/>
                <a:gd name="T59" fmla="*/ 96 h 364"/>
                <a:gd name="T60" fmla="*/ 249 w 418"/>
                <a:gd name="T61" fmla="*/ 71 h 364"/>
                <a:gd name="T62" fmla="*/ 276 w 418"/>
                <a:gd name="T63" fmla="*/ 50 h 364"/>
                <a:gd name="T64" fmla="*/ 303 w 418"/>
                <a:gd name="T65" fmla="*/ 32 h 364"/>
                <a:gd name="T66" fmla="*/ 326 w 418"/>
                <a:gd name="T67" fmla="*/ 19 h 364"/>
                <a:gd name="T68" fmla="*/ 349 w 418"/>
                <a:gd name="T69" fmla="*/ 11 h 364"/>
                <a:gd name="T70" fmla="*/ 358 w 418"/>
                <a:gd name="T71" fmla="*/ 9 h 364"/>
                <a:gd name="T72" fmla="*/ 368 w 418"/>
                <a:gd name="T73" fmla="*/ 7 h 364"/>
                <a:gd name="T74" fmla="*/ 377 w 418"/>
                <a:gd name="T75" fmla="*/ 7 h 364"/>
                <a:gd name="T76" fmla="*/ 385 w 418"/>
                <a:gd name="T77" fmla="*/ 9 h 364"/>
                <a:gd name="T78" fmla="*/ 393 w 418"/>
                <a:gd name="T79" fmla="*/ 11 h 364"/>
                <a:gd name="T80" fmla="*/ 400 w 418"/>
                <a:gd name="T81" fmla="*/ 13 h 364"/>
                <a:gd name="T82" fmla="*/ 406 w 418"/>
                <a:gd name="T83" fmla="*/ 19 h 364"/>
                <a:gd name="T84" fmla="*/ 412 w 418"/>
                <a:gd name="T85" fmla="*/ 25 h 364"/>
                <a:gd name="T86" fmla="*/ 412 w 418"/>
                <a:gd name="T87" fmla="*/ 25 h 364"/>
                <a:gd name="T88" fmla="*/ 418 w 418"/>
                <a:gd name="T89" fmla="*/ 19 h 3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4"/>
                <a:gd name="T137" fmla="*/ 418 w 418"/>
                <a:gd name="T138" fmla="*/ 364 h 3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4">
                  <a:moveTo>
                    <a:pt x="418" y="19"/>
                  </a:moveTo>
                  <a:lnTo>
                    <a:pt x="418" y="19"/>
                  </a:lnTo>
                  <a:lnTo>
                    <a:pt x="412" y="11"/>
                  </a:lnTo>
                  <a:lnTo>
                    <a:pt x="404" y="7"/>
                  </a:lnTo>
                  <a:lnTo>
                    <a:pt x="397" y="4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68" y="0"/>
                  </a:lnTo>
                  <a:lnTo>
                    <a:pt x="356" y="2"/>
                  </a:lnTo>
                  <a:lnTo>
                    <a:pt x="347" y="4"/>
                  </a:lnTo>
                  <a:lnTo>
                    <a:pt x="324" y="13"/>
                  </a:lnTo>
                  <a:lnTo>
                    <a:pt x="299" y="25"/>
                  </a:lnTo>
                  <a:lnTo>
                    <a:pt x="272" y="42"/>
                  </a:lnTo>
                  <a:lnTo>
                    <a:pt x="245" y="65"/>
                  </a:lnTo>
                  <a:lnTo>
                    <a:pt x="216" y="90"/>
                  </a:lnTo>
                  <a:lnTo>
                    <a:pt x="186" y="119"/>
                  </a:lnTo>
                  <a:lnTo>
                    <a:pt x="155" y="151"/>
                  </a:lnTo>
                  <a:lnTo>
                    <a:pt x="124" y="186"/>
                  </a:lnTo>
                  <a:lnTo>
                    <a:pt x="94" y="226"/>
                  </a:lnTo>
                  <a:lnTo>
                    <a:pt x="63" y="268"/>
                  </a:lnTo>
                  <a:lnTo>
                    <a:pt x="32" y="313"/>
                  </a:lnTo>
                  <a:lnTo>
                    <a:pt x="0" y="361"/>
                  </a:lnTo>
                  <a:lnTo>
                    <a:pt x="7" y="364"/>
                  </a:lnTo>
                  <a:lnTo>
                    <a:pt x="38" y="316"/>
                  </a:lnTo>
                  <a:lnTo>
                    <a:pt x="69" y="272"/>
                  </a:lnTo>
                  <a:lnTo>
                    <a:pt x="99" y="230"/>
                  </a:lnTo>
                  <a:lnTo>
                    <a:pt x="132" y="192"/>
                  </a:lnTo>
                  <a:lnTo>
                    <a:pt x="163" y="155"/>
                  </a:lnTo>
                  <a:lnTo>
                    <a:pt x="191" y="124"/>
                  </a:lnTo>
                  <a:lnTo>
                    <a:pt x="222" y="96"/>
                  </a:lnTo>
                  <a:lnTo>
                    <a:pt x="249" y="71"/>
                  </a:lnTo>
                  <a:lnTo>
                    <a:pt x="276" y="50"/>
                  </a:lnTo>
                  <a:lnTo>
                    <a:pt x="303" y="32"/>
                  </a:lnTo>
                  <a:lnTo>
                    <a:pt x="326" y="19"/>
                  </a:lnTo>
                  <a:lnTo>
                    <a:pt x="349" y="11"/>
                  </a:lnTo>
                  <a:lnTo>
                    <a:pt x="358" y="9"/>
                  </a:lnTo>
                  <a:lnTo>
                    <a:pt x="368" y="7"/>
                  </a:lnTo>
                  <a:lnTo>
                    <a:pt x="377" y="7"/>
                  </a:lnTo>
                  <a:lnTo>
                    <a:pt x="385" y="9"/>
                  </a:lnTo>
                  <a:lnTo>
                    <a:pt x="393" y="11"/>
                  </a:lnTo>
                  <a:lnTo>
                    <a:pt x="400" y="13"/>
                  </a:lnTo>
                  <a:lnTo>
                    <a:pt x="406" y="19"/>
                  </a:lnTo>
                  <a:lnTo>
                    <a:pt x="412" y="25"/>
                  </a:lnTo>
                  <a:lnTo>
                    <a:pt x="418" y="19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7" name="Freeform 4051"/>
            <p:cNvSpPr>
              <a:spLocks noChangeAspect="1"/>
            </p:cNvSpPr>
            <p:nvPr/>
          </p:nvSpPr>
          <p:spPr bwMode="auto">
            <a:xfrm>
              <a:off x="2900" y="1437"/>
              <a:ext cx="209" cy="608"/>
            </a:xfrm>
            <a:custGeom>
              <a:avLst/>
              <a:gdLst>
                <a:gd name="T0" fmla="*/ 7 w 209"/>
                <a:gd name="T1" fmla="*/ 608 h 608"/>
                <a:gd name="T2" fmla="*/ 7 w 209"/>
                <a:gd name="T3" fmla="*/ 608 h 608"/>
                <a:gd name="T4" fmla="*/ 36 w 209"/>
                <a:gd name="T5" fmla="*/ 558 h 608"/>
                <a:gd name="T6" fmla="*/ 65 w 209"/>
                <a:gd name="T7" fmla="*/ 510 h 608"/>
                <a:gd name="T8" fmla="*/ 90 w 209"/>
                <a:gd name="T9" fmla="*/ 461 h 608"/>
                <a:gd name="T10" fmla="*/ 113 w 209"/>
                <a:gd name="T11" fmla="*/ 413 h 608"/>
                <a:gd name="T12" fmla="*/ 134 w 209"/>
                <a:gd name="T13" fmla="*/ 366 h 608"/>
                <a:gd name="T14" fmla="*/ 153 w 209"/>
                <a:gd name="T15" fmla="*/ 320 h 608"/>
                <a:gd name="T16" fmla="*/ 168 w 209"/>
                <a:gd name="T17" fmla="*/ 276 h 608"/>
                <a:gd name="T18" fmla="*/ 182 w 209"/>
                <a:gd name="T19" fmla="*/ 234 h 608"/>
                <a:gd name="T20" fmla="*/ 193 w 209"/>
                <a:gd name="T21" fmla="*/ 194 h 608"/>
                <a:gd name="T22" fmla="*/ 201 w 209"/>
                <a:gd name="T23" fmla="*/ 157 h 608"/>
                <a:gd name="T24" fmla="*/ 207 w 209"/>
                <a:gd name="T25" fmla="*/ 123 h 608"/>
                <a:gd name="T26" fmla="*/ 209 w 209"/>
                <a:gd name="T27" fmla="*/ 90 h 608"/>
                <a:gd name="T28" fmla="*/ 209 w 209"/>
                <a:gd name="T29" fmla="*/ 61 h 608"/>
                <a:gd name="T30" fmla="*/ 205 w 209"/>
                <a:gd name="T31" fmla="*/ 38 h 608"/>
                <a:gd name="T32" fmla="*/ 201 w 209"/>
                <a:gd name="T33" fmla="*/ 27 h 608"/>
                <a:gd name="T34" fmla="*/ 197 w 209"/>
                <a:gd name="T35" fmla="*/ 17 h 608"/>
                <a:gd name="T36" fmla="*/ 191 w 209"/>
                <a:gd name="T37" fmla="*/ 8 h 608"/>
                <a:gd name="T38" fmla="*/ 186 w 209"/>
                <a:gd name="T39" fmla="*/ 0 h 608"/>
                <a:gd name="T40" fmla="*/ 180 w 209"/>
                <a:gd name="T41" fmla="*/ 6 h 608"/>
                <a:gd name="T42" fmla="*/ 186 w 209"/>
                <a:gd name="T43" fmla="*/ 11 h 608"/>
                <a:gd name="T44" fmla="*/ 190 w 209"/>
                <a:gd name="T45" fmla="*/ 19 h 608"/>
                <a:gd name="T46" fmla="*/ 193 w 209"/>
                <a:gd name="T47" fmla="*/ 29 h 608"/>
                <a:gd name="T48" fmla="*/ 197 w 209"/>
                <a:gd name="T49" fmla="*/ 38 h 608"/>
                <a:gd name="T50" fmla="*/ 201 w 209"/>
                <a:gd name="T51" fmla="*/ 63 h 608"/>
                <a:gd name="T52" fmla="*/ 201 w 209"/>
                <a:gd name="T53" fmla="*/ 90 h 608"/>
                <a:gd name="T54" fmla="*/ 199 w 209"/>
                <a:gd name="T55" fmla="*/ 121 h 608"/>
                <a:gd name="T56" fmla="*/ 193 w 209"/>
                <a:gd name="T57" fmla="*/ 155 h 608"/>
                <a:gd name="T58" fmla="*/ 186 w 209"/>
                <a:gd name="T59" fmla="*/ 192 h 608"/>
                <a:gd name="T60" fmla="*/ 174 w 209"/>
                <a:gd name="T61" fmla="*/ 232 h 608"/>
                <a:gd name="T62" fmla="*/ 161 w 209"/>
                <a:gd name="T63" fmla="*/ 274 h 608"/>
                <a:gd name="T64" fmla="*/ 145 w 209"/>
                <a:gd name="T65" fmla="*/ 318 h 608"/>
                <a:gd name="T66" fmla="*/ 126 w 209"/>
                <a:gd name="T67" fmla="*/ 363 h 608"/>
                <a:gd name="T68" fmla="*/ 105 w 209"/>
                <a:gd name="T69" fmla="*/ 411 h 608"/>
                <a:gd name="T70" fmla="*/ 82 w 209"/>
                <a:gd name="T71" fmla="*/ 457 h 608"/>
                <a:gd name="T72" fmla="*/ 57 w 209"/>
                <a:gd name="T73" fmla="*/ 507 h 608"/>
                <a:gd name="T74" fmla="*/ 30 w 209"/>
                <a:gd name="T75" fmla="*/ 555 h 608"/>
                <a:gd name="T76" fmla="*/ 0 w 209"/>
                <a:gd name="T77" fmla="*/ 603 h 608"/>
                <a:gd name="T78" fmla="*/ 0 w 209"/>
                <a:gd name="T79" fmla="*/ 603 h 608"/>
                <a:gd name="T80" fmla="*/ 7 w 209"/>
                <a:gd name="T81" fmla="*/ 608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7" y="608"/>
                  </a:moveTo>
                  <a:lnTo>
                    <a:pt x="7" y="608"/>
                  </a:lnTo>
                  <a:lnTo>
                    <a:pt x="36" y="558"/>
                  </a:lnTo>
                  <a:lnTo>
                    <a:pt x="65" y="510"/>
                  </a:lnTo>
                  <a:lnTo>
                    <a:pt x="90" y="461"/>
                  </a:lnTo>
                  <a:lnTo>
                    <a:pt x="113" y="413"/>
                  </a:lnTo>
                  <a:lnTo>
                    <a:pt x="134" y="366"/>
                  </a:lnTo>
                  <a:lnTo>
                    <a:pt x="153" y="320"/>
                  </a:lnTo>
                  <a:lnTo>
                    <a:pt x="168" y="276"/>
                  </a:lnTo>
                  <a:lnTo>
                    <a:pt x="182" y="234"/>
                  </a:lnTo>
                  <a:lnTo>
                    <a:pt x="193" y="194"/>
                  </a:lnTo>
                  <a:lnTo>
                    <a:pt x="201" y="157"/>
                  </a:lnTo>
                  <a:lnTo>
                    <a:pt x="207" y="123"/>
                  </a:lnTo>
                  <a:lnTo>
                    <a:pt x="209" y="90"/>
                  </a:lnTo>
                  <a:lnTo>
                    <a:pt x="209" y="61"/>
                  </a:lnTo>
                  <a:lnTo>
                    <a:pt x="205" y="38"/>
                  </a:lnTo>
                  <a:lnTo>
                    <a:pt x="201" y="27"/>
                  </a:lnTo>
                  <a:lnTo>
                    <a:pt x="197" y="17"/>
                  </a:lnTo>
                  <a:lnTo>
                    <a:pt x="191" y="8"/>
                  </a:lnTo>
                  <a:lnTo>
                    <a:pt x="186" y="0"/>
                  </a:lnTo>
                  <a:lnTo>
                    <a:pt x="180" y="6"/>
                  </a:lnTo>
                  <a:lnTo>
                    <a:pt x="186" y="11"/>
                  </a:lnTo>
                  <a:lnTo>
                    <a:pt x="190" y="19"/>
                  </a:lnTo>
                  <a:lnTo>
                    <a:pt x="193" y="29"/>
                  </a:lnTo>
                  <a:lnTo>
                    <a:pt x="197" y="38"/>
                  </a:lnTo>
                  <a:lnTo>
                    <a:pt x="201" y="63"/>
                  </a:lnTo>
                  <a:lnTo>
                    <a:pt x="201" y="90"/>
                  </a:lnTo>
                  <a:lnTo>
                    <a:pt x="199" y="121"/>
                  </a:lnTo>
                  <a:lnTo>
                    <a:pt x="193" y="155"/>
                  </a:lnTo>
                  <a:lnTo>
                    <a:pt x="186" y="192"/>
                  </a:lnTo>
                  <a:lnTo>
                    <a:pt x="174" y="232"/>
                  </a:lnTo>
                  <a:lnTo>
                    <a:pt x="161" y="274"/>
                  </a:lnTo>
                  <a:lnTo>
                    <a:pt x="145" y="318"/>
                  </a:lnTo>
                  <a:lnTo>
                    <a:pt x="126" y="363"/>
                  </a:lnTo>
                  <a:lnTo>
                    <a:pt x="105" y="411"/>
                  </a:lnTo>
                  <a:lnTo>
                    <a:pt x="82" y="457"/>
                  </a:lnTo>
                  <a:lnTo>
                    <a:pt x="57" y="507"/>
                  </a:lnTo>
                  <a:lnTo>
                    <a:pt x="30" y="555"/>
                  </a:lnTo>
                  <a:lnTo>
                    <a:pt x="0" y="603"/>
                  </a:lnTo>
                  <a:lnTo>
                    <a:pt x="7" y="60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8" name="Freeform 4052"/>
            <p:cNvSpPr>
              <a:spLocks noChangeAspect="1"/>
            </p:cNvSpPr>
            <p:nvPr/>
          </p:nvSpPr>
          <p:spPr bwMode="auto">
            <a:xfrm>
              <a:off x="2489" y="2040"/>
              <a:ext cx="418" cy="366"/>
            </a:xfrm>
            <a:custGeom>
              <a:avLst/>
              <a:gdLst>
                <a:gd name="T0" fmla="*/ 0 w 418"/>
                <a:gd name="T1" fmla="*/ 347 h 366"/>
                <a:gd name="T2" fmla="*/ 0 w 418"/>
                <a:gd name="T3" fmla="*/ 347 h 366"/>
                <a:gd name="T4" fmla="*/ 8 w 418"/>
                <a:gd name="T5" fmla="*/ 353 h 366"/>
                <a:gd name="T6" fmla="*/ 15 w 418"/>
                <a:gd name="T7" fmla="*/ 358 h 366"/>
                <a:gd name="T8" fmla="*/ 23 w 418"/>
                <a:gd name="T9" fmla="*/ 362 h 366"/>
                <a:gd name="T10" fmla="*/ 33 w 418"/>
                <a:gd name="T11" fmla="*/ 364 h 366"/>
                <a:gd name="T12" fmla="*/ 40 w 418"/>
                <a:gd name="T13" fmla="*/ 366 h 366"/>
                <a:gd name="T14" fmla="*/ 52 w 418"/>
                <a:gd name="T15" fmla="*/ 364 h 366"/>
                <a:gd name="T16" fmla="*/ 62 w 418"/>
                <a:gd name="T17" fmla="*/ 364 h 366"/>
                <a:gd name="T18" fmla="*/ 73 w 418"/>
                <a:gd name="T19" fmla="*/ 360 h 366"/>
                <a:gd name="T20" fmla="*/ 96 w 418"/>
                <a:gd name="T21" fmla="*/ 353 h 366"/>
                <a:gd name="T22" fmla="*/ 121 w 418"/>
                <a:gd name="T23" fmla="*/ 339 h 366"/>
                <a:gd name="T24" fmla="*/ 148 w 418"/>
                <a:gd name="T25" fmla="*/ 322 h 366"/>
                <a:gd name="T26" fmla="*/ 175 w 418"/>
                <a:gd name="T27" fmla="*/ 301 h 366"/>
                <a:gd name="T28" fmla="*/ 203 w 418"/>
                <a:gd name="T29" fmla="*/ 276 h 366"/>
                <a:gd name="T30" fmla="*/ 232 w 418"/>
                <a:gd name="T31" fmla="*/ 247 h 366"/>
                <a:gd name="T32" fmla="*/ 263 w 418"/>
                <a:gd name="T33" fmla="*/ 215 h 366"/>
                <a:gd name="T34" fmla="*/ 294 w 418"/>
                <a:gd name="T35" fmla="*/ 178 h 366"/>
                <a:gd name="T36" fmla="*/ 324 w 418"/>
                <a:gd name="T37" fmla="*/ 140 h 366"/>
                <a:gd name="T38" fmla="*/ 357 w 418"/>
                <a:gd name="T39" fmla="*/ 97 h 366"/>
                <a:gd name="T40" fmla="*/ 388 w 418"/>
                <a:gd name="T41" fmla="*/ 51 h 366"/>
                <a:gd name="T42" fmla="*/ 418 w 418"/>
                <a:gd name="T43" fmla="*/ 5 h 366"/>
                <a:gd name="T44" fmla="*/ 411 w 418"/>
                <a:gd name="T45" fmla="*/ 0 h 366"/>
                <a:gd name="T46" fmla="*/ 380 w 418"/>
                <a:gd name="T47" fmla="*/ 48 h 366"/>
                <a:gd name="T48" fmla="*/ 349 w 418"/>
                <a:gd name="T49" fmla="*/ 92 h 366"/>
                <a:gd name="T50" fmla="*/ 319 w 418"/>
                <a:gd name="T51" fmla="*/ 134 h 366"/>
                <a:gd name="T52" fmla="*/ 288 w 418"/>
                <a:gd name="T53" fmla="*/ 172 h 366"/>
                <a:gd name="T54" fmla="*/ 257 w 418"/>
                <a:gd name="T55" fmla="*/ 209 h 366"/>
                <a:gd name="T56" fmla="*/ 226 w 418"/>
                <a:gd name="T57" fmla="*/ 241 h 366"/>
                <a:gd name="T58" fmla="*/ 198 w 418"/>
                <a:gd name="T59" fmla="*/ 270 h 366"/>
                <a:gd name="T60" fmla="*/ 169 w 418"/>
                <a:gd name="T61" fmla="*/ 295 h 366"/>
                <a:gd name="T62" fmla="*/ 142 w 418"/>
                <a:gd name="T63" fmla="*/ 316 h 366"/>
                <a:gd name="T64" fmla="*/ 117 w 418"/>
                <a:gd name="T65" fmla="*/ 332 h 366"/>
                <a:gd name="T66" fmla="*/ 92 w 418"/>
                <a:gd name="T67" fmla="*/ 345 h 366"/>
                <a:gd name="T68" fmla="*/ 71 w 418"/>
                <a:gd name="T69" fmla="*/ 353 h 366"/>
                <a:gd name="T70" fmla="*/ 60 w 418"/>
                <a:gd name="T71" fmla="*/ 357 h 366"/>
                <a:gd name="T72" fmla="*/ 50 w 418"/>
                <a:gd name="T73" fmla="*/ 357 h 366"/>
                <a:gd name="T74" fmla="*/ 42 w 418"/>
                <a:gd name="T75" fmla="*/ 357 h 366"/>
                <a:gd name="T76" fmla="*/ 33 w 418"/>
                <a:gd name="T77" fmla="*/ 357 h 366"/>
                <a:gd name="T78" fmla="*/ 25 w 418"/>
                <a:gd name="T79" fmla="*/ 355 h 366"/>
                <a:gd name="T80" fmla="*/ 19 w 418"/>
                <a:gd name="T81" fmla="*/ 351 h 366"/>
                <a:gd name="T82" fmla="*/ 12 w 418"/>
                <a:gd name="T83" fmla="*/ 347 h 366"/>
                <a:gd name="T84" fmla="*/ 6 w 418"/>
                <a:gd name="T85" fmla="*/ 341 h 366"/>
                <a:gd name="T86" fmla="*/ 6 w 418"/>
                <a:gd name="T87" fmla="*/ 341 h 366"/>
                <a:gd name="T88" fmla="*/ 0 w 418"/>
                <a:gd name="T89" fmla="*/ 347 h 3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6"/>
                <a:gd name="T137" fmla="*/ 418 w 418"/>
                <a:gd name="T138" fmla="*/ 366 h 3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6">
                  <a:moveTo>
                    <a:pt x="0" y="347"/>
                  </a:moveTo>
                  <a:lnTo>
                    <a:pt x="0" y="347"/>
                  </a:lnTo>
                  <a:lnTo>
                    <a:pt x="8" y="353"/>
                  </a:lnTo>
                  <a:lnTo>
                    <a:pt x="15" y="358"/>
                  </a:lnTo>
                  <a:lnTo>
                    <a:pt x="23" y="362"/>
                  </a:lnTo>
                  <a:lnTo>
                    <a:pt x="33" y="364"/>
                  </a:lnTo>
                  <a:lnTo>
                    <a:pt x="40" y="366"/>
                  </a:lnTo>
                  <a:lnTo>
                    <a:pt x="52" y="364"/>
                  </a:lnTo>
                  <a:lnTo>
                    <a:pt x="62" y="364"/>
                  </a:lnTo>
                  <a:lnTo>
                    <a:pt x="73" y="360"/>
                  </a:lnTo>
                  <a:lnTo>
                    <a:pt x="96" y="353"/>
                  </a:lnTo>
                  <a:lnTo>
                    <a:pt x="121" y="339"/>
                  </a:lnTo>
                  <a:lnTo>
                    <a:pt x="148" y="322"/>
                  </a:lnTo>
                  <a:lnTo>
                    <a:pt x="175" y="301"/>
                  </a:lnTo>
                  <a:lnTo>
                    <a:pt x="203" y="276"/>
                  </a:lnTo>
                  <a:lnTo>
                    <a:pt x="232" y="247"/>
                  </a:lnTo>
                  <a:lnTo>
                    <a:pt x="263" y="215"/>
                  </a:lnTo>
                  <a:lnTo>
                    <a:pt x="294" y="178"/>
                  </a:lnTo>
                  <a:lnTo>
                    <a:pt x="324" y="140"/>
                  </a:lnTo>
                  <a:lnTo>
                    <a:pt x="357" y="97"/>
                  </a:lnTo>
                  <a:lnTo>
                    <a:pt x="388" y="51"/>
                  </a:lnTo>
                  <a:lnTo>
                    <a:pt x="418" y="5"/>
                  </a:lnTo>
                  <a:lnTo>
                    <a:pt x="411" y="0"/>
                  </a:lnTo>
                  <a:lnTo>
                    <a:pt x="380" y="48"/>
                  </a:lnTo>
                  <a:lnTo>
                    <a:pt x="349" y="92"/>
                  </a:lnTo>
                  <a:lnTo>
                    <a:pt x="319" y="134"/>
                  </a:lnTo>
                  <a:lnTo>
                    <a:pt x="288" y="172"/>
                  </a:lnTo>
                  <a:lnTo>
                    <a:pt x="257" y="209"/>
                  </a:lnTo>
                  <a:lnTo>
                    <a:pt x="226" y="241"/>
                  </a:lnTo>
                  <a:lnTo>
                    <a:pt x="198" y="270"/>
                  </a:lnTo>
                  <a:lnTo>
                    <a:pt x="169" y="295"/>
                  </a:lnTo>
                  <a:lnTo>
                    <a:pt x="142" y="316"/>
                  </a:lnTo>
                  <a:lnTo>
                    <a:pt x="117" y="332"/>
                  </a:lnTo>
                  <a:lnTo>
                    <a:pt x="92" y="345"/>
                  </a:lnTo>
                  <a:lnTo>
                    <a:pt x="71" y="353"/>
                  </a:lnTo>
                  <a:lnTo>
                    <a:pt x="60" y="357"/>
                  </a:lnTo>
                  <a:lnTo>
                    <a:pt x="50" y="357"/>
                  </a:lnTo>
                  <a:lnTo>
                    <a:pt x="42" y="357"/>
                  </a:lnTo>
                  <a:lnTo>
                    <a:pt x="33" y="357"/>
                  </a:lnTo>
                  <a:lnTo>
                    <a:pt x="25" y="355"/>
                  </a:lnTo>
                  <a:lnTo>
                    <a:pt x="19" y="351"/>
                  </a:lnTo>
                  <a:lnTo>
                    <a:pt x="12" y="347"/>
                  </a:lnTo>
                  <a:lnTo>
                    <a:pt x="6" y="341"/>
                  </a:lnTo>
                  <a:lnTo>
                    <a:pt x="0" y="34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89" name="Freeform 4053"/>
            <p:cNvSpPr>
              <a:spLocks noChangeAspect="1"/>
            </p:cNvSpPr>
            <p:nvPr/>
          </p:nvSpPr>
          <p:spPr bwMode="auto">
            <a:xfrm>
              <a:off x="2432" y="1702"/>
              <a:ext cx="410" cy="295"/>
            </a:xfrm>
            <a:custGeom>
              <a:avLst/>
              <a:gdLst>
                <a:gd name="T0" fmla="*/ 410 w 410"/>
                <a:gd name="T1" fmla="*/ 257 h 295"/>
                <a:gd name="T2" fmla="*/ 38 w 410"/>
                <a:gd name="T3" fmla="*/ 0 h 295"/>
                <a:gd name="T4" fmla="*/ 34 w 410"/>
                <a:gd name="T5" fmla="*/ 2 h 295"/>
                <a:gd name="T6" fmla="*/ 28 w 410"/>
                <a:gd name="T7" fmla="*/ 7 h 295"/>
                <a:gd name="T8" fmla="*/ 19 w 410"/>
                <a:gd name="T9" fmla="*/ 17 h 295"/>
                <a:gd name="T10" fmla="*/ 9 w 410"/>
                <a:gd name="T11" fmla="*/ 30 h 295"/>
                <a:gd name="T12" fmla="*/ 5 w 410"/>
                <a:gd name="T13" fmla="*/ 36 h 295"/>
                <a:gd name="T14" fmla="*/ 2 w 410"/>
                <a:gd name="T15" fmla="*/ 44 h 295"/>
                <a:gd name="T16" fmla="*/ 0 w 410"/>
                <a:gd name="T17" fmla="*/ 52 h 295"/>
                <a:gd name="T18" fmla="*/ 0 w 410"/>
                <a:gd name="T19" fmla="*/ 59 h 295"/>
                <a:gd name="T20" fmla="*/ 0 w 410"/>
                <a:gd name="T21" fmla="*/ 67 h 295"/>
                <a:gd name="T22" fmla="*/ 2 w 410"/>
                <a:gd name="T23" fmla="*/ 73 h 295"/>
                <a:gd name="T24" fmla="*/ 5 w 410"/>
                <a:gd name="T25" fmla="*/ 80 h 295"/>
                <a:gd name="T26" fmla="*/ 11 w 410"/>
                <a:gd name="T27" fmla="*/ 86 h 295"/>
                <a:gd name="T28" fmla="*/ 25 w 410"/>
                <a:gd name="T29" fmla="*/ 100 h 295"/>
                <a:gd name="T30" fmla="*/ 40 w 410"/>
                <a:gd name="T31" fmla="*/ 111 h 295"/>
                <a:gd name="T32" fmla="*/ 53 w 410"/>
                <a:gd name="T33" fmla="*/ 119 h 295"/>
                <a:gd name="T34" fmla="*/ 65 w 410"/>
                <a:gd name="T35" fmla="*/ 124 h 295"/>
                <a:gd name="T36" fmla="*/ 71 w 410"/>
                <a:gd name="T37" fmla="*/ 126 h 295"/>
                <a:gd name="T38" fmla="*/ 76 w 410"/>
                <a:gd name="T39" fmla="*/ 126 h 295"/>
                <a:gd name="T40" fmla="*/ 82 w 410"/>
                <a:gd name="T41" fmla="*/ 126 h 295"/>
                <a:gd name="T42" fmla="*/ 88 w 410"/>
                <a:gd name="T43" fmla="*/ 124 h 295"/>
                <a:gd name="T44" fmla="*/ 94 w 410"/>
                <a:gd name="T45" fmla="*/ 121 h 295"/>
                <a:gd name="T46" fmla="*/ 97 w 410"/>
                <a:gd name="T47" fmla="*/ 117 h 295"/>
                <a:gd name="T48" fmla="*/ 103 w 410"/>
                <a:gd name="T49" fmla="*/ 111 h 295"/>
                <a:gd name="T50" fmla="*/ 107 w 410"/>
                <a:gd name="T51" fmla="*/ 103 h 295"/>
                <a:gd name="T52" fmla="*/ 397 w 410"/>
                <a:gd name="T53" fmla="*/ 295 h 295"/>
                <a:gd name="T54" fmla="*/ 410 w 410"/>
                <a:gd name="T55" fmla="*/ 257 h 29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10"/>
                <a:gd name="T85" fmla="*/ 0 h 295"/>
                <a:gd name="T86" fmla="*/ 410 w 410"/>
                <a:gd name="T87" fmla="*/ 295 h 29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10" h="295">
                  <a:moveTo>
                    <a:pt x="410" y="257"/>
                  </a:moveTo>
                  <a:lnTo>
                    <a:pt x="38" y="0"/>
                  </a:lnTo>
                  <a:lnTo>
                    <a:pt x="34" y="2"/>
                  </a:lnTo>
                  <a:lnTo>
                    <a:pt x="28" y="7"/>
                  </a:lnTo>
                  <a:lnTo>
                    <a:pt x="19" y="17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4"/>
                  </a:lnTo>
                  <a:lnTo>
                    <a:pt x="0" y="52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2" y="73"/>
                  </a:lnTo>
                  <a:lnTo>
                    <a:pt x="5" y="80"/>
                  </a:lnTo>
                  <a:lnTo>
                    <a:pt x="11" y="86"/>
                  </a:lnTo>
                  <a:lnTo>
                    <a:pt x="25" y="100"/>
                  </a:lnTo>
                  <a:lnTo>
                    <a:pt x="40" y="111"/>
                  </a:lnTo>
                  <a:lnTo>
                    <a:pt x="53" y="119"/>
                  </a:lnTo>
                  <a:lnTo>
                    <a:pt x="65" y="124"/>
                  </a:lnTo>
                  <a:lnTo>
                    <a:pt x="71" y="126"/>
                  </a:lnTo>
                  <a:lnTo>
                    <a:pt x="76" y="126"/>
                  </a:lnTo>
                  <a:lnTo>
                    <a:pt x="82" y="126"/>
                  </a:lnTo>
                  <a:lnTo>
                    <a:pt x="88" y="124"/>
                  </a:lnTo>
                  <a:lnTo>
                    <a:pt x="94" y="121"/>
                  </a:lnTo>
                  <a:lnTo>
                    <a:pt x="97" y="117"/>
                  </a:lnTo>
                  <a:lnTo>
                    <a:pt x="103" y="111"/>
                  </a:lnTo>
                  <a:lnTo>
                    <a:pt x="107" y="103"/>
                  </a:lnTo>
                  <a:lnTo>
                    <a:pt x="397" y="295"/>
                  </a:lnTo>
                  <a:lnTo>
                    <a:pt x="410" y="25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0" name="Freeform 4054"/>
            <p:cNvSpPr>
              <a:spLocks noChangeAspect="1"/>
            </p:cNvSpPr>
            <p:nvPr/>
          </p:nvSpPr>
          <p:spPr bwMode="auto">
            <a:xfrm>
              <a:off x="2756" y="2853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6 h 46"/>
                <a:gd name="T6" fmla="*/ 6 w 234"/>
                <a:gd name="T7" fmla="*/ 12 h 46"/>
                <a:gd name="T8" fmla="*/ 11 w 234"/>
                <a:gd name="T9" fmla="*/ 18 h 46"/>
                <a:gd name="T10" fmla="*/ 21 w 234"/>
                <a:gd name="T11" fmla="*/ 21 h 46"/>
                <a:gd name="T12" fmla="*/ 42 w 234"/>
                <a:gd name="T13" fmla="*/ 29 h 46"/>
                <a:gd name="T14" fmla="*/ 71 w 234"/>
                <a:gd name="T15" fmla="*/ 35 h 46"/>
                <a:gd name="T16" fmla="*/ 103 w 234"/>
                <a:gd name="T17" fmla="*/ 41 h 46"/>
                <a:gd name="T18" fmla="*/ 144 w 234"/>
                <a:gd name="T19" fmla="*/ 44 h 46"/>
                <a:gd name="T20" fmla="*/ 186 w 234"/>
                <a:gd name="T21" fmla="*/ 46 h 46"/>
                <a:gd name="T22" fmla="*/ 234 w 234"/>
                <a:gd name="T23" fmla="*/ 46 h 46"/>
                <a:gd name="T24" fmla="*/ 234 w 234"/>
                <a:gd name="T25" fmla="*/ 39 h 46"/>
                <a:gd name="T26" fmla="*/ 188 w 234"/>
                <a:gd name="T27" fmla="*/ 39 h 46"/>
                <a:gd name="T28" fmla="*/ 144 w 234"/>
                <a:gd name="T29" fmla="*/ 37 h 46"/>
                <a:gd name="T30" fmla="*/ 105 w 234"/>
                <a:gd name="T31" fmla="*/ 33 h 46"/>
                <a:gd name="T32" fmla="*/ 71 w 234"/>
                <a:gd name="T33" fmla="*/ 27 h 46"/>
                <a:gd name="T34" fmla="*/ 44 w 234"/>
                <a:gd name="T35" fmla="*/ 21 h 46"/>
                <a:gd name="T36" fmla="*/ 23 w 234"/>
                <a:gd name="T37" fmla="*/ 14 h 46"/>
                <a:gd name="T38" fmla="*/ 17 w 234"/>
                <a:gd name="T39" fmla="*/ 10 h 46"/>
                <a:gd name="T40" fmla="*/ 11 w 234"/>
                <a:gd name="T41" fmla="*/ 6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2"/>
                  </a:lnTo>
                  <a:lnTo>
                    <a:pt x="11" y="18"/>
                  </a:lnTo>
                  <a:lnTo>
                    <a:pt x="21" y="21"/>
                  </a:lnTo>
                  <a:lnTo>
                    <a:pt x="42" y="29"/>
                  </a:lnTo>
                  <a:lnTo>
                    <a:pt x="71" y="35"/>
                  </a:lnTo>
                  <a:lnTo>
                    <a:pt x="103" y="41"/>
                  </a:lnTo>
                  <a:lnTo>
                    <a:pt x="144" y="44"/>
                  </a:lnTo>
                  <a:lnTo>
                    <a:pt x="186" y="46"/>
                  </a:lnTo>
                  <a:lnTo>
                    <a:pt x="234" y="46"/>
                  </a:lnTo>
                  <a:lnTo>
                    <a:pt x="234" y="39"/>
                  </a:lnTo>
                  <a:lnTo>
                    <a:pt x="188" y="39"/>
                  </a:lnTo>
                  <a:lnTo>
                    <a:pt x="144" y="37"/>
                  </a:lnTo>
                  <a:lnTo>
                    <a:pt x="105" y="33"/>
                  </a:lnTo>
                  <a:lnTo>
                    <a:pt x="71" y="27"/>
                  </a:lnTo>
                  <a:lnTo>
                    <a:pt x="44" y="21"/>
                  </a:lnTo>
                  <a:lnTo>
                    <a:pt x="23" y="14"/>
                  </a:lnTo>
                  <a:lnTo>
                    <a:pt x="17" y="10"/>
                  </a:lnTo>
                  <a:lnTo>
                    <a:pt x="11" y="6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1" name="Freeform 4055"/>
            <p:cNvSpPr>
              <a:spLocks noChangeAspect="1"/>
            </p:cNvSpPr>
            <p:nvPr/>
          </p:nvSpPr>
          <p:spPr bwMode="auto">
            <a:xfrm>
              <a:off x="2756" y="2807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2 h 46"/>
                <a:gd name="T6" fmla="*/ 144 w 234"/>
                <a:gd name="T7" fmla="*/ 4 h 46"/>
                <a:gd name="T8" fmla="*/ 103 w 234"/>
                <a:gd name="T9" fmla="*/ 8 h 46"/>
                <a:gd name="T10" fmla="*/ 71 w 234"/>
                <a:gd name="T11" fmla="*/ 14 h 46"/>
                <a:gd name="T12" fmla="*/ 42 w 234"/>
                <a:gd name="T13" fmla="*/ 19 h 46"/>
                <a:gd name="T14" fmla="*/ 21 w 234"/>
                <a:gd name="T15" fmla="*/ 27 h 46"/>
                <a:gd name="T16" fmla="*/ 11 w 234"/>
                <a:gd name="T17" fmla="*/ 31 h 46"/>
                <a:gd name="T18" fmla="*/ 6 w 234"/>
                <a:gd name="T19" fmla="*/ 35 h 46"/>
                <a:gd name="T20" fmla="*/ 2 w 234"/>
                <a:gd name="T21" fmla="*/ 41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1 h 46"/>
                <a:gd name="T30" fmla="*/ 17 w 234"/>
                <a:gd name="T31" fmla="*/ 39 h 46"/>
                <a:gd name="T32" fmla="*/ 23 w 234"/>
                <a:gd name="T33" fmla="*/ 35 h 46"/>
                <a:gd name="T34" fmla="*/ 44 w 234"/>
                <a:gd name="T35" fmla="*/ 27 h 46"/>
                <a:gd name="T36" fmla="*/ 71 w 234"/>
                <a:gd name="T37" fmla="*/ 21 h 46"/>
                <a:gd name="T38" fmla="*/ 105 w 234"/>
                <a:gd name="T39" fmla="*/ 16 h 46"/>
                <a:gd name="T40" fmla="*/ 144 w 234"/>
                <a:gd name="T41" fmla="*/ 12 h 46"/>
                <a:gd name="T42" fmla="*/ 188 w 234"/>
                <a:gd name="T43" fmla="*/ 10 h 46"/>
                <a:gd name="T44" fmla="*/ 234 w 234"/>
                <a:gd name="T45" fmla="*/ 8 h 46"/>
                <a:gd name="T46" fmla="*/ 234 w 234"/>
                <a:gd name="T47" fmla="*/ 8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2"/>
                  </a:lnTo>
                  <a:lnTo>
                    <a:pt x="144" y="4"/>
                  </a:lnTo>
                  <a:lnTo>
                    <a:pt x="103" y="8"/>
                  </a:lnTo>
                  <a:lnTo>
                    <a:pt x="71" y="14"/>
                  </a:lnTo>
                  <a:lnTo>
                    <a:pt x="42" y="19"/>
                  </a:lnTo>
                  <a:lnTo>
                    <a:pt x="21" y="27"/>
                  </a:lnTo>
                  <a:lnTo>
                    <a:pt x="11" y="31"/>
                  </a:lnTo>
                  <a:lnTo>
                    <a:pt x="6" y="35"/>
                  </a:lnTo>
                  <a:lnTo>
                    <a:pt x="2" y="41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1"/>
                  </a:lnTo>
                  <a:lnTo>
                    <a:pt x="17" y="39"/>
                  </a:lnTo>
                  <a:lnTo>
                    <a:pt x="23" y="35"/>
                  </a:lnTo>
                  <a:lnTo>
                    <a:pt x="44" y="27"/>
                  </a:lnTo>
                  <a:lnTo>
                    <a:pt x="71" y="21"/>
                  </a:lnTo>
                  <a:lnTo>
                    <a:pt x="105" y="16"/>
                  </a:lnTo>
                  <a:lnTo>
                    <a:pt x="144" y="12"/>
                  </a:lnTo>
                  <a:lnTo>
                    <a:pt x="188" y="10"/>
                  </a:lnTo>
                  <a:lnTo>
                    <a:pt x="234" y="8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2" name="Freeform 4056"/>
            <p:cNvSpPr>
              <a:spLocks noChangeAspect="1"/>
            </p:cNvSpPr>
            <p:nvPr/>
          </p:nvSpPr>
          <p:spPr bwMode="auto">
            <a:xfrm>
              <a:off x="2990" y="2807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1 h 46"/>
                <a:gd name="T6" fmla="*/ 226 w 232"/>
                <a:gd name="T7" fmla="*/ 35 h 46"/>
                <a:gd name="T8" fmla="*/ 218 w 232"/>
                <a:gd name="T9" fmla="*/ 31 h 46"/>
                <a:gd name="T10" fmla="*/ 211 w 232"/>
                <a:gd name="T11" fmla="*/ 27 h 46"/>
                <a:gd name="T12" fmla="*/ 190 w 232"/>
                <a:gd name="T13" fmla="*/ 19 h 46"/>
                <a:gd name="T14" fmla="*/ 161 w 232"/>
                <a:gd name="T15" fmla="*/ 14 h 46"/>
                <a:gd name="T16" fmla="*/ 126 w 232"/>
                <a:gd name="T17" fmla="*/ 8 h 46"/>
                <a:gd name="T18" fmla="*/ 88 w 232"/>
                <a:gd name="T19" fmla="*/ 4 h 46"/>
                <a:gd name="T20" fmla="*/ 46 w 232"/>
                <a:gd name="T21" fmla="*/ 2 h 46"/>
                <a:gd name="T22" fmla="*/ 0 w 232"/>
                <a:gd name="T23" fmla="*/ 0 h 46"/>
                <a:gd name="T24" fmla="*/ 0 w 232"/>
                <a:gd name="T25" fmla="*/ 8 h 46"/>
                <a:gd name="T26" fmla="*/ 44 w 232"/>
                <a:gd name="T27" fmla="*/ 10 h 46"/>
                <a:gd name="T28" fmla="*/ 88 w 232"/>
                <a:gd name="T29" fmla="*/ 12 h 46"/>
                <a:gd name="T30" fmla="*/ 126 w 232"/>
                <a:gd name="T31" fmla="*/ 16 h 46"/>
                <a:gd name="T32" fmla="*/ 159 w 232"/>
                <a:gd name="T33" fmla="*/ 21 h 46"/>
                <a:gd name="T34" fmla="*/ 188 w 232"/>
                <a:gd name="T35" fmla="*/ 27 h 46"/>
                <a:gd name="T36" fmla="*/ 209 w 232"/>
                <a:gd name="T37" fmla="*/ 35 h 46"/>
                <a:gd name="T38" fmla="*/ 215 w 232"/>
                <a:gd name="T39" fmla="*/ 39 h 46"/>
                <a:gd name="T40" fmla="*/ 220 w 232"/>
                <a:gd name="T41" fmla="*/ 41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1"/>
                  </a:lnTo>
                  <a:lnTo>
                    <a:pt x="226" y="35"/>
                  </a:lnTo>
                  <a:lnTo>
                    <a:pt x="218" y="31"/>
                  </a:lnTo>
                  <a:lnTo>
                    <a:pt x="211" y="27"/>
                  </a:lnTo>
                  <a:lnTo>
                    <a:pt x="190" y="19"/>
                  </a:lnTo>
                  <a:lnTo>
                    <a:pt x="161" y="14"/>
                  </a:lnTo>
                  <a:lnTo>
                    <a:pt x="126" y="8"/>
                  </a:lnTo>
                  <a:lnTo>
                    <a:pt x="88" y="4"/>
                  </a:lnTo>
                  <a:lnTo>
                    <a:pt x="46" y="2"/>
                  </a:lnTo>
                  <a:lnTo>
                    <a:pt x="0" y="0"/>
                  </a:lnTo>
                  <a:lnTo>
                    <a:pt x="0" y="8"/>
                  </a:lnTo>
                  <a:lnTo>
                    <a:pt x="44" y="10"/>
                  </a:lnTo>
                  <a:lnTo>
                    <a:pt x="88" y="12"/>
                  </a:lnTo>
                  <a:lnTo>
                    <a:pt x="126" y="16"/>
                  </a:lnTo>
                  <a:lnTo>
                    <a:pt x="159" y="21"/>
                  </a:lnTo>
                  <a:lnTo>
                    <a:pt x="188" y="27"/>
                  </a:lnTo>
                  <a:lnTo>
                    <a:pt x="209" y="35"/>
                  </a:lnTo>
                  <a:lnTo>
                    <a:pt x="215" y="39"/>
                  </a:lnTo>
                  <a:lnTo>
                    <a:pt x="220" y="41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3" name="Freeform 4057"/>
            <p:cNvSpPr>
              <a:spLocks noChangeAspect="1"/>
            </p:cNvSpPr>
            <p:nvPr/>
          </p:nvSpPr>
          <p:spPr bwMode="auto">
            <a:xfrm>
              <a:off x="2990" y="2853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6 h 46"/>
                <a:gd name="T6" fmla="*/ 88 w 232"/>
                <a:gd name="T7" fmla="*/ 44 h 46"/>
                <a:gd name="T8" fmla="*/ 126 w 232"/>
                <a:gd name="T9" fmla="*/ 41 h 46"/>
                <a:gd name="T10" fmla="*/ 161 w 232"/>
                <a:gd name="T11" fmla="*/ 35 h 46"/>
                <a:gd name="T12" fmla="*/ 190 w 232"/>
                <a:gd name="T13" fmla="*/ 29 h 46"/>
                <a:gd name="T14" fmla="*/ 211 w 232"/>
                <a:gd name="T15" fmla="*/ 21 h 46"/>
                <a:gd name="T16" fmla="*/ 218 w 232"/>
                <a:gd name="T17" fmla="*/ 18 h 46"/>
                <a:gd name="T18" fmla="*/ 226 w 232"/>
                <a:gd name="T19" fmla="*/ 12 h 46"/>
                <a:gd name="T20" fmla="*/ 230 w 232"/>
                <a:gd name="T21" fmla="*/ 6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6 h 46"/>
                <a:gd name="T30" fmla="*/ 215 w 232"/>
                <a:gd name="T31" fmla="*/ 10 h 46"/>
                <a:gd name="T32" fmla="*/ 209 w 232"/>
                <a:gd name="T33" fmla="*/ 14 h 46"/>
                <a:gd name="T34" fmla="*/ 188 w 232"/>
                <a:gd name="T35" fmla="*/ 21 h 46"/>
                <a:gd name="T36" fmla="*/ 159 w 232"/>
                <a:gd name="T37" fmla="*/ 27 h 46"/>
                <a:gd name="T38" fmla="*/ 126 w 232"/>
                <a:gd name="T39" fmla="*/ 33 h 46"/>
                <a:gd name="T40" fmla="*/ 88 w 232"/>
                <a:gd name="T41" fmla="*/ 37 h 46"/>
                <a:gd name="T42" fmla="*/ 44 w 232"/>
                <a:gd name="T43" fmla="*/ 39 h 46"/>
                <a:gd name="T44" fmla="*/ 0 w 232"/>
                <a:gd name="T45" fmla="*/ 39 h 46"/>
                <a:gd name="T46" fmla="*/ 0 w 232"/>
                <a:gd name="T47" fmla="*/ 39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6"/>
                  </a:lnTo>
                  <a:lnTo>
                    <a:pt x="88" y="44"/>
                  </a:lnTo>
                  <a:lnTo>
                    <a:pt x="126" y="41"/>
                  </a:lnTo>
                  <a:lnTo>
                    <a:pt x="161" y="35"/>
                  </a:lnTo>
                  <a:lnTo>
                    <a:pt x="190" y="29"/>
                  </a:lnTo>
                  <a:lnTo>
                    <a:pt x="211" y="21"/>
                  </a:lnTo>
                  <a:lnTo>
                    <a:pt x="218" y="18"/>
                  </a:lnTo>
                  <a:lnTo>
                    <a:pt x="226" y="12"/>
                  </a:lnTo>
                  <a:lnTo>
                    <a:pt x="230" y="6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6"/>
                  </a:lnTo>
                  <a:lnTo>
                    <a:pt x="215" y="10"/>
                  </a:lnTo>
                  <a:lnTo>
                    <a:pt x="209" y="14"/>
                  </a:lnTo>
                  <a:lnTo>
                    <a:pt x="188" y="21"/>
                  </a:lnTo>
                  <a:lnTo>
                    <a:pt x="159" y="27"/>
                  </a:lnTo>
                  <a:lnTo>
                    <a:pt x="126" y="33"/>
                  </a:lnTo>
                  <a:lnTo>
                    <a:pt x="88" y="37"/>
                  </a:lnTo>
                  <a:lnTo>
                    <a:pt x="44" y="39"/>
                  </a:lnTo>
                  <a:lnTo>
                    <a:pt x="0" y="39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4" name="Rectangle 4058"/>
            <p:cNvSpPr>
              <a:spLocks noChangeAspect="1" noChangeArrowheads="1"/>
            </p:cNvSpPr>
            <p:nvPr/>
          </p:nvSpPr>
          <p:spPr bwMode="auto">
            <a:xfrm>
              <a:off x="2760" y="2702"/>
              <a:ext cx="456" cy="151"/>
            </a:xfrm>
            <a:prstGeom prst="rect">
              <a:avLst/>
            </a:prstGeom>
            <a:grpFill/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5" name="Freeform 4059"/>
            <p:cNvSpPr>
              <a:spLocks noChangeAspect="1"/>
            </p:cNvSpPr>
            <p:nvPr/>
          </p:nvSpPr>
          <p:spPr bwMode="auto">
            <a:xfrm>
              <a:off x="2760" y="2659"/>
              <a:ext cx="458" cy="85"/>
            </a:xfrm>
            <a:custGeom>
              <a:avLst/>
              <a:gdLst>
                <a:gd name="T0" fmla="*/ 230 w 458"/>
                <a:gd name="T1" fmla="*/ 85 h 85"/>
                <a:gd name="T2" fmla="*/ 182 w 458"/>
                <a:gd name="T3" fmla="*/ 83 h 85"/>
                <a:gd name="T4" fmla="*/ 140 w 458"/>
                <a:gd name="T5" fmla="*/ 81 h 85"/>
                <a:gd name="T6" fmla="*/ 101 w 458"/>
                <a:gd name="T7" fmla="*/ 77 h 85"/>
                <a:gd name="T8" fmla="*/ 67 w 458"/>
                <a:gd name="T9" fmla="*/ 72 h 85"/>
                <a:gd name="T10" fmla="*/ 38 w 458"/>
                <a:gd name="T11" fmla="*/ 66 h 85"/>
                <a:gd name="T12" fmla="*/ 17 w 458"/>
                <a:gd name="T13" fmla="*/ 58 h 85"/>
                <a:gd name="T14" fmla="*/ 9 w 458"/>
                <a:gd name="T15" fmla="*/ 54 h 85"/>
                <a:gd name="T16" fmla="*/ 5 w 458"/>
                <a:gd name="T17" fmla="*/ 50 h 85"/>
                <a:gd name="T18" fmla="*/ 2 w 458"/>
                <a:gd name="T19" fmla="*/ 47 h 85"/>
                <a:gd name="T20" fmla="*/ 0 w 458"/>
                <a:gd name="T21" fmla="*/ 43 h 85"/>
                <a:gd name="T22" fmla="*/ 2 w 458"/>
                <a:gd name="T23" fmla="*/ 39 h 85"/>
                <a:gd name="T24" fmla="*/ 5 w 458"/>
                <a:gd name="T25" fmla="*/ 33 h 85"/>
                <a:gd name="T26" fmla="*/ 9 w 458"/>
                <a:gd name="T27" fmla="*/ 29 h 85"/>
                <a:gd name="T28" fmla="*/ 17 w 458"/>
                <a:gd name="T29" fmla="*/ 25 h 85"/>
                <a:gd name="T30" fmla="*/ 38 w 458"/>
                <a:gd name="T31" fmla="*/ 20 h 85"/>
                <a:gd name="T32" fmla="*/ 67 w 458"/>
                <a:gd name="T33" fmla="*/ 12 h 85"/>
                <a:gd name="T34" fmla="*/ 101 w 458"/>
                <a:gd name="T35" fmla="*/ 8 h 85"/>
                <a:gd name="T36" fmla="*/ 140 w 458"/>
                <a:gd name="T37" fmla="*/ 2 h 85"/>
                <a:gd name="T38" fmla="*/ 182 w 458"/>
                <a:gd name="T39" fmla="*/ 0 h 85"/>
                <a:gd name="T40" fmla="*/ 230 w 458"/>
                <a:gd name="T41" fmla="*/ 0 h 85"/>
                <a:gd name="T42" fmla="*/ 276 w 458"/>
                <a:gd name="T43" fmla="*/ 0 h 85"/>
                <a:gd name="T44" fmla="*/ 318 w 458"/>
                <a:gd name="T45" fmla="*/ 2 h 85"/>
                <a:gd name="T46" fmla="*/ 356 w 458"/>
                <a:gd name="T47" fmla="*/ 8 h 85"/>
                <a:gd name="T48" fmla="*/ 391 w 458"/>
                <a:gd name="T49" fmla="*/ 12 h 85"/>
                <a:gd name="T50" fmla="*/ 418 w 458"/>
                <a:gd name="T51" fmla="*/ 20 h 85"/>
                <a:gd name="T52" fmla="*/ 439 w 458"/>
                <a:gd name="T53" fmla="*/ 25 h 85"/>
                <a:gd name="T54" fmla="*/ 447 w 458"/>
                <a:gd name="T55" fmla="*/ 29 h 85"/>
                <a:gd name="T56" fmla="*/ 452 w 458"/>
                <a:gd name="T57" fmla="*/ 33 h 85"/>
                <a:gd name="T58" fmla="*/ 456 w 458"/>
                <a:gd name="T59" fmla="*/ 39 h 85"/>
                <a:gd name="T60" fmla="*/ 458 w 458"/>
                <a:gd name="T61" fmla="*/ 43 h 85"/>
                <a:gd name="T62" fmla="*/ 456 w 458"/>
                <a:gd name="T63" fmla="*/ 47 h 85"/>
                <a:gd name="T64" fmla="*/ 452 w 458"/>
                <a:gd name="T65" fmla="*/ 50 h 85"/>
                <a:gd name="T66" fmla="*/ 447 w 458"/>
                <a:gd name="T67" fmla="*/ 54 h 85"/>
                <a:gd name="T68" fmla="*/ 439 w 458"/>
                <a:gd name="T69" fmla="*/ 58 h 85"/>
                <a:gd name="T70" fmla="*/ 418 w 458"/>
                <a:gd name="T71" fmla="*/ 66 h 85"/>
                <a:gd name="T72" fmla="*/ 391 w 458"/>
                <a:gd name="T73" fmla="*/ 72 h 85"/>
                <a:gd name="T74" fmla="*/ 356 w 458"/>
                <a:gd name="T75" fmla="*/ 77 h 85"/>
                <a:gd name="T76" fmla="*/ 318 w 458"/>
                <a:gd name="T77" fmla="*/ 81 h 85"/>
                <a:gd name="T78" fmla="*/ 276 w 458"/>
                <a:gd name="T79" fmla="*/ 83 h 85"/>
                <a:gd name="T80" fmla="*/ 230 w 458"/>
                <a:gd name="T81" fmla="*/ 85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58"/>
                <a:gd name="T124" fmla="*/ 0 h 85"/>
                <a:gd name="T125" fmla="*/ 458 w 458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58" h="85">
                  <a:moveTo>
                    <a:pt x="230" y="85"/>
                  </a:moveTo>
                  <a:lnTo>
                    <a:pt x="182" y="83"/>
                  </a:lnTo>
                  <a:lnTo>
                    <a:pt x="140" y="81"/>
                  </a:lnTo>
                  <a:lnTo>
                    <a:pt x="101" y="77"/>
                  </a:lnTo>
                  <a:lnTo>
                    <a:pt x="67" y="72"/>
                  </a:lnTo>
                  <a:lnTo>
                    <a:pt x="38" y="66"/>
                  </a:lnTo>
                  <a:lnTo>
                    <a:pt x="17" y="58"/>
                  </a:lnTo>
                  <a:lnTo>
                    <a:pt x="9" y="54"/>
                  </a:lnTo>
                  <a:lnTo>
                    <a:pt x="5" y="50"/>
                  </a:lnTo>
                  <a:lnTo>
                    <a:pt x="2" y="47"/>
                  </a:lnTo>
                  <a:lnTo>
                    <a:pt x="0" y="43"/>
                  </a:lnTo>
                  <a:lnTo>
                    <a:pt x="2" y="39"/>
                  </a:lnTo>
                  <a:lnTo>
                    <a:pt x="5" y="33"/>
                  </a:lnTo>
                  <a:lnTo>
                    <a:pt x="9" y="29"/>
                  </a:lnTo>
                  <a:lnTo>
                    <a:pt x="17" y="25"/>
                  </a:lnTo>
                  <a:lnTo>
                    <a:pt x="38" y="20"/>
                  </a:lnTo>
                  <a:lnTo>
                    <a:pt x="67" y="12"/>
                  </a:lnTo>
                  <a:lnTo>
                    <a:pt x="101" y="8"/>
                  </a:lnTo>
                  <a:lnTo>
                    <a:pt x="140" y="2"/>
                  </a:lnTo>
                  <a:lnTo>
                    <a:pt x="182" y="0"/>
                  </a:lnTo>
                  <a:lnTo>
                    <a:pt x="230" y="0"/>
                  </a:lnTo>
                  <a:lnTo>
                    <a:pt x="276" y="0"/>
                  </a:lnTo>
                  <a:lnTo>
                    <a:pt x="318" y="2"/>
                  </a:lnTo>
                  <a:lnTo>
                    <a:pt x="356" y="8"/>
                  </a:lnTo>
                  <a:lnTo>
                    <a:pt x="391" y="12"/>
                  </a:lnTo>
                  <a:lnTo>
                    <a:pt x="418" y="20"/>
                  </a:lnTo>
                  <a:lnTo>
                    <a:pt x="439" y="25"/>
                  </a:lnTo>
                  <a:lnTo>
                    <a:pt x="447" y="29"/>
                  </a:lnTo>
                  <a:lnTo>
                    <a:pt x="452" y="33"/>
                  </a:lnTo>
                  <a:lnTo>
                    <a:pt x="456" y="39"/>
                  </a:lnTo>
                  <a:lnTo>
                    <a:pt x="458" y="43"/>
                  </a:lnTo>
                  <a:lnTo>
                    <a:pt x="456" y="47"/>
                  </a:lnTo>
                  <a:lnTo>
                    <a:pt x="452" y="50"/>
                  </a:lnTo>
                  <a:lnTo>
                    <a:pt x="447" y="54"/>
                  </a:lnTo>
                  <a:lnTo>
                    <a:pt x="439" y="58"/>
                  </a:lnTo>
                  <a:lnTo>
                    <a:pt x="418" y="66"/>
                  </a:lnTo>
                  <a:lnTo>
                    <a:pt x="391" y="72"/>
                  </a:lnTo>
                  <a:lnTo>
                    <a:pt x="356" y="77"/>
                  </a:lnTo>
                  <a:lnTo>
                    <a:pt x="318" y="81"/>
                  </a:lnTo>
                  <a:lnTo>
                    <a:pt x="276" y="83"/>
                  </a:lnTo>
                  <a:lnTo>
                    <a:pt x="230" y="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6" name="Freeform 4060"/>
            <p:cNvSpPr>
              <a:spLocks noChangeAspect="1"/>
            </p:cNvSpPr>
            <p:nvPr/>
          </p:nvSpPr>
          <p:spPr bwMode="auto">
            <a:xfrm>
              <a:off x="2756" y="2702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5 h 46"/>
                <a:gd name="T6" fmla="*/ 6 w 234"/>
                <a:gd name="T7" fmla="*/ 11 h 46"/>
                <a:gd name="T8" fmla="*/ 11 w 234"/>
                <a:gd name="T9" fmla="*/ 15 h 46"/>
                <a:gd name="T10" fmla="*/ 21 w 234"/>
                <a:gd name="T11" fmla="*/ 19 h 46"/>
                <a:gd name="T12" fmla="*/ 42 w 234"/>
                <a:gd name="T13" fmla="*/ 27 h 46"/>
                <a:gd name="T14" fmla="*/ 71 w 234"/>
                <a:gd name="T15" fmla="*/ 32 h 46"/>
                <a:gd name="T16" fmla="*/ 103 w 234"/>
                <a:gd name="T17" fmla="*/ 38 h 46"/>
                <a:gd name="T18" fmla="*/ 144 w 234"/>
                <a:gd name="T19" fmla="*/ 42 h 46"/>
                <a:gd name="T20" fmla="*/ 186 w 234"/>
                <a:gd name="T21" fmla="*/ 44 h 46"/>
                <a:gd name="T22" fmla="*/ 234 w 234"/>
                <a:gd name="T23" fmla="*/ 46 h 46"/>
                <a:gd name="T24" fmla="*/ 234 w 234"/>
                <a:gd name="T25" fmla="*/ 38 h 46"/>
                <a:gd name="T26" fmla="*/ 188 w 234"/>
                <a:gd name="T27" fmla="*/ 36 h 46"/>
                <a:gd name="T28" fmla="*/ 144 w 234"/>
                <a:gd name="T29" fmla="*/ 34 h 46"/>
                <a:gd name="T30" fmla="*/ 105 w 234"/>
                <a:gd name="T31" fmla="*/ 30 h 46"/>
                <a:gd name="T32" fmla="*/ 71 w 234"/>
                <a:gd name="T33" fmla="*/ 25 h 46"/>
                <a:gd name="T34" fmla="*/ 44 w 234"/>
                <a:gd name="T35" fmla="*/ 19 h 46"/>
                <a:gd name="T36" fmla="*/ 23 w 234"/>
                <a:gd name="T37" fmla="*/ 11 h 46"/>
                <a:gd name="T38" fmla="*/ 17 w 234"/>
                <a:gd name="T39" fmla="*/ 9 h 46"/>
                <a:gd name="T40" fmla="*/ 11 w 234"/>
                <a:gd name="T41" fmla="*/ 5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5"/>
                  </a:lnTo>
                  <a:lnTo>
                    <a:pt x="6" y="11"/>
                  </a:lnTo>
                  <a:lnTo>
                    <a:pt x="11" y="15"/>
                  </a:lnTo>
                  <a:lnTo>
                    <a:pt x="21" y="19"/>
                  </a:lnTo>
                  <a:lnTo>
                    <a:pt x="42" y="27"/>
                  </a:lnTo>
                  <a:lnTo>
                    <a:pt x="71" y="32"/>
                  </a:lnTo>
                  <a:lnTo>
                    <a:pt x="103" y="38"/>
                  </a:lnTo>
                  <a:lnTo>
                    <a:pt x="144" y="42"/>
                  </a:lnTo>
                  <a:lnTo>
                    <a:pt x="186" y="44"/>
                  </a:lnTo>
                  <a:lnTo>
                    <a:pt x="234" y="46"/>
                  </a:lnTo>
                  <a:lnTo>
                    <a:pt x="234" y="38"/>
                  </a:lnTo>
                  <a:lnTo>
                    <a:pt x="188" y="36"/>
                  </a:lnTo>
                  <a:lnTo>
                    <a:pt x="144" y="34"/>
                  </a:lnTo>
                  <a:lnTo>
                    <a:pt x="105" y="30"/>
                  </a:lnTo>
                  <a:lnTo>
                    <a:pt x="71" y="25"/>
                  </a:lnTo>
                  <a:lnTo>
                    <a:pt x="44" y="19"/>
                  </a:lnTo>
                  <a:lnTo>
                    <a:pt x="23" y="11"/>
                  </a:lnTo>
                  <a:lnTo>
                    <a:pt x="17" y="9"/>
                  </a:lnTo>
                  <a:lnTo>
                    <a:pt x="11" y="5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7" name="Freeform 4061"/>
            <p:cNvSpPr>
              <a:spLocks noChangeAspect="1"/>
            </p:cNvSpPr>
            <p:nvPr/>
          </p:nvSpPr>
          <p:spPr bwMode="auto">
            <a:xfrm>
              <a:off x="2756" y="2656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0 h 46"/>
                <a:gd name="T6" fmla="*/ 144 w 234"/>
                <a:gd name="T7" fmla="*/ 2 h 46"/>
                <a:gd name="T8" fmla="*/ 103 w 234"/>
                <a:gd name="T9" fmla="*/ 5 h 46"/>
                <a:gd name="T10" fmla="*/ 71 w 234"/>
                <a:gd name="T11" fmla="*/ 11 h 46"/>
                <a:gd name="T12" fmla="*/ 42 w 234"/>
                <a:gd name="T13" fmla="*/ 17 h 46"/>
                <a:gd name="T14" fmla="*/ 21 w 234"/>
                <a:gd name="T15" fmla="*/ 25 h 46"/>
                <a:gd name="T16" fmla="*/ 11 w 234"/>
                <a:gd name="T17" fmla="*/ 30 h 46"/>
                <a:gd name="T18" fmla="*/ 6 w 234"/>
                <a:gd name="T19" fmla="*/ 34 h 46"/>
                <a:gd name="T20" fmla="*/ 2 w 234"/>
                <a:gd name="T21" fmla="*/ 40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0 h 46"/>
                <a:gd name="T30" fmla="*/ 17 w 234"/>
                <a:gd name="T31" fmla="*/ 36 h 46"/>
                <a:gd name="T32" fmla="*/ 23 w 234"/>
                <a:gd name="T33" fmla="*/ 32 h 46"/>
                <a:gd name="T34" fmla="*/ 44 w 234"/>
                <a:gd name="T35" fmla="*/ 27 h 46"/>
                <a:gd name="T36" fmla="*/ 71 w 234"/>
                <a:gd name="T37" fmla="*/ 19 h 46"/>
                <a:gd name="T38" fmla="*/ 105 w 234"/>
                <a:gd name="T39" fmla="*/ 15 h 46"/>
                <a:gd name="T40" fmla="*/ 144 w 234"/>
                <a:gd name="T41" fmla="*/ 11 h 46"/>
                <a:gd name="T42" fmla="*/ 188 w 234"/>
                <a:gd name="T43" fmla="*/ 7 h 46"/>
                <a:gd name="T44" fmla="*/ 234 w 234"/>
                <a:gd name="T45" fmla="*/ 7 h 46"/>
                <a:gd name="T46" fmla="*/ 234 w 234"/>
                <a:gd name="T47" fmla="*/ 7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0"/>
                  </a:lnTo>
                  <a:lnTo>
                    <a:pt x="144" y="2"/>
                  </a:lnTo>
                  <a:lnTo>
                    <a:pt x="103" y="5"/>
                  </a:lnTo>
                  <a:lnTo>
                    <a:pt x="71" y="11"/>
                  </a:lnTo>
                  <a:lnTo>
                    <a:pt x="42" y="17"/>
                  </a:lnTo>
                  <a:lnTo>
                    <a:pt x="21" y="25"/>
                  </a:lnTo>
                  <a:lnTo>
                    <a:pt x="11" y="30"/>
                  </a:lnTo>
                  <a:lnTo>
                    <a:pt x="6" y="34"/>
                  </a:lnTo>
                  <a:lnTo>
                    <a:pt x="2" y="40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0"/>
                  </a:lnTo>
                  <a:lnTo>
                    <a:pt x="17" y="36"/>
                  </a:lnTo>
                  <a:lnTo>
                    <a:pt x="23" y="32"/>
                  </a:lnTo>
                  <a:lnTo>
                    <a:pt x="44" y="27"/>
                  </a:lnTo>
                  <a:lnTo>
                    <a:pt x="71" y="19"/>
                  </a:lnTo>
                  <a:lnTo>
                    <a:pt x="105" y="15"/>
                  </a:lnTo>
                  <a:lnTo>
                    <a:pt x="144" y="11"/>
                  </a:lnTo>
                  <a:lnTo>
                    <a:pt x="188" y="7"/>
                  </a:lnTo>
                  <a:lnTo>
                    <a:pt x="234" y="7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8" name="Freeform 4062"/>
            <p:cNvSpPr>
              <a:spLocks noChangeAspect="1"/>
            </p:cNvSpPr>
            <p:nvPr/>
          </p:nvSpPr>
          <p:spPr bwMode="auto">
            <a:xfrm>
              <a:off x="2990" y="2656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0 h 46"/>
                <a:gd name="T6" fmla="*/ 226 w 232"/>
                <a:gd name="T7" fmla="*/ 34 h 46"/>
                <a:gd name="T8" fmla="*/ 218 w 232"/>
                <a:gd name="T9" fmla="*/ 30 h 46"/>
                <a:gd name="T10" fmla="*/ 211 w 232"/>
                <a:gd name="T11" fmla="*/ 25 h 46"/>
                <a:gd name="T12" fmla="*/ 190 w 232"/>
                <a:gd name="T13" fmla="*/ 17 h 46"/>
                <a:gd name="T14" fmla="*/ 161 w 232"/>
                <a:gd name="T15" fmla="*/ 11 h 46"/>
                <a:gd name="T16" fmla="*/ 126 w 232"/>
                <a:gd name="T17" fmla="*/ 5 h 46"/>
                <a:gd name="T18" fmla="*/ 88 w 232"/>
                <a:gd name="T19" fmla="*/ 2 h 46"/>
                <a:gd name="T20" fmla="*/ 46 w 232"/>
                <a:gd name="T21" fmla="*/ 0 h 46"/>
                <a:gd name="T22" fmla="*/ 0 w 232"/>
                <a:gd name="T23" fmla="*/ 0 h 46"/>
                <a:gd name="T24" fmla="*/ 0 w 232"/>
                <a:gd name="T25" fmla="*/ 7 h 46"/>
                <a:gd name="T26" fmla="*/ 44 w 232"/>
                <a:gd name="T27" fmla="*/ 7 h 46"/>
                <a:gd name="T28" fmla="*/ 88 w 232"/>
                <a:gd name="T29" fmla="*/ 11 h 46"/>
                <a:gd name="T30" fmla="*/ 126 w 232"/>
                <a:gd name="T31" fmla="*/ 15 h 46"/>
                <a:gd name="T32" fmla="*/ 159 w 232"/>
                <a:gd name="T33" fmla="*/ 19 h 46"/>
                <a:gd name="T34" fmla="*/ 188 w 232"/>
                <a:gd name="T35" fmla="*/ 27 h 46"/>
                <a:gd name="T36" fmla="*/ 209 w 232"/>
                <a:gd name="T37" fmla="*/ 32 h 46"/>
                <a:gd name="T38" fmla="*/ 215 w 232"/>
                <a:gd name="T39" fmla="*/ 36 h 46"/>
                <a:gd name="T40" fmla="*/ 220 w 232"/>
                <a:gd name="T41" fmla="*/ 40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0"/>
                  </a:lnTo>
                  <a:lnTo>
                    <a:pt x="226" y="34"/>
                  </a:lnTo>
                  <a:lnTo>
                    <a:pt x="218" y="30"/>
                  </a:lnTo>
                  <a:lnTo>
                    <a:pt x="211" y="25"/>
                  </a:lnTo>
                  <a:lnTo>
                    <a:pt x="190" y="17"/>
                  </a:lnTo>
                  <a:lnTo>
                    <a:pt x="161" y="11"/>
                  </a:lnTo>
                  <a:lnTo>
                    <a:pt x="126" y="5"/>
                  </a:lnTo>
                  <a:lnTo>
                    <a:pt x="88" y="2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44" y="7"/>
                  </a:lnTo>
                  <a:lnTo>
                    <a:pt x="88" y="11"/>
                  </a:lnTo>
                  <a:lnTo>
                    <a:pt x="126" y="15"/>
                  </a:lnTo>
                  <a:lnTo>
                    <a:pt x="159" y="19"/>
                  </a:lnTo>
                  <a:lnTo>
                    <a:pt x="188" y="27"/>
                  </a:lnTo>
                  <a:lnTo>
                    <a:pt x="209" y="32"/>
                  </a:lnTo>
                  <a:lnTo>
                    <a:pt x="215" y="36"/>
                  </a:lnTo>
                  <a:lnTo>
                    <a:pt x="220" y="40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399" name="Freeform 4063"/>
            <p:cNvSpPr>
              <a:spLocks noChangeAspect="1"/>
            </p:cNvSpPr>
            <p:nvPr/>
          </p:nvSpPr>
          <p:spPr bwMode="auto">
            <a:xfrm>
              <a:off x="2990" y="2702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4 h 46"/>
                <a:gd name="T6" fmla="*/ 88 w 232"/>
                <a:gd name="T7" fmla="*/ 42 h 46"/>
                <a:gd name="T8" fmla="*/ 126 w 232"/>
                <a:gd name="T9" fmla="*/ 38 h 46"/>
                <a:gd name="T10" fmla="*/ 161 w 232"/>
                <a:gd name="T11" fmla="*/ 32 h 46"/>
                <a:gd name="T12" fmla="*/ 190 w 232"/>
                <a:gd name="T13" fmla="*/ 27 h 46"/>
                <a:gd name="T14" fmla="*/ 211 w 232"/>
                <a:gd name="T15" fmla="*/ 19 h 46"/>
                <a:gd name="T16" fmla="*/ 218 w 232"/>
                <a:gd name="T17" fmla="*/ 15 h 46"/>
                <a:gd name="T18" fmla="*/ 226 w 232"/>
                <a:gd name="T19" fmla="*/ 11 h 46"/>
                <a:gd name="T20" fmla="*/ 230 w 232"/>
                <a:gd name="T21" fmla="*/ 5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5 h 46"/>
                <a:gd name="T30" fmla="*/ 215 w 232"/>
                <a:gd name="T31" fmla="*/ 9 h 46"/>
                <a:gd name="T32" fmla="*/ 209 w 232"/>
                <a:gd name="T33" fmla="*/ 11 h 46"/>
                <a:gd name="T34" fmla="*/ 188 w 232"/>
                <a:gd name="T35" fmla="*/ 19 h 46"/>
                <a:gd name="T36" fmla="*/ 159 w 232"/>
                <a:gd name="T37" fmla="*/ 25 h 46"/>
                <a:gd name="T38" fmla="*/ 126 w 232"/>
                <a:gd name="T39" fmla="*/ 30 h 46"/>
                <a:gd name="T40" fmla="*/ 88 w 232"/>
                <a:gd name="T41" fmla="*/ 34 h 46"/>
                <a:gd name="T42" fmla="*/ 44 w 232"/>
                <a:gd name="T43" fmla="*/ 36 h 46"/>
                <a:gd name="T44" fmla="*/ 0 w 232"/>
                <a:gd name="T45" fmla="*/ 38 h 46"/>
                <a:gd name="T46" fmla="*/ 0 w 232"/>
                <a:gd name="T47" fmla="*/ 38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4"/>
                  </a:lnTo>
                  <a:lnTo>
                    <a:pt x="88" y="42"/>
                  </a:lnTo>
                  <a:lnTo>
                    <a:pt x="126" y="38"/>
                  </a:lnTo>
                  <a:lnTo>
                    <a:pt x="161" y="32"/>
                  </a:lnTo>
                  <a:lnTo>
                    <a:pt x="190" y="27"/>
                  </a:lnTo>
                  <a:lnTo>
                    <a:pt x="211" y="19"/>
                  </a:lnTo>
                  <a:lnTo>
                    <a:pt x="218" y="15"/>
                  </a:lnTo>
                  <a:lnTo>
                    <a:pt x="226" y="11"/>
                  </a:lnTo>
                  <a:lnTo>
                    <a:pt x="230" y="5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5"/>
                  </a:lnTo>
                  <a:lnTo>
                    <a:pt x="215" y="9"/>
                  </a:lnTo>
                  <a:lnTo>
                    <a:pt x="209" y="11"/>
                  </a:lnTo>
                  <a:lnTo>
                    <a:pt x="188" y="19"/>
                  </a:lnTo>
                  <a:lnTo>
                    <a:pt x="159" y="25"/>
                  </a:lnTo>
                  <a:lnTo>
                    <a:pt x="126" y="30"/>
                  </a:lnTo>
                  <a:lnTo>
                    <a:pt x="88" y="34"/>
                  </a:lnTo>
                  <a:lnTo>
                    <a:pt x="44" y="36"/>
                  </a:lnTo>
                  <a:lnTo>
                    <a:pt x="0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0" name="Freeform 4064"/>
            <p:cNvSpPr>
              <a:spLocks noChangeAspect="1"/>
            </p:cNvSpPr>
            <p:nvPr/>
          </p:nvSpPr>
          <p:spPr bwMode="auto">
            <a:xfrm>
              <a:off x="3214" y="2702"/>
              <a:ext cx="8" cy="151"/>
            </a:xfrm>
            <a:custGeom>
              <a:avLst/>
              <a:gdLst>
                <a:gd name="T0" fmla="*/ 4 w 8"/>
                <a:gd name="T1" fmla="*/ 151 h 151"/>
                <a:gd name="T2" fmla="*/ 8 w 8"/>
                <a:gd name="T3" fmla="*/ 151 h 151"/>
                <a:gd name="T4" fmla="*/ 8 w 8"/>
                <a:gd name="T5" fmla="*/ 0 h 151"/>
                <a:gd name="T6" fmla="*/ 0 w 8"/>
                <a:gd name="T7" fmla="*/ 0 h 151"/>
                <a:gd name="T8" fmla="*/ 0 w 8"/>
                <a:gd name="T9" fmla="*/ 151 h 151"/>
                <a:gd name="T10" fmla="*/ 4 w 8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1"/>
                <a:gd name="T20" fmla="*/ 8 w 8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1">
                  <a:moveTo>
                    <a:pt x="4" y="151"/>
                  </a:moveTo>
                  <a:lnTo>
                    <a:pt x="8" y="151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2" name="Freeform 4065"/>
            <p:cNvSpPr>
              <a:spLocks noChangeAspect="1"/>
            </p:cNvSpPr>
            <p:nvPr/>
          </p:nvSpPr>
          <p:spPr bwMode="auto">
            <a:xfrm>
              <a:off x="3015" y="2744"/>
              <a:ext cx="9" cy="152"/>
            </a:xfrm>
            <a:custGeom>
              <a:avLst/>
              <a:gdLst>
                <a:gd name="T0" fmla="*/ 4 w 9"/>
                <a:gd name="T1" fmla="*/ 152 h 152"/>
                <a:gd name="T2" fmla="*/ 9 w 9"/>
                <a:gd name="T3" fmla="*/ 152 h 152"/>
                <a:gd name="T4" fmla="*/ 9 w 9"/>
                <a:gd name="T5" fmla="*/ 0 h 152"/>
                <a:gd name="T6" fmla="*/ 0 w 9"/>
                <a:gd name="T7" fmla="*/ 0 h 152"/>
                <a:gd name="T8" fmla="*/ 0 w 9"/>
                <a:gd name="T9" fmla="*/ 152 h 152"/>
                <a:gd name="T10" fmla="*/ 4 w 9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2"/>
                <a:gd name="T20" fmla="*/ 9 w 9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2">
                  <a:moveTo>
                    <a:pt x="4" y="152"/>
                  </a:moveTo>
                  <a:lnTo>
                    <a:pt x="9" y="15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3" name="Freeform 4066"/>
            <p:cNvSpPr>
              <a:spLocks noChangeAspect="1"/>
            </p:cNvSpPr>
            <p:nvPr/>
          </p:nvSpPr>
          <p:spPr bwMode="auto">
            <a:xfrm>
              <a:off x="2984" y="2744"/>
              <a:ext cx="10" cy="152"/>
            </a:xfrm>
            <a:custGeom>
              <a:avLst/>
              <a:gdLst>
                <a:gd name="T0" fmla="*/ 6 w 10"/>
                <a:gd name="T1" fmla="*/ 152 h 152"/>
                <a:gd name="T2" fmla="*/ 10 w 10"/>
                <a:gd name="T3" fmla="*/ 152 h 152"/>
                <a:gd name="T4" fmla="*/ 10 w 10"/>
                <a:gd name="T5" fmla="*/ 0 h 152"/>
                <a:gd name="T6" fmla="*/ 0 w 10"/>
                <a:gd name="T7" fmla="*/ 0 h 152"/>
                <a:gd name="T8" fmla="*/ 0 w 10"/>
                <a:gd name="T9" fmla="*/ 152 h 152"/>
                <a:gd name="T10" fmla="*/ 6 w 10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2"/>
                <a:gd name="T20" fmla="*/ 10 w 10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2">
                  <a:moveTo>
                    <a:pt x="6" y="152"/>
                  </a:moveTo>
                  <a:lnTo>
                    <a:pt x="10" y="15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6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4" name="Freeform 4067"/>
            <p:cNvSpPr>
              <a:spLocks noChangeAspect="1"/>
            </p:cNvSpPr>
            <p:nvPr/>
          </p:nvSpPr>
          <p:spPr bwMode="auto">
            <a:xfrm>
              <a:off x="2955" y="2744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5" name="Freeform 4068"/>
            <p:cNvSpPr>
              <a:spLocks noChangeAspect="1"/>
            </p:cNvSpPr>
            <p:nvPr/>
          </p:nvSpPr>
          <p:spPr bwMode="auto">
            <a:xfrm>
              <a:off x="2813" y="2729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6" name="Freeform 4069"/>
            <p:cNvSpPr>
              <a:spLocks noChangeAspect="1"/>
            </p:cNvSpPr>
            <p:nvPr/>
          </p:nvSpPr>
          <p:spPr bwMode="auto">
            <a:xfrm>
              <a:off x="2840" y="2732"/>
              <a:ext cx="10" cy="154"/>
            </a:xfrm>
            <a:custGeom>
              <a:avLst/>
              <a:gdLst>
                <a:gd name="T0" fmla="*/ 6 w 10"/>
                <a:gd name="T1" fmla="*/ 154 h 154"/>
                <a:gd name="T2" fmla="*/ 10 w 10"/>
                <a:gd name="T3" fmla="*/ 154 h 154"/>
                <a:gd name="T4" fmla="*/ 10 w 10"/>
                <a:gd name="T5" fmla="*/ 0 h 154"/>
                <a:gd name="T6" fmla="*/ 0 w 10"/>
                <a:gd name="T7" fmla="*/ 0 h 154"/>
                <a:gd name="T8" fmla="*/ 0 w 10"/>
                <a:gd name="T9" fmla="*/ 154 h 154"/>
                <a:gd name="T10" fmla="*/ 6 w 10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4"/>
                <a:gd name="T20" fmla="*/ 10 w 10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4">
                  <a:moveTo>
                    <a:pt x="6" y="154"/>
                  </a:moveTo>
                  <a:lnTo>
                    <a:pt x="10" y="154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6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7" name="Freeform 4070"/>
            <p:cNvSpPr>
              <a:spLocks noChangeAspect="1"/>
            </p:cNvSpPr>
            <p:nvPr/>
          </p:nvSpPr>
          <p:spPr bwMode="auto">
            <a:xfrm>
              <a:off x="2898" y="2740"/>
              <a:ext cx="9" cy="154"/>
            </a:xfrm>
            <a:custGeom>
              <a:avLst/>
              <a:gdLst>
                <a:gd name="T0" fmla="*/ 5 w 9"/>
                <a:gd name="T1" fmla="*/ 154 h 154"/>
                <a:gd name="T2" fmla="*/ 9 w 9"/>
                <a:gd name="T3" fmla="*/ 154 h 154"/>
                <a:gd name="T4" fmla="*/ 9 w 9"/>
                <a:gd name="T5" fmla="*/ 0 h 154"/>
                <a:gd name="T6" fmla="*/ 0 w 9"/>
                <a:gd name="T7" fmla="*/ 0 h 154"/>
                <a:gd name="T8" fmla="*/ 0 w 9"/>
                <a:gd name="T9" fmla="*/ 154 h 154"/>
                <a:gd name="T10" fmla="*/ 5 w 9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4"/>
                <a:gd name="T20" fmla="*/ 9 w 9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4">
                  <a:moveTo>
                    <a:pt x="5" y="154"/>
                  </a:moveTo>
                  <a:lnTo>
                    <a:pt x="9" y="154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5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8" name="Freeform 4071"/>
            <p:cNvSpPr>
              <a:spLocks noChangeAspect="1"/>
            </p:cNvSpPr>
            <p:nvPr/>
          </p:nvSpPr>
          <p:spPr bwMode="auto">
            <a:xfrm>
              <a:off x="2926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09" name="Freeform 4072"/>
            <p:cNvSpPr>
              <a:spLocks noChangeAspect="1"/>
            </p:cNvSpPr>
            <p:nvPr/>
          </p:nvSpPr>
          <p:spPr bwMode="auto">
            <a:xfrm>
              <a:off x="2786" y="2721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0" name="Freeform 4073"/>
            <p:cNvSpPr>
              <a:spLocks noChangeAspect="1"/>
            </p:cNvSpPr>
            <p:nvPr/>
          </p:nvSpPr>
          <p:spPr bwMode="auto">
            <a:xfrm>
              <a:off x="2871" y="2738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1" name="Freeform 4074"/>
            <p:cNvSpPr>
              <a:spLocks noChangeAspect="1"/>
            </p:cNvSpPr>
            <p:nvPr/>
          </p:nvSpPr>
          <p:spPr bwMode="auto">
            <a:xfrm>
              <a:off x="3047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2" name="Freeform 4075"/>
            <p:cNvSpPr>
              <a:spLocks noChangeAspect="1"/>
            </p:cNvSpPr>
            <p:nvPr/>
          </p:nvSpPr>
          <p:spPr bwMode="auto">
            <a:xfrm>
              <a:off x="3078" y="2740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3" name="Freeform 4076"/>
            <p:cNvSpPr>
              <a:spLocks noChangeAspect="1"/>
            </p:cNvSpPr>
            <p:nvPr/>
          </p:nvSpPr>
          <p:spPr bwMode="auto">
            <a:xfrm>
              <a:off x="3111" y="2736"/>
              <a:ext cx="7" cy="152"/>
            </a:xfrm>
            <a:custGeom>
              <a:avLst/>
              <a:gdLst>
                <a:gd name="T0" fmla="*/ 3 w 7"/>
                <a:gd name="T1" fmla="*/ 152 h 152"/>
                <a:gd name="T2" fmla="*/ 7 w 7"/>
                <a:gd name="T3" fmla="*/ 152 h 152"/>
                <a:gd name="T4" fmla="*/ 7 w 7"/>
                <a:gd name="T5" fmla="*/ 0 h 152"/>
                <a:gd name="T6" fmla="*/ 0 w 7"/>
                <a:gd name="T7" fmla="*/ 0 h 152"/>
                <a:gd name="T8" fmla="*/ 0 w 7"/>
                <a:gd name="T9" fmla="*/ 152 h 152"/>
                <a:gd name="T10" fmla="*/ 3 w 7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2"/>
                <a:gd name="T20" fmla="*/ 7 w 7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2">
                  <a:moveTo>
                    <a:pt x="3" y="152"/>
                  </a:moveTo>
                  <a:lnTo>
                    <a:pt x="7" y="15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3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4" name="Freeform 4077"/>
            <p:cNvSpPr>
              <a:spLocks noChangeAspect="1"/>
            </p:cNvSpPr>
            <p:nvPr/>
          </p:nvSpPr>
          <p:spPr bwMode="auto">
            <a:xfrm>
              <a:off x="3145" y="273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5" name="Freeform 4078"/>
            <p:cNvSpPr>
              <a:spLocks noChangeAspect="1"/>
            </p:cNvSpPr>
            <p:nvPr/>
          </p:nvSpPr>
          <p:spPr bwMode="auto">
            <a:xfrm>
              <a:off x="3174" y="2725"/>
              <a:ext cx="10" cy="151"/>
            </a:xfrm>
            <a:custGeom>
              <a:avLst/>
              <a:gdLst>
                <a:gd name="T0" fmla="*/ 6 w 10"/>
                <a:gd name="T1" fmla="*/ 151 h 151"/>
                <a:gd name="T2" fmla="*/ 10 w 10"/>
                <a:gd name="T3" fmla="*/ 151 h 151"/>
                <a:gd name="T4" fmla="*/ 10 w 10"/>
                <a:gd name="T5" fmla="*/ 0 h 151"/>
                <a:gd name="T6" fmla="*/ 0 w 10"/>
                <a:gd name="T7" fmla="*/ 0 h 151"/>
                <a:gd name="T8" fmla="*/ 0 w 10"/>
                <a:gd name="T9" fmla="*/ 151 h 151"/>
                <a:gd name="T10" fmla="*/ 6 w 10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1"/>
                <a:gd name="T20" fmla="*/ 10 w 10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1">
                  <a:moveTo>
                    <a:pt x="6" y="151"/>
                  </a:moveTo>
                  <a:lnTo>
                    <a:pt x="10" y="15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6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6" name="Freeform 4079"/>
            <p:cNvSpPr>
              <a:spLocks noChangeAspect="1"/>
            </p:cNvSpPr>
            <p:nvPr/>
          </p:nvSpPr>
          <p:spPr bwMode="auto">
            <a:xfrm>
              <a:off x="2756" y="2704"/>
              <a:ext cx="7" cy="151"/>
            </a:xfrm>
            <a:custGeom>
              <a:avLst/>
              <a:gdLst>
                <a:gd name="T0" fmla="*/ 4 w 7"/>
                <a:gd name="T1" fmla="*/ 151 h 151"/>
                <a:gd name="T2" fmla="*/ 7 w 7"/>
                <a:gd name="T3" fmla="*/ 151 h 151"/>
                <a:gd name="T4" fmla="*/ 7 w 7"/>
                <a:gd name="T5" fmla="*/ 0 h 151"/>
                <a:gd name="T6" fmla="*/ 0 w 7"/>
                <a:gd name="T7" fmla="*/ 0 h 151"/>
                <a:gd name="T8" fmla="*/ 0 w 7"/>
                <a:gd name="T9" fmla="*/ 151 h 151"/>
                <a:gd name="T10" fmla="*/ 4 w 7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1"/>
                <a:gd name="T20" fmla="*/ 7 w 7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1">
                  <a:moveTo>
                    <a:pt x="4" y="151"/>
                  </a:moveTo>
                  <a:lnTo>
                    <a:pt x="7" y="151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7" name="Freeform 4080"/>
            <p:cNvSpPr>
              <a:spLocks noChangeAspect="1"/>
            </p:cNvSpPr>
            <p:nvPr/>
          </p:nvSpPr>
          <p:spPr bwMode="auto">
            <a:xfrm>
              <a:off x="2815" y="2663"/>
              <a:ext cx="346" cy="62"/>
            </a:xfrm>
            <a:custGeom>
              <a:avLst/>
              <a:gdLst>
                <a:gd name="T0" fmla="*/ 175 w 346"/>
                <a:gd name="T1" fmla="*/ 62 h 62"/>
                <a:gd name="T2" fmla="*/ 138 w 346"/>
                <a:gd name="T3" fmla="*/ 62 h 62"/>
                <a:gd name="T4" fmla="*/ 106 w 346"/>
                <a:gd name="T5" fmla="*/ 60 h 62"/>
                <a:gd name="T6" fmla="*/ 77 w 346"/>
                <a:gd name="T7" fmla="*/ 56 h 62"/>
                <a:gd name="T8" fmla="*/ 52 w 346"/>
                <a:gd name="T9" fmla="*/ 52 h 62"/>
                <a:gd name="T10" fmla="*/ 31 w 346"/>
                <a:gd name="T11" fmla="*/ 48 h 62"/>
                <a:gd name="T12" fmla="*/ 16 w 346"/>
                <a:gd name="T13" fmla="*/ 43 h 62"/>
                <a:gd name="T14" fmla="*/ 10 w 346"/>
                <a:gd name="T15" fmla="*/ 41 h 62"/>
                <a:gd name="T16" fmla="*/ 4 w 346"/>
                <a:gd name="T17" fmla="*/ 37 h 62"/>
                <a:gd name="T18" fmla="*/ 2 w 346"/>
                <a:gd name="T19" fmla="*/ 35 h 62"/>
                <a:gd name="T20" fmla="*/ 0 w 346"/>
                <a:gd name="T21" fmla="*/ 31 h 62"/>
                <a:gd name="T22" fmla="*/ 2 w 346"/>
                <a:gd name="T23" fmla="*/ 27 h 62"/>
                <a:gd name="T24" fmla="*/ 4 w 346"/>
                <a:gd name="T25" fmla="*/ 25 h 62"/>
                <a:gd name="T26" fmla="*/ 10 w 346"/>
                <a:gd name="T27" fmla="*/ 21 h 62"/>
                <a:gd name="T28" fmla="*/ 16 w 346"/>
                <a:gd name="T29" fmla="*/ 20 h 62"/>
                <a:gd name="T30" fmla="*/ 31 w 346"/>
                <a:gd name="T31" fmla="*/ 14 h 62"/>
                <a:gd name="T32" fmla="*/ 52 w 346"/>
                <a:gd name="T33" fmla="*/ 10 h 62"/>
                <a:gd name="T34" fmla="*/ 77 w 346"/>
                <a:gd name="T35" fmla="*/ 6 h 62"/>
                <a:gd name="T36" fmla="*/ 106 w 346"/>
                <a:gd name="T37" fmla="*/ 2 h 62"/>
                <a:gd name="T38" fmla="*/ 138 w 346"/>
                <a:gd name="T39" fmla="*/ 0 h 62"/>
                <a:gd name="T40" fmla="*/ 175 w 346"/>
                <a:gd name="T41" fmla="*/ 0 h 62"/>
                <a:gd name="T42" fmla="*/ 209 w 346"/>
                <a:gd name="T43" fmla="*/ 0 h 62"/>
                <a:gd name="T44" fmla="*/ 240 w 346"/>
                <a:gd name="T45" fmla="*/ 2 h 62"/>
                <a:gd name="T46" fmla="*/ 271 w 346"/>
                <a:gd name="T47" fmla="*/ 6 h 62"/>
                <a:gd name="T48" fmla="*/ 296 w 346"/>
                <a:gd name="T49" fmla="*/ 10 h 62"/>
                <a:gd name="T50" fmla="*/ 317 w 346"/>
                <a:gd name="T51" fmla="*/ 14 h 62"/>
                <a:gd name="T52" fmla="*/ 332 w 346"/>
                <a:gd name="T53" fmla="*/ 20 h 62"/>
                <a:gd name="T54" fmla="*/ 338 w 346"/>
                <a:gd name="T55" fmla="*/ 21 h 62"/>
                <a:gd name="T56" fmla="*/ 342 w 346"/>
                <a:gd name="T57" fmla="*/ 25 h 62"/>
                <a:gd name="T58" fmla="*/ 346 w 346"/>
                <a:gd name="T59" fmla="*/ 27 h 62"/>
                <a:gd name="T60" fmla="*/ 346 w 346"/>
                <a:gd name="T61" fmla="*/ 31 h 62"/>
                <a:gd name="T62" fmla="*/ 346 w 346"/>
                <a:gd name="T63" fmla="*/ 35 h 62"/>
                <a:gd name="T64" fmla="*/ 342 w 346"/>
                <a:gd name="T65" fmla="*/ 37 h 62"/>
                <a:gd name="T66" fmla="*/ 338 w 346"/>
                <a:gd name="T67" fmla="*/ 41 h 62"/>
                <a:gd name="T68" fmla="*/ 332 w 346"/>
                <a:gd name="T69" fmla="*/ 43 h 62"/>
                <a:gd name="T70" fmla="*/ 317 w 346"/>
                <a:gd name="T71" fmla="*/ 48 h 62"/>
                <a:gd name="T72" fmla="*/ 296 w 346"/>
                <a:gd name="T73" fmla="*/ 52 h 62"/>
                <a:gd name="T74" fmla="*/ 271 w 346"/>
                <a:gd name="T75" fmla="*/ 56 h 62"/>
                <a:gd name="T76" fmla="*/ 240 w 346"/>
                <a:gd name="T77" fmla="*/ 60 h 62"/>
                <a:gd name="T78" fmla="*/ 209 w 346"/>
                <a:gd name="T79" fmla="*/ 62 h 62"/>
                <a:gd name="T80" fmla="*/ 175 w 346"/>
                <a:gd name="T81" fmla="*/ 62 h 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46"/>
                <a:gd name="T124" fmla="*/ 0 h 62"/>
                <a:gd name="T125" fmla="*/ 346 w 346"/>
                <a:gd name="T126" fmla="*/ 62 h 6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46" h="62">
                  <a:moveTo>
                    <a:pt x="175" y="62"/>
                  </a:moveTo>
                  <a:lnTo>
                    <a:pt x="138" y="62"/>
                  </a:lnTo>
                  <a:lnTo>
                    <a:pt x="106" y="60"/>
                  </a:lnTo>
                  <a:lnTo>
                    <a:pt x="77" y="56"/>
                  </a:lnTo>
                  <a:lnTo>
                    <a:pt x="52" y="52"/>
                  </a:lnTo>
                  <a:lnTo>
                    <a:pt x="31" y="48"/>
                  </a:lnTo>
                  <a:lnTo>
                    <a:pt x="16" y="43"/>
                  </a:lnTo>
                  <a:lnTo>
                    <a:pt x="10" y="41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10" y="21"/>
                  </a:lnTo>
                  <a:lnTo>
                    <a:pt x="16" y="20"/>
                  </a:lnTo>
                  <a:lnTo>
                    <a:pt x="31" y="14"/>
                  </a:lnTo>
                  <a:lnTo>
                    <a:pt x="52" y="10"/>
                  </a:lnTo>
                  <a:lnTo>
                    <a:pt x="77" y="6"/>
                  </a:lnTo>
                  <a:lnTo>
                    <a:pt x="106" y="2"/>
                  </a:lnTo>
                  <a:lnTo>
                    <a:pt x="138" y="0"/>
                  </a:lnTo>
                  <a:lnTo>
                    <a:pt x="175" y="0"/>
                  </a:lnTo>
                  <a:lnTo>
                    <a:pt x="209" y="0"/>
                  </a:lnTo>
                  <a:lnTo>
                    <a:pt x="240" y="2"/>
                  </a:lnTo>
                  <a:lnTo>
                    <a:pt x="271" y="6"/>
                  </a:lnTo>
                  <a:lnTo>
                    <a:pt x="296" y="10"/>
                  </a:lnTo>
                  <a:lnTo>
                    <a:pt x="317" y="14"/>
                  </a:lnTo>
                  <a:lnTo>
                    <a:pt x="332" y="20"/>
                  </a:lnTo>
                  <a:lnTo>
                    <a:pt x="338" y="21"/>
                  </a:lnTo>
                  <a:lnTo>
                    <a:pt x="342" y="25"/>
                  </a:lnTo>
                  <a:lnTo>
                    <a:pt x="346" y="27"/>
                  </a:lnTo>
                  <a:lnTo>
                    <a:pt x="346" y="31"/>
                  </a:lnTo>
                  <a:lnTo>
                    <a:pt x="346" y="35"/>
                  </a:lnTo>
                  <a:lnTo>
                    <a:pt x="342" y="37"/>
                  </a:lnTo>
                  <a:lnTo>
                    <a:pt x="338" y="41"/>
                  </a:lnTo>
                  <a:lnTo>
                    <a:pt x="332" y="43"/>
                  </a:lnTo>
                  <a:lnTo>
                    <a:pt x="317" y="48"/>
                  </a:lnTo>
                  <a:lnTo>
                    <a:pt x="296" y="52"/>
                  </a:lnTo>
                  <a:lnTo>
                    <a:pt x="271" y="56"/>
                  </a:lnTo>
                  <a:lnTo>
                    <a:pt x="240" y="60"/>
                  </a:lnTo>
                  <a:lnTo>
                    <a:pt x="209" y="62"/>
                  </a:lnTo>
                  <a:lnTo>
                    <a:pt x="175" y="6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8" name="Freeform 4081"/>
            <p:cNvSpPr>
              <a:spLocks noChangeAspect="1"/>
            </p:cNvSpPr>
            <p:nvPr/>
          </p:nvSpPr>
          <p:spPr bwMode="auto">
            <a:xfrm>
              <a:off x="2811" y="2694"/>
              <a:ext cx="179" cy="35"/>
            </a:xfrm>
            <a:custGeom>
              <a:avLst/>
              <a:gdLst>
                <a:gd name="T0" fmla="*/ 0 w 179"/>
                <a:gd name="T1" fmla="*/ 0 h 35"/>
                <a:gd name="T2" fmla="*/ 0 w 179"/>
                <a:gd name="T3" fmla="*/ 0 h 35"/>
                <a:gd name="T4" fmla="*/ 2 w 179"/>
                <a:gd name="T5" fmla="*/ 6 h 35"/>
                <a:gd name="T6" fmla="*/ 6 w 179"/>
                <a:gd name="T7" fmla="*/ 10 h 35"/>
                <a:gd name="T8" fmla="*/ 10 w 179"/>
                <a:gd name="T9" fmla="*/ 13 h 35"/>
                <a:gd name="T10" fmla="*/ 18 w 179"/>
                <a:gd name="T11" fmla="*/ 15 h 35"/>
                <a:gd name="T12" fmla="*/ 33 w 179"/>
                <a:gd name="T13" fmla="*/ 21 h 35"/>
                <a:gd name="T14" fmla="*/ 54 w 179"/>
                <a:gd name="T15" fmla="*/ 25 h 35"/>
                <a:gd name="T16" fmla="*/ 81 w 179"/>
                <a:gd name="T17" fmla="*/ 29 h 35"/>
                <a:gd name="T18" fmla="*/ 110 w 179"/>
                <a:gd name="T19" fmla="*/ 33 h 35"/>
                <a:gd name="T20" fmla="*/ 142 w 179"/>
                <a:gd name="T21" fmla="*/ 35 h 35"/>
                <a:gd name="T22" fmla="*/ 179 w 179"/>
                <a:gd name="T23" fmla="*/ 35 h 35"/>
                <a:gd name="T24" fmla="*/ 179 w 179"/>
                <a:gd name="T25" fmla="*/ 27 h 35"/>
                <a:gd name="T26" fmla="*/ 142 w 179"/>
                <a:gd name="T27" fmla="*/ 27 h 35"/>
                <a:gd name="T28" fmla="*/ 112 w 179"/>
                <a:gd name="T29" fmla="*/ 25 h 35"/>
                <a:gd name="T30" fmla="*/ 81 w 179"/>
                <a:gd name="T31" fmla="*/ 21 h 35"/>
                <a:gd name="T32" fmla="*/ 56 w 179"/>
                <a:gd name="T33" fmla="*/ 17 h 35"/>
                <a:gd name="T34" fmla="*/ 35 w 179"/>
                <a:gd name="T35" fmla="*/ 13 h 35"/>
                <a:gd name="T36" fmla="*/ 20 w 179"/>
                <a:gd name="T37" fmla="*/ 8 h 35"/>
                <a:gd name="T38" fmla="*/ 16 w 179"/>
                <a:gd name="T39" fmla="*/ 6 h 35"/>
                <a:gd name="T40" fmla="*/ 12 w 179"/>
                <a:gd name="T41" fmla="*/ 4 h 35"/>
                <a:gd name="T42" fmla="*/ 10 w 179"/>
                <a:gd name="T43" fmla="*/ 2 h 35"/>
                <a:gd name="T44" fmla="*/ 10 w 179"/>
                <a:gd name="T45" fmla="*/ 0 h 35"/>
                <a:gd name="T46" fmla="*/ 10 w 179"/>
                <a:gd name="T47" fmla="*/ 0 h 35"/>
                <a:gd name="T48" fmla="*/ 0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0"/>
                  </a:lnTo>
                  <a:lnTo>
                    <a:pt x="10" y="13"/>
                  </a:lnTo>
                  <a:lnTo>
                    <a:pt x="18" y="15"/>
                  </a:lnTo>
                  <a:lnTo>
                    <a:pt x="33" y="21"/>
                  </a:lnTo>
                  <a:lnTo>
                    <a:pt x="54" y="25"/>
                  </a:lnTo>
                  <a:lnTo>
                    <a:pt x="81" y="29"/>
                  </a:lnTo>
                  <a:lnTo>
                    <a:pt x="110" y="33"/>
                  </a:lnTo>
                  <a:lnTo>
                    <a:pt x="142" y="35"/>
                  </a:lnTo>
                  <a:lnTo>
                    <a:pt x="179" y="35"/>
                  </a:lnTo>
                  <a:lnTo>
                    <a:pt x="179" y="27"/>
                  </a:lnTo>
                  <a:lnTo>
                    <a:pt x="142" y="27"/>
                  </a:lnTo>
                  <a:lnTo>
                    <a:pt x="112" y="25"/>
                  </a:lnTo>
                  <a:lnTo>
                    <a:pt x="81" y="21"/>
                  </a:lnTo>
                  <a:lnTo>
                    <a:pt x="56" y="17"/>
                  </a:lnTo>
                  <a:lnTo>
                    <a:pt x="35" y="13"/>
                  </a:lnTo>
                  <a:lnTo>
                    <a:pt x="20" y="8"/>
                  </a:lnTo>
                  <a:lnTo>
                    <a:pt x="16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19" name="Freeform 4082"/>
            <p:cNvSpPr>
              <a:spLocks noChangeAspect="1"/>
            </p:cNvSpPr>
            <p:nvPr/>
          </p:nvSpPr>
          <p:spPr bwMode="auto">
            <a:xfrm>
              <a:off x="2811" y="2659"/>
              <a:ext cx="179" cy="35"/>
            </a:xfrm>
            <a:custGeom>
              <a:avLst/>
              <a:gdLst>
                <a:gd name="T0" fmla="*/ 179 w 179"/>
                <a:gd name="T1" fmla="*/ 0 h 35"/>
                <a:gd name="T2" fmla="*/ 179 w 179"/>
                <a:gd name="T3" fmla="*/ 0 h 35"/>
                <a:gd name="T4" fmla="*/ 142 w 179"/>
                <a:gd name="T5" fmla="*/ 0 h 35"/>
                <a:gd name="T6" fmla="*/ 110 w 179"/>
                <a:gd name="T7" fmla="*/ 2 h 35"/>
                <a:gd name="T8" fmla="*/ 81 w 179"/>
                <a:gd name="T9" fmla="*/ 6 h 35"/>
                <a:gd name="T10" fmla="*/ 54 w 179"/>
                <a:gd name="T11" fmla="*/ 10 h 35"/>
                <a:gd name="T12" fmla="*/ 33 w 179"/>
                <a:gd name="T13" fmla="*/ 14 h 35"/>
                <a:gd name="T14" fmla="*/ 18 w 179"/>
                <a:gd name="T15" fmla="*/ 20 h 35"/>
                <a:gd name="T16" fmla="*/ 12 w 179"/>
                <a:gd name="T17" fmla="*/ 24 h 35"/>
                <a:gd name="T18" fmla="*/ 6 w 179"/>
                <a:gd name="T19" fmla="*/ 25 h 35"/>
                <a:gd name="T20" fmla="*/ 2 w 179"/>
                <a:gd name="T21" fmla="*/ 29 h 35"/>
                <a:gd name="T22" fmla="*/ 0 w 179"/>
                <a:gd name="T23" fmla="*/ 35 h 35"/>
                <a:gd name="T24" fmla="*/ 10 w 179"/>
                <a:gd name="T25" fmla="*/ 35 h 35"/>
                <a:gd name="T26" fmla="*/ 10 w 179"/>
                <a:gd name="T27" fmla="*/ 33 h 35"/>
                <a:gd name="T28" fmla="*/ 12 w 179"/>
                <a:gd name="T29" fmla="*/ 31 h 35"/>
                <a:gd name="T30" fmla="*/ 16 w 179"/>
                <a:gd name="T31" fmla="*/ 29 h 35"/>
                <a:gd name="T32" fmla="*/ 20 w 179"/>
                <a:gd name="T33" fmla="*/ 27 h 35"/>
                <a:gd name="T34" fmla="*/ 35 w 179"/>
                <a:gd name="T35" fmla="*/ 22 h 35"/>
                <a:gd name="T36" fmla="*/ 56 w 179"/>
                <a:gd name="T37" fmla="*/ 18 h 35"/>
                <a:gd name="T38" fmla="*/ 81 w 179"/>
                <a:gd name="T39" fmla="*/ 14 h 35"/>
                <a:gd name="T40" fmla="*/ 112 w 179"/>
                <a:gd name="T41" fmla="*/ 10 h 35"/>
                <a:gd name="T42" fmla="*/ 142 w 179"/>
                <a:gd name="T43" fmla="*/ 10 h 35"/>
                <a:gd name="T44" fmla="*/ 179 w 179"/>
                <a:gd name="T45" fmla="*/ 8 h 35"/>
                <a:gd name="T46" fmla="*/ 179 w 179"/>
                <a:gd name="T47" fmla="*/ 8 h 35"/>
                <a:gd name="T48" fmla="*/ 179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179" y="0"/>
                  </a:moveTo>
                  <a:lnTo>
                    <a:pt x="179" y="0"/>
                  </a:lnTo>
                  <a:lnTo>
                    <a:pt x="142" y="0"/>
                  </a:lnTo>
                  <a:lnTo>
                    <a:pt x="110" y="2"/>
                  </a:lnTo>
                  <a:lnTo>
                    <a:pt x="81" y="6"/>
                  </a:lnTo>
                  <a:lnTo>
                    <a:pt x="54" y="10"/>
                  </a:lnTo>
                  <a:lnTo>
                    <a:pt x="33" y="14"/>
                  </a:lnTo>
                  <a:lnTo>
                    <a:pt x="18" y="20"/>
                  </a:lnTo>
                  <a:lnTo>
                    <a:pt x="12" y="24"/>
                  </a:lnTo>
                  <a:lnTo>
                    <a:pt x="6" y="25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2" y="31"/>
                  </a:lnTo>
                  <a:lnTo>
                    <a:pt x="16" y="29"/>
                  </a:lnTo>
                  <a:lnTo>
                    <a:pt x="20" y="27"/>
                  </a:lnTo>
                  <a:lnTo>
                    <a:pt x="35" y="22"/>
                  </a:lnTo>
                  <a:lnTo>
                    <a:pt x="56" y="18"/>
                  </a:lnTo>
                  <a:lnTo>
                    <a:pt x="81" y="14"/>
                  </a:lnTo>
                  <a:lnTo>
                    <a:pt x="112" y="10"/>
                  </a:lnTo>
                  <a:lnTo>
                    <a:pt x="142" y="10"/>
                  </a:lnTo>
                  <a:lnTo>
                    <a:pt x="179" y="8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0" name="Freeform 4083"/>
            <p:cNvSpPr>
              <a:spLocks noChangeAspect="1"/>
            </p:cNvSpPr>
            <p:nvPr/>
          </p:nvSpPr>
          <p:spPr bwMode="auto">
            <a:xfrm>
              <a:off x="2990" y="2659"/>
              <a:ext cx="174" cy="35"/>
            </a:xfrm>
            <a:custGeom>
              <a:avLst/>
              <a:gdLst>
                <a:gd name="T0" fmla="*/ 174 w 174"/>
                <a:gd name="T1" fmla="*/ 35 h 35"/>
                <a:gd name="T2" fmla="*/ 174 w 174"/>
                <a:gd name="T3" fmla="*/ 35 h 35"/>
                <a:gd name="T4" fmla="*/ 174 w 174"/>
                <a:gd name="T5" fmla="*/ 29 h 35"/>
                <a:gd name="T6" fmla="*/ 171 w 174"/>
                <a:gd name="T7" fmla="*/ 25 h 35"/>
                <a:gd name="T8" fmla="*/ 165 w 174"/>
                <a:gd name="T9" fmla="*/ 24 h 35"/>
                <a:gd name="T10" fmla="*/ 159 w 174"/>
                <a:gd name="T11" fmla="*/ 20 h 35"/>
                <a:gd name="T12" fmla="*/ 142 w 174"/>
                <a:gd name="T13" fmla="*/ 14 h 35"/>
                <a:gd name="T14" fmla="*/ 121 w 174"/>
                <a:gd name="T15" fmla="*/ 10 h 35"/>
                <a:gd name="T16" fmla="*/ 96 w 174"/>
                <a:gd name="T17" fmla="*/ 6 h 35"/>
                <a:gd name="T18" fmla="*/ 67 w 174"/>
                <a:gd name="T19" fmla="*/ 2 h 35"/>
                <a:gd name="T20" fmla="*/ 34 w 174"/>
                <a:gd name="T21" fmla="*/ 0 h 35"/>
                <a:gd name="T22" fmla="*/ 0 w 174"/>
                <a:gd name="T23" fmla="*/ 0 h 35"/>
                <a:gd name="T24" fmla="*/ 0 w 174"/>
                <a:gd name="T25" fmla="*/ 8 h 35"/>
                <a:gd name="T26" fmla="*/ 34 w 174"/>
                <a:gd name="T27" fmla="*/ 10 h 35"/>
                <a:gd name="T28" fmla="*/ 65 w 174"/>
                <a:gd name="T29" fmla="*/ 10 h 35"/>
                <a:gd name="T30" fmla="*/ 94 w 174"/>
                <a:gd name="T31" fmla="*/ 14 h 35"/>
                <a:gd name="T32" fmla="*/ 121 w 174"/>
                <a:gd name="T33" fmla="*/ 18 h 35"/>
                <a:gd name="T34" fmla="*/ 140 w 174"/>
                <a:gd name="T35" fmla="*/ 22 h 35"/>
                <a:gd name="T36" fmla="*/ 157 w 174"/>
                <a:gd name="T37" fmla="*/ 27 h 35"/>
                <a:gd name="T38" fmla="*/ 161 w 174"/>
                <a:gd name="T39" fmla="*/ 29 h 35"/>
                <a:gd name="T40" fmla="*/ 165 w 174"/>
                <a:gd name="T41" fmla="*/ 31 h 35"/>
                <a:gd name="T42" fmla="*/ 167 w 174"/>
                <a:gd name="T43" fmla="*/ 33 h 35"/>
                <a:gd name="T44" fmla="*/ 167 w 174"/>
                <a:gd name="T45" fmla="*/ 35 h 35"/>
                <a:gd name="T46" fmla="*/ 167 w 174"/>
                <a:gd name="T47" fmla="*/ 35 h 35"/>
                <a:gd name="T48" fmla="*/ 174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174" y="35"/>
                  </a:moveTo>
                  <a:lnTo>
                    <a:pt x="174" y="35"/>
                  </a:lnTo>
                  <a:lnTo>
                    <a:pt x="174" y="29"/>
                  </a:lnTo>
                  <a:lnTo>
                    <a:pt x="171" y="25"/>
                  </a:lnTo>
                  <a:lnTo>
                    <a:pt x="165" y="24"/>
                  </a:lnTo>
                  <a:lnTo>
                    <a:pt x="159" y="20"/>
                  </a:lnTo>
                  <a:lnTo>
                    <a:pt x="142" y="14"/>
                  </a:lnTo>
                  <a:lnTo>
                    <a:pt x="121" y="10"/>
                  </a:lnTo>
                  <a:lnTo>
                    <a:pt x="96" y="6"/>
                  </a:lnTo>
                  <a:lnTo>
                    <a:pt x="67" y="2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34" y="10"/>
                  </a:lnTo>
                  <a:lnTo>
                    <a:pt x="65" y="10"/>
                  </a:lnTo>
                  <a:lnTo>
                    <a:pt x="94" y="14"/>
                  </a:lnTo>
                  <a:lnTo>
                    <a:pt x="121" y="18"/>
                  </a:lnTo>
                  <a:lnTo>
                    <a:pt x="140" y="22"/>
                  </a:lnTo>
                  <a:lnTo>
                    <a:pt x="157" y="27"/>
                  </a:lnTo>
                  <a:lnTo>
                    <a:pt x="161" y="29"/>
                  </a:lnTo>
                  <a:lnTo>
                    <a:pt x="165" y="31"/>
                  </a:lnTo>
                  <a:lnTo>
                    <a:pt x="167" y="33"/>
                  </a:lnTo>
                  <a:lnTo>
                    <a:pt x="167" y="35"/>
                  </a:lnTo>
                  <a:lnTo>
                    <a:pt x="174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1" name="Freeform 4084"/>
            <p:cNvSpPr>
              <a:spLocks noChangeAspect="1"/>
            </p:cNvSpPr>
            <p:nvPr/>
          </p:nvSpPr>
          <p:spPr bwMode="auto">
            <a:xfrm>
              <a:off x="2990" y="2694"/>
              <a:ext cx="174" cy="35"/>
            </a:xfrm>
            <a:custGeom>
              <a:avLst/>
              <a:gdLst>
                <a:gd name="T0" fmla="*/ 0 w 174"/>
                <a:gd name="T1" fmla="*/ 35 h 35"/>
                <a:gd name="T2" fmla="*/ 0 w 174"/>
                <a:gd name="T3" fmla="*/ 35 h 35"/>
                <a:gd name="T4" fmla="*/ 34 w 174"/>
                <a:gd name="T5" fmla="*/ 35 h 35"/>
                <a:gd name="T6" fmla="*/ 67 w 174"/>
                <a:gd name="T7" fmla="*/ 33 h 35"/>
                <a:gd name="T8" fmla="*/ 96 w 174"/>
                <a:gd name="T9" fmla="*/ 29 h 35"/>
                <a:gd name="T10" fmla="*/ 121 w 174"/>
                <a:gd name="T11" fmla="*/ 25 h 35"/>
                <a:gd name="T12" fmla="*/ 142 w 174"/>
                <a:gd name="T13" fmla="*/ 21 h 35"/>
                <a:gd name="T14" fmla="*/ 159 w 174"/>
                <a:gd name="T15" fmla="*/ 15 h 35"/>
                <a:gd name="T16" fmla="*/ 165 w 174"/>
                <a:gd name="T17" fmla="*/ 13 h 35"/>
                <a:gd name="T18" fmla="*/ 171 w 174"/>
                <a:gd name="T19" fmla="*/ 10 h 35"/>
                <a:gd name="T20" fmla="*/ 174 w 174"/>
                <a:gd name="T21" fmla="*/ 6 h 35"/>
                <a:gd name="T22" fmla="*/ 174 w 174"/>
                <a:gd name="T23" fmla="*/ 0 h 35"/>
                <a:gd name="T24" fmla="*/ 167 w 174"/>
                <a:gd name="T25" fmla="*/ 0 h 35"/>
                <a:gd name="T26" fmla="*/ 167 w 174"/>
                <a:gd name="T27" fmla="*/ 2 h 35"/>
                <a:gd name="T28" fmla="*/ 165 w 174"/>
                <a:gd name="T29" fmla="*/ 4 h 35"/>
                <a:gd name="T30" fmla="*/ 161 w 174"/>
                <a:gd name="T31" fmla="*/ 6 h 35"/>
                <a:gd name="T32" fmla="*/ 157 w 174"/>
                <a:gd name="T33" fmla="*/ 8 h 35"/>
                <a:gd name="T34" fmla="*/ 140 w 174"/>
                <a:gd name="T35" fmla="*/ 13 h 35"/>
                <a:gd name="T36" fmla="*/ 121 w 174"/>
                <a:gd name="T37" fmla="*/ 17 h 35"/>
                <a:gd name="T38" fmla="*/ 94 w 174"/>
                <a:gd name="T39" fmla="*/ 21 h 35"/>
                <a:gd name="T40" fmla="*/ 65 w 174"/>
                <a:gd name="T41" fmla="*/ 25 h 35"/>
                <a:gd name="T42" fmla="*/ 34 w 174"/>
                <a:gd name="T43" fmla="*/ 27 h 35"/>
                <a:gd name="T44" fmla="*/ 0 w 174"/>
                <a:gd name="T45" fmla="*/ 27 h 35"/>
                <a:gd name="T46" fmla="*/ 0 w 174"/>
                <a:gd name="T47" fmla="*/ 27 h 35"/>
                <a:gd name="T48" fmla="*/ 0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0" y="35"/>
                  </a:moveTo>
                  <a:lnTo>
                    <a:pt x="0" y="35"/>
                  </a:lnTo>
                  <a:lnTo>
                    <a:pt x="34" y="35"/>
                  </a:lnTo>
                  <a:lnTo>
                    <a:pt x="67" y="33"/>
                  </a:lnTo>
                  <a:lnTo>
                    <a:pt x="96" y="29"/>
                  </a:lnTo>
                  <a:lnTo>
                    <a:pt x="121" y="25"/>
                  </a:lnTo>
                  <a:lnTo>
                    <a:pt x="142" y="21"/>
                  </a:lnTo>
                  <a:lnTo>
                    <a:pt x="159" y="15"/>
                  </a:lnTo>
                  <a:lnTo>
                    <a:pt x="165" y="13"/>
                  </a:lnTo>
                  <a:lnTo>
                    <a:pt x="171" y="10"/>
                  </a:lnTo>
                  <a:lnTo>
                    <a:pt x="174" y="6"/>
                  </a:lnTo>
                  <a:lnTo>
                    <a:pt x="174" y="0"/>
                  </a:lnTo>
                  <a:lnTo>
                    <a:pt x="167" y="0"/>
                  </a:lnTo>
                  <a:lnTo>
                    <a:pt x="167" y="2"/>
                  </a:lnTo>
                  <a:lnTo>
                    <a:pt x="165" y="4"/>
                  </a:lnTo>
                  <a:lnTo>
                    <a:pt x="161" y="6"/>
                  </a:lnTo>
                  <a:lnTo>
                    <a:pt x="157" y="8"/>
                  </a:lnTo>
                  <a:lnTo>
                    <a:pt x="140" y="13"/>
                  </a:lnTo>
                  <a:lnTo>
                    <a:pt x="121" y="17"/>
                  </a:lnTo>
                  <a:lnTo>
                    <a:pt x="94" y="21"/>
                  </a:lnTo>
                  <a:lnTo>
                    <a:pt x="65" y="25"/>
                  </a:lnTo>
                  <a:lnTo>
                    <a:pt x="34" y="27"/>
                  </a:lnTo>
                  <a:lnTo>
                    <a:pt x="0" y="27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2" name="Freeform 4085"/>
            <p:cNvSpPr>
              <a:spLocks noChangeAspect="1"/>
            </p:cNvSpPr>
            <p:nvPr/>
          </p:nvSpPr>
          <p:spPr bwMode="auto">
            <a:xfrm>
              <a:off x="2815" y="2224"/>
              <a:ext cx="346" cy="470"/>
            </a:xfrm>
            <a:custGeom>
              <a:avLst/>
              <a:gdLst>
                <a:gd name="T0" fmla="*/ 346 w 346"/>
                <a:gd name="T1" fmla="*/ 468 h 470"/>
                <a:gd name="T2" fmla="*/ 232 w 346"/>
                <a:gd name="T3" fmla="*/ 0 h 470"/>
                <a:gd name="T4" fmla="*/ 31 w 346"/>
                <a:gd name="T5" fmla="*/ 203 h 470"/>
                <a:gd name="T6" fmla="*/ 0 w 346"/>
                <a:gd name="T7" fmla="*/ 470 h 470"/>
                <a:gd name="T8" fmla="*/ 346 w 346"/>
                <a:gd name="T9" fmla="*/ 468 h 4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6"/>
                <a:gd name="T16" fmla="*/ 0 h 470"/>
                <a:gd name="T17" fmla="*/ 346 w 346"/>
                <a:gd name="T18" fmla="*/ 470 h 4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6" h="470">
                  <a:moveTo>
                    <a:pt x="346" y="468"/>
                  </a:moveTo>
                  <a:lnTo>
                    <a:pt x="232" y="0"/>
                  </a:lnTo>
                  <a:lnTo>
                    <a:pt x="31" y="203"/>
                  </a:lnTo>
                  <a:lnTo>
                    <a:pt x="0" y="470"/>
                  </a:lnTo>
                  <a:lnTo>
                    <a:pt x="346" y="46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3" name="Freeform 4086"/>
            <p:cNvSpPr>
              <a:spLocks noChangeAspect="1"/>
            </p:cNvSpPr>
            <p:nvPr/>
          </p:nvSpPr>
          <p:spPr bwMode="auto">
            <a:xfrm>
              <a:off x="3044" y="2216"/>
              <a:ext cx="120" cy="478"/>
            </a:xfrm>
            <a:custGeom>
              <a:avLst/>
              <a:gdLst>
                <a:gd name="T0" fmla="*/ 5 w 120"/>
                <a:gd name="T1" fmla="*/ 10 h 478"/>
                <a:gd name="T2" fmla="*/ 0 w 120"/>
                <a:gd name="T3" fmla="*/ 8 h 478"/>
                <a:gd name="T4" fmla="*/ 113 w 120"/>
                <a:gd name="T5" fmla="*/ 478 h 478"/>
                <a:gd name="T6" fmla="*/ 120 w 120"/>
                <a:gd name="T7" fmla="*/ 476 h 478"/>
                <a:gd name="T8" fmla="*/ 7 w 120"/>
                <a:gd name="T9" fmla="*/ 6 h 478"/>
                <a:gd name="T10" fmla="*/ 0 w 120"/>
                <a:gd name="T11" fmla="*/ 4 h 478"/>
                <a:gd name="T12" fmla="*/ 7 w 120"/>
                <a:gd name="T13" fmla="*/ 6 h 478"/>
                <a:gd name="T14" fmla="*/ 5 w 120"/>
                <a:gd name="T15" fmla="*/ 0 h 478"/>
                <a:gd name="T16" fmla="*/ 0 w 120"/>
                <a:gd name="T17" fmla="*/ 4 h 478"/>
                <a:gd name="T18" fmla="*/ 5 w 120"/>
                <a:gd name="T19" fmla="*/ 10 h 4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0"/>
                <a:gd name="T31" fmla="*/ 0 h 478"/>
                <a:gd name="T32" fmla="*/ 120 w 120"/>
                <a:gd name="T33" fmla="*/ 478 h 47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0" h="478">
                  <a:moveTo>
                    <a:pt x="5" y="10"/>
                  </a:moveTo>
                  <a:lnTo>
                    <a:pt x="0" y="8"/>
                  </a:lnTo>
                  <a:lnTo>
                    <a:pt x="113" y="478"/>
                  </a:lnTo>
                  <a:lnTo>
                    <a:pt x="120" y="476"/>
                  </a:lnTo>
                  <a:lnTo>
                    <a:pt x="7" y="6"/>
                  </a:lnTo>
                  <a:lnTo>
                    <a:pt x="0" y="4"/>
                  </a:lnTo>
                  <a:lnTo>
                    <a:pt x="7" y="6"/>
                  </a:lnTo>
                  <a:lnTo>
                    <a:pt x="5" y="0"/>
                  </a:lnTo>
                  <a:lnTo>
                    <a:pt x="0" y="4"/>
                  </a:lnTo>
                  <a:lnTo>
                    <a:pt x="5" y="1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4" name="Freeform 4087"/>
            <p:cNvSpPr>
              <a:spLocks noChangeAspect="1"/>
            </p:cNvSpPr>
            <p:nvPr/>
          </p:nvSpPr>
          <p:spPr bwMode="auto">
            <a:xfrm>
              <a:off x="2842" y="2220"/>
              <a:ext cx="207" cy="211"/>
            </a:xfrm>
            <a:custGeom>
              <a:avLst/>
              <a:gdLst>
                <a:gd name="T0" fmla="*/ 8 w 207"/>
                <a:gd name="T1" fmla="*/ 207 h 211"/>
                <a:gd name="T2" fmla="*/ 8 w 207"/>
                <a:gd name="T3" fmla="*/ 211 h 211"/>
                <a:gd name="T4" fmla="*/ 207 w 207"/>
                <a:gd name="T5" fmla="*/ 6 h 211"/>
                <a:gd name="T6" fmla="*/ 202 w 207"/>
                <a:gd name="T7" fmla="*/ 0 h 211"/>
                <a:gd name="T8" fmla="*/ 2 w 207"/>
                <a:gd name="T9" fmla="*/ 205 h 211"/>
                <a:gd name="T10" fmla="*/ 0 w 207"/>
                <a:gd name="T11" fmla="*/ 207 h 211"/>
                <a:gd name="T12" fmla="*/ 8 w 207"/>
                <a:gd name="T13" fmla="*/ 207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7"/>
                <a:gd name="T22" fmla="*/ 0 h 211"/>
                <a:gd name="T23" fmla="*/ 207 w 207"/>
                <a:gd name="T24" fmla="*/ 211 h 2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7" h="211">
                  <a:moveTo>
                    <a:pt x="8" y="207"/>
                  </a:moveTo>
                  <a:lnTo>
                    <a:pt x="8" y="211"/>
                  </a:lnTo>
                  <a:lnTo>
                    <a:pt x="207" y="6"/>
                  </a:lnTo>
                  <a:lnTo>
                    <a:pt x="202" y="0"/>
                  </a:lnTo>
                  <a:lnTo>
                    <a:pt x="2" y="205"/>
                  </a:lnTo>
                  <a:lnTo>
                    <a:pt x="0" y="207"/>
                  </a:lnTo>
                  <a:lnTo>
                    <a:pt x="8" y="20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5" name="Freeform 4088"/>
            <p:cNvSpPr>
              <a:spLocks noChangeAspect="1"/>
            </p:cNvSpPr>
            <p:nvPr/>
          </p:nvSpPr>
          <p:spPr bwMode="auto">
            <a:xfrm>
              <a:off x="2811" y="2427"/>
              <a:ext cx="39" cy="267"/>
            </a:xfrm>
            <a:custGeom>
              <a:avLst/>
              <a:gdLst>
                <a:gd name="T0" fmla="*/ 4 w 39"/>
                <a:gd name="T1" fmla="*/ 267 h 267"/>
                <a:gd name="T2" fmla="*/ 10 w 39"/>
                <a:gd name="T3" fmla="*/ 267 h 267"/>
                <a:gd name="T4" fmla="*/ 39 w 39"/>
                <a:gd name="T5" fmla="*/ 0 h 267"/>
                <a:gd name="T6" fmla="*/ 31 w 39"/>
                <a:gd name="T7" fmla="*/ 0 h 267"/>
                <a:gd name="T8" fmla="*/ 0 w 39"/>
                <a:gd name="T9" fmla="*/ 267 h 267"/>
                <a:gd name="T10" fmla="*/ 4 w 39"/>
                <a:gd name="T11" fmla="*/ 267 h 2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67"/>
                <a:gd name="T20" fmla="*/ 39 w 39"/>
                <a:gd name="T21" fmla="*/ 267 h 2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67">
                  <a:moveTo>
                    <a:pt x="4" y="267"/>
                  </a:moveTo>
                  <a:lnTo>
                    <a:pt x="10" y="267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0" y="267"/>
                  </a:lnTo>
                  <a:lnTo>
                    <a:pt x="4" y="26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6" name="Freeform 4089"/>
            <p:cNvSpPr>
              <a:spLocks noChangeAspect="1"/>
            </p:cNvSpPr>
            <p:nvPr/>
          </p:nvSpPr>
          <p:spPr bwMode="auto">
            <a:xfrm>
              <a:off x="3178" y="2118"/>
              <a:ext cx="146" cy="198"/>
            </a:xfrm>
            <a:custGeom>
              <a:avLst/>
              <a:gdLst>
                <a:gd name="T0" fmla="*/ 57 w 146"/>
                <a:gd name="T1" fmla="*/ 198 h 198"/>
                <a:gd name="T2" fmla="*/ 52 w 146"/>
                <a:gd name="T3" fmla="*/ 196 h 198"/>
                <a:gd name="T4" fmla="*/ 44 w 146"/>
                <a:gd name="T5" fmla="*/ 194 h 198"/>
                <a:gd name="T6" fmla="*/ 36 w 146"/>
                <a:gd name="T7" fmla="*/ 192 h 198"/>
                <a:gd name="T8" fmla="*/ 30 w 146"/>
                <a:gd name="T9" fmla="*/ 190 h 198"/>
                <a:gd name="T10" fmla="*/ 21 w 146"/>
                <a:gd name="T11" fmla="*/ 181 h 198"/>
                <a:gd name="T12" fmla="*/ 11 w 146"/>
                <a:gd name="T13" fmla="*/ 169 h 198"/>
                <a:gd name="T14" fmla="*/ 4 w 146"/>
                <a:gd name="T15" fmla="*/ 154 h 198"/>
                <a:gd name="T16" fmla="*/ 0 w 146"/>
                <a:gd name="T17" fmla="*/ 137 h 198"/>
                <a:gd name="T18" fmla="*/ 0 w 146"/>
                <a:gd name="T19" fmla="*/ 119 h 198"/>
                <a:gd name="T20" fmla="*/ 0 w 146"/>
                <a:gd name="T21" fmla="*/ 98 h 198"/>
                <a:gd name="T22" fmla="*/ 6 w 146"/>
                <a:gd name="T23" fmla="*/ 79 h 198"/>
                <a:gd name="T24" fmla="*/ 11 w 146"/>
                <a:gd name="T25" fmla="*/ 62 h 198"/>
                <a:gd name="T26" fmla="*/ 21 w 146"/>
                <a:gd name="T27" fmla="*/ 44 h 198"/>
                <a:gd name="T28" fmla="*/ 32 w 146"/>
                <a:gd name="T29" fmla="*/ 29 h 198"/>
                <a:gd name="T30" fmla="*/ 44 w 146"/>
                <a:gd name="T31" fmla="*/ 18 h 198"/>
                <a:gd name="T32" fmla="*/ 57 w 146"/>
                <a:gd name="T33" fmla="*/ 8 h 198"/>
                <a:gd name="T34" fmla="*/ 73 w 146"/>
                <a:gd name="T35" fmla="*/ 4 h 198"/>
                <a:gd name="T36" fmla="*/ 88 w 146"/>
                <a:gd name="T37" fmla="*/ 0 h 198"/>
                <a:gd name="T38" fmla="*/ 94 w 146"/>
                <a:gd name="T39" fmla="*/ 2 h 198"/>
                <a:gd name="T40" fmla="*/ 101 w 146"/>
                <a:gd name="T41" fmla="*/ 4 h 198"/>
                <a:gd name="T42" fmla="*/ 107 w 146"/>
                <a:gd name="T43" fmla="*/ 6 h 198"/>
                <a:gd name="T44" fmla="*/ 115 w 146"/>
                <a:gd name="T45" fmla="*/ 10 h 198"/>
                <a:gd name="T46" fmla="*/ 124 w 146"/>
                <a:gd name="T47" fmla="*/ 18 h 198"/>
                <a:gd name="T48" fmla="*/ 134 w 146"/>
                <a:gd name="T49" fmla="*/ 31 h 198"/>
                <a:gd name="T50" fmla="*/ 140 w 146"/>
                <a:gd name="T51" fmla="*/ 44 h 198"/>
                <a:gd name="T52" fmla="*/ 146 w 146"/>
                <a:gd name="T53" fmla="*/ 62 h 198"/>
                <a:gd name="T54" fmla="*/ 146 w 146"/>
                <a:gd name="T55" fmla="*/ 81 h 198"/>
                <a:gd name="T56" fmla="*/ 146 w 146"/>
                <a:gd name="T57" fmla="*/ 100 h 198"/>
                <a:gd name="T58" fmla="*/ 140 w 146"/>
                <a:gd name="T59" fmla="*/ 119 h 198"/>
                <a:gd name="T60" fmla="*/ 134 w 146"/>
                <a:gd name="T61" fmla="*/ 138 h 198"/>
                <a:gd name="T62" fmla="*/ 124 w 146"/>
                <a:gd name="T63" fmla="*/ 154 h 198"/>
                <a:gd name="T64" fmla="*/ 113 w 146"/>
                <a:gd name="T65" fmla="*/ 169 h 198"/>
                <a:gd name="T66" fmla="*/ 101 w 146"/>
                <a:gd name="T67" fmla="*/ 181 h 198"/>
                <a:gd name="T68" fmla="*/ 86 w 146"/>
                <a:gd name="T69" fmla="*/ 190 h 198"/>
                <a:gd name="T70" fmla="*/ 73 w 146"/>
                <a:gd name="T71" fmla="*/ 196 h 198"/>
                <a:gd name="T72" fmla="*/ 57 w 146"/>
                <a:gd name="T73" fmla="*/ 198 h 19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6"/>
                <a:gd name="T112" fmla="*/ 0 h 198"/>
                <a:gd name="T113" fmla="*/ 146 w 146"/>
                <a:gd name="T114" fmla="*/ 198 h 19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6" h="198">
                  <a:moveTo>
                    <a:pt x="57" y="198"/>
                  </a:moveTo>
                  <a:lnTo>
                    <a:pt x="52" y="196"/>
                  </a:lnTo>
                  <a:lnTo>
                    <a:pt x="44" y="194"/>
                  </a:lnTo>
                  <a:lnTo>
                    <a:pt x="36" y="192"/>
                  </a:lnTo>
                  <a:lnTo>
                    <a:pt x="30" y="190"/>
                  </a:lnTo>
                  <a:lnTo>
                    <a:pt x="21" y="181"/>
                  </a:lnTo>
                  <a:lnTo>
                    <a:pt x="11" y="169"/>
                  </a:lnTo>
                  <a:lnTo>
                    <a:pt x="4" y="154"/>
                  </a:lnTo>
                  <a:lnTo>
                    <a:pt x="0" y="137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6" y="79"/>
                  </a:lnTo>
                  <a:lnTo>
                    <a:pt x="11" y="62"/>
                  </a:lnTo>
                  <a:lnTo>
                    <a:pt x="21" y="44"/>
                  </a:lnTo>
                  <a:lnTo>
                    <a:pt x="32" y="29"/>
                  </a:lnTo>
                  <a:lnTo>
                    <a:pt x="44" y="18"/>
                  </a:lnTo>
                  <a:lnTo>
                    <a:pt x="57" y="8"/>
                  </a:lnTo>
                  <a:lnTo>
                    <a:pt x="73" y="4"/>
                  </a:lnTo>
                  <a:lnTo>
                    <a:pt x="88" y="0"/>
                  </a:lnTo>
                  <a:lnTo>
                    <a:pt x="94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4" y="18"/>
                  </a:lnTo>
                  <a:lnTo>
                    <a:pt x="134" y="31"/>
                  </a:lnTo>
                  <a:lnTo>
                    <a:pt x="140" y="44"/>
                  </a:lnTo>
                  <a:lnTo>
                    <a:pt x="146" y="62"/>
                  </a:lnTo>
                  <a:lnTo>
                    <a:pt x="146" y="81"/>
                  </a:lnTo>
                  <a:lnTo>
                    <a:pt x="146" y="100"/>
                  </a:lnTo>
                  <a:lnTo>
                    <a:pt x="140" y="119"/>
                  </a:lnTo>
                  <a:lnTo>
                    <a:pt x="134" y="138"/>
                  </a:lnTo>
                  <a:lnTo>
                    <a:pt x="124" y="154"/>
                  </a:lnTo>
                  <a:lnTo>
                    <a:pt x="113" y="169"/>
                  </a:lnTo>
                  <a:lnTo>
                    <a:pt x="101" y="181"/>
                  </a:lnTo>
                  <a:lnTo>
                    <a:pt x="86" y="190"/>
                  </a:lnTo>
                  <a:lnTo>
                    <a:pt x="73" y="196"/>
                  </a:lnTo>
                  <a:lnTo>
                    <a:pt x="57" y="19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7" name="Freeform 4090"/>
            <p:cNvSpPr>
              <a:spLocks noChangeAspect="1"/>
            </p:cNvSpPr>
            <p:nvPr/>
          </p:nvSpPr>
          <p:spPr bwMode="auto">
            <a:xfrm>
              <a:off x="3172" y="2216"/>
              <a:ext cx="63" cy="104"/>
            </a:xfrm>
            <a:custGeom>
              <a:avLst/>
              <a:gdLst>
                <a:gd name="T0" fmla="*/ 2 w 63"/>
                <a:gd name="T1" fmla="*/ 0 h 104"/>
                <a:gd name="T2" fmla="*/ 2 w 63"/>
                <a:gd name="T3" fmla="*/ 0 h 104"/>
                <a:gd name="T4" fmla="*/ 0 w 63"/>
                <a:gd name="T5" fmla="*/ 21 h 104"/>
                <a:gd name="T6" fmla="*/ 2 w 63"/>
                <a:gd name="T7" fmla="*/ 40 h 104"/>
                <a:gd name="T8" fmla="*/ 8 w 63"/>
                <a:gd name="T9" fmla="*/ 58 h 104"/>
                <a:gd name="T10" fmla="*/ 13 w 63"/>
                <a:gd name="T11" fmla="*/ 73 h 104"/>
                <a:gd name="T12" fmla="*/ 23 w 63"/>
                <a:gd name="T13" fmla="*/ 85 h 104"/>
                <a:gd name="T14" fmla="*/ 35 w 63"/>
                <a:gd name="T15" fmla="*/ 94 h 104"/>
                <a:gd name="T16" fmla="*/ 42 w 63"/>
                <a:gd name="T17" fmla="*/ 98 h 104"/>
                <a:gd name="T18" fmla="*/ 48 w 63"/>
                <a:gd name="T19" fmla="*/ 102 h 104"/>
                <a:gd name="T20" fmla="*/ 56 w 63"/>
                <a:gd name="T21" fmla="*/ 102 h 104"/>
                <a:gd name="T22" fmla="*/ 63 w 63"/>
                <a:gd name="T23" fmla="*/ 104 h 104"/>
                <a:gd name="T24" fmla="*/ 63 w 63"/>
                <a:gd name="T25" fmla="*/ 94 h 104"/>
                <a:gd name="T26" fmla="*/ 58 w 63"/>
                <a:gd name="T27" fmla="*/ 94 h 104"/>
                <a:gd name="T28" fmla="*/ 50 w 63"/>
                <a:gd name="T29" fmla="*/ 92 h 104"/>
                <a:gd name="T30" fmla="*/ 44 w 63"/>
                <a:gd name="T31" fmla="*/ 90 h 104"/>
                <a:gd name="T32" fmla="*/ 40 w 63"/>
                <a:gd name="T33" fmla="*/ 88 h 104"/>
                <a:gd name="T34" fmla="*/ 29 w 63"/>
                <a:gd name="T35" fmla="*/ 79 h 104"/>
                <a:gd name="T36" fmla="*/ 21 w 63"/>
                <a:gd name="T37" fmla="*/ 69 h 104"/>
                <a:gd name="T38" fmla="*/ 13 w 63"/>
                <a:gd name="T39" fmla="*/ 54 h 104"/>
                <a:gd name="T40" fmla="*/ 10 w 63"/>
                <a:gd name="T41" fmla="*/ 39 h 104"/>
                <a:gd name="T42" fmla="*/ 10 w 63"/>
                <a:gd name="T43" fmla="*/ 21 h 104"/>
                <a:gd name="T44" fmla="*/ 10 w 63"/>
                <a:gd name="T45" fmla="*/ 2 h 104"/>
                <a:gd name="T46" fmla="*/ 10 w 63"/>
                <a:gd name="T47" fmla="*/ 2 h 104"/>
                <a:gd name="T48" fmla="*/ 2 w 63"/>
                <a:gd name="T49" fmla="*/ 0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4"/>
                <a:gd name="T77" fmla="*/ 63 w 63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4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8" y="58"/>
                  </a:lnTo>
                  <a:lnTo>
                    <a:pt x="13" y="73"/>
                  </a:lnTo>
                  <a:lnTo>
                    <a:pt x="23" y="85"/>
                  </a:lnTo>
                  <a:lnTo>
                    <a:pt x="35" y="94"/>
                  </a:lnTo>
                  <a:lnTo>
                    <a:pt x="42" y="98"/>
                  </a:lnTo>
                  <a:lnTo>
                    <a:pt x="48" y="102"/>
                  </a:lnTo>
                  <a:lnTo>
                    <a:pt x="56" y="102"/>
                  </a:lnTo>
                  <a:lnTo>
                    <a:pt x="63" y="104"/>
                  </a:lnTo>
                  <a:lnTo>
                    <a:pt x="63" y="94"/>
                  </a:lnTo>
                  <a:lnTo>
                    <a:pt x="58" y="94"/>
                  </a:lnTo>
                  <a:lnTo>
                    <a:pt x="50" y="92"/>
                  </a:lnTo>
                  <a:lnTo>
                    <a:pt x="44" y="90"/>
                  </a:lnTo>
                  <a:lnTo>
                    <a:pt x="40" y="88"/>
                  </a:lnTo>
                  <a:lnTo>
                    <a:pt x="29" y="79"/>
                  </a:lnTo>
                  <a:lnTo>
                    <a:pt x="21" y="69"/>
                  </a:lnTo>
                  <a:lnTo>
                    <a:pt x="13" y="54"/>
                  </a:lnTo>
                  <a:lnTo>
                    <a:pt x="10" y="39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8" name="Freeform 4091"/>
            <p:cNvSpPr>
              <a:spLocks noChangeAspect="1"/>
            </p:cNvSpPr>
            <p:nvPr/>
          </p:nvSpPr>
          <p:spPr bwMode="auto">
            <a:xfrm>
              <a:off x="3174" y="2114"/>
              <a:ext cx="92" cy="104"/>
            </a:xfrm>
            <a:custGeom>
              <a:avLst/>
              <a:gdLst>
                <a:gd name="T0" fmla="*/ 92 w 92"/>
                <a:gd name="T1" fmla="*/ 0 h 104"/>
                <a:gd name="T2" fmla="*/ 92 w 92"/>
                <a:gd name="T3" fmla="*/ 0 h 104"/>
                <a:gd name="T4" fmla="*/ 75 w 92"/>
                <a:gd name="T5" fmla="*/ 2 h 104"/>
                <a:gd name="T6" fmla="*/ 59 w 92"/>
                <a:gd name="T7" fmla="*/ 10 h 104"/>
                <a:gd name="T8" fmla="*/ 46 w 92"/>
                <a:gd name="T9" fmla="*/ 20 h 104"/>
                <a:gd name="T10" fmla="*/ 33 w 92"/>
                <a:gd name="T11" fmla="*/ 31 h 104"/>
                <a:gd name="T12" fmla="*/ 21 w 92"/>
                <a:gd name="T13" fmla="*/ 46 h 104"/>
                <a:gd name="T14" fmla="*/ 11 w 92"/>
                <a:gd name="T15" fmla="*/ 64 h 104"/>
                <a:gd name="T16" fmla="*/ 6 w 92"/>
                <a:gd name="T17" fmla="*/ 83 h 104"/>
                <a:gd name="T18" fmla="*/ 0 w 92"/>
                <a:gd name="T19" fmla="*/ 102 h 104"/>
                <a:gd name="T20" fmla="*/ 8 w 92"/>
                <a:gd name="T21" fmla="*/ 104 h 104"/>
                <a:gd name="T22" fmla="*/ 13 w 92"/>
                <a:gd name="T23" fmla="*/ 85 h 104"/>
                <a:gd name="T24" fmla="*/ 19 w 92"/>
                <a:gd name="T25" fmla="*/ 66 h 104"/>
                <a:gd name="T26" fmla="*/ 29 w 92"/>
                <a:gd name="T27" fmla="*/ 50 h 104"/>
                <a:gd name="T28" fmla="*/ 38 w 92"/>
                <a:gd name="T29" fmla="*/ 37 h 104"/>
                <a:gd name="T30" fmla="*/ 52 w 92"/>
                <a:gd name="T31" fmla="*/ 25 h 104"/>
                <a:gd name="T32" fmla="*/ 63 w 92"/>
                <a:gd name="T33" fmla="*/ 16 h 104"/>
                <a:gd name="T34" fmla="*/ 77 w 92"/>
                <a:gd name="T35" fmla="*/ 12 h 104"/>
                <a:gd name="T36" fmla="*/ 92 w 92"/>
                <a:gd name="T37" fmla="*/ 10 h 104"/>
                <a:gd name="T38" fmla="*/ 92 w 92"/>
                <a:gd name="T39" fmla="*/ 10 h 104"/>
                <a:gd name="T40" fmla="*/ 92 w 92"/>
                <a:gd name="T41" fmla="*/ 0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92" y="0"/>
                  </a:moveTo>
                  <a:lnTo>
                    <a:pt x="92" y="0"/>
                  </a:lnTo>
                  <a:lnTo>
                    <a:pt x="75" y="2"/>
                  </a:lnTo>
                  <a:lnTo>
                    <a:pt x="59" y="10"/>
                  </a:lnTo>
                  <a:lnTo>
                    <a:pt x="46" y="20"/>
                  </a:lnTo>
                  <a:lnTo>
                    <a:pt x="33" y="31"/>
                  </a:lnTo>
                  <a:lnTo>
                    <a:pt x="21" y="46"/>
                  </a:lnTo>
                  <a:lnTo>
                    <a:pt x="11" y="64"/>
                  </a:lnTo>
                  <a:lnTo>
                    <a:pt x="6" y="83"/>
                  </a:lnTo>
                  <a:lnTo>
                    <a:pt x="0" y="102"/>
                  </a:lnTo>
                  <a:lnTo>
                    <a:pt x="8" y="104"/>
                  </a:lnTo>
                  <a:lnTo>
                    <a:pt x="13" y="85"/>
                  </a:lnTo>
                  <a:lnTo>
                    <a:pt x="19" y="66"/>
                  </a:lnTo>
                  <a:lnTo>
                    <a:pt x="29" y="50"/>
                  </a:lnTo>
                  <a:lnTo>
                    <a:pt x="38" y="37"/>
                  </a:lnTo>
                  <a:lnTo>
                    <a:pt x="52" y="25"/>
                  </a:lnTo>
                  <a:lnTo>
                    <a:pt x="63" y="16"/>
                  </a:lnTo>
                  <a:lnTo>
                    <a:pt x="77" y="12"/>
                  </a:lnTo>
                  <a:lnTo>
                    <a:pt x="92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29" name="Freeform 4092"/>
            <p:cNvSpPr>
              <a:spLocks noChangeAspect="1"/>
            </p:cNvSpPr>
            <p:nvPr/>
          </p:nvSpPr>
          <p:spPr bwMode="auto">
            <a:xfrm>
              <a:off x="3266" y="2114"/>
              <a:ext cx="61" cy="104"/>
            </a:xfrm>
            <a:custGeom>
              <a:avLst/>
              <a:gdLst>
                <a:gd name="T0" fmla="*/ 61 w 61"/>
                <a:gd name="T1" fmla="*/ 104 h 104"/>
                <a:gd name="T2" fmla="*/ 61 w 61"/>
                <a:gd name="T3" fmla="*/ 104 h 104"/>
                <a:gd name="T4" fmla="*/ 61 w 61"/>
                <a:gd name="T5" fmla="*/ 85 h 104"/>
                <a:gd name="T6" fmla="*/ 61 w 61"/>
                <a:gd name="T7" fmla="*/ 66 h 104"/>
                <a:gd name="T8" fmla="*/ 56 w 61"/>
                <a:gd name="T9" fmla="*/ 48 h 104"/>
                <a:gd name="T10" fmla="*/ 50 w 61"/>
                <a:gd name="T11" fmla="*/ 33 h 104"/>
                <a:gd name="T12" fmla="*/ 40 w 61"/>
                <a:gd name="T13" fmla="*/ 20 h 104"/>
                <a:gd name="T14" fmla="*/ 29 w 61"/>
                <a:gd name="T15" fmla="*/ 10 h 104"/>
                <a:gd name="T16" fmla="*/ 21 w 61"/>
                <a:gd name="T17" fmla="*/ 6 h 104"/>
                <a:gd name="T18" fmla="*/ 15 w 61"/>
                <a:gd name="T19" fmla="*/ 4 h 104"/>
                <a:gd name="T20" fmla="*/ 8 w 61"/>
                <a:gd name="T21" fmla="*/ 2 h 104"/>
                <a:gd name="T22" fmla="*/ 0 w 61"/>
                <a:gd name="T23" fmla="*/ 0 h 104"/>
                <a:gd name="T24" fmla="*/ 0 w 61"/>
                <a:gd name="T25" fmla="*/ 10 h 104"/>
                <a:gd name="T26" fmla="*/ 6 w 61"/>
                <a:gd name="T27" fmla="*/ 10 h 104"/>
                <a:gd name="T28" fmla="*/ 12 w 61"/>
                <a:gd name="T29" fmla="*/ 12 h 104"/>
                <a:gd name="T30" fmla="*/ 19 w 61"/>
                <a:gd name="T31" fmla="*/ 14 h 104"/>
                <a:gd name="T32" fmla="*/ 23 w 61"/>
                <a:gd name="T33" fmla="*/ 16 h 104"/>
                <a:gd name="T34" fmla="*/ 35 w 61"/>
                <a:gd name="T35" fmla="*/ 25 h 104"/>
                <a:gd name="T36" fmla="*/ 42 w 61"/>
                <a:gd name="T37" fmla="*/ 37 h 104"/>
                <a:gd name="T38" fmla="*/ 48 w 61"/>
                <a:gd name="T39" fmla="*/ 50 h 104"/>
                <a:gd name="T40" fmla="*/ 54 w 61"/>
                <a:gd name="T41" fmla="*/ 66 h 104"/>
                <a:gd name="T42" fmla="*/ 54 w 61"/>
                <a:gd name="T43" fmla="*/ 85 h 104"/>
                <a:gd name="T44" fmla="*/ 54 w 61"/>
                <a:gd name="T45" fmla="*/ 102 h 104"/>
                <a:gd name="T46" fmla="*/ 54 w 61"/>
                <a:gd name="T47" fmla="*/ 102 h 104"/>
                <a:gd name="T48" fmla="*/ 61 w 61"/>
                <a:gd name="T49" fmla="*/ 104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"/>
                <a:gd name="T76" fmla="*/ 0 h 104"/>
                <a:gd name="T77" fmla="*/ 61 w 61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" h="104">
                  <a:moveTo>
                    <a:pt x="61" y="104"/>
                  </a:moveTo>
                  <a:lnTo>
                    <a:pt x="61" y="104"/>
                  </a:lnTo>
                  <a:lnTo>
                    <a:pt x="61" y="85"/>
                  </a:lnTo>
                  <a:lnTo>
                    <a:pt x="61" y="66"/>
                  </a:lnTo>
                  <a:lnTo>
                    <a:pt x="56" y="48"/>
                  </a:lnTo>
                  <a:lnTo>
                    <a:pt x="50" y="33"/>
                  </a:lnTo>
                  <a:lnTo>
                    <a:pt x="40" y="20"/>
                  </a:lnTo>
                  <a:lnTo>
                    <a:pt x="29" y="10"/>
                  </a:lnTo>
                  <a:lnTo>
                    <a:pt x="21" y="6"/>
                  </a:lnTo>
                  <a:lnTo>
                    <a:pt x="15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10"/>
                  </a:lnTo>
                  <a:lnTo>
                    <a:pt x="12" y="12"/>
                  </a:lnTo>
                  <a:lnTo>
                    <a:pt x="19" y="14"/>
                  </a:lnTo>
                  <a:lnTo>
                    <a:pt x="23" y="16"/>
                  </a:lnTo>
                  <a:lnTo>
                    <a:pt x="35" y="25"/>
                  </a:lnTo>
                  <a:lnTo>
                    <a:pt x="42" y="37"/>
                  </a:lnTo>
                  <a:lnTo>
                    <a:pt x="48" y="50"/>
                  </a:lnTo>
                  <a:lnTo>
                    <a:pt x="54" y="66"/>
                  </a:lnTo>
                  <a:lnTo>
                    <a:pt x="54" y="85"/>
                  </a:lnTo>
                  <a:lnTo>
                    <a:pt x="54" y="102"/>
                  </a:lnTo>
                  <a:lnTo>
                    <a:pt x="61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0" name="Freeform 4093"/>
            <p:cNvSpPr>
              <a:spLocks noChangeAspect="1"/>
            </p:cNvSpPr>
            <p:nvPr/>
          </p:nvSpPr>
          <p:spPr bwMode="auto">
            <a:xfrm>
              <a:off x="3235" y="2216"/>
              <a:ext cx="92" cy="104"/>
            </a:xfrm>
            <a:custGeom>
              <a:avLst/>
              <a:gdLst>
                <a:gd name="T0" fmla="*/ 0 w 92"/>
                <a:gd name="T1" fmla="*/ 104 h 104"/>
                <a:gd name="T2" fmla="*/ 0 w 92"/>
                <a:gd name="T3" fmla="*/ 104 h 104"/>
                <a:gd name="T4" fmla="*/ 18 w 92"/>
                <a:gd name="T5" fmla="*/ 102 h 104"/>
                <a:gd name="T6" fmla="*/ 31 w 92"/>
                <a:gd name="T7" fmla="*/ 94 h 104"/>
                <a:gd name="T8" fmla="*/ 46 w 92"/>
                <a:gd name="T9" fmla="*/ 86 h 104"/>
                <a:gd name="T10" fmla="*/ 60 w 92"/>
                <a:gd name="T11" fmla="*/ 73 h 104"/>
                <a:gd name="T12" fmla="*/ 71 w 92"/>
                <a:gd name="T13" fmla="*/ 58 h 104"/>
                <a:gd name="T14" fmla="*/ 79 w 92"/>
                <a:gd name="T15" fmla="*/ 42 h 104"/>
                <a:gd name="T16" fmla="*/ 87 w 92"/>
                <a:gd name="T17" fmla="*/ 23 h 104"/>
                <a:gd name="T18" fmla="*/ 92 w 92"/>
                <a:gd name="T19" fmla="*/ 2 h 104"/>
                <a:gd name="T20" fmla="*/ 85 w 92"/>
                <a:gd name="T21" fmla="*/ 0 h 104"/>
                <a:gd name="T22" fmla="*/ 79 w 92"/>
                <a:gd name="T23" fmla="*/ 19 h 104"/>
                <a:gd name="T24" fmla="*/ 73 w 92"/>
                <a:gd name="T25" fmla="*/ 39 h 104"/>
                <a:gd name="T26" fmla="*/ 64 w 92"/>
                <a:gd name="T27" fmla="*/ 54 h 104"/>
                <a:gd name="T28" fmla="*/ 52 w 92"/>
                <a:gd name="T29" fmla="*/ 67 h 104"/>
                <a:gd name="T30" fmla="*/ 41 w 92"/>
                <a:gd name="T31" fmla="*/ 79 h 104"/>
                <a:gd name="T32" fmla="*/ 29 w 92"/>
                <a:gd name="T33" fmla="*/ 88 h 104"/>
                <a:gd name="T34" fmla="*/ 14 w 92"/>
                <a:gd name="T35" fmla="*/ 92 h 104"/>
                <a:gd name="T36" fmla="*/ 0 w 92"/>
                <a:gd name="T37" fmla="*/ 94 h 104"/>
                <a:gd name="T38" fmla="*/ 0 w 92"/>
                <a:gd name="T39" fmla="*/ 94 h 104"/>
                <a:gd name="T40" fmla="*/ 0 w 92"/>
                <a:gd name="T41" fmla="*/ 104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0" y="104"/>
                  </a:moveTo>
                  <a:lnTo>
                    <a:pt x="0" y="104"/>
                  </a:lnTo>
                  <a:lnTo>
                    <a:pt x="18" y="102"/>
                  </a:lnTo>
                  <a:lnTo>
                    <a:pt x="31" y="94"/>
                  </a:lnTo>
                  <a:lnTo>
                    <a:pt x="46" y="86"/>
                  </a:lnTo>
                  <a:lnTo>
                    <a:pt x="60" y="73"/>
                  </a:lnTo>
                  <a:lnTo>
                    <a:pt x="71" y="58"/>
                  </a:lnTo>
                  <a:lnTo>
                    <a:pt x="79" y="42"/>
                  </a:lnTo>
                  <a:lnTo>
                    <a:pt x="87" y="23"/>
                  </a:lnTo>
                  <a:lnTo>
                    <a:pt x="92" y="2"/>
                  </a:lnTo>
                  <a:lnTo>
                    <a:pt x="85" y="0"/>
                  </a:lnTo>
                  <a:lnTo>
                    <a:pt x="79" y="19"/>
                  </a:lnTo>
                  <a:lnTo>
                    <a:pt x="73" y="39"/>
                  </a:lnTo>
                  <a:lnTo>
                    <a:pt x="64" y="54"/>
                  </a:lnTo>
                  <a:lnTo>
                    <a:pt x="52" y="67"/>
                  </a:lnTo>
                  <a:lnTo>
                    <a:pt x="41" y="79"/>
                  </a:lnTo>
                  <a:lnTo>
                    <a:pt x="29" y="88"/>
                  </a:lnTo>
                  <a:lnTo>
                    <a:pt x="14" y="92"/>
                  </a:lnTo>
                  <a:lnTo>
                    <a:pt x="0" y="94"/>
                  </a:lnTo>
                  <a:lnTo>
                    <a:pt x="0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1" name="Freeform 4094"/>
            <p:cNvSpPr>
              <a:spLocks noChangeAspect="1"/>
            </p:cNvSpPr>
            <p:nvPr/>
          </p:nvSpPr>
          <p:spPr bwMode="auto">
            <a:xfrm>
              <a:off x="3065" y="2043"/>
              <a:ext cx="228" cy="271"/>
            </a:xfrm>
            <a:custGeom>
              <a:avLst/>
              <a:gdLst>
                <a:gd name="T0" fmla="*/ 71 w 228"/>
                <a:gd name="T1" fmla="*/ 0 h 271"/>
                <a:gd name="T2" fmla="*/ 0 w 228"/>
                <a:gd name="T3" fmla="*/ 187 h 271"/>
                <a:gd name="T4" fmla="*/ 155 w 228"/>
                <a:gd name="T5" fmla="*/ 271 h 271"/>
                <a:gd name="T6" fmla="*/ 228 w 228"/>
                <a:gd name="T7" fmla="*/ 85 h 271"/>
                <a:gd name="T8" fmla="*/ 71 w 228"/>
                <a:gd name="T9" fmla="*/ 0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8"/>
                <a:gd name="T16" fmla="*/ 0 h 271"/>
                <a:gd name="T17" fmla="*/ 228 w 228"/>
                <a:gd name="T18" fmla="*/ 271 h 2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8" h="271">
                  <a:moveTo>
                    <a:pt x="71" y="0"/>
                  </a:moveTo>
                  <a:lnTo>
                    <a:pt x="0" y="187"/>
                  </a:lnTo>
                  <a:lnTo>
                    <a:pt x="155" y="271"/>
                  </a:lnTo>
                  <a:lnTo>
                    <a:pt x="228" y="85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2" name="Freeform 4095"/>
            <p:cNvSpPr>
              <a:spLocks noChangeAspect="1"/>
            </p:cNvSpPr>
            <p:nvPr/>
          </p:nvSpPr>
          <p:spPr bwMode="auto">
            <a:xfrm>
              <a:off x="3059" y="2041"/>
              <a:ext cx="80" cy="192"/>
            </a:xfrm>
            <a:custGeom>
              <a:avLst/>
              <a:gdLst>
                <a:gd name="T0" fmla="*/ 8 w 80"/>
                <a:gd name="T1" fmla="*/ 185 h 192"/>
                <a:gd name="T2" fmla="*/ 9 w 80"/>
                <a:gd name="T3" fmla="*/ 190 h 192"/>
                <a:gd name="T4" fmla="*/ 80 w 80"/>
                <a:gd name="T5" fmla="*/ 4 h 192"/>
                <a:gd name="T6" fmla="*/ 73 w 80"/>
                <a:gd name="T7" fmla="*/ 0 h 192"/>
                <a:gd name="T8" fmla="*/ 2 w 80"/>
                <a:gd name="T9" fmla="*/ 187 h 192"/>
                <a:gd name="T10" fmla="*/ 4 w 80"/>
                <a:gd name="T11" fmla="*/ 192 h 192"/>
                <a:gd name="T12" fmla="*/ 2 w 80"/>
                <a:gd name="T13" fmla="*/ 187 h 192"/>
                <a:gd name="T14" fmla="*/ 0 w 80"/>
                <a:gd name="T15" fmla="*/ 190 h 192"/>
                <a:gd name="T16" fmla="*/ 4 w 80"/>
                <a:gd name="T17" fmla="*/ 192 h 192"/>
                <a:gd name="T18" fmla="*/ 8 w 80"/>
                <a:gd name="T19" fmla="*/ 185 h 1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0"/>
                <a:gd name="T31" fmla="*/ 0 h 192"/>
                <a:gd name="T32" fmla="*/ 80 w 80"/>
                <a:gd name="T33" fmla="*/ 192 h 19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0" h="192">
                  <a:moveTo>
                    <a:pt x="8" y="185"/>
                  </a:moveTo>
                  <a:lnTo>
                    <a:pt x="9" y="190"/>
                  </a:lnTo>
                  <a:lnTo>
                    <a:pt x="80" y="4"/>
                  </a:lnTo>
                  <a:lnTo>
                    <a:pt x="73" y="0"/>
                  </a:lnTo>
                  <a:lnTo>
                    <a:pt x="2" y="187"/>
                  </a:lnTo>
                  <a:lnTo>
                    <a:pt x="4" y="192"/>
                  </a:lnTo>
                  <a:lnTo>
                    <a:pt x="2" y="187"/>
                  </a:lnTo>
                  <a:lnTo>
                    <a:pt x="0" y="190"/>
                  </a:lnTo>
                  <a:lnTo>
                    <a:pt x="4" y="192"/>
                  </a:lnTo>
                  <a:lnTo>
                    <a:pt x="8" y="1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3" name="Freeform 4096"/>
            <p:cNvSpPr>
              <a:spLocks noChangeAspect="1"/>
            </p:cNvSpPr>
            <p:nvPr/>
          </p:nvSpPr>
          <p:spPr bwMode="auto">
            <a:xfrm>
              <a:off x="3063" y="2226"/>
              <a:ext cx="161" cy="94"/>
            </a:xfrm>
            <a:custGeom>
              <a:avLst/>
              <a:gdLst>
                <a:gd name="T0" fmla="*/ 153 w 161"/>
                <a:gd name="T1" fmla="*/ 86 h 94"/>
                <a:gd name="T2" fmla="*/ 159 w 161"/>
                <a:gd name="T3" fmla="*/ 84 h 94"/>
                <a:gd name="T4" fmla="*/ 4 w 161"/>
                <a:gd name="T5" fmla="*/ 0 h 94"/>
                <a:gd name="T6" fmla="*/ 0 w 161"/>
                <a:gd name="T7" fmla="*/ 7 h 94"/>
                <a:gd name="T8" fmla="*/ 155 w 161"/>
                <a:gd name="T9" fmla="*/ 90 h 94"/>
                <a:gd name="T10" fmla="*/ 161 w 161"/>
                <a:gd name="T11" fmla="*/ 88 h 94"/>
                <a:gd name="T12" fmla="*/ 155 w 161"/>
                <a:gd name="T13" fmla="*/ 90 h 94"/>
                <a:gd name="T14" fmla="*/ 159 w 161"/>
                <a:gd name="T15" fmla="*/ 94 h 94"/>
                <a:gd name="T16" fmla="*/ 161 w 161"/>
                <a:gd name="T17" fmla="*/ 88 h 94"/>
                <a:gd name="T18" fmla="*/ 153 w 161"/>
                <a:gd name="T19" fmla="*/ 86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1"/>
                <a:gd name="T31" fmla="*/ 0 h 94"/>
                <a:gd name="T32" fmla="*/ 161 w 161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1" h="94">
                  <a:moveTo>
                    <a:pt x="153" y="86"/>
                  </a:moveTo>
                  <a:lnTo>
                    <a:pt x="159" y="84"/>
                  </a:lnTo>
                  <a:lnTo>
                    <a:pt x="4" y="0"/>
                  </a:lnTo>
                  <a:lnTo>
                    <a:pt x="0" y="7"/>
                  </a:lnTo>
                  <a:lnTo>
                    <a:pt x="155" y="90"/>
                  </a:lnTo>
                  <a:lnTo>
                    <a:pt x="161" y="88"/>
                  </a:lnTo>
                  <a:lnTo>
                    <a:pt x="155" y="90"/>
                  </a:lnTo>
                  <a:lnTo>
                    <a:pt x="159" y="94"/>
                  </a:lnTo>
                  <a:lnTo>
                    <a:pt x="161" y="88"/>
                  </a:lnTo>
                  <a:lnTo>
                    <a:pt x="153" y="8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4" name="Freeform 4097"/>
            <p:cNvSpPr>
              <a:spLocks noChangeAspect="1"/>
            </p:cNvSpPr>
            <p:nvPr/>
          </p:nvSpPr>
          <p:spPr bwMode="auto">
            <a:xfrm>
              <a:off x="3216" y="2124"/>
              <a:ext cx="81" cy="190"/>
            </a:xfrm>
            <a:custGeom>
              <a:avLst/>
              <a:gdLst>
                <a:gd name="T0" fmla="*/ 75 w 81"/>
                <a:gd name="T1" fmla="*/ 8 h 190"/>
                <a:gd name="T2" fmla="*/ 73 w 81"/>
                <a:gd name="T3" fmla="*/ 2 h 190"/>
                <a:gd name="T4" fmla="*/ 0 w 81"/>
                <a:gd name="T5" fmla="*/ 188 h 190"/>
                <a:gd name="T6" fmla="*/ 8 w 81"/>
                <a:gd name="T7" fmla="*/ 190 h 190"/>
                <a:gd name="T8" fmla="*/ 81 w 81"/>
                <a:gd name="T9" fmla="*/ 4 h 190"/>
                <a:gd name="T10" fmla="*/ 79 w 81"/>
                <a:gd name="T11" fmla="*/ 0 h 190"/>
                <a:gd name="T12" fmla="*/ 81 w 81"/>
                <a:gd name="T13" fmla="*/ 4 h 190"/>
                <a:gd name="T14" fmla="*/ 81 w 81"/>
                <a:gd name="T15" fmla="*/ 2 h 190"/>
                <a:gd name="T16" fmla="*/ 79 w 81"/>
                <a:gd name="T17" fmla="*/ 0 h 190"/>
                <a:gd name="T18" fmla="*/ 75 w 81"/>
                <a:gd name="T19" fmla="*/ 8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1"/>
                <a:gd name="T31" fmla="*/ 0 h 190"/>
                <a:gd name="T32" fmla="*/ 81 w 81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1" h="190">
                  <a:moveTo>
                    <a:pt x="75" y="8"/>
                  </a:moveTo>
                  <a:lnTo>
                    <a:pt x="73" y="2"/>
                  </a:lnTo>
                  <a:lnTo>
                    <a:pt x="0" y="188"/>
                  </a:lnTo>
                  <a:lnTo>
                    <a:pt x="8" y="190"/>
                  </a:lnTo>
                  <a:lnTo>
                    <a:pt x="81" y="4"/>
                  </a:lnTo>
                  <a:lnTo>
                    <a:pt x="79" y="0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79" y="0"/>
                  </a:lnTo>
                  <a:lnTo>
                    <a:pt x="75" y="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5" name="Freeform 4098"/>
            <p:cNvSpPr>
              <a:spLocks noChangeAspect="1"/>
            </p:cNvSpPr>
            <p:nvPr/>
          </p:nvSpPr>
          <p:spPr bwMode="auto">
            <a:xfrm>
              <a:off x="3132" y="2038"/>
              <a:ext cx="163" cy="94"/>
            </a:xfrm>
            <a:custGeom>
              <a:avLst/>
              <a:gdLst>
                <a:gd name="T0" fmla="*/ 7 w 163"/>
                <a:gd name="T1" fmla="*/ 7 h 94"/>
                <a:gd name="T2" fmla="*/ 2 w 163"/>
                <a:gd name="T3" fmla="*/ 9 h 94"/>
                <a:gd name="T4" fmla="*/ 159 w 163"/>
                <a:gd name="T5" fmla="*/ 94 h 94"/>
                <a:gd name="T6" fmla="*/ 163 w 163"/>
                <a:gd name="T7" fmla="*/ 86 h 94"/>
                <a:gd name="T8" fmla="*/ 6 w 163"/>
                <a:gd name="T9" fmla="*/ 2 h 94"/>
                <a:gd name="T10" fmla="*/ 0 w 163"/>
                <a:gd name="T11" fmla="*/ 3 h 94"/>
                <a:gd name="T12" fmla="*/ 6 w 163"/>
                <a:gd name="T13" fmla="*/ 2 h 94"/>
                <a:gd name="T14" fmla="*/ 2 w 163"/>
                <a:gd name="T15" fmla="*/ 0 h 94"/>
                <a:gd name="T16" fmla="*/ 0 w 163"/>
                <a:gd name="T17" fmla="*/ 3 h 94"/>
                <a:gd name="T18" fmla="*/ 7 w 163"/>
                <a:gd name="T19" fmla="*/ 7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3"/>
                <a:gd name="T31" fmla="*/ 0 h 94"/>
                <a:gd name="T32" fmla="*/ 163 w 163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3" h="94">
                  <a:moveTo>
                    <a:pt x="7" y="7"/>
                  </a:moveTo>
                  <a:lnTo>
                    <a:pt x="2" y="9"/>
                  </a:lnTo>
                  <a:lnTo>
                    <a:pt x="159" y="94"/>
                  </a:lnTo>
                  <a:lnTo>
                    <a:pt x="163" y="86"/>
                  </a:lnTo>
                  <a:lnTo>
                    <a:pt x="6" y="2"/>
                  </a:lnTo>
                  <a:lnTo>
                    <a:pt x="0" y="3"/>
                  </a:lnTo>
                  <a:lnTo>
                    <a:pt x="6" y="2"/>
                  </a:lnTo>
                  <a:lnTo>
                    <a:pt x="2" y="0"/>
                  </a:lnTo>
                  <a:lnTo>
                    <a:pt x="0" y="3"/>
                  </a:lnTo>
                  <a:lnTo>
                    <a:pt x="7" y="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6" name="Freeform 4099"/>
            <p:cNvSpPr>
              <a:spLocks noChangeAspect="1"/>
            </p:cNvSpPr>
            <p:nvPr/>
          </p:nvSpPr>
          <p:spPr bwMode="auto">
            <a:xfrm>
              <a:off x="3178" y="2076"/>
              <a:ext cx="124" cy="102"/>
            </a:xfrm>
            <a:custGeom>
              <a:avLst/>
              <a:gdLst>
                <a:gd name="T0" fmla="*/ 124 w 124"/>
                <a:gd name="T1" fmla="*/ 102 h 102"/>
                <a:gd name="T2" fmla="*/ 15 w 124"/>
                <a:gd name="T3" fmla="*/ 40 h 102"/>
                <a:gd name="T4" fmla="*/ 15 w 124"/>
                <a:gd name="T5" fmla="*/ 38 h 102"/>
                <a:gd name="T6" fmla="*/ 13 w 124"/>
                <a:gd name="T7" fmla="*/ 36 h 102"/>
                <a:gd name="T8" fmla="*/ 13 w 124"/>
                <a:gd name="T9" fmla="*/ 33 h 102"/>
                <a:gd name="T10" fmla="*/ 11 w 124"/>
                <a:gd name="T11" fmla="*/ 27 h 102"/>
                <a:gd name="T12" fmla="*/ 9 w 124"/>
                <a:gd name="T13" fmla="*/ 21 h 102"/>
                <a:gd name="T14" fmla="*/ 7 w 124"/>
                <a:gd name="T15" fmla="*/ 13 h 102"/>
                <a:gd name="T16" fmla="*/ 4 w 124"/>
                <a:gd name="T17" fmla="*/ 8 h 102"/>
                <a:gd name="T18" fmla="*/ 0 w 124"/>
                <a:gd name="T19" fmla="*/ 0 h 102"/>
                <a:gd name="T20" fmla="*/ 107 w 124"/>
                <a:gd name="T21" fmla="*/ 60 h 102"/>
                <a:gd name="T22" fmla="*/ 113 w 124"/>
                <a:gd name="T23" fmla="*/ 65 h 102"/>
                <a:gd name="T24" fmla="*/ 117 w 124"/>
                <a:gd name="T25" fmla="*/ 73 h 102"/>
                <a:gd name="T26" fmla="*/ 121 w 124"/>
                <a:gd name="T27" fmla="*/ 79 h 102"/>
                <a:gd name="T28" fmla="*/ 123 w 124"/>
                <a:gd name="T29" fmla="*/ 86 h 102"/>
                <a:gd name="T30" fmla="*/ 124 w 124"/>
                <a:gd name="T31" fmla="*/ 92 h 102"/>
                <a:gd name="T32" fmla="*/ 124 w 124"/>
                <a:gd name="T33" fmla="*/ 98 h 102"/>
                <a:gd name="T34" fmla="*/ 124 w 124"/>
                <a:gd name="T35" fmla="*/ 102 h 102"/>
                <a:gd name="T36" fmla="*/ 124 w 124"/>
                <a:gd name="T37" fmla="*/ 102 h 1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4"/>
                <a:gd name="T58" fmla="*/ 0 h 102"/>
                <a:gd name="T59" fmla="*/ 124 w 124"/>
                <a:gd name="T60" fmla="*/ 102 h 10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4" h="102">
                  <a:moveTo>
                    <a:pt x="124" y="102"/>
                  </a:moveTo>
                  <a:lnTo>
                    <a:pt x="15" y="40"/>
                  </a:lnTo>
                  <a:lnTo>
                    <a:pt x="15" y="38"/>
                  </a:lnTo>
                  <a:lnTo>
                    <a:pt x="13" y="36"/>
                  </a:lnTo>
                  <a:lnTo>
                    <a:pt x="13" y="33"/>
                  </a:lnTo>
                  <a:lnTo>
                    <a:pt x="11" y="27"/>
                  </a:lnTo>
                  <a:lnTo>
                    <a:pt x="9" y="21"/>
                  </a:lnTo>
                  <a:lnTo>
                    <a:pt x="7" y="13"/>
                  </a:lnTo>
                  <a:lnTo>
                    <a:pt x="4" y="8"/>
                  </a:lnTo>
                  <a:lnTo>
                    <a:pt x="0" y="0"/>
                  </a:lnTo>
                  <a:lnTo>
                    <a:pt x="107" y="60"/>
                  </a:lnTo>
                  <a:lnTo>
                    <a:pt x="113" y="65"/>
                  </a:lnTo>
                  <a:lnTo>
                    <a:pt x="117" y="73"/>
                  </a:lnTo>
                  <a:lnTo>
                    <a:pt x="121" y="79"/>
                  </a:lnTo>
                  <a:lnTo>
                    <a:pt x="123" y="86"/>
                  </a:lnTo>
                  <a:lnTo>
                    <a:pt x="124" y="92"/>
                  </a:lnTo>
                  <a:lnTo>
                    <a:pt x="124" y="98"/>
                  </a:lnTo>
                  <a:lnTo>
                    <a:pt x="124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7" name="Freeform 4100"/>
            <p:cNvSpPr>
              <a:spLocks noChangeAspect="1"/>
            </p:cNvSpPr>
            <p:nvPr/>
          </p:nvSpPr>
          <p:spPr bwMode="auto">
            <a:xfrm>
              <a:off x="3159" y="2182"/>
              <a:ext cx="134" cy="94"/>
            </a:xfrm>
            <a:custGeom>
              <a:avLst/>
              <a:gdLst>
                <a:gd name="T0" fmla="*/ 134 w 134"/>
                <a:gd name="T1" fmla="*/ 65 h 94"/>
                <a:gd name="T2" fmla="*/ 19 w 134"/>
                <a:gd name="T3" fmla="*/ 0 h 94"/>
                <a:gd name="T4" fmla="*/ 19 w 134"/>
                <a:gd name="T5" fmla="*/ 1 h 94"/>
                <a:gd name="T6" fmla="*/ 17 w 134"/>
                <a:gd name="T7" fmla="*/ 3 h 94"/>
                <a:gd name="T8" fmla="*/ 15 w 134"/>
                <a:gd name="T9" fmla="*/ 7 h 94"/>
                <a:gd name="T10" fmla="*/ 13 w 134"/>
                <a:gd name="T11" fmla="*/ 11 h 94"/>
                <a:gd name="T12" fmla="*/ 11 w 134"/>
                <a:gd name="T13" fmla="*/ 15 h 94"/>
                <a:gd name="T14" fmla="*/ 7 w 134"/>
                <a:gd name="T15" fmla="*/ 21 h 94"/>
                <a:gd name="T16" fmla="*/ 3 w 134"/>
                <a:gd name="T17" fmla="*/ 25 h 94"/>
                <a:gd name="T18" fmla="*/ 0 w 134"/>
                <a:gd name="T19" fmla="*/ 30 h 94"/>
                <a:gd name="T20" fmla="*/ 113 w 134"/>
                <a:gd name="T21" fmla="*/ 94 h 94"/>
                <a:gd name="T22" fmla="*/ 117 w 134"/>
                <a:gd name="T23" fmla="*/ 90 h 94"/>
                <a:gd name="T24" fmla="*/ 120 w 134"/>
                <a:gd name="T25" fmla="*/ 86 h 94"/>
                <a:gd name="T26" fmla="*/ 124 w 134"/>
                <a:gd name="T27" fmla="*/ 82 h 94"/>
                <a:gd name="T28" fmla="*/ 128 w 134"/>
                <a:gd name="T29" fmla="*/ 76 h 94"/>
                <a:gd name="T30" fmla="*/ 130 w 134"/>
                <a:gd name="T31" fmla="*/ 73 h 94"/>
                <a:gd name="T32" fmla="*/ 132 w 134"/>
                <a:gd name="T33" fmla="*/ 69 h 94"/>
                <a:gd name="T34" fmla="*/ 134 w 134"/>
                <a:gd name="T35" fmla="*/ 67 h 94"/>
                <a:gd name="T36" fmla="*/ 134 w 134"/>
                <a:gd name="T37" fmla="*/ 65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4"/>
                <a:gd name="T58" fmla="*/ 0 h 94"/>
                <a:gd name="T59" fmla="*/ 134 w 134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4" h="94">
                  <a:moveTo>
                    <a:pt x="134" y="65"/>
                  </a:moveTo>
                  <a:lnTo>
                    <a:pt x="19" y="0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5" y="7"/>
                  </a:lnTo>
                  <a:lnTo>
                    <a:pt x="13" y="11"/>
                  </a:lnTo>
                  <a:lnTo>
                    <a:pt x="11" y="15"/>
                  </a:lnTo>
                  <a:lnTo>
                    <a:pt x="7" y="21"/>
                  </a:lnTo>
                  <a:lnTo>
                    <a:pt x="3" y="25"/>
                  </a:lnTo>
                  <a:lnTo>
                    <a:pt x="0" y="30"/>
                  </a:lnTo>
                  <a:lnTo>
                    <a:pt x="113" y="94"/>
                  </a:lnTo>
                  <a:lnTo>
                    <a:pt x="117" y="90"/>
                  </a:lnTo>
                  <a:lnTo>
                    <a:pt x="120" y="86"/>
                  </a:lnTo>
                  <a:lnTo>
                    <a:pt x="124" y="82"/>
                  </a:lnTo>
                  <a:lnTo>
                    <a:pt x="128" y="76"/>
                  </a:lnTo>
                  <a:lnTo>
                    <a:pt x="130" y="73"/>
                  </a:lnTo>
                  <a:lnTo>
                    <a:pt x="132" y="69"/>
                  </a:lnTo>
                  <a:lnTo>
                    <a:pt x="134" y="67"/>
                  </a:lnTo>
                  <a:lnTo>
                    <a:pt x="134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8" name="Freeform 4101"/>
            <p:cNvSpPr>
              <a:spLocks noChangeAspect="1"/>
            </p:cNvSpPr>
            <p:nvPr/>
          </p:nvSpPr>
          <p:spPr bwMode="auto">
            <a:xfrm>
              <a:off x="3185" y="2132"/>
              <a:ext cx="119" cy="103"/>
            </a:xfrm>
            <a:custGeom>
              <a:avLst/>
              <a:gdLst>
                <a:gd name="T0" fmla="*/ 112 w 119"/>
                <a:gd name="T1" fmla="*/ 103 h 103"/>
                <a:gd name="T2" fmla="*/ 0 w 119"/>
                <a:gd name="T3" fmla="*/ 40 h 103"/>
                <a:gd name="T4" fmla="*/ 2 w 119"/>
                <a:gd name="T5" fmla="*/ 40 h 103"/>
                <a:gd name="T6" fmla="*/ 2 w 119"/>
                <a:gd name="T7" fmla="*/ 36 h 103"/>
                <a:gd name="T8" fmla="*/ 2 w 119"/>
                <a:gd name="T9" fmla="*/ 32 h 103"/>
                <a:gd name="T10" fmla="*/ 4 w 119"/>
                <a:gd name="T11" fmla="*/ 28 h 103"/>
                <a:gd name="T12" fmla="*/ 4 w 119"/>
                <a:gd name="T13" fmla="*/ 21 h 103"/>
                <a:gd name="T14" fmla="*/ 6 w 119"/>
                <a:gd name="T15" fmla="*/ 15 h 103"/>
                <a:gd name="T16" fmla="*/ 6 w 119"/>
                <a:gd name="T17" fmla="*/ 7 h 103"/>
                <a:gd name="T18" fmla="*/ 8 w 119"/>
                <a:gd name="T19" fmla="*/ 0 h 103"/>
                <a:gd name="T20" fmla="*/ 119 w 119"/>
                <a:gd name="T21" fmla="*/ 65 h 103"/>
                <a:gd name="T22" fmla="*/ 119 w 119"/>
                <a:gd name="T23" fmla="*/ 71 h 103"/>
                <a:gd name="T24" fmla="*/ 119 w 119"/>
                <a:gd name="T25" fmla="*/ 76 h 103"/>
                <a:gd name="T26" fmla="*/ 117 w 119"/>
                <a:gd name="T27" fmla="*/ 82 h 103"/>
                <a:gd name="T28" fmla="*/ 116 w 119"/>
                <a:gd name="T29" fmla="*/ 88 h 103"/>
                <a:gd name="T30" fmla="*/ 116 w 119"/>
                <a:gd name="T31" fmla="*/ 94 h 103"/>
                <a:gd name="T32" fmla="*/ 114 w 119"/>
                <a:gd name="T33" fmla="*/ 98 h 103"/>
                <a:gd name="T34" fmla="*/ 114 w 119"/>
                <a:gd name="T35" fmla="*/ 101 h 103"/>
                <a:gd name="T36" fmla="*/ 112 w 119"/>
                <a:gd name="T37" fmla="*/ 103 h 10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9"/>
                <a:gd name="T58" fmla="*/ 0 h 103"/>
                <a:gd name="T59" fmla="*/ 119 w 119"/>
                <a:gd name="T60" fmla="*/ 103 h 10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9" h="103">
                  <a:moveTo>
                    <a:pt x="112" y="103"/>
                  </a:moveTo>
                  <a:lnTo>
                    <a:pt x="0" y="40"/>
                  </a:lnTo>
                  <a:lnTo>
                    <a:pt x="2" y="40"/>
                  </a:lnTo>
                  <a:lnTo>
                    <a:pt x="2" y="36"/>
                  </a:lnTo>
                  <a:lnTo>
                    <a:pt x="2" y="32"/>
                  </a:lnTo>
                  <a:lnTo>
                    <a:pt x="4" y="28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6" y="7"/>
                  </a:lnTo>
                  <a:lnTo>
                    <a:pt x="8" y="0"/>
                  </a:lnTo>
                  <a:lnTo>
                    <a:pt x="119" y="65"/>
                  </a:lnTo>
                  <a:lnTo>
                    <a:pt x="119" y="71"/>
                  </a:lnTo>
                  <a:lnTo>
                    <a:pt x="119" y="76"/>
                  </a:lnTo>
                  <a:lnTo>
                    <a:pt x="117" y="82"/>
                  </a:lnTo>
                  <a:lnTo>
                    <a:pt x="116" y="88"/>
                  </a:lnTo>
                  <a:lnTo>
                    <a:pt x="116" y="94"/>
                  </a:lnTo>
                  <a:lnTo>
                    <a:pt x="114" y="98"/>
                  </a:lnTo>
                  <a:lnTo>
                    <a:pt x="114" y="101"/>
                  </a:lnTo>
                  <a:lnTo>
                    <a:pt x="112" y="10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39" name="Freeform 4102"/>
            <p:cNvSpPr>
              <a:spLocks noChangeAspect="1"/>
            </p:cNvSpPr>
            <p:nvPr/>
          </p:nvSpPr>
          <p:spPr bwMode="auto">
            <a:xfrm>
              <a:off x="3111" y="2220"/>
              <a:ext cx="149" cy="81"/>
            </a:xfrm>
            <a:custGeom>
              <a:avLst/>
              <a:gdLst>
                <a:gd name="T0" fmla="*/ 149 w 149"/>
                <a:gd name="T1" fmla="*/ 65 h 81"/>
                <a:gd name="T2" fmla="*/ 34 w 149"/>
                <a:gd name="T3" fmla="*/ 0 h 81"/>
                <a:gd name="T4" fmla="*/ 34 w 149"/>
                <a:gd name="T5" fmla="*/ 0 h 81"/>
                <a:gd name="T6" fmla="*/ 32 w 149"/>
                <a:gd name="T7" fmla="*/ 4 h 81"/>
                <a:gd name="T8" fmla="*/ 30 w 149"/>
                <a:gd name="T9" fmla="*/ 6 h 81"/>
                <a:gd name="T10" fmla="*/ 27 w 149"/>
                <a:gd name="T11" fmla="*/ 10 h 81"/>
                <a:gd name="T12" fmla="*/ 21 w 149"/>
                <a:gd name="T13" fmla="*/ 13 h 81"/>
                <a:gd name="T14" fmla="*/ 15 w 149"/>
                <a:gd name="T15" fmla="*/ 15 h 81"/>
                <a:gd name="T16" fmla="*/ 7 w 149"/>
                <a:gd name="T17" fmla="*/ 19 h 81"/>
                <a:gd name="T18" fmla="*/ 0 w 149"/>
                <a:gd name="T19" fmla="*/ 21 h 81"/>
                <a:gd name="T20" fmla="*/ 111 w 149"/>
                <a:gd name="T21" fmla="*/ 81 h 81"/>
                <a:gd name="T22" fmla="*/ 119 w 149"/>
                <a:gd name="T23" fmla="*/ 81 h 81"/>
                <a:gd name="T24" fmla="*/ 126 w 149"/>
                <a:gd name="T25" fmla="*/ 81 h 81"/>
                <a:gd name="T26" fmla="*/ 132 w 149"/>
                <a:gd name="T27" fmla="*/ 79 h 81"/>
                <a:gd name="T28" fmla="*/ 138 w 149"/>
                <a:gd name="T29" fmla="*/ 75 h 81"/>
                <a:gd name="T30" fmla="*/ 144 w 149"/>
                <a:gd name="T31" fmla="*/ 71 h 81"/>
                <a:gd name="T32" fmla="*/ 147 w 149"/>
                <a:gd name="T33" fmla="*/ 69 h 81"/>
                <a:gd name="T34" fmla="*/ 149 w 149"/>
                <a:gd name="T35" fmla="*/ 65 h 81"/>
                <a:gd name="T36" fmla="*/ 149 w 149"/>
                <a:gd name="T37" fmla="*/ 65 h 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9"/>
                <a:gd name="T58" fmla="*/ 0 h 81"/>
                <a:gd name="T59" fmla="*/ 149 w 149"/>
                <a:gd name="T60" fmla="*/ 81 h 8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9" h="81">
                  <a:moveTo>
                    <a:pt x="149" y="65"/>
                  </a:moveTo>
                  <a:lnTo>
                    <a:pt x="34" y="0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27" y="10"/>
                  </a:lnTo>
                  <a:lnTo>
                    <a:pt x="21" y="13"/>
                  </a:lnTo>
                  <a:lnTo>
                    <a:pt x="15" y="15"/>
                  </a:lnTo>
                  <a:lnTo>
                    <a:pt x="7" y="19"/>
                  </a:lnTo>
                  <a:lnTo>
                    <a:pt x="0" y="21"/>
                  </a:lnTo>
                  <a:lnTo>
                    <a:pt x="111" y="81"/>
                  </a:lnTo>
                  <a:lnTo>
                    <a:pt x="119" y="81"/>
                  </a:lnTo>
                  <a:lnTo>
                    <a:pt x="126" y="81"/>
                  </a:lnTo>
                  <a:lnTo>
                    <a:pt x="132" y="79"/>
                  </a:lnTo>
                  <a:lnTo>
                    <a:pt x="138" y="75"/>
                  </a:lnTo>
                  <a:lnTo>
                    <a:pt x="144" y="71"/>
                  </a:lnTo>
                  <a:lnTo>
                    <a:pt x="147" y="69"/>
                  </a:lnTo>
                  <a:lnTo>
                    <a:pt x="149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0" name="Freeform 4103"/>
            <p:cNvSpPr>
              <a:spLocks noChangeAspect="1"/>
            </p:cNvSpPr>
            <p:nvPr/>
          </p:nvSpPr>
          <p:spPr bwMode="auto">
            <a:xfrm>
              <a:off x="3045" y="2049"/>
              <a:ext cx="148" cy="196"/>
            </a:xfrm>
            <a:custGeom>
              <a:avLst/>
              <a:gdLst>
                <a:gd name="T0" fmla="*/ 60 w 148"/>
                <a:gd name="T1" fmla="*/ 196 h 196"/>
                <a:gd name="T2" fmla="*/ 52 w 148"/>
                <a:gd name="T3" fmla="*/ 196 h 196"/>
                <a:gd name="T4" fmla="*/ 45 w 148"/>
                <a:gd name="T5" fmla="*/ 194 h 196"/>
                <a:gd name="T6" fmla="*/ 39 w 148"/>
                <a:gd name="T7" fmla="*/ 192 h 196"/>
                <a:gd name="T8" fmla="*/ 33 w 148"/>
                <a:gd name="T9" fmla="*/ 188 h 196"/>
                <a:gd name="T10" fmla="*/ 22 w 148"/>
                <a:gd name="T11" fmla="*/ 179 h 196"/>
                <a:gd name="T12" fmla="*/ 14 w 148"/>
                <a:gd name="T13" fmla="*/ 167 h 196"/>
                <a:gd name="T14" fmla="*/ 6 w 148"/>
                <a:gd name="T15" fmla="*/ 152 h 196"/>
                <a:gd name="T16" fmla="*/ 2 w 148"/>
                <a:gd name="T17" fmla="*/ 136 h 196"/>
                <a:gd name="T18" fmla="*/ 0 w 148"/>
                <a:gd name="T19" fmla="*/ 117 h 196"/>
                <a:gd name="T20" fmla="*/ 2 w 148"/>
                <a:gd name="T21" fmla="*/ 98 h 196"/>
                <a:gd name="T22" fmla="*/ 6 w 148"/>
                <a:gd name="T23" fmla="*/ 79 h 196"/>
                <a:gd name="T24" fmla="*/ 14 w 148"/>
                <a:gd name="T25" fmla="*/ 60 h 196"/>
                <a:gd name="T26" fmla="*/ 23 w 148"/>
                <a:gd name="T27" fmla="*/ 42 h 196"/>
                <a:gd name="T28" fmla="*/ 35 w 148"/>
                <a:gd name="T29" fmla="*/ 29 h 196"/>
                <a:gd name="T30" fmla="*/ 46 w 148"/>
                <a:gd name="T31" fmla="*/ 17 h 196"/>
                <a:gd name="T32" fmla="*/ 60 w 148"/>
                <a:gd name="T33" fmla="*/ 8 h 196"/>
                <a:gd name="T34" fmla="*/ 75 w 148"/>
                <a:gd name="T35" fmla="*/ 2 h 196"/>
                <a:gd name="T36" fmla="*/ 89 w 148"/>
                <a:gd name="T37" fmla="*/ 0 h 196"/>
                <a:gd name="T38" fmla="*/ 96 w 148"/>
                <a:gd name="T39" fmla="*/ 0 h 196"/>
                <a:gd name="T40" fmla="*/ 104 w 148"/>
                <a:gd name="T41" fmla="*/ 2 h 196"/>
                <a:gd name="T42" fmla="*/ 110 w 148"/>
                <a:gd name="T43" fmla="*/ 4 h 196"/>
                <a:gd name="T44" fmla="*/ 116 w 148"/>
                <a:gd name="T45" fmla="*/ 8 h 196"/>
                <a:gd name="T46" fmla="*/ 127 w 148"/>
                <a:gd name="T47" fmla="*/ 17 h 196"/>
                <a:gd name="T48" fmla="*/ 137 w 148"/>
                <a:gd name="T49" fmla="*/ 29 h 196"/>
                <a:gd name="T50" fmla="*/ 142 w 148"/>
                <a:gd name="T51" fmla="*/ 44 h 196"/>
                <a:gd name="T52" fmla="*/ 146 w 148"/>
                <a:gd name="T53" fmla="*/ 60 h 196"/>
                <a:gd name="T54" fmla="*/ 148 w 148"/>
                <a:gd name="T55" fmla="*/ 79 h 196"/>
                <a:gd name="T56" fmla="*/ 146 w 148"/>
                <a:gd name="T57" fmla="*/ 98 h 196"/>
                <a:gd name="T58" fmla="*/ 142 w 148"/>
                <a:gd name="T59" fmla="*/ 117 h 196"/>
                <a:gd name="T60" fmla="*/ 135 w 148"/>
                <a:gd name="T61" fmla="*/ 136 h 196"/>
                <a:gd name="T62" fmla="*/ 125 w 148"/>
                <a:gd name="T63" fmla="*/ 154 h 196"/>
                <a:gd name="T64" fmla="*/ 116 w 148"/>
                <a:gd name="T65" fmla="*/ 167 h 196"/>
                <a:gd name="T66" fmla="*/ 102 w 148"/>
                <a:gd name="T67" fmla="*/ 179 h 196"/>
                <a:gd name="T68" fmla="*/ 89 w 148"/>
                <a:gd name="T69" fmla="*/ 188 h 196"/>
                <a:gd name="T70" fmla="*/ 75 w 148"/>
                <a:gd name="T71" fmla="*/ 194 h 196"/>
                <a:gd name="T72" fmla="*/ 60 w 148"/>
                <a:gd name="T73" fmla="*/ 196 h 1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6"/>
                <a:gd name="T113" fmla="*/ 148 w 148"/>
                <a:gd name="T114" fmla="*/ 196 h 19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6">
                  <a:moveTo>
                    <a:pt x="60" y="196"/>
                  </a:moveTo>
                  <a:lnTo>
                    <a:pt x="52" y="196"/>
                  </a:lnTo>
                  <a:lnTo>
                    <a:pt x="45" y="194"/>
                  </a:lnTo>
                  <a:lnTo>
                    <a:pt x="39" y="192"/>
                  </a:lnTo>
                  <a:lnTo>
                    <a:pt x="33" y="188"/>
                  </a:lnTo>
                  <a:lnTo>
                    <a:pt x="22" y="179"/>
                  </a:lnTo>
                  <a:lnTo>
                    <a:pt x="14" y="167"/>
                  </a:lnTo>
                  <a:lnTo>
                    <a:pt x="6" y="152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6" y="79"/>
                  </a:lnTo>
                  <a:lnTo>
                    <a:pt x="14" y="60"/>
                  </a:lnTo>
                  <a:lnTo>
                    <a:pt x="23" y="42"/>
                  </a:lnTo>
                  <a:lnTo>
                    <a:pt x="35" y="29"/>
                  </a:lnTo>
                  <a:lnTo>
                    <a:pt x="46" y="17"/>
                  </a:lnTo>
                  <a:lnTo>
                    <a:pt x="60" y="8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4"/>
                  </a:lnTo>
                  <a:lnTo>
                    <a:pt x="116" y="8"/>
                  </a:lnTo>
                  <a:lnTo>
                    <a:pt x="127" y="17"/>
                  </a:lnTo>
                  <a:lnTo>
                    <a:pt x="137" y="29"/>
                  </a:lnTo>
                  <a:lnTo>
                    <a:pt x="142" y="44"/>
                  </a:lnTo>
                  <a:lnTo>
                    <a:pt x="146" y="60"/>
                  </a:lnTo>
                  <a:lnTo>
                    <a:pt x="148" y="79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5" y="154"/>
                  </a:lnTo>
                  <a:lnTo>
                    <a:pt x="116" y="167"/>
                  </a:lnTo>
                  <a:lnTo>
                    <a:pt x="102" y="179"/>
                  </a:lnTo>
                  <a:lnTo>
                    <a:pt x="89" y="188"/>
                  </a:lnTo>
                  <a:lnTo>
                    <a:pt x="75" y="194"/>
                  </a:lnTo>
                  <a:lnTo>
                    <a:pt x="60" y="1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1" name="Freeform 4104"/>
            <p:cNvSpPr>
              <a:spLocks noChangeAspect="1"/>
            </p:cNvSpPr>
            <p:nvPr/>
          </p:nvSpPr>
          <p:spPr bwMode="auto">
            <a:xfrm>
              <a:off x="3042" y="2147"/>
              <a:ext cx="63" cy="102"/>
            </a:xfrm>
            <a:custGeom>
              <a:avLst/>
              <a:gdLst>
                <a:gd name="T0" fmla="*/ 2 w 63"/>
                <a:gd name="T1" fmla="*/ 0 h 102"/>
                <a:gd name="T2" fmla="*/ 2 w 63"/>
                <a:gd name="T3" fmla="*/ 0 h 102"/>
                <a:gd name="T4" fmla="*/ 0 w 63"/>
                <a:gd name="T5" fmla="*/ 19 h 102"/>
                <a:gd name="T6" fmla="*/ 2 w 63"/>
                <a:gd name="T7" fmla="*/ 38 h 102"/>
                <a:gd name="T8" fmla="*/ 5 w 63"/>
                <a:gd name="T9" fmla="*/ 56 h 102"/>
                <a:gd name="T10" fmla="*/ 13 w 63"/>
                <a:gd name="T11" fmla="*/ 71 h 102"/>
                <a:gd name="T12" fmla="*/ 23 w 63"/>
                <a:gd name="T13" fmla="*/ 84 h 102"/>
                <a:gd name="T14" fmla="*/ 34 w 63"/>
                <a:gd name="T15" fmla="*/ 94 h 102"/>
                <a:gd name="T16" fmla="*/ 40 w 63"/>
                <a:gd name="T17" fmla="*/ 98 h 102"/>
                <a:gd name="T18" fmla="*/ 48 w 63"/>
                <a:gd name="T19" fmla="*/ 100 h 102"/>
                <a:gd name="T20" fmla="*/ 55 w 63"/>
                <a:gd name="T21" fmla="*/ 102 h 102"/>
                <a:gd name="T22" fmla="*/ 63 w 63"/>
                <a:gd name="T23" fmla="*/ 102 h 102"/>
                <a:gd name="T24" fmla="*/ 63 w 63"/>
                <a:gd name="T25" fmla="*/ 94 h 102"/>
                <a:gd name="T26" fmla="*/ 55 w 63"/>
                <a:gd name="T27" fmla="*/ 94 h 102"/>
                <a:gd name="T28" fmla="*/ 49 w 63"/>
                <a:gd name="T29" fmla="*/ 92 h 102"/>
                <a:gd name="T30" fmla="*/ 44 w 63"/>
                <a:gd name="T31" fmla="*/ 90 h 102"/>
                <a:gd name="T32" fmla="*/ 38 w 63"/>
                <a:gd name="T33" fmla="*/ 86 h 102"/>
                <a:gd name="T34" fmla="*/ 28 w 63"/>
                <a:gd name="T35" fmla="*/ 79 h 102"/>
                <a:gd name="T36" fmla="*/ 19 w 63"/>
                <a:gd name="T37" fmla="*/ 67 h 102"/>
                <a:gd name="T38" fmla="*/ 13 w 63"/>
                <a:gd name="T39" fmla="*/ 54 h 102"/>
                <a:gd name="T40" fmla="*/ 9 w 63"/>
                <a:gd name="T41" fmla="*/ 36 h 102"/>
                <a:gd name="T42" fmla="*/ 7 w 63"/>
                <a:gd name="T43" fmla="*/ 19 h 102"/>
                <a:gd name="T44" fmla="*/ 9 w 63"/>
                <a:gd name="T45" fmla="*/ 0 h 102"/>
                <a:gd name="T46" fmla="*/ 9 w 63"/>
                <a:gd name="T47" fmla="*/ 0 h 102"/>
                <a:gd name="T48" fmla="*/ 2 w 63"/>
                <a:gd name="T49" fmla="*/ 0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2" y="0"/>
                  </a:moveTo>
                  <a:lnTo>
                    <a:pt x="2" y="0"/>
                  </a:lnTo>
                  <a:lnTo>
                    <a:pt x="0" y="19"/>
                  </a:lnTo>
                  <a:lnTo>
                    <a:pt x="2" y="38"/>
                  </a:lnTo>
                  <a:lnTo>
                    <a:pt x="5" y="56"/>
                  </a:lnTo>
                  <a:lnTo>
                    <a:pt x="13" y="71"/>
                  </a:lnTo>
                  <a:lnTo>
                    <a:pt x="23" y="84"/>
                  </a:lnTo>
                  <a:lnTo>
                    <a:pt x="34" y="94"/>
                  </a:lnTo>
                  <a:lnTo>
                    <a:pt x="40" y="98"/>
                  </a:lnTo>
                  <a:lnTo>
                    <a:pt x="48" y="100"/>
                  </a:lnTo>
                  <a:lnTo>
                    <a:pt x="55" y="102"/>
                  </a:lnTo>
                  <a:lnTo>
                    <a:pt x="63" y="102"/>
                  </a:lnTo>
                  <a:lnTo>
                    <a:pt x="63" y="94"/>
                  </a:lnTo>
                  <a:lnTo>
                    <a:pt x="55" y="94"/>
                  </a:lnTo>
                  <a:lnTo>
                    <a:pt x="49" y="92"/>
                  </a:lnTo>
                  <a:lnTo>
                    <a:pt x="44" y="90"/>
                  </a:lnTo>
                  <a:lnTo>
                    <a:pt x="38" y="86"/>
                  </a:lnTo>
                  <a:lnTo>
                    <a:pt x="28" y="79"/>
                  </a:lnTo>
                  <a:lnTo>
                    <a:pt x="19" y="67"/>
                  </a:lnTo>
                  <a:lnTo>
                    <a:pt x="13" y="54"/>
                  </a:lnTo>
                  <a:lnTo>
                    <a:pt x="9" y="36"/>
                  </a:lnTo>
                  <a:lnTo>
                    <a:pt x="7" y="19"/>
                  </a:lnTo>
                  <a:lnTo>
                    <a:pt x="9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2" name="Freeform 4105"/>
            <p:cNvSpPr>
              <a:spLocks noChangeAspect="1"/>
            </p:cNvSpPr>
            <p:nvPr/>
          </p:nvSpPr>
          <p:spPr bwMode="auto">
            <a:xfrm>
              <a:off x="3044" y="2045"/>
              <a:ext cx="90" cy="102"/>
            </a:xfrm>
            <a:custGeom>
              <a:avLst/>
              <a:gdLst>
                <a:gd name="T0" fmla="*/ 90 w 90"/>
                <a:gd name="T1" fmla="*/ 0 h 102"/>
                <a:gd name="T2" fmla="*/ 90 w 90"/>
                <a:gd name="T3" fmla="*/ 0 h 102"/>
                <a:gd name="T4" fmla="*/ 74 w 90"/>
                <a:gd name="T5" fmla="*/ 2 h 102"/>
                <a:gd name="T6" fmla="*/ 59 w 90"/>
                <a:gd name="T7" fmla="*/ 8 h 102"/>
                <a:gd name="T8" fmla="*/ 46 w 90"/>
                <a:gd name="T9" fmla="*/ 18 h 102"/>
                <a:gd name="T10" fmla="*/ 32 w 90"/>
                <a:gd name="T11" fmla="*/ 31 h 102"/>
                <a:gd name="T12" fmla="*/ 21 w 90"/>
                <a:gd name="T13" fmla="*/ 44 h 102"/>
                <a:gd name="T14" fmla="*/ 11 w 90"/>
                <a:gd name="T15" fmla="*/ 62 h 102"/>
                <a:gd name="T16" fmla="*/ 3 w 90"/>
                <a:gd name="T17" fmla="*/ 81 h 102"/>
                <a:gd name="T18" fmla="*/ 0 w 90"/>
                <a:gd name="T19" fmla="*/ 102 h 102"/>
                <a:gd name="T20" fmla="*/ 7 w 90"/>
                <a:gd name="T21" fmla="*/ 102 h 102"/>
                <a:gd name="T22" fmla="*/ 11 w 90"/>
                <a:gd name="T23" fmla="*/ 83 h 102"/>
                <a:gd name="T24" fmla="*/ 19 w 90"/>
                <a:gd name="T25" fmla="*/ 66 h 102"/>
                <a:gd name="T26" fmla="*/ 28 w 90"/>
                <a:gd name="T27" fmla="*/ 50 h 102"/>
                <a:gd name="T28" fmla="*/ 38 w 90"/>
                <a:gd name="T29" fmla="*/ 35 h 102"/>
                <a:gd name="T30" fmla="*/ 49 w 90"/>
                <a:gd name="T31" fmla="*/ 23 h 102"/>
                <a:gd name="T32" fmla="*/ 63 w 90"/>
                <a:gd name="T33" fmla="*/ 16 h 102"/>
                <a:gd name="T34" fmla="*/ 76 w 90"/>
                <a:gd name="T35" fmla="*/ 10 h 102"/>
                <a:gd name="T36" fmla="*/ 90 w 90"/>
                <a:gd name="T37" fmla="*/ 8 h 102"/>
                <a:gd name="T38" fmla="*/ 90 w 90"/>
                <a:gd name="T39" fmla="*/ 8 h 102"/>
                <a:gd name="T40" fmla="*/ 90 w 90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90" y="0"/>
                  </a:moveTo>
                  <a:lnTo>
                    <a:pt x="90" y="0"/>
                  </a:lnTo>
                  <a:lnTo>
                    <a:pt x="74" y="2"/>
                  </a:lnTo>
                  <a:lnTo>
                    <a:pt x="59" y="8"/>
                  </a:lnTo>
                  <a:lnTo>
                    <a:pt x="46" y="18"/>
                  </a:lnTo>
                  <a:lnTo>
                    <a:pt x="32" y="31"/>
                  </a:lnTo>
                  <a:lnTo>
                    <a:pt x="21" y="44"/>
                  </a:lnTo>
                  <a:lnTo>
                    <a:pt x="11" y="62"/>
                  </a:lnTo>
                  <a:lnTo>
                    <a:pt x="3" y="81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11" y="83"/>
                  </a:lnTo>
                  <a:lnTo>
                    <a:pt x="19" y="66"/>
                  </a:lnTo>
                  <a:lnTo>
                    <a:pt x="28" y="50"/>
                  </a:lnTo>
                  <a:lnTo>
                    <a:pt x="38" y="35"/>
                  </a:lnTo>
                  <a:lnTo>
                    <a:pt x="49" y="23"/>
                  </a:lnTo>
                  <a:lnTo>
                    <a:pt x="63" y="16"/>
                  </a:lnTo>
                  <a:lnTo>
                    <a:pt x="76" y="10"/>
                  </a:lnTo>
                  <a:lnTo>
                    <a:pt x="90" y="8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3" name="Freeform 4106"/>
            <p:cNvSpPr>
              <a:spLocks noChangeAspect="1"/>
            </p:cNvSpPr>
            <p:nvPr/>
          </p:nvSpPr>
          <p:spPr bwMode="auto">
            <a:xfrm>
              <a:off x="3134" y="2045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3 h 102"/>
                <a:gd name="T6" fmla="*/ 61 w 63"/>
                <a:gd name="T7" fmla="*/ 64 h 102"/>
                <a:gd name="T8" fmla="*/ 57 w 63"/>
                <a:gd name="T9" fmla="*/ 46 h 102"/>
                <a:gd name="T10" fmla="*/ 50 w 63"/>
                <a:gd name="T11" fmla="*/ 31 h 102"/>
                <a:gd name="T12" fmla="*/ 42 w 63"/>
                <a:gd name="T13" fmla="*/ 18 h 102"/>
                <a:gd name="T14" fmla="*/ 30 w 63"/>
                <a:gd name="T15" fmla="*/ 8 h 102"/>
                <a:gd name="T16" fmla="*/ 23 w 63"/>
                <a:gd name="T17" fmla="*/ 6 h 102"/>
                <a:gd name="T18" fmla="*/ 15 w 63"/>
                <a:gd name="T19" fmla="*/ 2 h 102"/>
                <a:gd name="T20" fmla="*/ 9 w 63"/>
                <a:gd name="T21" fmla="*/ 0 h 102"/>
                <a:gd name="T22" fmla="*/ 0 w 63"/>
                <a:gd name="T23" fmla="*/ 0 h 102"/>
                <a:gd name="T24" fmla="*/ 0 w 63"/>
                <a:gd name="T25" fmla="*/ 8 h 102"/>
                <a:gd name="T26" fmla="*/ 7 w 63"/>
                <a:gd name="T27" fmla="*/ 8 h 102"/>
                <a:gd name="T28" fmla="*/ 13 w 63"/>
                <a:gd name="T29" fmla="*/ 10 h 102"/>
                <a:gd name="T30" fmla="*/ 19 w 63"/>
                <a:gd name="T31" fmla="*/ 12 h 102"/>
                <a:gd name="T32" fmla="*/ 25 w 63"/>
                <a:gd name="T33" fmla="*/ 16 h 102"/>
                <a:gd name="T34" fmla="*/ 36 w 63"/>
                <a:gd name="T35" fmla="*/ 23 h 102"/>
                <a:gd name="T36" fmla="*/ 44 w 63"/>
                <a:gd name="T37" fmla="*/ 35 h 102"/>
                <a:gd name="T38" fmla="*/ 50 w 63"/>
                <a:gd name="T39" fmla="*/ 48 h 102"/>
                <a:gd name="T40" fmla="*/ 53 w 63"/>
                <a:gd name="T41" fmla="*/ 66 h 102"/>
                <a:gd name="T42" fmla="*/ 55 w 63"/>
                <a:gd name="T43" fmla="*/ 83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3"/>
                  </a:lnTo>
                  <a:lnTo>
                    <a:pt x="61" y="64"/>
                  </a:lnTo>
                  <a:lnTo>
                    <a:pt x="57" y="46"/>
                  </a:lnTo>
                  <a:lnTo>
                    <a:pt x="50" y="31"/>
                  </a:lnTo>
                  <a:lnTo>
                    <a:pt x="42" y="18"/>
                  </a:lnTo>
                  <a:lnTo>
                    <a:pt x="30" y="8"/>
                  </a:lnTo>
                  <a:lnTo>
                    <a:pt x="23" y="6"/>
                  </a:lnTo>
                  <a:lnTo>
                    <a:pt x="15" y="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13" y="10"/>
                  </a:lnTo>
                  <a:lnTo>
                    <a:pt x="19" y="12"/>
                  </a:lnTo>
                  <a:lnTo>
                    <a:pt x="25" y="16"/>
                  </a:lnTo>
                  <a:lnTo>
                    <a:pt x="36" y="23"/>
                  </a:lnTo>
                  <a:lnTo>
                    <a:pt x="44" y="35"/>
                  </a:lnTo>
                  <a:lnTo>
                    <a:pt x="50" y="48"/>
                  </a:lnTo>
                  <a:lnTo>
                    <a:pt x="53" y="66"/>
                  </a:lnTo>
                  <a:lnTo>
                    <a:pt x="55" y="83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4" name="Freeform 4107"/>
            <p:cNvSpPr>
              <a:spLocks noChangeAspect="1"/>
            </p:cNvSpPr>
            <p:nvPr/>
          </p:nvSpPr>
          <p:spPr bwMode="auto">
            <a:xfrm>
              <a:off x="3105" y="2147"/>
              <a:ext cx="90" cy="102"/>
            </a:xfrm>
            <a:custGeom>
              <a:avLst/>
              <a:gdLst>
                <a:gd name="T0" fmla="*/ 0 w 90"/>
                <a:gd name="T1" fmla="*/ 102 h 102"/>
                <a:gd name="T2" fmla="*/ 0 w 90"/>
                <a:gd name="T3" fmla="*/ 102 h 102"/>
                <a:gd name="T4" fmla="*/ 15 w 90"/>
                <a:gd name="T5" fmla="*/ 100 h 102"/>
                <a:gd name="T6" fmla="*/ 31 w 90"/>
                <a:gd name="T7" fmla="*/ 94 h 102"/>
                <a:gd name="T8" fmla="*/ 46 w 90"/>
                <a:gd name="T9" fmla="*/ 84 h 102"/>
                <a:gd name="T10" fmla="*/ 57 w 90"/>
                <a:gd name="T11" fmla="*/ 73 h 102"/>
                <a:gd name="T12" fmla="*/ 69 w 90"/>
                <a:gd name="T13" fmla="*/ 58 h 102"/>
                <a:gd name="T14" fmla="*/ 79 w 90"/>
                <a:gd name="T15" fmla="*/ 40 h 102"/>
                <a:gd name="T16" fmla="*/ 86 w 90"/>
                <a:gd name="T17" fmla="*/ 21 h 102"/>
                <a:gd name="T18" fmla="*/ 90 w 90"/>
                <a:gd name="T19" fmla="*/ 0 h 102"/>
                <a:gd name="T20" fmla="*/ 82 w 90"/>
                <a:gd name="T21" fmla="*/ 0 h 102"/>
                <a:gd name="T22" fmla="*/ 79 w 90"/>
                <a:gd name="T23" fmla="*/ 19 h 102"/>
                <a:gd name="T24" fmla="*/ 71 w 90"/>
                <a:gd name="T25" fmla="*/ 36 h 102"/>
                <a:gd name="T26" fmla="*/ 63 w 90"/>
                <a:gd name="T27" fmla="*/ 54 h 102"/>
                <a:gd name="T28" fmla="*/ 52 w 90"/>
                <a:gd name="T29" fmla="*/ 67 h 102"/>
                <a:gd name="T30" fmla="*/ 40 w 90"/>
                <a:gd name="T31" fmla="*/ 79 h 102"/>
                <a:gd name="T32" fmla="*/ 27 w 90"/>
                <a:gd name="T33" fmla="*/ 86 h 102"/>
                <a:gd name="T34" fmla="*/ 13 w 90"/>
                <a:gd name="T35" fmla="*/ 92 h 102"/>
                <a:gd name="T36" fmla="*/ 0 w 90"/>
                <a:gd name="T37" fmla="*/ 94 h 102"/>
                <a:gd name="T38" fmla="*/ 0 w 90"/>
                <a:gd name="T39" fmla="*/ 94 h 102"/>
                <a:gd name="T40" fmla="*/ 0 w 90"/>
                <a:gd name="T41" fmla="*/ 102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0" y="102"/>
                  </a:moveTo>
                  <a:lnTo>
                    <a:pt x="0" y="102"/>
                  </a:lnTo>
                  <a:lnTo>
                    <a:pt x="15" y="100"/>
                  </a:lnTo>
                  <a:lnTo>
                    <a:pt x="31" y="94"/>
                  </a:lnTo>
                  <a:lnTo>
                    <a:pt x="46" y="84"/>
                  </a:lnTo>
                  <a:lnTo>
                    <a:pt x="57" y="73"/>
                  </a:lnTo>
                  <a:lnTo>
                    <a:pt x="69" y="58"/>
                  </a:lnTo>
                  <a:lnTo>
                    <a:pt x="79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9" y="19"/>
                  </a:lnTo>
                  <a:lnTo>
                    <a:pt x="71" y="36"/>
                  </a:lnTo>
                  <a:lnTo>
                    <a:pt x="63" y="54"/>
                  </a:lnTo>
                  <a:lnTo>
                    <a:pt x="52" y="67"/>
                  </a:lnTo>
                  <a:lnTo>
                    <a:pt x="40" y="79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5" name="Freeform 4108"/>
            <p:cNvSpPr>
              <a:spLocks noChangeAspect="1"/>
            </p:cNvSpPr>
            <p:nvPr/>
          </p:nvSpPr>
          <p:spPr bwMode="auto">
            <a:xfrm>
              <a:off x="3205" y="2711"/>
              <a:ext cx="7" cy="154"/>
            </a:xfrm>
            <a:custGeom>
              <a:avLst/>
              <a:gdLst>
                <a:gd name="T0" fmla="*/ 3 w 7"/>
                <a:gd name="T1" fmla="*/ 154 h 154"/>
                <a:gd name="T2" fmla="*/ 7 w 7"/>
                <a:gd name="T3" fmla="*/ 154 h 154"/>
                <a:gd name="T4" fmla="*/ 7 w 7"/>
                <a:gd name="T5" fmla="*/ 0 h 154"/>
                <a:gd name="T6" fmla="*/ 0 w 7"/>
                <a:gd name="T7" fmla="*/ 0 h 154"/>
                <a:gd name="T8" fmla="*/ 0 w 7"/>
                <a:gd name="T9" fmla="*/ 154 h 154"/>
                <a:gd name="T10" fmla="*/ 3 w 7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4"/>
                <a:gd name="T20" fmla="*/ 7 w 7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4">
                  <a:moveTo>
                    <a:pt x="3" y="154"/>
                  </a:moveTo>
                  <a:lnTo>
                    <a:pt x="7" y="154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3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6" name="Freeform 4109"/>
            <p:cNvSpPr>
              <a:spLocks noChangeAspect="1"/>
            </p:cNvSpPr>
            <p:nvPr/>
          </p:nvSpPr>
          <p:spPr bwMode="auto">
            <a:xfrm>
              <a:off x="2765" y="2713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</p:grpSp>
      <p:grpSp>
        <p:nvGrpSpPr>
          <p:cNvPr id="4225" name="Group 4036"/>
          <p:cNvGrpSpPr>
            <a:grpSpLocks noChangeAspect="1"/>
          </p:cNvGrpSpPr>
          <p:nvPr/>
        </p:nvGrpSpPr>
        <p:grpSpPr bwMode="auto">
          <a:xfrm>
            <a:off x="5868145" y="740702"/>
            <a:ext cx="155575" cy="279700"/>
            <a:chOff x="2432" y="1418"/>
            <a:chExt cx="895" cy="1481"/>
          </a:xfrm>
          <a:solidFill>
            <a:schemeClr val="bg1"/>
          </a:solidFill>
          <a:effectLst>
            <a:glow rad="101600">
              <a:schemeClr val="bg1">
                <a:alpha val="60000"/>
              </a:schemeClr>
            </a:glow>
          </a:effectLst>
        </p:grpSpPr>
        <p:sp>
          <p:nvSpPr>
            <p:cNvPr id="3448" name="Freeform 4037"/>
            <p:cNvSpPr>
              <a:spLocks noChangeAspect="1"/>
            </p:cNvSpPr>
            <p:nvPr/>
          </p:nvSpPr>
          <p:spPr bwMode="auto">
            <a:xfrm>
              <a:off x="3024" y="2038"/>
              <a:ext cx="148" cy="195"/>
            </a:xfrm>
            <a:custGeom>
              <a:avLst/>
              <a:gdLst>
                <a:gd name="T0" fmla="*/ 60 w 148"/>
                <a:gd name="T1" fmla="*/ 195 h 195"/>
                <a:gd name="T2" fmla="*/ 52 w 148"/>
                <a:gd name="T3" fmla="*/ 195 h 195"/>
                <a:gd name="T4" fmla="*/ 46 w 148"/>
                <a:gd name="T5" fmla="*/ 193 h 195"/>
                <a:gd name="T6" fmla="*/ 39 w 148"/>
                <a:gd name="T7" fmla="*/ 190 h 195"/>
                <a:gd name="T8" fmla="*/ 33 w 148"/>
                <a:gd name="T9" fmla="*/ 188 h 195"/>
                <a:gd name="T10" fmla="*/ 21 w 148"/>
                <a:gd name="T11" fmla="*/ 178 h 195"/>
                <a:gd name="T12" fmla="*/ 14 w 148"/>
                <a:gd name="T13" fmla="*/ 167 h 195"/>
                <a:gd name="T14" fmla="*/ 6 w 148"/>
                <a:gd name="T15" fmla="*/ 151 h 195"/>
                <a:gd name="T16" fmla="*/ 2 w 148"/>
                <a:gd name="T17" fmla="*/ 134 h 195"/>
                <a:gd name="T18" fmla="*/ 0 w 148"/>
                <a:gd name="T19" fmla="*/ 117 h 195"/>
                <a:gd name="T20" fmla="*/ 2 w 148"/>
                <a:gd name="T21" fmla="*/ 98 h 195"/>
                <a:gd name="T22" fmla="*/ 8 w 148"/>
                <a:gd name="T23" fmla="*/ 76 h 195"/>
                <a:gd name="T24" fmla="*/ 14 w 148"/>
                <a:gd name="T25" fmla="*/ 59 h 195"/>
                <a:gd name="T26" fmla="*/ 23 w 148"/>
                <a:gd name="T27" fmla="*/ 42 h 195"/>
                <a:gd name="T28" fmla="*/ 35 w 148"/>
                <a:gd name="T29" fmla="*/ 28 h 195"/>
                <a:gd name="T30" fmla="*/ 46 w 148"/>
                <a:gd name="T31" fmla="*/ 17 h 195"/>
                <a:gd name="T32" fmla="*/ 60 w 148"/>
                <a:gd name="T33" fmla="*/ 7 h 195"/>
                <a:gd name="T34" fmla="*/ 75 w 148"/>
                <a:gd name="T35" fmla="*/ 2 h 195"/>
                <a:gd name="T36" fmla="*/ 89 w 148"/>
                <a:gd name="T37" fmla="*/ 0 h 195"/>
                <a:gd name="T38" fmla="*/ 96 w 148"/>
                <a:gd name="T39" fmla="*/ 0 h 195"/>
                <a:gd name="T40" fmla="*/ 104 w 148"/>
                <a:gd name="T41" fmla="*/ 2 h 195"/>
                <a:gd name="T42" fmla="*/ 110 w 148"/>
                <a:gd name="T43" fmla="*/ 3 h 195"/>
                <a:gd name="T44" fmla="*/ 115 w 148"/>
                <a:gd name="T45" fmla="*/ 7 h 195"/>
                <a:gd name="T46" fmla="*/ 127 w 148"/>
                <a:gd name="T47" fmla="*/ 17 h 195"/>
                <a:gd name="T48" fmla="*/ 137 w 148"/>
                <a:gd name="T49" fmla="*/ 28 h 195"/>
                <a:gd name="T50" fmla="*/ 142 w 148"/>
                <a:gd name="T51" fmla="*/ 42 h 195"/>
                <a:gd name="T52" fmla="*/ 146 w 148"/>
                <a:gd name="T53" fmla="*/ 59 h 195"/>
                <a:gd name="T54" fmla="*/ 148 w 148"/>
                <a:gd name="T55" fmla="*/ 78 h 195"/>
                <a:gd name="T56" fmla="*/ 146 w 148"/>
                <a:gd name="T57" fmla="*/ 98 h 195"/>
                <a:gd name="T58" fmla="*/ 142 w 148"/>
                <a:gd name="T59" fmla="*/ 117 h 195"/>
                <a:gd name="T60" fmla="*/ 135 w 148"/>
                <a:gd name="T61" fmla="*/ 136 h 195"/>
                <a:gd name="T62" fmla="*/ 127 w 148"/>
                <a:gd name="T63" fmla="*/ 151 h 195"/>
                <a:gd name="T64" fmla="*/ 115 w 148"/>
                <a:gd name="T65" fmla="*/ 167 h 195"/>
                <a:gd name="T66" fmla="*/ 102 w 148"/>
                <a:gd name="T67" fmla="*/ 178 h 195"/>
                <a:gd name="T68" fmla="*/ 89 w 148"/>
                <a:gd name="T69" fmla="*/ 188 h 195"/>
                <a:gd name="T70" fmla="*/ 75 w 148"/>
                <a:gd name="T71" fmla="*/ 193 h 195"/>
                <a:gd name="T72" fmla="*/ 60 w 148"/>
                <a:gd name="T73" fmla="*/ 195 h 1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5"/>
                <a:gd name="T113" fmla="*/ 148 w 148"/>
                <a:gd name="T114" fmla="*/ 195 h 19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5">
                  <a:moveTo>
                    <a:pt x="60" y="195"/>
                  </a:moveTo>
                  <a:lnTo>
                    <a:pt x="52" y="195"/>
                  </a:lnTo>
                  <a:lnTo>
                    <a:pt x="46" y="193"/>
                  </a:lnTo>
                  <a:lnTo>
                    <a:pt x="39" y="190"/>
                  </a:lnTo>
                  <a:lnTo>
                    <a:pt x="33" y="188"/>
                  </a:lnTo>
                  <a:lnTo>
                    <a:pt x="21" y="178"/>
                  </a:lnTo>
                  <a:lnTo>
                    <a:pt x="14" y="167"/>
                  </a:lnTo>
                  <a:lnTo>
                    <a:pt x="6" y="151"/>
                  </a:lnTo>
                  <a:lnTo>
                    <a:pt x="2" y="134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8" y="76"/>
                  </a:lnTo>
                  <a:lnTo>
                    <a:pt x="14" y="59"/>
                  </a:lnTo>
                  <a:lnTo>
                    <a:pt x="23" y="42"/>
                  </a:lnTo>
                  <a:lnTo>
                    <a:pt x="35" y="28"/>
                  </a:lnTo>
                  <a:lnTo>
                    <a:pt x="46" y="17"/>
                  </a:lnTo>
                  <a:lnTo>
                    <a:pt x="60" y="7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3"/>
                  </a:lnTo>
                  <a:lnTo>
                    <a:pt x="115" y="7"/>
                  </a:lnTo>
                  <a:lnTo>
                    <a:pt x="127" y="17"/>
                  </a:lnTo>
                  <a:lnTo>
                    <a:pt x="137" y="28"/>
                  </a:lnTo>
                  <a:lnTo>
                    <a:pt x="142" y="42"/>
                  </a:lnTo>
                  <a:lnTo>
                    <a:pt x="146" y="59"/>
                  </a:lnTo>
                  <a:lnTo>
                    <a:pt x="148" y="78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7" y="151"/>
                  </a:lnTo>
                  <a:lnTo>
                    <a:pt x="115" y="167"/>
                  </a:lnTo>
                  <a:lnTo>
                    <a:pt x="102" y="178"/>
                  </a:lnTo>
                  <a:lnTo>
                    <a:pt x="89" y="188"/>
                  </a:lnTo>
                  <a:lnTo>
                    <a:pt x="75" y="193"/>
                  </a:lnTo>
                  <a:lnTo>
                    <a:pt x="60" y="1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49" name="Freeform 4038"/>
            <p:cNvSpPr>
              <a:spLocks noChangeAspect="1"/>
            </p:cNvSpPr>
            <p:nvPr/>
          </p:nvSpPr>
          <p:spPr bwMode="auto">
            <a:xfrm>
              <a:off x="3020" y="2134"/>
              <a:ext cx="64" cy="103"/>
            </a:xfrm>
            <a:custGeom>
              <a:avLst/>
              <a:gdLst>
                <a:gd name="T0" fmla="*/ 2 w 64"/>
                <a:gd name="T1" fmla="*/ 0 h 103"/>
                <a:gd name="T2" fmla="*/ 2 w 64"/>
                <a:gd name="T3" fmla="*/ 0 h 103"/>
                <a:gd name="T4" fmla="*/ 0 w 64"/>
                <a:gd name="T5" fmla="*/ 21 h 103"/>
                <a:gd name="T6" fmla="*/ 2 w 64"/>
                <a:gd name="T7" fmla="*/ 40 h 103"/>
                <a:gd name="T8" fmla="*/ 6 w 64"/>
                <a:gd name="T9" fmla="*/ 57 h 103"/>
                <a:gd name="T10" fmla="*/ 14 w 64"/>
                <a:gd name="T11" fmla="*/ 73 h 103"/>
                <a:gd name="T12" fmla="*/ 24 w 64"/>
                <a:gd name="T13" fmla="*/ 84 h 103"/>
                <a:gd name="T14" fmla="*/ 35 w 64"/>
                <a:gd name="T15" fmla="*/ 94 h 103"/>
                <a:gd name="T16" fmla="*/ 41 w 64"/>
                <a:gd name="T17" fmla="*/ 97 h 103"/>
                <a:gd name="T18" fmla="*/ 48 w 64"/>
                <a:gd name="T19" fmla="*/ 101 h 103"/>
                <a:gd name="T20" fmla="*/ 56 w 64"/>
                <a:gd name="T21" fmla="*/ 103 h 103"/>
                <a:gd name="T22" fmla="*/ 64 w 64"/>
                <a:gd name="T23" fmla="*/ 103 h 103"/>
                <a:gd name="T24" fmla="*/ 64 w 64"/>
                <a:gd name="T25" fmla="*/ 96 h 103"/>
                <a:gd name="T26" fmla="*/ 58 w 64"/>
                <a:gd name="T27" fmla="*/ 96 h 103"/>
                <a:gd name="T28" fmla="*/ 50 w 64"/>
                <a:gd name="T29" fmla="*/ 94 h 103"/>
                <a:gd name="T30" fmla="*/ 45 w 64"/>
                <a:gd name="T31" fmla="*/ 92 h 103"/>
                <a:gd name="T32" fmla="*/ 39 w 64"/>
                <a:gd name="T33" fmla="*/ 88 h 103"/>
                <a:gd name="T34" fmla="*/ 29 w 64"/>
                <a:gd name="T35" fmla="*/ 80 h 103"/>
                <a:gd name="T36" fmla="*/ 22 w 64"/>
                <a:gd name="T37" fmla="*/ 69 h 103"/>
                <a:gd name="T38" fmla="*/ 14 w 64"/>
                <a:gd name="T39" fmla="*/ 53 h 103"/>
                <a:gd name="T40" fmla="*/ 10 w 64"/>
                <a:gd name="T41" fmla="*/ 38 h 103"/>
                <a:gd name="T42" fmla="*/ 10 w 64"/>
                <a:gd name="T43" fmla="*/ 21 h 103"/>
                <a:gd name="T44" fmla="*/ 10 w 64"/>
                <a:gd name="T45" fmla="*/ 2 h 103"/>
                <a:gd name="T46" fmla="*/ 10 w 64"/>
                <a:gd name="T47" fmla="*/ 2 h 103"/>
                <a:gd name="T48" fmla="*/ 2 w 64"/>
                <a:gd name="T49" fmla="*/ 0 h 10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4"/>
                <a:gd name="T76" fmla="*/ 0 h 103"/>
                <a:gd name="T77" fmla="*/ 64 w 64"/>
                <a:gd name="T78" fmla="*/ 103 h 10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4" h="103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6" y="57"/>
                  </a:lnTo>
                  <a:lnTo>
                    <a:pt x="14" y="73"/>
                  </a:lnTo>
                  <a:lnTo>
                    <a:pt x="24" y="84"/>
                  </a:lnTo>
                  <a:lnTo>
                    <a:pt x="35" y="94"/>
                  </a:lnTo>
                  <a:lnTo>
                    <a:pt x="41" y="97"/>
                  </a:lnTo>
                  <a:lnTo>
                    <a:pt x="48" y="101"/>
                  </a:lnTo>
                  <a:lnTo>
                    <a:pt x="56" y="103"/>
                  </a:lnTo>
                  <a:lnTo>
                    <a:pt x="64" y="103"/>
                  </a:lnTo>
                  <a:lnTo>
                    <a:pt x="64" y="96"/>
                  </a:lnTo>
                  <a:lnTo>
                    <a:pt x="58" y="96"/>
                  </a:lnTo>
                  <a:lnTo>
                    <a:pt x="50" y="94"/>
                  </a:lnTo>
                  <a:lnTo>
                    <a:pt x="45" y="92"/>
                  </a:lnTo>
                  <a:lnTo>
                    <a:pt x="39" y="88"/>
                  </a:lnTo>
                  <a:lnTo>
                    <a:pt x="29" y="80"/>
                  </a:lnTo>
                  <a:lnTo>
                    <a:pt x="22" y="69"/>
                  </a:lnTo>
                  <a:lnTo>
                    <a:pt x="14" y="53"/>
                  </a:lnTo>
                  <a:lnTo>
                    <a:pt x="10" y="38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0" name="Freeform 4039"/>
            <p:cNvSpPr>
              <a:spLocks noChangeAspect="1"/>
            </p:cNvSpPr>
            <p:nvPr/>
          </p:nvSpPr>
          <p:spPr bwMode="auto">
            <a:xfrm>
              <a:off x="3022" y="2034"/>
              <a:ext cx="91" cy="102"/>
            </a:xfrm>
            <a:custGeom>
              <a:avLst/>
              <a:gdLst>
                <a:gd name="T0" fmla="*/ 91 w 91"/>
                <a:gd name="T1" fmla="*/ 0 h 102"/>
                <a:gd name="T2" fmla="*/ 91 w 91"/>
                <a:gd name="T3" fmla="*/ 0 h 102"/>
                <a:gd name="T4" fmla="*/ 75 w 91"/>
                <a:gd name="T5" fmla="*/ 2 h 102"/>
                <a:gd name="T6" fmla="*/ 60 w 91"/>
                <a:gd name="T7" fmla="*/ 7 h 102"/>
                <a:gd name="T8" fmla="*/ 46 w 91"/>
                <a:gd name="T9" fmla="*/ 17 h 102"/>
                <a:gd name="T10" fmla="*/ 33 w 91"/>
                <a:gd name="T11" fmla="*/ 29 h 102"/>
                <a:gd name="T12" fmla="*/ 22 w 91"/>
                <a:gd name="T13" fmla="*/ 44 h 102"/>
                <a:gd name="T14" fmla="*/ 12 w 91"/>
                <a:gd name="T15" fmla="*/ 61 h 102"/>
                <a:gd name="T16" fmla="*/ 6 w 91"/>
                <a:gd name="T17" fmla="*/ 80 h 102"/>
                <a:gd name="T18" fmla="*/ 0 w 91"/>
                <a:gd name="T19" fmla="*/ 100 h 102"/>
                <a:gd name="T20" fmla="*/ 8 w 91"/>
                <a:gd name="T21" fmla="*/ 102 h 102"/>
                <a:gd name="T22" fmla="*/ 14 w 91"/>
                <a:gd name="T23" fmla="*/ 82 h 102"/>
                <a:gd name="T24" fmla="*/ 20 w 91"/>
                <a:gd name="T25" fmla="*/ 65 h 102"/>
                <a:gd name="T26" fmla="*/ 29 w 91"/>
                <a:gd name="T27" fmla="*/ 48 h 102"/>
                <a:gd name="T28" fmla="*/ 39 w 91"/>
                <a:gd name="T29" fmla="*/ 34 h 102"/>
                <a:gd name="T30" fmla="*/ 50 w 91"/>
                <a:gd name="T31" fmla="*/ 23 h 102"/>
                <a:gd name="T32" fmla="*/ 64 w 91"/>
                <a:gd name="T33" fmla="*/ 15 h 102"/>
                <a:gd name="T34" fmla="*/ 77 w 91"/>
                <a:gd name="T35" fmla="*/ 9 h 102"/>
                <a:gd name="T36" fmla="*/ 91 w 91"/>
                <a:gd name="T37" fmla="*/ 7 h 102"/>
                <a:gd name="T38" fmla="*/ 91 w 91"/>
                <a:gd name="T39" fmla="*/ 7 h 102"/>
                <a:gd name="T40" fmla="*/ 91 w 91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1"/>
                <a:gd name="T64" fmla="*/ 0 h 102"/>
                <a:gd name="T65" fmla="*/ 91 w 91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1" h="102">
                  <a:moveTo>
                    <a:pt x="91" y="0"/>
                  </a:moveTo>
                  <a:lnTo>
                    <a:pt x="91" y="0"/>
                  </a:lnTo>
                  <a:lnTo>
                    <a:pt x="75" y="2"/>
                  </a:lnTo>
                  <a:lnTo>
                    <a:pt x="60" y="7"/>
                  </a:lnTo>
                  <a:lnTo>
                    <a:pt x="46" y="17"/>
                  </a:lnTo>
                  <a:lnTo>
                    <a:pt x="33" y="29"/>
                  </a:lnTo>
                  <a:lnTo>
                    <a:pt x="22" y="44"/>
                  </a:lnTo>
                  <a:lnTo>
                    <a:pt x="12" y="61"/>
                  </a:lnTo>
                  <a:lnTo>
                    <a:pt x="6" y="80"/>
                  </a:lnTo>
                  <a:lnTo>
                    <a:pt x="0" y="100"/>
                  </a:lnTo>
                  <a:lnTo>
                    <a:pt x="8" y="102"/>
                  </a:lnTo>
                  <a:lnTo>
                    <a:pt x="14" y="82"/>
                  </a:lnTo>
                  <a:lnTo>
                    <a:pt x="20" y="65"/>
                  </a:lnTo>
                  <a:lnTo>
                    <a:pt x="29" y="48"/>
                  </a:lnTo>
                  <a:lnTo>
                    <a:pt x="39" y="34"/>
                  </a:lnTo>
                  <a:lnTo>
                    <a:pt x="50" y="23"/>
                  </a:lnTo>
                  <a:lnTo>
                    <a:pt x="64" y="15"/>
                  </a:lnTo>
                  <a:lnTo>
                    <a:pt x="77" y="9"/>
                  </a:lnTo>
                  <a:lnTo>
                    <a:pt x="91" y="7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1" name="Freeform 4040"/>
            <p:cNvSpPr>
              <a:spLocks noChangeAspect="1"/>
            </p:cNvSpPr>
            <p:nvPr/>
          </p:nvSpPr>
          <p:spPr bwMode="auto">
            <a:xfrm>
              <a:off x="3113" y="2034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2 h 102"/>
                <a:gd name="T6" fmla="*/ 61 w 63"/>
                <a:gd name="T7" fmla="*/ 63 h 102"/>
                <a:gd name="T8" fmla="*/ 57 w 63"/>
                <a:gd name="T9" fmla="*/ 46 h 102"/>
                <a:gd name="T10" fmla="*/ 51 w 63"/>
                <a:gd name="T11" fmla="*/ 30 h 102"/>
                <a:gd name="T12" fmla="*/ 42 w 63"/>
                <a:gd name="T13" fmla="*/ 17 h 102"/>
                <a:gd name="T14" fmla="*/ 30 w 63"/>
                <a:gd name="T15" fmla="*/ 7 h 102"/>
                <a:gd name="T16" fmla="*/ 23 w 63"/>
                <a:gd name="T17" fmla="*/ 4 h 102"/>
                <a:gd name="T18" fmla="*/ 15 w 63"/>
                <a:gd name="T19" fmla="*/ 2 h 102"/>
                <a:gd name="T20" fmla="*/ 7 w 63"/>
                <a:gd name="T21" fmla="*/ 0 h 102"/>
                <a:gd name="T22" fmla="*/ 0 w 63"/>
                <a:gd name="T23" fmla="*/ 0 h 102"/>
                <a:gd name="T24" fmla="*/ 0 w 63"/>
                <a:gd name="T25" fmla="*/ 7 h 102"/>
                <a:gd name="T26" fmla="*/ 7 w 63"/>
                <a:gd name="T27" fmla="*/ 7 h 102"/>
                <a:gd name="T28" fmla="*/ 13 w 63"/>
                <a:gd name="T29" fmla="*/ 9 h 102"/>
                <a:gd name="T30" fmla="*/ 19 w 63"/>
                <a:gd name="T31" fmla="*/ 11 h 102"/>
                <a:gd name="T32" fmla="*/ 25 w 63"/>
                <a:gd name="T33" fmla="*/ 15 h 102"/>
                <a:gd name="T34" fmla="*/ 36 w 63"/>
                <a:gd name="T35" fmla="*/ 23 h 102"/>
                <a:gd name="T36" fmla="*/ 44 w 63"/>
                <a:gd name="T37" fmla="*/ 34 h 102"/>
                <a:gd name="T38" fmla="*/ 49 w 63"/>
                <a:gd name="T39" fmla="*/ 48 h 102"/>
                <a:gd name="T40" fmla="*/ 53 w 63"/>
                <a:gd name="T41" fmla="*/ 63 h 102"/>
                <a:gd name="T42" fmla="*/ 55 w 63"/>
                <a:gd name="T43" fmla="*/ 82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2"/>
                  </a:lnTo>
                  <a:lnTo>
                    <a:pt x="61" y="63"/>
                  </a:lnTo>
                  <a:lnTo>
                    <a:pt x="57" y="46"/>
                  </a:lnTo>
                  <a:lnTo>
                    <a:pt x="51" y="30"/>
                  </a:lnTo>
                  <a:lnTo>
                    <a:pt x="42" y="17"/>
                  </a:lnTo>
                  <a:lnTo>
                    <a:pt x="30" y="7"/>
                  </a:lnTo>
                  <a:lnTo>
                    <a:pt x="23" y="4"/>
                  </a:lnTo>
                  <a:lnTo>
                    <a:pt x="15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13" y="9"/>
                  </a:lnTo>
                  <a:lnTo>
                    <a:pt x="19" y="11"/>
                  </a:lnTo>
                  <a:lnTo>
                    <a:pt x="25" y="15"/>
                  </a:lnTo>
                  <a:lnTo>
                    <a:pt x="36" y="23"/>
                  </a:lnTo>
                  <a:lnTo>
                    <a:pt x="44" y="34"/>
                  </a:lnTo>
                  <a:lnTo>
                    <a:pt x="49" y="48"/>
                  </a:lnTo>
                  <a:lnTo>
                    <a:pt x="53" y="63"/>
                  </a:lnTo>
                  <a:lnTo>
                    <a:pt x="55" y="82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2" name="Freeform 4041"/>
            <p:cNvSpPr>
              <a:spLocks noChangeAspect="1"/>
            </p:cNvSpPr>
            <p:nvPr/>
          </p:nvSpPr>
          <p:spPr bwMode="auto">
            <a:xfrm>
              <a:off x="3084" y="2136"/>
              <a:ext cx="90" cy="101"/>
            </a:xfrm>
            <a:custGeom>
              <a:avLst/>
              <a:gdLst>
                <a:gd name="T0" fmla="*/ 0 w 90"/>
                <a:gd name="T1" fmla="*/ 101 h 101"/>
                <a:gd name="T2" fmla="*/ 0 w 90"/>
                <a:gd name="T3" fmla="*/ 101 h 101"/>
                <a:gd name="T4" fmla="*/ 15 w 90"/>
                <a:gd name="T5" fmla="*/ 99 h 101"/>
                <a:gd name="T6" fmla="*/ 30 w 90"/>
                <a:gd name="T7" fmla="*/ 94 h 101"/>
                <a:gd name="T8" fmla="*/ 46 w 90"/>
                <a:gd name="T9" fmla="*/ 84 h 101"/>
                <a:gd name="T10" fmla="*/ 57 w 90"/>
                <a:gd name="T11" fmla="*/ 71 h 101"/>
                <a:gd name="T12" fmla="*/ 69 w 90"/>
                <a:gd name="T13" fmla="*/ 57 h 101"/>
                <a:gd name="T14" fmla="*/ 78 w 90"/>
                <a:gd name="T15" fmla="*/ 40 h 101"/>
                <a:gd name="T16" fmla="*/ 86 w 90"/>
                <a:gd name="T17" fmla="*/ 21 h 101"/>
                <a:gd name="T18" fmla="*/ 90 w 90"/>
                <a:gd name="T19" fmla="*/ 0 h 101"/>
                <a:gd name="T20" fmla="*/ 82 w 90"/>
                <a:gd name="T21" fmla="*/ 0 h 101"/>
                <a:gd name="T22" fmla="*/ 78 w 90"/>
                <a:gd name="T23" fmla="*/ 19 h 101"/>
                <a:gd name="T24" fmla="*/ 71 w 90"/>
                <a:gd name="T25" fmla="*/ 36 h 101"/>
                <a:gd name="T26" fmla="*/ 63 w 90"/>
                <a:gd name="T27" fmla="*/ 51 h 101"/>
                <a:gd name="T28" fmla="*/ 52 w 90"/>
                <a:gd name="T29" fmla="*/ 67 h 101"/>
                <a:gd name="T30" fmla="*/ 40 w 90"/>
                <a:gd name="T31" fmla="*/ 78 h 101"/>
                <a:gd name="T32" fmla="*/ 27 w 90"/>
                <a:gd name="T33" fmla="*/ 86 h 101"/>
                <a:gd name="T34" fmla="*/ 13 w 90"/>
                <a:gd name="T35" fmla="*/ 92 h 101"/>
                <a:gd name="T36" fmla="*/ 0 w 90"/>
                <a:gd name="T37" fmla="*/ 94 h 101"/>
                <a:gd name="T38" fmla="*/ 0 w 90"/>
                <a:gd name="T39" fmla="*/ 94 h 101"/>
                <a:gd name="T40" fmla="*/ 0 w 90"/>
                <a:gd name="T41" fmla="*/ 101 h 10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1"/>
                <a:gd name="T65" fmla="*/ 90 w 90"/>
                <a:gd name="T66" fmla="*/ 101 h 10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1">
                  <a:moveTo>
                    <a:pt x="0" y="101"/>
                  </a:moveTo>
                  <a:lnTo>
                    <a:pt x="0" y="101"/>
                  </a:lnTo>
                  <a:lnTo>
                    <a:pt x="15" y="99"/>
                  </a:lnTo>
                  <a:lnTo>
                    <a:pt x="30" y="94"/>
                  </a:lnTo>
                  <a:lnTo>
                    <a:pt x="46" y="84"/>
                  </a:lnTo>
                  <a:lnTo>
                    <a:pt x="57" y="71"/>
                  </a:lnTo>
                  <a:lnTo>
                    <a:pt x="69" y="57"/>
                  </a:lnTo>
                  <a:lnTo>
                    <a:pt x="78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8" y="19"/>
                  </a:lnTo>
                  <a:lnTo>
                    <a:pt x="71" y="36"/>
                  </a:lnTo>
                  <a:lnTo>
                    <a:pt x="63" y="51"/>
                  </a:lnTo>
                  <a:lnTo>
                    <a:pt x="52" y="67"/>
                  </a:lnTo>
                  <a:lnTo>
                    <a:pt x="40" y="78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3" name="Freeform 4042"/>
            <p:cNvSpPr>
              <a:spLocks noChangeAspect="1"/>
            </p:cNvSpPr>
            <p:nvPr/>
          </p:nvSpPr>
          <p:spPr bwMode="auto">
            <a:xfrm>
              <a:off x="2514" y="2041"/>
              <a:ext cx="516" cy="369"/>
            </a:xfrm>
            <a:custGeom>
              <a:avLst/>
              <a:gdLst>
                <a:gd name="T0" fmla="*/ 510 w 516"/>
                <a:gd name="T1" fmla="*/ 0 h 369"/>
                <a:gd name="T2" fmla="*/ 510 w 516"/>
                <a:gd name="T3" fmla="*/ 0 h 369"/>
                <a:gd name="T4" fmla="*/ 483 w 516"/>
                <a:gd name="T5" fmla="*/ 39 h 369"/>
                <a:gd name="T6" fmla="*/ 457 w 516"/>
                <a:gd name="T7" fmla="*/ 75 h 369"/>
                <a:gd name="T8" fmla="*/ 432 w 516"/>
                <a:gd name="T9" fmla="*/ 110 h 369"/>
                <a:gd name="T10" fmla="*/ 407 w 516"/>
                <a:gd name="T11" fmla="*/ 141 h 369"/>
                <a:gd name="T12" fmla="*/ 382 w 516"/>
                <a:gd name="T13" fmla="*/ 169 h 369"/>
                <a:gd name="T14" fmla="*/ 357 w 516"/>
                <a:gd name="T15" fmla="*/ 196 h 369"/>
                <a:gd name="T16" fmla="*/ 334 w 516"/>
                <a:gd name="T17" fmla="*/ 219 h 369"/>
                <a:gd name="T18" fmla="*/ 311 w 516"/>
                <a:gd name="T19" fmla="*/ 240 h 369"/>
                <a:gd name="T20" fmla="*/ 288 w 516"/>
                <a:gd name="T21" fmla="*/ 260 h 369"/>
                <a:gd name="T22" fmla="*/ 267 w 516"/>
                <a:gd name="T23" fmla="*/ 277 h 369"/>
                <a:gd name="T24" fmla="*/ 244 w 516"/>
                <a:gd name="T25" fmla="*/ 292 h 369"/>
                <a:gd name="T26" fmla="*/ 225 w 516"/>
                <a:gd name="T27" fmla="*/ 306 h 369"/>
                <a:gd name="T28" fmla="*/ 203 w 516"/>
                <a:gd name="T29" fmla="*/ 317 h 369"/>
                <a:gd name="T30" fmla="*/ 184 w 516"/>
                <a:gd name="T31" fmla="*/ 327 h 369"/>
                <a:gd name="T32" fmla="*/ 167 w 516"/>
                <a:gd name="T33" fmla="*/ 334 h 369"/>
                <a:gd name="T34" fmla="*/ 150 w 516"/>
                <a:gd name="T35" fmla="*/ 342 h 369"/>
                <a:gd name="T36" fmla="*/ 117 w 516"/>
                <a:gd name="T37" fmla="*/ 352 h 369"/>
                <a:gd name="T38" fmla="*/ 88 w 516"/>
                <a:gd name="T39" fmla="*/ 357 h 369"/>
                <a:gd name="T40" fmla="*/ 61 w 516"/>
                <a:gd name="T41" fmla="*/ 361 h 369"/>
                <a:gd name="T42" fmla="*/ 40 w 516"/>
                <a:gd name="T43" fmla="*/ 361 h 369"/>
                <a:gd name="T44" fmla="*/ 12 w 516"/>
                <a:gd name="T45" fmla="*/ 357 h 369"/>
                <a:gd name="T46" fmla="*/ 2 w 516"/>
                <a:gd name="T47" fmla="*/ 356 h 369"/>
                <a:gd name="T48" fmla="*/ 0 w 516"/>
                <a:gd name="T49" fmla="*/ 363 h 369"/>
                <a:gd name="T50" fmla="*/ 12 w 516"/>
                <a:gd name="T51" fmla="*/ 365 h 369"/>
                <a:gd name="T52" fmla="*/ 40 w 516"/>
                <a:gd name="T53" fmla="*/ 369 h 369"/>
                <a:gd name="T54" fmla="*/ 63 w 516"/>
                <a:gd name="T55" fmla="*/ 369 h 369"/>
                <a:gd name="T56" fmla="*/ 88 w 516"/>
                <a:gd name="T57" fmla="*/ 367 h 369"/>
                <a:gd name="T58" fmla="*/ 119 w 516"/>
                <a:gd name="T59" fmla="*/ 359 h 369"/>
                <a:gd name="T60" fmla="*/ 152 w 516"/>
                <a:gd name="T61" fmla="*/ 350 h 369"/>
                <a:gd name="T62" fmla="*/ 169 w 516"/>
                <a:gd name="T63" fmla="*/ 342 h 369"/>
                <a:gd name="T64" fmla="*/ 188 w 516"/>
                <a:gd name="T65" fmla="*/ 334 h 369"/>
                <a:gd name="T66" fmla="*/ 207 w 516"/>
                <a:gd name="T67" fmla="*/ 323 h 369"/>
                <a:gd name="T68" fmla="*/ 228 w 516"/>
                <a:gd name="T69" fmla="*/ 311 h 369"/>
                <a:gd name="T70" fmla="*/ 249 w 516"/>
                <a:gd name="T71" fmla="*/ 298 h 369"/>
                <a:gd name="T72" fmla="*/ 271 w 516"/>
                <a:gd name="T73" fmla="*/ 283 h 369"/>
                <a:gd name="T74" fmla="*/ 294 w 516"/>
                <a:gd name="T75" fmla="*/ 265 h 369"/>
                <a:gd name="T76" fmla="*/ 315 w 516"/>
                <a:gd name="T77" fmla="*/ 246 h 369"/>
                <a:gd name="T78" fmla="*/ 340 w 516"/>
                <a:gd name="T79" fmla="*/ 225 h 369"/>
                <a:gd name="T80" fmla="*/ 363 w 516"/>
                <a:gd name="T81" fmla="*/ 202 h 369"/>
                <a:gd name="T82" fmla="*/ 388 w 516"/>
                <a:gd name="T83" fmla="*/ 175 h 369"/>
                <a:gd name="T84" fmla="*/ 412 w 516"/>
                <a:gd name="T85" fmla="*/ 146 h 369"/>
                <a:gd name="T86" fmla="*/ 437 w 516"/>
                <a:gd name="T87" fmla="*/ 116 h 369"/>
                <a:gd name="T88" fmla="*/ 464 w 516"/>
                <a:gd name="T89" fmla="*/ 81 h 369"/>
                <a:gd name="T90" fmla="*/ 489 w 516"/>
                <a:gd name="T91" fmla="*/ 45 h 369"/>
                <a:gd name="T92" fmla="*/ 516 w 516"/>
                <a:gd name="T93" fmla="*/ 4 h 369"/>
                <a:gd name="T94" fmla="*/ 516 w 516"/>
                <a:gd name="T95" fmla="*/ 4 h 369"/>
                <a:gd name="T96" fmla="*/ 510 w 516"/>
                <a:gd name="T97" fmla="*/ 0 h 36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16"/>
                <a:gd name="T148" fmla="*/ 0 h 369"/>
                <a:gd name="T149" fmla="*/ 516 w 516"/>
                <a:gd name="T150" fmla="*/ 369 h 36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16" h="369">
                  <a:moveTo>
                    <a:pt x="510" y="0"/>
                  </a:moveTo>
                  <a:lnTo>
                    <a:pt x="510" y="0"/>
                  </a:lnTo>
                  <a:lnTo>
                    <a:pt x="483" y="39"/>
                  </a:lnTo>
                  <a:lnTo>
                    <a:pt x="457" y="75"/>
                  </a:lnTo>
                  <a:lnTo>
                    <a:pt x="432" y="110"/>
                  </a:lnTo>
                  <a:lnTo>
                    <a:pt x="407" y="141"/>
                  </a:lnTo>
                  <a:lnTo>
                    <a:pt x="382" y="169"/>
                  </a:lnTo>
                  <a:lnTo>
                    <a:pt x="357" y="196"/>
                  </a:lnTo>
                  <a:lnTo>
                    <a:pt x="334" y="219"/>
                  </a:lnTo>
                  <a:lnTo>
                    <a:pt x="311" y="240"/>
                  </a:lnTo>
                  <a:lnTo>
                    <a:pt x="288" y="260"/>
                  </a:lnTo>
                  <a:lnTo>
                    <a:pt x="267" y="277"/>
                  </a:lnTo>
                  <a:lnTo>
                    <a:pt x="244" y="292"/>
                  </a:lnTo>
                  <a:lnTo>
                    <a:pt x="225" y="306"/>
                  </a:lnTo>
                  <a:lnTo>
                    <a:pt x="203" y="317"/>
                  </a:lnTo>
                  <a:lnTo>
                    <a:pt x="184" y="327"/>
                  </a:lnTo>
                  <a:lnTo>
                    <a:pt x="167" y="334"/>
                  </a:lnTo>
                  <a:lnTo>
                    <a:pt x="150" y="342"/>
                  </a:lnTo>
                  <a:lnTo>
                    <a:pt x="117" y="352"/>
                  </a:lnTo>
                  <a:lnTo>
                    <a:pt x="88" y="357"/>
                  </a:lnTo>
                  <a:lnTo>
                    <a:pt x="61" y="361"/>
                  </a:lnTo>
                  <a:lnTo>
                    <a:pt x="40" y="361"/>
                  </a:lnTo>
                  <a:lnTo>
                    <a:pt x="12" y="357"/>
                  </a:lnTo>
                  <a:lnTo>
                    <a:pt x="2" y="356"/>
                  </a:lnTo>
                  <a:lnTo>
                    <a:pt x="0" y="363"/>
                  </a:lnTo>
                  <a:lnTo>
                    <a:pt x="12" y="365"/>
                  </a:lnTo>
                  <a:lnTo>
                    <a:pt x="40" y="369"/>
                  </a:lnTo>
                  <a:lnTo>
                    <a:pt x="63" y="369"/>
                  </a:lnTo>
                  <a:lnTo>
                    <a:pt x="88" y="367"/>
                  </a:lnTo>
                  <a:lnTo>
                    <a:pt x="119" y="359"/>
                  </a:lnTo>
                  <a:lnTo>
                    <a:pt x="152" y="350"/>
                  </a:lnTo>
                  <a:lnTo>
                    <a:pt x="169" y="342"/>
                  </a:lnTo>
                  <a:lnTo>
                    <a:pt x="188" y="334"/>
                  </a:lnTo>
                  <a:lnTo>
                    <a:pt x="207" y="323"/>
                  </a:lnTo>
                  <a:lnTo>
                    <a:pt x="228" y="311"/>
                  </a:lnTo>
                  <a:lnTo>
                    <a:pt x="249" y="298"/>
                  </a:lnTo>
                  <a:lnTo>
                    <a:pt x="271" y="283"/>
                  </a:lnTo>
                  <a:lnTo>
                    <a:pt x="294" y="265"/>
                  </a:lnTo>
                  <a:lnTo>
                    <a:pt x="315" y="246"/>
                  </a:lnTo>
                  <a:lnTo>
                    <a:pt x="340" y="225"/>
                  </a:lnTo>
                  <a:lnTo>
                    <a:pt x="363" y="202"/>
                  </a:lnTo>
                  <a:lnTo>
                    <a:pt x="388" y="175"/>
                  </a:lnTo>
                  <a:lnTo>
                    <a:pt x="412" y="146"/>
                  </a:lnTo>
                  <a:lnTo>
                    <a:pt x="437" y="116"/>
                  </a:lnTo>
                  <a:lnTo>
                    <a:pt x="464" y="81"/>
                  </a:lnTo>
                  <a:lnTo>
                    <a:pt x="489" y="45"/>
                  </a:lnTo>
                  <a:lnTo>
                    <a:pt x="516" y="4"/>
                  </a:lnTo>
                  <a:lnTo>
                    <a:pt x="51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4" name="Freeform 4043"/>
            <p:cNvSpPr>
              <a:spLocks noChangeAspect="1"/>
            </p:cNvSpPr>
            <p:nvPr/>
          </p:nvSpPr>
          <p:spPr bwMode="auto">
            <a:xfrm>
              <a:off x="3024" y="1437"/>
              <a:ext cx="123" cy="608"/>
            </a:xfrm>
            <a:custGeom>
              <a:avLst/>
              <a:gdLst>
                <a:gd name="T0" fmla="*/ 56 w 123"/>
                <a:gd name="T1" fmla="*/ 4 h 608"/>
                <a:gd name="T2" fmla="*/ 69 w 123"/>
                <a:gd name="T3" fmla="*/ 32 h 608"/>
                <a:gd name="T4" fmla="*/ 81 w 123"/>
                <a:gd name="T5" fmla="*/ 59 h 608"/>
                <a:gd name="T6" fmla="*/ 90 w 123"/>
                <a:gd name="T7" fmla="*/ 86 h 608"/>
                <a:gd name="T8" fmla="*/ 98 w 123"/>
                <a:gd name="T9" fmla="*/ 113 h 608"/>
                <a:gd name="T10" fmla="*/ 106 w 123"/>
                <a:gd name="T11" fmla="*/ 142 h 608"/>
                <a:gd name="T12" fmla="*/ 110 w 123"/>
                <a:gd name="T13" fmla="*/ 169 h 608"/>
                <a:gd name="T14" fmla="*/ 112 w 123"/>
                <a:gd name="T15" fmla="*/ 196 h 608"/>
                <a:gd name="T16" fmla="*/ 114 w 123"/>
                <a:gd name="T17" fmla="*/ 221 h 608"/>
                <a:gd name="T18" fmla="*/ 114 w 123"/>
                <a:gd name="T19" fmla="*/ 247 h 608"/>
                <a:gd name="T20" fmla="*/ 114 w 123"/>
                <a:gd name="T21" fmla="*/ 272 h 608"/>
                <a:gd name="T22" fmla="*/ 112 w 123"/>
                <a:gd name="T23" fmla="*/ 297 h 608"/>
                <a:gd name="T24" fmla="*/ 108 w 123"/>
                <a:gd name="T25" fmla="*/ 322 h 608"/>
                <a:gd name="T26" fmla="*/ 98 w 123"/>
                <a:gd name="T27" fmla="*/ 370 h 608"/>
                <a:gd name="T28" fmla="*/ 87 w 123"/>
                <a:gd name="T29" fmla="*/ 414 h 608"/>
                <a:gd name="T30" fmla="*/ 73 w 123"/>
                <a:gd name="T31" fmla="*/ 455 h 608"/>
                <a:gd name="T32" fmla="*/ 60 w 123"/>
                <a:gd name="T33" fmla="*/ 491 h 608"/>
                <a:gd name="T34" fmla="*/ 44 w 123"/>
                <a:gd name="T35" fmla="*/ 524 h 608"/>
                <a:gd name="T36" fmla="*/ 31 w 123"/>
                <a:gd name="T37" fmla="*/ 551 h 608"/>
                <a:gd name="T38" fmla="*/ 8 w 123"/>
                <a:gd name="T39" fmla="*/ 591 h 608"/>
                <a:gd name="T40" fmla="*/ 0 w 123"/>
                <a:gd name="T41" fmla="*/ 604 h 608"/>
                <a:gd name="T42" fmla="*/ 6 w 123"/>
                <a:gd name="T43" fmla="*/ 608 h 608"/>
                <a:gd name="T44" fmla="*/ 16 w 123"/>
                <a:gd name="T45" fmla="*/ 595 h 608"/>
                <a:gd name="T46" fmla="*/ 39 w 123"/>
                <a:gd name="T47" fmla="*/ 555 h 608"/>
                <a:gd name="T48" fmla="*/ 52 w 123"/>
                <a:gd name="T49" fmla="*/ 528 h 608"/>
                <a:gd name="T50" fmla="*/ 67 w 123"/>
                <a:gd name="T51" fmla="*/ 495 h 608"/>
                <a:gd name="T52" fmla="*/ 81 w 123"/>
                <a:gd name="T53" fmla="*/ 457 h 608"/>
                <a:gd name="T54" fmla="*/ 94 w 123"/>
                <a:gd name="T55" fmla="*/ 416 h 608"/>
                <a:gd name="T56" fmla="*/ 106 w 123"/>
                <a:gd name="T57" fmla="*/ 372 h 608"/>
                <a:gd name="T58" fmla="*/ 115 w 123"/>
                <a:gd name="T59" fmla="*/ 324 h 608"/>
                <a:gd name="T60" fmla="*/ 119 w 123"/>
                <a:gd name="T61" fmla="*/ 299 h 608"/>
                <a:gd name="T62" fmla="*/ 121 w 123"/>
                <a:gd name="T63" fmla="*/ 272 h 608"/>
                <a:gd name="T64" fmla="*/ 123 w 123"/>
                <a:gd name="T65" fmla="*/ 247 h 608"/>
                <a:gd name="T66" fmla="*/ 121 w 123"/>
                <a:gd name="T67" fmla="*/ 221 h 608"/>
                <a:gd name="T68" fmla="*/ 121 w 123"/>
                <a:gd name="T69" fmla="*/ 194 h 608"/>
                <a:gd name="T70" fmla="*/ 117 w 123"/>
                <a:gd name="T71" fmla="*/ 167 h 608"/>
                <a:gd name="T72" fmla="*/ 114 w 123"/>
                <a:gd name="T73" fmla="*/ 140 h 608"/>
                <a:gd name="T74" fmla="*/ 106 w 123"/>
                <a:gd name="T75" fmla="*/ 111 h 608"/>
                <a:gd name="T76" fmla="*/ 98 w 123"/>
                <a:gd name="T77" fmla="*/ 84 h 608"/>
                <a:gd name="T78" fmla="*/ 89 w 123"/>
                <a:gd name="T79" fmla="*/ 56 h 608"/>
                <a:gd name="T80" fmla="*/ 77 w 123"/>
                <a:gd name="T81" fmla="*/ 29 h 608"/>
                <a:gd name="T82" fmla="*/ 64 w 123"/>
                <a:gd name="T83" fmla="*/ 0 h 608"/>
                <a:gd name="T84" fmla="*/ 56 w 123"/>
                <a:gd name="T85" fmla="*/ 4 h 6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3"/>
                <a:gd name="T130" fmla="*/ 0 h 608"/>
                <a:gd name="T131" fmla="*/ 123 w 123"/>
                <a:gd name="T132" fmla="*/ 608 h 6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3" h="608">
                  <a:moveTo>
                    <a:pt x="56" y="4"/>
                  </a:moveTo>
                  <a:lnTo>
                    <a:pt x="69" y="32"/>
                  </a:lnTo>
                  <a:lnTo>
                    <a:pt x="81" y="59"/>
                  </a:lnTo>
                  <a:lnTo>
                    <a:pt x="90" y="86"/>
                  </a:lnTo>
                  <a:lnTo>
                    <a:pt x="98" y="113"/>
                  </a:lnTo>
                  <a:lnTo>
                    <a:pt x="106" y="142"/>
                  </a:lnTo>
                  <a:lnTo>
                    <a:pt x="110" y="169"/>
                  </a:lnTo>
                  <a:lnTo>
                    <a:pt x="112" y="196"/>
                  </a:lnTo>
                  <a:lnTo>
                    <a:pt x="114" y="221"/>
                  </a:lnTo>
                  <a:lnTo>
                    <a:pt x="114" y="247"/>
                  </a:lnTo>
                  <a:lnTo>
                    <a:pt x="114" y="272"/>
                  </a:lnTo>
                  <a:lnTo>
                    <a:pt x="112" y="297"/>
                  </a:lnTo>
                  <a:lnTo>
                    <a:pt x="108" y="322"/>
                  </a:lnTo>
                  <a:lnTo>
                    <a:pt x="98" y="370"/>
                  </a:lnTo>
                  <a:lnTo>
                    <a:pt x="87" y="414"/>
                  </a:lnTo>
                  <a:lnTo>
                    <a:pt x="73" y="455"/>
                  </a:lnTo>
                  <a:lnTo>
                    <a:pt x="60" y="491"/>
                  </a:lnTo>
                  <a:lnTo>
                    <a:pt x="44" y="524"/>
                  </a:lnTo>
                  <a:lnTo>
                    <a:pt x="31" y="551"/>
                  </a:lnTo>
                  <a:lnTo>
                    <a:pt x="8" y="591"/>
                  </a:lnTo>
                  <a:lnTo>
                    <a:pt x="0" y="604"/>
                  </a:lnTo>
                  <a:lnTo>
                    <a:pt x="6" y="608"/>
                  </a:lnTo>
                  <a:lnTo>
                    <a:pt x="16" y="595"/>
                  </a:lnTo>
                  <a:lnTo>
                    <a:pt x="39" y="555"/>
                  </a:lnTo>
                  <a:lnTo>
                    <a:pt x="52" y="528"/>
                  </a:lnTo>
                  <a:lnTo>
                    <a:pt x="67" y="495"/>
                  </a:lnTo>
                  <a:lnTo>
                    <a:pt x="81" y="457"/>
                  </a:lnTo>
                  <a:lnTo>
                    <a:pt x="94" y="416"/>
                  </a:lnTo>
                  <a:lnTo>
                    <a:pt x="106" y="372"/>
                  </a:lnTo>
                  <a:lnTo>
                    <a:pt x="115" y="324"/>
                  </a:lnTo>
                  <a:lnTo>
                    <a:pt x="119" y="299"/>
                  </a:lnTo>
                  <a:lnTo>
                    <a:pt x="121" y="272"/>
                  </a:lnTo>
                  <a:lnTo>
                    <a:pt x="123" y="247"/>
                  </a:lnTo>
                  <a:lnTo>
                    <a:pt x="121" y="221"/>
                  </a:lnTo>
                  <a:lnTo>
                    <a:pt x="121" y="194"/>
                  </a:lnTo>
                  <a:lnTo>
                    <a:pt x="117" y="167"/>
                  </a:lnTo>
                  <a:lnTo>
                    <a:pt x="114" y="140"/>
                  </a:lnTo>
                  <a:lnTo>
                    <a:pt x="106" y="111"/>
                  </a:lnTo>
                  <a:lnTo>
                    <a:pt x="98" y="84"/>
                  </a:lnTo>
                  <a:lnTo>
                    <a:pt x="89" y="56"/>
                  </a:lnTo>
                  <a:lnTo>
                    <a:pt x="77" y="29"/>
                  </a:lnTo>
                  <a:lnTo>
                    <a:pt x="64" y="0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5" name="Freeform 4044"/>
            <p:cNvSpPr>
              <a:spLocks noChangeAspect="1"/>
            </p:cNvSpPr>
            <p:nvPr/>
          </p:nvSpPr>
          <p:spPr bwMode="auto">
            <a:xfrm>
              <a:off x="2842" y="1932"/>
              <a:ext cx="259" cy="495"/>
            </a:xfrm>
            <a:custGeom>
              <a:avLst/>
              <a:gdLst>
                <a:gd name="T0" fmla="*/ 4 w 259"/>
                <a:gd name="T1" fmla="*/ 495 h 495"/>
                <a:gd name="T2" fmla="*/ 0 w 259"/>
                <a:gd name="T3" fmla="*/ 340 h 495"/>
                <a:gd name="T4" fmla="*/ 10 w 259"/>
                <a:gd name="T5" fmla="*/ 332 h 495"/>
                <a:gd name="T6" fmla="*/ 31 w 259"/>
                <a:gd name="T7" fmla="*/ 309 h 495"/>
                <a:gd name="T8" fmla="*/ 61 w 259"/>
                <a:gd name="T9" fmla="*/ 275 h 495"/>
                <a:gd name="T10" fmla="*/ 100 w 259"/>
                <a:gd name="T11" fmla="*/ 228 h 495"/>
                <a:gd name="T12" fmla="*/ 142 w 259"/>
                <a:gd name="T13" fmla="*/ 177 h 495"/>
                <a:gd name="T14" fmla="*/ 180 w 259"/>
                <a:gd name="T15" fmla="*/ 119 h 495"/>
                <a:gd name="T16" fmla="*/ 200 w 259"/>
                <a:gd name="T17" fmla="*/ 90 h 495"/>
                <a:gd name="T18" fmla="*/ 217 w 259"/>
                <a:gd name="T19" fmla="*/ 60 h 495"/>
                <a:gd name="T20" fmla="*/ 232 w 259"/>
                <a:gd name="T21" fmla="*/ 31 h 495"/>
                <a:gd name="T22" fmla="*/ 244 w 259"/>
                <a:gd name="T23" fmla="*/ 0 h 495"/>
                <a:gd name="T24" fmla="*/ 246 w 259"/>
                <a:gd name="T25" fmla="*/ 6 h 495"/>
                <a:gd name="T26" fmla="*/ 251 w 259"/>
                <a:gd name="T27" fmla="*/ 21 h 495"/>
                <a:gd name="T28" fmla="*/ 255 w 259"/>
                <a:gd name="T29" fmla="*/ 46 h 495"/>
                <a:gd name="T30" fmla="*/ 259 w 259"/>
                <a:gd name="T31" fmla="*/ 79 h 495"/>
                <a:gd name="T32" fmla="*/ 259 w 259"/>
                <a:gd name="T33" fmla="*/ 100 h 495"/>
                <a:gd name="T34" fmla="*/ 257 w 259"/>
                <a:gd name="T35" fmla="*/ 121 h 495"/>
                <a:gd name="T36" fmla="*/ 255 w 259"/>
                <a:gd name="T37" fmla="*/ 146 h 495"/>
                <a:gd name="T38" fmla="*/ 249 w 259"/>
                <a:gd name="T39" fmla="*/ 171 h 495"/>
                <a:gd name="T40" fmla="*/ 242 w 259"/>
                <a:gd name="T41" fmla="*/ 200 h 495"/>
                <a:gd name="T42" fmla="*/ 232 w 259"/>
                <a:gd name="T43" fmla="*/ 228 h 495"/>
                <a:gd name="T44" fmla="*/ 221 w 259"/>
                <a:gd name="T45" fmla="*/ 259 h 495"/>
                <a:gd name="T46" fmla="*/ 205 w 259"/>
                <a:gd name="T47" fmla="*/ 292 h 495"/>
                <a:gd name="T48" fmla="*/ 4 w 259"/>
                <a:gd name="T49" fmla="*/ 495 h 4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9"/>
                <a:gd name="T76" fmla="*/ 0 h 495"/>
                <a:gd name="T77" fmla="*/ 259 w 259"/>
                <a:gd name="T78" fmla="*/ 495 h 4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9" h="495">
                  <a:moveTo>
                    <a:pt x="4" y="495"/>
                  </a:moveTo>
                  <a:lnTo>
                    <a:pt x="0" y="340"/>
                  </a:lnTo>
                  <a:lnTo>
                    <a:pt x="10" y="332"/>
                  </a:lnTo>
                  <a:lnTo>
                    <a:pt x="31" y="309"/>
                  </a:lnTo>
                  <a:lnTo>
                    <a:pt x="61" y="275"/>
                  </a:lnTo>
                  <a:lnTo>
                    <a:pt x="100" y="228"/>
                  </a:lnTo>
                  <a:lnTo>
                    <a:pt x="142" y="177"/>
                  </a:lnTo>
                  <a:lnTo>
                    <a:pt x="180" y="119"/>
                  </a:lnTo>
                  <a:lnTo>
                    <a:pt x="200" y="90"/>
                  </a:lnTo>
                  <a:lnTo>
                    <a:pt x="217" y="60"/>
                  </a:lnTo>
                  <a:lnTo>
                    <a:pt x="232" y="31"/>
                  </a:lnTo>
                  <a:lnTo>
                    <a:pt x="244" y="0"/>
                  </a:lnTo>
                  <a:lnTo>
                    <a:pt x="246" y="6"/>
                  </a:lnTo>
                  <a:lnTo>
                    <a:pt x="251" y="21"/>
                  </a:lnTo>
                  <a:lnTo>
                    <a:pt x="255" y="46"/>
                  </a:lnTo>
                  <a:lnTo>
                    <a:pt x="259" y="79"/>
                  </a:lnTo>
                  <a:lnTo>
                    <a:pt x="259" y="100"/>
                  </a:lnTo>
                  <a:lnTo>
                    <a:pt x="257" y="121"/>
                  </a:lnTo>
                  <a:lnTo>
                    <a:pt x="255" y="146"/>
                  </a:lnTo>
                  <a:lnTo>
                    <a:pt x="249" y="171"/>
                  </a:lnTo>
                  <a:lnTo>
                    <a:pt x="242" y="200"/>
                  </a:lnTo>
                  <a:lnTo>
                    <a:pt x="232" y="228"/>
                  </a:lnTo>
                  <a:lnTo>
                    <a:pt x="221" y="259"/>
                  </a:lnTo>
                  <a:lnTo>
                    <a:pt x="205" y="292"/>
                  </a:lnTo>
                  <a:lnTo>
                    <a:pt x="4" y="49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6" name="Freeform 4045"/>
            <p:cNvSpPr>
              <a:spLocks noChangeAspect="1"/>
            </p:cNvSpPr>
            <p:nvPr/>
          </p:nvSpPr>
          <p:spPr bwMode="auto">
            <a:xfrm>
              <a:off x="2838" y="2268"/>
              <a:ext cx="14" cy="159"/>
            </a:xfrm>
            <a:custGeom>
              <a:avLst/>
              <a:gdLst>
                <a:gd name="T0" fmla="*/ 2 w 14"/>
                <a:gd name="T1" fmla="*/ 0 h 159"/>
                <a:gd name="T2" fmla="*/ 0 w 14"/>
                <a:gd name="T3" fmla="*/ 4 h 159"/>
                <a:gd name="T4" fmla="*/ 4 w 14"/>
                <a:gd name="T5" fmla="*/ 159 h 159"/>
                <a:gd name="T6" fmla="*/ 14 w 14"/>
                <a:gd name="T7" fmla="*/ 159 h 159"/>
                <a:gd name="T8" fmla="*/ 8 w 14"/>
                <a:gd name="T9" fmla="*/ 4 h 159"/>
                <a:gd name="T10" fmla="*/ 8 w 14"/>
                <a:gd name="T11" fmla="*/ 6 h 159"/>
                <a:gd name="T12" fmla="*/ 2 w 14"/>
                <a:gd name="T13" fmla="*/ 0 h 159"/>
                <a:gd name="T14" fmla="*/ 0 w 14"/>
                <a:gd name="T15" fmla="*/ 2 h 159"/>
                <a:gd name="T16" fmla="*/ 0 w 14"/>
                <a:gd name="T17" fmla="*/ 4 h 159"/>
                <a:gd name="T18" fmla="*/ 2 w 14"/>
                <a:gd name="T19" fmla="*/ 0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9"/>
                <a:gd name="T32" fmla="*/ 14 w 14"/>
                <a:gd name="T33" fmla="*/ 159 h 15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9">
                  <a:moveTo>
                    <a:pt x="2" y="0"/>
                  </a:moveTo>
                  <a:lnTo>
                    <a:pt x="0" y="4"/>
                  </a:lnTo>
                  <a:lnTo>
                    <a:pt x="4" y="159"/>
                  </a:lnTo>
                  <a:lnTo>
                    <a:pt x="14" y="159"/>
                  </a:lnTo>
                  <a:lnTo>
                    <a:pt x="8" y="4"/>
                  </a:lnTo>
                  <a:lnTo>
                    <a:pt x="8" y="6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7" name="Freeform 4046"/>
            <p:cNvSpPr>
              <a:spLocks noChangeAspect="1"/>
            </p:cNvSpPr>
            <p:nvPr/>
          </p:nvSpPr>
          <p:spPr bwMode="auto">
            <a:xfrm>
              <a:off x="2840" y="1930"/>
              <a:ext cx="250" cy="344"/>
            </a:xfrm>
            <a:custGeom>
              <a:avLst/>
              <a:gdLst>
                <a:gd name="T0" fmla="*/ 250 w 250"/>
                <a:gd name="T1" fmla="*/ 0 h 344"/>
                <a:gd name="T2" fmla="*/ 242 w 250"/>
                <a:gd name="T3" fmla="*/ 0 h 344"/>
                <a:gd name="T4" fmla="*/ 230 w 250"/>
                <a:gd name="T5" fmla="*/ 31 h 344"/>
                <a:gd name="T6" fmla="*/ 215 w 250"/>
                <a:gd name="T7" fmla="*/ 60 h 344"/>
                <a:gd name="T8" fmla="*/ 198 w 250"/>
                <a:gd name="T9" fmla="*/ 90 h 344"/>
                <a:gd name="T10" fmla="*/ 180 w 250"/>
                <a:gd name="T11" fmla="*/ 119 h 344"/>
                <a:gd name="T12" fmla="*/ 140 w 250"/>
                <a:gd name="T13" fmla="*/ 177 h 344"/>
                <a:gd name="T14" fmla="*/ 100 w 250"/>
                <a:gd name="T15" fmla="*/ 229 h 344"/>
                <a:gd name="T16" fmla="*/ 62 w 250"/>
                <a:gd name="T17" fmla="*/ 273 h 344"/>
                <a:gd name="T18" fmla="*/ 29 w 250"/>
                <a:gd name="T19" fmla="*/ 307 h 344"/>
                <a:gd name="T20" fmla="*/ 8 w 250"/>
                <a:gd name="T21" fmla="*/ 330 h 344"/>
                <a:gd name="T22" fmla="*/ 0 w 250"/>
                <a:gd name="T23" fmla="*/ 338 h 344"/>
                <a:gd name="T24" fmla="*/ 6 w 250"/>
                <a:gd name="T25" fmla="*/ 344 h 344"/>
                <a:gd name="T26" fmla="*/ 14 w 250"/>
                <a:gd name="T27" fmla="*/ 336 h 344"/>
                <a:gd name="T28" fmla="*/ 35 w 250"/>
                <a:gd name="T29" fmla="*/ 313 h 344"/>
                <a:gd name="T30" fmla="*/ 67 w 250"/>
                <a:gd name="T31" fmla="*/ 278 h 344"/>
                <a:gd name="T32" fmla="*/ 106 w 250"/>
                <a:gd name="T33" fmla="*/ 234 h 344"/>
                <a:gd name="T34" fmla="*/ 146 w 250"/>
                <a:gd name="T35" fmla="*/ 181 h 344"/>
                <a:gd name="T36" fmla="*/ 186 w 250"/>
                <a:gd name="T37" fmla="*/ 125 h 344"/>
                <a:gd name="T38" fmla="*/ 205 w 250"/>
                <a:gd name="T39" fmla="*/ 94 h 344"/>
                <a:gd name="T40" fmla="*/ 223 w 250"/>
                <a:gd name="T41" fmla="*/ 63 h 344"/>
                <a:gd name="T42" fmla="*/ 236 w 250"/>
                <a:gd name="T43" fmla="*/ 33 h 344"/>
                <a:gd name="T44" fmla="*/ 250 w 250"/>
                <a:gd name="T45" fmla="*/ 4 h 344"/>
                <a:gd name="T46" fmla="*/ 242 w 250"/>
                <a:gd name="T47" fmla="*/ 4 h 344"/>
                <a:gd name="T48" fmla="*/ 250 w 250"/>
                <a:gd name="T49" fmla="*/ 0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0"/>
                <a:gd name="T76" fmla="*/ 0 h 344"/>
                <a:gd name="T77" fmla="*/ 250 w 250"/>
                <a:gd name="T78" fmla="*/ 344 h 3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0" h="344">
                  <a:moveTo>
                    <a:pt x="250" y="0"/>
                  </a:moveTo>
                  <a:lnTo>
                    <a:pt x="242" y="0"/>
                  </a:lnTo>
                  <a:lnTo>
                    <a:pt x="230" y="31"/>
                  </a:lnTo>
                  <a:lnTo>
                    <a:pt x="215" y="60"/>
                  </a:lnTo>
                  <a:lnTo>
                    <a:pt x="198" y="90"/>
                  </a:lnTo>
                  <a:lnTo>
                    <a:pt x="180" y="119"/>
                  </a:lnTo>
                  <a:lnTo>
                    <a:pt x="140" y="177"/>
                  </a:lnTo>
                  <a:lnTo>
                    <a:pt x="100" y="229"/>
                  </a:lnTo>
                  <a:lnTo>
                    <a:pt x="62" y="273"/>
                  </a:lnTo>
                  <a:lnTo>
                    <a:pt x="29" y="307"/>
                  </a:lnTo>
                  <a:lnTo>
                    <a:pt x="8" y="330"/>
                  </a:lnTo>
                  <a:lnTo>
                    <a:pt x="0" y="338"/>
                  </a:lnTo>
                  <a:lnTo>
                    <a:pt x="6" y="344"/>
                  </a:lnTo>
                  <a:lnTo>
                    <a:pt x="14" y="336"/>
                  </a:lnTo>
                  <a:lnTo>
                    <a:pt x="35" y="313"/>
                  </a:lnTo>
                  <a:lnTo>
                    <a:pt x="67" y="278"/>
                  </a:lnTo>
                  <a:lnTo>
                    <a:pt x="106" y="234"/>
                  </a:lnTo>
                  <a:lnTo>
                    <a:pt x="146" y="181"/>
                  </a:lnTo>
                  <a:lnTo>
                    <a:pt x="186" y="125"/>
                  </a:lnTo>
                  <a:lnTo>
                    <a:pt x="205" y="94"/>
                  </a:lnTo>
                  <a:lnTo>
                    <a:pt x="223" y="63"/>
                  </a:lnTo>
                  <a:lnTo>
                    <a:pt x="236" y="33"/>
                  </a:lnTo>
                  <a:lnTo>
                    <a:pt x="250" y="4"/>
                  </a:lnTo>
                  <a:lnTo>
                    <a:pt x="242" y="4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8" name="Freeform 4047"/>
            <p:cNvSpPr>
              <a:spLocks noChangeAspect="1"/>
            </p:cNvSpPr>
            <p:nvPr/>
          </p:nvSpPr>
          <p:spPr bwMode="auto">
            <a:xfrm>
              <a:off x="3044" y="1930"/>
              <a:ext cx="61" cy="296"/>
            </a:xfrm>
            <a:custGeom>
              <a:avLst/>
              <a:gdLst>
                <a:gd name="T0" fmla="*/ 5 w 61"/>
                <a:gd name="T1" fmla="*/ 296 h 296"/>
                <a:gd name="T2" fmla="*/ 23 w 61"/>
                <a:gd name="T3" fmla="*/ 263 h 296"/>
                <a:gd name="T4" fmla="*/ 34 w 61"/>
                <a:gd name="T5" fmla="*/ 232 h 296"/>
                <a:gd name="T6" fmla="*/ 44 w 61"/>
                <a:gd name="T7" fmla="*/ 202 h 296"/>
                <a:gd name="T8" fmla="*/ 51 w 61"/>
                <a:gd name="T9" fmla="*/ 175 h 296"/>
                <a:gd name="T10" fmla="*/ 57 w 61"/>
                <a:gd name="T11" fmla="*/ 148 h 296"/>
                <a:gd name="T12" fmla="*/ 59 w 61"/>
                <a:gd name="T13" fmla="*/ 125 h 296"/>
                <a:gd name="T14" fmla="*/ 61 w 61"/>
                <a:gd name="T15" fmla="*/ 102 h 296"/>
                <a:gd name="T16" fmla="*/ 61 w 61"/>
                <a:gd name="T17" fmla="*/ 81 h 296"/>
                <a:gd name="T18" fmla="*/ 57 w 61"/>
                <a:gd name="T19" fmla="*/ 46 h 296"/>
                <a:gd name="T20" fmla="*/ 53 w 61"/>
                <a:gd name="T21" fmla="*/ 21 h 296"/>
                <a:gd name="T22" fmla="*/ 47 w 61"/>
                <a:gd name="T23" fmla="*/ 6 h 296"/>
                <a:gd name="T24" fmla="*/ 46 w 61"/>
                <a:gd name="T25" fmla="*/ 0 h 296"/>
                <a:gd name="T26" fmla="*/ 38 w 61"/>
                <a:gd name="T27" fmla="*/ 4 h 296"/>
                <a:gd name="T28" fmla="*/ 40 w 61"/>
                <a:gd name="T29" fmla="*/ 8 h 296"/>
                <a:gd name="T30" fmla="*/ 44 w 61"/>
                <a:gd name="T31" fmla="*/ 23 h 296"/>
                <a:gd name="T32" fmla="*/ 49 w 61"/>
                <a:gd name="T33" fmla="*/ 48 h 296"/>
                <a:gd name="T34" fmla="*/ 53 w 61"/>
                <a:gd name="T35" fmla="*/ 83 h 296"/>
                <a:gd name="T36" fmla="*/ 53 w 61"/>
                <a:gd name="T37" fmla="*/ 102 h 296"/>
                <a:gd name="T38" fmla="*/ 51 w 61"/>
                <a:gd name="T39" fmla="*/ 123 h 296"/>
                <a:gd name="T40" fmla="*/ 49 w 61"/>
                <a:gd name="T41" fmla="*/ 148 h 296"/>
                <a:gd name="T42" fmla="*/ 44 w 61"/>
                <a:gd name="T43" fmla="*/ 173 h 296"/>
                <a:gd name="T44" fmla="*/ 36 w 61"/>
                <a:gd name="T45" fmla="*/ 200 h 296"/>
                <a:gd name="T46" fmla="*/ 26 w 61"/>
                <a:gd name="T47" fmla="*/ 229 h 296"/>
                <a:gd name="T48" fmla="*/ 15 w 61"/>
                <a:gd name="T49" fmla="*/ 259 h 296"/>
                <a:gd name="T50" fmla="*/ 0 w 61"/>
                <a:gd name="T51" fmla="*/ 292 h 296"/>
                <a:gd name="T52" fmla="*/ 5 w 61"/>
                <a:gd name="T53" fmla="*/ 296 h 2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"/>
                <a:gd name="T82" fmla="*/ 0 h 296"/>
                <a:gd name="T83" fmla="*/ 61 w 61"/>
                <a:gd name="T84" fmla="*/ 296 h 2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" h="296">
                  <a:moveTo>
                    <a:pt x="5" y="296"/>
                  </a:moveTo>
                  <a:lnTo>
                    <a:pt x="23" y="263"/>
                  </a:lnTo>
                  <a:lnTo>
                    <a:pt x="34" y="232"/>
                  </a:lnTo>
                  <a:lnTo>
                    <a:pt x="44" y="202"/>
                  </a:lnTo>
                  <a:lnTo>
                    <a:pt x="51" y="175"/>
                  </a:lnTo>
                  <a:lnTo>
                    <a:pt x="57" y="148"/>
                  </a:lnTo>
                  <a:lnTo>
                    <a:pt x="59" y="125"/>
                  </a:lnTo>
                  <a:lnTo>
                    <a:pt x="61" y="102"/>
                  </a:lnTo>
                  <a:lnTo>
                    <a:pt x="61" y="81"/>
                  </a:lnTo>
                  <a:lnTo>
                    <a:pt x="57" y="46"/>
                  </a:lnTo>
                  <a:lnTo>
                    <a:pt x="53" y="21"/>
                  </a:lnTo>
                  <a:lnTo>
                    <a:pt x="47" y="6"/>
                  </a:lnTo>
                  <a:lnTo>
                    <a:pt x="46" y="0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4" y="23"/>
                  </a:lnTo>
                  <a:lnTo>
                    <a:pt x="49" y="48"/>
                  </a:lnTo>
                  <a:lnTo>
                    <a:pt x="53" y="83"/>
                  </a:lnTo>
                  <a:lnTo>
                    <a:pt x="53" y="102"/>
                  </a:lnTo>
                  <a:lnTo>
                    <a:pt x="51" y="123"/>
                  </a:lnTo>
                  <a:lnTo>
                    <a:pt x="49" y="148"/>
                  </a:lnTo>
                  <a:lnTo>
                    <a:pt x="44" y="173"/>
                  </a:lnTo>
                  <a:lnTo>
                    <a:pt x="36" y="200"/>
                  </a:lnTo>
                  <a:lnTo>
                    <a:pt x="26" y="229"/>
                  </a:lnTo>
                  <a:lnTo>
                    <a:pt x="15" y="259"/>
                  </a:lnTo>
                  <a:lnTo>
                    <a:pt x="0" y="292"/>
                  </a:lnTo>
                  <a:lnTo>
                    <a:pt x="5" y="2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59" name="Freeform 4048"/>
            <p:cNvSpPr>
              <a:spLocks noChangeAspect="1"/>
            </p:cNvSpPr>
            <p:nvPr/>
          </p:nvSpPr>
          <p:spPr bwMode="auto">
            <a:xfrm>
              <a:off x="2470" y="1422"/>
              <a:ext cx="635" cy="978"/>
            </a:xfrm>
            <a:custGeom>
              <a:avLst/>
              <a:gdLst>
                <a:gd name="T0" fmla="*/ 17 w 635"/>
                <a:gd name="T1" fmla="*/ 953 h 978"/>
                <a:gd name="T2" fmla="*/ 8 w 635"/>
                <a:gd name="T3" fmla="*/ 936 h 978"/>
                <a:gd name="T4" fmla="*/ 2 w 635"/>
                <a:gd name="T5" fmla="*/ 902 h 978"/>
                <a:gd name="T6" fmla="*/ 2 w 635"/>
                <a:gd name="T7" fmla="*/ 842 h 978"/>
                <a:gd name="T8" fmla="*/ 15 w 635"/>
                <a:gd name="T9" fmla="*/ 771 h 978"/>
                <a:gd name="T10" fmla="*/ 40 w 635"/>
                <a:gd name="T11" fmla="*/ 689 h 978"/>
                <a:gd name="T12" fmla="*/ 75 w 635"/>
                <a:gd name="T13" fmla="*/ 600 h 978"/>
                <a:gd name="T14" fmla="*/ 119 w 635"/>
                <a:gd name="T15" fmla="*/ 504 h 978"/>
                <a:gd name="T16" fmla="*/ 173 w 635"/>
                <a:gd name="T17" fmla="*/ 406 h 978"/>
                <a:gd name="T18" fmla="*/ 232 w 635"/>
                <a:gd name="T19" fmla="*/ 310 h 978"/>
                <a:gd name="T20" fmla="*/ 295 w 635"/>
                <a:gd name="T21" fmla="*/ 224 h 978"/>
                <a:gd name="T22" fmla="*/ 357 w 635"/>
                <a:gd name="T23" fmla="*/ 149 h 978"/>
                <a:gd name="T24" fmla="*/ 416 w 635"/>
                <a:gd name="T25" fmla="*/ 88 h 978"/>
                <a:gd name="T26" fmla="*/ 472 w 635"/>
                <a:gd name="T27" fmla="*/ 42 h 978"/>
                <a:gd name="T28" fmla="*/ 522 w 635"/>
                <a:gd name="T29" fmla="*/ 13 h 978"/>
                <a:gd name="T30" fmla="*/ 556 w 635"/>
                <a:gd name="T31" fmla="*/ 1 h 978"/>
                <a:gd name="T32" fmla="*/ 575 w 635"/>
                <a:gd name="T33" fmla="*/ 0 h 978"/>
                <a:gd name="T34" fmla="*/ 593 w 635"/>
                <a:gd name="T35" fmla="*/ 3 h 978"/>
                <a:gd name="T36" fmla="*/ 606 w 635"/>
                <a:gd name="T37" fmla="*/ 11 h 978"/>
                <a:gd name="T38" fmla="*/ 620 w 635"/>
                <a:gd name="T39" fmla="*/ 24 h 978"/>
                <a:gd name="T40" fmla="*/ 627 w 635"/>
                <a:gd name="T41" fmla="*/ 44 h 978"/>
                <a:gd name="T42" fmla="*/ 635 w 635"/>
                <a:gd name="T43" fmla="*/ 78 h 978"/>
                <a:gd name="T44" fmla="*/ 633 w 635"/>
                <a:gd name="T45" fmla="*/ 138 h 978"/>
                <a:gd name="T46" fmla="*/ 620 w 635"/>
                <a:gd name="T47" fmla="*/ 209 h 978"/>
                <a:gd name="T48" fmla="*/ 595 w 635"/>
                <a:gd name="T49" fmla="*/ 289 h 978"/>
                <a:gd name="T50" fmla="*/ 560 w 635"/>
                <a:gd name="T51" fmla="*/ 380 h 978"/>
                <a:gd name="T52" fmla="*/ 516 w 635"/>
                <a:gd name="T53" fmla="*/ 474 h 978"/>
                <a:gd name="T54" fmla="*/ 464 w 635"/>
                <a:gd name="T55" fmla="*/ 571 h 978"/>
                <a:gd name="T56" fmla="*/ 403 w 635"/>
                <a:gd name="T57" fmla="*/ 667 h 978"/>
                <a:gd name="T58" fmla="*/ 341 w 635"/>
                <a:gd name="T59" fmla="*/ 756 h 978"/>
                <a:gd name="T60" fmla="*/ 278 w 635"/>
                <a:gd name="T61" fmla="*/ 829 h 978"/>
                <a:gd name="T62" fmla="*/ 219 w 635"/>
                <a:gd name="T63" fmla="*/ 890 h 978"/>
                <a:gd name="T64" fmla="*/ 163 w 635"/>
                <a:gd name="T65" fmla="*/ 936 h 978"/>
                <a:gd name="T66" fmla="*/ 113 w 635"/>
                <a:gd name="T67" fmla="*/ 967 h 978"/>
                <a:gd name="T68" fmla="*/ 81 w 635"/>
                <a:gd name="T69" fmla="*/ 978 h 978"/>
                <a:gd name="T70" fmla="*/ 61 w 635"/>
                <a:gd name="T71" fmla="*/ 978 h 978"/>
                <a:gd name="T72" fmla="*/ 44 w 635"/>
                <a:gd name="T73" fmla="*/ 976 h 978"/>
                <a:gd name="T74" fmla="*/ 29 w 635"/>
                <a:gd name="T75" fmla="*/ 967 h 9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35"/>
                <a:gd name="T115" fmla="*/ 0 h 978"/>
                <a:gd name="T116" fmla="*/ 635 w 635"/>
                <a:gd name="T117" fmla="*/ 978 h 9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35" h="978">
                  <a:moveTo>
                    <a:pt x="23" y="961"/>
                  </a:moveTo>
                  <a:lnTo>
                    <a:pt x="17" y="953"/>
                  </a:lnTo>
                  <a:lnTo>
                    <a:pt x="11" y="946"/>
                  </a:lnTo>
                  <a:lnTo>
                    <a:pt x="8" y="936"/>
                  </a:lnTo>
                  <a:lnTo>
                    <a:pt x="4" y="927"/>
                  </a:lnTo>
                  <a:lnTo>
                    <a:pt x="2" y="902"/>
                  </a:lnTo>
                  <a:lnTo>
                    <a:pt x="0" y="873"/>
                  </a:lnTo>
                  <a:lnTo>
                    <a:pt x="2" y="842"/>
                  </a:lnTo>
                  <a:lnTo>
                    <a:pt x="8" y="808"/>
                  </a:lnTo>
                  <a:lnTo>
                    <a:pt x="15" y="771"/>
                  </a:lnTo>
                  <a:lnTo>
                    <a:pt x="27" y="731"/>
                  </a:lnTo>
                  <a:lnTo>
                    <a:pt x="40" y="689"/>
                  </a:lnTo>
                  <a:lnTo>
                    <a:pt x="56" y="644"/>
                  </a:lnTo>
                  <a:lnTo>
                    <a:pt x="75" y="600"/>
                  </a:lnTo>
                  <a:lnTo>
                    <a:pt x="96" y="552"/>
                  </a:lnTo>
                  <a:lnTo>
                    <a:pt x="119" y="504"/>
                  </a:lnTo>
                  <a:lnTo>
                    <a:pt x="144" y="456"/>
                  </a:lnTo>
                  <a:lnTo>
                    <a:pt x="173" y="406"/>
                  </a:lnTo>
                  <a:lnTo>
                    <a:pt x="201" y="358"/>
                  </a:lnTo>
                  <a:lnTo>
                    <a:pt x="232" y="310"/>
                  </a:lnTo>
                  <a:lnTo>
                    <a:pt x="263" y="266"/>
                  </a:lnTo>
                  <a:lnTo>
                    <a:pt x="295" y="224"/>
                  </a:lnTo>
                  <a:lnTo>
                    <a:pt x="326" y="186"/>
                  </a:lnTo>
                  <a:lnTo>
                    <a:pt x="357" y="149"/>
                  </a:lnTo>
                  <a:lnTo>
                    <a:pt x="387" y="117"/>
                  </a:lnTo>
                  <a:lnTo>
                    <a:pt x="416" y="88"/>
                  </a:lnTo>
                  <a:lnTo>
                    <a:pt x="445" y="63"/>
                  </a:lnTo>
                  <a:lnTo>
                    <a:pt x="472" y="42"/>
                  </a:lnTo>
                  <a:lnTo>
                    <a:pt x="499" y="24"/>
                  </a:lnTo>
                  <a:lnTo>
                    <a:pt x="522" y="13"/>
                  </a:lnTo>
                  <a:lnTo>
                    <a:pt x="545" y="3"/>
                  </a:lnTo>
                  <a:lnTo>
                    <a:pt x="556" y="1"/>
                  </a:lnTo>
                  <a:lnTo>
                    <a:pt x="566" y="0"/>
                  </a:lnTo>
                  <a:lnTo>
                    <a:pt x="575" y="0"/>
                  </a:lnTo>
                  <a:lnTo>
                    <a:pt x="583" y="1"/>
                  </a:lnTo>
                  <a:lnTo>
                    <a:pt x="593" y="3"/>
                  </a:lnTo>
                  <a:lnTo>
                    <a:pt x="600" y="7"/>
                  </a:lnTo>
                  <a:lnTo>
                    <a:pt x="606" y="11"/>
                  </a:lnTo>
                  <a:lnTo>
                    <a:pt x="614" y="17"/>
                  </a:lnTo>
                  <a:lnTo>
                    <a:pt x="620" y="24"/>
                  </a:lnTo>
                  <a:lnTo>
                    <a:pt x="623" y="34"/>
                  </a:lnTo>
                  <a:lnTo>
                    <a:pt x="627" y="44"/>
                  </a:lnTo>
                  <a:lnTo>
                    <a:pt x="631" y="53"/>
                  </a:lnTo>
                  <a:lnTo>
                    <a:pt x="635" y="78"/>
                  </a:lnTo>
                  <a:lnTo>
                    <a:pt x="635" y="105"/>
                  </a:lnTo>
                  <a:lnTo>
                    <a:pt x="633" y="138"/>
                  </a:lnTo>
                  <a:lnTo>
                    <a:pt x="627" y="170"/>
                  </a:lnTo>
                  <a:lnTo>
                    <a:pt x="620" y="209"/>
                  </a:lnTo>
                  <a:lnTo>
                    <a:pt x="608" y="249"/>
                  </a:lnTo>
                  <a:lnTo>
                    <a:pt x="595" y="289"/>
                  </a:lnTo>
                  <a:lnTo>
                    <a:pt x="579" y="333"/>
                  </a:lnTo>
                  <a:lnTo>
                    <a:pt x="560" y="380"/>
                  </a:lnTo>
                  <a:lnTo>
                    <a:pt x="539" y="426"/>
                  </a:lnTo>
                  <a:lnTo>
                    <a:pt x="516" y="474"/>
                  </a:lnTo>
                  <a:lnTo>
                    <a:pt x="491" y="523"/>
                  </a:lnTo>
                  <a:lnTo>
                    <a:pt x="464" y="571"/>
                  </a:lnTo>
                  <a:lnTo>
                    <a:pt x="433" y="621"/>
                  </a:lnTo>
                  <a:lnTo>
                    <a:pt x="403" y="667"/>
                  </a:lnTo>
                  <a:lnTo>
                    <a:pt x="372" y="714"/>
                  </a:lnTo>
                  <a:lnTo>
                    <a:pt x="341" y="756"/>
                  </a:lnTo>
                  <a:lnTo>
                    <a:pt x="309" y="794"/>
                  </a:lnTo>
                  <a:lnTo>
                    <a:pt x="278" y="829"/>
                  </a:lnTo>
                  <a:lnTo>
                    <a:pt x="249" y="861"/>
                  </a:lnTo>
                  <a:lnTo>
                    <a:pt x="219" y="890"/>
                  </a:lnTo>
                  <a:lnTo>
                    <a:pt x="192" y="915"/>
                  </a:lnTo>
                  <a:lnTo>
                    <a:pt x="163" y="936"/>
                  </a:lnTo>
                  <a:lnTo>
                    <a:pt x="138" y="953"/>
                  </a:lnTo>
                  <a:lnTo>
                    <a:pt x="113" y="967"/>
                  </a:lnTo>
                  <a:lnTo>
                    <a:pt x="90" y="975"/>
                  </a:lnTo>
                  <a:lnTo>
                    <a:pt x="81" y="978"/>
                  </a:lnTo>
                  <a:lnTo>
                    <a:pt x="71" y="978"/>
                  </a:lnTo>
                  <a:lnTo>
                    <a:pt x="61" y="978"/>
                  </a:lnTo>
                  <a:lnTo>
                    <a:pt x="52" y="978"/>
                  </a:lnTo>
                  <a:lnTo>
                    <a:pt x="44" y="976"/>
                  </a:lnTo>
                  <a:lnTo>
                    <a:pt x="36" y="973"/>
                  </a:lnTo>
                  <a:lnTo>
                    <a:pt x="29" y="967"/>
                  </a:lnTo>
                  <a:lnTo>
                    <a:pt x="23" y="96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0" name="Freeform 4049"/>
            <p:cNvSpPr>
              <a:spLocks noChangeAspect="1"/>
            </p:cNvSpPr>
            <p:nvPr/>
          </p:nvSpPr>
          <p:spPr bwMode="auto">
            <a:xfrm>
              <a:off x="2466" y="1779"/>
              <a:ext cx="209" cy="608"/>
            </a:xfrm>
            <a:custGeom>
              <a:avLst/>
              <a:gdLst>
                <a:gd name="T0" fmla="*/ 202 w 209"/>
                <a:gd name="T1" fmla="*/ 0 h 608"/>
                <a:gd name="T2" fmla="*/ 202 w 209"/>
                <a:gd name="T3" fmla="*/ 0 h 608"/>
                <a:gd name="T4" fmla="*/ 173 w 209"/>
                <a:gd name="T5" fmla="*/ 47 h 608"/>
                <a:gd name="T6" fmla="*/ 146 w 209"/>
                <a:gd name="T7" fmla="*/ 97 h 608"/>
                <a:gd name="T8" fmla="*/ 119 w 209"/>
                <a:gd name="T9" fmla="*/ 145 h 608"/>
                <a:gd name="T10" fmla="*/ 96 w 209"/>
                <a:gd name="T11" fmla="*/ 193 h 608"/>
                <a:gd name="T12" fmla="*/ 75 w 209"/>
                <a:gd name="T13" fmla="*/ 241 h 608"/>
                <a:gd name="T14" fmla="*/ 56 w 209"/>
                <a:gd name="T15" fmla="*/ 287 h 608"/>
                <a:gd name="T16" fmla="*/ 40 w 209"/>
                <a:gd name="T17" fmla="*/ 330 h 608"/>
                <a:gd name="T18" fmla="*/ 27 w 209"/>
                <a:gd name="T19" fmla="*/ 372 h 608"/>
                <a:gd name="T20" fmla="*/ 15 w 209"/>
                <a:gd name="T21" fmla="*/ 412 h 608"/>
                <a:gd name="T22" fmla="*/ 8 w 209"/>
                <a:gd name="T23" fmla="*/ 451 h 608"/>
                <a:gd name="T24" fmla="*/ 2 w 209"/>
                <a:gd name="T25" fmla="*/ 485 h 608"/>
                <a:gd name="T26" fmla="*/ 0 w 209"/>
                <a:gd name="T27" fmla="*/ 516 h 608"/>
                <a:gd name="T28" fmla="*/ 0 w 209"/>
                <a:gd name="T29" fmla="*/ 545 h 608"/>
                <a:gd name="T30" fmla="*/ 4 w 209"/>
                <a:gd name="T31" fmla="*/ 570 h 608"/>
                <a:gd name="T32" fmla="*/ 8 w 209"/>
                <a:gd name="T33" fmla="*/ 581 h 608"/>
                <a:gd name="T34" fmla="*/ 12 w 209"/>
                <a:gd name="T35" fmla="*/ 591 h 608"/>
                <a:gd name="T36" fmla="*/ 17 w 209"/>
                <a:gd name="T37" fmla="*/ 600 h 608"/>
                <a:gd name="T38" fmla="*/ 23 w 209"/>
                <a:gd name="T39" fmla="*/ 608 h 608"/>
                <a:gd name="T40" fmla="*/ 29 w 209"/>
                <a:gd name="T41" fmla="*/ 602 h 608"/>
                <a:gd name="T42" fmla="*/ 23 w 209"/>
                <a:gd name="T43" fmla="*/ 595 h 608"/>
                <a:gd name="T44" fmla="*/ 19 w 209"/>
                <a:gd name="T45" fmla="*/ 587 h 608"/>
                <a:gd name="T46" fmla="*/ 15 w 209"/>
                <a:gd name="T47" fmla="*/ 577 h 608"/>
                <a:gd name="T48" fmla="*/ 14 w 209"/>
                <a:gd name="T49" fmla="*/ 568 h 608"/>
                <a:gd name="T50" fmla="*/ 10 w 209"/>
                <a:gd name="T51" fmla="*/ 545 h 608"/>
                <a:gd name="T52" fmla="*/ 8 w 209"/>
                <a:gd name="T53" fmla="*/ 516 h 608"/>
                <a:gd name="T54" fmla="*/ 10 w 209"/>
                <a:gd name="T55" fmla="*/ 485 h 608"/>
                <a:gd name="T56" fmla="*/ 15 w 209"/>
                <a:gd name="T57" fmla="*/ 452 h 608"/>
                <a:gd name="T58" fmla="*/ 23 w 209"/>
                <a:gd name="T59" fmla="*/ 414 h 608"/>
                <a:gd name="T60" fmla="*/ 35 w 209"/>
                <a:gd name="T61" fmla="*/ 376 h 608"/>
                <a:gd name="T62" fmla="*/ 48 w 209"/>
                <a:gd name="T63" fmla="*/ 333 h 608"/>
                <a:gd name="T64" fmla="*/ 63 w 209"/>
                <a:gd name="T65" fmla="*/ 289 h 608"/>
                <a:gd name="T66" fmla="*/ 83 w 209"/>
                <a:gd name="T67" fmla="*/ 243 h 608"/>
                <a:gd name="T68" fmla="*/ 104 w 209"/>
                <a:gd name="T69" fmla="*/ 197 h 608"/>
                <a:gd name="T70" fmla="*/ 127 w 209"/>
                <a:gd name="T71" fmla="*/ 149 h 608"/>
                <a:gd name="T72" fmla="*/ 152 w 209"/>
                <a:gd name="T73" fmla="*/ 101 h 608"/>
                <a:gd name="T74" fmla="*/ 180 w 209"/>
                <a:gd name="T75" fmla="*/ 53 h 608"/>
                <a:gd name="T76" fmla="*/ 209 w 209"/>
                <a:gd name="T77" fmla="*/ 3 h 608"/>
                <a:gd name="T78" fmla="*/ 209 w 209"/>
                <a:gd name="T79" fmla="*/ 3 h 608"/>
                <a:gd name="T80" fmla="*/ 202 w 209"/>
                <a:gd name="T81" fmla="*/ 0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202" y="0"/>
                  </a:moveTo>
                  <a:lnTo>
                    <a:pt x="202" y="0"/>
                  </a:lnTo>
                  <a:lnTo>
                    <a:pt x="173" y="47"/>
                  </a:lnTo>
                  <a:lnTo>
                    <a:pt x="146" y="97"/>
                  </a:lnTo>
                  <a:lnTo>
                    <a:pt x="119" y="145"/>
                  </a:lnTo>
                  <a:lnTo>
                    <a:pt x="96" y="193"/>
                  </a:lnTo>
                  <a:lnTo>
                    <a:pt x="75" y="241"/>
                  </a:lnTo>
                  <a:lnTo>
                    <a:pt x="56" y="287"/>
                  </a:lnTo>
                  <a:lnTo>
                    <a:pt x="40" y="330"/>
                  </a:lnTo>
                  <a:lnTo>
                    <a:pt x="27" y="372"/>
                  </a:lnTo>
                  <a:lnTo>
                    <a:pt x="15" y="412"/>
                  </a:lnTo>
                  <a:lnTo>
                    <a:pt x="8" y="451"/>
                  </a:lnTo>
                  <a:lnTo>
                    <a:pt x="2" y="485"/>
                  </a:lnTo>
                  <a:lnTo>
                    <a:pt x="0" y="516"/>
                  </a:lnTo>
                  <a:lnTo>
                    <a:pt x="0" y="545"/>
                  </a:lnTo>
                  <a:lnTo>
                    <a:pt x="4" y="570"/>
                  </a:lnTo>
                  <a:lnTo>
                    <a:pt x="8" y="581"/>
                  </a:lnTo>
                  <a:lnTo>
                    <a:pt x="12" y="591"/>
                  </a:lnTo>
                  <a:lnTo>
                    <a:pt x="17" y="600"/>
                  </a:lnTo>
                  <a:lnTo>
                    <a:pt x="23" y="608"/>
                  </a:lnTo>
                  <a:lnTo>
                    <a:pt x="29" y="602"/>
                  </a:lnTo>
                  <a:lnTo>
                    <a:pt x="23" y="595"/>
                  </a:lnTo>
                  <a:lnTo>
                    <a:pt x="19" y="587"/>
                  </a:lnTo>
                  <a:lnTo>
                    <a:pt x="15" y="577"/>
                  </a:lnTo>
                  <a:lnTo>
                    <a:pt x="14" y="568"/>
                  </a:lnTo>
                  <a:lnTo>
                    <a:pt x="10" y="545"/>
                  </a:lnTo>
                  <a:lnTo>
                    <a:pt x="8" y="516"/>
                  </a:lnTo>
                  <a:lnTo>
                    <a:pt x="10" y="485"/>
                  </a:lnTo>
                  <a:lnTo>
                    <a:pt x="15" y="452"/>
                  </a:lnTo>
                  <a:lnTo>
                    <a:pt x="23" y="414"/>
                  </a:lnTo>
                  <a:lnTo>
                    <a:pt x="35" y="376"/>
                  </a:lnTo>
                  <a:lnTo>
                    <a:pt x="48" y="333"/>
                  </a:lnTo>
                  <a:lnTo>
                    <a:pt x="63" y="289"/>
                  </a:lnTo>
                  <a:lnTo>
                    <a:pt x="83" y="243"/>
                  </a:lnTo>
                  <a:lnTo>
                    <a:pt x="104" y="197"/>
                  </a:lnTo>
                  <a:lnTo>
                    <a:pt x="127" y="149"/>
                  </a:lnTo>
                  <a:lnTo>
                    <a:pt x="152" y="101"/>
                  </a:lnTo>
                  <a:lnTo>
                    <a:pt x="180" y="53"/>
                  </a:lnTo>
                  <a:lnTo>
                    <a:pt x="209" y="3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1" name="Freeform 4050"/>
            <p:cNvSpPr>
              <a:spLocks noChangeAspect="1"/>
            </p:cNvSpPr>
            <p:nvPr/>
          </p:nvSpPr>
          <p:spPr bwMode="auto">
            <a:xfrm>
              <a:off x="2668" y="1418"/>
              <a:ext cx="418" cy="364"/>
            </a:xfrm>
            <a:custGeom>
              <a:avLst/>
              <a:gdLst>
                <a:gd name="T0" fmla="*/ 418 w 418"/>
                <a:gd name="T1" fmla="*/ 19 h 364"/>
                <a:gd name="T2" fmla="*/ 418 w 418"/>
                <a:gd name="T3" fmla="*/ 19 h 364"/>
                <a:gd name="T4" fmla="*/ 412 w 418"/>
                <a:gd name="T5" fmla="*/ 11 h 364"/>
                <a:gd name="T6" fmla="*/ 404 w 418"/>
                <a:gd name="T7" fmla="*/ 7 h 364"/>
                <a:gd name="T8" fmla="*/ 397 w 418"/>
                <a:gd name="T9" fmla="*/ 4 h 364"/>
                <a:gd name="T10" fmla="*/ 387 w 418"/>
                <a:gd name="T11" fmla="*/ 2 h 364"/>
                <a:gd name="T12" fmla="*/ 377 w 418"/>
                <a:gd name="T13" fmla="*/ 0 h 364"/>
                <a:gd name="T14" fmla="*/ 368 w 418"/>
                <a:gd name="T15" fmla="*/ 0 h 364"/>
                <a:gd name="T16" fmla="*/ 356 w 418"/>
                <a:gd name="T17" fmla="*/ 2 h 364"/>
                <a:gd name="T18" fmla="*/ 347 w 418"/>
                <a:gd name="T19" fmla="*/ 4 h 364"/>
                <a:gd name="T20" fmla="*/ 324 w 418"/>
                <a:gd name="T21" fmla="*/ 13 h 364"/>
                <a:gd name="T22" fmla="*/ 299 w 418"/>
                <a:gd name="T23" fmla="*/ 25 h 364"/>
                <a:gd name="T24" fmla="*/ 272 w 418"/>
                <a:gd name="T25" fmla="*/ 42 h 364"/>
                <a:gd name="T26" fmla="*/ 245 w 418"/>
                <a:gd name="T27" fmla="*/ 65 h 364"/>
                <a:gd name="T28" fmla="*/ 216 w 418"/>
                <a:gd name="T29" fmla="*/ 90 h 364"/>
                <a:gd name="T30" fmla="*/ 186 w 418"/>
                <a:gd name="T31" fmla="*/ 119 h 364"/>
                <a:gd name="T32" fmla="*/ 155 w 418"/>
                <a:gd name="T33" fmla="*/ 151 h 364"/>
                <a:gd name="T34" fmla="*/ 124 w 418"/>
                <a:gd name="T35" fmla="*/ 186 h 364"/>
                <a:gd name="T36" fmla="*/ 94 w 418"/>
                <a:gd name="T37" fmla="*/ 226 h 364"/>
                <a:gd name="T38" fmla="*/ 63 w 418"/>
                <a:gd name="T39" fmla="*/ 268 h 364"/>
                <a:gd name="T40" fmla="*/ 32 w 418"/>
                <a:gd name="T41" fmla="*/ 313 h 364"/>
                <a:gd name="T42" fmla="*/ 0 w 418"/>
                <a:gd name="T43" fmla="*/ 361 h 364"/>
                <a:gd name="T44" fmla="*/ 7 w 418"/>
                <a:gd name="T45" fmla="*/ 364 h 364"/>
                <a:gd name="T46" fmla="*/ 38 w 418"/>
                <a:gd name="T47" fmla="*/ 316 h 364"/>
                <a:gd name="T48" fmla="*/ 69 w 418"/>
                <a:gd name="T49" fmla="*/ 272 h 364"/>
                <a:gd name="T50" fmla="*/ 99 w 418"/>
                <a:gd name="T51" fmla="*/ 230 h 364"/>
                <a:gd name="T52" fmla="*/ 132 w 418"/>
                <a:gd name="T53" fmla="*/ 192 h 364"/>
                <a:gd name="T54" fmla="*/ 163 w 418"/>
                <a:gd name="T55" fmla="*/ 155 h 364"/>
                <a:gd name="T56" fmla="*/ 191 w 418"/>
                <a:gd name="T57" fmla="*/ 124 h 364"/>
                <a:gd name="T58" fmla="*/ 222 w 418"/>
                <a:gd name="T59" fmla="*/ 96 h 364"/>
                <a:gd name="T60" fmla="*/ 249 w 418"/>
                <a:gd name="T61" fmla="*/ 71 h 364"/>
                <a:gd name="T62" fmla="*/ 276 w 418"/>
                <a:gd name="T63" fmla="*/ 50 h 364"/>
                <a:gd name="T64" fmla="*/ 303 w 418"/>
                <a:gd name="T65" fmla="*/ 32 h 364"/>
                <a:gd name="T66" fmla="*/ 326 w 418"/>
                <a:gd name="T67" fmla="*/ 19 h 364"/>
                <a:gd name="T68" fmla="*/ 349 w 418"/>
                <a:gd name="T69" fmla="*/ 11 h 364"/>
                <a:gd name="T70" fmla="*/ 358 w 418"/>
                <a:gd name="T71" fmla="*/ 9 h 364"/>
                <a:gd name="T72" fmla="*/ 368 w 418"/>
                <a:gd name="T73" fmla="*/ 7 h 364"/>
                <a:gd name="T74" fmla="*/ 377 w 418"/>
                <a:gd name="T75" fmla="*/ 7 h 364"/>
                <a:gd name="T76" fmla="*/ 385 w 418"/>
                <a:gd name="T77" fmla="*/ 9 h 364"/>
                <a:gd name="T78" fmla="*/ 393 w 418"/>
                <a:gd name="T79" fmla="*/ 11 h 364"/>
                <a:gd name="T80" fmla="*/ 400 w 418"/>
                <a:gd name="T81" fmla="*/ 13 h 364"/>
                <a:gd name="T82" fmla="*/ 406 w 418"/>
                <a:gd name="T83" fmla="*/ 19 h 364"/>
                <a:gd name="T84" fmla="*/ 412 w 418"/>
                <a:gd name="T85" fmla="*/ 25 h 364"/>
                <a:gd name="T86" fmla="*/ 412 w 418"/>
                <a:gd name="T87" fmla="*/ 25 h 364"/>
                <a:gd name="T88" fmla="*/ 418 w 418"/>
                <a:gd name="T89" fmla="*/ 19 h 3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4"/>
                <a:gd name="T137" fmla="*/ 418 w 418"/>
                <a:gd name="T138" fmla="*/ 364 h 3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4">
                  <a:moveTo>
                    <a:pt x="418" y="19"/>
                  </a:moveTo>
                  <a:lnTo>
                    <a:pt x="418" y="19"/>
                  </a:lnTo>
                  <a:lnTo>
                    <a:pt x="412" y="11"/>
                  </a:lnTo>
                  <a:lnTo>
                    <a:pt x="404" y="7"/>
                  </a:lnTo>
                  <a:lnTo>
                    <a:pt x="397" y="4"/>
                  </a:lnTo>
                  <a:lnTo>
                    <a:pt x="387" y="2"/>
                  </a:lnTo>
                  <a:lnTo>
                    <a:pt x="377" y="0"/>
                  </a:lnTo>
                  <a:lnTo>
                    <a:pt x="368" y="0"/>
                  </a:lnTo>
                  <a:lnTo>
                    <a:pt x="356" y="2"/>
                  </a:lnTo>
                  <a:lnTo>
                    <a:pt x="347" y="4"/>
                  </a:lnTo>
                  <a:lnTo>
                    <a:pt x="324" y="13"/>
                  </a:lnTo>
                  <a:lnTo>
                    <a:pt x="299" y="25"/>
                  </a:lnTo>
                  <a:lnTo>
                    <a:pt x="272" y="42"/>
                  </a:lnTo>
                  <a:lnTo>
                    <a:pt x="245" y="65"/>
                  </a:lnTo>
                  <a:lnTo>
                    <a:pt x="216" y="90"/>
                  </a:lnTo>
                  <a:lnTo>
                    <a:pt x="186" y="119"/>
                  </a:lnTo>
                  <a:lnTo>
                    <a:pt x="155" y="151"/>
                  </a:lnTo>
                  <a:lnTo>
                    <a:pt x="124" y="186"/>
                  </a:lnTo>
                  <a:lnTo>
                    <a:pt x="94" y="226"/>
                  </a:lnTo>
                  <a:lnTo>
                    <a:pt x="63" y="268"/>
                  </a:lnTo>
                  <a:lnTo>
                    <a:pt x="32" y="313"/>
                  </a:lnTo>
                  <a:lnTo>
                    <a:pt x="0" y="361"/>
                  </a:lnTo>
                  <a:lnTo>
                    <a:pt x="7" y="364"/>
                  </a:lnTo>
                  <a:lnTo>
                    <a:pt x="38" y="316"/>
                  </a:lnTo>
                  <a:lnTo>
                    <a:pt x="69" y="272"/>
                  </a:lnTo>
                  <a:lnTo>
                    <a:pt x="99" y="230"/>
                  </a:lnTo>
                  <a:lnTo>
                    <a:pt x="132" y="192"/>
                  </a:lnTo>
                  <a:lnTo>
                    <a:pt x="163" y="155"/>
                  </a:lnTo>
                  <a:lnTo>
                    <a:pt x="191" y="124"/>
                  </a:lnTo>
                  <a:lnTo>
                    <a:pt x="222" y="96"/>
                  </a:lnTo>
                  <a:lnTo>
                    <a:pt x="249" y="71"/>
                  </a:lnTo>
                  <a:lnTo>
                    <a:pt x="276" y="50"/>
                  </a:lnTo>
                  <a:lnTo>
                    <a:pt x="303" y="32"/>
                  </a:lnTo>
                  <a:lnTo>
                    <a:pt x="326" y="19"/>
                  </a:lnTo>
                  <a:lnTo>
                    <a:pt x="349" y="11"/>
                  </a:lnTo>
                  <a:lnTo>
                    <a:pt x="358" y="9"/>
                  </a:lnTo>
                  <a:lnTo>
                    <a:pt x="368" y="7"/>
                  </a:lnTo>
                  <a:lnTo>
                    <a:pt x="377" y="7"/>
                  </a:lnTo>
                  <a:lnTo>
                    <a:pt x="385" y="9"/>
                  </a:lnTo>
                  <a:lnTo>
                    <a:pt x="393" y="11"/>
                  </a:lnTo>
                  <a:lnTo>
                    <a:pt x="400" y="13"/>
                  </a:lnTo>
                  <a:lnTo>
                    <a:pt x="406" y="19"/>
                  </a:lnTo>
                  <a:lnTo>
                    <a:pt x="412" y="25"/>
                  </a:lnTo>
                  <a:lnTo>
                    <a:pt x="418" y="19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2" name="Freeform 4051"/>
            <p:cNvSpPr>
              <a:spLocks noChangeAspect="1"/>
            </p:cNvSpPr>
            <p:nvPr/>
          </p:nvSpPr>
          <p:spPr bwMode="auto">
            <a:xfrm>
              <a:off x="2900" y="1437"/>
              <a:ext cx="209" cy="608"/>
            </a:xfrm>
            <a:custGeom>
              <a:avLst/>
              <a:gdLst>
                <a:gd name="T0" fmla="*/ 7 w 209"/>
                <a:gd name="T1" fmla="*/ 608 h 608"/>
                <a:gd name="T2" fmla="*/ 7 w 209"/>
                <a:gd name="T3" fmla="*/ 608 h 608"/>
                <a:gd name="T4" fmla="*/ 36 w 209"/>
                <a:gd name="T5" fmla="*/ 558 h 608"/>
                <a:gd name="T6" fmla="*/ 65 w 209"/>
                <a:gd name="T7" fmla="*/ 510 h 608"/>
                <a:gd name="T8" fmla="*/ 90 w 209"/>
                <a:gd name="T9" fmla="*/ 461 h 608"/>
                <a:gd name="T10" fmla="*/ 113 w 209"/>
                <a:gd name="T11" fmla="*/ 413 h 608"/>
                <a:gd name="T12" fmla="*/ 134 w 209"/>
                <a:gd name="T13" fmla="*/ 366 h 608"/>
                <a:gd name="T14" fmla="*/ 153 w 209"/>
                <a:gd name="T15" fmla="*/ 320 h 608"/>
                <a:gd name="T16" fmla="*/ 168 w 209"/>
                <a:gd name="T17" fmla="*/ 276 h 608"/>
                <a:gd name="T18" fmla="*/ 182 w 209"/>
                <a:gd name="T19" fmla="*/ 234 h 608"/>
                <a:gd name="T20" fmla="*/ 193 w 209"/>
                <a:gd name="T21" fmla="*/ 194 h 608"/>
                <a:gd name="T22" fmla="*/ 201 w 209"/>
                <a:gd name="T23" fmla="*/ 157 h 608"/>
                <a:gd name="T24" fmla="*/ 207 w 209"/>
                <a:gd name="T25" fmla="*/ 123 h 608"/>
                <a:gd name="T26" fmla="*/ 209 w 209"/>
                <a:gd name="T27" fmla="*/ 90 h 608"/>
                <a:gd name="T28" fmla="*/ 209 w 209"/>
                <a:gd name="T29" fmla="*/ 61 h 608"/>
                <a:gd name="T30" fmla="*/ 205 w 209"/>
                <a:gd name="T31" fmla="*/ 38 h 608"/>
                <a:gd name="T32" fmla="*/ 201 w 209"/>
                <a:gd name="T33" fmla="*/ 27 h 608"/>
                <a:gd name="T34" fmla="*/ 197 w 209"/>
                <a:gd name="T35" fmla="*/ 17 h 608"/>
                <a:gd name="T36" fmla="*/ 191 w 209"/>
                <a:gd name="T37" fmla="*/ 8 h 608"/>
                <a:gd name="T38" fmla="*/ 186 w 209"/>
                <a:gd name="T39" fmla="*/ 0 h 608"/>
                <a:gd name="T40" fmla="*/ 180 w 209"/>
                <a:gd name="T41" fmla="*/ 6 h 608"/>
                <a:gd name="T42" fmla="*/ 186 w 209"/>
                <a:gd name="T43" fmla="*/ 11 h 608"/>
                <a:gd name="T44" fmla="*/ 190 w 209"/>
                <a:gd name="T45" fmla="*/ 19 h 608"/>
                <a:gd name="T46" fmla="*/ 193 w 209"/>
                <a:gd name="T47" fmla="*/ 29 h 608"/>
                <a:gd name="T48" fmla="*/ 197 w 209"/>
                <a:gd name="T49" fmla="*/ 38 h 608"/>
                <a:gd name="T50" fmla="*/ 201 w 209"/>
                <a:gd name="T51" fmla="*/ 63 h 608"/>
                <a:gd name="T52" fmla="*/ 201 w 209"/>
                <a:gd name="T53" fmla="*/ 90 h 608"/>
                <a:gd name="T54" fmla="*/ 199 w 209"/>
                <a:gd name="T55" fmla="*/ 121 h 608"/>
                <a:gd name="T56" fmla="*/ 193 w 209"/>
                <a:gd name="T57" fmla="*/ 155 h 608"/>
                <a:gd name="T58" fmla="*/ 186 w 209"/>
                <a:gd name="T59" fmla="*/ 192 h 608"/>
                <a:gd name="T60" fmla="*/ 174 w 209"/>
                <a:gd name="T61" fmla="*/ 232 h 608"/>
                <a:gd name="T62" fmla="*/ 161 w 209"/>
                <a:gd name="T63" fmla="*/ 274 h 608"/>
                <a:gd name="T64" fmla="*/ 145 w 209"/>
                <a:gd name="T65" fmla="*/ 318 h 608"/>
                <a:gd name="T66" fmla="*/ 126 w 209"/>
                <a:gd name="T67" fmla="*/ 363 h 608"/>
                <a:gd name="T68" fmla="*/ 105 w 209"/>
                <a:gd name="T69" fmla="*/ 411 h 608"/>
                <a:gd name="T70" fmla="*/ 82 w 209"/>
                <a:gd name="T71" fmla="*/ 457 h 608"/>
                <a:gd name="T72" fmla="*/ 57 w 209"/>
                <a:gd name="T73" fmla="*/ 507 h 608"/>
                <a:gd name="T74" fmla="*/ 30 w 209"/>
                <a:gd name="T75" fmla="*/ 555 h 608"/>
                <a:gd name="T76" fmla="*/ 0 w 209"/>
                <a:gd name="T77" fmla="*/ 603 h 608"/>
                <a:gd name="T78" fmla="*/ 0 w 209"/>
                <a:gd name="T79" fmla="*/ 603 h 608"/>
                <a:gd name="T80" fmla="*/ 7 w 209"/>
                <a:gd name="T81" fmla="*/ 608 h 6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608"/>
                <a:gd name="T125" fmla="*/ 209 w 209"/>
                <a:gd name="T126" fmla="*/ 608 h 60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608">
                  <a:moveTo>
                    <a:pt x="7" y="608"/>
                  </a:moveTo>
                  <a:lnTo>
                    <a:pt x="7" y="608"/>
                  </a:lnTo>
                  <a:lnTo>
                    <a:pt x="36" y="558"/>
                  </a:lnTo>
                  <a:lnTo>
                    <a:pt x="65" y="510"/>
                  </a:lnTo>
                  <a:lnTo>
                    <a:pt x="90" y="461"/>
                  </a:lnTo>
                  <a:lnTo>
                    <a:pt x="113" y="413"/>
                  </a:lnTo>
                  <a:lnTo>
                    <a:pt x="134" y="366"/>
                  </a:lnTo>
                  <a:lnTo>
                    <a:pt x="153" y="320"/>
                  </a:lnTo>
                  <a:lnTo>
                    <a:pt x="168" y="276"/>
                  </a:lnTo>
                  <a:lnTo>
                    <a:pt x="182" y="234"/>
                  </a:lnTo>
                  <a:lnTo>
                    <a:pt x="193" y="194"/>
                  </a:lnTo>
                  <a:lnTo>
                    <a:pt x="201" y="157"/>
                  </a:lnTo>
                  <a:lnTo>
                    <a:pt x="207" y="123"/>
                  </a:lnTo>
                  <a:lnTo>
                    <a:pt x="209" y="90"/>
                  </a:lnTo>
                  <a:lnTo>
                    <a:pt x="209" y="61"/>
                  </a:lnTo>
                  <a:lnTo>
                    <a:pt x="205" y="38"/>
                  </a:lnTo>
                  <a:lnTo>
                    <a:pt x="201" y="27"/>
                  </a:lnTo>
                  <a:lnTo>
                    <a:pt x="197" y="17"/>
                  </a:lnTo>
                  <a:lnTo>
                    <a:pt x="191" y="8"/>
                  </a:lnTo>
                  <a:lnTo>
                    <a:pt x="186" y="0"/>
                  </a:lnTo>
                  <a:lnTo>
                    <a:pt x="180" y="6"/>
                  </a:lnTo>
                  <a:lnTo>
                    <a:pt x="186" y="11"/>
                  </a:lnTo>
                  <a:lnTo>
                    <a:pt x="190" y="19"/>
                  </a:lnTo>
                  <a:lnTo>
                    <a:pt x="193" y="29"/>
                  </a:lnTo>
                  <a:lnTo>
                    <a:pt x="197" y="38"/>
                  </a:lnTo>
                  <a:lnTo>
                    <a:pt x="201" y="63"/>
                  </a:lnTo>
                  <a:lnTo>
                    <a:pt x="201" y="90"/>
                  </a:lnTo>
                  <a:lnTo>
                    <a:pt x="199" y="121"/>
                  </a:lnTo>
                  <a:lnTo>
                    <a:pt x="193" y="155"/>
                  </a:lnTo>
                  <a:lnTo>
                    <a:pt x="186" y="192"/>
                  </a:lnTo>
                  <a:lnTo>
                    <a:pt x="174" y="232"/>
                  </a:lnTo>
                  <a:lnTo>
                    <a:pt x="161" y="274"/>
                  </a:lnTo>
                  <a:lnTo>
                    <a:pt x="145" y="318"/>
                  </a:lnTo>
                  <a:lnTo>
                    <a:pt x="126" y="363"/>
                  </a:lnTo>
                  <a:lnTo>
                    <a:pt x="105" y="411"/>
                  </a:lnTo>
                  <a:lnTo>
                    <a:pt x="82" y="457"/>
                  </a:lnTo>
                  <a:lnTo>
                    <a:pt x="57" y="507"/>
                  </a:lnTo>
                  <a:lnTo>
                    <a:pt x="30" y="555"/>
                  </a:lnTo>
                  <a:lnTo>
                    <a:pt x="0" y="603"/>
                  </a:lnTo>
                  <a:lnTo>
                    <a:pt x="7" y="60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3" name="Freeform 4052"/>
            <p:cNvSpPr>
              <a:spLocks noChangeAspect="1"/>
            </p:cNvSpPr>
            <p:nvPr/>
          </p:nvSpPr>
          <p:spPr bwMode="auto">
            <a:xfrm>
              <a:off x="2489" y="2040"/>
              <a:ext cx="418" cy="366"/>
            </a:xfrm>
            <a:custGeom>
              <a:avLst/>
              <a:gdLst>
                <a:gd name="T0" fmla="*/ 0 w 418"/>
                <a:gd name="T1" fmla="*/ 347 h 366"/>
                <a:gd name="T2" fmla="*/ 0 w 418"/>
                <a:gd name="T3" fmla="*/ 347 h 366"/>
                <a:gd name="T4" fmla="*/ 8 w 418"/>
                <a:gd name="T5" fmla="*/ 353 h 366"/>
                <a:gd name="T6" fmla="*/ 15 w 418"/>
                <a:gd name="T7" fmla="*/ 358 h 366"/>
                <a:gd name="T8" fmla="*/ 23 w 418"/>
                <a:gd name="T9" fmla="*/ 362 h 366"/>
                <a:gd name="T10" fmla="*/ 33 w 418"/>
                <a:gd name="T11" fmla="*/ 364 h 366"/>
                <a:gd name="T12" fmla="*/ 40 w 418"/>
                <a:gd name="T13" fmla="*/ 366 h 366"/>
                <a:gd name="T14" fmla="*/ 52 w 418"/>
                <a:gd name="T15" fmla="*/ 364 h 366"/>
                <a:gd name="T16" fmla="*/ 62 w 418"/>
                <a:gd name="T17" fmla="*/ 364 h 366"/>
                <a:gd name="T18" fmla="*/ 73 w 418"/>
                <a:gd name="T19" fmla="*/ 360 h 366"/>
                <a:gd name="T20" fmla="*/ 96 w 418"/>
                <a:gd name="T21" fmla="*/ 353 h 366"/>
                <a:gd name="T22" fmla="*/ 121 w 418"/>
                <a:gd name="T23" fmla="*/ 339 h 366"/>
                <a:gd name="T24" fmla="*/ 148 w 418"/>
                <a:gd name="T25" fmla="*/ 322 h 366"/>
                <a:gd name="T26" fmla="*/ 175 w 418"/>
                <a:gd name="T27" fmla="*/ 301 h 366"/>
                <a:gd name="T28" fmla="*/ 203 w 418"/>
                <a:gd name="T29" fmla="*/ 276 h 366"/>
                <a:gd name="T30" fmla="*/ 232 w 418"/>
                <a:gd name="T31" fmla="*/ 247 h 366"/>
                <a:gd name="T32" fmla="*/ 263 w 418"/>
                <a:gd name="T33" fmla="*/ 215 h 366"/>
                <a:gd name="T34" fmla="*/ 294 w 418"/>
                <a:gd name="T35" fmla="*/ 178 h 366"/>
                <a:gd name="T36" fmla="*/ 324 w 418"/>
                <a:gd name="T37" fmla="*/ 140 h 366"/>
                <a:gd name="T38" fmla="*/ 357 w 418"/>
                <a:gd name="T39" fmla="*/ 97 h 366"/>
                <a:gd name="T40" fmla="*/ 388 w 418"/>
                <a:gd name="T41" fmla="*/ 51 h 366"/>
                <a:gd name="T42" fmla="*/ 418 w 418"/>
                <a:gd name="T43" fmla="*/ 5 h 366"/>
                <a:gd name="T44" fmla="*/ 411 w 418"/>
                <a:gd name="T45" fmla="*/ 0 h 366"/>
                <a:gd name="T46" fmla="*/ 380 w 418"/>
                <a:gd name="T47" fmla="*/ 48 h 366"/>
                <a:gd name="T48" fmla="*/ 349 w 418"/>
                <a:gd name="T49" fmla="*/ 92 h 366"/>
                <a:gd name="T50" fmla="*/ 319 w 418"/>
                <a:gd name="T51" fmla="*/ 134 h 366"/>
                <a:gd name="T52" fmla="*/ 288 w 418"/>
                <a:gd name="T53" fmla="*/ 172 h 366"/>
                <a:gd name="T54" fmla="*/ 257 w 418"/>
                <a:gd name="T55" fmla="*/ 209 h 366"/>
                <a:gd name="T56" fmla="*/ 226 w 418"/>
                <a:gd name="T57" fmla="*/ 241 h 366"/>
                <a:gd name="T58" fmla="*/ 198 w 418"/>
                <a:gd name="T59" fmla="*/ 270 h 366"/>
                <a:gd name="T60" fmla="*/ 169 w 418"/>
                <a:gd name="T61" fmla="*/ 295 h 366"/>
                <a:gd name="T62" fmla="*/ 142 w 418"/>
                <a:gd name="T63" fmla="*/ 316 h 366"/>
                <a:gd name="T64" fmla="*/ 117 w 418"/>
                <a:gd name="T65" fmla="*/ 332 h 366"/>
                <a:gd name="T66" fmla="*/ 92 w 418"/>
                <a:gd name="T67" fmla="*/ 345 h 366"/>
                <a:gd name="T68" fmla="*/ 71 w 418"/>
                <a:gd name="T69" fmla="*/ 353 h 366"/>
                <a:gd name="T70" fmla="*/ 60 w 418"/>
                <a:gd name="T71" fmla="*/ 357 h 366"/>
                <a:gd name="T72" fmla="*/ 50 w 418"/>
                <a:gd name="T73" fmla="*/ 357 h 366"/>
                <a:gd name="T74" fmla="*/ 42 w 418"/>
                <a:gd name="T75" fmla="*/ 357 h 366"/>
                <a:gd name="T76" fmla="*/ 33 w 418"/>
                <a:gd name="T77" fmla="*/ 357 h 366"/>
                <a:gd name="T78" fmla="*/ 25 w 418"/>
                <a:gd name="T79" fmla="*/ 355 h 366"/>
                <a:gd name="T80" fmla="*/ 19 w 418"/>
                <a:gd name="T81" fmla="*/ 351 h 366"/>
                <a:gd name="T82" fmla="*/ 12 w 418"/>
                <a:gd name="T83" fmla="*/ 347 h 366"/>
                <a:gd name="T84" fmla="*/ 6 w 418"/>
                <a:gd name="T85" fmla="*/ 341 h 366"/>
                <a:gd name="T86" fmla="*/ 6 w 418"/>
                <a:gd name="T87" fmla="*/ 341 h 366"/>
                <a:gd name="T88" fmla="*/ 0 w 418"/>
                <a:gd name="T89" fmla="*/ 347 h 3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8"/>
                <a:gd name="T136" fmla="*/ 0 h 366"/>
                <a:gd name="T137" fmla="*/ 418 w 418"/>
                <a:gd name="T138" fmla="*/ 366 h 3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8" h="366">
                  <a:moveTo>
                    <a:pt x="0" y="347"/>
                  </a:moveTo>
                  <a:lnTo>
                    <a:pt x="0" y="347"/>
                  </a:lnTo>
                  <a:lnTo>
                    <a:pt x="8" y="353"/>
                  </a:lnTo>
                  <a:lnTo>
                    <a:pt x="15" y="358"/>
                  </a:lnTo>
                  <a:lnTo>
                    <a:pt x="23" y="362"/>
                  </a:lnTo>
                  <a:lnTo>
                    <a:pt x="33" y="364"/>
                  </a:lnTo>
                  <a:lnTo>
                    <a:pt x="40" y="366"/>
                  </a:lnTo>
                  <a:lnTo>
                    <a:pt x="52" y="364"/>
                  </a:lnTo>
                  <a:lnTo>
                    <a:pt x="62" y="364"/>
                  </a:lnTo>
                  <a:lnTo>
                    <a:pt x="73" y="360"/>
                  </a:lnTo>
                  <a:lnTo>
                    <a:pt x="96" y="353"/>
                  </a:lnTo>
                  <a:lnTo>
                    <a:pt x="121" y="339"/>
                  </a:lnTo>
                  <a:lnTo>
                    <a:pt x="148" y="322"/>
                  </a:lnTo>
                  <a:lnTo>
                    <a:pt x="175" y="301"/>
                  </a:lnTo>
                  <a:lnTo>
                    <a:pt x="203" y="276"/>
                  </a:lnTo>
                  <a:lnTo>
                    <a:pt x="232" y="247"/>
                  </a:lnTo>
                  <a:lnTo>
                    <a:pt x="263" y="215"/>
                  </a:lnTo>
                  <a:lnTo>
                    <a:pt x="294" y="178"/>
                  </a:lnTo>
                  <a:lnTo>
                    <a:pt x="324" y="140"/>
                  </a:lnTo>
                  <a:lnTo>
                    <a:pt x="357" y="97"/>
                  </a:lnTo>
                  <a:lnTo>
                    <a:pt x="388" y="51"/>
                  </a:lnTo>
                  <a:lnTo>
                    <a:pt x="418" y="5"/>
                  </a:lnTo>
                  <a:lnTo>
                    <a:pt x="411" y="0"/>
                  </a:lnTo>
                  <a:lnTo>
                    <a:pt x="380" y="48"/>
                  </a:lnTo>
                  <a:lnTo>
                    <a:pt x="349" y="92"/>
                  </a:lnTo>
                  <a:lnTo>
                    <a:pt x="319" y="134"/>
                  </a:lnTo>
                  <a:lnTo>
                    <a:pt x="288" y="172"/>
                  </a:lnTo>
                  <a:lnTo>
                    <a:pt x="257" y="209"/>
                  </a:lnTo>
                  <a:lnTo>
                    <a:pt x="226" y="241"/>
                  </a:lnTo>
                  <a:lnTo>
                    <a:pt x="198" y="270"/>
                  </a:lnTo>
                  <a:lnTo>
                    <a:pt x="169" y="295"/>
                  </a:lnTo>
                  <a:lnTo>
                    <a:pt x="142" y="316"/>
                  </a:lnTo>
                  <a:lnTo>
                    <a:pt x="117" y="332"/>
                  </a:lnTo>
                  <a:lnTo>
                    <a:pt x="92" y="345"/>
                  </a:lnTo>
                  <a:lnTo>
                    <a:pt x="71" y="353"/>
                  </a:lnTo>
                  <a:lnTo>
                    <a:pt x="60" y="357"/>
                  </a:lnTo>
                  <a:lnTo>
                    <a:pt x="50" y="357"/>
                  </a:lnTo>
                  <a:lnTo>
                    <a:pt x="42" y="357"/>
                  </a:lnTo>
                  <a:lnTo>
                    <a:pt x="33" y="357"/>
                  </a:lnTo>
                  <a:lnTo>
                    <a:pt x="25" y="355"/>
                  </a:lnTo>
                  <a:lnTo>
                    <a:pt x="19" y="351"/>
                  </a:lnTo>
                  <a:lnTo>
                    <a:pt x="12" y="347"/>
                  </a:lnTo>
                  <a:lnTo>
                    <a:pt x="6" y="341"/>
                  </a:lnTo>
                  <a:lnTo>
                    <a:pt x="0" y="34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4" name="Freeform 4053"/>
            <p:cNvSpPr>
              <a:spLocks noChangeAspect="1"/>
            </p:cNvSpPr>
            <p:nvPr/>
          </p:nvSpPr>
          <p:spPr bwMode="auto">
            <a:xfrm>
              <a:off x="2432" y="1702"/>
              <a:ext cx="410" cy="295"/>
            </a:xfrm>
            <a:custGeom>
              <a:avLst/>
              <a:gdLst>
                <a:gd name="T0" fmla="*/ 410 w 410"/>
                <a:gd name="T1" fmla="*/ 257 h 295"/>
                <a:gd name="T2" fmla="*/ 38 w 410"/>
                <a:gd name="T3" fmla="*/ 0 h 295"/>
                <a:gd name="T4" fmla="*/ 34 w 410"/>
                <a:gd name="T5" fmla="*/ 2 h 295"/>
                <a:gd name="T6" fmla="*/ 28 w 410"/>
                <a:gd name="T7" fmla="*/ 7 h 295"/>
                <a:gd name="T8" fmla="*/ 19 w 410"/>
                <a:gd name="T9" fmla="*/ 17 h 295"/>
                <a:gd name="T10" fmla="*/ 9 w 410"/>
                <a:gd name="T11" fmla="*/ 30 h 295"/>
                <a:gd name="T12" fmla="*/ 5 w 410"/>
                <a:gd name="T13" fmla="*/ 36 h 295"/>
                <a:gd name="T14" fmla="*/ 2 w 410"/>
                <a:gd name="T15" fmla="*/ 44 h 295"/>
                <a:gd name="T16" fmla="*/ 0 w 410"/>
                <a:gd name="T17" fmla="*/ 52 h 295"/>
                <a:gd name="T18" fmla="*/ 0 w 410"/>
                <a:gd name="T19" fmla="*/ 59 h 295"/>
                <a:gd name="T20" fmla="*/ 0 w 410"/>
                <a:gd name="T21" fmla="*/ 67 h 295"/>
                <a:gd name="T22" fmla="*/ 2 w 410"/>
                <a:gd name="T23" fmla="*/ 73 h 295"/>
                <a:gd name="T24" fmla="*/ 5 w 410"/>
                <a:gd name="T25" fmla="*/ 80 h 295"/>
                <a:gd name="T26" fmla="*/ 11 w 410"/>
                <a:gd name="T27" fmla="*/ 86 h 295"/>
                <a:gd name="T28" fmla="*/ 25 w 410"/>
                <a:gd name="T29" fmla="*/ 100 h 295"/>
                <a:gd name="T30" fmla="*/ 40 w 410"/>
                <a:gd name="T31" fmla="*/ 111 h 295"/>
                <a:gd name="T32" fmla="*/ 53 w 410"/>
                <a:gd name="T33" fmla="*/ 119 h 295"/>
                <a:gd name="T34" fmla="*/ 65 w 410"/>
                <a:gd name="T35" fmla="*/ 124 h 295"/>
                <a:gd name="T36" fmla="*/ 71 w 410"/>
                <a:gd name="T37" fmla="*/ 126 h 295"/>
                <a:gd name="T38" fmla="*/ 76 w 410"/>
                <a:gd name="T39" fmla="*/ 126 h 295"/>
                <a:gd name="T40" fmla="*/ 82 w 410"/>
                <a:gd name="T41" fmla="*/ 126 h 295"/>
                <a:gd name="T42" fmla="*/ 88 w 410"/>
                <a:gd name="T43" fmla="*/ 124 h 295"/>
                <a:gd name="T44" fmla="*/ 94 w 410"/>
                <a:gd name="T45" fmla="*/ 121 h 295"/>
                <a:gd name="T46" fmla="*/ 97 w 410"/>
                <a:gd name="T47" fmla="*/ 117 h 295"/>
                <a:gd name="T48" fmla="*/ 103 w 410"/>
                <a:gd name="T49" fmla="*/ 111 h 295"/>
                <a:gd name="T50" fmla="*/ 107 w 410"/>
                <a:gd name="T51" fmla="*/ 103 h 295"/>
                <a:gd name="T52" fmla="*/ 397 w 410"/>
                <a:gd name="T53" fmla="*/ 295 h 295"/>
                <a:gd name="T54" fmla="*/ 410 w 410"/>
                <a:gd name="T55" fmla="*/ 257 h 29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10"/>
                <a:gd name="T85" fmla="*/ 0 h 295"/>
                <a:gd name="T86" fmla="*/ 410 w 410"/>
                <a:gd name="T87" fmla="*/ 295 h 29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10" h="295">
                  <a:moveTo>
                    <a:pt x="410" y="257"/>
                  </a:moveTo>
                  <a:lnTo>
                    <a:pt x="38" y="0"/>
                  </a:lnTo>
                  <a:lnTo>
                    <a:pt x="34" y="2"/>
                  </a:lnTo>
                  <a:lnTo>
                    <a:pt x="28" y="7"/>
                  </a:lnTo>
                  <a:lnTo>
                    <a:pt x="19" y="17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4"/>
                  </a:lnTo>
                  <a:lnTo>
                    <a:pt x="0" y="52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2" y="73"/>
                  </a:lnTo>
                  <a:lnTo>
                    <a:pt x="5" y="80"/>
                  </a:lnTo>
                  <a:lnTo>
                    <a:pt x="11" y="86"/>
                  </a:lnTo>
                  <a:lnTo>
                    <a:pt x="25" y="100"/>
                  </a:lnTo>
                  <a:lnTo>
                    <a:pt x="40" y="111"/>
                  </a:lnTo>
                  <a:lnTo>
                    <a:pt x="53" y="119"/>
                  </a:lnTo>
                  <a:lnTo>
                    <a:pt x="65" y="124"/>
                  </a:lnTo>
                  <a:lnTo>
                    <a:pt x="71" y="126"/>
                  </a:lnTo>
                  <a:lnTo>
                    <a:pt x="76" y="126"/>
                  </a:lnTo>
                  <a:lnTo>
                    <a:pt x="82" y="126"/>
                  </a:lnTo>
                  <a:lnTo>
                    <a:pt x="88" y="124"/>
                  </a:lnTo>
                  <a:lnTo>
                    <a:pt x="94" y="121"/>
                  </a:lnTo>
                  <a:lnTo>
                    <a:pt x="97" y="117"/>
                  </a:lnTo>
                  <a:lnTo>
                    <a:pt x="103" y="111"/>
                  </a:lnTo>
                  <a:lnTo>
                    <a:pt x="107" y="103"/>
                  </a:lnTo>
                  <a:lnTo>
                    <a:pt x="397" y="295"/>
                  </a:lnTo>
                  <a:lnTo>
                    <a:pt x="410" y="25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5" name="Freeform 4054"/>
            <p:cNvSpPr>
              <a:spLocks noChangeAspect="1"/>
            </p:cNvSpPr>
            <p:nvPr/>
          </p:nvSpPr>
          <p:spPr bwMode="auto">
            <a:xfrm>
              <a:off x="2756" y="2853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6 h 46"/>
                <a:gd name="T6" fmla="*/ 6 w 234"/>
                <a:gd name="T7" fmla="*/ 12 h 46"/>
                <a:gd name="T8" fmla="*/ 11 w 234"/>
                <a:gd name="T9" fmla="*/ 18 h 46"/>
                <a:gd name="T10" fmla="*/ 21 w 234"/>
                <a:gd name="T11" fmla="*/ 21 h 46"/>
                <a:gd name="T12" fmla="*/ 42 w 234"/>
                <a:gd name="T13" fmla="*/ 29 h 46"/>
                <a:gd name="T14" fmla="*/ 71 w 234"/>
                <a:gd name="T15" fmla="*/ 35 h 46"/>
                <a:gd name="T16" fmla="*/ 103 w 234"/>
                <a:gd name="T17" fmla="*/ 41 h 46"/>
                <a:gd name="T18" fmla="*/ 144 w 234"/>
                <a:gd name="T19" fmla="*/ 44 h 46"/>
                <a:gd name="T20" fmla="*/ 186 w 234"/>
                <a:gd name="T21" fmla="*/ 46 h 46"/>
                <a:gd name="T22" fmla="*/ 234 w 234"/>
                <a:gd name="T23" fmla="*/ 46 h 46"/>
                <a:gd name="T24" fmla="*/ 234 w 234"/>
                <a:gd name="T25" fmla="*/ 39 h 46"/>
                <a:gd name="T26" fmla="*/ 188 w 234"/>
                <a:gd name="T27" fmla="*/ 39 h 46"/>
                <a:gd name="T28" fmla="*/ 144 w 234"/>
                <a:gd name="T29" fmla="*/ 37 h 46"/>
                <a:gd name="T30" fmla="*/ 105 w 234"/>
                <a:gd name="T31" fmla="*/ 33 h 46"/>
                <a:gd name="T32" fmla="*/ 71 w 234"/>
                <a:gd name="T33" fmla="*/ 27 h 46"/>
                <a:gd name="T34" fmla="*/ 44 w 234"/>
                <a:gd name="T35" fmla="*/ 21 h 46"/>
                <a:gd name="T36" fmla="*/ 23 w 234"/>
                <a:gd name="T37" fmla="*/ 14 h 46"/>
                <a:gd name="T38" fmla="*/ 17 w 234"/>
                <a:gd name="T39" fmla="*/ 10 h 46"/>
                <a:gd name="T40" fmla="*/ 11 w 234"/>
                <a:gd name="T41" fmla="*/ 6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2"/>
                  </a:lnTo>
                  <a:lnTo>
                    <a:pt x="11" y="18"/>
                  </a:lnTo>
                  <a:lnTo>
                    <a:pt x="21" y="21"/>
                  </a:lnTo>
                  <a:lnTo>
                    <a:pt x="42" y="29"/>
                  </a:lnTo>
                  <a:lnTo>
                    <a:pt x="71" y="35"/>
                  </a:lnTo>
                  <a:lnTo>
                    <a:pt x="103" y="41"/>
                  </a:lnTo>
                  <a:lnTo>
                    <a:pt x="144" y="44"/>
                  </a:lnTo>
                  <a:lnTo>
                    <a:pt x="186" y="46"/>
                  </a:lnTo>
                  <a:lnTo>
                    <a:pt x="234" y="46"/>
                  </a:lnTo>
                  <a:lnTo>
                    <a:pt x="234" y="39"/>
                  </a:lnTo>
                  <a:lnTo>
                    <a:pt x="188" y="39"/>
                  </a:lnTo>
                  <a:lnTo>
                    <a:pt x="144" y="37"/>
                  </a:lnTo>
                  <a:lnTo>
                    <a:pt x="105" y="33"/>
                  </a:lnTo>
                  <a:lnTo>
                    <a:pt x="71" y="27"/>
                  </a:lnTo>
                  <a:lnTo>
                    <a:pt x="44" y="21"/>
                  </a:lnTo>
                  <a:lnTo>
                    <a:pt x="23" y="14"/>
                  </a:lnTo>
                  <a:lnTo>
                    <a:pt x="17" y="10"/>
                  </a:lnTo>
                  <a:lnTo>
                    <a:pt x="11" y="6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6" name="Freeform 4055"/>
            <p:cNvSpPr>
              <a:spLocks noChangeAspect="1"/>
            </p:cNvSpPr>
            <p:nvPr/>
          </p:nvSpPr>
          <p:spPr bwMode="auto">
            <a:xfrm>
              <a:off x="2756" y="2807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2 h 46"/>
                <a:gd name="T6" fmla="*/ 144 w 234"/>
                <a:gd name="T7" fmla="*/ 4 h 46"/>
                <a:gd name="T8" fmla="*/ 103 w 234"/>
                <a:gd name="T9" fmla="*/ 8 h 46"/>
                <a:gd name="T10" fmla="*/ 71 w 234"/>
                <a:gd name="T11" fmla="*/ 14 h 46"/>
                <a:gd name="T12" fmla="*/ 42 w 234"/>
                <a:gd name="T13" fmla="*/ 19 h 46"/>
                <a:gd name="T14" fmla="*/ 21 w 234"/>
                <a:gd name="T15" fmla="*/ 27 h 46"/>
                <a:gd name="T16" fmla="*/ 11 w 234"/>
                <a:gd name="T17" fmla="*/ 31 h 46"/>
                <a:gd name="T18" fmla="*/ 6 w 234"/>
                <a:gd name="T19" fmla="*/ 35 h 46"/>
                <a:gd name="T20" fmla="*/ 2 w 234"/>
                <a:gd name="T21" fmla="*/ 41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1 h 46"/>
                <a:gd name="T30" fmla="*/ 17 w 234"/>
                <a:gd name="T31" fmla="*/ 39 h 46"/>
                <a:gd name="T32" fmla="*/ 23 w 234"/>
                <a:gd name="T33" fmla="*/ 35 h 46"/>
                <a:gd name="T34" fmla="*/ 44 w 234"/>
                <a:gd name="T35" fmla="*/ 27 h 46"/>
                <a:gd name="T36" fmla="*/ 71 w 234"/>
                <a:gd name="T37" fmla="*/ 21 h 46"/>
                <a:gd name="T38" fmla="*/ 105 w 234"/>
                <a:gd name="T39" fmla="*/ 16 h 46"/>
                <a:gd name="T40" fmla="*/ 144 w 234"/>
                <a:gd name="T41" fmla="*/ 12 h 46"/>
                <a:gd name="T42" fmla="*/ 188 w 234"/>
                <a:gd name="T43" fmla="*/ 10 h 46"/>
                <a:gd name="T44" fmla="*/ 234 w 234"/>
                <a:gd name="T45" fmla="*/ 8 h 46"/>
                <a:gd name="T46" fmla="*/ 234 w 234"/>
                <a:gd name="T47" fmla="*/ 8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2"/>
                  </a:lnTo>
                  <a:lnTo>
                    <a:pt x="144" y="4"/>
                  </a:lnTo>
                  <a:lnTo>
                    <a:pt x="103" y="8"/>
                  </a:lnTo>
                  <a:lnTo>
                    <a:pt x="71" y="14"/>
                  </a:lnTo>
                  <a:lnTo>
                    <a:pt x="42" y="19"/>
                  </a:lnTo>
                  <a:lnTo>
                    <a:pt x="21" y="27"/>
                  </a:lnTo>
                  <a:lnTo>
                    <a:pt x="11" y="31"/>
                  </a:lnTo>
                  <a:lnTo>
                    <a:pt x="6" y="35"/>
                  </a:lnTo>
                  <a:lnTo>
                    <a:pt x="2" y="41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1"/>
                  </a:lnTo>
                  <a:lnTo>
                    <a:pt x="17" y="39"/>
                  </a:lnTo>
                  <a:lnTo>
                    <a:pt x="23" y="35"/>
                  </a:lnTo>
                  <a:lnTo>
                    <a:pt x="44" y="27"/>
                  </a:lnTo>
                  <a:lnTo>
                    <a:pt x="71" y="21"/>
                  </a:lnTo>
                  <a:lnTo>
                    <a:pt x="105" y="16"/>
                  </a:lnTo>
                  <a:lnTo>
                    <a:pt x="144" y="12"/>
                  </a:lnTo>
                  <a:lnTo>
                    <a:pt x="188" y="10"/>
                  </a:lnTo>
                  <a:lnTo>
                    <a:pt x="234" y="8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7" name="Freeform 4056"/>
            <p:cNvSpPr>
              <a:spLocks noChangeAspect="1"/>
            </p:cNvSpPr>
            <p:nvPr/>
          </p:nvSpPr>
          <p:spPr bwMode="auto">
            <a:xfrm>
              <a:off x="2990" y="2807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1 h 46"/>
                <a:gd name="T6" fmla="*/ 226 w 232"/>
                <a:gd name="T7" fmla="*/ 35 h 46"/>
                <a:gd name="T8" fmla="*/ 218 w 232"/>
                <a:gd name="T9" fmla="*/ 31 h 46"/>
                <a:gd name="T10" fmla="*/ 211 w 232"/>
                <a:gd name="T11" fmla="*/ 27 h 46"/>
                <a:gd name="T12" fmla="*/ 190 w 232"/>
                <a:gd name="T13" fmla="*/ 19 h 46"/>
                <a:gd name="T14" fmla="*/ 161 w 232"/>
                <a:gd name="T15" fmla="*/ 14 h 46"/>
                <a:gd name="T16" fmla="*/ 126 w 232"/>
                <a:gd name="T17" fmla="*/ 8 h 46"/>
                <a:gd name="T18" fmla="*/ 88 w 232"/>
                <a:gd name="T19" fmla="*/ 4 h 46"/>
                <a:gd name="T20" fmla="*/ 46 w 232"/>
                <a:gd name="T21" fmla="*/ 2 h 46"/>
                <a:gd name="T22" fmla="*/ 0 w 232"/>
                <a:gd name="T23" fmla="*/ 0 h 46"/>
                <a:gd name="T24" fmla="*/ 0 w 232"/>
                <a:gd name="T25" fmla="*/ 8 h 46"/>
                <a:gd name="T26" fmla="*/ 44 w 232"/>
                <a:gd name="T27" fmla="*/ 10 h 46"/>
                <a:gd name="T28" fmla="*/ 88 w 232"/>
                <a:gd name="T29" fmla="*/ 12 h 46"/>
                <a:gd name="T30" fmla="*/ 126 w 232"/>
                <a:gd name="T31" fmla="*/ 16 h 46"/>
                <a:gd name="T32" fmla="*/ 159 w 232"/>
                <a:gd name="T33" fmla="*/ 21 h 46"/>
                <a:gd name="T34" fmla="*/ 188 w 232"/>
                <a:gd name="T35" fmla="*/ 27 h 46"/>
                <a:gd name="T36" fmla="*/ 209 w 232"/>
                <a:gd name="T37" fmla="*/ 35 h 46"/>
                <a:gd name="T38" fmla="*/ 215 w 232"/>
                <a:gd name="T39" fmla="*/ 39 h 46"/>
                <a:gd name="T40" fmla="*/ 220 w 232"/>
                <a:gd name="T41" fmla="*/ 41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1"/>
                  </a:lnTo>
                  <a:lnTo>
                    <a:pt x="226" y="35"/>
                  </a:lnTo>
                  <a:lnTo>
                    <a:pt x="218" y="31"/>
                  </a:lnTo>
                  <a:lnTo>
                    <a:pt x="211" y="27"/>
                  </a:lnTo>
                  <a:lnTo>
                    <a:pt x="190" y="19"/>
                  </a:lnTo>
                  <a:lnTo>
                    <a:pt x="161" y="14"/>
                  </a:lnTo>
                  <a:lnTo>
                    <a:pt x="126" y="8"/>
                  </a:lnTo>
                  <a:lnTo>
                    <a:pt x="88" y="4"/>
                  </a:lnTo>
                  <a:lnTo>
                    <a:pt x="46" y="2"/>
                  </a:lnTo>
                  <a:lnTo>
                    <a:pt x="0" y="0"/>
                  </a:lnTo>
                  <a:lnTo>
                    <a:pt x="0" y="8"/>
                  </a:lnTo>
                  <a:lnTo>
                    <a:pt x="44" y="10"/>
                  </a:lnTo>
                  <a:lnTo>
                    <a:pt x="88" y="12"/>
                  </a:lnTo>
                  <a:lnTo>
                    <a:pt x="126" y="16"/>
                  </a:lnTo>
                  <a:lnTo>
                    <a:pt x="159" y="21"/>
                  </a:lnTo>
                  <a:lnTo>
                    <a:pt x="188" y="27"/>
                  </a:lnTo>
                  <a:lnTo>
                    <a:pt x="209" y="35"/>
                  </a:lnTo>
                  <a:lnTo>
                    <a:pt x="215" y="39"/>
                  </a:lnTo>
                  <a:lnTo>
                    <a:pt x="220" y="41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8" name="Freeform 4057"/>
            <p:cNvSpPr>
              <a:spLocks noChangeAspect="1"/>
            </p:cNvSpPr>
            <p:nvPr/>
          </p:nvSpPr>
          <p:spPr bwMode="auto">
            <a:xfrm>
              <a:off x="2990" y="2853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6 h 46"/>
                <a:gd name="T6" fmla="*/ 88 w 232"/>
                <a:gd name="T7" fmla="*/ 44 h 46"/>
                <a:gd name="T8" fmla="*/ 126 w 232"/>
                <a:gd name="T9" fmla="*/ 41 h 46"/>
                <a:gd name="T10" fmla="*/ 161 w 232"/>
                <a:gd name="T11" fmla="*/ 35 h 46"/>
                <a:gd name="T12" fmla="*/ 190 w 232"/>
                <a:gd name="T13" fmla="*/ 29 h 46"/>
                <a:gd name="T14" fmla="*/ 211 w 232"/>
                <a:gd name="T15" fmla="*/ 21 h 46"/>
                <a:gd name="T16" fmla="*/ 218 w 232"/>
                <a:gd name="T17" fmla="*/ 18 h 46"/>
                <a:gd name="T18" fmla="*/ 226 w 232"/>
                <a:gd name="T19" fmla="*/ 12 h 46"/>
                <a:gd name="T20" fmla="*/ 230 w 232"/>
                <a:gd name="T21" fmla="*/ 6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6 h 46"/>
                <a:gd name="T30" fmla="*/ 215 w 232"/>
                <a:gd name="T31" fmla="*/ 10 h 46"/>
                <a:gd name="T32" fmla="*/ 209 w 232"/>
                <a:gd name="T33" fmla="*/ 14 h 46"/>
                <a:gd name="T34" fmla="*/ 188 w 232"/>
                <a:gd name="T35" fmla="*/ 21 h 46"/>
                <a:gd name="T36" fmla="*/ 159 w 232"/>
                <a:gd name="T37" fmla="*/ 27 h 46"/>
                <a:gd name="T38" fmla="*/ 126 w 232"/>
                <a:gd name="T39" fmla="*/ 33 h 46"/>
                <a:gd name="T40" fmla="*/ 88 w 232"/>
                <a:gd name="T41" fmla="*/ 37 h 46"/>
                <a:gd name="T42" fmla="*/ 44 w 232"/>
                <a:gd name="T43" fmla="*/ 39 h 46"/>
                <a:gd name="T44" fmla="*/ 0 w 232"/>
                <a:gd name="T45" fmla="*/ 39 h 46"/>
                <a:gd name="T46" fmla="*/ 0 w 232"/>
                <a:gd name="T47" fmla="*/ 39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6"/>
                  </a:lnTo>
                  <a:lnTo>
                    <a:pt x="88" y="44"/>
                  </a:lnTo>
                  <a:lnTo>
                    <a:pt x="126" y="41"/>
                  </a:lnTo>
                  <a:lnTo>
                    <a:pt x="161" y="35"/>
                  </a:lnTo>
                  <a:lnTo>
                    <a:pt x="190" y="29"/>
                  </a:lnTo>
                  <a:lnTo>
                    <a:pt x="211" y="21"/>
                  </a:lnTo>
                  <a:lnTo>
                    <a:pt x="218" y="18"/>
                  </a:lnTo>
                  <a:lnTo>
                    <a:pt x="226" y="12"/>
                  </a:lnTo>
                  <a:lnTo>
                    <a:pt x="230" y="6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6"/>
                  </a:lnTo>
                  <a:lnTo>
                    <a:pt x="215" y="10"/>
                  </a:lnTo>
                  <a:lnTo>
                    <a:pt x="209" y="14"/>
                  </a:lnTo>
                  <a:lnTo>
                    <a:pt x="188" y="21"/>
                  </a:lnTo>
                  <a:lnTo>
                    <a:pt x="159" y="27"/>
                  </a:lnTo>
                  <a:lnTo>
                    <a:pt x="126" y="33"/>
                  </a:lnTo>
                  <a:lnTo>
                    <a:pt x="88" y="37"/>
                  </a:lnTo>
                  <a:lnTo>
                    <a:pt x="44" y="39"/>
                  </a:lnTo>
                  <a:lnTo>
                    <a:pt x="0" y="39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69" name="Rectangle 4058"/>
            <p:cNvSpPr>
              <a:spLocks noChangeAspect="1" noChangeArrowheads="1"/>
            </p:cNvSpPr>
            <p:nvPr/>
          </p:nvSpPr>
          <p:spPr bwMode="auto">
            <a:xfrm>
              <a:off x="2760" y="2702"/>
              <a:ext cx="456" cy="151"/>
            </a:xfrm>
            <a:prstGeom prst="rect">
              <a:avLst/>
            </a:prstGeom>
            <a:grpFill/>
            <a:ln w="6350">
              <a:solidFill>
                <a:srgbClr val="0000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0" name="Freeform 4059"/>
            <p:cNvSpPr>
              <a:spLocks noChangeAspect="1"/>
            </p:cNvSpPr>
            <p:nvPr/>
          </p:nvSpPr>
          <p:spPr bwMode="auto">
            <a:xfrm>
              <a:off x="2760" y="2659"/>
              <a:ext cx="458" cy="85"/>
            </a:xfrm>
            <a:custGeom>
              <a:avLst/>
              <a:gdLst>
                <a:gd name="T0" fmla="*/ 230 w 458"/>
                <a:gd name="T1" fmla="*/ 85 h 85"/>
                <a:gd name="T2" fmla="*/ 182 w 458"/>
                <a:gd name="T3" fmla="*/ 83 h 85"/>
                <a:gd name="T4" fmla="*/ 140 w 458"/>
                <a:gd name="T5" fmla="*/ 81 h 85"/>
                <a:gd name="T6" fmla="*/ 101 w 458"/>
                <a:gd name="T7" fmla="*/ 77 h 85"/>
                <a:gd name="T8" fmla="*/ 67 w 458"/>
                <a:gd name="T9" fmla="*/ 72 h 85"/>
                <a:gd name="T10" fmla="*/ 38 w 458"/>
                <a:gd name="T11" fmla="*/ 66 h 85"/>
                <a:gd name="T12" fmla="*/ 17 w 458"/>
                <a:gd name="T13" fmla="*/ 58 h 85"/>
                <a:gd name="T14" fmla="*/ 9 w 458"/>
                <a:gd name="T15" fmla="*/ 54 h 85"/>
                <a:gd name="T16" fmla="*/ 5 w 458"/>
                <a:gd name="T17" fmla="*/ 50 h 85"/>
                <a:gd name="T18" fmla="*/ 2 w 458"/>
                <a:gd name="T19" fmla="*/ 47 h 85"/>
                <a:gd name="T20" fmla="*/ 0 w 458"/>
                <a:gd name="T21" fmla="*/ 43 h 85"/>
                <a:gd name="T22" fmla="*/ 2 w 458"/>
                <a:gd name="T23" fmla="*/ 39 h 85"/>
                <a:gd name="T24" fmla="*/ 5 w 458"/>
                <a:gd name="T25" fmla="*/ 33 h 85"/>
                <a:gd name="T26" fmla="*/ 9 w 458"/>
                <a:gd name="T27" fmla="*/ 29 h 85"/>
                <a:gd name="T28" fmla="*/ 17 w 458"/>
                <a:gd name="T29" fmla="*/ 25 h 85"/>
                <a:gd name="T30" fmla="*/ 38 w 458"/>
                <a:gd name="T31" fmla="*/ 20 h 85"/>
                <a:gd name="T32" fmla="*/ 67 w 458"/>
                <a:gd name="T33" fmla="*/ 12 h 85"/>
                <a:gd name="T34" fmla="*/ 101 w 458"/>
                <a:gd name="T35" fmla="*/ 8 h 85"/>
                <a:gd name="T36" fmla="*/ 140 w 458"/>
                <a:gd name="T37" fmla="*/ 2 h 85"/>
                <a:gd name="T38" fmla="*/ 182 w 458"/>
                <a:gd name="T39" fmla="*/ 0 h 85"/>
                <a:gd name="T40" fmla="*/ 230 w 458"/>
                <a:gd name="T41" fmla="*/ 0 h 85"/>
                <a:gd name="T42" fmla="*/ 276 w 458"/>
                <a:gd name="T43" fmla="*/ 0 h 85"/>
                <a:gd name="T44" fmla="*/ 318 w 458"/>
                <a:gd name="T45" fmla="*/ 2 h 85"/>
                <a:gd name="T46" fmla="*/ 356 w 458"/>
                <a:gd name="T47" fmla="*/ 8 h 85"/>
                <a:gd name="T48" fmla="*/ 391 w 458"/>
                <a:gd name="T49" fmla="*/ 12 h 85"/>
                <a:gd name="T50" fmla="*/ 418 w 458"/>
                <a:gd name="T51" fmla="*/ 20 h 85"/>
                <a:gd name="T52" fmla="*/ 439 w 458"/>
                <a:gd name="T53" fmla="*/ 25 h 85"/>
                <a:gd name="T54" fmla="*/ 447 w 458"/>
                <a:gd name="T55" fmla="*/ 29 h 85"/>
                <a:gd name="T56" fmla="*/ 452 w 458"/>
                <a:gd name="T57" fmla="*/ 33 h 85"/>
                <a:gd name="T58" fmla="*/ 456 w 458"/>
                <a:gd name="T59" fmla="*/ 39 h 85"/>
                <a:gd name="T60" fmla="*/ 458 w 458"/>
                <a:gd name="T61" fmla="*/ 43 h 85"/>
                <a:gd name="T62" fmla="*/ 456 w 458"/>
                <a:gd name="T63" fmla="*/ 47 h 85"/>
                <a:gd name="T64" fmla="*/ 452 w 458"/>
                <a:gd name="T65" fmla="*/ 50 h 85"/>
                <a:gd name="T66" fmla="*/ 447 w 458"/>
                <a:gd name="T67" fmla="*/ 54 h 85"/>
                <a:gd name="T68" fmla="*/ 439 w 458"/>
                <a:gd name="T69" fmla="*/ 58 h 85"/>
                <a:gd name="T70" fmla="*/ 418 w 458"/>
                <a:gd name="T71" fmla="*/ 66 h 85"/>
                <a:gd name="T72" fmla="*/ 391 w 458"/>
                <a:gd name="T73" fmla="*/ 72 h 85"/>
                <a:gd name="T74" fmla="*/ 356 w 458"/>
                <a:gd name="T75" fmla="*/ 77 h 85"/>
                <a:gd name="T76" fmla="*/ 318 w 458"/>
                <a:gd name="T77" fmla="*/ 81 h 85"/>
                <a:gd name="T78" fmla="*/ 276 w 458"/>
                <a:gd name="T79" fmla="*/ 83 h 85"/>
                <a:gd name="T80" fmla="*/ 230 w 458"/>
                <a:gd name="T81" fmla="*/ 85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58"/>
                <a:gd name="T124" fmla="*/ 0 h 85"/>
                <a:gd name="T125" fmla="*/ 458 w 458"/>
                <a:gd name="T126" fmla="*/ 85 h 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58" h="85">
                  <a:moveTo>
                    <a:pt x="230" y="85"/>
                  </a:moveTo>
                  <a:lnTo>
                    <a:pt x="182" y="83"/>
                  </a:lnTo>
                  <a:lnTo>
                    <a:pt x="140" y="81"/>
                  </a:lnTo>
                  <a:lnTo>
                    <a:pt x="101" y="77"/>
                  </a:lnTo>
                  <a:lnTo>
                    <a:pt x="67" y="72"/>
                  </a:lnTo>
                  <a:lnTo>
                    <a:pt x="38" y="66"/>
                  </a:lnTo>
                  <a:lnTo>
                    <a:pt x="17" y="58"/>
                  </a:lnTo>
                  <a:lnTo>
                    <a:pt x="9" y="54"/>
                  </a:lnTo>
                  <a:lnTo>
                    <a:pt x="5" y="50"/>
                  </a:lnTo>
                  <a:lnTo>
                    <a:pt x="2" y="47"/>
                  </a:lnTo>
                  <a:lnTo>
                    <a:pt x="0" y="43"/>
                  </a:lnTo>
                  <a:lnTo>
                    <a:pt x="2" y="39"/>
                  </a:lnTo>
                  <a:lnTo>
                    <a:pt x="5" y="33"/>
                  </a:lnTo>
                  <a:lnTo>
                    <a:pt x="9" y="29"/>
                  </a:lnTo>
                  <a:lnTo>
                    <a:pt x="17" y="25"/>
                  </a:lnTo>
                  <a:lnTo>
                    <a:pt x="38" y="20"/>
                  </a:lnTo>
                  <a:lnTo>
                    <a:pt x="67" y="12"/>
                  </a:lnTo>
                  <a:lnTo>
                    <a:pt x="101" y="8"/>
                  </a:lnTo>
                  <a:lnTo>
                    <a:pt x="140" y="2"/>
                  </a:lnTo>
                  <a:lnTo>
                    <a:pt x="182" y="0"/>
                  </a:lnTo>
                  <a:lnTo>
                    <a:pt x="230" y="0"/>
                  </a:lnTo>
                  <a:lnTo>
                    <a:pt x="276" y="0"/>
                  </a:lnTo>
                  <a:lnTo>
                    <a:pt x="318" y="2"/>
                  </a:lnTo>
                  <a:lnTo>
                    <a:pt x="356" y="8"/>
                  </a:lnTo>
                  <a:lnTo>
                    <a:pt x="391" y="12"/>
                  </a:lnTo>
                  <a:lnTo>
                    <a:pt x="418" y="20"/>
                  </a:lnTo>
                  <a:lnTo>
                    <a:pt x="439" y="25"/>
                  </a:lnTo>
                  <a:lnTo>
                    <a:pt x="447" y="29"/>
                  </a:lnTo>
                  <a:lnTo>
                    <a:pt x="452" y="33"/>
                  </a:lnTo>
                  <a:lnTo>
                    <a:pt x="456" y="39"/>
                  </a:lnTo>
                  <a:lnTo>
                    <a:pt x="458" y="43"/>
                  </a:lnTo>
                  <a:lnTo>
                    <a:pt x="456" y="47"/>
                  </a:lnTo>
                  <a:lnTo>
                    <a:pt x="452" y="50"/>
                  </a:lnTo>
                  <a:lnTo>
                    <a:pt x="447" y="54"/>
                  </a:lnTo>
                  <a:lnTo>
                    <a:pt x="439" y="58"/>
                  </a:lnTo>
                  <a:lnTo>
                    <a:pt x="418" y="66"/>
                  </a:lnTo>
                  <a:lnTo>
                    <a:pt x="391" y="72"/>
                  </a:lnTo>
                  <a:lnTo>
                    <a:pt x="356" y="77"/>
                  </a:lnTo>
                  <a:lnTo>
                    <a:pt x="318" y="81"/>
                  </a:lnTo>
                  <a:lnTo>
                    <a:pt x="276" y="83"/>
                  </a:lnTo>
                  <a:lnTo>
                    <a:pt x="230" y="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1" name="Freeform 4060"/>
            <p:cNvSpPr>
              <a:spLocks noChangeAspect="1"/>
            </p:cNvSpPr>
            <p:nvPr/>
          </p:nvSpPr>
          <p:spPr bwMode="auto">
            <a:xfrm>
              <a:off x="2756" y="2702"/>
              <a:ext cx="234" cy="46"/>
            </a:xfrm>
            <a:custGeom>
              <a:avLst/>
              <a:gdLst>
                <a:gd name="T0" fmla="*/ 0 w 234"/>
                <a:gd name="T1" fmla="*/ 0 h 46"/>
                <a:gd name="T2" fmla="*/ 0 w 234"/>
                <a:gd name="T3" fmla="*/ 0 h 46"/>
                <a:gd name="T4" fmla="*/ 2 w 234"/>
                <a:gd name="T5" fmla="*/ 5 h 46"/>
                <a:gd name="T6" fmla="*/ 6 w 234"/>
                <a:gd name="T7" fmla="*/ 11 h 46"/>
                <a:gd name="T8" fmla="*/ 11 w 234"/>
                <a:gd name="T9" fmla="*/ 15 h 46"/>
                <a:gd name="T10" fmla="*/ 21 w 234"/>
                <a:gd name="T11" fmla="*/ 19 h 46"/>
                <a:gd name="T12" fmla="*/ 42 w 234"/>
                <a:gd name="T13" fmla="*/ 27 h 46"/>
                <a:gd name="T14" fmla="*/ 71 w 234"/>
                <a:gd name="T15" fmla="*/ 32 h 46"/>
                <a:gd name="T16" fmla="*/ 103 w 234"/>
                <a:gd name="T17" fmla="*/ 38 h 46"/>
                <a:gd name="T18" fmla="*/ 144 w 234"/>
                <a:gd name="T19" fmla="*/ 42 h 46"/>
                <a:gd name="T20" fmla="*/ 186 w 234"/>
                <a:gd name="T21" fmla="*/ 44 h 46"/>
                <a:gd name="T22" fmla="*/ 234 w 234"/>
                <a:gd name="T23" fmla="*/ 46 h 46"/>
                <a:gd name="T24" fmla="*/ 234 w 234"/>
                <a:gd name="T25" fmla="*/ 38 h 46"/>
                <a:gd name="T26" fmla="*/ 188 w 234"/>
                <a:gd name="T27" fmla="*/ 36 h 46"/>
                <a:gd name="T28" fmla="*/ 144 w 234"/>
                <a:gd name="T29" fmla="*/ 34 h 46"/>
                <a:gd name="T30" fmla="*/ 105 w 234"/>
                <a:gd name="T31" fmla="*/ 30 h 46"/>
                <a:gd name="T32" fmla="*/ 71 w 234"/>
                <a:gd name="T33" fmla="*/ 25 h 46"/>
                <a:gd name="T34" fmla="*/ 44 w 234"/>
                <a:gd name="T35" fmla="*/ 19 h 46"/>
                <a:gd name="T36" fmla="*/ 23 w 234"/>
                <a:gd name="T37" fmla="*/ 11 h 46"/>
                <a:gd name="T38" fmla="*/ 17 w 234"/>
                <a:gd name="T39" fmla="*/ 9 h 46"/>
                <a:gd name="T40" fmla="*/ 11 w 234"/>
                <a:gd name="T41" fmla="*/ 5 h 46"/>
                <a:gd name="T42" fmla="*/ 9 w 234"/>
                <a:gd name="T43" fmla="*/ 2 h 46"/>
                <a:gd name="T44" fmla="*/ 7 w 234"/>
                <a:gd name="T45" fmla="*/ 0 h 46"/>
                <a:gd name="T46" fmla="*/ 7 w 234"/>
                <a:gd name="T47" fmla="*/ 0 h 46"/>
                <a:gd name="T48" fmla="*/ 0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0" y="0"/>
                  </a:moveTo>
                  <a:lnTo>
                    <a:pt x="0" y="0"/>
                  </a:lnTo>
                  <a:lnTo>
                    <a:pt x="2" y="5"/>
                  </a:lnTo>
                  <a:lnTo>
                    <a:pt x="6" y="11"/>
                  </a:lnTo>
                  <a:lnTo>
                    <a:pt x="11" y="15"/>
                  </a:lnTo>
                  <a:lnTo>
                    <a:pt x="21" y="19"/>
                  </a:lnTo>
                  <a:lnTo>
                    <a:pt x="42" y="27"/>
                  </a:lnTo>
                  <a:lnTo>
                    <a:pt x="71" y="32"/>
                  </a:lnTo>
                  <a:lnTo>
                    <a:pt x="103" y="38"/>
                  </a:lnTo>
                  <a:lnTo>
                    <a:pt x="144" y="42"/>
                  </a:lnTo>
                  <a:lnTo>
                    <a:pt x="186" y="44"/>
                  </a:lnTo>
                  <a:lnTo>
                    <a:pt x="234" y="46"/>
                  </a:lnTo>
                  <a:lnTo>
                    <a:pt x="234" y="38"/>
                  </a:lnTo>
                  <a:lnTo>
                    <a:pt x="188" y="36"/>
                  </a:lnTo>
                  <a:lnTo>
                    <a:pt x="144" y="34"/>
                  </a:lnTo>
                  <a:lnTo>
                    <a:pt x="105" y="30"/>
                  </a:lnTo>
                  <a:lnTo>
                    <a:pt x="71" y="25"/>
                  </a:lnTo>
                  <a:lnTo>
                    <a:pt x="44" y="19"/>
                  </a:lnTo>
                  <a:lnTo>
                    <a:pt x="23" y="11"/>
                  </a:lnTo>
                  <a:lnTo>
                    <a:pt x="17" y="9"/>
                  </a:lnTo>
                  <a:lnTo>
                    <a:pt x="11" y="5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2" name="Freeform 4061"/>
            <p:cNvSpPr>
              <a:spLocks noChangeAspect="1"/>
            </p:cNvSpPr>
            <p:nvPr/>
          </p:nvSpPr>
          <p:spPr bwMode="auto">
            <a:xfrm>
              <a:off x="2756" y="2656"/>
              <a:ext cx="234" cy="46"/>
            </a:xfrm>
            <a:custGeom>
              <a:avLst/>
              <a:gdLst>
                <a:gd name="T0" fmla="*/ 234 w 234"/>
                <a:gd name="T1" fmla="*/ 0 h 46"/>
                <a:gd name="T2" fmla="*/ 234 w 234"/>
                <a:gd name="T3" fmla="*/ 0 h 46"/>
                <a:gd name="T4" fmla="*/ 186 w 234"/>
                <a:gd name="T5" fmla="*/ 0 h 46"/>
                <a:gd name="T6" fmla="*/ 144 w 234"/>
                <a:gd name="T7" fmla="*/ 2 h 46"/>
                <a:gd name="T8" fmla="*/ 103 w 234"/>
                <a:gd name="T9" fmla="*/ 5 h 46"/>
                <a:gd name="T10" fmla="*/ 71 w 234"/>
                <a:gd name="T11" fmla="*/ 11 h 46"/>
                <a:gd name="T12" fmla="*/ 42 w 234"/>
                <a:gd name="T13" fmla="*/ 17 h 46"/>
                <a:gd name="T14" fmla="*/ 21 w 234"/>
                <a:gd name="T15" fmla="*/ 25 h 46"/>
                <a:gd name="T16" fmla="*/ 11 w 234"/>
                <a:gd name="T17" fmla="*/ 30 h 46"/>
                <a:gd name="T18" fmla="*/ 6 w 234"/>
                <a:gd name="T19" fmla="*/ 34 h 46"/>
                <a:gd name="T20" fmla="*/ 2 w 234"/>
                <a:gd name="T21" fmla="*/ 40 h 46"/>
                <a:gd name="T22" fmla="*/ 0 w 234"/>
                <a:gd name="T23" fmla="*/ 46 h 46"/>
                <a:gd name="T24" fmla="*/ 7 w 234"/>
                <a:gd name="T25" fmla="*/ 46 h 46"/>
                <a:gd name="T26" fmla="*/ 9 w 234"/>
                <a:gd name="T27" fmla="*/ 44 h 46"/>
                <a:gd name="T28" fmla="*/ 11 w 234"/>
                <a:gd name="T29" fmla="*/ 40 h 46"/>
                <a:gd name="T30" fmla="*/ 17 w 234"/>
                <a:gd name="T31" fmla="*/ 36 h 46"/>
                <a:gd name="T32" fmla="*/ 23 w 234"/>
                <a:gd name="T33" fmla="*/ 32 h 46"/>
                <a:gd name="T34" fmla="*/ 44 w 234"/>
                <a:gd name="T35" fmla="*/ 27 h 46"/>
                <a:gd name="T36" fmla="*/ 71 w 234"/>
                <a:gd name="T37" fmla="*/ 19 h 46"/>
                <a:gd name="T38" fmla="*/ 105 w 234"/>
                <a:gd name="T39" fmla="*/ 15 h 46"/>
                <a:gd name="T40" fmla="*/ 144 w 234"/>
                <a:gd name="T41" fmla="*/ 11 h 46"/>
                <a:gd name="T42" fmla="*/ 188 w 234"/>
                <a:gd name="T43" fmla="*/ 7 h 46"/>
                <a:gd name="T44" fmla="*/ 234 w 234"/>
                <a:gd name="T45" fmla="*/ 7 h 46"/>
                <a:gd name="T46" fmla="*/ 234 w 234"/>
                <a:gd name="T47" fmla="*/ 7 h 46"/>
                <a:gd name="T48" fmla="*/ 234 w 234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4"/>
                <a:gd name="T76" fmla="*/ 0 h 46"/>
                <a:gd name="T77" fmla="*/ 234 w 234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4" h="46">
                  <a:moveTo>
                    <a:pt x="234" y="0"/>
                  </a:moveTo>
                  <a:lnTo>
                    <a:pt x="234" y="0"/>
                  </a:lnTo>
                  <a:lnTo>
                    <a:pt x="186" y="0"/>
                  </a:lnTo>
                  <a:lnTo>
                    <a:pt x="144" y="2"/>
                  </a:lnTo>
                  <a:lnTo>
                    <a:pt x="103" y="5"/>
                  </a:lnTo>
                  <a:lnTo>
                    <a:pt x="71" y="11"/>
                  </a:lnTo>
                  <a:lnTo>
                    <a:pt x="42" y="17"/>
                  </a:lnTo>
                  <a:lnTo>
                    <a:pt x="21" y="25"/>
                  </a:lnTo>
                  <a:lnTo>
                    <a:pt x="11" y="30"/>
                  </a:lnTo>
                  <a:lnTo>
                    <a:pt x="6" y="34"/>
                  </a:lnTo>
                  <a:lnTo>
                    <a:pt x="2" y="40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0"/>
                  </a:lnTo>
                  <a:lnTo>
                    <a:pt x="17" y="36"/>
                  </a:lnTo>
                  <a:lnTo>
                    <a:pt x="23" y="32"/>
                  </a:lnTo>
                  <a:lnTo>
                    <a:pt x="44" y="27"/>
                  </a:lnTo>
                  <a:lnTo>
                    <a:pt x="71" y="19"/>
                  </a:lnTo>
                  <a:lnTo>
                    <a:pt x="105" y="15"/>
                  </a:lnTo>
                  <a:lnTo>
                    <a:pt x="144" y="11"/>
                  </a:lnTo>
                  <a:lnTo>
                    <a:pt x="188" y="7"/>
                  </a:lnTo>
                  <a:lnTo>
                    <a:pt x="234" y="7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3" name="Freeform 4062"/>
            <p:cNvSpPr>
              <a:spLocks noChangeAspect="1"/>
            </p:cNvSpPr>
            <p:nvPr/>
          </p:nvSpPr>
          <p:spPr bwMode="auto">
            <a:xfrm>
              <a:off x="2990" y="2656"/>
              <a:ext cx="232" cy="46"/>
            </a:xfrm>
            <a:custGeom>
              <a:avLst/>
              <a:gdLst>
                <a:gd name="T0" fmla="*/ 232 w 232"/>
                <a:gd name="T1" fmla="*/ 46 h 46"/>
                <a:gd name="T2" fmla="*/ 232 w 232"/>
                <a:gd name="T3" fmla="*/ 46 h 46"/>
                <a:gd name="T4" fmla="*/ 230 w 232"/>
                <a:gd name="T5" fmla="*/ 40 h 46"/>
                <a:gd name="T6" fmla="*/ 226 w 232"/>
                <a:gd name="T7" fmla="*/ 34 h 46"/>
                <a:gd name="T8" fmla="*/ 218 w 232"/>
                <a:gd name="T9" fmla="*/ 30 h 46"/>
                <a:gd name="T10" fmla="*/ 211 w 232"/>
                <a:gd name="T11" fmla="*/ 25 h 46"/>
                <a:gd name="T12" fmla="*/ 190 w 232"/>
                <a:gd name="T13" fmla="*/ 17 h 46"/>
                <a:gd name="T14" fmla="*/ 161 w 232"/>
                <a:gd name="T15" fmla="*/ 11 h 46"/>
                <a:gd name="T16" fmla="*/ 126 w 232"/>
                <a:gd name="T17" fmla="*/ 5 h 46"/>
                <a:gd name="T18" fmla="*/ 88 w 232"/>
                <a:gd name="T19" fmla="*/ 2 h 46"/>
                <a:gd name="T20" fmla="*/ 46 w 232"/>
                <a:gd name="T21" fmla="*/ 0 h 46"/>
                <a:gd name="T22" fmla="*/ 0 w 232"/>
                <a:gd name="T23" fmla="*/ 0 h 46"/>
                <a:gd name="T24" fmla="*/ 0 w 232"/>
                <a:gd name="T25" fmla="*/ 7 h 46"/>
                <a:gd name="T26" fmla="*/ 44 w 232"/>
                <a:gd name="T27" fmla="*/ 7 h 46"/>
                <a:gd name="T28" fmla="*/ 88 w 232"/>
                <a:gd name="T29" fmla="*/ 11 h 46"/>
                <a:gd name="T30" fmla="*/ 126 w 232"/>
                <a:gd name="T31" fmla="*/ 15 h 46"/>
                <a:gd name="T32" fmla="*/ 159 w 232"/>
                <a:gd name="T33" fmla="*/ 19 h 46"/>
                <a:gd name="T34" fmla="*/ 188 w 232"/>
                <a:gd name="T35" fmla="*/ 27 h 46"/>
                <a:gd name="T36" fmla="*/ 209 w 232"/>
                <a:gd name="T37" fmla="*/ 32 h 46"/>
                <a:gd name="T38" fmla="*/ 215 w 232"/>
                <a:gd name="T39" fmla="*/ 36 h 46"/>
                <a:gd name="T40" fmla="*/ 220 w 232"/>
                <a:gd name="T41" fmla="*/ 40 h 46"/>
                <a:gd name="T42" fmla="*/ 222 w 232"/>
                <a:gd name="T43" fmla="*/ 44 h 46"/>
                <a:gd name="T44" fmla="*/ 224 w 232"/>
                <a:gd name="T45" fmla="*/ 46 h 46"/>
                <a:gd name="T46" fmla="*/ 224 w 232"/>
                <a:gd name="T47" fmla="*/ 46 h 46"/>
                <a:gd name="T48" fmla="*/ 232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232" y="46"/>
                  </a:moveTo>
                  <a:lnTo>
                    <a:pt x="232" y="46"/>
                  </a:lnTo>
                  <a:lnTo>
                    <a:pt x="230" y="40"/>
                  </a:lnTo>
                  <a:lnTo>
                    <a:pt x="226" y="34"/>
                  </a:lnTo>
                  <a:lnTo>
                    <a:pt x="218" y="30"/>
                  </a:lnTo>
                  <a:lnTo>
                    <a:pt x="211" y="25"/>
                  </a:lnTo>
                  <a:lnTo>
                    <a:pt x="190" y="17"/>
                  </a:lnTo>
                  <a:lnTo>
                    <a:pt x="161" y="11"/>
                  </a:lnTo>
                  <a:lnTo>
                    <a:pt x="126" y="5"/>
                  </a:lnTo>
                  <a:lnTo>
                    <a:pt x="88" y="2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44" y="7"/>
                  </a:lnTo>
                  <a:lnTo>
                    <a:pt x="88" y="11"/>
                  </a:lnTo>
                  <a:lnTo>
                    <a:pt x="126" y="15"/>
                  </a:lnTo>
                  <a:lnTo>
                    <a:pt x="159" y="19"/>
                  </a:lnTo>
                  <a:lnTo>
                    <a:pt x="188" y="27"/>
                  </a:lnTo>
                  <a:lnTo>
                    <a:pt x="209" y="32"/>
                  </a:lnTo>
                  <a:lnTo>
                    <a:pt x="215" y="36"/>
                  </a:lnTo>
                  <a:lnTo>
                    <a:pt x="220" y="40"/>
                  </a:lnTo>
                  <a:lnTo>
                    <a:pt x="222" y="44"/>
                  </a:lnTo>
                  <a:lnTo>
                    <a:pt x="224" y="46"/>
                  </a:lnTo>
                  <a:lnTo>
                    <a:pt x="232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4" name="Freeform 4063"/>
            <p:cNvSpPr>
              <a:spLocks noChangeAspect="1"/>
            </p:cNvSpPr>
            <p:nvPr/>
          </p:nvSpPr>
          <p:spPr bwMode="auto">
            <a:xfrm>
              <a:off x="2990" y="2702"/>
              <a:ext cx="232" cy="46"/>
            </a:xfrm>
            <a:custGeom>
              <a:avLst/>
              <a:gdLst>
                <a:gd name="T0" fmla="*/ 0 w 232"/>
                <a:gd name="T1" fmla="*/ 46 h 46"/>
                <a:gd name="T2" fmla="*/ 0 w 232"/>
                <a:gd name="T3" fmla="*/ 46 h 46"/>
                <a:gd name="T4" fmla="*/ 46 w 232"/>
                <a:gd name="T5" fmla="*/ 44 h 46"/>
                <a:gd name="T6" fmla="*/ 88 w 232"/>
                <a:gd name="T7" fmla="*/ 42 h 46"/>
                <a:gd name="T8" fmla="*/ 126 w 232"/>
                <a:gd name="T9" fmla="*/ 38 h 46"/>
                <a:gd name="T10" fmla="*/ 161 w 232"/>
                <a:gd name="T11" fmla="*/ 32 h 46"/>
                <a:gd name="T12" fmla="*/ 190 w 232"/>
                <a:gd name="T13" fmla="*/ 27 h 46"/>
                <a:gd name="T14" fmla="*/ 211 w 232"/>
                <a:gd name="T15" fmla="*/ 19 h 46"/>
                <a:gd name="T16" fmla="*/ 218 w 232"/>
                <a:gd name="T17" fmla="*/ 15 h 46"/>
                <a:gd name="T18" fmla="*/ 226 w 232"/>
                <a:gd name="T19" fmla="*/ 11 h 46"/>
                <a:gd name="T20" fmla="*/ 230 w 232"/>
                <a:gd name="T21" fmla="*/ 5 h 46"/>
                <a:gd name="T22" fmla="*/ 232 w 232"/>
                <a:gd name="T23" fmla="*/ 0 h 46"/>
                <a:gd name="T24" fmla="*/ 224 w 232"/>
                <a:gd name="T25" fmla="*/ 0 h 46"/>
                <a:gd name="T26" fmla="*/ 222 w 232"/>
                <a:gd name="T27" fmla="*/ 2 h 46"/>
                <a:gd name="T28" fmla="*/ 220 w 232"/>
                <a:gd name="T29" fmla="*/ 5 h 46"/>
                <a:gd name="T30" fmla="*/ 215 w 232"/>
                <a:gd name="T31" fmla="*/ 9 h 46"/>
                <a:gd name="T32" fmla="*/ 209 w 232"/>
                <a:gd name="T33" fmla="*/ 11 h 46"/>
                <a:gd name="T34" fmla="*/ 188 w 232"/>
                <a:gd name="T35" fmla="*/ 19 h 46"/>
                <a:gd name="T36" fmla="*/ 159 w 232"/>
                <a:gd name="T37" fmla="*/ 25 h 46"/>
                <a:gd name="T38" fmla="*/ 126 w 232"/>
                <a:gd name="T39" fmla="*/ 30 h 46"/>
                <a:gd name="T40" fmla="*/ 88 w 232"/>
                <a:gd name="T41" fmla="*/ 34 h 46"/>
                <a:gd name="T42" fmla="*/ 44 w 232"/>
                <a:gd name="T43" fmla="*/ 36 h 46"/>
                <a:gd name="T44" fmla="*/ 0 w 232"/>
                <a:gd name="T45" fmla="*/ 38 h 46"/>
                <a:gd name="T46" fmla="*/ 0 w 232"/>
                <a:gd name="T47" fmla="*/ 38 h 46"/>
                <a:gd name="T48" fmla="*/ 0 w 232"/>
                <a:gd name="T49" fmla="*/ 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2"/>
                <a:gd name="T76" fmla="*/ 0 h 46"/>
                <a:gd name="T77" fmla="*/ 232 w 2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2" h="46">
                  <a:moveTo>
                    <a:pt x="0" y="46"/>
                  </a:moveTo>
                  <a:lnTo>
                    <a:pt x="0" y="46"/>
                  </a:lnTo>
                  <a:lnTo>
                    <a:pt x="46" y="44"/>
                  </a:lnTo>
                  <a:lnTo>
                    <a:pt x="88" y="42"/>
                  </a:lnTo>
                  <a:lnTo>
                    <a:pt x="126" y="38"/>
                  </a:lnTo>
                  <a:lnTo>
                    <a:pt x="161" y="32"/>
                  </a:lnTo>
                  <a:lnTo>
                    <a:pt x="190" y="27"/>
                  </a:lnTo>
                  <a:lnTo>
                    <a:pt x="211" y="19"/>
                  </a:lnTo>
                  <a:lnTo>
                    <a:pt x="218" y="15"/>
                  </a:lnTo>
                  <a:lnTo>
                    <a:pt x="226" y="11"/>
                  </a:lnTo>
                  <a:lnTo>
                    <a:pt x="230" y="5"/>
                  </a:lnTo>
                  <a:lnTo>
                    <a:pt x="232" y="0"/>
                  </a:lnTo>
                  <a:lnTo>
                    <a:pt x="224" y="0"/>
                  </a:lnTo>
                  <a:lnTo>
                    <a:pt x="222" y="2"/>
                  </a:lnTo>
                  <a:lnTo>
                    <a:pt x="220" y="5"/>
                  </a:lnTo>
                  <a:lnTo>
                    <a:pt x="215" y="9"/>
                  </a:lnTo>
                  <a:lnTo>
                    <a:pt x="209" y="11"/>
                  </a:lnTo>
                  <a:lnTo>
                    <a:pt x="188" y="19"/>
                  </a:lnTo>
                  <a:lnTo>
                    <a:pt x="159" y="25"/>
                  </a:lnTo>
                  <a:lnTo>
                    <a:pt x="126" y="30"/>
                  </a:lnTo>
                  <a:lnTo>
                    <a:pt x="88" y="34"/>
                  </a:lnTo>
                  <a:lnTo>
                    <a:pt x="44" y="36"/>
                  </a:lnTo>
                  <a:lnTo>
                    <a:pt x="0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5" name="Freeform 4064"/>
            <p:cNvSpPr>
              <a:spLocks noChangeAspect="1"/>
            </p:cNvSpPr>
            <p:nvPr/>
          </p:nvSpPr>
          <p:spPr bwMode="auto">
            <a:xfrm>
              <a:off x="3214" y="2702"/>
              <a:ext cx="8" cy="151"/>
            </a:xfrm>
            <a:custGeom>
              <a:avLst/>
              <a:gdLst>
                <a:gd name="T0" fmla="*/ 4 w 8"/>
                <a:gd name="T1" fmla="*/ 151 h 151"/>
                <a:gd name="T2" fmla="*/ 8 w 8"/>
                <a:gd name="T3" fmla="*/ 151 h 151"/>
                <a:gd name="T4" fmla="*/ 8 w 8"/>
                <a:gd name="T5" fmla="*/ 0 h 151"/>
                <a:gd name="T6" fmla="*/ 0 w 8"/>
                <a:gd name="T7" fmla="*/ 0 h 151"/>
                <a:gd name="T8" fmla="*/ 0 w 8"/>
                <a:gd name="T9" fmla="*/ 151 h 151"/>
                <a:gd name="T10" fmla="*/ 4 w 8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1"/>
                <a:gd name="T20" fmla="*/ 8 w 8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1">
                  <a:moveTo>
                    <a:pt x="4" y="151"/>
                  </a:moveTo>
                  <a:lnTo>
                    <a:pt x="8" y="151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6" name="Freeform 4065"/>
            <p:cNvSpPr>
              <a:spLocks noChangeAspect="1"/>
            </p:cNvSpPr>
            <p:nvPr/>
          </p:nvSpPr>
          <p:spPr bwMode="auto">
            <a:xfrm>
              <a:off x="3015" y="2744"/>
              <a:ext cx="9" cy="152"/>
            </a:xfrm>
            <a:custGeom>
              <a:avLst/>
              <a:gdLst>
                <a:gd name="T0" fmla="*/ 4 w 9"/>
                <a:gd name="T1" fmla="*/ 152 h 152"/>
                <a:gd name="T2" fmla="*/ 9 w 9"/>
                <a:gd name="T3" fmla="*/ 152 h 152"/>
                <a:gd name="T4" fmla="*/ 9 w 9"/>
                <a:gd name="T5" fmla="*/ 0 h 152"/>
                <a:gd name="T6" fmla="*/ 0 w 9"/>
                <a:gd name="T7" fmla="*/ 0 h 152"/>
                <a:gd name="T8" fmla="*/ 0 w 9"/>
                <a:gd name="T9" fmla="*/ 152 h 152"/>
                <a:gd name="T10" fmla="*/ 4 w 9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2"/>
                <a:gd name="T20" fmla="*/ 9 w 9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2">
                  <a:moveTo>
                    <a:pt x="4" y="152"/>
                  </a:moveTo>
                  <a:lnTo>
                    <a:pt x="9" y="15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7" name="Freeform 4066"/>
            <p:cNvSpPr>
              <a:spLocks noChangeAspect="1"/>
            </p:cNvSpPr>
            <p:nvPr/>
          </p:nvSpPr>
          <p:spPr bwMode="auto">
            <a:xfrm>
              <a:off x="2984" y="2744"/>
              <a:ext cx="10" cy="152"/>
            </a:xfrm>
            <a:custGeom>
              <a:avLst/>
              <a:gdLst>
                <a:gd name="T0" fmla="*/ 6 w 10"/>
                <a:gd name="T1" fmla="*/ 152 h 152"/>
                <a:gd name="T2" fmla="*/ 10 w 10"/>
                <a:gd name="T3" fmla="*/ 152 h 152"/>
                <a:gd name="T4" fmla="*/ 10 w 10"/>
                <a:gd name="T5" fmla="*/ 0 h 152"/>
                <a:gd name="T6" fmla="*/ 0 w 10"/>
                <a:gd name="T7" fmla="*/ 0 h 152"/>
                <a:gd name="T8" fmla="*/ 0 w 10"/>
                <a:gd name="T9" fmla="*/ 152 h 152"/>
                <a:gd name="T10" fmla="*/ 6 w 10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2"/>
                <a:gd name="T20" fmla="*/ 10 w 10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2">
                  <a:moveTo>
                    <a:pt x="6" y="152"/>
                  </a:moveTo>
                  <a:lnTo>
                    <a:pt x="10" y="15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6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8" name="Freeform 4067"/>
            <p:cNvSpPr>
              <a:spLocks noChangeAspect="1"/>
            </p:cNvSpPr>
            <p:nvPr/>
          </p:nvSpPr>
          <p:spPr bwMode="auto">
            <a:xfrm>
              <a:off x="2955" y="2744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79" name="Freeform 4068"/>
            <p:cNvSpPr>
              <a:spLocks noChangeAspect="1"/>
            </p:cNvSpPr>
            <p:nvPr/>
          </p:nvSpPr>
          <p:spPr bwMode="auto">
            <a:xfrm>
              <a:off x="2813" y="2729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0" name="Freeform 4069"/>
            <p:cNvSpPr>
              <a:spLocks noChangeAspect="1"/>
            </p:cNvSpPr>
            <p:nvPr/>
          </p:nvSpPr>
          <p:spPr bwMode="auto">
            <a:xfrm>
              <a:off x="2840" y="2732"/>
              <a:ext cx="10" cy="154"/>
            </a:xfrm>
            <a:custGeom>
              <a:avLst/>
              <a:gdLst>
                <a:gd name="T0" fmla="*/ 6 w 10"/>
                <a:gd name="T1" fmla="*/ 154 h 154"/>
                <a:gd name="T2" fmla="*/ 10 w 10"/>
                <a:gd name="T3" fmla="*/ 154 h 154"/>
                <a:gd name="T4" fmla="*/ 10 w 10"/>
                <a:gd name="T5" fmla="*/ 0 h 154"/>
                <a:gd name="T6" fmla="*/ 0 w 10"/>
                <a:gd name="T7" fmla="*/ 0 h 154"/>
                <a:gd name="T8" fmla="*/ 0 w 10"/>
                <a:gd name="T9" fmla="*/ 154 h 154"/>
                <a:gd name="T10" fmla="*/ 6 w 10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4"/>
                <a:gd name="T20" fmla="*/ 10 w 10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4">
                  <a:moveTo>
                    <a:pt x="6" y="154"/>
                  </a:moveTo>
                  <a:lnTo>
                    <a:pt x="10" y="154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6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1" name="Freeform 4070"/>
            <p:cNvSpPr>
              <a:spLocks noChangeAspect="1"/>
            </p:cNvSpPr>
            <p:nvPr/>
          </p:nvSpPr>
          <p:spPr bwMode="auto">
            <a:xfrm>
              <a:off x="2898" y="2740"/>
              <a:ext cx="9" cy="154"/>
            </a:xfrm>
            <a:custGeom>
              <a:avLst/>
              <a:gdLst>
                <a:gd name="T0" fmla="*/ 5 w 9"/>
                <a:gd name="T1" fmla="*/ 154 h 154"/>
                <a:gd name="T2" fmla="*/ 9 w 9"/>
                <a:gd name="T3" fmla="*/ 154 h 154"/>
                <a:gd name="T4" fmla="*/ 9 w 9"/>
                <a:gd name="T5" fmla="*/ 0 h 154"/>
                <a:gd name="T6" fmla="*/ 0 w 9"/>
                <a:gd name="T7" fmla="*/ 0 h 154"/>
                <a:gd name="T8" fmla="*/ 0 w 9"/>
                <a:gd name="T9" fmla="*/ 154 h 154"/>
                <a:gd name="T10" fmla="*/ 5 w 9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54"/>
                <a:gd name="T20" fmla="*/ 9 w 9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54">
                  <a:moveTo>
                    <a:pt x="5" y="154"/>
                  </a:moveTo>
                  <a:lnTo>
                    <a:pt x="9" y="154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5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2" name="Freeform 4071"/>
            <p:cNvSpPr>
              <a:spLocks noChangeAspect="1"/>
            </p:cNvSpPr>
            <p:nvPr/>
          </p:nvSpPr>
          <p:spPr bwMode="auto">
            <a:xfrm>
              <a:off x="2926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3" name="Freeform 4072"/>
            <p:cNvSpPr>
              <a:spLocks noChangeAspect="1"/>
            </p:cNvSpPr>
            <p:nvPr/>
          </p:nvSpPr>
          <p:spPr bwMode="auto">
            <a:xfrm>
              <a:off x="2786" y="2721"/>
              <a:ext cx="8" cy="153"/>
            </a:xfrm>
            <a:custGeom>
              <a:avLst/>
              <a:gdLst>
                <a:gd name="T0" fmla="*/ 4 w 8"/>
                <a:gd name="T1" fmla="*/ 153 h 153"/>
                <a:gd name="T2" fmla="*/ 8 w 8"/>
                <a:gd name="T3" fmla="*/ 153 h 153"/>
                <a:gd name="T4" fmla="*/ 8 w 8"/>
                <a:gd name="T5" fmla="*/ 0 h 153"/>
                <a:gd name="T6" fmla="*/ 0 w 8"/>
                <a:gd name="T7" fmla="*/ 0 h 153"/>
                <a:gd name="T8" fmla="*/ 0 w 8"/>
                <a:gd name="T9" fmla="*/ 153 h 153"/>
                <a:gd name="T10" fmla="*/ 4 w 8"/>
                <a:gd name="T11" fmla="*/ 153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3"/>
                <a:gd name="T20" fmla="*/ 8 w 8"/>
                <a:gd name="T21" fmla="*/ 153 h 1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3">
                  <a:moveTo>
                    <a:pt x="4" y="153"/>
                  </a:moveTo>
                  <a:lnTo>
                    <a:pt x="8" y="15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4" y="15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4" name="Freeform 4073"/>
            <p:cNvSpPr>
              <a:spLocks noChangeAspect="1"/>
            </p:cNvSpPr>
            <p:nvPr/>
          </p:nvSpPr>
          <p:spPr bwMode="auto">
            <a:xfrm>
              <a:off x="2871" y="2738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5" name="Freeform 4074"/>
            <p:cNvSpPr>
              <a:spLocks noChangeAspect="1"/>
            </p:cNvSpPr>
            <p:nvPr/>
          </p:nvSpPr>
          <p:spPr bwMode="auto">
            <a:xfrm>
              <a:off x="3047" y="274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6" name="Freeform 4075"/>
            <p:cNvSpPr>
              <a:spLocks noChangeAspect="1"/>
            </p:cNvSpPr>
            <p:nvPr/>
          </p:nvSpPr>
          <p:spPr bwMode="auto">
            <a:xfrm>
              <a:off x="3078" y="2740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7" name="Freeform 4076"/>
            <p:cNvSpPr>
              <a:spLocks noChangeAspect="1"/>
            </p:cNvSpPr>
            <p:nvPr/>
          </p:nvSpPr>
          <p:spPr bwMode="auto">
            <a:xfrm>
              <a:off x="3111" y="2736"/>
              <a:ext cx="7" cy="152"/>
            </a:xfrm>
            <a:custGeom>
              <a:avLst/>
              <a:gdLst>
                <a:gd name="T0" fmla="*/ 3 w 7"/>
                <a:gd name="T1" fmla="*/ 152 h 152"/>
                <a:gd name="T2" fmla="*/ 7 w 7"/>
                <a:gd name="T3" fmla="*/ 152 h 152"/>
                <a:gd name="T4" fmla="*/ 7 w 7"/>
                <a:gd name="T5" fmla="*/ 0 h 152"/>
                <a:gd name="T6" fmla="*/ 0 w 7"/>
                <a:gd name="T7" fmla="*/ 0 h 152"/>
                <a:gd name="T8" fmla="*/ 0 w 7"/>
                <a:gd name="T9" fmla="*/ 152 h 152"/>
                <a:gd name="T10" fmla="*/ 3 w 7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2"/>
                <a:gd name="T20" fmla="*/ 7 w 7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2">
                  <a:moveTo>
                    <a:pt x="3" y="152"/>
                  </a:moveTo>
                  <a:lnTo>
                    <a:pt x="7" y="15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3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8" name="Freeform 4077"/>
            <p:cNvSpPr>
              <a:spLocks noChangeAspect="1"/>
            </p:cNvSpPr>
            <p:nvPr/>
          </p:nvSpPr>
          <p:spPr bwMode="auto">
            <a:xfrm>
              <a:off x="3145" y="2732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89" name="Freeform 4078"/>
            <p:cNvSpPr>
              <a:spLocks noChangeAspect="1"/>
            </p:cNvSpPr>
            <p:nvPr/>
          </p:nvSpPr>
          <p:spPr bwMode="auto">
            <a:xfrm>
              <a:off x="3174" y="2725"/>
              <a:ext cx="10" cy="151"/>
            </a:xfrm>
            <a:custGeom>
              <a:avLst/>
              <a:gdLst>
                <a:gd name="T0" fmla="*/ 6 w 10"/>
                <a:gd name="T1" fmla="*/ 151 h 151"/>
                <a:gd name="T2" fmla="*/ 10 w 10"/>
                <a:gd name="T3" fmla="*/ 151 h 151"/>
                <a:gd name="T4" fmla="*/ 10 w 10"/>
                <a:gd name="T5" fmla="*/ 0 h 151"/>
                <a:gd name="T6" fmla="*/ 0 w 10"/>
                <a:gd name="T7" fmla="*/ 0 h 151"/>
                <a:gd name="T8" fmla="*/ 0 w 10"/>
                <a:gd name="T9" fmla="*/ 151 h 151"/>
                <a:gd name="T10" fmla="*/ 6 w 10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1"/>
                <a:gd name="T20" fmla="*/ 10 w 10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1">
                  <a:moveTo>
                    <a:pt x="6" y="151"/>
                  </a:moveTo>
                  <a:lnTo>
                    <a:pt x="10" y="15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6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0" name="Freeform 4079"/>
            <p:cNvSpPr>
              <a:spLocks noChangeAspect="1"/>
            </p:cNvSpPr>
            <p:nvPr/>
          </p:nvSpPr>
          <p:spPr bwMode="auto">
            <a:xfrm>
              <a:off x="2756" y="2704"/>
              <a:ext cx="7" cy="151"/>
            </a:xfrm>
            <a:custGeom>
              <a:avLst/>
              <a:gdLst>
                <a:gd name="T0" fmla="*/ 4 w 7"/>
                <a:gd name="T1" fmla="*/ 151 h 151"/>
                <a:gd name="T2" fmla="*/ 7 w 7"/>
                <a:gd name="T3" fmla="*/ 151 h 151"/>
                <a:gd name="T4" fmla="*/ 7 w 7"/>
                <a:gd name="T5" fmla="*/ 0 h 151"/>
                <a:gd name="T6" fmla="*/ 0 w 7"/>
                <a:gd name="T7" fmla="*/ 0 h 151"/>
                <a:gd name="T8" fmla="*/ 0 w 7"/>
                <a:gd name="T9" fmla="*/ 151 h 151"/>
                <a:gd name="T10" fmla="*/ 4 w 7"/>
                <a:gd name="T11" fmla="*/ 151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1"/>
                <a:gd name="T20" fmla="*/ 7 w 7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1">
                  <a:moveTo>
                    <a:pt x="4" y="151"/>
                  </a:moveTo>
                  <a:lnTo>
                    <a:pt x="7" y="151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4" y="151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1" name="Freeform 4080"/>
            <p:cNvSpPr>
              <a:spLocks noChangeAspect="1"/>
            </p:cNvSpPr>
            <p:nvPr/>
          </p:nvSpPr>
          <p:spPr bwMode="auto">
            <a:xfrm>
              <a:off x="2815" y="2663"/>
              <a:ext cx="346" cy="62"/>
            </a:xfrm>
            <a:custGeom>
              <a:avLst/>
              <a:gdLst>
                <a:gd name="T0" fmla="*/ 175 w 346"/>
                <a:gd name="T1" fmla="*/ 62 h 62"/>
                <a:gd name="T2" fmla="*/ 138 w 346"/>
                <a:gd name="T3" fmla="*/ 62 h 62"/>
                <a:gd name="T4" fmla="*/ 106 w 346"/>
                <a:gd name="T5" fmla="*/ 60 h 62"/>
                <a:gd name="T6" fmla="*/ 77 w 346"/>
                <a:gd name="T7" fmla="*/ 56 h 62"/>
                <a:gd name="T8" fmla="*/ 52 w 346"/>
                <a:gd name="T9" fmla="*/ 52 h 62"/>
                <a:gd name="T10" fmla="*/ 31 w 346"/>
                <a:gd name="T11" fmla="*/ 48 h 62"/>
                <a:gd name="T12" fmla="*/ 16 w 346"/>
                <a:gd name="T13" fmla="*/ 43 h 62"/>
                <a:gd name="T14" fmla="*/ 10 w 346"/>
                <a:gd name="T15" fmla="*/ 41 h 62"/>
                <a:gd name="T16" fmla="*/ 4 w 346"/>
                <a:gd name="T17" fmla="*/ 37 h 62"/>
                <a:gd name="T18" fmla="*/ 2 w 346"/>
                <a:gd name="T19" fmla="*/ 35 h 62"/>
                <a:gd name="T20" fmla="*/ 0 w 346"/>
                <a:gd name="T21" fmla="*/ 31 h 62"/>
                <a:gd name="T22" fmla="*/ 2 w 346"/>
                <a:gd name="T23" fmla="*/ 27 h 62"/>
                <a:gd name="T24" fmla="*/ 4 w 346"/>
                <a:gd name="T25" fmla="*/ 25 h 62"/>
                <a:gd name="T26" fmla="*/ 10 w 346"/>
                <a:gd name="T27" fmla="*/ 21 h 62"/>
                <a:gd name="T28" fmla="*/ 16 w 346"/>
                <a:gd name="T29" fmla="*/ 20 h 62"/>
                <a:gd name="T30" fmla="*/ 31 w 346"/>
                <a:gd name="T31" fmla="*/ 14 h 62"/>
                <a:gd name="T32" fmla="*/ 52 w 346"/>
                <a:gd name="T33" fmla="*/ 10 h 62"/>
                <a:gd name="T34" fmla="*/ 77 w 346"/>
                <a:gd name="T35" fmla="*/ 6 h 62"/>
                <a:gd name="T36" fmla="*/ 106 w 346"/>
                <a:gd name="T37" fmla="*/ 2 h 62"/>
                <a:gd name="T38" fmla="*/ 138 w 346"/>
                <a:gd name="T39" fmla="*/ 0 h 62"/>
                <a:gd name="T40" fmla="*/ 175 w 346"/>
                <a:gd name="T41" fmla="*/ 0 h 62"/>
                <a:gd name="T42" fmla="*/ 209 w 346"/>
                <a:gd name="T43" fmla="*/ 0 h 62"/>
                <a:gd name="T44" fmla="*/ 240 w 346"/>
                <a:gd name="T45" fmla="*/ 2 h 62"/>
                <a:gd name="T46" fmla="*/ 271 w 346"/>
                <a:gd name="T47" fmla="*/ 6 h 62"/>
                <a:gd name="T48" fmla="*/ 296 w 346"/>
                <a:gd name="T49" fmla="*/ 10 h 62"/>
                <a:gd name="T50" fmla="*/ 317 w 346"/>
                <a:gd name="T51" fmla="*/ 14 h 62"/>
                <a:gd name="T52" fmla="*/ 332 w 346"/>
                <a:gd name="T53" fmla="*/ 20 h 62"/>
                <a:gd name="T54" fmla="*/ 338 w 346"/>
                <a:gd name="T55" fmla="*/ 21 h 62"/>
                <a:gd name="T56" fmla="*/ 342 w 346"/>
                <a:gd name="T57" fmla="*/ 25 h 62"/>
                <a:gd name="T58" fmla="*/ 346 w 346"/>
                <a:gd name="T59" fmla="*/ 27 h 62"/>
                <a:gd name="T60" fmla="*/ 346 w 346"/>
                <a:gd name="T61" fmla="*/ 31 h 62"/>
                <a:gd name="T62" fmla="*/ 346 w 346"/>
                <a:gd name="T63" fmla="*/ 35 h 62"/>
                <a:gd name="T64" fmla="*/ 342 w 346"/>
                <a:gd name="T65" fmla="*/ 37 h 62"/>
                <a:gd name="T66" fmla="*/ 338 w 346"/>
                <a:gd name="T67" fmla="*/ 41 h 62"/>
                <a:gd name="T68" fmla="*/ 332 w 346"/>
                <a:gd name="T69" fmla="*/ 43 h 62"/>
                <a:gd name="T70" fmla="*/ 317 w 346"/>
                <a:gd name="T71" fmla="*/ 48 h 62"/>
                <a:gd name="T72" fmla="*/ 296 w 346"/>
                <a:gd name="T73" fmla="*/ 52 h 62"/>
                <a:gd name="T74" fmla="*/ 271 w 346"/>
                <a:gd name="T75" fmla="*/ 56 h 62"/>
                <a:gd name="T76" fmla="*/ 240 w 346"/>
                <a:gd name="T77" fmla="*/ 60 h 62"/>
                <a:gd name="T78" fmla="*/ 209 w 346"/>
                <a:gd name="T79" fmla="*/ 62 h 62"/>
                <a:gd name="T80" fmla="*/ 175 w 346"/>
                <a:gd name="T81" fmla="*/ 62 h 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46"/>
                <a:gd name="T124" fmla="*/ 0 h 62"/>
                <a:gd name="T125" fmla="*/ 346 w 346"/>
                <a:gd name="T126" fmla="*/ 62 h 6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46" h="62">
                  <a:moveTo>
                    <a:pt x="175" y="62"/>
                  </a:moveTo>
                  <a:lnTo>
                    <a:pt x="138" y="62"/>
                  </a:lnTo>
                  <a:lnTo>
                    <a:pt x="106" y="60"/>
                  </a:lnTo>
                  <a:lnTo>
                    <a:pt x="77" y="56"/>
                  </a:lnTo>
                  <a:lnTo>
                    <a:pt x="52" y="52"/>
                  </a:lnTo>
                  <a:lnTo>
                    <a:pt x="31" y="48"/>
                  </a:lnTo>
                  <a:lnTo>
                    <a:pt x="16" y="43"/>
                  </a:lnTo>
                  <a:lnTo>
                    <a:pt x="10" y="41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10" y="21"/>
                  </a:lnTo>
                  <a:lnTo>
                    <a:pt x="16" y="20"/>
                  </a:lnTo>
                  <a:lnTo>
                    <a:pt x="31" y="14"/>
                  </a:lnTo>
                  <a:lnTo>
                    <a:pt x="52" y="10"/>
                  </a:lnTo>
                  <a:lnTo>
                    <a:pt x="77" y="6"/>
                  </a:lnTo>
                  <a:lnTo>
                    <a:pt x="106" y="2"/>
                  </a:lnTo>
                  <a:lnTo>
                    <a:pt x="138" y="0"/>
                  </a:lnTo>
                  <a:lnTo>
                    <a:pt x="175" y="0"/>
                  </a:lnTo>
                  <a:lnTo>
                    <a:pt x="209" y="0"/>
                  </a:lnTo>
                  <a:lnTo>
                    <a:pt x="240" y="2"/>
                  </a:lnTo>
                  <a:lnTo>
                    <a:pt x="271" y="6"/>
                  </a:lnTo>
                  <a:lnTo>
                    <a:pt x="296" y="10"/>
                  </a:lnTo>
                  <a:lnTo>
                    <a:pt x="317" y="14"/>
                  </a:lnTo>
                  <a:lnTo>
                    <a:pt x="332" y="20"/>
                  </a:lnTo>
                  <a:lnTo>
                    <a:pt x="338" y="21"/>
                  </a:lnTo>
                  <a:lnTo>
                    <a:pt x="342" y="25"/>
                  </a:lnTo>
                  <a:lnTo>
                    <a:pt x="346" y="27"/>
                  </a:lnTo>
                  <a:lnTo>
                    <a:pt x="346" y="31"/>
                  </a:lnTo>
                  <a:lnTo>
                    <a:pt x="346" y="35"/>
                  </a:lnTo>
                  <a:lnTo>
                    <a:pt x="342" y="37"/>
                  </a:lnTo>
                  <a:lnTo>
                    <a:pt x="338" y="41"/>
                  </a:lnTo>
                  <a:lnTo>
                    <a:pt x="332" y="43"/>
                  </a:lnTo>
                  <a:lnTo>
                    <a:pt x="317" y="48"/>
                  </a:lnTo>
                  <a:lnTo>
                    <a:pt x="296" y="52"/>
                  </a:lnTo>
                  <a:lnTo>
                    <a:pt x="271" y="56"/>
                  </a:lnTo>
                  <a:lnTo>
                    <a:pt x="240" y="60"/>
                  </a:lnTo>
                  <a:lnTo>
                    <a:pt x="209" y="62"/>
                  </a:lnTo>
                  <a:lnTo>
                    <a:pt x="175" y="6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2" name="Freeform 4081"/>
            <p:cNvSpPr>
              <a:spLocks noChangeAspect="1"/>
            </p:cNvSpPr>
            <p:nvPr/>
          </p:nvSpPr>
          <p:spPr bwMode="auto">
            <a:xfrm>
              <a:off x="2811" y="2694"/>
              <a:ext cx="179" cy="35"/>
            </a:xfrm>
            <a:custGeom>
              <a:avLst/>
              <a:gdLst>
                <a:gd name="T0" fmla="*/ 0 w 179"/>
                <a:gd name="T1" fmla="*/ 0 h 35"/>
                <a:gd name="T2" fmla="*/ 0 w 179"/>
                <a:gd name="T3" fmla="*/ 0 h 35"/>
                <a:gd name="T4" fmla="*/ 2 w 179"/>
                <a:gd name="T5" fmla="*/ 6 h 35"/>
                <a:gd name="T6" fmla="*/ 6 w 179"/>
                <a:gd name="T7" fmla="*/ 10 h 35"/>
                <a:gd name="T8" fmla="*/ 10 w 179"/>
                <a:gd name="T9" fmla="*/ 13 h 35"/>
                <a:gd name="T10" fmla="*/ 18 w 179"/>
                <a:gd name="T11" fmla="*/ 15 h 35"/>
                <a:gd name="T12" fmla="*/ 33 w 179"/>
                <a:gd name="T13" fmla="*/ 21 h 35"/>
                <a:gd name="T14" fmla="*/ 54 w 179"/>
                <a:gd name="T15" fmla="*/ 25 h 35"/>
                <a:gd name="T16" fmla="*/ 81 w 179"/>
                <a:gd name="T17" fmla="*/ 29 h 35"/>
                <a:gd name="T18" fmla="*/ 110 w 179"/>
                <a:gd name="T19" fmla="*/ 33 h 35"/>
                <a:gd name="T20" fmla="*/ 142 w 179"/>
                <a:gd name="T21" fmla="*/ 35 h 35"/>
                <a:gd name="T22" fmla="*/ 179 w 179"/>
                <a:gd name="T23" fmla="*/ 35 h 35"/>
                <a:gd name="T24" fmla="*/ 179 w 179"/>
                <a:gd name="T25" fmla="*/ 27 h 35"/>
                <a:gd name="T26" fmla="*/ 142 w 179"/>
                <a:gd name="T27" fmla="*/ 27 h 35"/>
                <a:gd name="T28" fmla="*/ 112 w 179"/>
                <a:gd name="T29" fmla="*/ 25 h 35"/>
                <a:gd name="T30" fmla="*/ 81 w 179"/>
                <a:gd name="T31" fmla="*/ 21 h 35"/>
                <a:gd name="T32" fmla="*/ 56 w 179"/>
                <a:gd name="T33" fmla="*/ 17 h 35"/>
                <a:gd name="T34" fmla="*/ 35 w 179"/>
                <a:gd name="T35" fmla="*/ 13 h 35"/>
                <a:gd name="T36" fmla="*/ 20 w 179"/>
                <a:gd name="T37" fmla="*/ 8 h 35"/>
                <a:gd name="T38" fmla="*/ 16 w 179"/>
                <a:gd name="T39" fmla="*/ 6 h 35"/>
                <a:gd name="T40" fmla="*/ 12 w 179"/>
                <a:gd name="T41" fmla="*/ 4 h 35"/>
                <a:gd name="T42" fmla="*/ 10 w 179"/>
                <a:gd name="T43" fmla="*/ 2 h 35"/>
                <a:gd name="T44" fmla="*/ 10 w 179"/>
                <a:gd name="T45" fmla="*/ 0 h 35"/>
                <a:gd name="T46" fmla="*/ 10 w 179"/>
                <a:gd name="T47" fmla="*/ 0 h 35"/>
                <a:gd name="T48" fmla="*/ 0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6" y="10"/>
                  </a:lnTo>
                  <a:lnTo>
                    <a:pt x="10" y="13"/>
                  </a:lnTo>
                  <a:lnTo>
                    <a:pt x="18" y="15"/>
                  </a:lnTo>
                  <a:lnTo>
                    <a:pt x="33" y="21"/>
                  </a:lnTo>
                  <a:lnTo>
                    <a:pt x="54" y="25"/>
                  </a:lnTo>
                  <a:lnTo>
                    <a:pt x="81" y="29"/>
                  </a:lnTo>
                  <a:lnTo>
                    <a:pt x="110" y="33"/>
                  </a:lnTo>
                  <a:lnTo>
                    <a:pt x="142" y="35"/>
                  </a:lnTo>
                  <a:lnTo>
                    <a:pt x="179" y="35"/>
                  </a:lnTo>
                  <a:lnTo>
                    <a:pt x="179" y="27"/>
                  </a:lnTo>
                  <a:lnTo>
                    <a:pt x="142" y="27"/>
                  </a:lnTo>
                  <a:lnTo>
                    <a:pt x="112" y="25"/>
                  </a:lnTo>
                  <a:lnTo>
                    <a:pt x="81" y="21"/>
                  </a:lnTo>
                  <a:lnTo>
                    <a:pt x="56" y="17"/>
                  </a:lnTo>
                  <a:lnTo>
                    <a:pt x="35" y="13"/>
                  </a:lnTo>
                  <a:lnTo>
                    <a:pt x="20" y="8"/>
                  </a:lnTo>
                  <a:lnTo>
                    <a:pt x="16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3" name="Freeform 4082"/>
            <p:cNvSpPr>
              <a:spLocks noChangeAspect="1"/>
            </p:cNvSpPr>
            <p:nvPr/>
          </p:nvSpPr>
          <p:spPr bwMode="auto">
            <a:xfrm>
              <a:off x="2811" y="2659"/>
              <a:ext cx="179" cy="35"/>
            </a:xfrm>
            <a:custGeom>
              <a:avLst/>
              <a:gdLst>
                <a:gd name="T0" fmla="*/ 179 w 179"/>
                <a:gd name="T1" fmla="*/ 0 h 35"/>
                <a:gd name="T2" fmla="*/ 179 w 179"/>
                <a:gd name="T3" fmla="*/ 0 h 35"/>
                <a:gd name="T4" fmla="*/ 142 w 179"/>
                <a:gd name="T5" fmla="*/ 0 h 35"/>
                <a:gd name="T6" fmla="*/ 110 w 179"/>
                <a:gd name="T7" fmla="*/ 2 h 35"/>
                <a:gd name="T8" fmla="*/ 81 w 179"/>
                <a:gd name="T9" fmla="*/ 6 h 35"/>
                <a:gd name="T10" fmla="*/ 54 w 179"/>
                <a:gd name="T11" fmla="*/ 10 h 35"/>
                <a:gd name="T12" fmla="*/ 33 w 179"/>
                <a:gd name="T13" fmla="*/ 14 h 35"/>
                <a:gd name="T14" fmla="*/ 18 w 179"/>
                <a:gd name="T15" fmla="*/ 20 h 35"/>
                <a:gd name="T16" fmla="*/ 12 w 179"/>
                <a:gd name="T17" fmla="*/ 24 h 35"/>
                <a:gd name="T18" fmla="*/ 6 w 179"/>
                <a:gd name="T19" fmla="*/ 25 h 35"/>
                <a:gd name="T20" fmla="*/ 2 w 179"/>
                <a:gd name="T21" fmla="*/ 29 h 35"/>
                <a:gd name="T22" fmla="*/ 0 w 179"/>
                <a:gd name="T23" fmla="*/ 35 h 35"/>
                <a:gd name="T24" fmla="*/ 10 w 179"/>
                <a:gd name="T25" fmla="*/ 35 h 35"/>
                <a:gd name="T26" fmla="*/ 10 w 179"/>
                <a:gd name="T27" fmla="*/ 33 h 35"/>
                <a:gd name="T28" fmla="*/ 12 w 179"/>
                <a:gd name="T29" fmla="*/ 31 h 35"/>
                <a:gd name="T30" fmla="*/ 16 w 179"/>
                <a:gd name="T31" fmla="*/ 29 h 35"/>
                <a:gd name="T32" fmla="*/ 20 w 179"/>
                <a:gd name="T33" fmla="*/ 27 h 35"/>
                <a:gd name="T34" fmla="*/ 35 w 179"/>
                <a:gd name="T35" fmla="*/ 22 h 35"/>
                <a:gd name="T36" fmla="*/ 56 w 179"/>
                <a:gd name="T37" fmla="*/ 18 h 35"/>
                <a:gd name="T38" fmla="*/ 81 w 179"/>
                <a:gd name="T39" fmla="*/ 14 h 35"/>
                <a:gd name="T40" fmla="*/ 112 w 179"/>
                <a:gd name="T41" fmla="*/ 10 h 35"/>
                <a:gd name="T42" fmla="*/ 142 w 179"/>
                <a:gd name="T43" fmla="*/ 10 h 35"/>
                <a:gd name="T44" fmla="*/ 179 w 179"/>
                <a:gd name="T45" fmla="*/ 8 h 35"/>
                <a:gd name="T46" fmla="*/ 179 w 179"/>
                <a:gd name="T47" fmla="*/ 8 h 35"/>
                <a:gd name="T48" fmla="*/ 179 w 179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35"/>
                <a:gd name="T77" fmla="*/ 179 w 17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35">
                  <a:moveTo>
                    <a:pt x="179" y="0"/>
                  </a:moveTo>
                  <a:lnTo>
                    <a:pt x="179" y="0"/>
                  </a:lnTo>
                  <a:lnTo>
                    <a:pt x="142" y="0"/>
                  </a:lnTo>
                  <a:lnTo>
                    <a:pt x="110" y="2"/>
                  </a:lnTo>
                  <a:lnTo>
                    <a:pt x="81" y="6"/>
                  </a:lnTo>
                  <a:lnTo>
                    <a:pt x="54" y="10"/>
                  </a:lnTo>
                  <a:lnTo>
                    <a:pt x="33" y="14"/>
                  </a:lnTo>
                  <a:lnTo>
                    <a:pt x="18" y="20"/>
                  </a:lnTo>
                  <a:lnTo>
                    <a:pt x="12" y="24"/>
                  </a:lnTo>
                  <a:lnTo>
                    <a:pt x="6" y="25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2" y="31"/>
                  </a:lnTo>
                  <a:lnTo>
                    <a:pt x="16" y="29"/>
                  </a:lnTo>
                  <a:lnTo>
                    <a:pt x="20" y="27"/>
                  </a:lnTo>
                  <a:lnTo>
                    <a:pt x="35" y="22"/>
                  </a:lnTo>
                  <a:lnTo>
                    <a:pt x="56" y="18"/>
                  </a:lnTo>
                  <a:lnTo>
                    <a:pt x="81" y="14"/>
                  </a:lnTo>
                  <a:lnTo>
                    <a:pt x="112" y="10"/>
                  </a:lnTo>
                  <a:lnTo>
                    <a:pt x="142" y="10"/>
                  </a:lnTo>
                  <a:lnTo>
                    <a:pt x="179" y="8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4" name="Freeform 4083"/>
            <p:cNvSpPr>
              <a:spLocks noChangeAspect="1"/>
            </p:cNvSpPr>
            <p:nvPr/>
          </p:nvSpPr>
          <p:spPr bwMode="auto">
            <a:xfrm>
              <a:off x="2990" y="2659"/>
              <a:ext cx="174" cy="35"/>
            </a:xfrm>
            <a:custGeom>
              <a:avLst/>
              <a:gdLst>
                <a:gd name="T0" fmla="*/ 174 w 174"/>
                <a:gd name="T1" fmla="*/ 35 h 35"/>
                <a:gd name="T2" fmla="*/ 174 w 174"/>
                <a:gd name="T3" fmla="*/ 35 h 35"/>
                <a:gd name="T4" fmla="*/ 174 w 174"/>
                <a:gd name="T5" fmla="*/ 29 h 35"/>
                <a:gd name="T6" fmla="*/ 171 w 174"/>
                <a:gd name="T7" fmla="*/ 25 h 35"/>
                <a:gd name="T8" fmla="*/ 165 w 174"/>
                <a:gd name="T9" fmla="*/ 24 h 35"/>
                <a:gd name="T10" fmla="*/ 159 w 174"/>
                <a:gd name="T11" fmla="*/ 20 h 35"/>
                <a:gd name="T12" fmla="*/ 142 w 174"/>
                <a:gd name="T13" fmla="*/ 14 h 35"/>
                <a:gd name="T14" fmla="*/ 121 w 174"/>
                <a:gd name="T15" fmla="*/ 10 h 35"/>
                <a:gd name="T16" fmla="*/ 96 w 174"/>
                <a:gd name="T17" fmla="*/ 6 h 35"/>
                <a:gd name="T18" fmla="*/ 67 w 174"/>
                <a:gd name="T19" fmla="*/ 2 h 35"/>
                <a:gd name="T20" fmla="*/ 34 w 174"/>
                <a:gd name="T21" fmla="*/ 0 h 35"/>
                <a:gd name="T22" fmla="*/ 0 w 174"/>
                <a:gd name="T23" fmla="*/ 0 h 35"/>
                <a:gd name="T24" fmla="*/ 0 w 174"/>
                <a:gd name="T25" fmla="*/ 8 h 35"/>
                <a:gd name="T26" fmla="*/ 34 w 174"/>
                <a:gd name="T27" fmla="*/ 10 h 35"/>
                <a:gd name="T28" fmla="*/ 65 w 174"/>
                <a:gd name="T29" fmla="*/ 10 h 35"/>
                <a:gd name="T30" fmla="*/ 94 w 174"/>
                <a:gd name="T31" fmla="*/ 14 h 35"/>
                <a:gd name="T32" fmla="*/ 121 w 174"/>
                <a:gd name="T33" fmla="*/ 18 h 35"/>
                <a:gd name="T34" fmla="*/ 140 w 174"/>
                <a:gd name="T35" fmla="*/ 22 h 35"/>
                <a:gd name="T36" fmla="*/ 157 w 174"/>
                <a:gd name="T37" fmla="*/ 27 h 35"/>
                <a:gd name="T38" fmla="*/ 161 w 174"/>
                <a:gd name="T39" fmla="*/ 29 h 35"/>
                <a:gd name="T40" fmla="*/ 165 w 174"/>
                <a:gd name="T41" fmla="*/ 31 h 35"/>
                <a:gd name="T42" fmla="*/ 167 w 174"/>
                <a:gd name="T43" fmla="*/ 33 h 35"/>
                <a:gd name="T44" fmla="*/ 167 w 174"/>
                <a:gd name="T45" fmla="*/ 35 h 35"/>
                <a:gd name="T46" fmla="*/ 167 w 174"/>
                <a:gd name="T47" fmla="*/ 35 h 35"/>
                <a:gd name="T48" fmla="*/ 174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174" y="35"/>
                  </a:moveTo>
                  <a:lnTo>
                    <a:pt x="174" y="35"/>
                  </a:lnTo>
                  <a:lnTo>
                    <a:pt x="174" y="29"/>
                  </a:lnTo>
                  <a:lnTo>
                    <a:pt x="171" y="25"/>
                  </a:lnTo>
                  <a:lnTo>
                    <a:pt x="165" y="24"/>
                  </a:lnTo>
                  <a:lnTo>
                    <a:pt x="159" y="20"/>
                  </a:lnTo>
                  <a:lnTo>
                    <a:pt x="142" y="14"/>
                  </a:lnTo>
                  <a:lnTo>
                    <a:pt x="121" y="10"/>
                  </a:lnTo>
                  <a:lnTo>
                    <a:pt x="96" y="6"/>
                  </a:lnTo>
                  <a:lnTo>
                    <a:pt x="67" y="2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34" y="10"/>
                  </a:lnTo>
                  <a:lnTo>
                    <a:pt x="65" y="10"/>
                  </a:lnTo>
                  <a:lnTo>
                    <a:pt x="94" y="14"/>
                  </a:lnTo>
                  <a:lnTo>
                    <a:pt x="121" y="18"/>
                  </a:lnTo>
                  <a:lnTo>
                    <a:pt x="140" y="22"/>
                  </a:lnTo>
                  <a:lnTo>
                    <a:pt x="157" y="27"/>
                  </a:lnTo>
                  <a:lnTo>
                    <a:pt x="161" y="29"/>
                  </a:lnTo>
                  <a:lnTo>
                    <a:pt x="165" y="31"/>
                  </a:lnTo>
                  <a:lnTo>
                    <a:pt x="167" y="33"/>
                  </a:lnTo>
                  <a:lnTo>
                    <a:pt x="167" y="35"/>
                  </a:lnTo>
                  <a:lnTo>
                    <a:pt x="174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5" name="Freeform 4084"/>
            <p:cNvSpPr>
              <a:spLocks noChangeAspect="1"/>
            </p:cNvSpPr>
            <p:nvPr/>
          </p:nvSpPr>
          <p:spPr bwMode="auto">
            <a:xfrm>
              <a:off x="2990" y="2694"/>
              <a:ext cx="174" cy="35"/>
            </a:xfrm>
            <a:custGeom>
              <a:avLst/>
              <a:gdLst>
                <a:gd name="T0" fmla="*/ 0 w 174"/>
                <a:gd name="T1" fmla="*/ 35 h 35"/>
                <a:gd name="T2" fmla="*/ 0 w 174"/>
                <a:gd name="T3" fmla="*/ 35 h 35"/>
                <a:gd name="T4" fmla="*/ 34 w 174"/>
                <a:gd name="T5" fmla="*/ 35 h 35"/>
                <a:gd name="T6" fmla="*/ 67 w 174"/>
                <a:gd name="T7" fmla="*/ 33 h 35"/>
                <a:gd name="T8" fmla="*/ 96 w 174"/>
                <a:gd name="T9" fmla="*/ 29 h 35"/>
                <a:gd name="T10" fmla="*/ 121 w 174"/>
                <a:gd name="T11" fmla="*/ 25 h 35"/>
                <a:gd name="T12" fmla="*/ 142 w 174"/>
                <a:gd name="T13" fmla="*/ 21 h 35"/>
                <a:gd name="T14" fmla="*/ 159 w 174"/>
                <a:gd name="T15" fmla="*/ 15 h 35"/>
                <a:gd name="T16" fmla="*/ 165 w 174"/>
                <a:gd name="T17" fmla="*/ 13 h 35"/>
                <a:gd name="T18" fmla="*/ 171 w 174"/>
                <a:gd name="T19" fmla="*/ 10 h 35"/>
                <a:gd name="T20" fmla="*/ 174 w 174"/>
                <a:gd name="T21" fmla="*/ 6 h 35"/>
                <a:gd name="T22" fmla="*/ 174 w 174"/>
                <a:gd name="T23" fmla="*/ 0 h 35"/>
                <a:gd name="T24" fmla="*/ 167 w 174"/>
                <a:gd name="T25" fmla="*/ 0 h 35"/>
                <a:gd name="T26" fmla="*/ 167 w 174"/>
                <a:gd name="T27" fmla="*/ 2 h 35"/>
                <a:gd name="T28" fmla="*/ 165 w 174"/>
                <a:gd name="T29" fmla="*/ 4 h 35"/>
                <a:gd name="T30" fmla="*/ 161 w 174"/>
                <a:gd name="T31" fmla="*/ 6 h 35"/>
                <a:gd name="T32" fmla="*/ 157 w 174"/>
                <a:gd name="T33" fmla="*/ 8 h 35"/>
                <a:gd name="T34" fmla="*/ 140 w 174"/>
                <a:gd name="T35" fmla="*/ 13 h 35"/>
                <a:gd name="T36" fmla="*/ 121 w 174"/>
                <a:gd name="T37" fmla="*/ 17 h 35"/>
                <a:gd name="T38" fmla="*/ 94 w 174"/>
                <a:gd name="T39" fmla="*/ 21 h 35"/>
                <a:gd name="T40" fmla="*/ 65 w 174"/>
                <a:gd name="T41" fmla="*/ 25 h 35"/>
                <a:gd name="T42" fmla="*/ 34 w 174"/>
                <a:gd name="T43" fmla="*/ 27 h 35"/>
                <a:gd name="T44" fmla="*/ 0 w 174"/>
                <a:gd name="T45" fmla="*/ 27 h 35"/>
                <a:gd name="T46" fmla="*/ 0 w 174"/>
                <a:gd name="T47" fmla="*/ 27 h 35"/>
                <a:gd name="T48" fmla="*/ 0 w 174"/>
                <a:gd name="T49" fmla="*/ 35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4"/>
                <a:gd name="T76" fmla="*/ 0 h 35"/>
                <a:gd name="T77" fmla="*/ 174 w 174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4" h="35">
                  <a:moveTo>
                    <a:pt x="0" y="35"/>
                  </a:moveTo>
                  <a:lnTo>
                    <a:pt x="0" y="35"/>
                  </a:lnTo>
                  <a:lnTo>
                    <a:pt x="34" y="35"/>
                  </a:lnTo>
                  <a:lnTo>
                    <a:pt x="67" y="33"/>
                  </a:lnTo>
                  <a:lnTo>
                    <a:pt x="96" y="29"/>
                  </a:lnTo>
                  <a:lnTo>
                    <a:pt x="121" y="25"/>
                  </a:lnTo>
                  <a:lnTo>
                    <a:pt x="142" y="21"/>
                  </a:lnTo>
                  <a:lnTo>
                    <a:pt x="159" y="15"/>
                  </a:lnTo>
                  <a:lnTo>
                    <a:pt x="165" y="13"/>
                  </a:lnTo>
                  <a:lnTo>
                    <a:pt x="171" y="10"/>
                  </a:lnTo>
                  <a:lnTo>
                    <a:pt x="174" y="6"/>
                  </a:lnTo>
                  <a:lnTo>
                    <a:pt x="174" y="0"/>
                  </a:lnTo>
                  <a:lnTo>
                    <a:pt x="167" y="0"/>
                  </a:lnTo>
                  <a:lnTo>
                    <a:pt x="167" y="2"/>
                  </a:lnTo>
                  <a:lnTo>
                    <a:pt x="165" y="4"/>
                  </a:lnTo>
                  <a:lnTo>
                    <a:pt x="161" y="6"/>
                  </a:lnTo>
                  <a:lnTo>
                    <a:pt x="157" y="8"/>
                  </a:lnTo>
                  <a:lnTo>
                    <a:pt x="140" y="13"/>
                  </a:lnTo>
                  <a:lnTo>
                    <a:pt x="121" y="17"/>
                  </a:lnTo>
                  <a:lnTo>
                    <a:pt x="94" y="21"/>
                  </a:lnTo>
                  <a:lnTo>
                    <a:pt x="65" y="25"/>
                  </a:lnTo>
                  <a:lnTo>
                    <a:pt x="34" y="27"/>
                  </a:lnTo>
                  <a:lnTo>
                    <a:pt x="0" y="27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6" name="Freeform 4085"/>
            <p:cNvSpPr>
              <a:spLocks noChangeAspect="1"/>
            </p:cNvSpPr>
            <p:nvPr/>
          </p:nvSpPr>
          <p:spPr bwMode="auto">
            <a:xfrm>
              <a:off x="2815" y="2224"/>
              <a:ext cx="346" cy="470"/>
            </a:xfrm>
            <a:custGeom>
              <a:avLst/>
              <a:gdLst>
                <a:gd name="T0" fmla="*/ 346 w 346"/>
                <a:gd name="T1" fmla="*/ 468 h 470"/>
                <a:gd name="T2" fmla="*/ 232 w 346"/>
                <a:gd name="T3" fmla="*/ 0 h 470"/>
                <a:gd name="T4" fmla="*/ 31 w 346"/>
                <a:gd name="T5" fmla="*/ 203 h 470"/>
                <a:gd name="T6" fmla="*/ 0 w 346"/>
                <a:gd name="T7" fmla="*/ 470 h 470"/>
                <a:gd name="T8" fmla="*/ 346 w 346"/>
                <a:gd name="T9" fmla="*/ 468 h 4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6"/>
                <a:gd name="T16" fmla="*/ 0 h 470"/>
                <a:gd name="T17" fmla="*/ 346 w 346"/>
                <a:gd name="T18" fmla="*/ 470 h 4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6" h="470">
                  <a:moveTo>
                    <a:pt x="346" y="468"/>
                  </a:moveTo>
                  <a:lnTo>
                    <a:pt x="232" y="0"/>
                  </a:lnTo>
                  <a:lnTo>
                    <a:pt x="31" y="203"/>
                  </a:lnTo>
                  <a:lnTo>
                    <a:pt x="0" y="470"/>
                  </a:lnTo>
                  <a:lnTo>
                    <a:pt x="346" y="46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7" name="Freeform 4086"/>
            <p:cNvSpPr>
              <a:spLocks noChangeAspect="1"/>
            </p:cNvSpPr>
            <p:nvPr/>
          </p:nvSpPr>
          <p:spPr bwMode="auto">
            <a:xfrm>
              <a:off x="3044" y="2216"/>
              <a:ext cx="120" cy="478"/>
            </a:xfrm>
            <a:custGeom>
              <a:avLst/>
              <a:gdLst>
                <a:gd name="T0" fmla="*/ 5 w 120"/>
                <a:gd name="T1" fmla="*/ 10 h 478"/>
                <a:gd name="T2" fmla="*/ 0 w 120"/>
                <a:gd name="T3" fmla="*/ 8 h 478"/>
                <a:gd name="T4" fmla="*/ 113 w 120"/>
                <a:gd name="T5" fmla="*/ 478 h 478"/>
                <a:gd name="T6" fmla="*/ 120 w 120"/>
                <a:gd name="T7" fmla="*/ 476 h 478"/>
                <a:gd name="T8" fmla="*/ 7 w 120"/>
                <a:gd name="T9" fmla="*/ 6 h 478"/>
                <a:gd name="T10" fmla="*/ 0 w 120"/>
                <a:gd name="T11" fmla="*/ 4 h 478"/>
                <a:gd name="T12" fmla="*/ 7 w 120"/>
                <a:gd name="T13" fmla="*/ 6 h 478"/>
                <a:gd name="T14" fmla="*/ 5 w 120"/>
                <a:gd name="T15" fmla="*/ 0 h 478"/>
                <a:gd name="T16" fmla="*/ 0 w 120"/>
                <a:gd name="T17" fmla="*/ 4 h 478"/>
                <a:gd name="T18" fmla="*/ 5 w 120"/>
                <a:gd name="T19" fmla="*/ 10 h 4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0"/>
                <a:gd name="T31" fmla="*/ 0 h 478"/>
                <a:gd name="T32" fmla="*/ 120 w 120"/>
                <a:gd name="T33" fmla="*/ 478 h 47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0" h="478">
                  <a:moveTo>
                    <a:pt x="5" y="10"/>
                  </a:moveTo>
                  <a:lnTo>
                    <a:pt x="0" y="8"/>
                  </a:lnTo>
                  <a:lnTo>
                    <a:pt x="113" y="478"/>
                  </a:lnTo>
                  <a:lnTo>
                    <a:pt x="120" y="476"/>
                  </a:lnTo>
                  <a:lnTo>
                    <a:pt x="7" y="6"/>
                  </a:lnTo>
                  <a:lnTo>
                    <a:pt x="0" y="4"/>
                  </a:lnTo>
                  <a:lnTo>
                    <a:pt x="7" y="6"/>
                  </a:lnTo>
                  <a:lnTo>
                    <a:pt x="5" y="0"/>
                  </a:lnTo>
                  <a:lnTo>
                    <a:pt x="0" y="4"/>
                  </a:lnTo>
                  <a:lnTo>
                    <a:pt x="5" y="1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8" name="Freeform 4087"/>
            <p:cNvSpPr>
              <a:spLocks noChangeAspect="1"/>
            </p:cNvSpPr>
            <p:nvPr/>
          </p:nvSpPr>
          <p:spPr bwMode="auto">
            <a:xfrm>
              <a:off x="2842" y="2220"/>
              <a:ext cx="207" cy="211"/>
            </a:xfrm>
            <a:custGeom>
              <a:avLst/>
              <a:gdLst>
                <a:gd name="T0" fmla="*/ 8 w 207"/>
                <a:gd name="T1" fmla="*/ 207 h 211"/>
                <a:gd name="T2" fmla="*/ 8 w 207"/>
                <a:gd name="T3" fmla="*/ 211 h 211"/>
                <a:gd name="T4" fmla="*/ 207 w 207"/>
                <a:gd name="T5" fmla="*/ 6 h 211"/>
                <a:gd name="T6" fmla="*/ 202 w 207"/>
                <a:gd name="T7" fmla="*/ 0 h 211"/>
                <a:gd name="T8" fmla="*/ 2 w 207"/>
                <a:gd name="T9" fmla="*/ 205 h 211"/>
                <a:gd name="T10" fmla="*/ 0 w 207"/>
                <a:gd name="T11" fmla="*/ 207 h 211"/>
                <a:gd name="T12" fmla="*/ 8 w 207"/>
                <a:gd name="T13" fmla="*/ 207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7"/>
                <a:gd name="T22" fmla="*/ 0 h 211"/>
                <a:gd name="T23" fmla="*/ 207 w 207"/>
                <a:gd name="T24" fmla="*/ 211 h 2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7" h="211">
                  <a:moveTo>
                    <a:pt x="8" y="207"/>
                  </a:moveTo>
                  <a:lnTo>
                    <a:pt x="8" y="211"/>
                  </a:lnTo>
                  <a:lnTo>
                    <a:pt x="207" y="6"/>
                  </a:lnTo>
                  <a:lnTo>
                    <a:pt x="202" y="0"/>
                  </a:lnTo>
                  <a:lnTo>
                    <a:pt x="2" y="205"/>
                  </a:lnTo>
                  <a:lnTo>
                    <a:pt x="0" y="207"/>
                  </a:lnTo>
                  <a:lnTo>
                    <a:pt x="8" y="20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499" name="Freeform 4088"/>
            <p:cNvSpPr>
              <a:spLocks noChangeAspect="1"/>
            </p:cNvSpPr>
            <p:nvPr/>
          </p:nvSpPr>
          <p:spPr bwMode="auto">
            <a:xfrm>
              <a:off x="2811" y="2427"/>
              <a:ext cx="39" cy="267"/>
            </a:xfrm>
            <a:custGeom>
              <a:avLst/>
              <a:gdLst>
                <a:gd name="T0" fmla="*/ 4 w 39"/>
                <a:gd name="T1" fmla="*/ 267 h 267"/>
                <a:gd name="T2" fmla="*/ 10 w 39"/>
                <a:gd name="T3" fmla="*/ 267 h 267"/>
                <a:gd name="T4" fmla="*/ 39 w 39"/>
                <a:gd name="T5" fmla="*/ 0 h 267"/>
                <a:gd name="T6" fmla="*/ 31 w 39"/>
                <a:gd name="T7" fmla="*/ 0 h 267"/>
                <a:gd name="T8" fmla="*/ 0 w 39"/>
                <a:gd name="T9" fmla="*/ 267 h 267"/>
                <a:gd name="T10" fmla="*/ 4 w 39"/>
                <a:gd name="T11" fmla="*/ 267 h 2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267"/>
                <a:gd name="T20" fmla="*/ 39 w 39"/>
                <a:gd name="T21" fmla="*/ 267 h 2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267">
                  <a:moveTo>
                    <a:pt x="4" y="267"/>
                  </a:moveTo>
                  <a:lnTo>
                    <a:pt x="10" y="267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0" y="267"/>
                  </a:lnTo>
                  <a:lnTo>
                    <a:pt x="4" y="26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0" name="Freeform 4089"/>
            <p:cNvSpPr>
              <a:spLocks noChangeAspect="1"/>
            </p:cNvSpPr>
            <p:nvPr/>
          </p:nvSpPr>
          <p:spPr bwMode="auto">
            <a:xfrm>
              <a:off x="3178" y="2118"/>
              <a:ext cx="146" cy="198"/>
            </a:xfrm>
            <a:custGeom>
              <a:avLst/>
              <a:gdLst>
                <a:gd name="T0" fmla="*/ 57 w 146"/>
                <a:gd name="T1" fmla="*/ 198 h 198"/>
                <a:gd name="T2" fmla="*/ 52 w 146"/>
                <a:gd name="T3" fmla="*/ 196 h 198"/>
                <a:gd name="T4" fmla="*/ 44 w 146"/>
                <a:gd name="T5" fmla="*/ 194 h 198"/>
                <a:gd name="T6" fmla="*/ 36 w 146"/>
                <a:gd name="T7" fmla="*/ 192 h 198"/>
                <a:gd name="T8" fmla="*/ 30 w 146"/>
                <a:gd name="T9" fmla="*/ 190 h 198"/>
                <a:gd name="T10" fmla="*/ 21 w 146"/>
                <a:gd name="T11" fmla="*/ 181 h 198"/>
                <a:gd name="T12" fmla="*/ 11 w 146"/>
                <a:gd name="T13" fmla="*/ 169 h 198"/>
                <a:gd name="T14" fmla="*/ 4 w 146"/>
                <a:gd name="T15" fmla="*/ 154 h 198"/>
                <a:gd name="T16" fmla="*/ 0 w 146"/>
                <a:gd name="T17" fmla="*/ 137 h 198"/>
                <a:gd name="T18" fmla="*/ 0 w 146"/>
                <a:gd name="T19" fmla="*/ 119 h 198"/>
                <a:gd name="T20" fmla="*/ 0 w 146"/>
                <a:gd name="T21" fmla="*/ 98 h 198"/>
                <a:gd name="T22" fmla="*/ 6 w 146"/>
                <a:gd name="T23" fmla="*/ 79 h 198"/>
                <a:gd name="T24" fmla="*/ 11 w 146"/>
                <a:gd name="T25" fmla="*/ 62 h 198"/>
                <a:gd name="T26" fmla="*/ 21 w 146"/>
                <a:gd name="T27" fmla="*/ 44 h 198"/>
                <a:gd name="T28" fmla="*/ 32 w 146"/>
                <a:gd name="T29" fmla="*/ 29 h 198"/>
                <a:gd name="T30" fmla="*/ 44 w 146"/>
                <a:gd name="T31" fmla="*/ 18 h 198"/>
                <a:gd name="T32" fmla="*/ 57 w 146"/>
                <a:gd name="T33" fmla="*/ 8 h 198"/>
                <a:gd name="T34" fmla="*/ 73 w 146"/>
                <a:gd name="T35" fmla="*/ 4 h 198"/>
                <a:gd name="T36" fmla="*/ 88 w 146"/>
                <a:gd name="T37" fmla="*/ 0 h 198"/>
                <a:gd name="T38" fmla="*/ 94 w 146"/>
                <a:gd name="T39" fmla="*/ 2 h 198"/>
                <a:gd name="T40" fmla="*/ 101 w 146"/>
                <a:gd name="T41" fmla="*/ 4 h 198"/>
                <a:gd name="T42" fmla="*/ 107 w 146"/>
                <a:gd name="T43" fmla="*/ 6 h 198"/>
                <a:gd name="T44" fmla="*/ 115 w 146"/>
                <a:gd name="T45" fmla="*/ 10 h 198"/>
                <a:gd name="T46" fmla="*/ 124 w 146"/>
                <a:gd name="T47" fmla="*/ 18 h 198"/>
                <a:gd name="T48" fmla="*/ 134 w 146"/>
                <a:gd name="T49" fmla="*/ 31 h 198"/>
                <a:gd name="T50" fmla="*/ 140 w 146"/>
                <a:gd name="T51" fmla="*/ 44 h 198"/>
                <a:gd name="T52" fmla="*/ 146 w 146"/>
                <a:gd name="T53" fmla="*/ 62 h 198"/>
                <a:gd name="T54" fmla="*/ 146 w 146"/>
                <a:gd name="T55" fmla="*/ 81 h 198"/>
                <a:gd name="T56" fmla="*/ 146 w 146"/>
                <a:gd name="T57" fmla="*/ 100 h 198"/>
                <a:gd name="T58" fmla="*/ 140 w 146"/>
                <a:gd name="T59" fmla="*/ 119 h 198"/>
                <a:gd name="T60" fmla="*/ 134 w 146"/>
                <a:gd name="T61" fmla="*/ 138 h 198"/>
                <a:gd name="T62" fmla="*/ 124 w 146"/>
                <a:gd name="T63" fmla="*/ 154 h 198"/>
                <a:gd name="T64" fmla="*/ 113 w 146"/>
                <a:gd name="T65" fmla="*/ 169 h 198"/>
                <a:gd name="T66" fmla="*/ 101 w 146"/>
                <a:gd name="T67" fmla="*/ 181 h 198"/>
                <a:gd name="T68" fmla="*/ 86 w 146"/>
                <a:gd name="T69" fmla="*/ 190 h 198"/>
                <a:gd name="T70" fmla="*/ 73 w 146"/>
                <a:gd name="T71" fmla="*/ 196 h 198"/>
                <a:gd name="T72" fmla="*/ 57 w 146"/>
                <a:gd name="T73" fmla="*/ 198 h 19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6"/>
                <a:gd name="T112" fmla="*/ 0 h 198"/>
                <a:gd name="T113" fmla="*/ 146 w 146"/>
                <a:gd name="T114" fmla="*/ 198 h 19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6" h="198">
                  <a:moveTo>
                    <a:pt x="57" y="198"/>
                  </a:moveTo>
                  <a:lnTo>
                    <a:pt x="52" y="196"/>
                  </a:lnTo>
                  <a:lnTo>
                    <a:pt x="44" y="194"/>
                  </a:lnTo>
                  <a:lnTo>
                    <a:pt x="36" y="192"/>
                  </a:lnTo>
                  <a:lnTo>
                    <a:pt x="30" y="190"/>
                  </a:lnTo>
                  <a:lnTo>
                    <a:pt x="21" y="181"/>
                  </a:lnTo>
                  <a:lnTo>
                    <a:pt x="11" y="169"/>
                  </a:lnTo>
                  <a:lnTo>
                    <a:pt x="4" y="154"/>
                  </a:lnTo>
                  <a:lnTo>
                    <a:pt x="0" y="137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6" y="79"/>
                  </a:lnTo>
                  <a:lnTo>
                    <a:pt x="11" y="62"/>
                  </a:lnTo>
                  <a:lnTo>
                    <a:pt x="21" y="44"/>
                  </a:lnTo>
                  <a:lnTo>
                    <a:pt x="32" y="29"/>
                  </a:lnTo>
                  <a:lnTo>
                    <a:pt x="44" y="18"/>
                  </a:lnTo>
                  <a:lnTo>
                    <a:pt x="57" y="8"/>
                  </a:lnTo>
                  <a:lnTo>
                    <a:pt x="73" y="4"/>
                  </a:lnTo>
                  <a:lnTo>
                    <a:pt x="88" y="0"/>
                  </a:lnTo>
                  <a:lnTo>
                    <a:pt x="94" y="2"/>
                  </a:lnTo>
                  <a:lnTo>
                    <a:pt x="101" y="4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4" y="18"/>
                  </a:lnTo>
                  <a:lnTo>
                    <a:pt x="134" y="31"/>
                  </a:lnTo>
                  <a:lnTo>
                    <a:pt x="140" y="44"/>
                  </a:lnTo>
                  <a:lnTo>
                    <a:pt x="146" y="62"/>
                  </a:lnTo>
                  <a:lnTo>
                    <a:pt x="146" y="81"/>
                  </a:lnTo>
                  <a:lnTo>
                    <a:pt x="146" y="100"/>
                  </a:lnTo>
                  <a:lnTo>
                    <a:pt x="140" y="119"/>
                  </a:lnTo>
                  <a:lnTo>
                    <a:pt x="134" y="138"/>
                  </a:lnTo>
                  <a:lnTo>
                    <a:pt x="124" y="154"/>
                  </a:lnTo>
                  <a:lnTo>
                    <a:pt x="113" y="169"/>
                  </a:lnTo>
                  <a:lnTo>
                    <a:pt x="101" y="181"/>
                  </a:lnTo>
                  <a:lnTo>
                    <a:pt x="86" y="190"/>
                  </a:lnTo>
                  <a:lnTo>
                    <a:pt x="73" y="196"/>
                  </a:lnTo>
                  <a:lnTo>
                    <a:pt x="57" y="19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1" name="Freeform 4090"/>
            <p:cNvSpPr>
              <a:spLocks noChangeAspect="1"/>
            </p:cNvSpPr>
            <p:nvPr/>
          </p:nvSpPr>
          <p:spPr bwMode="auto">
            <a:xfrm>
              <a:off x="3172" y="2216"/>
              <a:ext cx="63" cy="104"/>
            </a:xfrm>
            <a:custGeom>
              <a:avLst/>
              <a:gdLst>
                <a:gd name="T0" fmla="*/ 2 w 63"/>
                <a:gd name="T1" fmla="*/ 0 h 104"/>
                <a:gd name="T2" fmla="*/ 2 w 63"/>
                <a:gd name="T3" fmla="*/ 0 h 104"/>
                <a:gd name="T4" fmla="*/ 0 w 63"/>
                <a:gd name="T5" fmla="*/ 21 h 104"/>
                <a:gd name="T6" fmla="*/ 2 w 63"/>
                <a:gd name="T7" fmla="*/ 40 h 104"/>
                <a:gd name="T8" fmla="*/ 8 w 63"/>
                <a:gd name="T9" fmla="*/ 58 h 104"/>
                <a:gd name="T10" fmla="*/ 13 w 63"/>
                <a:gd name="T11" fmla="*/ 73 h 104"/>
                <a:gd name="T12" fmla="*/ 23 w 63"/>
                <a:gd name="T13" fmla="*/ 85 h 104"/>
                <a:gd name="T14" fmla="*/ 35 w 63"/>
                <a:gd name="T15" fmla="*/ 94 h 104"/>
                <a:gd name="T16" fmla="*/ 42 w 63"/>
                <a:gd name="T17" fmla="*/ 98 h 104"/>
                <a:gd name="T18" fmla="*/ 48 w 63"/>
                <a:gd name="T19" fmla="*/ 102 h 104"/>
                <a:gd name="T20" fmla="*/ 56 w 63"/>
                <a:gd name="T21" fmla="*/ 102 h 104"/>
                <a:gd name="T22" fmla="*/ 63 w 63"/>
                <a:gd name="T23" fmla="*/ 104 h 104"/>
                <a:gd name="T24" fmla="*/ 63 w 63"/>
                <a:gd name="T25" fmla="*/ 94 h 104"/>
                <a:gd name="T26" fmla="*/ 58 w 63"/>
                <a:gd name="T27" fmla="*/ 94 h 104"/>
                <a:gd name="T28" fmla="*/ 50 w 63"/>
                <a:gd name="T29" fmla="*/ 92 h 104"/>
                <a:gd name="T30" fmla="*/ 44 w 63"/>
                <a:gd name="T31" fmla="*/ 90 h 104"/>
                <a:gd name="T32" fmla="*/ 40 w 63"/>
                <a:gd name="T33" fmla="*/ 88 h 104"/>
                <a:gd name="T34" fmla="*/ 29 w 63"/>
                <a:gd name="T35" fmla="*/ 79 h 104"/>
                <a:gd name="T36" fmla="*/ 21 w 63"/>
                <a:gd name="T37" fmla="*/ 69 h 104"/>
                <a:gd name="T38" fmla="*/ 13 w 63"/>
                <a:gd name="T39" fmla="*/ 54 h 104"/>
                <a:gd name="T40" fmla="*/ 10 w 63"/>
                <a:gd name="T41" fmla="*/ 39 h 104"/>
                <a:gd name="T42" fmla="*/ 10 w 63"/>
                <a:gd name="T43" fmla="*/ 21 h 104"/>
                <a:gd name="T44" fmla="*/ 10 w 63"/>
                <a:gd name="T45" fmla="*/ 2 h 104"/>
                <a:gd name="T46" fmla="*/ 10 w 63"/>
                <a:gd name="T47" fmla="*/ 2 h 104"/>
                <a:gd name="T48" fmla="*/ 2 w 63"/>
                <a:gd name="T49" fmla="*/ 0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4"/>
                <a:gd name="T77" fmla="*/ 63 w 63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4">
                  <a:moveTo>
                    <a:pt x="2" y="0"/>
                  </a:moveTo>
                  <a:lnTo>
                    <a:pt x="2" y="0"/>
                  </a:lnTo>
                  <a:lnTo>
                    <a:pt x="0" y="21"/>
                  </a:lnTo>
                  <a:lnTo>
                    <a:pt x="2" y="40"/>
                  </a:lnTo>
                  <a:lnTo>
                    <a:pt x="8" y="58"/>
                  </a:lnTo>
                  <a:lnTo>
                    <a:pt x="13" y="73"/>
                  </a:lnTo>
                  <a:lnTo>
                    <a:pt x="23" y="85"/>
                  </a:lnTo>
                  <a:lnTo>
                    <a:pt x="35" y="94"/>
                  </a:lnTo>
                  <a:lnTo>
                    <a:pt x="42" y="98"/>
                  </a:lnTo>
                  <a:lnTo>
                    <a:pt x="48" y="102"/>
                  </a:lnTo>
                  <a:lnTo>
                    <a:pt x="56" y="102"/>
                  </a:lnTo>
                  <a:lnTo>
                    <a:pt x="63" y="104"/>
                  </a:lnTo>
                  <a:lnTo>
                    <a:pt x="63" y="94"/>
                  </a:lnTo>
                  <a:lnTo>
                    <a:pt x="58" y="94"/>
                  </a:lnTo>
                  <a:lnTo>
                    <a:pt x="50" y="92"/>
                  </a:lnTo>
                  <a:lnTo>
                    <a:pt x="44" y="90"/>
                  </a:lnTo>
                  <a:lnTo>
                    <a:pt x="40" y="88"/>
                  </a:lnTo>
                  <a:lnTo>
                    <a:pt x="29" y="79"/>
                  </a:lnTo>
                  <a:lnTo>
                    <a:pt x="21" y="69"/>
                  </a:lnTo>
                  <a:lnTo>
                    <a:pt x="13" y="54"/>
                  </a:lnTo>
                  <a:lnTo>
                    <a:pt x="10" y="39"/>
                  </a:lnTo>
                  <a:lnTo>
                    <a:pt x="10" y="21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2" name="Freeform 4091"/>
            <p:cNvSpPr>
              <a:spLocks noChangeAspect="1"/>
            </p:cNvSpPr>
            <p:nvPr/>
          </p:nvSpPr>
          <p:spPr bwMode="auto">
            <a:xfrm>
              <a:off x="3174" y="2114"/>
              <a:ext cx="92" cy="104"/>
            </a:xfrm>
            <a:custGeom>
              <a:avLst/>
              <a:gdLst>
                <a:gd name="T0" fmla="*/ 92 w 92"/>
                <a:gd name="T1" fmla="*/ 0 h 104"/>
                <a:gd name="T2" fmla="*/ 92 w 92"/>
                <a:gd name="T3" fmla="*/ 0 h 104"/>
                <a:gd name="T4" fmla="*/ 75 w 92"/>
                <a:gd name="T5" fmla="*/ 2 h 104"/>
                <a:gd name="T6" fmla="*/ 59 w 92"/>
                <a:gd name="T7" fmla="*/ 10 h 104"/>
                <a:gd name="T8" fmla="*/ 46 w 92"/>
                <a:gd name="T9" fmla="*/ 20 h 104"/>
                <a:gd name="T10" fmla="*/ 33 w 92"/>
                <a:gd name="T11" fmla="*/ 31 h 104"/>
                <a:gd name="T12" fmla="*/ 21 w 92"/>
                <a:gd name="T13" fmla="*/ 46 h 104"/>
                <a:gd name="T14" fmla="*/ 11 w 92"/>
                <a:gd name="T15" fmla="*/ 64 h 104"/>
                <a:gd name="T16" fmla="*/ 6 w 92"/>
                <a:gd name="T17" fmla="*/ 83 h 104"/>
                <a:gd name="T18" fmla="*/ 0 w 92"/>
                <a:gd name="T19" fmla="*/ 102 h 104"/>
                <a:gd name="T20" fmla="*/ 8 w 92"/>
                <a:gd name="T21" fmla="*/ 104 h 104"/>
                <a:gd name="T22" fmla="*/ 13 w 92"/>
                <a:gd name="T23" fmla="*/ 85 h 104"/>
                <a:gd name="T24" fmla="*/ 19 w 92"/>
                <a:gd name="T25" fmla="*/ 66 h 104"/>
                <a:gd name="T26" fmla="*/ 29 w 92"/>
                <a:gd name="T27" fmla="*/ 50 h 104"/>
                <a:gd name="T28" fmla="*/ 38 w 92"/>
                <a:gd name="T29" fmla="*/ 37 h 104"/>
                <a:gd name="T30" fmla="*/ 52 w 92"/>
                <a:gd name="T31" fmla="*/ 25 h 104"/>
                <a:gd name="T32" fmla="*/ 63 w 92"/>
                <a:gd name="T33" fmla="*/ 16 h 104"/>
                <a:gd name="T34" fmla="*/ 77 w 92"/>
                <a:gd name="T35" fmla="*/ 12 h 104"/>
                <a:gd name="T36" fmla="*/ 92 w 92"/>
                <a:gd name="T37" fmla="*/ 10 h 104"/>
                <a:gd name="T38" fmla="*/ 92 w 92"/>
                <a:gd name="T39" fmla="*/ 10 h 104"/>
                <a:gd name="T40" fmla="*/ 92 w 92"/>
                <a:gd name="T41" fmla="*/ 0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92" y="0"/>
                  </a:moveTo>
                  <a:lnTo>
                    <a:pt x="92" y="0"/>
                  </a:lnTo>
                  <a:lnTo>
                    <a:pt x="75" y="2"/>
                  </a:lnTo>
                  <a:lnTo>
                    <a:pt x="59" y="10"/>
                  </a:lnTo>
                  <a:lnTo>
                    <a:pt x="46" y="20"/>
                  </a:lnTo>
                  <a:lnTo>
                    <a:pt x="33" y="31"/>
                  </a:lnTo>
                  <a:lnTo>
                    <a:pt x="21" y="46"/>
                  </a:lnTo>
                  <a:lnTo>
                    <a:pt x="11" y="64"/>
                  </a:lnTo>
                  <a:lnTo>
                    <a:pt x="6" y="83"/>
                  </a:lnTo>
                  <a:lnTo>
                    <a:pt x="0" y="102"/>
                  </a:lnTo>
                  <a:lnTo>
                    <a:pt x="8" y="104"/>
                  </a:lnTo>
                  <a:lnTo>
                    <a:pt x="13" y="85"/>
                  </a:lnTo>
                  <a:lnTo>
                    <a:pt x="19" y="66"/>
                  </a:lnTo>
                  <a:lnTo>
                    <a:pt x="29" y="50"/>
                  </a:lnTo>
                  <a:lnTo>
                    <a:pt x="38" y="37"/>
                  </a:lnTo>
                  <a:lnTo>
                    <a:pt x="52" y="25"/>
                  </a:lnTo>
                  <a:lnTo>
                    <a:pt x="63" y="16"/>
                  </a:lnTo>
                  <a:lnTo>
                    <a:pt x="77" y="12"/>
                  </a:lnTo>
                  <a:lnTo>
                    <a:pt x="92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3" name="Freeform 4092"/>
            <p:cNvSpPr>
              <a:spLocks noChangeAspect="1"/>
            </p:cNvSpPr>
            <p:nvPr/>
          </p:nvSpPr>
          <p:spPr bwMode="auto">
            <a:xfrm>
              <a:off x="3266" y="2114"/>
              <a:ext cx="61" cy="104"/>
            </a:xfrm>
            <a:custGeom>
              <a:avLst/>
              <a:gdLst>
                <a:gd name="T0" fmla="*/ 61 w 61"/>
                <a:gd name="T1" fmla="*/ 104 h 104"/>
                <a:gd name="T2" fmla="*/ 61 w 61"/>
                <a:gd name="T3" fmla="*/ 104 h 104"/>
                <a:gd name="T4" fmla="*/ 61 w 61"/>
                <a:gd name="T5" fmla="*/ 85 h 104"/>
                <a:gd name="T6" fmla="*/ 61 w 61"/>
                <a:gd name="T7" fmla="*/ 66 h 104"/>
                <a:gd name="T8" fmla="*/ 56 w 61"/>
                <a:gd name="T9" fmla="*/ 48 h 104"/>
                <a:gd name="T10" fmla="*/ 50 w 61"/>
                <a:gd name="T11" fmla="*/ 33 h 104"/>
                <a:gd name="T12" fmla="*/ 40 w 61"/>
                <a:gd name="T13" fmla="*/ 20 h 104"/>
                <a:gd name="T14" fmla="*/ 29 w 61"/>
                <a:gd name="T15" fmla="*/ 10 h 104"/>
                <a:gd name="T16" fmla="*/ 21 w 61"/>
                <a:gd name="T17" fmla="*/ 6 h 104"/>
                <a:gd name="T18" fmla="*/ 15 w 61"/>
                <a:gd name="T19" fmla="*/ 4 h 104"/>
                <a:gd name="T20" fmla="*/ 8 w 61"/>
                <a:gd name="T21" fmla="*/ 2 h 104"/>
                <a:gd name="T22" fmla="*/ 0 w 61"/>
                <a:gd name="T23" fmla="*/ 0 h 104"/>
                <a:gd name="T24" fmla="*/ 0 w 61"/>
                <a:gd name="T25" fmla="*/ 10 h 104"/>
                <a:gd name="T26" fmla="*/ 6 w 61"/>
                <a:gd name="T27" fmla="*/ 10 h 104"/>
                <a:gd name="T28" fmla="*/ 12 w 61"/>
                <a:gd name="T29" fmla="*/ 12 h 104"/>
                <a:gd name="T30" fmla="*/ 19 w 61"/>
                <a:gd name="T31" fmla="*/ 14 h 104"/>
                <a:gd name="T32" fmla="*/ 23 w 61"/>
                <a:gd name="T33" fmla="*/ 16 h 104"/>
                <a:gd name="T34" fmla="*/ 35 w 61"/>
                <a:gd name="T35" fmla="*/ 25 h 104"/>
                <a:gd name="T36" fmla="*/ 42 w 61"/>
                <a:gd name="T37" fmla="*/ 37 h 104"/>
                <a:gd name="T38" fmla="*/ 48 w 61"/>
                <a:gd name="T39" fmla="*/ 50 h 104"/>
                <a:gd name="T40" fmla="*/ 54 w 61"/>
                <a:gd name="T41" fmla="*/ 66 h 104"/>
                <a:gd name="T42" fmla="*/ 54 w 61"/>
                <a:gd name="T43" fmla="*/ 85 h 104"/>
                <a:gd name="T44" fmla="*/ 54 w 61"/>
                <a:gd name="T45" fmla="*/ 102 h 104"/>
                <a:gd name="T46" fmla="*/ 54 w 61"/>
                <a:gd name="T47" fmla="*/ 102 h 104"/>
                <a:gd name="T48" fmla="*/ 61 w 61"/>
                <a:gd name="T49" fmla="*/ 104 h 1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"/>
                <a:gd name="T76" fmla="*/ 0 h 104"/>
                <a:gd name="T77" fmla="*/ 61 w 61"/>
                <a:gd name="T78" fmla="*/ 104 h 10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" h="104">
                  <a:moveTo>
                    <a:pt x="61" y="104"/>
                  </a:moveTo>
                  <a:lnTo>
                    <a:pt x="61" y="104"/>
                  </a:lnTo>
                  <a:lnTo>
                    <a:pt x="61" y="85"/>
                  </a:lnTo>
                  <a:lnTo>
                    <a:pt x="61" y="66"/>
                  </a:lnTo>
                  <a:lnTo>
                    <a:pt x="56" y="48"/>
                  </a:lnTo>
                  <a:lnTo>
                    <a:pt x="50" y="33"/>
                  </a:lnTo>
                  <a:lnTo>
                    <a:pt x="40" y="20"/>
                  </a:lnTo>
                  <a:lnTo>
                    <a:pt x="29" y="10"/>
                  </a:lnTo>
                  <a:lnTo>
                    <a:pt x="21" y="6"/>
                  </a:lnTo>
                  <a:lnTo>
                    <a:pt x="15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10"/>
                  </a:lnTo>
                  <a:lnTo>
                    <a:pt x="12" y="12"/>
                  </a:lnTo>
                  <a:lnTo>
                    <a:pt x="19" y="14"/>
                  </a:lnTo>
                  <a:lnTo>
                    <a:pt x="23" y="16"/>
                  </a:lnTo>
                  <a:lnTo>
                    <a:pt x="35" y="25"/>
                  </a:lnTo>
                  <a:lnTo>
                    <a:pt x="42" y="37"/>
                  </a:lnTo>
                  <a:lnTo>
                    <a:pt x="48" y="50"/>
                  </a:lnTo>
                  <a:lnTo>
                    <a:pt x="54" y="66"/>
                  </a:lnTo>
                  <a:lnTo>
                    <a:pt x="54" y="85"/>
                  </a:lnTo>
                  <a:lnTo>
                    <a:pt x="54" y="102"/>
                  </a:lnTo>
                  <a:lnTo>
                    <a:pt x="61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4" name="Freeform 4093"/>
            <p:cNvSpPr>
              <a:spLocks noChangeAspect="1"/>
            </p:cNvSpPr>
            <p:nvPr/>
          </p:nvSpPr>
          <p:spPr bwMode="auto">
            <a:xfrm>
              <a:off x="3235" y="2216"/>
              <a:ext cx="92" cy="104"/>
            </a:xfrm>
            <a:custGeom>
              <a:avLst/>
              <a:gdLst>
                <a:gd name="T0" fmla="*/ 0 w 92"/>
                <a:gd name="T1" fmla="*/ 104 h 104"/>
                <a:gd name="T2" fmla="*/ 0 w 92"/>
                <a:gd name="T3" fmla="*/ 104 h 104"/>
                <a:gd name="T4" fmla="*/ 18 w 92"/>
                <a:gd name="T5" fmla="*/ 102 h 104"/>
                <a:gd name="T6" fmla="*/ 31 w 92"/>
                <a:gd name="T7" fmla="*/ 94 h 104"/>
                <a:gd name="T8" fmla="*/ 46 w 92"/>
                <a:gd name="T9" fmla="*/ 86 h 104"/>
                <a:gd name="T10" fmla="*/ 60 w 92"/>
                <a:gd name="T11" fmla="*/ 73 h 104"/>
                <a:gd name="T12" fmla="*/ 71 w 92"/>
                <a:gd name="T13" fmla="*/ 58 h 104"/>
                <a:gd name="T14" fmla="*/ 79 w 92"/>
                <a:gd name="T15" fmla="*/ 42 h 104"/>
                <a:gd name="T16" fmla="*/ 87 w 92"/>
                <a:gd name="T17" fmla="*/ 23 h 104"/>
                <a:gd name="T18" fmla="*/ 92 w 92"/>
                <a:gd name="T19" fmla="*/ 2 h 104"/>
                <a:gd name="T20" fmla="*/ 85 w 92"/>
                <a:gd name="T21" fmla="*/ 0 h 104"/>
                <a:gd name="T22" fmla="*/ 79 w 92"/>
                <a:gd name="T23" fmla="*/ 19 h 104"/>
                <a:gd name="T24" fmla="*/ 73 w 92"/>
                <a:gd name="T25" fmla="*/ 39 h 104"/>
                <a:gd name="T26" fmla="*/ 64 w 92"/>
                <a:gd name="T27" fmla="*/ 54 h 104"/>
                <a:gd name="T28" fmla="*/ 52 w 92"/>
                <a:gd name="T29" fmla="*/ 67 h 104"/>
                <a:gd name="T30" fmla="*/ 41 w 92"/>
                <a:gd name="T31" fmla="*/ 79 h 104"/>
                <a:gd name="T32" fmla="*/ 29 w 92"/>
                <a:gd name="T33" fmla="*/ 88 h 104"/>
                <a:gd name="T34" fmla="*/ 14 w 92"/>
                <a:gd name="T35" fmla="*/ 92 h 104"/>
                <a:gd name="T36" fmla="*/ 0 w 92"/>
                <a:gd name="T37" fmla="*/ 94 h 104"/>
                <a:gd name="T38" fmla="*/ 0 w 92"/>
                <a:gd name="T39" fmla="*/ 94 h 104"/>
                <a:gd name="T40" fmla="*/ 0 w 92"/>
                <a:gd name="T41" fmla="*/ 104 h 10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04"/>
                <a:gd name="T65" fmla="*/ 92 w 92"/>
                <a:gd name="T66" fmla="*/ 104 h 10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04">
                  <a:moveTo>
                    <a:pt x="0" y="104"/>
                  </a:moveTo>
                  <a:lnTo>
                    <a:pt x="0" y="104"/>
                  </a:lnTo>
                  <a:lnTo>
                    <a:pt x="18" y="102"/>
                  </a:lnTo>
                  <a:lnTo>
                    <a:pt x="31" y="94"/>
                  </a:lnTo>
                  <a:lnTo>
                    <a:pt x="46" y="86"/>
                  </a:lnTo>
                  <a:lnTo>
                    <a:pt x="60" y="73"/>
                  </a:lnTo>
                  <a:lnTo>
                    <a:pt x="71" y="58"/>
                  </a:lnTo>
                  <a:lnTo>
                    <a:pt x="79" y="42"/>
                  </a:lnTo>
                  <a:lnTo>
                    <a:pt x="87" y="23"/>
                  </a:lnTo>
                  <a:lnTo>
                    <a:pt x="92" y="2"/>
                  </a:lnTo>
                  <a:lnTo>
                    <a:pt x="85" y="0"/>
                  </a:lnTo>
                  <a:lnTo>
                    <a:pt x="79" y="19"/>
                  </a:lnTo>
                  <a:lnTo>
                    <a:pt x="73" y="39"/>
                  </a:lnTo>
                  <a:lnTo>
                    <a:pt x="64" y="54"/>
                  </a:lnTo>
                  <a:lnTo>
                    <a:pt x="52" y="67"/>
                  </a:lnTo>
                  <a:lnTo>
                    <a:pt x="41" y="79"/>
                  </a:lnTo>
                  <a:lnTo>
                    <a:pt x="29" y="88"/>
                  </a:lnTo>
                  <a:lnTo>
                    <a:pt x="14" y="92"/>
                  </a:lnTo>
                  <a:lnTo>
                    <a:pt x="0" y="94"/>
                  </a:lnTo>
                  <a:lnTo>
                    <a:pt x="0" y="10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5" name="Freeform 4094"/>
            <p:cNvSpPr>
              <a:spLocks noChangeAspect="1"/>
            </p:cNvSpPr>
            <p:nvPr/>
          </p:nvSpPr>
          <p:spPr bwMode="auto">
            <a:xfrm>
              <a:off x="3065" y="2043"/>
              <a:ext cx="228" cy="271"/>
            </a:xfrm>
            <a:custGeom>
              <a:avLst/>
              <a:gdLst>
                <a:gd name="T0" fmla="*/ 71 w 228"/>
                <a:gd name="T1" fmla="*/ 0 h 271"/>
                <a:gd name="T2" fmla="*/ 0 w 228"/>
                <a:gd name="T3" fmla="*/ 187 h 271"/>
                <a:gd name="T4" fmla="*/ 155 w 228"/>
                <a:gd name="T5" fmla="*/ 271 h 271"/>
                <a:gd name="T6" fmla="*/ 228 w 228"/>
                <a:gd name="T7" fmla="*/ 85 h 271"/>
                <a:gd name="T8" fmla="*/ 71 w 228"/>
                <a:gd name="T9" fmla="*/ 0 h 2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8"/>
                <a:gd name="T16" fmla="*/ 0 h 271"/>
                <a:gd name="T17" fmla="*/ 228 w 228"/>
                <a:gd name="T18" fmla="*/ 271 h 2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8" h="271">
                  <a:moveTo>
                    <a:pt x="71" y="0"/>
                  </a:moveTo>
                  <a:lnTo>
                    <a:pt x="0" y="187"/>
                  </a:lnTo>
                  <a:lnTo>
                    <a:pt x="155" y="271"/>
                  </a:lnTo>
                  <a:lnTo>
                    <a:pt x="228" y="85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6" name="Freeform 4095"/>
            <p:cNvSpPr>
              <a:spLocks noChangeAspect="1"/>
            </p:cNvSpPr>
            <p:nvPr/>
          </p:nvSpPr>
          <p:spPr bwMode="auto">
            <a:xfrm>
              <a:off x="3059" y="2041"/>
              <a:ext cx="80" cy="192"/>
            </a:xfrm>
            <a:custGeom>
              <a:avLst/>
              <a:gdLst>
                <a:gd name="T0" fmla="*/ 8 w 80"/>
                <a:gd name="T1" fmla="*/ 185 h 192"/>
                <a:gd name="T2" fmla="*/ 9 w 80"/>
                <a:gd name="T3" fmla="*/ 190 h 192"/>
                <a:gd name="T4" fmla="*/ 80 w 80"/>
                <a:gd name="T5" fmla="*/ 4 h 192"/>
                <a:gd name="T6" fmla="*/ 73 w 80"/>
                <a:gd name="T7" fmla="*/ 0 h 192"/>
                <a:gd name="T8" fmla="*/ 2 w 80"/>
                <a:gd name="T9" fmla="*/ 187 h 192"/>
                <a:gd name="T10" fmla="*/ 4 w 80"/>
                <a:gd name="T11" fmla="*/ 192 h 192"/>
                <a:gd name="T12" fmla="*/ 2 w 80"/>
                <a:gd name="T13" fmla="*/ 187 h 192"/>
                <a:gd name="T14" fmla="*/ 0 w 80"/>
                <a:gd name="T15" fmla="*/ 190 h 192"/>
                <a:gd name="T16" fmla="*/ 4 w 80"/>
                <a:gd name="T17" fmla="*/ 192 h 192"/>
                <a:gd name="T18" fmla="*/ 8 w 80"/>
                <a:gd name="T19" fmla="*/ 185 h 1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0"/>
                <a:gd name="T31" fmla="*/ 0 h 192"/>
                <a:gd name="T32" fmla="*/ 80 w 80"/>
                <a:gd name="T33" fmla="*/ 192 h 19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0" h="192">
                  <a:moveTo>
                    <a:pt x="8" y="185"/>
                  </a:moveTo>
                  <a:lnTo>
                    <a:pt x="9" y="190"/>
                  </a:lnTo>
                  <a:lnTo>
                    <a:pt x="80" y="4"/>
                  </a:lnTo>
                  <a:lnTo>
                    <a:pt x="73" y="0"/>
                  </a:lnTo>
                  <a:lnTo>
                    <a:pt x="2" y="187"/>
                  </a:lnTo>
                  <a:lnTo>
                    <a:pt x="4" y="192"/>
                  </a:lnTo>
                  <a:lnTo>
                    <a:pt x="2" y="187"/>
                  </a:lnTo>
                  <a:lnTo>
                    <a:pt x="0" y="190"/>
                  </a:lnTo>
                  <a:lnTo>
                    <a:pt x="4" y="192"/>
                  </a:lnTo>
                  <a:lnTo>
                    <a:pt x="8" y="18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7" name="Freeform 4096"/>
            <p:cNvSpPr>
              <a:spLocks noChangeAspect="1"/>
            </p:cNvSpPr>
            <p:nvPr/>
          </p:nvSpPr>
          <p:spPr bwMode="auto">
            <a:xfrm>
              <a:off x="3063" y="2226"/>
              <a:ext cx="161" cy="94"/>
            </a:xfrm>
            <a:custGeom>
              <a:avLst/>
              <a:gdLst>
                <a:gd name="T0" fmla="*/ 153 w 161"/>
                <a:gd name="T1" fmla="*/ 86 h 94"/>
                <a:gd name="T2" fmla="*/ 159 w 161"/>
                <a:gd name="T3" fmla="*/ 84 h 94"/>
                <a:gd name="T4" fmla="*/ 4 w 161"/>
                <a:gd name="T5" fmla="*/ 0 h 94"/>
                <a:gd name="T6" fmla="*/ 0 w 161"/>
                <a:gd name="T7" fmla="*/ 7 h 94"/>
                <a:gd name="T8" fmla="*/ 155 w 161"/>
                <a:gd name="T9" fmla="*/ 90 h 94"/>
                <a:gd name="T10" fmla="*/ 161 w 161"/>
                <a:gd name="T11" fmla="*/ 88 h 94"/>
                <a:gd name="T12" fmla="*/ 155 w 161"/>
                <a:gd name="T13" fmla="*/ 90 h 94"/>
                <a:gd name="T14" fmla="*/ 159 w 161"/>
                <a:gd name="T15" fmla="*/ 94 h 94"/>
                <a:gd name="T16" fmla="*/ 161 w 161"/>
                <a:gd name="T17" fmla="*/ 88 h 94"/>
                <a:gd name="T18" fmla="*/ 153 w 161"/>
                <a:gd name="T19" fmla="*/ 86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1"/>
                <a:gd name="T31" fmla="*/ 0 h 94"/>
                <a:gd name="T32" fmla="*/ 161 w 161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1" h="94">
                  <a:moveTo>
                    <a:pt x="153" y="86"/>
                  </a:moveTo>
                  <a:lnTo>
                    <a:pt x="159" y="84"/>
                  </a:lnTo>
                  <a:lnTo>
                    <a:pt x="4" y="0"/>
                  </a:lnTo>
                  <a:lnTo>
                    <a:pt x="0" y="7"/>
                  </a:lnTo>
                  <a:lnTo>
                    <a:pt x="155" y="90"/>
                  </a:lnTo>
                  <a:lnTo>
                    <a:pt x="161" y="88"/>
                  </a:lnTo>
                  <a:lnTo>
                    <a:pt x="155" y="90"/>
                  </a:lnTo>
                  <a:lnTo>
                    <a:pt x="159" y="94"/>
                  </a:lnTo>
                  <a:lnTo>
                    <a:pt x="161" y="88"/>
                  </a:lnTo>
                  <a:lnTo>
                    <a:pt x="153" y="8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8" name="Freeform 4097"/>
            <p:cNvSpPr>
              <a:spLocks noChangeAspect="1"/>
            </p:cNvSpPr>
            <p:nvPr/>
          </p:nvSpPr>
          <p:spPr bwMode="auto">
            <a:xfrm>
              <a:off x="3216" y="2124"/>
              <a:ext cx="81" cy="190"/>
            </a:xfrm>
            <a:custGeom>
              <a:avLst/>
              <a:gdLst>
                <a:gd name="T0" fmla="*/ 75 w 81"/>
                <a:gd name="T1" fmla="*/ 8 h 190"/>
                <a:gd name="T2" fmla="*/ 73 w 81"/>
                <a:gd name="T3" fmla="*/ 2 h 190"/>
                <a:gd name="T4" fmla="*/ 0 w 81"/>
                <a:gd name="T5" fmla="*/ 188 h 190"/>
                <a:gd name="T6" fmla="*/ 8 w 81"/>
                <a:gd name="T7" fmla="*/ 190 h 190"/>
                <a:gd name="T8" fmla="*/ 81 w 81"/>
                <a:gd name="T9" fmla="*/ 4 h 190"/>
                <a:gd name="T10" fmla="*/ 79 w 81"/>
                <a:gd name="T11" fmla="*/ 0 h 190"/>
                <a:gd name="T12" fmla="*/ 81 w 81"/>
                <a:gd name="T13" fmla="*/ 4 h 190"/>
                <a:gd name="T14" fmla="*/ 81 w 81"/>
                <a:gd name="T15" fmla="*/ 2 h 190"/>
                <a:gd name="T16" fmla="*/ 79 w 81"/>
                <a:gd name="T17" fmla="*/ 0 h 190"/>
                <a:gd name="T18" fmla="*/ 75 w 81"/>
                <a:gd name="T19" fmla="*/ 8 h 1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1"/>
                <a:gd name="T31" fmla="*/ 0 h 190"/>
                <a:gd name="T32" fmla="*/ 81 w 81"/>
                <a:gd name="T33" fmla="*/ 190 h 1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1" h="190">
                  <a:moveTo>
                    <a:pt x="75" y="8"/>
                  </a:moveTo>
                  <a:lnTo>
                    <a:pt x="73" y="2"/>
                  </a:lnTo>
                  <a:lnTo>
                    <a:pt x="0" y="188"/>
                  </a:lnTo>
                  <a:lnTo>
                    <a:pt x="8" y="190"/>
                  </a:lnTo>
                  <a:lnTo>
                    <a:pt x="81" y="4"/>
                  </a:lnTo>
                  <a:lnTo>
                    <a:pt x="79" y="0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79" y="0"/>
                  </a:lnTo>
                  <a:lnTo>
                    <a:pt x="75" y="8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09" name="Freeform 4098"/>
            <p:cNvSpPr>
              <a:spLocks noChangeAspect="1"/>
            </p:cNvSpPr>
            <p:nvPr/>
          </p:nvSpPr>
          <p:spPr bwMode="auto">
            <a:xfrm>
              <a:off x="3132" y="2038"/>
              <a:ext cx="163" cy="94"/>
            </a:xfrm>
            <a:custGeom>
              <a:avLst/>
              <a:gdLst>
                <a:gd name="T0" fmla="*/ 7 w 163"/>
                <a:gd name="T1" fmla="*/ 7 h 94"/>
                <a:gd name="T2" fmla="*/ 2 w 163"/>
                <a:gd name="T3" fmla="*/ 9 h 94"/>
                <a:gd name="T4" fmla="*/ 159 w 163"/>
                <a:gd name="T5" fmla="*/ 94 h 94"/>
                <a:gd name="T6" fmla="*/ 163 w 163"/>
                <a:gd name="T7" fmla="*/ 86 h 94"/>
                <a:gd name="T8" fmla="*/ 6 w 163"/>
                <a:gd name="T9" fmla="*/ 2 h 94"/>
                <a:gd name="T10" fmla="*/ 0 w 163"/>
                <a:gd name="T11" fmla="*/ 3 h 94"/>
                <a:gd name="T12" fmla="*/ 6 w 163"/>
                <a:gd name="T13" fmla="*/ 2 h 94"/>
                <a:gd name="T14" fmla="*/ 2 w 163"/>
                <a:gd name="T15" fmla="*/ 0 h 94"/>
                <a:gd name="T16" fmla="*/ 0 w 163"/>
                <a:gd name="T17" fmla="*/ 3 h 94"/>
                <a:gd name="T18" fmla="*/ 7 w 163"/>
                <a:gd name="T19" fmla="*/ 7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3"/>
                <a:gd name="T31" fmla="*/ 0 h 94"/>
                <a:gd name="T32" fmla="*/ 163 w 163"/>
                <a:gd name="T33" fmla="*/ 94 h 9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3" h="94">
                  <a:moveTo>
                    <a:pt x="7" y="7"/>
                  </a:moveTo>
                  <a:lnTo>
                    <a:pt x="2" y="9"/>
                  </a:lnTo>
                  <a:lnTo>
                    <a:pt x="159" y="94"/>
                  </a:lnTo>
                  <a:lnTo>
                    <a:pt x="163" y="86"/>
                  </a:lnTo>
                  <a:lnTo>
                    <a:pt x="6" y="2"/>
                  </a:lnTo>
                  <a:lnTo>
                    <a:pt x="0" y="3"/>
                  </a:lnTo>
                  <a:lnTo>
                    <a:pt x="6" y="2"/>
                  </a:lnTo>
                  <a:lnTo>
                    <a:pt x="2" y="0"/>
                  </a:lnTo>
                  <a:lnTo>
                    <a:pt x="0" y="3"/>
                  </a:lnTo>
                  <a:lnTo>
                    <a:pt x="7" y="7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0" name="Freeform 4099"/>
            <p:cNvSpPr>
              <a:spLocks noChangeAspect="1"/>
            </p:cNvSpPr>
            <p:nvPr/>
          </p:nvSpPr>
          <p:spPr bwMode="auto">
            <a:xfrm>
              <a:off x="3178" y="2076"/>
              <a:ext cx="124" cy="102"/>
            </a:xfrm>
            <a:custGeom>
              <a:avLst/>
              <a:gdLst>
                <a:gd name="T0" fmla="*/ 124 w 124"/>
                <a:gd name="T1" fmla="*/ 102 h 102"/>
                <a:gd name="T2" fmla="*/ 15 w 124"/>
                <a:gd name="T3" fmla="*/ 40 h 102"/>
                <a:gd name="T4" fmla="*/ 15 w 124"/>
                <a:gd name="T5" fmla="*/ 38 h 102"/>
                <a:gd name="T6" fmla="*/ 13 w 124"/>
                <a:gd name="T7" fmla="*/ 36 h 102"/>
                <a:gd name="T8" fmla="*/ 13 w 124"/>
                <a:gd name="T9" fmla="*/ 33 h 102"/>
                <a:gd name="T10" fmla="*/ 11 w 124"/>
                <a:gd name="T11" fmla="*/ 27 h 102"/>
                <a:gd name="T12" fmla="*/ 9 w 124"/>
                <a:gd name="T13" fmla="*/ 21 h 102"/>
                <a:gd name="T14" fmla="*/ 7 w 124"/>
                <a:gd name="T15" fmla="*/ 13 h 102"/>
                <a:gd name="T16" fmla="*/ 4 w 124"/>
                <a:gd name="T17" fmla="*/ 8 h 102"/>
                <a:gd name="T18" fmla="*/ 0 w 124"/>
                <a:gd name="T19" fmla="*/ 0 h 102"/>
                <a:gd name="T20" fmla="*/ 107 w 124"/>
                <a:gd name="T21" fmla="*/ 60 h 102"/>
                <a:gd name="T22" fmla="*/ 113 w 124"/>
                <a:gd name="T23" fmla="*/ 65 h 102"/>
                <a:gd name="T24" fmla="*/ 117 w 124"/>
                <a:gd name="T25" fmla="*/ 73 h 102"/>
                <a:gd name="T26" fmla="*/ 121 w 124"/>
                <a:gd name="T27" fmla="*/ 79 h 102"/>
                <a:gd name="T28" fmla="*/ 123 w 124"/>
                <a:gd name="T29" fmla="*/ 86 h 102"/>
                <a:gd name="T30" fmla="*/ 124 w 124"/>
                <a:gd name="T31" fmla="*/ 92 h 102"/>
                <a:gd name="T32" fmla="*/ 124 w 124"/>
                <a:gd name="T33" fmla="*/ 98 h 102"/>
                <a:gd name="T34" fmla="*/ 124 w 124"/>
                <a:gd name="T35" fmla="*/ 102 h 102"/>
                <a:gd name="T36" fmla="*/ 124 w 124"/>
                <a:gd name="T37" fmla="*/ 102 h 1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4"/>
                <a:gd name="T58" fmla="*/ 0 h 102"/>
                <a:gd name="T59" fmla="*/ 124 w 124"/>
                <a:gd name="T60" fmla="*/ 102 h 10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4" h="102">
                  <a:moveTo>
                    <a:pt x="124" y="102"/>
                  </a:moveTo>
                  <a:lnTo>
                    <a:pt x="15" y="40"/>
                  </a:lnTo>
                  <a:lnTo>
                    <a:pt x="15" y="38"/>
                  </a:lnTo>
                  <a:lnTo>
                    <a:pt x="13" y="36"/>
                  </a:lnTo>
                  <a:lnTo>
                    <a:pt x="13" y="33"/>
                  </a:lnTo>
                  <a:lnTo>
                    <a:pt x="11" y="27"/>
                  </a:lnTo>
                  <a:lnTo>
                    <a:pt x="9" y="21"/>
                  </a:lnTo>
                  <a:lnTo>
                    <a:pt x="7" y="13"/>
                  </a:lnTo>
                  <a:lnTo>
                    <a:pt x="4" y="8"/>
                  </a:lnTo>
                  <a:lnTo>
                    <a:pt x="0" y="0"/>
                  </a:lnTo>
                  <a:lnTo>
                    <a:pt x="107" y="60"/>
                  </a:lnTo>
                  <a:lnTo>
                    <a:pt x="113" y="65"/>
                  </a:lnTo>
                  <a:lnTo>
                    <a:pt x="117" y="73"/>
                  </a:lnTo>
                  <a:lnTo>
                    <a:pt x="121" y="79"/>
                  </a:lnTo>
                  <a:lnTo>
                    <a:pt x="123" y="86"/>
                  </a:lnTo>
                  <a:lnTo>
                    <a:pt x="124" y="92"/>
                  </a:lnTo>
                  <a:lnTo>
                    <a:pt x="124" y="98"/>
                  </a:lnTo>
                  <a:lnTo>
                    <a:pt x="124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1" name="Freeform 4100"/>
            <p:cNvSpPr>
              <a:spLocks noChangeAspect="1"/>
            </p:cNvSpPr>
            <p:nvPr/>
          </p:nvSpPr>
          <p:spPr bwMode="auto">
            <a:xfrm>
              <a:off x="3159" y="2182"/>
              <a:ext cx="134" cy="94"/>
            </a:xfrm>
            <a:custGeom>
              <a:avLst/>
              <a:gdLst>
                <a:gd name="T0" fmla="*/ 134 w 134"/>
                <a:gd name="T1" fmla="*/ 65 h 94"/>
                <a:gd name="T2" fmla="*/ 19 w 134"/>
                <a:gd name="T3" fmla="*/ 0 h 94"/>
                <a:gd name="T4" fmla="*/ 19 w 134"/>
                <a:gd name="T5" fmla="*/ 1 h 94"/>
                <a:gd name="T6" fmla="*/ 17 w 134"/>
                <a:gd name="T7" fmla="*/ 3 h 94"/>
                <a:gd name="T8" fmla="*/ 15 w 134"/>
                <a:gd name="T9" fmla="*/ 7 h 94"/>
                <a:gd name="T10" fmla="*/ 13 w 134"/>
                <a:gd name="T11" fmla="*/ 11 h 94"/>
                <a:gd name="T12" fmla="*/ 11 w 134"/>
                <a:gd name="T13" fmla="*/ 15 h 94"/>
                <a:gd name="T14" fmla="*/ 7 w 134"/>
                <a:gd name="T15" fmla="*/ 21 h 94"/>
                <a:gd name="T16" fmla="*/ 3 w 134"/>
                <a:gd name="T17" fmla="*/ 25 h 94"/>
                <a:gd name="T18" fmla="*/ 0 w 134"/>
                <a:gd name="T19" fmla="*/ 30 h 94"/>
                <a:gd name="T20" fmla="*/ 113 w 134"/>
                <a:gd name="T21" fmla="*/ 94 h 94"/>
                <a:gd name="T22" fmla="*/ 117 w 134"/>
                <a:gd name="T23" fmla="*/ 90 h 94"/>
                <a:gd name="T24" fmla="*/ 120 w 134"/>
                <a:gd name="T25" fmla="*/ 86 h 94"/>
                <a:gd name="T26" fmla="*/ 124 w 134"/>
                <a:gd name="T27" fmla="*/ 82 h 94"/>
                <a:gd name="T28" fmla="*/ 128 w 134"/>
                <a:gd name="T29" fmla="*/ 76 h 94"/>
                <a:gd name="T30" fmla="*/ 130 w 134"/>
                <a:gd name="T31" fmla="*/ 73 h 94"/>
                <a:gd name="T32" fmla="*/ 132 w 134"/>
                <a:gd name="T33" fmla="*/ 69 h 94"/>
                <a:gd name="T34" fmla="*/ 134 w 134"/>
                <a:gd name="T35" fmla="*/ 67 h 94"/>
                <a:gd name="T36" fmla="*/ 134 w 134"/>
                <a:gd name="T37" fmla="*/ 65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4"/>
                <a:gd name="T58" fmla="*/ 0 h 94"/>
                <a:gd name="T59" fmla="*/ 134 w 134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4" h="94">
                  <a:moveTo>
                    <a:pt x="134" y="65"/>
                  </a:moveTo>
                  <a:lnTo>
                    <a:pt x="19" y="0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5" y="7"/>
                  </a:lnTo>
                  <a:lnTo>
                    <a:pt x="13" y="11"/>
                  </a:lnTo>
                  <a:lnTo>
                    <a:pt x="11" y="15"/>
                  </a:lnTo>
                  <a:lnTo>
                    <a:pt x="7" y="21"/>
                  </a:lnTo>
                  <a:lnTo>
                    <a:pt x="3" y="25"/>
                  </a:lnTo>
                  <a:lnTo>
                    <a:pt x="0" y="30"/>
                  </a:lnTo>
                  <a:lnTo>
                    <a:pt x="113" y="94"/>
                  </a:lnTo>
                  <a:lnTo>
                    <a:pt x="117" y="90"/>
                  </a:lnTo>
                  <a:lnTo>
                    <a:pt x="120" y="86"/>
                  </a:lnTo>
                  <a:lnTo>
                    <a:pt x="124" y="82"/>
                  </a:lnTo>
                  <a:lnTo>
                    <a:pt x="128" y="76"/>
                  </a:lnTo>
                  <a:lnTo>
                    <a:pt x="130" y="73"/>
                  </a:lnTo>
                  <a:lnTo>
                    <a:pt x="132" y="69"/>
                  </a:lnTo>
                  <a:lnTo>
                    <a:pt x="134" y="67"/>
                  </a:lnTo>
                  <a:lnTo>
                    <a:pt x="134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2" name="Freeform 4101"/>
            <p:cNvSpPr>
              <a:spLocks noChangeAspect="1"/>
            </p:cNvSpPr>
            <p:nvPr/>
          </p:nvSpPr>
          <p:spPr bwMode="auto">
            <a:xfrm>
              <a:off x="3185" y="2132"/>
              <a:ext cx="119" cy="103"/>
            </a:xfrm>
            <a:custGeom>
              <a:avLst/>
              <a:gdLst>
                <a:gd name="T0" fmla="*/ 112 w 119"/>
                <a:gd name="T1" fmla="*/ 103 h 103"/>
                <a:gd name="T2" fmla="*/ 0 w 119"/>
                <a:gd name="T3" fmla="*/ 40 h 103"/>
                <a:gd name="T4" fmla="*/ 2 w 119"/>
                <a:gd name="T5" fmla="*/ 40 h 103"/>
                <a:gd name="T6" fmla="*/ 2 w 119"/>
                <a:gd name="T7" fmla="*/ 36 h 103"/>
                <a:gd name="T8" fmla="*/ 2 w 119"/>
                <a:gd name="T9" fmla="*/ 32 h 103"/>
                <a:gd name="T10" fmla="*/ 4 w 119"/>
                <a:gd name="T11" fmla="*/ 28 h 103"/>
                <a:gd name="T12" fmla="*/ 4 w 119"/>
                <a:gd name="T13" fmla="*/ 21 h 103"/>
                <a:gd name="T14" fmla="*/ 6 w 119"/>
                <a:gd name="T15" fmla="*/ 15 h 103"/>
                <a:gd name="T16" fmla="*/ 6 w 119"/>
                <a:gd name="T17" fmla="*/ 7 h 103"/>
                <a:gd name="T18" fmla="*/ 8 w 119"/>
                <a:gd name="T19" fmla="*/ 0 h 103"/>
                <a:gd name="T20" fmla="*/ 119 w 119"/>
                <a:gd name="T21" fmla="*/ 65 h 103"/>
                <a:gd name="T22" fmla="*/ 119 w 119"/>
                <a:gd name="T23" fmla="*/ 71 h 103"/>
                <a:gd name="T24" fmla="*/ 119 w 119"/>
                <a:gd name="T25" fmla="*/ 76 h 103"/>
                <a:gd name="T26" fmla="*/ 117 w 119"/>
                <a:gd name="T27" fmla="*/ 82 h 103"/>
                <a:gd name="T28" fmla="*/ 116 w 119"/>
                <a:gd name="T29" fmla="*/ 88 h 103"/>
                <a:gd name="T30" fmla="*/ 116 w 119"/>
                <a:gd name="T31" fmla="*/ 94 h 103"/>
                <a:gd name="T32" fmla="*/ 114 w 119"/>
                <a:gd name="T33" fmla="*/ 98 h 103"/>
                <a:gd name="T34" fmla="*/ 114 w 119"/>
                <a:gd name="T35" fmla="*/ 101 h 103"/>
                <a:gd name="T36" fmla="*/ 112 w 119"/>
                <a:gd name="T37" fmla="*/ 103 h 10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9"/>
                <a:gd name="T58" fmla="*/ 0 h 103"/>
                <a:gd name="T59" fmla="*/ 119 w 119"/>
                <a:gd name="T60" fmla="*/ 103 h 10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9" h="103">
                  <a:moveTo>
                    <a:pt x="112" y="103"/>
                  </a:moveTo>
                  <a:lnTo>
                    <a:pt x="0" y="40"/>
                  </a:lnTo>
                  <a:lnTo>
                    <a:pt x="2" y="40"/>
                  </a:lnTo>
                  <a:lnTo>
                    <a:pt x="2" y="36"/>
                  </a:lnTo>
                  <a:lnTo>
                    <a:pt x="2" y="32"/>
                  </a:lnTo>
                  <a:lnTo>
                    <a:pt x="4" y="28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6" y="7"/>
                  </a:lnTo>
                  <a:lnTo>
                    <a:pt x="8" y="0"/>
                  </a:lnTo>
                  <a:lnTo>
                    <a:pt x="119" y="65"/>
                  </a:lnTo>
                  <a:lnTo>
                    <a:pt x="119" y="71"/>
                  </a:lnTo>
                  <a:lnTo>
                    <a:pt x="119" y="76"/>
                  </a:lnTo>
                  <a:lnTo>
                    <a:pt x="117" y="82"/>
                  </a:lnTo>
                  <a:lnTo>
                    <a:pt x="116" y="88"/>
                  </a:lnTo>
                  <a:lnTo>
                    <a:pt x="116" y="94"/>
                  </a:lnTo>
                  <a:lnTo>
                    <a:pt x="114" y="98"/>
                  </a:lnTo>
                  <a:lnTo>
                    <a:pt x="114" y="101"/>
                  </a:lnTo>
                  <a:lnTo>
                    <a:pt x="112" y="103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3" name="Freeform 4102"/>
            <p:cNvSpPr>
              <a:spLocks noChangeAspect="1"/>
            </p:cNvSpPr>
            <p:nvPr/>
          </p:nvSpPr>
          <p:spPr bwMode="auto">
            <a:xfrm>
              <a:off x="3111" y="2220"/>
              <a:ext cx="149" cy="81"/>
            </a:xfrm>
            <a:custGeom>
              <a:avLst/>
              <a:gdLst>
                <a:gd name="T0" fmla="*/ 149 w 149"/>
                <a:gd name="T1" fmla="*/ 65 h 81"/>
                <a:gd name="T2" fmla="*/ 34 w 149"/>
                <a:gd name="T3" fmla="*/ 0 h 81"/>
                <a:gd name="T4" fmla="*/ 34 w 149"/>
                <a:gd name="T5" fmla="*/ 0 h 81"/>
                <a:gd name="T6" fmla="*/ 32 w 149"/>
                <a:gd name="T7" fmla="*/ 4 h 81"/>
                <a:gd name="T8" fmla="*/ 30 w 149"/>
                <a:gd name="T9" fmla="*/ 6 h 81"/>
                <a:gd name="T10" fmla="*/ 27 w 149"/>
                <a:gd name="T11" fmla="*/ 10 h 81"/>
                <a:gd name="T12" fmla="*/ 21 w 149"/>
                <a:gd name="T13" fmla="*/ 13 h 81"/>
                <a:gd name="T14" fmla="*/ 15 w 149"/>
                <a:gd name="T15" fmla="*/ 15 h 81"/>
                <a:gd name="T16" fmla="*/ 7 w 149"/>
                <a:gd name="T17" fmla="*/ 19 h 81"/>
                <a:gd name="T18" fmla="*/ 0 w 149"/>
                <a:gd name="T19" fmla="*/ 21 h 81"/>
                <a:gd name="T20" fmla="*/ 111 w 149"/>
                <a:gd name="T21" fmla="*/ 81 h 81"/>
                <a:gd name="T22" fmla="*/ 119 w 149"/>
                <a:gd name="T23" fmla="*/ 81 h 81"/>
                <a:gd name="T24" fmla="*/ 126 w 149"/>
                <a:gd name="T25" fmla="*/ 81 h 81"/>
                <a:gd name="T26" fmla="*/ 132 w 149"/>
                <a:gd name="T27" fmla="*/ 79 h 81"/>
                <a:gd name="T28" fmla="*/ 138 w 149"/>
                <a:gd name="T29" fmla="*/ 75 h 81"/>
                <a:gd name="T30" fmla="*/ 144 w 149"/>
                <a:gd name="T31" fmla="*/ 71 h 81"/>
                <a:gd name="T32" fmla="*/ 147 w 149"/>
                <a:gd name="T33" fmla="*/ 69 h 81"/>
                <a:gd name="T34" fmla="*/ 149 w 149"/>
                <a:gd name="T35" fmla="*/ 65 h 81"/>
                <a:gd name="T36" fmla="*/ 149 w 149"/>
                <a:gd name="T37" fmla="*/ 65 h 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9"/>
                <a:gd name="T58" fmla="*/ 0 h 81"/>
                <a:gd name="T59" fmla="*/ 149 w 149"/>
                <a:gd name="T60" fmla="*/ 81 h 8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9" h="81">
                  <a:moveTo>
                    <a:pt x="149" y="65"/>
                  </a:moveTo>
                  <a:lnTo>
                    <a:pt x="34" y="0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27" y="10"/>
                  </a:lnTo>
                  <a:lnTo>
                    <a:pt x="21" y="13"/>
                  </a:lnTo>
                  <a:lnTo>
                    <a:pt x="15" y="15"/>
                  </a:lnTo>
                  <a:lnTo>
                    <a:pt x="7" y="19"/>
                  </a:lnTo>
                  <a:lnTo>
                    <a:pt x="0" y="21"/>
                  </a:lnTo>
                  <a:lnTo>
                    <a:pt x="111" y="81"/>
                  </a:lnTo>
                  <a:lnTo>
                    <a:pt x="119" y="81"/>
                  </a:lnTo>
                  <a:lnTo>
                    <a:pt x="126" y="81"/>
                  </a:lnTo>
                  <a:lnTo>
                    <a:pt x="132" y="79"/>
                  </a:lnTo>
                  <a:lnTo>
                    <a:pt x="138" y="75"/>
                  </a:lnTo>
                  <a:lnTo>
                    <a:pt x="144" y="71"/>
                  </a:lnTo>
                  <a:lnTo>
                    <a:pt x="147" y="69"/>
                  </a:lnTo>
                  <a:lnTo>
                    <a:pt x="149" y="65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4" name="Freeform 4103"/>
            <p:cNvSpPr>
              <a:spLocks noChangeAspect="1"/>
            </p:cNvSpPr>
            <p:nvPr/>
          </p:nvSpPr>
          <p:spPr bwMode="auto">
            <a:xfrm>
              <a:off x="3045" y="2049"/>
              <a:ext cx="148" cy="196"/>
            </a:xfrm>
            <a:custGeom>
              <a:avLst/>
              <a:gdLst>
                <a:gd name="T0" fmla="*/ 60 w 148"/>
                <a:gd name="T1" fmla="*/ 196 h 196"/>
                <a:gd name="T2" fmla="*/ 52 w 148"/>
                <a:gd name="T3" fmla="*/ 196 h 196"/>
                <a:gd name="T4" fmla="*/ 45 w 148"/>
                <a:gd name="T5" fmla="*/ 194 h 196"/>
                <a:gd name="T6" fmla="*/ 39 w 148"/>
                <a:gd name="T7" fmla="*/ 192 h 196"/>
                <a:gd name="T8" fmla="*/ 33 w 148"/>
                <a:gd name="T9" fmla="*/ 188 h 196"/>
                <a:gd name="T10" fmla="*/ 22 w 148"/>
                <a:gd name="T11" fmla="*/ 179 h 196"/>
                <a:gd name="T12" fmla="*/ 14 w 148"/>
                <a:gd name="T13" fmla="*/ 167 h 196"/>
                <a:gd name="T14" fmla="*/ 6 w 148"/>
                <a:gd name="T15" fmla="*/ 152 h 196"/>
                <a:gd name="T16" fmla="*/ 2 w 148"/>
                <a:gd name="T17" fmla="*/ 136 h 196"/>
                <a:gd name="T18" fmla="*/ 0 w 148"/>
                <a:gd name="T19" fmla="*/ 117 h 196"/>
                <a:gd name="T20" fmla="*/ 2 w 148"/>
                <a:gd name="T21" fmla="*/ 98 h 196"/>
                <a:gd name="T22" fmla="*/ 6 w 148"/>
                <a:gd name="T23" fmla="*/ 79 h 196"/>
                <a:gd name="T24" fmla="*/ 14 w 148"/>
                <a:gd name="T25" fmla="*/ 60 h 196"/>
                <a:gd name="T26" fmla="*/ 23 w 148"/>
                <a:gd name="T27" fmla="*/ 42 h 196"/>
                <a:gd name="T28" fmla="*/ 35 w 148"/>
                <a:gd name="T29" fmla="*/ 29 h 196"/>
                <a:gd name="T30" fmla="*/ 46 w 148"/>
                <a:gd name="T31" fmla="*/ 17 h 196"/>
                <a:gd name="T32" fmla="*/ 60 w 148"/>
                <a:gd name="T33" fmla="*/ 8 h 196"/>
                <a:gd name="T34" fmla="*/ 75 w 148"/>
                <a:gd name="T35" fmla="*/ 2 h 196"/>
                <a:gd name="T36" fmla="*/ 89 w 148"/>
                <a:gd name="T37" fmla="*/ 0 h 196"/>
                <a:gd name="T38" fmla="*/ 96 w 148"/>
                <a:gd name="T39" fmla="*/ 0 h 196"/>
                <a:gd name="T40" fmla="*/ 104 w 148"/>
                <a:gd name="T41" fmla="*/ 2 h 196"/>
                <a:gd name="T42" fmla="*/ 110 w 148"/>
                <a:gd name="T43" fmla="*/ 4 h 196"/>
                <a:gd name="T44" fmla="*/ 116 w 148"/>
                <a:gd name="T45" fmla="*/ 8 h 196"/>
                <a:gd name="T46" fmla="*/ 127 w 148"/>
                <a:gd name="T47" fmla="*/ 17 h 196"/>
                <a:gd name="T48" fmla="*/ 137 w 148"/>
                <a:gd name="T49" fmla="*/ 29 h 196"/>
                <a:gd name="T50" fmla="*/ 142 w 148"/>
                <a:gd name="T51" fmla="*/ 44 h 196"/>
                <a:gd name="T52" fmla="*/ 146 w 148"/>
                <a:gd name="T53" fmla="*/ 60 h 196"/>
                <a:gd name="T54" fmla="*/ 148 w 148"/>
                <a:gd name="T55" fmla="*/ 79 h 196"/>
                <a:gd name="T56" fmla="*/ 146 w 148"/>
                <a:gd name="T57" fmla="*/ 98 h 196"/>
                <a:gd name="T58" fmla="*/ 142 w 148"/>
                <a:gd name="T59" fmla="*/ 117 h 196"/>
                <a:gd name="T60" fmla="*/ 135 w 148"/>
                <a:gd name="T61" fmla="*/ 136 h 196"/>
                <a:gd name="T62" fmla="*/ 125 w 148"/>
                <a:gd name="T63" fmla="*/ 154 h 196"/>
                <a:gd name="T64" fmla="*/ 116 w 148"/>
                <a:gd name="T65" fmla="*/ 167 h 196"/>
                <a:gd name="T66" fmla="*/ 102 w 148"/>
                <a:gd name="T67" fmla="*/ 179 h 196"/>
                <a:gd name="T68" fmla="*/ 89 w 148"/>
                <a:gd name="T69" fmla="*/ 188 h 196"/>
                <a:gd name="T70" fmla="*/ 75 w 148"/>
                <a:gd name="T71" fmla="*/ 194 h 196"/>
                <a:gd name="T72" fmla="*/ 60 w 148"/>
                <a:gd name="T73" fmla="*/ 196 h 1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196"/>
                <a:gd name="T113" fmla="*/ 148 w 148"/>
                <a:gd name="T114" fmla="*/ 196 h 19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196">
                  <a:moveTo>
                    <a:pt x="60" y="196"/>
                  </a:moveTo>
                  <a:lnTo>
                    <a:pt x="52" y="196"/>
                  </a:lnTo>
                  <a:lnTo>
                    <a:pt x="45" y="194"/>
                  </a:lnTo>
                  <a:lnTo>
                    <a:pt x="39" y="192"/>
                  </a:lnTo>
                  <a:lnTo>
                    <a:pt x="33" y="188"/>
                  </a:lnTo>
                  <a:lnTo>
                    <a:pt x="22" y="179"/>
                  </a:lnTo>
                  <a:lnTo>
                    <a:pt x="14" y="167"/>
                  </a:lnTo>
                  <a:lnTo>
                    <a:pt x="6" y="152"/>
                  </a:lnTo>
                  <a:lnTo>
                    <a:pt x="2" y="136"/>
                  </a:lnTo>
                  <a:lnTo>
                    <a:pt x="0" y="117"/>
                  </a:lnTo>
                  <a:lnTo>
                    <a:pt x="2" y="98"/>
                  </a:lnTo>
                  <a:lnTo>
                    <a:pt x="6" y="79"/>
                  </a:lnTo>
                  <a:lnTo>
                    <a:pt x="14" y="60"/>
                  </a:lnTo>
                  <a:lnTo>
                    <a:pt x="23" y="42"/>
                  </a:lnTo>
                  <a:lnTo>
                    <a:pt x="35" y="29"/>
                  </a:lnTo>
                  <a:lnTo>
                    <a:pt x="46" y="17"/>
                  </a:lnTo>
                  <a:lnTo>
                    <a:pt x="60" y="8"/>
                  </a:lnTo>
                  <a:lnTo>
                    <a:pt x="75" y="2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4"/>
                  </a:lnTo>
                  <a:lnTo>
                    <a:pt x="116" y="8"/>
                  </a:lnTo>
                  <a:lnTo>
                    <a:pt x="127" y="17"/>
                  </a:lnTo>
                  <a:lnTo>
                    <a:pt x="137" y="29"/>
                  </a:lnTo>
                  <a:lnTo>
                    <a:pt x="142" y="44"/>
                  </a:lnTo>
                  <a:lnTo>
                    <a:pt x="146" y="60"/>
                  </a:lnTo>
                  <a:lnTo>
                    <a:pt x="148" y="79"/>
                  </a:lnTo>
                  <a:lnTo>
                    <a:pt x="146" y="98"/>
                  </a:lnTo>
                  <a:lnTo>
                    <a:pt x="142" y="117"/>
                  </a:lnTo>
                  <a:lnTo>
                    <a:pt x="135" y="136"/>
                  </a:lnTo>
                  <a:lnTo>
                    <a:pt x="125" y="154"/>
                  </a:lnTo>
                  <a:lnTo>
                    <a:pt x="116" y="167"/>
                  </a:lnTo>
                  <a:lnTo>
                    <a:pt x="102" y="179"/>
                  </a:lnTo>
                  <a:lnTo>
                    <a:pt x="89" y="188"/>
                  </a:lnTo>
                  <a:lnTo>
                    <a:pt x="75" y="194"/>
                  </a:lnTo>
                  <a:lnTo>
                    <a:pt x="60" y="196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5" name="Freeform 4104"/>
            <p:cNvSpPr>
              <a:spLocks noChangeAspect="1"/>
            </p:cNvSpPr>
            <p:nvPr/>
          </p:nvSpPr>
          <p:spPr bwMode="auto">
            <a:xfrm>
              <a:off x="3042" y="2147"/>
              <a:ext cx="63" cy="102"/>
            </a:xfrm>
            <a:custGeom>
              <a:avLst/>
              <a:gdLst>
                <a:gd name="T0" fmla="*/ 2 w 63"/>
                <a:gd name="T1" fmla="*/ 0 h 102"/>
                <a:gd name="T2" fmla="*/ 2 w 63"/>
                <a:gd name="T3" fmla="*/ 0 h 102"/>
                <a:gd name="T4" fmla="*/ 0 w 63"/>
                <a:gd name="T5" fmla="*/ 19 h 102"/>
                <a:gd name="T6" fmla="*/ 2 w 63"/>
                <a:gd name="T7" fmla="*/ 38 h 102"/>
                <a:gd name="T8" fmla="*/ 5 w 63"/>
                <a:gd name="T9" fmla="*/ 56 h 102"/>
                <a:gd name="T10" fmla="*/ 13 w 63"/>
                <a:gd name="T11" fmla="*/ 71 h 102"/>
                <a:gd name="T12" fmla="*/ 23 w 63"/>
                <a:gd name="T13" fmla="*/ 84 h 102"/>
                <a:gd name="T14" fmla="*/ 34 w 63"/>
                <a:gd name="T15" fmla="*/ 94 h 102"/>
                <a:gd name="T16" fmla="*/ 40 w 63"/>
                <a:gd name="T17" fmla="*/ 98 h 102"/>
                <a:gd name="T18" fmla="*/ 48 w 63"/>
                <a:gd name="T19" fmla="*/ 100 h 102"/>
                <a:gd name="T20" fmla="*/ 55 w 63"/>
                <a:gd name="T21" fmla="*/ 102 h 102"/>
                <a:gd name="T22" fmla="*/ 63 w 63"/>
                <a:gd name="T23" fmla="*/ 102 h 102"/>
                <a:gd name="T24" fmla="*/ 63 w 63"/>
                <a:gd name="T25" fmla="*/ 94 h 102"/>
                <a:gd name="T26" fmla="*/ 55 w 63"/>
                <a:gd name="T27" fmla="*/ 94 h 102"/>
                <a:gd name="T28" fmla="*/ 49 w 63"/>
                <a:gd name="T29" fmla="*/ 92 h 102"/>
                <a:gd name="T30" fmla="*/ 44 w 63"/>
                <a:gd name="T31" fmla="*/ 90 h 102"/>
                <a:gd name="T32" fmla="*/ 38 w 63"/>
                <a:gd name="T33" fmla="*/ 86 h 102"/>
                <a:gd name="T34" fmla="*/ 28 w 63"/>
                <a:gd name="T35" fmla="*/ 79 h 102"/>
                <a:gd name="T36" fmla="*/ 19 w 63"/>
                <a:gd name="T37" fmla="*/ 67 h 102"/>
                <a:gd name="T38" fmla="*/ 13 w 63"/>
                <a:gd name="T39" fmla="*/ 54 h 102"/>
                <a:gd name="T40" fmla="*/ 9 w 63"/>
                <a:gd name="T41" fmla="*/ 36 h 102"/>
                <a:gd name="T42" fmla="*/ 7 w 63"/>
                <a:gd name="T43" fmla="*/ 19 h 102"/>
                <a:gd name="T44" fmla="*/ 9 w 63"/>
                <a:gd name="T45" fmla="*/ 0 h 102"/>
                <a:gd name="T46" fmla="*/ 9 w 63"/>
                <a:gd name="T47" fmla="*/ 0 h 102"/>
                <a:gd name="T48" fmla="*/ 2 w 63"/>
                <a:gd name="T49" fmla="*/ 0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2" y="0"/>
                  </a:moveTo>
                  <a:lnTo>
                    <a:pt x="2" y="0"/>
                  </a:lnTo>
                  <a:lnTo>
                    <a:pt x="0" y="19"/>
                  </a:lnTo>
                  <a:lnTo>
                    <a:pt x="2" y="38"/>
                  </a:lnTo>
                  <a:lnTo>
                    <a:pt x="5" y="56"/>
                  </a:lnTo>
                  <a:lnTo>
                    <a:pt x="13" y="71"/>
                  </a:lnTo>
                  <a:lnTo>
                    <a:pt x="23" y="84"/>
                  </a:lnTo>
                  <a:lnTo>
                    <a:pt x="34" y="94"/>
                  </a:lnTo>
                  <a:lnTo>
                    <a:pt x="40" y="98"/>
                  </a:lnTo>
                  <a:lnTo>
                    <a:pt x="48" y="100"/>
                  </a:lnTo>
                  <a:lnTo>
                    <a:pt x="55" y="102"/>
                  </a:lnTo>
                  <a:lnTo>
                    <a:pt x="63" y="102"/>
                  </a:lnTo>
                  <a:lnTo>
                    <a:pt x="63" y="94"/>
                  </a:lnTo>
                  <a:lnTo>
                    <a:pt x="55" y="94"/>
                  </a:lnTo>
                  <a:lnTo>
                    <a:pt x="49" y="92"/>
                  </a:lnTo>
                  <a:lnTo>
                    <a:pt x="44" y="90"/>
                  </a:lnTo>
                  <a:lnTo>
                    <a:pt x="38" y="86"/>
                  </a:lnTo>
                  <a:lnTo>
                    <a:pt x="28" y="79"/>
                  </a:lnTo>
                  <a:lnTo>
                    <a:pt x="19" y="67"/>
                  </a:lnTo>
                  <a:lnTo>
                    <a:pt x="13" y="54"/>
                  </a:lnTo>
                  <a:lnTo>
                    <a:pt x="9" y="36"/>
                  </a:lnTo>
                  <a:lnTo>
                    <a:pt x="7" y="19"/>
                  </a:lnTo>
                  <a:lnTo>
                    <a:pt x="9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6" name="Freeform 4105"/>
            <p:cNvSpPr>
              <a:spLocks noChangeAspect="1"/>
            </p:cNvSpPr>
            <p:nvPr/>
          </p:nvSpPr>
          <p:spPr bwMode="auto">
            <a:xfrm>
              <a:off x="3044" y="2045"/>
              <a:ext cx="90" cy="102"/>
            </a:xfrm>
            <a:custGeom>
              <a:avLst/>
              <a:gdLst>
                <a:gd name="T0" fmla="*/ 90 w 90"/>
                <a:gd name="T1" fmla="*/ 0 h 102"/>
                <a:gd name="T2" fmla="*/ 90 w 90"/>
                <a:gd name="T3" fmla="*/ 0 h 102"/>
                <a:gd name="T4" fmla="*/ 74 w 90"/>
                <a:gd name="T5" fmla="*/ 2 h 102"/>
                <a:gd name="T6" fmla="*/ 59 w 90"/>
                <a:gd name="T7" fmla="*/ 8 h 102"/>
                <a:gd name="T8" fmla="*/ 46 w 90"/>
                <a:gd name="T9" fmla="*/ 18 h 102"/>
                <a:gd name="T10" fmla="*/ 32 w 90"/>
                <a:gd name="T11" fmla="*/ 31 h 102"/>
                <a:gd name="T12" fmla="*/ 21 w 90"/>
                <a:gd name="T13" fmla="*/ 44 h 102"/>
                <a:gd name="T14" fmla="*/ 11 w 90"/>
                <a:gd name="T15" fmla="*/ 62 h 102"/>
                <a:gd name="T16" fmla="*/ 3 w 90"/>
                <a:gd name="T17" fmla="*/ 81 h 102"/>
                <a:gd name="T18" fmla="*/ 0 w 90"/>
                <a:gd name="T19" fmla="*/ 102 h 102"/>
                <a:gd name="T20" fmla="*/ 7 w 90"/>
                <a:gd name="T21" fmla="*/ 102 h 102"/>
                <a:gd name="T22" fmla="*/ 11 w 90"/>
                <a:gd name="T23" fmla="*/ 83 h 102"/>
                <a:gd name="T24" fmla="*/ 19 w 90"/>
                <a:gd name="T25" fmla="*/ 66 h 102"/>
                <a:gd name="T26" fmla="*/ 28 w 90"/>
                <a:gd name="T27" fmla="*/ 50 h 102"/>
                <a:gd name="T28" fmla="*/ 38 w 90"/>
                <a:gd name="T29" fmla="*/ 35 h 102"/>
                <a:gd name="T30" fmla="*/ 49 w 90"/>
                <a:gd name="T31" fmla="*/ 23 h 102"/>
                <a:gd name="T32" fmla="*/ 63 w 90"/>
                <a:gd name="T33" fmla="*/ 16 h 102"/>
                <a:gd name="T34" fmla="*/ 76 w 90"/>
                <a:gd name="T35" fmla="*/ 10 h 102"/>
                <a:gd name="T36" fmla="*/ 90 w 90"/>
                <a:gd name="T37" fmla="*/ 8 h 102"/>
                <a:gd name="T38" fmla="*/ 90 w 90"/>
                <a:gd name="T39" fmla="*/ 8 h 102"/>
                <a:gd name="T40" fmla="*/ 90 w 90"/>
                <a:gd name="T41" fmla="*/ 0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90" y="0"/>
                  </a:moveTo>
                  <a:lnTo>
                    <a:pt x="90" y="0"/>
                  </a:lnTo>
                  <a:lnTo>
                    <a:pt x="74" y="2"/>
                  </a:lnTo>
                  <a:lnTo>
                    <a:pt x="59" y="8"/>
                  </a:lnTo>
                  <a:lnTo>
                    <a:pt x="46" y="18"/>
                  </a:lnTo>
                  <a:lnTo>
                    <a:pt x="32" y="31"/>
                  </a:lnTo>
                  <a:lnTo>
                    <a:pt x="21" y="44"/>
                  </a:lnTo>
                  <a:lnTo>
                    <a:pt x="11" y="62"/>
                  </a:lnTo>
                  <a:lnTo>
                    <a:pt x="3" y="81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11" y="83"/>
                  </a:lnTo>
                  <a:lnTo>
                    <a:pt x="19" y="66"/>
                  </a:lnTo>
                  <a:lnTo>
                    <a:pt x="28" y="50"/>
                  </a:lnTo>
                  <a:lnTo>
                    <a:pt x="38" y="35"/>
                  </a:lnTo>
                  <a:lnTo>
                    <a:pt x="49" y="23"/>
                  </a:lnTo>
                  <a:lnTo>
                    <a:pt x="63" y="16"/>
                  </a:lnTo>
                  <a:lnTo>
                    <a:pt x="76" y="10"/>
                  </a:lnTo>
                  <a:lnTo>
                    <a:pt x="90" y="8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7" name="Freeform 4106"/>
            <p:cNvSpPr>
              <a:spLocks noChangeAspect="1"/>
            </p:cNvSpPr>
            <p:nvPr/>
          </p:nvSpPr>
          <p:spPr bwMode="auto">
            <a:xfrm>
              <a:off x="3134" y="2045"/>
              <a:ext cx="63" cy="102"/>
            </a:xfrm>
            <a:custGeom>
              <a:avLst/>
              <a:gdLst>
                <a:gd name="T0" fmla="*/ 61 w 63"/>
                <a:gd name="T1" fmla="*/ 102 h 102"/>
                <a:gd name="T2" fmla="*/ 61 w 63"/>
                <a:gd name="T3" fmla="*/ 102 h 102"/>
                <a:gd name="T4" fmla="*/ 63 w 63"/>
                <a:gd name="T5" fmla="*/ 83 h 102"/>
                <a:gd name="T6" fmla="*/ 61 w 63"/>
                <a:gd name="T7" fmla="*/ 64 h 102"/>
                <a:gd name="T8" fmla="*/ 57 w 63"/>
                <a:gd name="T9" fmla="*/ 46 h 102"/>
                <a:gd name="T10" fmla="*/ 50 w 63"/>
                <a:gd name="T11" fmla="*/ 31 h 102"/>
                <a:gd name="T12" fmla="*/ 42 w 63"/>
                <a:gd name="T13" fmla="*/ 18 h 102"/>
                <a:gd name="T14" fmla="*/ 30 w 63"/>
                <a:gd name="T15" fmla="*/ 8 h 102"/>
                <a:gd name="T16" fmla="*/ 23 w 63"/>
                <a:gd name="T17" fmla="*/ 6 h 102"/>
                <a:gd name="T18" fmla="*/ 15 w 63"/>
                <a:gd name="T19" fmla="*/ 2 h 102"/>
                <a:gd name="T20" fmla="*/ 9 w 63"/>
                <a:gd name="T21" fmla="*/ 0 h 102"/>
                <a:gd name="T22" fmla="*/ 0 w 63"/>
                <a:gd name="T23" fmla="*/ 0 h 102"/>
                <a:gd name="T24" fmla="*/ 0 w 63"/>
                <a:gd name="T25" fmla="*/ 8 h 102"/>
                <a:gd name="T26" fmla="*/ 7 w 63"/>
                <a:gd name="T27" fmla="*/ 8 h 102"/>
                <a:gd name="T28" fmla="*/ 13 w 63"/>
                <a:gd name="T29" fmla="*/ 10 h 102"/>
                <a:gd name="T30" fmla="*/ 19 w 63"/>
                <a:gd name="T31" fmla="*/ 12 h 102"/>
                <a:gd name="T32" fmla="*/ 25 w 63"/>
                <a:gd name="T33" fmla="*/ 16 h 102"/>
                <a:gd name="T34" fmla="*/ 36 w 63"/>
                <a:gd name="T35" fmla="*/ 23 h 102"/>
                <a:gd name="T36" fmla="*/ 44 w 63"/>
                <a:gd name="T37" fmla="*/ 35 h 102"/>
                <a:gd name="T38" fmla="*/ 50 w 63"/>
                <a:gd name="T39" fmla="*/ 48 h 102"/>
                <a:gd name="T40" fmla="*/ 53 w 63"/>
                <a:gd name="T41" fmla="*/ 66 h 102"/>
                <a:gd name="T42" fmla="*/ 55 w 63"/>
                <a:gd name="T43" fmla="*/ 83 h 102"/>
                <a:gd name="T44" fmla="*/ 53 w 63"/>
                <a:gd name="T45" fmla="*/ 102 h 102"/>
                <a:gd name="T46" fmla="*/ 53 w 63"/>
                <a:gd name="T47" fmla="*/ 102 h 102"/>
                <a:gd name="T48" fmla="*/ 61 w 63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02"/>
                <a:gd name="T77" fmla="*/ 63 w 63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02">
                  <a:moveTo>
                    <a:pt x="61" y="102"/>
                  </a:moveTo>
                  <a:lnTo>
                    <a:pt x="61" y="102"/>
                  </a:lnTo>
                  <a:lnTo>
                    <a:pt x="63" y="83"/>
                  </a:lnTo>
                  <a:lnTo>
                    <a:pt x="61" y="64"/>
                  </a:lnTo>
                  <a:lnTo>
                    <a:pt x="57" y="46"/>
                  </a:lnTo>
                  <a:lnTo>
                    <a:pt x="50" y="31"/>
                  </a:lnTo>
                  <a:lnTo>
                    <a:pt x="42" y="18"/>
                  </a:lnTo>
                  <a:lnTo>
                    <a:pt x="30" y="8"/>
                  </a:lnTo>
                  <a:lnTo>
                    <a:pt x="23" y="6"/>
                  </a:lnTo>
                  <a:lnTo>
                    <a:pt x="15" y="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13" y="10"/>
                  </a:lnTo>
                  <a:lnTo>
                    <a:pt x="19" y="12"/>
                  </a:lnTo>
                  <a:lnTo>
                    <a:pt x="25" y="16"/>
                  </a:lnTo>
                  <a:lnTo>
                    <a:pt x="36" y="23"/>
                  </a:lnTo>
                  <a:lnTo>
                    <a:pt x="44" y="35"/>
                  </a:lnTo>
                  <a:lnTo>
                    <a:pt x="50" y="48"/>
                  </a:lnTo>
                  <a:lnTo>
                    <a:pt x="53" y="66"/>
                  </a:lnTo>
                  <a:lnTo>
                    <a:pt x="55" y="83"/>
                  </a:lnTo>
                  <a:lnTo>
                    <a:pt x="53" y="102"/>
                  </a:lnTo>
                  <a:lnTo>
                    <a:pt x="61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8" name="Freeform 4107"/>
            <p:cNvSpPr>
              <a:spLocks noChangeAspect="1"/>
            </p:cNvSpPr>
            <p:nvPr/>
          </p:nvSpPr>
          <p:spPr bwMode="auto">
            <a:xfrm>
              <a:off x="3105" y="2147"/>
              <a:ext cx="90" cy="102"/>
            </a:xfrm>
            <a:custGeom>
              <a:avLst/>
              <a:gdLst>
                <a:gd name="T0" fmla="*/ 0 w 90"/>
                <a:gd name="T1" fmla="*/ 102 h 102"/>
                <a:gd name="T2" fmla="*/ 0 w 90"/>
                <a:gd name="T3" fmla="*/ 102 h 102"/>
                <a:gd name="T4" fmla="*/ 15 w 90"/>
                <a:gd name="T5" fmla="*/ 100 h 102"/>
                <a:gd name="T6" fmla="*/ 31 w 90"/>
                <a:gd name="T7" fmla="*/ 94 h 102"/>
                <a:gd name="T8" fmla="*/ 46 w 90"/>
                <a:gd name="T9" fmla="*/ 84 h 102"/>
                <a:gd name="T10" fmla="*/ 57 w 90"/>
                <a:gd name="T11" fmla="*/ 73 h 102"/>
                <a:gd name="T12" fmla="*/ 69 w 90"/>
                <a:gd name="T13" fmla="*/ 58 h 102"/>
                <a:gd name="T14" fmla="*/ 79 w 90"/>
                <a:gd name="T15" fmla="*/ 40 h 102"/>
                <a:gd name="T16" fmla="*/ 86 w 90"/>
                <a:gd name="T17" fmla="*/ 21 h 102"/>
                <a:gd name="T18" fmla="*/ 90 w 90"/>
                <a:gd name="T19" fmla="*/ 0 h 102"/>
                <a:gd name="T20" fmla="*/ 82 w 90"/>
                <a:gd name="T21" fmla="*/ 0 h 102"/>
                <a:gd name="T22" fmla="*/ 79 w 90"/>
                <a:gd name="T23" fmla="*/ 19 h 102"/>
                <a:gd name="T24" fmla="*/ 71 w 90"/>
                <a:gd name="T25" fmla="*/ 36 h 102"/>
                <a:gd name="T26" fmla="*/ 63 w 90"/>
                <a:gd name="T27" fmla="*/ 54 h 102"/>
                <a:gd name="T28" fmla="*/ 52 w 90"/>
                <a:gd name="T29" fmla="*/ 67 h 102"/>
                <a:gd name="T30" fmla="*/ 40 w 90"/>
                <a:gd name="T31" fmla="*/ 79 h 102"/>
                <a:gd name="T32" fmla="*/ 27 w 90"/>
                <a:gd name="T33" fmla="*/ 86 h 102"/>
                <a:gd name="T34" fmla="*/ 13 w 90"/>
                <a:gd name="T35" fmla="*/ 92 h 102"/>
                <a:gd name="T36" fmla="*/ 0 w 90"/>
                <a:gd name="T37" fmla="*/ 94 h 102"/>
                <a:gd name="T38" fmla="*/ 0 w 90"/>
                <a:gd name="T39" fmla="*/ 94 h 102"/>
                <a:gd name="T40" fmla="*/ 0 w 90"/>
                <a:gd name="T41" fmla="*/ 102 h 1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02"/>
                <a:gd name="T65" fmla="*/ 90 w 90"/>
                <a:gd name="T66" fmla="*/ 102 h 10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02">
                  <a:moveTo>
                    <a:pt x="0" y="102"/>
                  </a:moveTo>
                  <a:lnTo>
                    <a:pt x="0" y="102"/>
                  </a:lnTo>
                  <a:lnTo>
                    <a:pt x="15" y="100"/>
                  </a:lnTo>
                  <a:lnTo>
                    <a:pt x="31" y="94"/>
                  </a:lnTo>
                  <a:lnTo>
                    <a:pt x="46" y="84"/>
                  </a:lnTo>
                  <a:lnTo>
                    <a:pt x="57" y="73"/>
                  </a:lnTo>
                  <a:lnTo>
                    <a:pt x="69" y="58"/>
                  </a:lnTo>
                  <a:lnTo>
                    <a:pt x="79" y="40"/>
                  </a:lnTo>
                  <a:lnTo>
                    <a:pt x="86" y="21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9" y="19"/>
                  </a:lnTo>
                  <a:lnTo>
                    <a:pt x="71" y="36"/>
                  </a:lnTo>
                  <a:lnTo>
                    <a:pt x="63" y="54"/>
                  </a:lnTo>
                  <a:lnTo>
                    <a:pt x="52" y="67"/>
                  </a:lnTo>
                  <a:lnTo>
                    <a:pt x="40" y="79"/>
                  </a:lnTo>
                  <a:lnTo>
                    <a:pt x="27" y="86"/>
                  </a:lnTo>
                  <a:lnTo>
                    <a:pt x="13" y="92"/>
                  </a:lnTo>
                  <a:lnTo>
                    <a:pt x="0" y="94"/>
                  </a:lnTo>
                  <a:lnTo>
                    <a:pt x="0" y="10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19" name="Freeform 4108"/>
            <p:cNvSpPr>
              <a:spLocks noChangeAspect="1"/>
            </p:cNvSpPr>
            <p:nvPr/>
          </p:nvSpPr>
          <p:spPr bwMode="auto">
            <a:xfrm>
              <a:off x="3205" y="2711"/>
              <a:ext cx="7" cy="154"/>
            </a:xfrm>
            <a:custGeom>
              <a:avLst/>
              <a:gdLst>
                <a:gd name="T0" fmla="*/ 3 w 7"/>
                <a:gd name="T1" fmla="*/ 154 h 154"/>
                <a:gd name="T2" fmla="*/ 7 w 7"/>
                <a:gd name="T3" fmla="*/ 154 h 154"/>
                <a:gd name="T4" fmla="*/ 7 w 7"/>
                <a:gd name="T5" fmla="*/ 0 h 154"/>
                <a:gd name="T6" fmla="*/ 0 w 7"/>
                <a:gd name="T7" fmla="*/ 0 h 154"/>
                <a:gd name="T8" fmla="*/ 0 w 7"/>
                <a:gd name="T9" fmla="*/ 154 h 154"/>
                <a:gd name="T10" fmla="*/ 3 w 7"/>
                <a:gd name="T11" fmla="*/ 154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4"/>
                <a:gd name="T20" fmla="*/ 7 w 7"/>
                <a:gd name="T21" fmla="*/ 154 h 1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4">
                  <a:moveTo>
                    <a:pt x="3" y="154"/>
                  </a:moveTo>
                  <a:lnTo>
                    <a:pt x="7" y="154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54"/>
                  </a:lnTo>
                  <a:lnTo>
                    <a:pt x="3" y="154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  <p:sp>
          <p:nvSpPr>
            <p:cNvPr id="3520" name="Freeform 4109"/>
            <p:cNvSpPr>
              <a:spLocks noChangeAspect="1"/>
            </p:cNvSpPr>
            <p:nvPr/>
          </p:nvSpPr>
          <p:spPr bwMode="auto">
            <a:xfrm>
              <a:off x="2765" y="2713"/>
              <a:ext cx="8" cy="152"/>
            </a:xfrm>
            <a:custGeom>
              <a:avLst/>
              <a:gdLst>
                <a:gd name="T0" fmla="*/ 4 w 8"/>
                <a:gd name="T1" fmla="*/ 152 h 152"/>
                <a:gd name="T2" fmla="*/ 8 w 8"/>
                <a:gd name="T3" fmla="*/ 152 h 152"/>
                <a:gd name="T4" fmla="*/ 8 w 8"/>
                <a:gd name="T5" fmla="*/ 0 h 152"/>
                <a:gd name="T6" fmla="*/ 0 w 8"/>
                <a:gd name="T7" fmla="*/ 0 h 152"/>
                <a:gd name="T8" fmla="*/ 0 w 8"/>
                <a:gd name="T9" fmla="*/ 152 h 152"/>
                <a:gd name="T10" fmla="*/ 4 w 8"/>
                <a:gd name="T11" fmla="*/ 152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52"/>
                <a:gd name="T20" fmla="*/ 8 w 8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52">
                  <a:moveTo>
                    <a:pt x="4" y="152"/>
                  </a:moveTo>
                  <a:lnTo>
                    <a:pt x="8" y="15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52"/>
                  </a:lnTo>
                  <a:lnTo>
                    <a:pt x="4" y="152"/>
                  </a:lnTo>
                  <a:close/>
                </a:path>
              </a:pathLst>
            </a:custGeom>
            <a:grpFill/>
            <a:ln w="635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kern="0">
                <a:solidFill>
                  <a:sysClr val="windowText" lastClr="000000"/>
                </a:solidFill>
                <a:latin typeface="Arial"/>
                <a:cs typeface="+mn-cs"/>
              </a:endParaRPr>
            </a:p>
          </p:txBody>
        </p:sp>
      </p:grpSp>
      <p:sp>
        <p:nvSpPr>
          <p:cNvPr id="6239" name="Rectangle 84"/>
          <p:cNvSpPr>
            <a:spLocks noChangeArrowheads="1"/>
          </p:cNvSpPr>
          <p:nvPr/>
        </p:nvSpPr>
        <p:spPr bwMode="auto">
          <a:xfrm>
            <a:off x="1638300" y="5596467"/>
            <a:ext cx="215900" cy="867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Сеул</a:t>
            </a:r>
          </a:p>
        </p:txBody>
      </p:sp>
      <p:grpSp>
        <p:nvGrpSpPr>
          <p:cNvPr id="4226" name="Group 70"/>
          <p:cNvGrpSpPr>
            <a:grpSpLocks/>
          </p:cNvGrpSpPr>
          <p:nvPr/>
        </p:nvGrpSpPr>
        <p:grpSpPr bwMode="auto">
          <a:xfrm>
            <a:off x="6688139" y="1219201"/>
            <a:ext cx="71437" cy="99484"/>
            <a:chOff x="784" y="1700"/>
            <a:chExt cx="136" cy="136"/>
          </a:xfrm>
        </p:grpSpPr>
        <p:sp>
          <p:nvSpPr>
            <p:cNvPr id="5081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5082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grpSp>
        <p:nvGrpSpPr>
          <p:cNvPr id="4227" name="Группа 20"/>
          <p:cNvGrpSpPr>
            <a:grpSpLocks/>
          </p:cNvGrpSpPr>
          <p:nvPr/>
        </p:nvGrpSpPr>
        <p:grpSpPr bwMode="auto">
          <a:xfrm>
            <a:off x="3222625" y="5619751"/>
            <a:ext cx="552450" cy="351367"/>
            <a:chOff x="6408195" y="6858000"/>
            <a:chExt cx="792284" cy="473850"/>
          </a:xfrm>
        </p:grpSpPr>
        <p:sp>
          <p:nvSpPr>
            <p:cNvPr id="2878" name="Freeform 41"/>
            <p:cNvSpPr>
              <a:spLocks noChangeAspect="1"/>
            </p:cNvSpPr>
            <p:nvPr/>
          </p:nvSpPr>
          <p:spPr bwMode="auto">
            <a:xfrm flipH="1">
              <a:off x="6556180" y="6858000"/>
              <a:ext cx="512252" cy="473850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79" name="Text Box 45"/>
            <p:cNvSpPr txBox="1">
              <a:spLocks noChangeAspect="1" noChangeArrowheads="1"/>
            </p:cNvSpPr>
            <p:nvPr/>
          </p:nvSpPr>
          <p:spPr bwMode="auto">
            <a:xfrm>
              <a:off x="6408195" y="6960763"/>
              <a:ext cx="792284" cy="199601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 fontAlgn="auto">
                <a:lnSpc>
                  <a:spcPts val="4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ВС Японии</a:t>
              </a:r>
            </a:p>
          </p:txBody>
        </p:sp>
      </p:grpSp>
      <p:sp>
        <p:nvSpPr>
          <p:cNvPr id="2928" name="Rectangle 84"/>
          <p:cNvSpPr>
            <a:spLocks noChangeArrowheads="1"/>
          </p:cNvSpPr>
          <p:nvPr/>
        </p:nvSpPr>
        <p:spPr bwMode="auto">
          <a:xfrm flipH="1">
            <a:off x="-828600" y="6309320"/>
            <a:ext cx="576064" cy="129266"/>
          </a:xfrm>
          <a:prstGeom prst="rect">
            <a:avLst/>
          </a:prstGeom>
          <a:noFill/>
          <a:ln w="0">
            <a:noFill/>
            <a:miter lim="800000"/>
            <a:headEnd type="none" w="sm" len="sm"/>
            <a:tailEnd type="none" w="sm" len="sm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lIns="0" tIns="0" rIns="0" bIns="0" anchor="b">
            <a:spAutoFit/>
          </a:bodyPr>
          <a:lstStyle/>
          <a:p>
            <a:pPr algn="ctr" eaLnBrk="0" hangingPunct="0">
              <a:lnSpc>
                <a:spcPct val="70000"/>
              </a:lnSpc>
              <a:defRPr/>
            </a:pPr>
            <a:r>
              <a:rPr lang="ru-RU" sz="600" b="1" i="1" dirty="0">
                <a:solidFill>
                  <a:srgbClr val="0066FF"/>
                </a:solidFill>
                <a:effectLst>
                  <a:glow rad="2286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Восточно-Китайское море</a:t>
            </a:r>
          </a:p>
        </p:txBody>
      </p:sp>
      <p:sp>
        <p:nvSpPr>
          <p:cNvPr id="7176" name="Text Box 252"/>
          <p:cNvSpPr txBox="1">
            <a:spLocks noChangeArrowheads="1"/>
          </p:cNvSpPr>
          <p:nvPr/>
        </p:nvSpPr>
        <p:spPr bwMode="auto">
          <a:xfrm>
            <a:off x="2891104" y="5445224"/>
            <a:ext cx="505312" cy="20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3603" tIns="31802" rIns="63603" bIns="31802">
            <a:spAutoFit/>
          </a:bodyPr>
          <a:lstStyle>
            <a:defPPr>
              <a:defRPr lang="ru-RU"/>
            </a:defPPr>
            <a:lvl1pPr algn="ctr" defTabSz="1172575" eaLnBrk="0" fontAlgn="auto" hangingPunct="0">
              <a:spcBef>
                <a:spcPct val="50000"/>
              </a:spcBef>
              <a:spcAft>
                <a:spcPts val="0"/>
              </a:spcAft>
              <a:defRPr sz="1600">
                <a:solidFill>
                  <a:prstClr val="black"/>
                </a:solidFill>
                <a:effectLst>
                  <a:glow rad="101600">
                    <a:srgbClr val="C0504D">
                      <a:satMod val="175000"/>
                      <a:alpha val="40000"/>
                    </a:srgbClr>
                  </a:glow>
                </a:effectLst>
                <a:latin typeface="Impact" pitchFamily="34" charset="0"/>
                <a:cs typeface="Times New Roman" pitchFamily="18" charset="0"/>
              </a:defRPr>
            </a:lvl1pPr>
          </a:lstStyle>
          <a:p>
            <a:pPr>
              <a:defRPr/>
            </a:pPr>
            <a:r>
              <a:rPr lang="ru-RU" altLang="ru-RU" sz="900" b="1" dirty="0">
                <a:solidFill>
                  <a:srgbClr val="000000"/>
                </a:solidFill>
                <a:effectLst>
                  <a:glow rad="139700">
                    <a:srgbClr val="3366CC"/>
                  </a:glow>
                </a:effectLst>
                <a:latin typeface="Arial Narrow" pitchFamily="34" charset="0"/>
                <a:cs typeface="Arial" pitchFamily="34" charset="0"/>
              </a:rPr>
              <a:t>Япония</a:t>
            </a:r>
          </a:p>
        </p:txBody>
      </p:sp>
      <p:grpSp>
        <p:nvGrpSpPr>
          <p:cNvPr id="4228" name="Group 70"/>
          <p:cNvGrpSpPr>
            <a:grpSpLocks/>
          </p:cNvGrpSpPr>
          <p:nvPr/>
        </p:nvGrpSpPr>
        <p:grpSpPr bwMode="auto">
          <a:xfrm>
            <a:off x="2381250" y="4279901"/>
            <a:ext cx="71438" cy="99484"/>
            <a:chOff x="784" y="1700"/>
            <a:chExt cx="136" cy="136"/>
          </a:xfrm>
        </p:grpSpPr>
        <p:sp>
          <p:nvSpPr>
            <p:cNvPr id="1802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1803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3865" name="Oval 3167"/>
          <p:cNvSpPr>
            <a:spLocks noChangeArrowheads="1"/>
          </p:cNvSpPr>
          <p:nvPr/>
        </p:nvSpPr>
        <p:spPr bwMode="auto">
          <a:xfrm>
            <a:off x="2354263" y="4394201"/>
            <a:ext cx="107950" cy="148167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FF0000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4255" name="Группа 2016"/>
          <p:cNvGrpSpPr>
            <a:grpSpLocks/>
          </p:cNvGrpSpPr>
          <p:nvPr/>
        </p:nvGrpSpPr>
        <p:grpSpPr bwMode="auto">
          <a:xfrm>
            <a:off x="3635375" y="1797051"/>
            <a:ext cx="107950" cy="143933"/>
            <a:chOff x="6166775" y="5370435"/>
            <a:chExt cx="229001" cy="213596"/>
          </a:xfrm>
        </p:grpSpPr>
        <p:sp>
          <p:nvSpPr>
            <p:cNvPr id="6339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3869" name="Прямая соединительная линия 3868"/>
            <p:cNvCxnSpPr/>
            <p:nvPr/>
          </p:nvCxnSpPr>
          <p:spPr>
            <a:xfrm>
              <a:off x="6281275" y="5455244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41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3873" name="Овал 3872"/>
            <p:cNvSpPr/>
            <p:nvPr/>
          </p:nvSpPr>
          <p:spPr>
            <a:xfrm>
              <a:off x="6257703" y="5408128"/>
              <a:ext cx="47147" cy="47116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3874" name="Прямая соединительная линия 3873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56" name="Группа 20"/>
          <p:cNvGrpSpPr>
            <a:grpSpLocks/>
          </p:cNvGrpSpPr>
          <p:nvPr/>
        </p:nvGrpSpPr>
        <p:grpSpPr bwMode="auto">
          <a:xfrm>
            <a:off x="7745413" y="1735667"/>
            <a:ext cx="615950" cy="391584"/>
            <a:chOff x="6352566" y="6858000"/>
            <a:chExt cx="792284" cy="527697"/>
          </a:xfrm>
        </p:grpSpPr>
        <p:sp>
          <p:nvSpPr>
            <p:cNvPr id="2041" name="Freeform 41"/>
            <p:cNvSpPr>
              <a:spLocks noChangeAspect="1"/>
            </p:cNvSpPr>
            <p:nvPr/>
          </p:nvSpPr>
          <p:spPr bwMode="auto">
            <a:xfrm flipH="1">
              <a:off x="6554720" y="6858000"/>
              <a:ext cx="436981" cy="473500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rgbClr val="FFFFFF"/>
                </a:gs>
                <a:gs pos="100000">
                  <a:srgbClr val="1F497D">
                    <a:lumMod val="40000"/>
                    <a:lumOff val="60000"/>
                  </a:srgbClr>
                </a:gs>
              </a:gsLst>
              <a:lin ang="5400000" scaled="1"/>
            </a:gradFill>
            <a:ln w="635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1600" kern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42" name="Text Box 45"/>
            <p:cNvSpPr txBox="1">
              <a:spLocks noChangeAspect="1" noChangeArrowheads="1"/>
            </p:cNvSpPr>
            <p:nvPr/>
          </p:nvSpPr>
          <p:spPr bwMode="auto">
            <a:xfrm>
              <a:off x="6352566" y="6920753"/>
              <a:ext cx="792284" cy="199454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>
                <a:lnSpc>
                  <a:spcPts val="400"/>
                </a:lnSpc>
                <a:defRPr/>
              </a:pPr>
              <a:r>
                <a:rPr lang="ru-RU" sz="600" b="1" kern="0" dirty="0">
                  <a:solidFill>
                    <a:srgbClr val="0000FF"/>
                  </a:solidFill>
                  <a:latin typeface="Arial" pitchFamily="34" charset="0"/>
                  <a:cs typeface="Arial" pitchFamily="34" charset="0"/>
                </a:rPr>
                <a:t>3 ОФ</a:t>
              </a:r>
            </a:p>
          </p:txBody>
        </p:sp>
        <p:sp>
          <p:nvSpPr>
            <p:cNvPr id="2043" name="Line 65"/>
            <p:cNvSpPr>
              <a:spLocks noChangeAspect="1" noChangeShapeType="1"/>
            </p:cNvSpPr>
            <p:nvPr/>
          </p:nvSpPr>
          <p:spPr bwMode="auto">
            <a:xfrm>
              <a:off x="6556763" y="6895082"/>
              <a:ext cx="0" cy="490615"/>
            </a:xfrm>
            <a:prstGeom prst="line">
              <a:avLst/>
            </a:prstGeom>
            <a:noFill/>
            <a:ln w="12700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1600" ker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044" name="Oval 3167"/>
          <p:cNvSpPr>
            <a:spLocks noChangeArrowheads="1"/>
          </p:cNvSpPr>
          <p:nvPr/>
        </p:nvSpPr>
        <p:spPr bwMode="auto">
          <a:xfrm>
            <a:off x="7816851" y="2123018"/>
            <a:ext cx="142875" cy="196849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ВМБ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4257" name="Group 70"/>
          <p:cNvGrpSpPr>
            <a:grpSpLocks/>
          </p:cNvGrpSpPr>
          <p:nvPr/>
        </p:nvGrpSpPr>
        <p:grpSpPr bwMode="auto">
          <a:xfrm>
            <a:off x="7945439" y="2203451"/>
            <a:ext cx="71437" cy="97367"/>
            <a:chOff x="784" y="1700"/>
            <a:chExt cx="136" cy="136"/>
          </a:xfrm>
        </p:grpSpPr>
        <p:sp>
          <p:nvSpPr>
            <p:cNvPr id="2046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2047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1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50" name="Rectangle 84"/>
          <p:cNvSpPr>
            <a:spLocks noChangeArrowheads="1"/>
          </p:cNvSpPr>
          <p:nvPr/>
        </p:nvSpPr>
        <p:spPr bwMode="auto">
          <a:xfrm flipH="1">
            <a:off x="7948613" y="2330451"/>
            <a:ext cx="347662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Сан-Диего</a:t>
            </a:r>
          </a:p>
        </p:txBody>
      </p:sp>
      <p:sp>
        <p:nvSpPr>
          <p:cNvPr id="4819" name="Rectangle 84"/>
          <p:cNvSpPr>
            <a:spLocks noChangeArrowheads="1"/>
          </p:cNvSpPr>
          <p:nvPr/>
        </p:nvSpPr>
        <p:spPr bwMode="auto">
          <a:xfrm>
            <a:off x="7164288" y="1988840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авма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 «</a:t>
            </a: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Нимитц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»</a:t>
            </a:r>
            <a:endParaRPr lang="ru-RU" sz="5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4259" name="Группа 1998"/>
          <p:cNvGrpSpPr>
            <a:grpSpLocks/>
          </p:cNvGrpSpPr>
          <p:nvPr/>
        </p:nvGrpSpPr>
        <p:grpSpPr bwMode="auto">
          <a:xfrm>
            <a:off x="-1588" y="-50799"/>
            <a:ext cx="9145588" cy="791633"/>
            <a:chOff x="-1588" y="-38825"/>
            <a:chExt cx="9145589" cy="594351"/>
          </a:xfrm>
        </p:grpSpPr>
        <p:grpSp>
          <p:nvGrpSpPr>
            <p:cNvPr id="4267" name="Группа 3854"/>
            <p:cNvGrpSpPr>
              <a:grpSpLocks/>
            </p:cNvGrpSpPr>
            <p:nvPr/>
          </p:nvGrpSpPr>
          <p:grpSpPr bwMode="auto">
            <a:xfrm>
              <a:off x="-1588" y="-38825"/>
              <a:ext cx="9145589" cy="577444"/>
              <a:chOff x="-1588" y="-38825"/>
              <a:chExt cx="9145589" cy="577444"/>
            </a:xfrm>
          </p:grpSpPr>
          <p:grpSp>
            <p:nvGrpSpPr>
              <p:cNvPr id="4275" name="Группа 552"/>
              <p:cNvGrpSpPr>
                <a:grpSpLocks/>
              </p:cNvGrpSpPr>
              <p:nvPr/>
            </p:nvGrpSpPr>
            <p:grpSpPr bwMode="auto">
              <a:xfrm>
                <a:off x="-1588" y="-38825"/>
                <a:ext cx="9145589" cy="577444"/>
                <a:chOff x="-1588" y="-39688"/>
                <a:chExt cx="9145589" cy="577444"/>
              </a:xfrm>
            </p:grpSpPr>
            <p:sp>
              <p:nvSpPr>
                <p:cNvPr id="2004" name="Rectangle 28"/>
                <p:cNvSpPr>
                  <a:spLocks noChangeArrowheads="1"/>
                </p:cNvSpPr>
                <p:nvPr/>
              </p:nvSpPr>
              <p:spPr bwMode="auto">
                <a:xfrm>
                  <a:off x="0" y="42"/>
                  <a:ext cx="9144001" cy="537141"/>
                </a:xfrm>
                <a:prstGeom prst="rect">
                  <a:avLst/>
                </a:prstGeom>
                <a:gradFill flip="none" rotWithShape="1">
                  <a:gsLst>
                    <a:gs pos="50000">
                      <a:schemeClr val="bg1"/>
                    </a:gs>
                    <a:gs pos="100000">
                      <a:srgbClr val="FF8181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>
                  <a:noFill/>
                  <a:miter lim="800000"/>
                  <a:headEnd/>
                  <a:tailEnd/>
                </a:ln>
              </p:spPr>
              <p:txBody>
                <a:bodyPr lIns="0" tIns="0" rIns="0" bIns="0" anchor="ctr" anchorCtr="1"/>
                <a:lstStyle/>
                <a:p>
                  <a:pPr algn="ctr">
                    <a:defRPr/>
                  </a:pPr>
                  <a:r>
                    <a:rPr lang="ru-RU" sz="1600" b="1" dirty="0" smtClean="0">
                      <a:solidFill>
                        <a:srgbClr val="000000"/>
                      </a:solidFill>
                      <a:cs typeface="Arial" pitchFamily="34" charset="0"/>
                    </a:rPr>
                    <a:t>ПОДГОТОВКА К ЗАНЯТИЯМ ПО РХБ ЗАЩИТЕ</a:t>
                  </a:r>
                  <a:endParaRPr lang="ru-RU" sz="1600" b="1" dirty="0">
                    <a:solidFill>
                      <a:srgbClr val="000000"/>
                    </a:solidFill>
                    <a:cs typeface="Arial" pitchFamily="34" charset="0"/>
                  </a:endParaRPr>
                </a:p>
              </p:txBody>
            </p:sp>
            <p:pic>
              <p:nvPicPr>
                <p:cNvPr id="6332" name="Picture 20"/>
                <p:cNvPicPr>
                  <a:picLocks noChangeAspect="1" noChangeArrowheads="1"/>
                </p:cNvPicPr>
                <p:nvPr/>
              </p:nvPicPr>
              <p:blipFill>
                <a:blip r:embed="rId5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rcRect/>
                <a:stretch>
                  <a:fillRect/>
                </a:stretch>
              </p:blipFill>
              <p:spPr bwMode="auto">
                <a:xfrm>
                  <a:off x="-1588" y="-39688"/>
                  <a:ext cx="1470026" cy="52387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6333" name="Picture 21"/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rcRect/>
                <a:stretch>
                  <a:fillRect/>
                </a:stretch>
              </p:blipFill>
              <p:spPr bwMode="auto">
                <a:xfrm>
                  <a:off x="138113" y="11136"/>
                  <a:ext cx="842962" cy="45720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sp>
            <p:nvSpPr>
              <p:cNvPr id="2003" name="Овал 2002"/>
              <p:cNvSpPr>
                <a:spLocks/>
              </p:cNvSpPr>
              <p:nvPr/>
            </p:nvSpPr>
            <p:spPr bwMode="auto">
              <a:xfrm>
                <a:off x="8588376" y="45402"/>
                <a:ext cx="360363" cy="359153"/>
              </a:xfrm>
              <a:prstGeom prst="ellipse">
                <a:avLst/>
              </a:prstGeom>
              <a:solidFill>
                <a:srgbClr val="FFFF7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ru-RU" sz="1400" b="1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6</a:t>
                </a:r>
                <a:endParaRPr lang="ru-RU" sz="1400" b="1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328" name="Line 6"/>
            <p:cNvSpPr>
              <a:spLocks noChangeShapeType="1"/>
            </p:cNvSpPr>
            <p:nvPr/>
          </p:nvSpPr>
          <p:spPr bwMode="auto">
            <a:xfrm>
              <a:off x="0" y="555526"/>
              <a:ext cx="9144000" cy="0"/>
            </a:xfrm>
            <a:prstGeom prst="line">
              <a:avLst/>
            </a:prstGeom>
            <a:noFill/>
            <a:ln w="57150" cmpd="thickThin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253" name="Rectangle 84"/>
          <p:cNvSpPr>
            <a:spLocks noChangeArrowheads="1"/>
          </p:cNvSpPr>
          <p:nvPr/>
        </p:nvSpPr>
        <p:spPr bwMode="auto">
          <a:xfrm>
            <a:off x="4927600" y="831851"/>
            <a:ext cx="390525" cy="61383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м. Шмидта</a:t>
            </a:r>
          </a:p>
        </p:txBody>
      </p:sp>
      <p:sp>
        <p:nvSpPr>
          <p:cNvPr id="6254" name="Rectangle 84"/>
          <p:cNvSpPr>
            <a:spLocks noChangeArrowheads="1"/>
          </p:cNvSpPr>
          <p:nvPr/>
        </p:nvSpPr>
        <p:spPr bwMode="auto">
          <a:xfrm>
            <a:off x="5586413" y="1130300"/>
            <a:ext cx="431800" cy="61384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</a:rPr>
              <a:t>Провидения</a:t>
            </a:r>
          </a:p>
        </p:txBody>
      </p:sp>
      <p:grpSp>
        <p:nvGrpSpPr>
          <p:cNvPr id="4276" name="Группа 2022"/>
          <p:cNvGrpSpPr>
            <a:grpSpLocks/>
          </p:cNvGrpSpPr>
          <p:nvPr/>
        </p:nvGrpSpPr>
        <p:grpSpPr bwMode="auto">
          <a:xfrm>
            <a:off x="5619750" y="954618"/>
            <a:ext cx="107950" cy="143933"/>
            <a:chOff x="6166775" y="5370435"/>
            <a:chExt cx="229001" cy="213596"/>
          </a:xfrm>
        </p:grpSpPr>
        <p:sp>
          <p:nvSpPr>
            <p:cNvPr id="6322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4881" name="Прямая соединительная линия 4880"/>
            <p:cNvCxnSpPr/>
            <p:nvPr/>
          </p:nvCxnSpPr>
          <p:spPr>
            <a:xfrm>
              <a:off x="6281276" y="5455244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24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4883" name="Овал 4882"/>
            <p:cNvSpPr/>
            <p:nvPr/>
          </p:nvSpPr>
          <p:spPr>
            <a:xfrm>
              <a:off x="6257703" y="5408128"/>
              <a:ext cx="47147" cy="47116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4884" name="Прямая соединительная линия 4883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81" name="Группа 2028"/>
          <p:cNvGrpSpPr>
            <a:grpSpLocks/>
          </p:cNvGrpSpPr>
          <p:nvPr/>
        </p:nvGrpSpPr>
        <p:grpSpPr bwMode="auto">
          <a:xfrm>
            <a:off x="5353050" y="787400"/>
            <a:ext cx="107950" cy="143933"/>
            <a:chOff x="6166775" y="5370435"/>
            <a:chExt cx="229001" cy="213596"/>
          </a:xfrm>
        </p:grpSpPr>
        <p:sp>
          <p:nvSpPr>
            <p:cNvPr id="6317" name="Oval 107"/>
            <p:cNvSpPr>
              <a:spLocks noChangeArrowheads="1"/>
            </p:cNvSpPr>
            <p:nvPr/>
          </p:nvSpPr>
          <p:spPr bwMode="auto">
            <a:xfrm>
              <a:off x="6166775" y="5371223"/>
              <a:ext cx="229001" cy="21280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algn="ctr" defTabSz="1087438"/>
              <a:endParaRPr lang="ru-RU" altLang="ru-RU" sz="300" b="1">
                <a:solidFill>
                  <a:srgbClr val="0000FF"/>
                </a:solidFill>
                <a:latin typeface="Calibri" pitchFamily="34" charset="0"/>
                <a:ea typeface="Arial Unicode MS" pitchFamily="34" charset="-128"/>
                <a:cs typeface="Arial Unicode MS" pitchFamily="34" charset="-128"/>
              </a:endParaRPr>
            </a:p>
          </p:txBody>
        </p:sp>
        <p:cxnSp>
          <p:nvCxnSpPr>
            <p:cNvPr id="4887" name="Прямая соединительная линия 4886"/>
            <p:cNvCxnSpPr/>
            <p:nvPr/>
          </p:nvCxnSpPr>
          <p:spPr>
            <a:xfrm>
              <a:off x="6281275" y="5455246"/>
              <a:ext cx="0" cy="87951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19" name="Дуга 159"/>
            <p:cNvSpPr>
              <a:spLocks noChangeArrowheads="1"/>
            </p:cNvSpPr>
            <p:nvPr/>
          </p:nvSpPr>
          <p:spPr bwMode="auto">
            <a:xfrm rot="5400000">
              <a:off x="6191973" y="5371092"/>
              <a:ext cx="180452" cy="179137"/>
            </a:xfrm>
            <a:custGeom>
              <a:avLst/>
              <a:gdLst>
                <a:gd name="T0" fmla="*/ 145576 w 180452"/>
                <a:gd name="T1" fmla="*/ 18834 h 179137"/>
                <a:gd name="T2" fmla="*/ 90226 w 180452"/>
                <a:gd name="T3" fmla="*/ 89569 h 179137"/>
                <a:gd name="T4" fmla="*/ 150486 w 180452"/>
                <a:gd name="T5" fmla="*/ 156232 h 179137"/>
                <a:gd name="T6" fmla="*/ 11796480 60000 65536"/>
                <a:gd name="T7" fmla="*/ 11796480 60000 65536"/>
                <a:gd name="T8" fmla="*/ 11796480 60000 65536"/>
                <a:gd name="T9" fmla="*/ 145576 w 180452"/>
                <a:gd name="T10" fmla="*/ 18834 h 179137"/>
                <a:gd name="T11" fmla="*/ 180452 w 180452"/>
                <a:gd name="T12" fmla="*/ 156232 h 179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0452" h="179137" stroke="0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  <a:lnTo>
                    <a:pt x="90226" y="89569"/>
                  </a:lnTo>
                  <a:lnTo>
                    <a:pt x="145576" y="18834"/>
                  </a:lnTo>
                  <a:close/>
                </a:path>
                <a:path w="180452" h="179137" fill="none">
                  <a:moveTo>
                    <a:pt x="145576" y="18834"/>
                  </a:moveTo>
                  <a:lnTo>
                    <a:pt x="145575" y="18834"/>
                  </a:lnTo>
                  <a:cubicBezTo>
                    <a:pt x="167578" y="35802"/>
                    <a:pt x="180451" y="61909"/>
                    <a:pt x="180451" y="89569"/>
                  </a:cubicBezTo>
                  <a:cubicBezTo>
                    <a:pt x="180451" y="115006"/>
                    <a:pt x="169556" y="139243"/>
                    <a:pt x="150485" y="156232"/>
                  </a:cubicBezTo>
                </a:path>
              </a:pathLst>
            </a:cu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eaLnBrk="0" hangingPunct="0"/>
              <a:endParaRPr lang="ru-RU"/>
            </a:p>
          </p:txBody>
        </p:sp>
        <p:sp>
          <p:nvSpPr>
            <p:cNvPr id="4889" name="Овал 4888"/>
            <p:cNvSpPr/>
            <p:nvPr/>
          </p:nvSpPr>
          <p:spPr>
            <a:xfrm>
              <a:off x="6257703" y="5408128"/>
              <a:ext cx="47147" cy="47118"/>
            </a:xfrm>
            <a:prstGeom prst="ellips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382774">
                <a:defRPr/>
              </a:pPr>
              <a:endParaRPr lang="ru-RU" sz="700" b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4890" name="Прямая соединительная линия 4889"/>
            <p:cNvCxnSpPr/>
            <p:nvPr/>
          </p:nvCxnSpPr>
          <p:spPr>
            <a:xfrm>
              <a:off x="6250968" y="5477233"/>
              <a:ext cx="6398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89" name="Group 70"/>
          <p:cNvGrpSpPr>
            <a:grpSpLocks/>
          </p:cNvGrpSpPr>
          <p:nvPr/>
        </p:nvGrpSpPr>
        <p:grpSpPr bwMode="auto">
          <a:xfrm>
            <a:off x="5499100" y="927101"/>
            <a:ext cx="71438" cy="99484"/>
            <a:chOff x="784" y="1700"/>
            <a:chExt cx="136" cy="136"/>
          </a:xfrm>
        </p:grpSpPr>
        <p:sp>
          <p:nvSpPr>
            <p:cNvPr id="4892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4893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58" name="Rectangle 84"/>
          <p:cNvSpPr>
            <a:spLocks noChangeArrowheads="1"/>
          </p:cNvSpPr>
          <p:nvPr/>
        </p:nvSpPr>
        <p:spPr bwMode="auto">
          <a:xfrm>
            <a:off x="2203451" y="2743200"/>
            <a:ext cx="379413" cy="84667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Белогорск</a:t>
            </a:r>
          </a:p>
        </p:txBody>
      </p:sp>
      <p:grpSp>
        <p:nvGrpSpPr>
          <p:cNvPr id="4346" name="Группа 5172"/>
          <p:cNvGrpSpPr>
            <a:grpSpLocks/>
          </p:cNvGrpSpPr>
          <p:nvPr/>
        </p:nvGrpSpPr>
        <p:grpSpPr bwMode="auto">
          <a:xfrm>
            <a:off x="2416175" y="2810934"/>
            <a:ext cx="698500" cy="814917"/>
            <a:chOff x="1676421" y="2010667"/>
            <a:chExt cx="699000" cy="493202"/>
          </a:xfrm>
        </p:grpSpPr>
        <p:grpSp>
          <p:nvGrpSpPr>
            <p:cNvPr id="4351" name="Группа 726"/>
            <p:cNvGrpSpPr>
              <a:grpSpLocks/>
            </p:cNvGrpSpPr>
            <p:nvPr/>
          </p:nvGrpSpPr>
          <p:grpSpPr bwMode="auto">
            <a:xfrm>
              <a:off x="1676421" y="2010667"/>
              <a:ext cx="669873" cy="361234"/>
              <a:chOff x="2259747" y="2695183"/>
              <a:chExt cx="398776" cy="209753"/>
            </a:xfrm>
          </p:grpSpPr>
          <p:grpSp>
            <p:nvGrpSpPr>
              <p:cNvPr id="4359" name="Группа 436"/>
              <p:cNvGrpSpPr>
                <a:grpSpLocks/>
              </p:cNvGrpSpPr>
              <p:nvPr/>
            </p:nvGrpSpPr>
            <p:grpSpPr bwMode="auto">
              <a:xfrm>
                <a:off x="2259747" y="2695183"/>
                <a:ext cx="398776" cy="183658"/>
                <a:chOff x="4438368" y="2390194"/>
                <a:chExt cx="494809" cy="186319"/>
              </a:xfrm>
            </p:grpSpPr>
            <p:grpSp>
              <p:nvGrpSpPr>
                <p:cNvPr id="4360" name="Group 39"/>
                <p:cNvGrpSpPr>
                  <a:grpSpLocks noChangeAspect="1"/>
                </p:cNvGrpSpPr>
                <p:nvPr/>
              </p:nvGrpSpPr>
              <p:grpSpPr bwMode="auto">
                <a:xfrm>
                  <a:off x="4468247" y="2390194"/>
                  <a:ext cx="331117" cy="186319"/>
                  <a:chOff x="7378" y="-660"/>
                  <a:chExt cx="737" cy="485"/>
                </a:xfrm>
              </p:grpSpPr>
              <p:sp>
                <p:nvSpPr>
                  <p:cNvPr id="5182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7377" y="-652"/>
                    <a:ext cx="734" cy="475"/>
                  </a:xfrm>
                  <a:custGeom>
                    <a:avLst/>
                    <a:gdLst>
                      <a:gd name="T0" fmla="*/ 5 w 935"/>
                      <a:gd name="T1" fmla="*/ 9 h 583"/>
                      <a:gd name="T2" fmla="*/ 5 w 935"/>
                      <a:gd name="T3" fmla="*/ 9 h 583"/>
                      <a:gd name="T4" fmla="*/ 5 w 935"/>
                      <a:gd name="T5" fmla="*/ 9 h 583"/>
                      <a:gd name="T6" fmla="*/ 5 w 935"/>
                      <a:gd name="T7" fmla="*/ 9 h 583"/>
                      <a:gd name="T8" fmla="*/ 5 w 935"/>
                      <a:gd name="T9" fmla="*/ 9 h 583"/>
                      <a:gd name="T10" fmla="*/ 5 w 935"/>
                      <a:gd name="T11" fmla="*/ 1 h 583"/>
                      <a:gd name="T12" fmla="*/ 5 w 935"/>
                      <a:gd name="T13" fmla="*/ 1 h 583"/>
                      <a:gd name="T14" fmla="*/ 5 w 935"/>
                      <a:gd name="T15" fmla="*/ 9 h 583"/>
                      <a:gd name="T16" fmla="*/ 5 w 935"/>
                      <a:gd name="T17" fmla="*/ 9 h 583"/>
                      <a:gd name="T18" fmla="*/ 5 w 935"/>
                      <a:gd name="T19" fmla="*/ 9 h 583"/>
                      <a:gd name="T20" fmla="*/ 5 w 935"/>
                      <a:gd name="T21" fmla="*/ 9 h 583"/>
                      <a:gd name="T22" fmla="*/ 5 w 935"/>
                      <a:gd name="T23" fmla="*/ 9 h 583"/>
                      <a:gd name="T24" fmla="*/ 5 w 935"/>
                      <a:gd name="T25" fmla="*/ 9 h 583"/>
                      <a:gd name="T26" fmla="*/ 5 w 935"/>
                      <a:gd name="T27" fmla="*/ 9 h 583"/>
                      <a:gd name="T28" fmla="*/ 5 w 935"/>
                      <a:gd name="T29" fmla="*/ 9 h 583"/>
                      <a:gd name="T30" fmla="*/ 5 w 935"/>
                      <a:gd name="T31" fmla="*/ 9 h 583"/>
                      <a:gd name="T32" fmla="*/ 5 w 935"/>
                      <a:gd name="T33" fmla="*/ 9 h 583"/>
                      <a:gd name="T34" fmla="*/ 5 w 935"/>
                      <a:gd name="T35" fmla="*/ 9 h 583"/>
                      <a:gd name="T36" fmla="*/ 5 w 935"/>
                      <a:gd name="T37" fmla="*/ 9 h 583"/>
                      <a:gd name="T38" fmla="*/ 0 w 935"/>
                      <a:gd name="T39" fmla="*/ 9 h 583"/>
                      <a:gd name="T40" fmla="*/ 0 w 935"/>
                      <a:gd name="T41" fmla="*/ 9 h 583"/>
                      <a:gd name="T42" fmla="*/ 5 w 935"/>
                      <a:gd name="T43" fmla="*/ 9 h 583"/>
                      <a:gd name="T44" fmla="*/ 5 w 935"/>
                      <a:gd name="T45" fmla="*/ 9 h 583"/>
                      <a:gd name="T46" fmla="*/ 5 w 935"/>
                      <a:gd name="T47" fmla="*/ 9 h 583"/>
                      <a:gd name="T48" fmla="*/ 5 w 935"/>
                      <a:gd name="T49" fmla="*/ 9 h 583"/>
                      <a:gd name="T50" fmla="*/ 5 w 935"/>
                      <a:gd name="T51" fmla="*/ 9 h 583"/>
                      <a:gd name="T52" fmla="*/ 5 w 935"/>
                      <a:gd name="T53" fmla="*/ 9 h 583"/>
                      <a:gd name="T54" fmla="*/ 5 w 935"/>
                      <a:gd name="T55" fmla="*/ 9 h 583"/>
                      <a:gd name="T56" fmla="*/ 5 w 935"/>
                      <a:gd name="T57" fmla="*/ 9 h 583"/>
                      <a:gd name="T58" fmla="*/ 5 w 935"/>
                      <a:gd name="T59" fmla="*/ 9 h 583"/>
                      <a:gd name="T60" fmla="*/ 5 w 935"/>
                      <a:gd name="T61" fmla="*/ 9 h 583"/>
                      <a:gd name="T62" fmla="*/ 5 w 935"/>
                      <a:gd name="T63" fmla="*/ 9 h 583"/>
                      <a:gd name="T64" fmla="*/ 5 w 935"/>
                      <a:gd name="T65" fmla="*/ 9 h 583"/>
                      <a:gd name="T66" fmla="*/ 5 w 935"/>
                      <a:gd name="T67" fmla="*/ 9 h 583"/>
                      <a:gd name="T68" fmla="*/ 5 w 935"/>
                      <a:gd name="T69" fmla="*/ 9 h 583"/>
                      <a:gd name="T70" fmla="*/ 5 w 935"/>
                      <a:gd name="T71" fmla="*/ 9 h 583"/>
                      <a:gd name="T72" fmla="*/ 5 w 935"/>
                      <a:gd name="T73" fmla="*/ 9 h 583"/>
                      <a:gd name="T74" fmla="*/ 5 w 935"/>
                      <a:gd name="T75" fmla="*/ 9 h 583"/>
                      <a:gd name="T76" fmla="*/ 5 w 935"/>
                      <a:gd name="T77" fmla="*/ 9 h 583"/>
                      <a:gd name="T78" fmla="*/ 5 w 935"/>
                      <a:gd name="T79" fmla="*/ 9 h 583"/>
                      <a:gd name="T80" fmla="*/ 5 w 935"/>
                      <a:gd name="T81" fmla="*/ 9 h 583"/>
                      <a:gd name="T82" fmla="*/ 5 w 935"/>
                      <a:gd name="T83" fmla="*/ 9 h 583"/>
                      <a:gd name="T84" fmla="*/ 5 w 935"/>
                      <a:gd name="T85" fmla="*/ 9 h 583"/>
                      <a:gd name="T86" fmla="*/ 5 w 935"/>
                      <a:gd name="T87" fmla="*/ 9 h 583"/>
                      <a:gd name="T88" fmla="*/ 5 w 935"/>
                      <a:gd name="T89" fmla="*/ 9 h 583"/>
                      <a:gd name="T90" fmla="*/ 5 w 935"/>
                      <a:gd name="T91" fmla="*/ 9 h 583"/>
                      <a:gd name="T92" fmla="*/ 5 w 935"/>
                      <a:gd name="T93" fmla="*/ 9 h 583"/>
                      <a:gd name="T94" fmla="*/ 5 w 935"/>
                      <a:gd name="T95" fmla="*/ 9 h 583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w 935"/>
                      <a:gd name="T145" fmla="*/ 0 h 583"/>
                      <a:gd name="T146" fmla="*/ 935 w 935"/>
                      <a:gd name="T147" fmla="*/ 583 h 583"/>
                    </a:gdLst>
                    <a:ahLst/>
                    <a:cxnLst>
                      <a:cxn ang="T96">
                        <a:pos x="T0" y="T1"/>
                      </a:cxn>
                      <a:cxn ang="T97">
                        <a:pos x="T2" y="T3"/>
                      </a:cxn>
                      <a:cxn ang="T98">
                        <a:pos x="T4" y="T5"/>
                      </a:cxn>
                      <a:cxn ang="T99">
                        <a:pos x="T6" y="T7"/>
                      </a:cxn>
                      <a:cxn ang="T100">
                        <a:pos x="T8" y="T9"/>
                      </a:cxn>
                      <a:cxn ang="T101">
                        <a:pos x="T10" y="T11"/>
                      </a:cxn>
                      <a:cxn ang="T102">
                        <a:pos x="T12" y="T13"/>
                      </a:cxn>
                      <a:cxn ang="T103">
                        <a:pos x="T14" y="T15"/>
                      </a:cxn>
                      <a:cxn ang="T104">
                        <a:pos x="T16" y="T17"/>
                      </a:cxn>
                      <a:cxn ang="T105">
                        <a:pos x="T18" y="T19"/>
                      </a:cxn>
                      <a:cxn ang="T106">
                        <a:pos x="T20" y="T21"/>
                      </a:cxn>
                      <a:cxn ang="T107">
                        <a:pos x="T22" y="T23"/>
                      </a:cxn>
                      <a:cxn ang="T108">
                        <a:pos x="T24" y="T25"/>
                      </a:cxn>
                      <a:cxn ang="T109">
                        <a:pos x="T26" y="T27"/>
                      </a:cxn>
                      <a:cxn ang="T110">
                        <a:pos x="T28" y="T29"/>
                      </a:cxn>
                      <a:cxn ang="T111">
                        <a:pos x="T30" y="T31"/>
                      </a:cxn>
                      <a:cxn ang="T112">
                        <a:pos x="T32" y="T33"/>
                      </a:cxn>
                      <a:cxn ang="T113">
                        <a:pos x="T34" y="T35"/>
                      </a:cxn>
                      <a:cxn ang="T114">
                        <a:pos x="T36" y="T37"/>
                      </a:cxn>
                      <a:cxn ang="T115">
                        <a:pos x="T38" y="T39"/>
                      </a:cxn>
                      <a:cxn ang="T116">
                        <a:pos x="T40" y="T41"/>
                      </a:cxn>
                      <a:cxn ang="T117">
                        <a:pos x="T42" y="T43"/>
                      </a:cxn>
                      <a:cxn ang="T118">
                        <a:pos x="T44" y="T45"/>
                      </a:cxn>
                      <a:cxn ang="T119">
                        <a:pos x="T46" y="T47"/>
                      </a:cxn>
                      <a:cxn ang="T120">
                        <a:pos x="T48" y="T49"/>
                      </a:cxn>
                      <a:cxn ang="T121">
                        <a:pos x="T50" y="T51"/>
                      </a:cxn>
                      <a:cxn ang="T122">
                        <a:pos x="T52" y="T53"/>
                      </a:cxn>
                      <a:cxn ang="T123">
                        <a:pos x="T54" y="T55"/>
                      </a:cxn>
                      <a:cxn ang="T124">
                        <a:pos x="T56" y="T57"/>
                      </a:cxn>
                      <a:cxn ang="T125">
                        <a:pos x="T58" y="T59"/>
                      </a:cxn>
                      <a:cxn ang="T126">
                        <a:pos x="T60" y="T61"/>
                      </a:cxn>
                      <a:cxn ang="T127">
                        <a:pos x="T62" y="T63"/>
                      </a:cxn>
                      <a:cxn ang="T128">
                        <a:pos x="T64" y="T65"/>
                      </a:cxn>
                      <a:cxn ang="T129">
                        <a:pos x="T66" y="T67"/>
                      </a:cxn>
                      <a:cxn ang="T130">
                        <a:pos x="T68" y="T69"/>
                      </a:cxn>
                      <a:cxn ang="T131">
                        <a:pos x="T70" y="T71"/>
                      </a:cxn>
                      <a:cxn ang="T132">
                        <a:pos x="T72" y="T73"/>
                      </a:cxn>
                      <a:cxn ang="T133">
                        <a:pos x="T74" y="T75"/>
                      </a:cxn>
                      <a:cxn ang="T134">
                        <a:pos x="T76" y="T77"/>
                      </a:cxn>
                      <a:cxn ang="T135">
                        <a:pos x="T78" y="T79"/>
                      </a:cxn>
                      <a:cxn ang="T136">
                        <a:pos x="T80" y="T81"/>
                      </a:cxn>
                      <a:cxn ang="T137">
                        <a:pos x="T82" y="T83"/>
                      </a:cxn>
                      <a:cxn ang="T138">
                        <a:pos x="T84" y="T85"/>
                      </a:cxn>
                      <a:cxn ang="T139">
                        <a:pos x="T86" y="T87"/>
                      </a:cxn>
                      <a:cxn ang="T140">
                        <a:pos x="T88" y="T89"/>
                      </a:cxn>
                      <a:cxn ang="T141">
                        <a:pos x="T90" y="T91"/>
                      </a:cxn>
                      <a:cxn ang="T142">
                        <a:pos x="T92" y="T93"/>
                      </a:cxn>
                      <a:cxn ang="T143">
                        <a:pos x="T94" y="T95"/>
                      </a:cxn>
                    </a:cxnLst>
                    <a:rect l="T144" t="T145" r="T146" b="T147"/>
                    <a:pathLst>
                      <a:path w="935" h="583">
                        <a:moveTo>
                          <a:pt x="931" y="53"/>
                        </a:moveTo>
                        <a:lnTo>
                          <a:pt x="908" y="61"/>
                        </a:lnTo>
                        <a:lnTo>
                          <a:pt x="884" y="67"/>
                        </a:lnTo>
                        <a:lnTo>
                          <a:pt x="861" y="72"/>
                        </a:lnTo>
                        <a:lnTo>
                          <a:pt x="838" y="75"/>
                        </a:lnTo>
                        <a:lnTo>
                          <a:pt x="815" y="78"/>
                        </a:lnTo>
                        <a:lnTo>
                          <a:pt x="792" y="79"/>
                        </a:lnTo>
                        <a:lnTo>
                          <a:pt x="769" y="81"/>
                        </a:lnTo>
                        <a:lnTo>
                          <a:pt x="746" y="81"/>
                        </a:lnTo>
                        <a:lnTo>
                          <a:pt x="701" y="79"/>
                        </a:lnTo>
                        <a:lnTo>
                          <a:pt x="656" y="73"/>
                        </a:lnTo>
                        <a:lnTo>
                          <a:pt x="612" y="67"/>
                        </a:lnTo>
                        <a:lnTo>
                          <a:pt x="568" y="58"/>
                        </a:lnTo>
                        <a:lnTo>
                          <a:pt x="481" y="39"/>
                        </a:lnTo>
                        <a:lnTo>
                          <a:pt x="396" y="20"/>
                        </a:lnTo>
                        <a:lnTo>
                          <a:pt x="356" y="12"/>
                        </a:lnTo>
                        <a:lnTo>
                          <a:pt x="315" y="4"/>
                        </a:lnTo>
                        <a:lnTo>
                          <a:pt x="277" y="1"/>
                        </a:lnTo>
                        <a:lnTo>
                          <a:pt x="239" y="0"/>
                        </a:lnTo>
                        <a:lnTo>
                          <a:pt x="222" y="0"/>
                        </a:lnTo>
                        <a:lnTo>
                          <a:pt x="208" y="1"/>
                        </a:lnTo>
                        <a:lnTo>
                          <a:pt x="196" y="3"/>
                        </a:lnTo>
                        <a:lnTo>
                          <a:pt x="186" y="6"/>
                        </a:lnTo>
                        <a:lnTo>
                          <a:pt x="176" y="9"/>
                        </a:lnTo>
                        <a:lnTo>
                          <a:pt x="169" y="13"/>
                        </a:lnTo>
                        <a:lnTo>
                          <a:pt x="163" y="18"/>
                        </a:lnTo>
                        <a:lnTo>
                          <a:pt x="158" y="24"/>
                        </a:lnTo>
                        <a:lnTo>
                          <a:pt x="155" y="30"/>
                        </a:lnTo>
                        <a:lnTo>
                          <a:pt x="152" y="36"/>
                        </a:lnTo>
                        <a:lnTo>
                          <a:pt x="151" y="44"/>
                        </a:lnTo>
                        <a:lnTo>
                          <a:pt x="149" y="52"/>
                        </a:lnTo>
                        <a:lnTo>
                          <a:pt x="151" y="67"/>
                        </a:lnTo>
                        <a:lnTo>
                          <a:pt x="155" y="84"/>
                        </a:lnTo>
                        <a:lnTo>
                          <a:pt x="163" y="101"/>
                        </a:lnTo>
                        <a:lnTo>
                          <a:pt x="172" y="119"/>
                        </a:lnTo>
                        <a:lnTo>
                          <a:pt x="181" y="136"/>
                        </a:lnTo>
                        <a:lnTo>
                          <a:pt x="192" y="152"/>
                        </a:lnTo>
                        <a:lnTo>
                          <a:pt x="213" y="183"/>
                        </a:lnTo>
                        <a:lnTo>
                          <a:pt x="230" y="207"/>
                        </a:lnTo>
                        <a:lnTo>
                          <a:pt x="228" y="209"/>
                        </a:lnTo>
                        <a:lnTo>
                          <a:pt x="225" y="209"/>
                        </a:lnTo>
                        <a:lnTo>
                          <a:pt x="218" y="207"/>
                        </a:lnTo>
                        <a:lnTo>
                          <a:pt x="207" y="206"/>
                        </a:lnTo>
                        <a:lnTo>
                          <a:pt x="179" y="201"/>
                        </a:lnTo>
                        <a:lnTo>
                          <a:pt x="146" y="195"/>
                        </a:lnTo>
                        <a:lnTo>
                          <a:pt x="128" y="194"/>
                        </a:lnTo>
                        <a:lnTo>
                          <a:pt x="109" y="192"/>
                        </a:lnTo>
                        <a:lnTo>
                          <a:pt x="91" y="192"/>
                        </a:lnTo>
                        <a:lnTo>
                          <a:pt x="73" y="194"/>
                        </a:lnTo>
                        <a:lnTo>
                          <a:pt x="56" y="197"/>
                        </a:lnTo>
                        <a:lnTo>
                          <a:pt x="41" y="203"/>
                        </a:lnTo>
                        <a:lnTo>
                          <a:pt x="33" y="206"/>
                        </a:lnTo>
                        <a:lnTo>
                          <a:pt x="27" y="211"/>
                        </a:lnTo>
                        <a:lnTo>
                          <a:pt x="21" y="215"/>
                        </a:lnTo>
                        <a:lnTo>
                          <a:pt x="15" y="220"/>
                        </a:lnTo>
                        <a:lnTo>
                          <a:pt x="10" y="226"/>
                        </a:lnTo>
                        <a:lnTo>
                          <a:pt x="6" y="232"/>
                        </a:lnTo>
                        <a:lnTo>
                          <a:pt x="3" y="240"/>
                        </a:lnTo>
                        <a:lnTo>
                          <a:pt x="1" y="246"/>
                        </a:lnTo>
                        <a:lnTo>
                          <a:pt x="0" y="253"/>
                        </a:lnTo>
                        <a:lnTo>
                          <a:pt x="0" y="262"/>
                        </a:lnTo>
                        <a:lnTo>
                          <a:pt x="0" y="270"/>
                        </a:lnTo>
                        <a:lnTo>
                          <a:pt x="0" y="278"/>
                        </a:lnTo>
                        <a:lnTo>
                          <a:pt x="4" y="296"/>
                        </a:lnTo>
                        <a:lnTo>
                          <a:pt x="10" y="313"/>
                        </a:lnTo>
                        <a:lnTo>
                          <a:pt x="18" y="333"/>
                        </a:lnTo>
                        <a:lnTo>
                          <a:pt x="27" y="351"/>
                        </a:lnTo>
                        <a:lnTo>
                          <a:pt x="48" y="388"/>
                        </a:lnTo>
                        <a:lnTo>
                          <a:pt x="71" y="423"/>
                        </a:lnTo>
                        <a:lnTo>
                          <a:pt x="91" y="455"/>
                        </a:lnTo>
                        <a:lnTo>
                          <a:pt x="105" y="482"/>
                        </a:lnTo>
                        <a:lnTo>
                          <a:pt x="111" y="496"/>
                        </a:lnTo>
                        <a:lnTo>
                          <a:pt x="112" y="508"/>
                        </a:lnTo>
                        <a:lnTo>
                          <a:pt x="114" y="521"/>
                        </a:lnTo>
                        <a:lnTo>
                          <a:pt x="114" y="533"/>
                        </a:lnTo>
                        <a:lnTo>
                          <a:pt x="111" y="557"/>
                        </a:lnTo>
                        <a:lnTo>
                          <a:pt x="108" y="583"/>
                        </a:lnTo>
                        <a:lnTo>
                          <a:pt x="125" y="582"/>
                        </a:lnTo>
                        <a:lnTo>
                          <a:pt x="164" y="571"/>
                        </a:lnTo>
                        <a:lnTo>
                          <a:pt x="189" y="565"/>
                        </a:lnTo>
                        <a:lnTo>
                          <a:pt x="215" y="559"/>
                        </a:lnTo>
                        <a:lnTo>
                          <a:pt x="240" y="554"/>
                        </a:lnTo>
                        <a:lnTo>
                          <a:pt x="263" y="553"/>
                        </a:lnTo>
                        <a:lnTo>
                          <a:pt x="318" y="554"/>
                        </a:lnTo>
                        <a:lnTo>
                          <a:pt x="364" y="554"/>
                        </a:lnTo>
                        <a:lnTo>
                          <a:pt x="385" y="553"/>
                        </a:lnTo>
                        <a:lnTo>
                          <a:pt x="407" y="548"/>
                        </a:lnTo>
                        <a:lnTo>
                          <a:pt x="426" y="542"/>
                        </a:lnTo>
                        <a:lnTo>
                          <a:pt x="448" y="533"/>
                        </a:lnTo>
                        <a:lnTo>
                          <a:pt x="452" y="530"/>
                        </a:lnTo>
                        <a:lnTo>
                          <a:pt x="457" y="527"/>
                        </a:lnTo>
                        <a:lnTo>
                          <a:pt x="460" y="522"/>
                        </a:lnTo>
                        <a:lnTo>
                          <a:pt x="461" y="519"/>
                        </a:lnTo>
                        <a:lnTo>
                          <a:pt x="461" y="515"/>
                        </a:lnTo>
                        <a:lnTo>
                          <a:pt x="461" y="512"/>
                        </a:lnTo>
                        <a:lnTo>
                          <a:pt x="460" y="507"/>
                        </a:lnTo>
                        <a:lnTo>
                          <a:pt x="458" y="504"/>
                        </a:lnTo>
                        <a:lnTo>
                          <a:pt x="452" y="495"/>
                        </a:lnTo>
                        <a:lnTo>
                          <a:pt x="443" y="487"/>
                        </a:lnTo>
                        <a:lnTo>
                          <a:pt x="432" y="479"/>
                        </a:lnTo>
                        <a:lnTo>
                          <a:pt x="420" y="470"/>
                        </a:lnTo>
                        <a:lnTo>
                          <a:pt x="394" y="457"/>
                        </a:lnTo>
                        <a:lnTo>
                          <a:pt x="368" y="444"/>
                        </a:lnTo>
                        <a:lnTo>
                          <a:pt x="350" y="435"/>
                        </a:lnTo>
                        <a:lnTo>
                          <a:pt x="339" y="431"/>
                        </a:lnTo>
                        <a:lnTo>
                          <a:pt x="327" y="426"/>
                        </a:lnTo>
                        <a:lnTo>
                          <a:pt x="315" y="421"/>
                        </a:lnTo>
                        <a:lnTo>
                          <a:pt x="306" y="415"/>
                        </a:lnTo>
                        <a:lnTo>
                          <a:pt x="298" y="411"/>
                        </a:lnTo>
                        <a:lnTo>
                          <a:pt x="294" y="406"/>
                        </a:lnTo>
                        <a:lnTo>
                          <a:pt x="289" y="400"/>
                        </a:lnTo>
                        <a:lnTo>
                          <a:pt x="288" y="395"/>
                        </a:lnTo>
                        <a:lnTo>
                          <a:pt x="286" y="391"/>
                        </a:lnTo>
                        <a:lnTo>
                          <a:pt x="288" y="386"/>
                        </a:lnTo>
                        <a:lnTo>
                          <a:pt x="289" y="380"/>
                        </a:lnTo>
                        <a:lnTo>
                          <a:pt x="292" y="376"/>
                        </a:lnTo>
                        <a:lnTo>
                          <a:pt x="297" y="372"/>
                        </a:lnTo>
                        <a:lnTo>
                          <a:pt x="309" y="363"/>
                        </a:lnTo>
                        <a:lnTo>
                          <a:pt x="326" y="357"/>
                        </a:lnTo>
                        <a:lnTo>
                          <a:pt x="344" y="351"/>
                        </a:lnTo>
                        <a:lnTo>
                          <a:pt x="365" y="347"/>
                        </a:lnTo>
                        <a:lnTo>
                          <a:pt x="388" y="343"/>
                        </a:lnTo>
                        <a:lnTo>
                          <a:pt x="413" y="343"/>
                        </a:lnTo>
                        <a:lnTo>
                          <a:pt x="437" y="345"/>
                        </a:lnTo>
                        <a:lnTo>
                          <a:pt x="460" y="348"/>
                        </a:lnTo>
                        <a:lnTo>
                          <a:pt x="472" y="351"/>
                        </a:lnTo>
                        <a:lnTo>
                          <a:pt x="483" y="354"/>
                        </a:lnTo>
                        <a:lnTo>
                          <a:pt x="493" y="359"/>
                        </a:lnTo>
                        <a:lnTo>
                          <a:pt x="504" y="363"/>
                        </a:lnTo>
                        <a:lnTo>
                          <a:pt x="538" y="377"/>
                        </a:lnTo>
                        <a:lnTo>
                          <a:pt x="594" y="395"/>
                        </a:lnTo>
                        <a:lnTo>
                          <a:pt x="664" y="417"/>
                        </a:lnTo>
                        <a:lnTo>
                          <a:pt x="740" y="437"/>
                        </a:lnTo>
                        <a:lnTo>
                          <a:pt x="777" y="446"/>
                        </a:lnTo>
                        <a:lnTo>
                          <a:pt x="813" y="452"/>
                        </a:lnTo>
                        <a:lnTo>
                          <a:pt x="847" y="458"/>
                        </a:lnTo>
                        <a:lnTo>
                          <a:pt x="876" y="461"/>
                        </a:lnTo>
                        <a:lnTo>
                          <a:pt x="890" y="461"/>
                        </a:lnTo>
                        <a:lnTo>
                          <a:pt x="900" y="461"/>
                        </a:lnTo>
                        <a:lnTo>
                          <a:pt x="911" y="461"/>
                        </a:lnTo>
                        <a:lnTo>
                          <a:pt x="920" y="460"/>
                        </a:lnTo>
                        <a:lnTo>
                          <a:pt x="926" y="457"/>
                        </a:lnTo>
                        <a:lnTo>
                          <a:pt x="932" y="453"/>
                        </a:lnTo>
                        <a:lnTo>
                          <a:pt x="935" y="449"/>
                        </a:lnTo>
                        <a:lnTo>
                          <a:pt x="935" y="443"/>
                        </a:lnTo>
                        <a:lnTo>
                          <a:pt x="931" y="53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FF3300"/>
                      </a:gs>
                      <a:gs pos="50000">
                        <a:srgbClr val="FFFFFF"/>
                      </a:gs>
                      <a:gs pos="100000">
                        <a:srgbClr val="FF3300"/>
                      </a:gs>
                    </a:gsLst>
                    <a:lin ang="5400000" scaled="1"/>
                  </a:gra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83" name="Freeform 42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377" y="-660"/>
                    <a:ext cx="739" cy="485"/>
                  </a:xfrm>
                  <a:custGeom>
                    <a:avLst/>
                    <a:gdLst>
                      <a:gd name="T0" fmla="*/ 5 w 945"/>
                      <a:gd name="T1" fmla="*/ 10 h 589"/>
                      <a:gd name="T2" fmla="*/ 5 w 945"/>
                      <a:gd name="T3" fmla="*/ 10 h 589"/>
                      <a:gd name="T4" fmla="*/ 5 w 945"/>
                      <a:gd name="T5" fmla="*/ 10 h 589"/>
                      <a:gd name="T6" fmla="*/ 5 w 945"/>
                      <a:gd name="T7" fmla="*/ 10 h 589"/>
                      <a:gd name="T8" fmla="*/ 5 w 945"/>
                      <a:gd name="T9" fmla="*/ 10 h 589"/>
                      <a:gd name="T10" fmla="*/ 5 w 945"/>
                      <a:gd name="T11" fmla="*/ 10 h 589"/>
                      <a:gd name="T12" fmla="*/ 5 w 945"/>
                      <a:gd name="T13" fmla="*/ 7 h 589"/>
                      <a:gd name="T14" fmla="*/ 5 w 945"/>
                      <a:gd name="T15" fmla="*/ 10 h 589"/>
                      <a:gd name="T16" fmla="*/ 5 w 945"/>
                      <a:gd name="T17" fmla="*/ 10 h 589"/>
                      <a:gd name="T18" fmla="*/ 5 w 945"/>
                      <a:gd name="T19" fmla="*/ 10 h 589"/>
                      <a:gd name="T20" fmla="*/ 5 w 945"/>
                      <a:gd name="T21" fmla="*/ 6 h 589"/>
                      <a:gd name="T22" fmla="*/ 5 w 945"/>
                      <a:gd name="T23" fmla="*/ 10 h 589"/>
                      <a:gd name="T24" fmla="*/ 5 w 945"/>
                      <a:gd name="T25" fmla="*/ 10 h 589"/>
                      <a:gd name="T26" fmla="*/ 5 w 945"/>
                      <a:gd name="T27" fmla="*/ 10 h 589"/>
                      <a:gd name="T28" fmla="*/ 5 w 945"/>
                      <a:gd name="T29" fmla="*/ 10 h 589"/>
                      <a:gd name="T30" fmla="*/ 5 w 945"/>
                      <a:gd name="T31" fmla="*/ 10 h 589"/>
                      <a:gd name="T32" fmla="*/ 5 w 945"/>
                      <a:gd name="T33" fmla="*/ 10 h 589"/>
                      <a:gd name="T34" fmla="*/ 5 w 945"/>
                      <a:gd name="T35" fmla="*/ 10 h 589"/>
                      <a:gd name="T36" fmla="*/ 5 w 945"/>
                      <a:gd name="T37" fmla="*/ 10 h 589"/>
                      <a:gd name="T38" fmla="*/ 5 w 945"/>
                      <a:gd name="T39" fmla="*/ 10 h 589"/>
                      <a:gd name="T40" fmla="*/ 5 w 945"/>
                      <a:gd name="T41" fmla="*/ 10 h 589"/>
                      <a:gd name="T42" fmla="*/ 3 w 945"/>
                      <a:gd name="T43" fmla="*/ 10 h 589"/>
                      <a:gd name="T44" fmla="*/ 5 w 945"/>
                      <a:gd name="T45" fmla="*/ 10 h 589"/>
                      <a:gd name="T46" fmla="*/ 5 w 945"/>
                      <a:gd name="T47" fmla="*/ 10 h 589"/>
                      <a:gd name="T48" fmla="*/ 5 w 945"/>
                      <a:gd name="T49" fmla="*/ 10 h 589"/>
                      <a:gd name="T50" fmla="*/ 5 w 945"/>
                      <a:gd name="T51" fmla="*/ 10 h 589"/>
                      <a:gd name="T52" fmla="*/ 5 w 945"/>
                      <a:gd name="T53" fmla="*/ 10 h 589"/>
                      <a:gd name="T54" fmla="*/ 5 w 945"/>
                      <a:gd name="T55" fmla="*/ 10 h 589"/>
                      <a:gd name="T56" fmla="*/ 5 w 945"/>
                      <a:gd name="T57" fmla="*/ 10 h 589"/>
                      <a:gd name="T58" fmla="*/ 5 w 945"/>
                      <a:gd name="T59" fmla="*/ 10 h 589"/>
                      <a:gd name="T60" fmla="*/ 5 w 945"/>
                      <a:gd name="T61" fmla="*/ 10 h 589"/>
                      <a:gd name="T62" fmla="*/ 5 w 945"/>
                      <a:gd name="T63" fmla="*/ 10 h 589"/>
                      <a:gd name="T64" fmla="*/ 5 w 945"/>
                      <a:gd name="T65" fmla="*/ 10 h 589"/>
                      <a:gd name="T66" fmla="*/ 5 w 945"/>
                      <a:gd name="T67" fmla="*/ 10 h 589"/>
                      <a:gd name="T68" fmla="*/ 5 w 945"/>
                      <a:gd name="T69" fmla="*/ 10 h 589"/>
                      <a:gd name="T70" fmla="*/ 5 w 945"/>
                      <a:gd name="T71" fmla="*/ 10 h 589"/>
                      <a:gd name="T72" fmla="*/ 5 w 945"/>
                      <a:gd name="T73" fmla="*/ 10 h 589"/>
                      <a:gd name="T74" fmla="*/ 5 w 945"/>
                      <a:gd name="T75" fmla="*/ 10 h 589"/>
                      <a:gd name="T76" fmla="*/ 5 w 945"/>
                      <a:gd name="T77" fmla="*/ 10 h 589"/>
                      <a:gd name="T78" fmla="*/ 5 w 945"/>
                      <a:gd name="T79" fmla="*/ 10 h 589"/>
                      <a:gd name="T80" fmla="*/ 5 w 945"/>
                      <a:gd name="T81" fmla="*/ 10 h 589"/>
                      <a:gd name="T82" fmla="*/ 5 w 945"/>
                      <a:gd name="T83" fmla="*/ 10 h 589"/>
                      <a:gd name="T84" fmla="*/ 5 w 945"/>
                      <a:gd name="T85" fmla="*/ 10 h 589"/>
                      <a:gd name="T86" fmla="*/ 5 w 945"/>
                      <a:gd name="T87" fmla="*/ 10 h 589"/>
                      <a:gd name="T88" fmla="*/ 5 w 945"/>
                      <a:gd name="T89" fmla="*/ 10 h 589"/>
                      <a:gd name="T90" fmla="*/ 5 w 945"/>
                      <a:gd name="T91" fmla="*/ 10 h 589"/>
                      <a:gd name="T92" fmla="*/ 5 w 945"/>
                      <a:gd name="T93" fmla="*/ 10 h 589"/>
                      <a:gd name="T94" fmla="*/ 5 w 945"/>
                      <a:gd name="T95" fmla="*/ 10 h 589"/>
                      <a:gd name="T96" fmla="*/ 5 w 945"/>
                      <a:gd name="T97" fmla="*/ 10 h 589"/>
                      <a:gd name="T98" fmla="*/ 5 w 945"/>
                      <a:gd name="T99" fmla="*/ 10 h 589"/>
                      <a:gd name="T100" fmla="*/ 5 w 945"/>
                      <a:gd name="T101" fmla="*/ 10 h 589"/>
                      <a:gd name="T102" fmla="*/ 5 w 945"/>
                      <a:gd name="T103" fmla="*/ 10 h 589"/>
                      <a:gd name="T104" fmla="*/ 5 w 945"/>
                      <a:gd name="T105" fmla="*/ 10 h 589"/>
                      <a:gd name="T106" fmla="*/ 5 w 945"/>
                      <a:gd name="T107" fmla="*/ 10 h 589"/>
                      <a:gd name="T108" fmla="*/ 5 w 945"/>
                      <a:gd name="T109" fmla="*/ 10 h 589"/>
                      <a:gd name="T110" fmla="*/ 5 w 945"/>
                      <a:gd name="T111" fmla="*/ 10 h 589"/>
                      <a:gd name="T112" fmla="*/ 5 w 945"/>
                      <a:gd name="T113" fmla="*/ 10 h 589"/>
                      <a:gd name="T114" fmla="*/ 5 w 945"/>
                      <a:gd name="T115" fmla="*/ 10 h 589"/>
                      <a:gd name="T116" fmla="*/ 5 w 945"/>
                      <a:gd name="T117" fmla="*/ 10 h 589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945"/>
                      <a:gd name="T178" fmla="*/ 0 h 589"/>
                      <a:gd name="T179" fmla="*/ 945 w 945"/>
                      <a:gd name="T180" fmla="*/ 589 h 589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945" h="589">
                        <a:moveTo>
                          <a:pt x="244" y="6"/>
                        </a:moveTo>
                        <a:lnTo>
                          <a:pt x="244" y="0"/>
                        </a:lnTo>
                        <a:lnTo>
                          <a:pt x="253" y="0"/>
                        </a:lnTo>
                        <a:lnTo>
                          <a:pt x="262" y="0"/>
                        </a:lnTo>
                        <a:lnTo>
                          <a:pt x="271" y="0"/>
                        </a:lnTo>
                        <a:lnTo>
                          <a:pt x="282" y="1"/>
                        </a:lnTo>
                        <a:lnTo>
                          <a:pt x="291" y="1"/>
                        </a:lnTo>
                        <a:lnTo>
                          <a:pt x="302" y="3"/>
                        </a:lnTo>
                        <a:lnTo>
                          <a:pt x="311" y="3"/>
                        </a:lnTo>
                        <a:lnTo>
                          <a:pt x="322" y="4"/>
                        </a:lnTo>
                        <a:lnTo>
                          <a:pt x="341" y="7"/>
                        </a:lnTo>
                        <a:lnTo>
                          <a:pt x="361" y="12"/>
                        </a:lnTo>
                        <a:lnTo>
                          <a:pt x="381" y="15"/>
                        </a:lnTo>
                        <a:lnTo>
                          <a:pt x="402" y="20"/>
                        </a:lnTo>
                        <a:lnTo>
                          <a:pt x="444" y="29"/>
                        </a:lnTo>
                        <a:lnTo>
                          <a:pt x="486" y="39"/>
                        </a:lnTo>
                        <a:lnTo>
                          <a:pt x="508" y="44"/>
                        </a:lnTo>
                        <a:lnTo>
                          <a:pt x="529" y="49"/>
                        </a:lnTo>
                        <a:lnTo>
                          <a:pt x="552" y="53"/>
                        </a:lnTo>
                        <a:lnTo>
                          <a:pt x="573" y="58"/>
                        </a:lnTo>
                        <a:lnTo>
                          <a:pt x="594" y="62"/>
                        </a:lnTo>
                        <a:lnTo>
                          <a:pt x="617" y="67"/>
                        </a:lnTo>
                        <a:lnTo>
                          <a:pt x="639" y="70"/>
                        </a:lnTo>
                        <a:lnTo>
                          <a:pt x="661" y="73"/>
                        </a:lnTo>
                        <a:lnTo>
                          <a:pt x="672" y="75"/>
                        </a:lnTo>
                        <a:lnTo>
                          <a:pt x="684" y="76"/>
                        </a:lnTo>
                        <a:lnTo>
                          <a:pt x="695" y="78"/>
                        </a:lnTo>
                        <a:lnTo>
                          <a:pt x="707" y="79"/>
                        </a:lnTo>
                        <a:lnTo>
                          <a:pt x="718" y="79"/>
                        </a:lnTo>
                        <a:lnTo>
                          <a:pt x="729" y="81"/>
                        </a:lnTo>
                        <a:lnTo>
                          <a:pt x="741" y="81"/>
                        </a:lnTo>
                        <a:lnTo>
                          <a:pt x="751" y="81"/>
                        </a:lnTo>
                        <a:lnTo>
                          <a:pt x="764" y="81"/>
                        </a:lnTo>
                        <a:lnTo>
                          <a:pt x="774" y="81"/>
                        </a:lnTo>
                        <a:lnTo>
                          <a:pt x="786" y="81"/>
                        </a:lnTo>
                        <a:lnTo>
                          <a:pt x="797" y="79"/>
                        </a:lnTo>
                        <a:lnTo>
                          <a:pt x="809" y="79"/>
                        </a:lnTo>
                        <a:lnTo>
                          <a:pt x="820" y="78"/>
                        </a:lnTo>
                        <a:lnTo>
                          <a:pt x="832" y="76"/>
                        </a:lnTo>
                        <a:lnTo>
                          <a:pt x="843" y="75"/>
                        </a:lnTo>
                        <a:lnTo>
                          <a:pt x="853" y="73"/>
                        </a:lnTo>
                        <a:lnTo>
                          <a:pt x="866" y="71"/>
                        </a:lnTo>
                        <a:lnTo>
                          <a:pt x="876" y="68"/>
                        </a:lnTo>
                        <a:lnTo>
                          <a:pt x="889" y="67"/>
                        </a:lnTo>
                        <a:lnTo>
                          <a:pt x="901" y="64"/>
                        </a:lnTo>
                        <a:lnTo>
                          <a:pt x="911" y="61"/>
                        </a:lnTo>
                        <a:lnTo>
                          <a:pt x="924" y="56"/>
                        </a:lnTo>
                        <a:lnTo>
                          <a:pt x="934" y="53"/>
                        </a:lnTo>
                        <a:lnTo>
                          <a:pt x="936" y="59"/>
                        </a:lnTo>
                        <a:lnTo>
                          <a:pt x="925" y="62"/>
                        </a:lnTo>
                        <a:lnTo>
                          <a:pt x="913" y="67"/>
                        </a:lnTo>
                        <a:lnTo>
                          <a:pt x="902" y="70"/>
                        </a:lnTo>
                        <a:lnTo>
                          <a:pt x="890" y="73"/>
                        </a:lnTo>
                        <a:lnTo>
                          <a:pt x="878" y="75"/>
                        </a:lnTo>
                        <a:lnTo>
                          <a:pt x="867" y="78"/>
                        </a:lnTo>
                        <a:lnTo>
                          <a:pt x="855" y="79"/>
                        </a:lnTo>
                        <a:lnTo>
                          <a:pt x="844" y="82"/>
                        </a:lnTo>
                        <a:lnTo>
                          <a:pt x="832" y="84"/>
                        </a:lnTo>
                        <a:lnTo>
                          <a:pt x="820" y="84"/>
                        </a:lnTo>
                        <a:lnTo>
                          <a:pt x="809" y="85"/>
                        </a:lnTo>
                        <a:lnTo>
                          <a:pt x="797" y="87"/>
                        </a:lnTo>
                        <a:lnTo>
                          <a:pt x="786" y="87"/>
                        </a:lnTo>
                        <a:lnTo>
                          <a:pt x="774" y="87"/>
                        </a:lnTo>
                        <a:lnTo>
                          <a:pt x="764" y="87"/>
                        </a:lnTo>
                        <a:lnTo>
                          <a:pt x="751" y="87"/>
                        </a:lnTo>
                        <a:lnTo>
                          <a:pt x="741" y="87"/>
                        </a:lnTo>
                        <a:lnTo>
                          <a:pt x="729" y="87"/>
                        </a:lnTo>
                        <a:lnTo>
                          <a:pt x="718" y="85"/>
                        </a:lnTo>
                        <a:lnTo>
                          <a:pt x="706" y="85"/>
                        </a:lnTo>
                        <a:lnTo>
                          <a:pt x="695" y="84"/>
                        </a:lnTo>
                        <a:lnTo>
                          <a:pt x="683" y="82"/>
                        </a:lnTo>
                        <a:lnTo>
                          <a:pt x="672" y="81"/>
                        </a:lnTo>
                        <a:lnTo>
                          <a:pt x="661" y="81"/>
                        </a:lnTo>
                        <a:lnTo>
                          <a:pt x="639" y="76"/>
                        </a:lnTo>
                        <a:lnTo>
                          <a:pt x="616" y="73"/>
                        </a:lnTo>
                        <a:lnTo>
                          <a:pt x="594" y="68"/>
                        </a:lnTo>
                        <a:lnTo>
                          <a:pt x="572" y="64"/>
                        </a:lnTo>
                        <a:lnTo>
                          <a:pt x="550" y="59"/>
                        </a:lnTo>
                        <a:lnTo>
                          <a:pt x="527" y="55"/>
                        </a:lnTo>
                        <a:lnTo>
                          <a:pt x="506" y="50"/>
                        </a:lnTo>
                        <a:lnTo>
                          <a:pt x="485" y="45"/>
                        </a:lnTo>
                        <a:lnTo>
                          <a:pt x="442" y="35"/>
                        </a:lnTo>
                        <a:lnTo>
                          <a:pt x="401" y="26"/>
                        </a:lnTo>
                        <a:lnTo>
                          <a:pt x="380" y="21"/>
                        </a:lnTo>
                        <a:lnTo>
                          <a:pt x="360" y="18"/>
                        </a:lnTo>
                        <a:lnTo>
                          <a:pt x="340" y="13"/>
                        </a:lnTo>
                        <a:lnTo>
                          <a:pt x="320" y="10"/>
                        </a:lnTo>
                        <a:lnTo>
                          <a:pt x="311" y="10"/>
                        </a:lnTo>
                        <a:lnTo>
                          <a:pt x="300" y="9"/>
                        </a:lnTo>
                        <a:lnTo>
                          <a:pt x="291" y="7"/>
                        </a:lnTo>
                        <a:lnTo>
                          <a:pt x="280" y="7"/>
                        </a:lnTo>
                        <a:lnTo>
                          <a:pt x="271" y="6"/>
                        </a:lnTo>
                        <a:lnTo>
                          <a:pt x="262" y="6"/>
                        </a:lnTo>
                        <a:lnTo>
                          <a:pt x="253" y="6"/>
                        </a:lnTo>
                        <a:lnTo>
                          <a:pt x="244" y="6"/>
                        </a:lnTo>
                        <a:close/>
                        <a:moveTo>
                          <a:pt x="238" y="209"/>
                        </a:moveTo>
                        <a:lnTo>
                          <a:pt x="232" y="212"/>
                        </a:lnTo>
                        <a:lnTo>
                          <a:pt x="224" y="201"/>
                        </a:lnTo>
                        <a:lnTo>
                          <a:pt x="215" y="188"/>
                        </a:lnTo>
                        <a:lnTo>
                          <a:pt x="206" y="174"/>
                        </a:lnTo>
                        <a:lnTo>
                          <a:pt x="195" y="157"/>
                        </a:lnTo>
                        <a:lnTo>
                          <a:pt x="189" y="149"/>
                        </a:lnTo>
                        <a:lnTo>
                          <a:pt x="184" y="140"/>
                        </a:lnTo>
                        <a:lnTo>
                          <a:pt x="178" y="131"/>
                        </a:lnTo>
                        <a:lnTo>
                          <a:pt x="174" y="123"/>
                        </a:lnTo>
                        <a:lnTo>
                          <a:pt x="169" y="114"/>
                        </a:lnTo>
                        <a:lnTo>
                          <a:pt x="165" y="105"/>
                        </a:lnTo>
                        <a:lnTo>
                          <a:pt x="162" y="96"/>
                        </a:lnTo>
                        <a:lnTo>
                          <a:pt x="157" y="87"/>
                        </a:lnTo>
                        <a:lnTo>
                          <a:pt x="156" y="84"/>
                        </a:lnTo>
                        <a:lnTo>
                          <a:pt x="156" y="79"/>
                        </a:lnTo>
                        <a:lnTo>
                          <a:pt x="154" y="75"/>
                        </a:lnTo>
                        <a:lnTo>
                          <a:pt x="152" y="70"/>
                        </a:lnTo>
                        <a:lnTo>
                          <a:pt x="152" y="65"/>
                        </a:lnTo>
                        <a:lnTo>
                          <a:pt x="152" y="62"/>
                        </a:lnTo>
                        <a:lnTo>
                          <a:pt x="151" y="58"/>
                        </a:lnTo>
                        <a:lnTo>
                          <a:pt x="151" y="55"/>
                        </a:lnTo>
                        <a:lnTo>
                          <a:pt x="151" y="50"/>
                        </a:lnTo>
                        <a:lnTo>
                          <a:pt x="152" y="45"/>
                        </a:lnTo>
                        <a:lnTo>
                          <a:pt x="152" y="42"/>
                        </a:lnTo>
                        <a:lnTo>
                          <a:pt x="154" y="39"/>
                        </a:lnTo>
                        <a:lnTo>
                          <a:pt x="156" y="35"/>
                        </a:lnTo>
                        <a:lnTo>
                          <a:pt x="157" y="32"/>
                        </a:lnTo>
                        <a:lnTo>
                          <a:pt x="159" y="29"/>
                        </a:lnTo>
                        <a:lnTo>
                          <a:pt x="160" y="26"/>
                        </a:lnTo>
                        <a:lnTo>
                          <a:pt x="163" y="23"/>
                        </a:lnTo>
                        <a:lnTo>
                          <a:pt x="166" y="20"/>
                        </a:lnTo>
                        <a:lnTo>
                          <a:pt x="169" y="16"/>
                        </a:lnTo>
                        <a:lnTo>
                          <a:pt x="172" y="13"/>
                        </a:lnTo>
                        <a:lnTo>
                          <a:pt x="177" y="12"/>
                        </a:lnTo>
                        <a:lnTo>
                          <a:pt x="181" y="9"/>
                        </a:lnTo>
                        <a:lnTo>
                          <a:pt x="186" y="7"/>
                        </a:lnTo>
                        <a:lnTo>
                          <a:pt x="191" y="6"/>
                        </a:lnTo>
                        <a:lnTo>
                          <a:pt x="195" y="4"/>
                        </a:lnTo>
                        <a:lnTo>
                          <a:pt x="201" y="3"/>
                        </a:lnTo>
                        <a:lnTo>
                          <a:pt x="207" y="1"/>
                        </a:lnTo>
                        <a:lnTo>
                          <a:pt x="213" y="1"/>
                        </a:lnTo>
                        <a:lnTo>
                          <a:pt x="221" y="0"/>
                        </a:lnTo>
                        <a:lnTo>
                          <a:pt x="227" y="0"/>
                        </a:lnTo>
                        <a:lnTo>
                          <a:pt x="235" y="0"/>
                        </a:lnTo>
                        <a:lnTo>
                          <a:pt x="244" y="0"/>
                        </a:lnTo>
                        <a:lnTo>
                          <a:pt x="244" y="6"/>
                        </a:lnTo>
                        <a:lnTo>
                          <a:pt x="235" y="6"/>
                        </a:lnTo>
                        <a:lnTo>
                          <a:pt x="229" y="6"/>
                        </a:lnTo>
                        <a:lnTo>
                          <a:pt x="221" y="6"/>
                        </a:lnTo>
                        <a:lnTo>
                          <a:pt x="215" y="7"/>
                        </a:lnTo>
                        <a:lnTo>
                          <a:pt x="209" y="7"/>
                        </a:lnTo>
                        <a:lnTo>
                          <a:pt x="203" y="9"/>
                        </a:lnTo>
                        <a:lnTo>
                          <a:pt x="197" y="10"/>
                        </a:lnTo>
                        <a:lnTo>
                          <a:pt x="192" y="12"/>
                        </a:lnTo>
                        <a:lnTo>
                          <a:pt x="188" y="13"/>
                        </a:lnTo>
                        <a:lnTo>
                          <a:pt x="183" y="15"/>
                        </a:lnTo>
                        <a:lnTo>
                          <a:pt x="180" y="18"/>
                        </a:lnTo>
                        <a:lnTo>
                          <a:pt x="177" y="20"/>
                        </a:lnTo>
                        <a:lnTo>
                          <a:pt x="174" y="21"/>
                        </a:lnTo>
                        <a:lnTo>
                          <a:pt x="171" y="24"/>
                        </a:lnTo>
                        <a:lnTo>
                          <a:pt x="168" y="27"/>
                        </a:lnTo>
                        <a:lnTo>
                          <a:pt x="166" y="29"/>
                        </a:lnTo>
                        <a:lnTo>
                          <a:pt x="165" y="32"/>
                        </a:lnTo>
                        <a:lnTo>
                          <a:pt x="162" y="35"/>
                        </a:lnTo>
                        <a:lnTo>
                          <a:pt x="162" y="38"/>
                        </a:lnTo>
                        <a:lnTo>
                          <a:pt x="160" y="41"/>
                        </a:lnTo>
                        <a:lnTo>
                          <a:pt x="159" y="44"/>
                        </a:lnTo>
                        <a:lnTo>
                          <a:pt x="159" y="47"/>
                        </a:lnTo>
                        <a:lnTo>
                          <a:pt x="159" y="50"/>
                        </a:lnTo>
                        <a:lnTo>
                          <a:pt x="159" y="55"/>
                        </a:lnTo>
                        <a:lnTo>
                          <a:pt x="159" y="58"/>
                        </a:lnTo>
                        <a:lnTo>
                          <a:pt x="159" y="61"/>
                        </a:lnTo>
                        <a:lnTo>
                          <a:pt x="159" y="65"/>
                        </a:lnTo>
                        <a:lnTo>
                          <a:pt x="159" y="68"/>
                        </a:lnTo>
                        <a:lnTo>
                          <a:pt x="160" y="73"/>
                        </a:lnTo>
                        <a:lnTo>
                          <a:pt x="162" y="78"/>
                        </a:lnTo>
                        <a:lnTo>
                          <a:pt x="162" y="81"/>
                        </a:lnTo>
                        <a:lnTo>
                          <a:pt x="163" y="85"/>
                        </a:lnTo>
                        <a:lnTo>
                          <a:pt x="166" y="94"/>
                        </a:lnTo>
                        <a:lnTo>
                          <a:pt x="171" y="102"/>
                        </a:lnTo>
                        <a:lnTo>
                          <a:pt x="175" y="111"/>
                        </a:lnTo>
                        <a:lnTo>
                          <a:pt x="180" y="120"/>
                        </a:lnTo>
                        <a:lnTo>
                          <a:pt x="184" y="128"/>
                        </a:lnTo>
                        <a:lnTo>
                          <a:pt x="189" y="137"/>
                        </a:lnTo>
                        <a:lnTo>
                          <a:pt x="195" y="145"/>
                        </a:lnTo>
                        <a:lnTo>
                          <a:pt x="200" y="154"/>
                        </a:lnTo>
                        <a:lnTo>
                          <a:pt x="210" y="169"/>
                        </a:lnTo>
                        <a:lnTo>
                          <a:pt x="221" y="185"/>
                        </a:lnTo>
                        <a:lnTo>
                          <a:pt x="230" y="198"/>
                        </a:lnTo>
                        <a:lnTo>
                          <a:pt x="238" y="209"/>
                        </a:lnTo>
                        <a:close/>
                        <a:moveTo>
                          <a:pt x="238" y="209"/>
                        </a:moveTo>
                        <a:lnTo>
                          <a:pt x="238" y="209"/>
                        </a:lnTo>
                        <a:close/>
                        <a:moveTo>
                          <a:pt x="23" y="224"/>
                        </a:moveTo>
                        <a:lnTo>
                          <a:pt x="18" y="221"/>
                        </a:lnTo>
                        <a:lnTo>
                          <a:pt x="21" y="218"/>
                        </a:lnTo>
                        <a:lnTo>
                          <a:pt x="23" y="215"/>
                        </a:lnTo>
                        <a:lnTo>
                          <a:pt x="28" y="212"/>
                        </a:lnTo>
                        <a:lnTo>
                          <a:pt x="31" y="210"/>
                        </a:lnTo>
                        <a:lnTo>
                          <a:pt x="34" y="207"/>
                        </a:lnTo>
                        <a:lnTo>
                          <a:pt x="37" y="206"/>
                        </a:lnTo>
                        <a:lnTo>
                          <a:pt x="41" y="204"/>
                        </a:lnTo>
                        <a:lnTo>
                          <a:pt x="44" y="203"/>
                        </a:lnTo>
                        <a:lnTo>
                          <a:pt x="49" y="201"/>
                        </a:lnTo>
                        <a:lnTo>
                          <a:pt x="52" y="200"/>
                        </a:lnTo>
                        <a:lnTo>
                          <a:pt x="56" y="198"/>
                        </a:lnTo>
                        <a:lnTo>
                          <a:pt x="61" y="197"/>
                        </a:lnTo>
                        <a:lnTo>
                          <a:pt x="69" y="195"/>
                        </a:lnTo>
                        <a:lnTo>
                          <a:pt x="78" y="194"/>
                        </a:lnTo>
                        <a:lnTo>
                          <a:pt x="87" y="194"/>
                        </a:lnTo>
                        <a:lnTo>
                          <a:pt x="96" y="192"/>
                        </a:lnTo>
                        <a:lnTo>
                          <a:pt x="105" y="192"/>
                        </a:lnTo>
                        <a:lnTo>
                          <a:pt x="114" y="192"/>
                        </a:lnTo>
                        <a:lnTo>
                          <a:pt x="124" y="194"/>
                        </a:lnTo>
                        <a:lnTo>
                          <a:pt x="133" y="194"/>
                        </a:lnTo>
                        <a:lnTo>
                          <a:pt x="142" y="195"/>
                        </a:lnTo>
                        <a:lnTo>
                          <a:pt x="151" y="195"/>
                        </a:lnTo>
                        <a:lnTo>
                          <a:pt x="169" y="198"/>
                        </a:lnTo>
                        <a:lnTo>
                          <a:pt x="184" y="201"/>
                        </a:lnTo>
                        <a:lnTo>
                          <a:pt x="200" y="204"/>
                        </a:lnTo>
                        <a:lnTo>
                          <a:pt x="212" y="206"/>
                        </a:lnTo>
                        <a:lnTo>
                          <a:pt x="223" y="207"/>
                        </a:lnTo>
                        <a:lnTo>
                          <a:pt x="230" y="209"/>
                        </a:lnTo>
                        <a:lnTo>
                          <a:pt x="232" y="209"/>
                        </a:lnTo>
                        <a:lnTo>
                          <a:pt x="233" y="209"/>
                        </a:lnTo>
                        <a:lnTo>
                          <a:pt x="232" y="210"/>
                        </a:lnTo>
                        <a:lnTo>
                          <a:pt x="232" y="212"/>
                        </a:lnTo>
                        <a:lnTo>
                          <a:pt x="238" y="209"/>
                        </a:lnTo>
                        <a:lnTo>
                          <a:pt x="238" y="210"/>
                        </a:lnTo>
                        <a:lnTo>
                          <a:pt x="238" y="214"/>
                        </a:lnTo>
                        <a:lnTo>
                          <a:pt x="236" y="215"/>
                        </a:lnTo>
                        <a:lnTo>
                          <a:pt x="235" y="215"/>
                        </a:lnTo>
                        <a:lnTo>
                          <a:pt x="232" y="215"/>
                        </a:lnTo>
                        <a:lnTo>
                          <a:pt x="229" y="215"/>
                        </a:lnTo>
                        <a:lnTo>
                          <a:pt x="221" y="214"/>
                        </a:lnTo>
                        <a:lnTo>
                          <a:pt x="210" y="212"/>
                        </a:lnTo>
                        <a:lnTo>
                          <a:pt x="198" y="210"/>
                        </a:lnTo>
                        <a:lnTo>
                          <a:pt x="183" y="207"/>
                        </a:lnTo>
                        <a:lnTo>
                          <a:pt x="168" y="204"/>
                        </a:lnTo>
                        <a:lnTo>
                          <a:pt x="151" y="201"/>
                        </a:lnTo>
                        <a:lnTo>
                          <a:pt x="142" y="201"/>
                        </a:lnTo>
                        <a:lnTo>
                          <a:pt x="133" y="200"/>
                        </a:lnTo>
                        <a:lnTo>
                          <a:pt x="124" y="200"/>
                        </a:lnTo>
                        <a:lnTo>
                          <a:pt x="114" y="198"/>
                        </a:lnTo>
                        <a:lnTo>
                          <a:pt x="105" y="198"/>
                        </a:lnTo>
                        <a:lnTo>
                          <a:pt x="96" y="200"/>
                        </a:lnTo>
                        <a:lnTo>
                          <a:pt x="87" y="200"/>
                        </a:lnTo>
                        <a:lnTo>
                          <a:pt x="79" y="200"/>
                        </a:lnTo>
                        <a:lnTo>
                          <a:pt x="70" y="201"/>
                        </a:lnTo>
                        <a:lnTo>
                          <a:pt x="63" y="203"/>
                        </a:lnTo>
                        <a:lnTo>
                          <a:pt x="58" y="204"/>
                        </a:lnTo>
                        <a:lnTo>
                          <a:pt x="55" y="206"/>
                        </a:lnTo>
                        <a:lnTo>
                          <a:pt x="50" y="207"/>
                        </a:lnTo>
                        <a:lnTo>
                          <a:pt x="47" y="209"/>
                        </a:lnTo>
                        <a:lnTo>
                          <a:pt x="43" y="210"/>
                        </a:lnTo>
                        <a:lnTo>
                          <a:pt x="40" y="212"/>
                        </a:lnTo>
                        <a:lnTo>
                          <a:pt x="37" y="214"/>
                        </a:lnTo>
                        <a:lnTo>
                          <a:pt x="34" y="215"/>
                        </a:lnTo>
                        <a:lnTo>
                          <a:pt x="31" y="218"/>
                        </a:lnTo>
                        <a:lnTo>
                          <a:pt x="28" y="220"/>
                        </a:lnTo>
                        <a:lnTo>
                          <a:pt x="24" y="223"/>
                        </a:lnTo>
                        <a:lnTo>
                          <a:pt x="23" y="224"/>
                        </a:lnTo>
                        <a:close/>
                        <a:moveTo>
                          <a:pt x="113" y="484"/>
                        </a:moveTo>
                        <a:lnTo>
                          <a:pt x="108" y="485"/>
                        </a:lnTo>
                        <a:lnTo>
                          <a:pt x="108" y="487"/>
                        </a:lnTo>
                        <a:lnTo>
                          <a:pt x="105" y="481"/>
                        </a:lnTo>
                        <a:lnTo>
                          <a:pt x="101" y="473"/>
                        </a:lnTo>
                        <a:lnTo>
                          <a:pt x="98" y="467"/>
                        </a:lnTo>
                        <a:lnTo>
                          <a:pt x="93" y="460"/>
                        </a:lnTo>
                        <a:lnTo>
                          <a:pt x="84" y="444"/>
                        </a:lnTo>
                        <a:lnTo>
                          <a:pt x="73" y="427"/>
                        </a:lnTo>
                        <a:lnTo>
                          <a:pt x="63" y="411"/>
                        </a:lnTo>
                        <a:lnTo>
                          <a:pt x="52" y="392"/>
                        </a:lnTo>
                        <a:lnTo>
                          <a:pt x="46" y="383"/>
                        </a:lnTo>
                        <a:lnTo>
                          <a:pt x="40" y="374"/>
                        </a:lnTo>
                        <a:lnTo>
                          <a:pt x="35" y="365"/>
                        </a:lnTo>
                        <a:lnTo>
                          <a:pt x="29" y="356"/>
                        </a:lnTo>
                        <a:lnTo>
                          <a:pt x="24" y="346"/>
                        </a:lnTo>
                        <a:lnTo>
                          <a:pt x="20" y="336"/>
                        </a:lnTo>
                        <a:lnTo>
                          <a:pt x="15" y="327"/>
                        </a:lnTo>
                        <a:lnTo>
                          <a:pt x="12" y="317"/>
                        </a:lnTo>
                        <a:lnTo>
                          <a:pt x="9" y="308"/>
                        </a:lnTo>
                        <a:lnTo>
                          <a:pt x="6" y="299"/>
                        </a:lnTo>
                        <a:lnTo>
                          <a:pt x="5" y="295"/>
                        </a:lnTo>
                        <a:lnTo>
                          <a:pt x="3" y="290"/>
                        </a:lnTo>
                        <a:lnTo>
                          <a:pt x="3" y="285"/>
                        </a:lnTo>
                        <a:lnTo>
                          <a:pt x="2" y="282"/>
                        </a:lnTo>
                        <a:lnTo>
                          <a:pt x="2" y="278"/>
                        </a:lnTo>
                        <a:lnTo>
                          <a:pt x="2" y="273"/>
                        </a:lnTo>
                        <a:lnTo>
                          <a:pt x="2" y="269"/>
                        </a:lnTo>
                        <a:lnTo>
                          <a:pt x="0" y="264"/>
                        </a:lnTo>
                        <a:lnTo>
                          <a:pt x="2" y="261"/>
                        </a:lnTo>
                        <a:lnTo>
                          <a:pt x="2" y="256"/>
                        </a:lnTo>
                        <a:lnTo>
                          <a:pt x="2" y="253"/>
                        </a:lnTo>
                        <a:lnTo>
                          <a:pt x="3" y="249"/>
                        </a:lnTo>
                        <a:lnTo>
                          <a:pt x="3" y="244"/>
                        </a:lnTo>
                        <a:lnTo>
                          <a:pt x="5" y="241"/>
                        </a:lnTo>
                        <a:lnTo>
                          <a:pt x="6" y="238"/>
                        </a:lnTo>
                        <a:lnTo>
                          <a:pt x="8" y="233"/>
                        </a:lnTo>
                        <a:lnTo>
                          <a:pt x="11" y="230"/>
                        </a:lnTo>
                        <a:lnTo>
                          <a:pt x="12" y="227"/>
                        </a:lnTo>
                        <a:lnTo>
                          <a:pt x="15" y="224"/>
                        </a:lnTo>
                        <a:lnTo>
                          <a:pt x="18" y="221"/>
                        </a:lnTo>
                        <a:lnTo>
                          <a:pt x="23" y="224"/>
                        </a:lnTo>
                        <a:lnTo>
                          <a:pt x="20" y="227"/>
                        </a:lnTo>
                        <a:lnTo>
                          <a:pt x="18" y="230"/>
                        </a:lnTo>
                        <a:lnTo>
                          <a:pt x="15" y="233"/>
                        </a:lnTo>
                        <a:lnTo>
                          <a:pt x="14" y="236"/>
                        </a:lnTo>
                        <a:lnTo>
                          <a:pt x="12" y="240"/>
                        </a:lnTo>
                        <a:lnTo>
                          <a:pt x="11" y="243"/>
                        </a:lnTo>
                        <a:lnTo>
                          <a:pt x="9" y="247"/>
                        </a:lnTo>
                        <a:lnTo>
                          <a:pt x="9" y="250"/>
                        </a:lnTo>
                        <a:lnTo>
                          <a:pt x="8" y="253"/>
                        </a:lnTo>
                        <a:lnTo>
                          <a:pt x="8" y="258"/>
                        </a:lnTo>
                        <a:lnTo>
                          <a:pt x="8" y="261"/>
                        </a:lnTo>
                        <a:lnTo>
                          <a:pt x="8" y="265"/>
                        </a:lnTo>
                        <a:lnTo>
                          <a:pt x="8" y="269"/>
                        </a:lnTo>
                        <a:lnTo>
                          <a:pt x="8" y="273"/>
                        </a:lnTo>
                        <a:lnTo>
                          <a:pt x="8" y="276"/>
                        </a:lnTo>
                        <a:lnTo>
                          <a:pt x="8" y="281"/>
                        </a:lnTo>
                        <a:lnTo>
                          <a:pt x="9" y="285"/>
                        </a:lnTo>
                        <a:lnTo>
                          <a:pt x="9" y="288"/>
                        </a:lnTo>
                        <a:lnTo>
                          <a:pt x="11" y="293"/>
                        </a:lnTo>
                        <a:lnTo>
                          <a:pt x="12" y="298"/>
                        </a:lnTo>
                        <a:lnTo>
                          <a:pt x="15" y="307"/>
                        </a:lnTo>
                        <a:lnTo>
                          <a:pt x="18" y="316"/>
                        </a:lnTo>
                        <a:lnTo>
                          <a:pt x="21" y="325"/>
                        </a:lnTo>
                        <a:lnTo>
                          <a:pt x="26" y="334"/>
                        </a:lnTo>
                        <a:lnTo>
                          <a:pt x="31" y="343"/>
                        </a:lnTo>
                        <a:lnTo>
                          <a:pt x="35" y="353"/>
                        </a:lnTo>
                        <a:lnTo>
                          <a:pt x="40" y="362"/>
                        </a:lnTo>
                        <a:lnTo>
                          <a:pt x="46" y="371"/>
                        </a:lnTo>
                        <a:lnTo>
                          <a:pt x="50" y="380"/>
                        </a:lnTo>
                        <a:lnTo>
                          <a:pt x="56" y="389"/>
                        </a:lnTo>
                        <a:lnTo>
                          <a:pt x="67" y="408"/>
                        </a:lnTo>
                        <a:lnTo>
                          <a:pt x="79" y="424"/>
                        </a:lnTo>
                        <a:lnTo>
                          <a:pt x="90" y="441"/>
                        </a:lnTo>
                        <a:lnTo>
                          <a:pt x="99" y="456"/>
                        </a:lnTo>
                        <a:lnTo>
                          <a:pt x="104" y="464"/>
                        </a:lnTo>
                        <a:lnTo>
                          <a:pt x="107" y="470"/>
                        </a:lnTo>
                        <a:lnTo>
                          <a:pt x="110" y="478"/>
                        </a:lnTo>
                        <a:lnTo>
                          <a:pt x="113" y="484"/>
                        </a:lnTo>
                        <a:close/>
                        <a:moveTo>
                          <a:pt x="113" y="484"/>
                        </a:moveTo>
                        <a:lnTo>
                          <a:pt x="113" y="484"/>
                        </a:lnTo>
                        <a:close/>
                        <a:moveTo>
                          <a:pt x="116" y="586"/>
                        </a:moveTo>
                        <a:lnTo>
                          <a:pt x="110" y="586"/>
                        </a:lnTo>
                        <a:lnTo>
                          <a:pt x="110" y="579"/>
                        </a:lnTo>
                        <a:lnTo>
                          <a:pt x="111" y="573"/>
                        </a:lnTo>
                        <a:lnTo>
                          <a:pt x="111" y="565"/>
                        </a:lnTo>
                        <a:lnTo>
                          <a:pt x="113" y="559"/>
                        </a:lnTo>
                        <a:lnTo>
                          <a:pt x="114" y="547"/>
                        </a:lnTo>
                        <a:lnTo>
                          <a:pt x="114" y="536"/>
                        </a:lnTo>
                        <a:lnTo>
                          <a:pt x="116" y="530"/>
                        </a:lnTo>
                        <a:lnTo>
                          <a:pt x="116" y="524"/>
                        </a:lnTo>
                        <a:lnTo>
                          <a:pt x="116" y="518"/>
                        </a:lnTo>
                        <a:lnTo>
                          <a:pt x="114" y="511"/>
                        </a:lnTo>
                        <a:lnTo>
                          <a:pt x="114" y="505"/>
                        </a:lnTo>
                        <a:lnTo>
                          <a:pt x="113" y="499"/>
                        </a:lnTo>
                        <a:lnTo>
                          <a:pt x="111" y="496"/>
                        </a:lnTo>
                        <a:lnTo>
                          <a:pt x="110" y="493"/>
                        </a:lnTo>
                        <a:lnTo>
                          <a:pt x="110" y="490"/>
                        </a:lnTo>
                        <a:lnTo>
                          <a:pt x="108" y="485"/>
                        </a:lnTo>
                        <a:lnTo>
                          <a:pt x="113" y="484"/>
                        </a:lnTo>
                        <a:lnTo>
                          <a:pt x="114" y="487"/>
                        </a:lnTo>
                        <a:lnTo>
                          <a:pt x="116" y="492"/>
                        </a:lnTo>
                        <a:lnTo>
                          <a:pt x="117" y="495"/>
                        </a:lnTo>
                        <a:lnTo>
                          <a:pt x="119" y="498"/>
                        </a:lnTo>
                        <a:lnTo>
                          <a:pt x="120" y="505"/>
                        </a:lnTo>
                        <a:lnTo>
                          <a:pt x="120" y="511"/>
                        </a:lnTo>
                        <a:lnTo>
                          <a:pt x="122" y="518"/>
                        </a:lnTo>
                        <a:lnTo>
                          <a:pt x="122" y="524"/>
                        </a:lnTo>
                        <a:lnTo>
                          <a:pt x="122" y="530"/>
                        </a:lnTo>
                        <a:lnTo>
                          <a:pt x="122" y="536"/>
                        </a:lnTo>
                        <a:lnTo>
                          <a:pt x="120" y="548"/>
                        </a:lnTo>
                        <a:lnTo>
                          <a:pt x="119" y="560"/>
                        </a:lnTo>
                        <a:lnTo>
                          <a:pt x="117" y="566"/>
                        </a:lnTo>
                        <a:lnTo>
                          <a:pt x="117" y="573"/>
                        </a:lnTo>
                        <a:lnTo>
                          <a:pt x="116" y="579"/>
                        </a:lnTo>
                        <a:lnTo>
                          <a:pt x="116" y="586"/>
                        </a:lnTo>
                        <a:close/>
                        <a:moveTo>
                          <a:pt x="268" y="553"/>
                        </a:moveTo>
                        <a:lnTo>
                          <a:pt x="268" y="560"/>
                        </a:lnTo>
                        <a:lnTo>
                          <a:pt x="264" y="560"/>
                        </a:lnTo>
                        <a:lnTo>
                          <a:pt x="258" y="560"/>
                        </a:lnTo>
                        <a:lnTo>
                          <a:pt x="252" y="560"/>
                        </a:lnTo>
                        <a:lnTo>
                          <a:pt x="245" y="562"/>
                        </a:lnTo>
                        <a:lnTo>
                          <a:pt x="233" y="563"/>
                        </a:lnTo>
                        <a:lnTo>
                          <a:pt x="220" y="565"/>
                        </a:lnTo>
                        <a:lnTo>
                          <a:pt x="207" y="568"/>
                        </a:lnTo>
                        <a:lnTo>
                          <a:pt x="194" y="571"/>
                        </a:lnTo>
                        <a:lnTo>
                          <a:pt x="181" y="574"/>
                        </a:lnTo>
                        <a:lnTo>
                          <a:pt x="169" y="577"/>
                        </a:lnTo>
                        <a:lnTo>
                          <a:pt x="148" y="583"/>
                        </a:lnTo>
                        <a:lnTo>
                          <a:pt x="130" y="588"/>
                        </a:lnTo>
                        <a:lnTo>
                          <a:pt x="124" y="589"/>
                        </a:lnTo>
                        <a:lnTo>
                          <a:pt x="117" y="589"/>
                        </a:lnTo>
                        <a:lnTo>
                          <a:pt x="116" y="589"/>
                        </a:lnTo>
                        <a:lnTo>
                          <a:pt x="114" y="589"/>
                        </a:lnTo>
                        <a:lnTo>
                          <a:pt x="111" y="589"/>
                        </a:lnTo>
                        <a:lnTo>
                          <a:pt x="110" y="586"/>
                        </a:lnTo>
                        <a:lnTo>
                          <a:pt x="116" y="586"/>
                        </a:lnTo>
                        <a:lnTo>
                          <a:pt x="116" y="583"/>
                        </a:lnTo>
                        <a:lnTo>
                          <a:pt x="114" y="583"/>
                        </a:lnTo>
                        <a:lnTo>
                          <a:pt x="116" y="583"/>
                        </a:lnTo>
                        <a:lnTo>
                          <a:pt x="117" y="583"/>
                        </a:lnTo>
                        <a:lnTo>
                          <a:pt x="122" y="583"/>
                        </a:lnTo>
                        <a:lnTo>
                          <a:pt x="128" y="582"/>
                        </a:lnTo>
                        <a:lnTo>
                          <a:pt x="146" y="577"/>
                        </a:lnTo>
                        <a:lnTo>
                          <a:pt x="168" y="571"/>
                        </a:lnTo>
                        <a:lnTo>
                          <a:pt x="180" y="568"/>
                        </a:lnTo>
                        <a:lnTo>
                          <a:pt x="192" y="565"/>
                        </a:lnTo>
                        <a:lnTo>
                          <a:pt x="206" y="562"/>
                        </a:lnTo>
                        <a:lnTo>
                          <a:pt x="220" y="559"/>
                        </a:lnTo>
                        <a:lnTo>
                          <a:pt x="232" y="557"/>
                        </a:lnTo>
                        <a:lnTo>
                          <a:pt x="244" y="554"/>
                        </a:lnTo>
                        <a:lnTo>
                          <a:pt x="252" y="554"/>
                        </a:lnTo>
                        <a:lnTo>
                          <a:pt x="258" y="554"/>
                        </a:lnTo>
                        <a:lnTo>
                          <a:pt x="262" y="553"/>
                        </a:lnTo>
                        <a:lnTo>
                          <a:pt x="268" y="553"/>
                        </a:lnTo>
                        <a:close/>
                        <a:moveTo>
                          <a:pt x="451" y="533"/>
                        </a:moveTo>
                        <a:lnTo>
                          <a:pt x="454" y="539"/>
                        </a:lnTo>
                        <a:lnTo>
                          <a:pt x="448" y="540"/>
                        </a:lnTo>
                        <a:lnTo>
                          <a:pt x="444" y="544"/>
                        </a:lnTo>
                        <a:lnTo>
                          <a:pt x="437" y="547"/>
                        </a:lnTo>
                        <a:lnTo>
                          <a:pt x="433" y="548"/>
                        </a:lnTo>
                        <a:lnTo>
                          <a:pt x="427" y="550"/>
                        </a:lnTo>
                        <a:lnTo>
                          <a:pt x="422" y="551"/>
                        </a:lnTo>
                        <a:lnTo>
                          <a:pt x="416" y="553"/>
                        </a:lnTo>
                        <a:lnTo>
                          <a:pt x="412" y="554"/>
                        </a:lnTo>
                        <a:lnTo>
                          <a:pt x="407" y="556"/>
                        </a:lnTo>
                        <a:lnTo>
                          <a:pt x="401" y="557"/>
                        </a:lnTo>
                        <a:lnTo>
                          <a:pt x="396" y="557"/>
                        </a:lnTo>
                        <a:lnTo>
                          <a:pt x="390" y="559"/>
                        </a:lnTo>
                        <a:lnTo>
                          <a:pt x="380" y="560"/>
                        </a:lnTo>
                        <a:lnTo>
                          <a:pt x="369" y="560"/>
                        </a:lnTo>
                        <a:lnTo>
                          <a:pt x="358" y="560"/>
                        </a:lnTo>
                        <a:lnTo>
                          <a:pt x="346" y="560"/>
                        </a:lnTo>
                        <a:lnTo>
                          <a:pt x="335" y="560"/>
                        </a:lnTo>
                        <a:lnTo>
                          <a:pt x="323" y="560"/>
                        </a:lnTo>
                        <a:lnTo>
                          <a:pt x="309" y="560"/>
                        </a:lnTo>
                        <a:lnTo>
                          <a:pt x="297" y="560"/>
                        </a:lnTo>
                        <a:lnTo>
                          <a:pt x="284" y="560"/>
                        </a:lnTo>
                        <a:lnTo>
                          <a:pt x="268" y="560"/>
                        </a:lnTo>
                        <a:lnTo>
                          <a:pt x="268" y="553"/>
                        </a:lnTo>
                        <a:lnTo>
                          <a:pt x="284" y="553"/>
                        </a:lnTo>
                        <a:lnTo>
                          <a:pt x="297" y="554"/>
                        </a:lnTo>
                        <a:lnTo>
                          <a:pt x="311" y="554"/>
                        </a:lnTo>
                        <a:lnTo>
                          <a:pt x="323" y="554"/>
                        </a:lnTo>
                        <a:lnTo>
                          <a:pt x="335" y="554"/>
                        </a:lnTo>
                        <a:lnTo>
                          <a:pt x="346" y="554"/>
                        </a:lnTo>
                        <a:lnTo>
                          <a:pt x="358" y="554"/>
                        </a:lnTo>
                        <a:lnTo>
                          <a:pt x="369" y="554"/>
                        </a:lnTo>
                        <a:lnTo>
                          <a:pt x="380" y="553"/>
                        </a:lnTo>
                        <a:lnTo>
                          <a:pt x="390" y="553"/>
                        </a:lnTo>
                        <a:lnTo>
                          <a:pt x="395" y="551"/>
                        </a:lnTo>
                        <a:lnTo>
                          <a:pt x="399" y="551"/>
                        </a:lnTo>
                        <a:lnTo>
                          <a:pt x="405" y="550"/>
                        </a:lnTo>
                        <a:lnTo>
                          <a:pt x="410" y="548"/>
                        </a:lnTo>
                        <a:lnTo>
                          <a:pt x="415" y="547"/>
                        </a:lnTo>
                        <a:lnTo>
                          <a:pt x="421" y="545"/>
                        </a:lnTo>
                        <a:lnTo>
                          <a:pt x="425" y="544"/>
                        </a:lnTo>
                        <a:lnTo>
                          <a:pt x="430" y="542"/>
                        </a:lnTo>
                        <a:lnTo>
                          <a:pt x="436" y="540"/>
                        </a:lnTo>
                        <a:lnTo>
                          <a:pt x="440" y="537"/>
                        </a:lnTo>
                        <a:lnTo>
                          <a:pt x="445" y="536"/>
                        </a:lnTo>
                        <a:lnTo>
                          <a:pt x="451" y="533"/>
                        </a:lnTo>
                        <a:close/>
                        <a:moveTo>
                          <a:pt x="344" y="437"/>
                        </a:moveTo>
                        <a:lnTo>
                          <a:pt x="346" y="432"/>
                        </a:lnTo>
                        <a:lnTo>
                          <a:pt x="349" y="432"/>
                        </a:lnTo>
                        <a:lnTo>
                          <a:pt x="355" y="435"/>
                        </a:lnTo>
                        <a:lnTo>
                          <a:pt x="364" y="440"/>
                        </a:lnTo>
                        <a:lnTo>
                          <a:pt x="375" y="444"/>
                        </a:lnTo>
                        <a:lnTo>
                          <a:pt x="387" y="450"/>
                        </a:lnTo>
                        <a:lnTo>
                          <a:pt x="401" y="456"/>
                        </a:lnTo>
                        <a:lnTo>
                          <a:pt x="407" y="460"/>
                        </a:lnTo>
                        <a:lnTo>
                          <a:pt x="413" y="464"/>
                        </a:lnTo>
                        <a:lnTo>
                          <a:pt x="421" y="467"/>
                        </a:lnTo>
                        <a:lnTo>
                          <a:pt x="427" y="472"/>
                        </a:lnTo>
                        <a:lnTo>
                          <a:pt x="433" y="475"/>
                        </a:lnTo>
                        <a:lnTo>
                          <a:pt x="439" y="479"/>
                        </a:lnTo>
                        <a:lnTo>
                          <a:pt x="445" y="484"/>
                        </a:lnTo>
                        <a:lnTo>
                          <a:pt x="450" y="487"/>
                        </a:lnTo>
                        <a:lnTo>
                          <a:pt x="454" y="492"/>
                        </a:lnTo>
                        <a:lnTo>
                          <a:pt x="459" y="496"/>
                        </a:lnTo>
                        <a:lnTo>
                          <a:pt x="460" y="498"/>
                        </a:lnTo>
                        <a:lnTo>
                          <a:pt x="463" y="501"/>
                        </a:lnTo>
                        <a:lnTo>
                          <a:pt x="465" y="502"/>
                        </a:lnTo>
                        <a:lnTo>
                          <a:pt x="466" y="505"/>
                        </a:lnTo>
                        <a:lnTo>
                          <a:pt x="466" y="507"/>
                        </a:lnTo>
                        <a:lnTo>
                          <a:pt x="468" y="510"/>
                        </a:lnTo>
                        <a:lnTo>
                          <a:pt x="469" y="511"/>
                        </a:lnTo>
                        <a:lnTo>
                          <a:pt x="469" y="515"/>
                        </a:lnTo>
                        <a:lnTo>
                          <a:pt x="469" y="516"/>
                        </a:lnTo>
                        <a:lnTo>
                          <a:pt x="469" y="519"/>
                        </a:lnTo>
                        <a:lnTo>
                          <a:pt x="469" y="521"/>
                        </a:lnTo>
                        <a:lnTo>
                          <a:pt x="469" y="524"/>
                        </a:lnTo>
                        <a:lnTo>
                          <a:pt x="468" y="525"/>
                        </a:lnTo>
                        <a:lnTo>
                          <a:pt x="466" y="527"/>
                        </a:lnTo>
                        <a:lnTo>
                          <a:pt x="465" y="530"/>
                        </a:lnTo>
                        <a:lnTo>
                          <a:pt x="463" y="531"/>
                        </a:lnTo>
                        <a:lnTo>
                          <a:pt x="462" y="533"/>
                        </a:lnTo>
                        <a:lnTo>
                          <a:pt x="459" y="534"/>
                        </a:lnTo>
                        <a:lnTo>
                          <a:pt x="457" y="537"/>
                        </a:lnTo>
                        <a:lnTo>
                          <a:pt x="454" y="539"/>
                        </a:lnTo>
                        <a:lnTo>
                          <a:pt x="451" y="533"/>
                        </a:lnTo>
                        <a:lnTo>
                          <a:pt x="453" y="531"/>
                        </a:lnTo>
                        <a:lnTo>
                          <a:pt x="456" y="530"/>
                        </a:lnTo>
                        <a:lnTo>
                          <a:pt x="457" y="528"/>
                        </a:lnTo>
                        <a:lnTo>
                          <a:pt x="459" y="527"/>
                        </a:lnTo>
                        <a:lnTo>
                          <a:pt x="460" y="525"/>
                        </a:lnTo>
                        <a:lnTo>
                          <a:pt x="462" y="524"/>
                        </a:lnTo>
                        <a:lnTo>
                          <a:pt x="462" y="522"/>
                        </a:lnTo>
                        <a:lnTo>
                          <a:pt x="463" y="521"/>
                        </a:lnTo>
                        <a:lnTo>
                          <a:pt x="463" y="519"/>
                        </a:lnTo>
                        <a:lnTo>
                          <a:pt x="463" y="518"/>
                        </a:lnTo>
                        <a:lnTo>
                          <a:pt x="463" y="516"/>
                        </a:lnTo>
                        <a:lnTo>
                          <a:pt x="463" y="515"/>
                        </a:lnTo>
                        <a:lnTo>
                          <a:pt x="463" y="513"/>
                        </a:lnTo>
                        <a:lnTo>
                          <a:pt x="462" y="511"/>
                        </a:lnTo>
                        <a:lnTo>
                          <a:pt x="462" y="510"/>
                        </a:lnTo>
                        <a:lnTo>
                          <a:pt x="460" y="508"/>
                        </a:lnTo>
                        <a:lnTo>
                          <a:pt x="459" y="507"/>
                        </a:lnTo>
                        <a:lnTo>
                          <a:pt x="457" y="504"/>
                        </a:lnTo>
                        <a:lnTo>
                          <a:pt x="456" y="502"/>
                        </a:lnTo>
                        <a:lnTo>
                          <a:pt x="454" y="501"/>
                        </a:lnTo>
                        <a:lnTo>
                          <a:pt x="450" y="496"/>
                        </a:lnTo>
                        <a:lnTo>
                          <a:pt x="447" y="493"/>
                        </a:lnTo>
                        <a:lnTo>
                          <a:pt x="440" y="489"/>
                        </a:lnTo>
                        <a:lnTo>
                          <a:pt x="436" y="484"/>
                        </a:lnTo>
                        <a:lnTo>
                          <a:pt x="430" y="481"/>
                        </a:lnTo>
                        <a:lnTo>
                          <a:pt x="424" y="476"/>
                        </a:lnTo>
                        <a:lnTo>
                          <a:pt x="418" y="473"/>
                        </a:lnTo>
                        <a:lnTo>
                          <a:pt x="410" y="469"/>
                        </a:lnTo>
                        <a:lnTo>
                          <a:pt x="404" y="466"/>
                        </a:lnTo>
                        <a:lnTo>
                          <a:pt x="398" y="463"/>
                        </a:lnTo>
                        <a:lnTo>
                          <a:pt x="384" y="455"/>
                        </a:lnTo>
                        <a:lnTo>
                          <a:pt x="373" y="450"/>
                        </a:lnTo>
                        <a:lnTo>
                          <a:pt x="363" y="444"/>
                        </a:lnTo>
                        <a:lnTo>
                          <a:pt x="354" y="441"/>
                        </a:lnTo>
                        <a:lnTo>
                          <a:pt x="348" y="438"/>
                        </a:lnTo>
                        <a:lnTo>
                          <a:pt x="344" y="437"/>
                        </a:lnTo>
                        <a:close/>
                        <a:moveTo>
                          <a:pt x="511" y="363"/>
                        </a:moveTo>
                        <a:lnTo>
                          <a:pt x="508" y="368"/>
                        </a:lnTo>
                        <a:lnTo>
                          <a:pt x="503" y="366"/>
                        </a:lnTo>
                        <a:lnTo>
                          <a:pt x="497" y="363"/>
                        </a:lnTo>
                        <a:lnTo>
                          <a:pt x="492" y="362"/>
                        </a:lnTo>
                        <a:lnTo>
                          <a:pt x="488" y="360"/>
                        </a:lnTo>
                        <a:lnTo>
                          <a:pt x="482" y="359"/>
                        </a:lnTo>
                        <a:lnTo>
                          <a:pt x="476" y="357"/>
                        </a:lnTo>
                        <a:lnTo>
                          <a:pt x="471" y="356"/>
                        </a:lnTo>
                        <a:lnTo>
                          <a:pt x="465" y="354"/>
                        </a:lnTo>
                        <a:lnTo>
                          <a:pt x="459" y="353"/>
                        </a:lnTo>
                        <a:lnTo>
                          <a:pt x="453" y="353"/>
                        </a:lnTo>
                        <a:lnTo>
                          <a:pt x="448" y="351"/>
                        </a:lnTo>
                        <a:lnTo>
                          <a:pt x="442" y="351"/>
                        </a:lnTo>
                        <a:lnTo>
                          <a:pt x="436" y="350"/>
                        </a:lnTo>
                        <a:lnTo>
                          <a:pt x="430" y="350"/>
                        </a:lnTo>
                        <a:lnTo>
                          <a:pt x="424" y="350"/>
                        </a:lnTo>
                        <a:lnTo>
                          <a:pt x="418" y="350"/>
                        </a:lnTo>
                        <a:lnTo>
                          <a:pt x="405" y="350"/>
                        </a:lnTo>
                        <a:lnTo>
                          <a:pt x="393" y="350"/>
                        </a:lnTo>
                        <a:lnTo>
                          <a:pt x="383" y="351"/>
                        </a:lnTo>
                        <a:lnTo>
                          <a:pt x="372" y="353"/>
                        </a:lnTo>
                        <a:lnTo>
                          <a:pt x="361" y="354"/>
                        </a:lnTo>
                        <a:lnTo>
                          <a:pt x="351" y="357"/>
                        </a:lnTo>
                        <a:lnTo>
                          <a:pt x="346" y="359"/>
                        </a:lnTo>
                        <a:lnTo>
                          <a:pt x="340" y="360"/>
                        </a:lnTo>
                        <a:lnTo>
                          <a:pt x="335" y="362"/>
                        </a:lnTo>
                        <a:lnTo>
                          <a:pt x="332" y="363"/>
                        </a:lnTo>
                        <a:lnTo>
                          <a:pt x="328" y="365"/>
                        </a:lnTo>
                        <a:lnTo>
                          <a:pt x="323" y="366"/>
                        </a:lnTo>
                        <a:lnTo>
                          <a:pt x="320" y="368"/>
                        </a:lnTo>
                        <a:lnTo>
                          <a:pt x="316" y="369"/>
                        </a:lnTo>
                        <a:lnTo>
                          <a:pt x="312" y="371"/>
                        </a:lnTo>
                        <a:lnTo>
                          <a:pt x="309" y="374"/>
                        </a:lnTo>
                        <a:lnTo>
                          <a:pt x="306" y="375"/>
                        </a:lnTo>
                        <a:lnTo>
                          <a:pt x="305" y="377"/>
                        </a:lnTo>
                        <a:lnTo>
                          <a:pt x="302" y="380"/>
                        </a:lnTo>
                        <a:lnTo>
                          <a:pt x="300" y="382"/>
                        </a:lnTo>
                        <a:lnTo>
                          <a:pt x="299" y="383"/>
                        </a:lnTo>
                        <a:lnTo>
                          <a:pt x="297" y="386"/>
                        </a:lnTo>
                        <a:lnTo>
                          <a:pt x="296" y="388"/>
                        </a:lnTo>
                        <a:lnTo>
                          <a:pt x="296" y="389"/>
                        </a:lnTo>
                        <a:lnTo>
                          <a:pt x="294" y="391"/>
                        </a:lnTo>
                        <a:lnTo>
                          <a:pt x="294" y="394"/>
                        </a:lnTo>
                        <a:lnTo>
                          <a:pt x="294" y="395"/>
                        </a:lnTo>
                        <a:lnTo>
                          <a:pt x="296" y="397"/>
                        </a:lnTo>
                        <a:lnTo>
                          <a:pt x="296" y="400"/>
                        </a:lnTo>
                        <a:lnTo>
                          <a:pt x="297" y="401"/>
                        </a:lnTo>
                        <a:lnTo>
                          <a:pt x="299" y="405"/>
                        </a:lnTo>
                        <a:lnTo>
                          <a:pt x="300" y="406"/>
                        </a:lnTo>
                        <a:lnTo>
                          <a:pt x="303" y="409"/>
                        </a:lnTo>
                        <a:lnTo>
                          <a:pt x="306" y="411"/>
                        </a:lnTo>
                        <a:lnTo>
                          <a:pt x="309" y="414"/>
                        </a:lnTo>
                        <a:lnTo>
                          <a:pt x="312" y="417"/>
                        </a:lnTo>
                        <a:lnTo>
                          <a:pt x="317" y="418"/>
                        </a:lnTo>
                        <a:lnTo>
                          <a:pt x="322" y="421"/>
                        </a:lnTo>
                        <a:lnTo>
                          <a:pt x="328" y="424"/>
                        </a:lnTo>
                        <a:lnTo>
                          <a:pt x="332" y="426"/>
                        </a:lnTo>
                        <a:lnTo>
                          <a:pt x="340" y="429"/>
                        </a:lnTo>
                        <a:lnTo>
                          <a:pt x="346" y="432"/>
                        </a:lnTo>
                        <a:lnTo>
                          <a:pt x="344" y="437"/>
                        </a:lnTo>
                        <a:lnTo>
                          <a:pt x="337" y="435"/>
                        </a:lnTo>
                        <a:lnTo>
                          <a:pt x="331" y="432"/>
                        </a:lnTo>
                        <a:lnTo>
                          <a:pt x="325" y="429"/>
                        </a:lnTo>
                        <a:lnTo>
                          <a:pt x="319" y="427"/>
                        </a:lnTo>
                        <a:lnTo>
                          <a:pt x="314" y="424"/>
                        </a:lnTo>
                        <a:lnTo>
                          <a:pt x="309" y="421"/>
                        </a:lnTo>
                        <a:lnTo>
                          <a:pt x="305" y="418"/>
                        </a:lnTo>
                        <a:lnTo>
                          <a:pt x="302" y="417"/>
                        </a:lnTo>
                        <a:lnTo>
                          <a:pt x="299" y="414"/>
                        </a:lnTo>
                        <a:lnTo>
                          <a:pt x="296" y="411"/>
                        </a:lnTo>
                        <a:lnTo>
                          <a:pt x="294" y="408"/>
                        </a:lnTo>
                        <a:lnTo>
                          <a:pt x="291" y="405"/>
                        </a:lnTo>
                        <a:lnTo>
                          <a:pt x="290" y="401"/>
                        </a:lnTo>
                        <a:lnTo>
                          <a:pt x="290" y="400"/>
                        </a:lnTo>
                        <a:lnTo>
                          <a:pt x="288" y="397"/>
                        </a:lnTo>
                        <a:lnTo>
                          <a:pt x="288" y="394"/>
                        </a:lnTo>
                        <a:lnTo>
                          <a:pt x="288" y="391"/>
                        </a:lnTo>
                        <a:lnTo>
                          <a:pt x="290" y="388"/>
                        </a:lnTo>
                        <a:lnTo>
                          <a:pt x="290" y="385"/>
                        </a:lnTo>
                        <a:lnTo>
                          <a:pt x="291" y="382"/>
                        </a:lnTo>
                        <a:lnTo>
                          <a:pt x="293" y="380"/>
                        </a:lnTo>
                        <a:lnTo>
                          <a:pt x="296" y="377"/>
                        </a:lnTo>
                        <a:lnTo>
                          <a:pt x="297" y="375"/>
                        </a:lnTo>
                        <a:lnTo>
                          <a:pt x="300" y="372"/>
                        </a:lnTo>
                        <a:lnTo>
                          <a:pt x="303" y="371"/>
                        </a:lnTo>
                        <a:lnTo>
                          <a:pt x="306" y="368"/>
                        </a:lnTo>
                        <a:lnTo>
                          <a:pt x="309" y="366"/>
                        </a:lnTo>
                        <a:lnTo>
                          <a:pt x="312" y="363"/>
                        </a:lnTo>
                        <a:lnTo>
                          <a:pt x="317" y="362"/>
                        </a:lnTo>
                        <a:lnTo>
                          <a:pt x="320" y="360"/>
                        </a:lnTo>
                        <a:lnTo>
                          <a:pt x="325" y="359"/>
                        </a:lnTo>
                        <a:lnTo>
                          <a:pt x="329" y="357"/>
                        </a:lnTo>
                        <a:lnTo>
                          <a:pt x="334" y="356"/>
                        </a:lnTo>
                        <a:lnTo>
                          <a:pt x="338" y="354"/>
                        </a:lnTo>
                        <a:lnTo>
                          <a:pt x="343" y="353"/>
                        </a:lnTo>
                        <a:lnTo>
                          <a:pt x="349" y="351"/>
                        </a:lnTo>
                        <a:lnTo>
                          <a:pt x="360" y="348"/>
                        </a:lnTo>
                        <a:lnTo>
                          <a:pt x="370" y="346"/>
                        </a:lnTo>
                        <a:lnTo>
                          <a:pt x="381" y="345"/>
                        </a:lnTo>
                        <a:lnTo>
                          <a:pt x="393" y="343"/>
                        </a:lnTo>
                        <a:lnTo>
                          <a:pt x="405" y="343"/>
                        </a:lnTo>
                        <a:lnTo>
                          <a:pt x="418" y="343"/>
                        </a:lnTo>
                        <a:lnTo>
                          <a:pt x="424" y="343"/>
                        </a:lnTo>
                        <a:lnTo>
                          <a:pt x="430" y="343"/>
                        </a:lnTo>
                        <a:lnTo>
                          <a:pt x="436" y="343"/>
                        </a:lnTo>
                        <a:lnTo>
                          <a:pt x="442" y="345"/>
                        </a:lnTo>
                        <a:lnTo>
                          <a:pt x="448" y="345"/>
                        </a:lnTo>
                        <a:lnTo>
                          <a:pt x="454" y="346"/>
                        </a:lnTo>
                        <a:lnTo>
                          <a:pt x="460" y="346"/>
                        </a:lnTo>
                        <a:lnTo>
                          <a:pt x="466" y="348"/>
                        </a:lnTo>
                        <a:lnTo>
                          <a:pt x="473" y="350"/>
                        </a:lnTo>
                        <a:lnTo>
                          <a:pt x="477" y="351"/>
                        </a:lnTo>
                        <a:lnTo>
                          <a:pt x="483" y="353"/>
                        </a:lnTo>
                        <a:lnTo>
                          <a:pt x="489" y="354"/>
                        </a:lnTo>
                        <a:lnTo>
                          <a:pt x="494" y="356"/>
                        </a:lnTo>
                        <a:lnTo>
                          <a:pt x="500" y="359"/>
                        </a:lnTo>
                        <a:lnTo>
                          <a:pt x="505" y="360"/>
                        </a:lnTo>
                        <a:lnTo>
                          <a:pt x="511" y="363"/>
                        </a:lnTo>
                        <a:close/>
                        <a:moveTo>
                          <a:pt x="508" y="368"/>
                        </a:moveTo>
                        <a:lnTo>
                          <a:pt x="508" y="368"/>
                        </a:lnTo>
                        <a:lnTo>
                          <a:pt x="509" y="369"/>
                        </a:lnTo>
                        <a:lnTo>
                          <a:pt x="508" y="368"/>
                        </a:lnTo>
                        <a:close/>
                        <a:moveTo>
                          <a:pt x="937" y="446"/>
                        </a:moveTo>
                        <a:lnTo>
                          <a:pt x="943" y="446"/>
                        </a:lnTo>
                        <a:lnTo>
                          <a:pt x="945" y="446"/>
                        </a:lnTo>
                        <a:lnTo>
                          <a:pt x="943" y="447"/>
                        </a:lnTo>
                        <a:lnTo>
                          <a:pt x="943" y="450"/>
                        </a:lnTo>
                        <a:lnTo>
                          <a:pt x="943" y="452"/>
                        </a:lnTo>
                        <a:lnTo>
                          <a:pt x="943" y="453"/>
                        </a:lnTo>
                        <a:lnTo>
                          <a:pt x="942" y="455"/>
                        </a:lnTo>
                        <a:lnTo>
                          <a:pt x="942" y="456"/>
                        </a:lnTo>
                        <a:lnTo>
                          <a:pt x="940" y="456"/>
                        </a:lnTo>
                        <a:lnTo>
                          <a:pt x="939" y="458"/>
                        </a:lnTo>
                        <a:lnTo>
                          <a:pt x="936" y="461"/>
                        </a:lnTo>
                        <a:lnTo>
                          <a:pt x="933" y="463"/>
                        </a:lnTo>
                        <a:lnTo>
                          <a:pt x="930" y="464"/>
                        </a:lnTo>
                        <a:lnTo>
                          <a:pt x="925" y="466"/>
                        </a:lnTo>
                        <a:lnTo>
                          <a:pt x="921" y="466"/>
                        </a:lnTo>
                        <a:lnTo>
                          <a:pt x="916" y="467"/>
                        </a:lnTo>
                        <a:lnTo>
                          <a:pt x="911" y="467"/>
                        </a:lnTo>
                        <a:lnTo>
                          <a:pt x="905" y="467"/>
                        </a:lnTo>
                        <a:lnTo>
                          <a:pt x="901" y="467"/>
                        </a:lnTo>
                        <a:lnTo>
                          <a:pt x="895" y="467"/>
                        </a:lnTo>
                        <a:lnTo>
                          <a:pt x="887" y="467"/>
                        </a:lnTo>
                        <a:lnTo>
                          <a:pt x="881" y="467"/>
                        </a:lnTo>
                        <a:lnTo>
                          <a:pt x="867" y="466"/>
                        </a:lnTo>
                        <a:lnTo>
                          <a:pt x="850" y="464"/>
                        </a:lnTo>
                        <a:lnTo>
                          <a:pt x="835" y="461"/>
                        </a:lnTo>
                        <a:lnTo>
                          <a:pt x="818" y="458"/>
                        </a:lnTo>
                        <a:lnTo>
                          <a:pt x="800" y="455"/>
                        </a:lnTo>
                        <a:lnTo>
                          <a:pt x="782" y="452"/>
                        </a:lnTo>
                        <a:lnTo>
                          <a:pt x="764" y="447"/>
                        </a:lnTo>
                        <a:lnTo>
                          <a:pt x="744" y="443"/>
                        </a:lnTo>
                        <a:lnTo>
                          <a:pt x="725" y="438"/>
                        </a:lnTo>
                        <a:lnTo>
                          <a:pt x="706" y="434"/>
                        </a:lnTo>
                        <a:lnTo>
                          <a:pt x="687" y="427"/>
                        </a:lnTo>
                        <a:lnTo>
                          <a:pt x="668" y="423"/>
                        </a:lnTo>
                        <a:lnTo>
                          <a:pt x="649" y="417"/>
                        </a:lnTo>
                        <a:lnTo>
                          <a:pt x="633" y="412"/>
                        </a:lnTo>
                        <a:lnTo>
                          <a:pt x="614" y="406"/>
                        </a:lnTo>
                        <a:lnTo>
                          <a:pt x="597" y="401"/>
                        </a:lnTo>
                        <a:lnTo>
                          <a:pt x="582" y="397"/>
                        </a:lnTo>
                        <a:lnTo>
                          <a:pt x="567" y="391"/>
                        </a:lnTo>
                        <a:lnTo>
                          <a:pt x="553" y="386"/>
                        </a:lnTo>
                        <a:lnTo>
                          <a:pt x="541" y="383"/>
                        </a:lnTo>
                        <a:lnTo>
                          <a:pt x="530" y="379"/>
                        </a:lnTo>
                        <a:lnTo>
                          <a:pt x="521" y="374"/>
                        </a:lnTo>
                        <a:lnTo>
                          <a:pt x="514" y="371"/>
                        </a:lnTo>
                        <a:lnTo>
                          <a:pt x="508" y="368"/>
                        </a:lnTo>
                        <a:lnTo>
                          <a:pt x="511" y="363"/>
                        </a:lnTo>
                        <a:lnTo>
                          <a:pt x="517" y="366"/>
                        </a:lnTo>
                        <a:lnTo>
                          <a:pt x="524" y="369"/>
                        </a:lnTo>
                        <a:lnTo>
                          <a:pt x="533" y="372"/>
                        </a:lnTo>
                        <a:lnTo>
                          <a:pt x="544" y="377"/>
                        </a:lnTo>
                        <a:lnTo>
                          <a:pt x="556" y="382"/>
                        </a:lnTo>
                        <a:lnTo>
                          <a:pt x="570" y="386"/>
                        </a:lnTo>
                        <a:lnTo>
                          <a:pt x="584" y="391"/>
                        </a:lnTo>
                        <a:lnTo>
                          <a:pt x="601" y="395"/>
                        </a:lnTo>
                        <a:lnTo>
                          <a:pt x="616" y="400"/>
                        </a:lnTo>
                        <a:lnTo>
                          <a:pt x="634" y="406"/>
                        </a:lnTo>
                        <a:lnTo>
                          <a:pt x="652" y="411"/>
                        </a:lnTo>
                        <a:lnTo>
                          <a:pt x="671" y="417"/>
                        </a:lnTo>
                        <a:lnTo>
                          <a:pt x="689" y="421"/>
                        </a:lnTo>
                        <a:lnTo>
                          <a:pt x="707" y="427"/>
                        </a:lnTo>
                        <a:lnTo>
                          <a:pt x="727" y="432"/>
                        </a:lnTo>
                        <a:lnTo>
                          <a:pt x="745" y="437"/>
                        </a:lnTo>
                        <a:lnTo>
                          <a:pt x="765" y="441"/>
                        </a:lnTo>
                        <a:lnTo>
                          <a:pt x="783" y="446"/>
                        </a:lnTo>
                        <a:lnTo>
                          <a:pt x="802" y="449"/>
                        </a:lnTo>
                        <a:lnTo>
                          <a:pt x="818" y="452"/>
                        </a:lnTo>
                        <a:lnTo>
                          <a:pt x="835" y="455"/>
                        </a:lnTo>
                        <a:lnTo>
                          <a:pt x="852" y="458"/>
                        </a:lnTo>
                        <a:lnTo>
                          <a:pt x="867" y="460"/>
                        </a:lnTo>
                        <a:lnTo>
                          <a:pt x="881" y="461"/>
                        </a:lnTo>
                        <a:lnTo>
                          <a:pt x="889" y="461"/>
                        </a:lnTo>
                        <a:lnTo>
                          <a:pt x="895" y="461"/>
                        </a:lnTo>
                        <a:lnTo>
                          <a:pt x="901" y="461"/>
                        </a:lnTo>
                        <a:lnTo>
                          <a:pt x="905" y="461"/>
                        </a:lnTo>
                        <a:lnTo>
                          <a:pt x="911" y="461"/>
                        </a:lnTo>
                        <a:lnTo>
                          <a:pt x="916" y="461"/>
                        </a:lnTo>
                        <a:lnTo>
                          <a:pt x="921" y="460"/>
                        </a:lnTo>
                        <a:lnTo>
                          <a:pt x="924" y="460"/>
                        </a:lnTo>
                        <a:lnTo>
                          <a:pt x="927" y="458"/>
                        </a:lnTo>
                        <a:lnTo>
                          <a:pt x="930" y="456"/>
                        </a:lnTo>
                        <a:lnTo>
                          <a:pt x="933" y="455"/>
                        </a:lnTo>
                        <a:lnTo>
                          <a:pt x="934" y="453"/>
                        </a:lnTo>
                        <a:lnTo>
                          <a:pt x="936" y="453"/>
                        </a:lnTo>
                        <a:lnTo>
                          <a:pt x="936" y="452"/>
                        </a:lnTo>
                        <a:lnTo>
                          <a:pt x="937" y="452"/>
                        </a:lnTo>
                        <a:lnTo>
                          <a:pt x="937" y="450"/>
                        </a:lnTo>
                        <a:lnTo>
                          <a:pt x="937" y="449"/>
                        </a:lnTo>
                        <a:lnTo>
                          <a:pt x="937" y="447"/>
                        </a:lnTo>
                        <a:lnTo>
                          <a:pt x="937" y="446"/>
                        </a:lnTo>
                        <a:close/>
                        <a:moveTo>
                          <a:pt x="943" y="446"/>
                        </a:moveTo>
                        <a:lnTo>
                          <a:pt x="945" y="446"/>
                        </a:lnTo>
                        <a:lnTo>
                          <a:pt x="945" y="447"/>
                        </a:lnTo>
                        <a:lnTo>
                          <a:pt x="943" y="446"/>
                        </a:lnTo>
                        <a:close/>
                        <a:moveTo>
                          <a:pt x="934" y="53"/>
                        </a:moveTo>
                        <a:lnTo>
                          <a:pt x="939" y="56"/>
                        </a:lnTo>
                        <a:lnTo>
                          <a:pt x="943" y="446"/>
                        </a:lnTo>
                        <a:lnTo>
                          <a:pt x="937" y="446"/>
                        </a:lnTo>
                        <a:lnTo>
                          <a:pt x="933" y="56"/>
                        </a:lnTo>
                        <a:lnTo>
                          <a:pt x="934" y="53"/>
                        </a:lnTo>
                        <a:close/>
                        <a:moveTo>
                          <a:pt x="934" y="53"/>
                        </a:moveTo>
                        <a:lnTo>
                          <a:pt x="939" y="52"/>
                        </a:lnTo>
                        <a:lnTo>
                          <a:pt x="939" y="56"/>
                        </a:lnTo>
                        <a:lnTo>
                          <a:pt x="934" y="53"/>
                        </a:lnTo>
                        <a:close/>
                      </a:path>
                    </a:pathLst>
                  </a:custGeom>
                  <a:solidFill>
                    <a:srgbClr val="DA251D"/>
                  </a:soli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84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7607" y="-365"/>
                    <a:ext cx="123" cy="104"/>
                  </a:xfrm>
                  <a:custGeom>
                    <a:avLst/>
                    <a:gdLst>
                      <a:gd name="T0" fmla="*/ 5 w 136"/>
                      <a:gd name="T1" fmla="*/ 0 h 110"/>
                      <a:gd name="T2" fmla="*/ 5 w 136"/>
                      <a:gd name="T3" fmla="*/ 9 h 110"/>
                      <a:gd name="T4" fmla="*/ 5 w 136"/>
                      <a:gd name="T5" fmla="*/ 9 h 110"/>
                      <a:gd name="T6" fmla="*/ 5 w 136"/>
                      <a:gd name="T7" fmla="*/ 9 h 110"/>
                      <a:gd name="T8" fmla="*/ 5 w 136"/>
                      <a:gd name="T9" fmla="*/ 9 h 110"/>
                      <a:gd name="T10" fmla="*/ 5 w 136"/>
                      <a:gd name="T11" fmla="*/ 9 h 110"/>
                      <a:gd name="T12" fmla="*/ 3 w 136"/>
                      <a:gd name="T13" fmla="*/ 9 h 110"/>
                      <a:gd name="T14" fmla="*/ 0 w 136"/>
                      <a:gd name="T15" fmla="*/ 9 h 110"/>
                      <a:gd name="T16" fmla="*/ 2 w 136"/>
                      <a:gd name="T17" fmla="*/ 9 h 110"/>
                      <a:gd name="T18" fmla="*/ 5 w 136"/>
                      <a:gd name="T19" fmla="*/ 9 h 110"/>
                      <a:gd name="T20" fmla="*/ 5 w 136"/>
                      <a:gd name="T21" fmla="*/ 6 h 110"/>
                      <a:gd name="T22" fmla="*/ 5 w 136"/>
                      <a:gd name="T23" fmla="*/ 0 h 110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36"/>
                      <a:gd name="T37" fmla="*/ 0 h 110"/>
                      <a:gd name="T38" fmla="*/ 136 w 136"/>
                      <a:gd name="T39" fmla="*/ 110 h 110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36" h="110">
                        <a:moveTo>
                          <a:pt x="28" y="0"/>
                        </a:moveTo>
                        <a:lnTo>
                          <a:pt x="136" y="110"/>
                        </a:lnTo>
                        <a:lnTo>
                          <a:pt x="89" y="83"/>
                        </a:lnTo>
                        <a:lnTo>
                          <a:pt x="57" y="67"/>
                        </a:lnTo>
                        <a:lnTo>
                          <a:pt x="28" y="57"/>
                        </a:lnTo>
                        <a:lnTo>
                          <a:pt x="11" y="45"/>
                        </a:lnTo>
                        <a:lnTo>
                          <a:pt x="3" y="37"/>
                        </a:lnTo>
                        <a:lnTo>
                          <a:pt x="0" y="29"/>
                        </a:lnTo>
                        <a:lnTo>
                          <a:pt x="2" y="20"/>
                        </a:lnTo>
                        <a:lnTo>
                          <a:pt x="6" y="14"/>
                        </a:lnTo>
                        <a:lnTo>
                          <a:pt x="15" y="6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FF9904"/>
                  </a:soli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185" name="Freeform 44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7604" y="-367"/>
                    <a:ext cx="141" cy="120"/>
                  </a:xfrm>
                  <a:custGeom>
                    <a:avLst/>
                    <a:gdLst>
                      <a:gd name="T0" fmla="*/ 5 w 157"/>
                      <a:gd name="T1" fmla="*/ 10 h 127"/>
                      <a:gd name="T2" fmla="*/ 5 w 157"/>
                      <a:gd name="T3" fmla="*/ 2 h 127"/>
                      <a:gd name="T4" fmla="*/ 5 w 157"/>
                      <a:gd name="T5" fmla="*/ 10 h 127"/>
                      <a:gd name="T6" fmla="*/ 5 w 157"/>
                      <a:gd name="T7" fmla="*/ 10 h 127"/>
                      <a:gd name="T8" fmla="*/ 5 w 157"/>
                      <a:gd name="T9" fmla="*/ 10 h 127"/>
                      <a:gd name="T10" fmla="*/ 5 w 157"/>
                      <a:gd name="T11" fmla="*/ 10 h 127"/>
                      <a:gd name="T12" fmla="*/ 5 w 157"/>
                      <a:gd name="T13" fmla="*/ 10 h 127"/>
                      <a:gd name="T14" fmla="*/ 5 w 157"/>
                      <a:gd name="T15" fmla="*/ 10 h 127"/>
                      <a:gd name="T16" fmla="*/ 5 w 157"/>
                      <a:gd name="T17" fmla="*/ 10 h 127"/>
                      <a:gd name="T18" fmla="*/ 5 w 157"/>
                      <a:gd name="T19" fmla="*/ 10 h 127"/>
                      <a:gd name="T20" fmla="*/ 5 w 157"/>
                      <a:gd name="T21" fmla="*/ 10 h 127"/>
                      <a:gd name="T22" fmla="*/ 5 w 157"/>
                      <a:gd name="T23" fmla="*/ 10 h 127"/>
                      <a:gd name="T24" fmla="*/ 5 w 157"/>
                      <a:gd name="T25" fmla="*/ 10 h 127"/>
                      <a:gd name="T26" fmla="*/ 5 w 157"/>
                      <a:gd name="T27" fmla="*/ 10 h 127"/>
                      <a:gd name="T28" fmla="*/ 5 w 157"/>
                      <a:gd name="T29" fmla="*/ 10 h 127"/>
                      <a:gd name="T30" fmla="*/ 5 w 157"/>
                      <a:gd name="T31" fmla="*/ 10 h 127"/>
                      <a:gd name="T32" fmla="*/ 5 w 157"/>
                      <a:gd name="T33" fmla="*/ 10 h 127"/>
                      <a:gd name="T34" fmla="*/ 5 w 157"/>
                      <a:gd name="T35" fmla="*/ 10 h 127"/>
                      <a:gd name="T36" fmla="*/ 5 w 157"/>
                      <a:gd name="T37" fmla="*/ 10 h 127"/>
                      <a:gd name="T38" fmla="*/ 5 w 157"/>
                      <a:gd name="T39" fmla="*/ 10 h 127"/>
                      <a:gd name="T40" fmla="*/ 5 w 157"/>
                      <a:gd name="T41" fmla="*/ 10 h 127"/>
                      <a:gd name="T42" fmla="*/ 5 w 157"/>
                      <a:gd name="T43" fmla="*/ 10 h 127"/>
                      <a:gd name="T44" fmla="*/ 5 w 157"/>
                      <a:gd name="T45" fmla="*/ 10 h 127"/>
                      <a:gd name="T46" fmla="*/ 5 w 157"/>
                      <a:gd name="T47" fmla="*/ 10 h 127"/>
                      <a:gd name="T48" fmla="*/ 5 w 157"/>
                      <a:gd name="T49" fmla="*/ 10 h 127"/>
                      <a:gd name="T50" fmla="*/ 5 w 157"/>
                      <a:gd name="T51" fmla="*/ 10 h 127"/>
                      <a:gd name="T52" fmla="*/ 5 w 157"/>
                      <a:gd name="T53" fmla="*/ 10 h 127"/>
                      <a:gd name="T54" fmla="*/ 3 w 157"/>
                      <a:gd name="T55" fmla="*/ 10 h 127"/>
                      <a:gd name="T56" fmla="*/ 3 w 157"/>
                      <a:gd name="T57" fmla="*/ 10 h 127"/>
                      <a:gd name="T58" fmla="*/ 5 w 157"/>
                      <a:gd name="T59" fmla="*/ 10 h 127"/>
                      <a:gd name="T60" fmla="*/ 5 w 157"/>
                      <a:gd name="T61" fmla="*/ 10 h 127"/>
                      <a:gd name="T62" fmla="*/ 3 w 157"/>
                      <a:gd name="T63" fmla="*/ 10 h 127"/>
                      <a:gd name="T64" fmla="*/ 0 w 157"/>
                      <a:gd name="T65" fmla="*/ 10 h 127"/>
                      <a:gd name="T66" fmla="*/ 0 w 157"/>
                      <a:gd name="T67" fmla="*/ 10 h 127"/>
                      <a:gd name="T68" fmla="*/ 0 w 157"/>
                      <a:gd name="T69" fmla="*/ 10 h 127"/>
                      <a:gd name="T70" fmla="*/ 5 w 157"/>
                      <a:gd name="T71" fmla="*/ 10 h 127"/>
                      <a:gd name="T72" fmla="*/ 0 w 157"/>
                      <a:gd name="T73" fmla="*/ 10 h 127"/>
                      <a:gd name="T74" fmla="*/ 3 w 157"/>
                      <a:gd name="T75" fmla="*/ 10 h 127"/>
                      <a:gd name="T76" fmla="*/ 2 w 157"/>
                      <a:gd name="T77" fmla="*/ 10 h 127"/>
                      <a:gd name="T78" fmla="*/ 2 w 157"/>
                      <a:gd name="T79" fmla="*/ 10 h 127"/>
                      <a:gd name="T80" fmla="*/ 5 w 157"/>
                      <a:gd name="T81" fmla="*/ 10 h 127"/>
                      <a:gd name="T82" fmla="*/ 3 w 157"/>
                      <a:gd name="T83" fmla="*/ 10 h 127"/>
                      <a:gd name="T84" fmla="*/ 5 w 157"/>
                      <a:gd name="T85" fmla="*/ 10 h 127"/>
                      <a:gd name="T86" fmla="*/ 5 w 157"/>
                      <a:gd name="T87" fmla="*/ 10 h 127"/>
                      <a:gd name="T88" fmla="*/ 5 w 157"/>
                      <a:gd name="T89" fmla="*/ 10 h 127"/>
                      <a:gd name="T90" fmla="*/ 5 w 157"/>
                      <a:gd name="T91" fmla="*/ 10 h 127"/>
                      <a:gd name="T92" fmla="*/ 5 w 157"/>
                      <a:gd name="T93" fmla="*/ 10 h 127"/>
                      <a:gd name="T94" fmla="*/ 5 w 157"/>
                      <a:gd name="T95" fmla="*/ 8 h 127"/>
                      <a:gd name="T96" fmla="*/ 5 w 157"/>
                      <a:gd name="T97" fmla="*/ 8 h 127"/>
                      <a:gd name="T98" fmla="*/ 5 w 157"/>
                      <a:gd name="T99" fmla="*/ 8 h 127"/>
                      <a:gd name="T100" fmla="*/ 5 w 157"/>
                      <a:gd name="T101" fmla="*/ 6 h 127"/>
                      <a:gd name="T102" fmla="*/ 5 w 157"/>
                      <a:gd name="T103" fmla="*/ 8 h 127"/>
                      <a:gd name="T104" fmla="*/ 5 w 157"/>
                      <a:gd name="T105" fmla="*/ 2 h 127"/>
                      <a:gd name="T106" fmla="*/ 5 w 157"/>
                      <a:gd name="T107" fmla="*/ 0 h 127"/>
                      <a:gd name="T108" fmla="*/ 5 w 157"/>
                      <a:gd name="T109" fmla="*/ 0 h 127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7"/>
                      <a:gd name="T166" fmla="*/ 0 h 127"/>
                      <a:gd name="T167" fmla="*/ 157 w 157"/>
                      <a:gd name="T168" fmla="*/ 127 h 127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7" h="127">
                        <a:moveTo>
                          <a:pt x="137" y="115"/>
                        </a:moveTo>
                        <a:lnTo>
                          <a:pt x="136" y="115"/>
                        </a:lnTo>
                        <a:lnTo>
                          <a:pt x="28" y="6"/>
                        </a:lnTo>
                        <a:lnTo>
                          <a:pt x="32" y="2"/>
                        </a:lnTo>
                        <a:lnTo>
                          <a:pt x="140" y="110"/>
                        </a:lnTo>
                        <a:lnTo>
                          <a:pt x="137" y="115"/>
                        </a:lnTo>
                        <a:close/>
                        <a:moveTo>
                          <a:pt x="140" y="110"/>
                        </a:moveTo>
                        <a:lnTo>
                          <a:pt x="157" y="127"/>
                        </a:lnTo>
                        <a:lnTo>
                          <a:pt x="137" y="115"/>
                        </a:lnTo>
                        <a:lnTo>
                          <a:pt x="140" y="110"/>
                        </a:lnTo>
                        <a:close/>
                        <a:moveTo>
                          <a:pt x="93" y="83"/>
                        </a:moveTo>
                        <a:lnTo>
                          <a:pt x="93" y="83"/>
                        </a:lnTo>
                        <a:lnTo>
                          <a:pt x="140" y="110"/>
                        </a:lnTo>
                        <a:lnTo>
                          <a:pt x="137" y="115"/>
                        </a:lnTo>
                        <a:lnTo>
                          <a:pt x="90" y="87"/>
                        </a:lnTo>
                        <a:lnTo>
                          <a:pt x="93" y="83"/>
                        </a:lnTo>
                        <a:close/>
                        <a:moveTo>
                          <a:pt x="93" y="83"/>
                        </a:moveTo>
                        <a:lnTo>
                          <a:pt x="93" y="83"/>
                        </a:lnTo>
                        <a:close/>
                        <a:moveTo>
                          <a:pt x="61" y="67"/>
                        </a:moveTo>
                        <a:lnTo>
                          <a:pt x="61" y="67"/>
                        </a:lnTo>
                        <a:lnTo>
                          <a:pt x="93" y="83"/>
                        </a:lnTo>
                        <a:lnTo>
                          <a:pt x="90" y="89"/>
                        </a:lnTo>
                        <a:lnTo>
                          <a:pt x="58" y="74"/>
                        </a:lnTo>
                        <a:lnTo>
                          <a:pt x="61" y="67"/>
                        </a:lnTo>
                        <a:close/>
                        <a:moveTo>
                          <a:pt x="61" y="67"/>
                        </a:moveTo>
                        <a:lnTo>
                          <a:pt x="61" y="67"/>
                        </a:lnTo>
                        <a:close/>
                        <a:moveTo>
                          <a:pt x="29" y="63"/>
                        </a:moveTo>
                        <a:lnTo>
                          <a:pt x="32" y="57"/>
                        </a:lnTo>
                        <a:lnTo>
                          <a:pt x="61" y="67"/>
                        </a:lnTo>
                        <a:lnTo>
                          <a:pt x="58" y="74"/>
                        </a:lnTo>
                        <a:lnTo>
                          <a:pt x="29" y="63"/>
                        </a:lnTo>
                        <a:close/>
                        <a:moveTo>
                          <a:pt x="29" y="63"/>
                        </a:moveTo>
                        <a:lnTo>
                          <a:pt x="29" y="63"/>
                        </a:lnTo>
                        <a:close/>
                        <a:moveTo>
                          <a:pt x="12" y="51"/>
                        </a:moveTo>
                        <a:lnTo>
                          <a:pt x="15" y="46"/>
                        </a:lnTo>
                        <a:lnTo>
                          <a:pt x="32" y="57"/>
                        </a:lnTo>
                        <a:lnTo>
                          <a:pt x="29" y="63"/>
                        </a:lnTo>
                        <a:lnTo>
                          <a:pt x="12" y="51"/>
                        </a:lnTo>
                        <a:close/>
                        <a:moveTo>
                          <a:pt x="12" y="51"/>
                        </a:moveTo>
                        <a:lnTo>
                          <a:pt x="12" y="51"/>
                        </a:lnTo>
                        <a:close/>
                        <a:moveTo>
                          <a:pt x="3" y="41"/>
                        </a:moveTo>
                        <a:lnTo>
                          <a:pt x="9" y="38"/>
                        </a:lnTo>
                        <a:lnTo>
                          <a:pt x="17" y="46"/>
                        </a:lnTo>
                        <a:lnTo>
                          <a:pt x="12" y="51"/>
                        </a:lnTo>
                        <a:lnTo>
                          <a:pt x="5" y="43"/>
                        </a:lnTo>
                        <a:lnTo>
                          <a:pt x="3" y="41"/>
                        </a:lnTo>
                        <a:close/>
                        <a:moveTo>
                          <a:pt x="5" y="43"/>
                        </a:moveTo>
                        <a:lnTo>
                          <a:pt x="3" y="41"/>
                        </a:lnTo>
                        <a:lnTo>
                          <a:pt x="5" y="43"/>
                        </a:lnTo>
                        <a:close/>
                        <a:moveTo>
                          <a:pt x="0" y="31"/>
                        </a:moveTo>
                        <a:lnTo>
                          <a:pt x="6" y="31"/>
                        </a:lnTo>
                        <a:lnTo>
                          <a:pt x="9" y="38"/>
                        </a:lnTo>
                        <a:lnTo>
                          <a:pt x="3" y="41"/>
                        </a:lnTo>
                        <a:lnTo>
                          <a:pt x="0" y="34"/>
                        </a:lnTo>
                        <a:lnTo>
                          <a:pt x="0" y="31"/>
                        </a:lnTo>
                        <a:close/>
                        <a:moveTo>
                          <a:pt x="0" y="34"/>
                        </a:moveTo>
                        <a:lnTo>
                          <a:pt x="0" y="32"/>
                        </a:lnTo>
                        <a:lnTo>
                          <a:pt x="0" y="31"/>
                        </a:lnTo>
                        <a:lnTo>
                          <a:pt x="0" y="34"/>
                        </a:lnTo>
                        <a:close/>
                        <a:moveTo>
                          <a:pt x="3" y="22"/>
                        </a:moveTo>
                        <a:lnTo>
                          <a:pt x="8" y="25"/>
                        </a:lnTo>
                        <a:lnTo>
                          <a:pt x="6" y="32"/>
                        </a:lnTo>
                        <a:lnTo>
                          <a:pt x="0" y="31"/>
                        </a:lnTo>
                        <a:lnTo>
                          <a:pt x="2" y="23"/>
                        </a:lnTo>
                        <a:lnTo>
                          <a:pt x="3" y="22"/>
                        </a:lnTo>
                        <a:close/>
                        <a:moveTo>
                          <a:pt x="2" y="23"/>
                        </a:moveTo>
                        <a:lnTo>
                          <a:pt x="2" y="22"/>
                        </a:lnTo>
                        <a:lnTo>
                          <a:pt x="3" y="22"/>
                        </a:lnTo>
                        <a:lnTo>
                          <a:pt x="2" y="23"/>
                        </a:lnTo>
                        <a:close/>
                        <a:moveTo>
                          <a:pt x="8" y="14"/>
                        </a:moveTo>
                        <a:lnTo>
                          <a:pt x="12" y="19"/>
                        </a:lnTo>
                        <a:lnTo>
                          <a:pt x="8" y="25"/>
                        </a:lnTo>
                        <a:lnTo>
                          <a:pt x="3" y="22"/>
                        </a:lnTo>
                        <a:lnTo>
                          <a:pt x="8" y="15"/>
                        </a:lnTo>
                        <a:lnTo>
                          <a:pt x="8" y="14"/>
                        </a:lnTo>
                        <a:close/>
                        <a:moveTo>
                          <a:pt x="8" y="15"/>
                        </a:moveTo>
                        <a:lnTo>
                          <a:pt x="8" y="15"/>
                        </a:lnTo>
                        <a:lnTo>
                          <a:pt x="8" y="14"/>
                        </a:lnTo>
                        <a:lnTo>
                          <a:pt x="8" y="15"/>
                        </a:lnTo>
                        <a:close/>
                        <a:moveTo>
                          <a:pt x="17" y="8"/>
                        </a:moveTo>
                        <a:lnTo>
                          <a:pt x="20" y="12"/>
                        </a:lnTo>
                        <a:lnTo>
                          <a:pt x="12" y="20"/>
                        </a:lnTo>
                        <a:lnTo>
                          <a:pt x="8" y="14"/>
                        </a:lnTo>
                        <a:lnTo>
                          <a:pt x="17" y="8"/>
                        </a:lnTo>
                        <a:close/>
                        <a:moveTo>
                          <a:pt x="17" y="8"/>
                        </a:moveTo>
                        <a:lnTo>
                          <a:pt x="17" y="8"/>
                        </a:lnTo>
                        <a:close/>
                        <a:moveTo>
                          <a:pt x="32" y="2"/>
                        </a:moveTo>
                        <a:lnTo>
                          <a:pt x="32" y="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29" y="0"/>
                        </a:lnTo>
                        <a:lnTo>
                          <a:pt x="32" y="2"/>
                        </a:lnTo>
                        <a:close/>
                        <a:moveTo>
                          <a:pt x="29" y="0"/>
                        </a:moveTo>
                        <a:lnTo>
                          <a:pt x="31" y="0"/>
                        </a:lnTo>
                        <a:lnTo>
                          <a:pt x="32" y="2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solidFill>
                    <a:srgbClr val="1F1A17"/>
                  </a:solidFill>
                  <a:ln w="635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685800">
                      <a:defRPr/>
                    </a:pPr>
                    <a:endParaRPr lang="ru-RU" sz="1350">
                      <a:solidFill>
                        <a:prstClr val="black"/>
                      </a:solidFill>
                      <a:latin typeface="Arial Narrow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6310" name="Text Box 45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438368" y="2409756"/>
                  <a:ext cx="494809" cy="78370"/>
                </a:xfrm>
                <a:prstGeom prst="rect">
                  <a:avLst/>
                </a:prstGeom>
                <a:noFill/>
                <a:ln w="6350">
                  <a:noFill/>
                  <a:miter lim="800000"/>
                  <a:headEnd/>
                  <a:tailEnd/>
                </a:ln>
              </p:spPr>
              <p:txBody>
                <a:bodyPr lIns="95775" tIns="47888" rIns="95775" bIns="47888">
                  <a:spAutoFit/>
                </a:bodyPr>
                <a:lstStyle/>
                <a:p>
                  <a:pPr algn="ctr" defTabSz="957263">
                    <a:lnSpc>
                      <a:spcPct val="80000"/>
                    </a:lnSpc>
                  </a:pPr>
                  <a:r>
                    <a:rPr lang="ru-RU" altLang="ru-RU" sz="1000" b="1">
                      <a:solidFill>
                        <a:srgbClr val="000000"/>
                      </a:solidFill>
                      <a:latin typeface="Arial Narrow" pitchFamily="34" charset="0"/>
                    </a:rPr>
                    <a:t>ВВО</a:t>
                  </a:r>
                </a:p>
              </p:txBody>
            </p:sp>
          </p:grpSp>
          <p:sp>
            <p:nvSpPr>
              <p:cNvPr id="5179" name="Line 65"/>
              <p:cNvSpPr>
                <a:spLocks noChangeAspect="1" noChangeShapeType="1"/>
              </p:cNvSpPr>
              <p:nvPr/>
            </p:nvSpPr>
            <p:spPr bwMode="auto">
              <a:xfrm flipH="1">
                <a:off x="2551028" y="2718242"/>
                <a:ext cx="0" cy="186705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685800">
                  <a:defRPr/>
                </a:pPr>
                <a:endParaRPr lang="ru-RU" sz="1350">
                  <a:solidFill>
                    <a:prstClr val="black"/>
                  </a:solidFill>
                  <a:latin typeface="Arial Narrow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306" name="Rectangle 84"/>
            <p:cNvSpPr>
              <a:spLocks noChangeArrowheads="1"/>
            </p:cNvSpPr>
            <p:nvPr/>
          </p:nvSpPr>
          <p:spPr bwMode="auto">
            <a:xfrm>
              <a:off x="1998831" y="2443840"/>
              <a:ext cx="376590" cy="60029"/>
            </a:xfrm>
            <a:prstGeom prst="rect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 type="none" w="sm" len="sm"/>
              <a:tailEnd type="none" w="sm" len="sm"/>
            </a:ln>
          </p:spPr>
          <p:txBody>
            <a:bodyPr lIns="0" tIns="0" rIns="0" bIns="0" anchor="ctr"/>
            <a:lstStyle/>
            <a:p>
              <a:pPr algn="ctr" defTabSz="957263" eaLnBrk="0" hangingPunct="0"/>
              <a:r>
                <a:rPr lang="ru-RU" altLang="ru-RU" sz="600" b="1" dirty="0">
                  <a:solidFill>
                    <a:srgbClr val="000000"/>
                  </a:solidFill>
                  <a:latin typeface="Arial Narrow" pitchFamily="34" charset="0"/>
                </a:rPr>
                <a:t>Хабаровск</a:t>
              </a:r>
            </a:p>
          </p:txBody>
        </p:sp>
      </p:grpSp>
      <p:sp>
        <p:nvSpPr>
          <p:cNvPr id="4899" name="Text Box 39"/>
          <p:cNvSpPr txBox="1">
            <a:spLocks noChangeArrowheads="1"/>
          </p:cNvSpPr>
          <p:nvPr/>
        </p:nvSpPr>
        <p:spPr bwMode="auto">
          <a:xfrm>
            <a:off x="3347864" y="1412777"/>
            <a:ext cx="1116012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/>
          <a:p>
            <a:pPr algn="ctr" defTabSz="685800" eaLnBrk="0" hangingPunct="0">
              <a:lnSpc>
                <a:spcPts val="900"/>
              </a:lnSpc>
              <a:defRPr/>
            </a:pPr>
            <a:r>
              <a:rPr lang="ru-RU" sz="900" b="1" dirty="0">
                <a:solidFill>
                  <a:srgbClr val="000000"/>
                </a:solidFill>
                <a:effectLst>
                  <a:glow rad="63500">
                    <a:prstClr val="white">
                      <a:alpha val="40000"/>
                    </a:prstClr>
                  </a:glow>
                </a:effectLst>
                <a:latin typeface="Arial Narrow" pitchFamily="34" charset="0"/>
                <a:cs typeface="Arial" pitchFamily="34" charset="0"/>
              </a:rPr>
              <a:t>Восточный военный округ</a:t>
            </a:r>
          </a:p>
        </p:txBody>
      </p:sp>
      <p:pic>
        <p:nvPicPr>
          <p:cNvPr id="6261" name="Picture 6" descr="O:\БД\2012\11\06 Доклады\подложки\Герб.gif"/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727451" y="956734"/>
            <a:ext cx="301625" cy="4550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4372" name="Группа 549"/>
          <p:cNvGrpSpPr>
            <a:grpSpLocks/>
          </p:cNvGrpSpPr>
          <p:nvPr/>
        </p:nvGrpSpPr>
        <p:grpSpPr bwMode="auto">
          <a:xfrm flipH="1">
            <a:off x="555626" y="4569884"/>
            <a:ext cx="504825" cy="336549"/>
            <a:chOff x="3214016" y="5298648"/>
            <a:chExt cx="742940" cy="291300"/>
          </a:xfrm>
        </p:grpSpPr>
        <p:sp>
          <p:nvSpPr>
            <p:cNvPr id="6302" name="Freeform 41"/>
            <p:cNvSpPr>
              <a:spLocks noChangeAspect="1"/>
            </p:cNvSpPr>
            <p:nvPr/>
          </p:nvSpPr>
          <p:spPr bwMode="auto">
            <a:xfrm flipH="1">
              <a:off x="3442772" y="5298648"/>
              <a:ext cx="481535" cy="291299"/>
            </a:xfrm>
            <a:custGeom>
              <a:avLst/>
              <a:gdLst>
                <a:gd name="T0" fmla="*/ 2147483647 w 935"/>
                <a:gd name="T1" fmla="*/ 2147483647 h 583"/>
                <a:gd name="T2" fmla="*/ 2147483647 w 935"/>
                <a:gd name="T3" fmla="*/ 2147483647 h 583"/>
                <a:gd name="T4" fmla="*/ 2147483647 w 935"/>
                <a:gd name="T5" fmla="*/ 2147483647 h 583"/>
                <a:gd name="T6" fmla="*/ 2147483647 w 935"/>
                <a:gd name="T7" fmla="*/ 2147483647 h 583"/>
                <a:gd name="T8" fmla="*/ 2147483647 w 935"/>
                <a:gd name="T9" fmla="*/ 2147483647 h 583"/>
                <a:gd name="T10" fmla="*/ 2147483647 w 935"/>
                <a:gd name="T11" fmla="*/ 2147483647 h 583"/>
                <a:gd name="T12" fmla="*/ 2147483647 w 935"/>
                <a:gd name="T13" fmla="*/ 2147483647 h 583"/>
                <a:gd name="T14" fmla="*/ 2147483647 w 935"/>
                <a:gd name="T15" fmla="*/ 2147483647 h 583"/>
                <a:gd name="T16" fmla="*/ 2147483647 w 935"/>
                <a:gd name="T17" fmla="*/ 2147483647 h 583"/>
                <a:gd name="T18" fmla="*/ 2147483647 w 935"/>
                <a:gd name="T19" fmla="*/ 2147483647 h 583"/>
                <a:gd name="T20" fmla="*/ 2147483647 w 935"/>
                <a:gd name="T21" fmla="*/ 2147483647 h 583"/>
                <a:gd name="T22" fmla="*/ 2147483647 w 935"/>
                <a:gd name="T23" fmla="*/ 2147483647 h 583"/>
                <a:gd name="T24" fmla="*/ 2147483647 w 935"/>
                <a:gd name="T25" fmla="*/ 2147483647 h 583"/>
                <a:gd name="T26" fmla="*/ 2147483647 w 935"/>
                <a:gd name="T27" fmla="*/ 2147483647 h 583"/>
                <a:gd name="T28" fmla="*/ 2147483647 w 935"/>
                <a:gd name="T29" fmla="*/ 2147483647 h 583"/>
                <a:gd name="T30" fmla="*/ 2147483647 w 935"/>
                <a:gd name="T31" fmla="*/ 2147483647 h 583"/>
                <a:gd name="T32" fmla="*/ 2147483647 w 935"/>
                <a:gd name="T33" fmla="*/ 2147483647 h 583"/>
                <a:gd name="T34" fmla="*/ 2147483647 w 935"/>
                <a:gd name="T35" fmla="*/ 2147483647 h 583"/>
                <a:gd name="T36" fmla="*/ 2147483647 w 935"/>
                <a:gd name="T37" fmla="*/ 2147483647 h 583"/>
                <a:gd name="T38" fmla="*/ 0 w 935"/>
                <a:gd name="T39" fmla="*/ 2147483647 h 583"/>
                <a:gd name="T40" fmla="*/ 0 w 935"/>
                <a:gd name="T41" fmla="*/ 2147483647 h 583"/>
                <a:gd name="T42" fmla="*/ 2147483647 w 935"/>
                <a:gd name="T43" fmla="*/ 2147483647 h 583"/>
                <a:gd name="T44" fmla="*/ 2147483647 w 935"/>
                <a:gd name="T45" fmla="*/ 2147483647 h 583"/>
                <a:gd name="T46" fmla="*/ 2147483647 w 935"/>
                <a:gd name="T47" fmla="*/ 2147483647 h 583"/>
                <a:gd name="T48" fmla="*/ 2147483647 w 935"/>
                <a:gd name="T49" fmla="*/ 2147483647 h 583"/>
                <a:gd name="T50" fmla="*/ 2147483647 w 935"/>
                <a:gd name="T51" fmla="*/ 2147483647 h 583"/>
                <a:gd name="T52" fmla="*/ 2147483647 w 935"/>
                <a:gd name="T53" fmla="*/ 2147483647 h 583"/>
                <a:gd name="T54" fmla="*/ 2147483647 w 935"/>
                <a:gd name="T55" fmla="*/ 2147483647 h 583"/>
                <a:gd name="T56" fmla="*/ 2147483647 w 935"/>
                <a:gd name="T57" fmla="*/ 2147483647 h 583"/>
                <a:gd name="T58" fmla="*/ 2147483647 w 935"/>
                <a:gd name="T59" fmla="*/ 2147483647 h 583"/>
                <a:gd name="T60" fmla="*/ 2147483647 w 935"/>
                <a:gd name="T61" fmla="*/ 2147483647 h 583"/>
                <a:gd name="T62" fmla="*/ 2147483647 w 935"/>
                <a:gd name="T63" fmla="*/ 2147483647 h 583"/>
                <a:gd name="T64" fmla="*/ 2147483647 w 935"/>
                <a:gd name="T65" fmla="*/ 2147483647 h 583"/>
                <a:gd name="T66" fmla="*/ 2147483647 w 935"/>
                <a:gd name="T67" fmla="*/ 2147483647 h 583"/>
                <a:gd name="T68" fmla="*/ 2147483647 w 935"/>
                <a:gd name="T69" fmla="*/ 2147483647 h 583"/>
                <a:gd name="T70" fmla="*/ 2147483647 w 935"/>
                <a:gd name="T71" fmla="*/ 2147483647 h 583"/>
                <a:gd name="T72" fmla="*/ 2147483647 w 935"/>
                <a:gd name="T73" fmla="*/ 2147483647 h 583"/>
                <a:gd name="T74" fmla="*/ 2147483647 w 935"/>
                <a:gd name="T75" fmla="*/ 2147483647 h 583"/>
                <a:gd name="T76" fmla="*/ 2147483647 w 935"/>
                <a:gd name="T77" fmla="*/ 2147483647 h 583"/>
                <a:gd name="T78" fmla="*/ 2147483647 w 935"/>
                <a:gd name="T79" fmla="*/ 2147483647 h 583"/>
                <a:gd name="T80" fmla="*/ 2147483647 w 935"/>
                <a:gd name="T81" fmla="*/ 2147483647 h 583"/>
                <a:gd name="T82" fmla="*/ 2147483647 w 935"/>
                <a:gd name="T83" fmla="*/ 2147483647 h 583"/>
                <a:gd name="T84" fmla="*/ 2147483647 w 935"/>
                <a:gd name="T85" fmla="*/ 2147483647 h 583"/>
                <a:gd name="T86" fmla="*/ 2147483647 w 935"/>
                <a:gd name="T87" fmla="*/ 2147483647 h 583"/>
                <a:gd name="T88" fmla="*/ 2147483647 w 935"/>
                <a:gd name="T89" fmla="*/ 2147483647 h 583"/>
                <a:gd name="T90" fmla="*/ 2147483647 w 935"/>
                <a:gd name="T91" fmla="*/ 2147483647 h 583"/>
                <a:gd name="T92" fmla="*/ 2147483647 w 935"/>
                <a:gd name="T93" fmla="*/ 2147483647 h 583"/>
                <a:gd name="T94" fmla="*/ 2147483647 w 935"/>
                <a:gd name="T95" fmla="*/ 2147483647 h 58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5"/>
                <a:gd name="T145" fmla="*/ 0 h 583"/>
                <a:gd name="T146" fmla="*/ 935 w 935"/>
                <a:gd name="T147" fmla="*/ 583 h 58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5" h="583">
                  <a:moveTo>
                    <a:pt x="931" y="53"/>
                  </a:moveTo>
                  <a:lnTo>
                    <a:pt x="908" y="61"/>
                  </a:lnTo>
                  <a:lnTo>
                    <a:pt x="884" y="67"/>
                  </a:lnTo>
                  <a:lnTo>
                    <a:pt x="861" y="72"/>
                  </a:lnTo>
                  <a:lnTo>
                    <a:pt x="838" y="75"/>
                  </a:lnTo>
                  <a:lnTo>
                    <a:pt x="815" y="78"/>
                  </a:lnTo>
                  <a:lnTo>
                    <a:pt x="792" y="79"/>
                  </a:lnTo>
                  <a:lnTo>
                    <a:pt x="769" y="81"/>
                  </a:lnTo>
                  <a:lnTo>
                    <a:pt x="746" y="81"/>
                  </a:lnTo>
                  <a:lnTo>
                    <a:pt x="701" y="79"/>
                  </a:lnTo>
                  <a:lnTo>
                    <a:pt x="656" y="73"/>
                  </a:lnTo>
                  <a:lnTo>
                    <a:pt x="612" y="67"/>
                  </a:lnTo>
                  <a:lnTo>
                    <a:pt x="568" y="58"/>
                  </a:lnTo>
                  <a:lnTo>
                    <a:pt x="481" y="39"/>
                  </a:lnTo>
                  <a:lnTo>
                    <a:pt x="396" y="20"/>
                  </a:lnTo>
                  <a:lnTo>
                    <a:pt x="356" y="12"/>
                  </a:lnTo>
                  <a:lnTo>
                    <a:pt x="315" y="4"/>
                  </a:lnTo>
                  <a:lnTo>
                    <a:pt x="277" y="1"/>
                  </a:lnTo>
                  <a:lnTo>
                    <a:pt x="239" y="0"/>
                  </a:lnTo>
                  <a:lnTo>
                    <a:pt x="222" y="0"/>
                  </a:lnTo>
                  <a:lnTo>
                    <a:pt x="208" y="1"/>
                  </a:lnTo>
                  <a:lnTo>
                    <a:pt x="196" y="3"/>
                  </a:lnTo>
                  <a:lnTo>
                    <a:pt x="186" y="6"/>
                  </a:lnTo>
                  <a:lnTo>
                    <a:pt x="176" y="9"/>
                  </a:lnTo>
                  <a:lnTo>
                    <a:pt x="169" y="13"/>
                  </a:lnTo>
                  <a:lnTo>
                    <a:pt x="163" y="18"/>
                  </a:lnTo>
                  <a:lnTo>
                    <a:pt x="158" y="24"/>
                  </a:lnTo>
                  <a:lnTo>
                    <a:pt x="155" y="30"/>
                  </a:lnTo>
                  <a:lnTo>
                    <a:pt x="152" y="36"/>
                  </a:lnTo>
                  <a:lnTo>
                    <a:pt x="151" y="44"/>
                  </a:lnTo>
                  <a:lnTo>
                    <a:pt x="149" y="52"/>
                  </a:lnTo>
                  <a:lnTo>
                    <a:pt x="151" y="67"/>
                  </a:lnTo>
                  <a:lnTo>
                    <a:pt x="155" y="84"/>
                  </a:lnTo>
                  <a:lnTo>
                    <a:pt x="163" y="101"/>
                  </a:lnTo>
                  <a:lnTo>
                    <a:pt x="172" y="119"/>
                  </a:lnTo>
                  <a:lnTo>
                    <a:pt x="181" y="136"/>
                  </a:lnTo>
                  <a:lnTo>
                    <a:pt x="192" y="152"/>
                  </a:lnTo>
                  <a:lnTo>
                    <a:pt x="213" y="183"/>
                  </a:lnTo>
                  <a:lnTo>
                    <a:pt x="230" y="207"/>
                  </a:lnTo>
                  <a:lnTo>
                    <a:pt x="228" y="209"/>
                  </a:lnTo>
                  <a:lnTo>
                    <a:pt x="225" y="209"/>
                  </a:lnTo>
                  <a:lnTo>
                    <a:pt x="218" y="207"/>
                  </a:lnTo>
                  <a:lnTo>
                    <a:pt x="207" y="206"/>
                  </a:lnTo>
                  <a:lnTo>
                    <a:pt x="179" y="201"/>
                  </a:lnTo>
                  <a:lnTo>
                    <a:pt x="146" y="195"/>
                  </a:lnTo>
                  <a:lnTo>
                    <a:pt x="128" y="194"/>
                  </a:lnTo>
                  <a:lnTo>
                    <a:pt x="109" y="192"/>
                  </a:lnTo>
                  <a:lnTo>
                    <a:pt x="91" y="192"/>
                  </a:lnTo>
                  <a:lnTo>
                    <a:pt x="73" y="194"/>
                  </a:lnTo>
                  <a:lnTo>
                    <a:pt x="56" y="197"/>
                  </a:lnTo>
                  <a:lnTo>
                    <a:pt x="41" y="203"/>
                  </a:lnTo>
                  <a:lnTo>
                    <a:pt x="33" y="206"/>
                  </a:lnTo>
                  <a:lnTo>
                    <a:pt x="27" y="211"/>
                  </a:lnTo>
                  <a:lnTo>
                    <a:pt x="21" y="215"/>
                  </a:lnTo>
                  <a:lnTo>
                    <a:pt x="15" y="220"/>
                  </a:lnTo>
                  <a:lnTo>
                    <a:pt x="10" y="226"/>
                  </a:lnTo>
                  <a:lnTo>
                    <a:pt x="6" y="232"/>
                  </a:lnTo>
                  <a:lnTo>
                    <a:pt x="3" y="240"/>
                  </a:lnTo>
                  <a:lnTo>
                    <a:pt x="1" y="246"/>
                  </a:lnTo>
                  <a:lnTo>
                    <a:pt x="0" y="253"/>
                  </a:lnTo>
                  <a:lnTo>
                    <a:pt x="0" y="262"/>
                  </a:lnTo>
                  <a:lnTo>
                    <a:pt x="0" y="270"/>
                  </a:lnTo>
                  <a:lnTo>
                    <a:pt x="0" y="278"/>
                  </a:lnTo>
                  <a:lnTo>
                    <a:pt x="4" y="296"/>
                  </a:lnTo>
                  <a:lnTo>
                    <a:pt x="10" y="313"/>
                  </a:lnTo>
                  <a:lnTo>
                    <a:pt x="18" y="333"/>
                  </a:lnTo>
                  <a:lnTo>
                    <a:pt x="27" y="351"/>
                  </a:lnTo>
                  <a:lnTo>
                    <a:pt x="48" y="388"/>
                  </a:lnTo>
                  <a:lnTo>
                    <a:pt x="71" y="423"/>
                  </a:lnTo>
                  <a:lnTo>
                    <a:pt x="91" y="455"/>
                  </a:lnTo>
                  <a:lnTo>
                    <a:pt x="105" y="482"/>
                  </a:lnTo>
                  <a:lnTo>
                    <a:pt x="111" y="496"/>
                  </a:lnTo>
                  <a:lnTo>
                    <a:pt x="112" y="508"/>
                  </a:lnTo>
                  <a:lnTo>
                    <a:pt x="114" y="521"/>
                  </a:lnTo>
                  <a:lnTo>
                    <a:pt x="114" y="533"/>
                  </a:lnTo>
                  <a:lnTo>
                    <a:pt x="111" y="557"/>
                  </a:lnTo>
                  <a:lnTo>
                    <a:pt x="108" y="583"/>
                  </a:lnTo>
                  <a:lnTo>
                    <a:pt x="125" y="582"/>
                  </a:lnTo>
                  <a:lnTo>
                    <a:pt x="164" y="571"/>
                  </a:lnTo>
                  <a:lnTo>
                    <a:pt x="189" y="565"/>
                  </a:lnTo>
                  <a:lnTo>
                    <a:pt x="215" y="559"/>
                  </a:lnTo>
                  <a:lnTo>
                    <a:pt x="240" y="554"/>
                  </a:lnTo>
                  <a:lnTo>
                    <a:pt x="263" y="553"/>
                  </a:lnTo>
                  <a:lnTo>
                    <a:pt x="318" y="554"/>
                  </a:lnTo>
                  <a:lnTo>
                    <a:pt x="364" y="554"/>
                  </a:lnTo>
                  <a:lnTo>
                    <a:pt x="385" y="553"/>
                  </a:lnTo>
                  <a:lnTo>
                    <a:pt x="407" y="548"/>
                  </a:lnTo>
                  <a:lnTo>
                    <a:pt x="426" y="542"/>
                  </a:lnTo>
                  <a:lnTo>
                    <a:pt x="448" y="533"/>
                  </a:lnTo>
                  <a:lnTo>
                    <a:pt x="452" y="530"/>
                  </a:lnTo>
                  <a:lnTo>
                    <a:pt x="457" y="527"/>
                  </a:lnTo>
                  <a:lnTo>
                    <a:pt x="460" y="522"/>
                  </a:lnTo>
                  <a:lnTo>
                    <a:pt x="461" y="519"/>
                  </a:lnTo>
                  <a:lnTo>
                    <a:pt x="461" y="515"/>
                  </a:lnTo>
                  <a:lnTo>
                    <a:pt x="461" y="512"/>
                  </a:lnTo>
                  <a:lnTo>
                    <a:pt x="460" y="507"/>
                  </a:lnTo>
                  <a:lnTo>
                    <a:pt x="458" y="504"/>
                  </a:lnTo>
                  <a:lnTo>
                    <a:pt x="452" y="495"/>
                  </a:lnTo>
                  <a:lnTo>
                    <a:pt x="443" y="487"/>
                  </a:lnTo>
                  <a:lnTo>
                    <a:pt x="432" y="479"/>
                  </a:lnTo>
                  <a:lnTo>
                    <a:pt x="420" y="470"/>
                  </a:lnTo>
                  <a:lnTo>
                    <a:pt x="394" y="457"/>
                  </a:lnTo>
                  <a:lnTo>
                    <a:pt x="368" y="444"/>
                  </a:lnTo>
                  <a:lnTo>
                    <a:pt x="350" y="435"/>
                  </a:lnTo>
                  <a:lnTo>
                    <a:pt x="339" y="431"/>
                  </a:lnTo>
                  <a:lnTo>
                    <a:pt x="327" y="426"/>
                  </a:lnTo>
                  <a:lnTo>
                    <a:pt x="315" y="421"/>
                  </a:lnTo>
                  <a:lnTo>
                    <a:pt x="306" y="415"/>
                  </a:lnTo>
                  <a:lnTo>
                    <a:pt x="298" y="411"/>
                  </a:lnTo>
                  <a:lnTo>
                    <a:pt x="294" y="406"/>
                  </a:lnTo>
                  <a:lnTo>
                    <a:pt x="289" y="400"/>
                  </a:lnTo>
                  <a:lnTo>
                    <a:pt x="288" y="395"/>
                  </a:lnTo>
                  <a:lnTo>
                    <a:pt x="286" y="391"/>
                  </a:lnTo>
                  <a:lnTo>
                    <a:pt x="288" y="386"/>
                  </a:lnTo>
                  <a:lnTo>
                    <a:pt x="289" y="380"/>
                  </a:lnTo>
                  <a:lnTo>
                    <a:pt x="292" y="376"/>
                  </a:lnTo>
                  <a:lnTo>
                    <a:pt x="297" y="372"/>
                  </a:lnTo>
                  <a:lnTo>
                    <a:pt x="309" y="363"/>
                  </a:lnTo>
                  <a:lnTo>
                    <a:pt x="326" y="357"/>
                  </a:lnTo>
                  <a:lnTo>
                    <a:pt x="344" y="351"/>
                  </a:lnTo>
                  <a:lnTo>
                    <a:pt x="365" y="347"/>
                  </a:lnTo>
                  <a:lnTo>
                    <a:pt x="388" y="343"/>
                  </a:lnTo>
                  <a:lnTo>
                    <a:pt x="413" y="343"/>
                  </a:lnTo>
                  <a:lnTo>
                    <a:pt x="437" y="345"/>
                  </a:lnTo>
                  <a:lnTo>
                    <a:pt x="460" y="348"/>
                  </a:lnTo>
                  <a:lnTo>
                    <a:pt x="472" y="351"/>
                  </a:lnTo>
                  <a:lnTo>
                    <a:pt x="483" y="354"/>
                  </a:lnTo>
                  <a:lnTo>
                    <a:pt x="493" y="359"/>
                  </a:lnTo>
                  <a:lnTo>
                    <a:pt x="504" y="363"/>
                  </a:lnTo>
                  <a:lnTo>
                    <a:pt x="538" y="377"/>
                  </a:lnTo>
                  <a:lnTo>
                    <a:pt x="594" y="395"/>
                  </a:lnTo>
                  <a:lnTo>
                    <a:pt x="664" y="417"/>
                  </a:lnTo>
                  <a:lnTo>
                    <a:pt x="740" y="437"/>
                  </a:lnTo>
                  <a:lnTo>
                    <a:pt x="777" y="446"/>
                  </a:lnTo>
                  <a:lnTo>
                    <a:pt x="813" y="452"/>
                  </a:lnTo>
                  <a:lnTo>
                    <a:pt x="847" y="458"/>
                  </a:lnTo>
                  <a:lnTo>
                    <a:pt x="876" y="461"/>
                  </a:lnTo>
                  <a:lnTo>
                    <a:pt x="890" y="461"/>
                  </a:lnTo>
                  <a:lnTo>
                    <a:pt x="900" y="461"/>
                  </a:lnTo>
                  <a:lnTo>
                    <a:pt x="911" y="461"/>
                  </a:lnTo>
                  <a:lnTo>
                    <a:pt x="920" y="460"/>
                  </a:lnTo>
                  <a:lnTo>
                    <a:pt x="926" y="457"/>
                  </a:lnTo>
                  <a:lnTo>
                    <a:pt x="932" y="453"/>
                  </a:lnTo>
                  <a:lnTo>
                    <a:pt x="935" y="449"/>
                  </a:lnTo>
                  <a:lnTo>
                    <a:pt x="935" y="443"/>
                  </a:lnTo>
                  <a:lnTo>
                    <a:pt x="931" y="53"/>
                  </a:lnTo>
                  <a:close/>
                </a:path>
              </a:pathLst>
            </a:custGeom>
            <a:gradFill rotWithShape="1">
              <a:gsLst>
                <a:gs pos="0">
                  <a:srgbClr val="CC6600"/>
                </a:gs>
                <a:gs pos="50000">
                  <a:srgbClr val="FFFFFF"/>
                </a:gs>
                <a:gs pos="100000">
                  <a:srgbClr val="993300"/>
                </a:gs>
              </a:gsLst>
              <a:lin ang="5400000" scaled="1"/>
            </a:gradFill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ru-RU"/>
            </a:p>
          </p:txBody>
        </p:sp>
        <p:sp>
          <p:nvSpPr>
            <p:cNvPr id="6303" name="Text Box 45"/>
            <p:cNvSpPr txBox="1">
              <a:spLocks noChangeAspect="1" noChangeArrowheads="1"/>
            </p:cNvSpPr>
            <p:nvPr/>
          </p:nvSpPr>
          <p:spPr bwMode="auto">
            <a:xfrm>
              <a:off x="3214016" y="5321123"/>
              <a:ext cx="742940" cy="147644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</p:spPr>
          <p:txBody>
            <a:bodyPr lIns="95775" tIns="47888" rIns="95775" bIns="47888">
              <a:spAutoFit/>
            </a:bodyPr>
            <a:lstStyle/>
            <a:p>
              <a:pPr algn="ctr" defTabSz="957263">
                <a:lnSpc>
                  <a:spcPct val="80000"/>
                </a:lnSpc>
              </a:pPr>
              <a:r>
                <a:rPr lang="ru-RU" altLang="ru-RU" sz="600" b="1">
                  <a:solidFill>
                    <a:srgbClr val="990000"/>
                  </a:solidFill>
                  <a:latin typeface="Arial Narrow" pitchFamily="34" charset="0"/>
                </a:rPr>
                <a:t>ГШ</a:t>
              </a:r>
              <a:endParaRPr lang="ru-RU" altLang="ru-RU" sz="700" b="1">
                <a:solidFill>
                  <a:srgbClr val="990000"/>
                </a:solidFill>
                <a:latin typeface="Arial Narrow" pitchFamily="34" charset="0"/>
              </a:endParaRPr>
            </a:p>
          </p:txBody>
        </p:sp>
        <p:sp>
          <p:nvSpPr>
            <p:cNvPr id="6304" name="Line 65"/>
            <p:cNvSpPr>
              <a:spLocks noChangeAspect="1" noChangeShapeType="1"/>
            </p:cNvSpPr>
            <p:nvPr/>
          </p:nvSpPr>
          <p:spPr bwMode="auto">
            <a:xfrm>
              <a:off x="3440729" y="5340803"/>
              <a:ext cx="0" cy="249145"/>
            </a:xfrm>
            <a:prstGeom prst="line">
              <a:avLst/>
            </a:prstGeom>
            <a:noFill/>
            <a:ln w="6350">
              <a:solidFill>
                <a:srgbClr val="99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263" name="Rectangle 84"/>
          <p:cNvSpPr>
            <a:spLocks noChangeArrowheads="1"/>
          </p:cNvSpPr>
          <p:nvPr/>
        </p:nvSpPr>
        <p:spPr bwMode="auto">
          <a:xfrm>
            <a:off x="638176" y="4927600"/>
            <a:ext cx="250825" cy="76200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Пекин</a:t>
            </a:r>
          </a:p>
        </p:txBody>
      </p:sp>
      <p:grpSp>
        <p:nvGrpSpPr>
          <p:cNvPr id="4373" name="Группа 7147"/>
          <p:cNvGrpSpPr>
            <a:grpSpLocks/>
          </p:cNvGrpSpPr>
          <p:nvPr/>
        </p:nvGrpSpPr>
        <p:grpSpPr bwMode="auto">
          <a:xfrm>
            <a:off x="3094038" y="3092451"/>
            <a:ext cx="144462" cy="188383"/>
            <a:chOff x="-312072" y="2068921"/>
            <a:chExt cx="144091" cy="139067"/>
          </a:xfrm>
        </p:grpSpPr>
        <p:pic>
          <p:nvPicPr>
            <p:cNvPr id="6300" name="Picture 461"/>
            <p:cNvPicPr preferRelativeResize="0">
              <a:picLocks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-312072" y="2068921"/>
              <a:ext cx="144091" cy="137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908" name="Овал 4907"/>
            <p:cNvSpPr/>
            <p:nvPr/>
          </p:nvSpPr>
          <p:spPr>
            <a:xfrm>
              <a:off x="-308905" y="2070483"/>
              <a:ext cx="137757" cy="137505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68580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350" kern="0">
                <a:solidFill>
                  <a:sysClr val="window" lastClr="FFFFFF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sp>
        <p:nvSpPr>
          <p:cNvPr id="6265" name="Rectangle 84"/>
          <p:cNvSpPr>
            <a:spLocks noChangeArrowheads="1"/>
          </p:cNvSpPr>
          <p:nvPr/>
        </p:nvSpPr>
        <p:spPr bwMode="auto">
          <a:xfrm>
            <a:off x="3203575" y="3014134"/>
            <a:ext cx="330200" cy="82551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К-на-Амуре</a:t>
            </a:r>
          </a:p>
        </p:txBody>
      </p:sp>
      <p:grpSp>
        <p:nvGrpSpPr>
          <p:cNvPr id="4545" name="Group 70"/>
          <p:cNvGrpSpPr>
            <a:grpSpLocks/>
          </p:cNvGrpSpPr>
          <p:nvPr/>
        </p:nvGrpSpPr>
        <p:grpSpPr bwMode="auto">
          <a:xfrm>
            <a:off x="3097214" y="2992967"/>
            <a:ext cx="71437" cy="99484"/>
            <a:chOff x="784" y="1700"/>
            <a:chExt cx="136" cy="136"/>
          </a:xfrm>
        </p:grpSpPr>
        <p:sp>
          <p:nvSpPr>
            <p:cNvPr id="4911" name="Oval 73"/>
            <p:cNvSpPr>
              <a:spLocks noChangeAspect="1" noChangeArrowheads="1"/>
            </p:cNvSpPr>
            <p:nvPr/>
          </p:nvSpPr>
          <p:spPr bwMode="auto">
            <a:xfrm>
              <a:off x="784" y="1700"/>
              <a:ext cx="136" cy="13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  <p:sp>
          <p:nvSpPr>
            <p:cNvPr id="4912" name="Rectangle 74"/>
            <p:cNvSpPr>
              <a:spLocks noChangeArrowheads="1"/>
            </p:cNvSpPr>
            <p:nvPr/>
          </p:nvSpPr>
          <p:spPr bwMode="auto">
            <a:xfrm>
              <a:off x="838" y="1709"/>
              <a:ext cx="27" cy="122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685800">
                <a:defRPr/>
              </a:pPr>
              <a:endParaRPr lang="ru-RU" sz="1350" kern="0">
                <a:solidFill>
                  <a:srgbClr val="000000"/>
                </a:solidFill>
                <a:latin typeface="Arial Narrow" pitchFamily="34" charset="0"/>
                <a:cs typeface="Arial" pitchFamily="34" charset="0"/>
              </a:endParaRPr>
            </a:p>
          </p:txBody>
        </p:sp>
      </p:grpSp>
      <p:cxnSp>
        <p:nvCxnSpPr>
          <p:cNvPr id="6267" name="Прямая соединительная линия 1736"/>
          <p:cNvCxnSpPr>
            <a:cxnSpLocks noChangeShapeType="1"/>
            <a:stCxn id="25074" idx="5"/>
          </p:cNvCxnSpPr>
          <p:nvPr/>
        </p:nvCxnSpPr>
        <p:spPr bwMode="auto">
          <a:xfrm>
            <a:off x="3097214" y="6119285"/>
            <a:ext cx="230187" cy="205316"/>
          </a:xfrm>
          <a:prstGeom prst="line">
            <a:avLst/>
          </a:prstGeom>
          <a:noFill/>
          <a:ln w="6350">
            <a:solidFill>
              <a:srgbClr val="0000CC"/>
            </a:solidFill>
            <a:round/>
            <a:headEnd/>
            <a:tailEnd/>
          </a:ln>
        </p:spPr>
      </p:cxnSp>
      <p:grpSp>
        <p:nvGrpSpPr>
          <p:cNvPr id="4546" name="Группа 2944"/>
          <p:cNvGrpSpPr>
            <a:grpSpLocks/>
          </p:cNvGrpSpPr>
          <p:nvPr/>
        </p:nvGrpSpPr>
        <p:grpSpPr bwMode="auto">
          <a:xfrm>
            <a:off x="1116014" y="6212418"/>
            <a:ext cx="769937" cy="501649"/>
            <a:chOff x="7876754" y="4107329"/>
            <a:chExt cx="770328" cy="375780"/>
          </a:xfrm>
        </p:grpSpPr>
        <p:sp>
          <p:nvSpPr>
            <p:cNvPr id="1743" name="Freeform 143"/>
            <p:cNvSpPr>
              <a:spLocks/>
            </p:cNvSpPr>
            <p:nvPr/>
          </p:nvSpPr>
          <p:spPr bwMode="auto">
            <a:xfrm rot="19455415" flipH="1">
              <a:off x="8134064" y="4215364"/>
              <a:ext cx="315401" cy="267745"/>
            </a:xfrm>
            <a:custGeom>
              <a:avLst/>
              <a:gdLst>
                <a:gd name="T0" fmla="*/ 0 w 774"/>
                <a:gd name="T1" fmla="*/ 0 h 685"/>
                <a:gd name="T2" fmla="*/ 0 w 774"/>
                <a:gd name="T3" fmla="*/ 0 h 685"/>
                <a:gd name="T4" fmla="*/ 0 w 774"/>
                <a:gd name="T5" fmla="*/ 0 h 685"/>
                <a:gd name="T6" fmla="*/ 0 w 774"/>
                <a:gd name="T7" fmla="*/ 0 h 685"/>
                <a:gd name="T8" fmla="*/ 0 w 774"/>
                <a:gd name="T9" fmla="*/ 0 h 685"/>
                <a:gd name="T10" fmla="*/ 0 w 774"/>
                <a:gd name="T11" fmla="*/ 0 h 685"/>
                <a:gd name="T12" fmla="*/ 0 w 774"/>
                <a:gd name="T13" fmla="*/ 0 h 685"/>
                <a:gd name="T14" fmla="*/ 0 w 774"/>
                <a:gd name="T15" fmla="*/ 0 h 685"/>
                <a:gd name="T16" fmla="*/ 0 w 774"/>
                <a:gd name="T17" fmla="*/ 0 h 685"/>
                <a:gd name="T18" fmla="*/ 0 w 774"/>
                <a:gd name="T19" fmla="*/ 0 h 685"/>
                <a:gd name="T20" fmla="*/ 0 w 774"/>
                <a:gd name="T21" fmla="*/ 0 h 685"/>
                <a:gd name="T22" fmla="*/ 0 w 774"/>
                <a:gd name="T23" fmla="*/ 0 h 685"/>
                <a:gd name="T24" fmla="*/ 0 w 774"/>
                <a:gd name="T25" fmla="*/ 0 h 685"/>
                <a:gd name="T26" fmla="*/ 0 w 774"/>
                <a:gd name="T27" fmla="*/ 0 h 685"/>
                <a:gd name="T28" fmla="*/ 0 w 774"/>
                <a:gd name="T29" fmla="*/ 0 h 685"/>
                <a:gd name="T30" fmla="*/ 0 w 774"/>
                <a:gd name="T31" fmla="*/ 0 h 685"/>
                <a:gd name="T32" fmla="*/ 0 w 774"/>
                <a:gd name="T33" fmla="*/ 0 h 685"/>
                <a:gd name="T34" fmla="*/ 0 w 774"/>
                <a:gd name="T35" fmla="*/ 0 h 685"/>
                <a:gd name="T36" fmla="*/ 0 w 774"/>
                <a:gd name="T37" fmla="*/ 0 h 685"/>
                <a:gd name="T38" fmla="*/ 0 w 774"/>
                <a:gd name="T39" fmla="*/ 0 h 685"/>
                <a:gd name="T40" fmla="*/ 0 w 774"/>
                <a:gd name="T41" fmla="*/ 0 h 685"/>
                <a:gd name="T42" fmla="*/ 0 w 774"/>
                <a:gd name="T43" fmla="*/ 0 h 685"/>
                <a:gd name="T44" fmla="*/ 0 w 774"/>
                <a:gd name="T45" fmla="*/ 0 h 685"/>
                <a:gd name="T46" fmla="*/ 0 w 774"/>
                <a:gd name="T47" fmla="*/ 0 h 685"/>
                <a:gd name="T48" fmla="*/ 0 w 774"/>
                <a:gd name="T49" fmla="*/ 0 h 685"/>
                <a:gd name="T50" fmla="*/ 0 w 774"/>
                <a:gd name="T51" fmla="*/ 0 h 685"/>
                <a:gd name="T52" fmla="*/ 0 w 774"/>
                <a:gd name="T53" fmla="*/ 0 h 685"/>
                <a:gd name="T54" fmla="*/ 0 w 774"/>
                <a:gd name="T55" fmla="*/ 0 h 685"/>
                <a:gd name="T56" fmla="*/ 0 w 774"/>
                <a:gd name="T57" fmla="*/ 0 h 685"/>
                <a:gd name="T58" fmla="*/ 0 w 774"/>
                <a:gd name="T59" fmla="*/ 0 h 685"/>
                <a:gd name="T60" fmla="*/ 0 w 774"/>
                <a:gd name="T61" fmla="*/ 0 h 685"/>
                <a:gd name="T62" fmla="*/ 0 w 774"/>
                <a:gd name="T63" fmla="*/ 0 h 685"/>
                <a:gd name="T64" fmla="*/ 0 w 774"/>
                <a:gd name="T65" fmla="*/ 0 h 685"/>
                <a:gd name="T66" fmla="*/ 0 w 774"/>
                <a:gd name="T67" fmla="*/ 0 h 685"/>
                <a:gd name="T68" fmla="*/ 0 w 774"/>
                <a:gd name="T69" fmla="*/ 0 h 685"/>
                <a:gd name="T70" fmla="*/ 0 w 774"/>
                <a:gd name="T71" fmla="*/ 0 h 685"/>
                <a:gd name="T72" fmla="*/ 0 w 774"/>
                <a:gd name="T73" fmla="*/ 0 h 685"/>
                <a:gd name="T74" fmla="*/ 0 w 774"/>
                <a:gd name="T75" fmla="*/ 0 h 685"/>
                <a:gd name="T76" fmla="*/ 0 w 774"/>
                <a:gd name="T77" fmla="*/ 0 h 685"/>
                <a:gd name="T78" fmla="*/ 0 w 774"/>
                <a:gd name="T79" fmla="*/ 0 h 68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4"/>
                <a:gd name="T121" fmla="*/ 0 h 685"/>
                <a:gd name="T122" fmla="*/ 774 w 774"/>
                <a:gd name="T123" fmla="*/ 685 h 68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4" h="685">
                  <a:moveTo>
                    <a:pt x="267" y="69"/>
                  </a:moveTo>
                  <a:lnTo>
                    <a:pt x="326" y="151"/>
                  </a:lnTo>
                  <a:lnTo>
                    <a:pt x="364" y="193"/>
                  </a:lnTo>
                  <a:lnTo>
                    <a:pt x="405" y="228"/>
                  </a:lnTo>
                  <a:lnTo>
                    <a:pt x="462" y="245"/>
                  </a:lnTo>
                  <a:lnTo>
                    <a:pt x="526" y="248"/>
                  </a:lnTo>
                  <a:lnTo>
                    <a:pt x="574" y="249"/>
                  </a:lnTo>
                  <a:lnTo>
                    <a:pt x="634" y="253"/>
                  </a:lnTo>
                  <a:lnTo>
                    <a:pt x="698" y="277"/>
                  </a:lnTo>
                  <a:lnTo>
                    <a:pt x="744" y="315"/>
                  </a:lnTo>
                  <a:lnTo>
                    <a:pt x="764" y="353"/>
                  </a:lnTo>
                  <a:lnTo>
                    <a:pt x="774" y="401"/>
                  </a:lnTo>
                  <a:lnTo>
                    <a:pt x="770" y="447"/>
                  </a:lnTo>
                  <a:lnTo>
                    <a:pt x="752" y="499"/>
                  </a:lnTo>
                  <a:lnTo>
                    <a:pt x="728" y="529"/>
                  </a:lnTo>
                  <a:lnTo>
                    <a:pt x="700" y="557"/>
                  </a:lnTo>
                  <a:lnTo>
                    <a:pt x="672" y="583"/>
                  </a:lnTo>
                  <a:lnTo>
                    <a:pt x="642" y="607"/>
                  </a:lnTo>
                  <a:lnTo>
                    <a:pt x="610" y="627"/>
                  </a:lnTo>
                  <a:lnTo>
                    <a:pt x="572" y="651"/>
                  </a:lnTo>
                  <a:lnTo>
                    <a:pt x="530" y="669"/>
                  </a:lnTo>
                  <a:lnTo>
                    <a:pt x="484" y="681"/>
                  </a:lnTo>
                  <a:lnTo>
                    <a:pt x="428" y="685"/>
                  </a:lnTo>
                  <a:lnTo>
                    <a:pt x="360" y="681"/>
                  </a:lnTo>
                  <a:lnTo>
                    <a:pt x="298" y="669"/>
                  </a:lnTo>
                  <a:lnTo>
                    <a:pt x="240" y="647"/>
                  </a:lnTo>
                  <a:lnTo>
                    <a:pt x="186" y="615"/>
                  </a:lnTo>
                  <a:lnTo>
                    <a:pt x="128" y="563"/>
                  </a:lnTo>
                  <a:lnTo>
                    <a:pt x="68" y="491"/>
                  </a:lnTo>
                  <a:lnTo>
                    <a:pt x="35" y="438"/>
                  </a:lnTo>
                  <a:lnTo>
                    <a:pt x="14" y="391"/>
                  </a:lnTo>
                  <a:lnTo>
                    <a:pt x="0" y="315"/>
                  </a:lnTo>
                  <a:lnTo>
                    <a:pt x="3" y="227"/>
                  </a:lnTo>
                  <a:lnTo>
                    <a:pt x="18" y="161"/>
                  </a:lnTo>
                  <a:lnTo>
                    <a:pt x="46" y="99"/>
                  </a:lnTo>
                  <a:lnTo>
                    <a:pt x="78" y="55"/>
                  </a:lnTo>
                  <a:lnTo>
                    <a:pt x="116" y="17"/>
                  </a:lnTo>
                  <a:cubicBezTo>
                    <a:pt x="135" y="4"/>
                    <a:pt x="154" y="0"/>
                    <a:pt x="174" y="1"/>
                  </a:cubicBezTo>
                  <a:cubicBezTo>
                    <a:pt x="194" y="2"/>
                    <a:pt x="218" y="14"/>
                    <a:pt x="234" y="25"/>
                  </a:cubicBezTo>
                  <a:lnTo>
                    <a:pt x="267" y="69"/>
                  </a:lnTo>
                  <a:close/>
                </a:path>
              </a:pathLst>
            </a:custGeom>
            <a:gradFill flip="none" rotWithShape="1">
              <a:gsLst>
                <a:gs pos="66000">
                  <a:srgbClr val="4BACC6">
                    <a:lumMod val="40000"/>
                    <a:lumOff val="60000"/>
                  </a:srgbClr>
                </a:gs>
                <a:gs pos="17000">
                  <a:srgbClr val="EEECE1"/>
                </a:gs>
                <a:gs pos="77000">
                  <a:srgbClr val="4BACC6">
                    <a:lumMod val="60000"/>
                    <a:lumOff val="4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rgbClr val="010485"/>
              </a:solidFill>
              <a:miter lim="800000"/>
              <a:headEnd/>
              <a:tailEnd/>
            </a:ln>
          </p:spPr>
          <p:txBody>
            <a:bodyPr lIns="180000" tIns="0" rIns="180000" bIns="0" anchor="ctr"/>
            <a:lstStyle/>
            <a:p>
              <a:pPr>
                <a:defRPr/>
              </a:pPr>
              <a:endParaRPr lang="ru-RU" kern="0">
                <a:solidFill>
                  <a:srgbClr val="010485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547" name="Group 40"/>
            <p:cNvGrpSpPr>
              <a:grpSpLocks/>
            </p:cNvGrpSpPr>
            <p:nvPr/>
          </p:nvGrpSpPr>
          <p:grpSpPr bwMode="auto">
            <a:xfrm flipH="1">
              <a:off x="8334837" y="4335806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48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3992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3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4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5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6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7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8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9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0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1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2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3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4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5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6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7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8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09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0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1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2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3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4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5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6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7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8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19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0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1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2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3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5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6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7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8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29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0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1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2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3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4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5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6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7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8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39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0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1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2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3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4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5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6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7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8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49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0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1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2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3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solidFill>
                  <a:srgbClr val="98CDFE"/>
                </a:solidFill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4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5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6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7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8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59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0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1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2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3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4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5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6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7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8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69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0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1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2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3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4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5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6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7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8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79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0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1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2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3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4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5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6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7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8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89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0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1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2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3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4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5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6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7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8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099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0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1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2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3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4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5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6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7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8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09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0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1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2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3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4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5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6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7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8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19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0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1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2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3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4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5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6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7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8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29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0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1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2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3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4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5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6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7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8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39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0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1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2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3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4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5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6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7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8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49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0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1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2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3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4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5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6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7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8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59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0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1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2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3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4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5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6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7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8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69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0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1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2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3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4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5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6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7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8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79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0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1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2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3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4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5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6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7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8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89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90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91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192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49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3635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6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7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8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39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0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1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2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3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4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5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6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7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8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49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0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1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2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3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4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5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6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7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8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59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6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7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8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69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1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2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3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74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721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763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766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6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7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8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09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0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1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2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3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4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5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6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7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8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19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0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1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2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3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4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5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6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7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8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29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0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1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2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3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4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5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6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7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8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39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0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1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2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3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4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5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6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7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8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49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0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1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2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4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6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7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8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59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62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63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67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0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2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5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77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1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3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6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7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8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89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0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1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2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3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4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5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896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0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1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2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3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4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5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6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7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8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09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0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1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2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3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4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5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6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7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8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19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0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1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2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3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4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5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6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7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8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29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0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1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2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3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4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5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6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7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8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39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0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1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2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3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4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5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6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7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8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49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0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1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2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3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4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5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6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7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8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59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0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1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2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3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4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5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6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7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8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69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0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1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2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3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4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5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6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7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8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79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0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1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2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3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4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5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6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7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8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89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0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991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3298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99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0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1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2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3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4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5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6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7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8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9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0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1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2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3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4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5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6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7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8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9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0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1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2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3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4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5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6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7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8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9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0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1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2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3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4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5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6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7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8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9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0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1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2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3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4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9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0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2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3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4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5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6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7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8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9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3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4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5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6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7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8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9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01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47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21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23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32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33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0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1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2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3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5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6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7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8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5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6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7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8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9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0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1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2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3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4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5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6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7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8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9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0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1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2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3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4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5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6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7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8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9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0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1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2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3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4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5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6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7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8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9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0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1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2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3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4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0" name="Group 40"/>
            <p:cNvGrpSpPr>
              <a:grpSpLocks/>
            </p:cNvGrpSpPr>
            <p:nvPr/>
          </p:nvGrpSpPr>
          <p:grpSpPr bwMode="auto">
            <a:xfrm flipH="1">
              <a:off x="8139983" y="4107329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51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3070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71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3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4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5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6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7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8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99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1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2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3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4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5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6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07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0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1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2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3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4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5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6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7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8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19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0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3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4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5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6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7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8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29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0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1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2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3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4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5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6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7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8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39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0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1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2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3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4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5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6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7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8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49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0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1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2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3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4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5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6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7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8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59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0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1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2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3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4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5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6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69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0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1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2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3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4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5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6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7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8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79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0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1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2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3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4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5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6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7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8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9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0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1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2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3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4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5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6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7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8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99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0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1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2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3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4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5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6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7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8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09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0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1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2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3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4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5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6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7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8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19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0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1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2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3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4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5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6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7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8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29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0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1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2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3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4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5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6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7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8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39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0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1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2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3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4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5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6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7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8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49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0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1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2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3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4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5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6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7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8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59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0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1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2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3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4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5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6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7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8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69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0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1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2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3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4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5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6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7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8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79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0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1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2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3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4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5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6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7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8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89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0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1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2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3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4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95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52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2134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42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43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48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56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57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76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84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85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90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98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99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04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12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13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25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26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05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5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6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7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8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99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00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01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02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74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75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86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787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1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2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3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4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5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6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8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19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39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40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47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67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0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1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2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3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4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5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6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7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8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89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0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1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2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3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4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5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6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7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8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99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0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1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2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3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4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5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6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7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8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09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10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11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4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5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6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7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8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49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0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1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2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3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4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5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6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7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8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9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0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1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2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3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4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5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6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7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8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69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0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1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2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3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4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5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6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7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8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79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0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1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2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3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4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5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6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7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8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89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0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1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2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3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4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5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6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7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8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99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0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1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2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3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4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5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6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7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8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09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0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1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2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3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4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5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6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7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8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19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0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1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2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3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4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5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6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7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8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9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0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1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2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3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4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5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6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7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8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39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0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1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2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3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4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5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6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7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8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49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0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1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2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3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4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5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6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7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8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59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0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1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2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3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4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5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6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7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8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69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928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29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0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1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2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3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4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5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6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7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8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9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0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1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2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3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4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5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6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7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8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9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0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1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2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3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4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5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6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7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8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9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0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1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2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3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4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5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6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7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8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9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0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1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2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3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4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5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6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7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8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9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0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1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2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3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4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5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6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7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8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9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0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1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2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3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4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5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6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7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8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9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0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2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7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8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0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1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2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3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4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5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7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3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4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5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6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7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8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9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0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1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2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3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4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5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6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7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9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0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5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9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1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2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3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5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7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8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9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0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1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08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09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0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2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0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8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9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3" name="Group 603"/>
            <p:cNvGrpSpPr>
              <a:grpSpLocks noChangeAspect="1"/>
            </p:cNvGrpSpPr>
            <p:nvPr/>
          </p:nvGrpSpPr>
          <p:grpSpPr bwMode="auto">
            <a:xfrm>
              <a:off x="7876754" y="4240461"/>
              <a:ext cx="576064" cy="164017"/>
              <a:chOff x="50" y="306"/>
              <a:chExt cx="826" cy="194"/>
            </a:xfrm>
            <a:solidFill>
              <a:schemeClr val="accent5">
                <a:lumMod val="60000"/>
                <a:lumOff val="40000"/>
              </a:schemeClr>
            </a:solidFill>
          </p:grpSpPr>
          <p:sp>
            <p:nvSpPr>
              <p:cNvPr id="1747" name="Freeform 604"/>
              <p:cNvSpPr>
                <a:spLocks noChangeAspect="1"/>
              </p:cNvSpPr>
              <p:nvPr/>
            </p:nvSpPr>
            <p:spPr bwMode="auto">
              <a:xfrm>
                <a:off x="89" y="439"/>
                <a:ext cx="13" cy="11"/>
              </a:xfrm>
              <a:custGeom>
                <a:avLst/>
                <a:gdLst>
                  <a:gd name="T0" fmla="*/ 1 w 26"/>
                  <a:gd name="T1" fmla="*/ 0 h 20"/>
                  <a:gd name="T2" fmla="*/ 1 w 26"/>
                  <a:gd name="T3" fmla="*/ 1 h 20"/>
                  <a:gd name="T4" fmla="*/ 1 w 26"/>
                  <a:gd name="T5" fmla="*/ 1 h 20"/>
                  <a:gd name="T6" fmla="*/ 1 w 26"/>
                  <a:gd name="T7" fmla="*/ 1 h 20"/>
                  <a:gd name="T8" fmla="*/ 1 w 26"/>
                  <a:gd name="T9" fmla="*/ 1 h 20"/>
                  <a:gd name="T10" fmla="*/ 0 w 26"/>
                  <a:gd name="T11" fmla="*/ 1 h 20"/>
                  <a:gd name="T12" fmla="*/ 1 w 26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20"/>
                  <a:gd name="T23" fmla="*/ 26 w 26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20">
                    <a:moveTo>
                      <a:pt x="8" y="0"/>
                    </a:moveTo>
                    <a:lnTo>
                      <a:pt x="26" y="9"/>
                    </a:lnTo>
                    <a:lnTo>
                      <a:pt x="18" y="13"/>
                    </a:lnTo>
                    <a:lnTo>
                      <a:pt x="17" y="20"/>
                    </a:lnTo>
                    <a:lnTo>
                      <a:pt x="8" y="9"/>
                    </a:lnTo>
                    <a:lnTo>
                      <a:pt x="0" y="6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54" name="Group 605"/>
              <p:cNvGrpSpPr>
                <a:grpSpLocks noChangeAspect="1"/>
              </p:cNvGrpSpPr>
              <p:nvPr/>
            </p:nvGrpSpPr>
            <p:grpSpPr bwMode="auto">
              <a:xfrm>
                <a:off x="329" y="423"/>
                <a:ext cx="44" cy="17"/>
                <a:chOff x="2769" y="979"/>
                <a:chExt cx="230" cy="90"/>
              </a:xfrm>
              <a:grpFill/>
            </p:grpSpPr>
            <p:sp>
              <p:nvSpPr>
                <p:cNvPr id="1919" name="Freeform 606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0" name="Freeform 607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1" name="Freeform 608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2" name="Freeform 609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3" name="Freeform 610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4" name="Freeform 611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25" name="Freeform 612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749" name="Freeform 614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6" cy="99"/>
              </a:xfrm>
              <a:custGeom>
                <a:avLst/>
                <a:gdLst>
                  <a:gd name="T0" fmla="*/ 0 w 1188"/>
                  <a:gd name="T1" fmla="*/ 3 h 141"/>
                  <a:gd name="T2" fmla="*/ 6 w 1188"/>
                  <a:gd name="T3" fmla="*/ 6 h 141"/>
                  <a:gd name="T4" fmla="*/ 8 w 1188"/>
                  <a:gd name="T5" fmla="*/ 8 h 141"/>
                  <a:gd name="T6" fmla="*/ 12 w 1188"/>
                  <a:gd name="T7" fmla="*/ 10 h 141"/>
                  <a:gd name="T8" fmla="*/ 17 w 1188"/>
                  <a:gd name="T9" fmla="*/ 14 h 141"/>
                  <a:gd name="T10" fmla="*/ 29 w 1188"/>
                  <a:gd name="T11" fmla="*/ 16 h 141"/>
                  <a:gd name="T12" fmla="*/ 56 w 1188"/>
                  <a:gd name="T13" fmla="*/ 19 h 141"/>
                  <a:gd name="T14" fmla="*/ 82 w 1188"/>
                  <a:gd name="T15" fmla="*/ 20 h 141"/>
                  <a:gd name="T16" fmla="*/ 114 w 1188"/>
                  <a:gd name="T17" fmla="*/ 22 h 141"/>
                  <a:gd name="T18" fmla="*/ 146 w 1188"/>
                  <a:gd name="T19" fmla="*/ 23 h 141"/>
                  <a:gd name="T20" fmla="*/ 185 w 1188"/>
                  <a:gd name="T21" fmla="*/ 24 h 141"/>
                  <a:gd name="T22" fmla="*/ 188 w 1188"/>
                  <a:gd name="T23" fmla="*/ 22 h 141"/>
                  <a:gd name="T24" fmla="*/ 191 w 1188"/>
                  <a:gd name="T25" fmla="*/ 19 h 141"/>
                  <a:gd name="T26" fmla="*/ 193 w 1188"/>
                  <a:gd name="T27" fmla="*/ 14 h 141"/>
                  <a:gd name="T28" fmla="*/ 193 w 1188"/>
                  <a:gd name="T29" fmla="*/ 10 h 141"/>
                  <a:gd name="T30" fmla="*/ 193 w 1188"/>
                  <a:gd name="T31" fmla="*/ 8 h 141"/>
                  <a:gd name="T32" fmla="*/ 182 w 1188"/>
                  <a:gd name="T33" fmla="*/ 6 h 141"/>
                  <a:gd name="T34" fmla="*/ 155 w 1188"/>
                  <a:gd name="T35" fmla="*/ 4 h 141"/>
                  <a:gd name="T36" fmla="*/ 139 w 1188"/>
                  <a:gd name="T37" fmla="*/ 4 h 141"/>
                  <a:gd name="T38" fmla="*/ 75 w 1188"/>
                  <a:gd name="T39" fmla="*/ 3 h 141"/>
                  <a:gd name="T40" fmla="*/ 74 w 1188"/>
                  <a:gd name="T41" fmla="*/ 4 h 141"/>
                  <a:gd name="T42" fmla="*/ 56 w 1188"/>
                  <a:gd name="T43" fmla="*/ 4 h 141"/>
                  <a:gd name="T44" fmla="*/ 40 w 1188"/>
                  <a:gd name="T45" fmla="*/ 4 h 141"/>
                  <a:gd name="T46" fmla="*/ 26 w 1188"/>
                  <a:gd name="T47" fmla="*/ 3 h 141"/>
                  <a:gd name="T48" fmla="*/ 17 w 1188"/>
                  <a:gd name="T49" fmla="*/ 2 h 141"/>
                  <a:gd name="T50" fmla="*/ 10 w 1188"/>
                  <a:gd name="T51" fmla="*/ 0 h 141"/>
                  <a:gd name="T52" fmla="*/ 0 w 1188"/>
                  <a:gd name="T53" fmla="*/ 3 h 14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8"/>
                  <a:gd name="T82" fmla="*/ 0 h 141"/>
                  <a:gd name="T83" fmla="*/ 1188 w 1188"/>
                  <a:gd name="T84" fmla="*/ 141 h 14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8" h="141">
                    <a:moveTo>
                      <a:pt x="0" y="16"/>
                    </a:moveTo>
                    <a:lnTo>
                      <a:pt x="39" y="38"/>
                    </a:lnTo>
                    <a:lnTo>
                      <a:pt x="51" y="48"/>
                    </a:lnTo>
                    <a:lnTo>
                      <a:pt x="75" y="60"/>
                    </a:lnTo>
                    <a:lnTo>
                      <a:pt x="100" y="83"/>
                    </a:lnTo>
                    <a:lnTo>
                      <a:pt x="182" y="96"/>
                    </a:lnTo>
                    <a:lnTo>
                      <a:pt x="344" y="111"/>
                    </a:lnTo>
                    <a:lnTo>
                      <a:pt x="503" y="121"/>
                    </a:lnTo>
                    <a:lnTo>
                      <a:pt x="703" y="133"/>
                    </a:lnTo>
                    <a:lnTo>
                      <a:pt x="899" y="137"/>
                    </a:lnTo>
                    <a:lnTo>
                      <a:pt x="1140" y="141"/>
                    </a:lnTo>
                    <a:lnTo>
                      <a:pt x="1161" y="133"/>
                    </a:lnTo>
                    <a:lnTo>
                      <a:pt x="1180" y="110"/>
                    </a:lnTo>
                    <a:lnTo>
                      <a:pt x="1188" y="86"/>
                    </a:lnTo>
                    <a:lnTo>
                      <a:pt x="1187" y="59"/>
                    </a:lnTo>
                    <a:lnTo>
                      <a:pt x="1184" y="45"/>
                    </a:lnTo>
                    <a:lnTo>
                      <a:pt x="1120" y="34"/>
                    </a:lnTo>
                    <a:lnTo>
                      <a:pt x="957" y="24"/>
                    </a:lnTo>
                    <a:lnTo>
                      <a:pt x="854" y="24"/>
                    </a:lnTo>
                    <a:lnTo>
                      <a:pt x="465" y="16"/>
                    </a:lnTo>
                    <a:lnTo>
                      <a:pt x="451" y="20"/>
                    </a:lnTo>
                    <a:lnTo>
                      <a:pt x="342" y="22"/>
                    </a:lnTo>
                    <a:lnTo>
                      <a:pt x="245" y="21"/>
                    </a:lnTo>
                    <a:lnTo>
                      <a:pt x="164" y="17"/>
                    </a:lnTo>
                    <a:lnTo>
                      <a:pt x="108" y="10"/>
                    </a:lnTo>
                    <a:lnTo>
                      <a:pt x="64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0" name="Freeform 615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1" cy="62"/>
              </a:xfrm>
              <a:custGeom>
                <a:avLst/>
                <a:gdLst>
                  <a:gd name="T0" fmla="*/ 0 w 1183"/>
                  <a:gd name="T1" fmla="*/ 3 h 90"/>
                  <a:gd name="T2" fmla="*/ 11 w 1183"/>
                  <a:gd name="T3" fmla="*/ 6 h 90"/>
                  <a:gd name="T4" fmla="*/ 24 w 1183"/>
                  <a:gd name="T5" fmla="*/ 8 h 90"/>
                  <a:gd name="T6" fmla="*/ 39 w 1183"/>
                  <a:gd name="T7" fmla="*/ 8 h 90"/>
                  <a:gd name="T8" fmla="*/ 48 w 1183"/>
                  <a:gd name="T9" fmla="*/ 8 h 90"/>
                  <a:gd name="T10" fmla="*/ 46 w 1183"/>
                  <a:gd name="T11" fmla="*/ 12 h 90"/>
                  <a:gd name="T12" fmla="*/ 55 w 1183"/>
                  <a:gd name="T13" fmla="*/ 12 h 90"/>
                  <a:gd name="T14" fmla="*/ 74 w 1183"/>
                  <a:gd name="T15" fmla="*/ 12 h 90"/>
                  <a:gd name="T16" fmla="*/ 74 w 1183"/>
                  <a:gd name="T17" fmla="*/ 11 h 90"/>
                  <a:gd name="T18" fmla="*/ 99 w 1183"/>
                  <a:gd name="T19" fmla="*/ 12 h 90"/>
                  <a:gd name="T20" fmla="*/ 120 w 1183"/>
                  <a:gd name="T21" fmla="*/ 13 h 90"/>
                  <a:gd name="T22" fmla="*/ 146 w 1183"/>
                  <a:gd name="T23" fmla="*/ 13 h 90"/>
                  <a:gd name="T24" fmla="*/ 157 w 1183"/>
                  <a:gd name="T25" fmla="*/ 14 h 90"/>
                  <a:gd name="T26" fmla="*/ 159 w 1183"/>
                  <a:gd name="T27" fmla="*/ 12 h 90"/>
                  <a:gd name="T28" fmla="*/ 188 w 1183"/>
                  <a:gd name="T29" fmla="*/ 12 h 90"/>
                  <a:gd name="T30" fmla="*/ 191 w 1183"/>
                  <a:gd name="T31" fmla="*/ 7 h 90"/>
                  <a:gd name="T32" fmla="*/ 177 w 1183"/>
                  <a:gd name="T33" fmla="*/ 6 h 90"/>
                  <a:gd name="T34" fmla="*/ 151 w 1183"/>
                  <a:gd name="T35" fmla="*/ 4 h 90"/>
                  <a:gd name="T36" fmla="*/ 75 w 1183"/>
                  <a:gd name="T37" fmla="*/ 2 h 90"/>
                  <a:gd name="T38" fmla="*/ 73 w 1183"/>
                  <a:gd name="T39" fmla="*/ 4 h 90"/>
                  <a:gd name="T40" fmla="*/ 62 w 1183"/>
                  <a:gd name="T41" fmla="*/ 3 h 90"/>
                  <a:gd name="T42" fmla="*/ 56 w 1183"/>
                  <a:gd name="T43" fmla="*/ 4 h 90"/>
                  <a:gd name="T44" fmla="*/ 40 w 1183"/>
                  <a:gd name="T45" fmla="*/ 4 h 90"/>
                  <a:gd name="T46" fmla="*/ 28 w 1183"/>
                  <a:gd name="T47" fmla="*/ 3 h 90"/>
                  <a:gd name="T48" fmla="*/ 15 w 1183"/>
                  <a:gd name="T49" fmla="*/ 1 h 90"/>
                  <a:gd name="T50" fmla="*/ 9 w 1183"/>
                  <a:gd name="T51" fmla="*/ 0 h 90"/>
                  <a:gd name="T52" fmla="*/ 0 w 1183"/>
                  <a:gd name="T53" fmla="*/ 3 h 9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3"/>
                  <a:gd name="T82" fmla="*/ 0 h 90"/>
                  <a:gd name="T83" fmla="*/ 1183 w 1183"/>
                  <a:gd name="T84" fmla="*/ 90 h 9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3" h="90">
                    <a:moveTo>
                      <a:pt x="0" y="18"/>
                    </a:moveTo>
                    <a:lnTo>
                      <a:pt x="68" y="41"/>
                    </a:lnTo>
                    <a:lnTo>
                      <a:pt x="154" y="49"/>
                    </a:lnTo>
                    <a:lnTo>
                      <a:pt x="243" y="54"/>
                    </a:lnTo>
                    <a:lnTo>
                      <a:pt x="296" y="53"/>
                    </a:lnTo>
                    <a:lnTo>
                      <a:pt x="284" y="75"/>
                    </a:lnTo>
                    <a:lnTo>
                      <a:pt x="340" y="77"/>
                    </a:lnTo>
                    <a:lnTo>
                      <a:pt x="457" y="80"/>
                    </a:lnTo>
                    <a:lnTo>
                      <a:pt x="457" y="72"/>
                    </a:lnTo>
                    <a:lnTo>
                      <a:pt x="611" y="80"/>
                    </a:lnTo>
                    <a:lnTo>
                      <a:pt x="745" y="85"/>
                    </a:lnTo>
                    <a:lnTo>
                      <a:pt x="905" y="87"/>
                    </a:lnTo>
                    <a:lnTo>
                      <a:pt x="976" y="90"/>
                    </a:lnTo>
                    <a:lnTo>
                      <a:pt x="989" y="77"/>
                    </a:lnTo>
                    <a:lnTo>
                      <a:pt x="1170" y="79"/>
                    </a:lnTo>
                    <a:lnTo>
                      <a:pt x="1183" y="45"/>
                    </a:lnTo>
                    <a:lnTo>
                      <a:pt x="1101" y="34"/>
                    </a:lnTo>
                    <a:lnTo>
                      <a:pt x="935" y="26"/>
                    </a:lnTo>
                    <a:lnTo>
                      <a:pt x="462" y="15"/>
                    </a:lnTo>
                    <a:lnTo>
                      <a:pt x="453" y="23"/>
                    </a:lnTo>
                    <a:lnTo>
                      <a:pt x="388" y="20"/>
                    </a:lnTo>
                    <a:lnTo>
                      <a:pt x="346" y="23"/>
                    </a:lnTo>
                    <a:lnTo>
                      <a:pt x="252" y="24"/>
                    </a:lnTo>
                    <a:lnTo>
                      <a:pt x="170" y="20"/>
                    </a:lnTo>
                    <a:lnTo>
                      <a:pt x="94" y="10"/>
                    </a:lnTo>
                    <a:lnTo>
                      <a:pt x="59" y="0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1" name="Freeform 616"/>
              <p:cNvSpPr>
                <a:spLocks noChangeAspect="1"/>
              </p:cNvSpPr>
              <p:nvPr/>
            </p:nvSpPr>
            <p:spPr bwMode="auto">
              <a:xfrm>
                <a:off x="391" y="459"/>
                <a:ext cx="471" cy="27"/>
              </a:xfrm>
              <a:custGeom>
                <a:avLst/>
                <a:gdLst>
                  <a:gd name="T0" fmla="*/ 111 w 677"/>
                  <a:gd name="T1" fmla="*/ 0 h 41"/>
                  <a:gd name="T2" fmla="*/ 110 w 677"/>
                  <a:gd name="T3" fmla="*/ 2 h 41"/>
                  <a:gd name="T4" fmla="*/ 106 w 677"/>
                  <a:gd name="T5" fmla="*/ 5 h 41"/>
                  <a:gd name="T6" fmla="*/ 100 w 677"/>
                  <a:gd name="T7" fmla="*/ 5 h 41"/>
                  <a:gd name="T8" fmla="*/ 99 w 677"/>
                  <a:gd name="T9" fmla="*/ 5 h 41"/>
                  <a:gd name="T10" fmla="*/ 0 w 677"/>
                  <a:gd name="T11" fmla="*/ 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77"/>
                  <a:gd name="T19" fmla="*/ 0 h 41"/>
                  <a:gd name="T20" fmla="*/ 677 w 67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77" h="41">
                    <a:moveTo>
                      <a:pt x="677" y="0"/>
                    </a:moveTo>
                    <a:lnTo>
                      <a:pt x="676" y="18"/>
                    </a:lnTo>
                    <a:lnTo>
                      <a:pt x="650" y="41"/>
                    </a:lnTo>
                    <a:lnTo>
                      <a:pt x="617" y="39"/>
                    </a:lnTo>
                    <a:lnTo>
                      <a:pt x="608" y="35"/>
                    </a:lnTo>
                    <a:lnTo>
                      <a:pt x="0" y="12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2" name="Line 617"/>
              <p:cNvSpPr>
                <a:spLocks noChangeAspect="1" noChangeShapeType="1"/>
              </p:cNvSpPr>
              <p:nvPr/>
            </p:nvSpPr>
            <p:spPr bwMode="auto">
              <a:xfrm>
                <a:off x="821" y="475"/>
                <a:ext cx="20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3" name="Line 618"/>
              <p:cNvSpPr>
                <a:spLocks noChangeAspect="1" noChangeShapeType="1"/>
              </p:cNvSpPr>
              <p:nvPr/>
            </p:nvSpPr>
            <p:spPr bwMode="auto">
              <a:xfrm flipV="1">
                <a:off x="844" y="475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4" name="Line 619"/>
              <p:cNvSpPr>
                <a:spLocks noChangeAspect="1" noChangeShapeType="1"/>
              </p:cNvSpPr>
              <p:nvPr/>
            </p:nvSpPr>
            <p:spPr bwMode="auto">
              <a:xfrm>
                <a:off x="749" y="465"/>
                <a:ext cx="44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5" name="Line 620"/>
              <p:cNvSpPr>
                <a:spLocks noChangeAspect="1" noChangeShapeType="1"/>
              </p:cNvSpPr>
              <p:nvPr/>
            </p:nvSpPr>
            <p:spPr bwMode="auto">
              <a:xfrm>
                <a:off x="793" y="472"/>
                <a:ext cx="25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6" name="Line 621"/>
              <p:cNvSpPr>
                <a:spLocks noChangeAspect="1" noChangeShapeType="1"/>
              </p:cNvSpPr>
              <p:nvPr/>
            </p:nvSpPr>
            <p:spPr bwMode="auto">
              <a:xfrm flipV="1">
                <a:off x="821" y="468"/>
                <a:ext cx="7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7" name="Line 622"/>
              <p:cNvSpPr>
                <a:spLocks noChangeAspect="1" noChangeShapeType="1"/>
              </p:cNvSpPr>
              <p:nvPr/>
            </p:nvSpPr>
            <p:spPr bwMode="auto">
              <a:xfrm flipV="1">
                <a:off x="793" y="463"/>
                <a:ext cx="7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8" name="Line 623"/>
              <p:cNvSpPr>
                <a:spLocks noChangeAspect="1" noChangeShapeType="1"/>
              </p:cNvSpPr>
              <p:nvPr/>
            </p:nvSpPr>
            <p:spPr bwMode="auto">
              <a:xfrm flipH="1">
                <a:off x="795" y="468"/>
                <a:ext cx="5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9" name="Line 624"/>
              <p:cNvSpPr>
                <a:spLocks noChangeAspect="1" noChangeShapeType="1"/>
              </p:cNvSpPr>
              <p:nvPr/>
            </p:nvSpPr>
            <p:spPr bwMode="auto">
              <a:xfrm flipH="1">
                <a:off x="825" y="470"/>
                <a:ext cx="37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0" name="Line 625"/>
              <p:cNvSpPr>
                <a:spLocks noChangeAspect="1" noChangeShapeType="1"/>
              </p:cNvSpPr>
              <p:nvPr/>
            </p:nvSpPr>
            <p:spPr bwMode="auto">
              <a:xfrm>
                <a:off x="802" y="468"/>
                <a:ext cx="23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1" name="Oval 626"/>
              <p:cNvSpPr>
                <a:spLocks noChangeAspect="1" noChangeArrowheads="1"/>
              </p:cNvSpPr>
              <p:nvPr/>
            </p:nvSpPr>
            <p:spPr bwMode="auto">
              <a:xfrm>
                <a:off x="251" y="431"/>
                <a:ext cx="30" cy="4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2" name="Oval 627"/>
              <p:cNvSpPr>
                <a:spLocks noChangeAspect="1" noChangeArrowheads="1"/>
              </p:cNvSpPr>
              <p:nvPr/>
            </p:nvSpPr>
            <p:spPr bwMode="auto">
              <a:xfrm>
                <a:off x="200" y="426"/>
                <a:ext cx="28" cy="7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3" name="Freeform 628"/>
              <p:cNvSpPr>
                <a:spLocks noChangeAspect="1"/>
              </p:cNvSpPr>
              <p:nvPr/>
            </p:nvSpPr>
            <p:spPr bwMode="auto">
              <a:xfrm>
                <a:off x="362" y="437"/>
                <a:ext cx="507" cy="13"/>
              </a:xfrm>
              <a:custGeom>
                <a:avLst/>
                <a:gdLst>
                  <a:gd name="T0" fmla="*/ 4 w 1044"/>
                  <a:gd name="T1" fmla="*/ 0 h 44"/>
                  <a:gd name="T2" fmla="*/ 8 w 1044"/>
                  <a:gd name="T3" fmla="*/ 0 h 44"/>
                  <a:gd name="T4" fmla="*/ 12 w 1044"/>
                  <a:gd name="T5" fmla="*/ 0 h 44"/>
                  <a:gd name="T6" fmla="*/ 17 w 1044"/>
                  <a:gd name="T7" fmla="*/ 0 h 44"/>
                  <a:gd name="T8" fmla="*/ 22 w 1044"/>
                  <a:gd name="T9" fmla="*/ 0 h 44"/>
                  <a:gd name="T10" fmla="*/ 28 w 1044"/>
                  <a:gd name="T11" fmla="*/ 0 h 44"/>
                  <a:gd name="T12" fmla="*/ 28 w 1044"/>
                  <a:gd name="T13" fmla="*/ 0 h 44"/>
                  <a:gd name="T14" fmla="*/ 28 w 1044"/>
                  <a:gd name="T15" fmla="*/ 0 h 44"/>
                  <a:gd name="T16" fmla="*/ 25 w 1044"/>
                  <a:gd name="T17" fmla="*/ 0 h 44"/>
                  <a:gd name="T18" fmla="*/ 17 w 1044"/>
                  <a:gd name="T19" fmla="*/ 0 h 44"/>
                  <a:gd name="T20" fmla="*/ 10 w 1044"/>
                  <a:gd name="T21" fmla="*/ 0 h 44"/>
                  <a:gd name="T22" fmla="*/ 5 w 1044"/>
                  <a:gd name="T23" fmla="*/ 0 h 44"/>
                  <a:gd name="T24" fmla="*/ 0 w 1044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44"/>
                  <a:gd name="T40" fmla="*/ 0 h 44"/>
                  <a:gd name="T41" fmla="*/ 1044 w 1044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44" h="44">
                    <a:moveTo>
                      <a:pt x="165" y="38"/>
                    </a:moveTo>
                    <a:lnTo>
                      <a:pt x="303" y="37"/>
                    </a:lnTo>
                    <a:lnTo>
                      <a:pt x="450" y="37"/>
                    </a:lnTo>
                    <a:lnTo>
                      <a:pt x="632" y="39"/>
                    </a:lnTo>
                    <a:lnTo>
                      <a:pt x="801" y="39"/>
                    </a:lnTo>
                    <a:lnTo>
                      <a:pt x="1023" y="44"/>
                    </a:lnTo>
                    <a:lnTo>
                      <a:pt x="1044" y="0"/>
                    </a:lnTo>
                    <a:lnTo>
                      <a:pt x="1043" y="6"/>
                    </a:lnTo>
                    <a:lnTo>
                      <a:pt x="925" y="5"/>
                    </a:lnTo>
                    <a:lnTo>
                      <a:pt x="659" y="4"/>
                    </a:lnTo>
                    <a:lnTo>
                      <a:pt x="381" y="5"/>
                    </a:lnTo>
                    <a:lnTo>
                      <a:pt x="190" y="5"/>
                    </a:lnTo>
                    <a:lnTo>
                      <a:pt x="0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4" name="Freeform 629"/>
              <p:cNvSpPr>
                <a:spLocks noChangeAspect="1"/>
              </p:cNvSpPr>
              <p:nvPr/>
            </p:nvSpPr>
            <p:spPr bwMode="auto">
              <a:xfrm>
                <a:off x="377" y="447"/>
                <a:ext cx="484" cy="3"/>
              </a:xfrm>
              <a:custGeom>
                <a:avLst/>
                <a:gdLst>
                  <a:gd name="T0" fmla="*/ 0 w 996"/>
                  <a:gd name="T1" fmla="*/ 0 h 5"/>
                  <a:gd name="T2" fmla="*/ 3 w 996"/>
                  <a:gd name="T3" fmla="*/ 0 h 5"/>
                  <a:gd name="T4" fmla="*/ 8 w 996"/>
                  <a:gd name="T5" fmla="*/ 1 h 5"/>
                  <a:gd name="T6" fmla="*/ 13 w 996"/>
                  <a:gd name="T7" fmla="*/ 1 h 5"/>
                  <a:gd name="T8" fmla="*/ 17 w 996"/>
                  <a:gd name="T9" fmla="*/ 1 h 5"/>
                  <a:gd name="T10" fmla="*/ 23 w 996"/>
                  <a:gd name="T11" fmla="*/ 1 h 5"/>
                  <a:gd name="T12" fmla="*/ 25 w 996"/>
                  <a:gd name="T13" fmla="*/ 1 h 5"/>
                  <a:gd name="T14" fmla="*/ 27 w 996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6"/>
                  <a:gd name="T25" fmla="*/ 0 h 5"/>
                  <a:gd name="T26" fmla="*/ 996 w 99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6" h="5">
                    <a:moveTo>
                      <a:pt x="0" y="0"/>
                    </a:moveTo>
                    <a:lnTo>
                      <a:pt x="130" y="0"/>
                    </a:lnTo>
                    <a:lnTo>
                      <a:pt x="294" y="2"/>
                    </a:lnTo>
                    <a:lnTo>
                      <a:pt x="461" y="2"/>
                    </a:lnTo>
                    <a:lnTo>
                      <a:pt x="655" y="2"/>
                    </a:lnTo>
                    <a:lnTo>
                      <a:pt x="837" y="4"/>
                    </a:lnTo>
                    <a:lnTo>
                      <a:pt x="937" y="4"/>
                    </a:lnTo>
                    <a:lnTo>
                      <a:pt x="996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5" name="Freeform 630"/>
              <p:cNvSpPr>
                <a:spLocks noChangeAspect="1"/>
              </p:cNvSpPr>
              <p:nvPr/>
            </p:nvSpPr>
            <p:spPr bwMode="auto">
              <a:xfrm>
                <a:off x="360" y="420"/>
                <a:ext cx="509" cy="10"/>
              </a:xfrm>
              <a:custGeom>
                <a:avLst/>
                <a:gdLst>
                  <a:gd name="T0" fmla="*/ 0 w 1047"/>
                  <a:gd name="T1" fmla="*/ 0 h 34"/>
                  <a:gd name="T2" fmla="*/ 1 w 1047"/>
                  <a:gd name="T3" fmla="*/ 0 h 34"/>
                  <a:gd name="T4" fmla="*/ 0 w 1047"/>
                  <a:gd name="T5" fmla="*/ 0 h 34"/>
                  <a:gd name="T6" fmla="*/ 5 w 1047"/>
                  <a:gd name="T7" fmla="*/ 0 h 34"/>
                  <a:gd name="T8" fmla="*/ 18 w 1047"/>
                  <a:gd name="T9" fmla="*/ 0 h 34"/>
                  <a:gd name="T10" fmla="*/ 23 w 1047"/>
                  <a:gd name="T11" fmla="*/ 0 h 34"/>
                  <a:gd name="T12" fmla="*/ 28 w 1047"/>
                  <a:gd name="T13" fmla="*/ 0 h 34"/>
                  <a:gd name="T14" fmla="*/ 28 w 1047"/>
                  <a:gd name="T15" fmla="*/ 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47"/>
                  <a:gd name="T25" fmla="*/ 0 h 34"/>
                  <a:gd name="T26" fmla="*/ 1047 w 1047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47" h="34">
                    <a:moveTo>
                      <a:pt x="0" y="0"/>
                    </a:moveTo>
                    <a:lnTo>
                      <a:pt x="40" y="0"/>
                    </a:lnTo>
                    <a:lnTo>
                      <a:pt x="23" y="13"/>
                    </a:lnTo>
                    <a:lnTo>
                      <a:pt x="176" y="31"/>
                    </a:lnTo>
                    <a:lnTo>
                      <a:pt x="645" y="30"/>
                    </a:lnTo>
                    <a:lnTo>
                      <a:pt x="857" y="34"/>
                    </a:lnTo>
                    <a:lnTo>
                      <a:pt x="1043" y="33"/>
                    </a:lnTo>
                    <a:cubicBezTo>
                      <a:pt x="1047" y="28"/>
                      <a:pt x="1047" y="30"/>
                      <a:pt x="1047" y="27"/>
                    </a:cubicBez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6" name="Freeform 631"/>
              <p:cNvSpPr>
                <a:spLocks noChangeAspect="1"/>
              </p:cNvSpPr>
              <p:nvPr/>
            </p:nvSpPr>
            <p:spPr bwMode="auto">
              <a:xfrm>
                <a:off x="87" y="405"/>
                <a:ext cx="252" cy="9"/>
              </a:xfrm>
              <a:custGeom>
                <a:avLst/>
                <a:gdLst>
                  <a:gd name="T0" fmla="*/ 14 w 518"/>
                  <a:gd name="T1" fmla="*/ 0 h 31"/>
                  <a:gd name="T2" fmla="*/ 12 w 518"/>
                  <a:gd name="T3" fmla="*/ 0 h 31"/>
                  <a:gd name="T4" fmla="*/ 11 w 518"/>
                  <a:gd name="T5" fmla="*/ 0 h 31"/>
                  <a:gd name="T6" fmla="*/ 7 w 518"/>
                  <a:gd name="T7" fmla="*/ 0 h 31"/>
                  <a:gd name="T8" fmla="*/ 4 w 518"/>
                  <a:gd name="T9" fmla="*/ 0 h 31"/>
                  <a:gd name="T10" fmla="*/ 2 w 518"/>
                  <a:gd name="T11" fmla="*/ 0 h 31"/>
                  <a:gd name="T12" fmla="*/ 1 w 518"/>
                  <a:gd name="T13" fmla="*/ 0 h 31"/>
                  <a:gd name="T14" fmla="*/ 0 w 518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8"/>
                  <a:gd name="T25" fmla="*/ 0 h 31"/>
                  <a:gd name="T26" fmla="*/ 518 w 518"/>
                  <a:gd name="T27" fmla="*/ 31 h 3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8" h="31">
                    <a:moveTo>
                      <a:pt x="518" y="30"/>
                    </a:moveTo>
                    <a:lnTo>
                      <a:pt x="441" y="30"/>
                    </a:lnTo>
                    <a:lnTo>
                      <a:pt x="405" y="31"/>
                    </a:lnTo>
                    <a:lnTo>
                      <a:pt x="262" y="31"/>
                    </a:lnTo>
                    <a:lnTo>
                      <a:pt x="168" y="28"/>
                    </a:lnTo>
                    <a:lnTo>
                      <a:pt x="93" y="20"/>
                    </a:lnTo>
                    <a:lnTo>
                      <a:pt x="45" y="1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7" name="Line 63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7" y="446"/>
                <a:ext cx="11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8" name="Freeform 633"/>
              <p:cNvSpPr>
                <a:spLocks noChangeAspect="1"/>
              </p:cNvSpPr>
              <p:nvPr/>
            </p:nvSpPr>
            <p:spPr bwMode="auto">
              <a:xfrm>
                <a:off x="71" y="409"/>
                <a:ext cx="346" cy="20"/>
              </a:xfrm>
              <a:custGeom>
                <a:avLst/>
                <a:gdLst>
                  <a:gd name="T0" fmla="*/ 19 w 712"/>
                  <a:gd name="T1" fmla="*/ 0 h 71"/>
                  <a:gd name="T2" fmla="*/ 15 w 712"/>
                  <a:gd name="T3" fmla="*/ 0 h 71"/>
                  <a:gd name="T4" fmla="*/ 8 w 712"/>
                  <a:gd name="T5" fmla="*/ 0 h 71"/>
                  <a:gd name="T6" fmla="*/ 4 w 712"/>
                  <a:gd name="T7" fmla="*/ 0 h 71"/>
                  <a:gd name="T8" fmla="*/ 2 w 712"/>
                  <a:gd name="T9" fmla="*/ 0 h 71"/>
                  <a:gd name="T10" fmla="*/ 0 w 712"/>
                  <a:gd name="T11" fmla="*/ 0 h 71"/>
                  <a:gd name="T12" fmla="*/ 0 w 712"/>
                  <a:gd name="T13" fmla="*/ 0 h 71"/>
                  <a:gd name="T14" fmla="*/ 1 w 712"/>
                  <a:gd name="T15" fmla="*/ 0 h 71"/>
                  <a:gd name="T16" fmla="*/ 4 w 712"/>
                  <a:gd name="T17" fmla="*/ 0 h 71"/>
                  <a:gd name="T18" fmla="*/ 7 w 712"/>
                  <a:gd name="T19" fmla="*/ 0 h 71"/>
                  <a:gd name="T20" fmla="*/ 9 w 712"/>
                  <a:gd name="T21" fmla="*/ 0 h 71"/>
                  <a:gd name="T22" fmla="*/ 11 w 712"/>
                  <a:gd name="T23" fmla="*/ 0 h 71"/>
                  <a:gd name="T24" fmla="*/ 13 w 712"/>
                  <a:gd name="T25" fmla="*/ 0 h 71"/>
                  <a:gd name="T26" fmla="*/ 15 w 712"/>
                  <a:gd name="T27" fmla="*/ 0 h 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12"/>
                  <a:gd name="T43" fmla="*/ 0 h 71"/>
                  <a:gd name="T44" fmla="*/ 712 w 712"/>
                  <a:gd name="T45" fmla="*/ 71 h 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12" h="71">
                    <a:moveTo>
                      <a:pt x="712" y="71"/>
                    </a:moveTo>
                    <a:lnTo>
                      <a:pt x="547" y="62"/>
                    </a:lnTo>
                    <a:lnTo>
                      <a:pt x="310" y="49"/>
                    </a:lnTo>
                    <a:lnTo>
                      <a:pt x="158" y="40"/>
                    </a:lnTo>
                    <a:lnTo>
                      <a:pt x="84" y="27"/>
                    </a:lnTo>
                    <a:lnTo>
                      <a:pt x="22" y="12"/>
                    </a:lnTo>
                    <a:lnTo>
                      <a:pt x="0" y="0"/>
                    </a:lnTo>
                    <a:lnTo>
                      <a:pt x="62" y="16"/>
                    </a:lnTo>
                    <a:lnTo>
                      <a:pt x="146" y="28"/>
                    </a:lnTo>
                    <a:lnTo>
                      <a:pt x="240" y="32"/>
                    </a:lnTo>
                    <a:lnTo>
                      <a:pt x="327" y="32"/>
                    </a:lnTo>
                    <a:lnTo>
                      <a:pt x="412" y="32"/>
                    </a:lnTo>
                    <a:lnTo>
                      <a:pt x="480" y="32"/>
                    </a:lnTo>
                    <a:lnTo>
                      <a:pt x="543" y="3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9" name="Freeform 634"/>
              <p:cNvSpPr>
                <a:spLocks noChangeAspect="1"/>
              </p:cNvSpPr>
              <p:nvPr/>
            </p:nvSpPr>
            <p:spPr bwMode="auto">
              <a:xfrm>
                <a:off x="175" y="436"/>
                <a:ext cx="42" cy="16"/>
              </a:xfrm>
              <a:custGeom>
                <a:avLst/>
                <a:gdLst>
                  <a:gd name="T0" fmla="*/ 0 w 82"/>
                  <a:gd name="T1" fmla="*/ 1 h 30"/>
                  <a:gd name="T2" fmla="*/ 1 w 82"/>
                  <a:gd name="T3" fmla="*/ 1 h 30"/>
                  <a:gd name="T4" fmla="*/ 1 w 82"/>
                  <a:gd name="T5" fmla="*/ 0 h 30"/>
                  <a:gd name="T6" fmla="*/ 1 w 82"/>
                  <a:gd name="T7" fmla="*/ 1 h 30"/>
                  <a:gd name="T8" fmla="*/ 2 w 82"/>
                  <a:gd name="T9" fmla="*/ 1 h 30"/>
                  <a:gd name="T10" fmla="*/ 2 w 82"/>
                  <a:gd name="T11" fmla="*/ 1 h 30"/>
                  <a:gd name="T12" fmla="*/ 2 w 82"/>
                  <a:gd name="T13" fmla="*/ 1 h 30"/>
                  <a:gd name="T14" fmla="*/ 2 w 82"/>
                  <a:gd name="T15" fmla="*/ 1 h 30"/>
                  <a:gd name="T16" fmla="*/ 3 w 82"/>
                  <a:gd name="T17" fmla="*/ 1 h 30"/>
                  <a:gd name="T18" fmla="*/ 3 w 82"/>
                  <a:gd name="T19" fmla="*/ 1 h 30"/>
                  <a:gd name="T20" fmla="*/ 3 w 82"/>
                  <a:gd name="T21" fmla="*/ 1 h 30"/>
                  <a:gd name="T22" fmla="*/ 2 w 82"/>
                  <a:gd name="T23" fmla="*/ 1 h 30"/>
                  <a:gd name="T24" fmla="*/ 2 w 82"/>
                  <a:gd name="T25" fmla="*/ 1 h 30"/>
                  <a:gd name="T26" fmla="*/ 2 w 82"/>
                  <a:gd name="T27" fmla="*/ 1 h 30"/>
                  <a:gd name="T28" fmla="*/ 2 w 82"/>
                  <a:gd name="T29" fmla="*/ 1 h 30"/>
                  <a:gd name="T30" fmla="*/ 1 w 82"/>
                  <a:gd name="T31" fmla="*/ 1 h 30"/>
                  <a:gd name="T32" fmla="*/ 1 w 82"/>
                  <a:gd name="T33" fmla="*/ 1 h 30"/>
                  <a:gd name="T34" fmla="*/ 1 w 82"/>
                  <a:gd name="T35" fmla="*/ 2 h 30"/>
                  <a:gd name="T36" fmla="*/ 1 w 82"/>
                  <a:gd name="T37" fmla="*/ 2 h 30"/>
                  <a:gd name="T38" fmla="*/ 1 w 82"/>
                  <a:gd name="T39" fmla="*/ 1 h 30"/>
                  <a:gd name="T40" fmla="*/ 0 w 82"/>
                  <a:gd name="T41" fmla="*/ 1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2"/>
                  <a:gd name="T64" fmla="*/ 0 h 30"/>
                  <a:gd name="T65" fmla="*/ 82 w 82"/>
                  <a:gd name="T66" fmla="*/ 30 h 3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2" h="30">
                    <a:moveTo>
                      <a:pt x="0" y="18"/>
                    </a:moveTo>
                    <a:lnTo>
                      <a:pt x="28" y="15"/>
                    </a:lnTo>
                    <a:lnTo>
                      <a:pt x="18" y="0"/>
                    </a:lnTo>
                    <a:lnTo>
                      <a:pt x="26" y="1"/>
                    </a:lnTo>
                    <a:lnTo>
                      <a:pt x="43" y="18"/>
                    </a:lnTo>
                    <a:lnTo>
                      <a:pt x="56" y="18"/>
                    </a:lnTo>
                    <a:lnTo>
                      <a:pt x="44" y="4"/>
                    </a:lnTo>
                    <a:lnTo>
                      <a:pt x="51" y="4"/>
                    </a:lnTo>
                    <a:lnTo>
                      <a:pt x="67" y="18"/>
                    </a:lnTo>
                    <a:lnTo>
                      <a:pt x="82" y="22"/>
                    </a:lnTo>
                    <a:lnTo>
                      <a:pt x="65" y="28"/>
                    </a:lnTo>
                    <a:lnTo>
                      <a:pt x="59" y="24"/>
                    </a:lnTo>
                    <a:lnTo>
                      <a:pt x="43" y="23"/>
                    </a:lnTo>
                    <a:lnTo>
                      <a:pt x="49" y="28"/>
                    </a:lnTo>
                    <a:lnTo>
                      <a:pt x="40" y="29"/>
                    </a:lnTo>
                    <a:lnTo>
                      <a:pt x="31" y="21"/>
                    </a:lnTo>
                    <a:lnTo>
                      <a:pt x="20" y="21"/>
                    </a:lnTo>
                    <a:lnTo>
                      <a:pt x="10" y="30"/>
                    </a:lnTo>
                    <a:lnTo>
                      <a:pt x="3" y="30"/>
                    </a:lnTo>
                    <a:lnTo>
                      <a:pt x="6" y="19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55" name="Group 635"/>
              <p:cNvGrpSpPr>
                <a:grpSpLocks noChangeAspect="1"/>
              </p:cNvGrpSpPr>
              <p:nvPr/>
            </p:nvGrpSpPr>
            <p:grpSpPr bwMode="auto">
              <a:xfrm>
                <a:off x="670" y="407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4556" name="Group 63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907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08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09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0" name="Line 64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1" name="Line 64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912" name="Line 6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57" name="Group 6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917" name="Freeform 64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18" name="Oval 6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58" name="Group 6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915" name="Freeform 64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16" name="Oval 6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906" name="Line 6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59" name="Group 650"/>
              <p:cNvGrpSpPr>
                <a:grpSpLocks noChangeAspect="1"/>
              </p:cNvGrpSpPr>
              <p:nvPr/>
            </p:nvGrpSpPr>
            <p:grpSpPr bwMode="auto">
              <a:xfrm>
                <a:off x="715" y="408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4560" name="Group 651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93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4" name="Freeform 653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5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6" name="Line 65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7" name="Line 6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98" name="Line 6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61" name="Group 65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903" name="Freeform 65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04" name="Oval 6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62" name="Group 66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901" name="Freeform 66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902" name="Oval 6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92" name="Line 6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63" name="Group 665"/>
              <p:cNvGrpSpPr>
                <a:grpSpLocks noChangeAspect="1"/>
              </p:cNvGrpSpPr>
              <p:nvPr/>
            </p:nvGrpSpPr>
            <p:grpSpPr bwMode="auto">
              <a:xfrm>
                <a:off x="767" y="409"/>
                <a:ext cx="56" cy="20"/>
                <a:chOff x="2402" y="867"/>
                <a:chExt cx="268" cy="97"/>
              </a:xfrm>
              <a:grpFill/>
            </p:grpSpPr>
            <p:grpSp>
              <p:nvGrpSpPr>
                <p:cNvPr id="4564" name="Group 66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79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0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1" name="Freeform 66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2" name="Line 67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3" name="Line 6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84" name="Line 67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65" name="Group 6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89" name="Freeform 67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90" name="Oval 6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66" name="Group 6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87" name="Freeform 67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88" name="Oval 6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78" name="Line 6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67" name="Group 680"/>
              <p:cNvGrpSpPr>
                <a:grpSpLocks noChangeAspect="1"/>
              </p:cNvGrpSpPr>
              <p:nvPr/>
            </p:nvGrpSpPr>
            <p:grpSpPr bwMode="auto">
              <a:xfrm flipH="1">
                <a:off x="580" y="433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1870" name="Freeform 681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1" name="Freeform 682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2" name="Freeform 683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3" name="Freeform 684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4" name="Freeform 685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5" name="Freeform 686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76" name="Freeform 687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68" name="Group 688"/>
              <p:cNvGrpSpPr>
                <a:grpSpLocks noChangeAspect="1"/>
              </p:cNvGrpSpPr>
              <p:nvPr/>
            </p:nvGrpSpPr>
            <p:grpSpPr bwMode="auto">
              <a:xfrm>
                <a:off x="705" y="429"/>
                <a:ext cx="43" cy="18"/>
                <a:chOff x="2769" y="979"/>
                <a:chExt cx="230" cy="90"/>
              </a:xfrm>
              <a:grpFill/>
            </p:grpSpPr>
            <p:sp>
              <p:nvSpPr>
                <p:cNvPr id="1863" name="Freeform 68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4" name="Freeform 69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5" name="Freeform 69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6" name="Freeform 69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7" name="Freeform 69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8" name="Freeform 69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69" name="Freeform 69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775" name="Freeform 696"/>
              <p:cNvSpPr>
                <a:spLocks noChangeAspect="1"/>
              </p:cNvSpPr>
              <p:nvPr/>
            </p:nvSpPr>
            <p:spPr bwMode="auto">
              <a:xfrm>
                <a:off x="446" y="321"/>
                <a:ext cx="205" cy="105"/>
              </a:xfrm>
              <a:custGeom>
                <a:avLst/>
                <a:gdLst>
                  <a:gd name="T0" fmla="*/ 1 w 396"/>
                  <a:gd name="T1" fmla="*/ 7 h 203"/>
                  <a:gd name="T2" fmla="*/ 13 w 396"/>
                  <a:gd name="T3" fmla="*/ 7 h 203"/>
                  <a:gd name="T4" fmla="*/ 14 w 396"/>
                  <a:gd name="T5" fmla="*/ 7 h 203"/>
                  <a:gd name="T6" fmla="*/ 14 w 396"/>
                  <a:gd name="T7" fmla="*/ 7 h 203"/>
                  <a:gd name="T8" fmla="*/ 14 w 396"/>
                  <a:gd name="T9" fmla="*/ 6 h 203"/>
                  <a:gd name="T10" fmla="*/ 14 w 396"/>
                  <a:gd name="T11" fmla="*/ 6 h 203"/>
                  <a:gd name="T12" fmla="*/ 14 w 396"/>
                  <a:gd name="T13" fmla="*/ 6 h 203"/>
                  <a:gd name="T14" fmla="*/ 14 w 396"/>
                  <a:gd name="T15" fmla="*/ 5 h 203"/>
                  <a:gd name="T16" fmla="*/ 14 w 396"/>
                  <a:gd name="T17" fmla="*/ 5 h 203"/>
                  <a:gd name="T18" fmla="*/ 14 w 396"/>
                  <a:gd name="T19" fmla="*/ 5 h 203"/>
                  <a:gd name="T20" fmla="*/ 13 w 396"/>
                  <a:gd name="T21" fmla="*/ 5 h 203"/>
                  <a:gd name="T22" fmla="*/ 13 w 396"/>
                  <a:gd name="T23" fmla="*/ 4 h 203"/>
                  <a:gd name="T24" fmla="*/ 12 w 396"/>
                  <a:gd name="T25" fmla="*/ 3 h 203"/>
                  <a:gd name="T26" fmla="*/ 10 w 396"/>
                  <a:gd name="T27" fmla="*/ 3 h 203"/>
                  <a:gd name="T28" fmla="*/ 10 w 396"/>
                  <a:gd name="T29" fmla="*/ 2 h 203"/>
                  <a:gd name="T30" fmla="*/ 10 w 396"/>
                  <a:gd name="T31" fmla="*/ 2 h 203"/>
                  <a:gd name="T32" fmla="*/ 9 w 396"/>
                  <a:gd name="T33" fmla="*/ 2 h 203"/>
                  <a:gd name="T34" fmla="*/ 9 w 396"/>
                  <a:gd name="T35" fmla="*/ 2 h 203"/>
                  <a:gd name="T36" fmla="*/ 8 w 396"/>
                  <a:gd name="T37" fmla="*/ 2 h 203"/>
                  <a:gd name="T38" fmla="*/ 8 w 396"/>
                  <a:gd name="T39" fmla="*/ 2 h 203"/>
                  <a:gd name="T40" fmla="*/ 7 w 396"/>
                  <a:gd name="T41" fmla="*/ 3 h 203"/>
                  <a:gd name="T42" fmla="*/ 7 w 396"/>
                  <a:gd name="T43" fmla="*/ 2 h 203"/>
                  <a:gd name="T44" fmla="*/ 7 w 396"/>
                  <a:gd name="T45" fmla="*/ 2 h 203"/>
                  <a:gd name="T46" fmla="*/ 7 w 396"/>
                  <a:gd name="T47" fmla="*/ 2 h 203"/>
                  <a:gd name="T48" fmla="*/ 7 w 396"/>
                  <a:gd name="T49" fmla="*/ 1 h 203"/>
                  <a:gd name="T50" fmla="*/ 6 w 396"/>
                  <a:gd name="T51" fmla="*/ 0 h 203"/>
                  <a:gd name="T52" fmla="*/ 6 w 396"/>
                  <a:gd name="T53" fmla="*/ 1 h 203"/>
                  <a:gd name="T54" fmla="*/ 5 w 396"/>
                  <a:gd name="T55" fmla="*/ 1 h 203"/>
                  <a:gd name="T56" fmla="*/ 5 w 396"/>
                  <a:gd name="T57" fmla="*/ 1 h 203"/>
                  <a:gd name="T58" fmla="*/ 5 w 396"/>
                  <a:gd name="T59" fmla="*/ 2 h 203"/>
                  <a:gd name="T60" fmla="*/ 5 w 396"/>
                  <a:gd name="T61" fmla="*/ 2 h 203"/>
                  <a:gd name="T62" fmla="*/ 5 w 396"/>
                  <a:gd name="T63" fmla="*/ 2 h 203"/>
                  <a:gd name="T64" fmla="*/ 5 w 396"/>
                  <a:gd name="T65" fmla="*/ 3 h 203"/>
                  <a:gd name="T66" fmla="*/ 5 w 396"/>
                  <a:gd name="T67" fmla="*/ 3 h 203"/>
                  <a:gd name="T68" fmla="*/ 5 w 396"/>
                  <a:gd name="T69" fmla="*/ 2 h 203"/>
                  <a:gd name="T70" fmla="*/ 5 w 396"/>
                  <a:gd name="T71" fmla="*/ 2 h 203"/>
                  <a:gd name="T72" fmla="*/ 5 w 396"/>
                  <a:gd name="T73" fmla="*/ 2 h 203"/>
                  <a:gd name="T74" fmla="*/ 5 w 396"/>
                  <a:gd name="T75" fmla="*/ 3 h 203"/>
                  <a:gd name="T76" fmla="*/ 3 w 396"/>
                  <a:gd name="T77" fmla="*/ 3 h 203"/>
                  <a:gd name="T78" fmla="*/ 4 w 396"/>
                  <a:gd name="T79" fmla="*/ 3 h 203"/>
                  <a:gd name="T80" fmla="*/ 3 w 396"/>
                  <a:gd name="T81" fmla="*/ 3 h 203"/>
                  <a:gd name="T82" fmla="*/ 2 w 396"/>
                  <a:gd name="T83" fmla="*/ 5 h 203"/>
                  <a:gd name="T84" fmla="*/ 2 w 396"/>
                  <a:gd name="T85" fmla="*/ 5 h 203"/>
                  <a:gd name="T86" fmla="*/ 2 w 396"/>
                  <a:gd name="T87" fmla="*/ 5 h 203"/>
                  <a:gd name="T88" fmla="*/ 1 w 396"/>
                  <a:gd name="T89" fmla="*/ 5 h 203"/>
                  <a:gd name="T90" fmla="*/ 1 w 396"/>
                  <a:gd name="T91" fmla="*/ 5 h 203"/>
                  <a:gd name="T92" fmla="*/ 0 w 396"/>
                  <a:gd name="T93" fmla="*/ 6 h 203"/>
                  <a:gd name="T94" fmla="*/ 1 w 396"/>
                  <a:gd name="T95" fmla="*/ 5 h 203"/>
                  <a:gd name="T96" fmla="*/ 1 w 396"/>
                  <a:gd name="T97" fmla="*/ 6 h 203"/>
                  <a:gd name="T98" fmla="*/ 1 w 396"/>
                  <a:gd name="T99" fmla="*/ 7 h 203"/>
                  <a:gd name="T100" fmla="*/ 1 w 396"/>
                  <a:gd name="T101" fmla="*/ 7 h 20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96"/>
                  <a:gd name="T154" fmla="*/ 0 h 203"/>
                  <a:gd name="T155" fmla="*/ 396 w 396"/>
                  <a:gd name="T156" fmla="*/ 203 h 20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96" h="203">
                    <a:moveTo>
                      <a:pt x="20" y="189"/>
                    </a:moveTo>
                    <a:lnTo>
                      <a:pt x="362" y="203"/>
                    </a:lnTo>
                    <a:lnTo>
                      <a:pt x="380" y="197"/>
                    </a:lnTo>
                    <a:lnTo>
                      <a:pt x="387" y="188"/>
                    </a:lnTo>
                    <a:lnTo>
                      <a:pt x="378" y="164"/>
                    </a:lnTo>
                    <a:lnTo>
                      <a:pt x="390" y="158"/>
                    </a:lnTo>
                    <a:lnTo>
                      <a:pt x="396" y="153"/>
                    </a:lnTo>
                    <a:lnTo>
                      <a:pt x="396" y="137"/>
                    </a:lnTo>
                    <a:lnTo>
                      <a:pt x="387" y="133"/>
                    </a:lnTo>
                    <a:lnTo>
                      <a:pt x="385" y="121"/>
                    </a:lnTo>
                    <a:lnTo>
                      <a:pt x="368" y="119"/>
                    </a:lnTo>
                    <a:lnTo>
                      <a:pt x="362" y="115"/>
                    </a:lnTo>
                    <a:lnTo>
                      <a:pt x="340" y="73"/>
                    </a:lnTo>
                    <a:lnTo>
                      <a:pt x="281" y="74"/>
                    </a:lnTo>
                    <a:lnTo>
                      <a:pt x="270" y="45"/>
                    </a:lnTo>
                    <a:lnTo>
                      <a:pt x="258" y="41"/>
                    </a:lnTo>
                    <a:lnTo>
                      <a:pt x="239" y="41"/>
                    </a:lnTo>
                    <a:lnTo>
                      <a:pt x="226" y="42"/>
                    </a:lnTo>
                    <a:lnTo>
                      <a:pt x="214" y="46"/>
                    </a:lnTo>
                    <a:lnTo>
                      <a:pt x="209" y="57"/>
                    </a:lnTo>
                    <a:lnTo>
                      <a:pt x="202" y="61"/>
                    </a:lnTo>
                    <a:lnTo>
                      <a:pt x="198" y="48"/>
                    </a:lnTo>
                    <a:lnTo>
                      <a:pt x="189" y="38"/>
                    </a:lnTo>
                    <a:lnTo>
                      <a:pt x="182" y="38"/>
                    </a:lnTo>
                    <a:lnTo>
                      <a:pt x="182" y="6"/>
                    </a:lnTo>
                    <a:lnTo>
                      <a:pt x="169" y="0"/>
                    </a:lnTo>
                    <a:lnTo>
                      <a:pt x="153" y="2"/>
                    </a:lnTo>
                    <a:lnTo>
                      <a:pt x="135" y="4"/>
                    </a:lnTo>
                    <a:lnTo>
                      <a:pt x="135" y="10"/>
                    </a:lnTo>
                    <a:lnTo>
                      <a:pt x="135" y="44"/>
                    </a:lnTo>
                    <a:lnTo>
                      <a:pt x="147" y="46"/>
                    </a:lnTo>
                    <a:lnTo>
                      <a:pt x="147" y="53"/>
                    </a:lnTo>
                    <a:lnTo>
                      <a:pt x="145" y="62"/>
                    </a:lnTo>
                    <a:lnTo>
                      <a:pt x="139" y="62"/>
                    </a:lnTo>
                    <a:lnTo>
                      <a:pt x="131" y="60"/>
                    </a:lnTo>
                    <a:lnTo>
                      <a:pt x="131" y="44"/>
                    </a:lnTo>
                    <a:lnTo>
                      <a:pt x="117" y="44"/>
                    </a:lnTo>
                    <a:lnTo>
                      <a:pt x="117" y="65"/>
                    </a:lnTo>
                    <a:lnTo>
                      <a:pt x="91" y="64"/>
                    </a:lnTo>
                    <a:lnTo>
                      <a:pt x="98" y="75"/>
                    </a:lnTo>
                    <a:lnTo>
                      <a:pt x="78" y="76"/>
                    </a:lnTo>
                    <a:lnTo>
                      <a:pt x="57" y="120"/>
                    </a:lnTo>
                    <a:lnTo>
                      <a:pt x="47" y="125"/>
                    </a:lnTo>
                    <a:lnTo>
                      <a:pt x="45" y="132"/>
                    </a:lnTo>
                    <a:lnTo>
                      <a:pt x="17" y="132"/>
                    </a:lnTo>
                    <a:lnTo>
                      <a:pt x="5" y="130"/>
                    </a:lnTo>
                    <a:lnTo>
                      <a:pt x="0" y="148"/>
                    </a:lnTo>
                    <a:lnTo>
                      <a:pt x="22" y="146"/>
                    </a:lnTo>
                    <a:lnTo>
                      <a:pt x="30" y="154"/>
                    </a:lnTo>
                    <a:lnTo>
                      <a:pt x="12" y="189"/>
                    </a:lnTo>
                    <a:lnTo>
                      <a:pt x="20" y="18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6" name="Freeform 697"/>
              <p:cNvSpPr>
                <a:spLocks noChangeAspect="1"/>
              </p:cNvSpPr>
              <p:nvPr/>
            </p:nvSpPr>
            <p:spPr bwMode="auto">
              <a:xfrm>
                <a:off x="487" y="355"/>
                <a:ext cx="142" cy="40"/>
              </a:xfrm>
              <a:custGeom>
                <a:avLst/>
                <a:gdLst>
                  <a:gd name="T0" fmla="*/ 0 w 275"/>
                  <a:gd name="T1" fmla="*/ 1 h 77"/>
                  <a:gd name="T2" fmla="*/ 1 w 275"/>
                  <a:gd name="T3" fmla="*/ 1 h 77"/>
                  <a:gd name="T4" fmla="*/ 2 w 275"/>
                  <a:gd name="T5" fmla="*/ 0 h 77"/>
                  <a:gd name="T6" fmla="*/ 2 w 275"/>
                  <a:gd name="T7" fmla="*/ 0 h 77"/>
                  <a:gd name="T8" fmla="*/ 3 w 275"/>
                  <a:gd name="T9" fmla="*/ 1 h 77"/>
                  <a:gd name="T10" fmla="*/ 5 w 275"/>
                  <a:gd name="T11" fmla="*/ 1 h 77"/>
                  <a:gd name="T12" fmla="*/ 5 w 275"/>
                  <a:gd name="T13" fmla="*/ 1 h 77"/>
                  <a:gd name="T14" fmla="*/ 8 w 275"/>
                  <a:gd name="T15" fmla="*/ 1 h 77"/>
                  <a:gd name="T16" fmla="*/ 8 w 275"/>
                  <a:gd name="T17" fmla="*/ 3 h 77"/>
                  <a:gd name="T18" fmla="*/ 9 w 275"/>
                  <a:gd name="T19" fmla="*/ 3 h 77"/>
                  <a:gd name="T20" fmla="*/ 10 w 275"/>
                  <a:gd name="T21" fmla="*/ 3 h 77"/>
                  <a:gd name="T22" fmla="*/ 10 w 275"/>
                  <a:gd name="T23" fmla="*/ 3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5"/>
                  <a:gd name="T37" fmla="*/ 0 h 77"/>
                  <a:gd name="T38" fmla="*/ 275 w 275"/>
                  <a:gd name="T39" fmla="*/ 77 h 7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5" h="77">
                    <a:moveTo>
                      <a:pt x="0" y="14"/>
                    </a:moveTo>
                    <a:lnTo>
                      <a:pt x="26" y="14"/>
                    </a:lnTo>
                    <a:lnTo>
                      <a:pt x="38" y="0"/>
                    </a:lnTo>
                    <a:lnTo>
                      <a:pt x="56" y="0"/>
                    </a:lnTo>
                    <a:lnTo>
                      <a:pt x="65" y="5"/>
                    </a:lnTo>
                    <a:lnTo>
                      <a:pt x="134" y="7"/>
                    </a:lnTo>
                    <a:lnTo>
                      <a:pt x="133" y="23"/>
                    </a:lnTo>
                    <a:lnTo>
                      <a:pt x="226" y="25"/>
                    </a:lnTo>
                    <a:lnTo>
                      <a:pt x="226" y="74"/>
                    </a:lnTo>
                    <a:lnTo>
                      <a:pt x="250" y="77"/>
                    </a:lnTo>
                    <a:lnTo>
                      <a:pt x="263" y="76"/>
                    </a:lnTo>
                    <a:lnTo>
                      <a:pt x="275" y="7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8" name="Freeform 698"/>
              <p:cNvSpPr>
                <a:spLocks noChangeAspect="1"/>
              </p:cNvSpPr>
              <p:nvPr/>
            </p:nvSpPr>
            <p:spPr bwMode="auto">
              <a:xfrm>
                <a:off x="605" y="363"/>
                <a:ext cx="8" cy="12"/>
              </a:xfrm>
              <a:custGeom>
                <a:avLst/>
                <a:gdLst>
                  <a:gd name="T0" fmla="*/ 0 w 16"/>
                  <a:gd name="T1" fmla="*/ 1 h 24"/>
                  <a:gd name="T2" fmla="*/ 1 w 16"/>
                  <a:gd name="T3" fmla="*/ 0 h 24"/>
                  <a:gd name="T4" fmla="*/ 1 w 16"/>
                  <a:gd name="T5" fmla="*/ 1 h 24"/>
                  <a:gd name="T6" fmla="*/ 1 w 16"/>
                  <a:gd name="T7" fmla="*/ 1 h 24"/>
                  <a:gd name="T8" fmla="*/ 1 w 16"/>
                  <a:gd name="T9" fmla="*/ 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4"/>
                  <a:gd name="T17" fmla="*/ 16 w 1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4">
                    <a:moveTo>
                      <a:pt x="0" y="6"/>
                    </a:moveTo>
                    <a:lnTo>
                      <a:pt x="8" y="0"/>
                    </a:lnTo>
                    <a:lnTo>
                      <a:pt x="16" y="7"/>
                    </a:lnTo>
                    <a:lnTo>
                      <a:pt x="15" y="21"/>
                    </a:lnTo>
                    <a:lnTo>
                      <a:pt x="2" y="2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9" name="Freeform 699"/>
              <p:cNvSpPr>
                <a:spLocks noChangeAspect="1"/>
              </p:cNvSpPr>
              <p:nvPr/>
            </p:nvSpPr>
            <p:spPr bwMode="auto">
              <a:xfrm>
                <a:off x="612" y="359"/>
                <a:ext cx="22" cy="30"/>
              </a:xfrm>
              <a:custGeom>
                <a:avLst/>
                <a:gdLst>
                  <a:gd name="T0" fmla="*/ 1 w 42"/>
                  <a:gd name="T1" fmla="*/ 0 h 58"/>
                  <a:gd name="T2" fmla="*/ 0 w 42"/>
                  <a:gd name="T3" fmla="*/ 1 h 58"/>
                  <a:gd name="T4" fmla="*/ 1 w 42"/>
                  <a:gd name="T5" fmla="*/ 2 h 58"/>
                  <a:gd name="T6" fmla="*/ 2 w 42"/>
                  <a:gd name="T7" fmla="*/ 2 h 5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58"/>
                  <a:gd name="T14" fmla="*/ 42 w 42"/>
                  <a:gd name="T15" fmla="*/ 58 h 5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58">
                    <a:moveTo>
                      <a:pt x="18" y="0"/>
                    </a:moveTo>
                    <a:lnTo>
                      <a:pt x="0" y="12"/>
                    </a:lnTo>
                    <a:lnTo>
                      <a:pt x="24" y="58"/>
                    </a:lnTo>
                    <a:lnTo>
                      <a:pt x="42" y="4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0" name="Freeform 700"/>
              <p:cNvSpPr>
                <a:spLocks noChangeAspect="1"/>
              </p:cNvSpPr>
              <p:nvPr/>
            </p:nvSpPr>
            <p:spPr bwMode="auto">
              <a:xfrm>
                <a:off x="523" y="306"/>
                <a:ext cx="12" cy="17"/>
              </a:xfrm>
              <a:custGeom>
                <a:avLst/>
                <a:gdLst>
                  <a:gd name="T0" fmla="*/ 1 w 24"/>
                  <a:gd name="T1" fmla="*/ 1 h 33"/>
                  <a:gd name="T2" fmla="*/ 1 w 24"/>
                  <a:gd name="T3" fmla="*/ 1 h 33"/>
                  <a:gd name="T4" fmla="*/ 1 w 24"/>
                  <a:gd name="T5" fmla="*/ 1 h 33"/>
                  <a:gd name="T6" fmla="*/ 0 w 24"/>
                  <a:gd name="T7" fmla="*/ 1 h 33"/>
                  <a:gd name="T8" fmla="*/ 1 w 24"/>
                  <a:gd name="T9" fmla="*/ 1 h 33"/>
                  <a:gd name="T10" fmla="*/ 1 w 24"/>
                  <a:gd name="T11" fmla="*/ 0 h 33"/>
                  <a:gd name="T12" fmla="*/ 1 w 24"/>
                  <a:gd name="T13" fmla="*/ 1 h 33"/>
                  <a:gd name="T14" fmla="*/ 1 w 24"/>
                  <a:gd name="T15" fmla="*/ 1 h 33"/>
                  <a:gd name="T16" fmla="*/ 1 w 24"/>
                  <a:gd name="T17" fmla="*/ 1 h 33"/>
                  <a:gd name="T18" fmla="*/ 1 w 24"/>
                  <a:gd name="T19" fmla="*/ 1 h 33"/>
                  <a:gd name="T20" fmla="*/ 1 w 24"/>
                  <a:gd name="T21" fmla="*/ 1 h 33"/>
                  <a:gd name="T22" fmla="*/ 1 w 24"/>
                  <a:gd name="T23" fmla="*/ 1 h 33"/>
                  <a:gd name="T24" fmla="*/ 1 w 24"/>
                  <a:gd name="T25" fmla="*/ 1 h 33"/>
                  <a:gd name="T26" fmla="*/ 1 w 24"/>
                  <a:gd name="T27" fmla="*/ 2 h 33"/>
                  <a:gd name="T28" fmla="*/ 1 w 24"/>
                  <a:gd name="T29" fmla="*/ 1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4"/>
                  <a:gd name="T46" fmla="*/ 0 h 33"/>
                  <a:gd name="T47" fmla="*/ 24 w 24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4" h="33">
                    <a:moveTo>
                      <a:pt x="6" y="29"/>
                    </a:moveTo>
                    <a:lnTo>
                      <a:pt x="6" y="21"/>
                    </a:lnTo>
                    <a:lnTo>
                      <a:pt x="2" y="15"/>
                    </a:lnTo>
                    <a:lnTo>
                      <a:pt x="0" y="7"/>
                    </a:lnTo>
                    <a:lnTo>
                      <a:pt x="4" y="1"/>
                    </a:lnTo>
                    <a:lnTo>
                      <a:pt x="15" y="0"/>
                    </a:lnTo>
                    <a:lnTo>
                      <a:pt x="16" y="7"/>
                    </a:lnTo>
                    <a:lnTo>
                      <a:pt x="19" y="21"/>
                    </a:lnTo>
                    <a:lnTo>
                      <a:pt x="10" y="21"/>
                    </a:lnTo>
                    <a:lnTo>
                      <a:pt x="8" y="4"/>
                    </a:lnTo>
                    <a:lnTo>
                      <a:pt x="8" y="21"/>
                    </a:lnTo>
                    <a:lnTo>
                      <a:pt x="20" y="21"/>
                    </a:lnTo>
                    <a:lnTo>
                      <a:pt x="14" y="27"/>
                    </a:lnTo>
                    <a:lnTo>
                      <a:pt x="24" y="33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3" name="Freeform 701"/>
              <p:cNvSpPr>
                <a:spLocks noChangeAspect="1"/>
              </p:cNvSpPr>
              <p:nvPr/>
            </p:nvSpPr>
            <p:spPr bwMode="auto">
              <a:xfrm>
                <a:off x="516" y="341"/>
                <a:ext cx="26" cy="2"/>
              </a:xfrm>
              <a:custGeom>
                <a:avLst/>
                <a:gdLst>
                  <a:gd name="T0" fmla="*/ 0 w 50"/>
                  <a:gd name="T1" fmla="*/ 1 h 4"/>
                  <a:gd name="T2" fmla="*/ 1 w 50"/>
                  <a:gd name="T3" fmla="*/ 1 h 4"/>
                  <a:gd name="T4" fmla="*/ 2 w 50"/>
                  <a:gd name="T5" fmla="*/ 1 h 4"/>
                  <a:gd name="T6" fmla="*/ 2 w 50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4"/>
                  <a:gd name="T14" fmla="*/ 50 w 50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4">
                    <a:moveTo>
                      <a:pt x="0" y="2"/>
                    </a:moveTo>
                    <a:lnTo>
                      <a:pt x="21" y="4"/>
                    </a:lnTo>
                    <a:lnTo>
                      <a:pt x="39" y="3"/>
                    </a:lnTo>
                    <a:lnTo>
                      <a:pt x="5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4" name="Freeform 702"/>
              <p:cNvSpPr>
                <a:spLocks noChangeAspect="1"/>
              </p:cNvSpPr>
              <p:nvPr/>
            </p:nvSpPr>
            <p:spPr bwMode="auto">
              <a:xfrm>
                <a:off x="560" y="346"/>
                <a:ext cx="24" cy="2"/>
              </a:xfrm>
              <a:custGeom>
                <a:avLst/>
                <a:gdLst>
                  <a:gd name="T0" fmla="*/ 0 w 46"/>
                  <a:gd name="T1" fmla="*/ 0 h 3"/>
                  <a:gd name="T2" fmla="*/ 1 w 46"/>
                  <a:gd name="T3" fmla="*/ 1 h 3"/>
                  <a:gd name="T4" fmla="*/ 2 w 46"/>
                  <a:gd name="T5" fmla="*/ 1 h 3"/>
                  <a:gd name="T6" fmla="*/ 2 w 46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3"/>
                  <a:gd name="T14" fmla="*/ 46 w 4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3">
                    <a:moveTo>
                      <a:pt x="0" y="0"/>
                    </a:moveTo>
                    <a:lnTo>
                      <a:pt x="20" y="2"/>
                    </a:lnTo>
                    <a:lnTo>
                      <a:pt x="35" y="3"/>
                    </a:lnTo>
                    <a:lnTo>
                      <a:pt x="46" y="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5" name="Freeform 703"/>
              <p:cNvSpPr>
                <a:spLocks noChangeAspect="1"/>
              </p:cNvSpPr>
              <p:nvPr/>
            </p:nvSpPr>
            <p:spPr bwMode="auto">
              <a:xfrm>
                <a:off x="516" y="324"/>
                <a:ext cx="25" cy="3"/>
              </a:xfrm>
              <a:custGeom>
                <a:avLst/>
                <a:gdLst>
                  <a:gd name="T0" fmla="*/ 0 w 48"/>
                  <a:gd name="T1" fmla="*/ 1 h 6"/>
                  <a:gd name="T2" fmla="*/ 1 w 48"/>
                  <a:gd name="T3" fmla="*/ 1 h 6"/>
                  <a:gd name="T4" fmla="*/ 1 w 48"/>
                  <a:gd name="T5" fmla="*/ 1 h 6"/>
                  <a:gd name="T6" fmla="*/ 2 w 48"/>
                  <a:gd name="T7" fmla="*/ 1 h 6"/>
                  <a:gd name="T8" fmla="*/ 2 w 48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6"/>
                  <a:gd name="T17" fmla="*/ 48 w 4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6">
                    <a:moveTo>
                      <a:pt x="0" y="2"/>
                    </a:moveTo>
                    <a:lnTo>
                      <a:pt x="10" y="5"/>
                    </a:lnTo>
                    <a:lnTo>
                      <a:pt x="27" y="6"/>
                    </a:lnTo>
                    <a:lnTo>
                      <a:pt x="40" y="6"/>
                    </a:lnTo>
                    <a:lnTo>
                      <a:pt x="4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7" name="Freeform 704"/>
              <p:cNvSpPr>
                <a:spLocks noChangeAspect="1"/>
              </p:cNvSpPr>
              <p:nvPr/>
            </p:nvSpPr>
            <p:spPr bwMode="auto">
              <a:xfrm>
                <a:off x="606" y="404"/>
                <a:ext cx="38" cy="4"/>
              </a:xfrm>
              <a:custGeom>
                <a:avLst/>
                <a:gdLst>
                  <a:gd name="T0" fmla="*/ 0 w 73"/>
                  <a:gd name="T1" fmla="*/ 1 h 7"/>
                  <a:gd name="T2" fmla="*/ 1 w 73"/>
                  <a:gd name="T3" fmla="*/ 1 h 7"/>
                  <a:gd name="T4" fmla="*/ 2 w 73"/>
                  <a:gd name="T5" fmla="*/ 1 h 7"/>
                  <a:gd name="T6" fmla="*/ 2 w 73"/>
                  <a:gd name="T7" fmla="*/ 0 h 7"/>
                  <a:gd name="T8" fmla="*/ 3 w 7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7"/>
                  <a:gd name="T17" fmla="*/ 73 w 73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7">
                    <a:moveTo>
                      <a:pt x="0" y="3"/>
                    </a:moveTo>
                    <a:lnTo>
                      <a:pt x="20" y="7"/>
                    </a:lnTo>
                    <a:lnTo>
                      <a:pt x="44" y="4"/>
                    </a:lnTo>
                    <a:lnTo>
                      <a:pt x="51" y="0"/>
                    </a:lnTo>
                    <a:lnTo>
                      <a:pt x="7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8" name="Line 705"/>
              <p:cNvSpPr>
                <a:spLocks noChangeAspect="1" noChangeShapeType="1"/>
              </p:cNvSpPr>
              <p:nvPr/>
            </p:nvSpPr>
            <p:spPr bwMode="auto">
              <a:xfrm>
                <a:off x="631" y="398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1" name="Line 706"/>
              <p:cNvSpPr>
                <a:spLocks noChangeAspect="1" noChangeShapeType="1"/>
              </p:cNvSpPr>
              <p:nvPr/>
            </p:nvSpPr>
            <p:spPr bwMode="auto">
              <a:xfrm>
                <a:off x="644" y="397"/>
                <a:ext cx="0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2" name="Line 707"/>
              <p:cNvSpPr>
                <a:spLocks noChangeAspect="1" noChangeShapeType="1"/>
              </p:cNvSpPr>
              <p:nvPr/>
            </p:nvSpPr>
            <p:spPr bwMode="auto">
              <a:xfrm>
                <a:off x="618" y="400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3" name="Line 708"/>
              <p:cNvSpPr>
                <a:spLocks noChangeAspect="1" noChangeShapeType="1"/>
              </p:cNvSpPr>
              <p:nvPr/>
            </p:nvSpPr>
            <p:spPr bwMode="auto">
              <a:xfrm>
                <a:off x="604" y="394"/>
                <a:ext cx="5" cy="1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4" name="Freeform 709"/>
              <p:cNvSpPr>
                <a:spLocks noChangeAspect="1"/>
              </p:cNvSpPr>
              <p:nvPr/>
            </p:nvSpPr>
            <p:spPr bwMode="auto">
              <a:xfrm>
                <a:off x="604" y="394"/>
                <a:ext cx="46" cy="4"/>
              </a:xfrm>
              <a:custGeom>
                <a:avLst/>
                <a:gdLst>
                  <a:gd name="T0" fmla="*/ 0 w 88"/>
                  <a:gd name="T1" fmla="*/ 0 h 9"/>
                  <a:gd name="T2" fmla="*/ 1 w 88"/>
                  <a:gd name="T3" fmla="*/ 0 h 9"/>
                  <a:gd name="T4" fmla="*/ 1 w 88"/>
                  <a:gd name="T5" fmla="*/ 0 h 9"/>
                  <a:gd name="T6" fmla="*/ 2 w 88"/>
                  <a:gd name="T7" fmla="*/ 0 h 9"/>
                  <a:gd name="T8" fmla="*/ 2 w 88"/>
                  <a:gd name="T9" fmla="*/ 0 h 9"/>
                  <a:gd name="T10" fmla="*/ 2 w 88"/>
                  <a:gd name="T11" fmla="*/ 0 h 9"/>
                  <a:gd name="T12" fmla="*/ 3 w 88"/>
                  <a:gd name="T13" fmla="*/ 0 h 9"/>
                  <a:gd name="T14" fmla="*/ 4 w 88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8"/>
                  <a:gd name="T25" fmla="*/ 0 h 9"/>
                  <a:gd name="T26" fmla="*/ 88 w 88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8" h="9">
                    <a:moveTo>
                      <a:pt x="0" y="3"/>
                    </a:moveTo>
                    <a:lnTo>
                      <a:pt x="10" y="9"/>
                    </a:lnTo>
                    <a:lnTo>
                      <a:pt x="30" y="9"/>
                    </a:lnTo>
                    <a:lnTo>
                      <a:pt x="36" y="8"/>
                    </a:lnTo>
                    <a:lnTo>
                      <a:pt x="44" y="9"/>
                    </a:lnTo>
                    <a:lnTo>
                      <a:pt x="50" y="9"/>
                    </a:lnTo>
                    <a:lnTo>
                      <a:pt x="75" y="8"/>
                    </a:lnTo>
                    <a:lnTo>
                      <a:pt x="8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5" name="Freeform 710"/>
              <p:cNvSpPr>
                <a:spLocks noChangeAspect="1"/>
              </p:cNvSpPr>
              <p:nvPr/>
            </p:nvSpPr>
            <p:spPr bwMode="auto">
              <a:xfrm>
                <a:off x="629" y="384"/>
                <a:ext cx="16" cy="11"/>
              </a:xfrm>
              <a:custGeom>
                <a:avLst/>
                <a:gdLst>
                  <a:gd name="T0" fmla="*/ 1 w 31"/>
                  <a:gd name="T1" fmla="*/ 1 h 21"/>
                  <a:gd name="T2" fmla="*/ 0 w 31"/>
                  <a:gd name="T3" fmla="*/ 1 h 21"/>
                  <a:gd name="T4" fmla="*/ 1 w 31"/>
                  <a:gd name="T5" fmla="*/ 1 h 21"/>
                  <a:gd name="T6" fmla="*/ 1 w 31"/>
                  <a:gd name="T7" fmla="*/ 1 h 21"/>
                  <a:gd name="T8" fmla="*/ 1 w 31"/>
                  <a:gd name="T9" fmla="*/ 0 h 21"/>
                  <a:gd name="T10" fmla="*/ 1 w 31"/>
                  <a:gd name="T11" fmla="*/ 1 h 21"/>
                  <a:gd name="T12" fmla="*/ 1 w 31"/>
                  <a:gd name="T13" fmla="*/ 1 h 21"/>
                  <a:gd name="T14" fmla="*/ 1 w 31"/>
                  <a:gd name="T15" fmla="*/ 1 h 21"/>
                  <a:gd name="T16" fmla="*/ 1 w 31"/>
                  <a:gd name="T17" fmla="*/ 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1"/>
                  <a:gd name="T29" fmla="*/ 31 w 31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1">
                    <a:moveTo>
                      <a:pt x="1" y="18"/>
                    </a:moveTo>
                    <a:lnTo>
                      <a:pt x="0" y="7"/>
                    </a:lnTo>
                    <a:lnTo>
                      <a:pt x="9" y="3"/>
                    </a:lnTo>
                    <a:lnTo>
                      <a:pt x="19" y="5"/>
                    </a:lnTo>
                    <a:lnTo>
                      <a:pt x="26" y="0"/>
                    </a:lnTo>
                    <a:lnTo>
                      <a:pt x="31" y="16"/>
                    </a:lnTo>
                    <a:lnTo>
                      <a:pt x="17" y="17"/>
                    </a:lnTo>
                    <a:lnTo>
                      <a:pt x="11" y="21"/>
                    </a:lnTo>
                    <a:lnTo>
                      <a:pt x="1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6" name="Freeform 711"/>
              <p:cNvSpPr>
                <a:spLocks noChangeAspect="1"/>
              </p:cNvSpPr>
              <p:nvPr/>
            </p:nvSpPr>
            <p:spPr bwMode="auto">
              <a:xfrm>
                <a:off x="458" y="358"/>
                <a:ext cx="81" cy="39"/>
              </a:xfrm>
              <a:custGeom>
                <a:avLst/>
                <a:gdLst>
                  <a:gd name="T0" fmla="*/ 1 w 156"/>
                  <a:gd name="T1" fmla="*/ 2 h 75"/>
                  <a:gd name="T2" fmla="*/ 1 w 156"/>
                  <a:gd name="T3" fmla="*/ 3 h 75"/>
                  <a:gd name="T4" fmla="*/ 0 w 156"/>
                  <a:gd name="T5" fmla="*/ 3 h 75"/>
                  <a:gd name="T6" fmla="*/ 1 w 156"/>
                  <a:gd name="T7" fmla="*/ 3 h 75"/>
                  <a:gd name="T8" fmla="*/ 1 w 156"/>
                  <a:gd name="T9" fmla="*/ 3 h 75"/>
                  <a:gd name="T10" fmla="*/ 2 w 156"/>
                  <a:gd name="T11" fmla="*/ 3 h 75"/>
                  <a:gd name="T12" fmla="*/ 2 w 156"/>
                  <a:gd name="T13" fmla="*/ 3 h 75"/>
                  <a:gd name="T14" fmla="*/ 2 w 156"/>
                  <a:gd name="T15" fmla="*/ 2 h 75"/>
                  <a:gd name="T16" fmla="*/ 2 w 156"/>
                  <a:gd name="T17" fmla="*/ 2 h 75"/>
                  <a:gd name="T18" fmla="*/ 2 w 156"/>
                  <a:gd name="T19" fmla="*/ 2 h 75"/>
                  <a:gd name="T20" fmla="*/ 2 w 156"/>
                  <a:gd name="T21" fmla="*/ 3 h 75"/>
                  <a:gd name="T22" fmla="*/ 2 w 156"/>
                  <a:gd name="T23" fmla="*/ 3 h 75"/>
                  <a:gd name="T24" fmla="*/ 3 w 156"/>
                  <a:gd name="T25" fmla="*/ 3 h 75"/>
                  <a:gd name="T26" fmla="*/ 6 w 156"/>
                  <a:gd name="T27" fmla="*/ 3 h 75"/>
                  <a:gd name="T28" fmla="*/ 6 w 156"/>
                  <a:gd name="T29" fmla="*/ 2 h 75"/>
                  <a:gd name="T30" fmla="*/ 5 w 156"/>
                  <a:gd name="T31" fmla="*/ 2 h 75"/>
                  <a:gd name="T32" fmla="*/ 5 w 156"/>
                  <a:gd name="T33" fmla="*/ 2 h 75"/>
                  <a:gd name="T34" fmla="*/ 5 w 156"/>
                  <a:gd name="T35" fmla="*/ 2 h 75"/>
                  <a:gd name="T36" fmla="*/ 6 w 156"/>
                  <a:gd name="T37" fmla="*/ 2 h 75"/>
                  <a:gd name="T38" fmla="*/ 6 w 156"/>
                  <a:gd name="T39" fmla="*/ 1 h 75"/>
                  <a:gd name="T40" fmla="*/ 5 w 156"/>
                  <a:gd name="T41" fmla="*/ 1 h 75"/>
                  <a:gd name="T42" fmla="*/ 5 w 156"/>
                  <a:gd name="T43" fmla="*/ 1 h 75"/>
                  <a:gd name="T44" fmla="*/ 5 w 156"/>
                  <a:gd name="T45" fmla="*/ 1 h 75"/>
                  <a:gd name="T46" fmla="*/ 5 w 156"/>
                  <a:gd name="T47" fmla="*/ 1 h 75"/>
                  <a:gd name="T48" fmla="*/ 5 w 156"/>
                  <a:gd name="T49" fmla="*/ 0 h 7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6"/>
                  <a:gd name="T76" fmla="*/ 0 h 75"/>
                  <a:gd name="T77" fmla="*/ 156 w 156"/>
                  <a:gd name="T78" fmla="*/ 75 h 7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6" h="75">
                    <a:moveTo>
                      <a:pt x="17" y="57"/>
                    </a:moveTo>
                    <a:lnTo>
                      <a:pt x="17" y="70"/>
                    </a:lnTo>
                    <a:lnTo>
                      <a:pt x="0" y="71"/>
                    </a:lnTo>
                    <a:lnTo>
                      <a:pt x="18" y="72"/>
                    </a:lnTo>
                    <a:lnTo>
                      <a:pt x="30" y="75"/>
                    </a:lnTo>
                    <a:lnTo>
                      <a:pt x="44" y="72"/>
                    </a:lnTo>
                    <a:lnTo>
                      <a:pt x="44" y="61"/>
                    </a:lnTo>
                    <a:lnTo>
                      <a:pt x="44" y="52"/>
                    </a:lnTo>
                    <a:lnTo>
                      <a:pt x="32" y="49"/>
                    </a:lnTo>
                    <a:lnTo>
                      <a:pt x="45" y="49"/>
                    </a:lnTo>
                    <a:lnTo>
                      <a:pt x="44" y="74"/>
                    </a:lnTo>
                    <a:lnTo>
                      <a:pt x="53" y="74"/>
                    </a:lnTo>
                    <a:lnTo>
                      <a:pt x="80" y="70"/>
                    </a:lnTo>
                    <a:lnTo>
                      <a:pt x="156" y="74"/>
                    </a:lnTo>
                    <a:lnTo>
                      <a:pt x="156" y="58"/>
                    </a:lnTo>
                    <a:lnTo>
                      <a:pt x="141" y="57"/>
                    </a:lnTo>
                    <a:lnTo>
                      <a:pt x="147" y="50"/>
                    </a:lnTo>
                    <a:lnTo>
                      <a:pt x="146" y="41"/>
                    </a:lnTo>
                    <a:lnTo>
                      <a:pt x="151" y="35"/>
                    </a:lnTo>
                    <a:lnTo>
                      <a:pt x="154" y="28"/>
                    </a:lnTo>
                    <a:lnTo>
                      <a:pt x="142" y="25"/>
                    </a:lnTo>
                    <a:lnTo>
                      <a:pt x="142" y="18"/>
                    </a:lnTo>
                    <a:lnTo>
                      <a:pt x="135" y="16"/>
                    </a:lnTo>
                    <a:lnTo>
                      <a:pt x="137" y="10"/>
                    </a:lnTo>
                    <a:lnTo>
                      <a:pt x="14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7" name="Freeform 712"/>
              <p:cNvSpPr>
                <a:spLocks noChangeAspect="1"/>
              </p:cNvSpPr>
              <p:nvPr/>
            </p:nvSpPr>
            <p:spPr bwMode="auto">
              <a:xfrm>
                <a:off x="516" y="357"/>
                <a:ext cx="21" cy="39"/>
              </a:xfrm>
              <a:custGeom>
                <a:avLst/>
                <a:gdLst>
                  <a:gd name="T0" fmla="*/ 1 w 40"/>
                  <a:gd name="T1" fmla="*/ 0 h 75"/>
                  <a:gd name="T2" fmla="*/ 1 w 40"/>
                  <a:gd name="T3" fmla="*/ 1 h 75"/>
                  <a:gd name="T4" fmla="*/ 1 w 40"/>
                  <a:gd name="T5" fmla="*/ 1 h 75"/>
                  <a:gd name="T6" fmla="*/ 1 w 40"/>
                  <a:gd name="T7" fmla="*/ 1 h 75"/>
                  <a:gd name="T8" fmla="*/ 1 w 40"/>
                  <a:gd name="T9" fmla="*/ 1 h 75"/>
                  <a:gd name="T10" fmla="*/ 1 w 40"/>
                  <a:gd name="T11" fmla="*/ 1 h 75"/>
                  <a:gd name="T12" fmla="*/ 1 w 40"/>
                  <a:gd name="T13" fmla="*/ 1 h 75"/>
                  <a:gd name="T14" fmla="*/ 0 w 40"/>
                  <a:gd name="T15" fmla="*/ 1 h 75"/>
                  <a:gd name="T16" fmla="*/ 1 w 40"/>
                  <a:gd name="T17" fmla="*/ 1 h 75"/>
                  <a:gd name="T18" fmla="*/ 1 w 40"/>
                  <a:gd name="T19" fmla="*/ 1 h 75"/>
                  <a:gd name="T20" fmla="*/ 1 w 40"/>
                  <a:gd name="T21" fmla="*/ 2 h 75"/>
                  <a:gd name="T22" fmla="*/ 2 w 40"/>
                  <a:gd name="T23" fmla="*/ 1 h 75"/>
                  <a:gd name="T24" fmla="*/ 1 w 40"/>
                  <a:gd name="T25" fmla="*/ 1 h 75"/>
                  <a:gd name="T26" fmla="*/ 1 w 40"/>
                  <a:gd name="T27" fmla="*/ 1 h 75"/>
                  <a:gd name="T28" fmla="*/ 1 w 40"/>
                  <a:gd name="T29" fmla="*/ 1 h 75"/>
                  <a:gd name="T30" fmla="*/ 1 w 40"/>
                  <a:gd name="T31" fmla="*/ 1 h 75"/>
                  <a:gd name="T32" fmla="*/ 1 w 40"/>
                  <a:gd name="T33" fmla="*/ 2 h 75"/>
                  <a:gd name="T34" fmla="*/ 1 w 40"/>
                  <a:gd name="T35" fmla="*/ 2 h 75"/>
                  <a:gd name="T36" fmla="*/ 1 w 40"/>
                  <a:gd name="T37" fmla="*/ 2 h 75"/>
                  <a:gd name="T38" fmla="*/ 1 w 40"/>
                  <a:gd name="T39" fmla="*/ 2 h 75"/>
                  <a:gd name="T40" fmla="*/ 1 w 40"/>
                  <a:gd name="T41" fmla="*/ 2 h 75"/>
                  <a:gd name="T42" fmla="*/ 2 w 40"/>
                  <a:gd name="T43" fmla="*/ 2 h 75"/>
                  <a:gd name="T44" fmla="*/ 2 w 40"/>
                  <a:gd name="T45" fmla="*/ 2 h 75"/>
                  <a:gd name="T46" fmla="*/ 1 w 40"/>
                  <a:gd name="T47" fmla="*/ 2 h 75"/>
                  <a:gd name="T48" fmla="*/ 1 w 40"/>
                  <a:gd name="T49" fmla="*/ 2 h 75"/>
                  <a:gd name="T50" fmla="*/ 1 w 40"/>
                  <a:gd name="T51" fmla="*/ 2 h 75"/>
                  <a:gd name="T52" fmla="*/ 1 w 40"/>
                  <a:gd name="T53" fmla="*/ 3 h 75"/>
                  <a:gd name="T54" fmla="*/ 1 w 40"/>
                  <a:gd name="T55" fmla="*/ 3 h 75"/>
                  <a:gd name="T56" fmla="*/ 1 w 40"/>
                  <a:gd name="T57" fmla="*/ 3 h 75"/>
                  <a:gd name="T58" fmla="*/ 1 w 40"/>
                  <a:gd name="T59" fmla="*/ 3 h 75"/>
                  <a:gd name="T60" fmla="*/ 1 w 40"/>
                  <a:gd name="T61" fmla="*/ 2 h 75"/>
                  <a:gd name="T62" fmla="*/ 1 w 40"/>
                  <a:gd name="T63" fmla="*/ 3 h 75"/>
                  <a:gd name="T64" fmla="*/ 1 w 40"/>
                  <a:gd name="T65" fmla="*/ 3 h 7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0"/>
                  <a:gd name="T100" fmla="*/ 0 h 75"/>
                  <a:gd name="T101" fmla="*/ 40 w 40"/>
                  <a:gd name="T102" fmla="*/ 75 h 7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0" h="75">
                    <a:moveTo>
                      <a:pt x="3" y="0"/>
                    </a:moveTo>
                    <a:lnTo>
                      <a:pt x="1" y="14"/>
                    </a:lnTo>
                    <a:lnTo>
                      <a:pt x="14" y="14"/>
                    </a:lnTo>
                    <a:lnTo>
                      <a:pt x="22" y="11"/>
                    </a:lnTo>
                    <a:lnTo>
                      <a:pt x="12" y="15"/>
                    </a:lnTo>
                    <a:lnTo>
                      <a:pt x="3" y="15"/>
                    </a:lnTo>
                    <a:lnTo>
                      <a:pt x="5" y="22"/>
                    </a:lnTo>
                    <a:lnTo>
                      <a:pt x="0" y="31"/>
                    </a:lnTo>
                    <a:lnTo>
                      <a:pt x="13" y="31"/>
                    </a:lnTo>
                    <a:lnTo>
                      <a:pt x="19" y="30"/>
                    </a:lnTo>
                    <a:lnTo>
                      <a:pt x="29" y="35"/>
                    </a:lnTo>
                    <a:lnTo>
                      <a:pt x="40" y="29"/>
                    </a:lnTo>
                    <a:lnTo>
                      <a:pt x="28" y="29"/>
                    </a:lnTo>
                    <a:lnTo>
                      <a:pt x="20" y="25"/>
                    </a:lnTo>
                    <a:lnTo>
                      <a:pt x="16" y="14"/>
                    </a:lnTo>
                    <a:lnTo>
                      <a:pt x="9" y="23"/>
                    </a:lnTo>
                    <a:lnTo>
                      <a:pt x="3" y="37"/>
                    </a:lnTo>
                    <a:lnTo>
                      <a:pt x="10" y="47"/>
                    </a:lnTo>
                    <a:lnTo>
                      <a:pt x="19" y="42"/>
                    </a:lnTo>
                    <a:lnTo>
                      <a:pt x="18" y="32"/>
                    </a:lnTo>
                    <a:lnTo>
                      <a:pt x="21" y="45"/>
                    </a:lnTo>
                    <a:lnTo>
                      <a:pt x="32" y="43"/>
                    </a:lnTo>
                    <a:lnTo>
                      <a:pt x="33" y="49"/>
                    </a:lnTo>
                    <a:lnTo>
                      <a:pt x="29" y="58"/>
                    </a:lnTo>
                    <a:lnTo>
                      <a:pt x="9" y="58"/>
                    </a:lnTo>
                    <a:lnTo>
                      <a:pt x="9" y="51"/>
                    </a:lnTo>
                    <a:lnTo>
                      <a:pt x="7" y="63"/>
                    </a:lnTo>
                    <a:lnTo>
                      <a:pt x="6" y="70"/>
                    </a:lnTo>
                    <a:lnTo>
                      <a:pt x="16" y="72"/>
                    </a:lnTo>
                    <a:lnTo>
                      <a:pt x="19" y="63"/>
                    </a:lnTo>
                    <a:lnTo>
                      <a:pt x="25" y="59"/>
                    </a:lnTo>
                    <a:lnTo>
                      <a:pt x="27" y="66"/>
                    </a:lnTo>
                    <a:lnTo>
                      <a:pt x="27" y="7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8" name="Freeform 713"/>
              <p:cNvSpPr>
                <a:spLocks noChangeAspect="1"/>
              </p:cNvSpPr>
              <p:nvPr/>
            </p:nvSpPr>
            <p:spPr bwMode="auto">
              <a:xfrm>
                <a:off x="493" y="366"/>
                <a:ext cx="15" cy="22"/>
              </a:xfrm>
              <a:custGeom>
                <a:avLst/>
                <a:gdLst>
                  <a:gd name="T0" fmla="*/ 0 w 29"/>
                  <a:gd name="T1" fmla="*/ 1 h 44"/>
                  <a:gd name="T2" fmla="*/ 1 w 29"/>
                  <a:gd name="T3" fmla="*/ 1 h 44"/>
                  <a:gd name="T4" fmla="*/ 1 w 29"/>
                  <a:gd name="T5" fmla="*/ 1 h 44"/>
                  <a:gd name="T6" fmla="*/ 0 w 29"/>
                  <a:gd name="T7" fmla="*/ 0 h 44"/>
                  <a:gd name="T8" fmla="*/ 0 w 29"/>
                  <a:gd name="T9" fmla="*/ 1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44"/>
                  <a:gd name="T17" fmla="*/ 29 w 29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44">
                    <a:moveTo>
                      <a:pt x="0" y="44"/>
                    </a:moveTo>
                    <a:lnTo>
                      <a:pt x="29" y="43"/>
                    </a:lnTo>
                    <a:lnTo>
                      <a:pt x="28" y="1"/>
                    </a:lnTo>
                    <a:lnTo>
                      <a:pt x="0" y="0"/>
                    </a:lnTo>
                    <a:lnTo>
                      <a:pt x="0" y="4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9" name="Freeform 714"/>
              <p:cNvSpPr>
                <a:spLocks noChangeAspect="1"/>
              </p:cNvSpPr>
              <p:nvPr/>
            </p:nvSpPr>
            <p:spPr bwMode="auto">
              <a:xfrm>
                <a:off x="544" y="384"/>
                <a:ext cx="40" cy="20"/>
              </a:xfrm>
              <a:custGeom>
                <a:avLst/>
                <a:gdLst>
                  <a:gd name="T0" fmla="*/ 0 w 76"/>
                  <a:gd name="T1" fmla="*/ 1 h 40"/>
                  <a:gd name="T2" fmla="*/ 0 w 76"/>
                  <a:gd name="T3" fmla="*/ 1 h 40"/>
                  <a:gd name="T4" fmla="*/ 1 w 76"/>
                  <a:gd name="T5" fmla="*/ 1 h 40"/>
                  <a:gd name="T6" fmla="*/ 1 w 76"/>
                  <a:gd name="T7" fmla="*/ 0 h 40"/>
                  <a:gd name="T8" fmla="*/ 3 w 76"/>
                  <a:gd name="T9" fmla="*/ 1 h 40"/>
                  <a:gd name="T10" fmla="*/ 3 w 76"/>
                  <a:gd name="T11" fmla="*/ 1 h 40"/>
                  <a:gd name="T12" fmla="*/ 1 w 76"/>
                  <a:gd name="T13" fmla="*/ 1 h 40"/>
                  <a:gd name="T14" fmla="*/ 1 w 76"/>
                  <a:gd name="T15" fmla="*/ 1 h 40"/>
                  <a:gd name="T16" fmla="*/ 1 w 76"/>
                  <a:gd name="T17" fmla="*/ 1 h 40"/>
                  <a:gd name="T18" fmla="*/ 0 w 76"/>
                  <a:gd name="T19" fmla="*/ 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6"/>
                  <a:gd name="T31" fmla="*/ 0 h 40"/>
                  <a:gd name="T32" fmla="*/ 76 w 76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6" h="40">
                    <a:moveTo>
                      <a:pt x="0" y="34"/>
                    </a:moveTo>
                    <a:lnTo>
                      <a:pt x="0" y="6"/>
                    </a:lnTo>
                    <a:lnTo>
                      <a:pt x="17" y="7"/>
                    </a:lnTo>
                    <a:lnTo>
                      <a:pt x="17" y="0"/>
                    </a:lnTo>
                    <a:lnTo>
                      <a:pt x="76" y="3"/>
                    </a:lnTo>
                    <a:lnTo>
                      <a:pt x="73" y="40"/>
                    </a:lnTo>
                    <a:lnTo>
                      <a:pt x="17" y="36"/>
                    </a:lnTo>
                    <a:lnTo>
                      <a:pt x="16" y="11"/>
                    </a:lnTo>
                    <a:lnTo>
                      <a:pt x="16" y="35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0" name="Freeform 715"/>
              <p:cNvSpPr>
                <a:spLocks noChangeAspect="1"/>
              </p:cNvSpPr>
              <p:nvPr/>
            </p:nvSpPr>
            <p:spPr bwMode="auto">
              <a:xfrm>
                <a:off x="460" y="402"/>
                <a:ext cx="84" cy="2"/>
              </a:xfrm>
              <a:custGeom>
                <a:avLst/>
                <a:gdLst>
                  <a:gd name="T0" fmla="*/ 0 w 163"/>
                  <a:gd name="T1" fmla="*/ 1 h 4"/>
                  <a:gd name="T2" fmla="*/ 1 w 163"/>
                  <a:gd name="T3" fmla="*/ 1 h 4"/>
                  <a:gd name="T4" fmla="*/ 2 w 163"/>
                  <a:gd name="T5" fmla="*/ 1 h 4"/>
                  <a:gd name="T6" fmla="*/ 2 w 163"/>
                  <a:gd name="T7" fmla="*/ 0 h 4"/>
                  <a:gd name="T8" fmla="*/ 3 w 163"/>
                  <a:gd name="T9" fmla="*/ 1 h 4"/>
                  <a:gd name="T10" fmla="*/ 3 w 163"/>
                  <a:gd name="T11" fmla="*/ 1 h 4"/>
                  <a:gd name="T12" fmla="*/ 3 w 163"/>
                  <a:gd name="T13" fmla="*/ 0 h 4"/>
                  <a:gd name="T14" fmla="*/ 4 w 163"/>
                  <a:gd name="T15" fmla="*/ 0 h 4"/>
                  <a:gd name="T16" fmla="*/ 6 w 16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3"/>
                  <a:gd name="T28" fmla="*/ 0 h 4"/>
                  <a:gd name="T29" fmla="*/ 163 w 16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3" h="4">
                    <a:moveTo>
                      <a:pt x="0" y="2"/>
                    </a:moveTo>
                    <a:lnTo>
                      <a:pt x="26" y="3"/>
                    </a:lnTo>
                    <a:lnTo>
                      <a:pt x="36" y="3"/>
                    </a:lnTo>
                    <a:lnTo>
                      <a:pt x="57" y="0"/>
                    </a:lnTo>
                    <a:lnTo>
                      <a:pt x="69" y="1"/>
                    </a:lnTo>
                    <a:lnTo>
                      <a:pt x="83" y="4"/>
                    </a:lnTo>
                    <a:lnTo>
                      <a:pt x="91" y="0"/>
                    </a:lnTo>
                    <a:lnTo>
                      <a:pt x="118" y="0"/>
                    </a:lnTo>
                    <a:lnTo>
                      <a:pt x="16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1" name="Line 716"/>
              <p:cNvSpPr>
                <a:spLocks noChangeAspect="1" noChangeShapeType="1"/>
              </p:cNvSpPr>
              <p:nvPr/>
            </p:nvSpPr>
            <p:spPr bwMode="auto">
              <a:xfrm flipH="1">
                <a:off x="532" y="344"/>
                <a:ext cx="3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4" name="Line 717"/>
              <p:cNvSpPr>
                <a:spLocks noChangeAspect="1" noChangeShapeType="1"/>
              </p:cNvSpPr>
              <p:nvPr/>
            </p:nvSpPr>
            <p:spPr bwMode="auto">
              <a:xfrm>
                <a:off x="521" y="344"/>
                <a:ext cx="4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5" name="Line 718"/>
              <p:cNvSpPr>
                <a:spLocks noChangeAspect="1" noChangeShapeType="1"/>
              </p:cNvSpPr>
              <p:nvPr/>
            </p:nvSpPr>
            <p:spPr bwMode="auto">
              <a:xfrm>
                <a:off x="538" y="342"/>
                <a:ext cx="7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6" name="Line 719"/>
              <p:cNvSpPr>
                <a:spLocks noChangeAspect="1" noChangeShapeType="1"/>
              </p:cNvSpPr>
              <p:nvPr/>
            </p:nvSpPr>
            <p:spPr bwMode="auto">
              <a:xfrm flipV="1">
                <a:off x="544" y="348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7" name="Line 720"/>
              <p:cNvSpPr>
                <a:spLocks noChangeAspect="1" noChangeShapeType="1"/>
              </p:cNvSpPr>
              <p:nvPr/>
            </p:nvSpPr>
            <p:spPr bwMode="auto">
              <a:xfrm>
                <a:off x="525" y="352"/>
                <a:ext cx="14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8" name="Line 721"/>
              <p:cNvSpPr>
                <a:spLocks noChangeAspect="1" noChangeShapeType="1"/>
              </p:cNvSpPr>
              <p:nvPr/>
            </p:nvSpPr>
            <p:spPr bwMode="auto">
              <a:xfrm flipH="1">
                <a:off x="518" y="351"/>
                <a:ext cx="6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69" name="Group 722"/>
              <p:cNvGrpSpPr>
                <a:grpSpLocks noChangeAspect="1"/>
              </p:cNvGrpSpPr>
              <p:nvPr/>
            </p:nvGrpSpPr>
            <p:grpSpPr bwMode="auto">
              <a:xfrm>
                <a:off x="503" y="410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4570" name="Group 72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51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2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3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4" name="Line 72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5" name="Line 7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56" name="Line 72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71" name="Group 73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61" name="Freeform 7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62" name="Oval 7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72" name="Group 7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59" name="Freeform 7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60" name="Oval 7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50" name="Line 7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73" name="Group 737"/>
              <p:cNvGrpSpPr>
                <a:grpSpLocks noChangeAspect="1"/>
              </p:cNvGrpSpPr>
              <p:nvPr/>
            </p:nvGrpSpPr>
            <p:grpSpPr bwMode="auto">
              <a:xfrm>
                <a:off x="548" y="412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4575" name="Group 738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37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8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39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0" name="Line 7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1" name="Line 74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42" name="Line 74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77" name="Group 74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47" name="Freeform 7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48" name="Oval 7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78" name="Group 74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45" name="Freeform 7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46" name="Oval 7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36" name="Line 7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79" name="Group 752"/>
              <p:cNvGrpSpPr>
                <a:grpSpLocks noChangeAspect="1"/>
              </p:cNvGrpSpPr>
              <p:nvPr/>
            </p:nvGrpSpPr>
            <p:grpSpPr bwMode="auto">
              <a:xfrm>
                <a:off x="427" y="408"/>
                <a:ext cx="50" cy="18"/>
                <a:chOff x="2402" y="867"/>
                <a:chExt cx="268" cy="97"/>
              </a:xfrm>
              <a:grpFill/>
            </p:grpSpPr>
            <p:grpSp>
              <p:nvGrpSpPr>
                <p:cNvPr id="4580" name="Group 75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1823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4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5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6" name="Line 7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7" name="Line 75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1828" name="Line 75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81" name="Group 7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1833" name="Freeform 7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34" name="Oval 7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82" name="Group 7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1831" name="Freeform 7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1832" name="Oval 7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1822" name="Line 7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1812" name="Freeform 767"/>
              <p:cNvSpPr>
                <a:spLocks noChangeAspect="1"/>
              </p:cNvSpPr>
              <p:nvPr/>
            </p:nvSpPr>
            <p:spPr bwMode="auto">
              <a:xfrm>
                <a:off x="732" y="454"/>
                <a:ext cx="109" cy="18"/>
              </a:xfrm>
              <a:custGeom>
                <a:avLst/>
                <a:gdLst>
                  <a:gd name="T0" fmla="*/ 8 w 210"/>
                  <a:gd name="T1" fmla="*/ 1 h 35"/>
                  <a:gd name="T2" fmla="*/ 6 w 210"/>
                  <a:gd name="T3" fmla="*/ 1 h 35"/>
                  <a:gd name="T4" fmla="*/ 6 w 210"/>
                  <a:gd name="T5" fmla="*/ 1 h 35"/>
                  <a:gd name="T6" fmla="*/ 3 w 210"/>
                  <a:gd name="T7" fmla="*/ 1 h 35"/>
                  <a:gd name="T8" fmla="*/ 3 w 210"/>
                  <a:gd name="T9" fmla="*/ 1 h 35"/>
                  <a:gd name="T10" fmla="*/ 1 w 210"/>
                  <a:gd name="T11" fmla="*/ 0 h 35"/>
                  <a:gd name="T12" fmla="*/ 0 w 210"/>
                  <a:gd name="T13" fmla="*/ 1 h 35"/>
                  <a:gd name="T14" fmla="*/ 3 w 210"/>
                  <a:gd name="T15" fmla="*/ 1 h 35"/>
                  <a:gd name="T16" fmla="*/ 2 w 210"/>
                  <a:gd name="T17" fmla="*/ 1 h 35"/>
                  <a:gd name="T18" fmla="*/ 5 w 210"/>
                  <a:gd name="T19" fmla="*/ 1 h 35"/>
                  <a:gd name="T20" fmla="*/ 5 w 210"/>
                  <a:gd name="T21" fmla="*/ 1 h 35"/>
                  <a:gd name="T22" fmla="*/ 7 w 210"/>
                  <a:gd name="T23" fmla="*/ 2 h 35"/>
                  <a:gd name="T24" fmla="*/ 8 w 210"/>
                  <a:gd name="T25" fmla="*/ 1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0"/>
                  <a:gd name="T40" fmla="*/ 0 h 35"/>
                  <a:gd name="T41" fmla="*/ 210 w 210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0" h="35">
                    <a:moveTo>
                      <a:pt x="210" y="27"/>
                    </a:moveTo>
                    <a:lnTo>
                      <a:pt x="157" y="27"/>
                    </a:lnTo>
                    <a:lnTo>
                      <a:pt x="157" y="17"/>
                    </a:lnTo>
                    <a:lnTo>
                      <a:pt x="80" y="12"/>
                    </a:lnTo>
                    <a:lnTo>
                      <a:pt x="79" y="1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62" y="8"/>
                    </a:lnTo>
                    <a:lnTo>
                      <a:pt x="59" y="19"/>
                    </a:lnTo>
                    <a:lnTo>
                      <a:pt x="142" y="23"/>
                    </a:lnTo>
                    <a:lnTo>
                      <a:pt x="141" y="32"/>
                    </a:lnTo>
                    <a:lnTo>
                      <a:pt x="195" y="35"/>
                    </a:lnTo>
                    <a:lnTo>
                      <a:pt x="210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83" name="Group 768"/>
              <p:cNvGrpSpPr>
                <a:grpSpLocks noChangeAspect="1"/>
              </p:cNvGrpSpPr>
              <p:nvPr/>
            </p:nvGrpSpPr>
            <p:grpSpPr bwMode="auto">
              <a:xfrm flipH="1">
                <a:off x="250" y="415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1814" name="Freeform 76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5" name="Freeform 77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6" name="Freeform 77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7" name="Freeform 77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8" name="Freeform 77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19" name="Freeform 77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20" name="Freeform 77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4193" name="Rectangle 84"/>
          <p:cNvSpPr>
            <a:spLocks noChangeArrowheads="1"/>
          </p:cNvSpPr>
          <p:nvPr/>
        </p:nvSpPr>
        <p:spPr bwMode="auto">
          <a:xfrm>
            <a:off x="1076960" y="6657386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6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ЭУГ «</a:t>
            </a:r>
            <a:r>
              <a:rPr lang="ru-RU" sz="6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Уосп</a:t>
            </a:r>
            <a:r>
              <a:rPr lang="ru-RU" sz="6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»</a:t>
            </a:r>
            <a:endParaRPr lang="ru-RU" sz="6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4194" name="Oval 3167"/>
          <p:cNvSpPr>
            <a:spLocks noChangeArrowheads="1"/>
          </p:cNvSpPr>
          <p:nvPr/>
        </p:nvSpPr>
        <p:spPr bwMode="auto">
          <a:xfrm>
            <a:off x="1763713" y="6309785"/>
            <a:ext cx="144462" cy="196849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ВМБ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6271" name="Rectangle 84"/>
          <p:cNvSpPr>
            <a:spLocks noChangeArrowheads="1"/>
          </p:cNvSpPr>
          <p:nvPr/>
        </p:nvSpPr>
        <p:spPr bwMode="auto">
          <a:xfrm>
            <a:off x="1887538" y="6500284"/>
            <a:ext cx="189154" cy="76944"/>
          </a:xfrm>
          <a:prstGeom prst="rect">
            <a:avLst/>
          </a:prstGeom>
          <a:solidFill>
            <a:srgbClr val="FFFF00"/>
          </a:solidFill>
          <a:ln w="6350">
            <a:solidFill>
              <a:srgbClr val="0000FF"/>
            </a:solidFill>
            <a:miter lim="800000"/>
            <a:headEnd type="none" w="sm" len="sm"/>
            <a:tailEnd type="none" w="sm" len="sm"/>
          </a:ln>
        </p:spPr>
        <p:txBody>
          <a:bodyPr wrap="none" lIns="0" tIns="0" rIns="0" bIns="0" anchor="ctr">
            <a:spAutoFit/>
          </a:bodyPr>
          <a:lstStyle/>
          <a:p>
            <a:pPr algn="ctr" defTabSz="955675"/>
            <a:r>
              <a:rPr lang="ru-RU" altLang="ru-RU" sz="500" b="1">
                <a:solidFill>
                  <a:srgbClr val="000000"/>
                </a:solidFill>
                <a:latin typeface="Arial Narrow" pitchFamily="34" charset="0"/>
              </a:rPr>
              <a:t>Сасебо</a:t>
            </a:r>
          </a:p>
        </p:txBody>
      </p:sp>
      <p:grpSp>
        <p:nvGrpSpPr>
          <p:cNvPr id="4585" name="Группа 2944"/>
          <p:cNvGrpSpPr>
            <a:grpSpLocks/>
          </p:cNvGrpSpPr>
          <p:nvPr/>
        </p:nvGrpSpPr>
        <p:grpSpPr bwMode="auto">
          <a:xfrm>
            <a:off x="2862264" y="6184900"/>
            <a:ext cx="769937" cy="501651"/>
            <a:chOff x="7876754" y="4107329"/>
            <a:chExt cx="770328" cy="375780"/>
          </a:xfrm>
        </p:grpSpPr>
        <p:sp>
          <p:nvSpPr>
            <p:cNvPr id="4197" name="Freeform 143"/>
            <p:cNvSpPr>
              <a:spLocks/>
            </p:cNvSpPr>
            <p:nvPr/>
          </p:nvSpPr>
          <p:spPr bwMode="auto">
            <a:xfrm rot="19455415" flipH="1">
              <a:off x="8134064" y="4215364"/>
              <a:ext cx="315401" cy="267745"/>
            </a:xfrm>
            <a:custGeom>
              <a:avLst/>
              <a:gdLst>
                <a:gd name="T0" fmla="*/ 0 w 774"/>
                <a:gd name="T1" fmla="*/ 0 h 685"/>
                <a:gd name="T2" fmla="*/ 0 w 774"/>
                <a:gd name="T3" fmla="*/ 0 h 685"/>
                <a:gd name="T4" fmla="*/ 0 w 774"/>
                <a:gd name="T5" fmla="*/ 0 h 685"/>
                <a:gd name="T6" fmla="*/ 0 w 774"/>
                <a:gd name="T7" fmla="*/ 0 h 685"/>
                <a:gd name="T8" fmla="*/ 0 w 774"/>
                <a:gd name="T9" fmla="*/ 0 h 685"/>
                <a:gd name="T10" fmla="*/ 0 w 774"/>
                <a:gd name="T11" fmla="*/ 0 h 685"/>
                <a:gd name="T12" fmla="*/ 0 w 774"/>
                <a:gd name="T13" fmla="*/ 0 h 685"/>
                <a:gd name="T14" fmla="*/ 0 w 774"/>
                <a:gd name="T15" fmla="*/ 0 h 685"/>
                <a:gd name="T16" fmla="*/ 0 w 774"/>
                <a:gd name="T17" fmla="*/ 0 h 685"/>
                <a:gd name="T18" fmla="*/ 0 w 774"/>
                <a:gd name="T19" fmla="*/ 0 h 685"/>
                <a:gd name="T20" fmla="*/ 0 w 774"/>
                <a:gd name="T21" fmla="*/ 0 h 685"/>
                <a:gd name="T22" fmla="*/ 0 w 774"/>
                <a:gd name="T23" fmla="*/ 0 h 685"/>
                <a:gd name="T24" fmla="*/ 0 w 774"/>
                <a:gd name="T25" fmla="*/ 0 h 685"/>
                <a:gd name="T26" fmla="*/ 0 w 774"/>
                <a:gd name="T27" fmla="*/ 0 h 685"/>
                <a:gd name="T28" fmla="*/ 0 w 774"/>
                <a:gd name="T29" fmla="*/ 0 h 685"/>
                <a:gd name="T30" fmla="*/ 0 w 774"/>
                <a:gd name="T31" fmla="*/ 0 h 685"/>
                <a:gd name="T32" fmla="*/ 0 w 774"/>
                <a:gd name="T33" fmla="*/ 0 h 685"/>
                <a:gd name="T34" fmla="*/ 0 w 774"/>
                <a:gd name="T35" fmla="*/ 0 h 685"/>
                <a:gd name="T36" fmla="*/ 0 w 774"/>
                <a:gd name="T37" fmla="*/ 0 h 685"/>
                <a:gd name="T38" fmla="*/ 0 w 774"/>
                <a:gd name="T39" fmla="*/ 0 h 685"/>
                <a:gd name="T40" fmla="*/ 0 w 774"/>
                <a:gd name="T41" fmla="*/ 0 h 685"/>
                <a:gd name="T42" fmla="*/ 0 w 774"/>
                <a:gd name="T43" fmla="*/ 0 h 685"/>
                <a:gd name="T44" fmla="*/ 0 w 774"/>
                <a:gd name="T45" fmla="*/ 0 h 685"/>
                <a:gd name="T46" fmla="*/ 0 w 774"/>
                <a:gd name="T47" fmla="*/ 0 h 685"/>
                <a:gd name="T48" fmla="*/ 0 w 774"/>
                <a:gd name="T49" fmla="*/ 0 h 685"/>
                <a:gd name="T50" fmla="*/ 0 w 774"/>
                <a:gd name="T51" fmla="*/ 0 h 685"/>
                <a:gd name="T52" fmla="*/ 0 w 774"/>
                <a:gd name="T53" fmla="*/ 0 h 685"/>
                <a:gd name="T54" fmla="*/ 0 w 774"/>
                <a:gd name="T55" fmla="*/ 0 h 685"/>
                <a:gd name="T56" fmla="*/ 0 w 774"/>
                <a:gd name="T57" fmla="*/ 0 h 685"/>
                <a:gd name="T58" fmla="*/ 0 w 774"/>
                <a:gd name="T59" fmla="*/ 0 h 685"/>
                <a:gd name="T60" fmla="*/ 0 w 774"/>
                <a:gd name="T61" fmla="*/ 0 h 685"/>
                <a:gd name="T62" fmla="*/ 0 w 774"/>
                <a:gd name="T63" fmla="*/ 0 h 685"/>
                <a:gd name="T64" fmla="*/ 0 w 774"/>
                <a:gd name="T65" fmla="*/ 0 h 685"/>
                <a:gd name="T66" fmla="*/ 0 w 774"/>
                <a:gd name="T67" fmla="*/ 0 h 685"/>
                <a:gd name="T68" fmla="*/ 0 w 774"/>
                <a:gd name="T69" fmla="*/ 0 h 685"/>
                <a:gd name="T70" fmla="*/ 0 w 774"/>
                <a:gd name="T71" fmla="*/ 0 h 685"/>
                <a:gd name="T72" fmla="*/ 0 w 774"/>
                <a:gd name="T73" fmla="*/ 0 h 685"/>
                <a:gd name="T74" fmla="*/ 0 w 774"/>
                <a:gd name="T75" fmla="*/ 0 h 685"/>
                <a:gd name="T76" fmla="*/ 0 w 774"/>
                <a:gd name="T77" fmla="*/ 0 h 685"/>
                <a:gd name="T78" fmla="*/ 0 w 774"/>
                <a:gd name="T79" fmla="*/ 0 h 68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74"/>
                <a:gd name="T121" fmla="*/ 0 h 685"/>
                <a:gd name="T122" fmla="*/ 774 w 774"/>
                <a:gd name="T123" fmla="*/ 685 h 68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74" h="685">
                  <a:moveTo>
                    <a:pt x="267" y="69"/>
                  </a:moveTo>
                  <a:lnTo>
                    <a:pt x="326" y="151"/>
                  </a:lnTo>
                  <a:lnTo>
                    <a:pt x="364" y="193"/>
                  </a:lnTo>
                  <a:lnTo>
                    <a:pt x="405" y="228"/>
                  </a:lnTo>
                  <a:lnTo>
                    <a:pt x="462" y="245"/>
                  </a:lnTo>
                  <a:lnTo>
                    <a:pt x="526" y="248"/>
                  </a:lnTo>
                  <a:lnTo>
                    <a:pt x="574" y="249"/>
                  </a:lnTo>
                  <a:lnTo>
                    <a:pt x="634" y="253"/>
                  </a:lnTo>
                  <a:lnTo>
                    <a:pt x="698" y="277"/>
                  </a:lnTo>
                  <a:lnTo>
                    <a:pt x="744" y="315"/>
                  </a:lnTo>
                  <a:lnTo>
                    <a:pt x="764" y="353"/>
                  </a:lnTo>
                  <a:lnTo>
                    <a:pt x="774" y="401"/>
                  </a:lnTo>
                  <a:lnTo>
                    <a:pt x="770" y="447"/>
                  </a:lnTo>
                  <a:lnTo>
                    <a:pt x="752" y="499"/>
                  </a:lnTo>
                  <a:lnTo>
                    <a:pt x="728" y="529"/>
                  </a:lnTo>
                  <a:lnTo>
                    <a:pt x="700" y="557"/>
                  </a:lnTo>
                  <a:lnTo>
                    <a:pt x="672" y="583"/>
                  </a:lnTo>
                  <a:lnTo>
                    <a:pt x="642" y="607"/>
                  </a:lnTo>
                  <a:lnTo>
                    <a:pt x="610" y="627"/>
                  </a:lnTo>
                  <a:lnTo>
                    <a:pt x="572" y="651"/>
                  </a:lnTo>
                  <a:lnTo>
                    <a:pt x="530" y="669"/>
                  </a:lnTo>
                  <a:lnTo>
                    <a:pt x="484" y="681"/>
                  </a:lnTo>
                  <a:lnTo>
                    <a:pt x="428" y="685"/>
                  </a:lnTo>
                  <a:lnTo>
                    <a:pt x="360" y="681"/>
                  </a:lnTo>
                  <a:lnTo>
                    <a:pt x="298" y="669"/>
                  </a:lnTo>
                  <a:lnTo>
                    <a:pt x="240" y="647"/>
                  </a:lnTo>
                  <a:lnTo>
                    <a:pt x="186" y="615"/>
                  </a:lnTo>
                  <a:lnTo>
                    <a:pt x="128" y="563"/>
                  </a:lnTo>
                  <a:lnTo>
                    <a:pt x="68" y="491"/>
                  </a:lnTo>
                  <a:lnTo>
                    <a:pt x="35" y="438"/>
                  </a:lnTo>
                  <a:lnTo>
                    <a:pt x="14" y="391"/>
                  </a:lnTo>
                  <a:lnTo>
                    <a:pt x="0" y="315"/>
                  </a:lnTo>
                  <a:lnTo>
                    <a:pt x="3" y="227"/>
                  </a:lnTo>
                  <a:lnTo>
                    <a:pt x="18" y="161"/>
                  </a:lnTo>
                  <a:lnTo>
                    <a:pt x="46" y="99"/>
                  </a:lnTo>
                  <a:lnTo>
                    <a:pt x="78" y="55"/>
                  </a:lnTo>
                  <a:lnTo>
                    <a:pt x="116" y="17"/>
                  </a:lnTo>
                  <a:cubicBezTo>
                    <a:pt x="135" y="4"/>
                    <a:pt x="154" y="0"/>
                    <a:pt x="174" y="1"/>
                  </a:cubicBezTo>
                  <a:cubicBezTo>
                    <a:pt x="194" y="2"/>
                    <a:pt x="218" y="14"/>
                    <a:pt x="234" y="25"/>
                  </a:cubicBezTo>
                  <a:lnTo>
                    <a:pt x="267" y="69"/>
                  </a:lnTo>
                  <a:close/>
                </a:path>
              </a:pathLst>
            </a:custGeom>
            <a:gradFill flip="none" rotWithShape="1">
              <a:gsLst>
                <a:gs pos="66000">
                  <a:srgbClr val="4BACC6">
                    <a:lumMod val="40000"/>
                    <a:lumOff val="60000"/>
                  </a:srgbClr>
                </a:gs>
                <a:gs pos="17000">
                  <a:srgbClr val="EEECE1"/>
                </a:gs>
                <a:gs pos="77000">
                  <a:srgbClr val="4BACC6">
                    <a:lumMod val="60000"/>
                    <a:lumOff val="4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>
              <a:solidFill>
                <a:srgbClr val="010485"/>
              </a:solidFill>
              <a:miter lim="800000"/>
              <a:headEnd/>
              <a:tailEnd/>
            </a:ln>
          </p:spPr>
          <p:txBody>
            <a:bodyPr lIns="180000" tIns="0" rIns="180000" bIns="0" anchor="ctr"/>
            <a:lstStyle/>
            <a:p>
              <a:pPr>
                <a:defRPr/>
              </a:pPr>
              <a:endParaRPr lang="ru-RU" kern="0">
                <a:solidFill>
                  <a:srgbClr val="010485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587" name="Group 40"/>
            <p:cNvGrpSpPr>
              <a:grpSpLocks/>
            </p:cNvGrpSpPr>
            <p:nvPr/>
          </p:nvGrpSpPr>
          <p:grpSpPr bwMode="auto">
            <a:xfrm flipH="1">
              <a:off x="8334837" y="4335806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88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5593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4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5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6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7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8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9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0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1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2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3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4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5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6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7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8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09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0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1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2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3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4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5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6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7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8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19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0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1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2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3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4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5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6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7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8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29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0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1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2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3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4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5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6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7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8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39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0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1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2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3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4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5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6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7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8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49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0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1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2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3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solidFill>
                  <a:srgbClr val="98CDFE"/>
                </a:solidFill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4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5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6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7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8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59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0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1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2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3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4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5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6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7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8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69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0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1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2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3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4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5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6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7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8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79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0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1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2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3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4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5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6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7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8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89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0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1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2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3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4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5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6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7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8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699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0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1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2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3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4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5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6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7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8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09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0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1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2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3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4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5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6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7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8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9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0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1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2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3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4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5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6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7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8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29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0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1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2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3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4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5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6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7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8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39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0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1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2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3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4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5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6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7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8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49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0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1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2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3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4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5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6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7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8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59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0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1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2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3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4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5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6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7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8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69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0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1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2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3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4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5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6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7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8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79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0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1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2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3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4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5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6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7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8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89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90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91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92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89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5380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1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2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3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4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5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6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7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8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89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0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1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2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3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4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5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6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7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8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399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0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1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2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3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4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5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6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7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8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09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0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1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2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3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4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5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6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7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8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19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0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1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2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3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4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5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6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7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8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29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0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1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2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3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4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5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6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7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8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39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0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1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2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3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4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5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6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48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5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6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7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8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59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0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1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2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3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4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5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6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7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8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69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0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1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2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3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4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5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6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7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78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0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4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5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6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88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0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1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2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3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4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5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6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7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8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499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0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1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2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3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4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5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6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7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8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09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0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1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2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3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4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5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6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7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8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19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0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1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2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3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4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5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6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7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8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29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0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1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2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3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4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5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6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7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8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39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0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1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2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3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4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5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6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7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8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49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0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1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2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3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4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5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6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7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8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59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0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1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2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3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4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5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6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7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8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69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0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1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2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3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4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5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6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7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8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79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0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1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2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3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4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5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6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7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8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89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0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1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592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5254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5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6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7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8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9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0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1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2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3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4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5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6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7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8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9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0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1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2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3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4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5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6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7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8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9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0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1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2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3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4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5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6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7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8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9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0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1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2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3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4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8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9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0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1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3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4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5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6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7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8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9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0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1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2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3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4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5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6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7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8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9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0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1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2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3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4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5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6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7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8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9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0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1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2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3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4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5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6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7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8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0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2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4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5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6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7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9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0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1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2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3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4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5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6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7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8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9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0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1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2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3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4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5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6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7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8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9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0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1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2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3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4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5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6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7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8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9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90" name="Group 40"/>
            <p:cNvGrpSpPr>
              <a:grpSpLocks/>
            </p:cNvGrpSpPr>
            <p:nvPr/>
          </p:nvGrpSpPr>
          <p:grpSpPr bwMode="auto">
            <a:xfrm flipH="1">
              <a:off x="8139983" y="4107329"/>
              <a:ext cx="312245" cy="139906"/>
              <a:chOff x="6017" y="11397"/>
              <a:chExt cx="3887" cy="1124"/>
            </a:xfrm>
            <a:solidFill>
              <a:srgbClr val="98CDFE"/>
            </a:solidFill>
          </p:grpSpPr>
          <p:grpSp>
            <p:nvGrpSpPr>
              <p:cNvPr id="4591" name="Group 41"/>
              <p:cNvGrpSpPr>
                <a:grpSpLocks/>
              </p:cNvGrpSpPr>
              <p:nvPr/>
            </p:nvGrpSpPr>
            <p:grpSpPr bwMode="auto">
              <a:xfrm>
                <a:off x="6017" y="11399"/>
                <a:ext cx="3887" cy="1122"/>
                <a:chOff x="6017" y="11399"/>
                <a:chExt cx="3887" cy="1122"/>
              </a:xfrm>
              <a:grpFill/>
            </p:grpSpPr>
            <p:sp>
              <p:nvSpPr>
                <p:cNvPr id="5034" name="Freeform 42"/>
                <p:cNvSpPr>
                  <a:spLocks/>
                </p:cNvSpPr>
                <p:nvPr/>
              </p:nvSpPr>
              <p:spPr bwMode="auto">
                <a:xfrm>
                  <a:off x="8503" y="11918"/>
                  <a:ext cx="39" cy="48"/>
                </a:xfrm>
                <a:custGeom>
                  <a:avLst/>
                  <a:gdLst>
                    <a:gd name="T0" fmla="*/ 0 w 79"/>
                    <a:gd name="T1" fmla="*/ 48 h 95"/>
                    <a:gd name="T2" fmla="*/ 0 w 79"/>
                    <a:gd name="T3" fmla="*/ 42 h 95"/>
                    <a:gd name="T4" fmla="*/ 13 w 79"/>
                    <a:gd name="T5" fmla="*/ 42 h 95"/>
                    <a:gd name="T6" fmla="*/ 13 w 79"/>
                    <a:gd name="T7" fmla="*/ 26 h 95"/>
                    <a:gd name="T8" fmla="*/ 16 w 79"/>
                    <a:gd name="T9" fmla="*/ 18 h 95"/>
                    <a:gd name="T10" fmla="*/ 11 w 79"/>
                    <a:gd name="T11" fmla="*/ 18 h 95"/>
                    <a:gd name="T12" fmla="*/ 8 w 79"/>
                    <a:gd name="T13" fmla="*/ 12 h 95"/>
                    <a:gd name="T14" fmla="*/ 9 w 79"/>
                    <a:gd name="T15" fmla="*/ 5 h 95"/>
                    <a:gd name="T16" fmla="*/ 15 w 79"/>
                    <a:gd name="T17" fmla="*/ 5 h 95"/>
                    <a:gd name="T18" fmla="*/ 15 w 79"/>
                    <a:gd name="T19" fmla="*/ 0 h 95"/>
                    <a:gd name="T20" fmla="*/ 31 w 79"/>
                    <a:gd name="T21" fmla="*/ 0 h 95"/>
                    <a:gd name="T22" fmla="*/ 31 w 79"/>
                    <a:gd name="T23" fmla="*/ 25 h 95"/>
                    <a:gd name="T24" fmla="*/ 29 w 79"/>
                    <a:gd name="T25" fmla="*/ 25 h 95"/>
                    <a:gd name="T26" fmla="*/ 29 w 79"/>
                    <a:gd name="T27" fmla="*/ 41 h 95"/>
                    <a:gd name="T28" fmla="*/ 39 w 79"/>
                    <a:gd name="T29" fmla="*/ 41 h 95"/>
                    <a:gd name="T30" fmla="*/ 39 w 79"/>
                    <a:gd name="T31" fmla="*/ 48 h 95"/>
                    <a:gd name="T32" fmla="*/ 0 w 79"/>
                    <a:gd name="T33" fmla="*/ 48 h 9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9"/>
                    <a:gd name="T52" fmla="*/ 0 h 95"/>
                    <a:gd name="T53" fmla="*/ 79 w 79"/>
                    <a:gd name="T54" fmla="*/ 95 h 9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9" h="95">
                      <a:moveTo>
                        <a:pt x="0" y="95"/>
                      </a:moveTo>
                      <a:lnTo>
                        <a:pt x="0" y="83"/>
                      </a:lnTo>
                      <a:lnTo>
                        <a:pt x="27" y="83"/>
                      </a:lnTo>
                      <a:lnTo>
                        <a:pt x="27" y="52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6" y="24"/>
                      </a:lnTo>
                      <a:lnTo>
                        <a:pt x="19" y="10"/>
                      </a:lnTo>
                      <a:lnTo>
                        <a:pt x="30" y="10"/>
                      </a:lnTo>
                      <a:lnTo>
                        <a:pt x="30" y="0"/>
                      </a:lnTo>
                      <a:lnTo>
                        <a:pt x="63" y="0"/>
                      </a:lnTo>
                      <a:lnTo>
                        <a:pt x="63" y="49"/>
                      </a:lnTo>
                      <a:lnTo>
                        <a:pt x="58" y="49"/>
                      </a:lnTo>
                      <a:lnTo>
                        <a:pt x="58" y="81"/>
                      </a:lnTo>
                      <a:lnTo>
                        <a:pt x="79" y="81"/>
                      </a:lnTo>
                      <a:lnTo>
                        <a:pt x="79" y="95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5" name="Freeform 43"/>
                <p:cNvSpPr>
                  <a:spLocks/>
                </p:cNvSpPr>
                <p:nvPr/>
              </p:nvSpPr>
              <p:spPr bwMode="auto">
                <a:xfrm>
                  <a:off x="8777" y="12125"/>
                  <a:ext cx="17" cy="29"/>
                </a:xfrm>
                <a:custGeom>
                  <a:avLst/>
                  <a:gdLst>
                    <a:gd name="T0" fmla="*/ 0 w 34"/>
                    <a:gd name="T1" fmla="*/ 28 h 58"/>
                    <a:gd name="T2" fmla="*/ 0 w 34"/>
                    <a:gd name="T3" fmla="*/ 7 h 58"/>
                    <a:gd name="T4" fmla="*/ 6 w 34"/>
                    <a:gd name="T5" fmla="*/ 0 h 58"/>
                    <a:gd name="T6" fmla="*/ 13 w 34"/>
                    <a:gd name="T7" fmla="*/ 0 h 58"/>
                    <a:gd name="T8" fmla="*/ 17 w 34"/>
                    <a:gd name="T9" fmla="*/ 9 h 58"/>
                    <a:gd name="T10" fmla="*/ 17 w 34"/>
                    <a:gd name="T11" fmla="*/ 29 h 58"/>
                    <a:gd name="T12" fmla="*/ 0 w 34"/>
                    <a:gd name="T13" fmla="*/ 28 h 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4"/>
                    <a:gd name="T22" fmla="*/ 0 h 58"/>
                    <a:gd name="T23" fmla="*/ 34 w 34"/>
                    <a:gd name="T24" fmla="*/ 58 h 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4" h="58">
                      <a:moveTo>
                        <a:pt x="0" y="56"/>
                      </a:moveTo>
                      <a:lnTo>
                        <a:pt x="0" y="15"/>
                      </a:lnTo>
                      <a:lnTo>
                        <a:pt x="12" y="0"/>
                      </a:lnTo>
                      <a:lnTo>
                        <a:pt x="26" y="0"/>
                      </a:lnTo>
                      <a:lnTo>
                        <a:pt x="34" y="17"/>
                      </a:lnTo>
                      <a:lnTo>
                        <a:pt x="34" y="58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6" name="Freeform 44"/>
                <p:cNvSpPr>
                  <a:spLocks/>
                </p:cNvSpPr>
                <p:nvPr/>
              </p:nvSpPr>
              <p:spPr bwMode="auto">
                <a:xfrm>
                  <a:off x="8769" y="12156"/>
                  <a:ext cx="32" cy="30"/>
                </a:xfrm>
                <a:custGeom>
                  <a:avLst/>
                  <a:gdLst>
                    <a:gd name="T0" fmla="*/ 0 w 64"/>
                    <a:gd name="T1" fmla="*/ 30 h 59"/>
                    <a:gd name="T2" fmla="*/ 0 w 64"/>
                    <a:gd name="T3" fmla="*/ 22 h 59"/>
                    <a:gd name="T4" fmla="*/ 4 w 64"/>
                    <a:gd name="T5" fmla="*/ 22 h 59"/>
                    <a:gd name="T6" fmla="*/ 9 w 64"/>
                    <a:gd name="T7" fmla="*/ 0 h 59"/>
                    <a:gd name="T8" fmla="*/ 20 w 64"/>
                    <a:gd name="T9" fmla="*/ 0 h 59"/>
                    <a:gd name="T10" fmla="*/ 25 w 64"/>
                    <a:gd name="T11" fmla="*/ 22 h 59"/>
                    <a:gd name="T12" fmla="*/ 32 w 64"/>
                    <a:gd name="T13" fmla="*/ 22 h 59"/>
                    <a:gd name="T14" fmla="*/ 32 w 64"/>
                    <a:gd name="T15" fmla="*/ 30 h 59"/>
                    <a:gd name="T16" fmla="*/ 0 w 64"/>
                    <a:gd name="T17" fmla="*/ 30 h 5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59"/>
                    <a:gd name="T29" fmla="*/ 64 w 64"/>
                    <a:gd name="T30" fmla="*/ 59 h 5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9" y="44"/>
                      </a:lnTo>
                      <a:lnTo>
                        <a:pt x="18" y="0"/>
                      </a:lnTo>
                      <a:lnTo>
                        <a:pt x="41" y="0"/>
                      </a:lnTo>
                      <a:lnTo>
                        <a:pt x="51" y="44"/>
                      </a:lnTo>
                      <a:lnTo>
                        <a:pt x="64" y="44"/>
                      </a:lnTo>
                      <a:lnTo>
                        <a:pt x="64" y="59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8" name="Freeform 45"/>
                <p:cNvSpPr>
                  <a:spLocks/>
                </p:cNvSpPr>
                <p:nvPr/>
              </p:nvSpPr>
              <p:spPr bwMode="auto">
                <a:xfrm>
                  <a:off x="8262" y="11399"/>
                  <a:ext cx="16" cy="36"/>
                </a:xfrm>
                <a:custGeom>
                  <a:avLst/>
                  <a:gdLst>
                    <a:gd name="T0" fmla="*/ 0 w 32"/>
                    <a:gd name="T1" fmla="*/ 36 h 74"/>
                    <a:gd name="T2" fmla="*/ 16 w 32"/>
                    <a:gd name="T3" fmla="*/ 36 h 74"/>
                    <a:gd name="T4" fmla="*/ 16 w 32"/>
                    <a:gd name="T5" fmla="*/ 5 h 74"/>
                    <a:gd name="T6" fmla="*/ 12 w 32"/>
                    <a:gd name="T7" fmla="*/ 0 h 74"/>
                    <a:gd name="T8" fmla="*/ 4 w 32"/>
                    <a:gd name="T9" fmla="*/ 0 h 74"/>
                    <a:gd name="T10" fmla="*/ 0 w 32"/>
                    <a:gd name="T11" fmla="*/ 4 h 74"/>
                    <a:gd name="T12" fmla="*/ 0 w 32"/>
                    <a:gd name="T13" fmla="*/ 36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74"/>
                    <a:gd name="T23" fmla="*/ 32 w 32"/>
                    <a:gd name="T24" fmla="*/ 74 h 7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74">
                      <a:moveTo>
                        <a:pt x="0" y="74"/>
                      </a:moveTo>
                      <a:lnTo>
                        <a:pt x="32" y="74"/>
                      </a:lnTo>
                      <a:lnTo>
                        <a:pt x="32" y="11"/>
                      </a:lnTo>
                      <a:lnTo>
                        <a:pt x="25" y="0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9" name="Rectangle 46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0" name="Rectangle 47"/>
                <p:cNvSpPr>
                  <a:spLocks noChangeArrowheads="1"/>
                </p:cNvSpPr>
                <p:nvPr/>
              </p:nvSpPr>
              <p:spPr bwMode="auto">
                <a:xfrm>
                  <a:off x="8341" y="11774"/>
                  <a:ext cx="33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1" name="Freeform 48"/>
                <p:cNvSpPr>
                  <a:spLocks/>
                </p:cNvSpPr>
                <p:nvPr/>
              </p:nvSpPr>
              <p:spPr bwMode="auto">
                <a:xfrm>
                  <a:off x="8370" y="11720"/>
                  <a:ext cx="12" cy="33"/>
                </a:xfrm>
                <a:custGeom>
                  <a:avLst/>
                  <a:gdLst>
                    <a:gd name="T0" fmla="*/ 0 w 23"/>
                    <a:gd name="T1" fmla="*/ 32 h 66"/>
                    <a:gd name="T2" fmla="*/ 0 w 23"/>
                    <a:gd name="T3" fmla="*/ 15 h 66"/>
                    <a:gd name="T4" fmla="*/ 4 w 23"/>
                    <a:gd name="T5" fmla="*/ 15 h 66"/>
                    <a:gd name="T6" fmla="*/ 4 w 23"/>
                    <a:gd name="T7" fmla="*/ 0 h 66"/>
                    <a:gd name="T8" fmla="*/ 9 w 23"/>
                    <a:gd name="T9" fmla="*/ 0 h 66"/>
                    <a:gd name="T10" fmla="*/ 9 w 23"/>
                    <a:gd name="T11" fmla="*/ 15 h 66"/>
                    <a:gd name="T12" fmla="*/ 12 w 23"/>
                    <a:gd name="T13" fmla="*/ 15 h 66"/>
                    <a:gd name="T14" fmla="*/ 12 w 23"/>
                    <a:gd name="T15" fmla="*/ 33 h 66"/>
                    <a:gd name="T16" fmla="*/ 0 w 23"/>
                    <a:gd name="T17" fmla="*/ 32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66"/>
                    <a:gd name="T29" fmla="*/ 23 w 2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66">
                      <a:moveTo>
                        <a:pt x="0" y="64"/>
                      </a:moveTo>
                      <a:lnTo>
                        <a:pt x="0" y="30"/>
                      </a:lnTo>
                      <a:lnTo>
                        <a:pt x="7" y="30"/>
                      </a:lnTo>
                      <a:lnTo>
                        <a:pt x="7" y="0"/>
                      </a:lnTo>
                      <a:lnTo>
                        <a:pt x="18" y="0"/>
                      </a:lnTo>
                      <a:lnTo>
                        <a:pt x="18" y="30"/>
                      </a:lnTo>
                      <a:lnTo>
                        <a:pt x="23" y="30"/>
                      </a:lnTo>
                      <a:lnTo>
                        <a:pt x="23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4" name="Rectangle 49"/>
                <p:cNvSpPr>
                  <a:spLocks noChangeArrowheads="1"/>
                </p:cNvSpPr>
                <p:nvPr/>
              </p:nvSpPr>
              <p:spPr bwMode="auto">
                <a:xfrm>
                  <a:off x="8344" y="11709"/>
                  <a:ext cx="75" cy="11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5" name="Freeform 50"/>
                <p:cNvSpPr>
                  <a:spLocks/>
                </p:cNvSpPr>
                <p:nvPr/>
              </p:nvSpPr>
              <p:spPr bwMode="auto">
                <a:xfrm>
                  <a:off x="7796" y="12189"/>
                  <a:ext cx="56" cy="113"/>
                </a:xfrm>
                <a:custGeom>
                  <a:avLst/>
                  <a:gdLst>
                    <a:gd name="T0" fmla="*/ 11 w 112"/>
                    <a:gd name="T1" fmla="*/ 113 h 225"/>
                    <a:gd name="T2" fmla="*/ 0 w 112"/>
                    <a:gd name="T3" fmla="*/ 82 h 225"/>
                    <a:gd name="T4" fmla="*/ 9 w 112"/>
                    <a:gd name="T5" fmla="*/ 83 h 225"/>
                    <a:gd name="T6" fmla="*/ 9 w 112"/>
                    <a:gd name="T7" fmla="*/ 68 h 225"/>
                    <a:gd name="T8" fmla="*/ 3 w 112"/>
                    <a:gd name="T9" fmla="*/ 68 h 225"/>
                    <a:gd name="T10" fmla="*/ 3 w 112"/>
                    <a:gd name="T11" fmla="*/ 24 h 225"/>
                    <a:gd name="T12" fmla="*/ 9 w 112"/>
                    <a:gd name="T13" fmla="*/ 16 h 225"/>
                    <a:gd name="T14" fmla="*/ 9 w 112"/>
                    <a:gd name="T15" fmla="*/ 5 h 225"/>
                    <a:gd name="T16" fmla="*/ 13 w 112"/>
                    <a:gd name="T17" fmla="*/ 0 h 225"/>
                    <a:gd name="T18" fmla="*/ 19 w 112"/>
                    <a:gd name="T19" fmla="*/ 0 h 225"/>
                    <a:gd name="T20" fmla="*/ 25 w 112"/>
                    <a:gd name="T21" fmla="*/ 7 h 225"/>
                    <a:gd name="T22" fmla="*/ 23 w 112"/>
                    <a:gd name="T23" fmla="*/ 15 h 225"/>
                    <a:gd name="T24" fmla="*/ 33 w 112"/>
                    <a:gd name="T25" fmla="*/ 15 h 225"/>
                    <a:gd name="T26" fmla="*/ 34 w 112"/>
                    <a:gd name="T27" fmla="*/ 9 h 225"/>
                    <a:gd name="T28" fmla="*/ 38 w 112"/>
                    <a:gd name="T29" fmla="*/ 1 h 225"/>
                    <a:gd name="T30" fmla="*/ 46 w 112"/>
                    <a:gd name="T31" fmla="*/ 2 h 225"/>
                    <a:gd name="T32" fmla="*/ 48 w 112"/>
                    <a:gd name="T33" fmla="*/ 8 h 225"/>
                    <a:gd name="T34" fmla="*/ 48 w 112"/>
                    <a:gd name="T35" fmla="*/ 14 h 225"/>
                    <a:gd name="T36" fmla="*/ 55 w 112"/>
                    <a:gd name="T37" fmla="*/ 26 h 225"/>
                    <a:gd name="T38" fmla="*/ 55 w 112"/>
                    <a:gd name="T39" fmla="*/ 68 h 225"/>
                    <a:gd name="T40" fmla="*/ 49 w 112"/>
                    <a:gd name="T41" fmla="*/ 72 h 225"/>
                    <a:gd name="T42" fmla="*/ 49 w 112"/>
                    <a:gd name="T43" fmla="*/ 81 h 225"/>
                    <a:gd name="T44" fmla="*/ 56 w 112"/>
                    <a:gd name="T45" fmla="*/ 82 h 225"/>
                    <a:gd name="T46" fmla="*/ 48 w 112"/>
                    <a:gd name="T47" fmla="*/ 111 h 225"/>
                    <a:gd name="T48" fmla="*/ 11 w 112"/>
                    <a:gd name="T49" fmla="*/ 113 h 2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12"/>
                    <a:gd name="T76" fmla="*/ 0 h 225"/>
                    <a:gd name="T77" fmla="*/ 112 w 112"/>
                    <a:gd name="T78" fmla="*/ 225 h 2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12" h="225">
                      <a:moveTo>
                        <a:pt x="21" y="225"/>
                      </a:moveTo>
                      <a:lnTo>
                        <a:pt x="0" y="164"/>
                      </a:lnTo>
                      <a:lnTo>
                        <a:pt x="17" y="165"/>
                      </a:lnTo>
                      <a:lnTo>
                        <a:pt x="17" y="135"/>
                      </a:lnTo>
                      <a:lnTo>
                        <a:pt x="5" y="135"/>
                      </a:lnTo>
                      <a:lnTo>
                        <a:pt x="5" y="47"/>
                      </a:lnTo>
                      <a:lnTo>
                        <a:pt x="17" y="32"/>
                      </a:lnTo>
                      <a:lnTo>
                        <a:pt x="17" y="10"/>
                      </a:lnTo>
                      <a:lnTo>
                        <a:pt x="26" y="0"/>
                      </a:lnTo>
                      <a:lnTo>
                        <a:pt x="37" y="0"/>
                      </a:lnTo>
                      <a:lnTo>
                        <a:pt x="49" y="13"/>
                      </a:lnTo>
                      <a:lnTo>
                        <a:pt x="46" y="29"/>
                      </a:lnTo>
                      <a:lnTo>
                        <a:pt x="66" y="29"/>
                      </a:lnTo>
                      <a:lnTo>
                        <a:pt x="67" y="18"/>
                      </a:lnTo>
                      <a:lnTo>
                        <a:pt x="75" y="1"/>
                      </a:lnTo>
                      <a:lnTo>
                        <a:pt x="91" y="3"/>
                      </a:lnTo>
                      <a:lnTo>
                        <a:pt x="95" y="15"/>
                      </a:lnTo>
                      <a:lnTo>
                        <a:pt x="95" y="27"/>
                      </a:lnTo>
                      <a:lnTo>
                        <a:pt x="110" y="52"/>
                      </a:lnTo>
                      <a:lnTo>
                        <a:pt x="110" y="135"/>
                      </a:lnTo>
                      <a:lnTo>
                        <a:pt x="97" y="144"/>
                      </a:lnTo>
                      <a:lnTo>
                        <a:pt x="97" y="162"/>
                      </a:lnTo>
                      <a:lnTo>
                        <a:pt x="112" y="164"/>
                      </a:lnTo>
                      <a:lnTo>
                        <a:pt x="95" y="221"/>
                      </a:lnTo>
                      <a:lnTo>
                        <a:pt x="21" y="22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6" name="Freeform 51"/>
                <p:cNvSpPr>
                  <a:spLocks/>
                </p:cNvSpPr>
                <p:nvPr/>
              </p:nvSpPr>
              <p:spPr bwMode="auto">
                <a:xfrm>
                  <a:off x="9823" y="12324"/>
                  <a:ext cx="51" cy="33"/>
                </a:xfrm>
                <a:custGeom>
                  <a:avLst/>
                  <a:gdLst>
                    <a:gd name="T0" fmla="*/ 44 w 103"/>
                    <a:gd name="T1" fmla="*/ 0 h 68"/>
                    <a:gd name="T2" fmla="*/ 44 w 103"/>
                    <a:gd name="T3" fmla="*/ 5 h 68"/>
                    <a:gd name="T4" fmla="*/ 42 w 103"/>
                    <a:gd name="T5" fmla="*/ 14 h 68"/>
                    <a:gd name="T6" fmla="*/ 51 w 103"/>
                    <a:gd name="T7" fmla="*/ 19 h 68"/>
                    <a:gd name="T8" fmla="*/ 42 w 103"/>
                    <a:gd name="T9" fmla="*/ 32 h 68"/>
                    <a:gd name="T10" fmla="*/ 31 w 103"/>
                    <a:gd name="T11" fmla="*/ 27 h 68"/>
                    <a:gd name="T12" fmla="*/ 26 w 103"/>
                    <a:gd name="T13" fmla="*/ 33 h 68"/>
                    <a:gd name="T14" fmla="*/ 0 w 103"/>
                    <a:gd name="T15" fmla="*/ 33 h 68"/>
                    <a:gd name="T16" fmla="*/ 44 w 103"/>
                    <a:gd name="T17" fmla="*/ 0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3"/>
                    <a:gd name="T28" fmla="*/ 0 h 68"/>
                    <a:gd name="T29" fmla="*/ 103 w 103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3" h="68">
                      <a:moveTo>
                        <a:pt x="88" y="0"/>
                      </a:moveTo>
                      <a:lnTo>
                        <a:pt x="88" y="11"/>
                      </a:lnTo>
                      <a:lnTo>
                        <a:pt x="85" y="29"/>
                      </a:lnTo>
                      <a:lnTo>
                        <a:pt x="103" y="40"/>
                      </a:lnTo>
                      <a:lnTo>
                        <a:pt x="85" y="66"/>
                      </a:lnTo>
                      <a:lnTo>
                        <a:pt x="62" y="56"/>
                      </a:lnTo>
                      <a:lnTo>
                        <a:pt x="52" y="68"/>
                      </a:lnTo>
                      <a:lnTo>
                        <a:pt x="0" y="68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7" name="Freeform 52"/>
                <p:cNvSpPr>
                  <a:spLocks/>
                </p:cNvSpPr>
                <p:nvPr/>
              </p:nvSpPr>
              <p:spPr bwMode="auto">
                <a:xfrm>
                  <a:off x="9515" y="12290"/>
                  <a:ext cx="26" cy="34"/>
                </a:xfrm>
                <a:custGeom>
                  <a:avLst/>
                  <a:gdLst>
                    <a:gd name="T0" fmla="*/ 0 w 52"/>
                    <a:gd name="T1" fmla="*/ 34 h 67"/>
                    <a:gd name="T2" fmla="*/ 0 w 52"/>
                    <a:gd name="T3" fmla="*/ 28 h 67"/>
                    <a:gd name="T4" fmla="*/ 5 w 52"/>
                    <a:gd name="T5" fmla="*/ 28 h 67"/>
                    <a:gd name="T6" fmla="*/ 5 w 52"/>
                    <a:gd name="T7" fmla="*/ 4 h 67"/>
                    <a:gd name="T8" fmla="*/ 11 w 52"/>
                    <a:gd name="T9" fmla="*/ 0 h 67"/>
                    <a:gd name="T10" fmla="*/ 17 w 52"/>
                    <a:gd name="T11" fmla="*/ 0 h 67"/>
                    <a:gd name="T12" fmla="*/ 21 w 52"/>
                    <a:gd name="T13" fmla="*/ 5 h 67"/>
                    <a:gd name="T14" fmla="*/ 21 w 52"/>
                    <a:gd name="T15" fmla="*/ 26 h 67"/>
                    <a:gd name="T16" fmla="*/ 26 w 52"/>
                    <a:gd name="T17" fmla="*/ 26 h 67"/>
                    <a:gd name="T18" fmla="*/ 26 w 52"/>
                    <a:gd name="T19" fmla="*/ 33 h 67"/>
                    <a:gd name="T20" fmla="*/ 0 w 52"/>
                    <a:gd name="T21" fmla="*/ 34 h 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2"/>
                    <a:gd name="T34" fmla="*/ 0 h 67"/>
                    <a:gd name="T35" fmla="*/ 52 w 52"/>
                    <a:gd name="T36" fmla="*/ 67 h 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2" h="67">
                      <a:moveTo>
                        <a:pt x="0" y="67"/>
                      </a:moveTo>
                      <a:lnTo>
                        <a:pt x="0" y="55"/>
                      </a:lnTo>
                      <a:lnTo>
                        <a:pt x="10" y="55"/>
                      </a:lnTo>
                      <a:lnTo>
                        <a:pt x="10" y="7"/>
                      </a:lnTo>
                      <a:lnTo>
                        <a:pt x="21" y="0"/>
                      </a:lnTo>
                      <a:lnTo>
                        <a:pt x="33" y="0"/>
                      </a:lnTo>
                      <a:lnTo>
                        <a:pt x="42" y="9"/>
                      </a:lnTo>
                      <a:lnTo>
                        <a:pt x="42" y="52"/>
                      </a:lnTo>
                      <a:lnTo>
                        <a:pt x="52" y="52"/>
                      </a:lnTo>
                      <a:lnTo>
                        <a:pt x="52" y="6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8" name="Freeform 53"/>
                <p:cNvSpPr>
                  <a:spLocks/>
                </p:cNvSpPr>
                <p:nvPr/>
              </p:nvSpPr>
              <p:spPr bwMode="auto">
                <a:xfrm>
                  <a:off x="9463" y="12309"/>
                  <a:ext cx="19" cy="19"/>
                </a:xfrm>
                <a:custGeom>
                  <a:avLst/>
                  <a:gdLst>
                    <a:gd name="T0" fmla="*/ 0 w 37"/>
                    <a:gd name="T1" fmla="*/ 19 h 38"/>
                    <a:gd name="T2" fmla="*/ 1 w 37"/>
                    <a:gd name="T3" fmla="*/ 19 h 38"/>
                    <a:gd name="T4" fmla="*/ 19 w 37"/>
                    <a:gd name="T5" fmla="*/ 0 h 38"/>
                    <a:gd name="T6" fmla="*/ 19 w 37"/>
                    <a:gd name="T7" fmla="*/ 16 h 38"/>
                    <a:gd name="T8" fmla="*/ 0 w 37"/>
                    <a:gd name="T9" fmla="*/ 19 h 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38"/>
                    <a:gd name="T17" fmla="*/ 37 w 37"/>
                    <a:gd name="T18" fmla="*/ 38 h 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38">
                      <a:moveTo>
                        <a:pt x="0" y="38"/>
                      </a:moveTo>
                      <a:lnTo>
                        <a:pt x="1" y="38"/>
                      </a:lnTo>
                      <a:lnTo>
                        <a:pt x="37" y="0"/>
                      </a:lnTo>
                      <a:lnTo>
                        <a:pt x="37" y="32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49" name="Freeform 54"/>
                <p:cNvSpPr>
                  <a:spLocks/>
                </p:cNvSpPr>
                <p:nvPr/>
              </p:nvSpPr>
              <p:spPr bwMode="auto">
                <a:xfrm>
                  <a:off x="9188" y="12336"/>
                  <a:ext cx="100" cy="11"/>
                </a:xfrm>
                <a:custGeom>
                  <a:avLst/>
                  <a:gdLst>
                    <a:gd name="T0" fmla="*/ 0 w 201"/>
                    <a:gd name="T1" fmla="*/ 11 h 23"/>
                    <a:gd name="T2" fmla="*/ 0 w 201"/>
                    <a:gd name="T3" fmla="*/ 0 h 23"/>
                    <a:gd name="T4" fmla="*/ 100 w 201"/>
                    <a:gd name="T5" fmla="*/ 0 h 23"/>
                    <a:gd name="T6" fmla="*/ 100 w 201"/>
                    <a:gd name="T7" fmla="*/ 4 h 23"/>
                    <a:gd name="T8" fmla="*/ 0 w 201"/>
                    <a:gd name="T9" fmla="*/ 11 h 2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1"/>
                    <a:gd name="T16" fmla="*/ 0 h 23"/>
                    <a:gd name="T17" fmla="*/ 201 w 201"/>
                    <a:gd name="T18" fmla="*/ 23 h 2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1" h="23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201" y="0"/>
                      </a:lnTo>
                      <a:lnTo>
                        <a:pt x="201" y="9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0" name="Freeform 55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251" cy="108"/>
                </a:xfrm>
                <a:custGeom>
                  <a:avLst/>
                  <a:gdLst>
                    <a:gd name="T0" fmla="*/ 149 w 502"/>
                    <a:gd name="T1" fmla="*/ 108 h 217"/>
                    <a:gd name="T2" fmla="*/ 33 w 502"/>
                    <a:gd name="T3" fmla="*/ 108 h 217"/>
                    <a:gd name="T4" fmla="*/ 33 w 502"/>
                    <a:gd name="T5" fmla="*/ 91 h 217"/>
                    <a:gd name="T6" fmla="*/ 17 w 502"/>
                    <a:gd name="T7" fmla="*/ 72 h 217"/>
                    <a:gd name="T8" fmla="*/ 0 w 502"/>
                    <a:gd name="T9" fmla="*/ 71 h 217"/>
                    <a:gd name="T10" fmla="*/ 0 w 502"/>
                    <a:gd name="T11" fmla="*/ 31 h 217"/>
                    <a:gd name="T12" fmla="*/ 16 w 502"/>
                    <a:gd name="T13" fmla="*/ 4 h 217"/>
                    <a:gd name="T14" fmla="*/ 28 w 502"/>
                    <a:gd name="T15" fmla="*/ 0 h 217"/>
                    <a:gd name="T16" fmla="*/ 103 w 502"/>
                    <a:gd name="T17" fmla="*/ 11 h 217"/>
                    <a:gd name="T18" fmla="*/ 125 w 502"/>
                    <a:gd name="T19" fmla="*/ 34 h 217"/>
                    <a:gd name="T20" fmla="*/ 140 w 502"/>
                    <a:gd name="T21" fmla="*/ 38 h 217"/>
                    <a:gd name="T22" fmla="*/ 251 w 502"/>
                    <a:gd name="T23" fmla="*/ 35 h 217"/>
                    <a:gd name="T24" fmla="*/ 250 w 502"/>
                    <a:gd name="T25" fmla="*/ 38 h 217"/>
                    <a:gd name="T26" fmla="*/ 136 w 502"/>
                    <a:gd name="T27" fmla="*/ 47 h 217"/>
                    <a:gd name="T28" fmla="*/ 135 w 502"/>
                    <a:gd name="T29" fmla="*/ 52 h 217"/>
                    <a:gd name="T30" fmla="*/ 149 w 502"/>
                    <a:gd name="T31" fmla="*/ 78 h 217"/>
                    <a:gd name="T32" fmla="*/ 149 w 502"/>
                    <a:gd name="T33" fmla="*/ 108 h 2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2"/>
                    <a:gd name="T52" fmla="*/ 0 h 217"/>
                    <a:gd name="T53" fmla="*/ 502 w 502"/>
                    <a:gd name="T54" fmla="*/ 217 h 2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2" h="217">
                      <a:moveTo>
                        <a:pt x="297" y="217"/>
                      </a:moveTo>
                      <a:lnTo>
                        <a:pt x="66" y="217"/>
                      </a:lnTo>
                      <a:lnTo>
                        <a:pt x="66" y="183"/>
                      </a:lnTo>
                      <a:lnTo>
                        <a:pt x="34" y="145"/>
                      </a:lnTo>
                      <a:lnTo>
                        <a:pt x="0" y="143"/>
                      </a:lnTo>
                      <a:lnTo>
                        <a:pt x="0" y="63"/>
                      </a:lnTo>
                      <a:lnTo>
                        <a:pt x="32" y="8"/>
                      </a:lnTo>
                      <a:lnTo>
                        <a:pt x="56" y="0"/>
                      </a:lnTo>
                      <a:lnTo>
                        <a:pt x="205" y="23"/>
                      </a:lnTo>
                      <a:lnTo>
                        <a:pt x="249" y="68"/>
                      </a:lnTo>
                      <a:lnTo>
                        <a:pt x="279" y="77"/>
                      </a:lnTo>
                      <a:lnTo>
                        <a:pt x="502" y="71"/>
                      </a:lnTo>
                      <a:lnTo>
                        <a:pt x="500" y="77"/>
                      </a:lnTo>
                      <a:lnTo>
                        <a:pt x="271" y="94"/>
                      </a:lnTo>
                      <a:lnTo>
                        <a:pt x="269" y="105"/>
                      </a:lnTo>
                      <a:lnTo>
                        <a:pt x="297" y="157"/>
                      </a:lnTo>
                      <a:lnTo>
                        <a:pt x="297" y="2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1" name="Freeform 56"/>
                <p:cNvSpPr>
                  <a:spLocks/>
                </p:cNvSpPr>
                <p:nvPr/>
              </p:nvSpPr>
              <p:spPr bwMode="auto">
                <a:xfrm>
                  <a:off x="9147" y="12260"/>
                  <a:ext cx="148" cy="76"/>
                </a:xfrm>
                <a:custGeom>
                  <a:avLst/>
                  <a:gdLst>
                    <a:gd name="T0" fmla="*/ 33 w 295"/>
                    <a:gd name="T1" fmla="*/ 76 h 152"/>
                    <a:gd name="T2" fmla="*/ 33 w 295"/>
                    <a:gd name="T3" fmla="*/ 59 h 152"/>
                    <a:gd name="T4" fmla="*/ 19 w 295"/>
                    <a:gd name="T5" fmla="*/ 41 h 152"/>
                    <a:gd name="T6" fmla="*/ 0 w 295"/>
                    <a:gd name="T7" fmla="*/ 40 h 152"/>
                    <a:gd name="T8" fmla="*/ 0 w 295"/>
                    <a:gd name="T9" fmla="*/ 0 h 152"/>
                    <a:gd name="T10" fmla="*/ 54 w 295"/>
                    <a:gd name="T11" fmla="*/ 0 h 152"/>
                    <a:gd name="T12" fmla="*/ 109 w 295"/>
                    <a:gd name="T13" fmla="*/ 23 h 152"/>
                    <a:gd name="T14" fmla="*/ 146 w 295"/>
                    <a:gd name="T15" fmla="*/ 57 h 152"/>
                    <a:gd name="T16" fmla="*/ 148 w 295"/>
                    <a:gd name="T17" fmla="*/ 76 h 152"/>
                    <a:gd name="T18" fmla="*/ 33 w 295"/>
                    <a:gd name="T19" fmla="*/ 76 h 15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52"/>
                    <a:gd name="T32" fmla="*/ 295 w 295"/>
                    <a:gd name="T33" fmla="*/ 152 h 15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52">
                      <a:moveTo>
                        <a:pt x="65" y="152"/>
                      </a:moveTo>
                      <a:lnTo>
                        <a:pt x="65" y="118"/>
                      </a:lnTo>
                      <a:lnTo>
                        <a:pt x="37" y="83"/>
                      </a:lnTo>
                      <a:lnTo>
                        <a:pt x="0" y="80"/>
                      </a:ln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218" y="47"/>
                      </a:lnTo>
                      <a:lnTo>
                        <a:pt x="292" y="115"/>
                      </a:lnTo>
                      <a:lnTo>
                        <a:pt x="295" y="152"/>
                      </a:lnTo>
                      <a:lnTo>
                        <a:pt x="65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2" name="Freeform 57"/>
                <p:cNvSpPr>
                  <a:spLocks/>
                </p:cNvSpPr>
                <p:nvPr/>
              </p:nvSpPr>
              <p:spPr bwMode="auto">
                <a:xfrm>
                  <a:off x="8918" y="12350"/>
                  <a:ext cx="176" cy="14"/>
                </a:xfrm>
                <a:custGeom>
                  <a:avLst/>
                  <a:gdLst>
                    <a:gd name="T0" fmla="*/ 0 w 352"/>
                    <a:gd name="T1" fmla="*/ 14 h 28"/>
                    <a:gd name="T2" fmla="*/ 1 w 352"/>
                    <a:gd name="T3" fmla="*/ 14 h 28"/>
                    <a:gd name="T4" fmla="*/ 12 w 352"/>
                    <a:gd name="T5" fmla="*/ 0 h 28"/>
                    <a:gd name="T6" fmla="*/ 175 w 352"/>
                    <a:gd name="T7" fmla="*/ 0 h 28"/>
                    <a:gd name="T8" fmla="*/ 176 w 352"/>
                    <a:gd name="T9" fmla="*/ 6 h 28"/>
                    <a:gd name="T10" fmla="*/ 3 w 352"/>
                    <a:gd name="T11" fmla="*/ 14 h 28"/>
                    <a:gd name="T12" fmla="*/ 0 w 352"/>
                    <a:gd name="T13" fmla="*/ 14 h 2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52"/>
                    <a:gd name="T22" fmla="*/ 0 h 28"/>
                    <a:gd name="T23" fmla="*/ 352 w 352"/>
                    <a:gd name="T24" fmla="*/ 28 h 2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52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25" y="0"/>
                      </a:lnTo>
                      <a:lnTo>
                        <a:pt x="350" y="0"/>
                      </a:lnTo>
                      <a:lnTo>
                        <a:pt x="352" y="11"/>
                      </a:lnTo>
                      <a:lnTo>
                        <a:pt x="7" y="27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3" name="Freeform 58"/>
                <p:cNvSpPr>
                  <a:spLocks/>
                </p:cNvSpPr>
                <p:nvPr/>
              </p:nvSpPr>
              <p:spPr bwMode="auto">
                <a:xfrm>
                  <a:off x="8397" y="11840"/>
                  <a:ext cx="48" cy="72"/>
                </a:xfrm>
                <a:custGeom>
                  <a:avLst/>
                  <a:gdLst>
                    <a:gd name="T0" fmla="*/ 32 w 95"/>
                    <a:gd name="T1" fmla="*/ 71 h 144"/>
                    <a:gd name="T2" fmla="*/ 32 w 95"/>
                    <a:gd name="T3" fmla="*/ 40 h 144"/>
                    <a:gd name="T4" fmla="*/ 39 w 95"/>
                    <a:gd name="T5" fmla="*/ 47 h 144"/>
                    <a:gd name="T6" fmla="*/ 48 w 95"/>
                    <a:gd name="T7" fmla="*/ 51 h 144"/>
                    <a:gd name="T8" fmla="*/ 27 w 95"/>
                    <a:gd name="T9" fmla="*/ 0 h 144"/>
                    <a:gd name="T10" fmla="*/ 26 w 95"/>
                    <a:gd name="T11" fmla="*/ 21 h 144"/>
                    <a:gd name="T12" fmla="*/ 14 w 95"/>
                    <a:gd name="T13" fmla="*/ 20 h 144"/>
                    <a:gd name="T14" fmla="*/ 11 w 95"/>
                    <a:gd name="T15" fmla="*/ 37 h 144"/>
                    <a:gd name="T16" fmla="*/ 0 w 95"/>
                    <a:gd name="T17" fmla="*/ 37 h 144"/>
                    <a:gd name="T18" fmla="*/ 0 w 95"/>
                    <a:gd name="T19" fmla="*/ 44 h 144"/>
                    <a:gd name="T20" fmla="*/ 14 w 95"/>
                    <a:gd name="T21" fmla="*/ 44 h 144"/>
                    <a:gd name="T22" fmla="*/ 14 w 95"/>
                    <a:gd name="T23" fmla="*/ 72 h 144"/>
                    <a:gd name="T24" fmla="*/ 32 w 95"/>
                    <a:gd name="T25" fmla="*/ 71 h 1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5"/>
                    <a:gd name="T40" fmla="*/ 0 h 144"/>
                    <a:gd name="T41" fmla="*/ 95 w 95"/>
                    <a:gd name="T42" fmla="*/ 144 h 1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5" h="144">
                      <a:moveTo>
                        <a:pt x="64" y="141"/>
                      </a:moveTo>
                      <a:lnTo>
                        <a:pt x="64" y="81"/>
                      </a:lnTo>
                      <a:lnTo>
                        <a:pt x="77" y="95"/>
                      </a:lnTo>
                      <a:lnTo>
                        <a:pt x="95" y="103"/>
                      </a:lnTo>
                      <a:lnTo>
                        <a:pt x="54" y="0"/>
                      </a:lnTo>
                      <a:lnTo>
                        <a:pt x="51" y="43"/>
                      </a:lnTo>
                      <a:lnTo>
                        <a:pt x="28" y="41"/>
                      </a:lnTo>
                      <a:lnTo>
                        <a:pt x="22" y="74"/>
                      </a:lnTo>
                      <a:lnTo>
                        <a:pt x="0" y="74"/>
                      </a:lnTo>
                      <a:lnTo>
                        <a:pt x="0" y="88"/>
                      </a:lnTo>
                      <a:lnTo>
                        <a:pt x="28" y="88"/>
                      </a:lnTo>
                      <a:lnTo>
                        <a:pt x="28" y="144"/>
                      </a:lnTo>
                      <a:lnTo>
                        <a:pt x="64" y="14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4" name="Freeform 59"/>
                <p:cNvSpPr>
                  <a:spLocks/>
                </p:cNvSpPr>
                <p:nvPr/>
              </p:nvSpPr>
              <p:spPr bwMode="auto">
                <a:xfrm>
                  <a:off x="8299" y="11597"/>
                  <a:ext cx="62" cy="387"/>
                </a:xfrm>
                <a:custGeom>
                  <a:avLst/>
                  <a:gdLst>
                    <a:gd name="T0" fmla="*/ 53 w 125"/>
                    <a:gd name="T1" fmla="*/ 387 h 772"/>
                    <a:gd name="T2" fmla="*/ 0 w 125"/>
                    <a:gd name="T3" fmla="*/ 0 h 772"/>
                    <a:gd name="T4" fmla="*/ 6 w 125"/>
                    <a:gd name="T5" fmla="*/ 0 h 772"/>
                    <a:gd name="T6" fmla="*/ 62 w 125"/>
                    <a:gd name="T7" fmla="*/ 387 h 772"/>
                    <a:gd name="T8" fmla="*/ 53 w 125"/>
                    <a:gd name="T9" fmla="*/ 387 h 7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5"/>
                    <a:gd name="T16" fmla="*/ 0 h 772"/>
                    <a:gd name="T17" fmla="*/ 125 w 125"/>
                    <a:gd name="T18" fmla="*/ 772 h 7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5" h="772">
                      <a:moveTo>
                        <a:pt x="106" y="772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5" y="772"/>
                      </a:lnTo>
                      <a:lnTo>
                        <a:pt x="106" y="7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5" name="Freeform 60"/>
                <p:cNvSpPr>
                  <a:spLocks/>
                </p:cNvSpPr>
                <p:nvPr/>
              </p:nvSpPr>
              <p:spPr bwMode="auto">
                <a:xfrm>
                  <a:off x="8258" y="11432"/>
                  <a:ext cx="14" cy="552"/>
                </a:xfrm>
                <a:custGeom>
                  <a:avLst/>
                  <a:gdLst>
                    <a:gd name="T0" fmla="*/ 0 w 29"/>
                    <a:gd name="T1" fmla="*/ 552 h 1104"/>
                    <a:gd name="T2" fmla="*/ 0 w 29"/>
                    <a:gd name="T3" fmla="*/ 206 h 1104"/>
                    <a:gd name="T4" fmla="*/ 4 w 29"/>
                    <a:gd name="T5" fmla="*/ 206 h 1104"/>
                    <a:gd name="T6" fmla="*/ 4 w 29"/>
                    <a:gd name="T7" fmla="*/ 166 h 1104"/>
                    <a:gd name="T8" fmla="*/ 10 w 29"/>
                    <a:gd name="T9" fmla="*/ 166 h 1104"/>
                    <a:gd name="T10" fmla="*/ 10 w 29"/>
                    <a:gd name="T11" fmla="*/ 0 h 1104"/>
                    <a:gd name="T12" fmla="*/ 14 w 29"/>
                    <a:gd name="T13" fmla="*/ 0 h 1104"/>
                    <a:gd name="T14" fmla="*/ 14 w 29"/>
                    <a:gd name="T15" fmla="*/ 204 h 1104"/>
                    <a:gd name="T16" fmla="*/ 10 w 29"/>
                    <a:gd name="T17" fmla="*/ 204 h 1104"/>
                    <a:gd name="T18" fmla="*/ 10 w 29"/>
                    <a:gd name="T19" fmla="*/ 552 h 1104"/>
                    <a:gd name="T20" fmla="*/ 0 w 29"/>
                    <a:gd name="T21" fmla="*/ 552 h 110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104"/>
                    <a:gd name="T35" fmla="*/ 29 w 29"/>
                    <a:gd name="T36" fmla="*/ 1104 h 110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104">
                      <a:moveTo>
                        <a:pt x="0" y="1104"/>
                      </a:moveTo>
                      <a:lnTo>
                        <a:pt x="0" y="413"/>
                      </a:lnTo>
                      <a:lnTo>
                        <a:pt x="8" y="413"/>
                      </a:lnTo>
                      <a:lnTo>
                        <a:pt x="8" y="332"/>
                      </a:lnTo>
                      <a:lnTo>
                        <a:pt x="20" y="332"/>
                      </a:lnTo>
                      <a:lnTo>
                        <a:pt x="20" y="0"/>
                      </a:lnTo>
                      <a:lnTo>
                        <a:pt x="29" y="0"/>
                      </a:lnTo>
                      <a:lnTo>
                        <a:pt x="29" y="409"/>
                      </a:lnTo>
                      <a:lnTo>
                        <a:pt x="21" y="409"/>
                      </a:lnTo>
                      <a:lnTo>
                        <a:pt x="21" y="1104"/>
                      </a:lnTo>
                      <a:lnTo>
                        <a:pt x="0" y="110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6" name="Freeform 61"/>
                <p:cNvSpPr>
                  <a:spLocks/>
                </p:cNvSpPr>
                <p:nvPr/>
              </p:nvSpPr>
              <p:spPr bwMode="auto">
                <a:xfrm>
                  <a:off x="7905" y="11994"/>
                  <a:ext cx="189" cy="76"/>
                </a:xfrm>
                <a:custGeom>
                  <a:avLst/>
                  <a:gdLst>
                    <a:gd name="T0" fmla="*/ 0 w 379"/>
                    <a:gd name="T1" fmla="*/ 76 h 152"/>
                    <a:gd name="T2" fmla="*/ 4 w 379"/>
                    <a:gd name="T3" fmla="*/ 43 h 152"/>
                    <a:gd name="T4" fmla="*/ 22 w 379"/>
                    <a:gd name="T5" fmla="*/ 43 h 152"/>
                    <a:gd name="T6" fmla="*/ 22 w 379"/>
                    <a:gd name="T7" fmla="*/ 0 h 152"/>
                    <a:gd name="T8" fmla="*/ 80 w 379"/>
                    <a:gd name="T9" fmla="*/ 0 h 152"/>
                    <a:gd name="T10" fmla="*/ 80 w 379"/>
                    <a:gd name="T11" fmla="*/ 41 h 152"/>
                    <a:gd name="T12" fmla="*/ 89 w 379"/>
                    <a:gd name="T13" fmla="*/ 41 h 152"/>
                    <a:gd name="T14" fmla="*/ 89 w 379"/>
                    <a:gd name="T15" fmla="*/ 0 h 152"/>
                    <a:gd name="T16" fmla="*/ 121 w 379"/>
                    <a:gd name="T17" fmla="*/ 0 h 152"/>
                    <a:gd name="T18" fmla="*/ 121 w 379"/>
                    <a:gd name="T19" fmla="*/ 41 h 152"/>
                    <a:gd name="T20" fmla="*/ 125 w 379"/>
                    <a:gd name="T21" fmla="*/ 41 h 152"/>
                    <a:gd name="T22" fmla="*/ 125 w 379"/>
                    <a:gd name="T23" fmla="*/ 0 h 152"/>
                    <a:gd name="T24" fmla="*/ 170 w 379"/>
                    <a:gd name="T25" fmla="*/ 0 h 152"/>
                    <a:gd name="T26" fmla="*/ 170 w 379"/>
                    <a:gd name="T27" fmla="*/ 43 h 152"/>
                    <a:gd name="T28" fmla="*/ 186 w 379"/>
                    <a:gd name="T29" fmla="*/ 43 h 152"/>
                    <a:gd name="T30" fmla="*/ 189 w 379"/>
                    <a:gd name="T31" fmla="*/ 75 h 152"/>
                    <a:gd name="T32" fmla="*/ 0 w 379"/>
                    <a:gd name="T33" fmla="*/ 76 h 15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9"/>
                    <a:gd name="T52" fmla="*/ 0 h 152"/>
                    <a:gd name="T53" fmla="*/ 379 w 379"/>
                    <a:gd name="T54" fmla="*/ 152 h 15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9" h="152">
                      <a:moveTo>
                        <a:pt x="0" y="152"/>
                      </a:moveTo>
                      <a:lnTo>
                        <a:pt x="9" y="86"/>
                      </a:lnTo>
                      <a:lnTo>
                        <a:pt x="45" y="86"/>
                      </a:lnTo>
                      <a:lnTo>
                        <a:pt x="45" y="0"/>
                      </a:lnTo>
                      <a:lnTo>
                        <a:pt x="161" y="0"/>
                      </a:lnTo>
                      <a:lnTo>
                        <a:pt x="161" y="83"/>
                      </a:lnTo>
                      <a:lnTo>
                        <a:pt x="179" y="83"/>
                      </a:lnTo>
                      <a:lnTo>
                        <a:pt x="179" y="0"/>
                      </a:lnTo>
                      <a:lnTo>
                        <a:pt x="242" y="0"/>
                      </a:lnTo>
                      <a:lnTo>
                        <a:pt x="242" y="83"/>
                      </a:lnTo>
                      <a:lnTo>
                        <a:pt x="251" y="83"/>
                      </a:lnTo>
                      <a:lnTo>
                        <a:pt x="251" y="0"/>
                      </a:lnTo>
                      <a:lnTo>
                        <a:pt x="340" y="0"/>
                      </a:lnTo>
                      <a:lnTo>
                        <a:pt x="340" y="86"/>
                      </a:lnTo>
                      <a:lnTo>
                        <a:pt x="373" y="86"/>
                      </a:lnTo>
                      <a:lnTo>
                        <a:pt x="379" y="149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7" name="Freeform 62"/>
                <p:cNvSpPr>
                  <a:spLocks/>
                </p:cNvSpPr>
                <p:nvPr/>
              </p:nvSpPr>
              <p:spPr bwMode="auto">
                <a:xfrm>
                  <a:off x="7472" y="11990"/>
                  <a:ext cx="205" cy="82"/>
                </a:xfrm>
                <a:custGeom>
                  <a:avLst/>
                  <a:gdLst>
                    <a:gd name="T0" fmla="*/ 0 w 410"/>
                    <a:gd name="T1" fmla="*/ 78 h 163"/>
                    <a:gd name="T2" fmla="*/ 1 w 410"/>
                    <a:gd name="T3" fmla="*/ 78 h 163"/>
                    <a:gd name="T4" fmla="*/ 6 w 410"/>
                    <a:gd name="T5" fmla="*/ 43 h 163"/>
                    <a:gd name="T6" fmla="*/ 26 w 410"/>
                    <a:gd name="T7" fmla="*/ 43 h 163"/>
                    <a:gd name="T8" fmla="*/ 26 w 410"/>
                    <a:gd name="T9" fmla="*/ 0 h 163"/>
                    <a:gd name="T10" fmla="*/ 84 w 410"/>
                    <a:gd name="T11" fmla="*/ 0 h 163"/>
                    <a:gd name="T12" fmla="*/ 84 w 410"/>
                    <a:gd name="T13" fmla="*/ 42 h 163"/>
                    <a:gd name="T14" fmla="*/ 93 w 410"/>
                    <a:gd name="T15" fmla="*/ 42 h 163"/>
                    <a:gd name="T16" fmla="*/ 93 w 410"/>
                    <a:gd name="T17" fmla="*/ 2 h 163"/>
                    <a:gd name="T18" fmla="*/ 147 w 410"/>
                    <a:gd name="T19" fmla="*/ 2 h 163"/>
                    <a:gd name="T20" fmla="*/ 147 w 410"/>
                    <a:gd name="T21" fmla="*/ 42 h 163"/>
                    <a:gd name="T22" fmla="*/ 164 w 410"/>
                    <a:gd name="T23" fmla="*/ 42 h 163"/>
                    <a:gd name="T24" fmla="*/ 167 w 410"/>
                    <a:gd name="T25" fmla="*/ 54 h 163"/>
                    <a:gd name="T26" fmla="*/ 205 w 410"/>
                    <a:gd name="T27" fmla="*/ 54 h 163"/>
                    <a:gd name="T28" fmla="*/ 205 w 410"/>
                    <a:gd name="T29" fmla="*/ 65 h 163"/>
                    <a:gd name="T30" fmla="*/ 169 w 410"/>
                    <a:gd name="T31" fmla="*/ 82 h 163"/>
                    <a:gd name="T32" fmla="*/ 167 w 410"/>
                    <a:gd name="T33" fmla="*/ 76 h 163"/>
                    <a:gd name="T34" fmla="*/ 0 w 410"/>
                    <a:gd name="T35" fmla="*/ 78 h 16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10"/>
                    <a:gd name="T55" fmla="*/ 0 h 163"/>
                    <a:gd name="T56" fmla="*/ 410 w 410"/>
                    <a:gd name="T57" fmla="*/ 163 h 16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10" h="163">
                      <a:moveTo>
                        <a:pt x="0" y="155"/>
                      </a:moveTo>
                      <a:lnTo>
                        <a:pt x="2" y="155"/>
                      </a:lnTo>
                      <a:lnTo>
                        <a:pt x="11" y="86"/>
                      </a:lnTo>
                      <a:lnTo>
                        <a:pt x="52" y="86"/>
                      </a:lnTo>
                      <a:lnTo>
                        <a:pt x="52" y="0"/>
                      </a:lnTo>
                      <a:lnTo>
                        <a:pt x="168" y="0"/>
                      </a:lnTo>
                      <a:lnTo>
                        <a:pt x="168" y="84"/>
                      </a:lnTo>
                      <a:lnTo>
                        <a:pt x="186" y="84"/>
                      </a:lnTo>
                      <a:lnTo>
                        <a:pt x="186" y="3"/>
                      </a:lnTo>
                      <a:lnTo>
                        <a:pt x="293" y="3"/>
                      </a:lnTo>
                      <a:lnTo>
                        <a:pt x="293" y="84"/>
                      </a:lnTo>
                      <a:lnTo>
                        <a:pt x="328" y="84"/>
                      </a:lnTo>
                      <a:lnTo>
                        <a:pt x="333" y="107"/>
                      </a:lnTo>
                      <a:lnTo>
                        <a:pt x="410" y="107"/>
                      </a:lnTo>
                      <a:lnTo>
                        <a:pt x="410" y="129"/>
                      </a:lnTo>
                      <a:lnTo>
                        <a:pt x="337" y="163"/>
                      </a:lnTo>
                      <a:lnTo>
                        <a:pt x="333" y="152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8" name="Freeform 63"/>
                <p:cNvSpPr>
                  <a:spLocks/>
                </p:cNvSpPr>
                <p:nvPr/>
              </p:nvSpPr>
              <p:spPr bwMode="auto">
                <a:xfrm>
                  <a:off x="7373" y="12002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1 h 172"/>
                    <a:gd name="T4" fmla="*/ 53 w 107"/>
                    <a:gd name="T5" fmla="*/ 61 h 172"/>
                    <a:gd name="T6" fmla="*/ 53 w 107"/>
                    <a:gd name="T7" fmla="*/ 54 h 172"/>
                    <a:gd name="T8" fmla="*/ 37 w 107"/>
                    <a:gd name="T9" fmla="*/ 54 h 172"/>
                    <a:gd name="T10" fmla="*/ 37 w 107"/>
                    <a:gd name="T11" fmla="*/ 43 h 172"/>
                    <a:gd name="T12" fmla="*/ 28 w 107"/>
                    <a:gd name="T13" fmla="*/ 32 h 172"/>
                    <a:gd name="T14" fmla="*/ 29 w 107"/>
                    <a:gd name="T15" fmla="*/ 26 h 172"/>
                    <a:gd name="T16" fmla="*/ 32 w 107"/>
                    <a:gd name="T17" fmla="*/ 26 h 172"/>
                    <a:gd name="T18" fmla="*/ 32 w 107"/>
                    <a:gd name="T19" fmla="*/ 6 h 172"/>
                    <a:gd name="T20" fmla="*/ 31 w 107"/>
                    <a:gd name="T21" fmla="*/ 1 h 172"/>
                    <a:gd name="T22" fmla="*/ 25 w 107"/>
                    <a:gd name="T23" fmla="*/ 0 h 172"/>
                    <a:gd name="T24" fmla="*/ 28 w 107"/>
                    <a:gd name="T25" fmla="*/ 10 h 172"/>
                    <a:gd name="T26" fmla="*/ 0 w 107"/>
                    <a:gd name="T27" fmla="*/ 57 h 172"/>
                    <a:gd name="T28" fmla="*/ 11 w 107"/>
                    <a:gd name="T29" fmla="*/ 53 h 172"/>
                    <a:gd name="T30" fmla="*/ 19 w 107"/>
                    <a:gd name="T31" fmla="*/ 45 h 172"/>
                    <a:gd name="T32" fmla="*/ 21 w 107"/>
                    <a:gd name="T33" fmla="*/ 47 h 172"/>
                    <a:gd name="T34" fmla="*/ 21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3"/>
                      </a:lnTo>
                      <a:lnTo>
                        <a:pt x="107" y="123"/>
                      </a:lnTo>
                      <a:lnTo>
                        <a:pt x="107" y="109"/>
                      </a:lnTo>
                      <a:lnTo>
                        <a:pt x="74" y="109"/>
                      </a:lnTo>
                      <a:lnTo>
                        <a:pt x="74" y="87"/>
                      </a:lnTo>
                      <a:lnTo>
                        <a:pt x="56" y="64"/>
                      </a:lnTo>
                      <a:lnTo>
                        <a:pt x="58" y="52"/>
                      </a:lnTo>
                      <a:lnTo>
                        <a:pt x="65" y="52"/>
                      </a:lnTo>
                      <a:lnTo>
                        <a:pt x="65" y="12"/>
                      </a:lnTo>
                      <a:lnTo>
                        <a:pt x="62" y="3"/>
                      </a:lnTo>
                      <a:lnTo>
                        <a:pt x="50" y="0"/>
                      </a:lnTo>
                      <a:lnTo>
                        <a:pt x="56" y="20"/>
                      </a:lnTo>
                      <a:lnTo>
                        <a:pt x="0" y="114"/>
                      </a:lnTo>
                      <a:lnTo>
                        <a:pt x="22" y="106"/>
                      </a:lnTo>
                      <a:lnTo>
                        <a:pt x="38" y="91"/>
                      </a:lnTo>
                      <a:lnTo>
                        <a:pt x="43" y="94"/>
                      </a:lnTo>
                      <a:lnTo>
                        <a:pt x="43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59" name="Freeform 64"/>
                <p:cNvSpPr>
                  <a:spLocks/>
                </p:cNvSpPr>
                <p:nvPr/>
              </p:nvSpPr>
              <p:spPr bwMode="auto">
                <a:xfrm>
                  <a:off x="7243" y="12060"/>
                  <a:ext cx="53" cy="86"/>
                </a:xfrm>
                <a:custGeom>
                  <a:avLst/>
                  <a:gdLst>
                    <a:gd name="T0" fmla="*/ 40 w 107"/>
                    <a:gd name="T1" fmla="*/ 86 h 172"/>
                    <a:gd name="T2" fmla="*/ 40 w 107"/>
                    <a:gd name="T3" fmla="*/ 60 h 172"/>
                    <a:gd name="T4" fmla="*/ 53 w 107"/>
                    <a:gd name="T5" fmla="*/ 60 h 172"/>
                    <a:gd name="T6" fmla="*/ 53 w 107"/>
                    <a:gd name="T7" fmla="*/ 53 h 172"/>
                    <a:gd name="T8" fmla="*/ 37 w 107"/>
                    <a:gd name="T9" fmla="*/ 53 h 172"/>
                    <a:gd name="T10" fmla="*/ 37 w 107"/>
                    <a:gd name="T11" fmla="*/ 43 h 172"/>
                    <a:gd name="T12" fmla="*/ 29 w 107"/>
                    <a:gd name="T13" fmla="*/ 31 h 172"/>
                    <a:gd name="T14" fmla="*/ 29 w 107"/>
                    <a:gd name="T15" fmla="*/ 25 h 172"/>
                    <a:gd name="T16" fmla="*/ 33 w 107"/>
                    <a:gd name="T17" fmla="*/ 25 h 172"/>
                    <a:gd name="T18" fmla="*/ 33 w 107"/>
                    <a:gd name="T19" fmla="*/ 5 h 172"/>
                    <a:gd name="T20" fmla="*/ 31 w 107"/>
                    <a:gd name="T21" fmla="*/ 1 h 172"/>
                    <a:gd name="T22" fmla="*/ 26 w 107"/>
                    <a:gd name="T23" fmla="*/ 0 h 172"/>
                    <a:gd name="T24" fmla="*/ 29 w 107"/>
                    <a:gd name="T25" fmla="*/ 10 h 172"/>
                    <a:gd name="T26" fmla="*/ 0 w 107"/>
                    <a:gd name="T27" fmla="*/ 56 h 172"/>
                    <a:gd name="T28" fmla="*/ 11 w 107"/>
                    <a:gd name="T29" fmla="*/ 52 h 172"/>
                    <a:gd name="T30" fmla="*/ 19 w 107"/>
                    <a:gd name="T31" fmla="*/ 44 h 172"/>
                    <a:gd name="T32" fmla="*/ 22 w 107"/>
                    <a:gd name="T33" fmla="*/ 46 h 172"/>
                    <a:gd name="T34" fmla="*/ 22 w 107"/>
                    <a:gd name="T35" fmla="*/ 86 h 172"/>
                    <a:gd name="T36" fmla="*/ 40 w 107"/>
                    <a:gd name="T37" fmla="*/ 86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7"/>
                    <a:gd name="T58" fmla="*/ 0 h 172"/>
                    <a:gd name="T59" fmla="*/ 107 w 107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7" h="172">
                      <a:moveTo>
                        <a:pt x="81" y="172"/>
                      </a:moveTo>
                      <a:lnTo>
                        <a:pt x="81" y="121"/>
                      </a:lnTo>
                      <a:lnTo>
                        <a:pt x="107" y="121"/>
                      </a:lnTo>
                      <a:lnTo>
                        <a:pt x="107" y="107"/>
                      </a:lnTo>
                      <a:lnTo>
                        <a:pt x="74" y="107"/>
                      </a:lnTo>
                      <a:lnTo>
                        <a:pt x="74" y="86"/>
                      </a:lnTo>
                      <a:lnTo>
                        <a:pt x="58" y="63"/>
                      </a:lnTo>
                      <a:lnTo>
                        <a:pt x="59" y="50"/>
                      </a:lnTo>
                      <a:lnTo>
                        <a:pt x="66" y="50"/>
                      </a:lnTo>
                      <a:lnTo>
                        <a:pt x="66" y="10"/>
                      </a:lnTo>
                      <a:lnTo>
                        <a:pt x="63" y="1"/>
                      </a:lnTo>
                      <a:lnTo>
                        <a:pt x="52" y="0"/>
                      </a:lnTo>
                      <a:lnTo>
                        <a:pt x="58" y="20"/>
                      </a:lnTo>
                      <a:lnTo>
                        <a:pt x="0" y="112"/>
                      </a:lnTo>
                      <a:lnTo>
                        <a:pt x="23" y="104"/>
                      </a:lnTo>
                      <a:lnTo>
                        <a:pt x="38" y="89"/>
                      </a:lnTo>
                      <a:lnTo>
                        <a:pt x="44" y="92"/>
                      </a:lnTo>
                      <a:lnTo>
                        <a:pt x="44" y="172"/>
                      </a:lnTo>
                      <a:lnTo>
                        <a:pt x="81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0" name="Freeform 65"/>
                <p:cNvSpPr>
                  <a:spLocks/>
                </p:cNvSpPr>
                <p:nvPr/>
              </p:nvSpPr>
              <p:spPr bwMode="auto">
                <a:xfrm>
                  <a:off x="7131" y="12156"/>
                  <a:ext cx="15" cy="37"/>
                </a:xfrm>
                <a:custGeom>
                  <a:avLst/>
                  <a:gdLst>
                    <a:gd name="T0" fmla="*/ 15 w 29"/>
                    <a:gd name="T1" fmla="*/ 37 h 73"/>
                    <a:gd name="T2" fmla="*/ 15 w 29"/>
                    <a:gd name="T3" fmla="*/ 10 h 73"/>
                    <a:gd name="T4" fmla="*/ 7 w 29"/>
                    <a:gd name="T5" fmla="*/ 10 h 73"/>
                    <a:gd name="T6" fmla="*/ 7 w 29"/>
                    <a:gd name="T7" fmla="*/ 0 h 73"/>
                    <a:gd name="T8" fmla="*/ 0 w 29"/>
                    <a:gd name="T9" fmla="*/ 0 h 73"/>
                    <a:gd name="T10" fmla="*/ 0 w 29"/>
                    <a:gd name="T11" fmla="*/ 15 h 73"/>
                    <a:gd name="T12" fmla="*/ 5 w 29"/>
                    <a:gd name="T13" fmla="*/ 15 h 73"/>
                    <a:gd name="T14" fmla="*/ 5 w 29"/>
                    <a:gd name="T15" fmla="*/ 35 h 73"/>
                    <a:gd name="T16" fmla="*/ 15 w 29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29" y="73"/>
                      </a:moveTo>
                      <a:lnTo>
                        <a:pt x="29" y="20"/>
                      </a:lnTo>
                      <a:lnTo>
                        <a:pt x="13" y="2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10" y="30"/>
                      </a:lnTo>
                      <a:lnTo>
                        <a:pt x="10" y="70"/>
                      </a:lnTo>
                      <a:lnTo>
                        <a:pt x="29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2" name="Freeform 66"/>
                <p:cNvSpPr>
                  <a:spLocks/>
                </p:cNvSpPr>
                <p:nvPr/>
              </p:nvSpPr>
              <p:spPr bwMode="auto">
                <a:xfrm>
                  <a:off x="7121" y="12193"/>
                  <a:ext cx="61" cy="10"/>
                </a:xfrm>
                <a:custGeom>
                  <a:avLst/>
                  <a:gdLst>
                    <a:gd name="T0" fmla="*/ 61 w 122"/>
                    <a:gd name="T1" fmla="*/ 3 h 20"/>
                    <a:gd name="T2" fmla="*/ 42 w 122"/>
                    <a:gd name="T3" fmla="*/ 3 h 20"/>
                    <a:gd name="T4" fmla="*/ 42 w 122"/>
                    <a:gd name="T5" fmla="*/ 0 h 20"/>
                    <a:gd name="T6" fmla="*/ 0 w 122"/>
                    <a:gd name="T7" fmla="*/ 0 h 20"/>
                    <a:gd name="T8" fmla="*/ 0 w 122"/>
                    <a:gd name="T9" fmla="*/ 10 h 20"/>
                    <a:gd name="T10" fmla="*/ 42 w 122"/>
                    <a:gd name="T11" fmla="*/ 10 h 20"/>
                    <a:gd name="T12" fmla="*/ 42 w 122"/>
                    <a:gd name="T13" fmla="*/ 9 h 20"/>
                    <a:gd name="T14" fmla="*/ 61 w 122"/>
                    <a:gd name="T15" fmla="*/ 3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2"/>
                    <a:gd name="T25" fmla="*/ 0 h 20"/>
                    <a:gd name="T26" fmla="*/ 122 w 122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2" h="20">
                      <a:moveTo>
                        <a:pt x="122" y="5"/>
                      </a:moveTo>
                      <a:lnTo>
                        <a:pt x="83" y="5"/>
                      </a:lnTo>
                      <a:lnTo>
                        <a:pt x="83" y="0"/>
                      </a:lnTo>
                      <a:lnTo>
                        <a:pt x="0" y="0"/>
                      </a:lnTo>
                      <a:lnTo>
                        <a:pt x="0" y="20"/>
                      </a:lnTo>
                      <a:lnTo>
                        <a:pt x="83" y="20"/>
                      </a:lnTo>
                      <a:lnTo>
                        <a:pt x="83" y="17"/>
                      </a:lnTo>
                      <a:lnTo>
                        <a:pt x="122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3" name="Freeform 67"/>
                <p:cNvSpPr>
                  <a:spLocks/>
                </p:cNvSpPr>
                <p:nvPr/>
              </p:nvSpPr>
              <p:spPr bwMode="auto">
                <a:xfrm>
                  <a:off x="7009" y="12215"/>
                  <a:ext cx="13" cy="25"/>
                </a:xfrm>
                <a:custGeom>
                  <a:avLst/>
                  <a:gdLst>
                    <a:gd name="T0" fmla="*/ 13 w 26"/>
                    <a:gd name="T1" fmla="*/ 25 h 51"/>
                    <a:gd name="T2" fmla="*/ 13 w 26"/>
                    <a:gd name="T3" fmla="*/ 0 h 51"/>
                    <a:gd name="T4" fmla="*/ 3 w 26"/>
                    <a:gd name="T5" fmla="*/ 0 h 51"/>
                    <a:gd name="T6" fmla="*/ 0 w 26"/>
                    <a:gd name="T7" fmla="*/ 4 h 51"/>
                    <a:gd name="T8" fmla="*/ 0 w 26"/>
                    <a:gd name="T9" fmla="*/ 24 h 51"/>
                    <a:gd name="T10" fmla="*/ 13 w 26"/>
                    <a:gd name="T11" fmla="*/ 25 h 5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6"/>
                    <a:gd name="T19" fmla="*/ 0 h 51"/>
                    <a:gd name="T20" fmla="*/ 26 w 26"/>
                    <a:gd name="T21" fmla="*/ 51 h 5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6" h="51">
                      <a:moveTo>
                        <a:pt x="26" y="51"/>
                      </a:moveTo>
                      <a:lnTo>
                        <a:pt x="26" y="0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48"/>
                      </a:lnTo>
                      <a:lnTo>
                        <a:pt x="26" y="5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4" name="Freeform 68"/>
                <p:cNvSpPr>
                  <a:spLocks/>
                </p:cNvSpPr>
                <p:nvPr/>
              </p:nvSpPr>
              <p:spPr bwMode="auto">
                <a:xfrm>
                  <a:off x="7029" y="12192"/>
                  <a:ext cx="44" cy="47"/>
                </a:xfrm>
                <a:custGeom>
                  <a:avLst/>
                  <a:gdLst>
                    <a:gd name="T0" fmla="*/ 44 w 89"/>
                    <a:gd name="T1" fmla="*/ 46 h 93"/>
                    <a:gd name="T2" fmla="*/ 44 w 89"/>
                    <a:gd name="T3" fmla="*/ 29 h 93"/>
                    <a:gd name="T4" fmla="*/ 33 w 89"/>
                    <a:gd name="T5" fmla="*/ 29 h 93"/>
                    <a:gd name="T6" fmla="*/ 32 w 89"/>
                    <a:gd name="T7" fmla="*/ 23 h 93"/>
                    <a:gd name="T8" fmla="*/ 27 w 89"/>
                    <a:gd name="T9" fmla="*/ 23 h 93"/>
                    <a:gd name="T10" fmla="*/ 22 w 89"/>
                    <a:gd name="T11" fmla="*/ 0 h 93"/>
                    <a:gd name="T12" fmla="*/ 11 w 89"/>
                    <a:gd name="T13" fmla="*/ 0 h 93"/>
                    <a:gd name="T14" fmla="*/ 6 w 89"/>
                    <a:gd name="T15" fmla="*/ 21 h 93"/>
                    <a:gd name="T16" fmla="*/ 0 w 89"/>
                    <a:gd name="T17" fmla="*/ 21 h 93"/>
                    <a:gd name="T18" fmla="*/ 0 w 89"/>
                    <a:gd name="T19" fmla="*/ 47 h 93"/>
                    <a:gd name="T20" fmla="*/ 44 w 89"/>
                    <a:gd name="T21" fmla="*/ 46 h 9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9"/>
                    <a:gd name="T34" fmla="*/ 0 h 93"/>
                    <a:gd name="T35" fmla="*/ 89 w 89"/>
                    <a:gd name="T36" fmla="*/ 93 h 9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9" h="93">
                      <a:moveTo>
                        <a:pt x="89" y="92"/>
                      </a:moveTo>
                      <a:lnTo>
                        <a:pt x="89" y="57"/>
                      </a:lnTo>
                      <a:lnTo>
                        <a:pt x="67" y="57"/>
                      </a:lnTo>
                      <a:lnTo>
                        <a:pt x="65" y="46"/>
                      </a:lnTo>
                      <a:lnTo>
                        <a:pt x="55" y="46"/>
                      </a:lnTo>
                      <a:lnTo>
                        <a:pt x="44" y="0"/>
                      </a:lnTo>
                      <a:lnTo>
                        <a:pt x="22" y="0"/>
                      </a:lnTo>
                      <a:lnTo>
                        <a:pt x="13" y="41"/>
                      </a:lnTo>
                      <a:lnTo>
                        <a:pt x="0" y="41"/>
                      </a:lnTo>
                      <a:lnTo>
                        <a:pt x="0" y="93"/>
                      </a:lnTo>
                      <a:lnTo>
                        <a:pt x="89" y="9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5" name="Freeform 69"/>
                <p:cNvSpPr>
                  <a:spLocks/>
                </p:cNvSpPr>
                <p:nvPr/>
              </p:nvSpPr>
              <p:spPr bwMode="auto">
                <a:xfrm>
                  <a:off x="6672" y="12347"/>
                  <a:ext cx="211" cy="9"/>
                </a:xfrm>
                <a:custGeom>
                  <a:avLst/>
                  <a:gdLst>
                    <a:gd name="T0" fmla="*/ 211 w 422"/>
                    <a:gd name="T1" fmla="*/ 8 h 19"/>
                    <a:gd name="T2" fmla="*/ 205 w 422"/>
                    <a:gd name="T3" fmla="*/ 0 h 19"/>
                    <a:gd name="T4" fmla="*/ 5 w 422"/>
                    <a:gd name="T5" fmla="*/ 0 h 19"/>
                    <a:gd name="T6" fmla="*/ 0 w 422"/>
                    <a:gd name="T7" fmla="*/ 9 h 19"/>
                    <a:gd name="T8" fmla="*/ 211 w 422"/>
                    <a:gd name="T9" fmla="*/ 8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2"/>
                    <a:gd name="T16" fmla="*/ 0 h 19"/>
                    <a:gd name="T17" fmla="*/ 422 w 422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2" h="19">
                      <a:moveTo>
                        <a:pt x="422" y="17"/>
                      </a:moveTo>
                      <a:lnTo>
                        <a:pt x="409" y="0"/>
                      </a:lnTo>
                      <a:lnTo>
                        <a:pt x="9" y="0"/>
                      </a:lnTo>
                      <a:lnTo>
                        <a:pt x="0" y="19"/>
                      </a:lnTo>
                      <a:lnTo>
                        <a:pt x="422" y="1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6" name="Freeform 70"/>
                <p:cNvSpPr>
                  <a:spLocks/>
                </p:cNvSpPr>
                <p:nvPr/>
              </p:nvSpPr>
              <p:spPr bwMode="auto">
                <a:xfrm>
                  <a:off x="6956" y="12067"/>
                  <a:ext cx="741" cy="300"/>
                </a:xfrm>
                <a:custGeom>
                  <a:avLst/>
                  <a:gdLst>
                    <a:gd name="T0" fmla="*/ 719 w 1481"/>
                    <a:gd name="T1" fmla="*/ 300 h 601"/>
                    <a:gd name="T2" fmla="*/ 702 w 1481"/>
                    <a:gd name="T3" fmla="*/ 167 h 601"/>
                    <a:gd name="T4" fmla="*/ 724 w 1481"/>
                    <a:gd name="T5" fmla="*/ 147 h 601"/>
                    <a:gd name="T6" fmla="*/ 702 w 1481"/>
                    <a:gd name="T7" fmla="*/ 148 h 601"/>
                    <a:gd name="T8" fmla="*/ 696 w 1481"/>
                    <a:gd name="T9" fmla="*/ 101 h 601"/>
                    <a:gd name="T10" fmla="*/ 738 w 1481"/>
                    <a:gd name="T11" fmla="*/ 89 h 601"/>
                    <a:gd name="T12" fmla="*/ 741 w 1481"/>
                    <a:gd name="T13" fmla="*/ 81 h 601"/>
                    <a:gd name="T14" fmla="*/ 693 w 1481"/>
                    <a:gd name="T15" fmla="*/ 81 h 601"/>
                    <a:gd name="T16" fmla="*/ 682 w 1481"/>
                    <a:gd name="T17" fmla="*/ 0 h 601"/>
                    <a:gd name="T18" fmla="*/ 517 w 1481"/>
                    <a:gd name="T19" fmla="*/ 0 h 601"/>
                    <a:gd name="T20" fmla="*/ 514 w 1481"/>
                    <a:gd name="T21" fmla="*/ 22 h 601"/>
                    <a:gd name="T22" fmla="*/ 391 w 1481"/>
                    <a:gd name="T23" fmla="*/ 22 h 601"/>
                    <a:gd name="T24" fmla="*/ 377 w 1481"/>
                    <a:gd name="T25" fmla="*/ 81 h 601"/>
                    <a:gd name="T26" fmla="*/ 215 w 1481"/>
                    <a:gd name="T27" fmla="*/ 81 h 601"/>
                    <a:gd name="T28" fmla="*/ 203 w 1481"/>
                    <a:gd name="T29" fmla="*/ 166 h 601"/>
                    <a:gd name="T30" fmla="*/ 159 w 1481"/>
                    <a:gd name="T31" fmla="*/ 172 h 601"/>
                    <a:gd name="T32" fmla="*/ 49 w 1481"/>
                    <a:gd name="T33" fmla="*/ 173 h 601"/>
                    <a:gd name="T34" fmla="*/ 12 w 1481"/>
                    <a:gd name="T35" fmla="*/ 174 h 601"/>
                    <a:gd name="T36" fmla="*/ 0 w 1481"/>
                    <a:gd name="T37" fmla="*/ 288 h 601"/>
                    <a:gd name="T38" fmla="*/ 719 w 1481"/>
                    <a:gd name="T39" fmla="*/ 300 h 6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81"/>
                    <a:gd name="T61" fmla="*/ 0 h 601"/>
                    <a:gd name="T62" fmla="*/ 1481 w 1481"/>
                    <a:gd name="T63" fmla="*/ 601 h 6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81" h="601">
                      <a:moveTo>
                        <a:pt x="1437" y="601"/>
                      </a:moveTo>
                      <a:lnTo>
                        <a:pt x="1404" y="335"/>
                      </a:lnTo>
                      <a:lnTo>
                        <a:pt x="1447" y="294"/>
                      </a:lnTo>
                      <a:lnTo>
                        <a:pt x="1404" y="297"/>
                      </a:lnTo>
                      <a:lnTo>
                        <a:pt x="1391" y="202"/>
                      </a:lnTo>
                      <a:lnTo>
                        <a:pt x="1475" y="179"/>
                      </a:lnTo>
                      <a:lnTo>
                        <a:pt x="1481" y="163"/>
                      </a:lnTo>
                      <a:lnTo>
                        <a:pt x="1385" y="163"/>
                      </a:lnTo>
                      <a:lnTo>
                        <a:pt x="1364" y="0"/>
                      </a:lnTo>
                      <a:lnTo>
                        <a:pt x="1034" y="0"/>
                      </a:lnTo>
                      <a:lnTo>
                        <a:pt x="1028" y="45"/>
                      </a:lnTo>
                      <a:lnTo>
                        <a:pt x="782" y="45"/>
                      </a:lnTo>
                      <a:lnTo>
                        <a:pt x="753" y="163"/>
                      </a:lnTo>
                      <a:lnTo>
                        <a:pt x="430" y="163"/>
                      </a:lnTo>
                      <a:lnTo>
                        <a:pt x="406" y="332"/>
                      </a:lnTo>
                      <a:lnTo>
                        <a:pt x="317" y="344"/>
                      </a:lnTo>
                      <a:lnTo>
                        <a:pt x="97" y="347"/>
                      </a:lnTo>
                      <a:lnTo>
                        <a:pt x="24" y="349"/>
                      </a:lnTo>
                      <a:lnTo>
                        <a:pt x="0" y="576"/>
                      </a:lnTo>
                      <a:lnTo>
                        <a:pt x="1437" y="60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7" name="Freeform 71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9"/>
                </a:xfrm>
                <a:custGeom>
                  <a:avLst/>
                  <a:gdLst>
                    <a:gd name="T0" fmla="*/ 3 w 66"/>
                    <a:gd name="T1" fmla="*/ 39 h 76"/>
                    <a:gd name="T2" fmla="*/ 0 w 66"/>
                    <a:gd name="T3" fmla="*/ 37 h 76"/>
                    <a:gd name="T4" fmla="*/ 0 w 66"/>
                    <a:gd name="T5" fmla="*/ 5 h 76"/>
                    <a:gd name="T6" fmla="*/ 4 w 66"/>
                    <a:gd name="T7" fmla="*/ 0 h 76"/>
                    <a:gd name="T8" fmla="*/ 28 w 66"/>
                    <a:gd name="T9" fmla="*/ 0 h 76"/>
                    <a:gd name="T10" fmla="*/ 34 w 66"/>
                    <a:gd name="T11" fmla="*/ 5 h 76"/>
                    <a:gd name="T12" fmla="*/ 34 w 66"/>
                    <a:gd name="T13" fmla="*/ 36 h 76"/>
                    <a:gd name="T14" fmla="*/ 29 w 66"/>
                    <a:gd name="T15" fmla="*/ 39 h 76"/>
                    <a:gd name="T16" fmla="*/ 3 w 66"/>
                    <a:gd name="T17" fmla="*/ 39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6"/>
                    <a:gd name="T29" fmla="*/ 66 w 66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6">
                      <a:moveTo>
                        <a:pt x="6" y="76"/>
                      </a:moveTo>
                      <a:lnTo>
                        <a:pt x="0" y="72"/>
                      </a:lnTo>
                      <a:lnTo>
                        <a:pt x="0" y="9"/>
                      </a:lnTo>
                      <a:lnTo>
                        <a:pt x="7" y="0"/>
                      </a:lnTo>
                      <a:lnTo>
                        <a:pt x="55" y="0"/>
                      </a:lnTo>
                      <a:lnTo>
                        <a:pt x="66" y="10"/>
                      </a:lnTo>
                      <a:lnTo>
                        <a:pt x="66" y="70"/>
                      </a:lnTo>
                      <a:lnTo>
                        <a:pt x="56" y="76"/>
                      </a:lnTo>
                      <a:lnTo>
                        <a:pt x="6" y="7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68" name="Freeform 72"/>
                <p:cNvSpPr>
                  <a:spLocks/>
                </p:cNvSpPr>
                <p:nvPr/>
              </p:nvSpPr>
              <p:spPr bwMode="auto">
                <a:xfrm>
                  <a:off x="7492" y="12105"/>
                  <a:ext cx="35" cy="37"/>
                </a:xfrm>
                <a:custGeom>
                  <a:avLst/>
                  <a:gdLst>
                    <a:gd name="T0" fmla="*/ 6 w 70"/>
                    <a:gd name="T1" fmla="*/ 37 h 73"/>
                    <a:gd name="T2" fmla="*/ 1 w 70"/>
                    <a:gd name="T3" fmla="*/ 31 h 73"/>
                    <a:gd name="T4" fmla="*/ 0 w 70"/>
                    <a:gd name="T5" fmla="*/ 6 h 73"/>
                    <a:gd name="T6" fmla="*/ 6 w 70"/>
                    <a:gd name="T7" fmla="*/ 0 h 73"/>
                    <a:gd name="T8" fmla="*/ 28 w 70"/>
                    <a:gd name="T9" fmla="*/ 0 h 73"/>
                    <a:gd name="T10" fmla="*/ 35 w 70"/>
                    <a:gd name="T11" fmla="*/ 7 h 73"/>
                    <a:gd name="T12" fmla="*/ 35 w 70"/>
                    <a:gd name="T13" fmla="*/ 31 h 73"/>
                    <a:gd name="T14" fmla="*/ 28 w 70"/>
                    <a:gd name="T15" fmla="*/ 37 h 73"/>
                    <a:gd name="T16" fmla="*/ 6 w 70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0"/>
                    <a:gd name="T28" fmla="*/ 0 h 73"/>
                    <a:gd name="T29" fmla="*/ 70 w 70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0" h="73">
                      <a:moveTo>
                        <a:pt x="13" y="73"/>
                      </a:moveTo>
                      <a:lnTo>
                        <a:pt x="1" y="61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0" y="14"/>
                      </a:lnTo>
                      <a:lnTo>
                        <a:pt x="70" y="61"/>
                      </a:lnTo>
                      <a:lnTo>
                        <a:pt x="56" y="73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0" name="Freeform 73"/>
                <p:cNvSpPr>
                  <a:spLocks/>
                </p:cNvSpPr>
                <p:nvPr/>
              </p:nvSpPr>
              <p:spPr bwMode="auto">
                <a:xfrm>
                  <a:off x="7546" y="12106"/>
                  <a:ext cx="27" cy="38"/>
                </a:xfrm>
                <a:custGeom>
                  <a:avLst/>
                  <a:gdLst>
                    <a:gd name="T0" fmla="*/ 8 w 53"/>
                    <a:gd name="T1" fmla="*/ 38 h 75"/>
                    <a:gd name="T2" fmla="*/ 0 w 53"/>
                    <a:gd name="T3" fmla="*/ 33 h 75"/>
                    <a:gd name="T4" fmla="*/ 0 w 53"/>
                    <a:gd name="T5" fmla="*/ 6 h 75"/>
                    <a:gd name="T6" fmla="*/ 6 w 53"/>
                    <a:gd name="T7" fmla="*/ 0 h 75"/>
                    <a:gd name="T8" fmla="*/ 22 w 53"/>
                    <a:gd name="T9" fmla="*/ 0 h 75"/>
                    <a:gd name="T10" fmla="*/ 27 w 53"/>
                    <a:gd name="T11" fmla="*/ 7 h 75"/>
                    <a:gd name="T12" fmla="*/ 27 w 53"/>
                    <a:gd name="T13" fmla="*/ 31 h 75"/>
                    <a:gd name="T14" fmla="*/ 22 w 53"/>
                    <a:gd name="T15" fmla="*/ 38 h 75"/>
                    <a:gd name="T16" fmla="*/ 8 w 53"/>
                    <a:gd name="T17" fmla="*/ 38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75"/>
                    <a:gd name="T29" fmla="*/ 53 w 53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75">
                      <a:moveTo>
                        <a:pt x="15" y="75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2" y="0"/>
                      </a:lnTo>
                      <a:lnTo>
                        <a:pt x="44" y="0"/>
                      </a:lnTo>
                      <a:lnTo>
                        <a:pt x="53" y="14"/>
                      </a:lnTo>
                      <a:lnTo>
                        <a:pt x="53" y="61"/>
                      </a:lnTo>
                      <a:lnTo>
                        <a:pt x="43" y="75"/>
                      </a:lnTo>
                      <a:lnTo>
                        <a:pt x="15" y="7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1" name="Freeform 74"/>
                <p:cNvSpPr>
                  <a:spLocks/>
                </p:cNvSpPr>
                <p:nvPr/>
              </p:nvSpPr>
              <p:spPr bwMode="auto">
                <a:xfrm>
                  <a:off x="7585" y="12106"/>
                  <a:ext cx="27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6 w 54"/>
                    <a:gd name="T7" fmla="*/ 0 h 73"/>
                    <a:gd name="T8" fmla="*/ 23 w 54"/>
                    <a:gd name="T9" fmla="*/ 0 h 73"/>
                    <a:gd name="T10" fmla="*/ 27 w 54"/>
                    <a:gd name="T11" fmla="*/ 6 h 73"/>
                    <a:gd name="T12" fmla="*/ 27 w 54"/>
                    <a:gd name="T13" fmla="*/ 30 h 73"/>
                    <a:gd name="T14" fmla="*/ 22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4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2" name="Freeform 75"/>
                <p:cNvSpPr>
                  <a:spLocks/>
                </p:cNvSpPr>
                <p:nvPr/>
              </p:nvSpPr>
              <p:spPr bwMode="auto">
                <a:xfrm>
                  <a:off x="6975" y="12089"/>
                  <a:ext cx="527" cy="268"/>
                </a:xfrm>
                <a:custGeom>
                  <a:avLst/>
                  <a:gdLst>
                    <a:gd name="T0" fmla="*/ 525 w 1053"/>
                    <a:gd name="T1" fmla="*/ 186 h 536"/>
                    <a:gd name="T2" fmla="*/ 525 w 1053"/>
                    <a:gd name="T3" fmla="*/ 126 h 536"/>
                    <a:gd name="T4" fmla="*/ 475 w 1053"/>
                    <a:gd name="T5" fmla="*/ 126 h 536"/>
                    <a:gd name="T6" fmla="*/ 494 w 1053"/>
                    <a:gd name="T7" fmla="*/ 0 h 536"/>
                    <a:gd name="T8" fmla="*/ 383 w 1053"/>
                    <a:gd name="T9" fmla="*/ 0 h 536"/>
                    <a:gd name="T10" fmla="*/ 369 w 1053"/>
                    <a:gd name="T11" fmla="*/ 60 h 536"/>
                    <a:gd name="T12" fmla="*/ 211 w 1053"/>
                    <a:gd name="T13" fmla="*/ 60 h 536"/>
                    <a:gd name="T14" fmla="*/ 199 w 1053"/>
                    <a:gd name="T15" fmla="*/ 140 h 536"/>
                    <a:gd name="T16" fmla="*/ 142 w 1053"/>
                    <a:gd name="T17" fmla="*/ 148 h 536"/>
                    <a:gd name="T18" fmla="*/ 31 w 1053"/>
                    <a:gd name="T19" fmla="*/ 148 h 536"/>
                    <a:gd name="T20" fmla="*/ 10 w 1053"/>
                    <a:gd name="T21" fmla="*/ 152 h 536"/>
                    <a:gd name="T22" fmla="*/ 0 w 1053"/>
                    <a:gd name="T23" fmla="*/ 268 h 536"/>
                    <a:gd name="T24" fmla="*/ 118 w 1053"/>
                    <a:gd name="T25" fmla="*/ 268 h 536"/>
                    <a:gd name="T26" fmla="*/ 129 w 1053"/>
                    <a:gd name="T27" fmla="*/ 185 h 536"/>
                    <a:gd name="T28" fmla="*/ 527 w 1053"/>
                    <a:gd name="T29" fmla="*/ 185 h 536"/>
                    <a:gd name="T30" fmla="*/ 525 w 1053"/>
                    <a:gd name="T31" fmla="*/ 186 h 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53"/>
                    <a:gd name="T49" fmla="*/ 0 h 536"/>
                    <a:gd name="T50" fmla="*/ 1053 w 1053"/>
                    <a:gd name="T51" fmla="*/ 536 h 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53" h="536">
                      <a:moveTo>
                        <a:pt x="1050" y="373"/>
                      </a:moveTo>
                      <a:lnTo>
                        <a:pt x="1050" y="252"/>
                      </a:lnTo>
                      <a:lnTo>
                        <a:pt x="949" y="252"/>
                      </a:lnTo>
                      <a:lnTo>
                        <a:pt x="988" y="0"/>
                      </a:lnTo>
                      <a:lnTo>
                        <a:pt x="765" y="0"/>
                      </a:lnTo>
                      <a:lnTo>
                        <a:pt x="737" y="121"/>
                      </a:lnTo>
                      <a:lnTo>
                        <a:pt x="422" y="121"/>
                      </a:lnTo>
                      <a:lnTo>
                        <a:pt x="398" y="281"/>
                      </a:lnTo>
                      <a:lnTo>
                        <a:pt x="284" y="296"/>
                      </a:lnTo>
                      <a:lnTo>
                        <a:pt x="62" y="296"/>
                      </a:lnTo>
                      <a:lnTo>
                        <a:pt x="19" y="304"/>
                      </a:lnTo>
                      <a:lnTo>
                        <a:pt x="0" y="536"/>
                      </a:lnTo>
                      <a:lnTo>
                        <a:pt x="235" y="536"/>
                      </a:lnTo>
                      <a:lnTo>
                        <a:pt x="258" y="370"/>
                      </a:lnTo>
                      <a:lnTo>
                        <a:pt x="1053" y="370"/>
                      </a:lnTo>
                      <a:lnTo>
                        <a:pt x="1050" y="3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3" name="Freeform 76"/>
                <p:cNvSpPr>
                  <a:spLocks/>
                </p:cNvSpPr>
                <p:nvPr/>
              </p:nvSpPr>
              <p:spPr bwMode="auto">
                <a:xfrm>
                  <a:off x="7003" y="12329"/>
                  <a:ext cx="78" cy="21"/>
                </a:xfrm>
                <a:custGeom>
                  <a:avLst/>
                  <a:gdLst>
                    <a:gd name="T0" fmla="*/ 0 w 156"/>
                    <a:gd name="T1" fmla="*/ 19 h 41"/>
                    <a:gd name="T2" fmla="*/ 0 w 156"/>
                    <a:gd name="T3" fmla="*/ 6 h 41"/>
                    <a:gd name="T4" fmla="*/ 3 w 156"/>
                    <a:gd name="T5" fmla="*/ 2 h 41"/>
                    <a:gd name="T6" fmla="*/ 18 w 156"/>
                    <a:gd name="T7" fmla="*/ 2 h 41"/>
                    <a:gd name="T8" fmla="*/ 18 w 156"/>
                    <a:gd name="T9" fmla="*/ 0 h 41"/>
                    <a:gd name="T10" fmla="*/ 30 w 156"/>
                    <a:gd name="T11" fmla="*/ 0 h 41"/>
                    <a:gd name="T12" fmla="*/ 30 w 156"/>
                    <a:gd name="T13" fmla="*/ 2 h 41"/>
                    <a:gd name="T14" fmla="*/ 78 w 156"/>
                    <a:gd name="T15" fmla="*/ 2 h 41"/>
                    <a:gd name="T16" fmla="*/ 78 w 156"/>
                    <a:gd name="T17" fmla="*/ 21 h 41"/>
                    <a:gd name="T18" fmla="*/ 3 w 156"/>
                    <a:gd name="T19" fmla="*/ 21 h 41"/>
                    <a:gd name="T20" fmla="*/ 0 w 156"/>
                    <a:gd name="T21" fmla="*/ 19 h 4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6"/>
                    <a:gd name="T34" fmla="*/ 0 h 41"/>
                    <a:gd name="T35" fmla="*/ 156 w 156"/>
                    <a:gd name="T36" fmla="*/ 41 h 4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6" h="41">
                      <a:moveTo>
                        <a:pt x="0" y="38"/>
                      </a:moveTo>
                      <a:lnTo>
                        <a:pt x="0" y="12"/>
                      </a:lnTo>
                      <a:lnTo>
                        <a:pt x="6" y="3"/>
                      </a:lnTo>
                      <a:lnTo>
                        <a:pt x="35" y="3"/>
                      </a:lnTo>
                      <a:lnTo>
                        <a:pt x="35" y="0"/>
                      </a:lnTo>
                      <a:lnTo>
                        <a:pt x="61" y="0"/>
                      </a:lnTo>
                      <a:lnTo>
                        <a:pt x="61" y="3"/>
                      </a:lnTo>
                      <a:lnTo>
                        <a:pt x="156" y="3"/>
                      </a:lnTo>
                      <a:lnTo>
                        <a:pt x="156" y="41"/>
                      </a:lnTo>
                      <a:lnTo>
                        <a:pt x="6" y="4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4" name="Freeform 77"/>
                <p:cNvSpPr>
                  <a:spLocks/>
                </p:cNvSpPr>
                <p:nvPr/>
              </p:nvSpPr>
              <p:spPr bwMode="auto">
                <a:xfrm>
                  <a:off x="7374" y="12230"/>
                  <a:ext cx="34" cy="39"/>
                </a:xfrm>
                <a:custGeom>
                  <a:avLst/>
                  <a:gdLst>
                    <a:gd name="T0" fmla="*/ 6 w 68"/>
                    <a:gd name="T1" fmla="*/ 39 h 78"/>
                    <a:gd name="T2" fmla="*/ 0 w 68"/>
                    <a:gd name="T3" fmla="*/ 33 h 78"/>
                    <a:gd name="T4" fmla="*/ 0 w 68"/>
                    <a:gd name="T5" fmla="*/ 5 h 78"/>
                    <a:gd name="T6" fmla="*/ 5 w 68"/>
                    <a:gd name="T7" fmla="*/ 0 h 78"/>
                    <a:gd name="T8" fmla="*/ 26 w 68"/>
                    <a:gd name="T9" fmla="*/ 0 h 78"/>
                    <a:gd name="T10" fmla="*/ 34 w 68"/>
                    <a:gd name="T11" fmla="*/ 5 h 78"/>
                    <a:gd name="T12" fmla="*/ 34 w 68"/>
                    <a:gd name="T13" fmla="*/ 33 h 78"/>
                    <a:gd name="T14" fmla="*/ 27 w 68"/>
                    <a:gd name="T15" fmla="*/ 39 h 78"/>
                    <a:gd name="T16" fmla="*/ 27 w 68"/>
                    <a:gd name="T17" fmla="*/ 38 h 78"/>
                    <a:gd name="T18" fmla="*/ 6 w 68"/>
                    <a:gd name="T19" fmla="*/ 39 h 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78"/>
                    <a:gd name="T32" fmla="*/ 68 w 68"/>
                    <a:gd name="T33" fmla="*/ 78 h 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78">
                      <a:moveTo>
                        <a:pt x="13" y="78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8" y="9"/>
                      </a:lnTo>
                      <a:lnTo>
                        <a:pt x="68" y="66"/>
                      </a:lnTo>
                      <a:lnTo>
                        <a:pt x="55" y="77"/>
                      </a:lnTo>
                      <a:lnTo>
                        <a:pt x="55" y="75"/>
                      </a:lnTo>
                      <a:lnTo>
                        <a:pt x="13" y="7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5" name="Freeform 78"/>
                <p:cNvSpPr>
                  <a:spLocks/>
                </p:cNvSpPr>
                <p:nvPr/>
              </p:nvSpPr>
              <p:spPr bwMode="auto">
                <a:xfrm>
                  <a:off x="7478" y="12278"/>
                  <a:ext cx="44" cy="86"/>
                </a:xfrm>
                <a:custGeom>
                  <a:avLst/>
                  <a:gdLst>
                    <a:gd name="T0" fmla="*/ 5 w 89"/>
                    <a:gd name="T1" fmla="*/ 86 h 172"/>
                    <a:gd name="T2" fmla="*/ 0 w 89"/>
                    <a:gd name="T3" fmla="*/ 0 h 172"/>
                    <a:gd name="T4" fmla="*/ 34 w 89"/>
                    <a:gd name="T5" fmla="*/ 0 h 172"/>
                    <a:gd name="T6" fmla="*/ 44 w 89"/>
                    <a:gd name="T7" fmla="*/ 86 h 172"/>
                    <a:gd name="T8" fmla="*/ 5 w 89"/>
                    <a:gd name="T9" fmla="*/ 86 h 17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172"/>
                    <a:gd name="T17" fmla="*/ 89 w 89"/>
                    <a:gd name="T18" fmla="*/ 172 h 17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172">
                      <a:moveTo>
                        <a:pt x="10" y="172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89" y="172"/>
                      </a:lnTo>
                      <a:lnTo>
                        <a:pt x="10" y="1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6" name="Freeform 79"/>
                <p:cNvSpPr>
                  <a:spLocks/>
                </p:cNvSpPr>
                <p:nvPr/>
              </p:nvSpPr>
              <p:spPr bwMode="auto">
                <a:xfrm>
                  <a:off x="7091" y="12276"/>
                  <a:ext cx="108" cy="83"/>
                </a:xfrm>
                <a:custGeom>
                  <a:avLst/>
                  <a:gdLst>
                    <a:gd name="T0" fmla="*/ 0 w 215"/>
                    <a:gd name="T1" fmla="*/ 81 h 166"/>
                    <a:gd name="T2" fmla="*/ 2 w 215"/>
                    <a:gd name="T3" fmla="*/ 81 h 166"/>
                    <a:gd name="T4" fmla="*/ 13 w 215"/>
                    <a:gd name="T5" fmla="*/ 0 h 166"/>
                    <a:gd name="T6" fmla="*/ 108 w 215"/>
                    <a:gd name="T7" fmla="*/ 0 h 166"/>
                    <a:gd name="T8" fmla="*/ 102 w 215"/>
                    <a:gd name="T9" fmla="*/ 83 h 166"/>
                    <a:gd name="T10" fmla="*/ 0 w 215"/>
                    <a:gd name="T11" fmla="*/ 81 h 1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5"/>
                    <a:gd name="T19" fmla="*/ 0 h 166"/>
                    <a:gd name="T20" fmla="*/ 215 w 215"/>
                    <a:gd name="T21" fmla="*/ 166 h 1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5" h="166">
                      <a:moveTo>
                        <a:pt x="0" y="161"/>
                      </a:moveTo>
                      <a:lnTo>
                        <a:pt x="3" y="161"/>
                      </a:lnTo>
                      <a:lnTo>
                        <a:pt x="26" y="0"/>
                      </a:lnTo>
                      <a:lnTo>
                        <a:pt x="215" y="0"/>
                      </a:lnTo>
                      <a:lnTo>
                        <a:pt x="203" y="166"/>
                      </a:lnTo>
                      <a:lnTo>
                        <a:pt x="0" y="1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7" name="Freeform 80"/>
                <p:cNvSpPr>
                  <a:spLocks/>
                </p:cNvSpPr>
                <p:nvPr/>
              </p:nvSpPr>
              <p:spPr bwMode="auto">
                <a:xfrm>
                  <a:off x="7152" y="12285"/>
                  <a:ext cx="28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9 w 55"/>
                    <a:gd name="T5" fmla="*/ 5 h 131"/>
                    <a:gd name="T6" fmla="*/ 11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5" y="131"/>
                      </a:moveTo>
                      <a:lnTo>
                        <a:pt x="0" y="119"/>
                      </a:lnTo>
                      <a:lnTo>
                        <a:pt x="17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0" y="126"/>
                      </a:lnTo>
                      <a:lnTo>
                        <a:pt x="36" y="131"/>
                      </a:lnTo>
                      <a:lnTo>
                        <a:pt x="5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8" name="Freeform 81"/>
                <p:cNvSpPr>
                  <a:spLocks/>
                </p:cNvSpPr>
                <p:nvPr/>
              </p:nvSpPr>
              <p:spPr bwMode="auto">
                <a:xfrm>
                  <a:off x="7127" y="12285"/>
                  <a:ext cx="27" cy="66"/>
                </a:xfrm>
                <a:custGeom>
                  <a:avLst/>
                  <a:gdLst>
                    <a:gd name="T0" fmla="*/ 3 w 55"/>
                    <a:gd name="T1" fmla="*/ 66 h 131"/>
                    <a:gd name="T2" fmla="*/ 0 w 55"/>
                    <a:gd name="T3" fmla="*/ 60 h 131"/>
                    <a:gd name="T4" fmla="*/ 7 w 55"/>
                    <a:gd name="T5" fmla="*/ 5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7 w 55"/>
                    <a:gd name="T11" fmla="*/ 7 h 131"/>
                    <a:gd name="T12" fmla="*/ 20 w 55"/>
                    <a:gd name="T13" fmla="*/ 63 h 131"/>
                    <a:gd name="T14" fmla="*/ 18 w 55"/>
                    <a:gd name="T15" fmla="*/ 66 h 131"/>
                    <a:gd name="T16" fmla="*/ 3 w 55"/>
                    <a:gd name="T17" fmla="*/ 66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6" y="131"/>
                      </a:moveTo>
                      <a:lnTo>
                        <a:pt x="0" y="119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5" y="13"/>
                      </a:lnTo>
                      <a:lnTo>
                        <a:pt x="41" y="126"/>
                      </a:lnTo>
                      <a:lnTo>
                        <a:pt x="36" y="131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79" name="Freeform 82"/>
                <p:cNvSpPr>
                  <a:spLocks/>
                </p:cNvSpPr>
                <p:nvPr/>
              </p:nvSpPr>
              <p:spPr bwMode="auto">
                <a:xfrm>
                  <a:off x="7103" y="12286"/>
                  <a:ext cx="28" cy="65"/>
                </a:xfrm>
                <a:custGeom>
                  <a:avLst/>
                  <a:gdLst>
                    <a:gd name="T0" fmla="*/ 2 w 55"/>
                    <a:gd name="T1" fmla="*/ 65 h 131"/>
                    <a:gd name="T2" fmla="*/ 0 w 55"/>
                    <a:gd name="T3" fmla="*/ 59 h 131"/>
                    <a:gd name="T4" fmla="*/ 8 w 55"/>
                    <a:gd name="T5" fmla="*/ 4 h 131"/>
                    <a:gd name="T6" fmla="*/ 10 w 55"/>
                    <a:gd name="T7" fmla="*/ 0 h 131"/>
                    <a:gd name="T8" fmla="*/ 26 w 55"/>
                    <a:gd name="T9" fmla="*/ 0 h 131"/>
                    <a:gd name="T10" fmla="*/ 28 w 55"/>
                    <a:gd name="T11" fmla="*/ 6 h 131"/>
                    <a:gd name="T12" fmla="*/ 20 w 55"/>
                    <a:gd name="T13" fmla="*/ 63 h 131"/>
                    <a:gd name="T14" fmla="*/ 17 w 55"/>
                    <a:gd name="T15" fmla="*/ 65 h 131"/>
                    <a:gd name="T16" fmla="*/ 2 w 55"/>
                    <a:gd name="T17" fmla="*/ 65 h 13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1"/>
                    <a:gd name="T29" fmla="*/ 55 w 55"/>
                    <a:gd name="T30" fmla="*/ 131 h 13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1">
                      <a:moveTo>
                        <a:pt x="3" y="131"/>
                      </a:moveTo>
                      <a:lnTo>
                        <a:pt x="0" y="118"/>
                      </a:lnTo>
                      <a:lnTo>
                        <a:pt x="15" y="8"/>
                      </a:lnTo>
                      <a:lnTo>
                        <a:pt x="20" y="0"/>
                      </a:lnTo>
                      <a:lnTo>
                        <a:pt x="51" y="0"/>
                      </a:lnTo>
                      <a:lnTo>
                        <a:pt x="55" y="12"/>
                      </a:lnTo>
                      <a:lnTo>
                        <a:pt x="40" y="126"/>
                      </a:lnTo>
                      <a:lnTo>
                        <a:pt x="34" y="131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0" name="Freeform 83"/>
                <p:cNvSpPr>
                  <a:spLocks/>
                </p:cNvSpPr>
                <p:nvPr/>
              </p:nvSpPr>
              <p:spPr bwMode="auto">
                <a:xfrm>
                  <a:off x="6935" y="12241"/>
                  <a:ext cx="50" cy="116"/>
                </a:xfrm>
                <a:custGeom>
                  <a:avLst/>
                  <a:gdLst>
                    <a:gd name="T0" fmla="*/ 50 w 99"/>
                    <a:gd name="T1" fmla="*/ 0 h 232"/>
                    <a:gd name="T2" fmla="*/ 33 w 99"/>
                    <a:gd name="T3" fmla="*/ 3 h 232"/>
                    <a:gd name="T4" fmla="*/ 26 w 99"/>
                    <a:gd name="T5" fmla="*/ 61 h 232"/>
                    <a:gd name="T6" fmla="*/ 0 w 99"/>
                    <a:gd name="T7" fmla="*/ 61 h 232"/>
                    <a:gd name="T8" fmla="*/ 0 w 99"/>
                    <a:gd name="T9" fmla="*/ 68 h 232"/>
                    <a:gd name="T10" fmla="*/ 25 w 99"/>
                    <a:gd name="T11" fmla="*/ 68 h 232"/>
                    <a:gd name="T12" fmla="*/ 21 w 99"/>
                    <a:gd name="T13" fmla="*/ 116 h 232"/>
                    <a:gd name="T14" fmla="*/ 39 w 99"/>
                    <a:gd name="T15" fmla="*/ 116 h 232"/>
                    <a:gd name="T16" fmla="*/ 50 w 99"/>
                    <a:gd name="T17" fmla="*/ 0 h 2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232"/>
                    <a:gd name="T29" fmla="*/ 99 w 99"/>
                    <a:gd name="T30" fmla="*/ 232 h 2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232">
                      <a:moveTo>
                        <a:pt x="99" y="0"/>
                      </a:moveTo>
                      <a:lnTo>
                        <a:pt x="65" y="6"/>
                      </a:lnTo>
                      <a:lnTo>
                        <a:pt x="52" y="123"/>
                      </a:lnTo>
                      <a:lnTo>
                        <a:pt x="0" y="123"/>
                      </a:lnTo>
                      <a:lnTo>
                        <a:pt x="0" y="135"/>
                      </a:lnTo>
                      <a:lnTo>
                        <a:pt x="49" y="135"/>
                      </a:lnTo>
                      <a:lnTo>
                        <a:pt x="41" y="232"/>
                      </a:lnTo>
                      <a:lnTo>
                        <a:pt x="77" y="232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3" name="Freeform 84"/>
                <p:cNvSpPr>
                  <a:spLocks/>
                </p:cNvSpPr>
                <p:nvPr/>
              </p:nvSpPr>
              <p:spPr bwMode="auto">
                <a:xfrm>
                  <a:off x="7160" y="12147"/>
                  <a:ext cx="25" cy="85"/>
                </a:xfrm>
                <a:custGeom>
                  <a:avLst/>
                  <a:gdLst>
                    <a:gd name="T0" fmla="*/ 25 w 49"/>
                    <a:gd name="T1" fmla="*/ 0 h 169"/>
                    <a:gd name="T2" fmla="*/ 11 w 49"/>
                    <a:gd name="T3" fmla="*/ 2 h 169"/>
                    <a:gd name="T4" fmla="*/ 0 w 49"/>
                    <a:gd name="T5" fmla="*/ 85 h 169"/>
                    <a:gd name="T6" fmla="*/ 13 w 49"/>
                    <a:gd name="T7" fmla="*/ 82 h 169"/>
                    <a:gd name="T8" fmla="*/ 25 w 49"/>
                    <a:gd name="T9" fmla="*/ 0 h 1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69"/>
                    <a:gd name="T17" fmla="*/ 49 w 49"/>
                    <a:gd name="T18" fmla="*/ 169 h 16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69">
                      <a:moveTo>
                        <a:pt x="49" y="0"/>
                      </a:moveTo>
                      <a:lnTo>
                        <a:pt x="21" y="3"/>
                      </a:lnTo>
                      <a:lnTo>
                        <a:pt x="0" y="169"/>
                      </a:lnTo>
                      <a:lnTo>
                        <a:pt x="25" y="164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6" name="Freeform 85"/>
                <p:cNvSpPr>
                  <a:spLocks/>
                </p:cNvSpPr>
                <p:nvPr/>
              </p:nvSpPr>
              <p:spPr bwMode="auto">
                <a:xfrm>
                  <a:off x="7333" y="12088"/>
                  <a:ext cx="24" cy="59"/>
                </a:xfrm>
                <a:custGeom>
                  <a:avLst/>
                  <a:gdLst>
                    <a:gd name="T0" fmla="*/ 24 w 49"/>
                    <a:gd name="T1" fmla="*/ 0 h 118"/>
                    <a:gd name="T2" fmla="*/ 13 w 49"/>
                    <a:gd name="T3" fmla="*/ 0 h 118"/>
                    <a:gd name="T4" fmla="*/ 0 w 49"/>
                    <a:gd name="T5" fmla="*/ 59 h 118"/>
                    <a:gd name="T6" fmla="*/ 13 w 49"/>
                    <a:gd name="T7" fmla="*/ 59 h 118"/>
                    <a:gd name="T8" fmla="*/ 24 w 49"/>
                    <a:gd name="T9" fmla="*/ 0 h 1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"/>
                    <a:gd name="T16" fmla="*/ 0 h 118"/>
                    <a:gd name="T17" fmla="*/ 49 w 49"/>
                    <a:gd name="T18" fmla="*/ 118 h 1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" h="118">
                      <a:moveTo>
                        <a:pt x="49" y="0"/>
                      </a:moveTo>
                      <a:lnTo>
                        <a:pt x="26" y="0"/>
                      </a:lnTo>
                      <a:lnTo>
                        <a:pt x="0" y="118"/>
                      </a:lnTo>
                      <a:lnTo>
                        <a:pt x="26" y="11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7" name="Freeform 86"/>
                <p:cNvSpPr>
                  <a:spLocks/>
                </p:cNvSpPr>
                <p:nvPr/>
              </p:nvSpPr>
              <p:spPr bwMode="auto">
                <a:xfrm>
                  <a:off x="7781" y="11914"/>
                  <a:ext cx="1089" cy="459"/>
                </a:xfrm>
                <a:custGeom>
                  <a:avLst/>
                  <a:gdLst>
                    <a:gd name="T0" fmla="*/ 1068 w 2176"/>
                    <a:gd name="T1" fmla="*/ 452 h 919"/>
                    <a:gd name="T2" fmla="*/ 1063 w 2176"/>
                    <a:gd name="T3" fmla="*/ 418 h 919"/>
                    <a:gd name="T4" fmla="*/ 1061 w 2176"/>
                    <a:gd name="T5" fmla="*/ 402 h 919"/>
                    <a:gd name="T6" fmla="*/ 1087 w 2176"/>
                    <a:gd name="T7" fmla="*/ 396 h 919"/>
                    <a:gd name="T8" fmla="*/ 1089 w 2176"/>
                    <a:gd name="T9" fmla="*/ 391 h 919"/>
                    <a:gd name="T10" fmla="*/ 1058 w 2176"/>
                    <a:gd name="T11" fmla="*/ 389 h 919"/>
                    <a:gd name="T12" fmla="*/ 1051 w 2176"/>
                    <a:gd name="T13" fmla="*/ 332 h 919"/>
                    <a:gd name="T14" fmla="*/ 1074 w 2176"/>
                    <a:gd name="T15" fmla="*/ 327 h 919"/>
                    <a:gd name="T16" fmla="*/ 1074 w 2176"/>
                    <a:gd name="T17" fmla="*/ 319 h 919"/>
                    <a:gd name="T18" fmla="*/ 1051 w 2176"/>
                    <a:gd name="T19" fmla="*/ 319 h 919"/>
                    <a:gd name="T20" fmla="*/ 1044 w 2176"/>
                    <a:gd name="T21" fmla="*/ 272 h 919"/>
                    <a:gd name="T22" fmla="*/ 949 w 2176"/>
                    <a:gd name="T23" fmla="*/ 272 h 919"/>
                    <a:gd name="T24" fmla="*/ 948 w 2176"/>
                    <a:gd name="T25" fmla="*/ 268 h 919"/>
                    <a:gd name="T26" fmla="*/ 915 w 2176"/>
                    <a:gd name="T27" fmla="*/ 268 h 919"/>
                    <a:gd name="T28" fmla="*/ 903 w 2176"/>
                    <a:gd name="T29" fmla="*/ 201 h 919"/>
                    <a:gd name="T30" fmla="*/ 939 w 2176"/>
                    <a:gd name="T31" fmla="*/ 193 h 919"/>
                    <a:gd name="T32" fmla="*/ 954 w 2176"/>
                    <a:gd name="T33" fmla="*/ 193 h 919"/>
                    <a:gd name="T34" fmla="*/ 954 w 2176"/>
                    <a:gd name="T35" fmla="*/ 184 h 919"/>
                    <a:gd name="T36" fmla="*/ 902 w 2176"/>
                    <a:gd name="T37" fmla="*/ 184 h 919"/>
                    <a:gd name="T38" fmla="*/ 887 w 2176"/>
                    <a:gd name="T39" fmla="*/ 109 h 919"/>
                    <a:gd name="T40" fmla="*/ 893 w 2176"/>
                    <a:gd name="T41" fmla="*/ 82 h 919"/>
                    <a:gd name="T42" fmla="*/ 883 w 2176"/>
                    <a:gd name="T43" fmla="*/ 75 h 919"/>
                    <a:gd name="T44" fmla="*/ 790 w 2176"/>
                    <a:gd name="T45" fmla="*/ 75 h 919"/>
                    <a:gd name="T46" fmla="*/ 790 w 2176"/>
                    <a:gd name="T47" fmla="*/ 64 h 919"/>
                    <a:gd name="T48" fmla="*/ 780 w 2176"/>
                    <a:gd name="T49" fmla="*/ 54 h 919"/>
                    <a:gd name="T50" fmla="*/ 698 w 2176"/>
                    <a:gd name="T51" fmla="*/ 53 h 919"/>
                    <a:gd name="T52" fmla="*/ 691 w 2176"/>
                    <a:gd name="T53" fmla="*/ 61 h 919"/>
                    <a:gd name="T54" fmla="*/ 691 w 2176"/>
                    <a:gd name="T55" fmla="*/ 12 h 919"/>
                    <a:gd name="T56" fmla="*/ 697 w 2176"/>
                    <a:gd name="T57" fmla="*/ 12 h 919"/>
                    <a:gd name="T58" fmla="*/ 697 w 2176"/>
                    <a:gd name="T59" fmla="*/ 0 h 919"/>
                    <a:gd name="T60" fmla="*/ 584 w 2176"/>
                    <a:gd name="T61" fmla="*/ 0 h 919"/>
                    <a:gd name="T62" fmla="*/ 584 w 2176"/>
                    <a:gd name="T63" fmla="*/ 8 h 919"/>
                    <a:gd name="T64" fmla="*/ 590 w 2176"/>
                    <a:gd name="T65" fmla="*/ 8 h 919"/>
                    <a:gd name="T66" fmla="*/ 575 w 2176"/>
                    <a:gd name="T67" fmla="*/ 70 h 919"/>
                    <a:gd name="T68" fmla="*/ 425 w 2176"/>
                    <a:gd name="T69" fmla="*/ 70 h 919"/>
                    <a:gd name="T70" fmla="*/ 425 w 2176"/>
                    <a:gd name="T71" fmla="*/ 81 h 919"/>
                    <a:gd name="T72" fmla="*/ 446 w 2176"/>
                    <a:gd name="T73" fmla="*/ 81 h 919"/>
                    <a:gd name="T74" fmla="*/ 446 w 2176"/>
                    <a:gd name="T75" fmla="*/ 127 h 919"/>
                    <a:gd name="T76" fmla="*/ 438 w 2176"/>
                    <a:gd name="T77" fmla="*/ 150 h 919"/>
                    <a:gd name="T78" fmla="*/ 444 w 2176"/>
                    <a:gd name="T79" fmla="*/ 157 h 919"/>
                    <a:gd name="T80" fmla="*/ 420 w 2176"/>
                    <a:gd name="T81" fmla="*/ 303 h 919"/>
                    <a:gd name="T82" fmla="*/ 332 w 2176"/>
                    <a:gd name="T83" fmla="*/ 302 h 919"/>
                    <a:gd name="T84" fmla="*/ 314 w 2176"/>
                    <a:gd name="T85" fmla="*/ 154 h 919"/>
                    <a:gd name="T86" fmla="*/ 85 w 2176"/>
                    <a:gd name="T87" fmla="*/ 154 h 919"/>
                    <a:gd name="T88" fmla="*/ 121 w 2176"/>
                    <a:gd name="T89" fmla="*/ 167 h 919"/>
                    <a:gd name="T90" fmla="*/ 97 w 2176"/>
                    <a:gd name="T91" fmla="*/ 386 h 919"/>
                    <a:gd name="T92" fmla="*/ 15 w 2176"/>
                    <a:gd name="T93" fmla="*/ 386 h 919"/>
                    <a:gd name="T94" fmla="*/ 0 w 2176"/>
                    <a:gd name="T95" fmla="*/ 456 h 919"/>
                    <a:gd name="T96" fmla="*/ 343 w 2176"/>
                    <a:gd name="T97" fmla="*/ 459 h 919"/>
                    <a:gd name="T98" fmla="*/ 966 w 2176"/>
                    <a:gd name="T99" fmla="*/ 459 h 919"/>
                    <a:gd name="T100" fmla="*/ 1064 w 2176"/>
                    <a:gd name="T101" fmla="*/ 456 h 919"/>
                    <a:gd name="T102" fmla="*/ 1068 w 2176"/>
                    <a:gd name="T103" fmla="*/ 452 h 91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76"/>
                    <a:gd name="T157" fmla="*/ 0 h 919"/>
                    <a:gd name="T158" fmla="*/ 2176 w 2176"/>
                    <a:gd name="T159" fmla="*/ 919 h 91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76" h="919">
                      <a:moveTo>
                        <a:pt x="2134" y="905"/>
                      </a:moveTo>
                      <a:lnTo>
                        <a:pt x="2124" y="836"/>
                      </a:lnTo>
                      <a:lnTo>
                        <a:pt x="2121" y="805"/>
                      </a:lnTo>
                      <a:lnTo>
                        <a:pt x="2173" y="793"/>
                      </a:lnTo>
                      <a:lnTo>
                        <a:pt x="2176" y="782"/>
                      </a:lnTo>
                      <a:lnTo>
                        <a:pt x="2115" y="779"/>
                      </a:lnTo>
                      <a:lnTo>
                        <a:pt x="2100" y="665"/>
                      </a:lnTo>
                      <a:lnTo>
                        <a:pt x="2146" y="654"/>
                      </a:lnTo>
                      <a:lnTo>
                        <a:pt x="2146" y="639"/>
                      </a:lnTo>
                      <a:lnTo>
                        <a:pt x="2100" y="639"/>
                      </a:lnTo>
                      <a:lnTo>
                        <a:pt x="2087" y="545"/>
                      </a:lnTo>
                      <a:lnTo>
                        <a:pt x="1897" y="545"/>
                      </a:lnTo>
                      <a:lnTo>
                        <a:pt x="1894" y="536"/>
                      </a:lnTo>
                      <a:lnTo>
                        <a:pt x="1828" y="536"/>
                      </a:lnTo>
                      <a:lnTo>
                        <a:pt x="1805" y="403"/>
                      </a:lnTo>
                      <a:lnTo>
                        <a:pt x="1877" y="387"/>
                      </a:lnTo>
                      <a:lnTo>
                        <a:pt x="1907" y="387"/>
                      </a:lnTo>
                      <a:lnTo>
                        <a:pt x="1907" y="369"/>
                      </a:lnTo>
                      <a:lnTo>
                        <a:pt x="1803" y="369"/>
                      </a:lnTo>
                      <a:lnTo>
                        <a:pt x="1773" y="218"/>
                      </a:lnTo>
                      <a:lnTo>
                        <a:pt x="1785" y="165"/>
                      </a:lnTo>
                      <a:lnTo>
                        <a:pt x="1765" y="151"/>
                      </a:lnTo>
                      <a:lnTo>
                        <a:pt x="1579" y="151"/>
                      </a:lnTo>
                      <a:lnTo>
                        <a:pt x="1579" y="129"/>
                      </a:lnTo>
                      <a:lnTo>
                        <a:pt x="1558" y="109"/>
                      </a:lnTo>
                      <a:lnTo>
                        <a:pt x="1395" y="106"/>
                      </a:lnTo>
                      <a:lnTo>
                        <a:pt x="1380" y="123"/>
                      </a:lnTo>
                      <a:lnTo>
                        <a:pt x="1380" y="25"/>
                      </a:lnTo>
                      <a:lnTo>
                        <a:pt x="1392" y="25"/>
                      </a:lnTo>
                      <a:lnTo>
                        <a:pt x="1392" y="0"/>
                      </a:lnTo>
                      <a:lnTo>
                        <a:pt x="1166" y="0"/>
                      </a:lnTo>
                      <a:lnTo>
                        <a:pt x="1166" y="17"/>
                      </a:lnTo>
                      <a:lnTo>
                        <a:pt x="1179" y="17"/>
                      </a:lnTo>
                      <a:lnTo>
                        <a:pt x="1149" y="140"/>
                      </a:lnTo>
                      <a:lnTo>
                        <a:pt x="849" y="140"/>
                      </a:lnTo>
                      <a:lnTo>
                        <a:pt x="849" y="162"/>
                      </a:lnTo>
                      <a:lnTo>
                        <a:pt x="892" y="162"/>
                      </a:lnTo>
                      <a:lnTo>
                        <a:pt x="892" y="254"/>
                      </a:lnTo>
                      <a:lnTo>
                        <a:pt x="875" y="301"/>
                      </a:lnTo>
                      <a:lnTo>
                        <a:pt x="887" y="314"/>
                      </a:lnTo>
                      <a:lnTo>
                        <a:pt x="840" y="607"/>
                      </a:lnTo>
                      <a:lnTo>
                        <a:pt x="664" y="604"/>
                      </a:lnTo>
                      <a:lnTo>
                        <a:pt x="627" y="309"/>
                      </a:lnTo>
                      <a:lnTo>
                        <a:pt x="169" y="309"/>
                      </a:lnTo>
                      <a:lnTo>
                        <a:pt x="242" y="334"/>
                      </a:lnTo>
                      <a:lnTo>
                        <a:pt x="193" y="773"/>
                      </a:lnTo>
                      <a:lnTo>
                        <a:pt x="29" y="773"/>
                      </a:lnTo>
                      <a:lnTo>
                        <a:pt x="0" y="912"/>
                      </a:lnTo>
                      <a:lnTo>
                        <a:pt x="686" y="919"/>
                      </a:lnTo>
                      <a:lnTo>
                        <a:pt x="1931" y="919"/>
                      </a:lnTo>
                      <a:lnTo>
                        <a:pt x="2126" y="912"/>
                      </a:lnTo>
                      <a:lnTo>
                        <a:pt x="2134" y="90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8" name="Freeform 87"/>
                <p:cNvSpPr>
                  <a:spLocks/>
                </p:cNvSpPr>
                <p:nvPr/>
              </p:nvSpPr>
              <p:spPr bwMode="auto">
                <a:xfrm>
                  <a:off x="8217" y="12052"/>
                  <a:ext cx="113" cy="165"/>
                </a:xfrm>
                <a:custGeom>
                  <a:avLst/>
                  <a:gdLst>
                    <a:gd name="T0" fmla="*/ 79 w 226"/>
                    <a:gd name="T1" fmla="*/ 165 h 330"/>
                    <a:gd name="T2" fmla="*/ 79 w 226"/>
                    <a:gd name="T3" fmla="*/ 164 h 330"/>
                    <a:gd name="T4" fmla="*/ 113 w 226"/>
                    <a:gd name="T5" fmla="*/ 0 h 330"/>
                    <a:gd name="T6" fmla="*/ 52 w 226"/>
                    <a:gd name="T7" fmla="*/ 0 h 330"/>
                    <a:gd name="T8" fmla="*/ 40 w 226"/>
                    <a:gd name="T9" fmla="*/ 20 h 330"/>
                    <a:gd name="T10" fmla="*/ 21 w 226"/>
                    <a:gd name="T11" fmla="*/ 20 h 330"/>
                    <a:gd name="T12" fmla="*/ 0 w 226"/>
                    <a:gd name="T13" fmla="*/ 164 h 330"/>
                    <a:gd name="T14" fmla="*/ 79 w 226"/>
                    <a:gd name="T15" fmla="*/ 165 h 3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26"/>
                    <a:gd name="T25" fmla="*/ 0 h 330"/>
                    <a:gd name="T26" fmla="*/ 226 w 226"/>
                    <a:gd name="T27" fmla="*/ 330 h 3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26" h="330">
                      <a:moveTo>
                        <a:pt x="158" y="330"/>
                      </a:moveTo>
                      <a:lnTo>
                        <a:pt x="158" y="328"/>
                      </a:lnTo>
                      <a:lnTo>
                        <a:pt x="226" y="0"/>
                      </a:lnTo>
                      <a:lnTo>
                        <a:pt x="104" y="0"/>
                      </a:lnTo>
                      <a:lnTo>
                        <a:pt x="80" y="40"/>
                      </a:lnTo>
                      <a:lnTo>
                        <a:pt x="42" y="40"/>
                      </a:lnTo>
                      <a:lnTo>
                        <a:pt x="0" y="328"/>
                      </a:lnTo>
                      <a:lnTo>
                        <a:pt x="158" y="33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89" name="Freeform 88"/>
                <p:cNvSpPr>
                  <a:spLocks/>
                </p:cNvSpPr>
                <p:nvPr/>
              </p:nvSpPr>
              <p:spPr bwMode="auto">
                <a:xfrm>
                  <a:off x="8423" y="11937"/>
                  <a:ext cx="48" cy="41"/>
                </a:xfrm>
                <a:custGeom>
                  <a:avLst/>
                  <a:gdLst>
                    <a:gd name="T0" fmla="*/ 0 w 97"/>
                    <a:gd name="T1" fmla="*/ 40 h 83"/>
                    <a:gd name="T2" fmla="*/ 0 w 97"/>
                    <a:gd name="T3" fmla="*/ 0 h 83"/>
                    <a:gd name="T4" fmla="*/ 48 w 97"/>
                    <a:gd name="T5" fmla="*/ 0 h 83"/>
                    <a:gd name="T6" fmla="*/ 48 w 97"/>
                    <a:gd name="T7" fmla="*/ 41 h 83"/>
                    <a:gd name="T8" fmla="*/ 0 w 97"/>
                    <a:gd name="T9" fmla="*/ 40 h 8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7"/>
                    <a:gd name="T16" fmla="*/ 0 h 83"/>
                    <a:gd name="T17" fmla="*/ 97 w 97"/>
                    <a:gd name="T18" fmla="*/ 83 h 8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7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97" y="0"/>
                      </a:lnTo>
                      <a:lnTo>
                        <a:pt x="97" y="83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1" name="Freeform 89"/>
                <p:cNvSpPr>
                  <a:spLocks/>
                </p:cNvSpPr>
                <p:nvPr/>
              </p:nvSpPr>
              <p:spPr bwMode="auto">
                <a:xfrm>
                  <a:off x="8360" y="11923"/>
                  <a:ext cx="30" cy="61"/>
                </a:xfrm>
                <a:custGeom>
                  <a:avLst/>
                  <a:gdLst>
                    <a:gd name="T0" fmla="*/ 20 w 59"/>
                    <a:gd name="T1" fmla="*/ 61 h 121"/>
                    <a:gd name="T2" fmla="*/ 30 w 59"/>
                    <a:gd name="T3" fmla="*/ 0 h 121"/>
                    <a:gd name="T4" fmla="*/ 11 w 59"/>
                    <a:gd name="T5" fmla="*/ 0 h 121"/>
                    <a:gd name="T6" fmla="*/ 0 w 59"/>
                    <a:gd name="T7" fmla="*/ 52 h 121"/>
                    <a:gd name="T8" fmla="*/ 3 w 59"/>
                    <a:gd name="T9" fmla="*/ 61 h 121"/>
                    <a:gd name="T10" fmla="*/ 20 w 59"/>
                    <a:gd name="T11" fmla="*/ 61 h 1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121"/>
                    <a:gd name="T20" fmla="*/ 59 w 59"/>
                    <a:gd name="T21" fmla="*/ 121 h 1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121">
                      <a:moveTo>
                        <a:pt x="39" y="121"/>
                      </a:moveTo>
                      <a:lnTo>
                        <a:pt x="59" y="0"/>
                      </a:lnTo>
                      <a:lnTo>
                        <a:pt x="21" y="0"/>
                      </a:lnTo>
                      <a:lnTo>
                        <a:pt x="0" y="103"/>
                      </a:lnTo>
                      <a:lnTo>
                        <a:pt x="6" y="121"/>
                      </a:lnTo>
                      <a:lnTo>
                        <a:pt x="39" y="12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2" name="Freeform 90"/>
                <p:cNvSpPr>
                  <a:spLocks/>
                </p:cNvSpPr>
                <p:nvPr/>
              </p:nvSpPr>
              <p:spPr bwMode="auto">
                <a:xfrm>
                  <a:off x="8367" y="11984"/>
                  <a:ext cx="64" cy="66"/>
                </a:xfrm>
                <a:custGeom>
                  <a:avLst/>
                  <a:gdLst>
                    <a:gd name="T0" fmla="*/ 64 w 128"/>
                    <a:gd name="T1" fmla="*/ 66 h 134"/>
                    <a:gd name="T2" fmla="*/ 64 w 128"/>
                    <a:gd name="T3" fmla="*/ 0 h 134"/>
                    <a:gd name="T4" fmla="*/ 0 w 128"/>
                    <a:gd name="T5" fmla="*/ 0 h 134"/>
                    <a:gd name="T6" fmla="*/ 13 w 128"/>
                    <a:gd name="T7" fmla="*/ 34 h 134"/>
                    <a:gd name="T8" fmla="*/ 13 w 128"/>
                    <a:gd name="T9" fmla="*/ 66 h 134"/>
                    <a:gd name="T10" fmla="*/ 64 w 128"/>
                    <a:gd name="T11" fmla="*/ 66 h 1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34"/>
                    <a:gd name="T20" fmla="*/ 128 w 128"/>
                    <a:gd name="T21" fmla="*/ 134 h 1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34">
                      <a:moveTo>
                        <a:pt x="128" y="134"/>
                      </a:moveTo>
                      <a:lnTo>
                        <a:pt x="128" y="0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7" y="134"/>
                      </a:lnTo>
                      <a:lnTo>
                        <a:pt x="128" y="13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3" name="Freeform 91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32"/>
                </a:xfrm>
                <a:custGeom>
                  <a:avLst/>
                  <a:gdLst>
                    <a:gd name="T0" fmla="*/ 2 w 54"/>
                    <a:gd name="T1" fmla="*/ 32 h 63"/>
                    <a:gd name="T2" fmla="*/ 0 w 54"/>
                    <a:gd name="T3" fmla="*/ 14 h 63"/>
                    <a:gd name="T4" fmla="*/ 1 w 54"/>
                    <a:gd name="T5" fmla="*/ 6 h 63"/>
                    <a:gd name="T6" fmla="*/ 10 w 54"/>
                    <a:gd name="T7" fmla="*/ 0 h 63"/>
                    <a:gd name="T8" fmla="*/ 18 w 54"/>
                    <a:gd name="T9" fmla="*/ 0 h 63"/>
                    <a:gd name="T10" fmla="*/ 25 w 54"/>
                    <a:gd name="T11" fmla="*/ 7 h 63"/>
                    <a:gd name="T12" fmla="*/ 26 w 54"/>
                    <a:gd name="T13" fmla="*/ 15 h 63"/>
                    <a:gd name="T14" fmla="*/ 23 w 54"/>
                    <a:gd name="T15" fmla="*/ 32 h 63"/>
                    <a:gd name="T16" fmla="*/ 2 w 54"/>
                    <a:gd name="T17" fmla="*/ 32 h 6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63"/>
                    <a:gd name="T29" fmla="*/ 54 w 54"/>
                    <a:gd name="T30" fmla="*/ 63 h 6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63">
                      <a:moveTo>
                        <a:pt x="5" y="63"/>
                      </a:moveTo>
                      <a:lnTo>
                        <a:pt x="0" y="28"/>
                      </a:lnTo>
                      <a:lnTo>
                        <a:pt x="3" y="11"/>
                      </a:lnTo>
                      <a:lnTo>
                        <a:pt x="20" y="0"/>
                      </a:lnTo>
                      <a:lnTo>
                        <a:pt x="37" y="0"/>
                      </a:lnTo>
                      <a:lnTo>
                        <a:pt x="51" y="14"/>
                      </a:lnTo>
                      <a:lnTo>
                        <a:pt x="54" y="29"/>
                      </a:lnTo>
                      <a:lnTo>
                        <a:pt x="48" y="63"/>
                      </a:lnTo>
                      <a:lnTo>
                        <a:pt x="5" y="6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4" name="Freeform 92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5 w 89"/>
                    <a:gd name="T19" fmla="*/ 47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9"/>
                    <a:gd name="T31" fmla="*/ 0 h 94"/>
                    <a:gd name="T32" fmla="*/ 89 w 8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  <a:lnTo>
                        <a:pt x="11" y="9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5" name="Freeform 93"/>
                <p:cNvSpPr>
                  <a:spLocks/>
                </p:cNvSpPr>
                <p:nvPr/>
              </p:nvSpPr>
              <p:spPr bwMode="auto">
                <a:xfrm>
                  <a:off x="8332" y="12061"/>
                  <a:ext cx="77" cy="95"/>
                </a:xfrm>
                <a:custGeom>
                  <a:avLst/>
                  <a:gdLst>
                    <a:gd name="T0" fmla="*/ 15 w 155"/>
                    <a:gd name="T1" fmla="*/ 95 h 191"/>
                    <a:gd name="T2" fmla="*/ 0 w 155"/>
                    <a:gd name="T3" fmla="*/ 79 h 191"/>
                    <a:gd name="T4" fmla="*/ 10 w 155"/>
                    <a:gd name="T5" fmla="*/ 17 h 191"/>
                    <a:gd name="T6" fmla="*/ 36 w 155"/>
                    <a:gd name="T7" fmla="*/ 0 h 191"/>
                    <a:gd name="T8" fmla="*/ 62 w 155"/>
                    <a:gd name="T9" fmla="*/ 0 h 191"/>
                    <a:gd name="T10" fmla="*/ 77 w 155"/>
                    <a:gd name="T11" fmla="*/ 17 h 191"/>
                    <a:gd name="T12" fmla="*/ 62 w 155"/>
                    <a:gd name="T13" fmla="*/ 79 h 191"/>
                    <a:gd name="T14" fmla="*/ 43 w 155"/>
                    <a:gd name="T15" fmla="*/ 95 h 191"/>
                    <a:gd name="T16" fmla="*/ 15 w 155"/>
                    <a:gd name="T17" fmla="*/ 95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"/>
                    <a:gd name="T28" fmla="*/ 0 h 191"/>
                    <a:gd name="T29" fmla="*/ 155 w 155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" h="191">
                      <a:moveTo>
                        <a:pt x="30" y="191"/>
                      </a:moveTo>
                      <a:lnTo>
                        <a:pt x="0" y="158"/>
                      </a:lnTo>
                      <a:lnTo>
                        <a:pt x="21" y="34"/>
                      </a:lnTo>
                      <a:lnTo>
                        <a:pt x="73" y="0"/>
                      </a:lnTo>
                      <a:lnTo>
                        <a:pt x="124" y="0"/>
                      </a:lnTo>
                      <a:lnTo>
                        <a:pt x="155" y="34"/>
                      </a:lnTo>
                      <a:lnTo>
                        <a:pt x="124" y="158"/>
                      </a:lnTo>
                      <a:lnTo>
                        <a:pt x="87" y="191"/>
                      </a:lnTo>
                      <a:lnTo>
                        <a:pt x="30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6" name="Freeform 94"/>
                <p:cNvSpPr>
                  <a:spLocks/>
                </p:cNvSpPr>
                <p:nvPr/>
              </p:nvSpPr>
              <p:spPr bwMode="auto">
                <a:xfrm>
                  <a:off x="8568" y="12061"/>
                  <a:ext cx="84" cy="95"/>
                </a:xfrm>
                <a:custGeom>
                  <a:avLst/>
                  <a:gdLst>
                    <a:gd name="T0" fmla="*/ 31 w 168"/>
                    <a:gd name="T1" fmla="*/ 95 h 191"/>
                    <a:gd name="T2" fmla="*/ 31 w 168"/>
                    <a:gd name="T3" fmla="*/ 95 h 191"/>
                    <a:gd name="T4" fmla="*/ 12 w 168"/>
                    <a:gd name="T5" fmla="*/ 80 h 191"/>
                    <a:gd name="T6" fmla="*/ 0 w 168"/>
                    <a:gd name="T7" fmla="*/ 17 h 191"/>
                    <a:gd name="T8" fmla="*/ 21 w 168"/>
                    <a:gd name="T9" fmla="*/ 0 h 191"/>
                    <a:gd name="T10" fmla="*/ 47 w 168"/>
                    <a:gd name="T11" fmla="*/ 0 h 191"/>
                    <a:gd name="T12" fmla="*/ 71 w 168"/>
                    <a:gd name="T13" fmla="*/ 17 h 191"/>
                    <a:gd name="T14" fmla="*/ 84 w 168"/>
                    <a:gd name="T15" fmla="*/ 79 h 191"/>
                    <a:gd name="T16" fmla="*/ 69 w 168"/>
                    <a:gd name="T17" fmla="*/ 95 h 191"/>
                    <a:gd name="T18" fmla="*/ 31 w 168"/>
                    <a:gd name="T19" fmla="*/ 95 h 1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68"/>
                    <a:gd name="T31" fmla="*/ 0 h 191"/>
                    <a:gd name="T32" fmla="*/ 168 w 168"/>
                    <a:gd name="T33" fmla="*/ 191 h 1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68" h="191">
                      <a:moveTo>
                        <a:pt x="62" y="191"/>
                      </a:moveTo>
                      <a:lnTo>
                        <a:pt x="62" y="191"/>
                      </a:lnTo>
                      <a:lnTo>
                        <a:pt x="24" y="161"/>
                      </a:lnTo>
                      <a:lnTo>
                        <a:pt x="0" y="34"/>
                      </a:lnTo>
                      <a:lnTo>
                        <a:pt x="43" y="0"/>
                      </a:lnTo>
                      <a:lnTo>
                        <a:pt x="95" y="0"/>
                      </a:lnTo>
                      <a:lnTo>
                        <a:pt x="142" y="34"/>
                      </a:lnTo>
                      <a:lnTo>
                        <a:pt x="168" y="158"/>
                      </a:lnTo>
                      <a:lnTo>
                        <a:pt x="137" y="191"/>
                      </a:lnTo>
                      <a:lnTo>
                        <a:pt x="62" y="19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7" name="Freeform 95"/>
                <p:cNvSpPr>
                  <a:spLocks/>
                </p:cNvSpPr>
                <p:nvPr/>
              </p:nvSpPr>
              <p:spPr bwMode="auto">
                <a:xfrm>
                  <a:off x="7780" y="12300"/>
                  <a:ext cx="293" cy="73"/>
                </a:xfrm>
                <a:custGeom>
                  <a:avLst/>
                  <a:gdLst>
                    <a:gd name="T0" fmla="*/ 293 w 586"/>
                    <a:gd name="T1" fmla="*/ 73 h 146"/>
                    <a:gd name="T2" fmla="*/ 293 w 586"/>
                    <a:gd name="T3" fmla="*/ 0 h 146"/>
                    <a:gd name="T4" fmla="*/ 16 w 586"/>
                    <a:gd name="T5" fmla="*/ 0 h 146"/>
                    <a:gd name="T6" fmla="*/ 0 w 586"/>
                    <a:gd name="T7" fmla="*/ 68 h 146"/>
                    <a:gd name="T8" fmla="*/ 293 w 586"/>
                    <a:gd name="T9" fmla="*/ 73 h 1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86"/>
                    <a:gd name="T16" fmla="*/ 0 h 146"/>
                    <a:gd name="T17" fmla="*/ 586 w 586"/>
                    <a:gd name="T18" fmla="*/ 146 h 1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86" h="146">
                      <a:moveTo>
                        <a:pt x="586" y="146"/>
                      </a:moveTo>
                      <a:lnTo>
                        <a:pt x="586" y="0"/>
                      </a:lnTo>
                      <a:lnTo>
                        <a:pt x="32" y="0"/>
                      </a:lnTo>
                      <a:lnTo>
                        <a:pt x="0" y="136"/>
                      </a:lnTo>
                      <a:lnTo>
                        <a:pt x="586" y="14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8" name="Freeform 96"/>
                <p:cNvSpPr>
                  <a:spLocks/>
                </p:cNvSpPr>
                <p:nvPr/>
              </p:nvSpPr>
              <p:spPr bwMode="auto">
                <a:xfrm>
                  <a:off x="7878" y="12068"/>
                  <a:ext cx="234" cy="232"/>
                </a:xfrm>
                <a:custGeom>
                  <a:avLst/>
                  <a:gdLst>
                    <a:gd name="T0" fmla="*/ 0 w 468"/>
                    <a:gd name="T1" fmla="*/ 231 h 464"/>
                    <a:gd name="T2" fmla="*/ 27 w 468"/>
                    <a:gd name="T3" fmla="*/ 0 h 464"/>
                    <a:gd name="T4" fmla="*/ 217 w 468"/>
                    <a:gd name="T5" fmla="*/ 0 h 464"/>
                    <a:gd name="T6" fmla="*/ 234 w 468"/>
                    <a:gd name="T7" fmla="*/ 148 h 464"/>
                    <a:gd name="T8" fmla="*/ 149 w 468"/>
                    <a:gd name="T9" fmla="*/ 148 h 464"/>
                    <a:gd name="T10" fmla="*/ 149 w 468"/>
                    <a:gd name="T11" fmla="*/ 232 h 464"/>
                    <a:gd name="T12" fmla="*/ 0 w 468"/>
                    <a:gd name="T13" fmla="*/ 231 h 4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8"/>
                    <a:gd name="T22" fmla="*/ 0 h 464"/>
                    <a:gd name="T23" fmla="*/ 468 w 468"/>
                    <a:gd name="T24" fmla="*/ 464 h 4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8" h="464">
                      <a:moveTo>
                        <a:pt x="0" y="462"/>
                      </a:moveTo>
                      <a:lnTo>
                        <a:pt x="53" y="0"/>
                      </a:lnTo>
                      <a:lnTo>
                        <a:pt x="434" y="0"/>
                      </a:lnTo>
                      <a:lnTo>
                        <a:pt x="468" y="295"/>
                      </a:lnTo>
                      <a:lnTo>
                        <a:pt x="298" y="295"/>
                      </a:lnTo>
                      <a:lnTo>
                        <a:pt x="298" y="464"/>
                      </a:lnTo>
                      <a:lnTo>
                        <a:pt x="0" y="46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99" name="Freeform 97"/>
                <p:cNvSpPr>
                  <a:spLocks/>
                </p:cNvSpPr>
                <p:nvPr/>
              </p:nvSpPr>
              <p:spPr bwMode="auto">
                <a:xfrm>
                  <a:off x="8029" y="12106"/>
                  <a:ext cx="26" cy="37"/>
                </a:xfrm>
                <a:custGeom>
                  <a:avLst/>
                  <a:gdLst>
                    <a:gd name="T0" fmla="*/ 7 w 54"/>
                    <a:gd name="T1" fmla="*/ 37 h 73"/>
                    <a:gd name="T2" fmla="*/ 0 w 54"/>
                    <a:gd name="T3" fmla="*/ 33 h 73"/>
                    <a:gd name="T4" fmla="*/ 0 w 54"/>
                    <a:gd name="T5" fmla="*/ 6 h 73"/>
                    <a:gd name="T6" fmla="*/ 5 w 54"/>
                    <a:gd name="T7" fmla="*/ 0 h 73"/>
                    <a:gd name="T8" fmla="*/ 21 w 54"/>
                    <a:gd name="T9" fmla="*/ 0 h 73"/>
                    <a:gd name="T10" fmla="*/ 26 w 54"/>
                    <a:gd name="T11" fmla="*/ 6 h 73"/>
                    <a:gd name="T12" fmla="*/ 26 w 54"/>
                    <a:gd name="T13" fmla="*/ 30 h 73"/>
                    <a:gd name="T14" fmla="*/ 20 w 54"/>
                    <a:gd name="T15" fmla="*/ 37 h 73"/>
                    <a:gd name="T16" fmla="*/ 7 w 54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73"/>
                    <a:gd name="T29" fmla="*/ 54 w 54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73">
                      <a:moveTo>
                        <a:pt x="14" y="73"/>
                      </a:moveTo>
                      <a:lnTo>
                        <a:pt x="0" y="66"/>
                      </a:ln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43" y="0"/>
                      </a:lnTo>
                      <a:lnTo>
                        <a:pt x="54" y="12"/>
                      </a:lnTo>
                      <a:lnTo>
                        <a:pt x="54" y="60"/>
                      </a:lnTo>
                      <a:lnTo>
                        <a:pt x="42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0" name="Freeform 98"/>
                <p:cNvSpPr>
                  <a:spLocks/>
                </p:cNvSpPr>
                <p:nvPr/>
              </p:nvSpPr>
              <p:spPr bwMode="auto">
                <a:xfrm>
                  <a:off x="7979" y="12108"/>
                  <a:ext cx="34" cy="37"/>
                </a:xfrm>
                <a:custGeom>
                  <a:avLst/>
                  <a:gdLst>
                    <a:gd name="T0" fmla="*/ 3 w 68"/>
                    <a:gd name="T1" fmla="*/ 37 h 74"/>
                    <a:gd name="T2" fmla="*/ 0 w 68"/>
                    <a:gd name="T3" fmla="*/ 32 h 74"/>
                    <a:gd name="T4" fmla="*/ 0 w 68"/>
                    <a:gd name="T5" fmla="*/ 6 h 74"/>
                    <a:gd name="T6" fmla="*/ 3 w 68"/>
                    <a:gd name="T7" fmla="*/ 0 h 74"/>
                    <a:gd name="T8" fmla="*/ 28 w 68"/>
                    <a:gd name="T9" fmla="*/ 0 h 74"/>
                    <a:gd name="T10" fmla="*/ 34 w 68"/>
                    <a:gd name="T11" fmla="*/ 7 h 74"/>
                    <a:gd name="T12" fmla="*/ 34 w 68"/>
                    <a:gd name="T13" fmla="*/ 31 h 74"/>
                    <a:gd name="T14" fmla="*/ 28 w 68"/>
                    <a:gd name="T15" fmla="*/ 37 h 74"/>
                    <a:gd name="T16" fmla="*/ 3 w 68"/>
                    <a:gd name="T17" fmla="*/ 37 h 7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8"/>
                    <a:gd name="T28" fmla="*/ 0 h 74"/>
                    <a:gd name="T29" fmla="*/ 68 w 68"/>
                    <a:gd name="T30" fmla="*/ 74 h 7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8" h="74">
                      <a:moveTo>
                        <a:pt x="7" y="74"/>
                      </a:moveTo>
                      <a:lnTo>
                        <a:pt x="0" y="64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56" y="0"/>
                      </a:lnTo>
                      <a:lnTo>
                        <a:pt x="68" y="14"/>
                      </a:lnTo>
                      <a:lnTo>
                        <a:pt x="68" y="63"/>
                      </a:lnTo>
                      <a:lnTo>
                        <a:pt x="56" y="74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1" name="Freeform 99"/>
                <p:cNvSpPr>
                  <a:spLocks/>
                </p:cNvSpPr>
                <p:nvPr/>
              </p:nvSpPr>
              <p:spPr bwMode="auto">
                <a:xfrm>
                  <a:off x="7934" y="12107"/>
                  <a:ext cx="28" cy="36"/>
                </a:xfrm>
                <a:custGeom>
                  <a:avLst/>
                  <a:gdLst>
                    <a:gd name="T0" fmla="*/ 7 w 57"/>
                    <a:gd name="T1" fmla="*/ 36 h 72"/>
                    <a:gd name="T2" fmla="*/ 0 w 57"/>
                    <a:gd name="T3" fmla="*/ 31 h 72"/>
                    <a:gd name="T4" fmla="*/ 0 w 57"/>
                    <a:gd name="T5" fmla="*/ 5 h 72"/>
                    <a:gd name="T6" fmla="*/ 4 w 57"/>
                    <a:gd name="T7" fmla="*/ 0 h 72"/>
                    <a:gd name="T8" fmla="*/ 22 w 57"/>
                    <a:gd name="T9" fmla="*/ 0 h 72"/>
                    <a:gd name="T10" fmla="*/ 28 w 57"/>
                    <a:gd name="T11" fmla="*/ 6 h 72"/>
                    <a:gd name="T12" fmla="*/ 28 w 57"/>
                    <a:gd name="T13" fmla="*/ 31 h 72"/>
                    <a:gd name="T14" fmla="*/ 22 w 57"/>
                    <a:gd name="T15" fmla="*/ 36 h 72"/>
                    <a:gd name="T16" fmla="*/ 7 w 57"/>
                    <a:gd name="T17" fmla="*/ 36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2"/>
                    <a:gd name="T29" fmla="*/ 57 w 57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2">
                      <a:moveTo>
                        <a:pt x="14" y="72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45" y="0"/>
                      </a:lnTo>
                      <a:lnTo>
                        <a:pt x="57" y="13"/>
                      </a:lnTo>
                      <a:lnTo>
                        <a:pt x="57" y="62"/>
                      </a:lnTo>
                      <a:lnTo>
                        <a:pt x="45" y="72"/>
                      </a:lnTo>
                      <a:lnTo>
                        <a:pt x="1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2" name="Freeform 100"/>
                <p:cNvSpPr>
                  <a:spLocks/>
                </p:cNvSpPr>
                <p:nvPr/>
              </p:nvSpPr>
              <p:spPr bwMode="auto">
                <a:xfrm>
                  <a:off x="7891" y="12268"/>
                  <a:ext cx="182" cy="36"/>
                </a:xfrm>
                <a:custGeom>
                  <a:avLst/>
                  <a:gdLst>
                    <a:gd name="T0" fmla="*/ 12 w 365"/>
                    <a:gd name="T1" fmla="*/ 36 h 72"/>
                    <a:gd name="T2" fmla="*/ 13 w 365"/>
                    <a:gd name="T3" fmla="*/ 36 h 72"/>
                    <a:gd name="T4" fmla="*/ 158 w 365"/>
                    <a:gd name="T5" fmla="*/ 36 h 72"/>
                    <a:gd name="T6" fmla="*/ 175 w 365"/>
                    <a:gd name="T7" fmla="*/ 25 h 72"/>
                    <a:gd name="T8" fmla="*/ 182 w 365"/>
                    <a:gd name="T9" fmla="*/ 2 h 72"/>
                    <a:gd name="T10" fmla="*/ 144 w 365"/>
                    <a:gd name="T11" fmla="*/ 6 h 72"/>
                    <a:gd name="T12" fmla="*/ 51 w 365"/>
                    <a:gd name="T13" fmla="*/ 7 h 72"/>
                    <a:gd name="T14" fmla="*/ 0 w 365"/>
                    <a:gd name="T15" fmla="*/ 0 h 72"/>
                    <a:gd name="T16" fmla="*/ 13 w 365"/>
                    <a:gd name="T17" fmla="*/ 35 h 72"/>
                    <a:gd name="T18" fmla="*/ 12 w 365"/>
                    <a:gd name="T19" fmla="*/ 36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5"/>
                    <a:gd name="T31" fmla="*/ 0 h 72"/>
                    <a:gd name="T32" fmla="*/ 365 w 365"/>
                    <a:gd name="T33" fmla="*/ 72 h 7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5" h="72">
                      <a:moveTo>
                        <a:pt x="24" y="72"/>
                      </a:moveTo>
                      <a:lnTo>
                        <a:pt x="27" y="72"/>
                      </a:lnTo>
                      <a:lnTo>
                        <a:pt x="316" y="72"/>
                      </a:lnTo>
                      <a:lnTo>
                        <a:pt x="351" y="50"/>
                      </a:lnTo>
                      <a:lnTo>
                        <a:pt x="365" y="4"/>
                      </a:lnTo>
                      <a:lnTo>
                        <a:pt x="288" y="12"/>
                      </a:lnTo>
                      <a:lnTo>
                        <a:pt x="103" y="14"/>
                      </a:lnTo>
                      <a:lnTo>
                        <a:pt x="0" y="0"/>
                      </a:lnTo>
                      <a:lnTo>
                        <a:pt x="27" y="69"/>
                      </a:lnTo>
                      <a:lnTo>
                        <a:pt x="24" y="7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3" name="Freeform 101"/>
                <p:cNvSpPr>
                  <a:spLocks/>
                </p:cNvSpPr>
                <p:nvPr/>
              </p:nvSpPr>
              <p:spPr bwMode="auto">
                <a:xfrm>
                  <a:off x="8117" y="12096"/>
                  <a:ext cx="630" cy="277"/>
                </a:xfrm>
                <a:custGeom>
                  <a:avLst/>
                  <a:gdLst>
                    <a:gd name="T0" fmla="*/ 630 w 1260"/>
                    <a:gd name="T1" fmla="*/ 277 h 555"/>
                    <a:gd name="T2" fmla="*/ 618 w 1260"/>
                    <a:gd name="T3" fmla="*/ 272 h 555"/>
                    <a:gd name="T4" fmla="*/ 615 w 1260"/>
                    <a:gd name="T5" fmla="*/ 265 h 555"/>
                    <a:gd name="T6" fmla="*/ 615 w 1260"/>
                    <a:gd name="T7" fmla="*/ 207 h 555"/>
                    <a:gd name="T8" fmla="*/ 472 w 1260"/>
                    <a:gd name="T9" fmla="*/ 207 h 555"/>
                    <a:gd name="T10" fmla="*/ 466 w 1260"/>
                    <a:gd name="T11" fmla="*/ 202 h 555"/>
                    <a:gd name="T12" fmla="*/ 429 w 1260"/>
                    <a:gd name="T13" fmla="*/ 0 h 555"/>
                    <a:gd name="T14" fmla="*/ 309 w 1260"/>
                    <a:gd name="T15" fmla="*/ 0 h 555"/>
                    <a:gd name="T16" fmla="*/ 277 w 1260"/>
                    <a:gd name="T17" fmla="*/ 120 h 555"/>
                    <a:gd name="T18" fmla="*/ 38 w 1260"/>
                    <a:gd name="T19" fmla="*/ 120 h 555"/>
                    <a:gd name="T20" fmla="*/ 24 w 1260"/>
                    <a:gd name="T21" fmla="*/ 259 h 555"/>
                    <a:gd name="T22" fmla="*/ 19 w 1260"/>
                    <a:gd name="T23" fmla="*/ 268 h 555"/>
                    <a:gd name="T24" fmla="*/ 0 w 1260"/>
                    <a:gd name="T25" fmla="*/ 277 h 555"/>
                    <a:gd name="T26" fmla="*/ 630 w 1260"/>
                    <a:gd name="T27" fmla="*/ 277 h 55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60"/>
                    <a:gd name="T43" fmla="*/ 0 h 555"/>
                    <a:gd name="T44" fmla="*/ 1260 w 1260"/>
                    <a:gd name="T45" fmla="*/ 555 h 55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60" h="555">
                      <a:moveTo>
                        <a:pt x="1260" y="555"/>
                      </a:moveTo>
                      <a:lnTo>
                        <a:pt x="1235" y="544"/>
                      </a:lnTo>
                      <a:lnTo>
                        <a:pt x="1229" y="530"/>
                      </a:lnTo>
                      <a:lnTo>
                        <a:pt x="1229" y="415"/>
                      </a:lnTo>
                      <a:lnTo>
                        <a:pt x="945" y="415"/>
                      </a:lnTo>
                      <a:lnTo>
                        <a:pt x="933" y="404"/>
                      </a:lnTo>
                      <a:lnTo>
                        <a:pt x="859" y="0"/>
                      </a:lnTo>
                      <a:lnTo>
                        <a:pt x="617" y="0"/>
                      </a:lnTo>
                      <a:lnTo>
                        <a:pt x="553" y="241"/>
                      </a:lnTo>
                      <a:lnTo>
                        <a:pt x="76" y="241"/>
                      </a:lnTo>
                      <a:lnTo>
                        <a:pt x="48" y="519"/>
                      </a:lnTo>
                      <a:lnTo>
                        <a:pt x="37" y="536"/>
                      </a:lnTo>
                      <a:lnTo>
                        <a:pt x="0" y="555"/>
                      </a:lnTo>
                      <a:lnTo>
                        <a:pt x="1260" y="555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4" name="Freeform 102"/>
                <p:cNvSpPr>
                  <a:spLocks/>
                </p:cNvSpPr>
                <p:nvPr/>
              </p:nvSpPr>
              <p:spPr bwMode="auto">
                <a:xfrm>
                  <a:off x="6018" y="12300"/>
                  <a:ext cx="3882" cy="218"/>
                </a:xfrm>
                <a:custGeom>
                  <a:avLst/>
                  <a:gdLst>
                    <a:gd name="T0" fmla="*/ 24 w 7765"/>
                    <a:gd name="T1" fmla="*/ 218 h 436"/>
                    <a:gd name="T2" fmla="*/ 0 w 7765"/>
                    <a:gd name="T3" fmla="*/ 65 h 436"/>
                    <a:gd name="T4" fmla="*/ 175 w 7765"/>
                    <a:gd name="T5" fmla="*/ 68 h 436"/>
                    <a:gd name="T6" fmla="*/ 174 w 7765"/>
                    <a:gd name="T7" fmla="*/ 56 h 436"/>
                    <a:gd name="T8" fmla="*/ 1036 w 7765"/>
                    <a:gd name="T9" fmla="*/ 57 h 436"/>
                    <a:gd name="T10" fmla="*/ 2056 w 7765"/>
                    <a:gd name="T11" fmla="*/ 75 h 436"/>
                    <a:gd name="T12" fmla="*/ 2724 w 7765"/>
                    <a:gd name="T13" fmla="*/ 73 h 436"/>
                    <a:gd name="T14" fmla="*/ 2829 w 7765"/>
                    <a:gd name="T15" fmla="*/ 68 h 436"/>
                    <a:gd name="T16" fmla="*/ 3281 w 7765"/>
                    <a:gd name="T17" fmla="*/ 40 h 436"/>
                    <a:gd name="T18" fmla="*/ 3521 w 7765"/>
                    <a:gd name="T19" fmla="*/ 24 h 436"/>
                    <a:gd name="T20" fmla="*/ 3740 w 7765"/>
                    <a:gd name="T21" fmla="*/ 10 h 436"/>
                    <a:gd name="T22" fmla="*/ 3882 w 7765"/>
                    <a:gd name="T23" fmla="*/ 0 h 436"/>
                    <a:gd name="T24" fmla="*/ 3790 w 7765"/>
                    <a:gd name="T25" fmla="*/ 63 h 436"/>
                    <a:gd name="T26" fmla="*/ 3721 w 7765"/>
                    <a:gd name="T27" fmla="*/ 125 h 436"/>
                    <a:gd name="T28" fmla="*/ 3687 w 7765"/>
                    <a:gd name="T29" fmla="*/ 159 h 436"/>
                    <a:gd name="T30" fmla="*/ 3664 w 7765"/>
                    <a:gd name="T31" fmla="*/ 190 h 436"/>
                    <a:gd name="T32" fmla="*/ 3651 w 7765"/>
                    <a:gd name="T33" fmla="*/ 218 h 436"/>
                    <a:gd name="T34" fmla="*/ 24 w 7765"/>
                    <a:gd name="T35" fmla="*/ 218 h 4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765"/>
                    <a:gd name="T55" fmla="*/ 0 h 436"/>
                    <a:gd name="T56" fmla="*/ 7765 w 7765"/>
                    <a:gd name="T57" fmla="*/ 436 h 4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765" h="436">
                      <a:moveTo>
                        <a:pt x="49" y="436"/>
                      </a:moveTo>
                      <a:lnTo>
                        <a:pt x="0" y="130"/>
                      </a:lnTo>
                      <a:lnTo>
                        <a:pt x="350" y="136"/>
                      </a:lnTo>
                      <a:lnTo>
                        <a:pt x="349" y="112"/>
                      </a:lnTo>
                      <a:lnTo>
                        <a:pt x="2072" y="115"/>
                      </a:lnTo>
                      <a:lnTo>
                        <a:pt x="4113" y="149"/>
                      </a:lnTo>
                      <a:lnTo>
                        <a:pt x="5449" y="146"/>
                      </a:lnTo>
                      <a:lnTo>
                        <a:pt x="5658" y="136"/>
                      </a:lnTo>
                      <a:lnTo>
                        <a:pt x="6563" y="80"/>
                      </a:lnTo>
                      <a:lnTo>
                        <a:pt x="7042" y="47"/>
                      </a:lnTo>
                      <a:lnTo>
                        <a:pt x="7481" y="20"/>
                      </a:lnTo>
                      <a:lnTo>
                        <a:pt x="7765" y="0"/>
                      </a:lnTo>
                      <a:lnTo>
                        <a:pt x="7581" y="127"/>
                      </a:lnTo>
                      <a:lnTo>
                        <a:pt x="7443" y="251"/>
                      </a:lnTo>
                      <a:lnTo>
                        <a:pt x="7374" y="317"/>
                      </a:lnTo>
                      <a:lnTo>
                        <a:pt x="7328" y="379"/>
                      </a:lnTo>
                      <a:lnTo>
                        <a:pt x="7303" y="436"/>
                      </a:lnTo>
                      <a:lnTo>
                        <a:pt x="49" y="436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5" name="Freeform 103"/>
                <p:cNvSpPr>
                  <a:spLocks/>
                </p:cNvSpPr>
                <p:nvPr/>
              </p:nvSpPr>
              <p:spPr bwMode="auto">
                <a:xfrm>
                  <a:off x="6039" y="12497"/>
                  <a:ext cx="3641" cy="22"/>
                </a:xfrm>
                <a:custGeom>
                  <a:avLst/>
                  <a:gdLst>
                    <a:gd name="T0" fmla="*/ 4 w 7283"/>
                    <a:gd name="T1" fmla="*/ 21 h 45"/>
                    <a:gd name="T2" fmla="*/ 0 w 7283"/>
                    <a:gd name="T3" fmla="*/ 0 h 45"/>
                    <a:gd name="T4" fmla="*/ 3641 w 7283"/>
                    <a:gd name="T5" fmla="*/ 0 h 45"/>
                    <a:gd name="T6" fmla="*/ 3631 w 7283"/>
                    <a:gd name="T7" fmla="*/ 22 h 45"/>
                    <a:gd name="T8" fmla="*/ 4 w 7283"/>
                    <a:gd name="T9" fmla="*/ 21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83"/>
                    <a:gd name="T16" fmla="*/ 0 h 45"/>
                    <a:gd name="T17" fmla="*/ 7283 w 7283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83" h="45">
                      <a:moveTo>
                        <a:pt x="8" y="42"/>
                      </a:moveTo>
                      <a:lnTo>
                        <a:pt x="0" y="0"/>
                      </a:lnTo>
                      <a:lnTo>
                        <a:pt x="7283" y="0"/>
                      </a:lnTo>
                      <a:lnTo>
                        <a:pt x="7262" y="45"/>
                      </a:lnTo>
                      <a:lnTo>
                        <a:pt x="8" y="42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6" name="Line 104"/>
                <p:cNvSpPr>
                  <a:spLocks noChangeShapeType="1"/>
                </p:cNvSpPr>
                <p:nvPr/>
              </p:nvSpPr>
              <p:spPr bwMode="auto">
                <a:xfrm>
                  <a:off x="6040" y="12519"/>
                  <a:ext cx="363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7" name="Freeform 105"/>
                <p:cNvSpPr>
                  <a:spLocks/>
                </p:cNvSpPr>
                <p:nvPr/>
              </p:nvSpPr>
              <p:spPr bwMode="auto">
                <a:xfrm>
                  <a:off x="9670" y="12298"/>
                  <a:ext cx="234" cy="221"/>
                </a:xfrm>
                <a:custGeom>
                  <a:avLst/>
                  <a:gdLst>
                    <a:gd name="T0" fmla="*/ 2 w 468"/>
                    <a:gd name="T1" fmla="*/ 219 h 444"/>
                    <a:gd name="T2" fmla="*/ 3 w 468"/>
                    <a:gd name="T3" fmla="*/ 215 h 444"/>
                    <a:gd name="T4" fmla="*/ 4 w 468"/>
                    <a:gd name="T5" fmla="*/ 211 h 444"/>
                    <a:gd name="T6" fmla="*/ 6 w 468"/>
                    <a:gd name="T7" fmla="*/ 207 h 444"/>
                    <a:gd name="T8" fmla="*/ 9 w 468"/>
                    <a:gd name="T9" fmla="*/ 204 h 444"/>
                    <a:gd name="T10" fmla="*/ 10 w 468"/>
                    <a:gd name="T11" fmla="*/ 201 h 444"/>
                    <a:gd name="T12" fmla="*/ 12 w 468"/>
                    <a:gd name="T13" fmla="*/ 197 h 444"/>
                    <a:gd name="T14" fmla="*/ 14 w 468"/>
                    <a:gd name="T15" fmla="*/ 194 h 444"/>
                    <a:gd name="T16" fmla="*/ 15 w 468"/>
                    <a:gd name="T17" fmla="*/ 191 h 444"/>
                    <a:gd name="T18" fmla="*/ 18 w 468"/>
                    <a:gd name="T19" fmla="*/ 189 h 444"/>
                    <a:gd name="T20" fmla="*/ 19 w 468"/>
                    <a:gd name="T21" fmla="*/ 185 h 444"/>
                    <a:gd name="T22" fmla="*/ 21 w 468"/>
                    <a:gd name="T23" fmla="*/ 183 h 444"/>
                    <a:gd name="T24" fmla="*/ 24 w 468"/>
                    <a:gd name="T25" fmla="*/ 179 h 444"/>
                    <a:gd name="T26" fmla="*/ 27 w 468"/>
                    <a:gd name="T27" fmla="*/ 175 h 444"/>
                    <a:gd name="T28" fmla="*/ 29 w 468"/>
                    <a:gd name="T29" fmla="*/ 171 h 444"/>
                    <a:gd name="T30" fmla="*/ 32 w 468"/>
                    <a:gd name="T31" fmla="*/ 167 h 444"/>
                    <a:gd name="T32" fmla="*/ 36 w 468"/>
                    <a:gd name="T33" fmla="*/ 163 h 444"/>
                    <a:gd name="T34" fmla="*/ 40 w 468"/>
                    <a:gd name="T35" fmla="*/ 159 h 444"/>
                    <a:gd name="T36" fmla="*/ 44 w 468"/>
                    <a:gd name="T37" fmla="*/ 154 h 444"/>
                    <a:gd name="T38" fmla="*/ 48 w 468"/>
                    <a:gd name="T39" fmla="*/ 150 h 444"/>
                    <a:gd name="T40" fmla="*/ 52 w 468"/>
                    <a:gd name="T41" fmla="*/ 145 h 444"/>
                    <a:gd name="T42" fmla="*/ 58 w 468"/>
                    <a:gd name="T43" fmla="*/ 139 h 444"/>
                    <a:gd name="T44" fmla="*/ 63 w 468"/>
                    <a:gd name="T45" fmla="*/ 134 h 444"/>
                    <a:gd name="T46" fmla="*/ 70 w 468"/>
                    <a:gd name="T47" fmla="*/ 127 h 444"/>
                    <a:gd name="T48" fmla="*/ 77 w 468"/>
                    <a:gd name="T49" fmla="*/ 121 h 444"/>
                    <a:gd name="T50" fmla="*/ 84 w 468"/>
                    <a:gd name="T51" fmla="*/ 115 h 444"/>
                    <a:gd name="T52" fmla="*/ 90 w 468"/>
                    <a:gd name="T53" fmla="*/ 109 h 444"/>
                    <a:gd name="T54" fmla="*/ 98 w 468"/>
                    <a:gd name="T55" fmla="*/ 103 h 444"/>
                    <a:gd name="T56" fmla="*/ 106 w 468"/>
                    <a:gd name="T57" fmla="*/ 97 h 444"/>
                    <a:gd name="T58" fmla="*/ 113 w 468"/>
                    <a:gd name="T59" fmla="*/ 91 h 444"/>
                    <a:gd name="T60" fmla="*/ 117 w 468"/>
                    <a:gd name="T61" fmla="*/ 86 h 444"/>
                    <a:gd name="T62" fmla="*/ 125 w 468"/>
                    <a:gd name="T63" fmla="*/ 80 h 444"/>
                    <a:gd name="T64" fmla="*/ 132 w 468"/>
                    <a:gd name="T65" fmla="*/ 75 h 444"/>
                    <a:gd name="T66" fmla="*/ 139 w 468"/>
                    <a:gd name="T67" fmla="*/ 70 h 444"/>
                    <a:gd name="T68" fmla="*/ 145 w 468"/>
                    <a:gd name="T69" fmla="*/ 63 h 444"/>
                    <a:gd name="T70" fmla="*/ 152 w 468"/>
                    <a:gd name="T71" fmla="*/ 58 h 444"/>
                    <a:gd name="T72" fmla="*/ 159 w 468"/>
                    <a:gd name="T73" fmla="*/ 53 h 444"/>
                    <a:gd name="T74" fmla="*/ 168 w 468"/>
                    <a:gd name="T75" fmla="*/ 47 h 444"/>
                    <a:gd name="T76" fmla="*/ 177 w 468"/>
                    <a:gd name="T77" fmla="*/ 40 h 444"/>
                    <a:gd name="T78" fmla="*/ 188 w 468"/>
                    <a:gd name="T79" fmla="*/ 32 h 444"/>
                    <a:gd name="T80" fmla="*/ 198 w 468"/>
                    <a:gd name="T81" fmla="*/ 26 h 444"/>
                    <a:gd name="T82" fmla="*/ 207 w 468"/>
                    <a:gd name="T83" fmla="*/ 19 h 444"/>
                    <a:gd name="T84" fmla="*/ 217 w 468"/>
                    <a:gd name="T85" fmla="*/ 12 h 444"/>
                    <a:gd name="T86" fmla="*/ 226 w 468"/>
                    <a:gd name="T87" fmla="*/ 7 h 444"/>
                    <a:gd name="T88" fmla="*/ 233 w 468"/>
                    <a:gd name="T89" fmla="*/ 1 h 4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68"/>
                    <a:gd name="T136" fmla="*/ 0 h 444"/>
                    <a:gd name="T137" fmla="*/ 468 w 468"/>
                    <a:gd name="T138" fmla="*/ 444 h 4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68" h="444">
                      <a:moveTo>
                        <a:pt x="0" y="444"/>
                      </a:moveTo>
                      <a:lnTo>
                        <a:pt x="3" y="439"/>
                      </a:lnTo>
                      <a:lnTo>
                        <a:pt x="5" y="435"/>
                      </a:lnTo>
                      <a:lnTo>
                        <a:pt x="6" y="431"/>
                      </a:lnTo>
                      <a:lnTo>
                        <a:pt x="8" y="427"/>
                      </a:lnTo>
                      <a:lnTo>
                        <a:pt x="8" y="424"/>
                      </a:lnTo>
                      <a:lnTo>
                        <a:pt x="11" y="419"/>
                      </a:lnTo>
                      <a:lnTo>
                        <a:pt x="12" y="416"/>
                      </a:lnTo>
                      <a:lnTo>
                        <a:pt x="14" y="413"/>
                      </a:lnTo>
                      <a:lnTo>
                        <a:pt x="17" y="410"/>
                      </a:lnTo>
                      <a:lnTo>
                        <a:pt x="18" y="407"/>
                      </a:lnTo>
                      <a:lnTo>
                        <a:pt x="20" y="404"/>
                      </a:lnTo>
                      <a:lnTo>
                        <a:pt x="21" y="401"/>
                      </a:lnTo>
                      <a:lnTo>
                        <a:pt x="23" y="396"/>
                      </a:lnTo>
                      <a:lnTo>
                        <a:pt x="24" y="393"/>
                      </a:lnTo>
                      <a:lnTo>
                        <a:pt x="27" y="390"/>
                      </a:lnTo>
                      <a:lnTo>
                        <a:pt x="29" y="387"/>
                      </a:lnTo>
                      <a:lnTo>
                        <a:pt x="30" y="384"/>
                      </a:lnTo>
                      <a:lnTo>
                        <a:pt x="33" y="382"/>
                      </a:lnTo>
                      <a:lnTo>
                        <a:pt x="35" y="379"/>
                      </a:lnTo>
                      <a:lnTo>
                        <a:pt x="35" y="376"/>
                      </a:lnTo>
                      <a:lnTo>
                        <a:pt x="38" y="372"/>
                      </a:lnTo>
                      <a:lnTo>
                        <a:pt x="41" y="370"/>
                      </a:lnTo>
                      <a:lnTo>
                        <a:pt x="42" y="367"/>
                      </a:lnTo>
                      <a:lnTo>
                        <a:pt x="45" y="362"/>
                      </a:lnTo>
                      <a:lnTo>
                        <a:pt x="48" y="359"/>
                      </a:lnTo>
                      <a:lnTo>
                        <a:pt x="51" y="355"/>
                      </a:lnTo>
                      <a:lnTo>
                        <a:pt x="54" y="352"/>
                      </a:lnTo>
                      <a:lnTo>
                        <a:pt x="55" y="349"/>
                      </a:lnTo>
                      <a:lnTo>
                        <a:pt x="58" y="344"/>
                      </a:lnTo>
                      <a:lnTo>
                        <a:pt x="61" y="339"/>
                      </a:lnTo>
                      <a:lnTo>
                        <a:pt x="64" y="336"/>
                      </a:lnTo>
                      <a:lnTo>
                        <a:pt x="67" y="332"/>
                      </a:lnTo>
                      <a:lnTo>
                        <a:pt x="72" y="327"/>
                      </a:lnTo>
                      <a:lnTo>
                        <a:pt x="75" y="322"/>
                      </a:lnTo>
                      <a:lnTo>
                        <a:pt x="79" y="319"/>
                      </a:lnTo>
                      <a:lnTo>
                        <a:pt x="82" y="315"/>
                      </a:lnTo>
                      <a:lnTo>
                        <a:pt x="87" y="310"/>
                      </a:lnTo>
                      <a:lnTo>
                        <a:pt x="91" y="304"/>
                      </a:lnTo>
                      <a:lnTo>
                        <a:pt x="96" y="301"/>
                      </a:lnTo>
                      <a:lnTo>
                        <a:pt x="99" y="295"/>
                      </a:lnTo>
                      <a:lnTo>
                        <a:pt x="103" y="292"/>
                      </a:lnTo>
                      <a:lnTo>
                        <a:pt x="109" y="286"/>
                      </a:lnTo>
                      <a:lnTo>
                        <a:pt x="115" y="279"/>
                      </a:lnTo>
                      <a:lnTo>
                        <a:pt x="119" y="273"/>
                      </a:lnTo>
                      <a:lnTo>
                        <a:pt x="127" y="269"/>
                      </a:lnTo>
                      <a:lnTo>
                        <a:pt x="134" y="263"/>
                      </a:lnTo>
                      <a:lnTo>
                        <a:pt x="139" y="256"/>
                      </a:lnTo>
                      <a:lnTo>
                        <a:pt x="146" y="250"/>
                      </a:lnTo>
                      <a:lnTo>
                        <a:pt x="153" y="244"/>
                      </a:lnTo>
                      <a:lnTo>
                        <a:pt x="161" y="238"/>
                      </a:lnTo>
                      <a:lnTo>
                        <a:pt x="167" y="232"/>
                      </a:lnTo>
                      <a:lnTo>
                        <a:pt x="174" y="226"/>
                      </a:lnTo>
                      <a:lnTo>
                        <a:pt x="180" y="218"/>
                      </a:lnTo>
                      <a:lnTo>
                        <a:pt x="189" y="213"/>
                      </a:lnTo>
                      <a:lnTo>
                        <a:pt x="195" y="206"/>
                      </a:lnTo>
                      <a:lnTo>
                        <a:pt x="203" y="200"/>
                      </a:lnTo>
                      <a:lnTo>
                        <a:pt x="211" y="194"/>
                      </a:lnTo>
                      <a:lnTo>
                        <a:pt x="216" y="187"/>
                      </a:lnTo>
                      <a:lnTo>
                        <a:pt x="225" y="183"/>
                      </a:lnTo>
                      <a:lnTo>
                        <a:pt x="231" y="177"/>
                      </a:lnTo>
                      <a:lnTo>
                        <a:pt x="235" y="172"/>
                      </a:lnTo>
                      <a:lnTo>
                        <a:pt x="243" y="166"/>
                      </a:lnTo>
                      <a:lnTo>
                        <a:pt x="250" y="160"/>
                      </a:lnTo>
                      <a:lnTo>
                        <a:pt x="256" y="155"/>
                      </a:lnTo>
                      <a:lnTo>
                        <a:pt x="263" y="151"/>
                      </a:lnTo>
                      <a:lnTo>
                        <a:pt x="269" y="144"/>
                      </a:lnTo>
                      <a:lnTo>
                        <a:pt x="277" y="140"/>
                      </a:lnTo>
                      <a:lnTo>
                        <a:pt x="283" y="134"/>
                      </a:lnTo>
                      <a:lnTo>
                        <a:pt x="289" y="127"/>
                      </a:lnTo>
                      <a:lnTo>
                        <a:pt x="296" y="123"/>
                      </a:lnTo>
                      <a:lnTo>
                        <a:pt x="304" y="117"/>
                      </a:lnTo>
                      <a:lnTo>
                        <a:pt x="311" y="112"/>
                      </a:lnTo>
                      <a:lnTo>
                        <a:pt x="318" y="106"/>
                      </a:lnTo>
                      <a:lnTo>
                        <a:pt x="326" y="100"/>
                      </a:lnTo>
                      <a:lnTo>
                        <a:pt x="335" y="94"/>
                      </a:lnTo>
                      <a:lnTo>
                        <a:pt x="345" y="86"/>
                      </a:lnTo>
                      <a:lnTo>
                        <a:pt x="354" y="80"/>
                      </a:lnTo>
                      <a:lnTo>
                        <a:pt x="366" y="74"/>
                      </a:lnTo>
                      <a:lnTo>
                        <a:pt x="375" y="65"/>
                      </a:lnTo>
                      <a:lnTo>
                        <a:pt x="385" y="60"/>
                      </a:lnTo>
                      <a:lnTo>
                        <a:pt x="396" y="52"/>
                      </a:lnTo>
                      <a:lnTo>
                        <a:pt x="405" y="45"/>
                      </a:lnTo>
                      <a:lnTo>
                        <a:pt x="413" y="38"/>
                      </a:lnTo>
                      <a:lnTo>
                        <a:pt x="424" y="31"/>
                      </a:lnTo>
                      <a:lnTo>
                        <a:pt x="433" y="25"/>
                      </a:lnTo>
                      <a:lnTo>
                        <a:pt x="442" y="20"/>
                      </a:lnTo>
                      <a:lnTo>
                        <a:pt x="451" y="14"/>
                      </a:lnTo>
                      <a:lnTo>
                        <a:pt x="458" y="8"/>
                      </a:lnTo>
                      <a:lnTo>
                        <a:pt x="465" y="3"/>
                      </a:lnTo>
                      <a:lnTo>
                        <a:pt x="468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8" name="Freeform 106"/>
                <p:cNvSpPr>
                  <a:spLocks/>
                </p:cNvSpPr>
                <p:nvPr/>
              </p:nvSpPr>
              <p:spPr bwMode="auto">
                <a:xfrm>
                  <a:off x="8675" y="12298"/>
                  <a:ext cx="1229" cy="75"/>
                </a:xfrm>
                <a:custGeom>
                  <a:avLst/>
                  <a:gdLst>
                    <a:gd name="T0" fmla="*/ 1224 w 2458"/>
                    <a:gd name="T1" fmla="*/ 1 h 151"/>
                    <a:gd name="T2" fmla="*/ 1207 w 2458"/>
                    <a:gd name="T3" fmla="*/ 1 h 151"/>
                    <a:gd name="T4" fmla="*/ 1186 w 2458"/>
                    <a:gd name="T5" fmla="*/ 4 h 151"/>
                    <a:gd name="T6" fmla="*/ 1163 w 2458"/>
                    <a:gd name="T7" fmla="*/ 5 h 151"/>
                    <a:gd name="T8" fmla="*/ 1139 w 2458"/>
                    <a:gd name="T9" fmla="*/ 7 h 151"/>
                    <a:gd name="T10" fmla="*/ 1113 w 2458"/>
                    <a:gd name="T11" fmla="*/ 8 h 151"/>
                    <a:gd name="T12" fmla="*/ 1086 w 2458"/>
                    <a:gd name="T13" fmla="*/ 11 h 151"/>
                    <a:gd name="T14" fmla="*/ 1060 w 2458"/>
                    <a:gd name="T15" fmla="*/ 12 h 151"/>
                    <a:gd name="T16" fmla="*/ 1036 w 2458"/>
                    <a:gd name="T17" fmla="*/ 14 h 151"/>
                    <a:gd name="T18" fmla="*/ 1014 w 2458"/>
                    <a:gd name="T19" fmla="*/ 15 h 151"/>
                    <a:gd name="T20" fmla="*/ 990 w 2458"/>
                    <a:gd name="T21" fmla="*/ 17 h 151"/>
                    <a:gd name="T22" fmla="*/ 968 w 2458"/>
                    <a:gd name="T23" fmla="*/ 17 h 151"/>
                    <a:gd name="T24" fmla="*/ 943 w 2458"/>
                    <a:gd name="T25" fmla="*/ 19 h 151"/>
                    <a:gd name="T26" fmla="*/ 918 w 2458"/>
                    <a:gd name="T27" fmla="*/ 21 h 151"/>
                    <a:gd name="T28" fmla="*/ 892 w 2458"/>
                    <a:gd name="T29" fmla="*/ 22 h 151"/>
                    <a:gd name="T30" fmla="*/ 863 w 2458"/>
                    <a:gd name="T31" fmla="*/ 24 h 151"/>
                    <a:gd name="T32" fmla="*/ 830 w 2458"/>
                    <a:gd name="T33" fmla="*/ 27 h 151"/>
                    <a:gd name="T34" fmla="*/ 793 w 2458"/>
                    <a:gd name="T35" fmla="*/ 30 h 151"/>
                    <a:gd name="T36" fmla="*/ 753 w 2458"/>
                    <a:gd name="T37" fmla="*/ 32 h 151"/>
                    <a:gd name="T38" fmla="*/ 711 w 2458"/>
                    <a:gd name="T39" fmla="*/ 35 h 151"/>
                    <a:gd name="T40" fmla="*/ 670 w 2458"/>
                    <a:gd name="T41" fmla="*/ 38 h 151"/>
                    <a:gd name="T42" fmla="*/ 627 w 2458"/>
                    <a:gd name="T43" fmla="*/ 41 h 151"/>
                    <a:gd name="T44" fmla="*/ 585 w 2458"/>
                    <a:gd name="T45" fmla="*/ 45 h 151"/>
                    <a:gd name="T46" fmla="*/ 542 w 2458"/>
                    <a:gd name="T47" fmla="*/ 48 h 151"/>
                    <a:gd name="T48" fmla="*/ 500 w 2458"/>
                    <a:gd name="T49" fmla="*/ 50 h 151"/>
                    <a:gd name="T50" fmla="*/ 459 w 2458"/>
                    <a:gd name="T51" fmla="*/ 54 h 151"/>
                    <a:gd name="T52" fmla="*/ 417 w 2458"/>
                    <a:gd name="T53" fmla="*/ 56 h 151"/>
                    <a:gd name="T54" fmla="*/ 376 w 2458"/>
                    <a:gd name="T55" fmla="*/ 58 h 151"/>
                    <a:gd name="T56" fmla="*/ 337 w 2458"/>
                    <a:gd name="T57" fmla="*/ 60 h 151"/>
                    <a:gd name="T58" fmla="*/ 299 w 2458"/>
                    <a:gd name="T59" fmla="*/ 62 h 151"/>
                    <a:gd name="T60" fmla="*/ 262 w 2458"/>
                    <a:gd name="T61" fmla="*/ 65 h 151"/>
                    <a:gd name="T62" fmla="*/ 228 w 2458"/>
                    <a:gd name="T63" fmla="*/ 67 h 151"/>
                    <a:gd name="T64" fmla="*/ 198 w 2458"/>
                    <a:gd name="T65" fmla="*/ 68 h 151"/>
                    <a:gd name="T66" fmla="*/ 173 w 2458"/>
                    <a:gd name="T67" fmla="*/ 70 h 151"/>
                    <a:gd name="T68" fmla="*/ 150 w 2458"/>
                    <a:gd name="T69" fmla="*/ 71 h 151"/>
                    <a:gd name="T70" fmla="*/ 129 w 2458"/>
                    <a:gd name="T71" fmla="*/ 71 h 151"/>
                    <a:gd name="T72" fmla="*/ 110 w 2458"/>
                    <a:gd name="T73" fmla="*/ 72 h 151"/>
                    <a:gd name="T74" fmla="*/ 92 w 2458"/>
                    <a:gd name="T75" fmla="*/ 73 h 151"/>
                    <a:gd name="T76" fmla="*/ 77 w 2458"/>
                    <a:gd name="T77" fmla="*/ 73 h 151"/>
                    <a:gd name="T78" fmla="*/ 63 w 2458"/>
                    <a:gd name="T79" fmla="*/ 74 h 151"/>
                    <a:gd name="T80" fmla="*/ 49 w 2458"/>
                    <a:gd name="T81" fmla="*/ 74 h 151"/>
                    <a:gd name="T82" fmla="*/ 38 w 2458"/>
                    <a:gd name="T83" fmla="*/ 75 h 151"/>
                    <a:gd name="T84" fmla="*/ 29 w 2458"/>
                    <a:gd name="T85" fmla="*/ 75 h 151"/>
                    <a:gd name="T86" fmla="*/ 22 w 2458"/>
                    <a:gd name="T87" fmla="*/ 75 h 151"/>
                    <a:gd name="T88" fmla="*/ 15 w 2458"/>
                    <a:gd name="T89" fmla="*/ 75 h 151"/>
                    <a:gd name="T90" fmla="*/ 10 w 2458"/>
                    <a:gd name="T91" fmla="*/ 75 h 151"/>
                    <a:gd name="T92" fmla="*/ 5 w 2458"/>
                    <a:gd name="T93" fmla="*/ 75 h 151"/>
                    <a:gd name="T94" fmla="*/ 0 w 2458"/>
                    <a:gd name="T95" fmla="*/ 75 h 1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458"/>
                    <a:gd name="T145" fmla="*/ 0 h 151"/>
                    <a:gd name="T146" fmla="*/ 2458 w 2458"/>
                    <a:gd name="T147" fmla="*/ 151 h 1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458" h="151">
                      <a:moveTo>
                        <a:pt x="2458" y="0"/>
                      </a:moveTo>
                      <a:lnTo>
                        <a:pt x="2448" y="3"/>
                      </a:lnTo>
                      <a:lnTo>
                        <a:pt x="2432" y="3"/>
                      </a:lnTo>
                      <a:lnTo>
                        <a:pt x="2414" y="3"/>
                      </a:lnTo>
                      <a:lnTo>
                        <a:pt x="2393" y="5"/>
                      </a:lnTo>
                      <a:lnTo>
                        <a:pt x="2371" y="8"/>
                      </a:lnTo>
                      <a:lnTo>
                        <a:pt x="2350" y="8"/>
                      </a:lnTo>
                      <a:lnTo>
                        <a:pt x="2325" y="11"/>
                      </a:lnTo>
                      <a:lnTo>
                        <a:pt x="2301" y="11"/>
                      </a:lnTo>
                      <a:lnTo>
                        <a:pt x="2277" y="14"/>
                      </a:lnTo>
                      <a:lnTo>
                        <a:pt x="2252" y="15"/>
                      </a:lnTo>
                      <a:lnTo>
                        <a:pt x="2225" y="17"/>
                      </a:lnTo>
                      <a:lnTo>
                        <a:pt x="2200" y="20"/>
                      </a:lnTo>
                      <a:lnTo>
                        <a:pt x="2172" y="22"/>
                      </a:lnTo>
                      <a:lnTo>
                        <a:pt x="2146" y="23"/>
                      </a:lnTo>
                      <a:lnTo>
                        <a:pt x="2120" y="25"/>
                      </a:lnTo>
                      <a:lnTo>
                        <a:pt x="2093" y="26"/>
                      </a:lnTo>
                      <a:lnTo>
                        <a:pt x="2071" y="28"/>
                      </a:lnTo>
                      <a:lnTo>
                        <a:pt x="2048" y="29"/>
                      </a:lnTo>
                      <a:lnTo>
                        <a:pt x="2028" y="31"/>
                      </a:lnTo>
                      <a:lnTo>
                        <a:pt x="2004" y="32"/>
                      </a:lnTo>
                      <a:lnTo>
                        <a:pt x="1980" y="34"/>
                      </a:lnTo>
                      <a:lnTo>
                        <a:pt x="1958" y="35"/>
                      </a:lnTo>
                      <a:lnTo>
                        <a:pt x="1936" y="35"/>
                      </a:lnTo>
                      <a:lnTo>
                        <a:pt x="1912" y="38"/>
                      </a:lnTo>
                      <a:lnTo>
                        <a:pt x="1886" y="38"/>
                      </a:lnTo>
                      <a:lnTo>
                        <a:pt x="1863" y="40"/>
                      </a:lnTo>
                      <a:lnTo>
                        <a:pt x="1837" y="42"/>
                      </a:lnTo>
                      <a:lnTo>
                        <a:pt x="1809" y="43"/>
                      </a:lnTo>
                      <a:lnTo>
                        <a:pt x="1784" y="45"/>
                      </a:lnTo>
                      <a:lnTo>
                        <a:pt x="1756" y="46"/>
                      </a:lnTo>
                      <a:lnTo>
                        <a:pt x="1726" y="48"/>
                      </a:lnTo>
                      <a:lnTo>
                        <a:pt x="1693" y="51"/>
                      </a:lnTo>
                      <a:lnTo>
                        <a:pt x="1661" y="54"/>
                      </a:lnTo>
                      <a:lnTo>
                        <a:pt x="1622" y="57"/>
                      </a:lnTo>
                      <a:lnTo>
                        <a:pt x="1586" y="60"/>
                      </a:lnTo>
                      <a:lnTo>
                        <a:pt x="1548" y="61"/>
                      </a:lnTo>
                      <a:lnTo>
                        <a:pt x="1506" y="65"/>
                      </a:lnTo>
                      <a:lnTo>
                        <a:pt x="1466" y="68"/>
                      </a:lnTo>
                      <a:lnTo>
                        <a:pt x="1423" y="71"/>
                      </a:lnTo>
                      <a:lnTo>
                        <a:pt x="1381" y="74"/>
                      </a:lnTo>
                      <a:lnTo>
                        <a:pt x="1340" y="77"/>
                      </a:lnTo>
                      <a:lnTo>
                        <a:pt x="1297" y="81"/>
                      </a:lnTo>
                      <a:lnTo>
                        <a:pt x="1255" y="83"/>
                      </a:lnTo>
                      <a:lnTo>
                        <a:pt x="1212" y="86"/>
                      </a:lnTo>
                      <a:lnTo>
                        <a:pt x="1169" y="91"/>
                      </a:lnTo>
                      <a:lnTo>
                        <a:pt x="1126" y="94"/>
                      </a:lnTo>
                      <a:lnTo>
                        <a:pt x="1084" y="97"/>
                      </a:lnTo>
                      <a:lnTo>
                        <a:pt x="1043" y="100"/>
                      </a:lnTo>
                      <a:lnTo>
                        <a:pt x="1001" y="101"/>
                      </a:lnTo>
                      <a:lnTo>
                        <a:pt x="959" y="104"/>
                      </a:lnTo>
                      <a:lnTo>
                        <a:pt x="918" y="108"/>
                      </a:lnTo>
                      <a:lnTo>
                        <a:pt x="876" y="111"/>
                      </a:lnTo>
                      <a:lnTo>
                        <a:pt x="835" y="112"/>
                      </a:lnTo>
                      <a:lnTo>
                        <a:pt x="795" y="115"/>
                      </a:lnTo>
                      <a:lnTo>
                        <a:pt x="753" y="117"/>
                      </a:lnTo>
                      <a:lnTo>
                        <a:pt x="714" y="120"/>
                      </a:lnTo>
                      <a:lnTo>
                        <a:pt x="674" y="121"/>
                      </a:lnTo>
                      <a:lnTo>
                        <a:pt x="634" y="124"/>
                      </a:lnTo>
                      <a:lnTo>
                        <a:pt x="597" y="124"/>
                      </a:lnTo>
                      <a:lnTo>
                        <a:pt x="560" y="127"/>
                      </a:lnTo>
                      <a:lnTo>
                        <a:pt x="524" y="131"/>
                      </a:lnTo>
                      <a:lnTo>
                        <a:pt x="490" y="134"/>
                      </a:lnTo>
                      <a:lnTo>
                        <a:pt x="456" y="134"/>
                      </a:lnTo>
                      <a:lnTo>
                        <a:pt x="428" y="137"/>
                      </a:lnTo>
                      <a:lnTo>
                        <a:pt x="396" y="137"/>
                      </a:lnTo>
                      <a:lnTo>
                        <a:pt x="371" y="138"/>
                      </a:lnTo>
                      <a:lnTo>
                        <a:pt x="346" y="140"/>
                      </a:lnTo>
                      <a:lnTo>
                        <a:pt x="322" y="140"/>
                      </a:lnTo>
                      <a:lnTo>
                        <a:pt x="300" y="143"/>
                      </a:lnTo>
                      <a:lnTo>
                        <a:pt x="278" y="143"/>
                      </a:lnTo>
                      <a:lnTo>
                        <a:pt x="258" y="143"/>
                      </a:lnTo>
                      <a:lnTo>
                        <a:pt x="239" y="144"/>
                      </a:lnTo>
                      <a:lnTo>
                        <a:pt x="221" y="144"/>
                      </a:lnTo>
                      <a:lnTo>
                        <a:pt x="202" y="146"/>
                      </a:lnTo>
                      <a:lnTo>
                        <a:pt x="184" y="146"/>
                      </a:lnTo>
                      <a:lnTo>
                        <a:pt x="169" y="147"/>
                      </a:lnTo>
                      <a:lnTo>
                        <a:pt x="154" y="147"/>
                      </a:lnTo>
                      <a:lnTo>
                        <a:pt x="138" y="147"/>
                      </a:lnTo>
                      <a:lnTo>
                        <a:pt x="126" y="149"/>
                      </a:lnTo>
                      <a:lnTo>
                        <a:pt x="114" y="149"/>
                      </a:lnTo>
                      <a:lnTo>
                        <a:pt x="99" y="149"/>
                      </a:lnTo>
                      <a:lnTo>
                        <a:pt x="89" y="151"/>
                      </a:lnTo>
                      <a:lnTo>
                        <a:pt x="77" y="151"/>
                      </a:lnTo>
                      <a:lnTo>
                        <a:pt x="68" y="151"/>
                      </a:lnTo>
                      <a:lnTo>
                        <a:pt x="59" y="151"/>
                      </a:lnTo>
                      <a:lnTo>
                        <a:pt x="52" y="151"/>
                      </a:lnTo>
                      <a:lnTo>
                        <a:pt x="44" y="151"/>
                      </a:lnTo>
                      <a:lnTo>
                        <a:pt x="37" y="151"/>
                      </a:lnTo>
                      <a:lnTo>
                        <a:pt x="31" y="151"/>
                      </a:lnTo>
                      <a:lnTo>
                        <a:pt x="24" y="151"/>
                      </a:lnTo>
                      <a:lnTo>
                        <a:pt x="19" y="151"/>
                      </a:lnTo>
                      <a:lnTo>
                        <a:pt x="13" y="151"/>
                      </a:lnTo>
                      <a:lnTo>
                        <a:pt x="10" y="151"/>
                      </a:lnTo>
                      <a:lnTo>
                        <a:pt x="4" y="151"/>
                      </a:lnTo>
                      <a:lnTo>
                        <a:pt x="0" y="15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09" name="Freeform 107"/>
                <p:cNvSpPr>
                  <a:spLocks/>
                </p:cNvSpPr>
                <p:nvPr/>
              </p:nvSpPr>
              <p:spPr bwMode="auto">
                <a:xfrm>
                  <a:off x="6192" y="12356"/>
                  <a:ext cx="2483" cy="17"/>
                </a:xfrm>
                <a:custGeom>
                  <a:avLst/>
                  <a:gdLst>
                    <a:gd name="T0" fmla="*/ 2483 w 4966"/>
                    <a:gd name="T1" fmla="*/ 17 h 34"/>
                    <a:gd name="T2" fmla="*/ 1881 w 4966"/>
                    <a:gd name="T3" fmla="*/ 17 h 34"/>
                    <a:gd name="T4" fmla="*/ 774 w 4966"/>
                    <a:gd name="T5" fmla="*/ 0 h 34"/>
                    <a:gd name="T6" fmla="*/ 0 w 4966"/>
                    <a:gd name="T7" fmla="*/ 0 h 34"/>
                    <a:gd name="T8" fmla="*/ 0 w 4966"/>
                    <a:gd name="T9" fmla="*/ 13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66"/>
                    <a:gd name="T16" fmla="*/ 0 h 34"/>
                    <a:gd name="T17" fmla="*/ 4966 w 4966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66" h="34">
                      <a:moveTo>
                        <a:pt x="4966" y="34"/>
                      </a:moveTo>
                      <a:lnTo>
                        <a:pt x="3762" y="34"/>
                      </a:lnTo>
                      <a:lnTo>
                        <a:pt x="1549" y="0"/>
                      </a:lnTo>
                      <a:lnTo>
                        <a:pt x="0" y="0"/>
                      </a:lnTo>
                      <a:lnTo>
                        <a:pt x="0" y="2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0" name="Freeform 108"/>
                <p:cNvSpPr>
                  <a:spLocks/>
                </p:cNvSpPr>
                <p:nvPr/>
              </p:nvSpPr>
              <p:spPr bwMode="auto">
                <a:xfrm>
                  <a:off x="6017" y="12356"/>
                  <a:ext cx="384" cy="165"/>
                </a:xfrm>
                <a:custGeom>
                  <a:avLst/>
                  <a:gdLst>
                    <a:gd name="T0" fmla="*/ 384 w 768"/>
                    <a:gd name="T1" fmla="*/ 0 h 330"/>
                    <a:gd name="T2" fmla="*/ 291 w 768"/>
                    <a:gd name="T3" fmla="*/ 13 h 330"/>
                    <a:gd name="T4" fmla="*/ 0 w 768"/>
                    <a:gd name="T5" fmla="*/ 9 h 330"/>
                    <a:gd name="T6" fmla="*/ 23 w 768"/>
                    <a:gd name="T7" fmla="*/ 165 h 33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8"/>
                    <a:gd name="T13" fmla="*/ 0 h 330"/>
                    <a:gd name="T14" fmla="*/ 768 w 768"/>
                    <a:gd name="T15" fmla="*/ 330 h 33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8" h="330">
                      <a:moveTo>
                        <a:pt x="768" y="0"/>
                      </a:moveTo>
                      <a:lnTo>
                        <a:pt x="581" y="27"/>
                      </a:lnTo>
                      <a:lnTo>
                        <a:pt x="0" y="17"/>
                      </a:lnTo>
                      <a:lnTo>
                        <a:pt x="46" y="33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1" name="Freeform 109"/>
                <p:cNvSpPr>
                  <a:spLocks/>
                </p:cNvSpPr>
                <p:nvPr/>
              </p:nvSpPr>
              <p:spPr bwMode="auto">
                <a:xfrm>
                  <a:off x="6956" y="12215"/>
                  <a:ext cx="701" cy="142"/>
                </a:xfrm>
                <a:custGeom>
                  <a:avLst/>
                  <a:gdLst>
                    <a:gd name="T0" fmla="*/ 0 w 1403"/>
                    <a:gd name="T1" fmla="*/ 142 h 284"/>
                    <a:gd name="T2" fmla="*/ 12 w 1403"/>
                    <a:gd name="T3" fmla="*/ 27 h 284"/>
                    <a:gd name="T4" fmla="*/ 47 w 1403"/>
                    <a:gd name="T5" fmla="*/ 23 h 284"/>
                    <a:gd name="T6" fmla="*/ 158 w 1403"/>
                    <a:gd name="T7" fmla="*/ 23 h 284"/>
                    <a:gd name="T8" fmla="*/ 327 w 1403"/>
                    <a:gd name="T9" fmla="*/ 0 h 284"/>
                    <a:gd name="T10" fmla="*/ 701 w 1403"/>
                    <a:gd name="T11" fmla="*/ 0 h 2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03"/>
                    <a:gd name="T19" fmla="*/ 0 h 284"/>
                    <a:gd name="T20" fmla="*/ 1403 w 1403"/>
                    <a:gd name="T21" fmla="*/ 284 h 2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03" h="284">
                      <a:moveTo>
                        <a:pt x="0" y="284"/>
                      </a:moveTo>
                      <a:lnTo>
                        <a:pt x="24" y="55"/>
                      </a:lnTo>
                      <a:lnTo>
                        <a:pt x="94" y="47"/>
                      </a:lnTo>
                      <a:lnTo>
                        <a:pt x="317" y="47"/>
                      </a:lnTo>
                      <a:lnTo>
                        <a:pt x="654" y="0"/>
                      </a:lnTo>
                      <a:lnTo>
                        <a:pt x="140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2" name="Freeform 110"/>
                <p:cNvSpPr>
                  <a:spLocks/>
                </p:cNvSpPr>
                <p:nvPr/>
              </p:nvSpPr>
              <p:spPr bwMode="auto">
                <a:xfrm>
                  <a:off x="7451" y="12033"/>
                  <a:ext cx="225" cy="333"/>
                </a:xfrm>
                <a:custGeom>
                  <a:avLst/>
                  <a:gdLst>
                    <a:gd name="T0" fmla="*/ 225 w 450"/>
                    <a:gd name="T1" fmla="*/ 333 h 667"/>
                    <a:gd name="T2" fmla="*/ 185 w 450"/>
                    <a:gd name="T3" fmla="*/ 0 h 667"/>
                    <a:gd name="T4" fmla="*/ 26 w 450"/>
                    <a:gd name="T5" fmla="*/ 0 h 667"/>
                    <a:gd name="T6" fmla="*/ 0 w 450"/>
                    <a:gd name="T7" fmla="*/ 180 h 66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0"/>
                    <a:gd name="T13" fmla="*/ 0 h 667"/>
                    <a:gd name="T14" fmla="*/ 450 w 450"/>
                    <a:gd name="T15" fmla="*/ 667 h 66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0" h="667">
                      <a:moveTo>
                        <a:pt x="450" y="667"/>
                      </a:moveTo>
                      <a:lnTo>
                        <a:pt x="369" y="0"/>
                      </a:lnTo>
                      <a:lnTo>
                        <a:pt x="52" y="0"/>
                      </a:lnTo>
                      <a:lnTo>
                        <a:pt x="0" y="36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3" name="Freeform 111"/>
                <p:cNvSpPr>
                  <a:spLocks/>
                </p:cNvSpPr>
                <p:nvPr/>
              </p:nvSpPr>
              <p:spPr bwMode="auto">
                <a:xfrm>
                  <a:off x="7330" y="12088"/>
                  <a:ext cx="137" cy="58"/>
                </a:xfrm>
                <a:custGeom>
                  <a:avLst/>
                  <a:gdLst>
                    <a:gd name="T0" fmla="*/ 137 w 273"/>
                    <a:gd name="T1" fmla="*/ 0 h 117"/>
                    <a:gd name="T2" fmla="*/ 15 w 273"/>
                    <a:gd name="T3" fmla="*/ 0 h 117"/>
                    <a:gd name="T4" fmla="*/ 0 w 273"/>
                    <a:gd name="T5" fmla="*/ 58 h 117"/>
                    <a:gd name="T6" fmla="*/ 0 60000 65536"/>
                    <a:gd name="T7" fmla="*/ 0 60000 65536"/>
                    <a:gd name="T8" fmla="*/ 0 60000 65536"/>
                    <a:gd name="T9" fmla="*/ 0 w 273"/>
                    <a:gd name="T10" fmla="*/ 0 h 117"/>
                    <a:gd name="T11" fmla="*/ 273 w 273"/>
                    <a:gd name="T12" fmla="*/ 117 h 1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3" h="117">
                      <a:moveTo>
                        <a:pt x="273" y="0"/>
                      </a:moveTo>
                      <a:lnTo>
                        <a:pt x="30" y="0"/>
                      </a:lnTo>
                      <a:lnTo>
                        <a:pt x="0" y="1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4" name="Freeform 112"/>
                <p:cNvSpPr>
                  <a:spLocks/>
                </p:cNvSpPr>
                <p:nvPr/>
              </p:nvSpPr>
              <p:spPr bwMode="auto">
                <a:xfrm>
                  <a:off x="7159" y="12088"/>
                  <a:ext cx="197" cy="144"/>
                </a:xfrm>
                <a:custGeom>
                  <a:avLst/>
                  <a:gdLst>
                    <a:gd name="T0" fmla="*/ 197 w 395"/>
                    <a:gd name="T1" fmla="*/ 0 h 287"/>
                    <a:gd name="T2" fmla="*/ 185 w 395"/>
                    <a:gd name="T3" fmla="*/ 59 h 287"/>
                    <a:gd name="T4" fmla="*/ 9 w 395"/>
                    <a:gd name="T5" fmla="*/ 59 h 287"/>
                    <a:gd name="T6" fmla="*/ 0 w 395"/>
                    <a:gd name="T7" fmla="*/ 144 h 2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95"/>
                    <a:gd name="T13" fmla="*/ 0 h 287"/>
                    <a:gd name="T14" fmla="*/ 395 w 395"/>
                    <a:gd name="T15" fmla="*/ 287 h 2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95" h="287">
                      <a:moveTo>
                        <a:pt x="395" y="0"/>
                      </a:moveTo>
                      <a:lnTo>
                        <a:pt x="370" y="117"/>
                      </a:lnTo>
                      <a:lnTo>
                        <a:pt x="19" y="117"/>
                      </a:lnTo>
                      <a:lnTo>
                        <a:pt x="0" y="28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5" name="Rectangle 113"/>
                <p:cNvSpPr>
                  <a:spLocks noChangeArrowheads="1"/>
                </p:cNvSpPr>
                <p:nvPr/>
              </p:nvSpPr>
              <p:spPr bwMode="auto">
                <a:xfrm>
                  <a:off x="7277" y="12114"/>
                  <a:ext cx="20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6" name="Rectangle 114"/>
                <p:cNvSpPr>
                  <a:spLocks noChangeArrowheads="1"/>
                </p:cNvSpPr>
                <p:nvPr/>
              </p:nvSpPr>
              <p:spPr bwMode="auto">
                <a:xfrm>
                  <a:off x="7267" y="12126"/>
                  <a:ext cx="16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7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7264" y="12110"/>
                  <a:ext cx="1" cy="3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8" name="Line 116"/>
                <p:cNvSpPr>
                  <a:spLocks noChangeShapeType="1"/>
                </p:cNvSpPr>
                <p:nvPr/>
              </p:nvSpPr>
              <p:spPr bwMode="auto">
                <a:xfrm>
                  <a:off x="7267" y="12114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19" name="Freeform 117"/>
                <p:cNvSpPr>
                  <a:spLocks/>
                </p:cNvSpPr>
                <p:nvPr/>
              </p:nvSpPr>
              <p:spPr bwMode="auto">
                <a:xfrm>
                  <a:off x="7262" y="12093"/>
                  <a:ext cx="18" cy="21"/>
                </a:xfrm>
                <a:custGeom>
                  <a:avLst/>
                  <a:gdLst>
                    <a:gd name="T0" fmla="*/ 18 w 36"/>
                    <a:gd name="T1" fmla="*/ 21 h 43"/>
                    <a:gd name="T2" fmla="*/ 18 w 36"/>
                    <a:gd name="T3" fmla="*/ 9 h 43"/>
                    <a:gd name="T4" fmla="*/ 11 w 36"/>
                    <a:gd name="T5" fmla="*/ 0 h 43"/>
                    <a:gd name="T6" fmla="*/ 5 w 36"/>
                    <a:gd name="T7" fmla="*/ 0 h 43"/>
                    <a:gd name="T8" fmla="*/ 2 w 36"/>
                    <a:gd name="T9" fmla="*/ 7 h 43"/>
                    <a:gd name="T10" fmla="*/ 0 w 36"/>
                    <a:gd name="T11" fmla="*/ 14 h 43"/>
                    <a:gd name="T12" fmla="*/ 3 w 36"/>
                    <a:gd name="T13" fmla="*/ 17 h 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3"/>
                    <a:gd name="T23" fmla="*/ 36 w 36"/>
                    <a:gd name="T24" fmla="*/ 43 h 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3">
                      <a:moveTo>
                        <a:pt x="36" y="43"/>
                      </a:moveTo>
                      <a:lnTo>
                        <a:pt x="36" y="19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lnTo>
                        <a:pt x="0" y="28"/>
                      </a:lnTo>
                      <a:lnTo>
                        <a:pt x="6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0" name="Arc 118"/>
                <p:cNvSpPr>
                  <a:spLocks/>
                </p:cNvSpPr>
                <p:nvPr/>
              </p:nvSpPr>
              <p:spPr bwMode="auto">
                <a:xfrm>
                  <a:off x="7234" y="12063"/>
                  <a:ext cx="39" cy="56"/>
                </a:xfrm>
                <a:custGeom>
                  <a:avLst/>
                  <a:gdLst>
                    <a:gd name="T0" fmla="*/ 0 w 21600"/>
                    <a:gd name="T1" fmla="*/ 0 h 29375"/>
                    <a:gd name="T2" fmla="*/ 0 w 21600"/>
                    <a:gd name="T3" fmla="*/ 0 h 29375"/>
                    <a:gd name="T4" fmla="*/ 0 w 21600"/>
                    <a:gd name="T5" fmla="*/ 0 h 2937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375"/>
                    <a:gd name="T11" fmla="*/ 21600 w 21600"/>
                    <a:gd name="T12" fmla="*/ 29375 h 293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375" fill="none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</a:path>
                    <a:path w="21600" h="29375" stroke="0" extrusionOk="0">
                      <a:moveTo>
                        <a:pt x="20080" y="-1"/>
                      </a:moveTo>
                      <a:cubicBezTo>
                        <a:pt x="21084" y="2533"/>
                        <a:pt x="21600" y="5233"/>
                        <a:pt x="21600" y="7959"/>
                      </a:cubicBezTo>
                      <a:cubicBezTo>
                        <a:pt x="21600" y="18800"/>
                        <a:pt x="13563" y="27962"/>
                        <a:pt x="2813" y="29374"/>
                      </a:cubicBezTo>
                      <a:lnTo>
                        <a:pt x="0" y="79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1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7240" y="12067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2" name="Freeform 120"/>
                <p:cNvSpPr>
                  <a:spLocks/>
                </p:cNvSpPr>
                <p:nvPr/>
              </p:nvSpPr>
              <p:spPr bwMode="auto">
                <a:xfrm>
                  <a:off x="7232" y="12061"/>
                  <a:ext cx="44" cy="27"/>
                </a:xfrm>
                <a:custGeom>
                  <a:avLst/>
                  <a:gdLst>
                    <a:gd name="T0" fmla="*/ 8 w 89"/>
                    <a:gd name="T1" fmla="*/ 3 h 54"/>
                    <a:gd name="T2" fmla="*/ 4 w 89"/>
                    <a:gd name="T3" fmla="*/ 11 h 54"/>
                    <a:gd name="T4" fmla="*/ 0 w 89"/>
                    <a:gd name="T5" fmla="*/ 11 h 54"/>
                    <a:gd name="T6" fmla="*/ 2 w 89"/>
                    <a:gd name="T7" fmla="*/ 0 h 54"/>
                    <a:gd name="T8" fmla="*/ 42 w 89"/>
                    <a:gd name="T9" fmla="*/ 0 h 54"/>
                    <a:gd name="T10" fmla="*/ 44 w 89"/>
                    <a:gd name="T11" fmla="*/ 6 h 54"/>
                    <a:gd name="T12" fmla="*/ 44 w 89"/>
                    <a:gd name="T13" fmla="*/ 26 h 54"/>
                    <a:gd name="T14" fmla="*/ 37 w 89"/>
                    <a:gd name="T15" fmla="*/ 2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9"/>
                    <a:gd name="T25" fmla="*/ 0 h 54"/>
                    <a:gd name="T26" fmla="*/ 89 w 89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9" h="54">
                      <a:moveTo>
                        <a:pt x="17" y="5"/>
                      </a:moveTo>
                      <a:lnTo>
                        <a:pt x="8" y="22"/>
                      </a:lnTo>
                      <a:lnTo>
                        <a:pt x="0" y="22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9" y="12"/>
                      </a:lnTo>
                      <a:lnTo>
                        <a:pt x="89" y="51"/>
                      </a:lnTo>
                      <a:lnTo>
                        <a:pt x="75" y="5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90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38" y="12063"/>
                  <a:ext cx="3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95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36" y="12070"/>
                  <a:ext cx="22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5" name="Rectangle 123"/>
                <p:cNvSpPr>
                  <a:spLocks noChangeArrowheads="1"/>
                </p:cNvSpPr>
                <p:nvPr/>
              </p:nvSpPr>
              <p:spPr bwMode="auto">
                <a:xfrm>
                  <a:off x="7406" y="12056"/>
                  <a:ext cx="20" cy="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6" name="Rectangle 124"/>
                <p:cNvSpPr>
                  <a:spLocks noChangeArrowheads="1"/>
                </p:cNvSpPr>
                <p:nvPr/>
              </p:nvSpPr>
              <p:spPr bwMode="auto">
                <a:xfrm>
                  <a:off x="7396" y="12068"/>
                  <a:ext cx="18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7" name="Line 125"/>
                <p:cNvSpPr>
                  <a:spLocks noChangeShapeType="1"/>
                </p:cNvSpPr>
                <p:nvPr/>
              </p:nvSpPr>
              <p:spPr bwMode="auto">
                <a:xfrm flipV="1">
                  <a:off x="7394" y="12052"/>
                  <a:ext cx="1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8" name="Line 126"/>
                <p:cNvSpPr>
                  <a:spLocks noChangeShapeType="1"/>
                </p:cNvSpPr>
                <p:nvPr/>
              </p:nvSpPr>
              <p:spPr bwMode="auto">
                <a:xfrm>
                  <a:off x="7396" y="12056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29" name="Freeform 127"/>
                <p:cNvSpPr>
                  <a:spLocks/>
                </p:cNvSpPr>
                <p:nvPr/>
              </p:nvSpPr>
              <p:spPr bwMode="auto">
                <a:xfrm>
                  <a:off x="7392" y="12034"/>
                  <a:ext cx="18" cy="22"/>
                </a:xfrm>
                <a:custGeom>
                  <a:avLst/>
                  <a:gdLst>
                    <a:gd name="T0" fmla="*/ 18 w 36"/>
                    <a:gd name="T1" fmla="*/ 22 h 45"/>
                    <a:gd name="T2" fmla="*/ 18 w 36"/>
                    <a:gd name="T3" fmla="*/ 10 h 45"/>
                    <a:gd name="T4" fmla="*/ 10 w 36"/>
                    <a:gd name="T5" fmla="*/ 0 h 45"/>
                    <a:gd name="T6" fmla="*/ 4 w 36"/>
                    <a:gd name="T7" fmla="*/ 0 h 45"/>
                    <a:gd name="T8" fmla="*/ 2 w 36"/>
                    <a:gd name="T9" fmla="*/ 8 h 45"/>
                    <a:gd name="T10" fmla="*/ 0 w 36"/>
                    <a:gd name="T11" fmla="*/ 14 h 45"/>
                    <a:gd name="T12" fmla="*/ 2 w 36"/>
                    <a:gd name="T13" fmla="*/ 1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6"/>
                    <a:gd name="T22" fmla="*/ 0 h 45"/>
                    <a:gd name="T23" fmla="*/ 36 w 36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6" h="45">
                      <a:moveTo>
                        <a:pt x="36" y="45"/>
                      </a:moveTo>
                      <a:lnTo>
                        <a:pt x="36" y="2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5" y="16"/>
                      </a:lnTo>
                      <a:lnTo>
                        <a:pt x="0" y="28"/>
                      </a:lnTo>
                      <a:lnTo>
                        <a:pt x="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03" name="Arc 128"/>
                <p:cNvSpPr>
                  <a:spLocks/>
                </p:cNvSpPr>
                <p:nvPr/>
              </p:nvSpPr>
              <p:spPr bwMode="auto">
                <a:xfrm>
                  <a:off x="7364" y="12005"/>
                  <a:ext cx="39" cy="55"/>
                </a:xfrm>
                <a:custGeom>
                  <a:avLst/>
                  <a:gdLst>
                    <a:gd name="T0" fmla="*/ 0 w 21600"/>
                    <a:gd name="T1" fmla="*/ 0 h 29463"/>
                    <a:gd name="T2" fmla="*/ 0 w 21600"/>
                    <a:gd name="T3" fmla="*/ 0 h 29463"/>
                    <a:gd name="T4" fmla="*/ 0 w 21600"/>
                    <a:gd name="T5" fmla="*/ 0 h 29463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9463"/>
                    <a:gd name="T11" fmla="*/ 21600 w 21600"/>
                    <a:gd name="T12" fmla="*/ 29463 h 2946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9463" fill="none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</a:path>
                    <a:path w="21600" h="29463" stroke="0" extrusionOk="0">
                      <a:moveTo>
                        <a:pt x="20046" y="0"/>
                      </a:moveTo>
                      <a:cubicBezTo>
                        <a:pt x="21072" y="2557"/>
                        <a:pt x="21600" y="5287"/>
                        <a:pt x="21600" y="8043"/>
                      </a:cubicBezTo>
                      <a:cubicBezTo>
                        <a:pt x="21600" y="18897"/>
                        <a:pt x="13544" y="28065"/>
                        <a:pt x="2781" y="29463"/>
                      </a:cubicBezTo>
                      <a:lnTo>
                        <a:pt x="0" y="804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1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7370" y="12009"/>
                  <a:ext cx="32" cy="5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04" name="Freeform 130"/>
                <p:cNvSpPr>
                  <a:spLocks/>
                </p:cNvSpPr>
                <p:nvPr/>
              </p:nvSpPr>
              <p:spPr bwMode="auto">
                <a:xfrm>
                  <a:off x="7362" y="12003"/>
                  <a:ext cx="43" cy="27"/>
                </a:xfrm>
                <a:custGeom>
                  <a:avLst/>
                  <a:gdLst>
                    <a:gd name="T0" fmla="*/ 8 w 88"/>
                    <a:gd name="T1" fmla="*/ 2 h 55"/>
                    <a:gd name="T2" fmla="*/ 3 w 88"/>
                    <a:gd name="T3" fmla="*/ 10 h 55"/>
                    <a:gd name="T4" fmla="*/ 0 w 88"/>
                    <a:gd name="T5" fmla="*/ 10 h 55"/>
                    <a:gd name="T6" fmla="*/ 2 w 88"/>
                    <a:gd name="T7" fmla="*/ 0 h 55"/>
                    <a:gd name="T8" fmla="*/ 42 w 88"/>
                    <a:gd name="T9" fmla="*/ 0 h 55"/>
                    <a:gd name="T10" fmla="*/ 43 w 88"/>
                    <a:gd name="T11" fmla="*/ 6 h 55"/>
                    <a:gd name="T12" fmla="*/ 43 w 88"/>
                    <a:gd name="T13" fmla="*/ 25 h 55"/>
                    <a:gd name="T14" fmla="*/ 37 w 88"/>
                    <a:gd name="T15" fmla="*/ 27 h 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55"/>
                    <a:gd name="T26" fmla="*/ 88 w 88"/>
                    <a:gd name="T27" fmla="*/ 55 h 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55">
                      <a:moveTo>
                        <a:pt x="17" y="4"/>
                      </a:moveTo>
                      <a:lnTo>
                        <a:pt x="6" y="21"/>
                      </a:lnTo>
                      <a:lnTo>
                        <a:pt x="0" y="21"/>
                      </a:lnTo>
                      <a:lnTo>
                        <a:pt x="5" y="0"/>
                      </a:lnTo>
                      <a:lnTo>
                        <a:pt x="85" y="0"/>
                      </a:lnTo>
                      <a:lnTo>
                        <a:pt x="88" y="12"/>
                      </a:lnTo>
                      <a:lnTo>
                        <a:pt x="88" y="50"/>
                      </a:lnTo>
                      <a:lnTo>
                        <a:pt x="75" y="5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3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8" y="12005"/>
                  <a:ext cx="3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4" name="Line 1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5" y="12013"/>
                  <a:ext cx="23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5" name="Freeform 133"/>
                <p:cNvSpPr>
                  <a:spLocks/>
                </p:cNvSpPr>
                <p:nvPr/>
              </p:nvSpPr>
              <p:spPr bwMode="auto">
                <a:xfrm>
                  <a:off x="7008" y="12219"/>
                  <a:ext cx="13" cy="20"/>
                </a:xfrm>
                <a:custGeom>
                  <a:avLst/>
                  <a:gdLst>
                    <a:gd name="T0" fmla="*/ 0 w 27"/>
                    <a:gd name="T1" fmla="*/ 20 h 40"/>
                    <a:gd name="T2" fmla="*/ 0 w 27"/>
                    <a:gd name="T3" fmla="*/ 0 h 40"/>
                    <a:gd name="T4" fmla="*/ 13 w 27"/>
                    <a:gd name="T5" fmla="*/ 0 h 40"/>
                    <a:gd name="T6" fmla="*/ 13 w 27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40"/>
                    <a:gd name="T14" fmla="*/ 27 w 27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40">
                      <a:moveTo>
                        <a:pt x="0" y="40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6" name="Freeform 134"/>
                <p:cNvSpPr>
                  <a:spLocks/>
                </p:cNvSpPr>
                <p:nvPr/>
              </p:nvSpPr>
              <p:spPr bwMode="auto">
                <a:xfrm>
                  <a:off x="7027" y="12215"/>
                  <a:ext cx="35" cy="21"/>
                </a:xfrm>
                <a:custGeom>
                  <a:avLst/>
                  <a:gdLst>
                    <a:gd name="T0" fmla="*/ 0 w 70"/>
                    <a:gd name="T1" fmla="*/ 21 h 43"/>
                    <a:gd name="T2" fmla="*/ 0 w 70"/>
                    <a:gd name="T3" fmla="*/ 0 h 43"/>
                    <a:gd name="T4" fmla="*/ 35 w 70"/>
                    <a:gd name="T5" fmla="*/ 0 h 43"/>
                    <a:gd name="T6" fmla="*/ 35 w 70"/>
                    <a:gd name="T7" fmla="*/ 18 h 43"/>
                    <a:gd name="T8" fmla="*/ 0 w 70"/>
                    <a:gd name="T9" fmla="*/ 18 h 4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"/>
                    <a:gd name="T16" fmla="*/ 0 h 43"/>
                    <a:gd name="T17" fmla="*/ 70 w 70"/>
                    <a:gd name="T18" fmla="*/ 43 h 4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" h="43">
                      <a:moveTo>
                        <a:pt x="0" y="43"/>
                      </a:move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37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7" name="Freeform 135"/>
                <p:cNvSpPr>
                  <a:spLocks/>
                </p:cNvSpPr>
                <p:nvPr/>
              </p:nvSpPr>
              <p:spPr bwMode="auto">
                <a:xfrm>
                  <a:off x="7065" y="12221"/>
                  <a:ext cx="8" cy="18"/>
                </a:xfrm>
                <a:custGeom>
                  <a:avLst/>
                  <a:gdLst>
                    <a:gd name="T0" fmla="*/ 0 w 14"/>
                    <a:gd name="T1" fmla="*/ 18 h 36"/>
                    <a:gd name="T2" fmla="*/ 0 w 14"/>
                    <a:gd name="T3" fmla="*/ 0 h 36"/>
                    <a:gd name="T4" fmla="*/ 8 w 14"/>
                    <a:gd name="T5" fmla="*/ 0 h 36"/>
                    <a:gd name="T6" fmla="*/ 8 w 14"/>
                    <a:gd name="T7" fmla="*/ 18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36"/>
                    <a:gd name="T14" fmla="*/ 14 w 14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36">
                      <a:moveTo>
                        <a:pt x="0" y="3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8" name="Freeform 136"/>
                <p:cNvSpPr>
                  <a:spLocks/>
                </p:cNvSpPr>
                <p:nvPr/>
              </p:nvSpPr>
              <p:spPr bwMode="auto">
                <a:xfrm>
                  <a:off x="7030" y="12212"/>
                  <a:ext cx="31" cy="3"/>
                </a:xfrm>
                <a:custGeom>
                  <a:avLst/>
                  <a:gdLst>
                    <a:gd name="T0" fmla="*/ 0 w 61"/>
                    <a:gd name="T1" fmla="*/ 3 h 4"/>
                    <a:gd name="T2" fmla="*/ 0 w 61"/>
                    <a:gd name="T3" fmla="*/ 0 h 4"/>
                    <a:gd name="T4" fmla="*/ 31 w 61"/>
                    <a:gd name="T5" fmla="*/ 0 h 4"/>
                    <a:gd name="T6" fmla="*/ 31 w 61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4"/>
                    <a:gd name="T14" fmla="*/ 61 w 6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61" y="0"/>
                      </a:lnTo>
                      <a:lnTo>
                        <a:pt x="61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39" name="Arc 137"/>
                <p:cNvSpPr>
                  <a:spLocks/>
                </p:cNvSpPr>
                <p:nvPr/>
              </p:nvSpPr>
              <p:spPr bwMode="auto">
                <a:xfrm>
                  <a:off x="7037" y="12161"/>
                  <a:ext cx="16" cy="9"/>
                </a:xfrm>
                <a:custGeom>
                  <a:avLst/>
                  <a:gdLst>
                    <a:gd name="T0" fmla="*/ 0 w 42904"/>
                    <a:gd name="T1" fmla="*/ 0 h 21600"/>
                    <a:gd name="T2" fmla="*/ 0 w 42904"/>
                    <a:gd name="T3" fmla="*/ 0 h 21600"/>
                    <a:gd name="T4" fmla="*/ 0 w 429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2904"/>
                    <a:gd name="T10" fmla="*/ 0 h 21600"/>
                    <a:gd name="T11" fmla="*/ 42904 w 429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2904" h="21600" fill="none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</a:path>
                    <a:path w="42904" h="21600" stroke="0" extrusionOk="0">
                      <a:moveTo>
                        <a:pt x="-1" y="19075"/>
                      </a:moveTo>
                      <a:cubicBezTo>
                        <a:pt x="1279" y="8198"/>
                        <a:pt x="10499" y="-1"/>
                        <a:pt x="21452" y="0"/>
                      </a:cubicBezTo>
                      <a:cubicBezTo>
                        <a:pt x="32404" y="0"/>
                        <a:pt x="41624" y="8198"/>
                        <a:pt x="42904" y="19075"/>
                      </a:cubicBezTo>
                      <a:lnTo>
                        <a:pt x="21452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0" name="Line 138"/>
                <p:cNvSpPr>
                  <a:spLocks noChangeShapeType="1"/>
                </p:cNvSpPr>
                <p:nvPr/>
              </p:nvSpPr>
              <p:spPr bwMode="auto">
                <a:xfrm>
                  <a:off x="7054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1" name="Line 139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2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7021" y="12195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31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7011" y="1221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32" name="Line 142"/>
                <p:cNvSpPr>
                  <a:spLocks noChangeShapeType="1"/>
                </p:cNvSpPr>
                <p:nvPr/>
              </p:nvSpPr>
              <p:spPr bwMode="auto">
                <a:xfrm>
                  <a:off x="7011" y="12215"/>
                  <a:ext cx="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37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7021" y="1221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45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7013" y="12213"/>
                  <a:ext cx="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74" name="Line 145"/>
                <p:cNvSpPr>
                  <a:spLocks noChangeShapeType="1"/>
                </p:cNvSpPr>
                <p:nvPr/>
              </p:nvSpPr>
              <p:spPr bwMode="auto">
                <a:xfrm>
                  <a:off x="7013" y="12213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48" name="Line 146"/>
                <p:cNvSpPr>
                  <a:spLocks noChangeShapeType="1"/>
                </p:cNvSpPr>
                <p:nvPr/>
              </p:nvSpPr>
              <p:spPr bwMode="auto">
                <a:xfrm>
                  <a:off x="7029" y="1223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88" name="Line 147"/>
                <p:cNvSpPr>
                  <a:spLocks noChangeShapeType="1"/>
                </p:cNvSpPr>
                <p:nvPr/>
              </p:nvSpPr>
              <p:spPr bwMode="auto">
                <a:xfrm>
                  <a:off x="7037" y="1216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5" name="Line 148"/>
                <p:cNvSpPr>
                  <a:spLocks noChangeShapeType="1"/>
                </p:cNvSpPr>
                <p:nvPr/>
              </p:nvSpPr>
              <p:spPr bwMode="auto">
                <a:xfrm>
                  <a:off x="7060" y="12235"/>
                  <a:ext cx="1" cy="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2" name="Freeform 149"/>
                <p:cNvSpPr>
                  <a:spLocks/>
                </p:cNvSpPr>
                <p:nvPr/>
              </p:nvSpPr>
              <p:spPr bwMode="auto">
                <a:xfrm>
                  <a:off x="7036" y="12191"/>
                  <a:ext cx="20" cy="20"/>
                </a:xfrm>
                <a:custGeom>
                  <a:avLst/>
                  <a:gdLst>
                    <a:gd name="T0" fmla="*/ 0 w 42"/>
                    <a:gd name="T1" fmla="*/ 20 h 40"/>
                    <a:gd name="T2" fmla="*/ 4 w 42"/>
                    <a:gd name="T3" fmla="*/ 0 h 40"/>
                    <a:gd name="T4" fmla="*/ 16 w 42"/>
                    <a:gd name="T5" fmla="*/ 0 h 40"/>
                    <a:gd name="T6" fmla="*/ 20 w 42"/>
                    <a:gd name="T7" fmla="*/ 19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40"/>
                    <a:gd name="T14" fmla="*/ 42 w 4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40">
                      <a:moveTo>
                        <a:pt x="0" y="40"/>
                      </a:moveTo>
                      <a:lnTo>
                        <a:pt x="9" y="0"/>
                      </a:lnTo>
                      <a:lnTo>
                        <a:pt x="33" y="0"/>
                      </a:lnTo>
                      <a:lnTo>
                        <a:pt x="42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3" name="Line 150"/>
                <p:cNvSpPr>
                  <a:spLocks noChangeShapeType="1"/>
                </p:cNvSpPr>
                <p:nvPr/>
              </p:nvSpPr>
              <p:spPr bwMode="auto">
                <a:xfrm>
                  <a:off x="7039" y="12189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4" name="Line 151"/>
                <p:cNvSpPr>
                  <a:spLocks noChangeShapeType="1"/>
                </p:cNvSpPr>
                <p:nvPr/>
              </p:nvSpPr>
              <p:spPr bwMode="auto">
                <a:xfrm>
                  <a:off x="7054" y="12189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4" name="Freeform 152"/>
                <p:cNvSpPr>
                  <a:spLocks/>
                </p:cNvSpPr>
                <p:nvPr/>
              </p:nvSpPr>
              <p:spPr bwMode="auto">
                <a:xfrm>
                  <a:off x="7053" y="12198"/>
                  <a:ext cx="5" cy="7"/>
                </a:xfrm>
                <a:custGeom>
                  <a:avLst/>
                  <a:gdLst>
                    <a:gd name="T0" fmla="*/ 0 w 11"/>
                    <a:gd name="T1" fmla="*/ 0 h 14"/>
                    <a:gd name="T2" fmla="*/ 5 w 11"/>
                    <a:gd name="T3" fmla="*/ 0 h 14"/>
                    <a:gd name="T4" fmla="*/ 5 w 11"/>
                    <a:gd name="T5" fmla="*/ 7 h 14"/>
                    <a:gd name="T6" fmla="*/ 2 w 11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4"/>
                    <a:gd name="T14" fmla="*/ 11 w 1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4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4"/>
                      </a:lnTo>
                      <a:lnTo>
                        <a:pt x="5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5" name="Freeform 153"/>
                <p:cNvSpPr>
                  <a:spLocks/>
                </p:cNvSpPr>
                <p:nvPr/>
              </p:nvSpPr>
              <p:spPr bwMode="auto">
                <a:xfrm>
                  <a:off x="7033" y="12198"/>
                  <a:ext cx="6" cy="7"/>
                </a:xfrm>
                <a:custGeom>
                  <a:avLst/>
                  <a:gdLst>
                    <a:gd name="T0" fmla="*/ 6 w 10"/>
                    <a:gd name="T1" fmla="*/ 0 h 14"/>
                    <a:gd name="T2" fmla="*/ 0 w 10"/>
                    <a:gd name="T3" fmla="*/ 0 h 14"/>
                    <a:gd name="T4" fmla="*/ 0 w 10"/>
                    <a:gd name="T5" fmla="*/ 7 h 14"/>
                    <a:gd name="T6" fmla="*/ 4 w 10"/>
                    <a:gd name="T7" fmla="*/ 7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4"/>
                    <a:gd name="T14" fmla="*/ 10 w 10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4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" y="1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6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7030" y="12199"/>
                  <a:ext cx="3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5" name="Line 155"/>
                <p:cNvSpPr>
                  <a:spLocks noChangeShapeType="1"/>
                </p:cNvSpPr>
                <p:nvPr/>
              </p:nvSpPr>
              <p:spPr bwMode="auto">
                <a:xfrm>
                  <a:off x="7032" y="12203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6" name="Line 156"/>
                <p:cNvSpPr>
                  <a:spLocks noChangeShapeType="1"/>
                </p:cNvSpPr>
                <p:nvPr/>
              </p:nvSpPr>
              <p:spPr bwMode="auto">
                <a:xfrm>
                  <a:off x="7039" y="12188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59" name="Freeform 157"/>
                <p:cNvSpPr>
                  <a:spLocks/>
                </p:cNvSpPr>
                <p:nvPr/>
              </p:nvSpPr>
              <p:spPr bwMode="auto">
                <a:xfrm>
                  <a:off x="9179" y="12319"/>
                  <a:ext cx="116" cy="17"/>
                </a:xfrm>
                <a:custGeom>
                  <a:avLst/>
                  <a:gdLst>
                    <a:gd name="T0" fmla="*/ 1 w 233"/>
                    <a:gd name="T1" fmla="*/ 16 h 34"/>
                    <a:gd name="T2" fmla="*/ 1 w 233"/>
                    <a:gd name="T3" fmla="*/ 0 h 34"/>
                    <a:gd name="T4" fmla="*/ 116 w 233"/>
                    <a:gd name="T5" fmla="*/ 0 h 34"/>
                    <a:gd name="T6" fmla="*/ 116 w 233"/>
                    <a:gd name="T7" fmla="*/ 17 h 34"/>
                    <a:gd name="T8" fmla="*/ 0 w 233"/>
                    <a:gd name="T9" fmla="*/ 17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3"/>
                    <a:gd name="T16" fmla="*/ 0 h 34"/>
                    <a:gd name="T17" fmla="*/ 233 w 233"/>
                    <a:gd name="T18" fmla="*/ 34 h 3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3" h="34">
                      <a:moveTo>
                        <a:pt x="2" y="32"/>
                      </a:moveTo>
                      <a:lnTo>
                        <a:pt x="2" y="0"/>
                      </a:lnTo>
                      <a:lnTo>
                        <a:pt x="233" y="0"/>
                      </a:lnTo>
                      <a:lnTo>
                        <a:pt x="233" y="34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8" name="Freeform 158"/>
                <p:cNvSpPr>
                  <a:spLocks/>
                </p:cNvSpPr>
                <p:nvPr/>
              </p:nvSpPr>
              <p:spPr bwMode="auto">
                <a:xfrm>
                  <a:off x="9147" y="12228"/>
                  <a:ext cx="148" cy="91"/>
                </a:xfrm>
                <a:custGeom>
                  <a:avLst/>
                  <a:gdLst>
                    <a:gd name="T0" fmla="*/ 57 w 295"/>
                    <a:gd name="T1" fmla="*/ 91 h 183"/>
                    <a:gd name="T2" fmla="*/ 37 w 295"/>
                    <a:gd name="T3" fmla="*/ 75 h 183"/>
                    <a:gd name="T4" fmla="*/ 0 w 295"/>
                    <a:gd name="T5" fmla="*/ 71 h 183"/>
                    <a:gd name="T6" fmla="*/ 0 w 295"/>
                    <a:gd name="T7" fmla="*/ 32 h 183"/>
                    <a:gd name="T8" fmla="*/ 17 w 295"/>
                    <a:gd name="T9" fmla="*/ 4 h 183"/>
                    <a:gd name="T10" fmla="*/ 28 w 295"/>
                    <a:gd name="T11" fmla="*/ 0 h 183"/>
                    <a:gd name="T12" fmla="*/ 103 w 295"/>
                    <a:gd name="T13" fmla="*/ 11 h 183"/>
                    <a:gd name="T14" fmla="*/ 125 w 295"/>
                    <a:gd name="T15" fmla="*/ 33 h 183"/>
                    <a:gd name="T16" fmla="*/ 148 w 295"/>
                    <a:gd name="T17" fmla="*/ 77 h 183"/>
                    <a:gd name="T18" fmla="*/ 148 w 295"/>
                    <a:gd name="T19" fmla="*/ 91 h 1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5"/>
                    <a:gd name="T31" fmla="*/ 0 h 183"/>
                    <a:gd name="T32" fmla="*/ 295 w 295"/>
                    <a:gd name="T33" fmla="*/ 183 h 1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5" h="183">
                      <a:moveTo>
                        <a:pt x="114" y="183"/>
                      </a:moveTo>
                      <a:lnTo>
                        <a:pt x="74" y="151"/>
                      </a:lnTo>
                      <a:lnTo>
                        <a:pt x="0" y="143"/>
                      </a:lnTo>
                      <a:lnTo>
                        <a:pt x="0" y="65"/>
                      </a:lnTo>
                      <a:lnTo>
                        <a:pt x="34" y="8"/>
                      </a:lnTo>
                      <a:lnTo>
                        <a:pt x="56" y="0"/>
                      </a:lnTo>
                      <a:lnTo>
                        <a:pt x="206" y="23"/>
                      </a:lnTo>
                      <a:lnTo>
                        <a:pt x="249" y="66"/>
                      </a:lnTo>
                      <a:lnTo>
                        <a:pt x="295" y="155"/>
                      </a:lnTo>
                      <a:lnTo>
                        <a:pt x="295" y="1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39" name="Line 159"/>
                <p:cNvSpPr>
                  <a:spLocks noChangeShapeType="1"/>
                </p:cNvSpPr>
                <p:nvPr/>
              </p:nvSpPr>
              <p:spPr bwMode="auto">
                <a:xfrm flipH="1">
                  <a:off x="9253" y="12259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0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66" y="12301"/>
                  <a:ext cx="13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63" name="Freeform 161"/>
                <p:cNvSpPr>
                  <a:spLocks/>
                </p:cNvSpPr>
                <p:nvPr/>
              </p:nvSpPr>
              <p:spPr bwMode="auto">
                <a:xfrm>
                  <a:off x="9274" y="12263"/>
                  <a:ext cx="11" cy="17"/>
                </a:xfrm>
                <a:custGeom>
                  <a:avLst/>
                  <a:gdLst>
                    <a:gd name="T0" fmla="*/ 0 w 22"/>
                    <a:gd name="T1" fmla="*/ 0 h 34"/>
                    <a:gd name="T2" fmla="*/ 11 w 22"/>
                    <a:gd name="T3" fmla="*/ 1 h 34"/>
                    <a:gd name="T4" fmla="*/ 11 w 22"/>
                    <a:gd name="T5" fmla="*/ 15 h 34"/>
                    <a:gd name="T6" fmla="*/ 7 w 22"/>
                    <a:gd name="T7" fmla="*/ 17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34"/>
                    <a:gd name="T14" fmla="*/ 22 w 22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34">
                      <a:moveTo>
                        <a:pt x="0" y="0"/>
                      </a:moveTo>
                      <a:lnTo>
                        <a:pt x="22" y="3"/>
                      </a:lnTo>
                      <a:lnTo>
                        <a:pt x="22" y="31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64" name="Freeform 162"/>
                <p:cNvSpPr>
                  <a:spLocks/>
                </p:cNvSpPr>
                <p:nvPr/>
              </p:nvSpPr>
              <p:spPr bwMode="auto">
                <a:xfrm>
                  <a:off x="9285" y="12262"/>
                  <a:ext cx="115" cy="13"/>
                </a:xfrm>
                <a:custGeom>
                  <a:avLst/>
                  <a:gdLst>
                    <a:gd name="T0" fmla="*/ 0 w 229"/>
                    <a:gd name="T1" fmla="*/ 4 h 27"/>
                    <a:gd name="T2" fmla="*/ 115 w 229"/>
                    <a:gd name="T3" fmla="*/ 0 h 27"/>
                    <a:gd name="T4" fmla="*/ 115 w 229"/>
                    <a:gd name="T5" fmla="*/ 4 h 27"/>
                    <a:gd name="T6" fmla="*/ 2 w 229"/>
                    <a:gd name="T7" fmla="*/ 13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9"/>
                    <a:gd name="T13" fmla="*/ 0 h 27"/>
                    <a:gd name="T14" fmla="*/ 229 w 229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9" h="27">
                      <a:moveTo>
                        <a:pt x="0" y="8"/>
                      </a:moveTo>
                      <a:lnTo>
                        <a:pt x="229" y="0"/>
                      </a:lnTo>
                      <a:lnTo>
                        <a:pt x="229" y="8"/>
                      </a:lnTo>
                      <a:lnTo>
                        <a:pt x="3" y="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1" name="Oval 163"/>
                <p:cNvSpPr>
                  <a:spLocks noChangeArrowheads="1"/>
                </p:cNvSpPr>
                <p:nvPr/>
              </p:nvSpPr>
              <p:spPr bwMode="auto">
                <a:xfrm>
                  <a:off x="9221" y="12282"/>
                  <a:ext cx="13" cy="25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2" name="Freeform 164"/>
                <p:cNvSpPr>
                  <a:spLocks/>
                </p:cNvSpPr>
                <p:nvPr/>
              </p:nvSpPr>
              <p:spPr bwMode="auto">
                <a:xfrm>
                  <a:off x="8695" y="12179"/>
                  <a:ext cx="153" cy="188"/>
                </a:xfrm>
                <a:custGeom>
                  <a:avLst/>
                  <a:gdLst>
                    <a:gd name="T0" fmla="*/ 153 w 306"/>
                    <a:gd name="T1" fmla="*/ 188 h 376"/>
                    <a:gd name="T2" fmla="*/ 131 w 306"/>
                    <a:gd name="T3" fmla="*/ 6 h 376"/>
                    <a:gd name="T4" fmla="*/ 34 w 306"/>
                    <a:gd name="T5" fmla="*/ 6 h 376"/>
                    <a:gd name="T6" fmla="*/ 34 w 306"/>
                    <a:gd name="T7" fmla="*/ 0 h 376"/>
                    <a:gd name="T8" fmla="*/ 0 w 306"/>
                    <a:gd name="T9" fmla="*/ 0 h 3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376"/>
                    <a:gd name="T17" fmla="*/ 306 w 306"/>
                    <a:gd name="T18" fmla="*/ 376 h 3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376">
                      <a:moveTo>
                        <a:pt x="306" y="376"/>
                      </a:moveTo>
                      <a:lnTo>
                        <a:pt x="261" y="13"/>
                      </a:lnTo>
                      <a:lnTo>
                        <a:pt x="67" y="13"/>
                      </a:lnTo>
                      <a:lnTo>
                        <a:pt x="67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3" name="Freeform 165"/>
                <p:cNvSpPr>
                  <a:spLocks/>
                </p:cNvSpPr>
                <p:nvPr/>
              </p:nvSpPr>
              <p:spPr bwMode="auto">
                <a:xfrm>
                  <a:off x="8545" y="12094"/>
                  <a:ext cx="296" cy="209"/>
                </a:xfrm>
                <a:custGeom>
                  <a:avLst/>
                  <a:gdLst>
                    <a:gd name="T0" fmla="*/ 296 w 591"/>
                    <a:gd name="T1" fmla="*/ 209 h 418"/>
                    <a:gd name="T2" fmla="*/ 45 w 591"/>
                    <a:gd name="T3" fmla="*/ 209 h 418"/>
                    <a:gd name="T4" fmla="*/ 40 w 591"/>
                    <a:gd name="T5" fmla="*/ 200 h 418"/>
                    <a:gd name="T6" fmla="*/ 0 w 591"/>
                    <a:gd name="T7" fmla="*/ 0 h 4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1"/>
                    <a:gd name="T13" fmla="*/ 0 h 418"/>
                    <a:gd name="T14" fmla="*/ 591 w 591"/>
                    <a:gd name="T15" fmla="*/ 418 h 4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1" h="418">
                      <a:moveTo>
                        <a:pt x="591" y="418"/>
                      </a:moveTo>
                      <a:lnTo>
                        <a:pt x="89" y="418"/>
                      </a:lnTo>
                      <a:lnTo>
                        <a:pt x="80" y="399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4" name="Freeform 166"/>
                <p:cNvSpPr>
                  <a:spLocks/>
                </p:cNvSpPr>
                <p:nvPr/>
              </p:nvSpPr>
              <p:spPr bwMode="auto">
                <a:xfrm>
                  <a:off x="8116" y="12094"/>
                  <a:ext cx="429" cy="279"/>
                </a:xfrm>
                <a:custGeom>
                  <a:avLst/>
                  <a:gdLst>
                    <a:gd name="T0" fmla="*/ 429 w 859"/>
                    <a:gd name="T1" fmla="*/ 0 h 558"/>
                    <a:gd name="T2" fmla="*/ 310 w 859"/>
                    <a:gd name="T3" fmla="*/ 0 h 558"/>
                    <a:gd name="T4" fmla="*/ 277 w 859"/>
                    <a:gd name="T5" fmla="*/ 121 h 558"/>
                    <a:gd name="T6" fmla="*/ 39 w 859"/>
                    <a:gd name="T7" fmla="*/ 121 h 558"/>
                    <a:gd name="T8" fmla="*/ 24 w 859"/>
                    <a:gd name="T9" fmla="*/ 259 h 558"/>
                    <a:gd name="T10" fmla="*/ 20 w 859"/>
                    <a:gd name="T11" fmla="*/ 267 h 558"/>
                    <a:gd name="T12" fmla="*/ 14 w 859"/>
                    <a:gd name="T13" fmla="*/ 272 h 558"/>
                    <a:gd name="T14" fmla="*/ 0 w 859"/>
                    <a:gd name="T15" fmla="*/ 279 h 5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9"/>
                    <a:gd name="T25" fmla="*/ 0 h 558"/>
                    <a:gd name="T26" fmla="*/ 859 w 859"/>
                    <a:gd name="T27" fmla="*/ 558 h 5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9" h="558">
                      <a:moveTo>
                        <a:pt x="859" y="0"/>
                      </a:moveTo>
                      <a:lnTo>
                        <a:pt x="621" y="0"/>
                      </a:lnTo>
                      <a:lnTo>
                        <a:pt x="554" y="243"/>
                      </a:lnTo>
                      <a:lnTo>
                        <a:pt x="79" y="243"/>
                      </a:lnTo>
                      <a:lnTo>
                        <a:pt x="49" y="518"/>
                      </a:lnTo>
                      <a:lnTo>
                        <a:pt x="40" y="534"/>
                      </a:lnTo>
                      <a:lnTo>
                        <a:pt x="28" y="544"/>
                      </a:lnTo>
                      <a:lnTo>
                        <a:pt x="0" y="5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5" name="Freeform 167"/>
                <p:cNvSpPr>
                  <a:spLocks/>
                </p:cNvSpPr>
                <p:nvPr/>
              </p:nvSpPr>
              <p:spPr bwMode="auto">
                <a:xfrm>
                  <a:off x="8026" y="12215"/>
                  <a:ext cx="129" cy="63"/>
                </a:xfrm>
                <a:custGeom>
                  <a:avLst/>
                  <a:gdLst>
                    <a:gd name="T0" fmla="*/ 129 w 257"/>
                    <a:gd name="T1" fmla="*/ 0 h 124"/>
                    <a:gd name="T2" fmla="*/ 0 w 257"/>
                    <a:gd name="T3" fmla="*/ 0 h 124"/>
                    <a:gd name="T4" fmla="*/ 0 w 257"/>
                    <a:gd name="T5" fmla="*/ 63 h 124"/>
                    <a:gd name="T6" fmla="*/ 0 60000 65536"/>
                    <a:gd name="T7" fmla="*/ 0 60000 65536"/>
                    <a:gd name="T8" fmla="*/ 0 60000 65536"/>
                    <a:gd name="T9" fmla="*/ 0 w 257"/>
                    <a:gd name="T10" fmla="*/ 0 h 124"/>
                    <a:gd name="T11" fmla="*/ 257 w 257"/>
                    <a:gd name="T12" fmla="*/ 124 h 1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57" h="124">
                      <a:moveTo>
                        <a:pt x="257" y="0"/>
                      </a:moveTo>
                      <a:lnTo>
                        <a:pt x="0" y="0"/>
                      </a:lnTo>
                      <a:lnTo>
                        <a:pt x="0" y="1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0" name="Freeform 168"/>
                <p:cNvSpPr>
                  <a:spLocks/>
                </p:cNvSpPr>
                <p:nvPr/>
              </p:nvSpPr>
              <p:spPr bwMode="auto">
                <a:xfrm>
                  <a:off x="8477" y="11987"/>
                  <a:ext cx="355" cy="248"/>
                </a:xfrm>
                <a:custGeom>
                  <a:avLst/>
                  <a:gdLst>
                    <a:gd name="T0" fmla="*/ 355 w 708"/>
                    <a:gd name="T1" fmla="*/ 248 h 496"/>
                    <a:gd name="T2" fmla="*/ 228 w 708"/>
                    <a:gd name="T3" fmla="*/ 248 h 496"/>
                    <a:gd name="T4" fmla="*/ 192 w 708"/>
                    <a:gd name="T5" fmla="*/ 34 h 496"/>
                    <a:gd name="T6" fmla="*/ 200 w 708"/>
                    <a:gd name="T7" fmla="*/ 7 h 496"/>
                    <a:gd name="T8" fmla="*/ 185 w 708"/>
                    <a:gd name="T9" fmla="*/ 0 h 496"/>
                    <a:gd name="T10" fmla="*/ 0 w 708"/>
                    <a:gd name="T11" fmla="*/ 0 h 4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08"/>
                    <a:gd name="T19" fmla="*/ 0 h 496"/>
                    <a:gd name="T20" fmla="*/ 708 w 708"/>
                    <a:gd name="T21" fmla="*/ 496 h 49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08" h="496">
                      <a:moveTo>
                        <a:pt x="708" y="496"/>
                      </a:moveTo>
                      <a:lnTo>
                        <a:pt x="454" y="496"/>
                      </a:lnTo>
                      <a:lnTo>
                        <a:pt x="383" y="68"/>
                      </a:lnTo>
                      <a:lnTo>
                        <a:pt x="398" y="14"/>
                      </a:lnTo>
                      <a:lnTo>
                        <a:pt x="368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6" name="Freeform 169"/>
                <p:cNvSpPr>
                  <a:spLocks/>
                </p:cNvSpPr>
                <p:nvPr/>
              </p:nvSpPr>
              <p:spPr bwMode="auto">
                <a:xfrm>
                  <a:off x="8567" y="12061"/>
                  <a:ext cx="84" cy="95"/>
                </a:xfrm>
                <a:custGeom>
                  <a:avLst/>
                  <a:gdLst>
                    <a:gd name="T0" fmla="*/ 12 w 168"/>
                    <a:gd name="T1" fmla="*/ 79 h 189"/>
                    <a:gd name="T2" fmla="*/ 0 w 168"/>
                    <a:gd name="T3" fmla="*/ 17 h 189"/>
                    <a:gd name="T4" fmla="*/ 21 w 168"/>
                    <a:gd name="T5" fmla="*/ 0 h 189"/>
                    <a:gd name="T6" fmla="*/ 47 w 168"/>
                    <a:gd name="T7" fmla="*/ 0 h 189"/>
                    <a:gd name="T8" fmla="*/ 72 w 168"/>
                    <a:gd name="T9" fmla="*/ 17 h 189"/>
                    <a:gd name="T10" fmla="*/ 84 w 168"/>
                    <a:gd name="T11" fmla="*/ 79 h 189"/>
                    <a:gd name="T12" fmla="*/ 69 w 168"/>
                    <a:gd name="T13" fmla="*/ 95 h 189"/>
                    <a:gd name="T14" fmla="*/ 32 w 168"/>
                    <a:gd name="T15" fmla="*/ 95 h 189"/>
                    <a:gd name="T16" fmla="*/ 12 w 16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8"/>
                    <a:gd name="T28" fmla="*/ 0 h 189"/>
                    <a:gd name="T29" fmla="*/ 168 w 16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8" h="189">
                      <a:moveTo>
                        <a:pt x="24" y="158"/>
                      </a:moveTo>
                      <a:lnTo>
                        <a:pt x="0" y="34"/>
                      </a:lnTo>
                      <a:lnTo>
                        <a:pt x="42" y="0"/>
                      </a:lnTo>
                      <a:lnTo>
                        <a:pt x="95" y="0"/>
                      </a:lnTo>
                      <a:lnTo>
                        <a:pt x="143" y="34"/>
                      </a:lnTo>
                      <a:lnTo>
                        <a:pt x="168" y="158"/>
                      </a:lnTo>
                      <a:lnTo>
                        <a:pt x="137" y="189"/>
                      </a:lnTo>
                      <a:lnTo>
                        <a:pt x="64" y="189"/>
                      </a:lnTo>
                      <a:lnTo>
                        <a:pt x="24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2" name="Freeform 170"/>
                <p:cNvSpPr>
                  <a:spLocks/>
                </p:cNvSpPr>
                <p:nvPr/>
              </p:nvSpPr>
              <p:spPr bwMode="auto">
                <a:xfrm>
                  <a:off x="8330" y="12061"/>
                  <a:ext cx="79" cy="95"/>
                </a:xfrm>
                <a:custGeom>
                  <a:avLst/>
                  <a:gdLst>
                    <a:gd name="T0" fmla="*/ 64 w 158"/>
                    <a:gd name="T1" fmla="*/ 79 h 189"/>
                    <a:gd name="T2" fmla="*/ 79 w 158"/>
                    <a:gd name="T3" fmla="*/ 17 h 189"/>
                    <a:gd name="T4" fmla="*/ 64 w 158"/>
                    <a:gd name="T5" fmla="*/ 0 h 189"/>
                    <a:gd name="T6" fmla="*/ 38 w 158"/>
                    <a:gd name="T7" fmla="*/ 0 h 189"/>
                    <a:gd name="T8" fmla="*/ 13 w 158"/>
                    <a:gd name="T9" fmla="*/ 17 h 189"/>
                    <a:gd name="T10" fmla="*/ 0 w 158"/>
                    <a:gd name="T11" fmla="*/ 79 h 189"/>
                    <a:gd name="T12" fmla="*/ 17 w 158"/>
                    <a:gd name="T13" fmla="*/ 95 h 189"/>
                    <a:gd name="T14" fmla="*/ 45 w 158"/>
                    <a:gd name="T15" fmla="*/ 95 h 189"/>
                    <a:gd name="T16" fmla="*/ 64 w 158"/>
                    <a:gd name="T17" fmla="*/ 79 h 18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189"/>
                    <a:gd name="T29" fmla="*/ 158 w 158"/>
                    <a:gd name="T30" fmla="*/ 189 h 18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189">
                      <a:moveTo>
                        <a:pt x="128" y="158"/>
                      </a:moveTo>
                      <a:lnTo>
                        <a:pt x="158" y="34"/>
                      </a:lnTo>
                      <a:lnTo>
                        <a:pt x="128" y="0"/>
                      </a:lnTo>
                      <a:lnTo>
                        <a:pt x="75" y="0"/>
                      </a:lnTo>
                      <a:lnTo>
                        <a:pt x="27" y="34"/>
                      </a:lnTo>
                      <a:lnTo>
                        <a:pt x="0" y="158"/>
                      </a:lnTo>
                      <a:lnTo>
                        <a:pt x="33" y="189"/>
                      </a:lnTo>
                      <a:lnTo>
                        <a:pt x="91" y="189"/>
                      </a:lnTo>
                      <a:lnTo>
                        <a:pt x="128" y="15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7" name="Line 171"/>
                <p:cNvSpPr>
                  <a:spLocks noChangeShapeType="1"/>
                </p:cNvSpPr>
                <p:nvPr/>
              </p:nvSpPr>
              <p:spPr bwMode="auto">
                <a:xfrm flipH="1">
                  <a:off x="8495" y="12050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5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8255" y="12050"/>
                  <a:ext cx="21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76" name="Line 173"/>
                <p:cNvSpPr>
                  <a:spLocks noChangeShapeType="1"/>
                </p:cNvSpPr>
                <p:nvPr/>
              </p:nvSpPr>
              <p:spPr bwMode="auto">
                <a:xfrm flipH="1">
                  <a:off x="8295" y="12050"/>
                  <a:ext cx="34" cy="1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8" name="Line 174"/>
                <p:cNvSpPr>
                  <a:spLocks noChangeShapeType="1"/>
                </p:cNvSpPr>
                <p:nvPr/>
              </p:nvSpPr>
              <p:spPr bwMode="auto">
                <a:xfrm>
                  <a:off x="8729" y="12187"/>
                  <a:ext cx="9" cy="4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49" name="Line 175"/>
                <p:cNvSpPr>
                  <a:spLocks noChangeShapeType="1"/>
                </p:cNvSpPr>
                <p:nvPr/>
              </p:nvSpPr>
              <p:spPr bwMode="auto">
                <a:xfrm>
                  <a:off x="8803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0" name="Freeform 176"/>
                <p:cNvSpPr>
                  <a:spLocks/>
                </p:cNvSpPr>
                <p:nvPr/>
              </p:nvSpPr>
              <p:spPr bwMode="auto">
                <a:xfrm>
                  <a:off x="8730" y="12303"/>
                  <a:ext cx="15" cy="67"/>
                </a:xfrm>
                <a:custGeom>
                  <a:avLst/>
                  <a:gdLst>
                    <a:gd name="T0" fmla="*/ 0 w 29"/>
                    <a:gd name="T1" fmla="*/ 0 h 135"/>
                    <a:gd name="T2" fmla="*/ 0 w 29"/>
                    <a:gd name="T3" fmla="*/ 58 h 135"/>
                    <a:gd name="T4" fmla="*/ 5 w 29"/>
                    <a:gd name="T5" fmla="*/ 63 h 135"/>
                    <a:gd name="T6" fmla="*/ 15 w 29"/>
                    <a:gd name="T7" fmla="*/ 67 h 1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35"/>
                    <a:gd name="T14" fmla="*/ 29 w 29"/>
                    <a:gd name="T15" fmla="*/ 135 h 1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35">
                      <a:moveTo>
                        <a:pt x="0" y="0"/>
                      </a:moveTo>
                      <a:lnTo>
                        <a:pt x="0" y="116"/>
                      </a:lnTo>
                      <a:lnTo>
                        <a:pt x="9" y="127"/>
                      </a:lnTo>
                      <a:lnTo>
                        <a:pt x="29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86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704" y="12235"/>
                  <a:ext cx="1" cy="6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87" name="Freeform 178"/>
                <p:cNvSpPr>
                  <a:spLocks/>
                </p:cNvSpPr>
                <p:nvPr/>
              </p:nvSpPr>
              <p:spPr bwMode="auto">
                <a:xfrm>
                  <a:off x="7876" y="12035"/>
                  <a:ext cx="237" cy="268"/>
                </a:xfrm>
                <a:custGeom>
                  <a:avLst/>
                  <a:gdLst>
                    <a:gd name="T0" fmla="*/ 237 w 474"/>
                    <a:gd name="T1" fmla="*/ 180 h 536"/>
                    <a:gd name="T2" fmla="*/ 215 w 474"/>
                    <a:gd name="T3" fmla="*/ 0 h 536"/>
                    <a:gd name="T4" fmla="*/ 31 w 474"/>
                    <a:gd name="T5" fmla="*/ 0 h 536"/>
                    <a:gd name="T6" fmla="*/ 0 w 474"/>
                    <a:gd name="T7" fmla="*/ 268 h 5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74"/>
                    <a:gd name="T13" fmla="*/ 0 h 536"/>
                    <a:gd name="T14" fmla="*/ 474 w 474"/>
                    <a:gd name="T15" fmla="*/ 536 h 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74" h="536">
                      <a:moveTo>
                        <a:pt x="474" y="361"/>
                      </a:moveTo>
                      <a:lnTo>
                        <a:pt x="429" y="0"/>
                      </a:lnTo>
                      <a:lnTo>
                        <a:pt x="62" y="0"/>
                      </a:lnTo>
                      <a:lnTo>
                        <a:pt x="0" y="5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188" name="Freeform 179"/>
                <p:cNvSpPr>
                  <a:spLocks/>
                </p:cNvSpPr>
                <p:nvPr/>
              </p:nvSpPr>
              <p:spPr bwMode="auto">
                <a:xfrm>
                  <a:off x="7922" y="12159"/>
                  <a:ext cx="153" cy="56"/>
                </a:xfrm>
                <a:custGeom>
                  <a:avLst/>
                  <a:gdLst>
                    <a:gd name="T0" fmla="*/ 153 w 306"/>
                    <a:gd name="T1" fmla="*/ 56 h 114"/>
                    <a:gd name="T2" fmla="*/ 153 w 306"/>
                    <a:gd name="T3" fmla="*/ 0 h 114"/>
                    <a:gd name="T4" fmla="*/ 7 w 306"/>
                    <a:gd name="T5" fmla="*/ 0 h 114"/>
                    <a:gd name="T6" fmla="*/ 0 w 306"/>
                    <a:gd name="T7" fmla="*/ 52 h 1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06"/>
                    <a:gd name="T13" fmla="*/ 0 h 114"/>
                    <a:gd name="T14" fmla="*/ 306 w 306"/>
                    <a:gd name="T15" fmla="*/ 114 h 1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06" h="114">
                      <a:moveTo>
                        <a:pt x="306" y="114"/>
                      </a:moveTo>
                      <a:lnTo>
                        <a:pt x="306" y="0"/>
                      </a:lnTo>
                      <a:lnTo>
                        <a:pt x="14" y="0"/>
                      </a:lnTo>
                      <a:lnTo>
                        <a:pt x="0" y="10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1" name="Arc 180"/>
                <p:cNvSpPr>
                  <a:spLocks/>
                </p:cNvSpPr>
                <p:nvPr/>
              </p:nvSpPr>
              <p:spPr bwMode="auto">
                <a:xfrm>
                  <a:off x="7805" y="12189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2" name="Arc 181"/>
                <p:cNvSpPr>
                  <a:spLocks/>
                </p:cNvSpPr>
                <p:nvPr/>
              </p:nvSpPr>
              <p:spPr bwMode="auto">
                <a:xfrm>
                  <a:off x="7830" y="12189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4" name="Arc 182"/>
                <p:cNvSpPr>
                  <a:spLocks/>
                </p:cNvSpPr>
                <p:nvPr/>
              </p:nvSpPr>
              <p:spPr bwMode="auto">
                <a:xfrm>
                  <a:off x="7805" y="12224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5" name="Arc 183"/>
                <p:cNvSpPr>
                  <a:spLocks/>
                </p:cNvSpPr>
                <p:nvPr/>
              </p:nvSpPr>
              <p:spPr bwMode="auto">
                <a:xfrm>
                  <a:off x="7830" y="12224"/>
                  <a:ext cx="14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58" name="Line 184"/>
                <p:cNvSpPr>
                  <a:spLocks noChangeShapeType="1"/>
                </p:cNvSpPr>
                <p:nvPr/>
              </p:nvSpPr>
              <p:spPr bwMode="auto">
                <a:xfrm>
                  <a:off x="7804" y="12205"/>
                  <a:ext cx="4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6" name="Line 185"/>
                <p:cNvSpPr>
                  <a:spLocks noChangeShapeType="1"/>
                </p:cNvSpPr>
                <p:nvPr/>
              </p:nvSpPr>
              <p:spPr bwMode="auto">
                <a:xfrm>
                  <a:off x="7805" y="12197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7" name="Line 186"/>
                <p:cNvSpPr>
                  <a:spLocks noChangeShapeType="1"/>
                </p:cNvSpPr>
                <p:nvPr/>
              </p:nvSpPr>
              <p:spPr bwMode="auto">
                <a:xfrm>
                  <a:off x="7821" y="12197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8" name="Line 187"/>
                <p:cNvSpPr>
                  <a:spLocks noChangeShapeType="1"/>
                </p:cNvSpPr>
                <p:nvPr/>
              </p:nvSpPr>
              <p:spPr bwMode="auto">
                <a:xfrm>
                  <a:off x="7829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0" name="Line 188"/>
                <p:cNvSpPr>
                  <a:spLocks noChangeShapeType="1"/>
                </p:cNvSpPr>
                <p:nvPr/>
              </p:nvSpPr>
              <p:spPr bwMode="auto">
                <a:xfrm>
                  <a:off x="7844" y="12197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2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798" y="12205"/>
                  <a:ext cx="6" cy="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3" name="Line 190"/>
                <p:cNvSpPr>
                  <a:spLocks noChangeShapeType="1"/>
                </p:cNvSpPr>
                <p:nvPr/>
              </p:nvSpPr>
              <p:spPr bwMode="auto">
                <a:xfrm>
                  <a:off x="7847" y="12206"/>
                  <a:ext cx="4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4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798" y="12214"/>
                  <a:ext cx="5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5" name="Line 192"/>
                <p:cNvSpPr>
                  <a:spLocks noChangeShapeType="1"/>
                </p:cNvSpPr>
                <p:nvPr/>
              </p:nvSpPr>
              <p:spPr bwMode="auto">
                <a:xfrm>
                  <a:off x="7798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7" name="Line 193"/>
                <p:cNvSpPr>
                  <a:spLocks noChangeShapeType="1"/>
                </p:cNvSpPr>
                <p:nvPr/>
              </p:nvSpPr>
              <p:spPr bwMode="auto">
                <a:xfrm>
                  <a:off x="7851" y="12215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9" name="Line 194"/>
                <p:cNvSpPr>
                  <a:spLocks noChangeShapeType="1"/>
                </p:cNvSpPr>
                <p:nvPr/>
              </p:nvSpPr>
              <p:spPr bwMode="auto">
                <a:xfrm>
                  <a:off x="7846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66" name="Line 195"/>
                <p:cNvSpPr>
                  <a:spLocks noChangeShapeType="1"/>
                </p:cNvSpPr>
                <p:nvPr/>
              </p:nvSpPr>
              <p:spPr bwMode="auto">
                <a:xfrm>
                  <a:off x="7830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71" name="Line 196"/>
                <p:cNvSpPr>
                  <a:spLocks noChangeShapeType="1"/>
                </p:cNvSpPr>
                <p:nvPr/>
              </p:nvSpPr>
              <p:spPr bwMode="auto">
                <a:xfrm>
                  <a:off x="7821" y="1223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78" name="Line 197"/>
                <p:cNvSpPr>
                  <a:spLocks noChangeShapeType="1"/>
                </p:cNvSpPr>
                <p:nvPr/>
              </p:nvSpPr>
              <p:spPr bwMode="auto">
                <a:xfrm>
                  <a:off x="7805" y="12232"/>
                  <a:ext cx="1" cy="2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79" name="Line 198"/>
                <p:cNvSpPr>
                  <a:spLocks noChangeShapeType="1"/>
                </p:cNvSpPr>
                <p:nvPr/>
              </p:nvSpPr>
              <p:spPr bwMode="auto">
                <a:xfrm>
                  <a:off x="7798" y="12257"/>
                  <a:ext cx="5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0" name="Line 199"/>
                <p:cNvSpPr>
                  <a:spLocks noChangeShapeType="1"/>
                </p:cNvSpPr>
                <p:nvPr/>
              </p:nvSpPr>
              <p:spPr bwMode="auto">
                <a:xfrm>
                  <a:off x="7805" y="1226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1" name="Line 200"/>
                <p:cNvSpPr>
                  <a:spLocks noChangeShapeType="1"/>
                </p:cNvSpPr>
                <p:nvPr/>
              </p:nvSpPr>
              <p:spPr bwMode="auto">
                <a:xfrm>
                  <a:off x="7805" y="1226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2" name="Line 201"/>
                <p:cNvSpPr>
                  <a:spLocks noChangeShapeType="1"/>
                </p:cNvSpPr>
                <p:nvPr/>
              </p:nvSpPr>
              <p:spPr bwMode="auto">
                <a:xfrm>
                  <a:off x="7821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3" name="Line 202"/>
                <p:cNvSpPr>
                  <a:spLocks noChangeShapeType="1"/>
                </p:cNvSpPr>
                <p:nvPr/>
              </p:nvSpPr>
              <p:spPr bwMode="auto">
                <a:xfrm>
                  <a:off x="7830" y="12264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3" name="Line 203"/>
                <p:cNvSpPr>
                  <a:spLocks noChangeShapeType="1"/>
                </p:cNvSpPr>
                <p:nvPr/>
              </p:nvSpPr>
              <p:spPr bwMode="auto">
                <a:xfrm>
                  <a:off x="7846" y="12261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4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796" y="12270"/>
                  <a:ext cx="5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4" name="Line 205"/>
                <p:cNvSpPr>
                  <a:spLocks noChangeShapeType="1"/>
                </p:cNvSpPr>
                <p:nvPr/>
              </p:nvSpPr>
              <p:spPr bwMode="auto">
                <a:xfrm>
                  <a:off x="7796" y="12271"/>
                  <a:ext cx="10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5" name="Arc 206"/>
                <p:cNvSpPr>
                  <a:spLocks/>
                </p:cNvSpPr>
                <p:nvPr/>
              </p:nvSpPr>
              <p:spPr bwMode="auto">
                <a:xfrm>
                  <a:off x="7806" y="12243"/>
                  <a:ext cx="15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6" name="Arc 207"/>
                <p:cNvSpPr>
                  <a:spLocks/>
                </p:cNvSpPr>
                <p:nvPr/>
              </p:nvSpPr>
              <p:spPr bwMode="auto">
                <a:xfrm>
                  <a:off x="7830" y="12242"/>
                  <a:ext cx="17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8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44" y="12270"/>
                  <a:ext cx="9" cy="3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19" name="Freeform 209"/>
                <p:cNvSpPr>
                  <a:spLocks/>
                </p:cNvSpPr>
                <p:nvPr/>
              </p:nvSpPr>
              <p:spPr bwMode="auto">
                <a:xfrm>
                  <a:off x="7093" y="12276"/>
                  <a:ext cx="428" cy="88"/>
                </a:xfrm>
                <a:custGeom>
                  <a:avLst/>
                  <a:gdLst>
                    <a:gd name="T0" fmla="*/ 0 w 857"/>
                    <a:gd name="T1" fmla="*/ 81 h 177"/>
                    <a:gd name="T2" fmla="*/ 11 w 857"/>
                    <a:gd name="T3" fmla="*/ 0 h 177"/>
                    <a:gd name="T4" fmla="*/ 420 w 857"/>
                    <a:gd name="T5" fmla="*/ 0 h 177"/>
                    <a:gd name="T6" fmla="*/ 428 w 857"/>
                    <a:gd name="T7" fmla="*/ 88 h 1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57"/>
                    <a:gd name="T13" fmla="*/ 0 h 177"/>
                    <a:gd name="T14" fmla="*/ 857 w 857"/>
                    <a:gd name="T15" fmla="*/ 177 h 1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57" h="177">
                      <a:moveTo>
                        <a:pt x="0" y="163"/>
                      </a:moveTo>
                      <a:lnTo>
                        <a:pt x="23" y="0"/>
                      </a:lnTo>
                      <a:lnTo>
                        <a:pt x="840" y="0"/>
                      </a:lnTo>
                      <a:lnTo>
                        <a:pt x="857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7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192" y="12276"/>
                  <a:ext cx="7" cy="8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8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7479" y="12275"/>
                  <a:ext cx="4" cy="8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22" name="Line 212"/>
                <p:cNvSpPr>
                  <a:spLocks noChangeShapeType="1"/>
                </p:cNvSpPr>
                <p:nvPr/>
              </p:nvSpPr>
              <p:spPr bwMode="auto">
                <a:xfrm>
                  <a:off x="7500" y="12215"/>
                  <a:ext cx="1" cy="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89" name="Line 213"/>
                <p:cNvSpPr>
                  <a:spLocks noChangeShapeType="1"/>
                </p:cNvSpPr>
                <p:nvPr/>
              </p:nvSpPr>
              <p:spPr bwMode="auto">
                <a:xfrm>
                  <a:off x="7472" y="12067"/>
                  <a:ext cx="1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0" name="Freeform 214"/>
                <p:cNvSpPr>
                  <a:spLocks/>
                </p:cNvSpPr>
                <p:nvPr/>
              </p:nvSpPr>
              <p:spPr bwMode="auto">
                <a:xfrm>
                  <a:off x="7484" y="12158"/>
                  <a:ext cx="138" cy="57"/>
                </a:xfrm>
                <a:custGeom>
                  <a:avLst/>
                  <a:gdLst>
                    <a:gd name="T0" fmla="*/ 0 w 277"/>
                    <a:gd name="T1" fmla="*/ 57 h 115"/>
                    <a:gd name="T2" fmla="*/ 8 w 277"/>
                    <a:gd name="T3" fmla="*/ 0 h 115"/>
                    <a:gd name="T4" fmla="*/ 134 w 277"/>
                    <a:gd name="T5" fmla="*/ 0 h 115"/>
                    <a:gd name="T6" fmla="*/ 138 w 277"/>
                    <a:gd name="T7" fmla="*/ 56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7"/>
                    <a:gd name="T13" fmla="*/ 0 h 115"/>
                    <a:gd name="T14" fmla="*/ 277 w 277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7" h="115">
                      <a:moveTo>
                        <a:pt x="0" y="115"/>
                      </a:moveTo>
                      <a:lnTo>
                        <a:pt x="17" y="0"/>
                      </a:lnTo>
                      <a:lnTo>
                        <a:pt x="268" y="0"/>
                      </a:lnTo>
                      <a:lnTo>
                        <a:pt x="277" y="11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25" name="Freeform 215"/>
                <p:cNvSpPr>
                  <a:spLocks/>
                </p:cNvSpPr>
                <p:nvPr/>
              </p:nvSpPr>
              <p:spPr bwMode="auto">
                <a:xfrm>
                  <a:off x="7498" y="12067"/>
                  <a:ext cx="112" cy="18"/>
                </a:xfrm>
                <a:custGeom>
                  <a:avLst/>
                  <a:gdLst>
                    <a:gd name="T0" fmla="*/ 0 w 226"/>
                    <a:gd name="T1" fmla="*/ 0 h 36"/>
                    <a:gd name="T2" fmla="*/ 1 w 226"/>
                    <a:gd name="T3" fmla="*/ 18 h 36"/>
                    <a:gd name="T4" fmla="*/ 111 w 226"/>
                    <a:gd name="T5" fmla="*/ 18 h 36"/>
                    <a:gd name="T6" fmla="*/ 112 w 226"/>
                    <a:gd name="T7" fmla="*/ 0 h 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6"/>
                    <a:gd name="T13" fmla="*/ 0 h 36"/>
                    <a:gd name="T14" fmla="*/ 226 w 226"/>
                    <a:gd name="T15" fmla="*/ 36 h 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6" h="36">
                      <a:moveTo>
                        <a:pt x="0" y="0"/>
                      </a:moveTo>
                      <a:lnTo>
                        <a:pt x="2" y="36"/>
                      </a:lnTo>
                      <a:lnTo>
                        <a:pt x="224" y="36"/>
                      </a:lnTo>
                      <a:lnTo>
                        <a:pt x="22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1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6975" y="12241"/>
                  <a:ext cx="9" cy="1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2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7173" y="12146"/>
                  <a:ext cx="12" cy="8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28" name="Rectangle 218"/>
                <p:cNvSpPr>
                  <a:spLocks noChangeArrowheads="1"/>
                </p:cNvSpPr>
                <p:nvPr/>
              </p:nvSpPr>
              <p:spPr bwMode="auto">
                <a:xfrm>
                  <a:off x="7120" y="12193"/>
                  <a:ext cx="42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3" name="Rectangle 219"/>
                <p:cNvSpPr>
                  <a:spLocks noChangeArrowheads="1"/>
                </p:cNvSpPr>
                <p:nvPr/>
              </p:nvSpPr>
              <p:spPr bwMode="auto">
                <a:xfrm>
                  <a:off x="7162" y="12196"/>
                  <a:ext cx="20" cy="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4" name="Rectangle 220"/>
                <p:cNvSpPr>
                  <a:spLocks noChangeArrowheads="1"/>
                </p:cNvSpPr>
                <p:nvPr/>
              </p:nvSpPr>
              <p:spPr bwMode="auto">
                <a:xfrm>
                  <a:off x="7137" y="12166"/>
                  <a:ext cx="11" cy="2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5" name="Line 221"/>
                <p:cNvSpPr>
                  <a:spLocks noChangeShapeType="1"/>
                </p:cNvSpPr>
                <p:nvPr/>
              </p:nvSpPr>
              <p:spPr bwMode="auto">
                <a:xfrm>
                  <a:off x="7134" y="12181"/>
                  <a:ext cx="1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6" name="Rectangle 222"/>
                <p:cNvSpPr>
                  <a:spLocks noChangeArrowheads="1"/>
                </p:cNvSpPr>
                <p:nvPr/>
              </p:nvSpPr>
              <p:spPr bwMode="auto">
                <a:xfrm>
                  <a:off x="7132" y="12156"/>
                  <a:ext cx="5" cy="16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7" name="Rectangle 223"/>
                <p:cNvSpPr>
                  <a:spLocks noChangeArrowheads="1"/>
                </p:cNvSpPr>
                <p:nvPr/>
              </p:nvSpPr>
              <p:spPr bwMode="auto">
                <a:xfrm>
                  <a:off x="7127" y="12159"/>
                  <a:ext cx="5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8" name="Line 224"/>
                <p:cNvSpPr>
                  <a:spLocks noChangeShapeType="1"/>
                </p:cNvSpPr>
                <p:nvPr/>
              </p:nvSpPr>
              <p:spPr bwMode="auto">
                <a:xfrm>
                  <a:off x="7134" y="12172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899" name="Line 225"/>
                <p:cNvSpPr>
                  <a:spLocks noChangeShapeType="1"/>
                </p:cNvSpPr>
                <p:nvPr/>
              </p:nvSpPr>
              <p:spPr bwMode="auto">
                <a:xfrm>
                  <a:off x="7118" y="12199"/>
                  <a:ext cx="4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0" name="Rectangle 226"/>
                <p:cNvSpPr>
                  <a:spLocks noChangeArrowheads="1"/>
                </p:cNvSpPr>
                <p:nvPr/>
              </p:nvSpPr>
              <p:spPr bwMode="auto">
                <a:xfrm>
                  <a:off x="7185" y="12114"/>
                  <a:ext cx="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37" name="Rectangle 227"/>
                <p:cNvSpPr>
                  <a:spLocks noChangeArrowheads="1"/>
                </p:cNvSpPr>
                <p:nvPr/>
              </p:nvSpPr>
              <p:spPr bwMode="auto">
                <a:xfrm>
                  <a:off x="7189" y="12123"/>
                  <a:ext cx="16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1" name="Oval 228"/>
                <p:cNvSpPr>
                  <a:spLocks noChangeArrowheads="1"/>
                </p:cNvSpPr>
                <p:nvPr/>
              </p:nvSpPr>
              <p:spPr bwMode="auto">
                <a:xfrm>
                  <a:off x="7164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2" name="Oval 229"/>
                <p:cNvSpPr>
                  <a:spLocks noChangeArrowheads="1"/>
                </p:cNvSpPr>
                <p:nvPr/>
              </p:nvSpPr>
              <p:spPr bwMode="auto">
                <a:xfrm>
                  <a:off x="7210" y="12249"/>
                  <a:ext cx="13" cy="14"/>
                </a:xfrm>
                <a:prstGeom prst="ellips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3" name="Rectangle 230"/>
                <p:cNvSpPr>
                  <a:spLocks noChangeArrowheads="1"/>
                </p:cNvSpPr>
                <p:nvPr/>
              </p:nvSpPr>
              <p:spPr bwMode="auto">
                <a:xfrm>
                  <a:off x="6935" y="12303"/>
                  <a:ext cx="28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4" name="Rectangle 231"/>
                <p:cNvSpPr>
                  <a:spLocks noChangeArrowheads="1"/>
                </p:cNvSpPr>
                <p:nvPr/>
              </p:nvSpPr>
              <p:spPr bwMode="auto">
                <a:xfrm>
                  <a:off x="7287" y="12230"/>
                  <a:ext cx="46" cy="3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5" name="Freeform 232"/>
                <p:cNvSpPr>
                  <a:spLocks/>
                </p:cNvSpPr>
                <p:nvPr/>
              </p:nvSpPr>
              <p:spPr bwMode="auto">
                <a:xfrm>
                  <a:off x="7781" y="12300"/>
                  <a:ext cx="120" cy="69"/>
                </a:xfrm>
                <a:custGeom>
                  <a:avLst/>
                  <a:gdLst>
                    <a:gd name="T0" fmla="*/ 0 w 239"/>
                    <a:gd name="T1" fmla="*/ 69 h 138"/>
                    <a:gd name="T2" fmla="*/ 15 w 239"/>
                    <a:gd name="T3" fmla="*/ 0 h 138"/>
                    <a:gd name="T4" fmla="*/ 120 w 239"/>
                    <a:gd name="T5" fmla="*/ 0 h 138"/>
                    <a:gd name="T6" fmla="*/ 0 60000 65536"/>
                    <a:gd name="T7" fmla="*/ 0 60000 65536"/>
                    <a:gd name="T8" fmla="*/ 0 60000 65536"/>
                    <a:gd name="T9" fmla="*/ 0 w 239"/>
                    <a:gd name="T10" fmla="*/ 0 h 138"/>
                    <a:gd name="T11" fmla="*/ 239 w 239"/>
                    <a:gd name="T12" fmla="*/ 138 h 13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39" h="138">
                      <a:moveTo>
                        <a:pt x="0" y="138"/>
                      </a:moveTo>
                      <a:lnTo>
                        <a:pt x="29" y="0"/>
                      </a:lnTo>
                      <a:lnTo>
                        <a:pt x="239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6" name="Freeform 233"/>
                <p:cNvSpPr>
                  <a:spLocks/>
                </p:cNvSpPr>
                <p:nvPr/>
              </p:nvSpPr>
              <p:spPr bwMode="auto">
                <a:xfrm>
                  <a:off x="8055" y="12300"/>
                  <a:ext cx="15" cy="74"/>
                </a:xfrm>
                <a:custGeom>
                  <a:avLst/>
                  <a:gdLst>
                    <a:gd name="T0" fmla="*/ 0 w 30"/>
                    <a:gd name="T1" fmla="*/ 0 h 149"/>
                    <a:gd name="T2" fmla="*/ 15 w 30"/>
                    <a:gd name="T3" fmla="*/ 0 h 149"/>
                    <a:gd name="T4" fmla="*/ 15 w 30"/>
                    <a:gd name="T5" fmla="*/ 74 h 149"/>
                    <a:gd name="T6" fmla="*/ 0 60000 65536"/>
                    <a:gd name="T7" fmla="*/ 0 60000 65536"/>
                    <a:gd name="T8" fmla="*/ 0 60000 65536"/>
                    <a:gd name="T9" fmla="*/ 0 w 30"/>
                    <a:gd name="T10" fmla="*/ 0 h 149"/>
                    <a:gd name="T11" fmla="*/ 30 w 30"/>
                    <a:gd name="T12" fmla="*/ 149 h 14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0" h="149">
                      <a:moveTo>
                        <a:pt x="0" y="0"/>
                      </a:moveTo>
                      <a:lnTo>
                        <a:pt x="30" y="0"/>
                      </a:lnTo>
                      <a:lnTo>
                        <a:pt x="30" y="1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7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7809" y="12301"/>
                  <a:ext cx="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8" name="Line 235"/>
                <p:cNvSpPr>
                  <a:spLocks noChangeShapeType="1"/>
                </p:cNvSpPr>
                <p:nvPr/>
              </p:nvSpPr>
              <p:spPr bwMode="auto">
                <a:xfrm>
                  <a:off x="7905" y="12069"/>
                  <a:ext cx="190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46" name="Line 236"/>
                <p:cNvSpPr>
                  <a:spLocks noChangeShapeType="1"/>
                </p:cNvSpPr>
                <p:nvPr/>
              </p:nvSpPr>
              <p:spPr bwMode="auto">
                <a:xfrm flipH="1">
                  <a:off x="8469" y="11994"/>
                  <a:ext cx="20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47" name="Line 237"/>
                <p:cNvSpPr>
                  <a:spLocks noChangeShapeType="1"/>
                </p:cNvSpPr>
                <p:nvPr/>
              </p:nvSpPr>
              <p:spPr bwMode="auto">
                <a:xfrm>
                  <a:off x="8204" y="11984"/>
                  <a:ext cx="27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09" name="Line 238"/>
                <p:cNvSpPr>
                  <a:spLocks noChangeShapeType="1"/>
                </p:cNvSpPr>
                <p:nvPr/>
              </p:nvSpPr>
              <p:spPr bwMode="auto">
                <a:xfrm flipH="1">
                  <a:off x="8308" y="11984"/>
                  <a:ext cx="19" cy="6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910" name="Line 239"/>
                <p:cNvSpPr>
                  <a:spLocks noChangeShapeType="1"/>
                </p:cNvSpPr>
                <p:nvPr/>
              </p:nvSpPr>
              <p:spPr bwMode="auto">
                <a:xfrm>
                  <a:off x="8367" y="11984"/>
                  <a:ext cx="14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50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8202" y="12070"/>
                  <a:ext cx="26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251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8216" y="12070"/>
                  <a:ext cx="21" cy="1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92" name="Group 242"/>
              <p:cNvGrpSpPr>
                <a:grpSpLocks/>
              </p:cNvGrpSpPr>
              <p:nvPr/>
            </p:nvGrpSpPr>
            <p:grpSpPr bwMode="auto">
              <a:xfrm>
                <a:off x="6025" y="11397"/>
                <a:ext cx="3876" cy="1067"/>
                <a:chOff x="6025" y="11397"/>
                <a:chExt cx="3876" cy="1067"/>
              </a:xfrm>
              <a:grpFill/>
            </p:grpSpPr>
            <p:sp>
              <p:nvSpPr>
                <p:cNvPr id="4492" name="Freeform 243"/>
                <p:cNvSpPr>
                  <a:spLocks/>
                </p:cNvSpPr>
                <p:nvPr/>
              </p:nvSpPr>
              <p:spPr bwMode="auto">
                <a:xfrm>
                  <a:off x="8223" y="12050"/>
                  <a:ext cx="46" cy="20"/>
                </a:xfrm>
                <a:custGeom>
                  <a:avLst/>
                  <a:gdLst>
                    <a:gd name="T0" fmla="*/ 0 w 92"/>
                    <a:gd name="T1" fmla="*/ 20 h 40"/>
                    <a:gd name="T2" fmla="*/ 33 w 92"/>
                    <a:gd name="T3" fmla="*/ 20 h 40"/>
                    <a:gd name="T4" fmla="*/ 46 w 92"/>
                    <a:gd name="T5" fmla="*/ 0 h 40"/>
                    <a:gd name="T6" fmla="*/ 0 60000 65536"/>
                    <a:gd name="T7" fmla="*/ 0 60000 65536"/>
                    <a:gd name="T8" fmla="*/ 0 60000 65536"/>
                    <a:gd name="T9" fmla="*/ 0 w 92"/>
                    <a:gd name="T10" fmla="*/ 0 h 40"/>
                    <a:gd name="T11" fmla="*/ 92 w 92"/>
                    <a:gd name="T12" fmla="*/ 40 h 4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2" h="40">
                      <a:moveTo>
                        <a:pt x="0" y="40"/>
                      </a:moveTo>
                      <a:lnTo>
                        <a:pt x="66" y="40"/>
                      </a:lnTo>
                      <a:lnTo>
                        <a:pt x="9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3" name="Freeform 244"/>
                <p:cNvSpPr>
                  <a:spLocks/>
                </p:cNvSpPr>
                <p:nvPr/>
              </p:nvSpPr>
              <p:spPr bwMode="auto">
                <a:xfrm>
                  <a:off x="8683" y="12098"/>
                  <a:ext cx="54" cy="14"/>
                </a:xfrm>
                <a:custGeom>
                  <a:avLst/>
                  <a:gdLst>
                    <a:gd name="T0" fmla="*/ 0 w 107"/>
                    <a:gd name="T1" fmla="*/ 0 h 28"/>
                    <a:gd name="T2" fmla="*/ 54 w 107"/>
                    <a:gd name="T3" fmla="*/ 0 h 28"/>
                    <a:gd name="T4" fmla="*/ 52 w 107"/>
                    <a:gd name="T5" fmla="*/ 6 h 28"/>
                    <a:gd name="T6" fmla="*/ 2 w 107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7"/>
                    <a:gd name="T13" fmla="*/ 0 h 28"/>
                    <a:gd name="T14" fmla="*/ 107 w 107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7" h="28">
                      <a:moveTo>
                        <a:pt x="0" y="0"/>
                      </a:moveTo>
                      <a:lnTo>
                        <a:pt x="107" y="0"/>
                      </a:lnTo>
                      <a:lnTo>
                        <a:pt x="104" y="11"/>
                      </a:lnTo>
                      <a:lnTo>
                        <a:pt x="3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4" name="Freeform 245"/>
                <p:cNvSpPr>
                  <a:spLocks/>
                </p:cNvSpPr>
                <p:nvPr/>
              </p:nvSpPr>
              <p:spPr bwMode="auto">
                <a:xfrm>
                  <a:off x="8832" y="12233"/>
                  <a:ext cx="23" cy="12"/>
                </a:xfrm>
                <a:custGeom>
                  <a:avLst/>
                  <a:gdLst>
                    <a:gd name="T0" fmla="*/ 0 w 48"/>
                    <a:gd name="T1" fmla="*/ 0 h 23"/>
                    <a:gd name="T2" fmla="*/ 23 w 48"/>
                    <a:gd name="T3" fmla="*/ 0 h 23"/>
                    <a:gd name="T4" fmla="*/ 22 w 48"/>
                    <a:gd name="T5" fmla="*/ 6 h 23"/>
                    <a:gd name="T6" fmla="*/ 1 w 48"/>
                    <a:gd name="T7" fmla="*/ 12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8"/>
                    <a:gd name="T13" fmla="*/ 0 h 23"/>
                    <a:gd name="T14" fmla="*/ 48 w 48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8" h="23">
                      <a:moveTo>
                        <a:pt x="0" y="0"/>
                      </a:move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3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5" name="Freeform 246"/>
                <p:cNvSpPr>
                  <a:spLocks/>
                </p:cNvSpPr>
                <p:nvPr/>
              </p:nvSpPr>
              <p:spPr bwMode="auto">
                <a:xfrm>
                  <a:off x="8841" y="12304"/>
                  <a:ext cx="29" cy="13"/>
                </a:xfrm>
                <a:custGeom>
                  <a:avLst/>
                  <a:gdLst>
                    <a:gd name="T0" fmla="*/ 0 w 58"/>
                    <a:gd name="T1" fmla="*/ 0 h 24"/>
                    <a:gd name="T2" fmla="*/ 29 w 58"/>
                    <a:gd name="T3" fmla="*/ 0 h 24"/>
                    <a:gd name="T4" fmla="*/ 28 w 58"/>
                    <a:gd name="T5" fmla="*/ 6 h 24"/>
                    <a:gd name="T6" fmla="*/ 1 w 58"/>
                    <a:gd name="T7" fmla="*/ 13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8"/>
                    <a:gd name="T13" fmla="*/ 0 h 24"/>
                    <a:gd name="T14" fmla="*/ 58 w 58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8" h="24">
                      <a:moveTo>
                        <a:pt x="0" y="0"/>
                      </a:moveTo>
                      <a:lnTo>
                        <a:pt x="58" y="0"/>
                      </a:lnTo>
                      <a:lnTo>
                        <a:pt x="55" y="11"/>
                      </a:lnTo>
                      <a:lnTo>
                        <a:pt x="2" y="2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6" name="Freeform 247"/>
                <p:cNvSpPr>
                  <a:spLocks/>
                </p:cNvSpPr>
                <p:nvPr/>
              </p:nvSpPr>
              <p:spPr bwMode="auto">
                <a:xfrm>
                  <a:off x="8468" y="11967"/>
                  <a:ext cx="103" cy="20"/>
                </a:xfrm>
                <a:custGeom>
                  <a:avLst/>
                  <a:gdLst>
                    <a:gd name="T0" fmla="*/ 103 w 205"/>
                    <a:gd name="T1" fmla="*/ 20 h 40"/>
                    <a:gd name="T2" fmla="*/ 103 w 205"/>
                    <a:gd name="T3" fmla="*/ 11 h 40"/>
                    <a:gd name="T4" fmla="*/ 92 w 205"/>
                    <a:gd name="T5" fmla="*/ 0 h 40"/>
                    <a:gd name="T6" fmla="*/ 10 w 205"/>
                    <a:gd name="T7" fmla="*/ 0 h 40"/>
                    <a:gd name="T8" fmla="*/ 0 w 205"/>
                    <a:gd name="T9" fmla="*/ 10 h 40"/>
                    <a:gd name="T10" fmla="*/ 0 w 205"/>
                    <a:gd name="T11" fmla="*/ 17 h 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5"/>
                    <a:gd name="T19" fmla="*/ 0 h 40"/>
                    <a:gd name="T20" fmla="*/ 205 w 205"/>
                    <a:gd name="T21" fmla="*/ 40 h 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5" h="40">
                      <a:moveTo>
                        <a:pt x="205" y="40"/>
                      </a:moveTo>
                      <a:lnTo>
                        <a:pt x="205" y="23"/>
                      </a:lnTo>
                      <a:lnTo>
                        <a:pt x="184" y="0"/>
                      </a:lnTo>
                      <a:lnTo>
                        <a:pt x="19" y="0"/>
                      </a:lnTo>
                      <a:lnTo>
                        <a:pt x="0" y="2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7" name="Freeform 248"/>
                <p:cNvSpPr>
                  <a:spLocks/>
                </p:cNvSpPr>
                <p:nvPr/>
              </p:nvSpPr>
              <p:spPr bwMode="auto">
                <a:xfrm>
                  <a:off x="8363" y="11912"/>
                  <a:ext cx="116" cy="57"/>
                </a:xfrm>
                <a:custGeom>
                  <a:avLst/>
                  <a:gdLst>
                    <a:gd name="T0" fmla="*/ 109 w 232"/>
                    <a:gd name="T1" fmla="*/ 57 h 114"/>
                    <a:gd name="T2" fmla="*/ 109 w 232"/>
                    <a:gd name="T3" fmla="*/ 17 h 114"/>
                    <a:gd name="T4" fmla="*/ 116 w 232"/>
                    <a:gd name="T5" fmla="*/ 11 h 114"/>
                    <a:gd name="T6" fmla="*/ 115 w 232"/>
                    <a:gd name="T7" fmla="*/ 0 h 114"/>
                    <a:gd name="T8" fmla="*/ 0 w 232"/>
                    <a:gd name="T9" fmla="*/ 0 h 114"/>
                    <a:gd name="T10" fmla="*/ 0 w 232"/>
                    <a:gd name="T11" fmla="*/ 11 h 114"/>
                    <a:gd name="T12" fmla="*/ 115 w 232"/>
                    <a:gd name="T13" fmla="*/ 11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2"/>
                    <a:gd name="T22" fmla="*/ 0 h 114"/>
                    <a:gd name="T23" fmla="*/ 232 w 232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2" h="114">
                      <a:moveTo>
                        <a:pt x="218" y="114"/>
                      </a:moveTo>
                      <a:lnTo>
                        <a:pt x="218" y="33"/>
                      </a:lnTo>
                      <a:lnTo>
                        <a:pt x="232" y="22"/>
                      </a:lnTo>
                      <a:lnTo>
                        <a:pt x="230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229" y="2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8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8258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99" name="Line 250"/>
                <p:cNvSpPr>
                  <a:spLocks noChangeShapeType="1"/>
                </p:cNvSpPr>
                <p:nvPr/>
              </p:nvSpPr>
              <p:spPr bwMode="auto">
                <a:xfrm flipV="1">
                  <a:off x="8269" y="11636"/>
                  <a:ext cx="1" cy="41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0" name="Line 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306" y="11597"/>
                  <a:ext cx="55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1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8298" y="11597"/>
                  <a:ext cx="52" cy="38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2" name="Line 253"/>
                <p:cNvSpPr>
                  <a:spLocks noChangeShapeType="1"/>
                </p:cNvSpPr>
                <p:nvPr/>
              </p:nvSpPr>
              <p:spPr bwMode="auto">
                <a:xfrm>
                  <a:off x="8220" y="11636"/>
                  <a:ext cx="9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3" name="Line 254"/>
                <p:cNvSpPr>
                  <a:spLocks noChangeShapeType="1"/>
                </p:cNvSpPr>
                <p:nvPr/>
              </p:nvSpPr>
              <p:spPr bwMode="auto">
                <a:xfrm>
                  <a:off x="8269" y="11754"/>
                  <a:ext cx="14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4" name="Line 255"/>
                <p:cNvSpPr>
                  <a:spLocks noChangeShapeType="1"/>
                </p:cNvSpPr>
                <p:nvPr/>
              </p:nvSpPr>
              <p:spPr bwMode="auto">
                <a:xfrm>
                  <a:off x="8269" y="11808"/>
                  <a:ext cx="104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5" name="Line 256"/>
                <p:cNvSpPr>
                  <a:spLocks noChangeShapeType="1"/>
                </p:cNvSpPr>
                <p:nvPr/>
              </p:nvSpPr>
              <p:spPr bwMode="auto">
                <a:xfrm flipV="1">
                  <a:off x="8345" y="11862"/>
                  <a:ext cx="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6" name="Line 257"/>
                <p:cNvSpPr>
                  <a:spLocks noChangeShapeType="1"/>
                </p:cNvSpPr>
                <p:nvPr/>
              </p:nvSpPr>
              <p:spPr bwMode="auto">
                <a:xfrm flipV="1">
                  <a:off x="8345" y="11809"/>
                  <a:ext cx="25" cy="5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7" name="Freeform 258"/>
                <p:cNvSpPr>
                  <a:spLocks/>
                </p:cNvSpPr>
                <p:nvPr/>
              </p:nvSpPr>
              <p:spPr bwMode="auto">
                <a:xfrm>
                  <a:off x="8271" y="11808"/>
                  <a:ext cx="71" cy="174"/>
                </a:xfrm>
                <a:custGeom>
                  <a:avLst/>
                  <a:gdLst>
                    <a:gd name="T0" fmla="*/ 0 w 142"/>
                    <a:gd name="T1" fmla="*/ 174 h 348"/>
                    <a:gd name="T2" fmla="*/ 71 w 142"/>
                    <a:gd name="T3" fmla="*/ 122 h 348"/>
                    <a:gd name="T4" fmla="*/ 0 w 142"/>
                    <a:gd name="T5" fmla="*/ 122 h 348"/>
                    <a:gd name="T6" fmla="*/ 63 w 142"/>
                    <a:gd name="T7" fmla="*/ 60 h 348"/>
                    <a:gd name="T8" fmla="*/ 0 w 142"/>
                    <a:gd name="T9" fmla="*/ 60 h 348"/>
                    <a:gd name="T10" fmla="*/ 56 w 142"/>
                    <a:gd name="T11" fmla="*/ 0 h 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2"/>
                    <a:gd name="T19" fmla="*/ 0 h 348"/>
                    <a:gd name="T20" fmla="*/ 142 w 142"/>
                    <a:gd name="T21" fmla="*/ 348 h 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2" h="348">
                      <a:moveTo>
                        <a:pt x="0" y="348"/>
                      </a:moveTo>
                      <a:lnTo>
                        <a:pt x="142" y="244"/>
                      </a:lnTo>
                      <a:lnTo>
                        <a:pt x="0" y="244"/>
                      </a:lnTo>
                      <a:lnTo>
                        <a:pt x="127" y="121"/>
                      </a:lnTo>
                      <a:lnTo>
                        <a:pt x="0" y="121"/>
                      </a:lnTo>
                      <a:lnTo>
                        <a:pt x="113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8" name="Freeform 259"/>
                <p:cNvSpPr>
                  <a:spLocks/>
                </p:cNvSpPr>
                <p:nvPr/>
              </p:nvSpPr>
              <p:spPr bwMode="auto">
                <a:xfrm>
                  <a:off x="8269" y="11639"/>
                  <a:ext cx="50" cy="167"/>
                </a:xfrm>
                <a:custGeom>
                  <a:avLst/>
                  <a:gdLst>
                    <a:gd name="T0" fmla="*/ 2 w 99"/>
                    <a:gd name="T1" fmla="*/ 167 h 334"/>
                    <a:gd name="T2" fmla="*/ 50 w 99"/>
                    <a:gd name="T3" fmla="*/ 115 h 334"/>
                    <a:gd name="T4" fmla="*/ 0 w 99"/>
                    <a:gd name="T5" fmla="*/ 68 h 334"/>
                    <a:gd name="T6" fmla="*/ 42 w 99"/>
                    <a:gd name="T7" fmla="*/ 68 h 334"/>
                    <a:gd name="T8" fmla="*/ 0 w 99"/>
                    <a:gd name="T9" fmla="*/ 31 h 334"/>
                    <a:gd name="T10" fmla="*/ 39 w 99"/>
                    <a:gd name="T11" fmla="*/ 31 h 334"/>
                    <a:gd name="T12" fmla="*/ 0 w 99"/>
                    <a:gd name="T13" fmla="*/ 0 h 3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9"/>
                    <a:gd name="T22" fmla="*/ 0 h 334"/>
                    <a:gd name="T23" fmla="*/ 99 w 99"/>
                    <a:gd name="T24" fmla="*/ 334 h 3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9" h="334">
                      <a:moveTo>
                        <a:pt x="3" y="334"/>
                      </a:moveTo>
                      <a:lnTo>
                        <a:pt x="99" y="230"/>
                      </a:lnTo>
                      <a:lnTo>
                        <a:pt x="0" y="135"/>
                      </a:lnTo>
                      <a:lnTo>
                        <a:pt x="84" y="135"/>
                      </a:lnTo>
                      <a:lnTo>
                        <a:pt x="0" y="63"/>
                      </a:lnTo>
                      <a:lnTo>
                        <a:pt x="77" y="63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09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24" y="11637"/>
                  <a:ext cx="33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0" name="Freeform 261"/>
                <p:cNvSpPr>
                  <a:spLocks/>
                </p:cNvSpPr>
                <p:nvPr/>
              </p:nvSpPr>
              <p:spPr bwMode="auto">
                <a:xfrm>
                  <a:off x="8410" y="11884"/>
                  <a:ext cx="18" cy="28"/>
                </a:xfrm>
                <a:custGeom>
                  <a:avLst/>
                  <a:gdLst>
                    <a:gd name="T0" fmla="*/ 18 w 36"/>
                    <a:gd name="T1" fmla="*/ 27 h 56"/>
                    <a:gd name="T2" fmla="*/ 18 w 36"/>
                    <a:gd name="T3" fmla="*/ 0 h 56"/>
                    <a:gd name="T4" fmla="*/ 0 w 36"/>
                    <a:gd name="T5" fmla="*/ 0 h 56"/>
                    <a:gd name="T6" fmla="*/ 0 w 36"/>
                    <a:gd name="T7" fmla="*/ 28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"/>
                    <a:gd name="T13" fmla="*/ 0 h 56"/>
                    <a:gd name="T14" fmla="*/ 36 w 36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" h="56">
                      <a:moveTo>
                        <a:pt x="36" y="5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5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1" name="Freeform 262"/>
                <p:cNvSpPr>
                  <a:spLocks/>
                </p:cNvSpPr>
                <p:nvPr/>
              </p:nvSpPr>
              <p:spPr bwMode="auto">
                <a:xfrm>
                  <a:off x="8422" y="11836"/>
                  <a:ext cx="23" cy="57"/>
                </a:xfrm>
                <a:custGeom>
                  <a:avLst/>
                  <a:gdLst>
                    <a:gd name="T0" fmla="*/ 23 w 46"/>
                    <a:gd name="T1" fmla="*/ 57 h 114"/>
                    <a:gd name="T2" fmla="*/ 1 w 46"/>
                    <a:gd name="T3" fmla="*/ 0 h 114"/>
                    <a:gd name="T4" fmla="*/ 0 w 46"/>
                    <a:gd name="T5" fmla="*/ 21 h 114"/>
                    <a:gd name="T6" fmla="*/ 4 w 46"/>
                    <a:gd name="T7" fmla="*/ 40 h 114"/>
                    <a:gd name="T8" fmla="*/ 14 w 46"/>
                    <a:gd name="T9" fmla="*/ 53 h 114"/>
                    <a:gd name="T10" fmla="*/ 23 w 46"/>
                    <a:gd name="T11" fmla="*/ 56 h 1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114"/>
                    <a:gd name="T20" fmla="*/ 46 w 46"/>
                    <a:gd name="T21" fmla="*/ 114 h 1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114">
                      <a:moveTo>
                        <a:pt x="46" y="114"/>
                      </a:moveTo>
                      <a:lnTo>
                        <a:pt x="2" y="0"/>
                      </a:lnTo>
                      <a:lnTo>
                        <a:pt x="0" y="42"/>
                      </a:lnTo>
                      <a:lnTo>
                        <a:pt x="8" y="79"/>
                      </a:lnTo>
                      <a:lnTo>
                        <a:pt x="28" y="105"/>
                      </a:lnTo>
                      <a:lnTo>
                        <a:pt x="46" y="11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2" name="Freeform 263"/>
                <p:cNvSpPr>
                  <a:spLocks/>
                </p:cNvSpPr>
                <p:nvPr/>
              </p:nvSpPr>
              <p:spPr bwMode="auto">
                <a:xfrm>
                  <a:off x="8424" y="11835"/>
                  <a:ext cx="34" cy="9"/>
                </a:xfrm>
                <a:custGeom>
                  <a:avLst/>
                  <a:gdLst>
                    <a:gd name="T0" fmla="*/ 0 w 68"/>
                    <a:gd name="T1" fmla="*/ 0 h 17"/>
                    <a:gd name="T2" fmla="*/ 34 w 68"/>
                    <a:gd name="T3" fmla="*/ 1 h 17"/>
                    <a:gd name="T4" fmla="*/ 30 w 68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68"/>
                    <a:gd name="T10" fmla="*/ 0 h 17"/>
                    <a:gd name="T11" fmla="*/ 68 w 68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8" h="17">
                      <a:moveTo>
                        <a:pt x="0" y="0"/>
                      </a:moveTo>
                      <a:lnTo>
                        <a:pt x="68" y="1"/>
                      </a:lnTo>
                      <a:lnTo>
                        <a:pt x="61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3" name="Line 264"/>
                <p:cNvSpPr>
                  <a:spLocks noChangeShapeType="1"/>
                </p:cNvSpPr>
                <p:nvPr/>
              </p:nvSpPr>
              <p:spPr bwMode="auto">
                <a:xfrm>
                  <a:off x="8249" y="11597"/>
                  <a:ext cx="7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4" name="Line 265"/>
                <p:cNvSpPr>
                  <a:spLocks noChangeShapeType="1"/>
                </p:cNvSpPr>
                <p:nvPr/>
              </p:nvSpPr>
              <p:spPr bwMode="auto">
                <a:xfrm flipV="1">
                  <a:off x="8261" y="11596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5" name="Line 266"/>
                <p:cNvSpPr>
                  <a:spLocks noChangeShapeType="1"/>
                </p:cNvSpPr>
                <p:nvPr/>
              </p:nvSpPr>
              <p:spPr bwMode="auto">
                <a:xfrm flipV="1">
                  <a:off x="8272" y="11600"/>
                  <a:ext cx="1" cy="3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6" name="Line 267"/>
                <p:cNvSpPr>
                  <a:spLocks noChangeShapeType="1"/>
                </p:cNvSpPr>
                <p:nvPr/>
              </p:nvSpPr>
              <p:spPr bwMode="auto">
                <a:xfrm flipV="1">
                  <a:off x="8266" y="11435"/>
                  <a:ext cx="1" cy="1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7" name="Line 268"/>
                <p:cNvSpPr>
                  <a:spLocks noChangeShapeType="1"/>
                </p:cNvSpPr>
                <p:nvPr/>
              </p:nvSpPr>
              <p:spPr bwMode="auto">
                <a:xfrm flipV="1">
                  <a:off x="8272" y="11435"/>
                  <a:ext cx="1" cy="16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8" name="Line 269"/>
                <p:cNvSpPr>
                  <a:spLocks noChangeShapeType="1"/>
                </p:cNvSpPr>
                <p:nvPr/>
              </p:nvSpPr>
              <p:spPr bwMode="auto">
                <a:xfrm>
                  <a:off x="8255" y="11468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19" name="Line 270"/>
                <p:cNvSpPr>
                  <a:spLocks noChangeShapeType="1"/>
                </p:cNvSpPr>
                <p:nvPr/>
              </p:nvSpPr>
              <p:spPr bwMode="auto">
                <a:xfrm>
                  <a:off x="8255" y="11515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0" name="Line 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75" y="11561"/>
                  <a:ext cx="29" cy="3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1" name="Freeform 272"/>
                <p:cNvSpPr>
                  <a:spLocks/>
                </p:cNvSpPr>
                <p:nvPr/>
              </p:nvSpPr>
              <p:spPr bwMode="auto">
                <a:xfrm>
                  <a:off x="7498" y="11990"/>
                  <a:ext cx="57" cy="42"/>
                </a:xfrm>
                <a:custGeom>
                  <a:avLst/>
                  <a:gdLst>
                    <a:gd name="T0" fmla="*/ 0 w 115"/>
                    <a:gd name="T1" fmla="*/ 40 h 83"/>
                    <a:gd name="T2" fmla="*/ 0 w 115"/>
                    <a:gd name="T3" fmla="*/ 0 h 83"/>
                    <a:gd name="T4" fmla="*/ 57 w 115"/>
                    <a:gd name="T5" fmla="*/ 0 h 83"/>
                    <a:gd name="T6" fmla="*/ 57 w 115"/>
                    <a:gd name="T7" fmla="*/ 42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5"/>
                    <a:gd name="T13" fmla="*/ 0 h 83"/>
                    <a:gd name="T14" fmla="*/ 115 w 115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5" h="83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115" y="0"/>
                      </a:lnTo>
                      <a:lnTo>
                        <a:pt x="115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2" name="Freeform 273"/>
                <p:cNvSpPr>
                  <a:spLocks/>
                </p:cNvSpPr>
                <p:nvPr/>
              </p:nvSpPr>
              <p:spPr bwMode="auto">
                <a:xfrm>
                  <a:off x="7564" y="11991"/>
                  <a:ext cx="55" cy="41"/>
                </a:xfrm>
                <a:custGeom>
                  <a:avLst/>
                  <a:gdLst>
                    <a:gd name="T0" fmla="*/ 0 w 108"/>
                    <a:gd name="T1" fmla="*/ 41 h 82"/>
                    <a:gd name="T2" fmla="*/ 0 w 108"/>
                    <a:gd name="T3" fmla="*/ 0 h 82"/>
                    <a:gd name="T4" fmla="*/ 55 w 108"/>
                    <a:gd name="T5" fmla="*/ 0 h 82"/>
                    <a:gd name="T6" fmla="*/ 55 w 108"/>
                    <a:gd name="T7" fmla="*/ 41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8"/>
                    <a:gd name="T13" fmla="*/ 0 h 82"/>
                    <a:gd name="T14" fmla="*/ 108 w 108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8" h="82">
                      <a:moveTo>
                        <a:pt x="0" y="82"/>
                      </a:moveTo>
                      <a:lnTo>
                        <a:pt x="0" y="0"/>
                      </a:lnTo>
                      <a:lnTo>
                        <a:pt x="108" y="0"/>
                      </a:lnTo>
                      <a:lnTo>
                        <a:pt x="108" y="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3" name="Freeform 274"/>
                <p:cNvSpPr>
                  <a:spLocks/>
                </p:cNvSpPr>
                <p:nvPr/>
              </p:nvSpPr>
              <p:spPr bwMode="auto">
                <a:xfrm>
                  <a:off x="7927" y="11994"/>
                  <a:ext cx="58" cy="41"/>
                </a:xfrm>
                <a:custGeom>
                  <a:avLst/>
                  <a:gdLst>
                    <a:gd name="T0" fmla="*/ 0 w 116"/>
                    <a:gd name="T1" fmla="*/ 40 h 83"/>
                    <a:gd name="T2" fmla="*/ 0 w 116"/>
                    <a:gd name="T3" fmla="*/ 0 h 83"/>
                    <a:gd name="T4" fmla="*/ 58 w 116"/>
                    <a:gd name="T5" fmla="*/ 0 h 83"/>
                    <a:gd name="T6" fmla="*/ 58 w 116"/>
                    <a:gd name="T7" fmla="*/ 41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6"/>
                    <a:gd name="T13" fmla="*/ 0 h 83"/>
                    <a:gd name="T14" fmla="*/ 116 w 116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6" h="83">
                      <a:moveTo>
                        <a:pt x="0" y="81"/>
                      </a:moveTo>
                      <a:lnTo>
                        <a:pt x="0" y="0"/>
                      </a:lnTo>
                      <a:lnTo>
                        <a:pt x="116" y="0"/>
                      </a:lnTo>
                      <a:lnTo>
                        <a:pt x="11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4" name="Freeform 275"/>
                <p:cNvSpPr>
                  <a:spLocks/>
                </p:cNvSpPr>
                <p:nvPr/>
              </p:nvSpPr>
              <p:spPr bwMode="auto">
                <a:xfrm>
                  <a:off x="7994" y="11992"/>
                  <a:ext cx="32" cy="43"/>
                </a:xfrm>
                <a:custGeom>
                  <a:avLst/>
                  <a:gdLst>
                    <a:gd name="T0" fmla="*/ 0 w 65"/>
                    <a:gd name="T1" fmla="*/ 43 h 86"/>
                    <a:gd name="T2" fmla="*/ 0 w 65"/>
                    <a:gd name="T3" fmla="*/ 0 h 86"/>
                    <a:gd name="T4" fmla="*/ 32 w 65"/>
                    <a:gd name="T5" fmla="*/ 0 h 86"/>
                    <a:gd name="T6" fmla="*/ 32 w 65"/>
                    <a:gd name="T7" fmla="*/ 41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5"/>
                    <a:gd name="T13" fmla="*/ 0 h 86"/>
                    <a:gd name="T14" fmla="*/ 65 w 65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5" h="86">
                      <a:moveTo>
                        <a:pt x="0" y="86"/>
                      </a:moveTo>
                      <a:lnTo>
                        <a:pt x="0" y="0"/>
                      </a:lnTo>
                      <a:lnTo>
                        <a:pt x="65" y="0"/>
                      </a:lnTo>
                      <a:lnTo>
                        <a:pt x="65" y="8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5" name="Freeform 276"/>
                <p:cNvSpPr>
                  <a:spLocks/>
                </p:cNvSpPr>
                <p:nvPr/>
              </p:nvSpPr>
              <p:spPr bwMode="auto">
                <a:xfrm>
                  <a:off x="8029" y="11994"/>
                  <a:ext cx="46" cy="40"/>
                </a:xfrm>
                <a:custGeom>
                  <a:avLst/>
                  <a:gdLst>
                    <a:gd name="T0" fmla="*/ 46 w 90"/>
                    <a:gd name="T1" fmla="*/ 40 h 81"/>
                    <a:gd name="T2" fmla="*/ 46 w 90"/>
                    <a:gd name="T3" fmla="*/ 0 h 81"/>
                    <a:gd name="T4" fmla="*/ 0 w 90"/>
                    <a:gd name="T5" fmla="*/ 0 h 81"/>
                    <a:gd name="T6" fmla="*/ 0 60000 65536"/>
                    <a:gd name="T7" fmla="*/ 0 60000 65536"/>
                    <a:gd name="T8" fmla="*/ 0 60000 65536"/>
                    <a:gd name="T9" fmla="*/ 0 w 90"/>
                    <a:gd name="T10" fmla="*/ 0 h 81"/>
                    <a:gd name="T11" fmla="*/ 90 w 90"/>
                    <a:gd name="T12" fmla="*/ 81 h 8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0" h="81">
                      <a:moveTo>
                        <a:pt x="90" y="81"/>
                      </a:moveTo>
                      <a:lnTo>
                        <a:pt x="90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6" name="Freeform 277"/>
                <p:cNvSpPr>
                  <a:spLocks/>
                </p:cNvSpPr>
                <p:nvPr/>
              </p:nvSpPr>
              <p:spPr bwMode="auto">
                <a:xfrm>
                  <a:off x="7861" y="12067"/>
                  <a:ext cx="41" cy="17"/>
                </a:xfrm>
                <a:custGeom>
                  <a:avLst/>
                  <a:gdLst>
                    <a:gd name="T0" fmla="*/ 41 w 83"/>
                    <a:gd name="T1" fmla="*/ 0 h 34"/>
                    <a:gd name="T2" fmla="*/ 0 w 83"/>
                    <a:gd name="T3" fmla="*/ 0 h 34"/>
                    <a:gd name="T4" fmla="*/ 40 w 83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83"/>
                    <a:gd name="T10" fmla="*/ 0 h 34"/>
                    <a:gd name="T11" fmla="*/ 83 w 83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3" h="34">
                      <a:moveTo>
                        <a:pt x="83" y="0"/>
                      </a:moveTo>
                      <a:lnTo>
                        <a:pt x="0" y="0"/>
                      </a:lnTo>
                      <a:lnTo>
                        <a:pt x="8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7" name="Freeform 278"/>
                <p:cNvSpPr>
                  <a:spLocks/>
                </p:cNvSpPr>
                <p:nvPr/>
              </p:nvSpPr>
              <p:spPr bwMode="auto">
                <a:xfrm>
                  <a:off x="7648" y="12148"/>
                  <a:ext cx="49" cy="19"/>
                </a:xfrm>
                <a:custGeom>
                  <a:avLst/>
                  <a:gdLst>
                    <a:gd name="T0" fmla="*/ 0 w 96"/>
                    <a:gd name="T1" fmla="*/ 0 h 38"/>
                    <a:gd name="T2" fmla="*/ 49 w 96"/>
                    <a:gd name="T3" fmla="*/ 0 h 38"/>
                    <a:gd name="T4" fmla="*/ 47 w 96"/>
                    <a:gd name="T5" fmla="*/ 6 h 38"/>
                    <a:gd name="T6" fmla="*/ 5 w 96"/>
                    <a:gd name="T7" fmla="*/ 19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38"/>
                    <a:gd name="T14" fmla="*/ 96 w 96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38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93" y="12"/>
                      </a:lnTo>
                      <a:lnTo>
                        <a:pt x="9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8" name="Freeform 279"/>
                <p:cNvSpPr>
                  <a:spLocks/>
                </p:cNvSpPr>
                <p:nvPr/>
              </p:nvSpPr>
              <p:spPr bwMode="auto">
                <a:xfrm>
                  <a:off x="7637" y="12043"/>
                  <a:ext cx="39" cy="29"/>
                </a:xfrm>
                <a:custGeom>
                  <a:avLst/>
                  <a:gdLst>
                    <a:gd name="T0" fmla="*/ 0 w 78"/>
                    <a:gd name="T1" fmla="*/ 0 h 57"/>
                    <a:gd name="T2" fmla="*/ 39 w 78"/>
                    <a:gd name="T3" fmla="*/ 0 h 57"/>
                    <a:gd name="T4" fmla="*/ 39 w 78"/>
                    <a:gd name="T5" fmla="*/ 12 h 57"/>
                    <a:gd name="T6" fmla="*/ 4 w 78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8"/>
                    <a:gd name="T13" fmla="*/ 0 h 57"/>
                    <a:gd name="T14" fmla="*/ 78 w 78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8" h="57">
                      <a:moveTo>
                        <a:pt x="0" y="0"/>
                      </a:moveTo>
                      <a:lnTo>
                        <a:pt x="78" y="0"/>
                      </a:lnTo>
                      <a:lnTo>
                        <a:pt x="78" y="24"/>
                      </a:lnTo>
                      <a:lnTo>
                        <a:pt x="8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29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7671" y="11779"/>
                  <a:ext cx="2" cy="26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0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8104" y="11822"/>
                  <a:ext cx="1" cy="2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1" name="Line 282"/>
                <p:cNvSpPr>
                  <a:spLocks noChangeShapeType="1"/>
                </p:cNvSpPr>
                <p:nvPr/>
              </p:nvSpPr>
              <p:spPr bwMode="auto">
                <a:xfrm>
                  <a:off x="8093" y="12044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2" name="Line 283"/>
                <p:cNvSpPr>
                  <a:spLocks noChangeShapeType="1"/>
                </p:cNvSpPr>
                <p:nvPr/>
              </p:nvSpPr>
              <p:spPr bwMode="auto">
                <a:xfrm flipV="1">
                  <a:off x="8102" y="12113"/>
                  <a:ext cx="39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3" name="Line 284"/>
                <p:cNvSpPr>
                  <a:spLocks noChangeShapeType="1"/>
                </p:cNvSpPr>
                <p:nvPr/>
              </p:nvSpPr>
              <p:spPr bwMode="auto">
                <a:xfrm flipH="1">
                  <a:off x="8104" y="12114"/>
                  <a:ext cx="20" cy="2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4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8358" y="11924"/>
                  <a:ext cx="13" cy="5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5" name="Line 286"/>
                <p:cNvSpPr>
                  <a:spLocks noChangeShapeType="1"/>
                </p:cNvSpPr>
                <p:nvPr/>
              </p:nvSpPr>
              <p:spPr bwMode="auto">
                <a:xfrm flipH="1">
                  <a:off x="8379" y="11923"/>
                  <a:ext cx="10" cy="5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6" name="Freeform 287"/>
                <p:cNvSpPr>
                  <a:spLocks/>
                </p:cNvSpPr>
                <p:nvPr/>
              </p:nvSpPr>
              <p:spPr bwMode="auto">
                <a:xfrm>
                  <a:off x="8429" y="12050"/>
                  <a:ext cx="119" cy="30"/>
                </a:xfrm>
                <a:custGeom>
                  <a:avLst/>
                  <a:gdLst>
                    <a:gd name="T0" fmla="*/ 119 w 238"/>
                    <a:gd name="T1" fmla="*/ 1 h 60"/>
                    <a:gd name="T2" fmla="*/ 115 w 238"/>
                    <a:gd name="T3" fmla="*/ 30 h 60"/>
                    <a:gd name="T4" fmla="*/ 0 w 238"/>
                    <a:gd name="T5" fmla="*/ 30 h 60"/>
                    <a:gd name="T6" fmla="*/ 0 w 238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8"/>
                    <a:gd name="T13" fmla="*/ 0 h 60"/>
                    <a:gd name="T14" fmla="*/ 238 w 238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8" h="60">
                      <a:moveTo>
                        <a:pt x="238" y="2"/>
                      </a:moveTo>
                      <a:lnTo>
                        <a:pt x="229" y="60"/>
                      </a:lnTo>
                      <a:lnTo>
                        <a:pt x="0" y="6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7" name="Line 288"/>
                <p:cNvSpPr>
                  <a:spLocks noChangeShapeType="1"/>
                </p:cNvSpPr>
                <p:nvPr/>
              </p:nvSpPr>
              <p:spPr bwMode="auto">
                <a:xfrm>
                  <a:off x="8454" y="12050"/>
                  <a:ext cx="1" cy="2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8" name="Line 289"/>
                <p:cNvSpPr>
                  <a:spLocks noChangeShapeType="1"/>
                </p:cNvSpPr>
                <p:nvPr/>
              </p:nvSpPr>
              <p:spPr bwMode="auto">
                <a:xfrm>
                  <a:off x="8506" y="12050"/>
                  <a:ext cx="1" cy="2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39" name="Line 290"/>
                <p:cNvSpPr>
                  <a:spLocks noChangeShapeType="1"/>
                </p:cNvSpPr>
                <p:nvPr/>
              </p:nvSpPr>
              <p:spPr bwMode="auto">
                <a:xfrm>
                  <a:off x="8477" y="12062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0" name="Line 291"/>
                <p:cNvSpPr>
                  <a:spLocks noChangeShapeType="1"/>
                </p:cNvSpPr>
                <p:nvPr/>
              </p:nvSpPr>
              <p:spPr bwMode="auto">
                <a:xfrm>
                  <a:off x="8485" y="12061"/>
                  <a:ext cx="1" cy="1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1" name="Line 292"/>
                <p:cNvSpPr>
                  <a:spLocks noChangeShapeType="1"/>
                </p:cNvSpPr>
                <p:nvPr/>
              </p:nvSpPr>
              <p:spPr bwMode="auto">
                <a:xfrm>
                  <a:off x="8379" y="12018"/>
                  <a:ext cx="1" cy="3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2" name="Line 293"/>
                <p:cNvSpPr>
                  <a:spLocks noChangeShapeType="1"/>
                </p:cNvSpPr>
                <p:nvPr/>
              </p:nvSpPr>
              <p:spPr bwMode="auto">
                <a:xfrm>
                  <a:off x="8431" y="11985"/>
                  <a:ext cx="1" cy="6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3" name="Freeform 294"/>
                <p:cNvSpPr>
                  <a:spLocks/>
                </p:cNvSpPr>
                <p:nvPr/>
              </p:nvSpPr>
              <p:spPr bwMode="auto">
                <a:xfrm>
                  <a:off x="8205" y="11982"/>
                  <a:ext cx="21" cy="88"/>
                </a:xfrm>
                <a:custGeom>
                  <a:avLst/>
                  <a:gdLst>
                    <a:gd name="T0" fmla="*/ 0 w 42"/>
                    <a:gd name="T1" fmla="*/ 0 h 177"/>
                    <a:gd name="T2" fmla="*/ 0 w 42"/>
                    <a:gd name="T3" fmla="*/ 14 h 177"/>
                    <a:gd name="T4" fmla="*/ 21 w 42"/>
                    <a:gd name="T5" fmla="*/ 14 h 177"/>
                    <a:gd name="T6" fmla="*/ 21 w 42"/>
                    <a:gd name="T7" fmla="*/ 54 h 177"/>
                    <a:gd name="T8" fmla="*/ 11 w 42"/>
                    <a:gd name="T9" fmla="*/ 83 h 177"/>
                    <a:gd name="T10" fmla="*/ 18 w 42"/>
                    <a:gd name="T11" fmla="*/ 88 h 17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177"/>
                    <a:gd name="T20" fmla="*/ 42 w 42"/>
                    <a:gd name="T21" fmla="*/ 177 h 17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177">
                      <a:moveTo>
                        <a:pt x="0" y="0"/>
                      </a:moveTo>
                      <a:lnTo>
                        <a:pt x="0" y="28"/>
                      </a:lnTo>
                      <a:lnTo>
                        <a:pt x="42" y="28"/>
                      </a:lnTo>
                      <a:lnTo>
                        <a:pt x="42" y="109"/>
                      </a:lnTo>
                      <a:lnTo>
                        <a:pt x="22" y="167"/>
                      </a:lnTo>
                      <a:lnTo>
                        <a:pt x="36" y="1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44" name="Freeform 295"/>
                <p:cNvSpPr>
                  <a:spLocks/>
                </p:cNvSpPr>
                <p:nvPr/>
              </p:nvSpPr>
              <p:spPr bwMode="auto">
                <a:xfrm>
                  <a:off x="8234" y="11997"/>
                  <a:ext cx="23" cy="71"/>
                </a:xfrm>
                <a:custGeom>
                  <a:avLst/>
                  <a:gdLst>
                    <a:gd name="T0" fmla="*/ 4 w 46"/>
                    <a:gd name="T1" fmla="*/ 71 h 141"/>
                    <a:gd name="T2" fmla="*/ 0 w 46"/>
                    <a:gd name="T3" fmla="*/ 61 h 141"/>
                    <a:gd name="T4" fmla="*/ 0 w 46"/>
                    <a:gd name="T5" fmla="*/ 0 h 141"/>
                    <a:gd name="T6" fmla="*/ 23 w 46"/>
                    <a:gd name="T7" fmla="*/ 0 h 1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6"/>
                    <a:gd name="T13" fmla="*/ 0 h 141"/>
                    <a:gd name="T14" fmla="*/ 46 w 46"/>
                    <a:gd name="T15" fmla="*/ 141 h 1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6" h="141">
                      <a:moveTo>
                        <a:pt x="8" y="141"/>
                      </a:moveTo>
                      <a:lnTo>
                        <a:pt x="0" y="121"/>
                      </a:lnTo>
                      <a:lnTo>
                        <a:pt x="0" y="0"/>
                      </a:lnTo>
                      <a:lnTo>
                        <a:pt x="46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76" name="Freeform 296"/>
                <p:cNvSpPr>
                  <a:spLocks/>
                </p:cNvSpPr>
                <p:nvPr/>
              </p:nvSpPr>
              <p:spPr bwMode="auto">
                <a:xfrm>
                  <a:off x="8918" y="12349"/>
                  <a:ext cx="177" cy="14"/>
                </a:xfrm>
                <a:custGeom>
                  <a:avLst/>
                  <a:gdLst>
                    <a:gd name="T0" fmla="*/ 0 w 355"/>
                    <a:gd name="T1" fmla="*/ 14 h 28"/>
                    <a:gd name="T2" fmla="*/ 12 w 355"/>
                    <a:gd name="T3" fmla="*/ 0 h 28"/>
                    <a:gd name="T4" fmla="*/ 153 w 355"/>
                    <a:gd name="T5" fmla="*/ 0 h 28"/>
                    <a:gd name="T6" fmla="*/ 175 w 355"/>
                    <a:gd name="T7" fmla="*/ 0 h 28"/>
                    <a:gd name="T8" fmla="*/ 177 w 355"/>
                    <a:gd name="T9" fmla="*/ 5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5"/>
                    <a:gd name="T16" fmla="*/ 0 h 28"/>
                    <a:gd name="T17" fmla="*/ 355 w 355"/>
                    <a:gd name="T18" fmla="*/ 28 h 2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5" h="28">
                      <a:moveTo>
                        <a:pt x="0" y="28"/>
                      </a:moveTo>
                      <a:lnTo>
                        <a:pt x="25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lnTo>
                        <a:pt x="355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84" name="Freeform 297"/>
                <p:cNvSpPr>
                  <a:spLocks/>
                </p:cNvSpPr>
                <p:nvPr/>
              </p:nvSpPr>
              <p:spPr bwMode="auto">
                <a:xfrm>
                  <a:off x="9515" y="12317"/>
                  <a:ext cx="27" cy="6"/>
                </a:xfrm>
                <a:custGeom>
                  <a:avLst/>
                  <a:gdLst>
                    <a:gd name="T0" fmla="*/ 26 w 55"/>
                    <a:gd name="T1" fmla="*/ 5 h 13"/>
                    <a:gd name="T2" fmla="*/ 27 w 55"/>
                    <a:gd name="T3" fmla="*/ 5 h 13"/>
                    <a:gd name="T4" fmla="*/ 27 w 55"/>
                    <a:gd name="T5" fmla="*/ 0 h 13"/>
                    <a:gd name="T6" fmla="*/ 0 w 55"/>
                    <a:gd name="T7" fmla="*/ 0 h 13"/>
                    <a:gd name="T8" fmla="*/ 0 w 55"/>
                    <a:gd name="T9" fmla="*/ 6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"/>
                    <a:gd name="T16" fmla="*/ 0 h 13"/>
                    <a:gd name="T17" fmla="*/ 55 w 5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" h="13">
                      <a:moveTo>
                        <a:pt x="53" y="11"/>
                      </a:moveTo>
                      <a:lnTo>
                        <a:pt x="55" y="11"/>
                      </a:lnTo>
                      <a:lnTo>
                        <a:pt x="55" y="0"/>
                      </a:lnTo>
                      <a:lnTo>
                        <a:pt x="0" y="0"/>
                      </a:lnTo>
                      <a:lnTo>
                        <a:pt x="0" y="1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586" name="Freeform 298"/>
                <p:cNvSpPr>
                  <a:spLocks/>
                </p:cNvSpPr>
                <p:nvPr/>
              </p:nvSpPr>
              <p:spPr bwMode="auto">
                <a:xfrm>
                  <a:off x="9519" y="12290"/>
                  <a:ext cx="17" cy="27"/>
                </a:xfrm>
                <a:custGeom>
                  <a:avLst/>
                  <a:gdLst>
                    <a:gd name="T0" fmla="*/ 17 w 35"/>
                    <a:gd name="T1" fmla="*/ 25 h 53"/>
                    <a:gd name="T2" fmla="*/ 17 w 35"/>
                    <a:gd name="T3" fmla="*/ 4 h 53"/>
                    <a:gd name="T4" fmla="*/ 14 w 35"/>
                    <a:gd name="T5" fmla="*/ 0 h 53"/>
                    <a:gd name="T6" fmla="*/ 4 w 35"/>
                    <a:gd name="T7" fmla="*/ 0 h 53"/>
                    <a:gd name="T8" fmla="*/ 0 w 35"/>
                    <a:gd name="T9" fmla="*/ 3 h 53"/>
                    <a:gd name="T10" fmla="*/ 0 w 35"/>
                    <a:gd name="T11" fmla="*/ 27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53"/>
                    <a:gd name="T20" fmla="*/ 35 w 35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53">
                      <a:moveTo>
                        <a:pt x="35" y="49"/>
                      </a:moveTo>
                      <a:lnTo>
                        <a:pt x="35" y="7"/>
                      </a:lnTo>
                      <a:lnTo>
                        <a:pt x="29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5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0" name="Freeform 299"/>
                <p:cNvSpPr>
                  <a:spLocks/>
                </p:cNvSpPr>
                <p:nvPr/>
              </p:nvSpPr>
              <p:spPr bwMode="auto">
                <a:xfrm>
                  <a:off x="9463" y="12307"/>
                  <a:ext cx="19" cy="19"/>
                </a:xfrm>
                <a:custGeom>
                  <a:avLst/>
                  <a:gdLst>
                    <a:gd name="T0" fmla="*/ 19 w 39"/>
                    <a:gd name="T1" fmla="*/ 19 h 39"/>
                    <a:gd name="T2" fmla="*/ 19 w 39"/>
                    <a:gd name="T3" fmla="*/ 0 h 39"/>
                    <a:gd name="T4" fmla="*/ 0 w 39"/>
                    <a:gd name="T5" fmla="*/ 19 h 39"/>
                    <a:gd name="T6" fmla="*/ 0 60000 65536"/>
                    <a:gd name="T7" fmla="*/ 0 60000 65536"/>
                    <a:gd name="T8" fmla="*/ 0 60000 65536"/>
                    <a:gd name="T9" fmla="*/ 0 w 39"/>
                    <a:gd name="T10" fmla="*/ 0 h 39"/>
                    <a:gd name="T11" fmla="*/ 39 w 39"/>
                    <a:gd name="T12" fmla="*/ 39 h 3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9" h="39">
                      <a:moveTo>
                        <a:pt x="39" y="39"/>
                      </a:moveTo>
                      <a:lnTo>
                        <a:pt x="39" y="0"/>
                      </a:lnTo>
                      <a:lnTo>
                        <a:pt x="0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1" name="Freeform 300"/>
                <p:cNvSpPr>
                  <a:spLocks/>
                </p:cNvSpPr>
                <p:nvPr/>
              </p:nvSpPr>
              <p:spPr bwMode="auto">
                <a:xfrm>
                  <a:off x="7906" y="12306"/>
                  <a:ext cx="6" cy="64"/>
                </a:xfrm>
                <a:custGeom>
                  <a:avLst/>
                  <a:gdLst>
                    <a:gd name="T0" fmla="*/ 0 w 12"/>
                    <a:gd name="T1" fmla="*/ 64 h 127"/>
                    <a:gd name="T2" fmla="*/ 6 w 12"/>
                    <a:gd name="T3" fmla="*/ 54 h 127"/>
                    <a:gd name="T4" fmla="*/ 6 w 12"/>
                    <a:gd name="T5" fmla="*/ 0 h 127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127"/>
                    <a:gd name="T11" fmla="*/ 12 w 12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127">
                      <a:moveTo>
                        <a:pt x="0" y="127"/>
                      </a:moveTo>
                      <a:lnTo>
                        <a:pt x="12" y="107"/>
                      </a:lnTo>
                      <a:lnTo>
                        <a:pt x="12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7" name="Freeform 301"/>
                <p:cNvSpPr>
                  <a:spLocks/>
                </p:cNvSpPr>
                <p:nvPr/>
              </p:nvSpPr>
              <p:spPr bwMode="auto">
                <a:xfrm>
                  <a:off x="7912" y="12233"/>
                  <a:ext cx="11" cy="38"/>
                </a:xfrm>
                <a:custGeom>
                  <a:avLst/>
                  <a:gdLst>
                    <a:gd name="T0" fmla="*/ 0 w 22"/>
                    <a:gd name="T1" fmla="*/ 37 h 77"/>
                    <a:gd name="T2" fmla="*/ 0 w 22"/>
                    <a:gd name="T3" fmla="*/ 0 h 77"/>
                    <a:gd name="T4" fmla="*/ 11 w 22"/>
                    <a:gd name="T5" fmla="*/ 0 h 77"/>
                    <a:gd name="T6" fmla="*/ 11 w 22"/>
                    <a:gd name="T7" fmla="*/ 38 h 7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77"/>
                    <a:gd name="T14" fmla="*/ 22 w 22"/>
                    <a:gd name="T15" fmla="*/ 77 h 7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77">
                      <a:moveTo>
                        <a:pt x="0" y="74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28" name="Freeform 302"/>
                <p:cNvSpPr>
                  <a:spLocks/>
                </p:cNvSpPr>
                <p:nvPr/>
              </p:nvSpPr>
              <p:spPr bwMode="auto">
                <a:xfrm>
                  <a:off x="7923" y="12306"/>
                  <a:ext cx="5" cy="64"/>
                </a:xfrm>
                <a:custGeom>
                  <a:avLst/>
                  <a:gdLst>
                    <a:gd name="T0" fmla="*/ 0 w 9"/>
                    <a:gd name="T1" fmla="*/ 0 h 127"/>
                    <a:gd name="T2" fmla="*/ 0 w 9"/>
                    <a:gd name="T3" fmla="*/ 55 h 127"/>
                    <a:gd name="T4" fmla="*/ 5 w 9"/>
                    <a:gd name="T5" fmla="*/ 64 h 127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27"/>
                    <a:gd name="T11" fmla="*/ 9 w 9"/>
                    <a:gd name="T12" fmla="*/ 127 h 12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27">
                      <a:moveTo>
                        <a:pt x="0" y="0"/>
                      </a:moveTo>
                      <a:lnTo>
                        <a:pt x="0" y="110"/>
                      </a:lnTo>
                      <a:lnTo>
                        <a:pt x="9" y="12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34" name="Freeform 303"/>
                <p:cNvSpPr>
                  <a:spLocks/>
                </p:cNvSpPr>
                <p:nvPr/>
              </p:nvSpPr>
              <p:spPr bwMode="auto">
                <a:xfrm>
                  <a:off x="8029" y="12305"/>
                  <a:ext cx="6" cy="66"/>
                </a:xfrm>
                <a:custGeom>
                  <a:avLst/>
                  <a:gdLst>
                    <a:gd name="T0" fmla="*/ 0 w 10"/>
                    <a:gd name="T1" fmla="*/ 66 h 132"/>
                    <a:gd name="T2" fmla="*/ 6 w 10"/>
                    <a:gd name="T3" fmla="*/ 58 h 132"/>
                    <a:gd name="T4" fmla="*/ 6 w 10"/>
                    <a:gd name="T5" fmla="*/ 0 h 132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132"/>
                    <a:gd name="T11" fmla="*/ 10 w 10"/>
                    <a:gd name="T12" fmla="*/ 132 h 13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132">
                      <a:moveTo>
                        <a:pt x="0" y="132"/>
                      </a:moveTo>
                      <a:lnTo>
                        <a:pt x="10" y="116"/>
                      </a:lnTo>
                      <a:lnTo>
                        <a:pt x="1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35" name="Freeform 304"/>
                <p:cNvSpPr>
                  <a:spLocks/>
                </p:cNvSpPr>
                <p:nvPr/>
              </p:nvSpPr>
              <p:spPr bwMode="auto">
                <a:xfrm>
                  <a:off x="8035" y="12233"/>
                  <a:ext cx="11" cy="40"/>
                </a:xfrm>
                <a:custGeom>
                  <a:avLst/>
                  <a:gdLst>
                    <a:gd name="T0" fmla="*/ 0 w 23"/>
                    <a:gd name="T1" fmla="*/ 40 h 80"/>
                    <a:gd name="T2" fmla="*/ 0 w 23"/>
                    <a:gd name="T3" fmla="*/ 0 h 80"/>
                    <a:gd name="T4" fmla="*/ 11 w 23"/>
                    <a:gd name="T5" fmla="*/ 0 h 80"/>
                    <a:gd name="T6" fmla="*/ 11 w 23"/>
                    <a:gd name="T7" fmla="*/ 39 h 8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80"/>
                    <a:gd name="T14" fmla="*/ 23 w 23"/>
                    <a:gd name="T15" fmla="*/ 80 h 8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80">
                      <a:moveTo>
                        <a:pt x="0" y="80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7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1" name="Freeform 305"/>
                <p:cNvSpPr>
                  <a:spLocks/>
                </p:cNvSpPr>
                <p:nvPr/>
              </p:nvSpPr>
              <p:spPr bwMode="auto">
                <a:xfrm>
                  <a:off x="8046" y="12304"/>
                  <a:ext cx="5" cy="67"/>
                </a:xfrm>
                <a:custGeom>
                  <a:avLst/>
                  <a:gdLst>
                    <a:gd name="T0" fmla="*/ 1 w 9"/>
                    <a:gd name="T1" fmla="*/ 0 h 133"/>
                    <a:gd name="T2" fmla="*/ 0 w 9"/>
                    <a:gd name="T3" fmla="*/ 58 h 133"/>
                    <a:gd name="T4" fmla="*/ 5 w 9"/>
                    <a:gd name="T5" fmla="*/ 67 h 133"/>
                    <a:gd name="T6" fmla="*/ 0 60000 65536"/>
                    <a:gd name="T7" fmla="*/ 0 60000 65536"/>
                    <a:gd name="T8" fmla="*/ 0 60000 65536"/>
                    <a:gd name="T9" fmla="*/ 0 w 9"/>
                    <a:gd name="T10" fmla="*/ 0 h 133"/>
                    <a:gd name="T11" fmla="*/ 9 w 9"/>
                    <a:gd name="T12" fmla="*/ 133 h 13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" h="133">
                      <a:moveTo>
                        <a:pt x="1" y="0"/>
                      </a:moveTo>
                      <a:lnTo>
                        <a:pt x="0" y="115"/>
                      </a:lnTo>
                      <a:lnTo>
                        <a:pt x="9" y="1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2" name="Freeform 306"/>
                <p:cNvSpPr>
                  <a:spLocks/>
                </p:cNvSpPr>
                <p:nvPr/>
              </p:nvSpPr>
              <p:spPr bwMode="auto">
                <a:xfrm>
                  <a:off x="6670" y="12346"/>
                  <a:ext cx="214" cy="10"/>
                </a:xfrm>
                <a:custGeom>
                  <a:avLst/>
                  <a:gdLst>
                    <a:gd name="T0" fmla="*/ 214 w 428"/>
                    <a:gd name="T1" fmla="*/ 10 h 20"/>
                    <a:gd name="T2" fmla="*/ 206 w 428"/>
                    <a:gd name="T3" fmla="*/ 0 h 20"/>
                    <a:gd name="T4" fmla="*/ 6 w 428"/>
                    <a:gd name="T5" fmla="*/ 0 h 20"/>
                    <a:gd name="T6" fmla="*/ 0 w 428"/>
                    <a:gd name="T7" fmla="*/ 9 h 2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8"/>
                    <a:gd name="T13" fmla="*/ 0 h 20"/>
                    <a:gd name="T14" fmla="*/ 428 w 428"/>
                    <a:gd name="T15" fmla="*/ 20 h 2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8" h="20">
                      <a:moveTo>
                        <a:pt x="428" y="20"/>
                      </a:moveTo>
                      <a:lnTo>
                        <a:pt x="412" y="0"/>
                      </a:lnTo>
                      <a:lnTo>
                        <a:pt x="12" y="0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3" name="Freeform 307"/>
                <p:cNvSpPr>
                  <a:spLocks/>
                </p:cNvSpPr>
                <p:nvPr/>
              </p:nvSpPr>
              <p:spPr bwMode="auto">
                <a:xfrm>
                  <a:off x="7102" y="12285"/>
                  <a:ext cx="29" cy="68"/>
                </a:xfrm>
                <a:custGeom>
                  <a:avLst/>
                  <a:gdLst>
                    <a:gd name="T0" fmla="*/ 20 w 56"/>
                    <a:gd name="T1" fmla="*/ 67 h 136"/>
                    <a:gd name="T2" fmla="*/ 2 w 56"/>
                    <a:gd name="T3" fmla="*/ 67 h 136"/>
                    <a:gd name="T4" fmla="*/ 0 w 56"/>
                    <a:gd name="T5" fmla="*/ 60 h 136"/>
                    <a:gd name="T6" fmla="*/ 8 w 56"/>
                    <a:gd name="T7" fmla="*/ 5 h 136"/>
                    <a:gd name="T8" fmla="*/ 11 w 56"/>
                    <a:gd name="T9" fmla="*/ 0 h 136"/>
                    <a:gd name="T10" fmla="*/ 27 w 56"/>
                    <a:gd name="T11" fmla="*/ 0 h 136"/>
                    <a:gd name="T12" fmla="*/ 29 w 56"/>
                    <a:gd name="T13" fmla="*/ 8 h 136"/>
                    <a:gd name="T14" fmla="*/ 21 w 56"/>
                    <a:gd name="T15" fmla="*/ 62 h 136"/>
                    <a:gd name="T16" fmla="*/ 18 w 56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"/>
                    <a:gd name="T28" fmla="*/ 0 h 136"/>
                    <a:gd name="T29" fmla="*/ 56 w 56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" h="136">
                      <a:moveTo>
                        <a:pt x="38" y="133"/>
                      </a:moveTo>
                      <a:lnTo>
                        <a:pt x="4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2" y="0"/>
                      </a:lnTo>
                      <a:lnTo>
                        <a:pt x="56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5" name="Freeform 308"/>
                <p:cNvSpPr>
                  <a:spLocks/>
                </p:cNvSpPr>
                <p:nvPr/>
              </p:nvSpPr>
              <p:spPr bwMode="auto">
                <a:xfrm>
                  <a:off x="7127" y="12284"/>
                  <a:ext cx="29" cy="68"/>
                </a:xfrm>
                <a:custGeom>
                  <a:avLst/>
                  <a:gdLst>
                    <a:gd name="T0" fmla="*/ 19 w 58"/>
                    <a:gd name="T1" fmla="*/ 66 h 135"/>
                    <a:gd name="T2" fmla="*/ 3 w 58"/>
                    <a:gd name="T3" fmla="*/ 66 h 135"/>
                    <a:gd name="T4" fmla="*/ 0 w 58"/>
                    <a:gd name="T5" fmla="*/ 60 h 135"/>
                    <a:gd name="T6" fmla="*/ 7 w 58"/>
                    <a:gd name="T7" fmla="*/ 5 h 135"/>
                    <a:gd name="T8" fmla="*/ 11 w 58"/>
                    <a:gd name="T9" fmla="*/ 0 h 135"/>
                    <a:gd name="T10" fmla="*/ 26 w 58"/>
                    <a:gd name="T11" fmla="*/ 0 h 135"/>
                    <a:gd name="T12" fmla="*/ 29 w 58"/>
                    <a:gd name="T13" fmla="*/ 8 h 135"/>
                    <a:gd name="T14" fmla="*/ 22 w 58"/>
                    <a:gd name="T15" fmla="*/ 63 h 135"/>
                    <a:gd name="T16" fmla="*/ 17 w 58"/>
                    <a:gd name="T17" fmla="*/ 68 h 1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35"/>
                    <a:gd name="T29" fmla="*/ 58 w 58"/>
                    <a:gd name="T30" fmla="*/ 135 h 1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35">
                      <a:moveTo>
                        <a:pt x="38" y="132"/>
                      </a:moveTo>
                      <a:lnTo>
                        <a:pt x="6" y="132"/>
                      </a:lnTo>
                      <a:lnTo>
                        <a:pt x="0" y="120"/>
                      </a:lnTo>
                      <a:lnTo>
                        <a:pt x="15" y="9"/>
                      </a:lnTo>
                      <a:lnTo>
                        <a:pt x="22" y="0"/>
                      </a:lnTo>
                      <a:lnTo>
                        <a:pt x="52" y="0"/>
                      </a:lnTo>
                      <a:lnTo>
                        <a:pt x="58" y="15"/>
                      </a:lnTo>
                      <a:lnTo>
                        <a:pt x="43" y="126"/>
                      </a:lnTo>
                      <a:lnTo>
                        <a:pt x="34" y="13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6" name="Freeform 309"/>
                <p:cNvSpPr>
                  <a:spLocks/>
                </p:cNvSpPr>
                <p:nvPr/>
              </p:nvSpPr>
              <p:spPr bwMode="auto">
                <a:xfrm>
                  <a:off x="7153" y="12285"/>
                  <a:ext cx="27" cy="68"/>
                </a:xfrm>
                <a:custGeom>
                  <a:avLst/>
                  <a:gdLst>
                    <a:gd name="T0" fmla="*/ 18 w 55"/>
                    <a:gd name="T1" fmla="*/ 67 h 136"/>
                    <a:gd name="T2" fmla="*/ 1 w 55"/>
                    <a:gd name="T3" fmla="*/ 67 h 136"/>
                    <a:gd name="T4" fmla="*/ 0 w 55"/>
                    <a:gd name="T5" fmla="*/ 60 h 136"/>
                    <a:gd name="T6" fmla="*/ 7 w 55"/>
                    <a:gd name="T7" fmla="*/ 5 h 136"/>
                    <a:gd name="T8" fmla="*/ 10 w 55"/>
                    <a:gd name="T9" fmla="*/ 0 h 136"/>
                    <a:gd name="T10" fmla="*/ 26 w 55"/>
                    <a:gd name="T11" fmla="*/ 0 h 136"/>
                    <a:gd name="T12" fmla="*/ 27 w 55"/>
                    <a:gd name="T13" fmla="*/ 8 h 136"/>
                    <a:gd name="T14" fmla="*/ 20 w 55"/>
                    <a:gd name="T15" fmla="*/ 62 h 136"/>
                    <a:gd name="T16" fmla="*/ 17 w 55"/>
                    <a:gd name="T17" fmla="*/ 68 h 1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36"/>
                    <a:gd name="T29" fmla="*/ 55 w 55"/>
                    <a:gd name="T30" fmla="*/ 136 h 1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36">
                      <a:moveTo>
                        <a:pt x="37" y="133"/>
                      </a:moveTo>
                      <a:lnTo>
                        <a:pt x="3" y="133"/>
                      </a:lnTo>
                      <a:lnTo>
                        <a:pt x="0" y="120"/>
                      </a:lnTo>
                      <a:lnTo>
                        <a:pt x="15" y="10"/>
                      </a:lnTo>
                      <a:lnTo>
                        <a:pt x="21" y="0"/>
                      </a:lnTo>
                      <a:lnTo>
                        <a:pt x="53" y="0"/>
                      </a:lnTo>
                      <a:lnTo>
                        <a:pt x="55" y="16"/>
                      </a:lnTo>
                      <a:lnTo>
                        <a:pt x="41" y="125"/>
                      </a:lnTo>
                      <a:lnTo>
                        <a:pt x="34" y="1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7" name="Freeform 310"/>
                <p:cNvSpPr>
                  <a:spLocks/>
                </p:cNvSpPr>
                <p:nvPr/>
              </p:nvSpPr>
              <p:spPr bwMode="auto">
                <a:xfrm>
                  <a:off x="7611" y="12233"/>
                  <a:ext cx="19" cy="133"/>
                </a:xfrm>
                <a:custGeom>
                  <a:avLst/>
                  <a:gdLst>
                    <a:gd name="T0" fmla="*/ 0 w 38"/>
                    <a:gd name="T1" fmla="*/ 132 h 266"/>
                    <a:gd name="T2" fmla="*/ 0 w 38"/>
                    <a:gd name="T3" fmla="*/ 0 h 266"/>
                    <a:gd name="T4" fmla="*/ 19 w 38"/>
                    <a:gd name="T5" fmla="*/ 0 h 266"/>
                    <a:gd name="T6" fmla="*/ 19 w 38"/>
                    <a:gd name="T7" fmla="*/ 133 h 26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266"/>
                    <a:gd name="T14" fmla="*/ 38 w 38"/>
                    <a:gd name="T15" fmla="*/ 266 h 26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266">
                      <a:moveTo>
                        <a:pt x="0" y="263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6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8" name="Freeform 311"/>
                <p:cNvSpPr>
                  <a:spLocks/>
                </p:cNvSpPr>
                <p:nvPr/>
              </p:nvSpPr>
              <p:spPr bwMode="auto">
                <a:xfrm>
                  <a:off x="7545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6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49" name="Line 312"/>
                <p:cNvSpPr>
                  <a:spLocks noChangeShapeType="1"/>
                </p:cNvSpPr>
                <p:nvPr/>
              </p:nvSpPr>
              <p:spPr bwMode="auto">
                <a:xfrm flipH="1">
                  <a:off x="7821" y="12192"/>
                  <a:ext cx="6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50" name="Freeform 313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6"/>
                </a:xfrm>
                <a:custGeom>
                  <a:avLst/>
                  <a:gdLst>
                    <a:gd name="T0" fmla="*/ 4 w 89"/>
                    <a:gd name="T1" fmla="*/ 44 h 92"/>
                    <a:gd name="T2" fmla="*/ 0 w 89"/>
                    <a:gd name="T3" fmla="*/ 41 h 92"/>
                    <a:gd name="T4" fmla="*/ 4 w 89"/>
                    <a:gd name="T5" fmla="*/ 4 h 92"/>
                    <a:gd name="T6" fmla="*/ 9 w 89"/>
                    <a:gd name="T7" fmla="*/ 0 h 92"/>
                    <a:gd name="T8" fmla="*/ 37 w 89"/>
                    <a:gd name="T9" fmla="*/ 0 h 92"/>
                    <a:gd name="T10" fmla="*/ 44 w 89"/>
                    <a:gd name="T11" fmla="*/ 6 h 92"/>
                    <a:gd name="T12" fmla="*/ 41 w 89"/>
                    <a:gd name="T13" fmla="*/ 41 h 92"/>
                    <a:gd name="T14" fmla="*/ 35 w 89"/>
                    <a:gd name="T15" fmla="*/ 46 h 92"/>
                    <a:gd name="T16" fmla="*/ 4 w 89"/>
                    <a:gd name="T17" fmla="*/ 46 h 9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2"/>
                    <a:gd name="T29" fmla="*/ 89 w 89"/>
                    <a:gd name="T30" fmla="*/ 92 h 9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2">
                      <a:moveTo>
                        <a:pt x="9" y="88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4" y="0"/>
                      </a:lnTo>
                      <a:lnTo>
                        <a:pt x="89" y="13"/>
                      </a:lnTo>
                      <a:lnTo>
                        <a:pt x="83" y="82"/>
                      </a:lnTo>
                      <a:lnTo>
                        <a:pt x="71" y="92"/>
                      </a:lnTo>
                      <a:lnTo>
                        <a:pt x="9" y="9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66" name="Freeform 314"/>
                <p:cNvSpPr>
                  <a:spLocks/>
                </p:cNvSpPr>
                <p:nvPr/>
              </p:nvSpPr>
              <p:spPr bwMode="auto">
                <a:xfrm>
                  <a:off x="8047" y="12239"/>
                  <a:ext cx="25" cy="29"/>
                </a:xfrm>
                <a:custGeom>
                  <a:avLst/>
                  <a:gdLst>
                    <a:gd name="T0" fmla="*/ 0 w 50"/>
                    <a:gd name="T1" fmla="*/ 0 h 57"/>
                    <a:gd name="T2" fmla="*/ 20 w 50"/>
                    <a:gd name="T3" fmla="*/ 0 h 57"/>
                    <a:gd name="T4" fmla="*/ 25 w 50"/>
                    <a:gd name="T5" fmla="*/ 4 h 57"/>
                    <a:gd name="T6" fmla="*/ 22 w 50"/>
                    <a:gd name="T7" fmla="*/ 29 h 5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0"/>
                    <a:gd name="T13" fmla="*/ 0 h 57"/>
                    <a:gd name="T14" fmla="*/ 50 w 50"/>
                    <a:gd name="T15" fmla="*/ 57 h 5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0" h="57">
                      <a:moveTo>
                        <a:pt x="0" y="0"/>
                      </a:moveTo>
                      <a:lnTo>
                        <a:pt x="39" y="0"/>
                      </a:lnTo>
                      <a:lnTo>
                        <a:pt x="50" y="8"/>
                      </a:lnTo>
                      <a:lnTo>
                        <a:pt x="44" y="5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67" name="Rectangle 315"/>
                <p:cNvSpPr>
                  <a:spLocks noChangeArrowheads="1"/>
                </p:cNvSpPr>
                <p:nvPr/>
              </p:nvSpPr>
              <p:spPr bwMode="auto">
                <a:xfrm>
                  <a:off x="8002" y="12317"/>
                  <a:ext cx="21" cy="19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73" name="Rectangle 316"/>
                <p:cNvSpPr>
                  <a:spLocks noChangeArrowheads="1"/>
                </p:cNvSpPr>
                <p:nvPr/>
              </p:nvSpPr>
              <p:spPr bwMode="auto">
                <a:xfrm>
                  <a:off x="8178" y="12280"/>
                  <a:ext cx="21" cy="8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79" name="Freeform 317"/>
                <p:cNvSpPr>
                  <a:spLocks/>
                </p:cNvSpPr>
                <p:nvPr/>
              </p:nvSpPr>
              <p:spPr bwMode="auto">
                <a:xfrm>
                  <a:off x="8435" y="11952"/>
                  <a:ext cx="24" cy="25"/>
                </a:xfrm>
                <a:custGeom>
                  <a:avLst/>
                  <a:gdLst>
                    <a:gd name="T0" fmla="*/ 0 w 49"/>
                    <a:gd name="T1" fmla="*/ 25 h 49"/>
                    <a:gd name="T2" fmla="*/ 0 w 49"/>
                    <a:gd name="T3" fmla="*/ 0 h 49"/>
                    <a:gd name="T4" fmla="*/ 24 w 49"/>
                    <a:gd name="T5" fmla="*/ 0 h 49"/>
                    <a:gd name="T6" fmla="*/ 24 w 49"/>
                    <a:gd name="T7" fmla="*/ 25 h 4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"/>
                    <a:gd name="T13" fmla="*/ 0 h 49"/>
                    <a:gd name="T14" fmla="*/ 49 w 49"/>
                    <a:gd name="T15" fmla="*/ 49 h 4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" h="49">
                      <a:moveTo>
                        <a:pt x="0" y="49"/>
                      </a:moveTo>
                      <a:lnTo>
                        <a:pt x="0" y="0"/>
                      </a:lnTo>
                      <a:lnTo>
                        <a:pt x="49" y="0"/>
                      </a:lnTo>
                      <a:lnTo>
                        <a:pt x="49" y="4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85" name="Freeform 318"/>
                <p:cNvSpPr>
                  <a:spLocks/>
                </p:cNvSpPr>
                <p:nvPr/>
              </p:nvSpPr>
              <p:spPr bwMode="auto">
                <a:xfrm>
                  <a:off x="9821" y="12349"/>
                  <a:ext cx="33" cy="8"/>
                </a:xfrm>
                <a:custGeom>
                  <a:avLst/>
                  <a:gdLst>
                    <a:gd name="T0" fmla="*/ 33 w 67"/>
                    <a:gd name="T1" fmla="*/ 0 h 17"/>
                    <a:gd name="T2" fmla="*/ 27 w 67"/>
                    <a:gd name="T3" fmla="*/ 8 h 17"/>
                    <a:gd name="T4" fmla="*/ 0 w 67"/>
                    <a:gd name="T5" fmla="*/ 8 h 17"/>
                    <a:gd name="T6" fmla="*/ 0 60000 65536"/>
                    <a:gd name="T7" fmla="*/ 0 60000 65536"/>
                    <a:gd name="T8" fmla="*/ 0 60000 65536"/>
                    <a:gd name="T9" fmla="*/ 0 w 67"/>
                    <a:gd name="T10" fmla="*/ 0 h 17"/>
                    <a:gd name="T11" fmla="*/ 67 w 67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7" h="17">
                      <a:moveTo>
                        <a:pt x="67" y="0"/>
                      </a:moveTo>
                      <a:lnTo>
                        <a:pt x="54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1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4" y="12318"/>
                  <a:ext cx="35" cy="37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894" name="Line 320"/>
                <p:cNvSpPr>
                  <a:spLocks noChangeShapeType="1"/>
                </p:cNvSpPr>
                <p:nvPr/>
              </p:nvSpPr>
              <p:spPr bwMode="auto">
                <a:xfrm>
                  <a:off x="7889" y="12212"/>
                  <a:ext cx="3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1" name="Line 321"/>
                <p:cNvSpPr>
                  <a:spLocks noChangeShapeType="1"/>
                </p:cNvSpPr>
                <p:nvPr/>
              </p:nvSpPr>
              <p:spPr bwMode="auto">
                <a:xfrm>
                  <a:off x="7659" y="12215"/>
                  <a:ext cx="2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06" name="Line 322"/>
                <p:cNvSpPr>
                  <a:spLocks noChangeShapeType="1"/>
                </p:cNvSpPr>
                <p:nvPr/>
              </p:nvSpPr>
              <p:spPr bwMode="auto">
                <a:xfrm flipV="1">
                  <a:off x="7660" y="12215"/>
                  <a:ext cx="22" cy="1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0" name="Freeform 323"/>
                <p:cNvSpPr>
                  <a:spLocks/>
                </p:cNvSpPr>
                <p:nvPr/>
              </p:nvSpPr>
              <p:spPr bwMode="auto">
                <a:xfrm>
                  <a:off x="7527" y="12232"/>
                  <a:ext cx="34" cy="38"/>
                </a:xfrm>
                <a:custGeom>
                  <a:avLst/>
                  <a:gdLst>
                    <a:gd name="T0" fmla="*/ 7 w 66"/>
                    <a:gd name="T1" fmla="*/ 38 h 77"/>
                    <a:gd name="T2" fmla="*/ 0 w 66"/>
                    <a:gd name="T3" fmla="*/ 34 h 77"/>
                    <a:gd name="T4" fmla="*/ 0 w 66"/>
                    <a:gd name="T5" fmla="*/ 6 h 77"/>
                    <a:gd name="T6" fmla="*/ 7 w 66"/>
                    <a:gd name="T7" fmla="*/ 0 h 77"/>
                    <a:gd name="T8" fmla="*/ 28 w 66"/>
                    <a:gd name="T9" fmla="*/ 0 h 77"/>
                    <a:gd name="T10" fmla="*/ 34 w 66"/>
                    <a:gd name="T11" fmla="*/ 6 h 77"/>
                    <a:gd name="T12" fmla="*/ 34 w 66"/>
                    <a:gd name="T13" fmla="*/ 33 h 77"/>
                    <a:gd name="T14" fmla="*/ 27 w 66"/>
                    <a:gd name="T15" fmla="*/ 38 h 77"/>
                    <a:gd name="T16" fmla="*/ 7 w 66"/>
                    <a:gd name="T17" fmla="*/ 38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7"/>
                    <a:gd name="T29" fmla="*/ 66 w 66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7">
                      <a:moveTo>
                        <a:pt x="13" y="77"/>
                      </a:moveTo>
                      <a:lnTo>
                        <a:pt x="0" y="69"/>
                      </a:lnTo>
                      <a:lnTo>
                        <a:pt x="0" y="12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6" y="12"/>
                      </a:lnTo>
                      <a:lnTo>
                        <a:pt x="66" y="66"/>
                      </a:lnTo>
                      <a:lnTo>
                        <a:pt x="53" y="77"/>
                      </a:lnTo>
                      <a:lnTo>
                        <a:pt x="13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3" name="Freeform 324"/>
                <p:cNvSpPr>
                  <a:spLocks/>
                </p:cNvSpPr>
                <p:nvPr/>
              </p:nvSpPr>
              <p:spPr bwMode="auto">
                <a:xfrm>
                  <a:off x="7373" y="12230"/>
                  <a:ext cx="36" cy="38"/>
                </a:xfrm>
                <a:custGeom>
                  <a:avLst/>
                  <a:gdLst>
                    <a:gd name="T0" fmla="*/ 6 w 72"/>
                    <a:gd name="T1" fmla="*/ 38 h 77"/>
                    <a:gd name="T2" fmla="*/ 0 w 72"/>
                    <a:gd name="T3" fmla="*/ 32 h 77"/>
                    <a:gd name="T4" fmla="*/ 0 w 72"/>
                    <a:gd name="T5" fmla="*/ 3 h 77"/>
                    <a:gd name="T6" fmla="*/ 6 w 72"/>
                    <a:gd name="T7" fmla="*/ 0 h 77"/>
                    <a:gd name="T8" fmla="*/ 28 w 72"/>
                    <a:gd name="T9" fmla="*/ 0 h 77"/>
                    <a:gd name="T10" fmla="*/ 36 w 72"/>
                    <a:gd name="T11" fmla="*/ 4 h 77"/>
                    <a:gd name="T12" fmla="*/ 36 w 72"/>
                    <a:gd name="T13" fmla="*/ 34 h 77"/>
                    <a:gd name="T14" fmla="*/ 29 w 72"/>
                    <a:gd name="T15" fmla="*/ 38 h 77"/>
                    <a:gd name="T16" fmla="*/ 5 w 72"/>
                    <a:gd name="T17" fmla="*/ 37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77"/>
                    <a:gd name="T29" fmla="*/ 72 w 72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77">
                      <a:moveTo>
                        <a:pt x="13" y="77"/>
                      </a:moveTo>
                      <a:lnTo>
                        <a:pt x="0" y="64"/>
                      </a:lnTo>
                      <a:lnTo>
                        <a:pt x="0" y="6"/>
                      </a:lnTo>
                      <a:lnTo>
                        <a:pt x="13" y="0"/>
                      </a:lnTo>
                      <a:lnTo>
                        <a:pt x="56" y="0"/>
                      </a:lnTo>
                      <a:lnTo>
                        <a:pt x="72" y="9"/>
                      </a:lnTo>
                      <a:lnTo>
                        <a:pt x="72" y="69"/>
                      </a:lnTo>
                      <a:lnTo>
                        <a:pt x="58" y="77"/>
                      </a:lnTo>
                      <a:lnTo>
                        <a:pt x="11" y="7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4" name="Freeform 325"/>
                <p:cNvSpPr>
                  <a:spLocks/>
                </p:cNvSpPr>
                <p:nvPr/>
              </p:nvSpPr>
              <p:spPr bwMode="auto">
                <a:xfrm>
                  <a:off x="7572" y="12232"/>
                  <a:ext cx="18" cy="41"/>
                </a:xfrm>
                <a:custGeom>
                  <a:avLst/>
                  <a:gdLst>
                    <a:gd name="T0" fmla="*/ 3 w 37"/>
                    <a:gd name="T1" fmla="*/ 40 h 83"/>
                    <a:gd name="T2" fmla="*/ 0 w 37"/>
                    <a:gd name="T3" fmla="*/ 37 h 83"/>
                    <a:gd name="T4" fmla="*/ 0 w 37"/>
                    <a:gd name="T5" fmla="*/ 6 h 83"/>
                    <a:gd name="T6" fmla="*/ 3 w 37"/>
                    <a:gd name="T7" fmla="*/ 0 h 83"/>
                    <a:gd name="T8" fmla="*/ 14 w 37"/>
                    <a:gd name="T9" fmla="*/ 0 h 83"/>
                    <a:gd name="T10" fmla="*/ 18 w 37"/>
                    <a:gd name="T11" fmla="*/ 7 h 83"/>
                    <a:gd name="T12" fmla="*/ 18 w 37"/>
                    <a:gd name="T13" fmla="*/ 38 h 83"/>
                    <a:gd name="T14" fmla="*/ 14 w 37"/>
                    <a:gd name="T15" fmla="*/ 41 h 83"/>
                    <a:gd name="T16" fmla="*/ 3 w 37"/>
                    <a:gd name="T17" fmla="*/ 41 h 8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7"/>
                    <a:gd name="T28" fmla="*/ 0 h 83"/>
                    <a:gd name="T29" fmla="*/ 37 w 37"/>
                    <a:gd name="T30" fmla="*/ 83 h 8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7" h="83">
                      <a:moveTo>
                        <a:pt x="6" y="80"/>
                      </a:moveTo>
                      <a:lnTo>
                        <a:pt x="0" y="75"/>
                      </a:ln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29" y="0"/>
                      </a:lnTo>
                      <a:lnTo>
                        <a:pt x="37" y="15"/>
                      </a:lnTo>
                      <a:lnTo>
                        <a:pt x="37" y="77"/>
                      </a:lnTo>
                      <a:lnTo>
                        <a:pt x="28" y="83"/>
                      </a:lnTo>
                      <a:lnTo>
                        <a:pt x="6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5" name="Freeform 326"/>
                <p:cNvSpPr>
                  <a:spLocks/>
                </p:cNvSpPr>
                <p:nvPr/>
              </p:nvSpPr>
              <p:spPr bwMode="auto">
                <a:xfrm>
                  <a:off x="8407" y="11860"/>
                  <a:ext cx="14" cy="17"/>
                </a:xfrm>
                <a:custGeom>
                  <a:avLst/>
                  <a:gdLst>
                    <a:gd name="T0" fmla="*/ 14 w 27"/>
                    <a:gd name="T1" fmla="*/ 1 h 34"/>
                    <a:gd name="T2" fmla="*/ 4 w 27"/>
                    <a:gd name="T3" fmla="*/ 0 h 34"/>
                    <a:gd name="T4" fmla="*/ 0 w 27"/>
                    <a:gd name="T5" fmla="*/ 17 h 34"/>
                    <a:gd name="T6" fmla="*/ 0 60000 65536"/>
                    <a:gd name="T7" fmla="*/ 0 60000 65536"/>
                    <a:gd name="T8" fmla="*/ 0 60000 65536"/>
                    <a:gd name="T9" fmla="*/ 0 w 27"/>
                    <a:gd name="T10" fmla="*/ 0 h 34"/>
                    <a:gd name="T11" fmla="*/ 27 w 27"/>
                    <a:gd name="T12" fmla="*/ 34 h 3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7" h="34">
                      <a:moveTo>
                        <a:pt x="27" y="1"/>
                      </a:moveTo>
                      <a:lnTo>
                        <a:pt x="7" y="0"/>
                      </a:lnTo>
                      <a:lnTo>
                        <a:pt x="0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6" name="Freeform 327"/>
                <p:cNvSpPr>
                  <a:spLocks/>
                </p:cNvSpPr>
                <p:nvPr/>
              </p:nvSpPr>
              <p:spPr bwMode="auto">
                <a:xfrm>
                  <a:off x="8396" y="11878"/>
                  <a:ext cx="18" cy="7"/>
                </a:xfrm>
                <a:custGeom>
                  <a:avLst/>
                  <a:gdLst>
                    <a:gd name="T0" fmla="*/ 18 w 35"/>
                    <a:gd name="T1" fmla="*/ 0 h 16"/>
                    <a:gd name="T2" fmla="*/ 0 w 35"/>
                    <a:gd name="T3" fmla="*/ 0 h 16"/>
                    <a:gd name="T4" fmla="*/ 0 w 35"/>
                    <a:gd name="T5" fmla="*/ 7 h 16"/>
                    <a:gd name="T6" fmla="*/ 16 w 35"/>
                    <a:gd name="T7" fmla="*/ 7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5"/>
                    <a:gd name="T13" fmla="*/ 0 h 16"/>
                    <a:gd name="T14" fmla="*/ 35 w 35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5" h="16">
                      <a:moveTo>
                        <a:pt x="35" y="0"/>
                      </a:moveTo>
                      <a:lnTo>
                        <a:pt x="0" y="0"/>
                      </a:lnTo>
                      <a:lnTo>
                        <a:pt x="0" y="16"/>
                      </a:lnTo>
                      <a:lnTo>
                        <a:pt x="32" y="1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7" name="Freeform 328"/>
                <p:cNvSpPr>
                  <a:spLocks/>
                </p:cNvSpPr>
                <p:nvPr/>
              </p:nvSpPr>
              <p:spPr bwMode="auto">
                <a:xfrm>
                  <a:off x="8344" y="11708"/>
                  <a:ext cx="75" cy="12"/>
                </a:xfrm>
                <a:custGeom>
                  <a:avLst/>
                  <a:gdLst>
                    <a:gd name="T0" fmla="*/ 0 w 150"/>
                    <a:gd name="T1" fmla="*/ 11 h 25"/>
                    <a:gd name="T2" fmla="*/ 0 w 150"/>
                    <a:gd name="T3" fmla="*/ 0 h 25"/>
                    <a:gd name="T4" fmla="*/ 75 w 150"/>
                    <a:gd name="T5" fmla="*/ 0 h 25"/>
                    <a:gd name="T6" fmla="*/ 75 w 150"/>
                    <a:gd name="T7" fmla="*/ 12 h 25"/>
                    <a:gd name="T8" fmla="*/ 0 w 150"/>
                    <a:gd name="T9" fmla="*/ 12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25"/>
                    <a:gd name="T17" fmla="*/ 150 w 150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25">
                      <a:moveTo>
                        <a:pt x="0" y="23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25"/>
                      </a:lnTo>
                      <a:lnTo>
                        <a:pt x="0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8" name="Freeform 329"/>
                <p:cNvSpPr>
                  <a:spLocks/>
                </p:cNvSpPr>
                <p:nvPr/>
              </p:nvSpPr>
              <p:spPr bwMode="auto">
                <a:xfrm>
                  <a:off x="8370" y="11736"/>
                  <a:ext cx="13" cy="18"/>
                </a:xfrm>
                <a:custGeom>
                  <a:avLst/>
                  <a:gdLst>
                    <a:gd name="T0" fmla="*/ 0 w 27"/>
                    <a:gd name="T1" fmla="*/ 18 h 37"/>
                    <a:gd name="T2" fmla="*/ 0 w 27"/>
                    <a:gd name="T3" fmla="*/ 0 h 37"/>
                    <a:gd name="T4" fmla="*/ 13 w 27"/>
                    <a:gd name="T5" fmla="*/ 0 h 37"/>
                    <a:gd name="T6" fmla="*/ 13 w 27"/>
                    <a:gd name="T7" fmla="*/ 16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7"/>
                    <a:gd name="T13" fmla="*/ 0 h 37"/>
                    <a:gd name="T14" fmla="*/ 27 w 27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7" h="37">
                      <a:moveTo>
                        <a:pt x="0" y="37"/>
                      </a:move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19" name="Line 330"/>
                <p:cNvSpPr>
                  <a:spLocks noChangeShapeType="1"/>
                </p:cNvSpPr>
                <p:nvPr/>
              </p:nvSpPr>
              <p:spPr bwMode="auto">
                <a:xfrm flipV="1">
                  <a:off x="8374" y="11720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0" name="Line 331"/>
                <p:cNvSpPr>
                  <a:spLocks noChangeShapeType="1"/>
                </p:cNvSpPr>
                <p:nvPr/>
              </p:nvSpPr>
              <p:spPr bwMode="auto">
                <a:xfrm flipV="1">
                  <a:off x="8379" y="11721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1" name="Line 332"/>
                <p:cNvSpPr>
                  <a:spLocks noChangeShapeType="1"/>
                </p:cNvSpPr>
                <p:nvPr/>
              </p:nvSpPr>
              <p:spPr bwMode="auto">
                <a:xfrm>
                  <a:off x="8356" y="11782"/>
                  <a:ext cx="1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2" name="Line 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8" y="11783"/>
                  <a:ext cx="12" cy="2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3" name="Line 334"/>
                <p:cNvSpPr>
                  <a:spLocks noChangeShapeType="1"/>
                </p:cNvSpPr>
                <p:nvPr/>
              </p:nvSpPr>
              <p:spPr bwMode="auto">
                <a:xfrm flipV="1">
                  <a:off x="8342" y="11782"/>
                  <a:ext cx="13" cy="2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4" name="Rectangle 335"/>
                <p:cNvSpPr>
                  <a:spLocks noChangeArrowheads="1"/>
                </p:cNvSpPr>
                <p:nvPr/>
              </p:nvSpPr>
              <p:spPr bwMode="auto">
                <a:xfrm>
                  <a:off x="8291" y="11554"/>
                  <a:ext cx="18" cy="22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5" name="Line 336"/>
                <p:cNvSpPr>
                  <a:spLocks noChangeShapeType="1"/>
                </p:cNvSpPr>
                <p:nvPr/>
              </p:nvSpPr>
              <p:spPr bwMode="auto">
                <a:xfrm>
                  <a:off x="8304" y="11581"/>
                  <a:ext cx="1" cy="1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6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6025" y="12119"/>
                  <a:ext cx="1" cy="2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7" name="Freeform 338"/>
                <p:cNvSpPr>
                  <a:spLocks/>
                </p:cNvSpPr>
                <p:nvPr/>
              </p:nvSpPr>
              <p:spPr bwMode="auto">
                <a:xfrm>
                  <a:off x="8746" y="12321"/>
                  <a:ext cx="14" cy="38"/>
                </a:xfrm>
                <a:custGeom>
                  <a:avLst/>
                  <a:gdLst>
                    <a:gd name="T0" fmla="*/ 5 w 29"/>
                    <a:gd name="T1" fmla="*/ 38 h 77"/>
                    <a:gd name="T2" fmla="*/ 0 w 29"/>
                    <a:gd name="T3" fmla="*/ 0 h 77"/>
                    <a:gd name="T4" fmla="*/ 9 w 29"/>
                    <a:gd name="T5" fmla="*/ 0 h 77"/>
                    <a:gd name="T6" fmla="*/ 14 w 29"/>
                    <a:gd name="T7" fmla="*/ 38 h 77"/>
                    <a:gd name="T8" fmla="*/ 7 w 29"/>
                    <a:gd name="T9" fmla="*/ 38 h 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77"/>
                    <a:gd name="T17" fmla="*/ 29 w 29"/>
                    <a:gd name="T18" fmla="*/ 77 h 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77">
                      <a:moveTo>
                        <a:pt x="11" y="7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9" y="77"/>
                      </a:lnTo>
                      <a:lnTo>
                        <a:pt x="14" y="7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8" name="Freeform 339"/>
                <p:cNvSpPr>
                  <a:spLocks/>
                </p:cNvSpPr>
                <p:nvPr/>
              </p:nvSpPr>
              <p:spPr bwMode="auto">
                <a:xfrm>
                  <a:off x="8720" y="12252"/>
                  <a:ext cx="14" cy="36"/>
                </a:xfrm>
                <a:custGeom>
                  <a:avLst/>
                  <a:gdLst>
                    <a:gd name="T0" fmla="*/ 4 w 29"/>
                    <a:gd name="T1" fmla="*/ 36 h 73"/>
                    <a:gd name="T2" fmla="*/ 0 w 29"/>
                    <a:gd name="T3" fmla="*/ 31 h 73"/>
                    <a:gd name="T4" fmla="*/ 0 w 29"/>
                    <a:gd name="T5" fmla="*/ 5 h 73"/>
                    <a:gd name="T6" fmla="*/ 3 w 29"/>
                    <a:gd name="T7" fmla="*/ 0 h 73"/>
                    <a:gd name="T8" fmla="*/ 12 w 29"/>
                    <a:gd name="T9" fmla="*/ 0 h 73"/>
                    <a:gd name="T10" fmla="*/ 14 w 29"/>
                    <a:gd name="T11" fmla="*/ 4 h 73"/>
                    <a:gd name="T12" fmla="*/ 14 w 29"/>
                    <a:gd name="T13" fmla="*/ 29 h 73"/>
                    <a:gd name="T14" fmla="*/ 10 w 29"/>
                    <a:gd name="T15" fmla="*/ 36 h 73"/>
                    <a:gd name="T16" fmla="*/ 4 w 29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3"/>
                    <a:gd name="T29" fmla="*/ 29 w 29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3">
                      <a:moveTo>
                        <a:pt x="9" y="73"/>
                      </a:moveTo>
                      <a:lnTo>
                        <a:pt x="0" y="62"/>
                      </a:lnTo>
                      <a:lnTo>
                        <a:pt x="0" y="10"/>
                      </a:lnTo>
                      <a:lnTo>
                        <a:pt x="6" y="0"/>
                      </a:lnTo>
                      <a:lnTo>
                        <a:pt x="24" y="0"/>
                      </a:lnTo>
                      <a:lnTo>
                        <a:pt x="29" y="8"/>
                      </a:lnTo>
                      <a:lnTo>
                        <a:pt x="29" y="59"/>
                      </a:lnTo>
                      <a:lnTo>
                        <a:pt x="21" y="73"/>
                      </a:lnTo>
                      <a:lnTo>
                        <a:pt x="9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29" name="Freeform 340"/>
                <p:cNvSpPr>
                  <a:spLocks/>
                </p:cNvSpPr>
                <p:nvPr/>
              </p:nvSpPr>
              <p:spPr bwMode="auto">
                <a:xfrm>
                  <a:off x="7423" y="12326"/>
                  <a:ext cx="29" cy="23"/>
                </a:xfrm>
                <a:custGeom>
                  <a:avLst/>
                  <a:gdLst>
                    <a:gd name="T0" fmla="*/ 0 w 56"/>
                    <a:gd name="T1" fmla="*/ 23 h 46"/>
                    <a:gd name="T2" fmla="*/ 0 w 56"/>
                    <a:gd name="T3" fmla="*/ 0 h 46"/>
                    <a:gd name="T4" fmla="*/ 29 w 56"/>
                    <a:gd name="T5" fmla="*/ 0 h 46"/>
                    <a:gd name="T6" fmla="*/ 29 w 56"/>
                    <a:gd name="T7" fmla="*/ 23 h 46"/>
                    <a:gd name="T8" fmla="*/ 2 w 56"/>
                    <a:gd name="T9" fmla="*/ 23 h 4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"/>
                    <a:gd name="T16" fmla="*/ 0 h 46"/>
                    <a:gd name="T17" fmla="*/ 56 w 56"/>
                    <a:gd name="T18" fmla="*/ 46 h 4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" h="46">
                      <a:moveTo>
                        <a:pt x="0" y="46"/>
                      </a:move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46"/>
                      </a:lnTo>
                      <a:lnTo>
                        <a:pt x="3" y="4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0" name="Freeform 341"/>
                <p:cNvSpPr>
                  <a:spLocks/>
                </p:cNvSpPr>
                <p:nvPr/>
              </p:nvSpPr>
              <p:spPr bwMode="auto">
                <a:xfrm>
                  <a:off x="7376" y="12286"/>
                  <a:ext cx="31" cy="30"/>
                </a:xfrm>
                <a:custGeom>
                  <a:avLst/>
                  <a:gdLst>
                    <a:gd name="T0" fmla="*/ 6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6 w 62"/>
                    <a:gd name="T7" fmla="*/ 0 h 60"/>
                    <a:gd name="T8" fmla="*/ 27 w 62"/>
                    <a:gd name="T9" fmla="*/ 0 h 60"/>
                    <a:gd name="T10" fmla="*/ 31 w 62"/>
                    <a:gd name="T11" fmla="*/ 6 h 60"/>
                    <a:gd name="T12" fmla="*/ 31 w 62"/>
                    <a:gd name="T13" fmla="*/ 24 h 60"/>
                    <a:gd name="T14" fmla="*/ 25 w 62"/>
                    <a:gd name="T15" fmla="*/ 30 h 60"/>
                    <a:gd name="T16" fmla="*/ 6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1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53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9" y="60"/>
                      </a:lnTo>
                      <a:lnTo>
                        <a:pt x="11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1" name="Freeform 342"/>
                <p:cNvSpPr>
                  <a:spLocks/>
                </p:cNvSpPr>
                <p:nvPr/>
              </p:nvSpPr>
              <p:spPr bwMode="auto">
                <a:xfrm>
                  <a:off x="7342" y="12286"/>
                  <a:ext cx="32" cy="30"/>
                </a:xfrm>
                <a:custGeom>
                  <a:avLst/>
                  <a:gdLst>
                    <a:gd name="T0" fmla="*/ 5 w 62"/>
                    <a:gd name="T1" fmla="*/ 29 h 60"/>
                    <a:gd name="T2" fmla="*/ 0 w 62"/>
                    <a:gd name="T3" fmla="*/ 26 h 60"/>
                    <a:gd name="T4" fmla="*/ 0 w 62"/>
                    <a:gd name="T5" fmla="*/ 7 h 60"/>
                    <a:gd name="T6" fmla="*/ 5 w 62"/>
                    <a:gd name="T7" fmla="*/ 0 h 60"/>
                    <a:gd name="T8" fmla="*/ 27 w 62"/>
                    <a:gd name="T9" fmla="*/ 0 h 60"/>
                    <a:gd name="T10" fmla="*/ 32 w 62"/>
                    <a:gd name="T11" fmla="*/ 6 h 60"/>
                    <a:gd name="T12" fmla="*/ 32 w 62"/>
                    <a:gd name="T13" fmla="*/ 24 h 60"/>
                    <a:gd name="T14" fmla="*/ 24 w 62"/>
                    <a:gd name="T15" fmla="*/ 30 h 60"/>
                    <a:gd name="T16" fmla="*/ 5 w 62"/>
                    <a:gd name="T17" fmla="*/ 29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0"/>
                    <a:gd name="T29" fmla="*/ 62 w 62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0">
                      <a:moveTo>
                        <a:pt x="10" y="58"/>
                      </a:moveTo>
                      <a:lnTo>
                        <a:pt x="0" y="51"/>
                      </a:lnTo>
                      <a:lnTo>
                        <a:pt x="0" y="14"/>
                      </a:lnTo>
                      <a:lnTo>
                        <a:pt x="10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48"/>
                      </a:lnTo>
                      <a:lnTo>
                        <a:pt x="47" y="60"/>
                      </a:lnTo>
                      <a:lnTo>
                        <a:pt x="10" y="58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2" name="Freeform 343"/>
                <p:cNvSpPr>
                  <a:spLocks/>
                </p:cNvSpPr>
                <p:nvPr/>
              </p:nvSpPr>
              <p:spPr bwMode="auto">
                <a:xfrm>
                  <a:off x="7307" y="12285"/>
                  <a:ext cx="32" cy="30"/>
                </a:xfrm>
                <a:custGeom>
                  <a:avLst/>
                  <a:gdLst>
                    <a:gd name="T0" fmla="*/ 6 w 64"/>
                    <a:gd name="T1" fmla="*/ 30 h 60"/>
                    <a:gd name="T2" fmla="*/ 0 w 64"/>
                    <a:gd name="T3" fmla="*/ 25 h 60"/>
                    <a:gd name="T4" fmla="*/ 0 w 64"/>
                    <a:gd name="T5" fmla="*/ 7 h 60"/>
                    <a:gd name="T6" fmla="*/ 6 w 64"/>
                    <a:gd name="T7" fmla="*/ 0 h 60"/>
                    <a:gd name="T8" fmla="*/ 27 w 64"/>
                    <a:gd name="T9" fmla="*/ 0 h 60"/>
                    <a:gd name="T10" fmla="*/ 32 w 64"/>
                    <a:gd name="T11" fmla="*/ 7 h 60"/>
                    <a:gd name="T12" fmla="*/ 32 w 64"/>
                    <a:gd name="T13" fmla="*/ 24 h 60"/>
                    <a:gd name="T14" fmla="*/ 25 w 64"/>
                    <a:gd name="T15" fmla="*/ 30 h 60"/>
                    <a:gd name="T16" fmla="*/ 6 w 64"/>
                    <a:gd name="T17" fmla="*/ 3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0"/>
                    <a:gd name="T29" fmla="*/ 64 w 64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0">
                      <a:moveTo>
                        <a:pt x="12" y="59"/>
                      </a:moveTo>
                      <a:lnTo>
                        <a:pt x="0" y="50"/>
                      </a:lnTo>
                      <a:lnTo>
                        <a:pt x="0" y="14"/>
                      </a:lnTo>
                      <a:lnTo>
                        <a:pt x="12" y="0"/>
                      </a:lnTo>
                      <a:lnTo>
                        <a:pt x="55" y="0"/>
                      </a:lnTo>
                      <a:lnTo>
                        <a:pt x="64" y="13"/>
                      </a:lnTo>
                      <a:lnTo>
                        <a:pt x="64" y="48"/>
                      </a:lnTo>
                      <a:lnTo>
                        <a:pt x="50" y="60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3" name="Freeform 344"/>
                <p:cNvSpPr>
                  <a:spLocks/>
                </p:cNvSpPr>
                <p:nvPr/>
              </p:nvSpPr>
              <p:spPr bwMode="auto">
                <a:xfrm>
                  <a:off x="7307" y="12299"/>
                  <a:ext cx="32" cy="16"/>
                </a:xfrm>
                <a:custGeom>
                  <a:avLst/>
                  <a:gdLst>
                    <a:gd name="T0" fmla="*/ 7 w 64"/>
                    <a:gd name="T1" fmla="*/ 16 h 32"/>
                    <a:gd name="T2" fmla="*/ 0 w 64"/>
                    <a:gd name="T3" fmla="*/ 10 h 32"/>
                    <a:gd name="T4" fmla="*/ 0 w 64"/>
                    <a:gd name="T5" fmla="*/ 4 h 32"/>
                    <a:gd name="T6" fmla="*/ 7 w 64"/>
                    <a:gd name="T7" fmla="*/ 0 h 32"/>
                    <a:gd name="T8" fmla="*/ 26 w 64"/>
                    <a:gd name="T9" fmla="*/ 0 h 32"/>
                    <a:gd name="T10" fmla="*/ 32 w 64"/>
                    <a:gd name="T11" fmla="*/ 5 h 32"/>
                    <a:gd name="T12" fmla="*/ 32 w 64"/>
                    <a:gd name="T13" fmla="*/ 11 h 32"/>
                    <a:gd name="T14" fmla="*/ 25 w 64"/>
                    <a:gd name="T15" fmla="*/ 16 h 32"/>
                    <a:gd name="T16" fmla="*/ 7 w 64"/>
                    <a:gd name="T17" fmla="*/ 16 h 3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32"/>
                    <a:gd name="T29" fmla="*/ 64 w 64"/>
                    <a:gd name="T30" fmla="*/ 32 h 3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32">
                      <a:moveTo>
                        <a:pt x="15" y="32"/>
                      </a:move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15" y="0"/>
                      </a:lnTo>
                      <a:lnTo>
                        <a:pt x="53" y="0"/>
                      </a:lnTo>
                      <a:lnTo>
                        <a:pt x="64" y="11"/>
                      </a:lnTo>
                      <a:lnTo>
                        <a:pt x="64" y="22"/>
                      </a:lnTo>
                      <a:lnTo>
                        <a:pt x="50" y="32"/>
                      </a:lnTo>
                      <a:lnTo>
                        <a:pt x="15" y="3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4" name="Freeform 345"/>
                <p:cNvSpPr>
                  <a:spLocks/>
                </p:cNvSpPr>
                <p:nvPr/>
              </p:nvSpPr>
              <p:spPr bwMode="auto">
                <a:xfrm>
                  <a:off x="7307" y="12284"/>
                  <a:ext cx="34" cy="19"/>
                </a:xfrm>
                <a:custGeom>
                  <a:avLst/>
                  <a:gdLst>
                    <a:gd name="T0" fmla="*/ 0 w 67"/>
                    <a:gd name="T1" fmla="*/ 19 h 37"/>
                    <a:gd name="T2" fmla="*/ 0 w 67"/>
                    <a:gd name="T3" fmla="*/ 6 h 37"/>
                    <a:gd name="T4" fmla="*/ 8 w 67"/>
                    <a:gd name="T5" fmla="*/ 0 h 37"/>
                    <a:gd name="T6" fmla="*/ 28 w 67"/>
                    <a:gd name="T7" fmla="*/ 0 h 37"/>
                    <a:gd name="T8" fmla="*/ 34 w 67"/>
                    <a:gd name="T9" fmla="*/ 7 h 37"/>
                    <a:gd name="T10" fmla="*/ 34 w 67"/>
                    <a:gd name="T11" fmla="*/ 15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37"/>
                    <a:gd name="T20" fmla="*/ 67 w 67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37">
                      <a:moveTo>
                        <a:pt x="0" y="37"/>
                      </a:moveTo>
                      <a:lnTo>
                        <a:pt x="0" y="11"/>
                      </a:lnTo>
                      <a:lnTo>
                        <a:pt x="15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2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5" name="Freeform 346"/>
                <p:cNvSpPr>
                  <a:spLocks/>
                </p:cNvSpPr>
                <p:nvPr/>
              </p:nvSpPr>
              <p:spPr bwMode="auto">
                <a:xfrm>
                  <a:off x="7342" y="12299"/>
                  <a:ext cx="32" cy="17"/>
                </a:xfrm>
                <a:custGeom>
                  <a:avLst/>
                  <a:gdLst>
                    <a:gd name="T0" fmla="*/ 7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6 w 62"/>
                    <a:gd name="T7" fmla="*/ 0 h 34"/>
                    <a:gd name="T8" fmla="*/ 27 w 62"/>
                    <a:gd name="T9" fmla="*/ 0 h 34"/>
                    <a:gd name="T10" fmla="*/ 32 w 62"/>
                    <a:gd name="T11" fmla="*/ 6 h 34"/>
                    <a:gd name="T12" fmla="*/ 32 w 62"/>
                    <a:gd name="T13" fmla="*/ 12 h 34"/>
                    <a:gd name="T14" fmla="*/ 24 w 62"/>
                    <a:gd name="T15" fmla="*/ 17 h 34"/>
                    <a:gd name="T16" fmla="*/ 7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3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2" y="0"/>
                      </a:lnTo>
                      <a:lnTo>
                        <a:pt x="52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47" y="34"/>
                      </a:lnTo>
                      <a:lnTo>
                        <a:pt x="13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6" name="Freeform 347"/>
                <p:cNvSpPr>
                  <a:spLocks/>
                </p:cNvSpPr>
                <p:nvPr/>
              </p:nvSpPr>
              <p:spPr bwMode="auto">
                <a:xfrm>
                  <a:off x="7341" y="12285"/>
                  <a:ext cx="33" cy="14"/>
                </a:xfrm>
                <a:custGeom>
                  <a:avLst/>
                  <a:gdLst>
                    <a:gd name="T0" fmla="*/ 0 w 67"/>
                    <a:gd name="T1" fmla="*/ 11 h 28"/>
                    <a:gd name="T2" fmla="*/ 0 w 67"/>
                    <a:gd name="T3" fmla="*/ 7 h 28"/>
                    <a:gd name="T4" fmla="*/ 7 w 67"/>
                    <a:gd name="T5" fmla="*/ 0 h 28"/>
                    <a:gd name="T6" fmla="*/ 29 w 67"/>
                    <a:gd name="T7" fmla="*/ 0 h 28"/>
                    <a:gd name="T8" fmla="*/ 33 w 67"/>
                    <a:gd name="T9" fmla="*/ 7 h 28"/>
                    <a:gd name="T10" fmla="*/ 33 w 67"/>
                    <a:gd name="T11" fmla="*/ 14 h 2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7"/>
                    <a:gd name="T19" fmla="*/ 0 h 28"/>
                    <a:gd name="T20" fmla="*/ 67 w 67"/>
                    <a:gd name="T21" fmla="*/ 28 h 2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7" h="28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58" y="0"/>
                      </a:lnTo>
                      <a:lnTo>
                        <a:pt x="67" y="14"/>
                      </a:lnTo>
                      <a:lnTo>
                        <a:pt x="67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7" name="Freeform 348"/>
                <p:cNvSpPr>
                  <a:spLocks/>
                </p:cNvSpPr>
                <p:nvPr/>
              </p:nvSpPr>
              <p:spPr bwMode="auto">
                <a:xfrm>
                  <a:off x="7375" y="12299"/>
                  <a:ext cx="31" cy="17"/>
                </a:xfrm>
                <a:custGeom>
                  <a:avLst/>
                  <a:gdLst>
                    <a:gd name="T0" fmla="*/ 8 w 62"/>
                    <a:gd name="T1" fmla="*/ 17 h 34"/>
                    <a:gd name="T2" fmla="*/ 0 w 62"/>
                    <a:gd name="T3" fmla="*/ 11 h 34"/>
                    <a:gd name="T4" fmla="*/ 0 w 62"/>
                    <a:gd name="T5" fmla="*/ 4 h 34"/>
                    <a:gd name="T6" fmla="*/ 7 w 62"/>
                    <a:gd name="T7" fmla="*/ 0 h 34"/>
                    <a:gd name="T8" fmla="*/ 27 w 62"/>
                    <a:gd name="T9" fmla="*/ 0 h 34"/>
                    <a:gd name="T10" fmla="*/ 31 w 62"/>
                    <a:gd name="T11" fmla="*/ 6 h 34"/>
                    <a:gd name="T12" fmla="*/ 31 w 62"/>
                    <a:gd name="T13" fmla="*/ 12 h 34"/>
                    <a:gd name="T14" fmla="*/ 26 w 62"/>
                    <a:gd name="T15" fmla="*/ 17 h 34"/>
                    <a:gd name="T16" fmla="*/ 8 w 62"/>
                    <a:gd name="T17" fmla="*/ 17 h 3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34"/>
                    <a:gd name="T29" fmla="*/ 62 w 62"/>
                    <a:gd name="T30" fmla="*/ 34 h 3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34">
                      <a:moveTo>
                        <a:pt x="15" y="34"/>
                      </a:moveTo>
                      <a:lnTo>
                        <a:pt x="0" y="22"/>
                      </a:lnTo>
                      <a:lnTo>
                        <a:pt x="0" y="8"/>
                      </a:lnTo>
                      <a:lnTo>
                        <a:pt x="13" y="0"/>
                      </a:lnTo>
                      <a:lnTo>
                        <a:pt x="54" y="0"/>
                      </a:lnTo>
                      <a:lnTo>
                        <a:pt x="62" y="12"/>
                      </a:lnTo>
                      <a:lnTo>
                        <a:pt x="62" y="25"/>
                      </a:lnTo>
                      <a:lnTo>
                        <a:pt x="51" y="34"/>
                      </a:lnTo>
                      <a:lnTo>
                        <a:pt x="15" y="3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8" name="Freeform 349"/>
                <p:cNvSpPr>
                  <a:spLocks/>
                </p:cNvSpPr>
                <p:nvPr/>
              </p:nvSpPr>
              <p:spPr bwMode="auto">
                <a:xfrm>
                  <a:off x="7374" y="12285"/>
                  <a:ext cx="32" cy="19"/>
                </a:xfrm>
                <a:custGeom>
                  <a:avLst/>
                  <a:gdLst>
                    <a:gd name="T0" fmla="*/ 0 w 65"/>
                    <a:gd name="T1" fmla="*/ 11 h 39"/>
                    <a:gd name="T2" fmla="*/ 0 w 65"/>
                    <a:gd name="T3" fmla="*/ 6 h 39"/>
                    <a:gd name="T4" fmla="*/ 8 w 65"/>
                    <a:gd name="T5" fmla="*/ 0 h 39"/>
                    <a:gd name="T6" fmla="*/ 28 w 65"/>
                    <a:gd name="T7" fmla="*/ 1 h 39"/>
                    <a:gd name="T8" fmla="*/ 32 w 65"/>
                    <a:gd name="T9" fmla="*/ 8 h 39"/>
                    <a:gd name="T10" fmla="*/ 32 w 65"/>
                    <a:gd name="T11" fmla="*/ 1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5"/>
                    <a:gd name="T19" fmla="*/ 0 h 39"/>
                    <a:gd name="T20" fmla="*/ 65 w 65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5" h="39">
                      <a:moveTo>
                        <a:pt x="0" y="22"/>
                      </a:moveTo>
                      <a:lnTo>
                        <a:pt x="0" y="13"/>
                      </a:lnTo>
                      <a:lnTo>
                        <a:pt x="16" y="0"/>
                      </a:lnTo>
                      <a:lnTo>
                        <a:pt x="57" y="2"/>
                      </a:lnTo>
                      <a:lnTo>
                        <a:pt x="65" y="16"/>
                      </a:lnTo>
                      <a:lnTo>
                        <a:pt x="65" y="3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39" name="Line 350"/>
                <p:cNvSpPr>
                  <a:spLocks noChangeShapeType="1"/>
                </p:cNvSpPr>
                <p:nvPr/>
              </p:nvSpPr>
              <p:spPr bwMode="auto">
                <a:xfrm flipV="1">
                  <a:off x="731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0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7333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1" name="Line 352"/>
                <p:cNvSpPr>
                  <a:spLocks noChangeShapeType="1"/>
                </p:cNvSpPr>
                <p:nvPr/>
              </p:nvSpPr>
              <p:spPr bwMode="auto">
                <a:xfrm flipV="1">
                  <a:off x="7349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2" name="Line 353"/>
                <p:cNvSpPr>
                  <a:spLocks noChangeShapeType="1"/>
                </p:cNvSpPr>
                <p:nvPr/>
              </p:nvSpPr>
              <p:spPr bwMode="auto">
                <a:xfrm flipV="1">
                  <a:off x="7365" y="12316"/>
                  <a:ext cx="1" cy="4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3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7384" y="12316"/>
                  <a:ext cx="1" cy="4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4" name="Line 355"/>
                <p:cNvSpPr>
                  <a:spLocks noChangeShapeType="1"/>
                </p:cNvSpPr>
                <p:nvPr/>
              </p:nvSpPr>
              <p:spPr bwMode="auto">
                <a:xfrm flipV="1">
                  <a:off x="7399" y="12317"/>
                  <a:ext cx="1" cy="43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5" name="Rectangle 356"/>
                <p:cNvSpPr>
                  <a:spLocks noChangeArrowheads="1"/>
                </p:cNvSpPr>
                <p:nvPr/>
              </p:nvSpPr>
              <p:spPr bwMode="auto">
                <a:xfrm>
                  <a:off x="7344" y="12230"/>
                  <a:ext cx="19" cy="3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6" name="Line 357"/>
                <p:cNvSpPr>
                  <a:spLocks noChangeShapeType="1"/>
                </p:cNvSpPr>
                <p:nvPr/>
              </p:nvSpPr>
              <p:spPr bwMode="auto">
                <a:xfrm>
                  <a:off x="6213" y="12463"/>
                  <a:ext cx="9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7" name="Line 358"/>
                <p:cNvSpPr>
                  <a:spLocks noChangeShapeType="1"/>
                </p:cNvSpPr>
                <p:nvPr/>
              </p:nvSpPr>
              <p:spPr bwMode="auto">
                <a:xfrm flipV="1">
                  <a:off x="6284" y="12453"/>
                  <a:ext cx="1" cy="1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8" name="Line 359"/>
                <p:cNvSpPr>
                  <a:spLocks noChangeShapeType="1"/>
                </p:cNvSpPr>
                <p:nvPr/>
              </p:nvSpPr>
              <p:spPr bwMode="auto">
                <a:xfrm flipV="1">
                  <a:off x="6258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49" name="Line 360"/>
                <p:cNvSpPr>
                  <a:spLocks noChangeShapeType="1"/>
                </p:cNvSpPr>
                <p:nvPr/>
              </p:nvSpPr>
              <p:spPr bwMode="auto">
                <a:xfrm flipV="1">
                  <a:off x="6233" y="12454"/>
                  <a:ext cx="1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0" name="Line 361"/>
                <p:cNvSpPr>
                  <a:spLocks noChangeShapeType="1"/>
                </p:cNvSpPr>
                <p:nvPr/>
              </p:nvSpPr>
              <p:spPr bwMode="auto">
                <a:xfrm>
                  <a:off x="7283" y="12143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1" name="Line 362"/>
                <p:cNvSpPr>
                  <a:spLocks noChangeShapeType="1"/>
                </p:cNvSpPr>
                <p:nvPr/>
              </p:nvSpPr>
              <p:spPr bwMode="auto">
                <a:xfrm>
                  <a:off x="7411" y="12083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2" name="Line 363"/>
                <p:cNvSpPr>
                  <a:spLocks noChangeShapeType="1"/>
                </p:cNvSpPr>
                <p:nvPr/>
              </p:nvSpPr>
              <p:spPr bwMode="auto">
                <a:xfrm>
                  <a:off x="7410" y="12064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3" name="Line 364"/>
                <p:cNvSpPr>
                  <a:spLocks noChangeShapeType="1"/>
                </p:cNvSpPr>
                <p:nvPr/>
              </p:nvSpPr>
              <p:spPr bwMode="auto">
                <a:xfrm>
                  <a:off x="7280" y="12122"/>
                  <a:ext cx="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4" name="Freeform 365"/>
                <p:cNvSpPr>
                  <a:spLocks/>
                </p:cNvSpPr>
                <p:nvPr/>
              </p:nvSpPr>
              <p:spPr bwMode="auto">
                <a:xfrm>
                  <a:off x="758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3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2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7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4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5" name="Freeform 366"/>
                <p:cNvSpPr>
                  <a:spLocks/>
                </p:cNvSpPr>
                <p:nvPr/>
              </p:nvSpPr>
              <p:spPr bwMode="auto">
                <a:xfrm>
                  <a:off x="7934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6" name="Freeform 367"/>
                <p:cNvSpPr>
                  <a:spLocks/>
                </p:cNvSpPr>
                <p:nvPr/>
              </p:nvSpPr>
              <p:spPr bwMode="auto">
                <a:xfrm>
                  <a:off x="8027" y="12106"/>
                  <a:ext cx="28" cy="37"/>
                </a:xfrm>
                <a:custGeom>
                  <a:avLst/>
                  <a:gdLst>
                    <a:gd name="T0" fmla="*/ 5 w 57"/>
                    <a:gd name="T1" fmla="*/ 35 h 73"/>
                    <a:gd name="T2" fmla="*/ 0 w 57"/>
                    <a:gd name="T3" fmla="*/ 32 h 73"/>
                    <a:gd name="T4" fmla="*/ 0 w 57"/>
                    <a:gd name="T5" fmla="*/ 7 h 73"/>
                    <a:gd name="T6" fmla="*/ 5 w 57"/>
                    <a:gd name="T7" fmla="*/ 0 h 73"/>
                    <a:gd name="T8" fmla="*/ 22 w 57"/>
                    <a:gd name="T9" fmla="*/ 0 h 73"/>
                    <a:gd name="T10" fmla="*/ 28 w 57"/>
                    <a:gd name="T11" fmla="*/ 7 h 73"/>
                    <a:gd name="T12" fmla="*/ 28 w 57"/>
                    <a:gd name="T13" fmla="*/ 30 h 73"/>
                    <a:gd name="T14" fmla="*/ 21 w 57"/>
                    <a:gd name="T15" fmla="*/ 37 h 73"/>
                    <a:gd name="T16" fmla="*/ 5 w 57"/>
                    <a:gd name="T17" fmla="*/ 36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7"/>
                    <a:gd name="T28" fmla="*/ 0 h 73"/>
                    <a:gd name="T29" fmla="*/ 57 w 5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7" h="73">
                      <a:moveTo>
                        <a:pt x="11" y="70"/>
                      </a:moveTo>
                      <a:lnTo>
                        <a:pt x="0" y="63"/>
                      </a:lnTo>
                      <a:lnTo>
                        <a:pt x="0" y="14"/>
                      </a:lnTo>
                      <a:lnTo>
                        <a:pt x="11" y="0"/>
                      </a:lnTo>
                      <a:lnTo>
                        <a:pt x="45" y="0"/>
                      </a:lnTo>
                      <a:lnTo>
                        <a:pt x="57" y="14"/>
                      </a:lnTo>
                      <a:lnTo>
                        <a:pt x="57" y="60"/>
                      </a:lnTo>
                      <a:lnTo>
                        <a:pt x="43" y="73"/>
                      </a:lnTo>
                      <a:lnTo>
                        <a:pt x="11" y="7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7" name="Freeform 368"/>
                <p:cNvSpPr>
                  <a:spLocks/>
                </p:cNvSpPr>
                <p:nvPr/>
              </p:nvSpPr>
              <p:spPr bwMode="auto">
                <a:xfrm>
                  <a:off x="7492" y="12106"/>
                  <a:ext cx="34" cy="37"/>
                </a:xfrm>
                <a:custGeom>
                  <a:avLst/>
                  <a:gdLst>
                    <a:gd name="T0" fmla="*/ 8 w 67"/>
                    <a:gd name="T1" fmla="*/ 37 h 73"/>
                    <a:gd name="T2" fmla="*/ 1 w 67"/>
                    <a:gd name="T3" fmla="*/ 29 h 73"/>
                    <a:gd name="T4" fmla="*/ 0 w 67"/>
                    <a:gd name="T5" fmla="*/ 7 h 73"/>
                    <a:gd name="T6" fmla="*/ 7 w 67"/>
                    <a:gd name="T7" fmla="*/ 0 h 73"/>
                    <a:gd name="T8" fmla="*/ 28 w 67"/>
                    <a:gd name="T9" fmla="*/ 0 h 73"/>
                    <a:gd name="T10" fmla="*/ 34 w 67"/>
                    <a:gd name="T11" fmla="*/ 7 h 73"/>
                    <a:gd name="T12" fmla="*/ 34 w 67"/>
                    <a:gd name="T13" fmla="*/ 30 h 73"/>
                    <a:gd name="T14" fmla="*/ 26 w 67"/>
                    <a:gd name="T15" fmla="*/ 37 h 73"/>
                    <a:gd name="T16" fmla="*/ 8 w 67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73"/>
                    <a:gd name="T29" fmla="*/ 67 w 67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73">
                      <a:moveTo>
                        <a:pt x="16" y="73"/>
                      </a:moveTo>
                      <a:lnTo>
                        <a:pt x="1" y="58"/>
                      </a:lnTo>
                      <a:lnTo>
                        <a:pt x="0" y="14"/>
                      </a:lnTo>
                      <a:lnTo>
                        <a:pt x="13" y="0"/>
                      </a:lnTo>
                      <a:lnTo>
                        <a:pt x="55" y="0"/>
                      </a:lnTo>
                      <a:lnTo>
                        <a:pt x="67" y="14"/>
                      </a:lnTo>
                      <a:lnTo>
                        <a:pt x="67" y="60"/>
                      </a:lnTo>
                      <a:lnTo>
                        <a:pt x="52" y="73"/>
                      </a:lnTo>
                      <a:lnTo>
                        <a:pt x="16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8" name="Freeform 369"/>
                <p:cNvSpPr>
                  <a:spLocks/>
                </p:cNvSpPr>
                <p:nvPr/>
              </p:nvSpPr>
              <p:spPr bwMode="auto">
                <a:xfrm>
                  <a:off x="7978" y="12106"/>
                  <a:ext cx="33" cy="37"/>
                </a:xfrm>
                <a:custGeom>
                  <a:avLst/>
                  <a:gdLst>
                    <a:gd name="T0" fmla="*/ 7 w 66"/>
                    <a:gd name="T1" fmla="*/ 37 h 73"/>
                    <a:gd name="T2" fmla="*/ 0 w 66"/>
                    <a:gd name="T3" fmla="*/ 30 h 73"/>
                    <a:gd name="T4" fmla="*/ 0 w 66"/>
                    <a:gd name="T5" fmla="*/ 7 h 73"/>
                    <a:gd name="T6" fmla="*/ 7 w 66"/>
                    <a:gd name="T7" fmla="*/ 0 h 73"/>
                    <a:gd name="T8" fmla="*/ 27 w 66"/>
                    <a:gd name="T9" fmla="*/ 0 h 73"/>
                    <a:gd name="T10" fmla="*/ 33 w 66"/>
                    <a:gd name="T11" fmla="*/ 7 h 73"/>
                    <a:gd name="T12" fmla="*/ 33 w 66"/>
                    <a:gd name="T13" fmla="*/ 30 h 73"/>
                    <a:gd name="T14" fmla="*/ 25 w 66"/>
                    <a:gd name="T15" fmla="*/ 37 h 73"/>
                    <a:gd name="T16" fmla="*/ 7 w 66"/>
                    <a:gd name="T17" fmla="*/ 3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6"/>
                    <a:gd name="T28" fmla="*/ 0 h 73"/>
                    <a:gd name="T29" fmla="*/ 66 w 66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6" h="73">
                      <a:moveTo>
                        <a:pt x="15" y="73"/>
                      </a:moveTo>
                      <a:lnTo>
                        <a:pt x="0" y="60"/>
                      </a:lnTo>
                      <a:lnTo>
                        <a:pt x="0" y="14"/>
                      </a:lnTo>
                      <a:lnTo>
                        <a:pt x="14" y="0"/>
                      </a:lnTo>
                      <a:lnTo>
                        <a:pt x="54" y="0"/>
                      </a:lnTo>
                      <a:lnTo>
                        <a:pt x="66" y="14"/>
                      </a:lnTo>
                      <a:lnTo>
                        <a:pt x="66" y="60"/>
                      </a:lnTo>
                      <a:lnTo>
                        <a:pt x="51" y="73"/>
                      </a:lnTo>
                      <a:lnTo>
                        <a:pt x="15" y="7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59" name="Freeform 370"/>
                <p:cNvSpPr>
                  <a:spLocks/>
                </p:cNvSpPr>
                <p:nvPr/>
              </p:nvSpPr>
              <p:spPr bwMode="auto">
                <a:xfrm>
                  <a:off x="8090" y="12239"/>
                  <a:ext cx="44" cy="47"/>
                </a:xfrm>
                <a:custGeom>
                  <a:avLst/>
                  <a:gdLst>
                    <a:gd name="T0" fmla="*/ 5 w 89"/>
                    <a:gd name="T1" fmla="*/ 47 h 94"/>
                    <a:gd name="T2" fmla="*/ 0 w 89"/>
                    <a:gd name="T3" fmla="*/ 41 h 94"/>
                    <a:gd name="T4" fmla="*/ 4 w 89"/>
                    <a:gd name="T5" fmla="*/ 4 h 94"/>
                    <a:gd name="T6" fmla="*/ 9 w 89"/>
                    <a:gd name="T7" fmla="*/ 0 h 94"/>
                    <a:gd name="T8" fmla="*/ 38 w 89"/>
                    <a:gd name="T9" fmla="*/ 0 h 94"/>
                    <a:gd name="T10" fmla="*/ 44 w 89"/>
                    <a:gd name="T11" fmla="*/ 6 h 94"/>
                    <a:gd name="T12" fmla="*/ 41 w 89"/>
                    <a:gd name="T13" fmla="*/ 41 h 94"/>
                    <a:gd name="T14" fmla="*/ 35 w 89"/>
                    <a:gd name="T15" fmla="*/ 47 h 94"/>
                    <a:gd name="T16" fmla="*/ 6 w 89"/>
                    <a:gd name="T17" fmla="*/ 47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9"/>
                    <a:gd name="T28" fmla="*/ 0 h 94"/>
                    <a:gd name="T29" fmla="*/ 89 w 89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9" h="94">
                      <a:moveTo>
                        <a:pt x="11" y="94"/>
                      </a:moveTo>
                      <a:lnTo>
                        <a:pt x="0" y="82"/>
                      </a:lnTo>
                      <a:lnTo>
                        <a:pt x="9" y="8"/>
                      </a:lnTo>
                      <a:lnTo>
                        <a:pt x="19" y="0"/>
                      </a:lnTo>
                      <a:lnTo>
                        <a:pt x="77" y="0"/>
                      </a:lnTo>
                      <a:lnTo>
                        <a:pt x="89" y="11"/>
                      </a:lnTo>
                      <a:lnTo>
                        <a:pt x="83" y="82"/>
                      </a:lnTo>
                      <a:lnTo>
                        <a:pt x="70" y="94"/>
                      </a:lnTo>
                      <a:lnTo>
                        <a:pt x="12" y="9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0" name="Rectangle 371"/>
                <p:cNvSpPr>
                  <a:spLocks noChangeArrowheads="1"/>
                </p:cNvSpPr>
                <p:nvPr/>
              </p:nvSpPr>
              <p:spPr bwMode="auto">
                <a:xfrm>
                  <a:off x="8341" y="11772"/>
                  <a:ext cx="34" cy="10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1" name="Arc 372"/>
                <p:cNvSpPr>
                  <a:spLocks/>
                </p:cNvSpPr>
                <p:nvPr/>
              </p:nvSpPr>
              <p:spPr bwMode="auto">
                <a:xfrm>
                  <a:off x="8261" y="11397"/>
                  <a:ext cx="18" cy="9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2" name="Freeform 373"/>
                <p:cNvSpPr>
                  <a:spLocks/>
                </p:cNvSpPr>
                <p:nvPr/>
              </p:nvSpPr>
              <p:spPr bwMode="auto">
                <a:xfrm>
                  <a:off x="8262" y="11406"/>
                  <a:ext cx="17" cy="29"/>
                </a:xfrm>
                <a:custGeom>
                  <a:avLst/>
                  <a:gdLst>
                    <a:gd name="T0" fmla="*/ 0 w 34"/>
                    <a:gd name="T1" fmla="*/ 0 h 58"/>
                    <a:gd name="T2" fmla="*/ 0 w 34"/>
                    <a:gd name="T3" fmla="*/ 29 h 58"/>
                    <a:gd name="T4" fmla="*/ 17 w 34"/>
                    <a:gd name="T5" fmla="*/ 29 h 58"/>
                    <a:gd name="T6" fmla="*/ 17 w 34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4"/>
                    <a:gd name="T13" fmla="*/ 0 h 58"/>
                    <a:gd name="T14" fmla="*/ 34 w 34"/>
                    <a:gd name="T15" fmla="*/ 58 h 5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4" h="58">
                      <a:moveTo>
                        <a:pt x="0" y="0"/>
                      </a:moveTo>
                      <a:lnTo>
                        <a:pt x="0" y="58"/>
                      </a:lnTo>
                      <a:lnTo>
                        <a:pt x="34" y="58"/>
                      </a:lnTo>
                      <a:lnTo>
                        <a:pt x="3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3" name="Arc 374"/>
                <p:cNvSpPr>
                  <a:spLocks/>
                </p:cNvSpPr>
                <p:nvPr/>
              </p:nvSpPr>
              <p:spPr bwMode="auto">
                <a:xfrm>
                  <a:off x="8468" y="12031"/>
                  <a:ext cx="26" cy="14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4" name="Freeform 375"/>
                <p:cNvSpPr>
                  <a:spLocks/>
                </p:cNvSpPr>
                <p:nvPr/>
              </p:nvSpPr>
              <p:spPr bwMode="auto">
                <a:xfrm>
                  <a:off x="8468" y="12045"/>
                  <a:ext cx="26" cy="18"/>
                </a:xfrm>
                <a:custGeom>
                  <a:avLst/>
                  <a:gdLst>
                    <a:gd name="T0" fmla="*/ 0 w 54"/>
                    <a:gd name="T1" fmla="*/ 1 h 35"/>
                    <a:gd name="T2" fmla="*/ 2 w 54"/>
                    <a:gd name="T3" fmla="*/ 18 h 35"/>
                    <a:gd name="T4" fmla="*/ 23 w 54"/>
                    <a:gd name="T5" fmla="*/ 18 h 35"/>
                    <a:gd name="T6" fmla="*/ 26 w 54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4"/>
                    <a:gd name="T13" fmla="*/ 0 h 35"/>
                    <a:gd name="T14" fmla="*/ 54 w 54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4" h="35">
                      <a:moveTo>
                        <a:pt x="0" y="1"/>
                      </a:moveTo>
                      <a:lnTo>
                        <a:pt x="5" y="35"/>
                      </a:lnTo>
                      <a:lnTo>
                        <a:pt x="48" y="35"/>
                      </a:lnTo>
                      <a:lnTo>
                        <a:pt x="54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5" name="Line 376"/>
                <p:cNvSpPr>
                  <a:spLocks noChangeShapeType="1"/>
                </p:cNvSpPr>
                <p:nvPr/>
              </p:nvSpPr>
              <p:spPr bwMode="auto">
                <a:xfrm flipV="1">
                  <a:off x="8435" y="11838"/>
                  <a:ext cx="22" cy="2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6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8768" y="12180"/>
                  <a:ext cx="3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7" name="Freeform 378"/>
                <p:cNvSpPr>
                  <a:spLocks/>
                </p:cNvSpPr>
                <p:nvPr/>
              </p:nvSpPr>
              <p:spPr bwMode="auto">
                <a:xfrm>
                  <a:off x="8770" y="12177"/>
                  <a:ext cx="30" cy="3"/>
                </a:xfrm>
                <a:custGeom>
                  <a:avLst/>
                  <a:gdLst>
                    <a:gd name="T0" fmla="*/ 30 w 61"/>
                    <a:gd name="T1" fmla="*/ 3 h 6"/>
                    <a:gd name="T2" fmla="*/ 30 w 61"/>
                    <a:gd name="T3" fmla="*/ 0 h 6"/>
                    <a:gd name="T4" fmla="*/ 0 w 61"/>
                    <a:gd name="T5" fmla="*/ 0 h 6"/>
                    <a:gd name="T6" fmla="*/ 0 w 61"/>
                    <a:gd name="T7" fmla="*/ 3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1"/>
                    <a:gd name="T13" fmla="*/ 0 h 6"/>
                    <a:gd name="T14" fmla="*/ 61 w 6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1" h="6">
                      <a:moveTo>
                        <a:pt x="61" y="6"/>
                      </a:moveTo>
                      <a:lnTo>
                        <a:pt x="61" y="0"/>
                      </a:lnTo>
                      <a:lnTo>
                        <a:pt x="0" y="0"/>
                      </a:lnTo>
                      <a:lnTo>
                        <a:pt x="0" y="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8" name="Arc 379"/>
                <p:cNvSpPr>
                  <a:spLocks/>
                </p:cNvSpPr>
                <p:nvPr/>
              </p:nvSpPr>
              <p:spPr bwMode="auto">
                <a:xfrm>
                  <a:off x="8777" y="12126"/>
                  <a:ext cx="17" cy="8"/>
                </a:xfrm>
                <a:custGeom>
                  <a:avLst/>
                  <a:gdLst>
                    <a:gd name="T0" fmla="*/ 0 w 43200"/>
                    <a:gd name="T1" fmla="*/ 0 h 21600"/>
                    <a:gd name="T2" fmla="*/ 0 w 43200"/>
                    <a:gd name="T3" fmla="*/ 0 h 21600"/>
                    <a:gd name="T4" fmla="*/ 0 w 432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21600"/>
                    <a:gd name="T11" fmla="*/ 43200 w 432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21600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</a:path>
                    <a:path w="43200" h="21600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69" name="Line 380"/>
                <p:cNvSpPr>
                  <a:spLocks noChangeShapeType="1"/>
                </p:cNvSpPr>
                <p:nvPr/>
              </p:nvSpPr>
              <p:spPr bwMode="auto">
                <a:xfrm>
                  <a:off x="8777" y="12133"/>
                  <a:ext cx="1" cy="20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0" name="Line 381"/>
                <p:cNvSpPr>
                  <a:spLocks noChangeShapeType="1"/>
                </p:cNvSpPr>
                <p:nvPr/>
              </p:nvSpPr>
              <p:spPr bwMode="auto">
                <a:xfrm>
                  <a:off x="8793" y="12133"/>
                  <a:ext cx="1" cy="2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1" name="Line 382"/>
                <p:cNvSpPr>
                  <a:spLocks noChangeShapeType="1"/>
                </p:cNvSpPr>
                <p:nvPr/>
              </p:nvSpPr>
              <p:spPr bwMode="auto">
                <a:xfrm>
                  <a:off x="8793" y="12159"/>
                  <a:ext cx="1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2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8778" y="12133"/>
                  <a:ext cx="1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3" name="Freeform 384"/>
                <p:cNvSpPr>
                  <a:spLocks/>
                </p:cNvSpPr>
                <p:nvPr/>
              </p:nvSpPr>
              <p:spPr bwMode="auto">
                <a:xfrm>
                  <a:off x="8774" y="12156"/>
                  <a:ext cx="20" cy="19"/>
                </a:xfrm>
                <a:custGeom>
                  <a:avLst/>
                  <a:gdLst>
                    <a:gd name="T0" fmla="*/ 20 w 40"/>
                    <a:gd name="T1" fmla="*/ 19 h 40"/>
                    <a:gd name="T2" fmla="*/ 15 w 40"/>
                    <a:gd name="T3" fmla="*/ 0 h 40"/>
                    <a:gd name="T4" fmla="*/ 3 w 40"/>
                    <a:gd name="T5" fmla="*/ 0 h 40"/>
                    <a:gd name="T6" fmla="*/ 0 w 40"/>
                    <a:gd name="T7" fmla="*/ 18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"/>
                    <a:gd name="T13" fmla="*/ 0 h 40"/>
                    <a:gd name="T14" fmla="*/ 40 w 40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" h="40">
                      <a:moveTo>
                        <a:pt x="40" y="40"/>
                      </a:moveTo>
                      <a:lnTo>
                        <a:pt x="31" y="0"/>
                      </a:lnTo>
                      <a:lnTo>
                        <a:pt x="7" y="0"/>
                      </a:lnTo>
                      <a:lnTo>
                        <a:pt x="0" y="3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4" name="Line 385"/>
                <p:cNvSpPr>
                  <a:spLocks noChangeShapeType="1"/>
                </p:cNvSpPr>
                <p:nvPr/>
              </p:nvSpPr>
              <p:spPr bwMode="auto">
                <a:xfrm>
                  <a:off x="8792" y="12153"/>
                  <a:ext cx="1" cy="1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5" name="Line 386"/>
                <p:cNvSpPr>
                  <a:spLocks noChangeShapeType="1"/>
                </p:cNvSpPr>
                <p:nvPr/>
              </p:nvSpPr>
              <p:spPr bwMode="auto">
                <a:xfrm>
                  <a:off x="8777" y="12155"/>
                  <a:ext cx="1" cy="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6" name="Freeform 387"/>
                <p:cNvSpPr>
                  <a:spLocks/>
                </p:cNvSpPr>
                <p:nvPr/>
              </p:nvSpPr>
              <p:spPr bwMode="auto">
                <a:xfrm>
                  <a:off x="8773" y="12162"/>
                  <a:ext cx="5" cy="8"/>
                </a:xfrm>
                <a:custGeom>
                  <a:avLst/>
                  <a:gdLst>
                    <a:gd name="T0" fmla="*/ 5 w 10"/>
                    <a:gd name="T1" fmla="*/ 0 h 15"/>
                    <a:gd name="T2" fmla="*/ 0 w 10"/>
                    <a:gd name="T3" fmla="*/ 0 h 15"/>
                    <a:gd name="T4" fmla="*/ 0 w 10"/>
                    <a:gd name="T5" fmla="*/ 8 h 15"/>
                    <a:gd name="T6" fmla="*/ 2 w 10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5"/>
                    <a:gd name="T14" fmla="*/ 10 w 10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5">
                      <a:moveTo>
                        <a:pt x="10" y="0"/>
                      </a:move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7" name="Freeform 388"/>
                <p:cNvSpPr>
                  <a:spLocks/>
                </p:cNvSpPr>
                <p:nvPr/>
              </p:nvSpPr>
              <p:spPr bwMode="auto">
                <a:xfrm>
                  <a:off x="8792" y="12162"/>
                  <a:ext cx="5" cy="8"/>
                </a:xfrm>
                <a:custGeom>
                  <a:avLst/>
                  <a:gdLst>
                    <a:gd name="T0" fmla="*/ 0 w 8"/>
                    <a:gd name="T1" fmla="*/ 0 h 15"/>
                    <a:gd name="T2" fmla="*/ 5 w 8"/>
                    <a:gd name="T3" fmla="*/ 0 h 15"/>
                    <a:gd name="T4" fmla="*/ 5 w 8"/>
                    <a:gd name="T5" fmla="*/ 8 h 15"/>
                    <a:gd name="T6" fmla="*/ 3 w 8"/>
                    <a:gd name="T7" fmla="*/ 8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5"/>
                    <a:gd name="T14" fmla="*/ 8 w 8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5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5"/>
                      </a:lnTo>
                      <a:lnTo>
                        <a:pt x="4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8" name="Line 389"/>
                <p:cNvSpPr>
                  <a:spLocks noChangeShapeType="1"/>
                </p:cNvSpPr>
                <p:nvPr/>
              </p:nvSpPr>
              <p:spPr bwMode="auto">
                <a:xfrm>
                  <a:off x="8797" y="12163"/>
                  <a:ext cx="3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79" name="Line 390"/>
                <p:cNvSpPr>
                  <a:spLocks noChangeShapeType="1"/>
                </p:cNvSpPr>
                <p:nvPr/>
              </p:nvSpPr>
              <p:spPr bwMode="auto">
                <a:xfrm flipH="1">
                  <a:off x="8797" y="12168"/>
                  <a:ext cx="2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0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8775" y="12153"/>
                  <a:ext cx="1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1" name="Line 392"/>
                <p:cNvSpPr>
                  <a:spLocks noChangeShapeType="1"/>
                </p:cNvSpPr>
                <p:nvPr/>
              </p:nvSpPr>
              <p:spPr bwMode="auto">
                <a:xfrm>
                  <a:off x="8769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2" name="Line 393"/>
                <p:cNvSpPr>
                  <a:spLocks noChangeShapeType="1"/>
                </p:cNvSpPr>
                <p:nvPr/>
              </p:nvSpPr>
              <p:spPr bwMode="auto">
                <a:xfrm>
                  <a:off x="8803" y="12179"/>
                  <a:ext cx="1" cy="6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3" name="Freeform 394"/>
                <p:cNvSpPr>
                  <a:spLocks/>
                </p:cNvSpPr>
                <p:nvPr/>
              </p:nvSpPr>
              <p:spPr bwMode="auto">
                <a:xfrm>
                  <a:off x="7791" y="11976"/>
                  <a:ext cx="92" cy="91"/>
                </a:xfrm>
                <a:custGeom>
                  <a:avLst/>
                  <a:gdLst>
                    <a:gd name="T0" fmla="*/ 87 w 184"/>
                    <a:gd name="T1" fmla="*/ 91 h 182"/>
                    <a:gd name="T2" fmla="*/ 0 w 184"/>
                    <a:gd name="T3" fmla="*/ 0 h 182"/>
                    <a:gd name="T4" fmla="*/ 92 w 184"/>
                    <a:gd name="T5" fmla="*/ 91 h 182"/>
                    <a:gd name="T6" fmla="*/ 0 60000 65536"/>
                    <a:gd name="T7" fmla="*/ 0 60000 65536"/>
                    <a:gd name="T8" fmla="*/ 0 60000 65536"/>
                    <a:gd name="T9" fmla="*/ 0 w 184"/>
                    <a:gd name="T10" fmla="*/ 0 h 182"/>
                    <a:gd name="T11" fmla="*/ 184 w 184"/>
                    <a:gd name="T12" fmla="*/ 182 h 18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4" h="182">
                      <a:moveTo>
                        <a:pt x="174" y="181"/>
                      </a:moveTo>
                      <a:lnTo>
                        <a:pt x="0" y="0"/>
                      </a:lnTo>
                      <a:lnTo>
                        <a:pt x="184" y="182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4" name="Line 395"/>
                <p:cNvSpPr>
                  <a:spLocks noChangeShapeType="1"/>
                </p:cNvSpPr>
                <p:nvPr/>
              </p:nvSpPr>
              <p:spPr bwMode="auto">
                <a:xfrm>
                  <a:off x="8030" y="11994"/>
                  <a:ext cx="1" cy="4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5" name="Freeform 396"/>
                <p:cNvSpPr>
                  <a:spLocks/>
                </p:cNvSpPr>
                <p:nvPr/>
              </p:nvSpPr>
              <p:spPr bwMode="auto">
                <a:xfrm>
                  <a:off x="9831" y="12334"/>
                  <a:ext cx="41" cy="27"/>
                </a:xfrm>
                <a:custGeom>
                  <a:avLst/>
                  <a:gdLst>
                    <a:gd name="T0" fmla="*/ 0 w 84"/>
                    <a:gd name="T1" fmla="*/ 4 h 53"/>
                    <a:gd name="T2" fmla="*/ 30 w 84"/>
                    <a:gd name="T3" fmla="*/ 17 h 53"/>
                    <a:gd name="T4" fmla="*/ 32 w 84"/>
                    <a:gd name="T5" fmla="*/ 27 h 53"/>
                    <a:gd name="T6" fmla="*/ 41 w 84"/>
                    <a:gd name="T7" fmla="*/ 3 h 53"/>
                    <a:gd name="T8" fmla="*/ 33 w 84"/>
                    <a:gd name="T9" fmla="*/ 7 h 53"/>
                    <a:gd name="T10" fmla="*/ 0 w 84"/>
                    <a:gd name="T11" fmla="*/ 0 h 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4"/>
                    <a:gd name="T19" fmla="*/ 0 h 53"/>
                    <a:gd name="T20" fmla="*/ 84 w 84"/>
                    <a:gd name="T21" fmla="*/ 53 h 5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4" h="53">
                      <a:moveTo>
                        <a:pt x="0" y="7"/>
                      </a:moveTo>
                      <a:lnTo>
                        <a:pt x="61" y="34"/>
                      </a:lnTo>
                      <a:lnTo>
                        <a:pt x="66" y="53"/>
                      </a:lnTo>
                      <a:lnTo>
                        <a:pt x="84" y="6"/>
                      </a:lnTo>
                      <a:lnTo>
                        <a:pt x="67" y="14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6" name="Freeform 397"/>
                <p:cNvSpPr>
                  <a:spLocks/>
                </p:cNvSpPr>
                <p:nvPr/>
              </p:nvSpPr>
              <p:spPr bwMode="auto">
                <a:xfrm>
                  <a:off x="9861" y="12327"/>
                  <a:ext cx="5" cy="11"/>
                </a:xfrm>
                <a:custGeom>
                  <a:avLst/>
                  <a:gdLst>
                    <a:gd name="T0" fmla="*/ 2 w 11"/>
                    <a:gd name="T1" fmla="*/ 0 h 23"/>
                    <a:gd name="T2" fmla="*/ 5 w 11"/>
                    <a:gd name="T3" fmla="*/ 6 h 23"/>
                    <a:gd name="T4" fmla="*/ 0 w 11"/>
                    <a:gd name="T5" fmla="*/ 11 h 23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23"/>
                    <a:gd name="T11" fmla="*/ 11 w 11"/>
                    <a:gd name="T12" fmla="*/ 23 h 2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23">
                      <a:moveTo>
                        <a:pt x="5" y="0"/>
                      </a:moveTo>
                      <a:lnTo>
                        <a:pt x="11" y="13"/>
                      </a:lnTo>
                      <a:lnTo>
                        <a:pt x="0" y="2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7" name="Freeform 398"/>
                <p:cNvSpPr>
                  <a:spLocks/>
                </p:cNvSpPr>
                <p:nvPr/>
              </p:nvSpPr>
              <p:spPr bwMode="auto">
                <a:xfrm>
                  <a:off x="8537" y="11911"/>
                  <a:ext cx="8" cy="38"/>
                </a:xfrm>
                <a:custGeom>
                  <a:avLst/>
                  <a:gdLst>
                    <a:gd name="T0" fmla="*/ 0 w 17"/>
                    <a:gd name="T1" fmla="*/ 9 h 75"/>
                    <a:gd name="T2" fmla="*/ 4 w 17"/>
                    <a:gd name="T3" fmla="*/ 0 h 75"/>
                    <a:gd name="T4" fmla="*/ 6 w 17"/>
                    <a:gd name="T5" fmla="*/ 0 h 75"/>
                    <a:gd name="T6" fmla="*/ 8 w 17"/>
                    <a:gd name="T7" fmla="*/ 5 h 75"/>
                    <a:gd name="T8" fmla="*/ 8 w 17"/>
                    <a:gd name="T9" fmla="*/ 33 h 75"/>
                    <a:gd name="T10" fmla="*/ 6 w 17"/>
                    <a:gd name="T11" fmla="*/ 38 h 75"/>
                    <a:gd name="T12" fmla="*/ 4 w 17"/>
                    <a:gd name="T13" fmla="*/ 38 h 75"/>
                    <a:gd name="T14" fmla="*/ 0 w 17"/>
                    <a:gd name="T15" fmla="*/ 29 h 75"/>
                    <a:gd name="T16" fmla="*/ 0 w 17"/>
                    <a:gd name="T17" fmla="*/ 9 h 7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5"/>
                    <a:gd name="T29" fmla="*/ 17 w 17"/>
                    <a:gd name="T30" fmla="*/ 75 h 7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5">
                      <a:moveTo>
                        <a:pt x="0" y="18"/>
                      </a:move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7" y="9"/>
                      </a:lnTo>
                      <a:lnTo>
                        <a:pt x="17" y="66"/>
                      </a:lnTo>
                      <a:lnTo>
                        <a:pt x="12" y="75"/>
                      </a:lnTo>
                      <a:lnTo>
                        <a:pt x="9" y="75"/>
                      </a:lnTo>
                      <a:lnTo>
                        <a:pt x="0" y="58"/>
                      </a:lnTo>
                      <a:lnTo>
                        <a:pt x="0" y="1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8" name="Line 399"/>
                <p:cNvSpPr>
                  <a:spLocks noChangeShapeType="1"/>
                </p:cNvSpPr>
                <p:nvPr/>
              </p:nvSpPr>
              <p:spPr bwMode="auto">
                <a:xfrm>
                  <a:off x="8543" y="11911"/>
                  <a:ext cx="1" cy="38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89" name="Line 400"/>
                <p:cNvSpPr>
                  <a:spLocks noChangeShapeType="1"/>
                </p:cNvSpPr>
                <p:nvPr/>
              </p:nvSpPr>
              <p:spPr bwMode="auto">
                <a:xfrm>
                  <a:off x="8541" y="11911"/>
                  <a:ext cx="1" cy="37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0" name="Arc 401"/>
                <p:cNvSpPr>
                  <a:spLocks/>
                </p:cNvSpPr>
                <p:nvPr/>
              </p:nvSpPr>
              <p:spPr bwMode="auto">
                <a:xfrm>
                  <a:off x="8517" y="11921"/>
                  <a:ext cx="18" cy="13"/>
                </a:xfrm>
                <a:custGeom>
                  <a:avLst/>
                  <a:gdLst>
                    <a:gd name="T0" fmla="*/ 0 w 43200"/>
                    <a:gd name="T1" fmla="*/ 0 h 32317"/>
                    <a:gd name="T2" fmla="*/ 0 w 43200"/>
                    <a:gd name="T3" fmla="*/ 0 h 32317"/>
                    <a:gd name="T4" fmla="*/ 0 w 43200"/>
                    <a:gd name="T5" fmla="*/ 0 h 32317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317"/>
                    <a:gd name="T11" fmla="*/ 43200 w 43200"/>
                    <a:gd name="T12" fmla="*/ 32317 h 323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317" fill="none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</a:path>
                    <a:path w="43200" h="32317" stroke="0" extrusionOk="0">
                      <a:moveTo>
                        <a:pt x="132" y="23984"/>
                      </a:moveTo>
                      <a:cubicBezTo>
                        <a:pt x="44" y="23193"/>
                        <a:pt x="0" y="22396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359"/>
                        <a:pt x="42218" y="29053"/>
                        <a:pt x="40353" y="32316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1" name="Arc 402"/>
                <p:cNvSpPr>
                  <a:spLocks/>
                </p:cNvSpPr>
                <p:nvPr/>
              </p:nvSpPr>
              <p:spPr bwMode="auto">
                <a:xfrm>
                  <a:off x="8520" y="11924"/>
                  <a:ext cx="12" cy="9"/>
                </a:xfrm>
                <a:custGeom>
                  <a:avLst/>
                  <a:gdLst>
                    <a:gd name="T0" fmla="*/ 0 w 43200"/>
                    <a:gd name="T1" fmla="*/ 0 h 32713"/>
                    <a:gd name="T2" fmla="*/ 0 w 43200"/>
                    <a:gd name="T3" fmla="*/ 0 h 32713"/>
                    <a:gd name="T4" fmla="*/ 0 w 43200"/>
                    <a:gd name="T5" fmla="*/ 0 h 32713"/>
                    <a:gd name="T6" fmla="*/ 0 60000 65536"/>
                    <a:gd name="T7" fmla="*/ 0 60000 65536"/>
                    <a:gd name="T8" fmla="*/ 0 60000 65536"/>
                    <a:gd name="T9" fmla="*/ 0 w 43200"/>
                    <a:gd name="T10" fmla="*/ 0 h 32713"/>
                    <a:gd name="T11" fmla="*/ 43200 w 43200"/>
                    <a:gd name="T12" fmla="*/ 32713 h 3271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3200" h="32713" fill="none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</a:path>
                    <a:path w="43200" h="32713" stroke="0" extrusionOk="0">
                      <a:moveTo>
                        <a:pt x="0" y="21600"/>
                      </a:move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0"/>
                        <a:pt x="43200" y="9670"/>
                        <a:pt x="43200" y="21600"/>
                      </a:cubicBezTo>
                      <a:cubicBezTo>
                        <a:pt x="43200" y="25514"/>
                        <a:pt x="42136" y="29356"/>
                        <a:pt x="40121" y="32712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2" name="Rectangle 403"/>
                <p:cNvSpPr>
                  <a:spLocks noChangeArrowheads="1"/>
                </p:cNvSpPr>
                <p:nvPr/>
              </p:nvSpPr>
              <p:spPr bwMode="auto">
                <a:xfrm>
                  <a:off x="8519" y="11934"/>
                  <a:ext cx="14" cy="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3" name="Freeform 404"/>
                <p:cNvSpPr>
                  <a:spLocks/>
                </p:cNvSpPr>
                <p:nvPr/>
              </p:nvSpPr>
              <p:spPr bwMode="auto">
                <a:xfrm>
                  <a:off x="8511" y="11924"/>
                  <a:ext cx="9" cy="12"/>
                </a:xfrm>
                <a:custGeom>
                  <a:avLst/>
                  <a:gdLst>
                    <a:gd name="T0" fmla="*/ 9 w 16"/>
                    <a:gd name="T1" fmla="*/ 0 h 25"/>
                    <a:gd name="T2" fmla="*/ 2 w 16"/>
                    <a:gd name="T3" fmla="*/ 0 h 25"/>
                    <a:gd name="T4" fmla="*/ 1 w 16"/>
                    <a:gd name="T5" fmla="*/ 1 h 25"/>
                    <a:gd name="T6" fmla="*/ 0 w 16"/>
                    <a:gd name="T7" fmla="*/ 5 h 25"/>
                    <a:gd name="T8" fmla="*/ 0 w 16"/>
                    <a:gd name="T9" fmla="*/ 8 h 25"/>
                    <a:gd name="T10" fmla="*/ 1 w 16"/>
                    <a:gd name="T11" fmla="*/ 12 h 25"/>
                    <a:gd name="T12" fmla="*/ 8 w 16"/>
                    <a:gd name="T13" fmla="*/ 12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25"/>
                    <a:gd name="T23" fmla="*/ 16 w 16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25">
                      <a:moveTo>
                        <a:pt x="16" y="0"/>
                      </a:move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0" y="16"/>
                      </a:lnTo>
                      <a:lnTo>
                        <a:pt x="1" y="25"/>
                      </a:lnTo>
                      <a:lnTo>
                        <a:pt x="15" y="2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4" name="Freeform 405"/>
                <p:cNvSpPr>
                  <a:spLocks/>
                </p:cNvSpPr>
                <p:nvPr/>
              </p:nvSpPr>
              <p:spPr bwMode="auto">
                <a:xfrm>
                  <a:off x="8517" y="11918"/>
                  <a:ext cx="17" cy="4"/>
                </a:xfrm>
                <a:custGeom>
                  <a:avLst/>
                  <a:gdLst>
                    <a:gd name="T0" fmla="*/ 17 w 33"/>
                    <a:gd name="T1" fmla="*/ 4 h 9"/>
                    <a:gd name="T2" fmla="*/ 17 w 33"/>
                    <a:gd name="T3" fmla="*/ 1 h 9"/>
                    <a:gd name="T4" fmla="*/ 16 w 33"/>
                    <a:gd name="T5" fmla="*/ 0 h 9"/>
                    <a:gd name="T6" fmla="*/ 1 w 33"/>
                    <a:gd name="T7" fmla="*/ 0 h 9"/>
                    <a:gd name="T8" fmla="*/ 0 w 33"/>
                    <a:gd name="T9" fmla="*/ 1 h 9"/>
                    <a:gd name="T10" fmla="*/ 0 w 33"/>
                    <a:gd name="T11" fmla="*/ 4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9"/>
                    <a:gd name="T20" fmla="*/ 33 w 33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9">
                      <a:moveTo>
                        <a:pt x="33" y="9"/>
                      </a:moveTo>
                      <a:lnTo>
                        <a:pt x="33" y="2"/>
                      </a:lnTo>
                      <a:lnTo>
                        <a:pt x="3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5" name="Line 406"/>
                <p:cNvSpPr>
                  <a:spLocks noChangeShapeType="1"/>
                </p:cNvSpPr>
                <p:nvPr/>
              </p:nvSpPr>
              <p:spPr bwMode="auto">
                <a:xfrm>
                  <a:off x="8533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6" name="Line 407"/>
                <p:cNvSpPr>
                  <a:spLocks noChangeShapeType="1"/>
                </p:cNvSpPr>
                <p:nvPr/>
              </p:nvSpPr>
              <p:spPr bwMode="auto">
                <a:xfrm>
                  <a:off x="8517" y="11922"/>
                  <a:ext cx="1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7" name="Rectangle 408"/>
                <p:cNvSpPr>
                  <a:spLocks noChangeArrowheads="1"/>
                </p:cNvSpPr>
                <p:nvPr/>
              </p:nvSpPr>
              <p:spPr bwMode="auto">
                <a:xfrm>
                  <a:off x="8521" y="11928"/>
                  <a:ext cx="9" cy="3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998" name="Freeform 409"/>
                <p:cNvSpPr>
                  <a:spLocks/>
                </p:cNvSpPr>
                <p:nvPr/>
              </p:nvSpPr>
              <p:spPr bwMode="auto">
                <a:xfrm>
                  <a:off x="8532" y="11935"/>
                  <a:ext cx="2" cy="9"/>
                </a:xfrm>
                <a:custGeom>
                  <a:avLst/>
                  <a:gdLst>
                    <a:gd name="T0" fmla="*/ 2 w 5"/>
                    <a:gd name="T1" fmla="*/ 0 h 17"/>
                    <a:gd name="T2" fmla="*/ 2 w 5"/>
                    <a:gd name="T3" fmla="*/ 9 h 17"/>
                    <a:gd name="T4" fmla="*/ 0 w 5"/>
                    <a:gd name="T5" fmla="*/ 9 h 17"/>
                    <a:gd name="T6" fmla="*/ 0 60000 65536"/>
                    <a:gd name="T7" fmla="*/ 0 60000 65536"/>
                    <a:gd name="T8" fmla="*/ 0 60000 65536"/>
                    <a:gd name="T9" fmla="*/ 0 w 5"/>
                    <a:gd name="T10" fmla="*/ 0 h 17"/>
                    <a:gd name="T11" fmla="*/ 5 w 5"/>
                    <a:gd name="T12" fmla="*/ 17 h 1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" h="17">
                      <a:moveTo>
                        <a:pt x="5" y="0"/>
                      </a:moveTo>
                      <a:lnTo>
                        <a:pt x="5" y="17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0" name="Freeform 410"/>
                <p:cNvSpPr>
                  <a:spLocks/>
                </p:cNvSpPr>
                <p:nvPr/>
              </p:nvSpPr>
              <p:spPr bwMode="auto">
                <a:xfrm>
                  <a:off x="8532" y="11941"/>
                  <a:ext cx="1" cy="18"/>
                </a:xfrm>
                <a:custGeom>
                  <a:avLst/>
                  <a:gdLst>
                    <a:gd name="T0" fmla="*/ 1 w 2"/>
                    <a:gd name="T1" fmla="*/ 0 h 37"/>
                    <a:gd name="T2" fmla="*/ 0 w 2"/>
                    <a:gd name="T3" fmla="*/ 3 h 37"/>
                    <a:gd name="T4" fmla="*/ 0 w 2"/>
                    <a:gd name="T5" fmla="*/ 18 h 3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37"/>
                    <a:gd name="T11" fmla="*/ 2 w 2"/>
                    <a:gd name="T12" fmla="*/ 37 h 3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3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0" y="3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1" name="Freeform 411"/>
                <p:cNvSpPr>
                  <a:spLocks/>
                </p:cNvSpPr>
                <p:nvPr/>
              </p:nvSpPr>
              <p:spPr bwMode="auto">
                <a:xfrm>
                  <a:off x="8516" y="11938"/>
                  <a:ext cx="2" cy="20"/>
                </a:xfrm>
                <a:custGeom>
                  <a:avLst/>
                  <a:gdLst>
                    <a:gd name="T0" fmla="*/ 2 w 4"/>
                    <a:gd name="T1" fmla="*/ 0 h 41"/>
                    <a:gd name="T2" fmla="*/ 0 w 4"/>
                    <a:gd name="T3" fmla="*/ 6 h 41"/>
                    <a:gd name="T4" fmla="*/ 0 w 4"/>
                    <a:gd name="T5" fmla="*/ 20 h 41"/>
                    <a:gd name="T6" fmla="*/ 0 60000 65536"/>
                    <a:gd name="T7" fmla="*/ 0 60000 65536"/>
                    <a:gd name="T8" fmla="*/ 0 60000 65536"/>
                    <a:gd name="T9" fmla="*/ 0 w 4"/>
                    <a:gd name="T10" fmla="*/ 0 h 41"/>
                    <a:gd name="T11" fmla="*/ 4 w 4"/>
                    <a:gd name="T12" fmla="*/ 41 h 4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4" h="41">
                      <a:moveTo>
                        <a:pt x="4" y="0"/>
                      </a:moveTo>
                      <a:lnTo>
                        <a:pt x="0" y="12"/>
                      </a:lnTo>
                      <a:lnTo>
                        <a:pt x="0" y="41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2" name="Freeform 412"/>
                <p:cNvSpPr>
                  <a:spLocks/>
                </p:cNvSpPr>
                <p:nvPr/>
              </p:nvSpPr>
              <p:spPr bwMode="auto">
                <a:xfrm>
                  <a:off x="8535" y="11923"/>
                  <a:ext cx="2" cy="4"/>
                </a:xfrm>
                <a:custGeom>
                  <a:avLst/>
                  <a:gdLst>
                    <a:gd name="T0" fmla="*/ 2 w 2"/>
                    <a:gd name="T1" fmla="*/ 0 h 8"/>
                    <a:gd name="T2" fmla="*/ 0 w 2"/>
                    <a:gd name="T3" fmla="*/ 1 h 8"/>
                    <a:gd name="T4" fmla="*/ 0 w 2"/>
                    <a:gd name="T5" fmla="*/ 4 h 8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8"/>
                    <a:gd name="T11" fmla="*/ 2 w 2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4" name="Freeform 413"/>
                <p:cNvSpPr>
                  <a:spLocks/>
                </p:cNvSpPr>
                <p:nvPr/>
              </p:nvSpPr>
              <p:spPr bwMode="auto">
                <a:xfrm>
                  <a:off x="8535" y="11933"/>
                  <a:ext cx="2" cy="4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2 h 7"/>
                    <a:gd name="T4" fmla="*/ 2 w 2"/>
                    <a:gd name="T5" fmla="*/ 4 h 7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7"/>
                    <a:gd name="T11" fmla="*/ 2 w 2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7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5" name="Freeform 414"/>
                <p:cNvSpPr>
                  <a:spLocks/>
                </p:cNvSpPr>
                <p:nvPr/>
              </p:nvSpPr>
              <p:spPr bwMode="auto">
                <a:xfrm>
                  <a:off x="8511" y="11958"/>
                  <a:ext cx="30" cy="9"/>
                </a:xfrm>
                <a:custGeom>
                  <a:avLst/>
                  <a:gdLst>
                    <a:gd name="T0" fmla="*/ 30 w 59"/>
                    <a:gd name="T1" fmla="*/ 9 h 17"/>
                    <a:gd name="T2" fmla="*/ 30 w 59"/>
                    <a:gd name="T3" fmla="*/ 0 h 17"/>
                    <a:gd name="T4" fmla="*/ 0 w 59"/>
                    <a:gd name="T5" fmla="*/ 0 h 17"/>
                    <a:gd name="T6" fmla="*/ 0 w 59"/>
                    <a:gd name="T7" fmla="*/ 9 h 1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9"/>
                    <a:gd name="T13" fmla="*/ 0 h 17"/>
                    <a:gd name="T14" fmla="*/ 59 w 59"/>
                    <a:gd name="T15" fmla="*/ 17 h 1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9" h="17">
                      <a:moveTo>
                        <a:pt x="59" y="17"/>
                      </a:moveTo>
                      <a:lnTo>
                        <a:pt x="59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6" name="Freeform 415"/>
                <p:cNvSpPr>
                  <a:spLocks/>
                </p:cNvSpPr>
                <p:nvPr/>
              </p:nvSpPr>
              <p:spPr bwMode="auto">
                <a:xfrm>
                  <a:off x="8503" y="11959"/>
                  <a:ext cx="8" cy="8"/>
                </a:xfrm>
                <a:custGeom>
                  <a:avLst/>
                  <a:gdLst>
                    <a:gd name="T0" fmla="*/ 8 w 16"/>
                    <a:gd name="T1" fmla="*/ 0 h 15"/>
                    <a:gd name="T2" fmla="*/ 0 w 16"/>
                    <a:gd name="T3" fmla="*/ 0 h 15"/>
                    <a:gd name="T4" fmla="*/ 0 w 16"/>
                    <a:gd name="T5" fmla="*/ 8 h 15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15"/>
                    <a:gd name="T11" fmla="*/ 16 w 16"/>
                    <a:gd name="T12" fmla="*/ 15 h 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1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7" name="Line 416"/>
                <p:cNvSpPr>
                  <a:spLocks noChangeShapeType="1"/>
                </p:cNvSpPr>
                <p:nvPr/>
              </p:nvSpPr>
              <p:spPr bwMode="auto">
                <a:xfrm>
                  <a:off x="8517" y="11932"/>
                  <a:ext cx="3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8" name="Line 417"/>
                <p:cNvSpPr>
                  <a:spLocks noChangeShapeType="1"/>
                </p:cNvSpPr>
                <p:nvPr/>
              </p:nvSpPr>
              <p:spPr bwMode="auto">
                <a:xfrm flipV="1">
                  <a:off x="8519" y="11930"/>
                  <a:ext cx="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09" name="Freeform 418"/>
                <p:cNvSpPr>
                  <a:spLocks/>
                </p:cNvSpPr>
                <p:nvPr/>
              </p:nvSpPr>
              <p:spPr bwMode="auto">
                <a:xfrm>
                  <a:off x="8548" y="11994"/>
                  <a:ext cx="76" cy="58"/>
                </a:xfrm>
                <a:custGeom>
                  <a:avLst/>
                  <a:gdLst>
                    <a:gd name="T0" fmla="*/ 76 w 151"/>
                    <a:gd name="T1" fmla="*/ 0 h 115"/>
                    <a:gd name="T2" fmla="*/ 74 w 151"/>
                    <a:gd name="T3" fmla="*/ 27 h 115"/>
                    <a:gd name="T4" fmla="*/ 5 w 151"/>
                    <a:gd name="T5" fmla="*/ 27 h 115"/>
                    <a:gd name="T6" fmla="*/ 0 w 151"/>
                    <a:gd name="T7" fmla="*/ 58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1"/>
                    <a:gd name="T13" fmla="*/ 0 h 115"/>
                    <a:gd name="T14" fmla="*/ 151 w 151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1" h="115">
                      <a:moveTo>
                        <a:pt x="151" y="0"/>
                      </a:moveTo>
                      <a:lnTo>
                        <a:pt x="148" y="53"/>
                      </a:lnTo>
                      <a:lnTo>
                        <a:pt x="9" y="53"/>
                      </a:lnTo>
                      <a:lnTo>
                        <a:pt x="0" y="115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0" name="Line 419"/>
                <p:cNvSpPr>
                  <a:spLocks noChangeShapeType="1"/>
                </p:cNvSpPr>
                <p:nvPr/>
              </p:nvSpPr>
              <p:spPr bwMode="auto">
                <a:xfrm>
                  <a:off x="8555" y="12028"/>
                  <a:ext cx="6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1" name="Line 420"/>
                <p:cNvSpPr>
                  <a:spLocks noChangeShapeType="1"/>
                </p:cNvSpPr>
                <p:nvPr/>
              </p:nvSpPr>
              <p:spPr bwMode="auto">
                <a:xfrm>
                  <a:off x="8555" y="12051"/>
                  <a:ext cx="10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2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8622" y="12021"/>
                  <a:ext cx="4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3" name="Freeform 422"/>
                <p:cNvSpPr>
                  <a:spLocks/>
                </p:cNvSpPr>
                <p:nvPr/>
              </p:nvSpPr>
              <p:spPr bwMode="auto">
                <a:xfrm>
                  <a:off x="8657" y="12003"/>
                  <a:ext cx="10" cy="17"/>
                </a:xfrm>
                <a:custGeom>
                  <a:avLst/>
                  <a:gdLst>
                    <a:gd name="T0" fmla="*/ 7 w 19"/>
                    <a:gd name="T1" fmla="*/ 17 h 33"/>
                    <a:gd name="T2" fmla="*/ 10 w 19"/>
                    <a:gd name="T3" fmla="*/ 0 h 33"/>
                    <a:gd name="T4" fmla="*/ 3 w 19"/>
                    <a:gd name="T5" fmla="*/ 0 h 33"/>
                    <a:gd name="T6" fmla="*/ 0 w 19"/>
                    <a:gd name="T7" fmla="*/ 17 h 33"/>
                    <a:gd name="T8" fmla="*/ 7 w 19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33"/>
                    <a:gd name="T17" fmla="*/ 19 w 1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33">
                      <a:moveTo>
                        <a:pt x="14" y="33"/>
                      </a:moveTo>
                      <a:lnTo>
                        <a:pt x="19" y="0"/>
                      </a:lnTo>
                      <a:lnTo>
                        <a:pt x="5" y="0"/>
                      </a:lnTo>
                      <a:lnTo>
                        <a:pt x="0" y="33"/>
                      </a:lnTo>
                      <a:lnTo>
                        <a:pt x="14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4" name="Freeform 423"/>
                <p:cNvSpPr>
                  <a:spLocks/>
                </p:cNvSpPr>
                <p:nvPr/>
              </p:nvSpPr>
              <p:spPr bwMode="auto">
                <a:xfrm>
                  <a:off x="8646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5" name="Freeform 424"/>
                <p:cNvSpPr>
                  <a:spLocks/>
                </p:cNvSpPr>
                <p:nvPr/>
              </p:nvSpPr>
              <p:spPr bwMode="auto">
                <a:xfrm>
                  <a:off x="8634" y="12003"/>
                  <a:ext cx="10" cy="17"/>
                </a:xfrm>
                <a:custGeom>
                  <a:avLst/>
                  <a:gdLst>
                    <a:gd name="T0" fmla="*/ 6 w 21"/>
                    <a:gd name="T1" fmla="*/ 17 h 33"/>
                    <a:gd name="T2" fmla="*/ 10 w 21"/>
                    <a:gd name="T3" fmla="*/ 0 h 33"/>
                    <a:gd name="T4" fmla="*/ 3 w 21"/>
                    <a:gd name="T5" fmla="*/ 0 h 33"/>
                    <a:gd name="T6" fmla="*/ 0 w 21"/>
                    <a:gd name="T7" fmla="*/ 17 h 33"/>
                    <a:gd name="T8" fmla="*/ 7 w 21"/>
                    <a:gd name="T9" fmla="*/ 17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"/>
                    <a:gd name="T16" fmla="*/ 0 h 33"/>
                    <a:gd name="T17" fmla="*/ 21 w 2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" h="33">
                      <a:moveTo>
                        <a:pt x="13" y="33"/>
                      </a:move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0" y="33"/>
                      </a:lnTo>
                      <a:lnTo>
                        <a:pt x="15" y="3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6" name="Rectangle 425"/>
                <p:cNvSpPr>
                  <a:spLocks noChangeArrowheads="1"/>
                </p:cNvSpPr>
                <p:nvPr/>
              </p:nvSpPr>
              <p:spPr bwMode="auto">
                <a:xfrm>
                  <a:off x="85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7" name="Rectangle 426"/>
                <p:cNvSpPr>
                  <a:spLocks noChangeArrowheads="1"/>
                </p:cNvSpPr>
                <p:nvPr/>
              </p:nvSpPr>
              <p:spPr bwMode="auto">
                <a:xfrm>
                  <a:off x="8572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8" name="Rectangle 427"/>
                <p:cNvSpPr>
                  <a:spLocks noChangeArrowheads="1"/>
                </p:cNvSpPr>
                <p:nvPr/>
              </p:nvSpPr>
              <p:spPr bwMode="auto">
                <a:xfrm>
                  <a:off x="8546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19" name="Rectangle 428"/>
                <p:cNvSpPr>
                  <a:spLocks noChangeArrowheads="1"/>
                </p:cNvSpPr>
                <p:nvPr/>
              </p:nvSpPr>
              <p:spPr bwMode="auto">
                <a:xfrm>
                  <a:off x="8522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0" name="Rectangle 429"/>
                <p:cNvSpPr>
                  <a:spLocks noChangeArrowheads="1"/>
                </p:cNvSpPr>
                <p:nvPr/>
              </p:nvSpPr>
              <p:spPr bwMode="auto">
                <a:xfrm>
                  <a:off x="8495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1" name="Rectangle 430"/>
                <p:cNvSpPr>
                  <a:spLocks noChangeArrowheads="1"/>
                </p:cNvSpPr>
                <p:nvPr/>
              </p:nvSpPr>
              <p:spPr bwMode="auto">
                <a:xfrm>
                  <a:off x="8470" y="12003"/>
                  <a:ext cx="20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2" name="Rectangle 431"/>
                <p:cNvSpPr>
                  <a:spLocks noChangeArrowheads="1"/>
                </p:cNvSpPr>
                <p:nvPr/>
              </p:nvSpPr>
              <p:spPr bwMode="auto">
                <a:xfrm>
                  <a:off x="8445" y="12003"/>
                  <a:ext cx="19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3" name="Rectangle 432"/>
                <p:cNvSpPr>
                  <a:spLocks noChangeArrowheads="1"/>
                </p:cNvSpPr>
                <p:nvPr/>
              </p:nvSpPr>
              <p:spPr bwMode="auto">
                <a:xfrm>
                  <a:off x="8411" y="12003"/>
                  <a:ext cx="14" cy="15"/>
                </a:xfrm>
                <a:prstGeom prst="rect">
                  <a:avLst/>
                </a:prstGeom>
                <a:grpFill/>
                <a:ln w="3175">
                  <a:solidFill>
                    <a:srgbClr val="003399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4" name="Freeform 433"/>
                <p:cNvSpPr>
                  <a:spLocks/>
                </p:cNvSpPr>
                <p:nvPr/>
              </p:nvSpPr>
              <p:spPr bwMode="auto">
                <a:xfrm>
                  <a:off x="8424" y="11935"/>
                  <a:ext cx="47" cy="42"/>
                </a:xfrm>
                <a:custGeom>
                  <a:avLst/>
                  <a:gdLst>
                    <a:gd name="T0" fmla="*/ 45 w 93"/>
                    <a:gd name="T1" fmla="*/ 42 h 83"/>
                    <a:gd name="T2" fmla="*/ 0 w 93"/>
                    <a:gd name="T3" fmla="*/ 42 h 83"/>
                    <a:gd name="T4" fmla="*/ 0 w 93"/>
                    <a:gd name="T5" fmla="*/ 9 h 83"/>
                    <a:gd name="T6" fmla="*/ 5 w 93"/>
                    <a:gd name="T7" fmla="*/ 0 h 83"/>
                    <a:gd name="T8" fmla="*/ 41 w 93"/>
                    <a:gd name="T9" fmla="*/ 0 h 83"/>
                    <a:gd name="T10" fmla="*/ 47 w 93"/>
                    <a:gd name="T11" fmla="*/ 7 h 83"/>
                    <a:gd name="T12" fmla="*/ 47 w 93"/>
                    <a:gd name="T13" fmla="*/ 42 h 8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3"/>
                    <a:gd name="T22" fmla="*/ 0 h 83"/>
                    <a:gd name="T23" fmla="*/ 93 w 93"/>
                    <a:gd name="T24" fmla="*/ 83 h 8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3" h="83">
                      <a:moveTo>
                        <a:pt x="90" y="83"/>
                      </a:moveTo>
                      <a:lnTo>
                        <a:pt x="0" y="83"/>
                      </a:lnTo>
                      <a:lnTo>
                        <a:pt x="0" y="17"/>
                      </a:lnTo>
                      <a:lnTo>
                        <a:pt x="10" y="0"/>
                      </a:lnTo>
                      <a:lnTo>
                        <a:pt x="81" y="0"/>
                      </a:lnTo>
                      <a:lnTo>
                        <a:pt x="93" y="14"/>
                      </a:lnTo>
                      <a:lnTo>
                        <a:pt x="93" y="83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5" name="Freeform 434"/>
                <p:cNvSpPr>
                  <a:spLocks/>
                </p:cNvSpPr>
                <p:nvPr/>
              </p:nvSpPr>
              <p:spPr bwMode="auto">
                <a:xfrm>
                  <a:off x="9892" y="12284"/>
                  <a:ext cx="9" cy="14"/>
                </a:xfrm>
                <a:custGeom>
                  <a:avLst/>
                  <a:gdLst>
                    <a:gd name="T0" fmla="*/ 9 w 19"/>
                    <a:gd name="T1" fmla="*/ 14 h 28"/>
                    <a:gd name="T2" fmla="*/ 6 w 19"/>
                    <a:gd name="T3" fmla="*/ 0 h 28"/>
                    <a:gd name="T4" fmla="*/ 2 w 19"/>
                    <a:gd name="T5" fmla="*/ 0 h 28"/>
                    <a:gd name="T6" fmla="*/ 0 w 19"/>
                    <a:gd name="T7" fmla="*/ 14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8"/>
                    <a:gd name="T14" fmla="*/ 19 w 19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8">
                      <a:moveTo>
                        <a:pt x="19" y="28"/>
                      </a:move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8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6" name="Line 435"/>
                <p:cNvSpPr>
                  <a:spLocks noChangeShapeType="1"/>
                </p:cNvSpPr>
                <p:nvPr/>
              </p:nvSpPr>
              <p:spPr bwMode="auto">
                <a:xfrm flipV="1">
                  <a:off x="9188" y="12337"/>
                  <a:ext cx="1" cy="1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7" name="Line 436"/>
                <p:cNvSpPr>
                  <a:spLocks noChangeShapeType="1"/>
                </p:cNvSpPr>
                <p:nvPr/>
              </p:nvSpPr>
              <p:spPr bwMode="auto">
                <a:xfrm>
                  <a:off x="8027" y="12119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8" name="Line 437"/>
                <p:cNvSpPr>
                  <a:spLocks noChangeShapeType="1"/>
                </p:cNvSpPr>
                <p:nvPr/>
              </p:nvSpPr>
              <p:spPr bwMode="auto">
                <a:xfrm>
                  <a:off x="8027" y="12132"/>
                  <a:ext cx="28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29" name="Line 438"/>
                <p:cNvSpPr>
                  <a:spLocks noChangeShapeType="1"/>
                </p:cNvSpPr>
                <p:nvPr/>
              </p:nvSpPr>
              <p:spPr bwMode="auto">
                <a:xfrm>
                  <a:off x="8028" y="12125"/>
                  <a:ext cx="27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0" name="Line 439"/>
                <p:cNvSpPr>
                  <a:spLocks noChangeShapeType="1"/>
                </p:cNvSpPr>
                <p:nvPr/>
              </p:nvSpPr>
              <p:spPr bwMode="auto">
                <a:xfrm>
                  <a:off x="8029" y="12113"/>
                  <a:ext cx="26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1" name="Line 440"/>
                <p:cNvSpPr>
                  <a:spLocks noChangeShapeType="1"/>
                </p:cNvSpPr>
                <p:nvPr/>
              </p:nvSpPr>
              <p:spPr bwMode="auto">
                <a:xfrm>
                  <a:off x="8029" y="12137"/>
                  <a:ext cx="25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2" name="Line 441"/>
                <p:cNvSpPr>
                  <a:spLocks noChangeShapeType="1"/>
                </p:cNvSpPr>
                <p:nvPr/>
              </p:nvSpPr>
              <p:spPr bwMode="auto">
                <a:xfrm>
                  <a:off x="7978" y="12118"/>
                  <a:ext cx="32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033" name="Line 442"/>
                <p:cNvSpPr>
                  <a:spLocks noChangeShapeType="1"/>
                </p:cNvSpPr>
                <p:nvPr/>
              </p:nvSpPr>
              <p:spPr bwMode="auto">
                <a:xfrm>
                  <a:off x="7979" y="12130"/>
                  <a:ext cx="31" cy="1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374" name="Line 443"/>
              <p:cNvSpPr>
                <a:spLocks noChangeShapeType="1"/>
              </p:cNvSpPr>
              <p:nvPr/>
            </p:nvSpPr>
            <p:spPr bwMode="auto">
              <a:xfrm>
                <a:off x="7981" y="1211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5" name="Line 444"/>
              <p:cNvSpPr>
                <a:spLocks noChangeShapeType="1"/>
              </p:cNvSpPr>
              <p:nvPr/>
            </p:nvSpPr>
            <p:spPr bwMode="auto">
              <a:xfrm>
                <a:off x="7979" y="12125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6" name="Line 445"/>
              <p:cNvSpPr>
                <a:spLocks noChangeShapeType="1"/>
              </p:cNvSpPr>
              <p:nvPr/>
            </p:nvSpPr>
            <p:spPr bwMode="auto">
              <a:xfrm>
                <a:off x="7981" y="12137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7" name="Line 446"/>
              <p:cNvSpPr>
                <a:spLocks noChangeShapeType="1"/>
              </p:cNvSpPr>
              <p:nvPr/>
            </p:nvSpPr>
            <p:spPr bwMode="auto">
              <a:xfrm>
                <a:off x="7934" y="12119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8" name="Line 447"/>
              <p:cNvSpPr>
                <a:spLocks noChangeShapeType="1"/>
              </p:cNvSpPr>
              <p:nvPr/>
            </p:nvSpPr>
            <p:spPr bwMode="auto">
              <a:xfrm>
                <a:off x="7935" y="12112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9" name="Line 448"/>
              <p:cNvSpPr>
                <a:spLocks noChangeShapeType="1"/>
              </p:cNvSpPr>
              <p:nvPr/>
            </p:nvSpPr>
            <p:spPr bwMode="auto">
              <a:xfrm>
                <a:off x="7934" y="12132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0" name="Line 449"/>
              <p:cNvSpPr>
                <a:spLocks noChangeShapeType="1"/>
              </p:cNvSpPr>
              <p:nvPr/>
            </p:nvSpPr>
            <p:spPr bwMode="auto">
              <a:xfrm>
                <a:off x="7934" y="12125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1" name="Line 450"/>
              <p:cNvSpPr>
                <a:spLocks noChangeShapeType="1"/>
              </p:cNvSpPr>
              <p:nvPr/>
            </p:nvSpPr>
            <p:spPr bwMode="auto">
              <a:xfrm>
                <a:off x="7936" y="12137"/>
                <a:ext cx="2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2" name="Line 451"/>
              <p:cNvSpPr>
                <a:spLocks noChangeShapeType="1"/>
              </p:cNvSpPr>
              <p:nvPr/>
            </p:nvSpPr>
            <p:spPr bwMode="auto">
              <a:xfrm>
                <a:off x="8093" y="12251"/>
                <a:ext cx="3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3" name="Line 452"/>
              <p:cNvSpPr>
                <a:spLocks noChangeShapeType="1"/>
              </p:cNvSpPr>
              <p:nvPr/>
            </p:nvSpPr>
            <p:spPr bwMode="auto">
              <a:xfrm>
                <a:off x="8091" y="12264"/>
                <a:ext cx="4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4" name="Line 453"/>
              <p:cNvSpPr>
                <a:spLocks noChangeShapeType="1"/>
              </p:cNvSpPr>
              <p:nvPr/>
            </p:nvSpPr>
            <p:spPr bwMode="auto">
              <a:xfrm>
                <a:off x="8091" y="12278"/>
                <a:ext cx="3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5" name="Line 454"/>
              <p:cNvSpPr>
                <a:spLocks noChangeShapeType="1"/>
              </p:cNvSpPr>
              <p:nvPr/>
            </p:nvSpPr>
            <p:spPr bwMode="auto">
              <a:xfrm>
                <a:off x="8093" y="12270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6" name="Line 455"/>
              <p:cNvSpPr>
                <a:spLocks noChangeShapeType="1"/>
              </p:cNvSpPr>
              <p:nvPr/>
            </p:nvSpPr>
            <p:spPr bwMode="auto">
              <a:xfrm>
                <a:off x="8094" y="12258"/>
                <a:ext cx="3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7" name="Line 456"/>
              <p:cNvSpPr>
                <a:spLocks noChangeShapeType="1"/>
              </p:cNvSpPr>
              <p:nvPr/>
            </p:nvSpPr>
            <p:spPr bwMode="auto">
              <a:xfrm>
                <a:off x="8096" y="12246"/>
                <a:ext cx="3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8" name="Line 457"/>
              <p:cNvSpPr>
                <a:spLocks noChangeShapeType="1"/>
              </p:cNvSpPr>
              <p:nvPr/>
            </p:nvSpPr>
            <p:spPr bwMode="auto">
              <a:xfrm>
                <a:off x="7493" y="12118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9" name="Line 458"/>
              <p:cNvSpPr>
                <a:spLocks noChangeShapeType="1"/>
              </p:cNvSpPr>
              <p:nvPr/>
            </p:nvSpPr>
            <p:spPr bwMode="auto">
              <a:xfrm>
                <a:off x="7493" y="12130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0" name="Line 459"/>
              <p:cNvSpPr>
                <a:spLocks noChangeShapeType="1"/>
              </p:cNvSpPr>
              <p:nvPr/>
            </p:nvSpPr>
            <p:spPr bwMode="auto">
              <a:xfrm>
                <a:off x="7495" y="12125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1" name="Line 460"/>
              <p:cNvSpPr>
                <a:spLocks noChangeShapeType="1"/>
              </p:cNvSpPr>
              <p:nvPr/>
            </p:nvSpPr>
            <p:spPr bwMode="auto">
              <a:xfrm>
                <a:off x="7495" y="12137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2" name="Line 461"/>
              <p:cNvSpPr>
                <a:spLocks noChangeShapeType="1"/>
              </p:cNvSpPr>
              <p:nvPr/>
            </p:nvSpPr>
            <p:spPr bwMode="auto">
              <a:xfrm>
                <a:off x="7496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3" name="Line 462"/>
              <p:cNvSpPr>
                <a:spLocks noChangeShapeType="1"/>
              </p:cNvSpPr>
              <p:nvPr/>
            </p:nvSpPr>
            <p:spPr bwMode="auto">
              <a:xfrm>
                <a:off x="7545" y="12119"/>
                <a:ext cx="2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4" name="Line 463"/>
              <p:cNvSpPr>
                <a:spLocks noChangeShapeType="1"/>
              </p:cNvSpPr>
              <p:nvPr/>
            </p:nvSpPr>
            <p:spPr bwMode="auto">
              <a:xfrm>
                <a:off x="7547" y="12132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5" name="Line 464"/>
              <p:cNvSpPr>
                <a:spLocks noChangeShapeType="1"/>
              </p:cNvSpPr>
              <p:nvPr/>
            </p:nvSpPr>
            <p:spPr bwMode="auto">
              <a:xfrm>
                <a:off x="7545" y="12125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6" name="Line 465"/>
              <p:cNvSpPr>
                <a:spLocks noChangeShapeType="1"/>
              </p:cNvSpPr>
              <p:nvPr/>
            </p:nvSpPr>
            <p:spPr bwMode="auto">
              <a:xfrm>
                <a:off x="7547" y="12113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7" name="Line 466"/>
              <p:cNvSpPr>
                <a:spLocks noChangeShapeType="1"/>
              </p:cNvSpPr>
              <p:nvPr/>
            </p:nvSpPr>
            <p:spPr bwMode="auto">
              <a:xfrm>
                <a:off x="7550" y="1213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8" name="Line 467"/>
              <p:cNvSpPr>
                <a:spLocks noChangeShapeType="1"/>
              </p:cNvSpPr>
              <p:nvPr/>
            </p:nvSpPr>
            <p:spPr bwMode="auto">
              <a:xfrm>
                <a:off x="7584" y="12119"/>
                <a:ext cx="2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9" name="Line 468"/>
              <p:cNvSpPr>
                <a:spLocks noChangeShapeType="1"/>
              </p:cNvSpPr>
              <p:nvPr/>
            </p:nvSpPr>
            <p:spPr bwMode="auto">
              <a:xfrm>
                <a:off x="7585" y="12132"/>
                <a:ext cx="26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0" name="Line 469"/>
              <p:cNvSpPr>
                <a:spLocks noChangeShapeType="1"/>
              </p:cNvSpPr>
              <p:nvPr/>
            </p:nvSpPr>
            <p:spPr bwMode="auto">
              <a:xfrm>
                <a:off x="7585" y="12113"/>
                <a:ext cx="2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1" name="Line 470"/>
              <p:cNvSpPr>
                <a:spLocks noChangeShapeType="1"/>
              </p:cNvSpPr>
              <p:nvPr/>
            </p:nvSpPr>
            <p:spPr bwMode="auto">
              <a:xfrm>
                <a:off x="7585" y="12126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2" name="Line 471"/>
              <p:cNvSpPr>
                <a:spLocks noChangeShapeType="1"/>
              </p:cNvSpPr>
              <p:nvPr/>
            </p:nvSpPr>
            <p:spPr bwMode="auto">
              <a:xfrm>
                <a:off x="7587" y="12138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3" name="Line 472"/>
              <p:cNvSpPr>
                <a:spLocks noChangeShapeType="1"/>
              </p:cNvSpPr>
              <p:nvPr/>
            </p:nvSpPr>
            <p:spPr bwMode="auto">
              <a:xfrm>
                <a:off x="7528" y="12245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4" name="Line 473"/>
              <p:cNvSpPr>
                <a:spLocks noChangeShapeType="1"/>
              </p:cNvSpPr>
              <p:nvPr/>
            </p:nvSpPr>
            <p:spPr bwMode="auto">
              <a:xfrm>
                <a:off x="7529" y="12257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5" name="Line 474"/>
              <p:cNvSpPr>
                <a:spLocks noChangeShapeType="1"/>
              </p:cNvSpPr>
              <p:nvPr/>
            </p:nvSpPr>
            <p:spPr bwMode="auto">
              <a:xfrm>
                <a:off x="7529" y="12238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6" name="Line 475"/>
              <p:cNvSpPr>
                <a:spLocks noChangeShapeType="1"/>
              </p:cNvSpPr>
              <p:nvPr/>
            </p:nvSpPr>
            <p:spPr bwMode="auto">
              <a:xfrm>
                <a:off x="7530" y="12251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7" name="Line 476"/>
              <p:cNvSpPr>
                <a:spLocks noChangeShapeType="1"/>
              </p:cNvSpPr>
              <p:nvPr/>
            </p:nvSpPr>
            <p:spPr bwMode="auto">
              <a:xfrm>
                <a:off x="7530" y="12263"/>
                <a:ext cx="3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8" name="Line 477"/>
              <p:cNvSpPr>
                <a:spLocks noChangeShapeType="1"/>
              </p:cNvSpPr>
              <p:nvPr/>
            </p:nvSpPr>
            <p:spPr bwMode="auto">
              <a:xfrm>
                <a:off x="7375" y="12242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9" name="Line 478"/>
              <p:cNvSpPr>
                <a:spLocks noChangeShapeType="1"/>
              </p:cNvSpPr>
              <p:nvPr/>
            </p:nvSpPr>
            <p:spPr bwMode="auto">
              <a:xfrm>
                <a:off x="7375" y="12257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0" name="Line 479"/>
              <p:cNvSpPr>
                <a:spLocks noChangeShapeType="1"/>
              </p:cNvSpPr>
              <p:nvPr/>
            </p:nvSpPr>
            <p:spPr bwMode="auto">
              <a:xfrm>
                <a:off x="7375" y="12250"/>
                <a:ext cx="3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1" name="Line 480"/>
              <p:cNvSpPr>
                <a:spLocks noChangeShapeType="1"/>
              </p:cNvSpPr>
              <p:nvPr/>
            </p:nvSpPr>
            <p:spPr bwMode="auto">
              <a:xfrm>
                <a:off x="7375" y="12238"/>
                <a:ext cx="3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2" name="Line 481"/>
              <p:cNvSpPr>
                <a:spLocks noChangeShapeType="1"/>
              </p:cNvSpPr>
              <p:nvPr/>
            </p:nvSpPr>
            <p:spPr bwMode="auto">
              <a:xfrm>
                <a:off x="7375" y="12263"/>
                <a:ext cx="3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3" name="Line 482"/>
              <p:cNvSpPr>
                <a:spLocks noChangeShapeType="1"/>
              </p:cNvSpPr>
              <p:nvPr/>
            </p:nvSpPr>
            <p:spPr bwMode="auto">
              <a:xfrm>
                <a:off x="7110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4" name="Line 483"/>
              <p:cNvSpPr>
                <a:spLocks noChangeShapeType="1"/>
              </p:cNvSpPr>
              <p:nvPr/>
            </p:nvSpPr>
            <p:spPr bwMode="auto">
              <a:xfrm>
                <a:off x="7107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5" name="Line 484"/>
              <p:cNvSpPr>
                <a:spLocks noChangeShapeType="1"/>
              </p:cNvSpPr>
              <p:nvPr/>
            </p:nvSpPr>
            <p:spPr bwMode="auto">
              <a:xfrm>
                <a:off x="7105" y="12322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6" name="Line 485"/>
              <p:cNvSpPr>
                <a:spLocks noChangeShapeType="1"/>
              </p:cNvSpPr>
              <p:nvPr/>
            </p:nvSpPr>
            <p:spPr bwMode="auto">
              <a:xfrm>
                <a:off x="7104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7" name="Line 486"/>
              <p:cNvSpPr>
                <a:spLocks noChangeShapeType="1"/>
              </p:cNvSpPr>
              <p:nvPr/>
            </p:nvSpPr>
            <p:spPr bwMode="auto">
              <a:xfrm>
                <a:off x="7105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8" name="Line 487"/>
              <p:cNvSpPr>
                <a:spLocks noChangeShapeType="1"/>
              </p:cNvSpPr>
              <p:nvPr/>
            </p:nvSpPr>
            <p:spPr bwMode="auto">
              <a:xfrm>
                <a:off x="7107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9" name="Line 488"/>
              <p:cNvSpPr>
                <a:spLocks noChangeShapeType="1"/>
              </p:cNvSpPr>
              <p:nvPr/>
            </p:nvSpPr>
            <p:spPr bwMode="auto">
              <a:xfrm>
                <a:off x="7108" y="12304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0" name="Line 489"/>
              <p:cNvSpPr>
                <a:spLocks noChangeShapeType="1"/>
              </p:cNvSpPr>
              <p:nvPr/>
            </p:nvSpPr>
            <p:spPr bwMode="auto">
              <a:xfrm>
                <a:off x="7112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1" name="Line 490"/>
              <p:cNvSpPr>
                <a:spLocks noChangeShapeType="1"/>
              </p:cNvSpPr>
              <p:nvPr/>
            </p:nvSpPr>
            <p:spPr bwMode="auto">
              <a:xfrm>
                <a:off x="7104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2" name="Line 491"/>
              <p:cNvSpPr>
                <a:spLocks noChangeShapeType="1"/>
              </p:cNvSpPr>
              <p:nvPr/>
            </p:nvSpPr>
            <p:spPr bwMode="auto">
              <a:xfrm>
                <a:off x="7135" y="12298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3" name="Line 492"/>
              <p:cNvSpPr>
                <a:spLocks noChangeShapeType="1"/>
              </p:cNvSpPr>
              <p:nvPr/>
            </p:nvSpPr>
            <p:spPr bwMode="auto">
              <a:xfrm>
                <a:off x="7132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4" name="Line 493"/>
              <p:cNvSpPr>
                <a:spLocks noChangeShapeType="1"/>
              </p:cNvSpPr>
              <p:nvPr/>
            </p:nvSpPr>
            <p:spPr bwMode="auto">
              <a:xfrm>
                <a:off x="7130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5" name="Line 494"/>
              <p:cNvSpPr>
                <a:spLocks noChangeShapeType="1"/>
              </p:cNvSpPr>
              <p:nvPr/>
            </p:nvSpPr>
            <p:spPr bwMode="auto">
              <a:xfrm>
                <a:off x="7130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6" name="Line 495"/>
              <p:cNvSpPr>
                <a:spLocks noChangeShapeType="1"/>
              </p:cNvSpPr>
              <p:nvPr/>
            </p:nvSpPr>
            <p:spPr bwMode="auto">
              <a:xfrm>
                <a:off x="7131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7" name="Line 496"/>
              <p:cNvSpPr>
                <a:spLocks noChangeShapeType="1"/>
              </p:cNvSpPr>
              <p:nvPr/>
            </p:nvSpPr>
            <p:spPr bwMode="auto">
              <a:xfrm>
                <a:off x="7132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8" name="Line 497"/>
              <p:cNvSpPr>
                <a:spLocks noChangeShapeType="1"/>
              </p:cNvSpPr>
              <p:nvPr/>
            </p:nvSpPr>
            <p:spPr bwMode="auto">
              <a:xfrm>
                <a:off x="7134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9" name="Line 498"/>
              <p:cNvSpPr>
                <a:spLocks noChangeShapeType="1"/>
              </p:cNvSpPr>
              <p:nvPr/>
            </p:nvSpPr>
            <p:spPr bwMode="auto">
              <a:xfrm>
                <a:off x="7137" y="12291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0" name="Line 499"/>
              <p:cNvSpPr>
                <a:spLocks noChangeShapeType="1"/>
              </p:cNvSpPr>
              <p:nvPr/>
            </p:nvSpPr>
            <p:spPr bwMode="auto">
              <a:xfrm>
                <a:off x="7130" y="12343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1" name="Line 500"/>
              <p:cNvSpPr>
                <a:spLocks noChangeShapeType="1"/>
              </p:cNvSpPr>
              <p:nvPr/>
            </p:nvSpPr>
            <p:spPr bwMode="auto">
              <a:xfrm>
                <a:off x="7161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2" name="Line 501"/>
              <p:cNvSpPr>
                <a:spLocks noChangeShapeType="1"/>
              </p:cNvSpPr>
              <p:nvPr/>
            </p:nvSpPr>
            <p:spPr bwMode="auto">
              <a:xfrm>
                <a:off x="7158" y="12311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3" name="Line 502"/>
              <p:cNvSpPr>
                <a:spLocks noChangeShapeType="1"/>
              </p:cNvSpPr>
              <p:nvPr/>
            </p:nvSpPr>
            <p:spPr bwMode="auto">
              <a:xfrm>
                <a:off x="7156" y="12322"/>
                <a:ext cx="21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4" name="Line 503"/>
              <p:cNvSpPr>
                <a:spLocks noChangeShapeType="1"/>
              </p:cNvSpPr>
              <p:nvPr/>
            </p:nvSpPr>
            <p:spPr bwMode="auto">
              <a:xfrm>
                <a:off x="7155" y="12336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5" name="Line 504"/>
              <p:cNvSpPr>
                <a:spLocks noChangeShapeType="1"/>
              </p:cNvSpPr>
              <p:nvPr/>
            </p:nvSpPr>
            <p:spPr bwMode="auto">
              <a:xfrm>
                <a:off x="7157" y="12329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6" name="Line 505"/>
              <p:cNvSpPr>
                <a:spLocks noChangeShapeType="1"/>
              </p:cNvSpPr>
              <p:nvPr/>
            </p:nvSpPr>
            <p:spPr bwMode="auto">
              <a:xfrm>
                <a:off x="7158" y="12317"/>
                <a:ext cx="20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7" name="Line 506"/>
              <p:cNvSpPr>
                <a:spLocks noChangeShapeType="1"/>
              </p:cNvSpPr>
              <p:nvPr/>
            </p:nvSpPr>
            <p:spPr bwMode="auto">
              <a:xfrm>
                <a:off x="7160" y="12304"/>
                <a:ext cx="18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8" name="Line 507"/>
              <p:cNvSpPr>
                <a:spLocks noChangeShapeType="1"/>
              </p:cNvSpPr>
              <p:nvPr/>
            </p:nvSpPr>
            <p:spPr bwMode="auto">
              <a:xfrm>
                <a:off x="7163" y="12291"/>
                <a:ext cx="17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9" name="Line 508"/>
              <p:cNvSpPr>
                <a:spLocks noChangeShapeType="1"/>
              </p:cNvSpPr>
              <p:nvPr/>
            </p:nvSpPr>
            <p:spPr bwMode="auto">
              <a:xfrm>
                <a:off x="7155" y="12343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0" name="Line 509"/>
              <p:cNvSpPr>
                <a:spLocks noChangeShapeType="1"/>
              </p:cNvSpPr>
              <p:nvPr/>
            </p:nvSpPr>
            <p:spPr bwMode="auto">
              <a:xfrm flipV="1">
                <a:off x="7616" y="12235"/>
                <a:ext cx="1" cy="12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1" name="Line 510"/>
              <p:cNvSpPr>
                <a:spLocks noChangeShapeType="1"/>
              </p:cNvSpPr>
              <p:nvPr/>
            </p:nvSpPr>
            <p:spPr bwMode="auto">
              <a:xfrm flipV="1">
                <a:off x="7625" y="12233"/>
                <a:ext cx="1" cy="13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2" name="Freeform 511"/>
              <p:cNvSpPr>
                <a:spLocks/>
              </p:cNvSpPr>
              <p:nvPr/>
            </p:nvSpPr>
            <p:spPr bwMode="auto">
              <a:xfrm>
                <a:off x="7888" y="12266"/>
                <a:ext cx="188" cy="37"/>
              </a:xfrm>
              <a:custGeom>
                <a:avLst/>
                <a:gdLst>
                  <a:gd name="T0" fmla="*/ 0 w 375"/>
                  <a:gd name="T1" fmla="*/ 0 h 74"/>
                  <a:gd name="T2" fmla="*/ 30 w 375"/>
                  <a:gd name="T3" fmla="*/ 5 h 74"/>
                  <a:gd name="T4" fmla="*/ 69 w 375"/>
                  <a:gd name="T5" fmla="*/ 9 h 74"/>
                  <a:gd name="T6" fmla="*/ 106 w 375"/>
                  <a:gd name="T7" fmla="*/ 9 h 74"/>
                  <a:gd name="T8" fmla="*/ 137 w 375"/>
                  <a:gd name="T9" fmla="*/ 9 h 74"/>
                  <a:gd name="T10" fmla="*/ 158 w 375"/>
                  <a:gd name="T11" fmla="*/ 5 h 74"/>
                  <a:gd name="T12" fmla="*/ 188 w 375"/>
                  <a:gd name="T13" fmla="*/ 1 h 74"/>
                  <a:gd name="T14" fmla="*/ 179 w 375"/>
                  <a:gd name="T15" fmla="*/ 26 h 74"/>
                  <a:gd name="T16" fmla="*/ 175 w 375"/>
                  <a:gd name="T17" fmla="*/ 30 h 74"/>
                  <a:gd name="T18" fmla="*/ 171 w 375"/>
                  <a:gd name="T19" fmla="*/ 35 h 74"/>
                  <a:gd name="T20" fmla="*/ 165 w 375"/>
                  <a:gd name="T21" fmla="*/ 36 h 74"/>
                  <a:gd name="T22" fmla="*/ 155 w 375"/>
                  <a:gd name="T23" fmla="*/ 37 h 74"/>
                  <a:gd name="T24" fmla="*/ 33 w 375"/>
                  <a:gd name="T25" fmla="*/ 37 h 74"/>
                  <a:gd name="T26" fmla="*/ 33 w 375"/>
                  <a:gd name="T27" fmla="*/ 27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75"/>
                  <a:gd name="T43" fmla="*/ 0 h 74"/>
                  <a:gd name="T44" fmla="*/ 375 w 375"/>
                  <a:gd name="T45" fmla="*/ 74 h 7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75" h="74">
                    <a:moveTo>
                      <a:pt x="0" y="0"/>
                    </a:moveTo>
                    <a:lnTo>
                      <a:pt x="59" y="11"/>
                    </a:lnTo>
                    <a:lnTo>
                      <a:pt x="138" y="19"/>
                    </a:lnTo>
                    <a:lnTo>
                      <a:pt x="212" y="19"/>
                    </a:lnTo>
                    <a:lnTo>
                      <a:pt x="273" y="17"/>
                    </a:lnTo>
                    <a:lnTo>
                      <a:pt x="316" y="11"/>
                    </a:lnTo>
                    <a:lnTo>
                      <a:pt x="375" y="3"/>
                    </a:lnTo>
                    <a:lnTo>
                      <a:pt x="358" y="52"/>
                    </a:lnTo>
                    <a:lnTo>
                      <a:pt x="350" y="60"/>
                    </a:lnTo>
                    <a:lnTo>
                      <a:pt x="341" y="69"/>
                    </a:lnTo>
                    <a:lnTo>
                      <a:pt x="329" y="72"/>
                    </a:lnTo>
                    <a:lnTo>
                      <a:pt x="309" y="74"/>
                    </a:lnTo>
                    <a:lnTo>
                      <a:pt x="66" y="74"/>
                    </a:lnTo>
                    <a:lnTo>
                      <a:pt x="66" y="5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3" name="Freeform 512"/>
              <p:cNvSpPr>
                <a:spLocks/>
              </p:cNvSpPr>
              <p:nvPr/>
            </p:nvSpPr>
            <p:spPr bwMode="auto">
              <a:xfrm>
                <a:off x="7888" y="12266"/>
                <a:ext cx="176" cy="34"/>
              </a:xfrm>
              <a:custGeom>
                <a:avLst/>
                <a:gdLst>
                  <a:gd name="T0" fmla="*/ 176 w 350"/>
                  <a:gd name="T1" fmla="*/ 29 h 68"/>
                  <a:gd name="T2" fmla="*/ 171 w 350"/>
                  <a:gd name="T3" fmla="*/ 33 h 68"/>
                  <a:gd name="T4" fmla="*/ 167 w 350"/>
                  <a:gd name="T5" fmla="*/ 34 h 68"/>
                  <a:gd name="T6" fmla="*/ 153 w 350"/>
                  <a:gd name="T7" fmla="*/ 34 h 68"/>
                  <a:gd name="T8" fmla="*/ 81 w 350"/>
                  <a:gd name="T9" fmla="*/ 34 h 68"/>
                  <a:gd name="T10" fmla="*/ 56 w 350"/>
                  <a:gd name="T11" fmla="*/ 31 h 68"/>
                  <a:gd name="T12" fmla="*/ 4 w 350"/>
                  <a:gd name="T13" fmla="*/ 20 h 68"/>
                  <a:gd name="T14" fmla="*/ 0 w 35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0"/>
                  <a:gd name="T25" fmla="*/ 0 h 68"/>
                  <a:gd name="T26" fmla="*/ 350 w 350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0" h="68">
                    <a:moveTo>
                      <a:pt x="350" y="58"/>
                    </a:moveTo>
                    <a:lnTo>
                      <a:pt x="341" y="66"/>
                    </a:lnTo>
                    <a:lnTo>
                      <a:pt x="332" y="68"/>
                    </a:lnTo>
                    <a:lnTo>
                      <a:pt x="304" y="68"/>
                    </a:lnTo>
                    <a:lnTo>
                      <a:pt x="161" y="68"/>
                    </a:lnTo>
                    <a:lnTo>
                      <a:pt x="111" y="63"/>
                    </a:lnTo>
                    <a:lnTo>
                      <a:pt x="7" y="4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4" name="Freeform 513"/>
              <p:cNvSpPr>
                <a:spLocks/>
              </p:cNvSpPr>
              <p:nvPr/>
            </p:nvSpPr>
            <p:spPr bwMode="auto">
              <a:xfrm>
                <a:off x="7893" y="12290"/>
                <a:ext cx="6" cy="14"/>
              </a:xfrm>
              <a:custGeom>
                <a:avLst/>
                <a:gdLst>
                  <a:gd name="T0" fmla="*/ 6 w 14"/>
                  <a:gd name="T1" fmla="*/ 0 h 29"/>
                  <a:gd name="T2" fmla="*/ 0 w 14"/>
                  <a:gd name="T3" fmla="*/ 0 h 29"/>
                  <a:gd name="T4" fmla="*/ 0 w 14"/>
                  <a:gd name="T5" fmla="*/ 13 h 29"/>
                  <a:gd name="T6" fmla="*/ 1 w 14"/>
                  <a:gd name="T7" fmla="*/ 14 h 29"/>
                  <a:gd name="T8" fmla="*/ 6 w 14"/>
                  <a:gd name="T9" fmla="*/ 14 h 29"/>
                  <a:gd name="T10" fmla="*/ 6 w 14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9"/>
                  <a:gd name="T20" fmla="*/ 14 w 14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14" y="29"/>
                    </a:lnTo>
                    <a:lnTo>
                      <a:pt x="1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5" name="Freeform 514"/>
              <p:cNvSpPr>
                <a:spLocks/>
              </p:cNvSpPr>
              <p:nvPr/>
            </p:nvSpPr>
            <p:spPr bwMode="auto">
              <a:xfrm>
                <a:off x="7898" y="12304"/>
                <a:ext cx="37" cy="4"/>
              </a:xfrm>
              <a:custGeom>
                <a:avLst/>
                <a:gdLst>
                  <a:gd name="T0" fmla="*/ 37 w 74"/>
                  <a:gd name="T1" fmla="*/ 0 h 8"/>
                  <a:gd name="T2" fmla="*/ 29 w 74"/>
                  <a:gd name="T3" fmla="*/ 4 h 8"/>
                  <a:gd name="T4" fmla="*/ 0 w 74"/>
                  <a:gd name="T5" fmla="*/ 4 h 8"/>
                  <a:gd name="T6" fmla="*/ 0 60000 65536"/>
                  <a:gd name="T7" fmla="*/ 0 60000 65536"/>
                  <a:gd name="T8" fmla="*/ 0 60000 65536"/>
                  <a:gd name="T9" fmla="*/ 0 w 74"/>
                  <a:gd name="T10" fmla="*/ 0 h 8"/>
                  <a:gd name="T11" fmla="*/ 74 w 74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4" h="8">
                    <a:moveTo>
                      <a:pt x="74" y="0"/>
                    </a:moveTo>
                    <a:lnTo>
                      <a:pt x="59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6" name="Freeform 515"/>
              <p:cNvSpPr>
                <a:spLocks/>
              </p:cNvSpPr>
              <p:nvPr/>
            </p:nvSpPr>
            <p:spPr bwMode="auto">
              <a:xfrm>
                <a:off x="7898" y="12304"/>
                <a:ext cx="24" cy="2"/>
              </a:xfrm>
              <a:custGeom>
                <a:avLst/>
                <a:gdLst>
                  <a:gd name="T0" fmla="*/ 24 w 47"/>
                  <a:gd name="T1" fmla="*/ 0 h 5"/>
                  <a:gd name="T2" fmla="*/ 16 w 47"/>
                  <a:gd name="T3" fmla="*/ 1 h 5"/>
                  <a:gd name="T4" fmla="*/ 0 w 47"/>
                  <a:gd name="T5" fmla="*/ 2 h 5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5"/>
                  <a:gd name="T11" fmla="*/ 47 w 4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5">
                    <a:moveTo>
                      <a:pt x="47" y="0"/>
                    </a:moveTo>
                    <a:lnTo>
                      <a:pt x="31" y="3"/>
                    </a:lnTo>
                    <a:lnTo>
                      <a:pt x="0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7" name="Freeform 516"/>
              <p:cNvSpPr>
                <a:spLocks/>
              </p:cNvSpPr>
              <p:nvPr/>
            </p:nvSpPr>
            <p:spPr bwMode="auto">
              <a:xfrm>
                <a:off x="8061" y="12268"/>
                <a:ext cx="20" cy="5"/>
              </a:xfrm>
              <a:custGeom>
                <a:avLst/>
                <a:gdLst>
                  <a:gd name="T0" fmla="*/ 0 w 40"/>
                  <a:gd name="T1" fmla="*/ 5 h 9"/>
                  <a:gd name="T2" fmla="*/ 9 w 40"/>
                  <a:gd name="T3" fmla="*/ 1 h 9"/>
                  <a:gd name="T4" fmla="*/ 12 w 40"/>
                  <a:gd name="T5" fmla="*/ 0 h 9"/>
                  <a:gd name="T6" fmla="*/ 18 w 40"/>
                  <a:gd name="T7" fmla="*/ 0 h 9"/>
                  <a:gd name="T8" fmla="*/ 20 w 40"/>
                  <a:gd name="T9" fmla="*/ 1 h 9"/>
                  <a:gd name="T10" fmla="*/ 20 w 40"/>
                  <a:gd name="T11" fmla="*/ 2 h 9"/>
                  <a:gd name="T12" fmla="*/ 20 w 40"/>
                  <a:gd name="T13" fmla="*/ 5 h 9"/>
                  <a:gd name="T14" fmla="*/ 18 w 40"/>
                  <a:gd name="T15" fmla="*/ 5 h 9"/>
                  <a:gd name="T16" fmla="*/ 12 w 40"/>
                  <a:gd name="T17" fmla="*/ 5 h 9"/>
                  <a:gd name="T18" fmla="*/ 1 w 40"/>
                  <a:gd name="T19" fmla="*/ 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0"/>
                  <a:gd name="T31" fmla="*/ 0 h 9"/>
                  <a:gd name="T32" fmla="*/ 40 w 40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0" h="9">
                    <a:moveTo>
                      <a:pt x="0" y="9"/>
                    </a:move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0" y="4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24" y="9"/>
                    </a:lnTo>
                    <a:lnTo>
                      <a:pt x="2" y="9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8" name="Freeform 517"/>
              <p:cNvSpPr>
                <a:spLocks/>
              </p:cNvSpPr>
              <p:nvPr/>
            </p:nvSpPr>
            <p:spPr bwMode="auto">
              <a:xfrm>
                <a:off x="7889" y="12268"/>
                <a:ext cx="175" cy="10"/>
              </a:xfrm>
              <a:custGeom>
                <a:avLst/>
                <a:gdLst>
                  <a:gd name="T0" fmla="*/ 175 w 349"/>
                  <a:gd name="T1" fmla="*/ 2 h 18"/>
                  <a:gd name="T2" fmla="*/ 158 w 349"/>
                  <a:gd name="T3" fmla="*/ 5 h 18"/>
                  <a:gd name="T4" fmla="*/ 137 w 349"/>
                  <a:gd name="T5" fmla="*/ 8 h 18"/>
                  <a:gd name="T6" fmla="*/ 109 w 349"/>
                  <a:gd name="T7" fmla="*/ 10 h 18"/>
                  <a:gd name="T8" fmla="*/ 70 w 349"/>
                  <a:gd name="T9" fmla="*/ 10 h 18"/>
                  <a:gd name="T10" fmla="*/ 31 w 349"/>
                  <a:gd name="T11" fmla="*/ 6 h 18"/>
                  <a:gd name="T12" fmla="*/ 0 w 349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9"/>
                  <a:gd name="T22" fmla="*/ 0 h 18"/>
                  <a:gd name="T23" fmla="*/ 349 w 349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9" h="18">
                    <a:moveTo>
                      <a:pt x="349" y="4"/>
                    </a:moveTo>
                    <a:lnTo>
                      <a:pt x="316" y="9"/>
                    </a:lnTo>
                    <a:lnTo>
                      <a:pt x="273" y="15"/>
                    </a:lnTo>
                    <a:lnTo>
                      <a:pt x="217" y="18"/>
                    </a:lnTo>
                    <a:lnTo>
                      <a:pt x="140" y="18"/>
                    </a:lnTo>
                    <a:lnTo>
                      <a:pt x="61" y="1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9" name="Freeform 518"/>
              <p:cNvSpPr>
                <a:spLocks/>
              </p:cNvSpPr>
              <p:nvPr/>
            </p:nvSpPr>
            <p:spPr bwMode="auto">
              <a:xfrm>
                <a:off x="7896" y="12273"/>
                <a:ext cx="174" cy="21"/>
              </a:xfrm>
              <a:custGeom>
                <a:avLst/>
                <a:gdLst>
                  <a:gd name="T0" fmla="*/ 174 w 346"/>
                  <a:gd name="T1" fmla="*/ 0 h 43"/>
                  <a:gd name="T2" fmla="*/ 151 w 346"/>
                  <a:gd name="T3" fmla="*/ 9 h 43"/>
                  <a:gd name="T4" fmla="*/ 126 w 346"/>
                  <a:gd name="T5" fmla="*/ 16 h 43"/>
                  <a:gd name="T6" fmla="*/ 103 w 346"/>
                  <a:gd name="T7" fmla="*/ 19 h 43"/>
                  <a:gd name="T8" fmla="*/ 74 w 346"/>
                  <a:gd name="T9" fmla="*/ 21 h 43"/>
                  <a:gd name="T10" fmla="*/ 46 w 346"/>
                  <a:gd name="T11" fmla="*/ 20 h 43"/>
                  <a:gd name="T12" fmla="*/ 18 w 346"/>
                  <a:gd name="T13" fmla="*/ 17 h 43"/>
                  <a:gd name="T14" fmla="*/ 0 w 346"/>
                  <a:gd name="T15" fmla="*/ 1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6"/>
                  <a:gd name="T25" fmla="*/ 0 h 43"/>
                  <a:gd name="T26" fmla="*/ 346 w 346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6" h="43">
                    <a:moveTo>
                      <a:pt x="346" y="0"/>
                    </a:moveTo>
                    <a:lnTo>
                      <a:pt x="300" y="18"/>
                    </a:lnTo>
                    <a:lnTo>
                      <a:pt x="251" y="32"/>
                    </a:lnTo>
                    <a:lnTo>
                      <a:pt x="205" y="38"/>
                    </a:lnTo>
                    <a:lnTo>
                      <a:pt x="147" y="43"/>
                    </a:lnTo>
                    <a:lnTo>
                      <a:pt x="92" y="40"/>
                    </a:lnTo>
                    <a:lnTo>
                      <a:pt x="36" y="34"/>
                    </a:lnTo>
                    <a:lnTo>
                      <a:pt x="0" y="28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0" name="Freeform 519"/>
              <p:cNvSpPr>
                <a:spLocks/>
              </p:cNvSpPr>
              <p:nvPr/>
            </p:nvSpPr>
            <p:spPr bwMode="auto">
              <a:xfrm>
                <a:off x="7923" y="12269"/>
                <a:ext cx="126" cy="4"/>
              </a:xfrm>
              <a:custGeom>
                <a:avLst/>
                <a:gdLst>
                  <a:gd name="T0" fmla="*/ 0 w 253"/>
                  <a:gd name="T1" fmla="*/ 3 h 8"/>
                  <a:gd name="T2" fmla="*/ 0 w 253"/>
                  <a:gd name="T3" fmla="*/ 1 h 8"/>
                  <a:gd name="T4" fmla="*/ 24 w 253"/>
                  <a:gd name="T5" fmla="*/ 3 h 8"/>
                  <a:gd name="T6" fmla="*/ 38 w 253"/>
                  <a:gd name="T7" fmla="*/ 4 h 8"/>
                  <a:gd name="T8" fmla="*/ 71 w 253"/>
                  <a:gd name="T9" fmla="*/ 4 h 8"/>
                  <a:gd name="T10" fmla="*/ 94 w 253"/>
                  <a:gd name="T11" fmla="*/ 3 h 8"/>
                  <a:gd name="T12" fmla="*/ 111 w 253"/>
                  <a:gd name="T13" fmla="*/ 1 h 8"/>
                  <a:gd name="T14" fmla="*/ 126 w 253"/>
                  <a:gd name="T15" fmla="*/ 0 h 8"/>
                  <a:gd name="T16" fmla="*/ 126 w 253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3"/>
                  <a:gd name="T28" fmla="*/ 0 h 8"/>
                  <a:gd name="T29" fmla="*/ 253 w 253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3" h="8">
                    <a:moveTo>
                      <a:pt x="0" y="6"/>
                    </a:moveTo>
                    <a:lnTo>
                      <a:pt x="0" y="2"/>
                    </a:lnTo>
                    <a:lnTo>
                      <a:pt x="48" y="6"/>
                    </a:lnTo>
                    <a:lnTo>
                      <a:pt x="76" y="8"/>
                    </a:lnTo>
                    <a:lnTo>
                      <a:pt x="143" y="8"/>
                    </a:lnTo>
                    <a:lnTo>
                      <a:pt x="189" y="6"/>
                    </a:lnTo>
                    <a:lnTo>
                      <a:pt x="223" y="3"/>
                    </a:lnTo>
                    <a:lnTo>
                      <a:pt x="253" y="0"/>
                    </a:lnTo>
                    <a:lnTo>
                      <a:pt x="253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1" name="Freeform 520"/>
              <p:cNvSpPr>
                <a:spLocks/>
              </p:cNvSpPr>
              <p:nvPr/>
            </p:nvSpPr>
            <p:spPr bwMode="auto">
              <a:xfrm>
                <a:off x="7959" y="12258"/>
                <a:ext cx="6" cy="15"/>
              </a:xfrm>
              <a:custGeom>
                <a:avLst/>
                <a:gdLst>
                  <a:gd name="T0" fmla="*/ 6 w 12"/>
                  <a:gd name="T1" fmla="*/ 15 h 31"/>
                  <a:gd name="T2" fmla="*/ 6 w 12"/>
                  <a:gd name="T3" fmla="*/ 0 h 31"/>
                  <a:gd name="T4" fmla="*/ 0 w 12"/>
                  <a:gd name="T5" fmla="*/ 3 h 31"/>
                  <a:gd name="T6" fmla="*/ 0 w 12"/>
                  <a:gd name="T7" fmla="*/ 1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1"/>
                  <a:gd name="T14" fmla="*/ 12 w 12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1">
                    <a:moveTo>
                      <a:pt x="12" y="31"/>
                    </a:moveTo>
                    <a:lnTo>
                      <a:pt x="12" y="0"/>
                    </a:lnTo>
                    <a:lnTo>
                      <a:pt x="0" y="6"/>
                    </a:lnTo>
                    <a:lnTo>
                      <a:pt x="0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2" name="Freeform 521"/>
              <p:cNvSpPr>
                <a:spLocks/>
              </p:cNvSpPr>
              <p:nvPr/>
            </p:nvSpPr>
            <p:spPr bwMode="auto">
              <a:xfrm>
                <a:off x="7998" y="12273"/>
                <a:ext cx="2" cy="18"/>
              </a:xfrm>
              <a:custGeom>
                <a:avLst/>
                <a:gdLst>
                  <a:gd name="T0" fmla="*/ 2 w 3"/>
                  <a:gd name="T1" fmla="*/ 0 h 37"/>
                  <a:gd name="T2" fmla="*/ 2 w 3"/>
                  <a:gd name="T3" fmla="*/ 18 h 37"/>
                  <a:gd name="T4" fmla="*/ 0 w 3"/>
                  <a:gd name="T5" fmla="*/ 18 h 37"/>
                  <a:gd name="T6" fmla="*/ 0 w 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7"/>
                  <a:gd name="T14" fmla="*/ 3 w 3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7">
                    <a:moveTo>
                      <a:pt x="3" y="0"/>
                    </a:moveTo>
                    <a:lnTo>
                      <a:pt x="3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3" name="Freeform 522"/>
              <p:cNvSpPr>
                <a:spLocks/>
              </p:cNvSpPr>
              <p:nvPr/>
            </p:nvSpPr>
            <p:spPr bwMode="auto">
              <a:xfrm>
                <a:off x="7911" y="12291"/>
                <a:ext cx="3" cy="14"/>
              </a:xfrm>
              <a:custGeom>
                <a:avLst/>
                <a:gdLst>
                  <a:gd name="T0" fmla="*/ 2 w 6"/>
                  <a:gd name="T1" fmla="*/ 14 h 27"/>
                  <a:gd name="T2" fmla="*/ 0 w 6"/>
                  <a:gd name="T3" fmla="*/ 7 h 27"/>
                  <a:gd name="T4" fmla="*/ 3 w 6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27"/>
                  <a:gd name="T11" fmla="*/ 6 w 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27">
                    <a:moveTo>
                      <a:pt x="3" y="27"/>
                    </a:moveTo>
                    <a:lnTo>
                      <a:pt x="0" y="1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4" name="Freeform 523"/>
              <p:cNvSpPr>
                <a:spLocks/>
              </p:cNvSpPr>
              <p:nvPr/>
            </p:nvSpPr>
            <p:spPr bwMode="auto">
              <a:xfrm>
                <a:off x="7906" y="12291"/>
                <a:ext cx="3" cy="15"/>
              </a:xfrm>
              <a:custGeom>
                <a:avLst/>
                <a:gdLst>
                  <a:gd name="T0" fmla="*/ 3 w 6"/>
                  <a:gd name="T1" fmla="*/ 0 h 31"/>
                  <a:gd name="T2" fmla="*/ 0 w 6"/>
                  <a:gd name="T3" fmla="*/ 8 h 31"/>
                  <a:gd name="T4" fmla="*/ 3 w 6"/>
                  <a:gd name="T5" fmla="*/ 15 h 31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31"/>
                  <a:gd name="T11" fmla="*/ 6 w 6"/>
                  <a:gd name="T12" fmla="*/ 31 h 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31">
                    <a:moveTo>
                      <a:pt x="6" y="0"/>
                    </a:moveTo>
                    <a:lnTo>
                      <a:pt x="0" y="16"/>
                    </a:lnTo>
                    <a:lnTo>
                      <a:pt x="5" y="3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5" name="Freeform 524"/>
              <p:cNvSpPr>
                <a:spLocks/>
              </p:cNvSpPr>
              <p:nvPr/>
            </p:nvSpPr>
            <p:spPr bwMode="auto">
              <a:xfrm>
                <a:off x="7903" y="12291"/>
                <a:ext cx="2" cy="13"/>
              </a:xfrm>
              <a:custGeom>
                <a:avLst/>
                <a:gdLst>
                  <a:gd name="T0" fmla="*/ 1 w 5"/>
                  <a:gd name="T1" fmla="*/ 6 h 26"/>
                  <a:gd name="T2" fmla="*/ 2 w 5"/>
                  <a:gd name="T3" fmla="*/ 3 h 26"/>
                  <a:gd name="T4" fmla="*/ 0 w 5"/>
                  <a:gd name="T5" fmla="*/ 0 h 26"/>
                  <a:gd name="T6" fmla="*/ 0 w 5"/>
                  <a:gd name="T7" fmla="*/ 7 h 26"/>
                  <a:gd name="T8" fmla="*/ 0 w 5"/>
                  <a:gd name="T9" fmla="*/ 13 h 26"/>
                  <a:gd name="T10" fmla="*/ 2 w 5"/>
                  <a:gd name="T11" fmla="*/ 11 h 26"/>
                  <a:gd name="T12" fmla="*/ 1 w 5"/>
                  <a:gd name="T13" fmla="*/ 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26"/>
                  <a:gd name="T23" fmla="*/ 5 w 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26">
                    <a:moveTo>
                      <a:pt x="3" y="12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3" y="1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6" name="Line 525"/>
              <p:cNvSpPr>
                <a:spLocks noChangeShapeType="1"/>
              </p:cNvSpPr>
              <p:nvPr/>
            </p:nvSpPr>
            <p:spPr bwMode="auto">
              <a:xfrm flipV="1">
                <a:off x="7902" y="12298"/>
                <a:ext cx="19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7" name="Freeform 526"/>
              <p:cNvSpPr>
                <a:spLocks/>
              </p:cNvSpPr>
              <p:nvPr/>
            </p:nvSpPr>
            <p:spPr bwMode="auto">
              <a:xfrm>
                <a:off x="8032" y="12283"/>
                <a:ext cx="35" cy="8"/>
              </a:xfrm>
              <a:custGeom>
                <a:avLst/>
                <a:gdLst>
                  <a:gd name="T0" fmla="*/ 0 w 72"/>
                  <a:gd name="T1" fmla="*/ 8 h 17"/>
                  <a:gd name="T2" fmla="*/ 19 w 72"/>
                  <a:gd name="T3" fmla="*/ 6 h 17"/>
                  <a:gd name="T4" fmla="*/ 35 w 72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72"/>
                  <a:gd name="T10" fmla="*/ 0 h 17"/>
                  <a:gd name="T11" fmla="*/ 72 w 72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2" h="17">
                    <a:moveTo>
                      <a:pt x="0" y="17"/>
                    </a:moveTo>
                    <a:lnTo>
                      <a:pt x="39" y="12"/>
                    </a:lnTo>
                    <a:lnTo>
                      <a:pt x="72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8" name="Line 527"/>
              <p:cNvSpPr>
                <a:spLocks noChangeShapeType="1"/>
              </p:cNvSpPr>
              <p:nvPr/>
            </p:nvSpPr>
            <p:spPr bwMode="auto">
              <a:xfrm>
                <a:off x="8047" y="12251"/>
                <a:ext cx="23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9" name="Line 528"/>
              <p:cNvSpPr>
                <a:spLocks noChangeShapeType="1"/>
              </p:cNvSpPr>
              <p:nvPr/>
            </p:nvSpPr>
            <p:spPr bwMode="auto">
              <a:xfrm>
                <a:off x="8047" y="12264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0" name="Line 529"/>
              <p:cNvSpPr>
                <a:spLocks noChangeShapeType="1"/>
              </p:cNvSpPr>
              <p:nvPr/>
            </p:nvSpPr>
            <p:spPr bwMode="auto">
              <a:xfrm>
                <a:off x="8048" y="12258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1" name="Line 530"/>
              <p:cNvSpPr>
                <a:spLocks noChangeShapeType="1"/>
              </p:cNvSpPr>
              <p:nvPr/>
            </p:nvSpPr>
            <p:spPr bwMode="auto">
              <a:xfrm>
                <a:off x="8048" y="12245"/>
                <a:ext cx="2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2" name="Freeform 531"/>
              <p:cNvSpPr>
                <a:spLocks/>
              </p:cNvSpPr>
              <p:nvPr/>
            </p:nvSpPr>
            <p:spPr bwMode="auto">
              <a:xfrm>
                <a:off x="7007" y="12329"/>
                <a:ext cx="75" cy="20"/>
              </a:xfrm>
              <a:custGeom>
                <a:avLst/>
                <a:gdLst>
                  <a:gd name="T0" fmla="*/ 0 w 150"/>
                  <a:gd name="T1" fmla="*/ 0 h 40"/>
                  <a:gd name="T2" fmla="*/ 5 w 150"/>
                  <a:gd name="T3" fmla="*/ 0 h 40"/>
                  <a:gd name="T4" fmla="*/ 75 w 150"/>
                  <a:gd name="T5" fmla="*/ 0 h 40"/>
                  <a:gd name="T6" fmla="*/ 75 w 150"/>
                  <a:gd name="T7" fmla="*/ 20 h 40"/>
                  <a:gd name="T8" fmla="*/ 1 w 150"/>
                  <a:gd name="T9" fmla="*/ 2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40"/>
                  <a:gd name="T17" fmla="*/ 150 w 15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40">
                    <a:moveTo>
                      <a:pt x="0" y="0"/>
                    </a:moveTo>
                    <a:lnTo>
                      <a:pt x="11" y="0"/>
                    </a:lnTo>
                    <a:lnTo>
                      <a:pt x="150" y="0"/>
                    </a:lnTo>
                    <a:lnTo>
                      <a:pt x="150" y="40"/>
                    </a:lnTo>
                    <a:lnTo>
                      <a:pt x="3" y="4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3" name="Line 532"/>
              <p:cNvSpPr>
                <a:spLocks noChangeShapeType="1"/>
              </p:cNvSpPr>
              <p:nvPr/>
            </p:nvSpPr>
            <p:spPr bwMode="auto">
              <a:xfrm>
                <a:off x="7047" y="12339"/>
                <a:ext cx="3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4" name="Freeform 533"/>
              <p:cNvSpPr>
                <a:spLocks/>
              </p:cNvSpPr>
              <p:nvPr/>
            </p:nvSpPr>
            <p:spPr bwMode="auto">
              <a:xfrm>
                <a:off x="7035" y="12333"/>
                <a:ext cx="10" cy="4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0 h 7"/>
                  <a:gd name="T4" fmla="*/ 0 w 20"/>
                  <a:gd name="T5" fmla="*/ 4 h 7"/>
                  <a:gd name="T6" fmla="*/ 0 w 20"/>
                  <a:gd name="T7" fmla="*/ 4 h 7"/>
                  <a:gd name="T8" fmla="*/ 10 w 20"/>
                  <a:gd name="T9" fmla="*/ 4 h 7"/>
                  <a:gd name="T10" fmla="*/ 10 w 20"/>
                  <a:gd name="T11" fmla="*/ 4 h 7"/>
                  <a:gd name="T12" fmla="*/ 10 w 20"/>
                  <a:gd name="T13" fmla="*/ 0 h 7"/>
                  <a:gd name="T14" fmla="*/ 10 w 20"/>
                  <a:gd name="T15" fmla="*/ 0 h 7"/>
                  <a:gd name="T16" fmla="*/ 0 w 20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"/>
                  <a:gd name="T29" fmla="*/ 20 w 2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5" name="Rectangle 534"/>
              <p:cNvSpPr>
                <a:spLocks noChangeArrowheads="1"/>
              </p:cNvSpPr>
              <p:nvPr/>
            </p:nvSpPr>
            <p:spPr bwMode="auto">
              <a:xfrm>
                <a:off x="7034" y="12338"/>
                <a:ext cx="11" cy="2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6" name="Line 535"/>
              <p:cNvSpPr>
                <a:spLocks noChangeShapeType="1"/>
              </p:cNvSpPr>
              <p:nvPr/>
            </p:nvSpPr>
            <p:spPr bwMode="auto">
              <a:xfrm flipV="1">
                <a:off x="7029" y="12354"/>
                <a:ext cx="1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7" name="Line 536"/>
              <p:cNvSpPr>
                <a:spLocks noChangeShapeType="1"/>
              </p:cNvSpPr>
              <p:nvPr/>
            </p:nvSpPr>
            <p:spPr bwMode="auto">
              <a:xfrm flipV="1">
                <a:off x="7047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8" name="Line 537"/>
              <p:cNvSpPr>
                <a:spLocks noChangeShapeType="1"/>
              </p:cNvSpPr>
              <p:nvPr/>
            </p:nvSpPr>
            <p:spPr bwMode="auto">
              <a:xfrm flipV="1">
                <a:off x="7045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9" name="Line 538"/>
              <p:cNvSpPr>
                <a:spLocks noChangeShapeType="1"/>
              </p:cNvSpPr>
              <p:nvPr/>
            </p:nvSpPr>
            <p:spPr bwMode="auto">
              <a:xfrm flipV="1">
                <a:off x="7039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0" name="Line 539"/>
              <p:cNvSpPr>
                <a:spLocks noChangeShapeType="1"/>
              </p:cNvSpPr>
              <p:nvPr/>
            </p:nvSpPr>
            <p:spPr bwMode="auto">
              <a:xfrm flipV="1">
                <a:off x="7032" y="12354"/>
                <a:ext cx="1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1" name="Freeform 540"/>
              <p:cNvSpPr>
                <a:spLocks/>
              </p:cNvSpPr>
              <p:nvPr/>
            </p:nvSpPr>
            <p:spPr bwMode="auto">
              <a:xfrm>
                <a:off x="7018" y="12326"/>
                <a:ext cx="11" cy="3"/>
              </a:xfrm>
              <a:custGeom>
                <a:avLst/>
                <a:gdLst>
                  <a:gd name="T0" fmla="*/ 11 w 23"/>
                  <a:gd name="T1" fmla="*/ 3 h 6"/>
                  <a:gd name="T2" fmla="*/ 11 w 23"/>
                  <a:gd name="T3" fmla="*/ 1 h 6"/>
                  <a:gd name="T4" fmla="*/ 10 w 23"/>
                  <a:gd name="T5" fmla="*/ 0 h 6"/>
                  <a:gd name="T6" fmla="*/ 0 w 23"/>
                  <a:gd name="T7" fmla="*/ 0 h 6"/>
                  <a:gd name="T8" fmla="*/ 0 w 23"/>
                  <a:gd name="T9" fmla="*/ 2 h 6"/>
                  <a:gd name="T10" fmla="*/ 0 w 2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6"/>
                  <a:gd name="T20" fmla="*/ 23 w 2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6">
                    <a:moveTo>
                      <a:pt x="23" y="6"/>
                    </a:moveTo>
                    <a:lnTo>
                      <a:pt x="23" y="1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2" name="Freeform 541"/>
              <p:cNvSpPr>
                <a:spLocks/>
              </p:cNvSpPr>
              <p:nvPr/>
            </p:nvSpPr>
            <p:spPr bwMode="auto">
              <a:xfrm>
                <a:off x="7009" y="12327"/>
                <a:ext cx="5" cy="3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2 h 7"/>
                  <a:gd name="T4" fmla="*/ 0 w 10"/>
                  <a:gd name="T5" fmla="*/ 3 h 7"/>
                  <a:gd name="T6" fmla="*/ 3 w 10"/>
                  <a:gd name="T7" fmla="*/ 3 h 7"/>
                  <a:gd name="T8" fmla="*/ 5 w 10"/>
                  <a:gd name="T9" fmla="*/ 2 h 7"/>
                  <a:gd name="T10" fmla="*/ 5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3" name="Rectangle 542"/>
              <p:cNvSpPr>
                <a:spLocks noChangeArrowheads="1"/>
              </p:cNvSpPr>
              <p:nvPr/>
            </p:nvSpPr>
            <p:spPr bwMode="auto">
              <a:xfrm>
                <a:off x="7009" y="12326"/>
                <a:ext cx="5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4" name="Rectangle 543"/>
              <p:cNvSpPr>
                <a:spLocks noChangeArrowheads="1"/>
              </p:cNvSpPr>
              <p:nvPr/>
            </p:nvSpPr>
            <p:spPr bwMode="auto">
              <a:xfrm>
                <a:off x="7009" y="12337"/>
                <a:ext cx="5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5" name="Rectangle 544"/>
              <p:cNvSpPr>
                <a:spLocks noChangeArrowheads="1"/>
              </p:cNvSpPr>
              <p:nvPr/>
            </p:nvSpPr>
            <p:spPr bwMode="auto">
              <a:xfrm>
                <a:off x="7014" y="12333"/>
                <a:ext cx="2" cy="1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6" name="Rectangle 545"/>
              <p:cNvSpPr>
                <a:spLocks noChangeArrowheads="1"/>
              </p:cNvSpPr>
              <p:nvPr/>
            </p:nvSpPr>
            <p:spPr bwMode="auto">
              <a:xfrm>
                <a:off x="7018" y="12337"/>
                <a:ext cx="12" cy="3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7" name="Arc 546"/>
              <p:cNvSpPr>
                <a:spLocks/>
              </p:cNvSpPr>
              <p:nvPr/>
            </p:nvSpPr>
            <p:spPr bwMode="auto">
              <a:xfrm>
                <a:off x="7000" y="12329"/>
                <a:ext cx="5" cy="9"/>
              </a:xfrm>
              <a:custGeom>
                <a:avLst/>
                <a:gdLst>
                  <a:gd name="T0" fmla="*/ 0 w 21600"/>
                  <a:gd name="T1" fmla="*/ 0 h 33456"/>
                  <a:gd name="T2" fmla="*/ 0 w 21600"/>
                  <a:gd name="T3" fmla="*/ 0 h 33456"/>
                  <a:gd name="T4" fmla="*/ 0 w 21600"/>
                  <a:gd name="T5" fmla="*/ 0 h 3345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3456"/>
                  <a:gd name="T11" fmla="*/ 21600 w 21600"/>
                  <a:gd name="T12" fmla="*/ 33456 h 334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3456" fill="none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</a:path>
                  <a:path w="21600" h="33456" stroke="0" extrusionOk="0">
                    <a:moveTo>
                      <a:pt x="11190" y="33456"/>
                    </a:moveTo>
                    <a:cubicBezTo>
                      <a:pt x="4288" y="29660"/>
                      <a:pt x="0" y="22407"/>
                      <a:pt x="0" y="14530"/>
                    </a:cubicBezTo>
                    <a:cubicBezTo>
                      <a:pt x="-1" y="9156"/>
                      <a:pt x="2002" y="3976"/>
                      <a:pt x="5617" y="0"/>
                    </a:cubicBezTo>
                    <a:lnTo>
                      <a:pt x="21600" y="1453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8" name="Arc 547"/>
              <p:cNvSpPr>
                <a:spLocks/>
              </p:cNvSpPr>
              <p:nvPr/>
            </p:nvSpPr>
            <p:spPr bwMode="auto">
              <a:xfrm>
                <a:off x="7000" y="12340"/>
                <a:ext cx="5" cy="9"/>
              </a:xfrm>
              <a:custGeom>
                <a:avLst/>
                <a:gdLst>
                  <a:gd name="T0" fmla="*/ 0 w 21600"/>
                  <a:gd name="T1" fmla="*/ 0 h 36954"/>
                  <a:gd name="T2" fmla="*/ 0 w 21600"/>
                  <a:gd name="T3" fmla="*/ 0 h 36954"/>
                  <a:gd name="T4" fmla="*/ 0 w 21600"/>
                  <a:gd name="T5" fmla="*/ 0 h 3695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36954"/>
                  <a:gd name="T11" fmla="*/ 21600 w 21600"/>
                  <a:gd name="T12" fmla="*/ 36954 h 36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36954" fill="none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</a:path>
                  <a:path w="21600" h="36954" stroke="0" extrusionOk="0">
                    <a:moveTo>
                      <a:pt x="11190" y="36954"/>
                    </a:moveTo>
                    <a:cubicBezTo>
                      <a:pt x="4288" y="33158"/>
                      <a:pt x="0" y="25905"/>
                      <a:pt x="0" y="18028"/>
                    </a:cubicBezTo>
                    <a:cubicBezTo>
                      <a:pt x="-1" y="10770"/>
                      <a:pt x="3644" y="3997"/>
                      <a:pt x="9702" y="0"/>
                    </a:cubicBezTo>
                    <a:lnTo>
                      <a:pt x="21600" y="1802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9" name="Freeform 548"/>
              <p:cNvSpPr>
                <a:spLocks/>
              </p:cNvSpPr>
              <p:nvPr/>
            </p:nvSpPr>
            <p:spPr bwMode="auto">
              <a:xfrm>
                <a:off x="7029" y="12328"/>
                <a:ext cx="5" cy="7"/>
              </a:xfrm>
              <a:custGeom>
                <a:avLst/>
                <a:gdLst>
                  <a:gd name="T0" fmla="*/ 0 w 10"/>
                  <a:gd name="T1" fmla="*/ 0 h 14"/>
                  <a:gd name="T2" fmla="*/ 3 w 10"/>
                  <a:gd name="T3" fmla="*/ 0 h 14"/>
                  <a:gd name="T4" fmla="*/ 5 w 10"/>
                  <a:gd name="T5" fmla="*/ 1 h 14"/>
                  <a:gd name="T6" fmla="*/ 5 w 10"/>
                  <a:gd name="T7" fmla="*/ 4 h 14"/>
                  <a:gd name="T8" fmla="*/ 3 w 10"/>
                  <a:gd name="T9" fmla="*/ 5 h 14"/>
                  <a:gd name="T10" fmla="*/ 3 w 10"/>
                  <a:gd name="T11" fmla="*/ 7 h 14"/>
                  <a:gd name="T12" fmla="*/ 5 w 10"/>
                  <a:gd name="T13" fmla="*/ 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0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0" name="Freeform 549"/>
              <p:cNvSpPr>
                <a:spLocks/>
              </p:cNvSpPr>
              <p:nvPr/>
            </p:nvSpPr>
            <p:spPr bwMode="auto">
              <a:xfrm>
                <a:off x="7014" y="12328"/>
                <a:ext cx="20" cy="9"/>
              </a:xfrm>
              <a:custGeom>
                <a:avLst/>
                <a:gdLst>
                  <a:gd name="T0" fmla="*/ 20 w 40"/>
                  <a:gd name="T1" fmla="*/ 9 h 17"/>
                  <a:gd name="T2" fmla="*/ 18 w 40"/>
                  <a:gd name="T3" fmla="*/ 9 h 17"/>
                  <a:gd name="T4" fmla="*/ 17 w 40"/>
                  <a:gd name="T5" fmla="*/ 7 h 17"/>
                  <a:gd name="T6" fmla="*/ 17 w 40"/>
                  <a:gd name="T7" fmla="*/ 5 h 17"/>
                  <a:gd name="T8" fmla="*/ 15 w 40"/>
                  <a:gd name="T9" fmla="*/ 4 h 17"/>
                  <a:gd name="T10" fmla="*/ 12 w 40"/>
                  <a:gd name="T11" fmla="*/ 2 h 17"/>
                  <a:gd name="T12" fmla="*/ 8 w 40"/>
                  <a:gd name="T13" fmla="*/ 2 h 17"/>
                  <a:gd name="T14" fmla="*/ 3 w 40"/>
                  <a:gd name="T15" fmla="*/ 3 h 17"/>
                  <a:gd name="T16" fmla="*/ 1 w 40"/>
                  <a:gd name="T17" fmla="*/ 1 h 17"/>
                  <a:gd name="T18" fmla="*/ 0 w 40"/>
                  <a:gd name="T19" fmla="*/ 0 h 17"/>
                  <a:gd name="T20" fmla="*/ 0 w 40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17"/>
                  <a:gd name="T35" fmla="*/ 40 w 4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17">
                    <a:moveTo>
                      <a:pt x="40" y="17"/>
                    </a:moveTo>
                    <a:lnTo>
                      <a:pt x="36" y="17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4" y="4"/>
                    </a:lnTo>
                    <a:lnTo>
                      <a:pt x="16" y="4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1" name="Freeform 550"/>
              <p:cNvSpPr>
                <a:spLocks/>
              </p:cNvSpPr>
              <p:nvPr/>
            </p:nvSpPr>
            <p:spPr bwMode="auto">
              <a:xfrm>
                <a:off x="7014" y="12338"/>
                <a:ext cx="20" cy="3"/>
              </a:xfrm>
              <a:custGeom>
                <a:avLst/>
                <a:gdLst>
                  <a:gd name="T0" fmla="*/ 20 w 40"/>
                  <a:gd name="T1" fmla="*/ 0 h 7"/>
                  <a:gd name="T2" fmla="*/ 20 w 40"/>
                  <a:gd name="T3" fmla="*/ 0 h 7"/>
                  <a:gd name="T4" fmla="*/ 18 w 40"/>
                  <a:gd name="T5" fmla="*/ 1 h 7"/>
                  <a:gd name="T6" fmla="*/ 17 w 40"/>
                  <a:gd name="T7" fmla="*/ 2 h 7"/>
                  <a:gd name="T8" fmla="*/ 15 w 40"/>
                  <a:gd name="T9" fmla="*/ 2 h 7"/>
                  <a:gd name="T10" fmla="*/ 5 w 40"/>
                  <a:gd name="T11" fmla="*/ 2 h 7"/>
                  <a:gd name="T12" fmla="*/ 3 w 40"/>
                  <a:gd name="T13" fmla="*/ 2 h 7"/>
                  <a:gd name="T14" fmla="*/ 1 w 40"/>
                  <a:gd name="T15" fmla="*/ 3 h 7"/>
                  <a:gd name="T16" fmla="*/ 0 w 40"/>
                  <a:gd name="T17" fmla="*/ 2 h 7"/>
                  <a:gd name="T18" fmla="*/ 0 w 40"/>
                  <a:gd name="T19" fmla="*/ 2 h 7"/>
                  <a:gd name="T20" fmla="*/ 0 w 4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0"/>
                  <a:gd name="T34" fmla="*/ 0 h 7"/>
                  <a:gd name="T35" fmla="*/ 40 w 4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0" h="7">
                    <a:moveTo>
                      <a:pt x="40" y="0"/>
                    </a:moveTo>
                    <a:lnTo>
                      <a:pt x="39" y="0"/>
                    </a:lnTo>
                    <a:lnTo>
                      <a:pt x="36" y="2"/>
                    </a:lnTo>
                    <a:lnTo>
                      <a:pt x="33" y="4"/>
                    </a:lnTo>
                    <a:lnTo>
                      <a:pt x="31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2" name="Line 551"/>
              <p:cNvSpPr>
                <a:spLocks noChangeShapeType="1"/>
              </p:cNvSpPr>
              <p:nvPr/>
            </p:nvSpPr>
            <p:spPr bwMode="auto">
              <a:xfrm flipH="1">
                <a:off x="7030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3" name="Line 552"/>
              <p:cNvSpPr>
                <a:spLocks noChangeShapeType="1"/>
              </p:cNvSpPr>
              <p:nvPr/>
            </p:nvSpPr>
            <p:spPr bwMode="auto">
              <a:xfrm flipH="1">
                <a:off x="7014" y="12339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4" name="Line 553"/>
              <p:cNvSpPr>
                <a:spLocks noChangeShapeType="1"/>
              </p:cNvSpPr>
              <p:nvPr/>
            </p:nvSpPr>
            <p:spPr bwMode="auto">
              <a:xfrm>
                <a:off x="7052" y="12328"/>
                <a:ext cx="1" cy="2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5" name="Freeform 554"/>
              <p:cNvSpPr>
                <a:spLocks/>
              </p:cNvSpPr>
              <p:nvPr/>
            </p:nvSpPr>
            <p:spPr bwMode="auto">
              <a:xfrm>
                <a:off x="7030" y="12350"/>
                <a:ext cx="17" cy="4"/>
              </a:xfrm>
              <a:custGeom>
                <a:avLst/>
                <a:gdLst>
                  <a:gd name="T0" fmla="*/ 0 w 34"/>
                  <a:gd name="T1" fmla="*/ 4 h 10"/>
                  <a:gd name="T2" fmla="*/ 17 w 34"/>
                  <a:gd name="T3" fmla="*/ 4 h 10"/>
                  <a:gd name="T4" fmla="*/ 17 w 34"/>
                  <a:gd name="T5" fmla="*/ 0 h 10"/>
                  <a:gd name="T6" fmla="*/ 0 60000 65536"/>
                  <a:gd name="T7" fmla="*/ 0 60000 65536"/>
                  <a:gd name="T8" fmla="*/ 0 60000 65536"/>
                  <a:gd name="T9" fmla="*/ 0 w 34"/>
                  <a:gd name="T10" fmla="*/ 0 h 10"/>
                  <a:gd name="T11" fmla="*/ 34 w 34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" h="10">
                    <a:moveTo>
                      <a:pt x="0" y="10"/>
                    </a:moveTo>
                    <a:lnTo>
                      <a:pt x="34" y="10"/>
                    </a:lnTo>
                    <a:lnTo>
                      <a:pt x="34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6" name="Line 555"/>
              <p:cNvSpPr>
                <a:spLocks noChangeShapeType="1"/>
              </p:cNvSpPr>
              <p:nvPr/>
            </p:nvSpPr>
            <p:spPr bwMode="auto">
              <a:xfrm>
                <a:off x="7004" y="12328"/>
                <a:ext cx="1" cy="2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7" name="Line 556"/>
              <p:cNvSpPr>
                <a:spLocks noChangeShapeType="1"/>
              </p:cNvSpPr>
              <p:nvPr/>
            </p:nvSpPr>
            <p:spPr bwMode="auto">
              <a:xfrm>
                <a:off x="7008" y="12329"/>
                <a:ext cx="1" cy="2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8" name="Line 557"/>
              <p:cNvSpPr>
                <a:spLocks noChangeShapeType="1"/>
              </p:cNvSpPr>
              <p:nvPr/>
            </p:nvSpPr>
            <p:spPr bwMode="auto">
              <a:xfrm>
                <a:off x="7003" y="12328"/>
                <a:ext cx="5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9" name="Line 558"/>
              <p:cNvSpPr>
                <a:spLocks noChangeShapeType="1"/>
              </p:cNvSpPr>
              <p:nvPr/>
            </p:nvSpPr>
            <p:spPr bwMode="auto">
              <a:xfrm>
                <a:off x="7004" y="12350"/>
                <a:ext cx="4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90" name="Line 559"/>
              <p:cNvSpPr>
                <a:spLocks noChangeShapeType="1"/>
              </p:cNvSpPr>
              <p:nvPr/>
            </p:nvSpPr>
            <p:spPr bwMode="auto">
              <a:xfrm>
                <a:off x="7030" y="12350"/>
                <a:ext cx="1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91" name="Rectangle 560"/>
              <p:cNvSpPr>
                <a:spLocks noChangeArrowheads="1"/>
              </p:cNvSpPr>
              <p:nvPr/>
            </p:nvSpPr>
            <p:spPr bwMode="auto">
              <a:xfrm>
                <a:off x="7068" y="12337"/>
                <a:ext cx="6" cy="4"/>
              </a:xfrm>
              <a:prstGeom prst="rect">
                <a:avLst/>
              </a:prstGeom>
              <a:grpFill/>
              <a:ln w="3175">
                <a:solidFill>
                  <a:srgbClr val="0033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93" name="Group 603"/>
            <p:cNvGrpSpPr>
              <a:grpSpLocks noChangeAspect="1"/>
            </p:cNvGrpSpPr>
            <p:nvPr/>
          </p:nvGrpSpPr>
          <p:grpSpPr bwMode="auto">
            <a:xfrm>
              <a:off x="7876754" y="4240461"/>
              <a:ext cx="576064" cy="164017"/>
              <a:chOff x="50" y="306"/>
              <a:chExt cx="826" cy="194"/>
            </a:xfrm>
            <a:solidFill>
              <a:schemeClr val="accent5">
                <a:lumMod val="60000"/>
                <a:lumOff val="40000"/>
              </a:schemeClr>
            </a:solidFill>
          </p:grpSpPr>
          <p:sp>
            <p:nvSpPr>
              <p:cNvPr id="4201" name="Freeform 604"/>
              <p:cNvSpPr>
                <a:spLocks noChangeAspect="1"/>
              </p:cNvSpPr>
              <p:nvPr/>
            </p:nvSpPr>
            <p:spPr bwMode="auto">
              <a:xfrm>
                <a:off x="89" y="439"/>
                <a:ext cx="13" cy="11"/>
              </a:xfrm>
              <a:custGeom>
                <a:avLst/>
                <a:gdLst>
                  <a:gd name="T0" fmla="*/ 1 w 26"/>
                  <a:gd name="T1" fmla="*/ 0 h 20"/>
                  <a:gd name="T2" fmla="*/ 1 w 26"/>
                  <a:gd name="T3" fmla="*/ 1 h 20"/>
                  <a:gd name="T4" fmla="*/ 1 w 26"/>
                  <a:gd name="T5" fmla="*/ 1 h 20"/>
                  <a:gd name="T6" fmla="*/ 1 w 26"/>
                  <a:gd name="T7" fmla="*/ 1 h 20"/>
                  <a:gd name="T8" fmla="*/ 1 w 26"/>
                  <a:gd name="T9" fmla="*/ 1 h 20"/>
                  <a:gd name="T10" fmla="*/ 0 w 26"/>
                  <a:gd name="T11" fmla="*/ 1 h 20"/>
                  <a:gd name="T12" fmla="*/ 1 w 26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20"/>
                  <a:gd name="T23" fmla="*/ 26 w 26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20">
                    <a:moveTo>
                      <a:pt x="8" y="0"/>
                    </a:moveTo>
                    <a:lnTo>
                      <a:pt x="26" y="9"/>
                    </a:lnTo>
                    <a:lnTo>
                      <a:pt x="18" y="13"/>
                    </a:lnTo>
                    <a:lnTo>
                      <a:pt x="17" y="20"/>
                    </a:lnTo>
                    <a:lnTo>
                      <a:pt x="8" y="9"/>
                    </a:lnTo>
                    <a:lnTo>
                      <a:pt x="0" y="6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94" name="Group 605"/>
              <p:cNvGrpSpPr>
                <a:grpSpLocks noChangeAspect="1"/>
              </p:cNvGrpSpPr>
              <p:nvPr/>
            </p:nvGrpSpPr>
            <p:grpSpPr bwMode="auto">
              <a:xfrm>
                <a:off x="329" y="423"/>
                <a:ext cx="44" cy="17"/>
                <a:chOff x="2769" y="979"/>
                <a:chExt cx="230" cy="90"/>
              </a:xfrm>
              <a:grpFill/>
            </p:grpSpPr>
            <p:sp>
              <p:nvSpPr>
                <p:cNvPr id="4365" name="Freeform 606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6" name="Freeform 607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7" name="Freeform 608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8" name="Freeform 609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69" name="Freeform 610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70" name="Freeform 611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71" name="Freeform 612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203" name="Freeform 614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6" cy="99"/>
              </a:xfrm>
              <a:custGeom>
                <a:avLst/>
                <a:gdLst>
                  <a:gd name="T0" fmla="*/ 0 w 1188"/>
                  <a:gd name="T1" fmla="*/ 3 h 141"/>
                  <a:gd name="T2" fmla="*/ 6 w 1188"/>
                  <a:gd name="T3" fmla="*/ 6 h 141"/>
                  <a:gd name="T4" fmla="*/ 8 w 1188"/>
                  <a:gd name="T5" fmla="*/ 8 h 141"/>
                  <a:gd name="T6" fmla="*/ 12 w 1188"/>
                  <a:gd name="T7" fmla="*/ 10 h 141"/>
                  <a:gd name="T8" fmla="*/ 17 w 1188"/>
                  <a:gd name="T9" fmla="*/ 14 h 141"/>
                  <a:gd name="T10" fmla="*/ 29 w 1188"/>
                  <a:gd name="T11" fmla="*/ 16 h 141"/>
                  <a:gd name="T12" fmla="*/ 56 w 1188"/>
                  <a:gd name="T13" fmla="*/ 19 h 141"/>
                  <a:gd name="T14" fmla="*/ 82 w 1188"/>
                  <a:gd name="T15" fmla="*/ 20 h 141"/>
                  <a:gd name="T16" fmla="*/ 114 w 1188"/>
                  <a:gd name="T17" fmla="*/ 22 h 141"/>
                  <a:gd name="T18" fmla="*/ 146 w 1188"/>
                  <a:gd name="T19" fmla="*/ 23 h 141"/>
                  <a:gd name="T20" fmla="*/ 185 w 1188"/>
                  <a:gd name="T21" fmla="*/ 24 h 141"/>
                  <a:gd name="T22" fmla="*/ 188 w 1188"/>
                  <a:gd name="T23" fmla="*/ 22 h 141"/>
                  <a:gd name="T24" fmla="*/ 191 w 1188"/>
                  <a:gd name="T25" fmla="*/ 19 h 141"/>
                  <a:gd name="T26" fmla="*/ 193 w 1188"/>
                  <a:gd name="T27" fmla="*/ 14 h 141"/>
                  <a:gd name="T28" fmla="*/ 193 w 1188"/>
                  <a:gd name="T29" fmla="*/ 10 h 141"/>
                  <a:gd name="T30" fmla="*/ 193 w 1188"/>
                  <a:gd name="T31" fmla="*/ 8 h 141"/>
                  <a:gd name="T32" fmla="*/ 182 w 1188"/>
                  <a:gd name="T33" fmla="*/ 6 h 141"/>
                  <a:gd name="T34" fmla="*/ 155 w 1188"/>
                  <a:gd name="T35" fmla="*/ 4 h 141"/>
                  <a:gd name="T36" fmla="*/ 139 w 1188"/>
                  <a:gd name="T37" fmla="*/ 4 h 141"/>
                  <a:gd name="T38" fmla="*/ 75 w 1188"/>
                  <a:gd name="T39" fmla="*/ 3 h 141"/>
                  <a:gd name="T40" fmla="*/ 74 w 1188"/>
                  <a:gd name="T41" fmla="*/ 4 h 141"/>
                  <a:gd name="T42" fmla="*/ 56 w 1188"/>
                  <a:gd name="T43" fmla="*/ 4 h 141"/>
                  <a:gd name="T44" fmla="*/ 40 w 1188"/>
                  <a:gd name="T45" fmla="*/ 4 h 141"/>
                  <a:gd name="T46" fmla="*/ 26 w 1188"/>
                  <a:gd name="T47" fmla="*/ 3 h 141"/>
                  <a:gd name="T48" fmla="*/ 17 w 1188"/>
                  <a:gd name="T49" fmla="*/ 2 h 141"/>
                  <a:gd name="T50" fmla="*/ 10 w 1188"/>
                  <a:gd name="T51" fmla="*/ 0 h 141"/>
                  <a:gd name="T52" fmla="*/ 0 w 1188"/>
                  <a:gd name="T53" fmla="*/ 3 h 14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8"/>
                  <a:gd name="T82" fmla="*/ 0 h 141"/>
                  <a:gd name="T83" fmla="*/ 1188 w 1188"/>
                  <a:gd name="T84" fmla="*/ 141 h 14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8" h="141">
                    <a:moveTo>
                      <a:pt x="0" y="16"/>
                    </a:moveTo>
                    <a:lnTo>
                      <a:pt x="39" y="38"/>
                    </a:lnTo>
                    <a:lnTo>
                      <a:pt x="51" y="48"/>
                    </a:lnTo>
                    <a:lnTo>
                      <a:pt x="75" y="60"/>
                    </a:lnTo>
                    <a:lnTo>
                      <a:pt x="100" y="83"/>
                    </a:lnTo>
                    <a:lnTo>
                      <a:pt x="182" y="96"/>
                    </a:lnTo>
                    <a:lnTo>
                      <a:pt x="344" y="111"/>
                    </a:lnTo>
                    <a:lnTo>
                      <a:pt x="503" y="121"/>
                    </a:lnTo>
                    <a:lnTo>
                      <a:pt x="703" y="133"/>
                    </a:lnTo>
                    <a:lnTo>
                      <a:pt x="899" y="137"/>
                    </a:lnTo>
                    <a:lnTo>
                      <a:pt x="1140" y="141"/>
                    </a:lnTo>
                    <a:lnTo>
                      <a:pt x="1161" y="133"/>
                    </a:lnTo>
                    <a:lnTo>
                      <a:pt x="1180" y="110"/>
                    </a:lnTo>
                    <a:lnTo>
                      <a:pt x="1188" y="86"/>
                    </a:lnTo>
                    <a:lnTo>
                      <a:pt x="1187" y="59"/>
                    </a:lnTo>
                    <a:lnTo>
                      <a:pt x="1184" y="45"/>
                    </a:lnTo>
                    <a:lnTo>
                      <a:pt x="1120" y="34"/>
                    </a:lnTo>
                    <a:lnTo>
                      <a:pt x="957" y="24"/>
                    </a:lnTo>
                    <a:lnTo>
                      <a:pt x="854" y="24"/>
                    </a:lnTo>
                    <a:lnTo>
                      <a:pt x="465" y="16"/>
                    </a:lnTo>
                    <a:lnTo>
                      <a:pt x="451" y="20"/>
                    </a:lnTo>
                    <a:lnTo>
                      <a:pt x="342" y="22"/>
                    </a:lnTo>
                    <a:lnTo>
                      <a:pt x="245" y="21"/>
                    </a:lnTo>
                    <a:lnTo>
                      <a:pt x="164" y="17"/>
                    </a:lnTo>
                    <a:lnTo>
                      <a:pt x="108" y="10"/>
                    </a:lnTo>
                    <a:lnTo>
                      <a:pt x="64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4" name="Freeform 615"/>
              <p:cNvSpPr>
                <a:spLocks noChangeAspect="1"/>
              </p:cNvSpPr>
              <p:nvPr/>
            </p:nvSpPr>
            <p:spPr bwMode="auto">
              <a:xfrm>
                <a:off x="50" y="401"/>
                <a:ext cx="821" cy="62"/>
              </a:xfrm>
              <a:custGeom>
                <a:avLst/>
                <a:gdLst>
                  <a:gd name="T0" fmla="*/ 0 w 1183"/>
                  <a:gd name="T1" fmla="*/ 3 h 90"/>
                  <a:gd name="T2" fmla="*/ 11 w 1183"/>
                  <a:gd name="T3" fmla="*/ 6 h 90"/>
                  <a:gd name="T4" fmla="*/ 24 w 1183"/>
                  <a:gd name="T5" fmla="*/ 8 h 90"/>
                  <a:gd name="T6" fmla="*/ 39 w 1183"/>
                  <a:gd name="T7" fmla="*/ 8 h 90"/>
                  <a:gd name="T8" fmla="*/ 48 w 1183"/>
                  <a:gd name="T9" fmla="*/ 8 h 90"/>
                  <a:gd name="T10" fmla="*/ 46 w 1183"/>
                  <a:gd name="T11" fmla="*/ 12 h 90"/>
                  <a:gd name="T12" fmla="*/ 55 w 1183"/>
                  <a:gd name="T13" fmla="*/ 12 h 90"/>
                  <a:gd name="T14" fmla="*/ 74 w 1183"/>
                  <a:gd name="T15" fmla="*/ 12 h 90"/>
                  <a:gd name="T16" fmla="*/ 74 w 1183"/>
                  <a:gd name="T17" fmla="*/ 11 h 90"/>
                  <a:gd name="T18" fmla="*/ 99 w 1183"/>
                  <a:gd name="T19" fmla="*/ 12 h 90"/>
                  <a:gd name="T20" fmla="*/ 120 w 1183"/>
                  <a:gd name="T21" fmla="*/ 13 h 90"/>
                  <a:gd name="T22" fmla="*/ 146 w 1183"/>
                  <a:gd name="T23" fmla="*/ 13 h 90"/>
                  <a:gd name="T24" fmla="*/ 157 w 1183"/>
                  <a:gd name="T25" fmla="*/ 14 h 90"/>
                  <a:gd name="T26" fmla="*/ 159 w 1183"/>
                  <a:gd name="T27" fmla="*/ 12 h 90"/>
                  <a:gd name="T28" fmla="*/ 188 w 1183"/>
                  <a:gd name="T29" fmla="*/ 12 h 90"/>
                  <a:gd name="T30" fmla="*/ 191 w 1183"/>
                  <a:gd name="T31" fmla="*/ 7 h 90"/>
                  <a:gd name="T32" fmla="*/ 177 w 1183"/>
                  <a:gd name="T33" fmla="*/ 6 h 90"/>
                  <a:gd name="T34" fmla="*/ 151 w 1183"/>
                  <a:gd name="T35" fmla="*/ 4 h 90"/>
                  <a:gd name="T36" fmla="*/ 75 w 1183"/>
                  <a:gd name="T37" fmla="*/ 2 h 90"/>
                  <a:gd name="T38" fmla="*/ 73 w 1183"/>
                  <a:gd name="T39" fmla="*/ 4 h 90"/>
                  <a:gd name="T40" fmla="*/ 62 w 1183"/>
                  <a:gd name="T41" fmla="*/ 3 h 90"/>
                  <a:gd name="T42" fmla="*/ 56 w 1183"/>
                  <a:gd name="T43" fmla="*/ 4 h 90"/>
                  <a:gd name="T44" fmla="*/ 40 w 1183"/>
                  <a:gd name="T45" fmla="*/ 4 h 90"/>
                  <a:gd name="T46" fmla="*/ 28 w 1183"/>
                  <a:gd name="T47" fmla="*/ 3 h 90"/>
                  <a:gd name="T48" fmla="*/ 15 w 1183"/>
                  <a:gd name="T49" fmla="*/ 1 h 90"/>
                  <a:gd name="T50" fmla="*/ 9 w 1183"/>
                  <a:gd name="T51" fmla="*/ 0 h 90"/>
                  <a:gd name="T52" fmla="*/ 0 w 1183"/>
                  <a:gd name="T53" fmla="*/ 3 h 9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83"/>
                  <a:gd name="T82" fmla="*/ 0 h 90"/>
                  <a:gd name="T83" fmla="*/ 1183 w 1183"/>
                  <a:gd name="T84" fmla="*/ 90 h 9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83" h="90">
                    <a:moveTo>
                      <a:pt x="0" y="18"/>
                    </a:moveTo>
                    <a:lnTo>
                      <a:pt x="68" y="41"/>
                    </a:lnTo>
                    <a:lnTo>
                      <a:pt x="154" y="49"/>
                    </a:lnTo>
                    <a:lnTo>
                      <a:pt x="243" y="54"/>
                    </a:lnTo>
                    <a:lnTo>
                      <a:pt x="296" y="53"/>
                    </a:lnTo>
                    <a:lnTo>
                      <a:pt x="284" y="75"/>
                    </a:lnTo>
                    <a:lnTo>
                      <a:pt x="340" y="77"/>
                    </a:lnTo>
                    <a:lnTo>
                      <a:pt x="457" y="80"/>
                    </a:lnTo>
                    <a:lnTo>
                      <a:pt x="457" y="72"/>
                    </a:lnTo>
                    <a:lnTo>
                      <a:pt x="611" y="80"/>
                    </a:lnTo>
                    <a:lnTo>
                      <a:pt x="745" y="85"/>
                    </a:lnTo>
                    <a:lnTo>
                      <a:pt x="905" y="87"/>
                    </a:lnTo>
                    <a:lnTo>
                      <a:pt x="976" y="90"/>
                    </a:lnTo>
                    <a:lnTo>
                      <a:pt x="989" y="77"/>
                    </a:lnTo>
                    <a:lnTo>
                      <a:pt x="1170" y="79"/>
                    </a:lnTo>
                    <a:lnTo>
                      <a:pt x="1183" y="45"/>
                    </a:lnTo>
                    <a:lnTo>
                      <a:pt x="1101" y="34"/>
                    </a:lnTo>
                    <a:lnTo>
                      <a:pt x="935" y="26"/>
                    </a:lnTo>
                    <a:lnTo>
                      <a:pt x="462" y="15"/>
                    </a:lnTo>
                    <a:lnTo>
                      <a:pt x="453" y="23"/>
                    </a:lnTo>
                    <a:lnTo>
                      <a:pt x="388" y="20"/>
                    </a:lnTo>
                    <a:lnTo>
                      <a:pt x="346" y="23"/>
                    </a:lnTo>
                    <a:lnTo>
                      <a:pt x="252" y="24"/>
                    </a:lnTo>
                    <a:lnTo>
                      <a:pt x="170" y="20"/>
                    </a:lnTo>
                    <a:lnTo>
                      <a:pt x="94" y="10"/>
                    </a:lnTo>
                    <a:lnTo>
                      <a:pt x="59" y="0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5" name="Freeform 616"/>
              <p:cNvSpPr>
                <a:spLocks noChangeAspect="1"/>
              </p:cNvSpPr>
              <p:nvPr/>
            </p:nvSpPr>
            <p:spPr bwMode="auto">
              <a:xfrm>
                <a:off x="391" y="459"/>
                <a:ext cx="471" cy="27"/>
              </a:xfrm>
              <a:custGeom>
                <a:avLst/>
                <a:gdLst>
                  <a:gd name="T0" fmla="*/ 111 w 677"/>
                  <a:gd name="T1" fmla="*/ 0 h 41"/>
                  <a:gd name="T2" fmla="*/ 110 w 677"/>
                  <a:gd name="T3" fmla="*/ 2 h 41"/>
                  <a:gd name="T4" fmla="*/ 106 w 677"/>
                  <a:gd name="T5" fmla="*/ 5 h 41"/>
                  <a:gd name="T6" fmla="*/ 100 w 677"/>
                  <a:gd name="T7" fmla="*/ 5 h 41"/>
                  <a:gd name="T8" fmla="*/ 99 w 677"/>
                  <a:gd name="T9" fmla="*/ 5 h 41"/>
                  <a:gd name="T10" fmla="*/ 0 w 677"/>
                  <a:gd name="T11" fmla="*/ 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77"/>
                  <a:gd name="T19" fmla="*/ 0 h 41"/>
                  <a:gd name="T20" fmla="*/ 677 w 67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77" h="41">
                    <a:moveTo>
                      <a:pt x="677" y="0"/>
                    </a:moveTo>
                    <a:lnTo>
                      <a:pt x="676" y="18"/>
                    </a:lnTo>
                    <a:lnTo>
                      <a:pt x="650" y="41"/>
                    </a:lnTo>
                    <a:lnTo>
                      <a:pt x="617" y="39"/>
                    </a:lnTo>
                    <a:lnTo>
                      <a:pt x="608" y="35"/>
                    </a:lnTo>
                    <a:lnTo>
                      <a:pt x="0" y="12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6" name="Line 617"/>
              <p:cNvSpPr>
                <a:spLocks noChangeAspect="1" noChangeShapeType="1"/>
              </p:cNvSpPr>
              <p:nvPr/>
            </p:nvSpPr>
            <p:spPr bwMode="auto">
              <a:xfrm>
                <a:off x="821" y="475"/>
                <a:ext cx="20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7" name="Line 618"/>
              <p:cNvSpPr>
                <a:spLocks noChangeAspect="1" noChangeShapeType="1"/>
              </p:cNvSpPr>
              <p:nvPr/>
            </p:nvSpPr>
            <p:spPr bwMode="auto">
              <a:xfrm flipV="1">
                <a:off x="844" y="475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8" name="Line 619"/>
              <p:cNvSpPr>
                <a:spLocks noChangeAspect="1" noChangeShapeType="1"/>
              </p:cNvSpPr>
              <p:nvPr/>
            </p:nvSpPr>
            <p:spPr bwMode="auto">
              <a:xfrm>
                <a:off x="749" y="465"/>
                <a:ext cx="44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9" name="Line 620"/>
              <p:cNvSpPr>
                <a:spLocks noChangeAspect="1" noChangeShapeType="1"/>
              </p:cNvSpPr>
              <p:nvPr/>
            </p:nvSpPr>
            <p:spPr bwMode="auto">
              <a:xfrm>
                <a:off x="793" y="472"/>
                <a:ext cx="25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0" name="Line 621"/>
              <p:cNvSpPr>
                <a:spLocks noChangeAspect="1" noChangeShapeType="1"/>
              </p:cNvSpPr>
              <p:nvPr/>
            </p:nvSpPr>
            <p:spPr bwMode="auto">
              <a:xfrm flipV="1">
                <a:off x="821" y="468"/>
                <a:ext cx="7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1" name="Line 622"/>
              <p:cNvSpPr>
                <a:spLocks noChangeAspect="1" noChangeShapeType="1"/>
              </p:cNvSpPr>
              <p:nvPr/>
            </p:nvSpPr>
            <p:spPr bwMode="auto">
              <a:xfrm flipV="1">
                <a:off x="793" y="463"/>
                <a:ext cx="7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2" name="Line 623"/>
              <p:cNvSpPr>
                <a:spLocks noChangeAspect="1" noChangeShapeType="1"/>
              </p:cNvSpPr>
              <p:nvPr/>
            </p:nvSpPr>
            <p:spPr bwMode="auto">
              <a:xfrm flipH="1">
                <a:off x="795" y="468"/>
                <a:ext cx="5" cy="4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3" name="Line 624"/>
              <p:cNvSpPr>
                <a:spLocks noChangeAspect="1" noChangeShapeType="1"/>
              </p:cNvSpPr>
              <p:nvPr/>
            </p:nvSpPr>
            <p:spPr bwMode="auto">
              <a:xfrm flipH="1">
                <a:off x="825" y="470"/>
                <a:ext cx="37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4" name="Line 625"/>
              <p:cNvSpPr>
                <a:spLocks noChangeAspect="1" noChangeShapeType="1"/>
              </p:cNvSpPr>
              <p:nvPr/>
            </p:nvSpPr>
            <p:spPr bwMode="auto">
              <a:xfrm>
                <a:off x="802" y="468"/>
                <a:ext cx="23" cy="0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5" name="Oval 626"/>
              <p:cNvSpPr>
                <a:spLocks noChangeAspect="1" noChangeArrowheads="1"/>
              </p:cNvSpPr>
              <p:nvPr/>
            </p:nvSpPr>
            <p:spPr bwMode="auto">
              <a:xfrm>
                <a:off x="251" y="431"/>
                <a:ext cx="30" cy="4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6" name="Oval 627"/>
              <p:cNvSpPr>
                <a:spLocks noChangeAspect="1" noChangeArrowheads="1"/>
              </p:cNvSpPr>
              <p:nvPr/>
            </p:nvSpPr>
            <p:spPr bwMode="auto">
              <a:xfrm>
                <a:off x="200" y="426"/>
                <a:ext cx="28" cy="7"/>
              </a:xfrm>
              <a:prstGeom prst="ellips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7" name="Freeform 628"/>
              <p:cNvSpPr>
                <a:spLocks noChangeAspect="1"/>
              </p:cNvSpPr>
              <p:nvPr/>
            </p:nvSpPr>
            <p:spPr bwMode="auto">
              <a:xfrm>
                <a:off x="362" y="437"/>
                <a:ext cx="507" cy="13"/>
              </a:xfrm>
              <a:custGeom>
                <a:avLst/>
                <a:gdLst>
                  <a:gd name="T0" fmla="*/ 4 w 1044"/>
                  <a:gd name="T1" fmla="*/ 0 h 44"/>
                  <a:gd name="T2" fmla="*/ 8 w 1044"/>
                  <a:gd name="T3" fmla="*/ 0 h 44"/>
                  <a:gd name="T4" fmla="*/ 12 w 1044"/>
                  <a:gd name="T5" fmla="*/ 0 h 44"/>
                  <a:gd name="T6" fmla="*/ 17 w 1044"/>
                  <a:gd name="T7" fmla="*/ 0 h 44"/>
                  <a:gd name="T8" fmla="*/ 22 w 1044"/>
                  <a:gd name="T9" fmla="*/ 0 h 44"/>
                  <a:gd name="T10" fmla="*/ 28 w 1044"/>
                  <a:gd name="T11" fmla="*/ 0 h 44"/>
                  <a:gd name="T12" fmla="*/ 28 w 1044"/>
                  <a:gd name="T13" fmla="*/ 0 h 44"/>
                  <a:gd name="T14" fmla="*/ 28 w 1044"/>
                  <a:gd name="T15" fmla="*/ 0 h 44"/>
                  <a:gd name="T16" fmla="*/ 25 w 1044"/>
                  <a:gd name="T17" fmla="*/ 0 h 44"/>
                  <a:gd name="T18" fmla="*/ 17 w 1044"/>
                  <a:gd name="T19" fmla="*/ 0 h 44"/>
                  <a:gd name="T20" fmla="*/ 10 w 1044"/>
                  <a:gd name="T21" fmla="*/ 0 h 44"/>
                  <a:gd name="T22" fmla="*/ 5 w 1044"/>
                  <a:gd name="T23" fmla="*/ 0 h 44"/>
                  <a:gd name="T24" fmla="*/ 0 w 1044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44"/>
                  <a:gd name="T40" fmla="*/ 0 h 44"/>
                  <a:gd name="T41" fmla="*/ 1044 w 1044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44" h="44">
                    <a:moveTo>
                      <a:pt x="165" y="38"/>
                    </a:moveTo>
                    <a:lnTo>
                      <a:pt x="303" y="37"/>
                    </a:lnTo>
                    <a:lnTo>
                      <a:pt x="450" y="37"/>
                    </a:lnTo>
                    <a:lnTo>
                      <a:pt x="632" y="39"/>
                    </a:lnTo>
                    <a:lnTo>
                      <a:pt x="801" y="39"/>
                    </a:lnTo>
                    <a:lnTo>
                      <a:pt x="1023" y="44"/>
                    </a:lnTo>
                    <a:lnTo>
                      <a:pt x="1044" y="0"/>
                    </a:lnTo>
                    <a:lnTo>
                      <a:pt x="1043" y="6"/>
                    </a:lnTo>
                    <a:lnTo>
                      <a:pt x="925" y="5"/>
                    </a:lnTo>
                    <a:lnTo>
                      <a:pt x="659" y="4"/>
                    </a:lnTo>
                    <a:lnTo>
                      <a:pt x="381" y="5"/>
                    </a:lnTo>
                    <a:lnTo>
                      <a:pt x="190" y="5"/>
                    </a:lnTo>
                    <a:lnTo>
                      <a:pt x="0" y="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8" name="Freeform 629"/>
              <p:cNvSpPr>
                <a:spLocks noChangeAspect="1"/>
              </p:cNvSpPr>
              <p:nvPr/>
            </p:nvSpPr>
            <p:spPr bwMode="auto">
              <a:xfrm>
                <a:off x="377" y="447"/>
                <a:ext cx="484" cy="3"/>
              </a:xfrm>
              <a:custGeom>
                <a:avLst/>
                <a:gdLst>
                  <a:gd name="T0" fmla="*/ 0 w 996"/>
                  <a:gd name="T1" fmla="*/ 0 h 5"/>
                  <a:gd name="T2" fmla="*/ 3 w 996"/>
                  <a:gd name="T3" fmla="*/ 0 h 5"/>
                  <a:gd name="T4" fmla="*/ 8 w 996"/>
                  <a:gd name="T5" fmla="*/ 1 h 5"/>
                  <a:gd name="T6" fmla="*/ 13 w 996"/>
                  <a:gd name="T7" fmla="*/ 1 h 5"/>
                  <a:gd name="T8" fmla="*/ 17 w 996"/>
                  <a:gd name="T9" fmla="*/ 1 h 5"/>
                  <a:gd name="T10" fmla="*/ 23 w 996"/>
                  <a:gd name="T11" fmla="*/ 1 h 5"/>
                  <a:gd name="T12" fmla="*/ 25 w 996"/>
                  <a:gd name="T13" fmla="*/ 1 h 5"/>
                  <a:gd name="T14" fmla="*/ 27 w 996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96"/>
                  <a:gd name="T25" fmla="*/ 0 h 5"/>
                  <a:gd name="T26" fmla="*/ 996 w 99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96" h="5">
                    <a:moveTo>
                      <a:pt x="0" y="0"/>
                    </a:moveTo>
                    <a:lnTo>
                      <a:pt x="130" y="0"/>
                    </a:lnTo>
                    <a:lnTo>
                      <a:pt x="294" y="2"/>
                    </a:lnTo>
                    <a:lnTo>
                      <a:pt x="461" y="2"/>
                    </a:lnTo>
                    <a:lnTo>
                      <a:pt x="655" y="2"/>
                    </a:lnTo>
                    <a:lnTo>
                      <a:pt x="837" y="4"/>
                    </a:lnTo>
                    <a:lnTo>
                      <a:pt x="937" y="4"/>
                    </a:lnTo>
                    <a:lnTo>
                      <a:pt x="996" y="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9" name="Freeform 630"/>
              <p:cNvSpPr>
                <a:spLocks noChangeAspect="1"/>
              </p:cNvSpPr>
              <p:nvPr/>
            </p:nvSpPr>
            <p:spPr bwMode="auto">
              <a:xfrm>
                <a:off x="360" y="420"/>
                <a:ext cx="509" cy="10"/>
              </a:xfrm>
              <a:custGeom>
                <a:avLst/>
                <a:gdLst>
                  <a:gd name="T0" fmla="*/ 0 w 1047"/>
                  <a:gd name="T1" fmla="*/ 0 h 34"/>
                  <a:gd name="T2" fmla="*/ 1 w 1047"/>
                  <a:gd name="T3" fmla="*/ 0 h 34"/>
                  <a:gd name="T4" fmla="*/ 0 w 1047"/>
                  <a:gd name="T5" fmla="*/ 0 h 34"/>
                  <a:gd name="T6" fmla="*/ 5 w 1047"/>
                  <a:gd name="T7" fmla="*/ 0 h 34"/>
                  <a:gd name="T8" fmla="*/ 18 w 1047"/>
                  <a:gd name="T9" fmla="*/ 0 h 34"/>
                  <a:gd name="T10" fmla="*/ 23 w 1047"/>
                  <a:gd name="T11" fmla="*/ 0 h 34"/>
                  <a:gd name="T12" fmla="*/ 28 w 1047"/>
                  <a:gd name="T13" fmla="*/ 0 h 34"/>
                  <a:gd name="T14" fmla="*/ 28 w 1047"/>
                  <a:gd name="T15" fmla="*/ 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47"/>
                  <a:gd name="T25" fmla="*/ 0 h 34"/>
                  <a:gd name="T26" fmla="*/ 1047 w 1047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47" h="34">
                    <a:moveTo>
                      <a:pt x="0" y="0"/>
                    </a:moveTo>
                    <a:lnTo>
                      <a:pt x="40" y="0"/>
                    </a:lnTo>
                    <a:lnTo>
                      <a:pt x="23" y="13"/>
                    </a:lnTo>
                    <a:lnTo>
                      <a:pt x="176" y="31"/>
                    </a:lnTo>
                    <a:lnTo>
                      <a:pt x="645" y="30"/>
                    </a:lnTo>
                    <a:lnTo>
                      <a:pt x="857" y="34"/>
                    </a:lnTo>
                    <a:lnTo>
                      <a:pt x="1043" y="33"/>
                    </a:lnTo>
                    <a:cubicBezTo>
                      <a:pt x="1047" y="28"/>
                      <a:pt x="1047" y="30"/>
                      <a:pt x="1047" y="27"/>
                    </a:cubicBez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0" name="Freeform 631"/>
              <p:cNvSpPr>
                <a:spLocks noChangeAspect="1"/>
              </p:cNvSpPr>
              <p:nvPr/>
            </p:nvSpPr>
            <p:spPr bwMode="auto">
              <a:xfrm>
                <a:off x="87" y="405"/>
                <a:ext cx="252" cy="9"/>
              </a:xfrm>
              <a:custGeom>
                <a:avLst/>
                <a:gdLst>
                  <a:gd name="T0" fmla="*/ 14 w 518"/>
                  <a:gd name="T1" fmla="*/ 0 h 31"/>
                  <a:gd name="T2" fmla="*/ 12 w 518"/>
                  <a:gd name="T3" fmla="*/ 0 h 31"/>
                  <a:gd name="T4" fmla="*/ 11 w 518"/>
                  <a:gd name="T5" fmla="*/ 0 h 31"/>
                  <a:gd name="T6" fmla="*/ 7 w 518"/>
                  <a:gd name="T7" fmla="*/ 0 h 31"/>
                  <a:gd name="T8" fmla="*/ 4 w 518"/>
                  <a:gd name="T9" fmla="*/ 0 h 31"/>
                  <a:gd name="T10" fmla="*/ 2 w 518"/>
                  <a:gd name="T11" fmla="*/ 0 h 31"/>
                  <a:gd name="T12" fmla="*/ 1 w 518"/>
                  <a:gd name="T13" fmla="*/ 0 h 31"/>
                  <a:gd name="T14" fmla="*/ 0 w 518"/>
                  <a:gd name="T15" fmla="*/ 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8"/>
                  <a:gd name="T25" fmla="*/ 0 h 31"/>
                  <a:gd name="T26" fmla="*/ 518 w 518"/>
                  <a:gd name="T27" fmla="*/ 31 h 3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8" h="31">
                    <a:moveTo>
                      <a:pt x="518" y="30"/>
                    </a:moveTo>
                    <a:lnTo>
                      <a:pt x="441" y="30"/>
                    </a:lnTo>
                    <a:lnTo>
                      <a:pt x="405" y="31"/>
                    </a:lnTo>
                    <a:lnTo>
                      <a:pt x="262" y="31"/>
                    </a:lnTo>
                    <a:lnTo>
                      <a:pt x="168" y="28"/>
                    </a:lnTo>
                    <a:lnTo>
                      <a:pt x="93" y="20"/>
                    </a:lnTo>
                    <a:lnTo>
                      <a:pt x="45" y="1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1" name="Line 63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257" y="446"/>
                <a:ext cx="112" cy="1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2" name="Freeform 633"/>
              <p:cNvSpPr>
                <a:spLocks noChangeAspect="1"/>
              </p:cNvSpPr>
              <p:nvPr/>
            </p:nvSpPr>
            <p:spPr bwMode="auto">
              <a:xfrm>
                <a:off x="71" y="409"/>
                <a:ext cx="346" cy="20"/>
              </a:xfrm>
              <a:custGeom>
                <a:avLst/>
                <a:gdLst>
                  <a:gd name="T0" fmla="*/ 19 w 712"/>
                  <a:gd name="T1" fmla="*/ 0 h 71"/>
                  <a:gd name="T2" fmla="*/ 15 w 712"/>
                  <a:gd name="T3" fmla="*/ 0 h 71"/>
                  <a:gd name="T4" fmla="*/ 8 w 712"/>
                  <a:gd name="T5" fmla="*/ 0 h 71"/>
                  <a:gd name="T6" fmla="*/ 4 w 712"/>
                  <a:gd name="T7" fmla="*/ 0 h 71"/>
                  <a:gd name="T8" fmla="*/ 2 w 712"/>
                  <a:gd name="T9" fmla="*/ 0 h 71"/>
                  <a:gd name="T10" fmla="*/ 0 w 712"/>
                  <a:gd name="T11" fmla="*/ 0 h 71"/>
                  <a:gd name="T12" fmla="*/ 0 w 712"/>
                  <a:gd name="T13" fmla="*/ 0 h 71"/>
                  <a:gd name="T14" fmla="*/ 1 w 712"/>
                  <a:gd name="T15" fmla="*/ 0 h 71"/>
                  <a:gd name="T16" fmla="*/ 4 w 712"/>
                  <a:gd name="T17" fmla="*/ 0 h 71"/>
                  <a:gd name="T18" fmla="*/ 7 w 712"/>
                  <a:gd name="T19" fmla="*/ 0 h 71"/>
                  <a:gd name="T20" fmla="*/ 9 w 712"/>
                  <a:gd name="T21" fmla="*/ 0 h 71"/>
                  <a:gd name="T22" fmla="*/ 11 w 712"/>
                  <a:gd name="T23" fmla="*/ 0 h 71"/>
                  <a:gd name="T24" fmla="*/ 13 w 712"/>
                  <a:gd name="T25" fmla="*/ 0 h 71"/>
                  <a:gd name="T26" fmla="*/ 15 w 712"/>
                  <a:gd name="T27" fmla="*/ 0 h 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12"/>
                  <a:gd name="T43" fmla="*/ 0 h 71"/>
                  <a:gd name="T44" fmla="*/ 712 w 712"/>
                  <a:gd name="T45" fmla="*/ 71 h 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12" h="71">
                    <a:moveTo>
                      <a:pt x="712" y="71"/>
                    </a:moveTo>
                    <a:lnTo>
                      <a:pt x="547" y="62"/>
                    </a:lnTo>
                    <a:lnTo>
                      <a:pt x="310" y="49"/>
                    </a:lnTo>
                    <a:lnTo>
                      <a:pt x="158" y="40"/>
                    </a:lnTo>
                    <a:lnTo>
                      <a:pt x="84" y="27"/>
                    </a:lnTo>
                    <a:lnTo>
                      <a:pt x="22" y="12"/>
                    </a:lnTo>
                    <a:lnTo>
                      <a:pt x="0" y="0"/>
                    </a:lnTo>
                    <a:lnTo>
                      <a:pt x="62" y="16"/>
                    </a:lnTo>
                    <a:lnTo>
                      <a:pt x="146" y="28"/>
                    </a:lnTo>
                    <a:lnTo>
                      <a:pt x="240" y="32"/>
                    </a:lnTo>
                    <a:lnTo>
                      <a:pt x="327" y="32"/>
                    </a:lnTo>
                    <a:lnTo>
                      <a:pt x="412" y="32"/>
                    </a:lnTo>
                    <a:lnTo>
                      <a:pt x="480" y="32"/>
                    </a:lnTo>
                    <a:lnTo>
                      <a:pt x="543" y="3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3" name="Freeform 634"/>
              <p:cNvSpPr>
                <a:spLocks noChangeAspect="1"/>
              </p:cNvSpPr>
              <p:nvPr/>
            </p:nvSpPr>
            <p:spPr bwMode="auto">
              <a:xfrm>
                <a:off x="175" y="436"/>
                <a:ext cx="42" cy="16"/>
              </a:xfrm>
              <a:custGeom>
                <a:avLst/>
                <a:gdLst>
                  <a:gd name="T0" fmla="*/ 0 w 82"/>
                  <a:gd name="T1" fmla="*/ 1 h 30"/>
                  <a:gd name="T2" fmla="*/ 1 w 82"/>
                  <a:gd name="T3" fmla="*/ 1 h 30"/>
                  <a:gd name="T4" fmla="*/ 1 w 82"/>
                  <a:gd name="T5" fmla="*/ 0 h 30"/>
                  <a:gd name="T6" fmla="*/ 1 w 82"/>
                  <a:gd name="T7" fmla="*/ 1 h 30"/>
                  <a:gd name="T8" fmla="*/ 2 w 82"/>
                  <a:gd name="T9" fmla="*/ 1 h 30"/>
                  <a:gd name="T10" fmla="*/ 2 w 82"/>
                  <a:gd name="T11" fmla="*/ 1 h 30"/>
                  <a:gd name="T12" fmla="*/ 2 w 82"/>
                  <a:gd name="T13" fmla="*/ 1 h 30"/>
                  <a:gd name="T14" fmla="*/ 2 w 82"/>
                  <a:gd name="T15" fmla="*/ 1 h 30"/>
                  <a:gd name="T16" fmla="*/ 3 w 82"/>
                  <a:gd name="T17" fmla="*/ 1 h 30"/>
                  <a:gd name="T18" fmla="*/ 3 w 82"/>
                  <a:gd name="T19" fmla="*/ 1 h 30"/>
                  <a:gd name="T20" fmla="*/ 3 w 82"/>
                  <a:gd name="T21" fmla="*/ 1 h 30"/>
                  <a:gd name="T22" fmla="*/ 2 w 82"/>
                  <a:gd name="T23" fmla="*/ 1 h 30"/>
                  <a:gd name="T24" fmla="*/ 2 w 82"/>
                  <a:gd name="T25" fmla="*/ 1 h 30"/>
                  <a:gd name="T26" fmla="*/ 2 w 82"/>
                  <a:gd name="T27" fmla="*/ 1 h 30"/>
                  <a:gd name="T28" fmla="*/ 2 w 82"/>
                  <a:gd name="T29" fmla="*/ 1 h 30"/>
                  <a:gd name="T30" fmla="*/ 1 w 82"/>
                  <a:gd name="T31" fmla="*/ 1 h 30"/>
                  <a:gd name="T32" fmla="*/ 1 w 82"/>
                  <a:gd name="T33" fmla="*/ 1 h 30"/>
                  <a:gd name="T34" fmla="*/ 1 w 82"/>
                  <a:gd name="T35" fmla="*/ 2 h 30"/>
                  <a:gd name="T36" fmla="*/ 1 w 82"/>
                  <a:gd name="T37" fmla="*/ 2 h 30"/>
                  <a:gd name="T38" fmla="*/ 1 w 82"/>
                  <a:gd name="T39" fmla="*/ 1 h 30"/>
                  <a:gd name="T40" fmla="*/ 0 w 82"/>
                  <a:gd name="T41" fmla="*/ 1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2"/>
                  <a:gd name="T64" fmla="*/ 0 h 30"/>
                  <a:gd name="T65" fmla="*/ 82 w 82"/>
                  <a:gd name="T66" fmla="*/ 30 h 3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2" h="30">
                    <a:moveTo>
                      <a:pt x="0" y="18"/>
                    </a:moveTo>
                    <a:lnTo>
                      <a:pt x="28" y="15"/>
                    </a:lnTo>
                    <a:lnTo>
                      <a:pt x="18" y="0"/>
                    </a:lnTo>
                    <a:lnTo>
                      <a:pt x="26" y="1"/>
                    </a:lnTo>
                    <a:lnTo>
                      <a:pt x="43" y="18"/>
                    </a:lnTo>
                    <a:lnTo>
                      <a:pt x="56" y="18"/>
                    </a:lnTo>
                    <a:lnTo>
                      <a:pt x="44" y="4"/>
                    </a:lnTo>
                    <a:lnTo>
                      <a:pt x="51" y="4"/>
                    </a:lnTo>
                    <a:lnTo>
                      <a:pt x="67" y="18"/>
                    </a:lnTo>
                    <a:lnTo>
                      <a:pt x="82" y="22"/>
                    </a:lnTo>
                    <a:lnTo>
                      <a:pt x="65" y="28"/>
                    </a:lnTo>
                    <a:lnTo>
                      <a:pt x="59" y="24"/>
                    </a:lnTo>
                    <a:lnTo>
                      <a:pt x="43" y="23"/>
                    </a:lnTo>
                    <a:lnTo>
                      <a:pt x="49" y="28"/>
                    </a:lnTo>
                    <a:lnTo>
                      <a:pt x="40" y="29"/>
                    </a:lnTo>
                    <a:lnTo>
                      <a:pt x="31" y="21"/>
                    </a:lnTo>
                    <a:lnTo>
                      <a:pt x="20" y="21"/>
                    </a:lnTo>
                    <a:lnTo>
                      <a:pt x="10" y="30"/>
                    </a:lnTo>
                    <a:lnTo>
                      <a:pt x="3" y="30"/>
                    </a:lnTo>
                    <a:lnTo>
                      <a:pt x="6" y="19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4595" name="Group 635"/>
              <p:cNvGrpSpPr>
                <a:grpSpLocks noChangeAspect="1"/>
              </p:cNvGrpSpPr>
              <p:nvPr/>
            </p:nvGrpSpPr>
            <p:grpSpPr bwMode="auto">
              <a:xfrm>
                <a:off x="670" y="407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4596" name="Group 63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353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4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5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6" name="Line 64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7" name="Line 64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58" name="Line 6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597" name="Group 6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63" name="Freeform 64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64" name="Oval 6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598" name="Group 6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61" name="Freeform 64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62" name="Oval 6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352" name="Line 6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599" name="Group 650"/>
              <p:cNvGrpSpPr>
                <a:grpSpLocks noChangeAspect="1"/>
              </p:cNvGrpSpPr>
              <p:nvPr/>
            </p:nvGrpSpPr>
            <p:grpSpPr bwMode="auto">
              <a:xfrm>
                <a:off x="715" y="408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4600" name="Group 651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339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0" name="Freeform 653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1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2" name="Line 65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3" name="Line 6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44" name="Line 6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601" name="Group 65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49" name="Freeform 65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50" name="Oval 6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602" name="Group 66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47" name="Freeform 66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48" name="Oval 6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338" name="Line 6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603" name="Group 665"/>
              <p:cNvGrpSpPr>
                <a:grpSpLocks noChangeAspect="1"/>
              </p:cNvGrpSpPr>
              <p:nvPr/>
            </p:nvGrpSpPr>
            <p:grpSpPr bwMode="auto">
              <a:xfrm>
                <a:off x="767" y="409"/>
                <a:ext cx="56" cy="20"/>
                <a:chOff x="2402" y="867"/>
                <a:chExt cx="268" cy="97"/>
              </a:xfrm>
              <a:grpFill/>
            </p:grpSpPr>
            <p:grpSp>
              <p:nvGrpSpPr>
                <p:cNvPr id="4604" name="Group 666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325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6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7" name="Freeform 669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8" name="Line 67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29" name="Line 6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30" name="Line 67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4605" name="Group 6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35" name="Freeform 67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36" name="Oval 6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4606" name="Group 6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33" name="Freeform 67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34" name="Oval 6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324" name="Line 6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4607" name="Group 680"/>
              <p:cNvGrpSpPr>
                <a:grpSpLocks noChangeAspect="1"/>
              </p:cNvGrpSpPr>
              <p:nvPr/>
            </p:nvGrpSpPr>
            <p:grpSpPr bwMode="auto">
              <a:xfrm flipH="1">
                <a:off x="580" y="433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4316" name="Freeform 681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7" name="Freeform 682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8" name="Freeform 683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9" name="Freeform 684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0" name="Freeform 685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1" name="Freeform 686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22" name="Freeform 687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056" name="Group 688"/>
              <p:cNvGrpSpPr>
                <a:grpSpLocks noChangeAspect="1"/>
              </p:cNvGrpSpPr>
              <p:nvPr/>
            </p:nvGrpSpPr>
            <p:grpSpPr bwMode="auto">
              <a:xfrm>
                <a:off x="705" y="429"/>
                <a:ext cx="43" cy="18"/>
                <a:chOff x="2769" y="979"/>
                <a:chExt cx="230" cy="90"/>
              </a:xfrm>
              <a:grpFill/>
            </p:grpSpPr>
            <p:sp>
              <p:nvSpPr>
                <p:cNvPr id="4309" name="Freeform 68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0" name="Freeform 69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1" name="Freeform 69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2" name="Freeform 69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3" name="Freeform 69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4" name="Freeform 69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315" name="Freeform 69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229" name="Freeform 696"/>
              <p:cNvSpPr>
                <a:spLocks noChangeAspect="1"/>
              </p:cNvSpPr>
              <p:nvPr/>
            </p:nvSpPr>
            <p:spPr bwMode="auto">
              <a:xfrm>
                <a:off x="446" y="321"/>
                <a:ext cx="205" cy="105"/>
              </a:xfrm>
              <a:custGeom>
                <a:avLst/>
                <a:gdLst>
                  <a:gd name="T0" fmla="*/ 1 w 396"/>
                  <a:gd name="T1" fmla="*/ 7 h 203"/>
                  <a:gd name="T2" fmla="*/ 13 w 396"/>
                  <a:gd name="T3" fmla="*/ 7 h 203"/>
                  <a:gd name="T4" fmla="*/ 14 w 396"/>
                  <a:gd name="T5" fmla="*/ 7 h 203"/>
                  <a:gd name="T6" fmla="*/ 14 w 396"/>
                  <a:gd name="T7" fmla="*/ 7 h 203"/>
                  <a:gd name="T8" fmla="*/ 14 w 396"/>
                  <a:gd name="T9" fmla="*/ 6 h 203"/>
                  <a:gd name="T10" fmla="*/ 14 w 396"/>
                  <a:gd name="T11" fmla="*/ 6 h 203"/>
                  <a:gd name="T12" fmla="*/ 14 w 396"/>
                  <a:gd name="T13" fmla="*/ 6 h 203"/>
                  <a:gd name="T14" fmla="*/ 14 w 396"/>
                  <a:gd name="T15" fmla="*/ 5 h 203"/>
                  <a:gd name="T16" fmla="*/ 14 w 396"/>
                  <a:gd name="T17" fmla="*/ 5 h 203"/>
                  <a:gd name="T18" fmla="*/ 14 w 396"/>
                  <a:gd name="T19" fmla="*/ 5 h 203"/>
                  <a:gd name="T20" fmla="*/ 13 w 396"/>
                  <a:gd name="T21" fmla="*/ 5 h 203"/>
                  <a:gd name="T22" fmla="*/ 13 w 396"/>
                  <a:gd name="T23" fmla="*/ 4 h 203"/>
                  <a:gd name="T24" fmla="*/ 12 w 396"/>
                  <a:gd name="T25" fmla="*/ 3 h 203"/>
                  <a:gd name="T26" fmla="*/ 10 w 396"/>
                  <a:gd name="T27" fmla="*/ 3 h 203"/>
                  <a:gd name="T28" fmla="*/ 10 w 396"/>
                  <a:gd name="T29" fmla="*/ 2 h 203"/>
                  <a:gd name="T30" fmla="*/ 10 w 396"/>
                  <a:gd name="T31" fmla="*/ 2 h 203"/>
                  <a:gd name="T32" fmla="*/ 9 w 396"/>
                  <a:gd name="T33" fmla="*/ 2 h 203"/>
                  <a:gd name="T34" fmla="*/ 9 w 396"/>
                  <a:gd name="T35" fmla="*/ 2 h 203"/>
                  <a:gd name="T36" fmla="*/ 8 w 396"/>
                  <a:gd name="T37" fmla="*/ 2 h 203"/>
                  <a:gd name="T38" fmla="*/ 8 w 396"/>
                  <a:gd name="T39" fmla="*/ 2 h 203"/>
                  <a:gd name="T40" fmla="*/ 7 w 396"/>
                  <a:gd name="T41" fmla="*/ 3 h 203"/>
                  <a:gd name="T42" fmla="*/ 7 w 396"/>
                  <a:gd name="T43" fmla="*/ 2 h 203"/>
                  <a:gd name="T44" fmla="*/ 7 w 396"/>
                  <a:gd name="T45" fmla="*/ 2 h 203"/>
                  <a:gd name="T46" fmla="*/ 7 w 396"/>
                  <a:gd name="T47" fmla="*/ 2 h 203"/>
                  <a:gd name="T48" fmla="*/ 7 w 396"/>
                  <a:gd name="T49" fmla="*/ 1 h 203"/>
                  <a:gd name="T50" fmla="*/ 6 w 396"/>
                  <a:gd name="T51" fmla="*/ 0 h 203"/>
                  <a:gd name="T52" fmla="*/ 6 w 396"/>
                  <a:gd name="T53" fmla="*/ 1 h 203"/>
                  <a:gd name="T54" fmla="*/ 5 w 396"/>
                  <a:gd name="T55" fmla="*/ 1 h 203"/>
                  <a:gd name="T56" fmla="*/ 5 w 396"/>
                  <a:gd name="T57" fmla="*/ 1 h 203"/>
                  <a:gd name="T58" fmla="*/ 5 w 396"/>
                  <a:gd name="T59" fmla="*/ 2 h 203"/>
                  <a:gd name="T60" fmla="*/ 5 w 396"/>
                  <a:gd name="T61" fmla="*/ 2 h 203"/>
                  <a:gd name="T62" fmla="*/ 5 w 396"/>
                  <a:gd name="T63" fmla="*/ 2 h 203"/>
                  <a:gd name="T64" fmla="*/ 5 w 396"/>
                  <a:gd name="T65" fmla="*/ 3 h 203"/>
                  <a:gd name="T66" fmla="*/ 5 w 396"/>
                  <a:gd name="T67" fmla="*/ 3 h 203"/>
                  <a:gd name="T68" fmla="*/ 5 w 396"/>
                  <a:gd name="T69" fmla="*/ 2 h 203"/>
                  <a:gd name="T70" fmla="*/ 5 w 396"/>
                  <a:gd name="T71" fmla="*/ 2 h 203"/>
                  <a:gd name="T72" fmla="*/ 5 w 396"/>
                  <a:gd name="T73" fmla="*/ 2 h 203"/>
                  <a:gd name="T74" fmla="*/ 5 w 396"/>
                  <a:gd name="T75" fmla="*/ 3 h 203"/>
                  <a:gd name="T76" fmla="*/ 3 w 396"/>
                  <a:gd name="T77" fmla="*/ 3 h 203"/>
                  <a:gd name="T78" fmla="*/ 4 w 396"/>
                  <a:gd name="T79" fmla="*/ 3 h 203"/>
                  <a:gd name="T80" fmla="*/ 3 w 396"/>
                  <a:gd name="T81" fmla="*/ 3 h 203"/>
                  <a:gd name="T82" fmla="*/ 2 w 396"/>
                  <a:gd name="T83" fmla="*/ 5 h 203"/>
                  <a:gd name="T84" fmla="*/ 2 w 396"/>
                  <a:gd name="T85" fmla="*/ 5 h 203"/>
                  <a:gd name="T86" fmla="*/ 2 w 396"/>
                  <a:gd name="T87" fmla="*/ 5 h 203"/>
                  <a:gd name="T88" fmla="*/ 1 w 396"/>
                  <a:gd name="T89" fmla="*/ 5 h 203"/>
                  <a:gd name="T90" fmla="*/ 1 w 396"/>
                  <a:gd name="T91" fmla="*/ 5 h 203"/>
                  <a:gd name="T92" fmla="*/ 0 w 396"/>
                  <a:gd name="T93" fmla="*/ 6 h 203"/>
                  <a:gd name="T94" fmla="*/ 1 w 396"/>
                  <a:gd name="T95" fmla="*/ 5 h 203"/>
                  <a:gd name="T96" fmla="*/ 1 w 396"/>
                  <a:gd name="T97" fmla="*/ 6 h 203"/>
                  <a:gd name="T98" fmla="*/ 1 w 396"/>
                  <a:gd name="T99" fmla="*/ 7 h 203"/>
                  <a:gd name="T100" fmla="*/ 1 w 396"/>
                  <a:gd name="T101" fmla="*/ 7 h 20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96"/>
                  <a:gd name="T154" fmla="*/ 0 h 203"/>
                  <a:gd name="T155" fmla="*/ 396 w 396"/>
                  <a:gd name="T156" fmla="*/ 203 h 20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96" h="203">
                    <a:moveTo>
                      <a:pt x="20" y="189"/>
                    </a:moveTo>
                    <a:lnTo>
                      <a:pt x="362" y="203"/>
                    </a:lnTo>
                    <a:lnTo>
                      <a:pt x="380" y="197"/>
                    </a:lnTo>
                    <a:lnTo>
                      <a:pt x="387" y="188"/>
                    </a:lnTo>
                    <a:lnTo>
                      <a:pt x="378" y="164"/>
                    </a:lnTo>
                    <a:lnTo>
                      <a:pt x="390" y="158"/>
                    </a:lnTo>
                    <a:lnTo>
                      <a:pt x="396" y="153"/>
                    </a:lnTo>
                    <a:lnTo>
                      <a:pt x="396" y="137"/>
                    </a:lnTo>
                    <a:lnTo>
                      <a:pt x="387" y="133"/>
                    </a:lnTo>
                    <a:lnTo>
                      <a:pt x="385" y="121"/>
                    </a:lnTo>
                    <a:lnTo>
                      <a:pt x="368" y="119"/>
                    </a:lnTo>
                    <a:lnTo>
                      <a:pt x="362" y="115"/>
                    </a:lnTo>
                    <a:lnTo>
                      <a:pt x="340" y="73"/>
                    </a:lnTo>
                    <a:lnTo>
                      <a:pt x="281" y="74"/>
                    </a:lnTo>
                    <a:lnTo>
                      <a:pt x="270" y="45"/>
                    </a:lnTo>
                    <a:lnTo>
                      <a:pt x="258" y="41"/>
                    </a:lnTo>
                    <a:lnTo>
                      <a:pt x="239" y="41"/>
                    </a:lnTo>
                    <a:lnTo>
                      <a:pt x="226" y="42"/>
                    </a:lnTo>
                    <a:lnTo>
                      <a:pt x="214" y="46"/>
                    </a:lnTo>
                    <a:lnTo>
                      <a:pt x="209" y="57"/>
                    </a:lnTo>
                    <a:lnTo>
                      <a:pt x="202" y="61"/>
                    </a:lnTo>
                    <a:lnTo>
                      <a:pt x="198" y="48"/>
                    </a:lnTo>
                    <a:lnTo>
                      <a:pt x="189" y="38"/>
                    </a:lnTo>
                    <a:lnTo>
                      <a:pt x="182" y="38"/>
                    </a:lnTo>
                    <a:lnTo>
                      <a:pt x="182" y="6"/>
                    </a:lnTo>
                    <a:lnTo>
                      <a:pt x="169" y="0"/>
                    </a:lnTo>
                    <a:lnTo>
                      <a:pt x="153" y="2"/>
                    </a:lnTo>
                    <a:lnTo>
                      <a:pt x="135" y="4"/>
                    </a:lnTo>
                    <a:lnTo>
                      <a:pt x="135" y="10"/>
                    </a:lnTo>
                    <a:lnTo>
                      <a:pt x="135" y="44"/>
                    </a:lnTo>
                    <a:lnTo>
                      <a:pt x="147" y="46"/>
                    </a:lnTo>
                    <a:lnTo>
                      <a:pt x="147" y="53"/>
                    </a:lnTo>
                    <a:lnTo>
                      <a:pt x="145" y="62"/>
                    </a:lnTo>
                    <a:lnTo>
                      <a:pt x="139" y="62"/>
                    </a:lnTo>
                    <a:lnTo>
                      <a:pt x="131" y="60"/>
                    </a:lnTo>
                    <a:lnTo>
                      <a:pt x="131" y="44"/>
                    </a:lnTo>
                    <a:lnTo>
                      <a:pt x="117" y="44"/>
                    </a:lnTo>
                    <a:lnTo>
                      <a:pt x="117" y="65"/>
                    </a:lnTo>
                    <a:lnTo>
                      <a:pt x="91" y="64"/>
                    </a:lnTo>
                    <a:lnTo>
                      <a:pt x="98" y="75"/>
                    </a:lnTo>
                    <a:lnTo>
                      <a:pt x="78" y="76"/>
                    </a:lnTo>
                    <a:lnTo>
                      <a:pt x="57" y="120"/>
                    </a:lnTo>
                    <a:lnTo>
                      <a:pt x="47" y="125"/>
                    </a:lnTo>
                    <a:lnTo>
                      <a:pt x="45" y="132"/>
                    </a:lnTo>
                    <a:lnTo>
                      <a:pt x="17" y="132"/>
                    </a:lnTo>
                    <a:lnTo>
                      <a:pt x="5" y="130"/>
                    </a:lnTo>
                    <a:lnTo>
                      <a:pt x="0" y="148"/>
                    </a:lnTo>
                    <a:lnTo>
                      <a:pt x="22" y="146"/>
                    </a:lnTo>
                    <a:lnTo>
                      <a:pt x="30" y="154"/>
                    </a:lnTo>
                    <a:lnTo>
                      <a:pt x="12" y="189"/>
                    </a:lnTo>
                    <a:lnTo>
                      <a:pt x="20" y="18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0" name="Freeform 697"/>
              <p:cNvSpPr>
                <a:spLocks noChangeAspect="1"/>
              </p:cNvSpPr>
              <p:nvPr/>
            </p:nvSpPr>
            <p:spPr bwMode="auto">
              <a:xfrm>
                <a:off x="487" y="355"/>
                <a:ext cx="142" cy="40"/>
              </a:xfrm>
              <a:custGeom>
                <a:avLst/>
                <a:gdLst>
                  <a:gd name="T0" fmla="*/ 0 w 275"/>
                  <a:gd name="T1" fmla="*/ 1 h 77"/>
                  <a:gd name="T2" fmla="*/ 1 w 275"/>
                  <a:gd name="T3" fmla="*/ 1 h 77"/>
                  <a:gd name="T4" fmla="*/ 2 w 275"/>
                  <a:gd name="T5" fmla="*/ 0 h 77"/>
                  <a:gd name="T6" fmla="*/ 2 w 275"/>
                  <a:gd name="T7" fmla="*/ 0 h 77"/>
                  <a:gd name="T8" fmla="*/ 3 w 275"/>
                  <a:gd name="T9" fmla="*/ 1 h 77"/>
                  <a:gd name="T10" fmla="*/ 5 w 275"/>
                  <a:gd name="T11" fmla="*/ 1 h 77"/>
                  <a:gd name="T12" fmla="*/ 5 w 275"/>
                  <a:gd name="T13" fmla="*/ 1 h 77"/>
                  <a:gd name="T14" fmla="*/ 8 w 275"/>
                  <a:gd name="T15" fmla="*/ 1 h 77"/>
                  <a:gd name="T16" fmla="*/ 8 w 275"/>
                  <a:gd name="T17" fmla="*/ 3 h 77"/>
                  <a:gd name="T18" fmla="*/ 9 w 275"/>
                  <a:gd name="T19" fmla="*/ 3 h 77"/>
                  <a:gd name="T20" fmla="*/ 10 w 275"/>
                  <a:gd name="T21" fmla="*/ 3 h 77"/>
                  <a:gd name="T22" fmla="*/ 10 w 275"/>
                  <a:gd name="T23" fmla="*/ 3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5"/>
                  <a:gd name="T37" fmla="*/ 0 h 77"/>
                  <a:gd name="T38" fmla="*/ 275 w 275"/>
                  <a:gd name="T39" fmla="*/ 77 h 7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5" h="77">
                    <a:moveTo>
                      <a:pt x="0" y="14"/>
                    </a:moveTo>
                    <a:lnTo>
                      <a:pt x="26" y="14"/>
                    </a:lnTo>
                    <a:lnTo>
                      <a:pt x="38" y="0"/>
                    </a:lnTo>
                    <a:lnTo>
                      <a:pt x="56" y="0"/>
                    </a:lnTo>
                    <a:lnTo>
                      <a:pt x="65" y="5"/>
                    </a:lnTo>
                    <a:lnTo>
                      <a:pt x="134" y="7"/>
                    </a:lnTo>
                    <a:lnTo>
                      <a:pt x="133" y="23"/>
                    </a:lnTo>
                    <a:lnTo>
                      <a:pt x="226" y="25"/>
                    </a:lnTo>
                    <a:lnTo>
                      <a:pt x="226" y="74"/>
                    </a:lnTo>
                    <a:lnTo>
                      <a:pt x="250" y="77"/>
                    </a:lnTo>
                    <a:lnTo>
                      <a:pt x="263" y="76"/>
                    </a:lnTo>
                    <a:lnTo>
                      <a:pt x="275" y="7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1" name="Freeform 698"/>
              <p:cNvSpPr>
                <a:spLocks noChangeAspect="1"/>
              </p:cNvSpPr>
              <p:nvPr/>
            </p:nvSpPr>
            <p:spPr bwMode="auto">
              <a:xfrm>
                <a:off x="605" y="363"/>
                <a:ext cx="8" cy="12"/>
              </a:xfrm>
              <a:custGeom>
                <a:avLst/>
                <a:gdLst>
                  <a:gd name="T0" fmla="*/ 0 w 16"/>
                  <a:gd name="T1" fmla="*/ 1 h 24"/>
                  <a:gd name="T2" fmla="*/ 1 w 16"/>
                  <a:gd name="T3" fmla="*/ 0 h 24"/>
                  <a:gd name="T4" fmla="*/ 1 w 16"/>
                  <a:gd name="T5" fmla="*/ 1 h 24"/>
                  <a:gd name="T6" fmla="*/ 1 w 16"/>
                  <a:gd name="T7" fmla="*/ 1 h 24"/>
                  <a:gd name="T8" fmla="*/ 1 w 16"/>
                  <a:gd name="T9" fmla="*/ 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4"/>
                  <a:gd name="T17" fmla="*/ 16 w 16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4">
                    <a:moveTo>
                      <a:pt x="0" y="6"/>
                    </a:moveTo>
                    <a:lnTo>
                      <a:pt x="8" y="0"/>
                    </a:lnTo>
                    <a:lnTo>
                      <a:pt x="16" y="7"/>
                    </a:lnTo>
                    <a:lnTo>
                      <a:pt x="15" y="21"/>
                    </a:lnTo>
                    <a:lnTo>
                      <a:pt x="2" y="2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2" name="Freeform 699"/>
              <p:cNvSpPr>
                <a:spLocks noChangeAspect="1"/>
              </p:cNvSpPr>
              <p:nvPr/>
            </p:nvSpPr>
            <p:spPr bwMode="auto">
              <a:xfrm>
                <a:off x="612" y="359"/>
                <a:ext cx="22" cy="30"/>
              </a:xfrm>
              <a:custGeom>
                <a:avLst/>
                <a:gdLst>
                  <a:gd name="T0" fmla="*/ 1 w 42"/>
                  <a:gd name="T1" fmla="*/ 0 h 58"/>
                  <a:gd name="T2" fmla="*/ 0 w 42"/>
                  <a:gd name="T3" fmla="*/ 1 h 58"/>
                  <a:gd name="T4" fmla="*/ 1 w 42"/>
                  <a:gd name="T5" fmla="*/ 2 h 58"/>
                  <a:gd name="T6" fmla="*/ 2 w 42"/>
                  <a:gd name="T7" fmla="*/ 2 h 5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58"/>
                  <a:gd name="T14" fmla="*/ 42 w 42"/>
                  <a:gd name="T15" fmla="*/ 58 h 5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58">
                    <a:moveTo>
                      <a:pt x="18" y="0"/>
                    </a:moveTo>
                    <a:lnTo>
                      <a:pt x="0" y="12"/>
                    </a:lnTo>
                    <a:lnTo>
                      <a:pt x="24" y="58"/>
                    </a:lnTo>
                    <a:lnTo>
                      <a:pt x="42" y="43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3" name="Freeform 700"/>
              <p:cNvSpPr>
                <a:spLocks noChangeAspect="1"/>
              </p:cNvSpPr>
              <p:nvPr/>
            </p:nvSpPr>
            <p:spPr bwMode="auto">
              <a:xfrm>
                <a:off x="523" y="306"/>
                <a:ext cx="12" cy="17"/>
              </a:xfrm>
              <a:custGeom>
                <a:avLst/>
                <a:gdLst>
                  <a:gd name="T0" fmla="*/ 1 w 24"/>
                  <a:gd name="T1" fmla="*/ 1 h 33"/>
                  <a:gd name="T2" fmla="*/ 1 w 24"/>
                  <a:gd name="T3" fmla="*/ 1 h 33"/>
                  <a:gd name="T4" fmla="*/ 1 w 24"/>
                  <a:gd name="T5" fmla="*/ 1 h 33"/>
                  <a:gd name="T6" fmla="*/ 0 w 24"/>
                  <a:gd name="T7" fmla="*/ 1 h 33"/>
                  <a:gd name="T8" fmla="*/ 1 w 24"/>
                  <a:gd name="T9" fmla="*/ 1 h 33"/>
                  <a:gd name="T10" fmla="*/ 1 w 24"/>
                  <a:gd name="T11" fmla="*/ 0 h 33"/>
                  <a:gd name="T12" fmla="*/ 1 w 24"/>
                  <a:gd name="T13" fmla="*/ 1 h 33"/>
                  <a:gd name="T14" fmla="*/ 1 w 24"/>
                  <a:gd name="T15" fmla="*/ 1 h 33"/>
                  <a:gd name="T16" fmla="*/ 1 w 24"/>
                  <a:gd name="T17" fmla="*/ 1 h 33"/>
                  <a:gd name="T18" fmla="*/ 1 w 24"/>
                  <a:gd name="T19" fmla="*/ 1 h 33"/>
                  <a:gd name="T20" fmla="*/ 1 w 24"/>
                  <a:gd name="T21" fmla="*/ 1 h 33"/>
                  <a:gd name="T22" fmla="*/ 1 w 24"/>
                  <a:gd name="T23" fmla="*/ 1 h 33"/>
                  <a:gd name="T24" fmla="*/ 1 w 24"/>
                  <a:gd name="T25" fmla="*/ 1 h 33"/>
                  <a:gd name="T26" fmla="*/ 1 w 24"/>
                  <a:gd name="T27" fmla="*/ 2 h 33"/>
                  <a:gd name="T28" fmla="*/ 1 w 24"/>
                  <a:gd name="T29" fmla="*/ 1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4"/>
                  <a:gd name="T46" fmla="*/ 0 h 33"/>
                  <a:gd name="T47" fmla="*/ 24 w 24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4" h="33">
                    <a:moveTo>
                      <a:pt x="6" y="29"/>
                    </a:moveTo>
                    <a:lnTo>
                      <a:pt x="6" y="21"/>
                    </a:lnTo>
                    <a:lnTo>
                      <a:pt x="2" y="15"/>
                    </a:lnTo>
                    <a:lnTo>
                      <a:pt x="0" y="7"/>
                    </a:lnTo>
                    <a:lnTo>
                      <a:pt x="4" y="1"/>
                    </a:lnTo>
                    <a:lnTo>
                      <a:pt x="15" y="0"/>
                    </a:lnTo>
                    <a:lnTo>
                      <a:pt x="16" y="7"/>
                    </a:lnTo>
                    <a:lnTo>
                      <a:pt x="19" y="21"/>
                    </a:lnTo>
                    <a:lnTo>
                      <a:pt x="10" y="21"/>
                    </a:lnTo>
                    <a:lnTo>
                      <a:pt x="8" y="4"/>
                    </a:lnTo>
                    <a:lnTo>
                      <a:pt x="8" y="21"/>
                    </a:lnTo>
                    <a:lnTo>
                      <a:pt x="20" y="21"/>
                    </a:lnTo>
                    <a:lnTo>
                      <a:pt x="14" y="27"/>
                    </a:lnTo>
                    <a:lnTo>
                      <a:pt x="24" y="33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4" name="Freeform 701"/>
              <p:cNvSpPr>
                <a:spLocks noChangeAspect="1"/>
              </p:cNvSpPr>
              <p:nvPr/>
            </p:nvSpPr>
            <p:spPr bwMode="auto">
              <a:xfrm>
                <a:off x="516" y="341"/>
                <a:ext cx="26" cy="2"/>
              </a:xfrm>
              <a:custGeom>
                <a:avLst/>
                <a:gdLst>
                  <a:gd name="T0" fmla="*/ 0 w 50"/>
                  <a:gd name="T1" fmla="*/ 1 h 4"/>
                  <a:gd name="T2" fmla="*/ 1 w 50"/>
                  <a:gd name="T3" fmla="*/ 1 h 4"/>
                  <a:gd name="T4" fmla="*/ 2 w 50"/>
                  <a:gd name="T5" fmla="*/ 1 h 4"/>
                  <a:gd name="T6" fmla="*/ 2 w 50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4"/>
                  <a:gd name="T14" fmla="*/ 50 w 50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4">
                    <a:moveTo>
                      <a:pt x="0" y="2"/>
                    </a:moveTo>
                    <a:lnTo>
                      <a:pt x="21" y="4"/>
                    </a:lnTo>
                    <a:lnTo>
                      <a:pt x="39" y="3"/>
                    </a:lnTo>
                    <a:lnTo>
                      <a:pt x="5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5" name="Freeform 702"/>
              <p:cNvSpPr>
                <a:spLocks noChangeAspect="1"/>
              </p:cNvSpPr>
              <p:nvPr/>
            </p:nvSpPr>
            <p:spPr bwMode="auto">
              <a:xfrm>
                <a:off x="560" y="346"/>
                <a:ext cx="24" cy="2"/>
              </a:xfrm>
              <a:custGeom>
                <a:avLst/>
                <a:gdLst>
                  <a:gd name="T0" fmla="*/ 0 w 46"/>
                  <a:gd name="T1" fmla="*/ 0 h 3"/>
                  <a:gd name="T2" fmla="*/ 1 w 46"/>
                  <a:gd name="T3" fmla="*/ 1 h 3"/>
                  <a:gd name="T4" fmla="*/ 2 w 46"/>
                  <a:gd name="T5" fmla="*/ 1 h 3"/>
                  <a:gd name="T6" fmla="*/ 2 w 46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3"/>
                  <a:gd name="T14" fmla="*/ 46 w 4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3">
                    <a:moveTo>
                      <a:pt x="0" y="0"/>
                    </a:moveTo>
                    <a:lnTo>
                      <a:pt x="20" y="2"/>
                    </a:lnTo>
                    <a:lnTo>
                      <a:pt x="35" y="3"/>
                    </a:lnTo>
                    <a:lnTo>
                      <a:pt x="46" y="1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6" name="Freeform 703"/>
              <p:cNvSpPr>
                <a:spLocks noChangeAspect="1"/>
              </p:cNvSpPr>
              <p:nvPr/>
            </p:nvSpPr>
            <p:spPr bwMode="auto">
              <a:xfrm>
                <a:off x="516" y="324"/>
                <a:ext cx="25" cy="3"/>
              </a:xfrm>
              <a:custGeom>
                <a:avLst/>
                <a:gdLst>
                  <a:gd name="T0" fmla="*/ 0 w 48"/>
                  <a:gd name="T1" fmla="*/ 1 h 6"/>
                  <a:gd name="T2" fmla="*/ 1 w 48"/>
                  <a:gd name="T3" fmla="*/ 1 h 6"/>
                  <a:gd name="T4" fmla="*/ 1 w 48"/>
                  <a:gd name="T5" fmla="*/ 1 h 6"/>
                  <a:gd name="T6" fmla="*/ 2 w 48"/>
                  <a:gd name="T7" fmla="*/ 1 h 6"/>
                  <a:gd name="T8" fmla="*/ 2 w 48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6"/>
                  <a:gd name="T17" fmla="*/ 48 w 4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6">
                    <a:moveTo>
                      <a:pt x="0" y="2"/>
                    </a:moveTo>
                    <a:lnTo>
                      <a:pt x="10" y="5"/>
                    </a:lnTo>
                    <a:lnTo>
                      <a:pt x="27" y="6"/>
                    </a:lnTo>
                    <a:lnTo>
                      <a:pt x="40" y="6"/>
                    </a:lnTo>
                    <a:lnTo>
                      <a:pt x="4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7" name="Freeform 704"/>
              <p:cNvSpPr>
                <a:spLocks noChangeAspect="1"/>
              </p:cNvSpPr>
              <p:nvPr/>
            </p:nvSpPr>
            <p:spPr bwMode="auto">
              <a:xfrm>
                <a:off x="606" y="404"/>
                <a:ext cx="38" cy="4"/>
              </a:xfrm>
              <a:custGeom>
                <a:avLst/>
                <a:gdLst>
                  <a:gd name="T0" fmla="*/ 0 w 73"/>
                  <a:gd name="T1" fmla="*/ 1 h 7"/>
                  <a:gd name="T2" fmla="*/ 1 w 73"/>
                  <a:gd name="T3" fmla="*/ 1 h 7"/>
                  <a:gd name="T4" fmla="*/ 2 w 73"/>
                  <a:gd name="T5" fmla="*/ 1 h 7"/>
                  <a:gd name="T6" fmla="*/ 2 w 73"/>
                  <a:gd name="T7" fmla="*/ 0 h 7"/>
                  <a:gd name="T8" fmla="*/ 3 w 7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7"/>
                  <a:gd name="T17" fmla="*/ 73 w 73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7">
                    <a:moveTo>
                      <a:pt x="0" y="3"/>
                    </a:moveTo>
                    <a:lnTo>
                      <a:pt x="20" y="7"/>
                    </a:lnTo>
                    <a:lnTo>
                      <a:pt x="44" y="4"/>
                    </a:lnTo>
                    <a:lnTo>
                      <a:pt x="51" y="0"/>
                    </a:lnTo>
                    <a:lnTo>
                      <a:pt x="7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8" name="Line 705"/>
              <p:cNvSpPr>
                <a:spLocks noChangeAspect="1" noChangeShapeType="1"/>
              </p:cNvSpPr>
              <p:nvPr/>
            </p:nvSpPr>
            <p:spPr bwMode="auto">
              <a:xfrm>
                <a:off x="631" y="398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9" name="Line 706"/>
              <p:cNvSpPr>
                <a:spLocks noChangeAspect="1" noChangeShapeType="1"/>
              </p:cNvSpPr>
              <p:nvPr/>
            </p:nvSpPr>
            <p:spPr bwMode="auto">
              <a:xfrm>
                <a:off x="644" y="397"/>
                <a:ext cx="0" cy="7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0" name="Line 707"/>
              <p:cNvSpPr>
                <a:spLocks noChangeAspect="1" noChangeShapeType="1"/>
              </p:cNvSpPr>
              <p:nvPr/>
            </p:nvSpPr>
            <p:spPr bwMode="auto">
              <a:xfrm>
                <a:off x="618" y="400"/>
                <a:ext cx="0" cy="8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1" name="Line 708"/>
              <p:cNvSpPr>
                <a:spLocks noChangeAspect="1" noChangeShapeType="1"/>
              </p:cNvSpPr>
              <p:nvPr/>
            </p:nvSpPr>
            <p:spPr bwMode="auto">
              <a:xfrm>
                <a:off x="604" y="394"/>
                <a:ext cx="5" cy="1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2" name="Freeform 709"/>
              <p:cNvSpPr>
                <a:spLocks noChangeAspect="1"/>
              </p:cNvSpPr>
              <p:nvPr/>
            </p:nvSpPr>
            <p:spPr bwMode="auto">
              <a:xfrm>
                <a:off x="604" y="394"/>
                <a:ext cx="46" cy="4"/>
              </a:xfrm>
              <a:custGeom>
                <a:avLst/>
                <a:gdLst>
                  <a:gd name="T0" fmla="*/ 0 w 88"/>
                  <a:gd name="T1" fmla="*/ 0 h 9"/>
                  <a:gd name="T2" fmla="*/ 1 w 88"/>
                  <a:gd name="T3" fmla="*/ 0 h 9"/>
                  <a:gd name="T4" fmla="*/ 1 w 88"/>
                  <a:gd name="T5" fmla="*/ 0 h 9"/>
                  <a:gd name="T6" fmla="*/ 2 w 88"/>
                  <a:gd name="T7" fmla="*/ 0 h 9"/>
                  <a:gd name="T8" fmla="*/ 2 w 88"/>
                  <a:gd name="T9" fmla="*/ 0 h 9"/>
                  <a:gd name="T10" fmla="*/ 2 w 88"/>
                  <a:gd name="T11" fmla="*/ 0 h 9"/>
                  <a:gd name="T12" fmla="*/ 3 w 88"/>
                  <a:gd name="T13" fmla="*/ 0 h 9"/>
                  <a:gd name="T14" fmla="*/ 4 w 88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8"/>
                  <a:gd name="T25" fmla="*/ 0 h 9"/>
                  <a:gd name="T26" fmla="*/ 88 w 88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8" h="9">
                    <a:moveTo>
                      <a:pt x="0" y="3"/>
                    </a:moveTo>
                    <a:lnTo>
                      <a:pt x="10" y="9"/>
                    </a:lnTo>
                    <a:lnTo>
                      <a:pt x="30" y="9"/>
                    </a:lnTo>
                    <a:lnTo>
                      <a:pt x="36" y="8"/>
                    </a:lnTo>
                    <a:lnTo>
                      <a:pt x="44" y="9"/>
                    </a:lnTo>
                    <a:lnTo>
                      <a:pt x="50" y="9"/>
                    </a:lnTo>
                    <a:lnTo>
                      <a:pt x="75" y="8"/>
                    </a:lnTo>
                    <a:lnTo>
                      <a:pt x="88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3" name="Freeform 710"/>
              <p:cNvSpPr>
                <a:spLocks noChangeAspect="1"/>
              </p:cNvSpPr>
              <p:nvPr/>
            </p:nvSpPr>
            <p:spPr bwMode="auto">
              <a:xfrm>
                <a:off x="629" y="384"/>
                <a:ext cx="16" cy="11"/>
              </a:xfrm>
              <a:custGeom>
                <a:avLst/>
                <a:gdLst>
                  <a:gd name="T0" fmla="*/ 1 w 31"/>
                  <a:gd name="T1" fmla="*/ 1 h 21"/>
                  <a:gd name="T2" fmla="*/ 0 w 31"/>
                  <a:gd name="T3" fmla="*/ 1 h 21"/>
                  <a:gd name="T4" fmla="*/ 1 w 31"/>
                  <a:gd name="T5" fmla="*/ 1 h 21"/>
                  <a:gd name="T6" fmla="*/ 1 w 31"/>
                  <a:gd name="T7" fmla="*/ 1 h 21"/>
                  <a:gd name="T8" fmla="*/ 1 w 31"/>
                  <a:gd name="T9" fmla="*/ 0 h 21"/>
                  <a:gd name="T10" fmla="*/ 1 w 31"/>
                  <a:gd name="T11" fmla="*/ 1 h 21"/>
                  <a:gd name="T12" fmla="*/ 1 w 31"/>
                  <a:gd name="T13" fmla="*/ 1 h 21"/>
                  <a:gd name="T14" fmla="*/ 1 w 31"/>
                  <a:gd name="T15" fmla="*/ 1 h 21"/>
                  <a:gd name="T16" fmla="*/ 1 w 31"/>
                  <a:gd name="T17" fmla="*/ 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1"/>
                  <a:gd name="T29" fmla="*/ 31 w 31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1">
                    <a:moveTo>
                      <a:pt x="1" y="18"/>
                    </a:moveTo>
                    <a:lnTo>
                      <a:pt x="0" y="7"/>
                    </a:lnTo>
                    <a:lnTo>
                      <a:pt x="9" y="3"/>
                    </a:lnTo>
                    <a:lnTo>
                      <a:pt x="19" y="5"/>
                    </a:lnTo>
                    <a:lnTo>
                      <a:pt x="26" y="0"/>
                    </a:lnTo>
                    <a:lnTo>
                      <a:pt x="31" y="16"/>
                    </a:lnTo>
                    <a:lnTo>
                      <a:pt x="17" y="17"/>
                    </a:lnTo>
                    <a:lnTo>
                      <a:pt x="11" y="21"/>
                    </a:lnTo>
                    <a:lnTo>
                      <a:pt x="1" y="18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4" name="Freeform 711"/>
              <p:cNvSpPr>
                <a:spLocks noChangeAspect="1"/>
              </p:cNvSpPr>
              <p:nvPr/>
            </p:nvSpPr>
            <p:spPr bwMode="auto">
              <a:xfrm>
                <a:off x="458" y="358"/>
                <a:ext cx="81" cy="39"/>
              </a:xfrm>
              <a:custGeom>
                <a:avLst/>
                <a:gdLst>
                  <a:gd name="T0" fmla="*/ 1 w 156"/>
                  <a:gd name="T1" fmla="*/ 2 h 75"/>
                  <a:gd name="T2" fmla="*/ 1 w 156"/>
                  <a:gd name="T3" fmla="*/ 3 h 75"/>
                  <a:gd name="T4" fmla="*/ 0 w 156"/>
                  <a:gd name="T5" fmla="*/ 3 h 75"/>
                  <a:gd name="T6" fmla="*/ 1 w 156"/>
                  <a:gd name="T7" fmla="*/ 3 h 75"/>
                  <a:gd name="T8" fmla="*/ 1 w 156"/>
                  <a:gd name="T9" fmla="*/ 3 h 75"/>
                  <a:gd name="T10" fmla="*/ 2 w 156"/>
                  <a:gd name="T11" fmla="*/ 3 h 75"/>
                  <a:gd name="T12" fmla="*/ 2 w 156"/>
                  <a:gd name="T13" fmla="*/ 3 h 75"/>
                  <a:gd name="T14" fmla="*/ 2 w 156"/>
                  <a:gd name="T15" fmla="*/ 2 h 75"/>
                  <a:gd name="T16" fmla="*/ 2 w 156"/>
                  <a:gd name="T17" fmla="*/ 2 h 75"/>
                  <a:gd name="T18" fmla="*/ 2 w 156"/>
                  <a:gd name="T19" fmla="*/ 2 h 75"/>
                  <a:gd name="T20" fmla="*/ 2 w 156"/>
                  <a:gd name="T21" fmla="*/ 3 h 75"/>
                  <a:gd name="T22" fmla="*/ 2 w 156"/>
                  <a:gd name="T23" fmla="*/ 3 h 75"/>
                  <a:gd name="T24" fmla="*/ 3 w 156"/>
                  <a:gd name="T25" fmla="*/ 3 h 75"/>
                  <a:gd name="T26" fmla="*/ 6 w 156"/>
                  <a:gd name="T27" fmla="*/ 3 h 75"/>
                  <a:gd name="T28" fmla="*/ 6 w 156"/>
                  <a:gd name="T29" fmla="*/ 2 h 75"/>
                  <a:gd name="T30" fmla="*/ 5 w 156"/>
                  <a:gd name="T31" fmla="*/ 2 h 75"/>
                  <a:gd name="T32" fmla="*/ 5 w 156"/>
                  <a:gd name="T33" fmla="*/ 2 h 75"/>
                  <a:gd name="T34" fmla="*/ 5 w 156"/>
                  <a:gd name="T35" fmla="*/ 2 h 75"/>
                  <a:gd name="T36" fmla="*/ 6 w 156"/>
                  <a:gd name="T37" fmla="*/ 2 h 75"/>
                  <a:gd name="T38" fmla="*/ 6 w 156"/>
                  <a:gd name="T39" fmla="*/ 1 h 75"/>
                  <a:gd name="T40" fmla="*/ 5 w 156"/>
                  <a:gd name="T41" fmla="*/ 1 h 75"/>
                  <a:gd name="T42" fmla="*/ 5 w 156"/>
                  <a:gd name="T43" fmla="*/ 1 h 75"/>
                  <a:gd name="T44" fmla="*/ 5 w 156"/>
                  <a:gd name="T45" fmla="*/ 1 h 75"/>
                  <a:gd name="T46" fmla="*/ 5 w 156"/>
                  <a:gd name="T47" fmla="*/ 1 h 75"/>
                  <a:gd name="T48" fmla="*/ 5 w 156"/>
                  <a:gd name="T49" fmla="*/ 0 h 7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6"/>
                  <a:gd name="T76" fmla="*/ 0 h 75"/>
                  <a:gd name="T77" fmla="*/ 156 w 156"/>
                  <a:gd name="T78" fmla="*/ 75 h 7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6" h="75">
                    <a:moveTo>
                      <a:pt x="17" y="57"/>
                    </a:moveTo>
                    <a:lnTo>
                      <a:pt x="17" y="70"/>
                    </a:lnTo>
                    <a:lnTo>
                      <a:pt x="0" y="71"/>
                    </a:lnTo>
                    <a:lnTo>
                      <a:pt x="18" y="72"/>
                    </a:lnTo>
                    <a:lnTo>
                      <a:pt x="30" y="75"/>
                    </a:lnTo>
                    <a:lnTo>
                      <a:pt x="44" y="72"/>
                    </a:lnTo>
                    <a:lnTo>
                      <a:pt x="44" y="61"/>
                    </a:lnTo>
                    <a:lnTo>
                      <a:pt x="44" y="52"/>
                    </a:lnTo>
                    <a:lnTo>
                      <a:pt x="32" y="49"/>
                    </a:lnTo>
                    <a:lnTo>
                      <a:pt x="45" y="49"/>
                    </a:lnTo>
                    <a:lnTo>
                      <a:pt x="44" y="74"/>
                    </a:lnTo>
                    <a:lnTo>
                      <a:pt x="53" y="74"/>
                    </a:lnTo>
                    <a:lnTo>
                      <a:pt x="80" y="70"/>
                    </a:lnTo>
                    <a:lnTo>
                      <a:pt x="156" y="74"/>
                    </a:lnTo>
                    <a:lnTo>
                      <a:pt x="156" y="58"/>
                    </a:lnTo>
                    <a:lnTo>
                      <a:pt x="141" y="57"/>
                    </a:lnTo>
                    <a:lnTo>
                      <a:pt x="147" y="50"/>
                    </a:lnTo>
                    <a:lnTo>
                      <a:pt x="146" y="41"/>
                    </a:lnTo>
                    <a:lnTo>
                      <a:pt x="151" y="35"/>
                    </a:lnTo>
                    <a:lnTo>
                      <a:pt x="154" y="28"/>
                    </a:lnTo>
                    <a:lnTo>
                      <a:pt x="142" y="25"/>
                    </a:lnTo>
                    <a:lnTo>
                      <a:pt x="142" y="18"/>
                    </a:lnTo>
                    <a:lnTo>
                      <a:pt x="135" y="16"/>
                    </a:lnTo>
                    <a:lnTo>
                      <a:pt x="137" y="10"/>
                    </a:lnTo>
                    <a:lnTo>
                      <a:pt x="140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5" name="Freeform 712"/>
              <p:cNvSpPr>
                <a:spLocks noChangeAspect="1"/>
              </p:cNvSpPr>
              <p:nvPr/>
            </p:nvSpPr>
            <p:spPr bwMode="auto">
              <a:xfrm>
                <a:off x="516" y="357"/>
                <a:ext cx="21" cy="39"/>
              </a:xfrm>
              <a:custGeom>
                <a:avLst/>
                <a:gdLst>
                  <a:gd name="T0" fmla="*/ 1 w 40"/>
                  <a:gd name="T1" fmla="*/ 0 h 75"/>
                  <a:gd name="T2" fmla="*/ 1 w 40"/>
                  <a:gd name="T3" fmla="*/ 1 h 75"/>
                  <a:gd name="T4" fmla="*/ 1 w 40"/>
                  <a:gd name="T5" fmla="*/ 1 h 75"/>
                  <a:gd name="T6" fmla="*/ 1 w 40"/>
                  <a:gd name="T7" fmla="*/ 1 h 75"/>
                  <a:gd name="T8" fmla="*/ 1 w 40"/>
                  <a:gd name="T9" fmla="*/ 1 h 75"/>
                  <a:gd name="T10" fmla="*/ 1 w 40"/>
                  <a:gd name="T11" fmla="*/ 1 h 75"/>
                  <a:gd name="T12" fmla="*/ 1 w 40"/>
                  <a:gd name="T13" fmla="*/ 1 h 75"/>
                  <a:gd name="T14" fmla="*/ 0 w 40"/>
                  <a:gd name="T15" fmla="*/ 1 h 75"/>
                  <a:gd name="T16" fmla="*/ 1 w 40"/>
                  <a:gd name="T17" fmla="*/ 1 h 75"/>
                  <a:gd name="T18" fmla="*/ 1 w 40"/>
                  <a:gd name="T19" fmla="*/ 1 h 75"/>
                  <a:gd name="T20" fmla="*/ 1 w 40"/>
                  <a:gd name="T21" fmla="*/ 2 h 75"/>
                  <a:gd name="T22" fmla="*/ 2 w 40"/>
                  <a:gd name="T23" fmla="*/ 1 h 75"/>
                  <a:gd name="T24" fmla="*/ 1 w 40"/>
                  <a:gd name="T25" fmla="*/ 1 h 75"/>
                  <a:gd name="T26" fmla="*/ 1 w 40"/>
                  <a:gd name="T27" fmla="*/ 1 h 75"/>
                  <a:gd name="T28" fmla="*/ 1 w 40"/>
                  <a:gd name="T29" fmla="*/ 1 h 75"/>
                  <a:gd name="T30" fmla="*/ 1 w 40"/>
                  <a:gd name="T31" fmla="*/ 1 h 75"/>
                  <a:gd name="T32" fmla="*/ 1 w 40"/>
                  <a:gd name="T33" fmla="*/ 2 h 75"/>
                  <a:gd name="T34" fmla="*/ 1 w 40"/>
                  <a:gd name="T35" fmla="*/ 2 h 75"/>
                  <a:gd name="T36" fmla="*/ 1 w 40"/>
                  <a:gd name="T37" fmla="*/ 2 h 75"/>
                  <a:gd name="T38" fmla="*/ 1 w 40"/>
                  <a:gd name="T39" fmla="*/ 2 h 75"/>
                  <a:gd name="T40" fmla="*/ 1 w 40"/>
                  <a:gd name="T41" fmla="*/ 2 h 75"/>
                  <a:gd name="T42" fmla="*/ 2 w 40"/>
                  <a:gd name="T43" fmla="*/ 2 h 75"/>
                  <a:gd name="T44" fmla="*/ 2 w 40"/>
                  <a:gd name="T45" fmla="*/ 2 h 75"/>
                  <a:gd name="T46" fmla="*/ 1 w 40"/>
                  <a:gd name="T47" fmla="*/ 2 h 75"/>
                  <a:gd name="T48" fmla="*/ 1 w 40"/>
                  <a:gd name="T49" fmla="*/ 2 h 75"/>
                  <a:gd name="T50" fmla="*/ 1 w 40"/>
                  <a:gd name="T51" fmla="*/ 2 h 75"/>
                  <a:gd name="T52" fmla="*/ 1 w 40"/>
                  <a:gd name="T53" fmla="*/ 3 h 75"/>
                  <a:gd name="T54" fmla="*/ 1 w 40"/>
                  <a:gd name="T55" fmla="*/ 3 h 75"/>
                  <a:gd name="T56" fmla="*/ 1 w 40"/>
                  <a:gd name="T57" fmla="*/ 3 h 75"/>
                  <a:gd name="T58" fmla="*/ 1 w 40"/>
                  <a:gd name="T59" fmla="*/ 3 h 75"/>
                  <a:gd name="T60" fmla="*/ 1 w 40"/>
                  <a:gd name="T61" fmla="*/ 2 h 75"/>
                  <a:gd name="T62" fmla="*/ 1 w 40"/>
                  <a:gd name="T63" fmla="*/ 3 h 75"/>
                  <a:gd name="T64" fmla="*/ 1 w 40"/>
                  <a:gd name="T65" fmla="*/ 3 h 7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0"/>
                  <a:gd name="T100" fmla="*/ 0 h 75"/>
                  <a:gd name="T101" fmla="*/ 40 w 40"/>
                  <a:gd name="T102" fmla="*/ 75 h 7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0" h="75">
                    <a:moveTo>
                      <a:pt x="3" y="0"/>
                    </a:moveTo>
                    <a:lnTo>
                      <a:pt x="1" y="14"/>
                    </a:lnTo>
                    <a:lnTo>
                      <a:pt x="14" y="14"/>
                    </a:lnTo>
                    <a:lnTo>
                      <a:pt x="22" y="11"/>
                    </a:lnTo>
                    <a:lnTo>
                      <a:pt x="12" y="15"/>
                    </a:lnTo>
                    <a:lnTo>
                      <a:pt x="3" y="15"/>
                    </a:lnTo>
                    <a:lnTo>
                      <a:pt x="5" y="22"/>
                    </a:lnTo>
                    <a:lnTo>
                      <a:pt x="0" y="31"/>
                    </a:lnTo>
                    <a:lnTo>
                      <a:pt x="13" y="31"/>
                    </a:lnTo>
                    <a:lnTo>
                      <a:pt x="19" y="30"/>
                    </a:lnTo>
                    <a:lnTo>
                      <a:pt x="29" y="35"/>
                    </a:lnTo>
                    <a:lnTo>
                      <a:pt x="40" y="29"/>
                    </a:lnTo>
                    <a:lnTo>
                      <a:pt x="28" y="29"/>
                    </a:lnTo>
                    <a:lnTo>
                      <a:pt x="20" y="25"/>
                    </a:lnTo>
                    <a:lnTo>
                      <a:pt x="16" y="14"/>
                    </a:lnTo>
                    <a:lnTo>
                      <a:pt x="9" y="23"/>
                    </a:lnTo>
                    <a:lnTo>
                      <a:pt x="3" y="37"/>
                    </a:lnTo>
                    <a:lnTo>
                      <a:pt x="10" y="47"/>
                    </a:lnTo>
                    <a:lnTo>
                      <a:pt x="19" y="42"/>
                    </a:lnTo>
                    <a:lnTo>
                      <a:pt x="18" y="32"/>
                    </a:lnTo>
                    <a:lnTo>
                      <a:pt x="21" y="45"/>
                    </a:lnTo>
                    <a:lnTo>
                      <a:pt x="32" y="43"/>
                    </a:lnTo>
                    <a:lnTo>
                      <a:pt x="33" y="49"/>
                    </a:lnTo>
                    <a:lnTo>
                      <a:pt x="29" y="58"/>
                    </a:lnTo>
                    <a:lnTo>
                      <a:pt x="9" y="58"/>
                    </a:lnTo>
                    <a:lnTo>
                      <a:pt x="9" y="51"/>
                    </a:lnTo>
                    <a:lnTo>
                      <a:pt x="7" y="63"/>
                    </a:lnTo>
                    <a:lnTo>
                      <a:pt x="6" y="70"/>
                    </a:lnTo>
                    <a:lnTo>
                      <a:pt x="16" y="72"/>
                    </a:lnTo>
                    <a:lnTo>
                      <a:pt x="19" y="63"/>
                    </a:lnTo>
                    <a:lnTo>
                      <a:pt x="25" y="59"/>
                    </a:lnTo>
                    <a:lnTo>
                      <a:pt x="27" y="66"/>
                    </a:lnTo>
                    <a:lnTo>
                      <a:pt x="27" y="75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6" name="Freeform 713"/>
              <p:cNvSpPr>
                <a:spLocks noChangeAspect="1"/>
              </p:cNvSpPr>
              <p:nvPr/>
            </p:nvSpPr>
            <p:spPr bwMode="auto">
              <a:xfrm>
                <a:off x="493" y="366"/>
                <a:ext cx="15" cy="22"/>
              </a:xfrm>
              <a:custGeom>
                <a:avLst/>
                <a:gdLst>
                  <a:gd name="T0" fmla="*/ 0 w 29"/>
                  <a:gd name="T1" fmla="*/ 1 h 44"/>
                  <a:gd name="T2" fmla="*/ 1 w 29"/>
                  <a:gd name="T3" fmla="*/ 1 h 44"/>
                  <a:gd name="T4" fmla="*/ 1 w 29"/>
                  <a:gd name="T5" fmla="*/ 1 h 44"/>
                  <a:gd name="T6" fmla="*/ 0 w 29"/>
                  <a:gd name="T7" fmla="*/ 0 h 44"/>
                  <a:gd name="T8" fmla="*/ 0 w 29"/>
                  <a:gd name="T9" fmla="*/ 1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44"/>
                  <a:gd name="T17" fmla="*/ 29 w 29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44">
                    <a:moveTo>
                      <a:pt x="0" y="44"/>
                    </a:moveTo>
                    <a:lnTo>
                      <a:pt x="29" y="43"/>
                    </a:lnTo>
                    <a:lnTo>
                      <a:pt x="28" y="1"/>
                    </a:lnTo>
                    <a:lnTo>
                      <a:pt x="0" y="0"/>
                    </a:lnTo>
                    <a:lnTo>
                      <a:pt x="0" y="4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7" name="Freeform 714"/>
              <p:cNvSpPr>
                <a:spLocks noChangeAspect="1"/>
              </p:cNvSpPr>
              <p:nvPr/>
            </p:nvSpPr>
            <p:spPr bwMode="auto">
              <a:xfrm>
                <a:off x="544" y="384"/>
                <a:ext cx="40" cy="20"/>
              </a:xfrm>
              <a:custGeom>
                <a:avLst/>
                <a:gdLst>
                  <a:gd name="T0" fmla="*/ 0 w 76"/>
                  <a:gd name="T1" fmla="*/ 1 h 40"/>
                  <a:gd name="T2" fmla="*/ 0 w 76"/>
                  <a:gd name="T3" fmla="*/ 1 h 40"/>
                  <a:gd name="T4" fmla="*/ 1 w 76"/>
                  <a:gd name="T5" fmla="*/ 1 h 40"/>
                  <a:gd name="T6" fmla="*/ 1 w 76"/>
                  <a:gd name="T7" fmla="*/ 0 h 40"/>
                  <a:gd name="T8" fmla="*/ 3 w 76"/>
                  <a:gd name="T9" fmla="*/ 1 h 40"/>
                  <a:gd name="T10" fmla="*/ 3 w 76"/>
                  <a:gd name="T11" fmla="*/ 1 h 40"/>
                  <a:gd name="T12" fmla="*/ 1 w 76"/>
                  <a:gd name="T13" fmla="*/ 1 h 40"/>
                  <a:gd name="T14" fmla="*/ 1 w 76"/>
                  <a:gd name="T15" fmla="*/ 1 h 40"/>
                  <a:gd name="T16" fmla="*/ 1 w 76"/>
                  <a:gd name="T17" fmla="*/ 1 h 40"/>
                  <a:gd name="T18" fmla="*/ 0 w 76"/>
                  <a:gd name="T19" fmla="*/ 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6"/>
                  <a:gd name="T31" fmla="*/ 0 h 40"/>
                  <a:gd name="T32" fmla="*/ 76 w 76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6" h="40">
                    <a:moveTo>
                      <a:pt x="0" y="34"/>
                    </a:moveTo>
                    <a:lnTo>
                      <a:pt x="0" y="6"/>
                    </a:lnTo>
                    <a:lnTo>
                      <a:pt x="17" y="7"/>
                    </a:lnTo>
                    <a:lnTo>
                      <a:pt x="17" y="0"/>
                    </a:lnTo>
                    <a:lnTo>
                      <a:pt x="76" y="3"/>
                    </a:lnTo>
                    <a:lnTo>
                      <a:pt x="73" y="40"/>
                    </a:lnTo>
                    <a:lnTo>
                      <a:pt x="17" y="36"/>
                    </a:lnTo>
                    <a:lnTo>
                      <a:pt x="16" y="11"/>
                    </a:lnTo>
                    <a:lnTo>
                      <a:pt x="16" y="35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8" name="Freeform 715"/>
              <p:cNvSpPr>
                <a:spLocks noChangeAspect="1"/>
              </p:cNvSpPr>
              <p:nvPr/>
            </p:nvSpPr>
            <p:spPr bwMode="auto">
              <a:xfrm>
                <a:off x="460" y="402"/>
                <a:ext cx="84" cy="2"/>
              </a:xfrm>
              <a:custGeom>
                <a:avLst/>
                <a:gdLst>
                  <a:gd name="T0" fmla="*/ 0 w 163"/>
                  <a:gd name="T1" fmla="*/ 1 h 4"/>
                  <a:gd name="T2" fmla="*/ 1 w 163"/>
                  <a:gd name="T3" fmla="*/ 1 h 4"/>
                  <a:gd name="T4" fmla="*/ 2 w 163"/>
                  <a:gd name="T5" fmla="*/ 1 h 4"/>
                  <a:gd name="T6" fmla="*/ 2 w 163"/>
                  <a:gd name="T7" fmla="*/ 0 h 4"/>
                  <a:gd name="T8" fmla="*/ 3 w 163"/>
                  <a:gd name="T9" fmla="*/ 1 h 4"/>
                  <a:gd name="T10" fmla="*/ 3 w 163"/>
                  <a:gd name="T11" fmla="*/ 1 h 4"/>
                  <a:gd name="T12" fmla="*/ 3 w 163"/>
                  <a:gd name="T13" fmla="*/ 0 h 4"/>
                  <a:gd name="T14" fmla="*/ 4 w 163"/>
                  <a:gd name="T15" fmla="*/ 0 h 4"/>
                  <a:gd name="T16" fmla="*/ 6 w 16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3"/>
                  <a:gd name="T28" fmla="*/ 0 h 4"/>
                  <a:gd name="T29" fmla="*/ 163 w 16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3" h="4">
                    <a:moveTo>
                      <a:pt x="0" y="2"/>
                    </a:moveTo>
                    <a:lnTo>
                      <a:pt x="26" y="3"/>
                    </a:lnTo>
                    <a:lnTo>
                      <a:pt x="36" y="3"/>
                    </a:lnTo>
                    <a:lnTo>
                      <a:pt x="57" y="0"/>
                    </a:lnTo>
                    <a:lnTo>
                      <a:pt x="69" y="1"/>
                    </a:lnTo>
                    <a:lnTo>
                      <a:pt x="83" y="4"/>
                    </a:lnTo>
                    <a:lnTo>
                      <a:pt x="91" y="0"/>
                    </a:lnTo>
                    <a:lnTo>
                      <a:pt x="118" y="0"/>
                    </a:lnTo>
                    <a:lnTo>
                      <a:pt x="163" y="0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9" name="Line 716"/>
              <p:cNvSpPr>
                <a:spLocks noChangeAspect="1" noChangeShapeType="1"/>
              </p:cNvSpPr>
              <p:nvPr/>
            </p:nvSpPr>
            <p:spPr bwMode="auto">
              <a:xfrm flipH="1">
                <a:off x="532" y="344"/>
                <a:ext cx="3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0" name="Line 717"/>
              <p:cNvSpPr>
                <a:spLocks noChangeAspect="1" noChangeShapeType="1"/>
              </p:cNvSpPr>
              <p:nvPr/>
            </p:nvSpPr>
            <p:spPr bwMode="auto">
              <a:xfrm>
                <a:off x="521" y="344"/>
                <a:ext cx="4" cy="6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1" name="Line 718"/>
              <p:cNvSpPr>
                <a:spLocks noChangeAspect="1" noChangeShapeType="1"/>
              </p:cNvSpPr>
              <p:nvPr/>
            </p:nvSpPr>
            <p:spPr bwMode="auto">
              <a:xfrm>
                <a:off x="538" y="342"/>
                <a:ext cx="7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2" name="Line 719"/>
              <p:cNvSpPr>
                <a:spLocks noChangeAspect="1" noChangeShapeType="1"/>
              </p:cNvSpPr>
              <p:nvPr/>
            </p:nvSpPr>
            <p:spPr bwMode="auto">
              <a:xfrm flipV="1">
                <a:off x="544" y="348"/>
                <a:ext cx="2" cy="2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3" name="Line 720"/>
              <p:cNvSpPr>
                <a:spLocks noChangeAspect="1" noChangeShapeType="1"/>
              </p:cNvSpPr>
              <p:nvPr/>
            </p:nvSpPr>
            <p:spPr bwMode="auto">
              <a:xfrm>
                <a:off x="525" y="352"/>
                <a:ext cx="14" cy="5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4" name="Line 721"/>
              <p:cNvSpPr>
                <a:spLocks noChangeAspect="1" noChangeShapeType="1"/>
              </p:cNvSpPr>
              <p:nvPr/>
            </p:nvSpPr>
            <p:spPr bwMode="auto">
              <a:xfrm flipH="1">
                <a:off x="518" y="351"/>
                <a:ext cx="6" cy="3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057" name="Group 722"/>
              <p:cNvGrpSpPr>
                <a:grpSpLocks noChangeAspect="1"/>
              </p:cNvGrpSpPr>
              <p:nvPr/>
            </p:nvGrpSpPr>
            <p:grpSpPr bwMode="auto">
              <a:xfrm>
                <a:off x="503" y="410"/>
                <a:ext cx="52" cy="19"/>
                <a:chOff x="2402" y="867"/>
                <a:chExt cx="268" cy="97"/>
              </a:xfrm>
              <a:grpFill/>
            </p:grpSpPr>
            <p:grpSp>
              <p:nvGrpSpPr>
                <p:cNvPr id="25058" name="Group 72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297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98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99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00" name="Line 72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01" name="Line 7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302" name="Line 72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059" name="Group 73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307" name="Freeform 7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08" name="Oval 7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25060" name="Group 7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305" name="Freeform 7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06" name="Oval 7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296" name="Line 7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061" name="Group 737"/>
              <p:cNvGrpSpPr>
                <a:grpSpLocks noChangeAspect="1"/>
              </p:cNvGrpSpPr>
              <p:nvPr/>
            </p:nvGrpSpPr>
            <p:grpSpPr bwMode="auto">
              <a:xfrm>
                <a:off x="548" y="412"/>
                <a:ext cx="53" cy="19"/>
                <a:chOff x="2402" y="867"/>
                <a:chExt cx="268" cy="97"/>
              </a:xfrm>
              <a:grpFill/>
            </p:grpSpPr>
            <p:grpSp>
              <p:nvGrpSpPr>
                <p:cNvPr id="25062" name="Group 738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283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4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5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6" name="Line 7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7" name="Line 74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88" name="Line 74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063" name="Group 74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293" name="Freeform 7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94" name="Oval 7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25064" name="Group 74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291" name="Freeform 7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92" name="Oval 7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282" name="Line 7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5065" name="Group 752"/>
              <p:cNvGrpSpPr>
                <a:grpSpLocks noChangeAspect="1"/>
              </p:cNvGrpSpPr>
              <p:nvPr/>
            </p:nvGrpSpPr>
            <p:grpSpPr bwMode="auto">
              <a:xfrm>
                <a:off x="427" y="408"/>
                <a:ext cx="50" cy="18"/>
                <a:chOff x="2402" y="867"/>
                <a:chExt cx="268" cy="97"/>
              </a:xfrm>
              <a:grpFill/>
            </p:grpSpPr>
            <p:grpSp>
              <p:nvGrpSpPr>
                <p:cNvPr id="25066" name="Group 753"/>
                <p:cNvGrpSpPr>
                  <a:grpSpLocks noChangeAspect="1"/>
                </p:cNvGrpSpPr>
                <p:nvPr/>
              </p:nvGrpSpPr>
              <p:grpSpPr bwMode="auto">
                <a:xfrm>
                  <a:off x="2402" y="867"/>
                  <a:ext cx="268" cy="97"/>
                  <a:chOff x="2402" y="867"/>
                  <a:chExt cx="268" cy="97"/>
                </a:xfrm>
                <a:grpFill/>
              </p:grpSpPr>
              <p:sp>
                <p:nvSpPr>
                  <p:cNvPr id="4269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532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0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402" y="874"/>
                    <a:ext cx="268" cy="76"/>
                  </a:xfrm>
                  <a:custGeom>
                    <a:avLst/>
                    <a:gdLst>
                      <a:gd name="T0" fmla="*/ 0 w 268"/>
                      <a:gd name="T1" fmla="*/ 73 h 76"/>
                      <a:gd name="T2" fmla="*/ 32 w 268"/>
                      <a:gd name="T3" fmla="*/ 53 h 76"/>
                      <a:gd name="T4" fmla="*/ 42 w 268"/>
                      <a:gd name="T5" fmla="*/ 50 h 76"/>
                      <a:gd name="T6" fmla="*/ 50 w 268"/>
                      <a:gd name="T7" fmla="*/ 42 h 76"/>
                      <a:gd name="T8" fmla="*/ 55 w 268"/>
                      <a:gd name="T9" fmla="*/ 47 h 76"/>
                      <a:gd name="T10" fmla="*/ 84 w 268"/>
                      <a:gd name="T11" fmla="*/ 46 h 76"/>
                      <a:gd name="T12" fmla="*/ 64 w 268"/>
                      <a:gd name="T13" fmla="*/ 37 h 76"/>
                      <a:gd name="T14" fmla="*/ 68 w 268"/>
                      <a:gd name="T15" fmla="*/ 26 h 76"/>
                      <a:gd name="T16" fmla="*/ 92 w 268"/>
                      <a:gd name="T17" fmla="*/ 40 h 76"/>
                      <a:gd name="T18" fmla="*/ 130 w 268"/>
                      <a:gd name="T19" fmla="*/ 37 h 76"/>
                      <a:gd name="T20" fmla="*/ 175 w 268"/>
                      <a:gd name="T21" fmla="*/ 37 h 76"/>
                      <a:gd name="T22" fmla="*/ 214 w 268"/>
                      <a:gd name="T23" fmla="*/ 37 h 76"/>
                      <a:gd name="T24" fmla="*/ 233 w 268"/>
                      <a:gd name="T25" fmla="*/ 0 h 76"/>
                      <a:gd name="T26" fmla="*/ 245 w 268"/>
                      <a:gd name="T27" fmla="*/ 0 h 76"/>
                      <a:gd name="T28" fmla="*/ 245 w 268"/>
                      <a:gd name="T29" fmla="*/ 43 h 76"/>
                      <a:gd name="T30" fmla="*/ 257 w 268"/>
                      <a:gd name="T31" fmla="*/ 49 h 76"/>
                      <a:gd name="T32" fmla="*/ 268 w 268"/>
                      <a:gd name="T33" fmla="*/ 62 h 76"/>
                      <a:gd name="T34" fmla="*/ 246 w 268"/>
                      <a:gd name="T35" fmla="*/ 55 h 76"/>
                      <a:gd name="T36" fmla="*/ 229 w 268"/>
                      <a:gd name="T37" fmla="*/ 58 h 76"/>
                      <a:gd name="T38" fmla="*/ 202 w 268"/>
                      <a:gd name="T39" fmla="*/ 62 h 76"/>
                      <a:gd name="T40" fmla="*/ 193 w 268"/>
                      <a:gd name="T41" fmla="*/ 65 h 76"/>
                      <a:gd name="T42" fmla="*/ 145 w 268"/>
                      <a:gd name="T43" fmla="*/ 71 h 76"/>
                      <a:gd name="T44" fmla="*/ 126 w 268"/>
                      <a:gd name="T45" fmla="*/ 63 h 76"/>
                      <a:gd name="T46" fmla="*/ 52 w 268"/>
                      <a:gd name="T47" fmla="*/ 68 h 76"/>
                      <a:gd name="T48" fmla="*/ 38 w 268"/>
                      <a:gd name="T49" fmla="*/ 76 h 76"/>
                      <a:gd name="T50" fmla="*/ 0 w 268"/>
                      <a:gd name="T51" fmla="*/ 73 h 7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268"/>
                      <a:gd name="T79" fmla="*/ 0 h 76"/>
                      <a:gd name="T80" fmla="*/ 268 w 268"/>
                      <a:gd name="T81" fmla="*/ 76 h 76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268" h="76">
                        <a:moveTo>
                          <a:pt x="0" y="73"/>
                        </a:moveTo>
                        <a:lnTo>
                          <a:pt x="32" y="53"/>
                        </a:lnTo>
                        <a:lnTo>
                          <a:pt x="42" y="50"/>
                        </a:lnTo>
                        <a:lnTo>
                          <a:pt x="50" y="42"/>
                        </a:lnTo>
                        <a:lnTo>
                          <a:pt x="55" y="47"/>
                        </a:lnTo>
                        <a:lnTo>
                          <a:pt x="84" y="46"/>
                        </a:lnTo>
                        <a:lnTo>
                          <a:pt x="64" y="37"/>
                        </a:lnTo>
                        <a:lnTo>
                          <a:pt x="68" y="26"/>
                        </a:lnTo>
                        <a:lnTo>
                          <a:pt x="92" y="40"/>
                        </a:lnTo>
                        <a:lnTo>
                          <a:pt x="130" y="37"/>
                        </a:lnTo>
                        <a:lnTo>
                          <a:pt x="175" y="37"/>
                        </a:lnTo>
                        <a:lnTo>
                          <a:pt x="214" y="37"/>
                        </a:lnTo>
                        <a:lnTo>
                          <a:pt x="233" y="0"/>
                        </a:lnTo>
                        <a:lnTo>
                          <a:pt x="245" y="0"/>
                        </a:lnTo>
                        <a:lnTo>
                          <a:pt x="245" y="43"/>
                        </a:lnTo>
                        <a:lnTo>
                          <a:pt x="257" y="49"/>
                        </a:lnTo>
                        <a:lnTo>
                          <a:pt x="268" y="62"/>
                        </a:lnTo>
                        <a:lnTo>
                          <a:pt x="246" y="55"/>
                        </a:lnTo>
                        <a:lnTo>
                          <a:pt x="229" y="58"/>
                        </a:lnTo>
                        <a:lnTo>
                          <a:pt x="202" y="62"/>
                        </a:lnTo>
                        <a:lnTo>
                          <a:pt x="193" y="65"/>
                        </a:lnTo>
                        <a:lnTo>
                          <a:pt x="145" y="71"/>
                        </a:lnTo>
                        <a:lnTo>
                          <a:pt x="126" y="63"/>
                        </a:lnTo>
                        <a:lnTo>
                          <a:pt x="52" y="68"/>
                        </a:lnTo>
                        <a:lnTo>
                          <a:pt x="38" y="76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1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565" y="867"/>
                    <a:ext cx="63" cy="61"/>
                  </a:xfrm>
                  <a:custGeom>
                    <a:avLst/>
                    <a:gdLst>
                      <a:gd name="T0" fmla="*/ 13 w 63"/>
                      <a:gd name="T1" fmla="*/ 61 h 61"/>
                      <a:gd name="T2" fmla="*/ 50 w 63"/>
                      <a:gd name="T3" fmla="*/ 58 h 61"/>
                      <a:gd name="T4" fmla="*/ 63 w 63"/>
                      <a:gd name="T5" fmla="*/ 3 h 61"/>
                      <a:gd name="T6" fmla="*/ 48 w 63"/>
                      <a:gd name="T7" fmla="*/ 0 h 61"/>
                      <a:gd name="T8" fmla="*/ 31 w 63"/>
                      <a:gd name="T9" fmla="*/ 14 h 61"/>
                      <a:gd name="T10" fmla="*/ 0 w 63"/>
                      <a:gd name="T11" fmla="*/ 61 h 61"/>
                      <a:gd name="T12" fmla="*/ 13 w 63"/>
                      <a:gd name="T13" fmla="*/ 61 h 6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63"/>
                      <a:gd name="T22" fmla="*/ 0 h 61"/>
                      <a:gd name="T23" fmla="*/ 63 w 63"/>
                      <a:gd name="T24" fmla="*/ 61 h 6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63" h="61">
                        <a:moveTo>
                          <a:pt x="13" y="61"/>
                        </a:moveTo>
                        <a:lnTo>
                          <a:pt x="50" y="58"/>
                        </a:lnTo>
                        <a:lnTo>
                          <a:pt x="63" y="3"/>
                        </a:lnTo>
                        <a:lnTo>
                          <a:pt x="48" y="0"/>
                        </a:lnTo>
                        <a:lnTo>
                          <a:pt x="31" y="14"/>
                        </a:lnTo>
                        <a:lnTo>
                          <a:pt x="0" y="61"/>
                        </a:lnTo>
                        <a:lnTo>
                          <a:pt x="13" y="61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2" name="Line 75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617" y="918"/>
                    <a:ext cx="31" cy="5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3" name="Line 75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18" y="924"/>
                    <a:ext cx="31" cy="4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274" name="Line 75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526" y="928"/>
                    <a:ext cx="24" cy="2"/>
                  </a:xfrm>
                  <a:prstGeom prst="lin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grpSp>
                <p:nvGrpSpPr>
                  <p:cNvPr id="25067" name="Group 7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70" y="943"/>
                    <a:ext cx="10" cy="21"/>
                    <a:chOff x="2470" y="943"/>
                    <a:chExt cx="10" cy="21"/>
                  </a:xfrm>
                  <a:grpFill/>
                </p:grpSpPr>
                <p:sp>
                  <p:nvSpPr>
                    <p:cNvPr id="4279" name="Freeform 7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80" name="Oval 7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grpSp>
                <p:nvGrpSpPr>
                  <p:cNvPr id="25068" name="Group 7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89" y="941"/>
                    <a:ext cx="10" cy="17"/>
                    <a:chOff x="2470" y="943"/>
                    <a:chExt cx="10" cy="21"/>
                  </a:xfrm>
                  <a:grpFill/>
                </p:grpSpPr>
                <p:sp>
                  <p:nvSpPr>
                    <p:cNvPr id="4277" name="Freeform 7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70" y="943"/>
                      <a:ext cx="6" cy="18"/>
                    </a:xfrm>
                    <a:custGeom>
                      <a:avLst/>
                      <a:gdLst>
                        <a:gd name="T0" fmla="*/ 0 w 6"/>
                        <a:gd name="T1" fmla="*/ 0 h 18"/>
                        <a:gd name="T2" fmla="*/ 0 w 6"/>
                        <a:gd name="T3" fmla="*/ 12 h 18"/>
                        <a:gd name="T4" fmla="*/ 6 w 6"/>
                        <a:gd name="T5" fmla="*/ 18 h 18"/>
                        <a:gd name="T6" fmla="*/ 2 w 6"/>
                        <a:gd name="T7" fmla="*/ 12 h 18"/>
                        <a:gd name="T8" fmla="*/ 0 w 6"/>
                        <a:gd name="T9" fmla="*/ 0 h 1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"/>
                        <a:gd name="T16" fmla="*/ 0 h 18"/>
                        <a:gd name="T17" fmla="*/ 6 w 6"/>
                        <a:gd name="T18" fmla="*/ 18 h 1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" h="18">
                          <a:moveTo>
                            <a:pt x="0" y="0"/>
                          </a:moveTo>
                          <a:lnTo>
                            <a:pt x="0" y="12"/>
                          </a:lnTo>
                          <a:lnTo>
                            <a:pt x="6" y="18"/>
                          </a:lnTo>
                          <a:lnTo>
                            <a:pt x="2" y="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278" name="Oval 7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72" y="956"/>
                      <a:ext cx="8" cy="8"/>
                    </a:xfrm>
                    <a:prstGeom prst="ellipse">
                      <a:avLst/>
                    </a:prstGeom>
                    <a:grpFill/>
                    <a:ln w="3175">
                      <a:solidFill>
                        <a:srgbClr val="003399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268" name="Line 7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5" y="912"/>
                  <a:ext cx="92" cy="9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4258" name="Freeform 767"/>
              <p:cNvSpPr>
                <a:spLocks noChangeAspect="1"/>
              </p:cNvSpPr>
              <p:nvPr/>
            </p:nvSpPr>
            <p:spPr bwMode="auto">
              <a:xfrm>
                <a:off x="732" y="454"/>
                <a:ext cx="109" cy="18"/>
              </a:xfrm>
              <a:custGeom>
                <a:avLst/>
                <a:gdLst>
                  <a:gd name="T0" fmla="*/ 8 w 210"/>
                  <a:gd name="T1" fmla="*/ 1 h 35"/>
                  <a:gd name="T2" fmla="*/ 6 w 210"/>
                  <a:gd name="T3" fmla="*/ 1 h 35"/>
                  <a:gd name="T4" fmla="*/ 6 w 210"/>
                  <a:gd name="T5" fmla="*/ 1 h 35"/>
                  <a:gd name="T6" fmla="*/ 3 w 210"/>
                  <a:gd name="T7" fmla="*/ 1 h 35"/>
                  <a:gd name="T8" fmla="*/ 3 w 210"/>
                  <a:gd name="T9" fmla="*/ 1 h 35"/>
                  <a:gd name="T10" fmla="*/ 1 w 210"/>
                  <a:gd name="T11" fmla="*/ 0 h 35"/>
                  <a:gd name="T12" fmla="*/ 0 w 210"/>
                  <a:gd name="T13" fmla="*/ 1 h 35"/>
                  <a:gd name="T14" fmla="*/ 3 w 210"/>
                  <a:gd name="T15" fmla="*/ 1 h 35"/>
                  <a:gd name="T16" fmla="*/ 2 w 210"/>
                  <a:gd name="T17" fmla="*/ 1 h 35"/>
                  <a:gd name="T18" fmla="*/ 5 w 210"/>
                  <a:gd name="T19" fmla="*/ 1 h 35"/>
                  <a:gd name="T20" fmla="*/ 5 w 210"/>
                  <a:gd name="T21" fmla="*/ 1 h 35"/>
                  <a:gd name="T22" fmla="*/ 7 w 210"/>
                  <a:gd name="T23" fmla="*/ 2 h 35"/>
                  <a:gd name="T24" fmla="*/ 8 w 210"/>
                  <a:gd name="T25" fmla="*/ 1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0"/>
                  <a:gd name="T40" fmla="*/ 0 h 35"/>
                  <a:gd name="T41" fmla="*/ 210 w 210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0" h="35">
                    <a:moveTo>
                      <a:pt x="210" y="27"/>
                    </a:moveTo>
                    <a:lnTo>
                      <a:pt x="157" y="27"/>
                    </a:lnTo>
                    <a:lnTo>
                      <a:pt x="157" y="17"/>
                    </a:lnTo>
                    <a:lnTo>
                      <a:pt x="80" y="12"/>
                    </a:lnTo>
                    <a:lnTo>
                      <a:pt x="79" y="1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62" y="8"/>
                    </a:lnTo>
                    <a:lnTo>
                      <a:pt x="59" y="19"/>
                    </a:lnTo>
                    <a:lnTo>
                      <a:pt x="142" y="23"/>
                    </a:lnTo>
                    <a:lnTo>
                      <a:pt x="141" y="32"/>
                    </a:lnTo>
                    <a:lnTo>
                      <a:pt x="195" y="35"/>
                    </a:lnTo>
                    <a:lnTo>
                      <a:pt x="210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5069" name="Group 768"/>
              <p:cNvGrpSpPr>
                <a:grpSpLocks noChangeAspect="1"/>
              </p:cNvGrpSpPr>
              <p:nvPr/>
            </p:nvGrpSpPr>
            <p:grpSpPr bwMode="auto">
              <a:xfrm flipH="1">
                <a:off x="250" y="415"/>
                <a:ext cx="46" cy="19"/>
                <a:chOff x="2769" y="979"/>
                <a:chExt cx="230" cy="90"/>
              </a:xfrm>
              <a:grpFill/>
            </p:grpSpPr>
            <p:sp>
              <p:nvSpPr>
                <p:cNvPr id="4260" name="Freeform 769"/>
                <p:cNvSpPr>
                  <a:spLocks noChangeAspect="1"/>
                </p:cNvSpPr>
                <p:nvPr/>
              </p:nvSpPr>
              <p:spPr bwMode="auto">
                <a:xfrm>
                  <a:off x="2980" y="1031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1" name="Freeform 770"/>
                <p:cNvSpPr>
                  <a:spLocks noChangeAspect="1"/>
                </p:cNvSpPr>
                <p:nvPr/>
              </p:nvSpPr>
              <p:spPr bwMode="auto">
                <a:xfrm>
                  <a:off x="2834" y="1018"/>
                  <a:ext cx="159" cy="51"/>
                </a:xfrm>
                <a:custGeom>
                  <a:avLst/>
                  <a:gdLst>
                    <a:gd name="T0" fmla="*/ 157 w 159"/>
                    <a:gd name="T1" fmla="*/ 24 h 51"/>
                    <a:gd name="T2" fmla="*/ 144 w 159"/>
                    <a:gd name="T3" fmla="*/ 23 h 51"/>
                    <a:gd name="T4" fmla="*/ 135 w 159"/>
                    <a:gd name="T5" fmla="*/ 29 h 51"/>
                    <a:gd name="T6" fmla="*/ 93 w 159"/>
                    <a:gd name="T7" fmla="*/ 7 h 51"/>
                    <a:gd name="T8" fmla="*/ 60 w 159"/>
                    <a:gd name="T9" fmla="*/ 0 h 51"/>
                    <a:gd name="T10" fmla="*/ 26 w 159"/>
                    <a:gd name="T11" fmla="*/ 3 h 51"/>
                    <a:gd name="T12" fmla="*/ 11 w 159"/>
                    <a:gd name="T13" fmla="*/ 18 h 51"/>
                    <a:gd name="T14" fmla="*/ 1 w 159"/>
                    <a:gd name="T15" fmla="*/ 28 h 51"/>
                    <a:gd name="T16" fmla="*/ 0 w 159"/>
                    <a:gd name="T17" fmla="*/ 38 h 51"/>
                    <a:gd name="T18" fmla="*/ 8 w 159"/>
                    <a:gd name="T19" fmla="*/ 45 h 51"/>
                    <a:gd name="T20" fmla="*/ 24 w 159"/>
                    <a:gd name="T21" fmla="*/ 45 h 51"/>
                    <a:gd name="T22" fmla="*/ 85 w 159"/>
                    <a:gd name="T23" fmla="*/ 51 h 51"/>
                    <a:gd name="T24" fmla="*/ 100 w 159"/>
                    <a:gd name="T25" fmla="*/ 46 h 51"/>
                    <a:gd name="T26" fmla="*/ 111 w 159"/>
                    <a:gd name="T27" fmla="*/ 40 h 51"/>
                    <a:gd name="T28" fmla="*/ 144 w 159"/>
                    <a:gd name="T29" fmla="*/ 39 h 51"/>
                    <a:gd name="T30" fmla="*/ 159 w 159"/>
                    <a:gd name="T31" fmla="*/ 30 h 51"/>
                    <a:gd name="T32" fmla="*/ 157 w 159"/>
                    <a:gd name="T33" fmla="*/ 24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9"/>
                    <a:gd name="T52" fmla="*/ 0 h 51"/>
                    <a:gd name="T53" fmla="*/ 159 w 159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9" h="51">
                      <a:moveTo>
                        <a:pt x="157" y="24"/>
                      </a:moveTo>
                      <a:lnTo>
                        <a:pt x="144" y="23"/>
                      </a:lnTo>
                      <a:lnTo>
                        <a:pt x="135" y="29"/>
                      </a:lnTo>
                      <a:lnTo>
                        <a:pt x="93" y="7"/>
                      </a:lnTo>
                      <a:lnTo>
                        <a:pt x="60" y="0"/>
                      </a:lnTo>
                      <a:lnTo>
                        <a:pt x="26" y="3"/>
                      </a:lnTo>
                      <a:lnTo>
                        <a:pt x="11" y="18"/>
                      </a:lnTo>
                      <a:lnTo>
                        <a:pt x="1" y="28"/>
                      </a:lnTo>
                      <a:lnTo>
                        <a:pt x="0" y="38"/>
                      </a:lnTo>
                      <a:lnTo>
                        <a:pt x="8" y="45"/>
                      </a:lnTo>
                      <a:lnTo>
                        <a:pt x="24" y="45"/>
                      </a:lnTo>
                      <a:lnTo>
                        <a:pt x="85" y="51"/>
                      </a:lnTo>
                      <a:lnTo>
                        <a:pt x="100" y="46"/>
                      </a:lnTo>
                      <a:lnTo>
                        <a:pt x="111" y="40"/>
                      </a:lnTo>
                      <a:lnTo>
                        <a:pt x="144" y="39"/>
                      </a:lnTo>
                      <a:lnTo>
                        <a:pt x="159" y="30"/>
                      </a:lnTo>
                      <a:lnTo>
                        <a:pt x="157" y="2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2" name="Freeform 771"/>
                <p:cNvSpPr>
                  <a:spLocks noChangeAspect="1"/>
                </p:cNvSpPr>
                <p:nvPr/>
              </p:nvSpPr>
              <p:spPr bwMode="auto">
                <a:xfrm>
                  <a:off x="2952" y="1042"/>
                  <a:ext cx="19" cy="27"/>
                </a:xfrm>
                <a:custGeom>
                  <a:avLst/>
                  <a:gdLst>
                    <a:gd name="T0" fmla="*/ 11 w 19"/>
                    <a:gd name="T1" fmla="*/ 27 h 27"/>
                    <a:gd name="T2" fmla="*/ 18 w 19"/>
                    <a:gd name="T3" fmla="*/ 17 h 27"/>
                    <a:gd name="T4" fmla="*/ 19 w 19"/>
                    <a:gd name="T5" fmla="*/ 9 h 27"/>
                    <a:gd name="T6" fmla="*/ 13 w 19"/>
                    <a:gd name="T7" fmla="*/ 2 h 27"/>
                    <a:gd name="T8" fmla="*/ 5 w 19"/>
                    <a:gd name="T9" fmla="*/ 0 h 27"/>
                    <a:gd name="T10" fmla="*/ 0 w 19"/>
                    <a:gd name="T11" fmla="*/ 8 h 27"/>
                    <a:gd name="T12" fmla="*/ 1 w 19"/>
                    <a:gd name="T13" fmla="*/ 16 h 27"/>
                    <a:gd name="T14" fmla="*/ 11 w 19"/>
                    <a:gd name="T15" fmla="*/ 27 h 2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27"/>
                    <a:gd name="T26" fmla="*/ 19 w 19"/>
                    <a:gd name="T27" fmla="*/ 27 h 2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27">
                      <a:moveTo>
                        <a:pt x="11" y="27"/>
                      </a:moveTo>
                      <a:lnTo>
                        <a:pt x="18" y="17"/>
                      </a:lnTo>
                      <a:lnTo>
                        <a:pt x="19" y="9"/>
                      </a:lnTo>
                      <a:lnTo>
                        <a:pt x="13" y="2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3" name="Freeform 772"/>
                <p:cNvSpPr>
                  <a:spLocks noChangeAspect="1"/>
                </p:cNvSpPr>
                <p:nvPr/>
              </p:nvSpPr>
              <p:spPr bwMode="auto">
                <a:xfrm>
                  <a:off x="2858" y="1019"/>
                  <a:ext cx="70" cy="13"/>
                </a:xfrm>
                <a:custGeom>
                  <a:avLst/>
                  <a:gdLst>
                    <a:gd name="T0" fmla="*/ 5 w 70"/>
                    <a:gd name="T1" fmla="*/ 3 h 13"/>
                    <a:gd name="T2" fmla="*/ 0 w 70"/>
                    <a:gd name="T3" fmla="*/ 9 h 13"/>
                    <a:gd name="T4" fmla="*/ 57 w 70"/>
                    <a:gd name="T5" fmla="*/ 13 h 13"/>
                    <a:gd name="T6" fmla="*/ 70 w 70"/>
                    <a:gd name="T7" fmla="*/ 10 h 13"/>
                    <a:gd name="T8" fmla="*/ 64 w 70"/>
                    <a:gd name="T9" fmla="*/ 6 h 13"/>
                    <a:gd name="T10" fmla="*/ 57 w 70"/>
                    <a:gd name="T11" fmla="*/ 8 h 13"/>
                    <a:gd name="T12" fmla="*/ 49 w 70"/>
                    <a:gd name="T13" fmla="*/ 11 h 13"/>
                    <a:gd name="T14" fmla="*/ 30 w 70"/>
                    <a:gd name="T15" fmla="*/ 10 h 13"/>
                    <a:gd name="T16" fmla="*/ 15 w 70"/>
                    <a:gd name="T17" fmla="*/ 6 h 13"/>
                    <a:gd name="T18" fmla="*/ 25 w 70"/>
                    <a:gd name="T19" fmla="*/ 3 h 13"/>
                    <a:gd name="T20" fmla="*/ 33 w 70"/>
                    <a:gd name="T21" fmla="*/ 0 h 13"/>
                    <a:gd name="T22" fmla="*/ 44 w 70"/>
                    <a:gd name="T23" fmla="*/ 4 h 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0"/>
                    <a:gd name="T37" fmla="*/ 0 h 13"/>
                    <a:gd name="T38" fmla="*/ 70 w 70"/>
                    <a:gd name="T39" fmla="*/ 13 h 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0" h="13">
                      <a:moveTo>
                        <a:pt x="5" y="3"/>
                      </a:moveTo>
                      <a:lnTo>
                        <a:pt x="0" y="9"/>
                      </a:lnTo>
                      <a:lnTo>
                        <a:pt x="57" y="13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8"/>
                      </a:lnTo>
                      <a:lnTo>
                        <a:pt x="49" y="11"/>
                      </a:lnTo>
                      <a:lnTo>
                        <a:pt x="30" y="10"/>
                      </a:lnTo>
                      <a:lnTo>
                        <a:pt x="15" y="6"/>
                      </a:lnTo>
                      <a:lnTo>
                        <a:pt x="25" y="3"/>
                      </a:lnTo>
                      <a:lnTo>
                        <a:pt x="33" y="0"/>
                      </a:lnTo>
                      <a:lnTo>
                        <a:pt x="44" y="4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4" name="Freeform 773"/>
                <p:cNvSpPr>
                  <a:spLocks noChangeAspect="1"/>
                </p:cNvSpPr>
                <p:nvPr/>
              </p:nvSpPr>
              <p:spPr bwMode="auto">
                <a:xfrm>
                  <a:off x="2870" y="1037"/>
                  <a:ext cx="17" cy="27"/>
                </a:xfrm>
                <a:custGeom>
                  <a:avLst/>
                  <a:gdLst>
                    <a:gd name="T0" fmla="*/ 1 w 17"/>
                    <a:gd name="T1" fmla="*/ 0 h 27"/>
                    <a:gd name="T2" fmla="*/ 0 w 17"/>
                    <a:gd name="T3" fmla="*/ 27 h 27"/>
                    <a:gd name="T4" fmla="*/ 15 w 17"/>
                    <a:gd name="T5" fmla="*/ 26 h 27"/>
                    <a:gd name="T6" fmla="*/ 17 w 17"/>
                    <a:gd name="T7" fmla="*/ 1 h 27"/>
                    <a:gd name="T8" fmla="*/ 1 w 17"/>
                    <a:gd name="T9" fmla="*/ 0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27"/>
                    <a:gd name="T17" fmla="*/ 17 w 17"/>
                    <a:gd name="T18" fmla="*/ 27 h 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27">
                      <a:moveTo>
                        <a:pt x="1" y="0"/>
                      </a:moveTo>
                      <a:lnTo>
                        <a:pt x="0" y="27"/>
                      </a:lnTo>
                      <a:lnTo>
                        <a:pt x="15" y="26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5" name="Freeform 774"/>
                <p:cNvSpPr>
                  <a:spLocks noChangeAspect="1"/>
                </p:cNvSpPr>
                <p:nvPr/>
              </p:nvSpPr>
              <p:spPr bwMode="auto">
                <a:xfrm>
                  <a:off x="2800" y="1009"/>
                  <a:ext cx="194" cy="46"/>
                </a:xfrm>
                <a:custGeom>
                  <a:avLst/>
                  <a:gdLst>
                    <a:gd name="T0" fmla="*/ 90 w 194"/>
                    <a:gd name="T1" fmla="*/ 14 h 46"/>
                    <a:gd name="T2" fmla="*/ 90 w 194"/>
                    <a:gd name="T3" fmla="*/ 7 h 46"/>
                    <a:gd name="T4" fmla="*/ 0 w 194"/>
                    <a:gd name="T5" fmla="*/ 46 h 46"/>
                    <a:gd name="T6" fmla="*/ 80 w 194"/>
                    <a:gd name="T7" fmla="*/ 6 h 46"/>
                    <a:gd name="T8" fmla="*/ 70 w 194"/>
                    <a:gd name="T9" fmla="*/ 0 h 46"/>
                    <a:gd name="T10" fmla="*/ 77 w 194"/>
                    <a:gd name="T11" fmla="*/ 0 h 46"/>
                    <a:gd name="T12" fmla="*/ 97 w 194"/>
                    <a:gd name="T13" fmla="*/ 8 h 46"/>
                    <a:gd name="T14" fmla="*/ 194 w 194"/>
                    <a:gd name="T15" fmla="*/ 15 h 46"/>
                    <a:gd name="T16" fmla="*/ 192 w 194"/>
                    <a:gd name="T17" fmla="*/ 22 h 46"/>
                    <a:gd name="T18" fmla="*/ 90 w 194"/>
                    <a:gd name="T19" fmla="*/ 14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4"/>
                    <a:gd name="T31" fmla="*/ 0 h 46"/>
                    <a:gd name="T32" fmla="*/ 194 w 194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4" h="46">
                      <a:moveTo>
                        <a:pt x="90" y="14"/>
                      </a:moveTo>
                      <a:lnTo>
                        <a:pt x="90" y="7"/>
                      </a:lnTo>
                      <a:lnTo>
                        <a:pt x="0" y="46"/>
                      </a:lnTo>
                      <a:lnTo>
                        <a:pt x="80" y="6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97" y="8"/>
                      </a:lnTo>
                      <a:lnTo>
                        <a:pt x="194" y="15"/>
                      </a:lnTo>
                      <a:lnTo>
                        <a:pt x="192" y="22"/>
                      </a:lnTo>
                      <a:lnTo>
                        <a:pt x="9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66" name="Freeform 775"/>
                <p:cNvSpPr>
                  <a:spLocks noChangeAspect="1"/>
                </p:cNvSpPr>
                <p:nvPr/>
              </p:nvSpPr>
              <p:spPr bwMode="auto">
                <a:xfrm>
                  <a:off x="2769" y="979"/>
                  <a:ext cx="180" cy="51"/>
                </a:xfrm>
                <a:custGeom>
                  <a:avLst/>
                  <a:gdLst>
                    <a:gd name="T0" fmla="*/ 117 w 180"/>
                    <a:gd name="T1" fmla="*/ 44 h 51"/>
                    <a:gd name="T2" fmla="*/ 117 w 180"/>
                    <a:gd name="T3" fmla="*/ 36 h 51"/>
                    <a:gd name="T4" fmla="*/ 117 w 180"/>
                    <a:gd name="T5" fmla="*/ 25 h 51"/>
                    <a:gd name="T6" fmla="*/ 0 w 180"/>
                    <a:gd name="T7" fmla="*/ 43 h 51"/>
                    <a:gd name="T8" fmla="*/ 0 w 180"/>
                    <a:gd name="T9" fmla="*/ 37 h 51"/>
                    <a:gd name="T10" fmla="*/ 113 w 180"/>
                    <a:gd name="T11" fmla="*/ 20 h 51"/>
                    <a:gd name="T12" fmla="*/ 169 w 180"/>
                    <a:gd name="T13" fmla="*/ 0 h 51"/>
                    <a:gd name="T14" fmla="*/ 161 w 180"/>
                    <a:gd name="T15" fmla="*/ 4 h 51"/>
                    <a:gd name="T16" fmla="*/ 122 w 180"/>
                    <a:gd name="T17" fmla="*/ 21 h 51"/>
                    <a:gd name="T18" fmla="*/ 180 w 180"/>
                    <a:gd name="T19" fmla="*/ 46 h 51"/>
                    <a:gd name="T20" fmla="*/ 173 w 180"/>
                    <a:gd name="T21" fmla="*/ 51 h 51"/>
                    <a:gd name="T22" fmla="*/ 122 w 180"/>
                    <a:gd name="T23" fmla="*/ 24 h 51"/>
                    <a:gd name="T24" fmla="*/ 122 w 180"/>
                    <a:gd name="T25" fmla="*/ 36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0"/>
                    <a:gd name="T40" fmla="*/ 0 h 51"/>
                    <a:gd name="T41" fmla="*/ 180 w 180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0" h="51">
                      <a:moveTo>
                        <a:pt x="117" y="44"/>
                      </a:moveTo>
                      <a:lnTo>
                        <a:pt x="117" y="36"/>
                      </a:lnTo>
                      <a:lnTo>
                        <a:pt x="117" y="25"/>
                      </a:lnTo>
                      <a:lnTo>
                        <a:pt x="0" y="43"/>
                      </a:lnTo>
                      <a:lnTo>
                        <a:pt x="0" y="37"/>
                      </a:lnTo>
                      <a:lnTo>
                        <a:pt x="113" y="20"/>
                      </a:lnTo>
                      <a:cubicBezTo>
                        <a:pt x="167" y="0"/>
                        <a:pt x="147" y="0"/>
                        <a:pt x="169" y="0"/>
                      </a:cubicBezTo>
                      <a:lnTo>
                        <a:pt x="161" y="4"/>
                      </a:lnTo>
                      <a:lnTo>
                        <a:pt x="122" y="21"/>
                      </a:lnTo>
                      <a:lnTo>
                        <a:pt x="180" y="46"/>
                      </a:lnTo>
                      <a:lnTo>
                        <a:pt x="173" y="51"/>
                      </a:lnTo>
                      <a:lnTo>
                        <a:pt x="122" y="24"/>
                      </a:lnTo>
                      <a:lnTo>
                        <a:pt x="122" y="36"/>
                      </a:lnTo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5793" name="Rectangle 84"/>
          <p:cNvSpPr>
            <a:spLocks noChangeArrowheads="1"/>
          </p:cNvSpPr>
          <p:nvPr/>
        </p:nvSpPr>
        <p:spPr bwMode="auto">
          <a:xfrm>
            <a:off x="2781910" y="6635574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6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АУГ «Рейган»</a:t>
            </a:r>
            <a:endParaRPr lang="ru-RU" sz="6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5794" name="Oval 3167"/>
          <p:cNvSpPr>
            <a:spLocks noChangeArrowheads="1"/>
          </p:cNvSpPr>
          <p:nvPr/>
        </p:nvSpPr>
        <p:spPr bwMode="auto">
          <a:xfrm>
            <a:off x="7229476" y="1473200"/>
            <a:ext cx="144463" cy="1968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6275" name="Rectangle 84"/>
          <p:cNvSpPr>
            <a:spLocks noChangeArrowheads="1"/>
          </p:cNvSpPr>
          <p:nvPr/>
        </p:nvSpPr>
        <p:spPr bwMode="auto">
          <a:xfrm flipH="1">
            <a:off x="7404101" y="1517651"/>
            <a:ext cx="347663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Бремертон</a:t>
            </a:r>
          </a:p>
        </p:txBody>
      </p:sp>
      <p:sp>
        <p:nvSpPr>
          <p:cNvPr id="6276" name="Rectangle 84"/>
          <p:cNvSpPr>
            <a:spLocks noChangeArrowheads="1"/>
          </p:cNvSpPr>
          <p:nvPr/>
        </p:nvSpPr>
        <p:spPr bwMode="auto">
          <a:xfrm flipH="1">
            <a:off x="7505701" y="1693334"/>
            <a:ext cx="190757" cy="7694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 lIns="0" tIns="0" rIns="0" bIns="0" anchor="b">
            <a:spAutoFit/>
          </a:bodyPr>
          <a:lstStyle/>
          <a:p>
            <a:pPr algn="ctr"/>
            <a:r>
              <a:rPr lang="ru-RU" altLang="ru-RU" sz="500" b="1">
                <a:solidFill>
                  <a:srgbClr val="000000"/>
                </a:solidFill>
              </a:rPr>
              <a:t>Китсап</a:t>
            </a:r>
          </a:p>
        </p:txBody>
      </p:sp>
      <p:sp>
        <p:nvSpPr>
          <p:cNvPr id="5797" name="Oval 3167"/>
          <p:cNvSpPr>
            <a:spLocks noChangeArrowheads="1"/>
          </p:cNvSpPr>
          <p:nvPr/>
        </p:nvSpPr>
        <p:spPr bwMode="auto">
          <a:xfrm>
            <a:off x="7354888" y="1629833"/>
            <a:ext cx="144462" cy="196851"/>
          </a:xfrm>
          <a:prstGeom prst="ellipse">
            <a:avLst/>
          </a:prstGeom>
          <a:solidFill>
            <a:sysClr val="window" lastClr="FFFFFF"/>
          </a:solidFill>
          <a:ln w="6350">
            <a:solidFill>
              <a:srgbClr val="0000FF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algn="ctr" defTabSz="685800" eaLnBrk="0" hangingPunct="0">
              <a:defRPr/>
            </a:pPr>
            <a:r>
              <a:rPr lang="ru-RU" sz="5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Arial" pitchFamily="34" charset="0"/>
              </a:rPr>
              <a:t>ПБ</a:t>
            </a:r>
            <a:endParaRPr lang="ru-RU" sz="1400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Arial" pitchFamily="34" charset="0"/>
            </a:endParaRPr>
          </a:p>
        </p:txBody>
      </p:sp>
      <p:grpSp>
        <p:nvGrpSpPr>
          <p:cNvPr id="25071" name="Group 603"/>
          <p:cNvGrpSpPr>
            <a:grpSpLocks noChangeAspect="1"/>
          </p:cNvGrpSpPr>
          <p:nvPr/>
        </p:nvGrpSpPr>
        <p:grpSpPr bwMode="auto">
          <a:xfrm>
            <a:off x="7148289" y="1818753"/>
            <a:ext cx="576064" cy="218689"/>
            <a:chOff x="50" y="306"/>
            <a:chExt cx="826" cy="194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5976" name="Freeform 604"/>
            <p:cNvSpPr>
              <a:spLocks noChangeAspect="1"/>
            </p:cNvSpPr>
            <p:nvPr/>
          </p:nvSpPr>
          <p:spPr bwMode="auto">
            <a:xfrm>
              <a:off x="89" y="439"/>
              <a:ext cx="13" cy="11"/>
            </a:xfrm>
            <a:custGeom>
              <a:avLst/>
              <a:gdLst>
                <a:gd name="T0" fmla="*/ 1 w 26"/>
                <a:gd name="T1" fmla="*/ 0 h 20"/>
                <a:gd name="T2" fmla="*/ 1 w 26"/>
                <a:gd name="T3" fmla="*/ 1 h 20"/>
                <a:gd name="T4" fmla="*/ 1 w 26"/>
                <a:gd name="T5" fmla="*/ 1 h 20"/>
                <a:gd name="T6" fmla="*/ 1 w 26"/>
                <a:gd name="T7" fmla="*/ 1 h 20"/>
                <a:gd name="T8" fmla="*/ 1 w 26"/>
                <a:gd name="T9" fmla="*/ 1 h 20"/>
                <a:gd name="T10" fmla="*/ 0 w 26"/>
                <a:gd name="T11" fmla="*/ 1 h 20"/>
                <a:gd name="T12" fmla="*/ 1 w 26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8" y="0"/>
                  </a:moveTo>
                  <a:lnTo>
                    <a:pt x="26" y="9"/>
                  </a:lnTo>
                  <a:lnTo>
                    <a:pt x="18" y="13"/>
                  </a:lnTo>
                  <a:lnTo>
                    <a:pt x="17" y="20"/>
                  </a:lnTo>
                  <a:lnTo>
                    <a:pt x="8" y="9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5072" name="Group 605"/>
            <p:cNvGrpSpPr>
              <a:grpSpLocks noChangeAspect="1"/>
            </p:cNvGrpSpPr>
            <p:nvPr/>
          </p:nvGrpSpPr>
          <p:grpSpPr bwMode="auto">
            <a:xfrm>
              <a:off x="329" y="423"/>
              <a:ext cx="44" cy="17"/>
              <a:chOff x="2769" y="979"/>
              <a:chExt cx="230" cy="90"/>
            </a:xfrm>
            <a:grpFill/>
          </p:grpSpPr>
          <p:sp>
            <p:nvSpPr>
              <p:cNvPr id="6140" name="Freeform 606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1" name="Freeform 607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2" name="Freeform 608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3" name="Freeform 609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4" name="Freeform 610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5" name="Freeform 611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6" name="Freeform 612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5978" name="Freeform 614"/>
            <p:cNvSpPr>
              <a:spLocks noChangeAspect="1"/>
            </p:cNvSpPr>
            <p:nvPr/>
          </p:nvSpPr>
          <p:spPr bwMode="auto">
            <a:xfrm>
              <a:off x="50" y="401"/>
              <a:ext cx="826" cy="99"/>
            </a:xfrm>
            <a:custGeom>
              <a:avLst/>
              <a:gdLst>
                <a:gd name="T0" fmla="*/ 0 w 1188"/>
                <a:gd name="T1" fmla="*/ 3 h 141"/>
                <a:gd name="T2" fmla="*/ 6 w 1188"/>
                <a:gd name="T3" fmla="*/ 6 h 141"/>
                <a:gd name="T4" fmla="*/ 8 w 1188"/>
                <a:gd name="T5" fmla="*/ 8 h 141"/>
                <a:gd name="T6" fmla="*/ 12 w 1188"/>
                <a:gd name="T7" fmla="*/ 10 h 141"/>
                <a:gd name="T8" fmla="*/ 17 w 1188"/>
                <a:gd name="T9" fmla="*/ 14 h 141"/>
                <a:gd name="T10" fmla="*/ 29 w 1188"/>
                <a:gd name="T11" fmla="*/ 16 h 141"/>
                <a:gd name="T12" fmla="*/ 56 w 1188"/>
                <a:gd name="T13" fmla="*/ 19 h 141"/>
                <a:gd name="T14" fmla="*/ 82 w 1188"/>
                <a:gd name="T15" fmla="*/ 20 h 141"/>
                <a:gd name="T16" fmla="*/ 114 w 1188"/>
                <a:gd name="T17" fmla="*/ 22 h 141"/>
                <a:gd name="T18" fmla="*/ 146 w 1188"/>
                <a:gd name="T19" fmla="*/ 23 h 141"/>
                <a:gd name="T20" fmla="*/ 185 w 1188"/>
                <a:gd name="T21" fmla="*/ 24 h 141"/>
                <a:gd name="T22" fmla="*/ 188 w 1188"/>
                <a:gd name="T23" fmla="*/ 22 h 141"/>
                <a:gd name="T24" fmla="*/ 191 w 1188"/>
                <a:gd name="T25" fmla="*/ 19 h 141"/>
                <a:gd name="T26" fmla="*/ 193 w 1188"/>
                <a:gd name="T27" fmla="*/ 14 h 141"/>
                <a:gd name="T28" fmla="*/ 193 w 1188"/>
                <a:gd name="T29" fmla="*/ 10 h 141"/>
                <a:gd name="T30" fmla="*/ 193 w 1188"/>
                <a:gd name="T31" fmla="*/ 8 h 141"/>
                <a:gd name="T32" fmla="*/ 182 w 1188"/>
                <a:gd name="T33" fmla="*/ 6 h 141"/>
                <a:gd name="T34" fmla="*/ 155 w 1188"/>
                <a:gd name="T35" fmla="*/ 4 h 141"/>
                <a:gd name="T36" fmla="*/ 139 w 1188"/>
                <a:gd name="T37" fmla="*/ 4 h 141"/>
                <a:gd name="T38" fmla="*/ 75 w 1188"/>
                <a:gd name="T39" fmla="*/ 3 h 141"/>
                <a:gd name="T40" fmla="*/ 74 w 1188"/>
                <a:gd name="T41" fmla="*/ 4 h 141"/>
                <a:gd name="T42" fmla="*/ 56 w 1188"/>
                <a:gd name="T43" fmla="*/ 4 h 141"/>
                <a:gd name="T44" fmla="*/ 40 w 1188"/>
                <a:gd name="T45" fmla="*/ 4 h 141"/>
                <a:gd name="T46" fmla="*/ 26 w 1188"/>
                <a:gd name="T47" fmla="*/ 3 h 141"/>
                <a:gd name="T48" fmla="*/ 17 w 1188"/>
                <a:gd name="T49" fmla="*/ 2 h 141"/>
                <a:gd name="T50" fmla="*/ 10 w 1188"/>
                <a:gd name="T51" fmla="*/ 0 h 141"/>
                <a:gd name="T52" fmla="*/ 0 w 1188"/>
                <a:gd name="T53" fmla="*/ 3 h 1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8"/>
                <a:gd name="T82" fmla="*/ 0 h 141"/>
                <a:gd name="T83" fmla="*/ 1188 w 1188"/>
                <a:gd name="T84" fmla="*/ 141 h 1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8" h="141">
                  <a:moveTo>
                    <a:pt x="0" y="16"/>
                  </a:moveTo>
                  <a:lnTo>
                    <a:pt x="39" y="38"/>
                  </a:lnTo>
                  <a:lnTo>
                    <a:pt x="51" y="48"/>
                  </a:lnTo>
                  <a:lnTo>
                    <a:pt x="75" y="60"/>
                  </a:lnTo>
                  <a:lnTo>
                    <a:pt x="100" y="83"/>
                  </a:lnTo>
                  <a:lnTo>
                    <a:pt x="182" y="96"/>
                  </a:lnTo>
                  <a:lnTo>
                    <a:pt x="344" y="111"/>
                  </a:lnTo>
                  <a:lnTo>
                    <a:pt x="503" y="121"/>
                  </a:lnTo>
                  <a:lnTo>
                    <a:pt x="703" y="133"/>
                  </a:lnTo>
                  <a:lnTo>
                    <a:pt x="899" y="137"/>
                  </a:lnTo>
                  <a:lnTo>
                    <a:pt x="1140" y="141"/>
                  </a:lnTo>
                  <a:lnTo>
                    <a:pt x="1161" y="133"/>
                  </a:lnTo>
                  <a:lnTo>
                    <a:pt x="1180" y="110"/>
                  </a:lnTo>
                  <a:lnTo>
                    <a:pt x="1188" y="86"/>
                  </a:lnTo>
                  <a:lnTo>
                    <a:pt x="1187" y="59"/>
                  </a:lnTo>
                  <a:lnTo>
                    <a:pt x="1184" y="45"/>
                  </a:lnTo>
                  <a:lnTo>
                    <a:pt x="1120" y="34"/>
                  </a:lnTo>
                  <a:lnTo>
                    <a:pt x="957" y="24"/>
                  </a:lnTo>
                  <a:lnTo>
                    <a:pt x="854" y="24"/>
                  </a:lnTo>
                  <a:lnTo>
                    <a:pt x="465" y="16"/>
                  </a:lnTo>
                  <a:lnTo>
                    <a:pt x="451" y="20"/>
                  </a:lnTo>
                  <a:lnTo>
                    <a:pt x="342" y="22"/>
                  </a:lnTo>
                  <a:lnTo>
                    <a:pt x="245" y="21"/>
                  </a:lnTo>
                  <a:lnTo>
                    <a:pt x="164" y="17"/>
                  </a:lnTo>
                  <a:lnTo>
                    <a:pt x="108" y="10"/>
                  </a:lnTo>
                  <a:lnTo>
                    <a:pt x="64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79" name="Freeform 615"/>
            <p:cNvSpPr>
              <a:spLocks noChangeAspect="1"/>
            </p:cNvSpPr>
            <p:nvPr/>
          </p:nvSpPr>
          <p:spPr bwMode="auto">
            <a:xfrm>
              <a:off x="50" y="401"/>
              <a:ext cx="821" cy="62"/>
            </a:xfrm>
            <a:custGeom>
              <a:avLst/>
              <a:gdLst>
                <a:gd name="T0" fmla="*/ 0 w 1183"/>
                <a:gd name="T1" fmla="*/ 3 h 90"/>
                <a:gd name="T2" fmla="*/ 11 w 1183"/>
                <a:gd name="T3" fmla="*/ 6 h 90"/>
                <a:gd name="T4" fmla="*/ 24 w 1183"/>
                <a:gd name="T5" fmla="*/ 8 h 90"/>
                <a:gd name="T6" fmla="*/ 39 w 1183"/>
                <a:gd name="T7" fmla="*/ 8 h 90"/>
                <a:gd name="T8" fmla="*/ 48 w 1183"/>
                <a:gd name="T9" fmla="*/ 8 h 90"/>
                <a:gd name="T10" fmla="*/ 46 w 1183"/>
                <a:gd name="T11" fmla="*/ 12 h 90"/>
                <a:gd name="T12" fmla="*/ 55 w 1183"/>
                <a:gd name="T13" fmla="*/ 12 h 90"/>
                <a:gd name="T14" fmla="*/ 74 w 1183"/>
                <a:gd name="T15" fmla="*/ 12 h 90"/>
                <a:gd name="T16" fmla="*/ 74 w 1183"/>
                <a:gd name="T17" fmla="*/ 11 h 90"/>
                <a:gd name="T18" fmla="*/ 99 w 1183"/>
                <a:gd name="T19" fmla="*/ 12 h 90"/>
                <a:gd name="T20" fmla="*/ 120 w 1183"/>
                <a:gd name="T21" fmla="*/ 13 h 90"/>
                <a:gd name="T22" fmla="*/ 146 w 1183"/>
                <a:gd name="T23" fmla="*/ 13 h 90"/>
                <a:gd name="T24" fmla="*/ 157 w 1183"/>
                <a:gd name="T25" fmla="*/ 14 h 90"/>
                <a:gd name="T26" fmla="*/ 159 w 1183"/>
                <a:gd name="T27" fmla="*/ 12 h 90"/>
                <a:gd name="T28" fmla="*/ 188 w 1183"/>
                <a:gd name="T29" fmla="*/ 12 h 90"/>
                <a:gd name="T30" fmla="*/ 191 w 1183"/>
                <a:gd name="T31" fmla="*/ 7 h 90"/>
                <a:gd name="T32" fmla="*/ 177 w 1183"/>
                <a:gd name="T33" fmla="*/ 6 h 90"/>
                <a:gd name="T34" fmla="*/ 151 w 1183"/>
                <a:gd name="T35" fmla="*/ 4 h 90"/>
                <a:gd name="T36" fmla="*/ 75 w 1183"/>
                <a:gd name="T37" fmla="*/ 2 h 90"/>
                <a:gd name="T38" fmla="*/ 73 w 1183"/>
                <a:gd name="T39" fmla="*/ 4 h 90"/>
                <a:gd name="T40" fmla="*/ 62 w 1183"/>
                <a:gd name="T41" fmla="*/ 3 h 90"/>
                <a:gd name="T42" fmla="*/ 56 w 1183"/>
                <a:gd name="T43" fmla="*/ 4 h 90"/>
                <a:gd name="T44" fmla="*/ 40 w 1183"/>
                <a:gd name="T45" fmla="*/ 4 h 90"/>
                <a:gd name="T46" fmla="*/ 28 w 1183"/>
                <a:gd name="T47" fmla="*/ 3 h 90"/>
                <a:gd name="T48" fmla="*/ 15 w 1183"/>
                <a:gd name="T49" fmla="*/ 1 h 90"/>
                <a:gd name="T50" fmla="*/ 9 w 1183"/>
                <a:gd name="T51" fmla="*/ 0 h 90"/>
                <a:gd name="T52" fmla="*/ 0 w 1183"/>
                <a:gd name="T53" fmla="*/ 3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3"/>
                <a:gd name="T82" fmla="*/ 0 h 90"/>
                <a:gd name="T83" fmla="*/ 1183 w 1183"/>
                <a:gd name="T84" fmla="*/ 90 h 9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3" h="90">
                  <a:moveTo>
                    <a:pt x="0" y="18"/>
                  </a:moveTo>
                  <a:lnTo>
                    <a:pt x="68" y="41"/>
                  </a:lnTo>
                  <a:lnTo>
                    <a:pt x="154" y="49"/>
                  </a:lnTo>
                  <a:lnTo>
                    <a:pt x="243" y="54"/>
                  </a:lnTo>
                  <a:lnTo>
                    <a:pt x="296" y="53"/>
                  </a:lnTo>
                  <a:lnTo>
                    <a:pt x="284" y="75"/>
                  </a:lnTo>
                  <a:lnTo>
                    <a:pt x="340" y="77"/>
                  </a:lnTo>
                  <a:lnTo>
                    <a:pt x="457" y="80"/>
                  </a:lnTo>
                  <a:lnTo>
                    <a:pt x="457" y="72"/>
                  </a:lnTo>
                  <a:lnTo>
                    <a:pt x="611" y="80"/>
                  </a:lnTo>
                  <a:lnTo>
                    <a:pt x="745" y="85"/>
                  </a:lnTo>
                  <a:lnTo>
                    <a:pt x="905" y="87"/>
                  </a:lnTo>
                  <a:lnTo>
                    <a:pt x="976" y="90"/>
                  </a:lnTo>
                  <a:lnTo>
                    <a:pt x="989" y="77"/>
                  </a:lnTo>
                  <a:lnTo>
                    <a:pt x="1170" y="79"/>
                  </a:lnTo>
                  <a:lnTo>
                    <a:pt x="1183" y="45"/>
                  </a:lnTo>
                  <a:lnTo>
                    <a:pt x="1101" y="34"/>
                  </a:lnTo>
                  <a:lnTo>
                    <a:pt x="935" y="26"/>
                  </a:lnTo>
                  <a:lnTo>
                    <a:pt x="462" y="15"/>
                  </a:lnTo>
                  <a:lnTo>
                    <a:pt x="453" y="23"/>
                  </a:lnTo>
                  <a:lnTo>
                    <a:pt x="388" y="20"/>
                  </a:lnTo>
                  <a:lnTo>
                    <a:pt x="346" y="23"/>
                  </a:lnTo>
                  <a:lnTo>
                    <a:pt x="252" y="24"/>
                  </a:lnTo>
                  <a:lnTo>
                    <a:pt x="170" y="20"/>
                  </a:lnTo>
                  <a:lnTo>
                    <a:pt x="94" y="10"/>
                  </a:lnTo>
                  <a:lnTo>
                    <a:pt x="59" y="0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0" name="Freeform 616"/>
            <p:cNvSpPr>
              <a:spLocks noChangeAspect="1"/>
            </p:cNvSpPr>
            <p:nvPr/>
          </p:nvSpPr>
          <p:spPr bwMode="auto">
            <a:xfrm>
              <a:off x="391" y="459"/>
              <a:ext cx="471" cy="27"/>
            </a:xfrm>
            <a:custGeom>
              <a:avLst/>
              <a:gdLst>
                <a:gd name="T0" fmla="*/ 111 w 677"/>
                <a:gd name="T1" fmla="*/ 0 h 41"/>
                <a:gd name="T2" fmla="*/ 110 w 677"/>
                <a:gd name="T3" fmla="*/ 2 h 41"/>
                <a:gd name="T4" fmla="*/ 106 w 677"/>
                <a:gd name="T5" fmla="*/ 5 h 41"/>
                <a:gd name="T6" fmla="*/ 100 w 677"/>
                <a:gd name="T7" fmla="*/ 5 h 41"/>
                <a:gd name="T8" fmla="*/ 99 w 677"/>
                <a:gd name="T9" fmla="*/ 5 h 41"/>
                <a:gd name="T10" fmla="*/ 0 w 677"/>
                <a:gd name="T11" fmla="*/ 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7"/>
                <a:gd name="T19" fmla="*/ 0 h 41"/>
                <a:gd name="T20" fmla="*/ 677 w 677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7" h="41">
                  <a:moveTo>
                    <a:pt x="677" y="0"/>
                  </a:moveTo>
                  <a:lnTo>
                    <a:pt x="676" y="18"/>
                  </a:lnTo>
                  <a:lnTo>
                    <a:pt x="650" y="41"/>
                  </a:lnTo>
                  <a:lnTo>
                    <a:pt x="617" y="39"/>
                  </a:lnTo>
                  <a:lnTo>
                    <a:pt x="608" y="35"/>
                  </a:lnTo>
                  <a:lnTo>
                    <a:pt x="0" y="12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1" name="Line 617"/>
            <p:cNvSpPr>
              <a:spLocks noChangeAspect="1" noChangeShapeType="1"/>
            </p:cNvSpPr>
            <p:nvPr/>
          </p:nvSpPr>
          <p:spPr bwMode="auto">
            <a:xfrm>
              <a:off x="821" y="475"/>
              <a:ext cx="20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2" name="Line 618"/>
            <p:cNvSpPr>
              <a:spLocks noChangeAspect="1" noChangeShapeType="1"/>
            </p:cNvSpPr>
            <p:nvPr/>
          </p:nvSpPr>
          <p:spPr bwMode="auto">
            <a:xfrm flipV="1">
              <a:off x="844" y="475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3" name="Line 619"/>
            <p:cNvSpPr>
              <a:spLocks noChangeAspect="1" noChangeShapeType="1"/>
            </p:cNvSpPr>
            <p:nvPr/>
          </p:nvSpPr>
          <p:spPr bwMode="auto">
            <a:xfrm>
              <a:off x="749" y="465"/>
              <a:ext cx="44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4" name="Line 620"/>
            <p:cNvSpPr>
              <a:spLocks noChangeAspect="1" noChangeShapeType="1"/>
            </p:cNvSpPr>
            <p:nvPr/>
          </p:nvSpPr>
          <p:spPr bwMode="auto">
            <a:xfrm>
              <a:off x="793" y="472"/>
              <a:ext cx="25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5" name="Line 621"/>
            <p:cNvSpPr>
              <a:spLocks noChangeAspect="1" noChangeShapeType="1"/>
            </p:cNvSpPr>
            <p:nvPr/>
          </p:nvSpPr>
          <p:spPr bwMode="auto">
            <a:xfrm flipV="1">
              <a:off x="821" y="468"/>
              <a:ext cx="7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6" name="Line 622"/>
            <p:cNvSpPr>
              <a:spLocks noChangeAspect="1" noChangeShapeType="1"/>
            </p:cNvSpPr>
            <p:nvPr/>
          </p:nvSpPr>
          <p:spPr bwMode="auto">
            <a:xfrm flipV="1">
              <a:off x="793" y="463"/>
              <a:ext cx="7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7" name="Line 623"/>
            <p:cNvSpPr>
              <a:spLocks noChangeAspect="1" noChangeShapeType="1"/>
            </p:cNvSpPr>
            <p:nvPr/>
          </p:nvSpPr>
          <p:spPr bwMode="auto">
            <a:xfrm flipH="1">
              <a:off x="795" y="468"/>
              <a:ext cx="5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8" name="Line 624"/>
            <p:cNvSpPr>
              <a:spLocks noChangeAspect="1" noChangeShapeType="1"/>
            </p:cNvSpPr>
            <p:nvPr/>
          </p:nvSpPr>
          <p:spPr bwMode="auto">
            <a:xfrm flipH="1">
              <a:off x="825" y="470"/>
              <a:ext cx="37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89" name="Line 625"/>
            <p:cNvSpPr>
              <a:spLocks noChangeAspect="1" noChangeShapeType="1"/>
            </p:cNvSpPr>
            <p:nvPr/>
          </p:nvSpPr>
          <p:spPr bwMode="auto">
            <a:xfrm>
              <a:off x="802" y="468"/>
              <a:ext cx="23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0" name="Oval 626"/>
            <p:cNvSpPr>
              <a:spLocks noChangeAspect="1" noChangeArrowheads="1"/>
            </p:cNvSpPr>
            <p:nvPr/>
          </p:nvSpPr>
          <p:spPr bwMode="auto">
            <a:xfrm>
              <a:off x="251" y="431"/>
              <a:ext cx="30" cy="4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1" name="Oval 627"/>
            <p:cNvSpPr>
              <a:spLocks noChangeAspect="1" noChangeArrowheads="1"/>
            </p:cNvSpPr>
            <p:nvPr/>
          </p:nvSpPr>
          <p:spPr bwMode="auto">
            <a:xfrm>
              <a:off x="200" y="426"/>
              <a:ext cx="28" cy="7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2" name="Freeform 628"/>
            <p:cNvSpPr>
              <a:spLocks noChangeAspect="1"/>
            </p:cNvSpPr>
            <p:nvPr/>
          </p:nvSpPr>
          <p:spPr bwMode="auto">
            <a:xfrm>
              <a:off x="362" y="437"/>
              <a:ext cx="507" cy="13"/>
            </a:xfrm>
            <a:custGeom>
              <a:avLst/>
              <a:gdLst>
                <a:gd name="T0" fmla="*/ 4 w 1044"/>
                <a:gd name="T1" fmla="*/ 0 h 44"/>
                <a:gd name="T2" fmla="*/ 8 w 1044"/>
                <a:gd name="T3" fmla="*/ 0 h 44"/>
                <a:gd name="T4" fmla="*/ 12 w 1044"/>
                <a:gd name="T5" fmla="*/ 0 h 44"/>
                <a:gd name="T6" fmla="*/ 17 w 1044"/>
                <a:gd name="T7" fmla="*/ 0 h 44"/>
                <a:gd name="T8" fmla="*/ 22 w 1044"/>
                <a:gd name="T9" fmla="*/ 0 h 44"/>
                <a:gd name="T10" fmla="*/ 28 w 1044"/>
                <a:gd name="T11" fmla="*/ 0 h 44"/>
                <a:gd name="T12" fmla="*/ 28 w 1044"/>
                <a:gd name="T13" fmla="*/ 0 h 44"/>
                <a:gd name="T14" fmla="*/ 28 w 1044"/>
                <a:gd name="T15" fmla="*/ 0 h 44"/>
                <a:gd name="T16" fmla="*/ 25 w 1044"/>
                <a:gd name="T17" fmla="*/ 0 h 44"/>
                <a:gd name="T18" fmla="*/ 17 w 1044"/>
                <a:gd name="T19" fmla="*/ 0 h 44"/>
                <a:gd name="T20" fmla="*/ 10 w 1044"/>
                <a:gd name="T21" fmla="*/ 0 h 44"/>
                <a:gd name="T22" fmla="*/ 5 w 1044"/>
                <a:gd name="T23" fmla="*/ 0 h 44"/>
                <a:gd name="T24" fmla="*/ 0 w 1044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44"/>
                <a:gd name="T40" fmla="*/ 0 h 44"/>
                <a:gd name="T41" fmla="*/ 1044 w 1044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44" h="44">
                  <a:moveTo>
                    <a:pt x="165" y="38"/>
                  </a:moveTo>
                  <a:lnTo>
                    <a:pt x="303" y="37"/>
                  </a:lnTo>
                  <a:lnTo>
                    <a:pt x="450" y="37"/>
                  </a:lnTo>
                  <a:lnTo>
                    <a:pt x="632" y="39"/>
                  </a:lnTo>
                  <a:lnTo>
                    <a:pt x="801" y="39"/>
                  </a:lnTo>
                  <a:lnTo>
                    <a:pt x="1023" y="44"/>
                  </a:lnTo>
                  <a:lnTo>
                    <a:pt x="1044" y="0"/>
                  </a:lnTo>
                  <a:lnTo>
                    <a:pt x="1043" y="6"/>
                  </a:lnTo>
                  <a:lnTo>
                    <a:pt x="925" y="5"/>
                  </a:lnTo>
                  <a:lnTo>
                    <a:pt x="659" y="4"/>
                  </a:lnTo>
                  <a:lnTo>
                    <a:pt x="381" y="5"/>
                  </a:lnTo>
                  <a:lnTo>
                    <a:pt x="190" y="5"/>
                  </a:lnTo>
                  <a:lnTo>
                    <a:pt x="0" y="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3" name="Freeform 629"/>
            <p:cNvSpPr>
              <a:spLocks noChangeAspect="1"/>
            </p:cNvSpPr>
            <p:nvPr/>
          </p:nvSpPr>
          <p:spPr bwMode="auto">
            <a:xfrm>
              <a:off x="377" y="447"/>
              <a:ext cx="484" cy="3"/>
            </a:xfrm>
            <a:custGeom>
              <a:avLst/>
              <a:gdLst>
                <a:gd name="T0" fmla="*/ 0 w 996"/>
                <a:gd name="T1" fmla="*/ 0 h 5"/>
                <a:gd name="T2" fmla="*/ 3 w 996"/>
                <a:gd name="T3" fmla="*/ 0 h 5"/>
                <a:gd name="T4" fmla="*/ 8 w 996"/>
                <a:gd name="T5" fmla="*/ 1 h 5"/>
                <a:gd name="T6" fmla="*/ 13 w 996"/>
                <a:gd name="T7" fmla="*/ 1 h 5"/>
                <a:gd name="T8" fmla="*/ 17 w 996"/>
                <a:gd name="T9" fmla="*/ 1 h 5"/>
                <a:gd name="T10" fmla="*/ 23 w 996"/>
                <a:gd name="T11" fmla="*/ 1 h 5"/>
                <a:gd name="T12" fmla="*/ 25 w 996"/>
                <a:gd name="T13" fmla="*/ 1 h 5"/>
                <a:gd name="T14" fmla="*/ 27 w 996"/>
                <a:gd name="T15" fmla="*/ 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6"/>
                <a:gd name="T25" fmla="*/ 0 h 5"/>
                <a:gd name="T26" fmla="*/ 996 w 996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6" h="5">
                  <a:moveTo>
                    <a:pt x="0" y="0"/>
                  </a:moveTo>
                  <a:lnTo>
                    <a:pt x="130" y="0"/>
                  </a:lnTo>
                  <a:lnTo>
                    <a:pt x="294" y="2"/>
                  </a:lnTo>
                  <a:lnTo>
                    <a:pt x="461" y="2"/>
                  </a:lnTo>
                  <a:lnTo>
                    <a:pt x="655" y="2"/>
                  </a:lnTo>
                  <a:lnTo>
                    <a:pt x="837" y="4"/>
                  </a:lnTo>
                  <a:lnTo>
                    <a:pt x="937" y="4"/>
                  </a:lnTo>
                  <a:lnTo>
                    <a:pt x="996" y="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4" name="Freeform 630"/>
            <p:cNvSpPr>
              <a:spLocks noChangeAspect="1"/>
            </p:cNvSpPr>
            <p:nvPr/>
          </p:nvSpPr>
          <p:spPr bwMode="auto">
            <a:xfrm>
              <a:off x="360" y="420"/>
              <a:ext cx="509" cy="10"/>
            </a:xfrm>
            <a:custGeom>
              <a:avLst/>
              <a:gdLst>
                <a:gd name="T0" fmla="*/ 0 w 1047"/>
                <a:gd name="T1" fmla="*/ 0 h 34"/>
                <a:gd name="T2" fmla="*/ 1 w 1047"/>
                <a:gd name="T3" fmla="*/ 0 h 34"/>
                <a:gd name="T4" fmla="*/ 0 w 1047"/>
                <a:gd name="T5" fmla="*/ 0 h 34"/>
                <a:gd name="T6" fmla="*/ 5 w 1047"/>
                <a:gd name="T7" fmla="*/ 0 h 34"/>
                <a:gd name="T8" fmla="*/ 18 w 1047"/>
                <a:gd name="T9" fmla="*/ 0 h 34"/>
                <a:gd name="T10" fmla="*/ 23 w 1047"/>
                <a:gd name="T11" fmla="*/ 0 h 34"/>
                <a:gd name="T12" fmla="*/ 28 w 1047"/>
                <a:gd name="T13" fmla="*/ 0 h 34"/>
                <a:gd name="T14" fmla="*/ 28 w 1047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47"/>
                <a:gd name="T25" fmla="*/ 0 h 34"/>
                <a:gd name="T26" fmla="*/ 1047 w 1047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47" h="34">
                  <a:moveTo>
                    <a:pt x="0" y="0"/>
                  </a:moveTo>
                  <a:lnTo>
                    <a:pt x="40" y="0"/>
                  </a:lnTo>
                  <a:lnTo>
                    <a:pt x="23" y="13"/>
                  </a:lnTo>
                  <a:lnTo>
                    <a:pt x="176" y="31"/>
                  </a:lnTo>
                  <a:lnTo>
                    <a:pt x="645" y="30"/>
                  </a:lnTo>
                  <a:lnTo>
                    <a:pt x="857" y="34"/>
                  </a:lnTo>
                  <a:lnTo>
                    <a:pt x="1043" y="33"/>
                  </a:lnTo>
                  <a:cubicBezTo>
                    <a:pt x="1047" y="28"/>
                    <a:pt x="1047" y="30"/>
                    <a:pt x="1047" y="27"/>
                  </a:cubicBez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5" name="Freeform 631"/>
            <p:cNvSpPr>
              <a:spLocks noChangeAspect="1"/>
            </p:cNvSpPr>
            <p:nvPr/>
          </p:nvSpPr>
          <p:spPr bwMode="auto">
            <a:xfrm>
              <a:off x="87" y="405"/>
              <a:ext cx="252" cy="9"/>
            </a:xfrm>
            <a:custGeom>
              <a:avLst/>
              <a:gdLst>
                <a:gd name="T0" fmla="*/ 14 w 518"/>
                <a:gd name="T1" fmla="*/ 0 h 31"/>
                <a:gd name="T2" fmla="*/ 12 w 518"/>
                <a:gd name="T3" fmla="*/ 0 h 31"/>
                <a:gd name="T4" fmla="*/ 11 w 518"/>
                <a:gd name="T5" fmla="*/ 0 h 31"/>
                <a:gd name="T6" fmla="*/ 7 w 518"/>
                <a:gd name="T7" fmla="*/ 0 h 31"/>
                <a:gd name="T8" fmla="*/ 4 w 518"/>
                <a:gd name="T9" fmla="*/ 0 h 31"/>
                <a:gd name="T10" fmla="*/ 2 w 518"/>
                <a:gd name="T11" fmla="*/ 0 h 31"/>
                <a:gd name="T12" fmla="*/ 1 w 518"/>
                <a:gd name="T13" fmla="*/ 0 h 31"/>
                <a:gd name="T14" fmla="*/ 0 w 518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8"/>
                <a:gd name="T25" fmla="*/ 0 h 31"/>
                <a:gd name="T26" fmla="*/ 518 w 518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8" h="31">
                  <a:moveTo>
                    <a:pt x="518" y="30"/>
                  </a:moveTo>
                  <a:lnTo>
                    <a:pt x="441" y="30"/>
                  </a:lnTo>
                  <a:lnTo>
                    <a:pt x="405" y="31"/>
                  </a:lnTo>
                  <a:lnTo>
                    <a:pt x="262" y="31"/>
                  </a:lnTo>
                  <a:lnTo>
                    <a:pt x="168" y="28"/>
                  </a:lnTo>
                  <a:lnTo>
                    <a:pt x="93" y="20"/>
                  </a:lnTo>
                  <a:lnTo>
                    <a:pt x="45" y="12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6" name="Line 632"/>
            <p:cNvSpPr>
              <a:spLocks noChangeAspect="1" noChangeShapeType="1"/>
            </p:cNvSpPr>
            <p:nvPr/>
          </p:nvSpPr>
          <p:spPr bwMode="auto">
            <a:xfrm flipH="1" flipV="1">
              <a:off x="257" y="446"/>
              <a:ext cx="112" cy="1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7" name="Freeform 633"/>
            <p:cNvSpPr>
              <a:spLocks noChangeAspect="1"/>
            </p:cNvSpPr>
            <p:nvPr/>
          </p:nvSpPr>
          <p:spPr bwMode="auto">
            <a:xfrm>
              <a:off x="71" y="409"/>
              <a:ext cx="346" cy="20"/>
            </a:xfrm>
            <a:custGeom>
              <a:avLst/>
              <a:gdLst>
                <a:gd name="T0" fmla="*/ 19 w 712"/>
                <a:gd name="T1" fmla="*/ 0 h 71"/>
                <a:gd name="T2" fmla="*/ 15 w 712"/>
                <a:gd name="T3" fmla="*/ 0 h 71"/>
                <a:gd name="T4" fmla="*/ 8 w 712"/>
                <a:gd name="T5" fmla="*/ 0 h 71"/>
                <a:gd name="T6" fmla="*/ 4 w 712"/>
                <a:gd name="T7" fmla="*/ 0 h 71"/>
                <a:gd name="T8" fmla="*/ 2 w 712"/>
                <a:gd name="T9" fmla="*/ 0 h 71"/>
                <a:gd name="T10" fmla="*/ 0 w 712"/>
                <a:gd name="T11" fmla="*/ 0 h 71"/>
                <a:gd name="T12" fmla="*/ 0 w 712"/>
                <a:gd name="T13" fmla="*/ 0 h 71"/>
                <a:gd name="T14" fmla="*/ 1 w 712"/>
                <a:gd name="T15" fmla="*/ 0 h 71"/>
                <a:gd name="T16" fmla="*/ 4 w 712"/>
                <a:gd name="T17" fmla="*/ 0 h 71"/>
                <a:gd name="T18" fmla="*/ 7 w 712"/>
                <a:gd name="T19" fmla="*/ 0 h 71"/>
                <a:gd name="T20" fmla="*/ 9 w 712"/>
                <a:gd name="T21" fmla="*/ 0 h 71"/>
                <a:gd name="T22" fmla="*/ 11 w 712"/>
                <a:gd name="T23" fmla="*/ 0 h 71"/>
                <a:gd name="T24" fmla="*/ 13 w 712"/>
                <a:gd name="T25" fmla="*/ 0 h 71"/>
                <a:gd name="T26" fmla="*/ 15 w 712"/>
                <a:gd name="T27" fmla="*/ 0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12"/>
                <a:gd name="T43" fmla="*/ 0 h 71"/>
                <a:gd name="T44" fmla="*/ 712 w 712"/>
                <a:gd name="T45" fmla="*/ 71 h 7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12" h="71">
                  <a:moveTo>
                    <a:pt x="712" y="71"/>
                  </a:moveTo>
                  <a:lnTo>
                    <a:pt x="547" y="62"/>
                  </a:lnTo>
                  <a:lnTo>
                    <a:pt x="310" y="49"/>
                  </a:lnTo>
                  <a:lnTo>
                    <a:pt x="158" y="40"/>
                  </a:lnTo>
                  <a:lnTo>
                    <a:pt x="84" y="27"/>
                  </a:lnTo>
                  <a:lnTo>
                    <a:pt x="22" y="12"/>
                  </a:lnTo>
                  <a:lnTo>
                    <a:pt x="0" y="0"/>
                  </a:lnTo>
                  <a:lnTo>
                    <a:pt x="62" y="16"/>
                  </a:lnTo>
                  <a:lnTo>
                    <a:pt x="146" y="28"/>
                  </a:lnTo>
                  <a:lnTo>
                    <a:pt x="240" y="32"/>
                  </a:lnTo>
                  <a:lnTo>
                    <a:pt x="327" y="32"/>
                  </a:lnTo>
                  <a:lnTo>
                    <a:pt x="412" y="32"/>
                  </a:lnTo>
                  <a:lnTo>
                    <a:pt x="480" y="32"/>
                  </a:lnTo>
                  <a:lnTo>
                    <a:pt x="543" y="3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98" name="Freeform 634"/>
            <p:cNvSpPr>
              <a:spLocks noChangeAspect="1"/>
            </p:cNvSpPr>
            <p:nvPr/>
          </p:nvSpPr>
          <p:spPr bwMode="auto">
            <a:xfrm>
              <a:off x="175" y="436"/>
              <a:ext cx="42" cy="16"/>
            </a:xfrm>
            <a:custGeom>
              <a:avLst/>
              <a:gdLst>
                <a:gd name="T0" fmla="*/ 0 w 82"/>
                <a:gd name="T1" fmla="*/ 1 h 30"/>
                <a:gd name="T2" fmla="*/ 1 w 82"/>
                <a:gd name="T3" fmla="*/ 1 h 30"/>
                <a:gd name="T4" fmla="*/ 1 w 82"/>
                <a:gd name="T5" fmla="*/ 0 h 30"/>
                <a:gd name="T6" fmla="*/ 1 w 82"/>
                <a:gd name="T7" fmla="*/ 1 h 30"/>
                <a:gd name="T8" fmla="*/ 2 w 82"/>
                <a:gd name="T9" fmla="*/ 1 h 30"/>
                <a:gd name="T10" fmla="*/ 2 w 82"/>
                <a:gd name="T11" fmla="*/ 1 h 30"/>
                <a:gd name="T12" fmla="*/ 2 w 82"/>
                <a:gd name="T13" fmla="*/ 1 h 30"/>
                <a:gd name="T14" fmla="*/ 2 w 82"/>
                <a:gd name="T15" fmla="*/ 1 h 30"/>
                <a:gd name="T16" fmla="*/ 3 w 82"/>
                <a:gd name="T17" fmla="*/ 1 h 30"/>
                <a:gd name="T18" fmla="*/ 3 w 82"/>
                <a:gd name="T19" fmla="*/ 1 h 30"/>
                <a:gd name="T20" fmla="*/ 3 w 82"/>
                <a:gd name="T21" fmla="*/ 1 h 30"/>
                <a:gd name="T22" fmla="*/ 2 w 82"/>
                <a:gd name="T23" fmla="*/ 1 h 30"/>
                <a:gd name="T24" fmla="*/ 2 w 82"/>
                <a:gd name="T25" fmla="*/ 1 h 30"/>
                <a:gd name="T26" fmla="*/ 2 w 82"/>
                <a:gd name="T27" fmla="*/ 1 h 30"/>
                <a:gd name="T28" fmla="*/ 2 w 82"/>
                <a:gd name="T29" fmla="*/ 1 h 30"/>
                <a:gd name="T30" fmla="*/ 1 w 82"/>
                <a:gd name="T31" fmla="*/ 1 h 30"/>
                <a:gd name="T32" fmla="*/ 1 w 82"/>
                <a:gd name="T33" fmla="*/ 1 h 30"/>
                <a:gd name="T34" fmla="*/ 1 w 82"/>
                <a:gd name="T35" fmla="*/ 2 h 30"/>
                <a:gd name="T36" fmla="*/ 1 w 82"/>
                <a:gd name="T37" fmla="*/ 2 h 30"/>
                <a:gd name="T38" fmla="*/ 1 w 82"/>
                <a:gd name="T39" fmla="*/ 1 h 30"/>
                <a:gd name="T40" fmla="*/ 0 w 82"/>
                <a:gd name="T41" fmla="*/ 1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30"/>
                <a:gd name="T65" fmla="*/ 82 w 82"/>
                <a:gd name="T66" fmla="*/ 30 h 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30">
                  <a:moveTo>
                    <a:pt x="0" y="18"/>
                  </a:moveTo>
                  <a:lnTo>
                    <a:pt x="28" y="15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43" y="18"/>
                  </a:lnTo>
                  <a:lnTo>
                    <a:pt x="56" y="18"/>
                  </a:lnTo>
                  <a:lnTo>
                    <a:pt x="44" y="4"/>
                  </a:lnTo>
                  <a:lnTo>
                    <a:pt x="51" y="4"/>
                  </a:lnTo>
                  <a:lnTo>
                    <a:pt x="67" y="18"/>
                  </a:lnTo>
                  <a:lnTo>
                    <a:pt x="82" y="22"/>
                  </a:lnTo>
                  <a:lnTo>
                    <a:pt x="65" y="28"/>
                  </a:lnTo>
                  <a:lnTo>
                    <a:pt x="59" y="24"/>
                  </a:lnTo>
                  <a:lnTo>
                    <a:pt x="43" y="23"/>
                  </a:lnTo>
                  <a:lnTo>
                    <a:pt x="49" y="28"/>
                  </a:lnTo>
                  <a:lnTo>
                    <a:pt x="40" y="29"/>
                  </a:lnTo>
                  <a:lnTo>
                    <a:pt x="31" y="21"/>
                  </a:lnTo>
                  <a:lnTo>
                    <a:pt x="20" y="21"/>
                  </a:lnTo>
                  <a:lnTo>
                    <a:pt x="10" y="30"/>
                  </a:lnTo>
                  <a:lnTo>
                    <a:pt x="3" y="30"/>
                  </a:lnTo>
                  <a:lnTo>
                    <a:pt x="6" y="19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5073" name="Group 635"/>
            <p:cNvGrpSpPr>
              <a:grpSpLocks noChangeAspect="1"/>
            </p:cNvGrpSpPr>
            <p:nvPr/>
          </p:nvGrpSpPr>
          <p:grpSpPr bwMode="auto">
            <a:xfrm>
              <a:off x="670" y="407"/>
              <a:ext cx="52" cy="19"/>
              <a:chOff x="2402" y="867"/>
              <a:chExt cx="268" cy="97"/>
            </a:xfrm>
            <a:grpFill/>
          </p:grpSpPr>
          <p:grpSp>
            <p:nvGrpSpPr>
              <p:cNvPr id="25075" name="Group 63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128" name="Freeform 63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29" name="Freeform 63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0" name="Freeform 63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1" name="Line 64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2" name="Line 64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33" name="Line 6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5076" name="Group 64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138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39" name="Oval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077" name="Group 64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136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37" name="Oval 6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127" name="Line 64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78" name="Group 650"/>
            <p:cNvGrpSpPr>
              <a:grpSpLocks noChangeAspect="1"/>
            </p:cNvGrpSpPr>
            <p:nvPr/>
          </p:nvGrpSpPr>
          <p:grpSpPr bwMode="auto">
            <a:xfrm>
              <a:off x="715" y="408"/>
              <a:ext cx="53" cy="19"/>
              <a:chOff x="2402" y="867"/>
              <a:chExt cx="268" cy="97"/>
            </a:xfrm>
            <a:grpFill/>
          </p:grpSpPr>
          <p:grpSp>
            <p:nvGrpSpPr>
              <p:cNvPr id="25079" name="Group 651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114" name="Freeform 652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5" name="Freeform 653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6" name="Freeform 654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7" name="Line 65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8" name="Line 656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19" name="Line 6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5080" name="Group 658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124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25" name="Oval 6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081" name="Group 661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122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23" name="Oval 6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113" name="Line 664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82" name="Group 665"/>
            <p:cNvGrpSpPr>
              <a:grpSpLocks noChangeAspect="1"/>
            </p:cNvGrpSpPr>
            <p:nvPr/>
          </p:nvGrpSpPr>
          <p:grpSpPr bwMode="auto">
            <a:xfrm>
              <a:off x="767" y="409"/>
              <a:ext cx="56" cy="20"/>
              <a:chOff x="2402" y="867"/>
              <a:chExt cx="268" cy="97"/>
            </a:xfrm>
            <a:grpFill/>
          </p:grpSpPr>
          <p:grpSp>
            <p:nvGrpSpPr>
              <p:cNvPr id="25083" name="Group 66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100" name="Freeform 66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1" name="Freeform 66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2" name="Freeform 66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3" name="Line 67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4" name="Line 67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105" name="Line 67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5084" name="Group 67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110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11" name="Oval 6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25085" name="Group 67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108" name="Freeform 67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09" name="Oval 6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99" name="Line 67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86" name="Group 680"/>
            <p:cNvGrpSpPr>
              <a:grpSpLocks noChangeAspect="1"/>
            </p:cNvGrpSpPr>
            <p:nvPr/>
          </p:nvGrpSpPr>
          <p:grpSpPr bwMode="auto">
            <a:xfrm flipH="1">
              <a:off x="580" y="433"/>
              <a:ext cx="46" cy="19"/>
              <a:chOff x="2769" y="979"/>
              <a:chExt cx="230" cy="90"/>
            </a:xfrm>
            <a:grpFill/>
          </p:grpSpPr>
          <p:sp>
            <p:nvSpPr>
              <p:cNvPr id="6091" name="Freeform 681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2" name="Freeform 682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3" name="Freeform 683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4" name="Freeform 684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5" name="Freeform 685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6" name="Freeform 686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7" name="Freeform 687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5087" name="Group 688"/>
            <p:cNvGrpSpPr>
              <a:grpSpLocks noChangeAspect="1"/>
            </p:cNvGrpSpPr>
            <p:nvPr/>
          </p:nvGrpSpPr>
          <p:grpSpPr bwMode="auto">
            <a:xfrm>
              <a:off x="705" y="429"/>
              <a:ext cx="43" cy="18"/>
              <a:chOff x="2769" y="979"/>
              <a:chExt cx="230" cy="90"/>
            </a:xfrm>
            <a:grpFill/>
          </p:grpSpPr>
          <p:sp>
            <p:nvSpPr>
              <p:cNvPr id="6084" name="Freeform 68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5" name="Freeform 69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6" name="Freeform 69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7" name="Freeform 69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8" name="Freeform 69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9" name="Freeform 69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0" name="Freeform 69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004" name="Freeform 696"/>
            <p:cNvSpPr>
              <a:spLocks noChangeAspect="1"/>
            </p:cNvSpPr>
            <p:nvPr/>
          </p:nvSpPr>
          <p:spPr bwMode="auto">
            <a:xfrm>
              <a:off x="446" y="321"/>
              <a:ext cx="205" cy="105"/>
            </a:xfrm>
            <a:custGeom>
              <a:avLst/>
              <a:gdLst>
                <a:gd name="T0" fmla="*/ 1 w 396"/>
                <a:gd name="T1" fmla="*/ 7 h 203"/>
                <a:gd name="T2" fmla="*/ 13 w 396"/>
                <a:gd name="T3" fmla="*/ 7 h 203"/>
                <a:gd name="T4" fmla="*/ 14 w 396"/>
                <a:gd name="T5" fmla="*/ 7 h 203"/>
                <a:gd name="T6" fmla="*/ 14 w 396"/>
                <a:gd name="T7" fmla="*/ 7 h 203"/>
                <a:gd name="T8" fmla="*/ 14 w 396"/>
                <a:gd name="T9" fmla="*/ 6 h 203"/>
                <a:gd name="T10" fmla="*/ 14 w 396"/>
                <a:gd name="T11" fmla="*/ 6 h 203"/>
                <a:gd name="T12" fmla="*/ 14 w 396"/>
                <a:gd name="T13" fmla="*/ 6 h 203"/>
                <a:gd name="T14" fmla="*/ 14 w 396"/>
                <a:gd name="T15" fmla="*/ 5 h 203"/>
                <a:gd name="T16" fmla="*/ 14 w 396"/>
                <a:gd name="T17" fmla="*/ 5 h 203"/>
                <a:gd name="T18" fmla="*/ 14 w 396"/>
                <a:gd name="T19" fmla="*/ 5 h 203"/>
                <a:gd name="T20" fmla="*/ 13 w 396"/>
                <a:gd name="T21" fmla="*/ 5 h 203"/>
                <a:gd name="T22" fmla="*/ 13 w 396"/>
                <a:gd name="T23" fmla="*/ 4 h 203"/>
                <a:gd name="T24" fmla="*/ 12 w 396"/>
                <a:gd name="T25" fmla="*/ 3 h 203"/>
                <a:gd name="T26" fmla="*/ 10 w 396"/>
                <a:gd name="T27" fmla="*/ 3 h 203"/>
                <a:gd name="T28" fmla="*/ 10 w 396"/>
                <a:gd name="T29" fmla="*/ 2 h 203"/>
                <a:gd name="T30" fmla="*/ 10 w 396"/>
                <a:gd name="T31" fmla="*/ 2 h 203"/>
                <a:gd name="T32" fmla="*/ 9 w 396"/>
                <a:gd name="T33" fmla="*/ 2 h 203"/>
                <a:gd name="T34" fmla="*/ 9 w 396"/>
                <a:gd name="T35" fmla="*/ 2 h 203"/>
                <a:gd name="T36" fmla="*/ 8 w 396"/>
                <a:gd name="T37" fmla="*/ 2 h 203"/>
                <a:gd name="T38" fmla="*/ 8 w 396"/>
                <a:gd name="T39" fmla="*/ 2 h 203"/>
                <a:gd name="T40" fmla="*/ 7 w 396"/>
                <a:gd name="T41" fmla="*/ 3 h 203"/>
                <a:gd name="T42" fmla="*/ 7 w 396"/>
                <a:gd name="T43" fmla="*/ 2 h 203"/>
                <a:gd name="T44" fmla="*/ 7 w 396"/>
                <a:gd name="T45" fmla="*/ 2 h 203"/>
                <a:gd name="T46" fmla="*/ 7 w 396"/>
                <a:gd name="T47" fmla="*/ 2 h 203"/>
                <a:gd name="T48" fmla="*/ 7 w 396"/>
                <a:gd name="T49" fmla="*/ 1 h 203"/>
                <a:gd name="T50" fmla="*/ 6 w 396"/>
                <a:gd name="T51" fmla="*/ 0 h 203"/>
                <a:gd name="T52" fmla="*/ 6 w 396"/>
                <a:gd name="T53" fmla="*/ 1 h 203"/>
                <a:gd name="T54" fmla="*/ 5 w 396"/>
                <a:gd name="T55" fmla="*/ 1 h 203"/>
                <a:gd name="T56" fmla="*/ 5 w 396"/>
                <a:gd name="T57" fmla="*/ 1 h 203"/>
                <a:gd name="T58" fmla="*/ 5 w 396"/>
                <a:gd name="T59" fmla="*/ 2 h 203"/>
                <a:gd name="T60" fmla="*/ 5 w 396"/>
                <a:gd name="T61" fmla="*/ 2 h 203"/>
                <a:gd name="T62" fmla="*/ 5 w 396"/>
                <a:gd name="T63" fmla="*/ 2 h 203"/>
                <a:gd name="T64" fmla="*/ 5 w 396"/>
                <a:gd name="T65" fmla="*/ 3 h 203"/>
                <a:gd name="T66" fmla="*/ 5 w 396"/>
                <a:gd name="T67" fmla="*/ 3 h 203"/>
                <a:gd name="T68" fmla="*/ 5 w 396"/>
                <a:gd name="T69" fmla="*/ 2 h 203"/>
                <a:gd name="T70" fmla="*/ 5 w 396"/>
                <a:gd name="T71" fmla="*/ 2 h 203"/>
                <a:gd name="T72" fmla="*/ 5 w 396"/>
                <a:gd name="T73" fmla="*/ 2 h 203"/>
                <a:gd name="T74" fmla="*/ 5 w 396"/>
                <a:gd name="T75" fmla="*/ 3 h 203"/>
                <a:gd name="T76" fmla="*/ 3 w 396"/>
                <a:gd name="T77" fmla="*/ 3 h 203"/>
                <a:gd name="T78" fmla="*/ 4 w 396"/>
                <a:gd name="T79" fmla="*/ 3 h 203"/>
                <a:gd name="T80" fmla="*/ 3 w 396"/>
                <a:gd name="T81" fmla="*/ 3 h 203"/>
                <a:gd name="T82" fmla="*/ 2 w 396"/>
                <a:gd name="T83" fmla="*/ 5 h 203"/>
                <a:gd name="T84" fmla="*/ 2 w 396"/>
                <a:gd name="T85" fmla="*/ 5 h 203"/>
                <a:gd name="T86" fmla="*/ 2 w 396"/>
                <a:gd name="T87" fmla="*/ 5 h 203"/>
                <a:gd name="T88" fmla="*/ 1 w 396"/>
                <a:gd name="T89" fmla="*/ 5 h 203"/>
                <a:gd name="T90" fmla="*/ 1 w 396"/>
                <a:gd name="T91" fmla="*/ 5 h 203"/>
                <a:gd name="T92" fmla="*/ 0 w 396"/>
                <a:gd name="T93" fmla="*/ 6 h 203"/>
                <a:gd name="T94" fmla="*/ 1 w 396"/>
                <a:gd name="T95" fmla="*/ 5 h 203"/>
                <a:gd name="T96" fmla="*/ 1 w 396"/>
                <a:gd name="T97" fmla="*/ 6 h 203"/>
                <a:gd name="T98" fmla="*/ 1 w 396"/>
                <a:gd name="T99" fmla="*/ 7 h 203"/>
                <a:gd name="T100" fmla="*/ 1 w 396"/>
                <a:gd name="T101" fmla="*/ 7 h 2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96"/>
                <a:gd name="T154" fmla="*/ 0 h 203"/>
                <a:gd name="T155" fmla="*/ 396 w 396"/>
                <a:gd name="T156" fmla="*/ 203 h 20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96" h="203">
                  <a:moveTo>
                    <a:pt x="20" y="189"/>
                  </a:moveTo>
                  <a:lnTo>
                    <a:pt x="362" y="203"/>
                  </a:lnTo>
                  <a:lnTo>
                    <a:pt x="380" y="197"/>
                  </a:lnTo>
                  <a:lnTo>
                    <a:pt x="387" y="188"/>
                  </a:lnTo>
                  <a:lnTo>
                    <a:pt x="378" y="164"/>
                  </a:lnTo>
                  <a:lnTo>
                    <a:pt x="390" y="158"/>
                  </a:lnTo>
                  <a:lnTo>
                    <a:pt x="396" y="153"/>
                  </a:lnTo>
                  <a:lnTo>
                    <a:pt x="396" y="137"/>
                  </a:lnTo>
                  <a:lnTo>
                    <a:pt x="387" y="133"/>
                  </a:lnTo>
                  <a:lnTo>
                    <a:pt x="385" y="121"/>
                  </a:lnTo>
                  <a:lnTo>
                    <a:pt x="368" y="119"/>
                  </a:lnTo>
                  <a:lnTo>
                    <a:pt x="362" y="115"/>
                  </a:lnTo>
                  <a:lnTo>
                    <a:pt x="340" y="73"/>
                  </a:lnTo>
                  <a:lnTo>
                    <a:pt x="281" y="74"/>
                  </a:lnTo>
                  <a:lnTo>
                    <a:pt x="270" y="45"/>
                  </a:lnTo>
                  <a:lnTo>
                    <a:pt x="258" y="41"/>
                  </a:lnTo>
                  <a:lnTo>
                    <a:pt x="239" y="41"/>
                  </a:lnTo>
                  <a:lnTo>
                    <a:pt x="226" y="42"/>
                  </a:lnTo>
                  <a:lnTo>
                    <a:pt x="214" y="46"/>
                  </a:lnTo>
                  <a:lnTo>
                    <a:pt x="209" y="57"/>
                  </a:lnTo>
                  <a:lnTo>
                    <a:pt x="202" y="61"/>
                  </a:lnTo>
                  <a:lnTo>
                    <a:pt x="198" y="48"/>
                  </a:lnTo>
                  <a:lnTo>
                    <a:pt x="189" y="38"/>
                  </a:lnTo>
                  <a:lnTo>
                    <a:pt x="182" y="38"/>
                  </a:lnTo>
                  <a:lnTo>
                    <a:pt x="182" y="6"/>
                  </a:lnTo>
                  <a:lnTo>
                    <a:pt x="169" y="0"/>
                  </a:lnTo>
                  <a:lnTo>
                    <a:pt x="153" y="2"/>
                  </a:lnTo>
                  <a:lnTo>
                    <a:pt x="135" y="4"/>
                  </a:lnTo>
                  <a:lnTo>
                    <a:pt x="135" y="10"/>
                  </a:lnTo>
                  <a:lnTo>
                    <a:pt x="135" y="44"/>
                  </a:lnTo>
                  <a:lnTo>
                    <a:pt x="147" y="46"/>
                  </a:lnTo>
                  <a:lnTo>
                    <a:pt x="147" y="53"/>
                  </a:lnTo>
                  <a:lnTo>
                    <a:pt x="145" y="62"/>
                  </a:lnTo>
                  <a:lnTo>
                    <a:pt x="139" y="62"/>
                  </a:lnTo>
                  <a:lnTo>
                    <a:pt x="131" y="60"/>
                  </a:lnTo>
                  <a:lnTo>
                    <a:pt x="131" y="44"/>
                  </a:lnTo>
                  <a:lnTo>
                    <a:pt x="117" y="44"/>
                  </a:lnTo>
                  <a:lnTo>
                    <a:pt x="117" y="65"/>
                  </a:lnTo>
                  <a:lnTo>
                    <a:pt x="91" y="64"/>
                  </a:lnTo>
                  <a:lnTo>
                    <a:pt x="98" y="75"/>
                  </a:lnTo>
                  <a:lnTo>
                    <a:pt x="78" y="76"/>
                  </a:lnTo>
                  <a:lnTo>
                    <a:pt x="57" y="120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17" y="132"/>
                  </a:lnTo>
                  <a:lnTo>
                    <a:pt x="5" y="130"/>
                  </a:lnTo>
                  <a:lnTo>
                    <a:pt x="0" y="148"/>
                  </a:lnTo>
                  <a:lnTo>
                    <a:pt x="22" y="146"/>
                  </a:lnTo>
                  <a:lnTo>
                    <a:pt x="30" y="154"/>
                  </a:lnTo>
                  <a:lnTo>
                    <a:pt x="12" y="189"/>
                  </a:lnTo>
                  <a:lnTo>
                    <a:pt x="20" y="18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5" name="Freeform 697"/>
            <p:cNvSpPr>
              <a:spLocks noChangeAspect="1"/>
            </p:cNvSpPr>
            <p:nvPr/>
          </p:nvSpPr>
          <p:spPr bwMode="auto">
            <a:xfrm>
              <a:off x="487" y="355"/>
              <a:ext cx="142" cy="40"/>
            </a:xfrm>
            <a:custGeom>
              <a:avLst/>
              <a:gdLst>
                <a:gd name="T0" fmla="*/ 0 w 275"/>
                <a:gd name="T1" fmla="*/ 1 h 77"/>
                <a:gd name="T2" fmla="*/ 1 w 275"/>
                <a:gd name="T3" fmla="*/ 1 h 77"/>
                <a:gd name="T4" fmla="*/ 2 w 275"/>
                <a:gd name="T5" fmla="*/ 0 h 77"/>
                <a:gd name="T6" fmla="*/ 2 w 275"/>
                <a:gd name="T7" fmla="*/ 0 h 77"/>
                <a:gd name="T8" fmla="*/ 3 w 275"/>
                <a:gd name="T9" fmla="*/ 1 h 77"/>
                <a:gd name="T10" fmla="*/ 5 w 275"/>
                <a:gd name="T11" fmla="*/ 1 h 77"/>
                <a:gd name="T12" fmla="*/ 5 w 275"/>
                <a:gd name="T13" fmla="*/ 1 h 77"/>
                <a:gd name="T14" fmla="*/ 8 w 275"/>
                <a:gd name="T15" fmla="*/ 1 h 77"/>
                <a:gd name="T16" fmla="*/ 8 w 275"/>
                <a:gd name="T17" fmla="*/ 3 h 77"/>
                <a:gd name="T18" fmla="*/ 9 w 275"/>
                <a:gd name="T19" fmla="*/ 3 h 77"/>
                <a:gd name="T20" fmla="*/ 10 w 275"/>
                <a:gd name="T21" fmla="*/ 3 h 77"/>
                <a:gd name="T22" fmla="*/ 10 w 275"/>
                <a:gd name="T23" fmla="*/ 3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5"/>
                <a:gd name="T37" fmla="*/ 0 h 77"/>
                <a:gd name="T38" fmla="*/ 275 w 275"/>
                <a:gd name="T39" fmla="*/ 77 h 7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5" h="77">
                  <a:moveTo>
                    <a:pt x="0" y="14"/>
                  </a:moveTo>
                  <a:lnTo>
                    <a:pt x="26" y="14"/>
                  </a:lnTo>
                  <a:lnTo>
                    <a:pt x="38" y="0"/>
                  </a:lnTo>
                  <a:lnTo>
                    <a:pt x="56" y="0"/>
                  </a:lnTo>
                  <a:lnTo>
                    <a:pt x="65" y="5"/>
                  </a:lnTo>
                  <a:lnTo>
                    <a:pt x="134" y="7"/>
                  </a:lnTo>
                  <a:lnTo>
                    <a:pt x="133" y="23"/>
                  </a:lnTo>
                  <a:lnTo>
                    <a:pt x="226" y="25"/>
                  </a:lnTo>
                  <a:lnTo>
                    <a:pt x="226" y="74"/>
                  </a:lnTo>
                  <a:lnTo>
                    <a:pt x="250" y="77"/>
                  </a:lnTo>
                  <a:lnTo>
                    <a:pt x="263" y="76"/>
                  </a:lnTo>
                  <a:lnTo>
                    <a:pt x="275" y="7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6" name="Freeform 698"/>
            <p:cNvSpPr>
              <a:spLocks noChangeAspect="1"/>
            </p:cNvSpPr>
            <p:nvPr/>
          </p:nvSpPr>
          <p:spPr bwMode="auto">
            <a:xfrm>
              <a:off x="605" y="363"/>
              <a:ext cx="8" cy="12"/>
            </a:xfrm>
            <a:custGeom>
              <a:avLst/>
              <a:gdLst>
                <a:gd name="T0" fmla="*/ 0 w 16"/>
                <a:gd name="T1" fmla="*/ 1 h 24"/>
                <a:gd name="T2" fmla="*/ 1 w 16"/>
                <a:gd name="T3" fmla="*/ 0 h 24"/>
                <a:gd name="T4" fmla="*/ 1 w 16"/>
                <a:gd name="T5" fmla="*/ 1 h 24"/>
                <a:gd name="T6" fmla="*/ 1 w 16"/>
                <a:gd name="T7" fmla="*/ 1 h 24"/>
                <a:gd name="T8" fmla="*/ 1 w 1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24"/>
                <a:gd name="T17" fmla="*/ 16 w 16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24">
                  <a:moveTo>
                    <a:pt x="0" y="6"/>
                  </a:moveTo>
                  <a:lnTo>
                    <a:pt x="8" y="0"/>
                  </a:lnTo>
                  <a:lnTo>
                    <a:pt x="16" y="7"/>
                  </a:lnTo>
                  <a:lnTo>
                    <a:pt x="15" y="21"/>
                  </a:lnTo>
                  <a:lnTo>
                    <a:pt x="2" y="2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7" name="Freeform 699"/>
            <p:cNvSpPr>
              <a:spLocks noChangeAspect="1"/>
            </p:cNvSpPr>
            <p:nvPr/>
          </p:nvSpPr>
          <p:spPr bwMode="auto">
            <a:xfrm>
              <a:off x="612" y="359"/>
              <a:ext cx="22" cy="30"/>
            </a:xfrm>
            <a:custGeom>
              <a:avLst/>
              <a:gdLst>
                <a:gd name="T0" fmla="*/ 1 w 42"/>
                <a:gd name="T1" fmla="*/ 0 h 58"/>
                <a:gd name="T2" fmla="*/ 0 w 42"/>
                <a:gd name="T3" fmla="*/ 1 h 58"/>
                <a:gd name="T4" fmla="*/ 1 w 42"/>
                <a:gd name="T5" fmla="*/ 2 h 58"/>
                <a:gd name="T6" fmla="*/ 2 w 42"/>
                <a:gd name="T7" fmla="*/ 2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58"/>
                <a:gd name="T14" fmla="*/ 42 w 42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58">
                  <a:moveTo>
                    <a:pt x="18" y="0"/>
                  </a:moveTo>
                  <a:lnTo>
                    <a:pt x="0" y="12"/>
                  </a:lnTo>
                  <a:lnTo>
                    <a:pt x="24" y="58"/>
                  </a:lnTo>
                  <a:lnTo>
                    <a:pt x="42" y="4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8" name="Freeform 700"/>
            <p:cNvSpPr>
              <a:spLocks noChangeAspect="1"/>
            </p:cNvSpPr>
            <p:nvPr/>
          </p:nvSpPr>
          <p:spPr bwMode="auto">
            <a:xfrm>
              <a:off x="523" y="306"/>
              <a:ext cx="12" cy="17"/>
            </a:xfrm>
            <a:custGeom>
              <a:avLst/>
              <a:gdLst>
                <a:gd name="T0" fmla="*/ 1 w 24"/>
                <a:gd name="T1" fmla="*/ 1 h 33"/>
                <a:gd name="T2" fmla="*/ 1 w 24"/>
                <a:gd name="T3" fmla="*/ 1 h 33"/>
                <a:gd name="T4" fmla="*/ 1 w 24"/>
                <a:gd name="T5" fmla="*/ 1 h 33"/>
                <a:gd name="T6" fmla="*/ 0 w 24"/>
                <a:gd name="T7" fmla="*/ 1 h 33"/>
                <a:gd name="T8" fmla="*/ 1 w 24"/>
                <a:gd name="T9" fmla="*/ 1 h 33"/>
                <a:gd name="T10" fmla="*/ 1 w 24"/>
                <a:gd name="T11" fmla="*/ 0 h 33"/>
                <a:gd name="T12" fmla="*/ 1 w 24"/>
                <a:gd name="T13" fmla="*/ 1 h 33"/>
                <a:gd name="T14" fmla="*/ 1 w 24"/>
                <a:gd name="T15" fmla="*/ 1 h 33"/>
                <a:gd name="T16" fmla="*/ 1 w 24"/>
                <a:gd name="T17" fmla="*/ 1 h 33"/>
                <a:gd name="T18" fmla="*/ 1 w 24"/>
                <a:gd name="T19" fmla="*/ 1 h 33"/>
                <a:gd name="T20" fmla="*/ 1 w 24"/>
                <a:gd name="T21" fmla="*/ 1 h 33"/>
                <a:gd name="T22" fmla="*/ 1 w 24"/>
                <a:gd name="T23" fmla="*/ 1 h 33"/>
                <a:gd name="T24" fmla="*/ 1 w 24"/>
                <a:gd name="T25" fmla="*/ 1 h 33"/>
                <a:gd name="T26" fmla="*/ 1 w 24"/>
                <a:gd name="T27" fmla="*/ 2 h 33"/>
                <a:gd name="T28" fmla="*/ 1 w 24"/>
                <a:gd name="T29" fmla="*/ 1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33"/>
                <a:gd name="T47" fmla="*/ 24 w 24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33">
                  <a:moveTo>
                    <a:pt x="6" y="29"/>
                  </a:moveTo>
                  <a:lnTo>
                    <a:pt x="6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4" y="1"/>
                  </a:lnTo>
                  <a:lnTo>
                    <a:pt x="15" y="0"/>
                  </a:lnTo>
                  <a:lnTo>
                    <a:pt x="16" y="7"/>
                  </a:lnTo>
                  <a:lnTo>
                    <a:pt x="19" y="21"/>
                  </a:lnTo>
                  <a:lnTo>
                    <a:pt x="10" y="21"/>
                  </a:lnTo>
                  <a:lnTo>
                    <a:pt x="8" y="4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14" y="27"/>
                  </a:lnTo>
                  <a:lnTo>
                    <a:pt x="24" y="33"/>
                  </a:lnTo>
                  <a:lnTo>
                    <a:pt x="6" y="2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9" name="Freeform 701"/>
            <p:cNvSpPr>
              <a:spLocks noChangeAspect="1"/>
            </p:cNvSpPr>
            <p:nvPr/>
          </p:nvSpPr>
          <p:spPr bwMode="auto">
            <a:xfrm>
              <a:off x="516" y="341"/>
              <a:ext cx="26" cy="2"/>
            </a:xfrm>
            <a:custGeom>
              <a:avLst/>
              <a:gdLst>
                <a:gd name="T0" fmla="*/ 0 w 50"/>
                <a:gd name="T1" fmla="*/ 1 h 4"/>
                <a:gd name="T2" fmla="*/ 1 w 50"/>
                <a:gd name="T3" fmla="*/ 1 h 4"/>
                <a:gd name="T4" fmla="*/ 2 w 50"/>
                <a:gd name="T5" fmla="*/ 1 h 4"/>
                <a:gd name="T6" fmla="*/ 2 w 5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4"/>
                <a:gd name="T14" fmla="*/ 50 w 50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4">
                  <a:moveTo>
                    <a:pt x="0" y="2"/>
                  </a:moveTo>
                  <a:lnTo>
                    <a:pt x="21" y="4"/>
                  </a:lnTo>
                  <a:lnTo>
                    <a:pt x="39" y="3"/>
                  </a:lnTo>
                  <a:lnTo>
                    <a:pt x="5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0" name="Freeform 702"/>
            <p:cNvSpPr>
              <a:spLocks noChangeAspect="1"/>
            </p:cNvSpPr>
            <p:nvPr/>
          </p:nvSpPr>
          <p:spPr bwMode="auto">
            <a:xfrm>
              <a:off x="560" y="346"/>
              <a:ext cx="24" cy="2"/>
            </a:xfrm>
            <a:custGeom>
              <a:avLst/>
              <a:gdLst>
                <a:gd name="T0" fmla="*/ 0 w 46"/>
                <a:gd name="T1" fmla="*/ 0 h 3"/>
                <a:gd name="T2" fmla="*/ 1 w 46"/>
                <a:gd name="T3" fmla="*/ 1 h 3"/>
                <a:gd name="T4" fmla="*/ 2 w 46"/>
                <a:gd name="T5" fmla="*/ 1 h 3"/>
                <a:gd name="T6" fmla="*/ 2 w 46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3"/>
                <a:gd name="T14" fmla="*/ 46 w 4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3">
                  <a:moveTo>
                    <a:pt x="0" y="0"/>
                  </a:moveTo>
                  <a:lnTo>
                    <a:pt x="20" y="2"/>
                  </a:lnTo>
                  <a:lnTo>
                    <a:pt x="35" y="3"/>
                  </a:lnTo>
                  <a:lnTo>
                    <a:pt x="46" y="1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1" name="Freeform 703"/>
            <p:cNvSpPr>
              <a:spLocks noChangeAspect="1"/>
            </p:cNvSpPr>
            <p:nvPr/>
          </p:nvSpPr>
          <p:spPr bwMode="auto">
            <a:xfrm>
              <a:off x="516" y="324"/>
              <a:ext cx="25" cy="3"/>
            </a:xfrm>
            <a:custGeom>
              <a:avLst/>
              <a:gdLst>
                <a:gd name="T0" fmla="*/ 0 w 48"/>
                <a:gd name="T1" fmla="*/ 1 h 6"/>
                <a:gd name="T2" fmla="*/ 1 w 48"/>
                <a:gd name="T3" fmla="*/ 1 h 6"/>
                <a:gd name="T4" fmla="*/ 1 w 48"/>
                <a:gd name="T5" fmla="*/ 1 h 6"/>
                <a:gd name="T6" fmla="*/ 2 w 48"/>
                <a:gd name="T7" fmla="*/ 1 h 6"/>
                <a:gd name="T8" fmla="*/ 2 w 4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6"/>
                <a:gd name="T17" fmla="*/ 48 w 4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6">
                  <a:moveTo>
                    <a:pt x="0" y="2"/>
                  </a:moveTo>
                  <a:lnTo>
                    <a:pt x="10" y="5"/>
                  </a:lnTo>
                  <a:lnTo>
                    <a:pt x="27" y="6"/>
                  </a:lnTo>
                  <a:lnTo>
                    <a:pt x="40" y="6"/>
                  </a:lnTo>
                  <a:lnTo>
                    <a:pt x="4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2" name="Freeform 704"/>
            <p:cNvSpPr>
              <a:spLocks noChangeAspect="1"/>
            </p:cNvSpPr>
            <p:nvPr/>
          </p:nvSpPr>
          <p:spPr bwMode="auto">
            <a:xfrm>
              <a:off x="606" y="404"/>
              <a:ext cx="38" cy="4"/>
            </a:xfrm>
            <a:custGeom>
              <a:avLst/>
              <a:gdLst>
                <a:gd name="T0" fmla="*/ 0 w 73"/>
                <a:gd name="T1" fmla="*/ 1 h 7"/>
                <a:gd name="T2" fmla="*/ 1 w 73"/>
                <a:gd name="T3" fmla="*/ 1 h 7"/>
                <a:gd name="T4" fmla="*/ 2 w 73"/>
                <a:gd name="T5" fmla="*/ 1 h 7"/>
                <a:gd name="T6" fmla="*/ 2 w 73"/>
                <a:gd name="T7" fmla="*/ 0 h 7"/>
                <a:gd name="T8" fmla="*/ 3 w 7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"/>
                <a:gd name="T16" fmla="*/ 0 h 7"/>
                <a:gd name="T17" fmla="*/ 73 w 73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" h="7">
                  <a:moveTo>
                    <a:pt x="0" y="3"/>
                  </a:moveTo>
                  <a:lnTo>
                    <a:pt x="20" y="7"/>
                  </a:lnTo>
                  <a:lnTo>
                    <a:pt x="44" y="4"/>
                  </a:lnTo>
                  <a:lnTo>
                    <a:pt x="51" y="0"/>
                  </a:lnTo>
                  <a:lnTo>
                    <a:pt x="7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3" name="Line 705"/>
            <p:cNvSpPr>
              <a:spLocks noChangeAspect="1" noChangeShapeType="1"/>
            </p:cNvSpPr>
            <p:nvPr/>
          </p:nvSpPr>
          <p:spPr bwMode="auto">
            <a:xfrm>
              <a:off x="631" y="398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4" name="Line 706"/>
            <p:cNvSpPr>
              <a:spLocks noChangeAspect="1" noChangeShapeType="1"/>
            </p:cNvSpPr>
            <p:nvPr/>
          </p:nvSpPr>
          <p:spPr bwMode="auto">
            <a:xfrm>
              <a:off x="644" y="397"/>
              <a:ext cx="0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5" name="Line 707"/>
            <p:cNvSpPr>
              <a:spLocks noChangeAspect="1" noChangeShapeType="1"/>
            </p:cNvSpPr>
            <p:nvPr/>
          </p:nvSpPr>
          <p:spPr bwMode="auto">
            <a:xfrm>
              <a:off x="618" y="400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6" name="Line 708"/>
            <p:cNvSpPr>
              <a:spLocks noChangeAspect="1" noChangeShapeType="1"/>
            </p:cNvSpPr>
            <p:nvPr/>
          </p:nvSpPr>
          <p:spPr bwMode="auto">
            <a:xfrm>
              <a:off x="604" y="394"/>
              <a:ext cx="5" cy="1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7" name="Freeform 709"/>
            <p:cNvSpPr>
              <a:spLocks noChangeAspect="1"/>
            </p:cNvSpPr>
            <p:nvPr/>
          </p:nvSpPr>
          <p:spPr bwMode="auto">
            <a:xfrm>
              <a:off x="604" y="394"/>
              <a:ext cx="46" cy="4"/>
            </a:xfrm>
            <a:custGeom>
              <a:avLst/>
              <a:gdLst>
                <a:gd name="T0" fmla="*/ 0 w 88"/>
                <a:gd name="T1" fmla="*/ 0 h 9"/>
                <a:gd name="T2" fmla="*/ 1 w 88"/>
                <a:gd name="T3" fmla="*/ 0 h 9"/>
                <a:gd name="T4" fmla="*/ 1 w 88"/>
                <a:gd name="T5" fmla="*/ 0 h 9"/>
                <a:gd name="T6" fmla="*/ 2 w 88"/>
                <a:gd name="T7" fmla="*/ 0 h 9"/>
                <a:gd name="T8" fmla="*/ 2 w 88"/>
                <a:gd name="T9" fmla="*/ 0 h 9"/>
                <a:gd name="T10" fmla="*/ 2 w 88"/>
                <a:gd name="T11" fmla="*/ 0 h 9"/>
                <a:gd name="T12" fmla="*/ 3 w 88"/>
                <a:gd name="T13" fmla="*/ 0 h 9"/>
                <a:gd name="T14" fmla="*/ 4 w 88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"/>
                <a:gd name="T25" fmla="*/ 0 h 9"/>
                <a:gd name="T26" fmla="*/ 88 w 88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" h="9">
                  <a:moveTo>
                    <a:pt x="0" y="3"/>
                  </a:moveTo>
                  <a:lnTo>
                    <a:pt x="10" y="9"/>
                  </a:lnTo>
                  <a:lnTo>
                    <a:pt x="30" y="9"/>
                  </a:lnTo>
                  <a:lnTo>
                    <a:pt x="36" y="8"/>
                  </a:lnTo>
                  <a:lnTo>
                    <a:pt x="44" y="9"/>
                  </a:lnTo>
                  <a:lnTo>
                    <a:pt x="50" y="9"/>
                  </a:lnTo>
                  <a:lnTo>
                    <a:pt x="75" y="8"/>
                  </a:lnTo>
                  <a:lnTo>
                    <a:pt x="8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8" name="Freeform 710"/>
            <p:cNvSpPr>
              <a:spLocks noChangeAspect="1"/>
            </p:cNvSpPr>
            <p:nvPr/>
          </p:nvSpPr>
          <p:spPr bwMode="auto">
            <a:xfrm>
              <a:off x="629" y="384"/>
              <a:ext cx="16" cy="11"/>
            </a:xfrm>
            <a:custGeom>
              <a:avLst/>
              <a:gdLst>
                <a:gd name="T0" fmla="*/ 1 w 31"/>
                <a:gd name="T1" fmla="*/ 1 h 21"/>
                <a:gd name="T2" fmla="*/ 0 w 31"/>
                <a:gd name="T3" fmla="*/ 1 h 21"/>
                <a:gd name="T4" fmla="*/ 1 w 31"/>
                <a:gd name="T5" fmla="*/ 1 h 21"/>
                <a:gd name="T6" fmla="*/ 1 w 31"/>
                <a:gd name="T7" fmla="*/ 1 h 21"/>
                <a:gd name="T8" fmla="*/ 1 w 31"/>
                <a:gd name="T9" fmla="*/ 0 h 21"/>
                <a:gd name="T10" fmla="*/ 1 w 31"/>
                <a:gd name="T11" fmla="*/ 1 h 21"/>
                <a:gd name="T12" fmla="*/ 1 w 31"/>
                <a:gd name="T13" fmla="*/ 1 h 21"/>
                <a:gd name="T14" fmla="*/ 1 w 31"/>
                <a:gd name="T15" fmla="*/ 1 h 21"/>
                <a:gd name="T16" fmla="*/ 1 w 31"/>
                <a:gd name="T17" fmla="*/ 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21"/>
                <a:gd name="T29" fmla="*/ 31 w 31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21">
                  <a:moveTo>
                    <a:pt x="1" y="18"/>
                  </a:moveTo>
                  <a:lnTo>
                    <a:pt x="0" y="7"/>
                  </a:lnTo>
                  <a:lnTo>
                    <a:pt x="9" y="3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1" y="16"/>
                  </a:lnTo>
                  <a:lnTo>
                    <a:pt x="17" y="17"/>
                  </a:lnTo>
                  <a:lnTo>
                    <a:pt x="11" y="21"/>
                  </a:lnTo>
                  <a:lnTo>
                    <a:pt x="1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9" name="Freeform 711"/>
            <p:cNvSpPr>
              <a:spLocks noChangeAspect="1"/>
            </p:cNvSpPr>
            <p:nvPr/>
          </p:nvSpPr>
          <p:spPr bwMode="auto">
            <a:xfrm>
              <a:off x="458" y="358"/>
              <a:ext cx="81" cy="39"/>
            </a:xfrm>
            <a:custGeom>
              <a:avLst/>
              <a:gdLst>
                <a:gd name="T0" fmla="*/ 1 w 156"/>
                <a:gd name="T1" fmla="*/ 2 h 75"/>
                <a:gd name="T2" fmla="*/ 1 w 156"/>
                <a:gd name="T3" fmla="*/ 3 h 75"/>
                <a:gd name="T4" fmla="*/ 0 w 156"/>
                <a:gd name="T5" fmla="*/ 3 h 75"/>
                <a:gd name="T6" fmla="*/ 1 w 156"/>
                <a:gd name="T7" fmla="*/ 3 h 75"/>
                <a:gd name="T8" fmla="*/ 1 w 156"/>
                <a:gd name="T9" fmla="*/ 3 h 75"/>
                <a:gd name="T10" fmla="*/ 2 w 156"/>
                <a:gd name="T11" fmla="*/ 3 h 75"/>
                <a:gd name="T12" fmla="*/ 2 w 156"/>
                <a:gd name="T13" fmla="*/ 3 h 75"/>
                <a:gd name="T14" fmla="*/ 2 w 156"/>
                <a:gd name="T15" fmla="*/ 2 h 75"/>
                <a:gd name="T16" fmla="*/ 2 w 156"/>
                <a:gd name="T17" fmla="*/ 2 h 75"/>
                <a:gd name="T18" fmla="*/ 2 w 156"/>
                <a:gd name="T19" fmla="*/ 2 h 75"/>
                <a:gd name="T20" fmla="*/ 2 w 156"/>
                <a:gd name="T21" fmla="*/ 3 h 75"/>
                <a:gd name="T22" fmla="*/ 2 w 156"/>
                <a:gd name="T23" fmla="*/ 3 h 75"/>
                <a:gd name="T24" fmla="*/ 3 w 156"/>
                <a:gd name="T25" fmla="*/ 3 h 75"/>
                <a:gd name="T26" fmla="*/ 6 w 156"/>
                <a:gd name="T27" fmla="*/ 3 h 75"/>
                <a:gd name="T28" fmla="*/ 6 w 156"/>
                <a:gd name="T29" fmla="*/ 2 h 75"/>
                <a:gd name="T30" fmla="*/ 5 w 156"/>
                <a:gd name="T31" fmla="*/ 2 h 75"/>
                <a:gd name="T32" fmla="*/ 5 w 156"/>
                <a:gd name="T33" fmla="*/ 2 h 75"/>
                <a:gd name="T34" fmla="*/ 5 w 156"/>
                <a:gd name="T35" fmla="*/ 2 h 75"/>
                <a:gd name="T36" fmla="*/ 6 w 156"/>
                <a:gd name="T37" fmla="*/ 2 h 75"/>
                <a:gd name="T38" fmla="*/ 6 w 156"/>
                <a:gd name="T39" fmla="*/ 1 h 75"/>
                <a:gd name="T40" fmla="*/ 5 w 156"/>
                <a:gd name="T41" fmla="*/ 1 h 75"/>
                <a:gd name="T42" fmla="*/ 5 w 156"/>
                <a:gd name="T43" fmla="*/ 1 h 75"/>
                <a:gd name="T44" fmla="*/ 5 w 156"/>
                <a:gd name="T45" fmla="*/ 1 h 75"/>
                <a:gd name="T46" fmla="*/ 5 w 156"/>
                <a:gd name="T47" fmla="*/ 1 h 75"/>
                <a:gd name="T48" fmla="*/ 5 w 156"/>
                <a:gd name="T49" fmla="*/ 0 h 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6"/>
                <a:gd name="T76" fmla="*/ 0 h 75"/>
                <a:gd name="T77" fmla="*/ 156 w 156"/>
                <a:gd name="T78" fmla="*/ 75 h 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6" h="75">
                  <a:moveTo>
                    <a:pt x="17" y="57"/>
                  </a:moveTo>
                  <a:lnTo>
                    <a:pt x="17" y="70"/>
                  </a:lnTo>
                  <a:lnTo>
                    <a:pt x="0" y="71"/>
                  </a:lnTo>
                  <a:lnTo>
                    <a:pt x="18" y="72"/>
                  </a:lnTo>
                  <a:lnTo>
                    <a:pt x="30" y="75"/>
                  </a:lnTo>
                  <a:lnTo>
                    <a:pt x="44" y="72"/>
                  </a:lnTo>
                  <a:lnTo>
                    <a:pt x="44" y="61"/>
                  </a:lnTo>
                  <a:lnTo>
                    <a:pt x="44" y="52"/>
                  </a:lnTo>
                  <a:lnTo>
                    <a:pt x="32" y="49"/>
                  </a:lnTo>
                  <a:lnTo>
                    <a:pt x="45" y="49"/>
                  </a:lnTo>
                  <a:lnTo>
                    <a:pt x="44" y="74"/>
                  </a:lnTo>
                  <a:lnTo>
                    <a:pt x="53" y="74"/>
                  </a:lnTo>
                  <a:lnTo>
                    <a:pt x="80" y="70"/>
                  </a:lnTo>
                  <a:lnTo>
                    <a:pt x="156" y="74"/>
                  </a:lnTo>
                  <a:lnTo>
                    <a:pt x="156" y="58"/>
                  </a:lnTo>
                  <a:lnTo>
                    <a:pt x="141" y="57"/>
                  </a:lnTo>
                  <a:lnTo>
                    <a:pt x="147" y="50"/>
                  </a:lnTo>
                  <a:lnTo>
                    <a:pt x="146" y="41"/>
                  </a:lnTo>
                  <a:lnTo>
                    <a:pt x="151" y="35"/>
                  </a:lnTo>
                  <a:lnTo>
                    <a:pt x="154" y="28"/>
                  </a:lnTo>
                  <a:lnTo>
                    <a:pt x="142" y="25"/>
                  </a:lnTo>
                  <a:lnTo>
                    <a:pt x="142" y="18"/>
                  </a:lnTo>
                  <a:lnTo>
                    <a:pt x="135" y="16"/>
                  </a:lnTo>
                  <a:lnTo>
                    <a:pt x="137" y="10"/>
                  </a:lnTo>
                  <a:lnTo>
                    <a:pt x="14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0" name="Freeform 712"/>
            <p:cNvSpPr>
              <a:spLocks noChangeAspect="1"/>
            </p:cNvSpPr>
            <p:nvPr/>
          </p:nvSpPr>
          <p:spPr bwMode="auto">
            <a:xfrm>
              <a:off x="516" y="357"/>
              <a:ext cx="21" cy="39"/>
            </a:xfrm>
            <a:custGeom>
              <a:avLst/>
              <a:gdLst>
                <a:gd name="T0" fmla="*/ 1 w 40"/>
                <a:gd name="T1" fmla="*/ 0 h 75"/>
                <a:gd name="T2" fmla="*/ 1 w 40"/>
                <a:gd name="T3" fmla="*/ 1 h 75"/>
                <a:gd name="T4" fmla="*/ 1 w 40"/>
                <a:gd name="T5" fmla="*/ 1 h 75"/>
                <a:gd name="T6" fmla="*/ 1 w 40"/>
                <a:gd name="T7" fmla="*/ 1 h 75"/>
                <a:gd name="T8" fmla="*/ 1 w 40"/>
                <a:gd name="T9" fmla="*/ 1 h 75"/>
                <a:gd name="T10" fmla="*/ 1 w 40"/>
                <a:gd name="T11" fmla="*/ 1 h 75"/>
                <a:gd name="T12" fmla="*/ 1 w 40"/>
                <a:gd name="T13" fmla="*/ 1 h 75"/>
                <a:gd name="T14" fmla="*/ 0 w 40"/>
                <a:gd name="T15" fmla="*/ 1 h 75"/>
                <a:gd name="T16" fmla="*/ 1 w 40"/>
                <a:gd name="T17" fmla="*/ 1 h 75"/>
                <a:gd name="T18" fmla="*/ 1 w 40"/>
                <a:gd name="T19" fmla="*/ 1 h 75"/>
                <a:gd name="T20" fmla="*/ 1 w 40"/>
                <a:gd name="T21" fmla="*/ 2 h 75"/>
                <a:gd name="T22" fmla="*/ 2 w 40"/>
                <a:gd name="T23" fmla="*/ 1 h 75"/>
                <a:gd name="T24" fmla="*/ 1 w 40"/>
                <a:gd name="T25" fmla="*/ 1 h 75"/>
                <a:gd name="T26" fmla="*/ 1 w 40"/>
                <a:gd name="T27" fmla="*/ 1 h 75"/>
                <a:gd name="T28" fmla="*/ 1 w 40"/>
                <a:gd name="T29" fmla="*/ 1 h 75"/>
                <a:gd name="T30" fmla="*/ 1 w 40"/>
                <a:gd name="T31" fmla="*/ 1 h 75"/>
                <a:gd name="T32" fmla="*/ 1 w 40"/>
                <a:gd name="T33" fmla="*/ 2 h 75"/>
                <a:gd name="T34" fmla="*/ 1 w 40"/>
                <a:gd name="T35" fmla="*/ 2 h 75"/>
                <a:gd name="T36" fmla="*/ 1 w 40"/>
                <a:gd name="T37" fmla="*/ 2 h 75"/>
                <a:gd name="T38" fmla="*/ 1 w 40"/>
                <a:gd name="T39" fmla="*/ 2 h 75"/>
                <a:gd name="T40" fmla="*/ 1 w 40"/>
                <a:gd name="T41" fmla="*/ 2 h 75"/>
                <a:gd name="T42" fmla="*/ 2 w 40"/>
                <a:gd name="T43" fmla="*/ 2 h 75"/>
                <a:gd name="T44" fmla="*/ 2 w 40"/>
                <a:gd name="T45" fmla="*/ 2 h 75"/>
                <a:gd name="T46" fmla="*/ 1 w 40"/>
                <a:gd name="T47" fmla="*/ 2 h 75"/>
                <a:gd name="T48" fmla="*/ 1 w 40"/>
                <a:gd name="T49" fmla="*/ 2 h 75"/>
                <a:gd name="T50" fmla="*/ 1 w 40"/>
                <a:gd name="T51" fmla="*/ 2 h 75"/>
                <a:gd name="T52" fmla="*/ 1 w 40"/>
                <a:gd name="T53" fmla="*/ 3 h 75"/>
                <a:gd name="T54" fmla="*/ 1 w 40"/>
                <a:gd name="T55" fmla="*/ 3 h 75"/>
                <a:gd name="T56" fmla="*/ 1 w 40"/>
                <a:gd name="T57" fmla="*/ 3 h 75"/>
                <a:gd name="T58" fmla="*/ 1 w 40"/>
                <a:gd name="T59" fmla="*/ 3 h 75"/>
                <a:gd name="T60" fmla="*/ 1 w 40"/>
                <a:gd name="T61" fmla="*/ 2 h 75"/>
                <a:gd name="T62" fmla="*/ 1 w 40"/>
                <a:gd name="T63" fmla="*/ 3 h 75"/>
                <a:gd name="T64" fmla="*/ 1 w 40"/>
                <a:gd name="T65" fmla="*/ 3 h 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75"/>
                <a:gd name="T101" fmla="*/ 40 w 40"/>
                <a:gd name="T102" fmla="*/ 75 h 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75">
                  <a:moveTo>
                    <a:pt x="3" y="0"/>
                  </a:moveTo>
                  <a:lnTo>
                    <a:pt x="1" y="14"/>
                  </a:lnTo>
                  <a:lnTo>
                    <a:pt x="14" y="14"/>
                  </a:lnTo>
                  <a:lnTo>
                    <a:pt x="22" y="11"/>
                  </a:lnTo>
                  <a:lnTo>
                    <a:pt x="12" y="15"/>
                  </a:lnTo>
                  <a:lnTo>
                    <a:pt x="3" y="15"/>
                  </a:lnTo>
                  <a:lnTo>
                    <a:pt x="5" y="22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9" y="30"/>
                  </a:lnTo>
                  <a:lnTo>
                    <a:pt x="29" y="35"/>
                  </a:lnTo>
                  <a:lnTo>
                    <a:pt x="40" y="29"/>
                  </a:lnTo>
                  <a:lnTo>
                    <a:pt x="28" y="29"/>
                  </a:lnTo>
                  <a:lnTo>
                    <a:pt x="20" y="25"/>
                  </a:lnTo>
                  <a:lnTo>
                    <a:pt x="16" y="14"/>
                  </a:lnTo>
                  <a:lnTo>
                    <a:pt x="9" y="23"/>
                  </a:lnTo>
                  <a:lnTo>
                    <a:pt x="3" y="37"/>
                  </a:lnTo>
                  <a:lnTo>
                    <a:pt x="10" y="47"/>
                  </a:lnTo>
                  <a:lnTo>
                    <a:pt x="19" y="42"/>
                  </a:lnTo>
                  <a:lnTo>
                    <a:pt x="18" y="32"/>
                  </a:lnTo>
                  <a:lnTo>
                    <a:pt x="21" y="45"/>
                  </a:lnTo>
                  <a:lnTo>
                    <a:pt x="32" y="43"/>
                  </a:lnTo>
                  <a:lnTo>
                    <a:pt x="33" y="49"/>
                  </a:lnTo>
                  <a:lnTo>
                    <a:pt x="29" y="58"/>
                  </a:lnTo>
                  <a:lnTo>
                    <a:pt x="9" y="58"/>
                  </a:lnTo>
                  <a:lnTo>
                    <a:pt x="9" y="51"/>
                  </a:lnTo>
                  <a:lnTo>
                    <a:pt x="7" y="63"/>
                  </a:lnTo>
                  <a:lnTo>
                    <a:pt x="6" y="70"/>
                  </a:lnTo>
                  <a:lnTo>
                    <a:pt x="16" y="72"/>
                  </a:lnTo>
                  <a:lnTo>
                    <a:pt x="19" y="63"/>
                  </a:lnTo>
                  <a:lnTo>
                    <a:pt x="25" y="59"/>
                  </a:lnTo>
                  <a:lnTo>
                    <a:pt x="27" y="66"/>
                  </a:lnTo>
                  <a:lnTo>
                    <a:pt x="27" y="7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1" name="Freeform 713"/>
            <p:cNvSpPr>
              <a:spLocks noChangeAspect="1"/>
            </p:cNvSpPr>
            <p:nvPr/>
          </p:nvSpPr>
          <p:spPr bwMode="auto">
            <a:xfrm>
              <a:off x="493" y="366"/>
              <a:ext cx="15" cy="22"/>
            </a:xfrm>
            <a:custGeom>
              <a:avLst/>
              <a:gdLst>
                <a:gd name="T0" fmla="*/ 0 w 29"/>
                <a:gd name="T1" fmla="*/ 1 h 44"/>
                <a:gd name="T2" fmla="*/ 1 w 29"/>
                <a:gd name="T3" fmla="*/ 1 h 44"/>
                <a:gd name="T4" fmla="*/ 1 w 29"/>
                <a:gd name="T5" fmla="*/ 1 h 44"/>
                <a:gd name="T6" fmla="*/ 0 w 29"/>
                <a:gd name="T7" fmla="*/ 0 h 44"/>
                <a:gd name="T8" fmla="*/ 0 w 29"/>
                <a:gd name="T9" fmla="*/ 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44"/>
                <a:gd name="T17" fmla="*/ 29 w 29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44">
                  <a:moveTo>
                    <a:pt x="0" y="44"/>
                  </a:moveTo>
                  <a:lnTo>
                    <a:pt x="29" y="43"/>
                  </a:lnTo>
                  <a:lnTo>
                    <a:pt x="28" y="1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2" name="Freeform 714"/>
            <p:cNvSpPr>
              <a:spLocks noChangeAspect="1"/>
            </p:cNvSpPr>
            <p:nvPr/>
          </p:nvSpPr>
          <p:spPr bwMode="auto">
            <a:xfrm>
              <a:off x="544" y="384"/>
              <a:ext cx="40" cy="20"/>
            </a:xfrm>
            <a:custGeom>
              <a:avLst/>
              <a:gdLst>
                <a:gd name="T0" fmla="*/ 0 w 76"/>
                <a:gd name="T1" fmla="*/ 1 h 40"/>
                <a:gd name="T2" fmla="*/ 0 w 76"/>
                <a:gd name="T3" fmla="*/ 1 h 40"/>
                <a:gd name="T4" fmla="*/ 1 w 76"/>
                <a:gd name="T5" fmla="*/ 1 h 40"/>
                <a:gd name="T6" fmla="*/ 1 w 76"/>
                <a:gd name="T7" fmla="*/ 0 h 40"/>
                <a:gd name="T8" fmla="*/ 3 w 76"/>
                <a:gd name="T9" fmla="*/ 1 h 40"/>
                <a:gd name="T10" fmla="*/ 3 w 76"/>
                <a:gd name="T11" fmla="*/ 1 h 40"/>
                <a:gd name="T12" fmla="*/ 1 w 76"/>
                <a:gd name="T13" fmla="*/ 1 h 40"/>
                <a:gd name="T14" fmla="*/ 1 w 76"/>
                <a:gd name="T15" fmla="*/ 1 h 40"/>
                <a:gd name="T16" fmla="*/ 1 w 76"/>
                <a:gd name="T17" fmla="*/ 1 h 40"/>
                <a:gd name="T18" fmla="*/ 0 w 76"/>
                <a:gd name="T19" fmla="*/ 1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6"/>
                <a:gd name="T31" fmla="*/ 0 h 40"/>
                <a:gd name="T32" fmla="*/ 76 w 76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6" h="40">
                  <a:moveTo>
                    <a:pt x="0" y="34"/>
                  </a:moveTo>
                  <a:lnTo>
                    <a:pt x="0" y="6"/>
                  </a:lnTo>
                  <a:lnTo>
                    <a:pt x="17" y="7"/>
                  </a:lnTo>
                  <a:lnTo>
                    <a:pt x="17" y="0"/>
                  </a:lnTo>
                  <a:lnTo>
                    <a:pt x="76" y="3"/>
                  </a:lnTo>
                  <a:lnTo>
                    <a:pt x="73" y="40"/>
                  </a:lnTo>
                  <a:lnTo>
                    <a:pt x="17" y="36"/>
                  </a:lnTo>
                  <a:lnTo>
                    <a:pt x="16" y="11"/>
                  </a:lnTo>
                  <a:lnTo>
                    <a:pt x="16" y="35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3" name="Freeform 715"/>
            <p:cNvSpPr>
              <a:spLocks noChangeAspect="1"/>
            </p:cNvSpPr>
            <p:nvPr/>
          </p:nvSpPr>
          <p:spPr bwMode="auto">
            <a:xfrm>
              <a:off x="460" y="402"/>
              <a:ext cx="84" cy="2"/>
            </a:xfrm>
            <a:custGeom>
              <a:avLst/>
              <a:gdLst>
                <a:gd name="T0" fmla="*/ 0 w 163"/>
                <a:gd name="T1" fmla="*/ 1 h 4"/>
                <a:gd name="T2" fmla="*/ 1 w 163"/>
                <a:gd name="T3" fmla="*/ 1 h 4"/>
                <a:gd name="T4" fmla="*/ 2 w 163"/>
                <a:gd name="T5" fmla="*/ 1 h 4"/>
                <a:gd name="T6" fmla="*/ 2 w 163"/>
                <a:gd name="T7" fmla="*/ 0 h 4"/>
                <a:gd name="T8" fmla="*/ 3 w 163"/>
                <a:gd name="T9" fmla="*/ 1 h 4"/>
                <a:gd name="T10" fmla="*/ 3 w 163"/>
                <a:gd name="T11" fmla="*/ 1 h 4"/>
                <a:gd name="T12" fmla="*/ 3 w 163"/>
                <a:gd name="T13" fmla="*/ 0 h 4"/>
                <a:gd name="T14" fmla="*/ 4 w 163"/>
                <a:gd name="T15" fmla="*/ 0 h 4"/>
                <a:gd name="T16" fmla="*/ 6 w 16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3"/>
                <a:gd name="T28" fmla="*/ 0 h 4"/>
                <a:gd name="T29" fmla="*/ 163 w 16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3" h="4">
                  <a:moveTo>
                    <a:pt x="0" y="2"/>
                  </a:moveTo>
                  <a:lnTo>
                    <a:pt x="26" y="3"/>
                  </a:lnTo>
                  <a:lnTo>
                    <a:pt x="36" y="3"/>
                  </a:lnTo>
                  <a:lnTo>
                    <a:pt x="57" y="0"/>
                  </a:lnTo>
                  <a:lnTo>
                    <a:pt x="69" y="1"/>
                  </a:lnTo>
                  <a:lnTo>
                    <a:pt x="83" y="4"/>
                  </a:lnTo>
                  <a:lnTo>
                    <a:pt x="91" y="0"/>
                  </a:lnTo>
                  <a:lnTo>
                    <a:pt x="118" y="0"/>
                  </a:lnTo>
                  <a:lnTo>
                    <a:pt x="16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4" name="Line 716"/>
            <p:cNvSpPr>
              <a:spLocks noChangeAspect="1" noChangeShapeType="1"/>
            </p:cNvSpPr>
            <p:nvPr/>
          </p:nvSpPr>
          <p:spPr bwMode="auto">
            <a:xfrm flipH="1">
              <a:off x="532" y="344"/>
              <a:ext cx="3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5" name="Line 717"/>
            <p:cNvSpPr>
              <a:spLocks noChangeAspect="1" noChangeShapeType="1"/>
            </p:cNvSpPr>
            <p:nvPr/>
          </p:nvSpPr>
          <p:spPr bwMode="auto">
            <a:xfrm>
              <a:off x="521" y="344"/>
              <a:ext cx="4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6" name="Line 718"/>
            <p:cNvSpPr>
              <a:spLocks noChangeAspect="1" noChangeShapeType="1"/>
            </p:cNvSpPr>
            <p:nvPr/>
          </p:nvSpPr>
          <p:spPr bwMode="auto">
            <a:xfrm>
              <a:off x="538" y="342"/>
              <a:ext cx="7" cy="9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7" name="Line 719"/>
            <p:cNvSpPr>
              <a:spLocks noChangeAspect="1" noChangeShapeType="1"/>
            </p:cNvSpPr>
            <p:nvPr/>
          </p:nvSpPr>
          <p:spPr bwMode="auto">
            <a:xfrm flipV="1">
              <a:off x="544" y="348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8" name="Line 720"/>
            <p:cNvSpPr>
              <a:spLocks noChangeAspect="1" noChangeShapeType="1"/>
            </p:cNvSpPr>
            <p:nvPr/>
          </p:nvSpPr>
          <p:spPr bwMode="auto">
            <a:xfrm>
              <a:off x="525" y="352"/>
              <a:ext cx="14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9" name="Line 721"/>
            <p:cNvSpPr>
              <a:spLocks noChangeAspect="1" noChangeShapeType="1"/>
            </p:cNvSpPr>
            <p:nvPr/>
          </p:nvSpPr>
          <p:spPr bwMode="auto">
            <a:xfrm flipH="1">
              <a:off x="518" y="351"/>
              <a:ext cx="6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00" name="Group 722"/>
            <p:cNvGrpSpPr>
              <a:grpSpLocks noChangeAspect="1"/>
            </p:cNvGrpSpPr>
            <p:nvPr/>
          </p:nvGrpSpPr>
          <p:grpSpPr bwMode="auto">
            <a:xfrm>
              <a:off x="503" y="410"/>
              <a:ext cx="52" cy="19"/>
              <a:chOff x="2402" y="867"/>
              <a:chExt cx="268" cy="97"/>
            </a:xfrm>
            <a:grpFill/>
          </p:grpSpPr>
          <p:grpSp>
            <p:nvGrpSpPr>
              <p:cNvPr id="4801" name="Group 72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072" name="Freeform 72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3" name="Freeform 72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4" name="Freeform 72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5" name="Line 72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6" name="Line 72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77" name="Line 72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02" name="Group 73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082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83" name="Oval 7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03" name="Group 73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080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81" name="Oval 7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71" name="Line 73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04" name="Group 737"/>
            <p:cNvGrpSpPr>
              <a:grpSpLocks noChangeAspect="1"/>
            </p:cNvGrpSpPr>
            <p:nvPr/>
          </p:nvGrpSpPr>
          <p:grpSpPr bwMode="auto">
            <a:xfrm>
              <a:off x="548" y="412"/>
              <a:ext cx="53" cy="19"/>
              <a:chOff x="2402" y="867"/>
              <a:chExt cx="268" cy="97"/>
            </a:xfrm>
            <a:grpFill/>
          </p:grpSpPr>
          <p:grpSp>
            <p:nvGrpSpPr>
              <p:cNvPr id="4805" name="Group 738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058" name="Freeform 739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59" name="Freeform 740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0" name="Freeform 741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1" name="Line 7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2" name="Line 743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63" name="Line 74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06" name="Group 745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068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69" name="Oval 7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07" name="Group 748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066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67" name="Oval 7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57" name="Line 751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08" name="Group 752"/>
            <p:cNvGrpSpPr>
              <a:grpSpLocks noChangeAspect="1"/>
            </p:cNvGrpSpPr>
            <p:nvPr/>
          </p:nvGrpSpPr>
          <p:grpSpPr bwMode="auto">
            <a:xfrm>
              <a:off x="427" y="408"/>
              <a:ext cx="50" cy="18"/>
              <a:chOff x="2402" y="867"/>
              <a:chExt cx="268" cy="97"/>
            </a:xfrm>
            <a:grpFill/>
          </p:grpSpPr>
          <p:grpSp>
            <p:nvGrpSpPr>
              <p:cNvPr id="4809" name="Group 75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6044" name="Freeform 75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5" name="Freeform 75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6" name="Freeform 75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7" name="Line 7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8" name="Line 75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6049" name="Line 75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11" name="Group 76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6054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55" name="Oval 7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12" name="Group 76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6052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53" name="Oval 7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6043" name="Line 76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033" name="Freeform 767"/>
            <p:cNvSpPr>
              <a:spLocks noChangeAspect="1"/>
            </p:cNvSpPr>
            <p:nvPr/>
          </p:nvSpPr>
          <p:spPr bwMode="auto">
            <a:xfrm>
              <a:off x="732" y="454"/>
              <a:ext cx="109" cy="18"/>
            </a:xfrm>
            <a:custGeom>
              <a:avLst/>
              <a:gdLst>
                <a:gd name="T0" fmla="*/ 8 w 210"/>
                <a:gd name="T1" fmla="*/ 1 h 35"/>
                <a:gd name="T2" fmla="*/ 6 w 210"/>
                <a:gd name="T3" fmla="*/ 1 h 35"/>
                <a:gd name="T4" fmla="*/ 6 w 210"/>
                <a:gd name="T5" fmla="*/ 1 h 35"/>
                <a:gd name="T6" fmla="*/ 3 w 210"/>
                <a:gd name="T7" fmla="*/ 1 h 35"/>
                <a:gd name="T8" fmla="*/ 3 w 210"/>
                <a:gd name="T9" fmla="*/ 1 h 35"/>
                <a:gd name="T10" fmla="*/ 1 w 210"/>
                <a:gd name="T11" fmla="*/ 0 h 35"/>
                <a:gd name="T12" fmla="*/ 0 w 210"/>
                <a:gd name="T13" fmla="*/ 1 h 35"/>
                <a:gd name="T14" fmla="*/ 3 w 210"/>
                <a:gd name="T15" fmla="*/ 1 h 35"/>
                <a:gd name="T16" fmla="*/ 2 w 210"/>
                <a:gd name="T17" fmla="*/ 1 h 35"/>
                <a:gd name="T18" fmla="*/ 5 w 210"/>
                <a:gd name="T19" fmla="*/ 1 h 35"/>
                <a:gd name="T20" fmla="*/ 5 w 210"/>
                <a:gd name="T21" fmla="*/ 1 h 35"/>
                <a:gd name="T22" fmla="*/ 7 w 210"/>
                <a:gd name="T23" fmla="*/ 2 h 35"/>
                <a:gd name="T24" fmla="*/ 8 w 210"/>
                <a:gd name="T25" fmla="*/ 1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5"/>
                <a:gd name="T41" fmla="*/ 210 w 210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5">
                  <a:moveTo>
                    <a:pt x="210" y="27"/>
                  </a:moveTo>
                  <a:lnTo>
                    <a:pt x="157" y="27"/>
                  </a:lnTo>
                  <a:lnTo>
                    <a:pt x="157" y="17"/>
                  </a:lnTo>
                  <a:lnTo>
                    <a:pt x="80" y="12"/>
                  </a:lnTo>
                  <a:lnTo>
                    <a:pt x="79" y="1"/>
                  </a:lnTo>
                  <a:lnTo>
                    <a:pt x="6" y="0"/>
                  </a:lnTo>
                  <a:lnTo>
                    <a:pt x="0" y="6"/>
                  </a:lnTo>
                  <a:lnTo>
                    <a:pt x="62" y="8"/>
                  </a:lnTo>
                  <a:lnTo>
                    <a:pt x="59" y="19"/>
                  </a:lnTo>
                  <a:lnTo>
                    <a:pt x="142" y="23"/>
                  </a:lnTo>
                  <a:lnTo>
                    <a:pt x="141" y="32"/>
                  </a:lnTo>
                  <a:lnTo>
                    <a:pt x="195" y="35"/>
                  </a:lnTo>
                  <a:lnTo>
                    <a:pt x="210" y="27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13" name="Group 768"/>
            <p:cNvGrpSpPr>
              <a:grpSpLocks noChangeAspect="1"/>
            </p:cNvGrpSpPr>
            <p:nvPr/>
          </p:nvGrpSpPr>
          <p:grpSpPr bwMode="auto">
            <a:xfrm flipH="1">
              <a:off x="250" y="415"/>
              <a:ext cx="46" cy="19"/>
              <a:chOff x="2769" y="979"/>
              <a:chExt cx="230" cy="90"/>
            </a:xfrm>
            <a:grpFill/>
          </p:grpSpPr>
          <p:sp>
            <p:nvSpPr>
              <p:cNvPr id="6035" name="Freeform 76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6" name="Freeform 77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7" name="Freeform 77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8" name="Freeform 77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9" name="Freeform 77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40" name="Freeform 77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41" name="Freeform 77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7202" name="Rectangle 84"/>
          <p:cNvSpPr>
            <a:spLocks noChangeArrowheads="1"/>
          </p:cNvSpPr>
          <p:nvPr/>
        </p:nvSpPr>
        <p:spPr bwMode="auto">
          <a:xfrm>
            <a:off x="6613192" y="1591734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авма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 «Рузвельт»</a:t>
            </a:r>
            <a:endParaRPr lang="ru-RU" sz="5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4814" name="Group 603"/>
          <p:cNvGrpSpPr>
            <a:grpSpLocks noChangeAspect="1"/>
          </p:cNvGrpSpPr>
          <p:nvPr/>
        </p:nvGrpSpPr>
        <p:grpSpPr bwMode="auto">
          <a:xfrm>
            <a:off x="6660232" y="1412777"/>
            <a:ext cx="576064" cy="218689"/>
            <a:chOff x="50" y="306"/>
            <a:chExt cx="826" cy="194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7204" name="Freeform 604"/>
            <p:cNvSpPr>
              <a:spLocks noChangeAspect="1"/>
            </p:cNvSpPr>
            <p:nvPr/>
          </p:nvSpPr>
          <p:spPr bwMode="auto">
            <a:xfrm>
              <a:off x="89" y="439"/>
              <a:ext cx="13" cy="11"/>
            </a:xfrm>
            <a:custGeom>
              <a:avLst/>
              <a:gdLst>
                <a:gd name="T0" fmla="*/ 1 w 26"/>
                <a:gd name="T1" fmla="*/ 0 h 20"/>
                <a:gd name="T2" fmla="*/ 1 w 26"/>
                <a:gd name="T3" fmla="*/ 1 h 20"/>
                <a:gd name="T4" fmla="*/ 1 w 26"/>
                <a:gd name="T5" fmla="*/ 1 h 20"/>
                <a:gd name="T6" fmla="*/ 1 w 26"/>
                <a:gd name="T7" fmla="*/ 1 h 20"/>
                <a:gd name="T8" fmla="*/ 1 w 26"/>
                <a:gd name="T9" fmla="*/ 1 h 20"/>
                <a:gd name="T10" fmla="*/ 0 w 26"/>
                <a:gd name="T11" fmla="*/ 1 h 20"/>
                <a:gd name="T12" fmla="*/ 1 w 26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8" y="0"/>
                  </a:moveTo>
                  <a:lnTo>
                    <a:pt x="26" y="9"/>
                  </a:lnTo>
                  <a:lnTo>
                    <a:pt x="18" y="13"/>
                  </a:lnTo>
                  <a:lnTo>
                    <a:pt x="17" y="20"/>
                  </a:lnTo>
                  <a:lnTo>
                    <a:pt x="8" y="9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15" name="Group 605"/>
            <p:cNvGrpSpPr>
              <a:grpSpLocks noChangeAspect="1"/>
            </p:cNvGrpSpPr>
            <p:nvPr/>
          </p:nvGrpSpPr>
          <p:grpSpPr bwMode="auto">
            <a:xfrm>
              <a:off x="329" y="423"/>
              <a:ext cx="44" cy="17"/>
              <a:chOff x="2769" y="979"/>
              <a:chExt cx="230" cy="90"/>
            </a:xfrm>
            <a:grpFill/>
          </p:grpSpPr>
          <p:sp>
            <p:nvSpPr>
              <p:cNvPr id="7368" name="Freeform 606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69" name="Freeform 607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0" name="Freeform 608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1" name="Freeform 609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2" name="Freeform 610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3" name="Freeform 611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4" name="Freeform 612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206" name="Freeform 614"/>
            <p:cNvSpPr>
              <a:spLocks noChangeAspect="1"/>
            </p:cNvSpPr>
            <p:nvPr/>
          </p:nvSpPr>
          <p:spPr bwMode="auto">
            <a:xfrm>
              <a:off x="50" y="401"/>
              <a:ext cx="826" cy="99"/>
            </a:xfrm>
            <a:custGeom>
              <a:avLst/>
              <a:gdLst>
                <a:gd name="T0" fmla="*/ 0 w 1188"/>
                <a:gd name="T1" fmla="*/ 3 h 141"/>
                <a:gd name="T2" fmla="*/ 6 w 1188"/>
                <a:gd name="T3" fmla="*/ 6 h 141"/>
                <a:gd name="T4" fmla="*/ 8 w 1188"/>
                <a:gd name="T5" fmla="*/ 8 h 141"/>
                <a:gd name="T6" fmla="*/ 12 w 1188"/>
                <a:gd name="T7" fmla="*/ 10 h 141"/>
                <a:gd name="T8" fmla="*/ 17 w 1188"/>
                <a:gd name="T9" fmla="*/ 14 h 141"/>
                <a:gd name="T10" fmla="*/ 29 w 1188"/>
                <a:gd name="T11" fmla="*/ 16 h 141"/>
                <a:gd name="T12" fmla="*/ 56 w 1188"/>
                <a:gd name="T13" fmla="*/ 19 h 141"/>
                <a:gd name="T14" fmla="*/ 82 w 1188"/>
                <a:gd name="T15" fmla="*/ 20 h 141"/>
                <a:gd name="T16" fmla="*/ 114 w 1188"/>
                <a:gd name="T17" fmla="*/ 22 h 141"/>
                <a:gd name="T18" fmla="*/ 146 w 1188"/>
                <a:gd name="T19" fmla="*/ 23 h 141"/>
                <a:gd name="T20" fmla="*/ 185 w 1188"/>
                <a:gd name="T21" fmla="*/ 24 h 141"/>
                <a:gd name="T22" fmla="*/ 188 w 1188"/>
                <a:gd name="T23" fmla="*/ 22 h 141"/>
                <a:gd name="T24" fmla="*/ 191 w 1188"/>
                <a:gd name="T25" fmla="*/ 19 h 141"/>
                <a:gd name="T26" fmla="*/ 193 w 1188"/>
                <a:gd name="T27" fmla="*/ 14 h 141"/>
                <a:gd name="T28" fmla="*/ 193 w 1188"/>
                <a:gd name="T29" fmla="*/ 10 h 141"/>
                <a:gd name="T30" fmla="*/ 193 w 1188"/>
                <a:gd name="T31" fmla="*/ 8 h 141"/>
                <a:gd name="T32" fmla="*/ 182 w 1188"/>
                <a:gd name="T33" fmla="*/ 6 h 141"/>
                <a:gd name="T34" fmla="*/ 155 w 1188"/>
                <a:gd name="T35" fmla="*/ 4 h 141"/>
                <a:gd name="T36" fmla="*/ 139 w 1188"/>
                <a:gd name="T37" fmla="*/ 4 h 141"/>
                <a:gd name="T38" fmla="*/ 75 w 1188"/>
                <a:gd name="T39" fmla="*/ 3 h 141"/>
                <a:gd name="T40" fmla="*/ 74 w 1188"/>
                <a:gd name="T41" fmla="*/ 4 h 141"/>
                <a:gd name="T42" fmla="*/ 56 w 1188"/>
                <a:gd name="T43" fmla="*/ 4 h 141"/>
                <a:gd name="T44" fmla="*/ 40 w 1188"/>
                <a:gd name="T45" fmla="*/ 4 h 141"/>
                <a:gd name="T46" fmla="*/ 26 w 1188"/>
                <a:gd name="T47" fmla="*/ 3 h 141"/>
                <a:gd name="T48" fmla="*/ 17 w 1188"/>
                <a:gd name="T49" fmla="*/ 2 h 141"/>
                <a:gd name="T50" fmla="*/ 10 w 1188"/>
                <a:gd name="T51" fmla="*/ 0 h 141"/>
                <a:gd name="T52" fmla="*/ 0 w 1188"/>
                <a:gd name="T53" fmla="*/ 3 h 1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8"/>
                <a:gd name="T82" fmla="*/ 0 h 141"/>
                <a:gd name="T83" fmla="*/ 1188 w 1188"/>
                <a:gd name="T84" fmla="*/ 141 h 1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8" h="141">
                  <a:moveTo>
                    <a:pt x="0" y="16"/>
                  </a:moveTo>
                  <a:lnTo>
                    <a:pt x="39" y="38"/>
                  </a:lnTo>
                  <a:lnTo>
                    <a:pt x="51" y="48"/>
                  </a:lnTo>
                  <a:lnTo>
                    <a:pt x="75" y="60"/>
                  </a:lnTo>
                  <a:lnTo>
                    <a:pt x="100" y="83"/>
                  </a:lnTo>
                  <a:lnTo>
                    <a:pt x="182" y="96"/>
                  </a:lnTo>
                  <a:lnTo>
                    <a:pt x="344" y="111"/>
                  </a:lnTo>
                  <a:lnTo>
                    <a:pt x="503" y="121"/>
                  </a:lnTo>
                  <a:lnTo>
                    <a:pt x="703" y="133"/>
                  </a:lnTo>
                  <a:lnTo>
                    <a:pt x="899" y="137"/>
                  </a:lnTo>
                  <a:lnTo>
                    <a:pt x="1140" y="141"/>
                  </a:lnTo>
                  <a:lnTo>
                    <a:pt x="1161" y="133"/>
                  </a:lnTo>
                  <a:lnTo>
                    <a:pt x="1180" y="110"/>
                  </a:lnTo>
                  <a:lnTo>
                    <a:pt x="1188" y="86"/>
                  </a:lnTo>
                  <a:lnTo>
                    <a:pt x="1187" y="59"/>
                  </a:lnTo>
                  <a:lnTo>
                    <a:pt x="1184" y="45"/>
                  </a:lnTo>
                  <a:lnTo>
                    <a:pt x="1120" y="34"/>
                  </a:lnTo>
                  <a:lnTo>
                    <a:pt x="957" y="24"/>
                  </a:lnTo>
                  <a:lnTo>
                    <a:pt x="854" y="24"/>
                  </a:lnTo>
                  <a:lnTo>
                    <a:pt x="465" y="16"/>
                  </a:lnTo>
                  <a:lnTo>
                    <a:pt x="451" y="20"/>
                  </a:lnTo>
                  <a:lnTo>
                    <a:pt x="342" y="22"/>
                  </a:lnTo>
                  <a:lnTo>
                    <a:pt x="245" y="21"/>
                  </a:lnTo>
                  <a:lnTo>
                    <a:pt x="164" y="17"/>
                  </a:lnTo>
                  <a:lnTo>
                    <a:pt x="108" y="10"/>
                  </a:lnTo>
                  <a:lnTo>
                    <a:pt x="64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7" name="Freeform 615"/>
            <p:cNvSpPr>
              <a:spLocks noChangeAspect="1"/>
            </p:cNvSpPr>
            <p:nvPr/>
          </p:nvSpPr>
          <p:spPr bwMode="auto">
            <a:xfrm>
              <a:off x="50" y="401"/>
              <a:ext cx="821" cy="62"/>
            </a:xfrm>
            <a:custGeom>
              <a:avLst/>
              <a:gdLst>
                <a:gd name="T0" fmla="*/ 0 w 1183"/>
                <a:gd name="T1" fmla="*/ 3 h 90"/>
                <a:gd name="T2" fmla="*/ 11 w 1183"/>
                <a:gd name="T3" fmla="*/ 6 h 90"/>
                <a:gd name="T4" fmla="*/ 24 w 1183"/>
                <a:gd name="T5" fmla="*/ 8 h 90"/>
                <a:gd name="T6" fmla="*/ 39 w 1183"/>
                <a:gd name="T7" fmla="*/ 8 h 90"/>
                <a:gd name="T8" fmla="*/ 48 w 1183"/>
                <a:gd name="T9" fmla="*/ 8 h 90"/>
                <a:gd name="T10" fmla="*/ 46 w 1183"/>
                <a:gd name="T11" fmla="*/ 12 h 90"/>
                <a:gd name="T12" fmla="*/ 55 w 1183"/>
                <a:gd name="T13" fmla="*/ 12 h 90"/>
                <a:gd name="T14" fmla="*/ 74 w 1183"/>
                <a:gd name="T15" fmla="*/ 12 h 90"/>
                <a:gd name="T16" fmla="*/ 74 w 1183"/>
                <a:gd name="T17" fmla="*/ 11 h 90"/>
                <a:gd name="T18" fmla="*/ 99 w 1183"/>
                <a:gd name="T19" fmla="*/ 12 h 90"/>
                <a:gd name="T20" fmla="*/ 120 w 1183"/>
                <a:gd name="T21" fmla="*/ 13 h 90"/>
                <a:gd name="T22" fmla="*/ 146 w 1183"/>
                <a:gd name="T23" fmla="*/ 13 h 90"/>
                <a:gd name="T24" fmla="*/ 157 w 1183"/>
                <a:gd name="T25" fmla="*/ 14 h 90"/>
                <a:gd name="T26" fmla="*/ 159 w 1183"/>
                <a:gd name="T27" fmla="*/ 12 h 90"/>
                <a:gd name="T28" fmla="*/ 188 w 1183"/>
                <a:gd name="T29" fmla="*/ 12 h 90"/>
                <a:gd name="T30" fmla="*/ 191 w 1183"/>
                <a:gd name="T31" fmla="*/ 7 h 90"/>
                <a:gd name="T32" fmla="*/ 177 w 1183"/>
                <a:gd name="T33" fmla="*/ 6 h 90"/>
                <a:gd name="T34" fmla="*/ 151 w 1183"/>
                <a:gd name="T35" fmla="*/ 4 h 90"/>
                <a:gd name="T36" fmla="*/ 75 w 1183"/>
                <a:gd name="T37" fmla="*/ 2 h 90"/>
                <a:gd name="T38" fmla="*/ 73 w 1183"/>
                <a:gd name="T39" fmla="*/ 4 h 90"/>
                <a:gd name="T40" fmla="*/ 62 w 1183"/>
                <a:gd name="T41" fmla="*/ 3 h 90"/>
                <a:gd name="T42" fmla="*/ 56 w 1183"/>
                <a:gd name="T43" fmla="*/ 4 h 90"/>
                <a:gd name="T44" fmla="*/ 40 w 1183"/>
                <a:gd name="T45" fmla="*/ 4 h 90"/>
                <a:gd name="T46" fmla="*/ 28 w 1183"/>
                <a:gd name="T47" fmla="*/ 3 h 90"/>
                <a:gd name="T48" fmla="*/ 15 w 1183"/>
                <a:gd name="T49" fmla="*/ 1 h 90"/>
                <a:gd name="T50" fmla="*/ 9 w 1183"/>
                <a:gd name="T51" fmla="*/ 0 h 90"/>
                <a:gd name="T52" fmla="*/ 0 w 1183"/>
                <a:gd name="T53" fmla="*/ 3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3"/>
                <a:gd name="T82" fmla="*/ 0 h 90"/>
                <a:gd name="T83" fmla="*/ 1183 w 1183"/>
                <a:gd name="T84" fmla="*/ 90 h 9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3" h="90">
                  <a:moveTo>
                    <a:pt x="0" y="18"/>
                  </a:moveTo>
                  <a:lnTo>
                    <a:pt x="68" y="41"/>
                  </a:lnTo>
                  <a:lnTo>
                    <a:pt x="154" y="49"/>
                  </a:lnTo>
                  <a:lnTo>
                    <a:pt x="243" y="54"/>
                  </a:lnTo>
                  <a:lnTo>
                    <a:pt x="296" y="53"/>
                  </a:lnTo>
                  <a:lnTo>
                    <a:pt x="284" y="75"/>
                  </a:lnTo>
                  <a:lnTo>
                    <a:pt x="340" y="77"/>
                  </a:lnTo>
                  <a:lnTo>
                    <a:pt x="457" y="80"/>
                  </a:lnTo>
                  <a:lnTo>
                    <a:pt x="457" y="72"/>
                  </a:lnTo>
                  <a:lnTo>
                    <a:pt x="611" y="80"/>
                  </a:lnTo>
                  <a:lnTo>
                    <a:pt x="745" y="85"/>
                  </a:lnTo>
                  <a:lnTo>
                    <a:pt x="905" y="87"/>
                  </a:lnTo>
                  <a:lnTo>
                    <a:pt x="976" y="90"/>
                  </a:lnTo>
                  <a:lnTo>
                    <a:pt x="989" y="77"/>
                  </a:lnTo>
                  <a:lnTo>
                    <a:pt x="1170" y="79"/>
                  </a:lnTo>
                  <a:lnTo>
                    <a:pt x="1183" y="45"/>
                  </a:lnTo>
                  <a:lnTo>
                    <a:pt x="1101" y="34"/>
                  </a:lnTo>
                  <a:lnTo>
                    <a:pt x="935" y="26"/>
                  </a:lnTo>
                  <a:lnTo>
                    <a:pt x="462" y="15"/>
                  </a:lnTo>
                  <a:lnTo>
                    <a:pt x="453" y="23"/>
                  </a:lnTo>
                  <a:lnTo>
                    <a:pt x="388" y="20"/>
                  </a:lnTo>
                  <a:lnTo>
                    <a:pt x="346" y="23"/>
                  </a:lnTo>
                  <a:lnTo>
                    <a:pt x="252" y="24"/>
                  </a:lnTo>
                  <a:lnTo>
                    <a:pt x="170" y="20"/>
                  </a:lnTo>
                  <a:lnTo>
                    <a:pt x="94" y="10"/>
                  </a:lnTo>
                  <a:lnTo>
                    <a:pt x="59" y="0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8" name="Freeform 616"/>
            <p:cNvSpPr>
              <a:spLocks noChangeAspect="1"/>
            </p:cNvSpPr>
            <p:nvPr/>
          </p:nvSpPr>
          <p:spPr bwMode="auto">
            <a:xfrm>
              <a:off x="391" y="459"/>
              <a:ext cx="471" cy="27"/>
            </a:xfrm>
            <a:custGeom>
              <a:avLst/>
              <a:gdLst>
                <a:gd name="T0" fmla="*/ 111 w 677"/>
                <a:gd name="T1" fmla="*/ 0 h 41"/>
                <a:gd name="T2" fmla="*/ 110 w 677"/>
                <a:gd name="T3" fmla="*/ 2 h 41"/>
                <a:gd name="T4" fmla="*/ 106 w 677"/>
                <a:gd name="T5" fmla="*/ 5 h 41"/>
                <a:gd name="T6" fmla="*/ 100 w 677"/>
                <a:gd name="T7" fmla="*/ 5 h 41"/>
                <a:gd name="T8" fmla="*/ 99 w 677"/>
                <a:gd name="T9" fmla="*/ 5 h 41"/>
                <a:gd name="T10" fmla="*/ 0 w 677"/>
                <a:gd name="T11" fmla="*/ 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7"/>
                <a:gd name="T19" fmla="*/ 0 h 41"/>
                <a:gd name="T20" fmla="*/ 677 w 677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7" h="41">
                  <a:moveTo>
                    <a:pt x="677" y="0"/>
                  </a:moveTo>
                  <a:lnTo>
                    <a:pt x="676" y="18"/>
                  </a:lnTo>
                  <a:lnTo>
                    <a:pt x="650" y="41"/>
                  </a:lnTo>
                  <a:lnTo>
                    <a:pt x="617" y="39"/>
                  </a:lnTo>
                  <a:lnTo>
                    <a:pt x="608" y="35"/>
                  </a:lnTo>
                  <a:lnTo>
                    <a:pt x="0" y="12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9" name="Line 617"/>
            <p:cNvSpPr>
              <a:spLocks noChangeAspect="1" noChangeShapeType="1"/>
            </p:cNvSpPr>
            <p:nvPr/>
          </p:nvSpPr>
          <p:spPr bwMode="auto">
            <a:xfrm>
              <a:off x="821" y="475"/>
              <a:ext cx="20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0" name="Line 618"/>
            <p:cNvSpPr>
              <a:spLocks noChangeAspect="1" noChangeShapeType="1"/>
            </p:cNvSpPr>
            <p:nvPr/>
          </p:nvSpPr>
          <p:spPr bwMode="auto">
            <a:xfrm flipV="1">
              <a:off x="844" y="475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1" name="Line 619"/>
            <p:cNvSpPr>
              <a:spLocks noChangeAspect="1" noChangeShapeType="1"/>
            </p:cNvSpPr>
            <p:nvPr/>
          </p:nvSpPr>
          <p:spPr bwMode="auto">
            <a:xfrm>
              <a:off x="749" y="465"/>
              <a:ext cx="44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2" name="Line 620"/>
            <p:cNvSpPr>
              <a:spLocks noChangeAspect="1" noChangeShapeType="1"/>
            </p:cNvSpPr>
            <p:nvPr/>
          </p:nvSpPr>
          <p:spPr bwMode="auto">
            <a:xfrm>
              <a:off x="793" y="472"/>
              <a:ext cx="25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3" name="Line 621"/>
            <p:cNvSpPr>
              <a:spLocks noChangeAspect="1" noChangeShapeType="1"/>
            </p:cNvSpPr>
            <p:nvPr/>
          </p:nvSpPr>
          <p:spPr bwMode="auto">
            <a:xfrm flipV="1">
              <a:off x="821" y="468"/>
              <a:ext cx="7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4" name="Line 622"/>
            <p:cNvSpPr>
              <a:spLocks noChangeAspect="1" noChangeShapeType="1"/>
            </p:cNvSpPr>
            <p:nvPr/>
          </p:nvSpPr>
          <p:spPr bwMode="auto">
            <a:xfrm flipV="1">
              <a:off x="793" y="463"/>
              <a:ext cx="7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5" name="Line 623"/>
            <p:cNvSpPr>
              <a:spLocks noChangeAspect="1" noChangeShapeType="1"/>
            </p:cNvSpPr>
            <p:nvPr/>
          </p:nvSpPr>
          <p:spPr bwMode="auto">
            <a:xfrm flipH="1">
              <a:off x="795" y="468"/>
              <a:ext cx="5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6" name="Line 624"/>
            <p:cNvSpPr>
              <a:spLocks noChangeAspect="1" noChangeShapeType="1"/>
            </p:cNvSpPr>
            <p:nvPr/>
          </p:nvSpPr>
          <p:spPr bwMode="auto">
            <a:xfrm flipH="1">
              <a:off x="825" y="470"/>
              <a:ext cx="37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7" name="Line 625"/>
            <p:cNvSpPr>
              <a:spLocks noChangeAspect="1" noChangeShapeType="1"/>
            </p:cNvSpPr>
            <p:nvPr/>
          </p:nvSpPr>
          <p:spPr bwMode="auto">
            <a:xfrm>
              <a:off x="802" y="468"/>
              <a:ext cx="23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8" name="Oval 626"/>
            <p:cNvSpPr>
              <a:spLocks noChangeAspect="1" noChangeArrowheads="1"/>
            </p:cNvSpPr>
            <p:nvPr/>
          </p:nvSpPr>
          <p:spPr bwMode="auto">
            <a:xfrm>
              <a:off x="251" y="431"/>
              <a:ext cx="30" cy="4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9" name="Oval 627"/>
            <p:cNvSpPr>
              <a:spLocks noChangeAspect="1" noChangeArrowheads="1"/>
            </p:cNvSpPr>
            <p:nvPr/>
          </p:nvSpPr>
          <p:spPr bwMode="auto">
            <a:xfrm>
              <a:off x="200" y="426"/>
              <a:ext cx="28" cy="7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0" name="Freeform 628"/>
            <p:cNvSpPr>
              <a:spLocks noChangeAspect="1"/>
            </p:cNvSpPr>
            <p:nvPr/>
          </p:nvSpPr>
          <p:spPr bwMode="auto">
            <a:xfrm>
              <a:off x="362" y="437"/>
              <a:ext cx="507" cy="13"/>
            </a:xfrm>
            <a:custGeom>
              <a:avLst/>
              <a:gdLst>
                <a:gd name="T0" fmla="*/ 4 w 1044"/>
                <a:gd name="T1" fmla="*/ 0 h 44"/>
                <a:gd name="T2" fmla="*/ 8 w 1044"/>
                <a:gd name="T3" fmla="*/ 0 h 44"/>
                <a:gd name="T4" fmla="*/ 12 w 1044"/>
                <a:gd name="T5" fmla="*/ 0 h 44"/>
                <a:gd name="T6" fmla="*/ 17 w 1044"/>
                <a:gd name="T7" fmla="*/ 0 h 44"/>
                <a:gd name="T8" fmla="*/ 22 w 1044"/>
                <a:gd name="T9" fmla="*/ 0 h 44"/>
                <a:gd name="T10" fmla="*/ 28 w 1044"/>
                <a:gd name="T11" fmla="*/ 0 h 44"/>
                <a:gd name="T12" fmla="*/ 28 w 1044"/>
                <a:gd name="T13" fmla="*/ 0 h 44"/>
                <a:gd name="T14" fmla="*/ 28 w 1044"/>
                <a:gd name="T15" fmla="*/ 0 h 44"/>
                <a:gd name="T16" fmla="*/ 25 w 1044"/>
                <a:gd name="T17" fmla="*/ 0 h 44"/>
                <a:gd name="T18" fmla="*/ 17 w 1044"/>
                <a:gd name="T19" fmla="*/ 0 h 44"/>
                <a:gd name="T20" fmla="*/ 10 w 1044"/>
                <a:gd name="T21" fmla="*/ 0 h 44"/>
                <a:gd name="T22" fmla="*/ 5 w 1044"/>
                <a:gd name="T23" fmla="*/ 0 h 44"/>
                <a:gd name="T24" fmla="*/ 0 w 1044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44"/>
                <a:gd name="T40" fmla="*/ 0 h 44"/>
                <a:gd name="T41" fmla="*/ 1044 w 1044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44" h="44">
                  <a:moveTo>
                    <a:pt x="165" y="38"/>
                  </a:moveTo>
                  <a:lnTo>
                    <a:pt x="303" y="37"/>
                  </a:lnTo>
                  <a:lnTo>
                    <a:pt x="450" y="37"/>
                  </a:lnTo>
                  <a:lnTo>
                    <a:pt x="632" y="39"/>
                  </a:lnTo>
                  <a:lnTo>
                    <a:pt x="801" y="39"/>
                  </a:lnTo>
                  <a:lnTo>
                    <a:pt x="1023" y="44"/>
                  </a:lnTo>
                  <a:lnTo>
                    <a:pt x="1044" y="0"/>
                  </a:lnTo>
                  <a:lnTo>
                    <a:pt x="1043" y="6"/>
                  </a:lnTo>
                  <a:lnTo>
                    <a:pt x="925" y="5"/>
                  </a:lnTo>
                  <a:lnTo>
                    <a:pt x="659" y="4"/>
                  </a:lnTo>
                  <a:lnTo>
                    <a:pt x="381" y="5"/>
                  </a:lnTo>
                  <a:lnTo>
                    <a:pt x="190" y="5"/>
                  </a:lnTo>
                  <a:lnTo>
                    <a:pt x="0" y="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1" name="Freeform 629"/>
            <p:cNvSpPr>
              <a:spLocks noChangeAspect="1"/>
            </p:cNvSpPr>
            <p:nvPr/>
          </p:nvSpPr>
          <p:spPr bwMode="auto">
            <a:xfrm>
              <a:off x="377" y="447"/>
              <a:ext cx="484" cy="3"/>
            </a:xfrm>
            <a:custGeom>
              <a:avLst/>
              <a:gdLst>
                <a:gd name="T0" fmla="*/ 0 w 996"/>
                <a:gd name="T1" fmla="*/ 0 h 5"/>
                <a:gd name="T2" fmla="*/ 3 w 996"/>
                <a:gd name="T3" fmla="*/ 0 h 5"/>
                <a:gd name="T4" fmla="*/ 8 w 996"/>
                <a:gd name="T5" fmla="*/ 1 h 5"/>
                <a:gd name="T6" fmla="*/ 13 w 996"/>
                <a:gd name="T7" fmla="*/ 1 h 5"/>
                <a:gd name="T8" fmla="*/ 17 w 996"/>
                <a:gd name="T9" fmla="*/ 1 h 5"/>
                <a:gd name="T10" fmla="*/ 23 w 996"/>
                <a:gd name="T11" fmla="*/ 1 h 5"/>
                <a:gd name="T12" fmla="*/ 25 w 996"/>
                <a:gd name="T13" fmla="*/ 1 h 5"/>
                <a:gd name="T14" fmla="*/ 27 w 996"/>
                <a:gd name="T15" fmla="*/ 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6"/>
                <a:gd name="T25" fmla="*/ 0 h 5"/>
                <a:gd name="T26" fmla="*/ 996 w 996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6" h="5">
                  <a:moveTo>
                    <a:pt x="0" y="0"/>
                  </a:moveTo>
                  <a:lnTo>
                    <a:pt x="130" y="0"/>
                  </a:lnTo>
                  <a:lnTo>
                    <a:pt x="294" y="2"/>
                  </a:lnTo>
                  <a:lnTo>
                    <a:pt x="461" y="2"/>
                  </a:lnTo>
                  <a:lnTo>
                    <a:pt x="655" y="2"/>
                  </a:lnTo>
                  <a:lnTo>
                    <a:pt x="837" y="4"/>
                  </a:lnTo>
                  <a:lnTo>
                    <a:pt x="937" y="4"/>
                  </a:lnTo>
                  <a:lnTo>
                    <a:pt x="996" y="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2" name="Freeform 630"/>
            <p:cNvSpPr>
              <a:spLocks noChangeAspect="1"/>
            </p:cNvSpPr>
            <p:nvPr/>
          </p:nvSpPr>
          <p:spPr bwMode="auto">
            <a:xfrm>
              <a:off x="360" y="420"/>
              <a:ext cx="509" cy="10"/>
            </a:xfrm>
            <a:custGeom>
              <a:avLst/>
              <a:gdLst>
                <a:gd name="T0" fmla="*/ 0 w 1047"/>
                <a:gd name="T1" fmla="*/ 0 h 34"/>
                <a:gd name="T2" fmla="*/ 1 w 1047"/>
                <a:gd name="T3" fmla="*/ 0 h 34"/>
                <a:gd name="T4" fmla="*/ 0 w 1047"/>
                <a:gd name="T5" fmla="*/ 0 h 34"/>
                <a:gd name="T6" fmla="*/ 5 w 1047"/>
                <a:gd name="T7" fmla="*/ 0 h 34"/>
                <a:gd name="T8" fmla="*/ 18 w 1047"/>
                <a:gd name="T9" fmla="*/ 0 h 34"/>
                <a:gd name="T10" fmla="*/ 23 w 1047"/>
                <a:gd name="T11" fmla="*/ 0 h 34"/>
                <a:gd name="T12" fmla="*/ 28 w 1047"/>
                <a:gd name="T13" fmla="*/ 0 h 34"/>
                <a:gd name="T14" fmla="*/ 28 w 1047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47"/>
                <a:gd name="T25" fmla="*/ 0 h 34"/>
                <a:gd name="T26" fmla="*/ 1047 w 1047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47" h="34">
                  <a:moveTo>
                    <a:pt x="0" y="0"/>
                  </a:moveTo>
                  <a:lnTo>
                    <a:pt x="40" y="0"/>
                  </a:lnTo>
                  <a:lnTo>
                    <a:pt x="23" y="13"/>
                  </a:lnTo>
                  <a:lnTo>
                    <a:pt x="176" y="31"/>
                  </a:lnTo>
                  <a:lnTo>
                    <a:pt x="645" y="30"/>
                  </a:lnTo>
                  <a:lnTo>
                    <a:pt x="857" y="34"/>
                  </a:lnTo>
                  <a:lnTo>
                    <a:pt x="1043" y="33"/>
                  </a:lnTo>
                  <a:cubicBezTo>
                    <a:pt x="1047" y="28"/>
                    <a:pt x="1047" y="30"/>
                    <a:pt x="1047" y="27"/>
                  </a:cubicBez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3" name="Freeform 631"/>
            <p:cNvSpPr>
              <a:spLocks noChangeAspect="1"/>
            </p:cNvSpPr>
            <p:nvPr/>
          </p:nvSpPr>
          <p:spPr bwMode="auto">
            <a:xfrm>
              <a:off x="87" y="405"/>
              <a:ext cx="252" cy="9"/>
            </a:xfrm>
            <a:custGeom>
              <a:avLst/>
              <a:gdLst>
                <a:gd name="T0" fmla="*/ 14 w 518"/>
                <a:gd name="T1" fmla="*/ 0 h 31"/>
                <a:gd name="T2" fmla="*/ 12 w 518"/>
                <a:gd name="T3" fmla="*/ 0 h 31"/>
                <a:gd name="T4" fmla="*/ 11 w 518"/>
                <a:gd name="T5" fmla="*/ 0 h 31"/>
                <a:gd name="T6" fmla="*/ 7 w 518"/>
                <a:gd name="T7" fmla="*/ 0 h 31"/>
                <a:gd name="T8" fmla="*/ 4 w 518"/>
                <a:gd name="T9" fmla="*/ 0 h 31"/>
                <a:gd name="T10" fmla="*/ 2 w 518"/>
                <a:gd name="T11" fmla="*/ 0 h 31"/>
                <a:gd name="T12" fmla="*/ 1 w 518"/>
                <a:gd name="T13" fmla="*/ 0 h 31"/>
                <a:gd name="T14" fmla="*/ 0 w 518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8"/>
                <a:gd name="T25" fmla="*/ 0 h 31"/>
                <a:gd name="T26" fmla="*/ 518 w 518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8" h="31">
                  <a:moveTo>
                    <a:pt x="518" y="30"/>
                  </a:moveTo>
                  <a:lnTo>
                    <a:pt x="441" y="30"/>
                  </a:lnTo>
                  <a:lnTo>
                    <a:pt x="405" y="31"/>
                  </a:lnTo>
                  <a:lnTo>
                    <a:pt x="262" y="31"/>
                  </a:lnTo>
                  <a:lnTo>
                    <a:pt x="168" y="28"/>
                  </a:lnTo>
                  <a:lnTo>
                    <a:pt x="93" y="20"/>
                  </a:lnTo>
                  <a:lnTo>
                    <a:pt x="45" y="12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4" name="Line 632"/>
            <p:cNvSpPr>
              <a:spLocks noChangeAspect="1" noChangeShapeType="1"/>
            </p:cNvSpPr>
            <p:nvPr/>
          </p:nvSpPr>
          <p:spPr bwMode="auto">
            <a:xfrm flipH="1" flipV="1">
              <a:off x="257" y="446"/>
              <a:ext cx="112" cy="1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5" name="Freeform 633"/>
            <p:cNvSpPr>
              <a:spLocks noChangeAspect="1"/>
            </p:cNvSpPr>
            <p:nvPr/>
          </p:nvSpPr>
          <p:spPr bwMode="auto">
            <a:xfrm>
              <a:off x="71" y="409"/>
              <a:ext cx="346" cy="20"/>
            </a:xfrm>
            <a:custGeom>
              <a:avLst/>
              <a:gdLst>
                <a:gd name="T0" fmla="*/ 19 w 712"/>
                <a:gd name="T1" fmla="*/ 0 h 71"/>
                <a:gd name="T2" fmla="*/ 15 w 712"/>
                <a:gd name="T3" fmla="*/ 0 h 71"/>
                <a:gd name="T4" fmla="*/ 8 w 712"/>
                <a:gd name="T5" fmla="*/ 0 h 71"/>
                <a:gd name="T6" fmla="*/ 4 w 712"/>
                <a:gd name="T7" fmla="*/ 0 h 71"/>
                <a:gd name="T8" fmla="*/ 2 w 712"/>
                <a:gd name="T9" fmla="*/ 0 h 71"/>
                <a:gd name="T10" fmla="*/ 0 w 712"/>
                <a:gd name="T11" fmla="*/ 0 h 71"/>
                <a:gd name="T12" fmla="*/ 0 w 712"/>
                <a:gd name="T13" fmla="*/ 0 h 71"/>
                <a:gd name="T14" fmla="*/ 1 w 712"/>
                <a:gd name="T15" fmla="*/ 0 h 71"/>
                <a:gd name="T16" fmla="*/ 4 w 712"/>
                <a:gd name="T17" fmla="*/ 0 h 71"/>
                <a:gd name="T18" fmla="*/ 7 w 712"/>
                <a:gd name="T19" fmla="*/ 0 h 71"/>
                <a:gd name="T20" fmla="*/ 9 w 712"/>
                <a:gd name="T21" fmla="*/ 0 h 71"/>
                <a:gd name="T22" fmla="*/ 11 w 712"/>
                <a:gd name="T23" fmla="*/ 0 h 71"/>
                <a:gd name="T24" fmla="*/ 13 w 712"/>
                <a:gd name="T25" fmla="*/ 0 h 71"/>
                <a:gd name="T26" fmla="*/ 15 w 712"/>
                <a:gd name="T27" fmla="*/ 0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12"/>
                <a:gd name="T43" fmla="*/ 0 h 71"/>
                <a:gd name="T44" fmla="*/ 712 w 712"/>
                <a:gd name="T45" fmla="*/ 71 h 7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12" h="71">
                  <a:moveTo>
                    <a:pt x="712" y="71"/>
                  </a:moveTo>
                  <a:lnTo>
                    <a:pt x="547" y="62"/>
                  </a:lnTo>
                  <a:lnTo>
                    <a:pt x="310" y="49"/>
                  </a:lnTo>
                  <a:lnTo>
                    <a:pt x="158" y="40"/>
                  </a:lnTo>
                  <a:lnTo>
                    <a:pt x="84" y="27"/>
                  </a:lnTo>
                  <a:lnTo>
                    <a:pt x="22" y="12"/>
                  </a:lnTo>
                  <a:lnTo>
                    <a:pt x="0" y="0"/>
                  </a:lnTo>
                  <a:lnTo>
                    <a:pt x="62" y="16"/>
                  </a:lnTo>
                  <a:lnTo>
                    <a:pt x="146" y="28"/>
                  </a:lnTo>
                  <a:lnTo>
                    <a:pt x="240" y="32"/>
                  </a:lnTo>
                  <a:lnTo>
                    <a:pt x="327" y="32"/>
                  </a:lnTo>
                  <a:lnTo>
                    <a:pt x="412" y="32"/>
                  </a:lnTo>
                  <a:lnTo>
                    <a:pt x="480" y="32"/>
                  </a:lnTo>
                  <a:lnTo>
                    <a:pt x="543" y="3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26" name="Freeform 634"/>
            <p:cNvSpPr>
              <a:spLocks noChangeAspect="1"/>
            </p:cNvSpPr>
            <p:nvPr/>
          </p:nvSpPr>
          <p:spPr bwMode="auto">
            <a:xfrm>
              <a:off x="175" y="436"/>
              <a:ext cx="42" cy="16"/>
            </a:xfrm>
            <a:custGeom>
              <a:avLst/>
              <a:gdLst>
                <a:gd name="T0" fmla="*/ 0 w 82"/>
                <a:gd name="T1" fmla="*/ 1 h 30"/>
                <a:gd name="T2" fmla="*/ 1 w 82"/>
                <a:gd name="T3" fmla="*/ 1 h 30"/>
                <a:gd name="T4" fmla="*/ 1 w 82"/>
                <a:gd name="T5" fmla="*/ 0 h 30"/>
                <a:gd name="T6" fmla="*/ 1 w 82"/>
                <a:gd name="T7" fmla="*/ 1 h 30"/>
                <a:gd name="T8" fmla="*/ 2 w 82"/>
                <a:gd name="T9" fmla="*/ 1 h 30"/>
                <a:gd name="T10" fmla="*/ 2 w 82"/>
                <a:gd name="T11" fmla="*/ 1 h 30"/>
                <a:gd name="T12" fmla="*/ 2 w 82"/>
                <a:gd name="T13" fmla="*/ 1 h 30"/>
                <a:gd name="T14" fmla="*/ 2 w 82"/>
                <a:gd name="T15" fmla="*/ 1 h 30"/>
                <a:gd name="T16" fmla="*/ 3 w 82"/>
                <a:gd name="T17" fmla="*/ 1 h 30"/>
                <a:gd name="T18" fmla="*/ 3 w 82"/>
                <a:gd name="T19" fmla="*/ 1 h 30"/>
                <a:gd name="T20" fmla="*/ 3 w 82"/>
                <a:gd name="T21" fmla="*/ 1 h 30"/>
                <a:gd name="T22" fmla="*/ 2 w 82"/>
                <a:gd name="T23" fmla="*/ 1 h 30"/>
                <a:gd name="T24" fmla="*/ 2 w 82"/>
                <a:gd name="T25" fmla="*/ 1 h 30"/>
                <a:gd name="T26" fmla="*/ 2 w 82"/>
                <a:gd name="T27" fmla="*/ 1 h 30"/>
                <a:gd name="T28" fmla="*/ 2 w 82"/>
                <a:gd name="T29" fmla="*/ 1 h 30"/>
                <a:gd name="T30" fmla="*/ 1 w 82"/>
                <a:gd name="T31" fmla="*/ 1 h 30"/>
                <a:gd name="T32" fmla="*/ 1 w 82"/>
                <a:gd name="T33" fmla="*/ 1 h 30"/>
                <a:gd name="T34" fmla="*/ 1 w 82"/>
                <a:gd name="T35" fmla="*/ 2 h 30"/>
                <a:gd name="T36" fmla="*/ 1 w 82"/>
                <a:gd name="T37" fmla="*/ 2 h 30"/>
                <a:gd name="T38" fmla="*/ 1 w 82"/>
                <a:gd name="T39" fmla="*/ 1 h 30"/>
                <a:gd name="T40" fmla="*/ 0 w 82"/>
                <a:gd name="T41" fmla="*/ 1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30"/>
                <a:gd name="T65" fmla="*/ 82 w 82"/>
                <a:gd name="T66" fmla="*/ 30 h 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30">
                  <a:moveTo>
                    <a:pt x="0" y="18"/>
                  </a:moveTo>
                  <a:lnTo>
                    <a:pt x="28" y="15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43" y="18"/>
                  </a:lnTo>
                  <a:lnTo>
                    <a:pt x="56" y="18"/>
                  </a:lnTo>
                  <a:lnTo>
                    <a:pt x="44" y="4"/>
                  </a:lnTo>
                  <a:lnTo>
                    <a:pt x="51" y="4"/>
                  </a:lnTo>
                  <a:lnTo>
                    <a:pt x="67" y="18"/>
                  </a:lnTo>
                  <a:lnTo>
                    <a:pt x="82" y="22"/>
                  </a:lnTo>
                  <a:lnTo>
                    <a:pt x="65" y="28"/>
                  </a:lnTo>
                  <a:lnTo>
                    <a:pt x="59" y="24"/>
                  </a:lnTo>
                  <a:lnTo>
                    <a:pt x="43" y="23"/>
                  </a:lnTo>
                  <a:lnTo>
                    <a:pt x="49" y="28"/>
                  </a:lnTo>
                  <a:lnTo>
                    <a:pt x="40" y="29"/>
                  </a:lnTo>
                  <a:lnTo>
                    <a:pt x="31" y="21"/>
                  </a:lnTo>
                  <a:lnTo>
                    <a:pt x="20" y="21"/>
                  </a:lnTo>
                  <a:lnTo>
                    <a:pt x="10" y="30"/>
                  </a:lnTo>
                  <a:lnTo>
                    <a:pt x="3" y="30"/>
                  </a:lnTo>
                  <a:lnTo>
                    <a:pt x="6" y="19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16" name="Group 635"/>
            <p:cNvGrpSpPr>
              <a:grpSpLocks noChangeAspect="1"/>
            </p:cNvGrpSpPr>
            <p:nvPr/>
          </p:nvGrpSpPr>
          <p:grpSpPr bwMode="auto">
            <a:xfrm>
              <a:off x="670" y="407"/>
              <a:ext cx="52" cy="19"/>
              <a:chOff x="2402" y="867"/>
              <a:chExt cx="268" cy="97"/>
            </a:xfrm>
            <a:grpFill/>
          </p:grpSpPr>
          <p:grpSp>
            <p:nvGrpSpPr>
              <p:cNvPr id="4817" name="Group 63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56" name="Freeform 63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57" name="Freeform 63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58" name="Freeform 63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59" name="Line 64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60" name="Line 64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61" name="Line 6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18" name="Group 64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66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67" name="Oval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22" name="Group 64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64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65" name="Oval 6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355" name="Line 64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23" name="Group 650"/>
            <p:cNvGrpSpPr>
              <a:grpSpLocks noChangeAspect="1"/>
            </p:cNvGrpSpPr>
            <p:nvPr/>
          </p:nvGrpSpPr>
          <p:grpSpPr bwMode="auto">
            <a:xfrm>
              <a:off x="715" y="408"/>
              <a:ext cx="53" cy="19"/>
              <a:chOff x="2402" y="867"/>
              <a:chExt cx="268" cy="97"/>
            </a:xfrm>
            <a:grpFill/>
          </p:grpSpPr>
          <p:grpSp>
            <p:nvGrpSpPr>
              <p:cNvPr id="4824" name="Group 651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42" name="Freeform 652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3" name="Freeform 653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4" name="Freeform 654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5" name="Line 65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6" name="Line 656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47" name="Line 6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25" name="Group 658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52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53" name="Oval 6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26" name="Group 661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50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51" name="Oval 6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341" name="Line 664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29" name="Group 665"/>
            <p:cNvGrpSpPr>
              <a:grpSpLocks noChangeAspect="1"/>
            </p:cNvGrpSpPr>
            <p:nvPr/>
          </p:nvGrpSpPr>
          <p:grpSpPr bwMode="auto">
            <a:xfrm>
              <a:off x="767" y="409"/>
              <a:ext cx="56" cy="20"/>
              <a:chOff x="2402" y="867"/>
              <a:chExt cx="268" cy="97"/>
            </a:xfrm>
            <a:grpFill/>
          </p:grpSpPr>
          <p:grpSp>
            <p:nvGrpSpPr>
              <p:cNvPr id="4830" name="Group 66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28" name="Freeform 66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29" name="Freeform 66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0" name="Freeform 66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1" name="Line 67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2" name="Line 67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33" name="Line 67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31" name="Group 67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38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39" name="Oval 6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32" name="Group 67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36" name="Freeform 67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37" name="Oval 6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327" name="Line 67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33" name="Group 680"/>
            <p:cNvGrpSpPr>
              <a:grpSpLocks noChangeAspect="1"/>
            </p:cNvGrpSpPr>
            <p:nvPr/>
          </p:nvGrpSpPr>
          <p:grpSpPr bwMode="auto">
            <a:xfrm flipH="1">
              <a:off x="580" y="433"/>
              <a:ext cx="46" cy="19"/>
              <a:chOff x="2769" y="979"/>
              <a:chExt cx="230" cy="90"/>
            </a:xfrm>
            <a:grpFill/>
          </p:grpSpPr>
          <p:sp>
            <p:nvSpPr>
              <p:cNvPr id="7319" name="Freeform 681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0" name="Freeform 682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1" name="Freeform 683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2" name="Freeform 684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3" name="Freeform 685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4" name="Freeform 686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5" name="Freeform 687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36" name="Group 688"/>
            <p:cNvGrpSpPr>
              <a:grpSpLocks noChangeAspect="1"/>
            </p:cNvGrpSpPr>
            <p:nvPr/>
          </p:nvGrpSpPr>
          <p:grpSpPr bwMode="auto">
            <a:xfrm>
              <a:off x="705" y="429"/>
              <a:ext cx="43" cy="18"/>
              <a:chOff x="2769" y="979"/>
              <a:chExt cx="230" cy="90"/>
            </a:xfrm>
            <a:grpFill/>
          </p:grpSpPr>
          <p:sp>
            <p:nvSpPr>
              <p:cNvPr id="7312" name="Freeform 68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3" name="Freeform 69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4" name="Freeform 69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5" name="Freeform 69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6" name="Freeform 69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7" name="Freeform 69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8" name="Freeform 69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232" name="Freeform 696"/>
            <p:cNvSpPr>
              <a:spLocks noChangeAspect="1"/>
            </p:cNvSpPr>
            <p:nvPr/>
          </p:nvSpPr>
          <p:spPr bwMode="auto">
            <a:xfrm>
              <a:off x="446" y="321"/>
              <a:ext cx="205" cy="105"/>
            </a:xfrm>
            <a:custGeom>
              <a:avLst/>
              <a:gdLst>
                <a:gd name="T0" fmla="*/ 1 w 396"/>
                <a:gd name="T1" fmla="*/ 7 h 203"/>
                <a:gd name="T2" fmla="*/ 13 w 396"/>
                <a:gd name="T3" fmla="*/ 7 h 203"/>
                <a:gd name="T4" fmla="*/ 14 w 396"/>
                <a:gd name="T5" fmla="*/ 7 h 203"/>
                <a:gd name="T6" fmla="*/ 14 w 396"/>
                <a:gd name="T7" fmla="*/ 7 h 203"/>
                <a:gd name="T8" fmla="*/ 14 w 396"/>
                <a:gd name="T9" fmla="*/ 6 h 203"/>
                <a:gd name="T10" fmla="*/ 14 w 396"/>
                <a:gd name="T11" fmla="*/ 6 h 203"/>
                <a:gd name="T12" fmla="*/ 14 w 396"/>
                <a:gd name="T13" fmla="*/ 6 h 203"/>
                <a:gd name="T14" fmla="*/ 14 w 396"/>
                <a:gd name="T15" fmla="*/ 5 h 203"/>
                <a:gd name="T16" fmla="*/ 14 w 396"/>
                <a:gd name="T17" fmla="*/ 5 h 203"/>
                <a:gd name="T18" fmla="*/ 14 w 396"/>
                <a:gd name="T19" fmla="*/ 5 h 203"/>
                <a:gd name="T20" fmla="*/ 13 w 396"/>
                <a:gd name="T21" fmla="*/ 5 h 203"/>
                <a:gd name="T22" fmla="*/ 13 w 396"/>
                <a:gd name="T23" fmla="*/ 4 h 203"/>
                <a:gd name="T24" fmla="*/ 12 w 396"/>
                <a:gd name="T25" fmla="*/ 3 h 203"/>
                <a:gd name="T26" fmla="*/ 10 w 396"/>
                <a:gd name="T27" fmla="*/ 3 h 203"/>
                <a:gd name="T28" fmla="*/ 10 w 396"/>
                <a:gd name="T29" fmla="*/ 2 h 203"/>
                <a:gd name="T30" fmla="*/ 10 w 396"/>
                <a:gd name="T31" fmla="*/ 2 h 203"/>
                <a:gd name="T32" fmla="*/ 9 w 396"/>
                <a:gd name="T33" fmla="*/ 2 h 203"/>
                <a:gd name="T34" fmla="*/ 9 w 396"/>
                <a:gd name="T35" fmla="*/ 2 h 203"/>
                <a:gd name="T36" fmla="*/ 8 w 396"/>
                <a:gd name="T37" fmla="*/ 2 h 203"/>
                <a:gd name="T38" fmla="*/ 8 w 396"/>
                <a:gd name="T39" fmla="*/ 2 h 203"/>
                <a:gd name="T40" fmla="*/ 7 w 396"/>
                <a:gd name="T41" fmla="*/ 3 h 203"/>
                <a:gd name="T42" fmla="*/ 7 w 396"/>
                <a:gd name="T43" fmla="*/ 2 h 203"/>
                <a:gd name="T44" fmla="*/ 7 w 396"/>
                <a:gd name="T45" fmla="*/ 2 h 203"/>
                <a:gd name="T46" fmla="*/ 7 w 396"/>
                <a:gd name="T47" fmla="*/ 2 h 203"/>
                <a:gd name="T48" fmla="*/ 7 w 396"/>
                <a:gd name="T49" fmla="*/ 1 h 203"/>
                <a:gd name="T50" fmla="*/ 6 w 396"/>
                <a:gd name="T51" fmla="*/ 0 h 203"/>
                <a:gd name="T52" fmla="*/ 6 w 396"/>
                <a:gd name="T53" fmla="*/ 1 h 203"/>
                <a:gd name="T54" fmla="*/ 5 w 396"/>
                <a:gd name="T55" fmla="*/ 1 h 203"/>
                <a:gd name="T56" fmla="*/ 5 w 396"/>
                <a:gd name="T57" fmla="*/ 1 h 203"/>
                <a:gd name="T58" fmla="*/ 5 w 396"/>
                <a:gd name="T59" fmla="*/ 2 h 203"/>
                <a:gd name="T60" fmla="*/ 5 w 396"/>
                <a:gd name="T61" fmla="*/ 2 h 203"/>
                <a:gd name="T62" fmla="*/ 5 w 396"/>
                <a:gd name="T63" fmla="*/ 2 h 203"/>
                <a:gd name="T64" fmla="*/ 5 w 396"/>
                <a:gd name="T65" fmla="*/ 3 h 203"/>
                <a:gd name="T66" fmla="*/ 5 w 396"/>
                <a:gd name="T67" fmla="*/ 3 h 203"/>
                <a:gd name="T68" fmla="*/ 5 w 396"/>
                <a:gd name="T69" fmla="*/ 2 h 203"/>
                <a:gd name="T70" fmla="*/ 5 w 396"/>
                <a:gd name="T71" fmla="*/ 2 h 203"/>
                <a:gd name="T72" fmla="*/ 5 w 396"/>
                <a:gd name="T73" fmla="*/ 2 h 203"/>
                <a:gd name="T74" fmla="*/ 5 w 396"/>
                <a:gd name="T75" fmla="*/ 3 h 203"/>
                <a:gd name="T76" fmla="*/ 3 w 396"/>
                <a:gd name="T77" fmla="*/ 3 h 203"/>
                <a:gd name="T78" fmla="*/ 4 w 396"/>
                <a:gd name="T79" fmla="*/ 3 h 203"/>
                <a:gd name="T80" fmla="*/ 3 w 396"/>
                <a:gd name="T81" fmla="*/ 3 h 203"/>
                <a:gd name="T82" fmla="*/ 2 w 396"/>
                <a:gd name="T83" fmla="*/ 5 h 203"/>
                <a:gd name="T84" fmla="*/ 2 w 396"/>
                <a:gd name="T85" fmla="*/ 5 h 203"/>
                <a:gd name="T86" fmla="*/ 2 w 396"/>
                <a:gd name="T87" fmla="*/ 5 h 203"/>
                <a:gd name="T88" fmla="*/ 1 w 396"/>
                <a:gd name="T89" fmla="*/ 5 h 203"/>
                <a:gd name="T90" fmla="*/ 1 w 396"/>
                <a:gd name="T91" fmla="*/ 5 h 203"/>
                <a:gd name="T92" fmla="*/ 0 w 396"/>
                <a:gd name="T93" fmla="*/ 6 h 203"/>
                <a:gd name="T94" fmla="*/ 1 w 396"/>
                <a:gd name="T95" fmla="*/ 5 h 203"/>
                <a:gd name="T96" fmla="*/ 1 w 396"/>
                <a:gd name="T97" fmla="*/ 6 h 203"/>
                <a:gd name="T98" fmla="*/ 1 w 396"/>
                <a:gd name="T99" fmla="*/ 7 h 203"/>
                <a:gd name="T100" fmla="*/ 1 w 396"/>
                <a:gd name="T101" fmla="*/ 7 h 2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96"/>
                <a:gd name="T154" fmla="*/ 0 h 203"/>
                <a:gd name="T155" fmla="*/ 396 w 396"/>
                <a:gd name="T156" fmla="*/ 203 h 20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96" h="203">
                  <a:moveTo>
                    <a:pt x="20" y="189"/>
                  </a:moveTo>
                  <a:lnTo>
                    <a:pt x="362" y="203"/>
                  </a:lnTo>
                  <a:lnTo>
                    <a:pt x="380" y="197"/>
                  </a:lnTo>
                  <a:lnTo>
                    <a:pt x="387" y="188"/>
                  </a:lnTo>
                  <a:lnTo>
                    <a:pt x="378" y="164"/>
                  </a:lnTo>
                  <a:lnTo>
                    <a:pt x="390" y="158"/>
                  </a:lnTo>
                  <a:lnTo>
                    <a:pt x="396" y="153"/>
                  </a:lnTo>
                  <a:lnTo>
                    <a:pt x="396" y="137"/>
                  </a:lnTo>
                  <a:lnTo>
                    <a:pt x="387" y="133"/>
                  </a:lnTo>
                  <a:lnTo>
                    <a:pt x="385" y="121"/>
                  </a:lnTo>
                  <a:lnTo>
                    <a:pt x="368" y="119"/>
                  </a:lnTo>
                  <a:lnTo>
                    <a:pt x="362" y="115"/>
                  </a:lnTo>
                  <a:lnTo>
                    <a:pt x="340" y="73"/>
                  </a:lnTo>
                  <a:lnTo>
                    <a:pt x="281" y="74"/>
                  </a:lnTo>
                  <a:lnTo>
                    <a:pt x="270" y="45"/>
                  </a:lnTo>
                  <a:lnTo>
                    <a:pt x="258" y="41"/>
                  </a:lnTo>
                  <a:lnTo>
                    <a:pt x="239" y="41"/>
                  </a:lnTo>
                  <a:lnTo>
                    <a:pt x="226" y="42"/>
                  </a:lnTo>
                  <a:lnTo>
                    <a:pt x="214" y="46"/>
                  </a:lnTo>
                  <a:lnTo>
                    <a:pt x="209" y="57"/>
                  </a:lnTo>
                  <a:lnTo>
                    <a:pt x="202" y="61"/>
                  </a:lnTo>
                  <a:lnTo>
                    <a:pt x="198" y="48"/>
                  </a:lnTo>
                  <a:lnTo>
                    <a:pt x="189" y="38"/>
                  </a:lnTo>
                  <a:lnTo>
                    <a:pt x="182" y="38"/>
                  </a:lnTo>
                  <a:lnTo>
                    <a:pt x="182" y="6"/>
                  </a:lnTo>
                  <a:lnTo>
                    <a:pt x="169" y="0"/>
                  </a:lnTo>
                  <a:lnTo>
                    <a:pt x="153" y="2"/>
                  </a:lnTo>
                  <a:lnTo>
                    <a:pt x="135" y="4"/>
                  </a:lnTo>
                  <a:lnTo>
                    <a:pt x="135" y="10"/>
                  </a:lnTo>
                  <a:lnTo>
                    <a:pt x="135" y="44"/>
                  </a:lnTo>
                  <a:lnTo>
                    <a:pt x="147" y="46"/>
                  </a:lnTo>
                  <a:lnTo>
                    <a:pt x="147" y="53"/>
                  </a:lnTo>
                  <a:lnTo>
                    <a:pt x="145" y="62"/>
                  </a:lnTo>
                  <a:lnTo>
                    <a:pt x="139" y="62"/>
                  </a:lnTo>
                  <a:lnTo>
                    <a:pt x="131" y="60"/>
                  </a:lnTo>
                  <a:lnTo>
                    <a:pt x="131" y="44"/>
                  </a:lnTo>
                  <a:lnTo>
                    <a:pt x="117" y="44"/>
                  </a:lnTo>
                  <a:lnTo>
                    <a:pt x="117" y="65"/>
                  </a:lnTo>
                  <a:lnTo>
                    <a:pt x="91" y="64"/>
                  </a:lnTo>
                  <a:lnTo>
                    <a:pt x="98" y="75"/>
                  </a:lnTo>
                  <a:lnTo>
                    <a:pt x="78" y="76"/>
                  </a:lnTo>
                  <a:lnTo>
                    <a:pt x="57" y="120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17" y="132"/>
                  </a:lnTo>
                  <a:lnTo>
                    <a:pt x="5" y="130"/>
                  </a:lnTo>
                  <a:lnTo>
                    <a:pt x="0" y="148"/>
                  </a:lnTo>
                  <a:lnTo>
                    <a:pt x="22" y="146"/>
                  </a:lnTo>
                  <a:lnTo>
                    <a:pt x="30" y="154"/>
                  </a:lnTo>
                  <a:lnTo>
                    <a:pt x="12" y="189"/>
                  </a:lnTo>
                  <a:lnTo>
                    <a:pt x="20" y="18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3" name="Freeform 697"/>
            <p:cNvSpPr>
              <a:spLocks noChangeAspect="1"/>
            </p:cNvSpPr>
            <p:nvPr/>
          </p:nvSpPr>
          <p:spPr bwMode="auto">
            <a:xfrm>
              <a:off x="487" y="355"/>
              <a:ext cx="142" cy="40"/>
            </a:xfrm>
            <a:custGeom>
              <a:avLst/>
              <a:gdLst>
                <a:gd name="T0" fmla="*/ 0 w 275"/>
                <a:gd name="T1" fmla="*/ 1 h 77"/>
                <a:gd name="T2" fmla="*/ 1 w 275"/>
                <a:gd name="T3" fmla="*/ 1 h 77"/>
                <a:gd name="T4" fmla="*/ 2 w 275"/>
                <a:gd name="T5" fmla="*/ 0 h 77"/>
                <a:gd name="T6" fmla="*/ 2 w 275"/>
                <a:gd name="T7" fmla="*/ 0 h 77"/>
                <a:gd name="T8" fmla="*/ 3 w 275"/>
                <a:gd name="T9" fmla="*/ 1 h 77"/>
                <a:gd name="T10" fmla="*/ 5 w 275"/>
                <a:gd name="T11" fmla="*/ 1 h 77"/>
                <a:gd name="T12" fmla="*/ 5 w 275"/>
                <a:gd name="T13" fmla="*/ 1 h 77"/>
                <a:gd name="T14" fmla="*/ 8 w 275"/>
                <a:gd name="T15" fmla="*/ 1 h 77"/>
                <a:gd name="T16" fmla="*/ 8 w 275"/>
                <a:gd name="T17" fmla="*/ 3 h 77"/>
                <a:gd name="T18" fmla="*/ 9 w 275"/>
                <a:gd name="T19" fmla="*/ 3 h 77"/>
                <a:gd name="T20" fmla="*/ 10 w 275"/>
                <a:gd name="T21" fmla="*/ 3 h 77"/>
                <a:gd name="T22" fmla="*/ 10 w 275"/>
                <a:gd name="T23" fmla="*/ 3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5"/>
                <a:gd name="T37" fmla="*/ 0 h 77"/>
                <a:gd name="T38" fmla="*/ 275 w 275"/>
                <a:gd name="T39" fmla="*/ 77 h 7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5" h="77">
                  <a:moveTo>
                    <a:pt x="0" y="14"/>
                  </a:moveTo>
                  <a:lnTo>
                    <a:pt x="26" y="14"/>
                  </a:lnTo>
                  <a:lnTo>
                    <a:pt x="38" y="0"/>
                  </a:lnTo>
                  <a:lnTo>
                    <a:pt x="56" y="0"/>
                  </a:lnTo>
                  <a:lnTo>
                    <a:pt x="65" y="5"/>
                  </a:lnTo>
                  <a:lnTo>
                    <a:pt x="134" y="7"/>
                  </a:lnTo>
                  <a:lnTo>
                    <a:pt x="133" y="23"/>
                  </a:lnTo>
                  <a:lnTo>
                    <a:pt x="226" y="25"/>
                  </a:lnTo>
                  <a:lnTo>
                    <a:pt x="226" y="74"/>
                  </a:lnTo>
                  <a:lnTo>
                    <a:pt x="250" y="77"/>
                  </a:lnTo>
                  <a:lnTo>
                    <a:pt x="263" y="76"/>
                  </a:lnTo>
                  <a:lnTo>
                    <a:pt x="275" y="7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4" name="Freeform 698"/>
            <p:cNvSpPr>
              <a:spLocks noChangeAspect="1"/>
            </p:cNvSpPr>
            <p:nvPr/>
          </p:nvSpPr>
          <p:spPr bwMode="auto">
            <a:xfrm>
              <a:off x="605" y="363"/>
              <a:ext cx="8" cy="12"/>
            </a:xfrm>
            <a:custGeom>
              <a:avLst/>
              <a:gdLst>
                <a:gd name="T0" fmla="*/ 0 w 16"/>
                <a:gd name="T1" fmla="*/ 1 h 24"/>
                <a:gd name="T2" fmla="*/ 1 w 16"/>
                <a:gd name="T3" fmla="*/ 0 h 24"/>
                <a:gd name="T4" fmla="*/ 1 w 16"/>
                <a:gd name="T5" fmla="*/ 1 h 24"/>
                <a:gd name="T6" fmla="*/ 1 w 16"/>
                <a:gd name="T7" fmla="*/ 1 h 24"/>
                <a:gd name="T8" fmla="*/ 1 w 1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24"/>
                <a:gd name="T17" fmla="*/ 16 w 16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24">
                  <a:moveTo>
                    <a:pt x="0" y="6"/>
                  </a:moveTo>
                  <a:lnTo>
                    <a:pt x="8" y="0"/>
                  </a:lnTo>
                  <a:lnTo>
                    <a:pt x="16" y="7"/>
                  </a:lnTo>
                  <a:lnTo>
                    <a:pt x="15" y="21"/>
                  </a:lnTo>
                  <a:lnTo>
                    <a:pt x="2" y="2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5" name="Freeform 699"/>
            <p:cNvSpPr>
              <a:spLocks noChangeAspect="1"/>
            </p:cNvSpPr>
            <p:nvPr/>
          </p:nvSpPr>
          <p:spPr bwMode="auto">
            <a:xfrm>
              <a:off x="612" y="359"/>
              <a:ext cx="22" cy="30"/>
            </a:xfrm>
            <a:custGeom>
              <a:avLst/>
              <a:gdLst>
                <a:gd name="T0" fmla="*/ 1 w 42"/>
                <a:gd name="T1" fmla="*/ 0 h 58"/>
                <a:gd name="T2" fmla="*/ 0 w 42"/>
                <a:gd name="T3" fmla="*/ 1 h 58"/>
                <a:gd name="T4" fmla="*/ 1 w 42"/>
                <a:gd name="T5" fmla="*/ 2 h 58"/>
                <a:gd name="T6" fmla="*/ 2 w 42"/>
                <a:gd name="T7" fmla="*/ 2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58"/>
                <a:gd name="T14" fmla="*/ 42 w 42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58">
                  <a:moveTo>
                    <a:pt x="18" y="0"/>
                  </a:moveTo>
                  <a:lnTo>
                    <a:pt x="0" y="12"/>
                  </a:lnTo>
                  <a:lnTo>
                    <a:pt x="24" y="58"/>
                  </a:lnTo>
                  <a:lnTo>
                    <a:pt x="42" y="4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6" name="Freeform 700"/>
            <p:cNvSpPr>
              <a:spLocks noChangeAspect="1"/>
            </p:cNvSpPr>
            <p:nvPr/>
          </p:nvSpPr>
          <p:spPr bwMode="auto">
            <a:xfrm>
              <a:off x="523" y="306"/>
              <a:ext cx="12" cy="17"/>
            </a:xfrm>
            <a:custGeom>
              <a:avLst/>
              <a:gdLst>
                <a:gd name="T0" fmla="*/ 1 w 24"/>
                <a:gd name="T1" fmla="*/ 1 h 33"/>
                <a:gd name="T2" fmla="*/ 1 w 24"/>
                <a:gd name="T3" fmla="*/ 1 h 33"/>
                <a:gd name="T4" fmla="*/ 1 w 24"/>
                <a:gd name="T5" fmla="*/ 1 h 33"/>
                <a:gd name="T6" fmla="*/ 0 w 24"/>
                <a:gd name="T7" fmla="*/ 1 h 33"/>
                <a:gd name="T8" fmla="*/ 1 w 24"/>
                <a:gd name="T9" fmla="*/ 1 h 33"/>
                <a:gd name="T10" fmla="*/ 1 w 24"/>
                <a:gd name="T11" fmla="*/ 0 h 33"/>
                <a:gd name="T12" fmla="*/ 1 w 24"/>
                <a:gd name="T13" fmla="*/ 1 h 33"/>
                <a:gd name="T14" fmla="*/ 1 w 24"/>
                <a:gd name="T15" fmla="*/ 1 h 33"/>
                <a:gd name="T16" fmla="*/ 1 w 24"/>
                <a:gd name="T17" fmla="*/ 1 h 33"/>
                <a:gd name="T18" fmla="*/ 1 w 24"/>
                <a:gd name="T19" fmla="*/ 1 h 33"/>
                <a:gd name="T20" fmla="*/ 1 w 24"/>
                <a:gd name="T21" fmla="*/ 1 h 33"/>
                <a:gd name="T22" fmla="*/ 1 w 24"/>
                <a:gd name="T23" fmla="*/ 1 h 33"/>
                <a:gd name="T24" fmla="*/ 1 w 24"/>
                <a:gd name="T25" fmla="*/ 1 h 33"/>
                <a:gd name="T26" fmla="*/ 1 w 24"/>
                <a:gd name="T27" fmla="*/ 2 h 33"/>
                <a:gd name="T28" fmla="*/ 1 w 24"/>
                <a:gd name="T29" fmla="*/ 1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33"/>
                <a:gd name="T47" fmla="*/ 24 w 24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33">
                  <a:moveTo>
                    <a:pt x="6" y="29"/>
                  </a:moveTo>
                  <a:lnTo>
                    <a:pt x="6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4" y="1"/>
                  </a:lnTo>
                  <a:lnTo>
                    <a:pt x="15" y="0"/>
                  </a:lnTo>
                  <a:lnTo>
                    <a:pt x="16" y="7"/>
                  </a:lnTo>
                  <a:lnTo>
                    <a:pt x="19" y="21"/>
                  </a:lnTo>
                  <a:lnTo>
                    <a:pt x="10" y="21"/>
                  </a:lnTo>
                  <a:lnTo>
                    <a:pt x="8" y="4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14" y="27"/>
                  </a:lnTo>
                  <a:lnTo>
                    <a:pt x="24" y="33"/>
                  </a:lnTo>
                  <a:lnTo>
                    <a:pt x="6" y="2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7" name="Freeform 701"/>
            <p:cNvSpPr>
              <a:spLocks noChangeAspect="1"/>
            </p:cNvSpPr>
            <p:nvPr/>
          </p:nvSpPr>
          <p:spPr bwMode="auto">
            <a:xfrm>
              <a:off x="516" y="341"/>
              <a:ext cx="26" cy="2"/>
            </a:xfrm>
            <a:custGeom>
              <a:avLst/>
              <a:gdLst>
                <a:gd name="T0" fmla="*/ 0 w 50"/>
                <a:gd name="T1" fmla="*/ 1 h 4"/>
                <a:gd name="T2" fmla="*/ 1 w 50"/>
                <a:gd name="T3" fmla="*/ 1 h 4"/>
                <a:gd name="T4" fmla="*/ 2 w 50"/>
                <a:gd name="T5" fmla="*/ 1 h 4"/>
                <a:gd name="T6" fmla="*/ 2 w 5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4"/>
                <a:gd name="T14" fmla="*/ 50 w 50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4">
                  <a:moveTo>
                    <a:pt x="0" y="2"/>
                  </a:moveTo>
                  <a:lnTo>
                    <a:pt x="21" y="4"/>
                  </a:lnTo>
                  <a:lnTo>
                    <a:pt x="39" y="3"/>
                  </a:lnTo>
                  <a:lnTo>
                    <a:pt x="5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8" name="Freeform 702"/>
            <p:cNvSpPr>
              <a:spLocks noChangeAspect="1"/>
            </p:cNvSpPr>
            <p:nvPr/>
          </p:nvSpPr>
          <p:spPr bwMode="auto">
            <a:xfrm>
              <a:off x="560" y="346"/>
              <a:ext cx="24" cy="2"/>
            </a:xfrm>
            <a:custGeom>
              <a:avLst/>
              <a:gdLst>
                <a:gd name="T0" fmla="*/ 0 w 46"/>
                <a:gd name="T1" fmla="*/ 0 h 3"/>
                <a:gd name="T2" fmla="*/ 1 w 46"/>
                <a:gd name="T3" fmla="*/ 1 h 3"/>
                <a:gd name="T4" fmla="*/ 2 w 46"/>
                <a:gd name="T5" fmla="*/ 1 h 3"/>
                <a:gd name="T6" fmla="*/ 2 w 46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3"/>
                <a:gd name="T14" fmla="*/ 46 w 4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3">
                  <a:moveTo>
                    <a:pt x="0" y="0"/>
                  </a:moveTo>
                  <a:lnTo>
                    <a:pt x="20" y="2"/>
                  </a:lnTo>
                  <a:lnTo>
                    <a:pt x="35" y="3"/>
                  </a:lnTo>
                  <a:lnTo>
                    <a:pt x="46" y="1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39" name="Freeform 703"/>
            <p:cNvSpPr>
              <a:spLocks noChangeAspect="1"/>
            </p:cNvSpPr>
            <p:nvPr/>
          </p:nvSpPr>
          <p:spPr bwMode="auto">
            <a:xfrm>
              <a:off x="516" y="324"/>
              <a:ext cx="25" cy="3"/>
            </a:xfrm>
            <a:custGeom>
              <a:avLst/>
              <a:gdLst>
                <a:gd name="T0" fmla="*/ 0 w 48"/>
                <a:gd name="T1" fmla="*/ 1 h 6"/>
                <a:gd name="T2" fmla="*/ 1 w 48"/>
                <a:gd name="T3" fmla="*/ 1 h 6"/>
                <a:gd name="T4" fmla="*/ 1 w 48"/>
                <a:gd name="T5" fmla="*/ 1 h 6"/>
                <a:gd name="T6" fmla="*/ 2 w 48"/>
                <a:gd name="T7" fmla="*/ 1 h 6"/>
                <a:gd name="T8" fmla="*/ 2 w 4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6"/>
                <a:gd name="T17" fmla="*/ 48 w 4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6">
                  <a:moveTo>
                    <a:pt x="0" y="2"/>
                  </a:moveTo>
                  <a:lnTo>
                    <a:pt x="10" y="5"/>
                  </a:lnTo>
                  <a:lnTo>
                    <a:pt x="27" y="6"/>
                  </a:lnTo>
                  <a:lnTo>
                    <a:pt x="40" y="6"/>
                  </a:lnTo>
                  <a:lnTo>
                    <a:pt x="4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0" name="Freeform 704"/>
            <p:cNvSpPr>
              <a:spLocks noChangeAspect="1"/>
            </p:cNvSpPr>
            <p:nvPr/>
          </p:nvSpPr>
          <p:spPr bwMode="auto">
            <a:xfrm>
              <a:off x="606" y="404"/>
              <a:ext cx="38" cy="4"/>
            </a:xfrm>
            <a:custGeom>
              <a:avLst/>
              <a:gdLst>
                <a:gd name="T0" fmla="*/ 0 w 73"/>
                <a:gd name="T1" fmla="*/ 1 h 7"/>
                <a:gd name="T2" fmla="*/ 1 w 73"/>
                <a:gd name="T3" fmla="*/ 1 h 7"/>
                <a:gd name="T4" fmla="*/ 2 w 73"/>
                <a:gd name="T5" fmla="*/ 1 h 7"/>
                <a:gd name="T6" fmla="*/ 2 w 73"/>
                <a:gd name="T7" fmla="*/ 0 h 7"/>
                <a:gd name="T8" fmla="*/ 3 w 7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"/>
                <a:gd name="T16" fmla="*/ 0 h 7"/>
                <a:gd name="T17" fmla="*/ 73 w 73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" h="7">
                  <a:moveTo>
                    <a:pt x="0" y="3"/>
                  </a:moveTo>
                  <a:lnTo>
                    <a:pt x="20" y="7"/>
                  </a:lnTo>
                  <a:lnTo>
                    <a:pt x="44" y="4"/>
                  </a:lnTo>
                  <a:lnTo>
                    <a:pt x="51" y="0"/>
                  </a:lnTo>
                  <a:lnTo>
                    <a:pt x="7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1" name="Line 705"/>
            <p:cNvSpPr>
              <a:spLocks noChangeAspect="1" noChangeShapeType="1"/>
            </p:cNvSpPr>
            <p:nvPr/>
          </p:nvSpPr>
          <p:spPr bwMode="auto">
            <a:xfrm>
              <a:off x="631" y="398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2" name="Line 706"/>
            <p:cNvSpPr>
              <a:spLocks noChangeAspect="1" noChangeShapeType="1"/>
            </p:cNvSpPr>
            <p:nvPr/>
          </p:nvSpPr>
          <p:spPr bwMode="auto">
            <a:xfrm>
              <a:off x="644" y="397"/>
              <a:ext cx="0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3" name="Line 707"/>
            <p:cNvSpPr>
              <a:spLocks noChangeAspect="1" noChangeShapeType="1"/>
            </p:cNvSpPr>
            <p:nvPr/>
          </p:nvSpPr>
          <p:spPr bwMode="auto">
            <a:xfrm>
              <a:off x="618" y="400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4" name="Line 708"/>
            <p:cNvSpPr>
              <a:spLocks noChangeAspect="1" noChangeShapeType="1"/>
            </p:cNvSpPr>
            <p:nvPr/>
          </p:nvSpPr>
          <p:spPr bwMode="auto">
            <a:xfrm>
              <a:off x="604" y="394"/>
              <a:ext cx="5" cy="1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5" name="Freeform 709"/>
            <p:cNvSpPr>
              <a:spLocks noChangeAspect="1"/>
            </p:cNvSpPr>
            <p:nvPr/>
          </p:nvSpPr>
          <p:spPr bwMode="auto">
            <a:xfrm>
              <a:off x="604" y="394"/>
              <a:ext cx="46" cy="4"/>
            </a:xfrm>
            <a:custGeom>
              <a:avLst/>
              <a:gdLst>
                <a:gd name="T0" fmla="*/ 0 w 88"/>
                <a:gd name="T1" fmla="*/ 0 h 9"/>
                <a:gd name="T2" fmla="*/ 1 w 88"/>
                <a:gd name="T3" fmla="*/ 0 h 9"/>
                <a:gd name="T4" fmla="*/ 1 w 88"/>
                <a:gd name="T5" fmla="*/ 0 h 9"/>
                <a:gd name="T6" fmla="*/ 2 w 88"/>
                <a:gd name="T7" fmla="*/ 0 h 9"/>
                <a:gd name="T8" fmla="*/ 2 w 88"/>
                <a:gd name="T9" fmla="*/ 0 h 9"/>
                <a:gd name="T10" fmla="*/ 2 w 88"/>
                <a:gd name="T11" fmla="*/ 0 h 9"/>
                <a:gd name="T12" fmla="*/ 3 w 88"/>
                <a:gd name="T13" fmla="*/ 0 h 9"/>
                <a:gd name="T14" fmla="*/ 4 w 88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"/>
                <a:gd name="T25" fmla="*/ 0 h 9"/>
                <a:gd name="T26" fmla="*/ 88 w 88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" h="9">
                  <a:moveTo>
                    <a:pt x="0" y="3"/>
                  </a:moveTo>
                  <a:lnTo>
                    <a:pt x="10" y="9"/>
                  </a:lnTo>
                  <a:lnTo>
                    <a:pt x="30" y="9"/>
                  </a:lnTo>
                  <a:lnTo>
                    <a:pt x="36" y="8"/>
                  </a:lnTo>
                  <a:lnTo>
                    <a:pt x="44" y="9"/>
                  </a:lnTo>
                  <a:lnTo>
                    <a:pt x="50" y="9"/>
                  </a:lnTo>
                  <a:lnTo>
                    <a:pt x="75" y="8"/>
                  </a:lnTo>
                  <a:lnTo>
                    <a:pt x="8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6" name="Freeform 710"/>
            <p:cNvSpPr>
              <a:spLocks noChangeAspect="1"/>
            </p:cNvSpPr>
            <p:nvPr/>
          </p:nvSpPr>
          <p:spPr bwMode="auto">
            <a:xfrm>
              <a:off x="629" y="384"/>
              <a:ext cx="16" cy="11"/>
            </a:xfrm>
            <a:custGeom>
              <a:avLst/>
              <a:gdLst>
                <a:gd name="T0" fmla="*/ 1 w 31"/>
                <a:gd name="T1" fmla="*/ 1 h 21"/>
                <a:gd name="T2" fmla="*/ 0 w 31"/>
                <a:gd name="T3" fmla="*/ 1 h 21"/>
                <a:gd name="T4" fmla="*/ 1 w 31"/>
                <a:gd name="T5" fmla="*/ 1 h 21"/>
                <a:gd name="T6" fmla="*/ 1 w 31"/>
                <a:gd name="T7" fmla="*/ 1 h 21"/>
                <a:gd name="T8" fmla="*/ 1 w 31"/>
                <a:gd name="T9" fmla="*/ 0 h 21"/>
                <a:gd name="T10" fmla="*/ 1 w 31"/>
                <a:gd name="T11" fmla="*/ 1 h 21"/>
                <a:gd name="T12" fmla="*/ 1 w 31"/>
                <a:gd name="T13" fmla="*/ 1 h 21"/>
                <a:gd name="T14" fmla="*/ 1 w 31"/>
                <a:gd name="T15" fmla="*/ 1 h 21"/>
                <a:gd name="T16" fmla="*/ 1 w 31"/>
                <a:gd name="T17" fmla="*/ 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21"/>
                <a:gd name="T29" fmla="*/ 31 w 31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21">
                  <a:moveTo>
                    <a:pt x="1" y="18"/>
                  </a:moveTo>
                  <a:lnTo>
                    <a:pt x="0" y="7"/>
                  </a:lnTo>
                  <a:lnTo>
                    <a:pt x="9" y="3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1" y="16"/>
                  </a:lnTo>
                  <a:lnTo>
                    <a:pt x="17" y="17"/>
                  </a:lnTo>
                  <a:lnTo>
                    <a:pt x="11" y="21"/>
                  </a:lnTo>
                  <a:lnTo>
                    <a:pt x="1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7" name="Freeform 711"/>
            <p:cNvSpPr>
              <a:spLocks noChangeAspect="1"/>
            </p:cNvSpPr>
            <p:nvPr/>
          </p:nvSpPr>
          <p:spPr bwMode="auto">
            <a:xfrm>
              <a:off x="458" y="358"/>
              <a:ext cx="81" cy="39"/>
            </a:xfrm>
            <a:custGeom>
              <a:avLst/>
              <a:gdLst>
                <a:gd name="T0" fmla="*/ 1 w 156"/>
                <a:gd name="T1" fmla="*/ 2 h 75"/>
                <a:gd name="T2" fmla="*/ 1 w 156"/>
                <a:gd name="T3" fmla="*/ 3 h 75"/>
                <a:gd name="T4" fmla="*/ 0 w 156"/>
                <a:gd name="T5" fmla="*/ 3 h 75"/>
                <a:gd name="T6" fmla="*/ 1 w 156"/>
                <a:gd name="T7" fmla="*/ 3 h 75"/>
                <a:gd name="T8" fmla="*/ 1 w 156"/>
                <a:gd name="T9" fmla="*/ 3 h 75"/>
                <a:gd name="T10" fmla="*/ 2 w 156"/>
                <a:gd name="T11" fmla="*/ 3 h 75"/>
                <a:gd name="T12" fmla="*/ 2 w 156"/>
                <a:gd name="T13" fmla="*/ 3 h 75"/>
                <a:gd name="T14" fmla="*/ 2 w 156"/>
                <a:gd name="T15" fmla="*/ 2 h 75"/>
                <a:gd name="T16" fmla="*/ 2 w 156"/>
                <a:gd name="T17" fmla="*/ 2 h 75"/>
                <a:gd name="T18" fmla="*/ 2 w 156"/>
                <a:gd name="T19" fmla="*/ 2 h 75"/>
                <a:gd name="T20" fmla="*/ 2 w 156"/>
                <a:gd name="T21" fmla="*/ 3 h 75"/>
                <a:gd name="T22" fmla="*/ 2 w 156"/>
                <a:gd name="T23" fmla="*/ 3 h 75"/>
                <a:gd name="T24" fmla="*/ 3 w 156"/>
                <a:gd name="T25" fmla="*/ 3 h 75"/>
                <a:gd name="T26" fmla="*/ 6 w 156"/>
                <a:gd name="T27" fmla="*/ 3 h 75"/>
                <a:gd name="T28" fmla="*/ 6 w 156"/>
                <a:gd name="T29" fmla="*/ 2 h 75"/>
                <a:gd name="T30" fmla="*/ 5 w 156"/>
                <a:gd name="T31" fmla="*/ 2 h 75"/>
                <a:gd name="T32" fmla="*/ 5 w 156"/>
                <a:gd name="T33" fmla="*/ 2 h 75"/>
                <a:gd name="T34" fmla="*/ 5 w 156"/>
                <a:gd name="T35" fmla="*/ 2 h 75"/>
                <a:gd name="T36" fmla="*/ 6 w 156"/>
                <a:gd name="T37" fmla="*/ 2 h 75"/>
                <a:gd name="T38" fmla="*/ 6 w 156"/>
                <a:gd name="T39" fmla="*/ 1 h 75"/>
                <a:gd name="T40" fmla="*/ 5 w 156"/>
                <a:gd name="T41" fmla="*/ 1 h 75"/>
                <a:gd name="T42" fmla="*/ 5 w 156"/>
                <a:gd name="T43" fmla="*/ 1 h 75"/>
                <a:gd name="T44" fmla="*/ 5 w 156"/>
                <a:gd name="T45" fmla="*/ 1 h 75"/>
                <a:gd name="T46" fmla="*/ 5 w 156"/>
                <a:gd name="T47" fmla="*/ 1 h 75"/>
                <a:gd name="T48" fmla="*/ 5 w 156"/>
                <a:gd name="T49" fmla="*/ 0 h 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6"/>
                <a:gd name="T76" fmla="*/ 0 h 75"/>
                <a:gd name="T77" fmla="*/ 156 w 156"/>
                <a:gd name="T78" fmla="*/ 75 h 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6" h="75">
                  <a:moveTo>
                    <a:pt x="17" y="57"/>
                  </a:moveTo>
                  <a:lnTo>
                    <a:pt x="17" y="70"/>
                  </a:lnTo>
                  <a:lnTo>
                    <a:pt x="0" y="71"/>
                  </a:lnTo>
                  <a:lnTo>
                    <a:pt x="18" y="72"/>
                  </a:lnTo>
                  <a:lnTo>
                    <a:pt x="30" y="75"/>
                  </a:lnTo>
                  <a:lnTo>
                    <a:pt x="44" y="72"/>
                  </a:lnTo>
                  <a:lnTo>
                    <a:pt x="44" y="61"/>
                  </a:lnTo>
                  <a:lnTo>
                    <a:pt x="44" y="52"/>
                  </a:lnTo>
                  <a:lnTo>
                    <a:pt x="32" y="49"/>
                  </a:lnTo>
                  <a:lnTo>
                    <a:pt x="45" y="49"/>
                  </a:lnTo>
                  <a:lnTo>
                    <a:pt x="44" y="74"/>
                  </a:lnTo>
                  <a:lnTo>
                    <a:pt x="53" y="74"/>
                  </a:lnTo>
                  <a:lnTo>
                    <a:pt x="80" y="70"/>
                  </a:lnTo>
                  <a:lnTo>
                    <a:pt x="156" y="74"/>
                  </a:lnTo>
                  <a:lnTo>
                    <a:pt x="156" y="58"/>
                  </a:lnTo>
                  <a:lnTo>
                    <a:pt x="141" y="57"/>
                  </a:lnTo>
                  <a:lnTo>
                    <a:pt x="147" y="50"/>
                  </a:lnTo>
                  <a:lnTo>
                    <a:pt x="146" y="41"/>
                  </a:lnTo>
                  <a:lnTo>
                    <a:pt x="151" y="35"/>
                  </a:lnTo>
                  <a:lnTo>
                    <a:pt x="154" y="28"/>
                  </a:lnTo>
                  <a:lnTo>
                    <a:pt x="142" y="25"/>
                  </a:lnTo>
                  <a:lnTo>
                    <a:pt x="142" y="18"/>
                  </a:lnTo>
                  <a:lnTo>
                    <a:pt x="135" y="16"/>
                  </a:lnTo>
                  <a:lnTo>
                    <a:pt x="137" y="10"/>
                  </a:lnTo>
                  <a:lnTo>
                    <a:pt x="14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8" name="Freeform 712"/>
            <p:cNvSpPr>
              <a:spLocks noChangeAspect="1"/>
            </p:cNvSpPr>
            <p:nvPr/>
          </p:nvSpPr>
          <p:spPr bwMode="auto">
            <a:xfrm>
              <a:off x="516" y="357"/>
              <a:ext cx="21" cy="39"/>
            </a:xfrm>
            <a:custGeom>
              <a:avLst/>
              <a:gdLst>
                <a:gd name="T0" fmla="*/ 1 w 40"/>
                <a:gd name="T1" fmla="*/ 0 h 75"/>
                <a:gd name="T2" fmla="*/ 1 w 40"/>
                <a:gd name="T3" fmla="*/ 1 h 75"/>
                <a:gd name="T4" fmla="*/ 1 w 40"/>
                <a:gd name="T5" fmla="*/ 1 h 75"/>
                <a:gd name="T6" fmla="*/ 1 w 40"/>
                <a:gd name="T7" fmla="*/ 1 h 75"/>
                <a:gd name="T8" fmla="*/ 1 w 40"/>
                <a:gd name="T9" fmla="*/ 1 h 75"/>
                <a:gd name="T10" fmla="*/ 1 w 40"/>
                <a:gd name="T11" fmla="*/ 1 h 75"/>
                <a:gd name="T12" fmla="*/ 1 w 40"/>
                <a:gd name="T13" fmla="*/ 1 h 75"/>
                <a:gd name="T14" fmla="*/ 0 w 40"/>
                <a:gd name="T15" fmla="*/ 1 h 75"/>
                <a:gd name="T16" fmla="*/ 1 w 40"/>
                <a:gd name="T17" fmla="*/ 1 h 75"/>
                <a:gd name="T18" fmla="*/ 1 w 40"/>
                <a:gd name="T19" fmla="*/ 1 h 75"/>
                <a:gd name="T20" fmla="*/ 1 w 40"/>
                <a:gd name="T21" fmla="*/ 2 h 75"/>
                <a:gd name="T22" fmla="*/ 2 w 40"/>
                <a:gd name="T23" fmla="*/ 1 h 75"/>
                <a:gd name="T24" fmla="*/ 1 w 40"/>
                <a:gd name="T25" fmla="*/ 1 h 75"/>
                <a:gd name="T26" fmla="*/ 1 w 40"/>
                <a:gd name="T27" fmla="*/ 1 h 75"/>
                <a:gd name="T28" fmla="*/ 1 w 40"/>
                <a:gd name="T29" fmla="*/ 1 h 75"/>
                <a:gd name="T30" fmla="*/ 1 w 40"/>
                <a:gd name="T31" fmla="*/ 1 h 75"/>
                <a:gd name="T32" fmla="*/ 1 w 40"/>
                <a:gd name="T33" fmla="*/ 2 h 75"/>
                <a:gd name="T34" fmla="*/ 1 w 40"/>
                <a:gd name="T35" fmla="*/ 2 h 75"/>
                <a:gd name="T36" fmla="*/ 1 w 40"/>
                <a:gd name="T37" fmla="*/ 2 h 75"/>
                <a:gd name="T38" fmla="*/ 1 w 40"/>
                <a:gd name="T39" fmla="*/ 2 h 75"/>
                <a:gd name="T40" fmla="*/ 1 w 40"/>
                <a:gd name="T41" fmla="*/ 2 h 75"/>
                <a:gd name="T42" fmla="*/ 2 w 40"/>
                <a:gd name="T43" fmla="*/ 2 h 75"/>
                <a:gd name="T44" fmla="*/ 2 w 40"/>
                <a:gd name="T45" fmla="*/ 2 h 75"/>
                <a:gd name="T46" fmla="*/ 1 w 40"/>
                <a:gd name="T47" fmla="*/ 2 h 75"/>
                <a:gd name="T48" fmla="*/ 1 w 40"/>
                <a:gd name="T49" fmla="*/ 2 h 75"/>
                <a:gd name="T50" fmla="*/ 1 w 40"/>
                <a:gd name="T51" fmla="*/ 2 h 75"/>
                <a:gd name="T52" fmla="*/ 1 w 40"/>
                <a:gd name="T53" fmla="*/ 3 h 75"/>
                <a:gd name="T54" fmla="*/ 1 w 40"/>
                <a:gd name="T55" fmla="*/ 3 h 75"/>
                <a:gd name="T56" fmla="*/ 1 w 40"/>
                <a:gd name="T57" fmla="*/ 3 h 75"/>
                <a:gd name="T58" fmla="*/ 1 w 40"/>
                <a:gd name="T59" fmla="*/ 3 h 75"/>
                <a:gd name="T60" fmla="*/ 1 w 40"/>
                <a:gd name="T61" fmla="*/ 2 h 75"/>
                <a:gd name="T62" fmla="*/ 1 w 40"/>
                <a:gd name="T63" fmla="*/ 3 h 75"/>
                <a:gd name="T64" fmla="*/ 1 w 40"/>
                <a:gd name="T65" fmla="*/ 3 h 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75"/>
                <a:gd name="T101" fmla="*/ 40 w 40"/>
                <a:gd name="T102" fmla="*/ 75 h 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75">
                  <a:moveTo>
                    <a:pt x="3" y="0"/>
                  </a:moveTo>
                  <a:lnTo>
                    <a:pt x="1" y="14"/>
                  </a:lnTo>
                  <a:lnTo>
                    <a:pt x="14" y="14"/>
                  </a:lnTo>
                  <a:lnTo>
                    <a:pt x="22" y="11"/>
                  </a:lnTo>
                  <a:lnTo>
                    <a:pt x="12" y="15"/>
                  </a:lnTo>
                  <a:lnTo>
                    <a:pt x="3" y="15"/>
                  </a:lnTo>
                  <a:lnTo>
                    <a:pt x="5" y="22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9" y="30"/>
                  </a:lnTo>
                  <a:lnTo>
                    <a:pt x="29" y="35"/>
                  </a:lnTo>
                  <a:lnTo>
                    <a:pt x="40" y="29"/>
                  </a:lnTo>
                  <a:lnTo>
                    <a:pt x="28" y="29"/>
                  </a:lnTo>
                  <a:lnTo>
                    <a:pt x="20" y="25"/>
                  </a:lnTo>
                  <a:lnTo>
                    <a:pt x="16" y="14"/>
                  </a:lnTo>
                  <a:lnTo>
                    <a:pt x="9" y="23"/>
                  </a:lnTo>
                  <a:lnTo>
                    <a:pt x="3" y="37"/>
                  </a:lnTo>
                  <a:lnTo>
                    <a:pt x="10" y="47"/>
                  </a:lnTo>
                  <a:lnTo>
                    <a:pt x="19" y="42"/>
                  </a:lnTo>
                  <a:lnTo>
                    <a:pt x="18" y="32"/>
                  </a:lnTo>
                  <a:lnTo>
                    <a:pt x="21" y="45"/>
                  </a:lnTo>
                  <a:lnTo>
                    <a:pt x="32" y="43"/>
                  </a:lnTo>
                  <a:lnTo>
                    <a:pt x="33" y="49"/>
                  </a:lnTo>
                  <a:lnTo>
                    <a:pt x="29" y="58"/>
                  </a:lnTo>
                  <a:lnTo>
                    <a:pt x="9" y="58"/>
                  </a:lnTo>
                  <a:lnTo>
                    <a:pt x="9" y="51"/>
                  </a:lnTo>
                  <a:lnTo>
                    <a:pt x="7" y="63"/>
                  </a:lnTo>
                  <a:lnTo>
                    <a:pt x="6" y="70"/>
                  </a:lnTo>
                  <a:lnTo>
                    <a:pt x="16" y="72"/>
                  </a:lnTo>
                  <a:lnTo>
                    <a:pt x="19" y="63"/>
                  </a:lnTo>
                  <a:lnTo>
                    <a:pt x="25" y="59"/>
                  </a:lnTo>
                  <a:lnTo>
                    <a:pt x="27" y="66"/>
                  </a:lnTo>
                  <a:lnTo>
                    <a:pt x="27" y="7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49" name="Freeform 713"/>
            <p:cNvSpPr>
              <a:spLocks noChangeAspect="1"/>
            </p:cNvSpPr>
            <p:nvPr/>
          </p:nvSpPr>
          <p:spPr bwMode="auto">
            <a:xfrm>
              <a:off x="493" y="366"/>
              <a:ext cx="15" cy="22"/>
            </a:xfrm>
            <a:custGeom>
              <a:avLst/>
              <a:gdLst>
                <a:gd name="T0" fmla="*/ 0 w 29"/>
                <a:gd name="T1" fmla="*/ 1 h 44"/>
                <a:gd name="T2" fmla="*/ 1 w 29"/>
                <a:gd name="T3" fmla="*/ 1 h 44"/>
                <a:gd name="T4" fmla="*/ 1 w 29"/>
                <a:gd name="T5" fmla="*/ 1 h 44"/>
                <a:gd name="T6" fmla="*/ 0 w 29"/>
                <a:gd name="T7" fmla="*/ 0 h 44"/>
                <a:gd name="T8" fmla="*/ 0 w 29"/>
                <a:gd name="T9" fmla="*/ 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44"/>
                <a:gd name="T17" fmla="*/ 29 w 29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44">
                  <a:moveTo>
                    <a:pt x="0" y="44"/>
                  </a:moveTo>
                  <a:lnTo>
                    <a:pt x="29" y="43"/>
                  </a:lnTo>
                  <a:lnTo>
                    <a:pt x="28" y="1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0" name="Freeform 714"/>
            <p:cNvSpPr>
              <a:spLocks noChangeAspect="1"/>
            </p:cNvSpPr>
            <p:nvPr/>
          </p:nvSpPr>
          <p:spPr bwMode="auto">
            <a:xfrm>
              <a:off x="544" y="384"/>
              <a:ext cx="40" cy="20"/>
            </a:xfrm>
            <a:custGeom>
              <a:avLst/>
              <a:gdLst>
                <a:gd name="T0" fmla="*/ 0 w 76"/>
                <a:gd name="T1" fmla="*/ 1 h 40"/>
                <a:gd name="T2" fmla="*/ 0 w 76"/>
                <a:gd name="T3" fmla="*/ 1 h 40"/>
                <a:gd name="T4" fmla="*/ 1 w 76"/>
                <a:gd name="T5" fmla="*/ 1 h 40"/>
                <a:gd name="T6" fmla="*/ 1 w 76"/>
                <a:gd name="T7" fmla="*/ 0 h 40"/>
                <a:gd name="T8" fmla="*/ 3 w 76"/>
                <a:gd name="T9" fmla="*/ 1 h 40"/>
                <a:gd name="T10" fmla="*/ 3 w 76"/>
                <a:gd name="T11" fmla="*/ 1 h 40"/>
                <a:gd name="T12" fmla="*/ 1 w 76"/>
                <a:gd name="T13" fmla="*/ 1 h 40"/>
                <a:gd name="T14" fmla="*/ 1 w 76"/>
                <a:gd name="T15" fmla="*/ 1 h 40"/>
                <a:gd name="T16" fmla="*/ 1 w 76"/>
                <a:gd name="T17" fmla="*/ 1 h 40"/>
                <a:gd name="T18" fmla="*/ 0 w 76"/>
                <a:gd name="T19" fmla="*/ 1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6"/>
                <a:gd name="T31" fmla="*/ 0 h 40"/>
                <a:gd name="T32" fmla="*/ 76 w 76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6" h="40">
                  <a:moveTo>
                    <a:pt x="0" y="34"/>
                  </a:moveTo>
                  <a:lnTo>
                    <a:pt x="0" y="6"/>
                  </a:lnTo>
                  <a:lnTo>
                    <a:pt x="17" y="7"/>
                  </a:lnTo>
                  <a:lnTo>
                    <a:pt x="17" y="0"/>
                  </a:lnTo>
                  <a:lnTo>
                    <a:pt x="76" y="3"/>
                  </a:lnTo>
                  <a:lnTo>
                    <a:pt x="73" y="40"/>
                  </a:lnTo>
                  <a:lnTo>
                    <a:pt x="17" y="36"/>
                  </a:lnTo>
                  <a:lnTo>
                    <a:pt x="16" y="11"/>
                  </a:lnTo>
                  <a:lnTo>
                    <a:pt x="16" y="35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1" name="Freeform 715"/>
            <p:cNvSpPr>
              <a:spLocks noChangeAspect="1"/>
            </p:cNvSpPr>
            <p:nvPr/>
          </p:nvSpPr>
          <p:spPr bwMode="auto">
            <a:xfrm>
              <a:off x="460" y="402"/>
              <a:ext cx="84" cy="2"/>
            </a:xfrm>
            <a:custGeom>
              <a:avLst/>
              <a:gdLst>
                <a:gd name="T0" fmla="*/ 0 w 163"/>
                <a:gd name="T1" fmla="*/ 1 h 4"/>
                <a:gd name="T2" fmla="*/ 1 w 163"/>
                <a:gd name="T3" fmla="*/ 1 h 4"/>
                <a:gd name="T4" fmla="*/ 2 w 163"/>
                <a:gd name="T5" fmla="*/ 1 h 4"/>
                <a:gd name="T6" fmla="*/ 2 w 163"/>
                <a:gd name="T7" fmla="*/ 0 h 4"/>
                <a:gd name="T8" fmla="*/ 3 w 163"/>
                <a:gd name="T9" fmla="*/ 1 h 4"/>
                <a:gd name="T10" fmla="*/ 3 w 163"/>
                <a:gd name="T11" fmla="*/ 1 h 4"/>
                <a:gd name="T12" fmla="*/ 3 w 163"/>
                <a:gd name="T13" fmla="*/ 0 h 4"/>
                <a:gd name="T14" fmla="*/ 4 w 163"/>
                <a:gd name="T15" fmla="*/ 0 h 4"/>
                <a:gd name="T16" fmla="*/ 6 w 16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3"/>
                <a:gd name="T28" fmla="*/ 0 h 4"/>
                <a:gd name="T29" fmla="*/ 163 w 16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3" h="4">
                  <a:moveTo>
                    <a:pt x="0" y="2"/>
                  </a:moveTo>
                  <a:lnTo>
                    <a:pt x="26" y="3"/>
                  </a:lnTo>
                  <a:lnTo>
                    <a:pt x="36" y="3"/>
                  </a:lnTo>
                  <a:lnTo>
                    <a:pt x="57" y="0"/>
                  </a:lnTo>
                  <a:lnTo>
                    <a:pt x="69" y="1"/>
                  </a:lnTo>
                  <a:lnTo>
                    <a:pt x="83" y="4"/>
                  </a:lnTo>
                  <a:lnTo>
                    <a:pt x="91" y="0"/>
                  </a:lnTo>
                  <a:lnTo>
                    <a:pt x="118" y="0"/>
                  </a:lnTo>
                  <a:lnTo>
                    <a:pt x="16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2" name="Line 716"/>
            <p:cNvSpPr>
              <a:spLocks noChangeAspect="1" noChangeShapeType="1"/>
            </p:cNvSpPr>
            <p:nvPr/>
          </p:nvSpPr>
          <p:spPr bwMode="auto">
            <a:xfrm flipH="1">
              <a:off x="532" y="344"/>
              <a:ext cx="3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3" name="Line 717"/>
            <p:cNvSpPr>
              <a:spLocks noChangeAspect="1" noChangeShapeType="1"/>
            </p:cNvSpPr>
            <p:nvPr/>
          </p:nvSpPr>
          <p:spPr bwMode="auto">
            <a:xfrm>
              <a:off x="521" y="344"/>
              <a:ext cx="4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4" name="Line 718"/>
            <p:cNvSpPr>
              <a:spLocks noChangeAspect="1" noChangeShapeType="1"/>
            </p:cNvSpPr>
            <p:nvPr/>
          </p:nvSpPr>
          <p:spPr bwMode="auto">
            <a:xfrm>
              <a:off x="538" y="342"/>
              <a:ext cx="7" cy="9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5" name="Line 719"/>
            <p:cNvSpPr>
              <a:spLocks noChangeAspect="1" noChangeShapeType="1"/>
            </p:cNvSpPr>
            <p:nvPr/>
          </p:nvSpPr>
          <p:spPr bwMode="auto">
            <a:xfrm flipV="1">
              <a:off x="544" y="348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6" name="Line 720"/>
            <p:cNvSpPr>
              <a:spLocks noChangeAspect="1" noChangeShapeType="1"/>
            </p:cNvSpPr>
            <p:nvPr/>
          </p:nvSpPr>
          <p:spPr bwMode="auto">
            <a:xfrm>
              <a:off x="525" y="352"/>
              <a:ext cx="14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57" name="Line 721"/>
            <p:cNvSpPr>
              <a:spLocks noChangeAspect="1" noChangeShapeType="1"/>
            </p:cNvSpPr>
            <p:nvPr/>
          </p:nvSpPr>
          <p:spPr bwMode="auto">
            <a:xfrm flipH="1">
              <a:off x="518" y="351"/>
              <a:ext cx="6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37" name="Group 722"/>
            <p:cNvGrpSpPr>
              <a:grpSpLocks noChangeAspect="1"/>
            </p:cNvGrpSpPr>
            <p:nvPr/>
          </p:nvGrpSpPr>
          <p:grpSpPr bwMode="auto">
            <a:xfrm>
              <a:off x="503" y="410"/>
              <a:ext cx="52" cy="19"/>
              <a:chOff x="2402" y="867"/>
              <a:chExt cx="268" cy="97"/>
            </a:xfrm>
            <a:grpFill/>
          </p:grpSpPr>
          <p:grpSp>
            <p:nvGrpSpPr>
              <p:cNvPr id="4838" name="Group 72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300" name="Freeform 72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1" name="Freeform 72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2" name="Freeform 72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3" name="Line 72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4" name="Line 72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305" name="Line 72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39" name="Group 73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310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11" name="Oval 7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40" name="Group 73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308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09" name="Oval 7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299" name="Line 73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44" name="Group 737"/>
            <p:cNvGrpSpPr>
              <a:grpSpLocks noChangeAspect="1"/>
            </p:cNvGrpSpPr>
            <p:nvPr/>
          </p:nvGrpSpPr>
          <p:grpSpPr bwMode="auto">
            <a:xfrm>
              <a:off x="548" y="412"/>
              <a:ext cx="53" cy="19"/>
              <a:chOff x="2402" y="867"/>
              <a:chExt cx="268" cy="97"/>
            </a:xfrm>
            <a:grpFill/>
          </p:grpSpPr>
          <p:grpSp>
            <p:nvGrpSpPr>
              <p:cNvPr id="4851" name="Group 738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286" name="Freeform 739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87" name="Freeform 740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88" name="Freeform 741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89" name="Line 7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90" name="Line 743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91" name="Line 74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52" name="Group 745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296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97" name="Oval 7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53" name="Group 748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294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95" name="Oval 7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285" name="Line 751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54" name="Group 752"/>
            <p:cNvGrpSpPr>
              <a:grpSpLocks noChangeAspect="1"/>
            </p:cNvGrpSpPr>
            <p:nvPr/>
          </p:nvGrpSpPr>
          <p:grpSpPr bwMode="auto">
            <a:xfrm>
              <a:off x="427" y="408"/>
              <a:ext cx="50" cy="18"/>
              <a:chOff x="2402" y="867"/>
              <a:chExt cx="268" cy="97"/>
            </a:xfrm>
            <a:grpFill/>
          </p:grpSpPr>
          <p:grpSp>
            <p:nvGrpSpPr>
              <p:cNvPr id="4855" name="Group 75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272" name="Freeform 75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3" name="Freeform 75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4" name="Freeform 75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5" name="Line 7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6" name="Line 75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277" name="Line 75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56" name="Group 76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282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83" name="Oval 7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57" name="Group 76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280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281" name="Oval 7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271" name="Line 76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261" name="Freeform 767"/>
            <p:cNvSpPr>
              <a:spLocks noChangeAspect="1"/>
            </p:cNvSpPr>
            <p:nvPr/>
          </p:nvSpPr>
          <p:spPr bwMode="auto">
            <a:xfrm>
              <a:off x="732" y="454"/>
              <a:ext cx="109" cy="18"/>
            </a:xfrm>
            <a:custGeom>
              <a:avLst/>
              <a:gdLst>
                <a:gd name="T0" fmla="*/ 8 w 210"/>
                <a:gd name="T1" fmla="*/ 1 h 35"/>
                <a:gd name="T2" fmla="*/ 6 w 210"/>
                <a:gd name="T3" fmla="*/ 1 h 35"/>
                <a:gd name="T4" fmla="*/ 6 w 210"/>
                <a:gd name="T5" fmla="*/ 1 h 35"/>
                <a:gd name="T6" fmla="*/ 3 w 210"/>
                <a:gd name="T7" fmla="*/ 1 h 35"/>
                <a:gd name="T8" fmla="*/ 3 w 210"/>
                <a:gd name="T9" fmla="*/ 1 h 35"/>
                <a:gd name="T10" fmla="*/ 1 w 210"/>
                <a:gd name="T11" fmla="*/ 0 h 35"/>
                <a:gd name="T12" fmla="*/ 0 w 210"/>
                <a:gd name="T13" fmla="*/ 1 h 35"/>
                <a:gd name="T14" fmla="*/ 3 w 210"/>
                <a:gd name="T15" fmla="*/ 1 h 35"/>
                <a:gd name="T16" fmla="*/ 2 w 210"/>
                <a:gd name="T17" fmla="*/ 1 h 35"/>
                <a:gd name="T18" fmla="*/ 5 w 210"/>
                <a:gd name="T19" fmla="*/ 1 h 35"/>
                <a:gd name="T20" fmla="*/ 5 w 210"/>
                <a:gd name="T21" fmla="*/ 1 h 35"/>
                <a:gd name="T22" fmla="*/ 7 w 210"/>
                <a:gd name="T23" fmla="*/ 2 h 35"/>
                <a:gd name="T24" fmla="*/ 8 w 210"/>
                <a:gd name="T25" fmla="*/ 1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5"/>
                <a:gd name="T41" fmla="*/ 210 w 210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5">
                  <a:moveTo>
                    <a:pt x="210" y="27"/>
                  </a:moveTo>
                  <a:lnTo>
                    <a:pt x="157" y="27"/>
                  </a:lnTo>
                  <a:lnTo>
                    <a:pt x="157" y="17"/>
                  </a:lnTo>
                  <a:lnTo>
                    <a:pt x="80" y="12"/>
                  </a:lnTo>
                  <a:lnTo>
                    <a:pt x="79" y="1"/>
                  </a:lnTo>
                  <a:lnTo>
                    <a:pt x="6" y="0"/>
                  </a:lnTo>
                  <a:lnTo>
                    <a:pt x="0" y="6"/>
                  </a:lnTo>
                  <a:lnTo>
                    <a:pt x="62" y="8"/>
                  </a:lnTo>
                  <a:lnTo>
                    <a:pt x="59" y="19"/>
                  </a:lnTo>
                  <a:lnTo>
                    <a:pt x="142" y="23"/>
                  </a:lnTo>
                  <a:lnTo>
                    <a:pt x="141" y="32"/>
                  </a:lnTo>
                  <a:lnTo>
                    <a:pt x="195" y="35"/>
                  </a:lnTo>
                  <a:lnTo>
                    <a:pt x="210" y="27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58" name="Group 768"/>
            <p:cNvGrpSpPr>
              <a:grpSpLocks noChangeAspect="1"/>
            </p:cNvGrpSpPr>
            <p:nvPr/>
          </p:nvGrpSpPr>
          <p:grpSpPr bwMode="auto">
            <a:xfrm flipH="1">
              <a:off x="250" y="415"/>
              <a:ext cx="46" cy="19"/>
              <a:chOff x="2769" y="979"/>
              <a:chExt cx="230" cy="90"/>
            </a:xfrm>
            <a:grpFill/>
          </p:grpSpPr>
          <p:sp>
            <p:nvSpPr>
              <p:cNvPr id="7263" name="Freeform 76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4" name="Freeform 77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5" name="Freeform 77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6" name="Freeform 77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7" name="Freeform 77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8" name="Freeform 77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9" name="Freeform 77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4859" name="Group 603"/>
          <p:cNvGrpSpPr>
            <a:grpSpLocks noChangeAspect="1"/>
          </p:cNvGrpSpPr>
          <p:nvPr/>
        </p:nvGrpSpPr>
        <p:grpSpPr bwMode="auto">
          <a:xfrm>
            <a:off x="7248996" y="2138529"/>
            <a:ext cx="576064" cy="218689"/>
            <a:chOff x="50" y="306"/>
            <a:chExt cx="826" cy="194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7376" name="Freeform 604"/>
            <p:cNvSpPr>
              <a:spLocks noChangeAspect="1"/>
            </p:cNvSpPr>
            <p:nvPr/>
          </p:nvSpPr>
          <p:spPr bwMode="auto">
            <a:xfrm>
              <a:off x="89" y="439"/>
              <a:ext cx="13" cy="11"/>
            </a:xfrm>
            <a:custGeom>
              <a:avLst/>
              <a:gdLst>
                <a:gd name="T0" fmla="*/ 1 w 26"/>
                <a:gd name="T1" fmla="*/ 0 h 20"/>
                <a:gd name="T2" fmla="*/ 1 w 26"/>
                <a:gd name="T3" fmla="*/ 1 h 20"/>
                <a:gd name="T4" fmla="*/ 1 w 26"/>
                <a:gd name="T5" fmla="*/ 1 h 20"/>
                <a:gd name="T6" fmla="*/ 1 w 26"/>
                <a:gd name="T7" fmla="*/ 1 h 20"/>
                <a:gd name="T8" fmla="*/ 1 w 26"/>
                <a:gd name="T9" fmla="*/ 1 h 20"/>
                <a:gd name="T10" fmla="*/ 0 w 26"/>
                <a:gd name="T11" fmla="*/ 1 h 20"/>
                <a:gd name="T12" fmla="*/ 1 w 26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8" y="0"/>
                  </a:moveTo>
                  <a:lnTo>
                    <a:pt x="26" y="9"/>
                  </a:lnTo>
                  <a:lnTo>
                    <a:pt x="18" y="13"/>
                  </a:lnTo>
                  <a:lnTo>
                    <a:pt x="17" y="20"/>
                  </a:lnTo>
                  <a:lnTo>
                    <a:pt x="8" y="9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60" name="Group 605"/>
            <p:cNvGrpSpPr>
              <a:grpSpLocks noChangeAspect="1"/>
            </p:cNvGrpSpPr>
            <p:nvPr/>
          </p:nvGrpSpPr>
          <p:grpSpPr bwMode="auto">
            <a:xfrm>
              <a:off x="329" y="423"/>
              <a:ext cx="44" cy="17"/>
              <a:chOff x="2769" y="979"/>
              <a:chExt cx="230" cy="90"/>
            </a:xfrm>
            <a:grpFill/>
          </p:grpSpPr>
          <p:sp>
            <p:nvSpPr>
              <p:cNvPr id="7540" name="Freeform 606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1" name="Freeform 607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2" name="Freeform 608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3" name="Freeform 609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4" name="Freeform 610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5" name="Freeform 611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6" name="Freeform 612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378" name="Freeform 614"/>
            <p:cNvSpPr>
              <a:spLocks noChangeAspect="1"/>
            </p:cNvSpPr>
            <p:nvPr/>
          </p:nvSpPr>
          <p:spPr bwMode="auto">
            <a:xfrm>
              <a:off x="50" y="401"/>
              <a:ext cx="826" cy="99"/>
            </a:xfrm>
            <a:custGeom>
              <a:avLst/>
              <a:gdLst>
                <a:gd name="T0" fmla="*/ 0 w 1188"/>
                <a:gd name="T1" fmla="*/ 3 h 141"/>
                <a:gd name="T2" fmla="*/ 6 w 1188"/>
                <a:gd name="T3" fmla="*/ 6 h 141"/>
                <a:gd name="T4" fmla="*/ 8 w 1188"/>
                <a:gd name="T5" fmla="*/ 8 h 141"/>
                <a:gd name="T6" fmla="*/ 12 w 1188"/>
                <a:gd name="T7" fmla="*/ 10 h 141"/>
                <a:gd name="T8" fmla="*/ 17 w 1188"/>
                <a:gd name="T9" fmla="*/ 14 h 141"/>
                <a:gd name="T10" fmla="*/ 29 w 1188"/>
                <a:gd name="T11" fmla="*/ 16 h 141"/>
                <a:gd name="T12" fmla="*/ 56 w 1188"/>
                <a:gd name="T13" fmla="*/ 19 h 141"/>
                <a:gd name="T14" fmla="*/ 82 w 1188"/>
                <a:gd name="T15" fmla="*/ 20 h 141"/>
                <a:gd name="T16" fmla="*/ 114 w 1188"/>
                <a:gd name="T17" fmla="*/ 22 h 141"/>
                <a:gd name="T18" fmla="*/ 146 w 1188"/>
                <a:gd name="T19" fmla="*/ 23 h 141"/>
                <a:gd name="T20" fmla="*/ 185 w 1188"/>
                <a:gd name="T21" fmla="*/ 24 h 141"/>
                <a:gd name="T22" fmla="*/ 188 w 1188"/>
                <a:gd name="T23" fmla="*/ 22 h 141"/>
                <a:gd name="T24" fmla="*/ 191 w 1188"/>
                <a:gd name="T25" fmla="*/ 19 h 141"/>
                <a:gd name="T26" fmla="*/ 193 w 1188"/>
                <a:gd name="T27" fmla="*/ 14 h 141"/>
                <a:gd name="T28" fmla="*/ 193 w 1188"/>
                <a:gd name="T29" fmla="*/ 10 h 141"/>
                <a:gd name="T30" fmla="*/ 193 w 1188"/>
                <a:gd name="T31" fmla="*/ 8 h 141"/>
                <a:gd name="T32" fmla="*/ 182 w 1188"/>
                <a:gd name="T33" fmla="*/ 6 h 141"/>
                <a:gd name="T34" fmla="*/ 155 w 1188"/>
                <a:gd name="T35" fmla="*/ 4 h 141"/>
                <a:gd name="T36" fmla="*/ 139 w 1188"/>
                <a:gd name="T37" fmla="*/ 4 h 141"/>
                <a:gd name="T38" fmla="*/ 75 w 1188"/>
                <a:gd name="T39" fmla="*/ 3 h 141"/>
                <a:gd name="T40" fmla="*/ 74 w 1188"/>
                <a:gd name="T41" fmla="*/ 4 h 141"/>
                <a:gd name="T42" fmla="*/ 56 w 1188"/>
                <a:gd name="T43" fmla="*/ 4 h 141"/>
                <a:gd name="T44" fmla="*/ 40 w 1188"/>
                <a:gd name="T45" fmla="*/ 4 h 141"/>
                <a:gd name="T46" fmla="*/ 26 w 1188"/>
                <a:gd name="T47" fmla="*/ 3 h 141"/>
                <a:gd name="T48" fmla="*/ 17 w 1188"/>
                <a:gd name="T49" fmla="*/ 2 h 141"/>
                <a:gd name="T50" fmla="*/ 10 w 1188"/>
                <a:gd name="T51" fmla="*/ 0 h 141"/>
                <a:gd name="T52" fmla="*/ 0 w 1188"/>
                <a:gd name="T53" fmla="*/ 3 h 1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8"/>
                <a:gd name="T82" fmla="*/ 0 h 141"/>
                <a:gd name="T83" fmla="*/ 1188 w 1188"/>
                <a:gd name="T84" fmla="*/ 141 h 1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8" h="141">
                  <a:moveTo>
                    <a:pt x="0" y="16"/>
                  </a:moveTo>
                  <a:lnTo>
                    <a:pt x="39" y="38"/>
                  </a:lnTo>
                  <a:lnTo>
                    <a:pt x="51" y="48"/>
                  </a:lnTo>
                  <a:lnTo>
                    <a:pt x="75" y="60"/>
                  </a:lnTo>
                  <a:lnTo>
                    <a:pt x="100" y="83"/>
                  </a:lnTo>
                  <a:lnTo>
                    <a:pt x="182" y="96"/>
                  </a:lnTo>
                  <a:lnTo>
                    <a:pt x="344" y="111"/>
                  </a:lnTo>
                  <a:lnTo>
                    <a:pt x="503" y="121"/>
                  </a:lnTo>
                  <a:lnTo>
                    <a:pt x="703" y="133"/>
                  </a:lnTo>
                  <a:lnTo>
                    <a:pt x="899" y="137"/>
                  </a:lnTo>
                  <a:lnTo>
                    <a:pt x="1140" y="141"/>
                  </a:lnTo>
                  <a:lnTo>
                    <a:pt x="1161" y="133"/>
                  </a:lnTo>
                  <a:lnTo>
                    <a:pt x="1180" y="110"/>
                  </a:lnTo>
                  <a:lnTo>
                    <a:pt x="1188" y="86"/>
                  </a:lnTo>
                  <a:lnTo>
                    <a:pt x="1187" y="59"/>
                  </a:lnTo>
                  <a:lnTo>
                    <a:pt x="1184" y="45"/>
                  </a:lnTo>
                  <a:lnTo>
                    <a:pt x="1120" y="34"/>
                  </a:lnTo>
                  <a:lnTo>
                    <a:pt x="957" y="24"/>
                  </a:lnTo>
                  <a:lnTo>
                    <a:pt x="854" y="24"/>
                  </a:lnTo>
                  <a:lnTo>
                    <a:pt x="465" y="16"/>
                  </a:lnTo>
                  <a:lnTo>
                    <a:pt x="451" y="20"/>
                  </a:lnTo>
                  <a:lnTo>
                    <a:pt x="342" y="22"/>
                  </a:lnTo>
                  <a:lnTo>
                    <a:pt x="245" y="21"/>
                  </a:lnTo>
                  <a:lnTo>
                    <a:pt x="164" y="17"/>
                  </a:lnTo>
                  <a:lnTo>
                    <a:pt x="108" y="10"/>
                  </a:lnTo>
                  <a:lnTo>
                    <a:pt x="64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79" name="Freeform 615"/>
            <p:cNvSpPr>
              <a:spLocks noChangeAspect="1"/>
            </p:cNvSpPr>
            <p:nvPr/>
          </p:nvSpPr>
          <p:spPr bwMode="auto">
            <a:xfrm>
              <a:off x="50" y="401"/>
              <a:ext cx="821" cy="62"/>
            </a:xfrm>
            <a:custGeom>
              <a:avLst/>
              <a:gdLst>
                <a:gd name="T0" fmla="*/ 0 w 1183"/>
                <a:gd name="T1" fmla="*/ 3 h 90"/>
                <a:gd name="T2" fmla="*/ 11 w 1183"/>
                <a:gd name="T3" fmla="*/ 6 h 90"/>
                <a:gd name="T4" fmla="*/ 24 w 1183"/>
                <a:gd name="T5" fmla="*/ 8 h 90"/>
                <a:gd name="T6" fmla="*/ 39 w 1183"/>
                <a:gd name="T7" fmla="*/ 8 h 90"/>
                <a:gd name="T8" fmla="*/ 48 w 1183"/>
                <a:gd name="T9" fmla="*/ 8 h 90"/>
                <a:gd name="T10" fmla="*/ 46 w 1183"/>
                <a:gd name="T11" fmla="*/ 12 h 90"/>
                <a:gd name="T12" fmla="*/ 55 w 1183"/>
                <a:gd name="T13" fmla="*/ 12 h 90"/>
                <a:gd name="T14" fmla="*/ 74 w 1183"/>
                <a:gd name="T15" fmla="*/ 12 h 90"/>
                <a:gd name="T16" fmla="*/ 74 w 1183"/>
                <a:gd name="T17" fmla="*/ 11 h 90"/>
                <a:gd name="T18" fmla="*/ 99 w 1183"/>
                <a:gd name="T19" fmla="*/ 12 h 90"/>
                <a:gd name="T20" fmla="*/ 120 w 1183"/>
                <a:gd name="T21" fmla="*/ 13 h 90"/>
                <a:gd name="T22" fmla="*/ 146 w 1183"/>
                <a:gd name="T23" fmla="*/ 13 h 90"/>
                <a:gd name="T24" fmla="*/ 157 w 1183"/>
                <a:gd name="T25" fmla="*/ 14 h 90"/>
                <a:gd name="T26" fmla="*/ 159 w 1183"/>
                <a:gd name="T27" fmla="*/ 12 h 90"/>
                <a:gd name="T28" fmla="*/ 188 w 1183"/>
                <a:gd name="T29" fmla="*/ 12 h 90"/>
                <a:gd name="T30" fmla="*/ 191 w 1183"/>
                <a:gd name="T31" fmla="*/ 7 h 90"/>
                <a:gd name="T32" fmla="*/ 177 w 1183"/>
                <a:gd name="T33" fmla="*/ 6 h 90"/>
                <a:gd name="T34" fmla="*/ 151 w 1183"/>
                <a:gd name="T35" fmla="*/ 4 h 90"/>
                <a:gd name="T36" fmla="*/ 75 w 1183"/>
                <a:gd name="T37" fmla="*/ 2 h 90"/>
                <a:gd name="T38" fmla="*/ 73 w 1183"/>
                <a:gd name="T39" fmla="*/ 4 h 90"/>
                <a:gd name="T40" fmla="*/ 62 w 1183"/>
                <a:gd name="T41" fmla="*/ 3 h 90"/>
                <a:gd name="T42" fmla="*/ 56 w 1183"/>
                <a:gd name="T43" fmla="*/ 4 h 90"/>
                <a:gd name="T44" fmla="*/ 40 w 1183"/>
                <a:gd name="T45" fmla="*/ 4 h 90"/>
                <a:gd name="T46" fmla="*/ 28 w 1183"/>
                <a:gd name="T47" fmla="*/ 3 h 90"/>
                <a:gd name="T48" fmla="*/ 15 w 1183"/>
                <a:gd name="T49" fmla="*/ 1 h 90"/>
                <a:gd name="T50" fmla="*/ 9 w 1183"/>
                <a:gd name="T51" fmla="*/ 0 h 90"/>
                <a:gd name="T52" fmla="*/ 0 w 1183"/>
                <a:gd name="T53" fmla="*/ 3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83"/>
                <a:gd name="T82" fmla="*/ 0 h 90"/>
                <a:gd name="T83" fmla="*/ 1183 w 1183"/>
                <a:gd name="T84" fmla="*/ 90 h 9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83" h="90">
                  <a:moveTo>
                    <a:pt x="0" y="18"/>
                  </a:moveTo>
                  <a:lnTo>
                    <a:pt x="68" y="41"/>
                  </a:lnTo>
                  <a:lnTo>
                    <a:pt x="154" y="49"/>
                  </a:lnTo>
                  <a:lnTo>
                    <a:pt x="243" y="54"/>
                  </a:lnTo>
                  <a:lnTo>
                    <a:pt x="296" y="53"/>
                  </a:lnTo>
                  <a:lnTo>
                    <a:pt x="284" y="75"/>
                  </a:lnTo>
                  <a:lnTo>
                    <a:pt x="340" y="77"/>
                  </a:lnTo>
                  <a:lnTo>
                    <a:pt x="457" y="80"/>
                  </a:lnTo>
                  <a:lnTo>
                    <a:pt x="457" y="72"/>
                  </a:lnTo>
                  <a:lnTo>
                    <a:pt x="611" y="80"/>
                  </a:lnTo>
                  <a:lnTo>
                    <a:pt x="745" y="85"/>
                  </a:lnTo>
                  <a:lnTo>
                    <a:pt x="905" y="87"/>
                  </a:lnTo>
                  <a:lnTo>
                    <a:pt x="976" y="90"/>
                  </a:lnTo>
                  <a:lnTo>
                    <a:pt x="989" y="77"/>
                  </a:lnTo>
                  <a:lnTo>
                    <a:pt x="1170" y="79"/>
                  </a:lnTo>
                  <a:lnTo>
                    <a:pt x="1183" y="45"/>
                  </a:lnTo>
                  <a:lnTo>
                    <a:pt x="1101" y="34"/>
                  </a:lnTo>
                  <a:lnTo>
                    <a:pt x="935" y="26"/>
                  </a:lnTo>
                  <a:lnTo>
                    <a:pt x="462" y="15"/>
                  </a:lnTo>
                  <a:lnTo>
                    <a:pt x="453" y="23"/>
                  </a:lnTo>
                  <a:lnTo>
                    <a:pt x="388" y="20"/>
                  </a:lnTo>
                  <a:lnTo>
                    <a:pt x="346" y="23"/>
                  </a:lnTo>
                  <a:lnTo>
                    <a:pt x="252" y="24"/>
                  </a:lnTo>
                  <a:lnTo>
                    <a:pt x="170" y="20"/>
                  </a:lnTo>
                  <a:lnTo>
                    <a:pt x="94" y="10"/>
                  </a:lnTo>
                  <a:lnTo>
                    <a:pt x="59" y="0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0" name="Freeform 616"/>
            <p:cNvSpPr>
              <a:spLocks noChangeAspect="1"/>
            </p:cNvSpPr>
            <p:nvPr/>
          </p:nvSpPr>
          <p:spPr bwMode="auto">
            <a:xfrm>
              <a:off x="391" y="459"/>
              <a:ext cx="471" cy="27"/>
            </a:xfrm>
            <a:custGeom>
              <a:avLst/>
              <a:gdLst>
                <a:gd name="T0" fmla="*/ 111 w 677"/>
                <a:gd name="T1" fmla="*/ 0 h 41"/>
                <a:gd name="T2" fmla="*/ 110 w 677"/>
                <a:gd name="T3" fmla="*/ 2 h 41"/>
                <a:gd name="T4" fmla="*/ 106 w 677"/>
                <a:gd name="T5" fmla="*/ 5 h 41"/>
                <a:gd name="T6" fmla="*/ 100 w 677"/>
                <a:gd name="T7" fmla="*/ 5 h 41"/>
                <a:gd name="T8" fmla="*/ 99 w 677"/>
                <a:gd name="T9" fmla="*/ 5 h 41"/>
                <a:gd name="T10" fmla="*/ 0 w 677"/>
                <a:gd name="T11" fmla="*/ 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7"/>
                <a:gd name="T19" fmla="*/ 0 h 41"/>
                <a:gd name="T20" fmla="*/ 677 w 677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7" h="41">
                  <a:moveTo>
                    <a:pt x="677" y="0"/>
                  </a:moveTo>
                  <a:lnTo>
                    <a:pt x="676" y="18"/>
                  </a:lnTo>
                  <a:lnTo>
                    <a:pt x="650" y="41"/>
                  </a:lnTo>
                  <a:lnTo>
                    <a:pt x="617" y="39"/>
                  </a:lnTo>
                  <a:lnTo>
                    <a:pt x="608" y="35"/>
                  </a:lnTo>
                  <a:lnTo>
                    <a:pt x="0" y="12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1" name="Line 617"/>
            <p:cNvSpPr>
              <a:spLocks noChangeAspect="1" noChangeShapeType="1"/>
            </p:cNvSpPr>
            <p:nvPr/>
          </p:nvSpPr>
          <p:spPr bwMode="auto">
            <a:xfrm>
              <a:off x="821" y="475"/>
              <a:ext cx="20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2" name="Line 618"/>
            <p:cNvSpPr>
              <a:spLocks noChangeAspect="1" noChangeShapeType="1"/>
            </p:cNvSpPr>
            <p:nvPr/>
          </p:nvSpPr>
          <p:spPr bwMode="auto">
            <a:xfrm flipV="1">
              <a:off x="844" y="475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3" name="Line 619"/>
            <p:cNvSpPr>
              <a:spLocks noChangeAspect="1" noChangeShapeType="1"/>
            </p:cNvSpPr>
            <p:nvPr/>
          </p:nvSpPr>
          <p:spPr bwMode="auto">
            <a:xfrm>
              <a:off x="749" y="465"/>
              <a:ext cx="44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4" name="Line 620"/>
            <p:cNvSpPr>
              <a:spLocks noChangeAspect="1" noChangeShapeType="1"/>
            </p:cNvSpPr>
            <p:nvPr/>
          </p:nvSpPr>
          <p:spPr bwMode="auto">
            <a:xfrm>
              <a:off x="793" y="472"/>
              <a:ext cx="25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5" name="Line 621"/>
            <p:cNvSpPr>
              <a:spLocks noChangeAspect="1" noChangeShapeType="1"/>
            </p:cNvSpPr>
            <p:nvPr/>
          </p:nvSpPr>
          <p:spPr bwMode="auto">
            <a:xfrm flipV="1">
              <a:off x="821" y="468"/>
              <a:ext cx="7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6" name="Line 622"/>
            <p:cNvSpPr>
              <a:spLocks noChangeAspect="1" noChangeShapeType="1"/>
            </p:cNvSpPr>
            <p:nvPr/>
          </p:nvSpPr>
          <p:spPr bwMode="auto">
            <a:xfrm flipV="1">
              <a:off x="793" y="463"/>
              <a:ext cx="7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7" name="Line 623"/>
            <p:cNvSpPr>
              <a:spLocks noChangeAspect="1" noChangeShapeType="1"/>
            </p:cNvSpPr>
            <p:nvPr/>
          </p:nvSpPr>
          <p:spPr bwMode="auto">
            <a:xfrm flipH="1">
              <a:off x="795" y="468"/>
              <a:ext cx="5" cy="4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8" name="Line 624"/>
            <p:cNvSpPr>
              <a:spLocks noChangeAspect="1" noChangeShapeType="1"/>
            </p:cNvSpPr>
            <p:nvPr/>
          </p:nvSpPr>
          <p:spPr bwMode="auto">
            <a:xfrm flipH="1">
              <a:off x="825" y="470"/>
              <a:ext cx="37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89" name="Line 625"/>
            <p:cNvSpPr>
              <a:spLocks noChangeAspect="1" noChangeShapeType="1"/>
            </p:cNvSpPr>
            <p:nvPr/>
          </p:nvSpPr>
          <p:spPr bwMode="auto">
            <a:xfrm>
              <a:off x="802" y="468"/>
              <a:ext cx="23" cy="0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0" name="Oval 626"/>
            <p:cNvSpPr>
              <a:spLocks noChangeAspect="1" noChangeArrowheads="1"/>
            </p:cNvSpPr>
            <p:nvPr/>
          </p:nvSpPr>
          <p:spPr bwMode="auto">
            <a:xfrm>
              <a:off x="251" y="431"/>
              <a:ext cx="30" cy="4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1" name="Oval 627"/>
            <p:cNvSpPr>
              <a:spLocks noChangeAspect="1" noChangeArrowheads="1"/>
            </p:cNvSpPr>
            <p:nvPr/>
          </p:nvSpPr>
          <p:spPr bwMode="auto">
            <a:xfrm>
              <a:off x="200" y="426"/>
              <a:ext cx="28" cy="7"/>
            </a:xfrm>
            <a:prstGeom prst="ellips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2" name="Freeform 628"/>
            <p:cNvSpPr>
              <a:spLocks noChangeAspect="1"/>
            </p:cNvSpPr>
            <p:nvPr/>
          </p:nvSpPr>
          <p:spPr bwMode="auto">
            <a:xfrm>
              <a:off x="362" y="437"/>
              <a:ext cx="507" cy="13"/>
            </a:xfrm>
            <a:custGeom>
              <a:avLst/>
              <a:gdLst>
                <a:gd name="T0" fmla="*/ 4 w 1044"/>
                <a:gd name="T1" fmla="*/ 0 h 44"/>
                <a:gd name="T2" fmla="*/ 8 w 1044"/>
                <a:gd name="T3" fmla="*/ 0 h 44"/>
                <a:gd name="T4" fmla="*/ 12 w 1044"/>
                <a:gd name="T5" fmla="*/ 0 h 44"/>
                <a:gd name="T6" fmla="*/ 17 w 1044"/>
                <a:gd name="T7" fmla="*/ 0 h 44"/>
                <a:gd name="T8" fmla="*/ 22 w 1044"/>
                <a:gd name="T9" fmla="*/ 0 h 44"/>
                <a:gd name="T10" fmla="*/ 28 w 1044"/>
                <a:gd name="T11" fmla="*/ 0 h 44"/>
                <a:gd name="T12" fmla="*/ 28 w 1044"/>
                <a:gd name="T13" fmla="*/ 0 h 44"/>
                <a:gd name="T14" fmla="*/ 28 w 1044"/>
                <a:gd name="T15" fmla="*/ 0 h 44"/>
                <a:gd name="T16" fmla="*/ 25 w 1044"/>
                <a:gd name="T17" fmla="*/ 0 h 44"/>
                <a:gd name="T18" fmla="*/ 17 w 1044"/>
                <a:gd name="T19" fmla="*/ 0 h 44"/>
                <a:gd name="T20" fmla="*/ 10 w 1044"/>
                <a:gd name="T21" fmla="*/ 0 h 44"/>
                <a:gd name="T22" fmla="*/ 5 w 1044"/>
                <a:gd name="T23" fmla="*/ 0 h 44"/>
                <a:gd name="T24" fmla="*/ 0 w 1044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44"/>
                <a:gd name="T40" fmla="*/ 0 h 44"/>
                <a:gd name="T41" fmla="*/ 1044 w 1044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44" h="44">
                  <a:moveTo>
                    <a:pt x="165" y="38"/>
                  </a:moveTo>
                  <a:lnTo>
                    <a:pt x="303" y="37"/>
                  </a:lnTo>
                  <a:lnTo>
                    <a:pt x="450" y="37"/>
                  </a:lnTo>
                  <a:lnTo>
                    <a:pt x="632" y="39"/>
                  </a:lnTo>
                  <a:lnTo>
                    <a:pt x="801" y="39"/>
                  </a:lnTo>
                  <a:lnTo>
                    <a:pt x="1023" y="44"/>
                  </a:lnTo>
                  <a:lnTo>
                    <a:pt x="1044" y="0"/>
                  </a:lnTo>
                  <a:lnTo>
                    <a:pt x="1043" y="6"/>
                  </a:lnTo>
                  <a:lnTo>
                    <a:pt x="925" y="5"/>
                  </a:lnTo>
                  <a:lnTo>
                    <a:pt x="659" y="4"/>
                  </a:lnTo>
                  <a:lnTo>
                    <a:pt x="381" y="5"/>
                  </a:lnTo>
                  <a:lnTo>
                    <a:pt x="190" y="5"/>
                  </a:lnTo>
                  <a:lnTo>
                    <a:pt x="0" y="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3" name="Freeform 629"/>
            <p:cNvSpPr>
              <a:spLocks noChangeAspect="1"/>
            </p:cNvSpPr>
            <p:nvPr/>
          </p:nvSpPr>
          <p:spPr bwMode="auto">
            <a:xfrm>
              <a:off x="377" y="447"/>
              <a:ext cx="484" cy="3"/>
            </a:xfrm>
            <a:custGeom>
              <a:avLst/>
              <a:gdLst>
                <a:gd name="T0" fmla="*/ 0 w 996"/>
                <a:gd name="T1" fmla="*/ 0 h 5"/>
                <a:gd name="T2" fmla="*/ 3 w 996"/>
                <a:gd name="T3" fmla="*/ 0 h 5"/>
                <a:gd name="T4" fmla="*/ 8 w 996"/>
                <a:gd name="T5" fmla="*/ 1 h 5"/>
                <a:gd name="T6" fmla="*/ 13 w 996"/>
                <a:gd name="T7" fmla="*/ 1 h 5"/>
                <a:gd name="T8" fmla="*/ 17 w 996"/>
                <a:gd name="T9" fmla="*/ 1 h 5"/>
                <a:gd name="T10" fmla="*/ 23 w 996"/>
                <a:gd name="T11" fmla="*/ 1 h 5"/>
                <a:gd name="T12" fmla="*/ 25 w 996"/>
                <a:gd name="T13" fmla="*/ 1 h 5"/>
                <a:gd name="T14" fmla="*/ 27 w 996"/>
                <a:gd name="T15" fmla="*/ 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6"/>
                <a:gd name="T25" fmla="*/ 0 h 5"/>
                <a:gd name="T26" fmla="*/ 996 w 996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6" h="5">
                  <a:moveTo>
                    <a:pt x="0" y="0"/>
                  </a:moveTo>
                  <a:lnTo>
                    <a:pt x="130" y="0"/>
                  </a:lnTo>
                  <a:lnTo>
                    <a:pt x="294" y="2"/>
                  </a:lnTo>
                  <a:lnTo>
                    <a:pt x="461" y="2"/>
                  </a:lnTo>
                  <a:lnTo>
                    <a:pt x="655" y="2"/>
                  </a:lnTo>
                  <a:lnTo>
                    <a:pt x="837" y="4"/>
                  </a:lnTo>
                  <a:lnTo>
                    <a:pt x="937" y="4"/>
                  </a:lnTo>
                  <a:lnTo>
                    <a:pt x="996" y="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4" name="Freeform 630"/>
            <p:cNvSpPr>
              <a:spLocks noChangeAspect="1"/>
            </p:cNvSpPr>
            <p:nvPr/>
          </p:nvSpPr>
          <p:spPr bwMode="auto">
            <a:xfrm>
              <a:off x="360" y="420"/>
              <a:ext cx="509" cy="10"/>
            </a:xfrm>
            <a:custGeom>
              <a:avLst/>
              <a:gdLst>
                <a:gd name="T0" fmla="*/ 0 w 1047"/>
                <a:gd name="T1" fmla="*/ 0 h 34"/>
                <a:gd name="T2" fmla="*/ 1 w 1047"/>
                <a:gd name="T3" fmla="*/ 0 h 34"/>
                <a:gd name="T4" fmla="*/ 0 w 1047"/>
                <a:gd name="T5" fmla="*/ 0 h 34"/>
                <a:gd name="T6" fmla="*/ 5 w 1047"/>
                <a:gd name="T7" fmla="*/ 0 h 34"/>
                <a:gd name="T8" fmla="*/ 18 w 1047"/>
                <a:gd name="T9" fmla="*/ 0 h 34"/>
                <a:gd name="T10" fmla="*/ 23 w 1047"/>
                <a:gd name="T11" fmla="*/ 0 h 34"/>
                <a:gd name="T12" fmla="*/ 28 w 1047"/>
                <a:gd name="T13" fmla="*/ 0 h 34"/>
                <a:gd name="T14" fmla="*/ 28 w 1047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47"/>
                <a:gd name="T25" fmla="*/ 0 h 34"/>
                <a:gd name="T26" fmla="*/ 1047 w 1047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47" h="34">
                  <a:moveTo>
                    <a:pt x="0" y="0"/>
                  </a:moveTo>
                  <a:lnTo>
                    <a:pt x="40" y="0"/>
                  </a:lnTo>
                  <a:lnTo>
                    <a:pt x="23" y="13"/>
                  </a:lnTo>
                  <a:lnTo>
                    <a:pt x="176" y="31"/>
                  </a:lnTo>
                  <a:lnTo>
                    <a:pt x="645" y="30"/>
                  </a:lnTo>
                  <a:lnTo>
                    <a:pt x="857" y="34"/>
                  </a:lnTo>
                  <a:lnTo>
                    <a:pt x="1043" y="33"/>
                  </a:lnTo>
                  <a:cubicBezTo>
                    <a:pt x="1047" y="28"/>
                    <a:pt x="1047" y="30"/>
                    <a:pt x="1047" y="27"/>
                  </a:cubicBez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5" name="Freeform 631"/>
            <p:cNvSpPr>
              <a:spLocks noChangeAspect="1"/>
            </p:cNvSpPr>
            <p:nvPr/>
          </p:nvSpPr>
          <p:spPr bwMode="auto">
            <a:xfrm>
              <a:off x="87" y="405"/>
              <a:ext cx="252" cy="9"/>
            </a:xfrm>
            <a:custGeom>
              <a:avLst/>
              <a:gdLst>
                <a:gd name="T0" fmla="*/ 14 w 518"/>
                <a:gd name="T1" fmla="*/ 0 h 31"/>
                <a:gd name="T2" fmla="*/ 12 w 518"/>
                <a:gd name="T3" fmla="*/ 0 h 31"/>
                <a:gd name="T4" fmla="*/ 11 w 518"/>
                <a:gd name="T5" fmla="*/ 0 h 31"/>
                <a:gd name="T6" fmla="*/ 7 w 518"/>
                <a:gd name="T7" fmla="*/ 0 h 31"/>
                <a:gd name="T8" fmla="*/ 4 w 518"/>
                <a:gd name="T9" fmla="*/ 0 h 31"/>
                <a:gd name="T10" fmla="*/ 2 w 518"/>
                <a:gd name="T11" fmla="*/ 0 h 31"/>
                <a:gd name="T12" fmla="*/ 1 w 518"/>
                <a:gd name="T13" fmla="*/ 0 h 31"/>
                <a:gd name="T14" fmla="*/ 0 w 518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8"/>
                <a:gd name="T25" fmla="*/ 0 h 31"/>
                <a:gd name="T26" fmla="*/ 518 w 518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8" h="31">
                  <a:moveTo>
                    <a:pt x="518" y="30"/>
                  </a:moveTo>
                  <a:lnTo>
                    <a:pt x="441" y="30"/>
                  </a:lnTo>
                  <a:lnTo>
                    <a:pt x="405" y="31"/>
                  </a:lnTo>
                  <a:lnTo>
                    <a:pt x="262" y="31"/>
                  </a:lnTo>
                  <a:lnTo>
                    <a:pt x="168" y="28"/>
                  </a:lnTo>
                  <a:lnTo>
                    <a:pt x="93" y="20"/>
                  </a:lnTo>
                  <a:lnTo>
                    <a:pt x="45" y="12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6" name="Line 632"/>
            <p:cNvSpPr>
              <a:spLocks noChangeAspect="1" noChangeShapeType="1"/>
            </p:cNvSpPr>
            <p:nvPr/>
          </p:nvSpPr>
          <p:spPr bwMode="auto">
            <a:xfrm flipH="1" flipV="1">
              <a:off x="257" y="446"/>
              <a:ext cx="112" cy="1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7" name="Freeform 633"/>
            <p:cNvSpPr>
              <a:spLocks noChangeAspect="1"/>
            </p:cNvSpPr>
            <p:nvPr/>
          </p:nvSpPr>
          <p:spPr bwMode="auto">
            <a:xfrm>
              <a:off x="71" y="409"/>
              <a:ext cx="346" cy="20"/>
            </a:xfrm>
            <a:custGeom>
              <a:avLst/>
              <a:gdLst>
                <a:gd name="T0" fmla="*/ 19 w 712"/>
                <a:gd name="T1" fmla="*/ 0 h 71"/>
                <a:gd name="T2" fmla="*/ 15 w 712"/>
                <a:gd name="T3" fmla="*/ 0 h 71"/>
                <a:gd name="T4" fmla="*/ 8 w 712"/>
                <a:gd name="T5" fmla="*/ 0 h 71"/>
                <a:gd name="T6" fmla="*/ 4 w 712"/>
                <a:gd name="T7" fmla="*/ 0 h 71"/>
                <a:gd name="T8" fmla="*/ 2 w 712"/>
                <a:gd name="T9" fmla="*/ 0 h 71"/>
                <a:gd name="T10" fmla="*/ 0 w 712"/>
                <a:gd name="T11" fmla="*/ 0 h 71"/>
                <a:gd name="T12" fmla="*/ 0 w 712"/>
                <a:gd name="T13" fmla="*/ 0 h 71"/>
                <a:gd name="T14" fmla="*/ 1 w 712"/>
                <a:gd name="T15" fmla="*/ 0 h 71"/>
                <a:gd name="T16" fmla="*/ 4 w 712"/>
                <a:gd name="T17" fmla="*/ 0 h 71"/>
                <a:gd name="T18" fmla="*/ 7 w 712"/>
                <a:gd name="T19" fmla="*/ 0 h 71"/>
                <a:gd name="T20" fmla="*/ 9 w 712"/>
                <a:gd name="T21" fmla="*/ 0 h 71"/>
                <a:gd name="T22" fmla="*/ 11 w 712"/>
                <a:gd name="T23" fmla="*/ 0 h 71"/>
                <a:gd name="T24" fmla="*/ 13 w 712"/>
                <a:gd name="T25" fmla="*/ 0 h 71"/>
                <a:gd name="T26" fmla="*/ 15 w 712"/>
                <a:gd name="T27" fmla="*/ 0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12"/>
                <a:gd name="T43" fmla="*/ 0 h 71"/>
                <a:gd name="T44" fmla="*/ 712 w 712"/>
                <a:gd name="T45" fmla="*/ 71 h 7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12" h="71">
                  <a:moveTo>
                    <a:pt x="712" y="71"/>
                  </a:moveTo>
                  <a:lnTo>
                    <a:pt x="547" y="62"/>
                  </a:lnTo>
                  <a:lnTo>
                    <a:pt x="310" y="49"/>
                  </a:lnTo>
                  <a:lnTo>
                    <a:pt x="158" y="40"/>
                  </a:lnTo>
                  <a:lnTo>
                    <a:pt x="84" y="27"/>
                  </a:lnTo>
                  <a:lnTo>
                    <a:pt x="22" y="12"/>
                  </a:lnTo>
                  <a:lnTo>
                    <a:pt x="0" y="0"/>
                  </a:lnTo>
                  <a:lnTo>
                    <a:pt x="62" y="16"/>
                  </a:lnTo>
                  <a:lnTo>
                    <a:pt x="146" y="28"/>
                  </a:lnTo>
                  <a:lnTo>
                    <a:pt x="240" y="32"/>
                  </a:lnTo>
                  <a:lnTo>
                    <a:pt x="327" y="32"/>
                  </a:lnTo>
                  <a:lnTo>
                    <a:pt x="412" y="32"/>
                  </a:lnTo>
                  <a:lnTo>
                    <a:pt x="480" y="32"/>
                  </a:lnTo>
                  <a:lnTo>
                    <a:pt x="543" y="3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98" name="Freeform 634"/>
            <p:cNvSpPr>
              <a:spLocks noChangeAspect="1"/>
            </p:cNvSpPr>
            <p:nvPr/>
          </p:nvSpPr>
          <p:spPr bwMode="auto">
            <a:xfrm>
              <a:off x="175" y="436"/>
              <a:ext cx="42" cy="16"/>
            </a:xfrm>
            <a:custGeom>
              <a:avLst/>
              <a:gdLst>
                <a:gd name="T0" fmla="*/ 0 w 82"/>
                <a:gd name="T1" fmla="*/ 1 h 30"/>
                <a:gd name="T2" fmla="*/ 1 w 82"/>
                <a:gd name="T3" fmla="*/ 1 h 30"/>
                <a:gd name="T4" fmla="*/ 1 w 82"/>
                <a:gd name="T5" fmla="*/ 0 h 30"/>
                <a:gd name="T6" fmla="*/ 1 w 82"/>
                <a:gd name="T7" fmla="*/ 1 h 30"/>
                <a:gd name="T8" fmla="*/ 2 w 82"/>
                <a:gd name="T9" fmla="*/ 1 h 30"/>
                <a:gd name="T10" fmla="*/ 2 w 82"/>
                <a:gd name="T11" fmla="*/ 1 h 30"/>
                <a:gd name="T12" fmla="*/ 2 w 82"/>
                <a:gd name="T13" fmla="*/ 1 h 30"/>
                <a:gd name="T14" fmla="*/ 2 w 82"/>
                <a:gd name="T15" fmla="*/ 1 h 30"/>
                <a:gd name="T16" fmla="*/ 3 w 82"/>
                <a:gd name="T17" fmla="*/ 1 h 30"/>
                <a:gd name="T18" fmla="*/ 3 w 82"/>
                <a:gd name="T19" fmla="*/ 1 h 30"/>
                <a:gd name="T20" fmla="*/ 3 w 82"/>
                <a:gd name="T21" fmla="*/ 1 h 30"/>
                <a:gd name="T22" fmla="*/ 2 w 82"/>
                <a:gd name="T23" fmla="*/ 1 h 30"/>
                <a:gd name="T24" fmla="*/ 2 w 82"/>
                <a:gd name="T25" fmla="*/ 1 h 30"/>
                <a:gd name="T26" fmla="*/ 2 w 82"/>
                <a:gd name="T27" fmla="*/ 1 h 30"/>
                <a:gd name="T28" fmla="*/ 2 w 82"/>
                <a:gd name="T29" fmla="*/ 1 h 30"/>
                <a:gd name="T30" fmla="*/ 1 w 82"/>
                <a:gd name="T31" fmla="*/ 1 h 30"/>
                <a:gd name="T32" fmla="*/ 1 w 82"/>
                <a:gd name="T33" fmla="*/ 1 h 30"/>
                <a:gd name="T34" fmla="*/ 1 w 82"/>
                <a:gd name="T35" fmla="*/ 2 h 30"/>
                <a:gd name="T36" fmla="*/ 1 w 82"/>
                <a:gd name="T37" fmla="*/ 2 h 30"/>
                <a:gd name="T38" fmla="*/ 1 w 82"/>
                <a:gd name="T39" fmla="*/ 1 h 30"/>
                <a:gd name="T40" fmla="*/ 0 w 82"/>
                <a:gd name="T41" fmla="*/ 1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30"/>
                <a:gd name="T65" fmla="*/ 82 w 82"/>
                <a:gd name="T66" fmla="*/ 30 h 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30">
                  <a:moveTo>
                    <a:pt x="0" y="18"/>
                  </a:moveTo>
                  <a:lnTo>
                    <a:pt x="28" y="15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43" y="18"/>
                  </a:lnTo>
                  <a:lnTo>
                    <a:pt x="56" y="18"/>
                  </a:lnTo>
                  <a:lnTo>
                    <a:pt x="44" y="4"/>
                  </a:lnTo>
                  <a:lnTo>
                    <a:pt x="51" y="4"/>
                  </a:lnTo>
                  <a:lnTo>
                    <a:pt x="67" y="18"/>
                  </a:lnTo>
                  <a:lnTo>
                    <a:pt x="82" y="22"/>
                  </a:lnTo>
                  <a:lnTo>
                    <a:pt x="65" y="28"/>
                  </a:lnTo>
                  <a:lnTo>
                    <a:pt x="59" y="24"/>
                  </a:lnTo>
                  <a:lnTo>
                    <a:pt x="43" y="23"/>
                  </a:lnTo>
                  <a:lnTo>
                    <a:pt x="49" y="28"/>
                  </a:lnTo>
                  <a:lnTo>
                    <a:pt x="40" y="29"/>
                  </a:lnTo>
                  <a:lnTo>
                    <a:pt x="31" y="21"/>
                  </a:lnTo>
                  <a:lnTo>
                    <a:pt x="20" y="21"/>
                  </a:lnTo>
                  <a:lnTo>
                    <a:pt x="10" y="30"/>
                  </a:lnTo>
                  <a:lnTo>
                    <a:pt x="3" y="30"/>
                  </a:lnTo>
                  <a:lnTo>
                    <a:pt x="6" y="19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61" name="Group 635"/>
            <p:cNvGrpSpPr>
              <a:grpSpLocks noChangeAspect="1"/>
            </p:cNvGrpSpPr>
            <p:nvPr/>
          </p:nvGrpSpPr>
          <p:grpSpPr bwMode="auto">
            <a:xfrm>
              <a:off x="670" y="407"/>
              <a:ext cx="52" cy="19"/>
              <a:chOff x="2402" y="867"/>
              <a:chExt cx="268" cy="97"/>
            </a:xfrm>
            <a:grpFill/>
          </p:grpSpPr>
          <p:grpSp>
            <p:nvGrpSpPr>
              <p:cNvPr id="4862" name="Group 63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528" name="Freeform 63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29" name="Freeform 63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0" name="Freeform 63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1" name="Line 64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2" name="Line 64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33" name="Line 6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63" name="Group 64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538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39" name="Oval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64" name="Group 64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536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37" name="Oval 6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527" name="Line 64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65" name="Group 650"/>
            <p:cNvGrpSpPr>
              <a:grpSpLocks noChangeAspect="1"/>
            </p:cNvGrpSpPr>
            <p:nvPr/>
          </p:nvGrpSpPr>
          <p:grpSpPr bwMode="auto">
            <a:xfrm>
              <a:off x="715" y="408"/>
              <a:ext cx="53" cy="19"/>
              <a:chOff x="2402" y="867"/>
              <a:chExt cx="268" cy="97"/>
            </a:xfrm>
            <a:grpFill/>
          </p:grpSpPr>
          <p:grpSp>
            <p:nvGrpSpPr>
              <p:cNvPr id="4868" name="Group 651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514" name="Freeform 652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5" name="Freeform 653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6" name="Freeform 654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7" name="Line 65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8" name="Line 656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19" name="Line 6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69" name="Group 658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524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25" name="Oval 6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70" name="Group 661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522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23" name="Oval 6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513" name="Line 664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71" name="Group 665"/>
            <p:cNvGrpSpPr>
              <a:grpSpLocks noChangeAspect="1"/>
            </p:cNvGrpSpPr>
            <p:nvPr/>
          </p:nvGrpSpPr>
          <p:grpSpPr bwMode="auto">
            <a:xfrm>
              <a:off x="767" y="409"/>
              <a:ext cx="56" cy="20"/>
              <a:chOff x="2402" y="867"/>
              <a:chExt cx="268" cy="97"/>
            </a:xfrm>
            <a:grpFill/>
          </p:grpSpPr>
          <p:grpSp>
            <p:nvGrpSpPr>
              <p:cNvPr id="4872" name="Group 666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500" name="Freeform 667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1" name="Freeform 668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2" name="Freeform 669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3" name="Line 67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4" name="Line 671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505" name="Line 67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74" name="Group 673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510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11" name="Oval 6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75" name="Group 676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508" name="Freeform 677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509" name="Oval 6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99" name="Line 679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76" name="Group 680"/>
            <p:cNvGrpSpPr>
              <a:grpSpLocks noChangeAspect="1"/>
            </p:cNvGrpSpPr>
            <p:nvPr/>
          </p:nvGrpSpPr>
          <p:grpSpPr bwMode="auto">
            <a:xfrm flipH="1">
              <a:off x="580" y="433"/>
              <a:ext cx="46" cy="19"/>
              <a:chOff x="2769" y="979"/>
              <a:chExt cx="230" cy="90"/>
            </a:xfrm>
            <a:grpFill/>
          </p:grpSpPr>
          <p:sp>
            <p:nvSpPr>
              <p:cNvPr id="7491" name="Freeform 681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2" name="Freeform 682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3" name="Freeform 683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4" name="Freeform 684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5" name="Freeform 685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6" name="Freeform 686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7" name="Freeform 687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877" name="Group 688"/>
            <p:cNvGrpSpPr>
              <a:grpSpLocks noChangeAspect="1"/>
            </p:cNvGrpSpPr>
            <p:nvPr/>
          </p:nvGrpSpPr>
          <p:grpSpPr bwMode="auto">
            <a:xfrm>
              <a:off x="705" y="429"/>
              <a:ext cx="43" cy="18"/>
              <a:chOff x="2769" y="979"/>
              <a:chExt cx="230" cy="90"/>
            </a:xfrm>
            <a:grpFill/>
          </p:grpSpPr>
          <p:sp>
            <p:nvSpPr>
              <p:cNvPr id="7484" name="Freeform 68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5" name="Freeform 69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6" name="Freeform 69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7" name="Freeform 69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8" name="Freeform 69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9" name="Freeform 69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0" name="Freeform 69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404" name="Freeform 696"/>
            <p:cNvSpPr>
              <a:spLocks noChangeAspect="1"/>
            </p:cNvSpPr>
            <p:nvPr/>
          </p:nvSpPr>
          <p:spPr bwMode="auto">
            <a:xfrm>
              <a:off x="446" y="321"/>
              <a:ext cx="205" cy="105"/>
            </a:xfrm>
            <a:custGeom>
              <a:avLst/>
              <a:gdLst>
                <a:gd name="T0" fmla="*/ 1 w 396"/>
                <a:gd name="T1" fmla="*/ 7 h 203"/>
                <a:gd name="T2" fmla="*/ 13 w 396"/>
                <a:gd name="T3" fmla="*/ 7 h 203"/>
                <a:gd name="T4" fmla="*/ 14 w 396"/>
                <a:gd name="T5" fmla="*/ 7 h 203"/>
                <a:gd name="T6" fmla="*/ 14 w 396"/>
                <a:gd name="T7" fmla="*/ 7 h 203"/>
                <a:gd name="T8" fmla="*/ 14 w 396"/>
                <a:gd name="T9" fmla="*/ 6 h 203"/>
                <a:gd name="T10" fmla="*/ 14 w 396"/>
                <a:gd name="T11" fmla="*/ 6 h 203"/>
                <a:gd name="T12" fmla="*/ 14 w 396"/>
                <a:gd name="T13" fmla="*/ 6 h 203"/>
                <a:gd name="T14" fmla="*/ 14 w 396"/>
                <a:gd name="T15" fmla="*/ 5 h 203"/>
                <a:gd name="T16" fmla="*/ 14 w 396"/>
                <a:gd name="T17" fmla="*/ 5 h 203"/>
                <a:gd name="T18" fmla="*/ 14 w 396"/>
                <a:gd name="T19" fmla="*/ 5 h 203"/>
                <a:gd name="T20" fmla="*/ 13 w 396"/>
                <a:gd name="T21" fmla="*/ 5 h 203"/>
                <a:gd name="T22" fmla="*/ 13 w 396"/>
                <a:gd name="T23" fmla="*/ 4 h 203"/>
                <a:gd name="T24" fmla="*/ 12 w 396"/>
                <a:gd name="T25" fmla="*/ 3 h 203"/>
                <a:gd name="T26" fmla="*/ 10 w 396"/>
                <a:gd name="T27" fmla="*/ 3 h 203"/>
                <a:gd name="T28" fmla="*/ 10 w 396"/>
                <a:gd name="T29" fmla="*/ 2 h 203"/>
                <a:gd name="T30" fmla="*/ 10 w 396"/>
                <a:gd name="T31" fmla="*/ 2 h 203"/>
                <a:gd name="T32" fmla="*/ 9 w 396"/>
                <a:gd name="T33" fmla="*/ 2 h 203"/>
                <a:gd name="T34" fmla="*/ 9 w 396"/>
                <a:gd name="T35" fmla="*/ 2 h 203"/>
                <a:gd name="T36" fmla="*/ 8 w 396"/>
                <a:gd name="T37" fmla="*/ 2 h 203"/>
                <a:gd name="T38" fmla="*/ 8 w 396"/>
                <a:gd name="T39" fmla="*/ 2 h 203"/>
                <a:gd name="T40" fmla="*/ 7 w 396"/>
                <a:gd name="T41" fmla="*/ 3 h 203"/>
                <a:gd name="T42" fmla="*/ 7 w 396"/>
                <a:gd name="T43" fmla="*/ 2 h 203"/>
                <a:gd name="T44" fmla="*/ 7 w 396"/>
                <a:gd name="T45" fmla="*/ 2 h 203"/>
                <a:gd name="T46" fmla="*/ 7 w 396"/>
                <a:gd name="T47" fmla="*/ 2 h 203"/>
                <a:gd name="T48" fmla="*/ 7 w 396"/>
                <a:gd name="T49" fmla="*/ 1 h 203"/>
                <a:gd name="T50" fmla="*/ 6 w 396"/>
                <a:gd name="T51" fmla="*/ 0 h 203"/>
                <a:gd name="T52" fmla="*/ 6 w 396"/>
                <a:gd name="T53" fmla="*/ 1 h 203"/>
                <a:gd name="T54" fmla="*/ 5 w 396"/>
                <a:gd name="T55" fmla="*/ 1 h 203"/>
                <a:gd name="T56" fmla="*/ 5 w 396"/>
                <a:gd name="T57" fmla="*/ 1 h 203"/>
                <a:gd name="T58" fmla="*/ 5 w 396"/>
                <a:gd name="T59" fmla="*/ 2 h 203"/>
                <a:gd name="T60" fmla="*/ 5 w 396"/>
                <a:gd name="T61" fmla="*/ 2 h 203"/>
                <a:gd name="T62" fmla="*/ 5 w 396"/>
                <a:gd name="T63" fmla="*/ 2 h 203"/>
                <a:gd name="T64" fmla="*/ 5 w 396"/>
                <a:gd name="T65" fmla="*/ 3 h 203"/>
                <a:gd name="T66" fmla="*/ 5 w 396"/>
                <a:gd name="T67" fmla="*/ 3 h 203"/>
                <a:gd name="T68" fmla="*/ 5 w 396"/>
                <a:gd name="T69" fmla="*/ 2 h 203"/>
                <a:gd name="T70" fmla="*/ 5 w 396"/>
                <a:gd name="T71" fmla="*/ 2 h 203"/>
                <a:gd name="T72" fmla="*/ 5 w 396"/>
                <a:gd name="T73" fmla="*/ 2 h 203"/>
                <a:gd name="T74" fmla="*/ 5 w 396"/>
                <a:gd name="T75" fmla="*/ 3 h 203"/>
                <a:gd name="T76" fmla="*/ 3 w 396"/>
                <a:gd name="T77" fmla="*/ 3 h 203"/>
                <a:gd name="T78" fmla="*/ 4 w 396"/>
                <a:gd name="T79" fmla="*/ 3 h 203"/>
                <a:gd name="T80" fmla="*/ 3 w 396"/>
                <a:gd name="T81" fmla="*/ 3 h 203"/>
                <a:gd name="T82" fmla="*/ 2 w 396"/>
                <a:gd name="T83" fmla="*/ 5 h 203"/>
                <a:gd name="T84" fmla="*/ 2 w 396"/>
                <a:gd name="T85" fmla="*/ 5 h 203"/>
                <a:gd name="T86" fmla="*/ 2 w 396"/>
                <a:gd name="T87" fmla="*/ 5 h 203"/>
                <a:gd name="T88" fmla="*/ 1 w 396"/>
                <a:gd name="T89" fmla="*/ 5 h 203"/>
                <a:gd name="T90" fmla="*/ 1 w 396"/>
                <a:gd name="T91" fmla="*/ 5 h 203"/>
                <a:gd name="T92" fmla="*/ 0 w 396"/>
                <a:gd name="T93" fmla="*/ 6 h 203"/>
                <a:gd name="T94" fmla="*/ 1 w 396"/>
                <a:gd name="T95" fmla="*/ 5 h 203"/>
                <a:gd name="T96" fmla="*/ 1 w 396"/>
                <a:gd name="T97" fmla="*/ 6 h 203"/>
                <a:gd name="T98" fmla="*/ 1 w 396"/>
                <a:gd name="T99" fmla="*/ 7 h 203"/>
                <a:gd name="T100" fmla="*/ 1 w 396"/>
                <a:gd name="T101" fmla="*/ 7 h 2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96"/>
                <a:gd name="T154" fmla="*/ 0 h 203"/>
                <a:gd name="T155" fmla="*/ 396 w 396"/>
                <a:gd name="T156" fmla="*/ 203 h 20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96" h="203">
                  <a:moveTo>
                    <a:pt x="20" y="189"/>
                  </a:moveTo>
                  <a:lnTo>
                    <a:pt x="362" y="203"/>
                  </a:lnTo>
                  <a:lnTo>
                    <a:pt x="380" y="197"/>
                  </a:lnTo>
                  <a:lnTo>
                    <a:pt x="387" y="188"/>
                  </a:lnTo>
                  <a:lnTo>
                    <a:pt x="378" y="164"/>
                  </a:lnTo>
                  <a:lnTo>
                    <a:pt x="390" y="158"/>
                  </a:lnTo>
                  <a:lnTo>
                    <a:pt x="396" y="153"/>
                  </a:lnTo>
                  <a:lnTo>
                    <a:pt x="396" y="137"/>
                  </a:lnTo>
                  <a:lnTo>
                    <a:pt x="387" y="133"/>
                  </a:lnTo>
                  <a:lnTo>
                    <a:pt x="385" y="121"/>
                  </a:lnTo>
                  <a:lnTo>
                    <a:pt x="368" y="119"/>
                  </a:lnTo>
                  <a:lnTo>
                    <a:pt x="362" y="115"/>
                  </a:lnTo>
                  <a:lnTo>
                    <a:pt x="340" y="73"/>
                  </a:lnTo>
                  <a:lnTo>
                    <a:pt x="281" y="74"/>
                  </a:lnTo>
                  <a:lnTo>
                    <a:pt x="270" y="45"/>
                  </a:lnTo>
                  <a:lnTo>
                    <a:pt x="258" y="41"/>
                  </a:lnTo>
                  <a:lnTo>
                    <a:pt x="239" y="41"/>
                  </a:lnTo>
                  <a:lnTo>
                    <a:pt x="226" y="42"/>
                  </a:lnTo>
                  <a:lnTo>
                    <a:pt x="214" y="46"/>
                  </a:lnTo>
                  <a:lnTo>
                    <a:pt x="209" y="57"/>
                  </a:lnTo>
                  <a:lnTo>
                    <a:pt x="202" y="61"/>
                  </a:lnTo>
                  <a:lnTo>
                    <a:pt x="198" y="48"/>
                  </a:lnTo>
                  <a:lnTo>
                    <a:pt x="189" y="38"/>
                  </a:lnTo>
                  <a:lnTo>
                    <a:pt x="182" y="38"/>
                  </a:lnTo>
                  <a:lnTo>
                    <a:pt x="182" y="6"/>
                  </a:lnTo>
                  <a:lnTo>
                    <a:pt x="169" y="0"/>
                  </a:lnTo>
                  <a:lnTo>
                    <a:pt x="153" y="2"/>
                  </a:lnTo>
                  <a:lnTo>
                    <a:pt x="135" y="4"/>
                  </a:lnTo>
                  <a:lnTo>
                    <a:pt x="135" y="10"/>
                  </a:lnTo>
                  <a:lnTo>
                    <a:pt x="135" y="44"/>
                  </a:lnTo>
                  <a:lnTo>
                    <a:pt x="147" y="46"/>
                  </a:lnTo>
                  <a:lnTo>
                    <a:pt x="147" y="53"/>
                  </a:lnTo>
                  <a:lnTo>
                    <a:pt x="145" y="62"/>
                  </a:lnTo>
                  <a:lnTo>
                    <a:pt x="139" y="62"/>
                  </a:lnTo>
                  <a:lnTo>
                    <a:pt x="131" y="60"/>
                  </a:lnTo>
                  <a:lnTo>
                    <a:pt x="131" y="44"/>
                  </a:lnTo>
                  <a:lnTo>
                    <a:pt x="117" y="44"/>
                  </a:lnTo>
                  <a:lnTo>
                    <a:pt x="117" y="65"/>
                  </a:lnTo>
                  <a:lnTo>
                    <a:pt x="91" y="64"/>
                  </a:lnTo>
                  <a:lnTo>
                    <a:pt x="98" y="75"/>
                  </a:lnTo>
                  <a:lnTo>
                    <a:pt x="78" y="76"/>
                  </a:lnTo>
                  <a:lnTo>
                    <a:pt x="57" y="120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17" y="132"/>
                  </a:lnTo>
                  <a:lnTo>
                    <a:pt x="5" y="130"/>
                  </a:lnTo>
                  <a:lnTo>
                    <a:pt x="0" y="148"/>
                  </a:lnTo>
                  <a:lnTo>
                    <a:pt x="22" y="146"/>
                  </a:lnTo>
                  <a:lnTo>
                    <a:pt x="30" y="154"/>
                  </a:lnTo>
                  <a:lnTo>
                    <a:pt x="12" y="189"/>
                  </a:lnTo>
                  <a:lnTo>
                    <a:pt x="20" y="18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5" name="Freeform 697"/>
            <p:cNvSpPr>
              <a:spLocks noChangeAspect="1"/>
            </p:cNvSpPr>
            <p:nvPr/>
          </p:nvSpPr>
          <p:spPr bwMode="auto">
            <a:xfrm>
              <a:off x="487" y="355"/>
              <a:ext cx="142" cy="40"/>
            </a:xfrm>
            <a:custGeom>
              <a:avLst/>
              <a:gdLst>
                <a:gd name="T0" fmla="*/ 0 w 275"/>
                <a:gd name="T1" fmla="*/ 1 h 77"/>
                <a:gd name="T2" fmla="*/ 1 w 275"/>
                <a:gd name="T3" fmla="*/ 1 h 77"/>
                <a:gd name="T4" fmla="*/ 2 w 275"/>
                <a:gd name="T5" fmla="*/ 0 h 77"/>
                <a:gd name="T6" fmla="*/ 2 w 275"/>
                <a:gd name="T7" fmla="*/ 0 h 77"/>
                <a:gd name="T8" fmla="*/ 3 w 275"/>
                <a:gd name="T9" fmla="*/ 1 h 77"/>
                <a:gd name="T10" fmla="*/ 5 w 275"/>
                <a:gd name="T11" fmla="*/ 1 h 77"/>
                <a:gd name="T12" fmla="*/ 5 w 275"/>
                <a:gd name="T13" fmla="*/ 1 h 77"/>
                <a:gd name="T14" fmla="*/ 8 w 275"/>
                <a:gd name="T15" fmla="*/ 1 h 77"/>
                <a:gd name="T16" fmla="*/ 8 w 275"/>
                <a:gd name="T17" fmla="*/ 3 h 77"/>
                <a:gd name="T18" fmla="*/ 9 w 275"/>
                <a:gd name="T19" fmla="*/ 3 h 77"/>
                <a:gd name="T20" fmla="*/ 10 w 275"/>
                <a:gd name="T21" fmla="*/ 3 h 77"/>
                <a:gd name="T22" fmla="*/ 10 w 275"/>
                <a:gd name="T23" fmla="*/ 3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5"/>
                <a:gd name="T37" fmla="*/ 0 h 77"/>
                <a:gd name="T38" fmla="*/ 275 w 275"/>
                <a:gd name="T39" fmla="*/ 77 h 7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5" h="77">
                  <a:moveTo>
                    <a:pt x="0" y="14"/>
                  </a:moveTo>
                  <a:lnTo>
                    <a:pt x="26" y="14"/>
                  </a:lnTo>
                  <a:lnTo>
                    <a:pt x="38" y="0"/>
                  </a:lnTo>
                  <a:lnTo>
                    <a:pt x="56" y="0"/>
                  </a:lnTo>
                  <a:lnTo>
                    <a:pt x="65" y="5"/>
                  </a:lnTo>
                  <a:lnTo>
                    <a:pt x="134" y="7"/>
                  </a:lnTo>
                  <a:lnTo>
                    <a:pt x="133" y="23"/>
                  </a:lnTo>
                  <a:lnTo>
                    <a:pt x="226" y="25"/>
                  </a:lnTo>
                  <a:lnTo>
                    <a:pt x="226" y="74"/>
                  </a:lnTo>
                  <a:lnTo>
                    <a:pt x="250" y="77"/>
                  </a:lnTo>
                  <a:lnTo>
                    <a:pt x="263" y="76"/>
                  </a:lnTo>
                  <a:lnTo>
                    <a:pt x="275" y="7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6" name="Freeform 698"/>
            <p:cNvSpPr>
              <a:spLocks noChangeAspect="1"/>
            </p:cNvSpPr>
            <p:nvPr/>
          </p:nvSpPr>
          <p:spPr bwMode="auto">
            <a:xfrm>
              <a:off x="605" y="363"/>
              <a:ext cx="8" cy="12"/>
            </a:xfrm>
            <a:custGeom>
              <a:avLst/>
              <a:gdLst>
                <a:gd name="T0" fmla="*/ 0 w 16"/>
                <a:gd name="T1" fmla="*/ 1 h 24"/>
                <a:gd name="T2" fmla="*/ 1 w 16"/>
                <a:gd name="T3" fmla="*/ 0 h 24"/>
                <a:gd name="T4" fmla="*/ 1 w 16"/>
                <a:gd name="T5" fmla="*/ 1 h 24"/>
                <a:gd name="T6" fmla="*/ 1 w 16"/>
                <a:gd name="T7" fmla="*/ 1 h 24"/>
                <a:gd name="T8" fmla="*/ 1 w 16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24"/>
                <a:gd name="T17" fmla="*/ 16 w 16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24">
                  <a:moveTo>
                    <a:pt x="0" y="6"/>
                  </a:moveTo>
                  <a:lnTo>
                    <a:pt x="8" y="0"/>
                  </a:lnTo>
                  <a:lnTo>
                    <a:pt x="16" y="7"/>
                  </a:lnTo>
                  <a:lnTo>
                    <a:pt x="15" y="21"/>
                  </a:lnTo>
                  <a:lnTo>
                    <a:pt x="2" y="24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7" name="Freeform 699"/>
            <p:cNvSpPr>
              <a:spLocks noChangeAspect="1"/>
            </p:cNvSpPr>
            <p:nvPr/>
          </p:nvSpPr>
          <p:spPr bwMode="auto">
            <a:xfrm>
              <a:off x="612" y="359"/>
              <a:ext cx="22" cy="30"/>
            </a:xfrm>
            <a:custGeom>
              <a:avLst/>
              <a:gdLst>
                <a:gd name="T0" fmla="*/ 1 w 42"/>
                <a:gd name="T1" fmla="*/ 0 h 58"/>
                <a:gd name="T2" fmla="*/ 0 w 42"/>
                <a:gd name="T3" fmla="*/ 1 h 58"/>
                <a:gd name="T4" fmla="*/ 1 w 42"/>
                <a:gd name="T5" fmla="*/ 2 h 58"/>
                <a:gd name="T6" fmla="*/ 2 w 42"/>
                <a:gd name="T7" fmla="*/ 2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58"/>
                <a:gd name="T14" fmla="*/ 42 w 42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58">
                  <a:moveTo>
                    <a:pt x="18" y="0"/>
                  </a:moveTo>
                  <a:lnTo>
                    <a:pt x="0" y="12"/>
                  </a:lnTo>
                  <a:lnTo>
                    <a:pt x="24" y="58"/>
                  </a:lnTo>
                  <a:lnTo>
                    <a:pt x="42" y="43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8" name="Freeform 700"/>
            <p:cNvSpPr>
              <a:spLocks noChangeAspect="1"/>
            </p:cNvSpPr>
            <p:nvPr/>
          </p:nvSpPr>
          <p:spPr bwMode="auto">
            <a:xfrm>
              <a:off x="523" y="306"/>
              <a:ext cx="12" cy="17"/>
            </a:xfrm>
            <a:custGeom>
              <a:avLst/>
              <a:gdLst>
                <a:gd name="T0" fmla="*/ 1 w 24"/>
                <a:gd name="T1" fmla="*/ 1 h 33"/>
                <a:gd name="T2" fmla="*/ 1 w 24"/>
                <a:gd name="T3" fmla="*/ 1 h 33"/>
                <a:gd name="T4" fmla="*/ 1 w 24"/>
                <a:gd name="T5" fmla="*/ 1 h 33"/>
                <a:gd name="T6" fmla="*/ 0 w 24"/>
                <a:gd name="T7" fmla="*/ 1 h 33"/>
                <a:gd name="T8" fmla="*/ 1 w 24"/>
                <a:gd name="T9" fmla="*/ 1 h 33"/>
                <a:gd name="T10" fmla="*/ 1 w 24"/>
                <a:gd name="T11" fmla="*/ 0 h 33"/>
                <a:gd name="T12" fmla="*/ 1 w 24"/>
                <a:gd name="T13" fmla="*/ 1 h 33"/>
                <a:gd name="T14" fmla="*/ 1 w 24"/>
                <a:gd name="T15" fmla="*/ 1 h 33"/>
                <a:gd name="T16" fmla="*/ 1 w 24"/>
                <a:gd name="T17" fmla="*/ 1 h 33"/>
                <a:gd name="T18" fmla="*/ 1 w 24"/>
                <a:gd name="T19" fmla="*/ 1 h 33"/>
                <a:gd name="T20" fmla="*/ 1 w 24"/>
                <a:gd name="T21" fmla="*/ 1 h 33"/>
                <a:gd name="T22" fmla="*/ 1 w 24"/>
                <a:gd name="T23" fmla="*/ 1 h 33"/>
                <a:gd name="T24" fmla="*/ 1 w 24"/>
                <a:gd name="T25" fmla="*/ 1 h 33"/>
                <a:gd name="T26" fmla="*/ 1 w 24"/>
                <a:gd name="T27" fmla="*/ 2 h 33"/>
                <a:gd name="T28" fmla="*/ 1 w 24"/>
                <a:gd name="T29" fmla="*/ 1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33"/>
                <a:gd name="T47" fmla="*/ 24 w 24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33">
                  <a:moveTo>
                    <a:pt x="6" y="29"/>
                  </a:moveTo>
                  <a:lnTo>
                    <a:pt x="6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4" y="1"/>
                  </a:lnTo>
                  <a:lnTo>
                    <a:pt x="15" y="0"/>
                  </a:lnTo>
                  <a:lnTo>
                    <a:pt x="16" y="7"/>
                  </a:lnTo>
                  <a:lnTo>
                    <a:pt x="19" y="21"/>
                  </a:lnTo>
                  <a:lnTo>
                    <a:pt x="10" y="21"/>
                  </a:lnTo>
                  <a:lnTo>
                    <a:pt x="8" y="4"/>
                  </a:lnTo>
                  <a:lnTo>
                    <a:pt x="8" y="21"/>
                  </a:lnTo>
                  <a:lnTo>
                    <a:pt x="20" y="21"/>
                  </a:lnTo>
                  <a:lnTo>
                    <a:pt x="14" y="27"/>
                  </a:lnTo>
                  <a:lnTo>
                    <a:pt x="24" y="33"/>
                  </a:lnTo>
                  <a:lnTo>
                    <a:pt x="6" y="29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09" name="Freeform 701"/>
            <p:cNvSpPr>
              <a:spLocks noChangeAspect="1"/>
            </p:cNvSpPr>
            <p:nvPr/>
          </p:nvSpPr>
          <p:spPr bwMode="auto">
            <a:xfrm>
              <a:off x="516" y="341"/>
              <a:ext cx="26" cy="2"/>
            </a:xfrm>
            <a:custGeom>
              <a:avLst/>
              <a:gdLst>
                <a:gd name="T0" fmla="*/ 0 w 50"/>
                <a:gd name="T1" fmla="*/ 1 h 4"/>
                <a:gd name="T2" fmla="*/ 1 w 50"/>
                <a:gd name="T3" fmla="*/ 1 h 4"/>
                <a:gd name="T4" fmla="*/ 2 w 50"/>
                <a:gd name="T5" fmla="*/ 1 h 4"/>
                <a:gd name="T6" fmla="*/ 2 w 5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4"/>
                <a:gd name="T14" fmla="*/ 50 w 50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4">
                  <a:moveTo>
                    <a:pt x="0" y="2"/>
                  </a:moveTo>
                  <a:lnTo>
                    <a:pt x="21" y="4"/>
                  </a:lnTo>
                  <a:lnTo>
                    <a:pt x="39" y="3"/>
                  </a:lnTo>
                  <a:lnTo>
                    <a:pt x="5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0" name="Freeform 702"/>
            <p:cNvSpPr>
              <a:spLocks noChangeAspect="1"/>
            </p:cNvSpPr>
            <p:nvPr/>
          </p:nvSpPr>
          <p:spPr bwMode="auto">
            <a:xfrm>
              <a:off x="560" y="346"/>
              <a:ext cx="24" cy="2"/>
            </a:xfrm>
            <a:custGeom>
              <a:avLst/>
              <a:gdLst>
                <a:gd name="T0" fmla="*/ 0 w 46"/>
                <a:gd name="T1" fmla="*/ 0 h 3"/>
                <a:gd name="T2" fmla="*/ 1 w 46"/>
                <a:gd name="T3" fmla="*/ 1 h 3"/>
                <a:gd name="T4" fmla="*/ 2 w 46"/>
                <a:gd name="T5" fmla="*/ 1 h 3"/>
                <a:gd name="T6" fmla="*/ 2 w 46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3"/>
                <a:gd name="T14" fmla="*/ 46 w 4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3">
                  <a:moveTo>
                    <a:pt x="0" y="0"/>
                  </a:moveTo>
                  <a:lnTo>
                    <a:pt x="20" y="2"/>
                  </a:lnTo>
                  <a:lnTo>
                    <a:pt x="35" y="3"/>
                  </a:lnTo>
                  <a:lnTo>
                    <a:pt x="46" y="1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1" name="Freeform 703"/>
            <p:cNvSpPr>
              <a:spLocks noChangeAspect="1"/>
            </p:cNvSpPr>
            <p:nvPr/>
          </p:nvSpPr>
          <p:spPr bwMode="auto">
            <a:xfrm>
              <a:off x="516" y="324"/>
              <a:ext cx="25" cy="3"/>
            </a:xfrm>
            <a:custGeom>
              <a:avLst/>
              <a:gdLst>
                <a:gd name="T0" fmla="*/ 0 w 48"/>
                <a:gd name="T1" fmla="*/ 1 h 6"/>
                <a:gd name="T2" fmla="*/ 1 w 48"/>
                <a:gd name="T3" fmla="*/ 1 h 6"/>
                <a:gd name="T4" fmla="*/ 1 w 48"/>
                <a:gd name="T5" fmla="*/ 1 h 6"/>
                <a:gd name="T6" fmla="*/ 2 w 48"/>
                <a:gd name="T7" fmla="*/ 1 h 6"/>
                <a:gd name="T8" fmla="*/ 2 w 4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6"/>
                <a:gd name="T17" fmla="*/ 48 w 4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6">
                  <a:moveTo>
                    <a:pt x="0" y="2"/>
                  </a:moveTo>
                  <a:lnTo>
                    <a:pt x="10" y="5"/>
                  </a:lnTo>
                  <a:lnTo>
                    <a:pt x="27" y="6"/>
                  </a:lnTo>
                  <a:lnTo>
                    <a:pt x="40" y="6"/>
                  </a:lnTo>
                  <a:lnTo>
                    <a:pt x="4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2" name="Freeform 704"/>
            <p:cNvSpPr>
              <a:spLocks noChangeAspect="1"/>
            </p:cNvSpPr>
            <p:nvPr/>
          </p:nvSpPr>
          <p:spPr bwMode="auto">
            <a:xfrm>
              <a:off x="606" y="404"/>
              <a:ext cx="38" cy="4"/>
            </a:xfrm>
            <a:custGeom>
              <a:avLst/>
              <a:gdLst>
                <a:gd name="T0" fmla="*/ 0 w 73"/>
                <a:gd name="T1" fmla="*/ 1 h 7"/>
                <a:gd name="T2" fmla="*/ 1 w 73"/>
                <a:gd name="T3" fmla="*/ 1 h 7"/>
                <a:gd name="T4" fmla="*/ 2 w 73"/>
                <a:gd name="T5" fmla="*/ 1 h 7"/>
                <a:gd name="T6" fmla="*/ 2 w 73"/>
                <a:gd name="T7" fmla="*/ 0 h 7"/>
                <a:gd name="T8" fmla="*/ 3 w 7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"/>
                <a:gd name="T16" fmla="*/ 0 h 7"/>
                <a:gd name="T17" fmla="*/ 73 w 73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" h="7">
                  <a:moveTo>
                    <a:pt x="0" y="3"/>
                  </a:moveTo>
                  <a:lnTo>
                    <a:pt x="20" y="7"/>
                  </a:lnTo>
                  <a:lnTo>
                    <a:pt x="44" y="4"/>
                  </a:lnTo>
                  <a:lnTo>
                    <a:pt x="51" y="0"/>
                  </a:lnTo>
                  <a:lnTo>
                    <a:pt x="7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3" name="Line 705"/>
            <p:cNvSpPr>
              <a:spLocks noChangeAspect="1" noChangeShapeType="1"/>
            </p:cNvSpPr>
            <p:nvPr/>
          </p:nvSpPr>
          <p:spPr bwMode="auto">
            <a:xfrm>
              <a:off x="631" y="398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4" name="Line 706"/>
            <p:cNvSpPr>
              <a:spLocks noChangeAspect="1" noChangeShapeType="1"/>
            </p:cNvSpPr>
            <p:nvPr/>
          </p:nvSpPr>
          <p:spPr bwMode="auto">
            <a:xfrm>
              <a:off x="644" y="397"/>
              <a:ext cx="0" cy="7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5" name="Line 707"/>
            <p:cNvSpPr>
              <a:spLocks noChangeAspect="1" noChangeShapeType="1"/>
            </p:cNvSpPr>
            <p:nvPr/>
          </p:nvSpPr>
          <p:spPr bwMode="auto">
            <a:xfrm>
              <a:off x="618" y="400"/>
              <a:ext cx="0" cy="8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6" name="Line 708"/>
            <p:cNvSpPr>
              <a:spLocks noChangeAspect="1" noChangeShapeType="1"/>
            </p:cNvSpPr>
            <p:nvPr/>
          </p:nvSpPr>
          <p:spPr bwMode="auto">
            <a:xfrm>
              <a:off x="604" y="394"/>
              <a:ext cx="5" cy="1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7" name="Freeform 709"/>
            <p:cNvSpPr>
              <a:spLocks noChangeAspect="1"/>
            </p:cNvSpPr>
            <p:nvPr/>
          </p:nvSpPr>
          <p:spPr bwMode="auto">
            <a:xfrm>
              <a:off x="604" y="394"/>
              <a:ext cx="46" cy="4"/>
            </a:xfrm>
            <a:custGeom>
              <a:avLst/>
              <a:gdLst>
                <a:gd name="T0" fmla="*/ 0 w 88"/>
                <a:gd name="T1" fmla="*/ 0 h 9"/>
                <a:gd name="T2" fmla="*/ 1 w 88"/>
                <a:gd name="T3" fmla="*/ 0 h 9"/>
                <a:gd name="T4" fmla="*/ 1 w 88"/>
                <a:gd name="T5" fmla="*/ 0 h 9"/>
                <a:gd name="T6" fmla="*/ 2 w 88"/>
                <a:gd name="T7" fmla="*/ 0 h 9"/>
                <a:gd name="T8" fmla="*/ 2 w 88"/>
                <a:gd name="T9" fmla="*/ 0 h 9"/>
                <a:gd name="T10" fmla="*/ 2 w 88"/>
                <a:gd name="T11" fmla="*/ 0 h 9"/>
                <a:gd name="T12" fmla="*/ 3 w 88"/>
                <a:gd name="T13" fmla="*/ 0 h 9"/>
                <a:gd name="T14" fmla="*/ 4 w 88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"/>
                <a:gd name="T25" fmla="*/ 0 h 9"/>
                <a:gd name="T26" fmla="*/ 88 w 88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" h="9">
                  <a:moveTo>
                    <a:pt x="0" y="3"/>
                  </a:moveTo>
                  <a:lnTo>
                    <a:pt x="10" y="9"/>
                  </a:lnTo>
                  <a:lnTo>
                    <a:pt x="30" y="9"/>
                  </a:lnTo>
                  <a:lnTo>
                    <a:pt x="36" y="8"/>
                  </a:lnTo>
                  <a:lnTo>
                    <a:pt x="44" y="9"/>
                  </a:lnTo>
                  <a:lnTo>
                    <a:pt x="50" y="9"/>
                  </a:lnTo>
                  <a:lnTo>
                    <a:pt x="75" y="8"/>
                  </a:lnTo>
                  <a:lnTo>
                    <a:pt x="88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8" name="Freeform 710"/>
            <p:cNvSpPr>
              <a:spLocks noChangeAspect="1"/>
            </p:cNvSpPr>
            <p:nvPr/>
          </p:nvSpPr>
          <p:spPr bwMode="auto">
            <a:xfrm>
              <a:off x="629" y="384"/>
              <a:ext cx="16" cy="11"/>
            </a:xfrm>
            <a:custGeom>
              <a:avLst/>
              <a:gdLst>
                <a:gd name="T0" fmla="*/ 1 w 31"/>
                <a:gd name="T1" fmla="*/ 1 h 21"/>
                <a:gd name="T2" fmla="*/ 0 w 31"/>
                <a:gd name="T3" fmla="*/ 1 h 21"/>
                <a:gd name="T4" fmla="*/ 1 w 31"/>
                <a:gd name="T5" fmla="*/ 1 h 21"/>
                <a:gd name="T6" fmla="*/ 1 w 31"/>
                <a:gd name="T7" fmla="*/ 1 h 21"/>
                <a:gd name="T8" fmla="*/ 1 w 31"/>
                <a:gd name="T9" fmla="*/ 0 h 21"/>
                <a:gd name="T10" fmla="*/ 1 w 31"/>
                <a:gd name="T11" fmla="*/ 1 h 21"/>
                <a:gd name="T12" fmla="*/ 1 w 31"/>
                <a:gd name="T13" fmla="*/ 1 h 21"/>
                <a:gd name="T14" fmla="*/ 1 w 31"/>
                <a:gd name="T15" fmla="*/ 1 h 21"/>
                <a:gd name="T16" fmla="*/ 1 w 31"/>
                <a:gd name="T17" fmla="*/ 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21"/>
                <a:gd name="T29" fmla="*/ 31 w 31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21">
                  <a:moveTo>
                    <a:pt x="1" y="18"/>
                  </a:moveTo>
                  <a:lnTo>
                    <a:pt x="0" y="7"/>
                  </a:lnTo>
                  <a:lnTo>
                    <a:pt x="9" y="3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1" y="16"/>
                  </a:lnTo>
                  <a:lnTo>
                    <a:pt x="17" y="17"/>
                  </a:lnTo>
                  <a:lnTo>
                    <a:pt x="11" y="21"/>
                  </a:lnTo>
                  <a:lnTo>
                    <a:pt x="1" y="18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19" name="Freeform 711"/>
            <p:cNvSpPr>
              <a:spLocks noChangeAspect="1"/>
            </p:cNvSpPr>
            <p:nvPr/>
          </p:nvSpPr>
          <p:spPr bwMode="auto">
            <a:xfrm>
              <a:off x="458" y="358"/>
              <a:ext cx="81" cy="39"/>
            </a:xfrm>
            <a:custGeom>
              <a:avLst/>
              <a:gdLst>
                <a:gd name="T0" fmla="*/ 1 w 156"/>
                <a:gd name="T1" fmla="*/ 2 h 75"/>
                <a:gd name="T2" fmla="*/ 1 w 156"/>
                <a:gd name="T3" fmla="*/ 3 h 75"/>
                <a:gd name="T4" fmla="*/ 0 w 156"/>
                <a:gd name="T5" fmla="*/ 3 h 75"/>
                <a:gd name="T6" fmla="*/ 1 w 156"/>
                <a:gd name="T7" fmla="*/ 3 h 75"/>
                <a:gd name="T8" fmla="*/ 1 w 156"/>
                <a:gd name="T9" fmla="*/ 3 h 75"/>
                <a:gd name="T10" fmla="*/ 2 w 156"/>
                <a:gd name="T11" fmla="*/ 3 h 75"/>
                <a:gd name="T12" fmla="*/ 2 w 156"/>
                <a:gd name="T13" fmla="*/ 3 h 75"/>
                <a:gd name="T14" fmla="*/ 2 w 156"/>
                <a:gd name="T15" fmla="*/ 2 h 75"/>
                <a:gd name="T16" fmla="*/ 2 w 156"/>
                <a:gd name="T17" fmla="*/ 2 h 75"/>
                <a:gd name="T18" fmla="*/ 2 w 156"/>
                <a:gd name="T19" fmla="*/ 2 h 75"/>
                <a:gd name="T20" fmla="*/ 2 w 156"/>
                <a:gd name="T21" fmla="*/ 3 h 75"/>
                <a:gd name="T22" fmla="*/ 2 w 156"/>
                <a:gd name="T23" fmla="*/ 3 h 75"/>
                <a:gd name="T24" fmla="*/ 3 w 156"/>
                <a:gd name="T25" fmla="*/ 3 h 75"/>
                <a:gd name="T26" fmla="*/ 6 w 156"/>
                <a:gd name="T27" fmla="*/ 3 h 75"/>
                <a:gd name="T28" fmla="*/ 6 w 156"/>
                <a:gd name="T29" fmla="*/ 2 h 75"/>
                <a:gd name="T30" fmla="*/ 5 w 156"/>
                <a:gd name="T31" fmla="*/ 2 h 75"/>
                <a:gd name="T32" fmla="*/ 5 w 156"/>
                <a:gd name="T33" fmla="*/ 2 h 75"/>
                <a:gd name="T34" fmla="*/ 5 w 156"/>
                <a:gd name="T35" fmla="*/ 2 h 75"/>
                <a:gd name="T36" fmla="*/ 6 w 156"/>
                <a:gd name="T37" fmla="*/ 2 h 75"/>
                <a:gd name="T38" fmla="*/ 6 w 156"/>
                <a:gd name="T39" fmla="*/ 1 h 75"/>
                <a:gd name="T40" fmla="*/ 5 w 156"/>
                <a:gd name="T41" fmla="*/ 1 h 75"/>
                <a:gd name="T42" fmla="*/ 5 w 156"/>
                <a:gd name="T43" fmla="*/ 1 h 75"/>
                <a:gd name="T44" fmla="*/ 5 w 156"/>
                <a:gd name="T45" fmla="*/ 1 h 75"/>
                <a:gd name="T46" fmla="*/ 5 w 156"/>
                <a:gd name="T47" fmla="*/ 1 h 75"/>
                <a:gd name="T48" fmla="*/ 5 w 156"/>
                <a:gd name="T49" fmla="*/ 0 h 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6"/>
                <a:gd name="T76" fmla="*/ 0 h 75"/>
                <a:gd name="T77" fmla="*/ 156 w 156"/>
                <a:gd name="T78" fmla="*/ 75 h 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6" h="75">
                  <a:moveTo>
                    <a:pt x="17" y="57"/>
                  </a:moveTo>
                  <a:lnTo>
                    <a:pt x="17" y="70"/>
                  </a:lnTo>
                  <a:lnTo>
                    <a:pt x="0" y="71"/>
                  </a:lnTo>
                  <a:lnTo>
                    <a:pt x="18" y="72"/>
                  </a:lnTo>
                  <a:lnTo>
                    <a:pt x="30" y="75"/>
                  </a:lnTo>
                  <a:lnTo>
                    <a:pt x="44" y="72"/>
                  </a:lnTo>
                  <a:lnTo>
                    <a:pt x="44" y="61"/>
                  </a:lnTo>
                  <a:lnTo>
                    <a:pt x="44" y="52"/>
                  </a:lnTo>
                  <a:lnTo>
                    <a:pt x="32" y="49"/>
                  </a:lnTo>
                  <a:lnTo>
                    <a:pt x="45" y="49"/>
                  </a:lnTo>
                  <a:lnTo>
                    <a:pt x="44" y="74"/>
                  </a:lnTo>
                  <a:lnTo>
                    <a:pt x="53" y="74"/>
                  </a:lnTo>
                  <a:lnTo>
                    <a:pt x="80" y="70"/>
                  </a:lnTo>
                  <a:lnTo>
                    <a:pt x="156" y="74"/>
                  </a:lnTo>
                  <a:lnTo>
                    <a:pt x="156" y="58"/>
                  </a:lnTo>
                  <a:lnTo>
                    <a:pt x="141" y="57"/>
                  </a:lnTo>
                  <a:lnTo>
                    <a:pt x="147" y="50"/>
                  </a:lnTo>
                  <a:lnTo>
                    <a:pt x="146" y="41"/>
                  </a:lnTo>
                  <a:lnTo>
                    <a:pt x="151" y="35"/>
                  </a:lnTo>
                  <a:lnTo>
                    <a:pt x="154" y="28"/>
                  </a:lnTo>
                  <a:lnTo>
                    <a:pt x="142" y="25"/>
                  </a:lnTo>
                  <a:lnTo>
                    <a:pt x="142" y="18"/>
                  </a:lnTo>
                  <a:lnTo>
                    <a:pt x="135" y="16"/>
                  </a:lnTo>
                  <a:lnTo>
                    <a:pt x="137" y="10"/>
                  </a:lnTo>
                  <a:lnTo>
                    <a:pt x="140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0" name="Freeform 712"/>
            <p:cNvSpPr>
              <a:spLocks noChangeAspect="1"/>
            </p:cNvSpPr>
            <p:nvPr/>
          </p:nvSpPr>
          <p:spPr bwMode="auto">
            <a:xfrm>
              <a:off x="516" y="357"/>
              <a:ext cx="21" cy="39"/>
            </a:xfrm>
            <a:custGeom>
              <a:avLst/>
              <a:gdLst>
                <a:gd name="T0" fmla="*/ 1 w 40"/>
                <a:gd name="T1" fmla="*/ 0 h 75"/>
                <a:gd name="T2" fmla="*/ 1 w 40"/>
                <a:gd name="T3" fmla="*/ 1 h 75"/>
                <a:gd name="T4" fmla="*/ 1 w 40"/>
                <a:gd name="T5" fmla="*/ 1 h 75"/>
                <a:gd name="T6" fmla="*/ 1 w 40"/>
                <a:gd name="T7" fmla="*/ 1 h 75"/>
                <a:gd name="T8" fmla="*/ 1 w 40"/>
                <a:gd name="T9" fmla="*/ 1 h 75"/>
                <a:gd name="T10" fmla="*/ 1 w 40"/>
                <a:gd name="T11" fmla="*/ 1 h 75"/>
                <a:gd name="T12" fmla="*/ 1 w 40"/>
                <a:gd name="T13" fmla="*/ 1 h 75"/>
                <a:gd name="T14" fmla="*/ 0 w 40"/>
                <a:gd name="T15" fmla="*/ 1 h 75"/>
                <a:gd name="T16" fmla="*/ 1 w 40"/>
                <a:gd name="T17" fmla="*/ 1 h 75"/>
                <a:gd name="T18" fmla="*/ 1 w 40"/>
                <a:gd name="T19" fmla="*/ 1 h 75"/>
                <a:gd name="T20" fmla="*/ 1 w 40"/>
                <a:gd name="T21" fmla="*/ 2 h 75"/>
                <a:gd name="T22" fmla="*/ 2 w 40"/>
                <a:gd name="T23" fmla="*/ 1 h 75"/>
                <a:gd name="T24" fmla="*/ 1 w 40"/>
                <a:gd name="T25" fmla="*/ 1 h 75"/>
                <a:gd name="T26" fmla="*/ 1 w 40"/>
                <a:gd name="T27" fmla="*/ 1 h 75"/>
                <a:gd name="T28" fmla="*/ 1 w 40"/>
                <a:gd name="T29" fmla="*/ 1 h 75"/>
                <a:gd name="T30" fmla="*/ 1 w 40"/>
                <a:gd name="T31" fmla="*/ 1 h 75"/>
                <a:gd name="T32" fmla="*/ 1 w 40"/>
                <a:gd name="T33" fmla="*/ 2 h 75"/>
                <a:gd name="T34" fmla="*/ 1 w 40"/>
                <a:gd name="T35" fmla="*/ 2 h 75"/>
                <a:gd name="T36" fmla="*/ 1 w 40"/>
                <a:gd name="T37" fmla="*/ 2 h 75"/>
                <a:gd name="T38" fmla="*/ 1 w 40"/>
                <a:gd name="T39" fmla="*/ 2 h 75"/>
                <a:gd name="T40" fmla="*/ 1 w 40"/>
                <a:gd name="T41" fmla="*/ 2 h 75"/>
                <a:gd name="T42" fmla="*/ 2 w 40"/>
                <a:gd name="T43" fmla="*/ 2 h 75"/>
                <a:gd name="T44" fmla="*/ 2 w 40"/>
                <a:gd name="T45" fmla="*/ 2 h 75"/>
                <a:gd name="T46" fmla="*/ 1 w 40"/>
                <a:gd name="T47" fmla="*/ 2 h 75"/>
                <a:gd name="T48" fmla="*/ 1 w 40"/>
                <a:gd name="T49" fmla="*/ 2 h 75"/>
                <a:gd name="T50" fmla="*/ 1 w 40"/>
                <a:gd name="T51" fmla="*/ 2 h 75"/>
                <a:gd name="T52" fmla="*/ 1 w 40"/>
                <a:gd name="T53" fmla="*/ 3 h 75"/>
                <a:gd name="T54" fmla="*/ 1 w 40"/>
                <a:gd name="T55" fmla="*/ 3 h 75"/>
                <a:gd name="T56" fmla="*/ 1 w 40"/>
                <a:gd name="T57" fmla="*/ 3 h 75"/>
                <a:gd name="T58" fmla="*/ 1 w 40"/>
                <a:gd name="T59" fmla="*/ 3 h 75"/>
                <a:gd name="T60" fmla="*/ 1 w 40"/>
                <a:gd name="T61" fmla="*/ 2 h 75"/>
                <a:gd name="T62" fmla="*/ 1 w 40"/>
                <a:gd name="T63" fmla="*/ 3 h 75"/>
                <a:gd name="T64" fmla="*/ 1 w 40"/>
                <a:gd name="T65" fmla="*/ 3 h 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75"/>
                <a:gd name="T101" fmla="*/ 40 w 40"/>
                <a:gd name="T102" fmla="*/ 75 h 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75">
                  <a:moveTo>
                    <a:pt x="3" y="0"/>
                  </a:moveTo>
                  <a:lnTo>
                    <a:pt x="1" y="14"/>
                  </a:lnTo>
                  <a:lnTo>
                    <a:pt x="14" y="14"/>
                  </a:lnTo>
                  <a:lnTo>
                    <a:pt x="22" y="11"/>
                  </a:lnTo>
                  <a:lnTo>
                    <a:pt x="12" y="15"/>
                  </a:lnTo>
                  <a:lnTo>
                    <a:pt x="3" y="15"/>
                  </a:lnTo>
                  <a:lnTo>
                    <a:pt x="5" y="22"/>
                  </a:lnTo>
                  <a:lnTo>
                    <a:pt x="0" y="31"/>
                  </a:lnTo>
                  <a:lnTo>
                    <a:pt x="13" y="31"/>
                  </a:lnTo>
                  <a:lnTo>
                    <a:pt x="19" y="30"/>
                  </a:lnTo>
                  <a:lnTo>
                    <a:pt x="29" y="35"/>
                  </a:lnTo>
                  <a:lnTo>
                    <a:pt x="40" y="29"/>
                  </a:lnTo>
                  <a:lnTo>
                    <a:pt x="28" y="29"/>
                  </a:lnTo>
                  <a:lnTo>
                    <a:pt x="20" y="25"/>
                  </a:lnTo>
                  <a:lnTo>
                    <a:pt x="16" y="14"/>
                  </a:lnTo>
                  <a:lnTo>
                    <a:pt x="9" y="23"/>
                  </a:lnTo>
                  <a:lnTo>
                    <a:pt x="3" y="37"/>
                  </a:lnTo>
                  <a:lnTo>
                    <a:pt x="10" y="47"/>
                  </a:lnTo>
                  <a:lnTo>
                    <a:pt x="19" y="42"/>
                  </a:lnTo>
                  <a:lnTo>
                    <a:pt x="18" y="32"/>
                  </a:lnTo>
                  <a:lnTo>
                    <a:pt x="21" y="45"/>
                  </a:lnTo>
                  <a:lnTo>
                    <a:pt x="32" y="43"/>
                  </a:lnTo>
                  <a:lnTo>
                    <a:pt x="33" y="49"/>
                  </a:lnTo>
                  <a:lnTo>
                    <a:pt x="29" y="58"/>
                  </a:lnTo>
                  <a:lnTo>
                    <a:pt x="9" y="58"/>
                  </a:lnTo>
                  <a:lnTo>
                    <a:pt x="9" y="51"/>
                  </a:lnTo>
                  <a:lnTo>
                    <a:pt x="7" y="63"/>
                  </a:lnTo>
                  <a:lnTo>
                    <a:pt x="6" y="70"/>
                  </a:lnTo>
                  <a:lnTo>
                    <a:pt x="16" y="72"/>
                  </a:lnTo>
                  <a:lnTo>
                    <a:pt x="19" y="63"/>
                  </a:lnTo>
                  <a:lnTo>
                    <a:pt x="25" y="59"/>
                  </a:lnTo>
                  <a:lnTo>
                    <a:pt x="27" y="66"/>
                  </a:lnTo>
                  <a:lnTo>
                    <a:pt x="27" y="75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1" name="Freeform 713"/>
            <p:cNvSpPr>
              <a:spLocks noChangeAspect="1"/>
            </p:cNvSpPr>
            <p:nvPr/>
          </p:nvSpPr>
          <p:spPr bwMode="auto">
            <a:xfrm>
              <a:off x="493" y="366"/>
              <a:ext cx="15" cy="22"/>
            </a:xfrm>
            <a:custGeom>
              <a:avLst/>
              <a:gdLst>
                <a:gd name="T0" fmla="*/ 0 w 29"/>
                <a:gd name="T1" fmla="*/ 1 h 44"/>
                <a:gd name="T2" fmla="*/ 1 w 29"/>
                <a:gd name="T3" fmla="*/ 1 h 44"/>
                <a:gd name="T4" fmla="*/ 1 w 29"/>
                <a:gd name="T5" fmla="*/ 1 h 44"/>
                <a:gd name="T6" fmla="*/ 0 w 29"/>
                <a:gd name="T7" fmla="*/ 0 h 44"/>
                <a:gd name="T8" fmla="*/ 0 w 29"/>
                <a:gd name="T9" fmla="*/ 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44"/>
                <a:gd name="T17" fmla="*/ 29 w 29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44">
                  <a:moveTo>
                    <a:pt x="0" y="44"/>
                  </a:moveTo>
                  <a:lnTo>
                    <a:pt x="29" y="43"/>
                  </a:lnTo>
                  <a:lnTo>
                    <a:pt x="28" y="1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2" name="Freeform 714"/>
            <p:cNvSpPr>
              <a:spLocks noChangeAspect="1"/>
            </p:cNvSpPr>
            <p:nvPr/>
          </p:nvSpPr>
          <p:spPr bwMode="auto">
            <a:xfrm>
              <a:off x="544" y="384"/>
              <a:ext cx="40" cy="20"/>
            </a:xfrm>
            <a:custGeom>
              <a:avLst/>
              <a:gdLst>
                <a:gd name="T0" fmla="*/ 0 w 76"/>
                <a:gd name="T1" fmla="*/ 1 h 40"/>
                <a:gd name="T2" fmla="*/ 0 w 76"/>
                <a:gd name="T3" fmla="*/ 1 h 40"/>
                <a:gd name="T4" fmla="*/ 1 w 76"/>
                <a:gd name="T5" fmla="*/ 1 h 40"/>
                <a:gd name="T6" fmla="*/ 1 w 76"/>
                <a:gd name="T7" fmla="*/ 0 h 40"/>
                <a:gd name="T8" fmla="*/ 3 w 76"/>
                <a:gd name="T9" fmla="*/ 1 h 40"/>
                <a:gd name="T10" fmla="*/ 3 w 76"/>
                <a:gd name="T11" fmla="*/ 1 h 40"/>
                <a:gd name="T12" fmla="*/ 1 w 76"/>
                <a:gd name="T13" fmla="*/ 1 h 40"/>
                <a:gd name="T14" fmla="*/ 1 w 76"/>
                <a:gd name="T15" fmla="*/ 1 h 40"/>
                <a:gd name="T16" fmla="*/ 1 w 76"/>
                <a:gd name="T17" fmla="*/ 1 h 40"/>
                <a:gd name="T18" fmla="*/ 0 w 76"/>
                <a:gd name="T19" fmla="*/ 1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6"/>
                <a:gd name="T31" fmla="*/ 0 h 40"/>
                <a:gd name="T32" fmla="*/ 76 w 76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6" h="40">
                  <a:moveTo>
                    <a:pt x="0" y="34"/>
                  </a:moveTo>
                  <a:lnTo>
                    <a:pt x="0" y="6"/>
                  </a:lnTo>
                  <a:lnTo>
                    <a:pt x="17" y="7"/>
                  </a:lnTo>
                  <a:lnTo>
                    <a:pt x="17" y="0"/>
                  </a:lnTo>
                  <a:lnTo>
                    <a:pt x="76" y="3"/>
                  </a:lnTo>
                  <a:lnTo>
                    <a:pt x="73" y="40"/>
                  </a:lnTo>
                  <a:lnTo>
                    <a:pt x="17" y="36"/>
                  </a:lnTo>
                  <a:lnTo>
                    <a:pt x="16" y="11"/>
                  </a:lnTo>
                  <a:lnTo>
                    <a:pt x="16" y="35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3" name="Freeform 715"/>
            <p:cNvSpPr>
              <a:spLocks noChangeAspect="1"/>
            </p:cNvSpPr>
            <p:nvPr/>
          </p:nvSpPr>
          <p:spPr bwMode="auto">
            <a:xfrm>
              <a:off x="460" y="402"/>
              <a:ext cx="84" cy="2"/>
            </a:xfrm>
            <a:custGeom>
              <a:avLst/>
              <a:gdLst>
                <a:gd name="T0" fmla="*/ 0 w 163"/>
                <a:gd name="T1" fmla="*/ 1 h 4"/>
                <a:gd name="T2" fmla="*/ 1 w 163"/>
                <a:gd name="T3" fmla="*/ 1 h 4"/>
                <a:gd name="T4" fmla="*/ 2 w 163"/>
                <a:gd name="T5" fmla="*/ 1 h 4"/>
                <a:gd name="T6" fmla="*/ 2 w 163"/>
                <a:gd name="T7" fmla="*/ 0 h 4"/>
                <a:gd name="T8" fmla="*/ 3 w 163"/>
                <a:gd name="T9" fmla="*/ 1 h 4"/>
                <a:gd name="T10" fmla="*/ 3 w 163"/>
                <a:gd name="T11" fmla="*/ 1 h 4"/>
                <a:gd name="T12" fmla="*/ 3 w 163"/>
                <a:gd name="T13" fmla="*/ 0 h 4"/>
                <a:gd name="T14" fmla="*/ 4 w 163"/>
                <a:gd name="T15" fmla="*/ 0 h 4"/>
                <a:gd name="T16" fmla="*/ 6 w 16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3"/>
                <a:gd name="T28" fmla="*/ 0 h 4"/>
                <a:gd name="T29" fmla="*/ 163 w 16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3" h="4">
                  <a:moveTo>
                    <a:pt x="0" y="2"/>
                  </a:moveTo>
                  <a:lnTo>
                    <a:pt x="26" y="3"/>
                  </a:lnTo>
                  <a:lnTo>
                    <a:pt x="36" y="3"/>
                  </a:lnTo>
                  <a:lnTo>
                    <a:pt x="57" y="0"/>
                  </a:lnTo>
                  <a:lnTo>
                    <a:pt x="69" y="1"/>
                  </a:lnTo>
                  <a:lnTo>
                    <a:pt x="83" y="4"/>
                  </a:lnTo>
                  <a:lnTo>
                    <a:pt x="91" y="0"/>
                  </a:lnTo>
                  <a:lnTo>
                    <a:pt x="118" y="0"/>
                  </a:lnTo>
                  <a:lnTo>
                    <a:pt x="163" y="0"/>
                  </a:lnTo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4" name="Line 716"/>
            <p:cNvSpPr>
              <a:spLocks noChangeAspect="1" noChangeShapeType="1"/>
            </p:cNvSpPr>
            <p:nvPr/>
          </p:nvSpPr>
          <p:spPr bwMode="auto">
            <a:xfrm flipH="1">
              <a:off x="532" y="344"/>
              <a:ext cx="3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5" name="Line 717"/>
            <p:cNvSpPr>
              <a:spLocks noChangeAspect="1" noChangeShapeType="1"/>
            </p:cNvSpPr>
            <p:nvPr/>
          </p:nvSpPr>
          <p:spPr bwMode="auto">
            <a:xfrm>
              <a:off x="521" y="344"/>
              <a:ext cx="4" cy="6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6" name="Line 718"/>
            <p:cNvSpPr>
              <a:spLocks noChangeAspect="1" noChangeShapeType="1"/>
            </p:cNvSpPr>
            <p:nvPr/>
          </p:nvSpPr>
          <p:spPr bwMode="auto">
            <a:xfrm>
              <a:off x="538" y="342"/>
              <a:ext cx="7" cy="9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7" name="Line 719"/>
            <p:cNvSpPr>
              <a:spLocks noChangeAspect="1" noChangeShapeType="1"/>
            </p:cNvSpPr>
            <p:nvPr/>
          </p:nvSpPr>
          <p:spPr bwMode="auto">
            <a:xfrm flipV="1">
              <a:off x="544" y="348"/>
              <a:ext cx="2" cy="2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8" name="Line 720"/>
            <p:cNvSpPr>
              <a:spLocks noChangeAspect="1" noChangeShapeType="1"/>
            </p:cNvSpPr>
            <p:nvPr/>
          </p:nvSpPr>
          <p:spPr bwMode="auto">
            <a:xfrm>
              <a:off x="525" y="352"/>
              <a:ext cx="14" cy="5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429" name="Line 721"/>
            <p:cNvSpPr>
              <a:spLocks noChangeAspect="1" noChangeShapeType="1"/>
            </p:cNvSpPr>
            <p:nvPr/>
          </p:nvSpPr>
          <p:spPr bwMode="auto">
            <a:xfrm flipH="1">
              <a:off x="518" y="351"/>
              <a:ext cx="6" cy="3"/>
            </a:xfrm>
            <a:prstGeom prst="line">
              <a:avLst/>
            </a:pr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878" name="Group 722"/>
            <p:cNvGrpSpPr>
              <a:grpSpLocks noChangeAspect="1"/>
            </p:cNvGrpSpPr>
            <p:nvPr/>
          </p:nvGrpSpPr>
          <p:grpSpPr bwMode="auto">
            <a:xfrm>
              <a:off x="503" y="410"/>
              <a:ext cx="52" cy="19"/>
              <a:chOff x="2402" y="867"/>
              <a:chExt cx="268" cy="97"/>
            </a:xfrm>
            <a:grpFill/>
          </p:grpSpPr>
          <p:grpSp>
            <p:nvGrpSpPr>
              <p:cNvPr id="4880" name="Group 72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472" name="Freeform 72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3" name="Freeform 72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4" name="Freeform 72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5" name="Line 72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6" name="Line 72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77" name="Line 72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4882" name="Group 73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482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83" name="Oval 7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886" name="Group 73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480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81" name="Oval 7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71" name="Line 73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11" name="Group 737"/>
            <p:cNvGrpSpPr>
              <a:grpSpLocks noChangeAspect="1"/>
            </p:cNvGrpSpPr>
            <p:nvPr/>
          </p:nvGrpSpPr>
          <p:grpSpPr bwMode="auto">
            <a:xfrm>
              <a:off x="548" y="412"/>
              <a:ext cx="53" cy="19"/>
              <a:chOff x="2402" y="867"/>
              <a:chExt cx="268" cy="97"/>
            </a:xfrm>
            <a:grpFill/>
          </p:grpSpPr>
          <p:grpSp>
            <p:nvGrpSpPr>
              <p:cNvPr id="912" name="Group 738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458" name="Freeform 739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59" name="Freeform 740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0" name="Freeform 741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1" name="Line 7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2" name="Line 743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63" name="Line 74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913" name="Group 745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468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69" name="Oval 7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914" name="Group 748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466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67" name="Oval 7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57" name="Line 751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15" name="Group 752"/>
            <p:cNvGrpSpPr>
              <a:grpSpLocks noChangeAspect="1"/>
            </p:cNvGrpSpPr>
            <p:nvPr/>
          </p:nvGrpSpPr>
          <p:grpSpPr bwMode="auto">
            <a:xfrm>
              <a:off x="427" y="408"/>
              <a:ext cx="50" cy="18"/>
              <a:chOff x="2402" y="867"/>
              <a:chExt cx="268" cy="97"/>
            </a:xfrm>
            <a:grpFill/>
          </p:grpSpPr>
          <p:grpSp>
            <p:nvGrpSpPr>
              <p:cNvPr id="916" name="Group 753"/>
              <p:cNvGrpSpPr>
                <a:grpSpLocks noChangeAspect="1"/>
              </p:cNvGrpSpPr>
              <p:nvPr/>
            </p:nvGrpSpPr>
            <p:grpSpPr bwMode="auto">
              <a:xfrm>
                <a:off x="2402" y="867"/>
                <a:ext cx="268" cy="97"/>
                <a:chOff x="2402" y="867"/>
                <a:chExt cx="268" cy="97"/>
              </a:xfrm>
              <a:grpFill/>
            </p:grpSpPr>
            <p:sp>
              <p:nvSpPr>
                <p:cNvPr id="7444" name="Freeform 754"/>
                <p:cNvSpPr>
                  <a:spLocks noChangeAspect="1"/>
                </p:cNvSpPr>
                <p:nvPr/>
              </p:nvSpPr>
              <p:spPr bwMode="auto">
                <a:xfrm>
                  <a:off x="2532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5" name="Freeform 755"/>
                <p:cNvSpPr>
                  <a:spLocks noChangeAspect="1"/>
                </p:cNvSpPr>
                <p:nvPr/>
              </p:nvSpPr>
              <p:spPr bwMode="auto">
                <a:xfrm>
                  <a:off x="2402" y="874"/>
                  <a:ext cx="268" cy="76"/>
                </a:xfrm>
                <a:custGeom>
                  <a:avLst/>
                  <a:gdLst>
                    <a:gd name="T0" fmla="*/ 0 w 268"/>
                    <a:gd name="T1" fmla="*/ 73 h 76"/>
                    <a:gd name="T2" fmla="*/ 32 w 268"/>
                    <a:gd name="T3" fmla="*/ 53 h 76"/>
                    <a:gd name="T4" fmla="*/ 42 w 268"/>
                    <a:gd name="T5" fmla="*/ 50 h 76"/>
                    <a:gd name="T6" fmla="*/ 50 w 268"/>
                    <a:gd name="T7" fmla="*/ 42 h 76"/>
                    <a:gd name="T8" fmla="*/ 55 w 268"/>
                    <a:gd name="T9" fmla="*/ 47 h 76"/>
                    <a:gd name="T10" fmla="*/ 84 w 268"/>
                    <a:gd name="T11" fmla="*/ 46 h 76"/>
                    <a:gd name="T12" fmla="*/ 64 w 268"/>
                    <a:gd name="T13" fmla="*/ 37 h 76"/>
                    <a:gd name="T14" fmla="*/ 68 w 268"/>
                    <a:gd name="T15" fmla="*/ 26 h 76"/>
                    <a:gd name="T16" fmla="*/ 92 w 268"/>
                    <a:gd name="T17" fmla="*/ 40 h 76"/>
                    <a:gd name="T18" fmla="*/ 130 w 268"/>
                    <a:gd name="T19" fmla="*/ 37 h 76"/>
                    <a:gd name="T20" fmla="*/ 175 w 268"/>
                    <a:gd name="T21" fmla="*/ 37 h 76"/>
                    <a:gd name="T22" fmla="*/ 214 w 268"/>
                    <a:gd name="T23" fmla="*/ 37 h 76"/>
                    <a:gd name="T24" fmla="*/ 233 w 268"/>
                    <a:gd name="T25" fmla="*/ 0 h 76"/>
                    <a:gd name="T26" fmla="*/ 245 w 268"/>
                    <a:gd name="T27" fmla="*/ 0 h 76"/>
                    <a:gd name="T28" fmla="*/ 245 w 268"/>
                    <a:gd name="T29" fmla="*/ 43 h 76"/>
                    <a:gd name="T30" fmla="*/ 257 w 268"/>
                    <a:gd name="T31" fmla="*/ 49 h 76"/>
                    <a:gd name="T32" fmla="*/ 268 w 268"/>
                    <a:gd name="T33" fmla="*/ 62 h 76"/>
                    <a:gd name="T34" fmla="*/ 246 w 268"/>
                    <a:gd name="T35" fmla="*/ 55 h 76"/>
                    <a:gd name="T36" fmla="*/ 229 w 268"/>
                    <a:gd name="T37" fmla="*/ 58 h 76"/>
                    <a:gd name="T38" fmla="*/ 202 w 268"/>
                    <a:gd name="T39" fmla="*/ 62 h 76"/>
                    <a:gd name="T40" fmla="*/ 193 w 268"/>
                    <a:gd name="T41" fmla="*/ 65 h 76"/>
                    <a:gd name="T42" fmla="*/ 145 w 268"/>
                    <a:gd name="T43" fmla="*/ 71 h 76"/>
                    <a:gd name="T44" fmla="*/ 126 w 268"/>
                    <a:gd name="T45" fmla="*/ 63 h 76"/>
                    <a:gd name="T46" fmla="*/ 52 w 268"/>
                    <a:gd name="T47" fmla="*/ 68 h 76"/>
                    <a:gd name="T48" fmla="*/ 38 w 268"/>
                    <a:gd name="T49" fmla="*/ 76 h 76"/>
                    <a:gd name="T50" fmla="*/ 0 w 268"/>
                    <a:gd name="T51" fmla="*/ 73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68"/>
                    <a:gd name="T79" fmla="*/ 0 h 76"/>
                    <a:gd name="T80" fmla="*/ 268 w 268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68" h="76">
                      <a:moveTo>
                        <a:pt x="0" y="73"/>
                      </a:moveTo>
                      <a:lnTo>
                        <a:pt x="32" y="53"/>
                      </a:lnTo>
                      <a:lnTo>
                        <a:pt x="42" y="50"/>
                      </a:lnTo>
                      <a:lnTo>
                        <a:pt x="50" y="42"/>
                      </a:lnTo>
                      <a:lnTo>
                        <a:pt x="55" y="47"/>
                      </a:lnTo>
                      <a:lnTo>
                        <a:pt x="84" y="46"/>
                      </a:lnTo>
                      <a:lnTo>
                        <a:pt x="64" y="37"/>
                      </a:lnTo>
                      <a:lnTo>
                        <a:pt x="68" y="26"/>
                      </a:lnTo>
                      <a:lnTo>
                        <a:pt x="92" y="40"/>
                      </a:lnTo>
                      <a:lnTo>
                        <a:pt x="130" y="37"/>
                      </a:lnTo>
                      <a:lnTo>
                        <a:pt x="175" y="37"/>
                      </a:lnTo>
                      <a:lnTo>
                        <a:pt x="214" y="37"/>
                      </a:lnTo>
                      <a:lnTo>
                        <a:pt x="233" y="0"/>
                      </a:lnTo>
                      <a:lnTo>
                        <a:pt x="245" y="0"/>
                      </a:lnTo>
                      <a:lnTo>
                        <a:pt x="245" y="43"/>
                      </a:lnTo>
                      <a:lnTo>
                        <a:pt x="257" y="49"/>
                      </a:lnTo>
                      <a:lnTo>
                        <a:pt x="268" y="62"/>
                      </a:lnTo>
                      <a:lnTo>
                        <a:pt x="246" y="55"/>
                      </a:lnTo>
                      <a:lnTo>
                        <a:pt x="229" y="58"/>
                      </a:lnTo>
                      <a:lnTo>
                        <a:pt x="202" y="62"/>
                      </a:lnTo>
                      <a:lnTo>
                        <a:pt x="193" y="65"/>
                      </a:lnTo>
                      <a:lnTo>
                        <a:pt x="145" y="71"/>
                      </a:lnTo>
                      <a:lnTo>
                        <a:pt x="126" y="63"/>
                      </a:lnTo>
                      <a:lnTo>
                        <a:pt x="52" y="68"/>
                      </a:lnTo>
                      <a:lnTo>
                        <a:pt x="38" y="76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6" name="Freeform 756"/>
                <p:cNvSpPr>
                  <a:spLocks noChangeAspect="1"/>
                </p:cNvSpPr>
                <p:nvPr/>
              </p:nvSpPr>
              <p:spPr bwMode="auto">
                <a:xfrm>
                  <a:off x="2565" y="867"/>
                  <a:ext cx="63" cy="61"/>
                </a:xfrm>
                <a:custGeom>
                  <a:avLst/>
                  <a:gdLst>
                    <a:gd name="T0" fmla="*/ 13 w 63"/>
                    <a:gd name="T1" fmla="*/ 61 h 61"/>
                    <a:gd name="T2" fmla="*/ 50 w 63"/>
                    <a:gd name="T3" fmla="*/ 58 h 61"/>
                    <a:gd name="T4" fmla="*/ 63 w 63"/>
                    <a:gd name="T5" fmla="*/ 3 h 61"/>
                    <a:gd name="T6" fmla="*/ 48 w 63"/>
                    <a:gd name="T7" fmla="*/ 0 h 61"/>
                    <a:gd name="T8" fmla="*/ 31 w 63"/>
                    <a:gd name="T9" fmla="*/ 14 h 61"/>
                    <a:gd name="T10" fmla="*/ 0 w 63"/>
                    <a:gd name="T11" fmla="*/ 61 h 61"/>
                    <a:gd name="T12" fmla="*/ 13 w 63"/>
                    <a:gd name="T13" fmla="*/ 61 h 6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61"/>
                    <a:gd name="T23" fmla="*/ 63 w 63"/>
                    <a:gd name="T24" fmla="*/ 61 h 6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61">
                      <a:moveTo>
                        <a:pt x="13" y="61"/>
                      </a:moveTo>
                      <a:lnTo>
                        <a:pt x="50" y="5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31" y="14"/>
                      </a:lnTo>
                      <a:lnTo>
                        <a:pt x="0" y="61"/>
                      </a:lnTo>
                      <a:lnTo>
                        <a:pt x="13" y="61"/>
                      </a:lnTo>
                      <a:close/>
                    </a:path>
                  </a:pathLst>
                </a:cu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7" name="Line 75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617" y="918"/>
                  <a:ext cx="31" cy="5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8" name="Line 758"/>
                <p:cNvSpPr>
                  <a:spLocks noChangeAspect="1" noChangeShapeType="1"/>
                </p:cNvSpPr>
                <p:nvPr/>
              </p:nvSpPr>
              <p:spPr bwMode="auto">
                <a:xfrm>
                  <a:off x="2618" y="924"/>
                  <a:ext cx="31" cy="4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49" name="Line 75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526" y="928"/>
                  <a:ext cx="24" cy="2"/>
                </a:xfrm>
                <a:prstGeom prst="line">
                  <a:avLst/>
                </a:prstGeom>
                <a:grpFill/>
                <a:ln w="3175">
                  <a:solidFill>
                    <a:srgbClr val="0033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917" name="Group 760"/>
                <p:cNvGrpSpPr>
                  <a:grpSpLocks noChangeAspect="1"/>
                </p:cNvGrpSpPr>
                <p:nvPr/>
              </p:nvGrpSpPr>
              <p:grpSpPr bwMode="auto">
                <a:xfrm>
                  <a:off x="2470" y="943"/>
                  <a:ext cx="10" cy="21"/>
                  <a:chOff x="2470" y="943"/>
                  <a:chExt cx="10" cy="21"/>
                </a:xfrm>
                <a:grpFill/>
              </p:grpSpPr>
              <p:sp>
                <p:nvSpPr>
                  <p:cNvPr id="7454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55" name="Oval 7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918" name="Group 763"/>
                <p:cNvGrpSpPr>
                  <a:grpSpLocks noChangeAspect="1"/>
                </p:cNvGrpSpPr>
                <p:nvPr/>
              </p:nvGrpSpPr>
              <p:grpSpPr bwMode="auto">
                <a:xfrm>
                  <a:off x="2589" y="941"/>
                  <a:ext cx="10" cy="17"/>
                  <a:chOff x="2470" y="943"/>
                  <a:chExt cx="10" cy="21"/>
                </a:xfrm>
                <a:grpFill/>
              </p:grpSpPr>
              <p:sp>
                <p:nvSpPr>
                  <p:cNvPr id="7452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2470" y="943"/>
                    <a:ext cx="6" cy="18"/>
                  </a:xfrm>
                  <a:custGeom>
                    <a:avLst/>
                    <a:gdLst>
                      <a:gd name="T0" fmla="*/ 0 w 6"/>
                      <a:gd name="T1" fmla="*/ 0 h 18"/>
                      <a:gd name="T2" fmla="*/ 0 w 6"/>
                      <a:gd name="T3" fmla="*/ 12 h 18"/>
                      <a:gd name="T4" fmla="*/ 6 w 6"/>
                      <a:gd name="T5" fmla="*/ 18 h 18"/>
                      <a:gd name="T6" fmla="*/ 2 w 6"/>
                      <a:gd name="T7" fmla="*/ 12 h 18"/>
                      <a:gd name="T8" fmla="*/ 0 w 6"/>
                      <a:gd name="T9" fmla="*/ 0 h 1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18"/>
                      <a:gd name="T17" fmla="*/ 6 w 6"/>
                      <a:gd name="T18" fmla="*/ 18 h 1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18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6" y="1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453" name="Oval 7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2" y="956"/>
                    <a:ext cx="8" cy="8"/>
                  </a:xfrm>
                  <a:prstGeom prst="ellipse">
                    <a:avLst/>
                  </a:prstGeom>
                  <a:grpFill/>
                  <a:ln w="3175">
                    <a:solidFill>
                      <a:srgbClr val="0033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7443" name="Line 766"/>
              <p:cNvSpPr>
                <a:spLocks noChangeAspect="1" noChangeShapeType="1"/>
              </p:cNvSpPr>
              <p:nvPr/>
            </p:nvSpPr>
            <p:spPr bwMode="auto">
              <a:xfrm flipV="1">
                <a:off x="2485" y="912"/>
                <a:ext cx="92" cy="9"/>
              </a:xfrm>
              <a:prstGeom prst="line">
                <a:avLst/>
              </a:pr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7433" name="Freeform 767"/>
            <p:cNvSpPr>
              <a:spLocks noChangeAspect="1"/>
            </p:cNvSpPr>
            <p:nvPr/>
          </p:nvSpPr>
          <p:spPr bwMode="auto">
            <a:xfrm>
              <a:off x="732" y="454"/>
              <a:ext cx="109" cy="18"/>
            </a:xfrm>
            <a:custGeom>
              <a:avLst/>
              <a:gdLst>
                <a:gd name="T0" fmla="*/ 8 w 210"/>
                <a:gd name="T1" fmla="*/ 1 h 35"/>
                <a:gd name="T2" fmla="*/ 6 w 210"/>
                <a:gd name="T3" fmla="*/ 1 h 35"/>
                <a:gd name="T4" fmla="*/ 6 w 210"/>
                <a:gd name="T5" fmla="*/ 1 h 35"/>
                <a:gd name="T6" fmla="*/ 3 w 210"/>
                <a:gd name="T7" fmla="*/ 1 h 35"/>
                <a:gd name="T8" fmla="*/ 3 w 210"/>
                <a:gd name="T9" fmla="*/ 1 h 35"/>
                <a:gd name="T10" fmla="*/ 1 w 210"/>
                <a:gd name="T11" fmla="*/ 0 h 35"/>
                <a:gd name="T12" fmla="*/ 0 w 210"/>
                <a:gd name="T13" fmla="*/ 1 h 35"/>
                <a:gd name="T14" fmla="*/ 3 w 210"/>
                <a:gd name="T15" fmla="*/ 1 h 35"/>
                <a:gd name="T16" fmla="*/ 2 w 210"/>
                <a:gd name="T17" fmla="*/ 1 h 35"/>
                <a:gd name="T18" fmla="*/ 5 w 210"/>
                <a:gd name="T19" fmla="*/ 1 h 35"/>
                <a:gd name="T20" fmla="*/ 5 w 210"/>
                <a:gd name="T21" fmla="*/ 1 h 35"/>
                <a:gd name="T22" fmla="*/ 7 w 210"/>
                <a:gd name="T23" fmla="*/ 2 h 35"/>
                <a:gd name="T24" fmla="*/ 8 w 210"/>
                <a:gd name="T25" fmla="*/ 1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5"/>
                <a:gd name="T41" fmla="*/ 210 w 210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5">
                  <a:moveTo>
                    <a:pt x="210" y="27"/>
                  </a:moveTo>
                  <a:lnTo>
                    <a:pt x="157" y="27"/>
                  </a:lnTo>
                  <a:lnTo>
                    <a:pt x="157" y="17"/>
                  </a:lnTo>
                  <a:lnTo>
                    <a:pt x="80" y="12"/>
                  </a:lnTo>
                  <a:lnTo>
                    <a:pt x="79" y="1"/>
                  </a:lnTo>
                  <a:lnTo>
                    <a:pt x="6" y="0"/>
                  </a:lnTo>
                  <a:lnTo>
                    <a:pt x="0" y="6"/>
                  </a:lnTo>
                  <a:lnTo>
                    <a:pt x="62" y="8"/>
                  </a:lnTo>
                  <a:lnTo>
                    <a:pt x="59" y="19"/>
                  </a:lnTo>
                  <a:lnTo>
                    <a:pt x="142" y="23"/>
                  </a:lnTo>
                  <a:lnTo>
                    <a:pt x="141" y="32"/>
                  </a:lnTo>
                  <a:lnTo>
                    <a:pt x="195" y="35"/>
                  </a:lnTo>
                  <a:lnTo>
                    <a:pt x="210" y="27"/>
                  </a:lnTo>
                  <a:close/>
                </a:path>
              </a:pathLst>
            </a:custGeom>
            <a:grpFill/>
            <a:ln w="3175">
              <a:solidFill>
                <a:srgbClr val="003399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19" name="Group 768"/>
            <p:cNvGrpSpPr>
              <a:grpSpLocks noChangeAspect="1"/>
            </p:cNvGrpSpPr>
            <p:nvPr/>
          </p:nvGrpSpPr>
          <p:grpSpPr bwMode="auto">
            <a:xfrm flipH="1">
              <a:off x="250" y="415"/>
              <a:ext cx="46" cy="19"/>
              <a:chOff x="2769" y="979"/>
              <a:chExt cx="230" cy="90"/>
            </a:xfrm>
            <a:grpFill/>
          </p:grpSpPr>
          <p:sp>
            <p:nvSpPr>
              <p:cNvPr id="7435" name="Freeform 769"/>
              <p:cNvSpPr>
                <a:spLocks noChangeAspect="1"/>
              </p:cNvSpPr>
              <p:nvPr/>
            </p:nvSpPr>
            <p:spPr bwMode="auto">
              <a:xfrm>
                <a:off x="2980" y="1031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6" name="Freeform 770"/>
              <p:cNvSpPr>
                <a:spLocks noChangeAspect="1"/>
              </p:cNvSpPr>
              <p:nvPr/>
            </p:nvSpPr>
            <p:spPr bwMode="auto">
              <a:xfrm>
                <a:off x="2834" y="1018"/>
                <a:ext cx="159" cy="51"/>
              </a:xfrm>
              <a:custGeom>
                <a:avLst/>
                <a:gdLst>
                  <a:gd name="T0" fmla="*/ 157 w 159"/>
                  <a:gd name="T1" fmla="*/ 24 h 51"/>
                  <a:gd name="T2" fmla="*/ 144 w 159"/>
                  <a:gd name="T3" fmla="*/ 23 h 51"/>
                  <a:gd name="T4" fmla="*/ 135 w 159"/>
                  <a:gd name="T5" fmla="*/ 29 h 51"/>
                  <a:gd name="T6" fmla="*/ 93 w 159"/>
                  <a:gd name="T7" fmla="*/ 7 h 51"/>
                  <a:gd name="T8" fmla="*/ 60 w 159"/>
                  <a:gd name="T9" fmla="*/ 0 h 51"/>
                  <a:gd name="T10" fmla="*/ 26 w 159"/>
                  <a:gd name="T11" fmla="*/ 3 h 51"/>
                  <a:gd name="T12" fmla="*/ 11 w 159"/>
                  <a:gd name="T13" fmla="*/ 18 h 51"/>
                  <a:gd name="T14" fmla="*/ 1 w 159"/>
                  <a:gd name="T15" fmla="*/ 28 h 51"/>
                  <a:gd name="T16" fmla="*/ 0 w 159"/>
                  <a:gd name="T17" fmla="*/ 38 h 51"/>
                  <a:gd name="T18" fmla="*/ 8 w 159"/>
                  <a:gd name="T19" fmla="*/ 45 h 51"/>
                  <a:gd name="T20" fmla="*/ 24 w 159"/>
                  <a:gd name="T21" fmla="*/ 45 h 51"/>
                  <a:gd name="T22" fmla="*/ 85 w 159"/>
                  <a:gd name="T23" fmla="*/ 51 h 51"/>
                  <a:gd name="T24" fmla="*/ 100 w 159"/>
                  <a:gd name="T25" fmla="*/ 46 h 51"/>
                  <a:gd name="T26" fmla="*/ 111 w 159"/>
                  <a:gd name="T27" fmla="*/ 40 h 51"/>
                  <a:gd name="T28" fmla="*/ 144 w 159"/>
                  <a:gd name="T29" fmla="*/ 39 h 51"/>
                  <a:gd name="T30" fmla="*/ 159 w 159"/>
                  <a:gd name="T31" fmla="*/ 30 h 51"/>
                  <a:gd name="T32" fmla="*/ 157 w 159"/>
                  <a:gd name="T33" fmla="*/ 24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51"/>
                  <a:gd name="T53" fmla="*/ 159 w 15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51">
                    <a:moveTo>
                      <a:pt x="157" y="24"/>
                    </a:moveTo>
                    <a:lnTo>
                      <a:pt x="144" y="23"/>
                    </a:lnTo>
                    <a:lnTo>
                      <a:pt x="135" y="29"/>
                    </a:lnTo>
                    <a:lnTo>
                      <a:pt x="93" y="7"/>
                    </a:lnTo>
                    <a:lnTo>
                      <a:pt x="60" y="0"/>
                    </a:lnTo>
                    <a:lnTo>
                      <a:pt x="26" y="3"/>
                    </a:lnTo>
                    <a:lnTo>
                      <a:pt x="11" y="18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8" y="45"/>
                    </a:lnTo>
                    <a:lnTo>
                      <a:pt x="24" y="45"/>
                    </a:lnTo>
                    <a:lnTo>
                      <a:pt x="85" y="51"/>
                    </a:lnTo>
                    <a:lnTo>
                      <a:pt x="100" y="46"/>
                    </a:lnTo>
                    <a:lnTo>
                      <a:pt x="111" y="40"/>
                    </a:lnTo>
                    <a:lnTo>
                      <a:pt x="144" y="39"/>
                    </a:lnTo>
                    <a:lnTo>
                      <a:pt x="159" y="30"/>
                    </a:lnTo>
                    <a:lnTo>
                      <a:pt x="157" y="2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7" name="Freeform 771"/>
              <p:cNvSpPr>
                <a:spLocks noChangeAspect="1"/>
              </p:cNvSpPr>
              <p:nvPr/>
            </p:nvSpPr>
            <p:spPr bwMode="auto">
              <a:xfrm>
                <a:off x="2952" y="1042"/>
                <a:ext cx="19" cy="27"/>
              </a:xfrm>
              <a:custGeom>
                <a:avLst/>
                <a:gdLst>
                  <a:gd name="T0" fmla="*/ 11 w 19"/>
                  <a:gd name="T1" fmla="*/ 27 h 27"/>
                  <a:gd name="T2" fmla="*/ 18 w 19"/>
                  <a:gd name="T3" fmla="*/ 17 h 27"/>
                  <a:gd name="T4" fmla="*/ 19 w 19"/>
                  <a:gd name="T5" fmla="*/ 9 h 27"/>
                  <a:gd name="T6" fmla="*/ 13 w 19"/>
                  <a:gd name="T7" fmla="*/ 2 h 27"/>
                  <a:gd name="T8" fmla="*/ 5 w 19"/>
                  <a:gd name="T9" fmla="*/ 0 h 27"/>
                  <a:gd name="T10" fmla="*/ 0 w 19"/>
                  <a:gd name="T11" fmla="*/ 8 h 27"/>
                  <a:gd name="T12" fmla="*/ 1 w 19"/>
                  <a:gd name="T13" fmla="*/ 16 h 27"/>
                  <a:gd name="T14" fmla="*/ 11 w 19"/>
                  <a:gd name="T15" fmla="*/ 27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27"/>
                  <a:gd name="T26" fmla="*/ 19 w 19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27">
                    <a:moveTo>
                      <a:pt x="11" y="27"/>
                    </a:moveTo>
                    <a:lnTo>
                      <a:pt x="18" y="17"/>
                    </a:lnTo>
                    <a:lnTo>
                      <a:pt x="19" y="9"/>
                    </a:lnTo>
                    <a:lnTo>
                      <a:pt x="13" y="2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6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8" name="Freeform 772"/>
              <p:cNvSpPr>
                <a:spLocks noChangeAspect="1"/>
              </p:cNvSpPr>
              <p:nvPr/>
            </p:nvSpPr>
            <p:spPr bwMode="auto">
              <a:xfrm>
                <a:off x="2858" y="1019"/>
                <a:ext cx="70" cy="13"/>
              </a:xfrm>
              <a:custGeom>
                <a:avLst/>
                <a:gdLst>
                  <a:gd name="T0" fmla="*/ 5 w 70"/>
                  <a:gd name="T1" fmla="*/ 3 h 13"/>
                  <a:gd name="T2" fmla="*/ 0 w 70"/>
                  <a:gd name="T3" fmla="*/ 9 h 13"/>
                  <a:gd name="T4" fmla="*/ 57 w 70"/>
                  <a:gd name="T5" fmla="*/ 13 h 13"/>
                  <a:gd name="T6" fmla="*/ 70 w 70"/>
                  <a:gd name="T7" fmla="*/ 10 h 13"/>
                  <a:gd name="T8" fmla="*/ 64 w 70"/>
                  <a:gd name="T9" fmla="*/ 6 h 13"/>
                  <a:gd name="T10" fmla="*/ 57 w 70"/>
                  <a:gd name="T11" fmla="*/ 8 h 13"/>
                  <a:gd name="T12" fmla="*/ 49 w 70"/>
                  <a:gd name="T13" fmla="*/ 11 h 13"/>
                  <a:gd name="T14" fmla="*/ 30 w 70"/>
                  <a:gd name="T15" fmla="*/ 10 h 13"/>
                  <a:gd name="T16" fmla="*/ 15 w 70"/>
                  <a:gd name="T17" fmla="*/ 6 h 13"/>
                  <a:gd name="T18" fmla="*/ 25 w 70"/>
                  <a:gd name="T19" fmla="*/ 3 h 13"/>
                  <a:gd name="T20" fmla="*/ 33 w 70"/>
                  <a:gd name="T21" fmla="*/ 0 h 13"/>
                  <a:gd name="T22" fmla="*/ 44 w 70"/>
                  <a:gd name="T23" fmla="*/ 4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0"/>
                  <a:gd name="T37" fmla="*/ 0 h 13"/>
                  <a:gd name="T38" fmla="*/ 70 w 70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0" h="13">
                    <a:moveTo>
                      <a:pt x="5" y="3"/>
                    </a:moveTo>
                    <a:lnTo>
                      <a:pt x="0" y="9"/>
                    </a:lnTo>
                    <a:lnTo>
                      <a:pt x="57" y="13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8"/>
                    </a:lnTo>
                    <a:lnTo>
                      <a:pt x="49" y="11"/>
                    </a:lnTo>
                    <a:lnTo>
                      <a:pt x="30" y="10"/>
                    </a:lnTo>
                    <a:lnTo>
                      <a:pt x="15" y="6"/>
                    </a:lnTo>
                    <a:lnTo>
                      <a:pt x="25" y="3"/>
                    </a:lnTo>
                    <a:lnTo>
                      <a:pt x="33" y="0"/>
                    </a:lnTo>
                    <a:lnTo>
                      <a:pt x="44" y="4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9" name="Freeform 773"/>
              <p:cNvSpPr>
                <a:spLocks noChangeAspect="1"/>
              </p:cNvSpPr>
              <p:nvPr/>
            </p:nvSpPr>
            <p:spPr bwMode="auto">
              <a:xfrm>
                <a:off x="2870" y="1037"/>
                <a:ext cx="17" cy="27"/>
              </a:xfrm>
              <a:custGeom>
                <a:avLst/>
                <a:gdLst>
                  <a:gd name="T0" fmla="*/ 1 w 17"/>
                  <a:gd name="T1" fmla="*/ 0 h 27"/>
                  <a:gd name="T2" fmla="*/ 0 w 17"/>
                  <a:gd name="T3" fmla="*/ 27 h 27"/>
                  <a:gd name="T4" fmla="*/ 15 w 17"/>
                  <a:gd name="T5" fmla="*/ 26 h 27"/>
                  <a:gd name="T6" fmla="*/ 17 w 17"/>
                  <a:gd name="T7" fmla="*/ 1 h 27"/>
                  <a:gd name="T8" fmla="*/ 1 w 17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7"/>
                  <a:gd name="T17" fmla="*/ 17 w 1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7">
                    <a:moveTo>
                      <a:pt x="1" y="0"/>
                    </a:moveTo>
                    <a:lnTo>
                      <a:pt x="0" y="27"/>
                    </a:lnTo>
                    <a:lnTo>
                      <a:pt x="15" y="26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40" name="Freeform 774"/>
              <p:cNvSpPr>
                <a:spLocks noChangeAspect="1"/>
              </p:cNvSpPr>
              <p:nvPr/>
            </p:nvSpPr>
            <p:spPr bwMode="auto">
              <a:xfrm>
                <a:off x="2800" y="1009"/>
                <a:ext cx="194" cy="46"/>
              </a:xfrm>
              <a:custGeom>
                <a:avLst/>
                <a:gdLst>
                  <a:gd name="T0" fmla="*/ 90 w 194"/>
                  <a:gd name="T1" fmla="*/ 14 h 46"/>
                  <a:gd name="T2" fmla="*/ 90 w 194"/>
                  <a:gd name="T3" fmla="*/ 7 h 46"/>
                  <a:gd name="T4" fmla="*/ 0 w 194"/>
                  <a:gd name="T5" fmla="*/ 46 h 46"/>
                  <a:gd name="T6" fmla="*/ 80 w 194"/>
                  <a:gd name="T7" fmla="*/ 6 h 46"/>
                  <a:gd name="T8" fmla="*/ 70 w 194"/>
                  <a:gd name="T9" fmla="*/ 0 h 46"/>
                  <a:gd name="T10" fmla="*/ 77 w 194"/>
                  <a:gd name="T11" fmla="*/ 0 h 46"/>
                  <a:gd name="T12" fmla="*/ 97 w 194"/>
                  <a:gd name="T13" fmla="*/ 8 h 46"/>
                  <a:gd name="T14" fmla="*/ 194 w 194"/>
                  <a:gd name="T15" fmla="*/ 15 h 46"/>
                  <a:gd name="T16" fmla="*/ 192 w 194"/>
                  <a:gd name="T17" fmla="*/ 22 h 46"/>
                  <a:gd name="T18" fmla="*/ 90 w 194"/>
                  <a:gd name="T19" fmla="*/ 14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4"/>
                  <a:gd name="T31" fmla="*/ 0 h 46"/>
                  <a:gd name="T32" fmla="*/ 194 w 194"/>
                  <a:gd name="T33" fmla="*/ 46 h 4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4" h="46">
                    <a:moveTo>
                      <a:pt x="90" y="14"/>
                    </a:moveTo>
                    <a:lnTo>
                      <a:pt x="90" y="7"/>
                    </a:lnTo>
                    <a:lnTo>
                      <a:pt x="0" y="46"/>
                    </a:lnTo>
                    <a:lnTo>
                      <a:pt x="80" y="6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97" y="8"/>
                    </a:lnTo>
                    <a:lnTo>
                      <a:pt x="194" y="15"/>
                    </a:lnTo>
                    <a:lnTo>
                      <a:pt x="192" y="22"/>
                    </a:lnTo>
                    <a:lnTo>
                      <a:pt x="90" y="14"/>
                    </a:lnTo>
                    <a:close/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41" name="Freeform 775"/>
              <p:cNvSpPr>
                <a:spLocks noChangeAspect="1"/>
              </p:cNvSpPr>
              <p:nvPr/>
            </p:nvSpPr>
            <p:spPr bwMode="auto">
              <a:xfrm>
                <a:off x="2769" y="979"/>
                <a:ext cx="180" cy="51"/>
              </a:xfrm>
              <a:custGeom>
                <a:avLst/>
                <a:gdLst>
                  <a:gd name="T0" fmla="*/ 117 w 180"/>
                  <a:gd name="T1" fmla="*/ 44 h 51"/>
                  <a:gd name="T2" fmla="*/ 117 w 180"/>
                  <a:gd name="T3" fmla="*/ 36 h 51"/>
                  <a:gd name="T4" fmla="*/ 117 w 180"/>
                  <a:gd name="T5" fmla="*/ 25 h 51"/>
                  <a:gd name="T6" fmla="*/ 0 w 180"/>
                  <a:gd name="T7" fmla="*/ 43 h 51"/>
                  <a:gd name="T8" fmla="*/ 0 w 180"/>
                  <a:gd name="T9" fmla="*/ 37 h 51"/>
                  <a:gd name="T10" fmla="*/ 113 w 180"/>
                  <a:gd name="T11" fmla="*/ 20 h 51"/>
                  <a:gd name="T12" fmla="*/ 169 w 180"/>
                  <a:gd name="T13" fmla="*/ 0 h 51"/>
                  <a:gd name="T14" fmla="*/ 161 w 180"/>
                  <a:gd name="T15" fmla="*/ 4 h 51"/>
                  <a:gd name="T16" fmla="*/ 122 w 180"/>
                  <a:gd name="T17" fmla="*/ 21 h 51"/>
                  <a:gd name="T18" fmla="*/ 180 w 180"/>
                  <a:gd name="T19" fmla="*/ 46 h 51"/>
                  <a:gd name="T20" fmla="*/ 173 w 180"/>
                  <a:gd name="T21" fmla="*/ 51 h 51"/>
                  <a:gd name="T22" fmla="*/ 122 w 180"/>
                  <a:gd name="T23" fmla="*/ 24 h 51"/>
                  <a:gd name="T24" fmla="*/ 122 w 180"/>
                  <a:gd name="T25" fmla="*/ 36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0"/>
                  <a:gd name="T40" fmla="*/ 0 h 51"/>
                  <a:gd name="T41" fmla="*/ 180 w 180"/>
                  <a:gd name="T42" fmla="*/ 51 h 5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0" h="51">
                    <a:moveTo>
                      <a:pt x="117" y="44"/>
                    </a:moveTo>
                    <a:lnTo>
                      <a:pt x="117" y="36"/>
                    </a:lnTo>
                    <a:lnTo>
                      <a:pt x="117" y="25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113" y="20"/>
                    </a:lnTo>
                    <a:cubicBezTo>
                      <a:pt x="167" y="0"/>
                      <a:pt x="147" y="0"/>
                      <a:pt x="169" y="0"/>
                    </a:cubicBezTo>
                    <a:lnTo>
                      <a:pt x="161" y="4"/>
                    </a:lnTo>
                    <a:lnTo>
                      <a:pt x="122" y="21"/>
                    </a:lnTo>
                    <a:lnTo>
                      <a:pt x="180" y="46"/>
                    </a:lnTo>
                    <a:lnTo>
                      <a:pt x="173" y="51"/>
                    </a:lnTo>
                    <a:lnTo>
                      <a:pt x="122" y="24"/>
                    </a:lnTo>
                    <a:lnTo>
                      <a:pt x="122" y="36"/>
                    </a:lnTo>
                  </a:path>
                </a:pathLst>
              </a:custGeom>
              <a:grpFill/>
              <a:ln w="3175">
                <a:solidFill>
                  <a:srgbClr val="0033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7547" name="Rectangle 84"/>
          <p:cNvSpPr>
            <a:spLocks noChangeArrowheads="1"/>
          </p:cNvSpPr>
          <p:nvPr/>
        </p:nvSpPr>
        <p:spPr bwMode="auto">
          <a:xfrm>
            <a:off x="7265888" y="2310574"/>
            <a:ext cx="623104" cy="20061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lIns="0" tIns="0" rIns="0" bIns="0" anchor="ctr"/>
          <a:lstStyle/>
          <a:p>
            <a:pPr algn="ctr" defTabSz="957263" eaLnBrk="0" hangingPunct="0">
              <a:defRPr/>
            </a:pPr>
            <a:r>
              <a:rPr lang="ru-RU" sz="500" dirty="0" err="1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авма</a:t>
            </a:r>
            <a:r>
              <a:rPr lang="ru-RU" sz="500" dirty="0">
                <a:solidFill>
                  <a:srgbClr val="0033CC"/>
                </a:solidFill>
                <a:effectLst>
                  <a:glow rad="139700">
                    <a:srgbClr val="CCECFF"/>
                  </a:glow>
                </a:effectLst>
                <a:latin typeface="Arial" pitchFamily="34" charset="0"/>
                <a:cs typeface="Arial" pitchFamily="34" charset="0"/>
              </a:rPr>
              <a:t> «Рузвельт»</a:t>
            </a:r>
            <a:endParaRPr lang="ru-RU" sz="500" i="1" dirty="0">
              <a:solidFill>
                <a:srgbClr val="0033CC"/>
              </a:solidFill>
              <a:effectLst>
                <a:glow rad="139700">
                  <a:srgbClr val="CCECFF"/>
                </a:glo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3527" name="Rectangle 6"/>
          <p:cNvSpPr>
            <a:spLocks noChangeArrowheads="1"/>
          </p:cNvSpPr>
          <p:nvPr/>
        </p:nvSpPr>
        <p:spPr bwMode="auto">
          <a:xfrm>
            <a:off x="304800" y="838200"/>
            <a:ext cx="8572500" cy="1754326"/>
          </a:xfrm>
          <a:prstGeom prst="rect">
            <a:avLst/>
          </a:prstGeom>
          <a:solidFill>
            <a:schemeClr val="accent6">
              <a:lumMod val="40000"/>
              <a:lumOff val="60000"/>
              <a:alpha val="94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r>
              <a:rPr lang="ru-RU" b="1" dirty="0" smtClean="0">
                <a:solidFill>
                  <a:srgbClr val="FF0000"/>
                </a:solidFill>
              </a:rPr>
              <a:t> Подготовка к занятиям</a:t>
            </a:r>
            <a:r>
              <a:rPr lang="ru-RU" dirty="0" smtClean="0">
                <a:solidFill>
                  <a:srgbClr val="FF0000"/>
                </a:solidFill>
              </a:rPr>
              <a:t>   </a:t>
            </a:r>
            <a:r>
              <a:rPr lang="ru-RU" dirty="0" smtClean="0"/>
              <a:t>включает: - определение и уточнение исходных данных; - личную подготовку командира; составление плана-конспекта проведения занятия; - подготовку учебно-материальной базы; - подготовку обучаемых. </a:t>
            </a:r>
          </a:p>
          <a:p>
            <a:r>
              <a:rPr lang="ru-RU" dirty="0" smtClean="0"/>
              <a:t>Исходные данные и основные рекомендации по подготовке и проведению каждого конкретного занятия командир получает на инструкторско-методических, показных занятиях, а также на инструктажах, проводимым старшим командиром.</a:t>
            </a:r>
            <a:endParaRPr lang="ru-RU" dirty="0"/>
          </a:p>
        </p:txBody>
      </p:sp>
      <p:sp>
        <p:nvSpPr>
          <p:cNvPr id="3529" name="Rectangle 6"/>
          <p:cNvSpPr>
            <a:spLocks noChangeArrowheads="1"/>
          </p:cNvSpPr>
          <p:nvPr/>
        </p:nvSpPr>
        <p:spPr bwMode="auto">
          <a:xfrm>
            <a:off x="304800" y="4495800"/>
            <a:ext cx="8520113" cy="2585323"/>
          </a:xfrm>
          <a:prstGeom prst="rect">
            <a:avLst/>
          </a:prstGeom>
          <a:solidFill>
            <a:schemeClr val="accent6">
              <a:lumMod val="40000"/>
              <a:lumOff val="60000"/>
              <a:alpha val="94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r>
              <a:rPr lang="ru-RU" b="1" dirty="0" smtClean="0">
                <a:solidFill>
                  <a:srgbClr val="FF0000"/>
                </a:solidFill>
              </a:rPr>
              <a:t>Личная подготовка</a:t>
            </a:r>
            <a:r>
              <a:rPr lang="ru-RU" dirty="0" smtClean="0">
                <a:solidFill>
                  <a:srgbClr val="FF0000"/>
                </a:solidFill>
              </a:rPr>
              <a:t>. </a:t>
            </a:r>
            <a:r>
              <a:rPr lang="ru-RU" dirty="0" smtClean="0"/>
              <a:t>Подготовку к занятию необходимо начать с подбора и изучения соответствующих наставлений, инструкций, учебных пособий, технических описаний и других источников.</a:t>
            </a:r>
          </a:p>
          <a:p>
            <a:pPr algn="just"/>
            <a:r>
              <a:rPr lang="ru-RU" dirty="0" smtClean="0"/>
              <a:t>Восстановив в памяти объем учебного материала и исходя из объема содержания и целей предстоящего занятия, определяются учебные вопросы и время на их отработку, а также методика отработки каждого из них, какую технику, наглядные пособия, учебно-тренировочные средства и другое обеспечение целесообразно использовать в ходе занятия. </a:t>
            </a:r>
          </a:p>
          <a:p>
            <a:r>
              <a:rPr lang="ru-RU" dirty="0" smtClean="0"/>
              <a:t>Затем командир  разрабатывает план-конспект проведения </a:t>
            </a:r>
            <a:r>
              <a:rPr lang="ru-RU" dirty="0" err="1" smtClean="0"/>
              <a:t>занятия.матривает</a:t>
            </a:r>
            <a:r>
              <a:rPr lang="ru-RU" dirty="0" smtClean="0"/>
              <a:t>:</a:t>
            </a:r>
            <a:endParaRPr lang="ru-RU" dirty="0"/>
          </a:p>
        </p:txBody>
      </p:sp>
      <p:sp>
        <p:nvSpPr>
          <p:cNvPr id="3530" name="Rectangle 6"/>
          <p:cNvSpPr>
            <a:spLocks noChangeArrowheads="1"/>
          </p:cNvSpPr>
          <p:nvPr/>
        </p:nvSpPr>
        <p:spPr bwMode="auto">
          <a:xfrm>
            <a:off x="304800" y="2819400"/>
            <a:ext cx="8524568" cy="1477328"/>
          </a:xfrm>
          <a:prstGeom prst="rect">
            <a:avLst/>
          </a:prstGeom>
          <a:solidFill>
            <a:schemeClr val="accent6">
              <a:lumMod val="40000"/>
              <a:lumOff val="60000"/>
              <a:alpha val="94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r>
              <a:rPr lang="ru-RU" b="1" dirty="0" smtClean="0">
                <a:solidFill>
                  <a:srgbClr val="FF0000"/>
                </a:solidFill>
              </a:rPr>
              <a:t>Исходными данными </a:t>
            </a:r>
            <a:r>
              <a:rPr lang="ru-RU" dirty="0" smtClean="0"/>
              <a:t>для подготовки к занятиям по  РХБ защите  являются: - тема; - учебные и воспитательные цели; - учебные вопросы; - состав обучаемых; - время; - продолжительность; - место проведения занятия; - расход </a:t>
            </a:r>
            <a:r>
              <a:rPr lang="ru-RU" dirty="0" err="1" smtClean="0"/>
              <a:t>моторесурсов</a:t>
            </a:r>
            <a:r>
              <a:rPr lang="ru-RU" dirty="0" smtClean="0"/>
              <a:t> (занятия с материальной частью); - материально-техническое обеспечение; - указания старших начальников. </a:t>
            </a:r>
            <a:endParaRPr lang="ru-RU" dirty="0"/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rnd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rnd" cmpd="sng" algn="ctr">
          <a:solidFill>
            <a:schemeClr val="phClr"/>
          </a:solidFill>
          <a:prstDash val="solid"/>
        </a:ln>
        <a:ln w="38100" cap="rnd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100000" t="-60000" r="100000" b="20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100000" t="100000" r="100000" b="10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1365</TotalTime>
  <Words>3907</Words>
  <Application>Microsoft Office PowerPoint</Application>
  <PresentationFormat>Экран (4:3)</PresentationFormat>
  <Paragraphs>737</Paragraphs>
  <Slides>26</Slides>
  <Notes>7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26</vt:i4>
      </vt:variant>
    </vt:vector>
  </HeadingPairs>
  <TitlesOfParts>
    <vt:vector size="27" baseType="lpstr">
      <vt:lpstr>Office Theme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         Требования безопасности при проведении занятий.   </vt:lpstr>
      <vt:lpstr>Презентация PowerPoint</vt:lpstr>
      <vt:lpstr>Презентация PowerPoint</vt:lpstr>
      <vt:lpstr>         </vt:lpstr>
      <vt:lpstr>Презентация PowerPoint</vt:lpstr>
      <vt:lpstr>Презентация PowerPoint</vt:lpstr>
      <vt:lpstr>методика проведения тренировок по выполнению нормативов  по  РХБ защите.   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Министерство образования и науки Российской Федерации ЮЖНО-УРАЛЬСКИЙ ГОСУДАРСТВЕННЫЙ УНИВЕРСИТЕТ  Факультет военного обучения Кафедра «Танковых войск»</dc:title>
  <dc:creator>Boris</dc:creator>
  <cp:lastModifiedBy>user</cp:lastModifiedBy>
  <cp:revision>142</cp:revision>
  <dcterms:modified xsi:type="dcterms:W3CDTF">2022-04-06T08:10:19Z</dcterms:modified>
</cp:coreProperties>
</file>